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5124113" cy="21388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257"/>
    <a:srgbClr val="F7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8"/>
    <p:restoredTop sz="94670"/>
  </p:normalViewPr>
  <p:slideViewPr>
    <p:cSldViewPr snapToGrid="0" snapToObjects="1">
      <p:cViewPr>
        <p:scale>
          <a:sx n="52" d="100"/>
          <a:sy n="52" d="100"/>
        </p:scale>
        <p:origin x="904" y="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Folha_de_C_lculo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7-0D4A-A057-C798242C4612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17-0D4A-A057-C798242C4612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17-0D4A-A057-C798242C4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5107471"/>
        <c:axId val="714181343"/>
        <c:axId val="721955439"/>
      </c:bar3DChart>
      <c:catAx>
        <c:axId val="71510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14181343"/>
        <c:crosses val="autoZero"/>
        <c:auto val="1"/>
        <c:lblAlgn val="ctr"/>
        <c:lblOffset val="100"/>
        <c:noMultiLvlLbl val="0"/>
      </c:catAx>
      <c:valAx>
        <c:axId val="714181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15107471"/>
        <c:crosses val="autoZero"/>
        <c:crossBetween val="between"/>
      </c:valAx>
      <c:serAx>
        <c:axId val="72195543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714181343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Folha1!$A$2:$A$13</cx:f>
        <cx:lvl ptCount="12">
          <cx:pt idx="0">Estados Unidos</cx:pt>
          <cx:pt idx="1">México</cx:pt>
          <cx:pt idx="2">Brasil</cx:pt>
          <cx:pt idx="3">Argentina</cx:pt>
          <cx:pt idx="4">Austrália</cx:pt>
          <cx:pt idx="5">China</cx:pt>
          <cx:pt idx="6">Rússia</cx:pt>
          <cx:pt idx="7">Índia</cx:pt>
          <cx:pt idx="8">Suécia</cx:pt>
          <cx:pt idx="9">França</cx:pt>
          <cx:pt idx="10">Emirados Árabes Unidos</cx:pt>
          <cx:pt idx="11">Namíbia</cx:pt>
        </cx:lvl>
      </cx:strDim>
      <cx:numDim type="colorVal">
        <cx:f>Folha1!$B$2:$B$13</cx:f>
        <cx:lvl ptCount="12" formatCode="Estandar">
          <cx:pt idx="0">8</cx:pt>
          <cx:pt idx="1">10</cx:pt>
          <cx:pt idx="2">7</cx:pt>
          <cx:pt idx="3">9</cx:pt>
          <cx:pt idx="4">12</cx:pt>
          <cx:pt idx="5">11</cx:pt>
          <cx:pt idx="6">8</cx:pt>
          <cx:pt idx="7">9</cx:pt>
          <cx:pt idx="8">6</cx:pt>
          <cx:pt idx="9">7</cx:pt>
          <cx:pt idx="10">9</cx:pt>
          <cx:pt idx="11">11</cx:pt>
        </cx:lvl>
      </cx:numDim>
    </cx:data>
  </cx:chartData>
  <cx:chart>
    <cx:title pos="t" align="ctr" overlay="0"/>
    <cx:plotArea>
      <cx:plotAreaRegion>
        <cx:series layoutId="regionMap" uniqueId="{AFBF701F-F470-4449-9AE5-8090999325D0}">
          <cx:tx>
            <cx:txData>
              <cx:f>Folha1!$B$1</cx:f>
              <cx:v>Série1</cx:v>
            </cx:txData>
          </cx:tx>
          <cx:dataId val="0"/>
          <cx:layoutPr>
            <cx:geography cultureLanguage="pt-PT" cultureRegion="PT" attribution="Com tecnologia Bing">
              <cx:geoCache provider="{E9337A44-BEBE-4D9F-B70C-5C5E7DAFC167}">
                <cx:binary>zHvZkt04kuWvpOXzQEliIYCyzjYrkLxr3NgVUuQLLRQKcQVAElzx1h8wHzFPY/0wPzCv+WPjIaXU
UpQqK206zapCZpIFebG5O9zPOX71b4/LXx6bp4f+h0U3xv3lcfn5x2IY2r/89JN7LJ70g3uly8fe
OvthePVo9U/2w4fy8emn9/3DXJr8JxyE9KfH4qEfnpYf//3fYLb8yZ7Zx4ehtOZqfOrX6yc3NoP7
nXffffXDox3N8Dw8h5l+/vH8Qf/6f96VDz/+8GSGclhv1/bp5x+/+dCPP/z0cqq/WfaHBnY2jO9h
LMLkFSaEURmG8tPPjz801uS/vQ/5K4JJGAZMBB9/8Oe1YS8w/o/s6ON+Ht6/75+c++G3f78e+c3+
v35ROht/MkBsnzd7/tePp/vpWwP/+7+9eADnffHkKx+8NM4/evXSBde//l/n/kwPRPRVJCISSBF8
sj//xgGSv+KUkYBL/F0H/IH9fN/+Xwa+MP+X5y+tf/36n2/9v/b5c+SbP/MGEPpKyohKEX7XAQgc
JCOOBQujTx4g316BP7Sn7/vgq6EvvPDVm5d++Ov1P98PqS77h/fW/fDrf/QP757cD69NCb9+Nsx/
Py9h+gqMjSmX7HtpiRHwmaTiS9ISn5f+lJb+P/b3fQ/93Yle+Ovvfu5vvJf+87236R/Mr//7T7xD
NHoVYQoJDH+bvPArygThkeC/OVF+66Y/sJHvu+XLwBdu+PL8pdk3/wKX5tf/ad7/mZUD41eEYRYI
Rr53R7h8RSIScQ6V5eNP9K3x//F2vm/7z+NemP7z45eW35//8wP+9Ot/LuWj/Xz+PyE9Qf4B1CQJ
Z99UaxQG+BULZPT85/Nyn1LSH9jD9+39ZeALg395/tLip7f/fIv/dXRD/+v/av7MeEeYvYI6HFBB
vo9VoZJTGYScEPox4MNvPfDH9vR9J3w99oUfvn710hV//RfATDfjr//5+Gf6gclXEaeSY4Y/5R0o
vl9TBvqKYUhKgv9X6f5EVz5dhD+wn+/74MvAFw748vyl9W/+BWptXPypaJVEr9hz2gkl/V7ODwPy
ijOIf/kCpP7DbXzf5L8Ne2Hw356+NHf8L5DpVf/gyubzvf/vJ3pI6K/Ix58AmO9XUY4Agn5iZPw3
WvCCGf/jnXzf5J/HvbD558cvja7+BYBN6oaPZODPJgFEQi0ljFPCPyEYCOqvXSDlqyAUAHI+Xwb6
2fG/sYA/vK/vu+LluV645OXrl655ffNn1OG/L2V80XWSh+Eh/SgIfaVm/P7bjwcGlerF0N/TlT7l
8P37n3/EBFDPF5npeYrfxn0y++3Yd+N/FZwvI54e3PDzj5S+EiGPwKs84AEJMcw1Pz2/gfIecXC1
FJEkgvIIEJSx/VDAIPwqDGCAjKDoUBpSKO3Ojs+vCIP5GGecs5BGVFD6RYK7tM2aW/PFEr/9/oMZ
9aUtzeB+/hGWaD996nmbHFMSRRF5Xj2IJCwZwPvHh2tQ+eDD4f/gcnRRSwmN67a6H4v5bGrkUXet
0ssMhOqLUb63VPQ82cvFBEwG5+FgCAl19OvF6tHhwXRsigeLtL/RVRu2B2fCslDjYDujcLvg8FQw
WX3ofW/EVhdkntLQjWIXOI20KnTEqBLhmLVXSHQj29d5XrlL3DFhdqa0Q7FhvjZo3zkdLUfcZUO3
i/jMT6RsOntRFwM+Y64c8nNTVOWazLJfumPB1rzbeIqbIpm0yNcED565TYgC3auw6n1ad9ibZOmb
50EML6WiGSP1dhiH4bIcIh5uJlIbchhb3dVxYzqtd3SmWRO3eLpY8xFmGhYzVXHU6vZe1iLqlK09
QXHneEdVPxVgimp05LKyuajitp5ZoaLey1Z1MEE842bKN9L6IEymoAomNYigQKd5WYI9jaQdk36Y
51LHPqB1tzWRDfXZ1JbM0KQZAy5U5aNs2GNpqizW68ikmttyrGPhQtlvC2/LQYUzCpbY5eBEJYJK
csXcmN/N6+jN3tuJvqlQRRWdcvQur3QahuiqnViUAIJqldPDGteuRelcZqHCzneqocgpMj/PVGcm
aRGsOAm+LecxpciEcRO6IRmLJVfRwM5ly6/zqGiTMBvuJCI1GC4qUlTgt8XIb6O1um5xeaJr1CqG
6/cMSa/WsZ72HldJWftqAxG/71bB9lKzTJW5Zsp5mcc1LK2qsjuU0XiQa1DG04I3RAS1CsmwtbrT
MWJlXHF0MS3zbpr8nJQz3TXO9Eldz1dLVx19oMukqNDGadspt5hkLJcsAcFAJB34edYuV4F7Cmdc
pXMwrWrJ3E57jU94YdfU4FqtOH8oHD6sPD+1ommT2kVT0vlMb0PjNrRjl2JqkmoZ26QK0fkUjhsv
+us1zM9r36NdE+KDX3OViREW425UddWfIlrtSFBUyWLWLZ/XnV/NRehh9dZGZzaaLhkunkKJ47zo
+9t+nG7IGKTMrOcraQqlx+w1GaZjQLMdopVPRznMYLts70lV7UUTFArzMvF4rVUQ+ec9lbEd5jLG
w6r63L/Wkl40dSBVzhehzOD7OBQoUrTWJu7heiSNKd7QPkcKyfFiEquN+YB6JYMgkUWhDJLvQySt
yuVyzsuu2hbMPbkFNyrIJq7mtbghGCd94zeZDxfV1u7Uhvo2qm2hWCePM/ZnxpeXFuerIiGPJx+c
L5nJlV7ZDAvVdKNNZeKstcsmI1YrgcM73MomKcWwKOndVjSjYtHwFjZ6hgUcRQ7Bo0R12gWFvfRl
8cHn4804o1WFctr2XXQ0zfg2IstuIGWnqEGFKpl7V/Ryios1GzdkNDRebYaStScnJPGRr3Bo3/ol
1gB006KuqtPQdj5Zo+qStJZuZdteeuSw0kX3fpxrpPpqqtTU+d2IrFCk4E8hiTbaCntc6/y6DYcl
LpZoTjFjXtHO9mrsexFb489oTvpYY+tjQuoP00oMzCTf+XqNpwHBWbNTvaxsn8kpSzPD4r5pn2wp
Q5VjxJVEbMPomLKlQmrS5aJ6IZOmLErlOL6YPIEnQ3l0RdBuSxRtiC6LeOWigEsxbXzlY1HoQ7GS
fZ7Vx6DSRtVySIMpu3L1SJXv4Kpirq+qrOpVX7I5nlgzxDVhd7kIa3g3FfEwUxEHnq6JXqKbzPJL
zGpxmXHM06E1OK0sv6VhL3eFIBuOljvXzUs85N2uKvpUzN1+9bAa6aM1xjUtY1SE/rqGMq187k6j
8HJb1m2ucmiibefBfFgbc2cj/t7M69aEQZH4oCAxL0YSk6xACWSNR9+ESWsEVlQubWzqcUjzDm8o
/HoWuI7FlE7V3kzosIgVdloMzsV5Vwd3hc6K3cjHTZa3KSWujGmVXTU8P490/9gxCHQ7NcqWBUul
6FLtWKm4yII4WMtbHcgEu5mraB6KuGe9g7ybn7tOpOva8zTSxZJCkTDnEPQ2DYO5D09L42Uczg5d
BES7RI5FrkhTdYq0Hfh2qjdN5A5coiXts4ypSk5H2zWHriUu7iX/QOYaUkNY11AXc9ykpQgHAWbp
9sKgQ1eZ4MjEYFVJs3o32qXYYVNe5U1/TzE5WR3eDkRDWFu+7UkQzbH3/I2RHXlylUbnBodS+bk5
8caeTDG2yhLP4oatG+G6d7ItbvFs6dOqmyBhUXfBo3G9qru12S6k3EDxe+e5vR9aSNFSd+u+QsEu
w82SsKzdFaPBqjKtSPvZ7k2EApXx7N265Lu5Yx8mC87FUyt2FS3ay0lX8zGMWpLWANGhRBp9m2dQ
MUdOaTw2DQFDgZNMsLw2vArVOBWpdPOimqi9xmwlCS3Dk7fNB22828ixbdWykvOyhkulqRtjVpou
Rl4PqjQMymw/XozS5Vjla2+SXJs3BrBa3LZOnPdVDXhBjneZzEwc1bxRpmBIGZ2tB963xzGX/T7o
6zKWujxWEBvK5EGgCl7dm8GM+zZgb8XayjSw/pe81VcI8lRGQ6LmXvYnrBlOSFnTs4DUPsbLWKqJ
dijRUF58UR+ELa+Y7U+CmxsmSpKGax49F8A5ZQWm116umSI6aOLcB82NiPw9W0as1oluM9to8GVQ
7lCOuiSc9HjVubY6UoxOrWtlIqLgPocbocowGM8iWa2Q1iOeylmj9zNpHsdlsefhUl6zcqjBcQB5
pEDhHcg0GzOzcktbi2Lro3tvdLsJKOObocBWhRrc3qGVXJB+2Dq/DMr4ek6nINvXA0mFLvYUjxcg
yT3MdDlBhNOzaNJTEmXNZmxyrRCT56Ne4Z6swsb1AFVC1yFAZs7VUOdJTv0xrKVR1kzvbdCkkoTH
pmS9IrJ+iGpy4Xt5UQ3lbTvRJAyaU18Elcrb5rGWnUJZ3qjcRkFS+mDnS3YZYXI1eL1dMX27+AaO
CxADgBykQdEJtTTBwyBKq+zI7uC0VolueTfN+HXAh16VfD7qPryVEIgaB/2BjtEUi2ZGydjn5YXW
GkJR9lNsXXffVmhRo8/wuYXNLPuqzwGU0XZtxq3ol7a4KkWlobwIxJd4imbzVM6Y1/ui6CYc12uj
r/MA18sJEvMcxmXNdJH0nrFjW+og2qIwM0jZinC+oxEPzEPd+/rNXI126tQK7HeKaS7JyY00AEhI
gjCuegeTUG6Muwh6kkn1+9wE2jYvmImkAQ5gNejcCKBF3zKT3GAwX1MEsdUcMG81YZtYCLozMxVZ
Hq/luvRxxTJ38fvrPpO/FwtzGUBjL4AAxCIkwPi/pkRtP0wjJ9EY09CiEggQoqWaq6Fr40aImijU
SV7F1RqFOK4iDX43AB4DsLN0CbTR6xtG6LRFXUPe1hkuNjMNTaC4HvLE14NoErEiGwAy9OxYBFCu
Nal5pdBqCFZBzwKgtzZv4xxNy+Xvn+5vrQrMNiKhCKBjAwopKEZfH64zvODNxMd40H1z55hs7qag
2SGNoQqjFfG3UVeL4JOq+elLEN/hmSFw4xc2lURGLJIMhwLE82fO+xWnrZEfSB7MQRxVU1Mm1LTk
NelC6jb9suhM9XhaK2VZCTdJ6wVYxrIKxJ7zSxNDzEv0D6Lrmdd+y3slxc+EHfRjGoXhiw1NuWQT
wn0QjxDNR82NOC61Q6cKCOglalt06izPphjNqPoHS/8Nv/8oOlDKQsKgo8+eXfSVLcICiVGSdogb
Pufvply0kC6M7/OY4Aq83nMfieT33f4yphmsJAk06iIpoTfEX6w546XnPKN5Mjb+oPnOZGM62k9N
nL/r5Y87/9qoLCLQHOFCskhgAj3Bb0/GZuKd5lYn4Y3cNInfX+go2Tr17pfpYDb2LVXhFRSNsEsC
HMdiB0l/8/vnxBDNLzzLoiiIhJBCcsjB7OUm6kqXGc9tFg9Fd5S1vS0ygF9tPU4J4Ta7WYq5TxrE
DktRX7Sa7dsBUq8WpdutTesVwLznulwY1Q2Q5iyX7rDw4kOExn2Wj00d66ECAGVJfYV7XyShayrA
rMWboeU1pHnabmnUJFwWsXfRxoFowFZ7Yxt24GV02VZzEoV9EiF7PvR4NzStUxHq97YjVrXVEGdG
r2qYBNRrQkpVAUQ8E1GNU4+WZ8Q+X44ke9sHWSqZvoGvjD16oo9iEkUCLOa8ieY3PVsOrAErs3V6
k43zPXbLfTC1bzKCDxUxRwTZNamGKuUt8Msl7PaTRp1akLzNZ5zoHHyUBZu6jLaWLvsg7C7kRPnR
CfFYYbTxQ9/Ecw6qlHcDwJCmugkLfd7SaLOW89ZxcdBEJNEyJ1IGv8xZd1MM0UPZZWdzne/WmVyX
VsbjVPZwyd29DgEckv4NWOXWTuOooL2zYTLcVmt50Ii9BYR2cig/L/SarBg+jPJB9e34ZuJAVqrQ
KCBom5yiLSvQYw31FYelhiI5PVlqbyFPS1UPfjuX8yGTAYvhdibIZq+NyIkS7ZD6wsV1ya8Lgt+y
uojnUd95aQ+jpo2KgjpQ7eI2XHRx0Uaqyuq97XEytfLeLGyfe0gjVXeO1+rNnJfP2HhXT/OmzKYH
PctJjcRek3K+aapMdZqkgQt/QRHfCScBv4Jjp8ZfONfcFnl40LRrkmFysafTDOVBWLvJvQEuU5n7
qERLnFcgQUQA02IeFDcAKF/Pg+sSUOS6uAkgiiIWhFcjAnlhHi4GYm7zcZ03Xbc4VWZ982gs4Zs+
CM+yym49NsdIj6kNZgPLBTrJUHlGPT8s0k8q0+Bj+O6FTzsQLXwhtqhfrTL1sG0bf7ayksQjcVdo
JMO5WRAg36E6J8IdgRBfoM5ByK9abFBBD1XUHoGeHqSHezauvNq00lYqnDzfjn1DUpTjclfoer2o
bXs2VfU2y0YPSkU1DSqYq10zFRs+OgB9xK972qPXFNSxPe1GdAUqzYeqmfwzb34zNMMvlg489mj1
caD1sB/htqWlLe8HOdxGOtPxskZL4sAWAfdbyAdDvK6WqQKShtH2DJkoHrL6AuyaGGudKqJQxpFf
JoVXO6nOLlFc9oD7ArwGIAn2KW3KE3fZrrEe362Lr2DG8Va2UOG6NUs0m+wb0UIx7EBmO+tnmcUW
YKJi7dAkzTALosJhPLql+5BhdjBj3oH6You0C32teE9PspDXsxvfIDdfz0Uf567wMc9IFXMCWlkL
t13ZjL6lfdAdUFfsvDAzaBIsxlqe2mpNQyJug4CkDQ55wq1HcQa7jyZ2EUTTOVvye1djNYbdtsfL
LtRs22aApB1rVQZao7freTmGF5lkGwyR0tvywbbDoelRitGYTKBRoG7ZtCKMzVpfjGv5TpswLWyw
Kxt6uURB3At/dGvOVNg0m0DabSfC+9E/hEX4ZvRtdZDVQPst1Q0q3rg+mLbDzJ3iBOjB3NvEmRGl
du7bFg6cw+bKLh253IY6eorQLBsg/G2wacKVq7Iq/T5jhrg0Glv0wA2uVNbncxz1lblpeMmux7nq
QRIGo0vIjTlujyGazFU3lO15gMplu0pfgyxc31HghhD8a30neTGr1i1LbDCubkNZd5cgIr8fULj3
E8pARgkTNqMPaIwYiILTwpKIlMO893WWpXM/XPLWijhcSPBh8SCSHIphBKUza0CIW0RwsjUwBVFL
UBlYrlg+CcUK709tGbxmeAqvg6BymdIlfz2WaEwrR13cNDO+NFXYyBjDIY+itwBnCR/e5TXtDlXV
rieUBbxUTV5nseErTnIxXMygp2y7xu0jWR7NFNAYDdmgrPA+9hmwq3WOTuU0dencoDMxi8thxjTO
gB4lPAIFosigvudjdTB5SBVggRDUD4C2Rd3fDY687ZalUUNf14pxh+M+6tCBiO7cLfPVOg1ndDVo
VJwP9hGvw3uih3kbZlEYTx0CNVh3GShcYZkN9zKYbLxw06B3TUGFVusAIujkBxCdbXcfzG17mErq
Q1UIoOfXOvQlSB26KS9Aq6JPIXQdNi50XZFWHQ0n5SLDQFqsi84fVzpUJHF+HW0iBGnucJld9EAa
0B5SazGBGiNDnbhGsEZNJlvKOM/o8ktZ0McxD5jeST6H54PU42YRhUk40tkmRyBYJNXkCrcpg8U5
VddtcQL9JFIN/K18Sa7Wdu43NsuAd/Vza10Kd7lM7eRBRG0Etherd+PbvGu6cz2GeZZ0Armkgu+s
gGhuxTs3ap7WU9NeL63O9nlZnbEMwAwJlnNRTCXaT4xMXQy4W15PgC9uB5T3hx43fozlUOqrelwh
kKswWUC3SkSb1WcQjINq+2VDXXG5TgvfCmTvJlC2F0GQEh5nCQ5MmVagUsbT2m5FgerYlmh+U7D+
OpSjjYsZEmA5zdFV1+kmdhOXb9FQEBC4yox+MKC03nrd0zVdiY/pUl1onMWy4iltuyDtqwhm7MRd
Z9tQIQjHmPemjbt+qXYSGw4S7GCbG4AijeKdF/tiZs211KZ4Hazjut5KS/NJiSnfMx4sp7ns6Bsz
Fl0MRDTbYE3zVILStTWVrBNG+jkWOFsuq3Bm29rLeUflWA87RleyBfrQVSAHTpDQQ1qWisB93k2y
7dJsAI10yaczI5b5LfTFomTx4w30Ev2xHxBIEEGWgT5SS3ELef+i53N3ECxoC2UB4MV93c10AxC7
2goLeh8JjjVrH8A090shz6sRb6D3te99u638sg1zx5OOz9WmG+s8AGG957sSuptPEyvMWZb7TcVN
C/I6C5Z9P/bZNoe4fK6ek6cbgqfmuGBIogbVufLQETtCj6hThcvAXdVkEzpPfi8Eu8rqyIHlmyju
OGsvLV+3IivdlWF9Onsd7vgkU1s27R56I4GaaWOP4+xPcEPWWIZjn6JuHpTr6weo/no3BnO6Fp3Y
lLZ+GHJwziAblnR4vnS6TQoRPrcGuMrn8SmP2HWEkQPq0h+wqc5mPM8xqN6XtZCPXSV9gqpRraDN
JBMbcgXtmBV6TOGu6qqkJyD9ohoCEOXzKTB9o6pZHioEYjIqhlMnxGVeo7j0rt7RSXbxMi3bhZZT
uuTQ0oOmBlTDst/lpmwVGr1/LcLsNc0jHEPbblS9mW+bzHQpYRbqrmlMCP0HwBDwLRqhnBvxLzOA
sFo9I0oyV35noxwahFUZzmnbUQ+2lqy8HGfouTpPGkADc6NqJi77JiMnPiK6RRML3oJcORwy18TU
aK5aLJt06AC/KuhPAoXuGjNCQ2DpYu57xvdgBaMk7dbYGb6bF+HjZvTBY98XxZQraCS9LyvXbBHI
FReDIVdNQ5fz2ghyE8yoVt0iLlvX6A3T1PwSze40LXpSqyy2M0H+qjOAVHNWv+5kdTewclUsq0bQ
TOkFz4I+NmE3q5qsh7wH/Tef+19ENLhUB4MsocBxd2HHdfpg6q5NILPcV9XED5UwkJCD6a2pMyAL
vi7PdA73KAu6dcdAD9h0/drGmQPIOufQ+HK4rBKaWbHRZPRKT/nlmkloayB+bgPbvHetXq4wrnkS
8jYlH9WGzO4967Y15DxA2dCG1sPGVOjOG35lpx7M3W5yOcZRvoag/zoRV3PYXpfOx2ZoUhcsg1ZZ
VgzbBY3i3fP/xAEVM5OA5p5BSb5G+6KZqjJhUPXKuIlofkPI1NyslM130TSYdpuDDj9eTpG1tWoH
g5JlaLLUG4Dz4wpaYUShmAcJJHpomEKxxHN2Hs5VOk5yC/i63XlSXkEfUxXWXUS+u1j6Kq1Rez1S
6FWDrLMNLBk3PYeWSu/kh74W7agGM7yhM5rieeExyHjBsV8ytFnDso0r26J4XPNm4yqTxdi2RhUe
p20+620+oHIXQb8IUsvDFLpK1QE+WUyP4WgPoCw9QiuDppAQ0zLnNBUR1OsZxEkV8XZSaO68Kpb+
Ev7Dz3F0EAF2qm4aY88ItD21wF5JO9eqZybGLfTTeN6fdwPuLxcqj5L39TVtXKOwAeyQ8WY/dfNl
E+VOPVOvDloRnRrrZYx1G7wp1wGyZE72yxTgQmUmTHqMH7oGv2YoY9fQeQdARYf5nocrVrzsFzBM
nYOX9ZtMYwYtzeHeokIoaFDQfVn6W7RKeyXzAoA+JSKdmbBqWE22geuzZ07auMR5uyEVSAJRVnTQ
jF2CBHTG8JxDco+rongbWICLcjLQKmLVGVkznY4MMPY8nqDwYQUxCV8wMFl0xNFENhia4kqW+Cp3
8jpDYPaOf+hx6GJeySu+RHladgywkB3zmCKg6MycS7PibSOGOm2COV7NcFl4eWSR1fsSsI0qJBCi
iuT+0Pw/Ss5sSVKdy9JPRJlAQsBNXzD4FJPHmJF5g+WIQGIUEkKvVY/QL9bL86+qv6vaqq3b7Nix
jEwPdxw07L3WtzS1e9XZprtg7g4AG9bsN22Da49K3Ph4KeJw+E41v5v7brnKEdqATT5WbMFoKeh5
gSV9VppewgH2UkibFJN3+Zj3aMpXeDcvLO2uEj7Tg236FCLyNhZ0M/c2MPGxkQtsecioUWEyn9zN
2wK9W0yXnWODZPvksSvvutDLoE6NifZTbZtXuBtBzlbo8ChCDvXE1+ZAuuC5XeKzCWz/mcWolG03
2mIPKL7vUJeLgJM5bW2+Evu6zgvYikY/KqXTNxt3cMmlb0pwGW01KRJib/AjnrD+cNq4k0kNv2RS
oKfS+3BaYhsXYqhP0dj+YH5wv8aNjfk2xNnFSf+DLFF6yca9UKL7Os8MMlAyfe3pcvVkGqq14cE5
6TdVyU3ospfTG6ib33UrRe6xxlZDT7/HrRyKKV3DwsEj12JLqrQD0eD0XPipvQg9R3nkmqtqh65I
JR7TGgQHzvhjsjtb3JSHiNnX1Jkn3KG2tLw/OWtO2sDvETG/o5HYi7ie5XHGcgzh+amz9YgKe8qe
INR+I7tfcs/S992Ef+A3mjwYxzPiMlcRWnaKZPupoAMe0f8GVQscC24YHwoXR/y4beq6Nx1cF+XT
U9YL7FMtjFBK5h+Thmq+rjDMUeo/asauUKrnYpjkk56nPu8Y7n8cxD/ipMNHJEycPfdNMU/Ti7Q0
LYAMqTI05G7o7VEqYXKBCvAitnD4pdQQHVf8iuXdp4kwOZstuR8xVR/U5F6lgNY+p+jajZ4eI8dw
Jb51pYim93km73uWXJve5a4dKS4kcmUdB0tBWfQWxu2TmTChA6KeYXt/i1fUQlnc3U3U7cVGZ2AW
pr0L3epozqVaMGEiUcQufIon+athmDltHJRC0gmjByViPxPARy2FyGwzl+/Lrc1J46DYN8tQn9fV
7rGj7Eu2lgx/l6t6v9f79C5m9eoTcBJzF7xpq76MTJxwF+OcxPjDrq5uGj5R/J6zGR0ueg/IiYuT
5Q6eA2Mkc+VMTV9ARoPHsQZVPE+vdlve1Q6ZJ9Dzc9cqlKnTctfNzQMl28l0djnVqhtzQcy1rsO7
LEof0ky/DJ2a8kXHHwyMUbEEoi860n8ZSAylVT11XrwnDPbV1NoDG/ezq9V3lrr3riNHngHKamn/
yRfVfRDGeb5ZchC4MfdwCzQkvX7MOXbtvFm7e2cGQB2QGfHEWXcmMfs5u6krxNod6DpcW5Pgc+1n
jAJVdxItRt+RvJFjEc18LIKIQUODouTiI2zzJ96AgTAaLE3TAIZy3+0ynvbAovLopvGwqcziR4iz
40Re7SQ+ZuF/Y3KzOzaqroQLpaqmniupxxoKWfoslX1NMHKzEF7zloT2kNr1FJruiTtUlEG81Hns
AvSB8BRQf8HPR2N/EEt7RWPYoiPyFBVLet1ZP0NiUuMBjmnVr1x+Zl205TNVY7lhCRIOLny6BLSi
vJ+rPUgxnIbuu2r0PeA9e0Sbe5gi8BD9sIlycPY687nPlY4fISG8bGn8OWdg+RSTOWZXuQ5Z6Xl/
UA763tjiF7sMEl2UUpTOPDuNSqJ4ZMvyLXbLTyWy+IgOy2NVdEHBfANJRtGojkoxxOtlw1JcRtRJ
lPrkmqL1zmkdo2mr66c9Vvc7sfewvB6aGfIUXUwPVMqlL0m8v29uWyqqzNdeEgmfjB4Jry9g+rqc
eGyEY4iCvjZJTvpUPApvM8B5/Htqwh1bBz62r6e6Ss32HMZxlK8JMKxYzWsBXuEis+2DjM3bqNG0
ZnN/zwlty5bIN7azGgNiOKmeL6Xp6riA+wpZdHtoyPw4benjVNM7Mga0FKpVgPLsz1VjCRBGvYqB
HBWDD+htioJptueN+cssNWooAQ/Y1prlatRD6UfysTLs6iKNULFH7Vps+wypPFKl3dokD1IZlM2E
jgKYIUUX3OQOCg3J9MkFYE1AgTxHfnSVgoP0QOjwus9bjM2ySU9NiIaAtoPHrYriqk7dRxAMRSfd
96z1IMR07Z7IDPWMjT1WNXptMsHyXQ/kRTNsd7mM2uCyu/qXXUBARLPvf7g+DB6SdVKFIVkVbvUd
uDwKFXTYX8LaQ8vOzN24ZBzE0jgVTpPsToyKHocpmIptaZ90R6CR1THExxaLzZ6YN11DT1DKBIAJ
p/AQLEEBk3d6qjFkc9ZyXu46sag7U/B9WgTTB3BZ/cbrUV93RerrFoRjNS2Dcfc1B0cRhtJQFFtm
y92aSHHXEOyYWD6PK1RRNOf20GYtFiDUcuP8I+aGFRSm3z0VWXZYRspy+K6+LxO7LPf7Il5aR3wx
9+y76tL9ZH1an1D3odcnn4Orf+pg5Oc5jt/9DOoUWNach6n6JfumLcQC1Uny7auXwD+84FfpyF6G
kfkA2/ClzbjNO1QRgJpu82aa2gq+2a++mcIqNPPTxFGRUA9viE6sOYaBS8pVO+iBe/RNNWGAKYuv
z9f1tAn3sgQtPRM4nRWn0e9Mhl1hoxBttlB3gfVYxFOwVwS4SJ6E85dZSFR+yViRJr3baeQvU9C8
MzTyB0CI1Sz9UMEuXHMWomw3keuO81/OBeKYrkEh1wlFKxE8DF5tB88tOlELQEZl4bkXeFIywQpJ
u7YykHXA7KGoWzhJS0MYKMIk/mFE/cjY1hRQZZMS4FT8uIbr9EDibMON2ZdcxwL3LLxM6SweA2hh
JW0WyNx0t2A05SCjIokXbBA0SIoB4DSQjWl+mrfhnY/xhtVXqaArcW1KHhY/a4iuzTwWnLcwecI1
jPpjbNt+qBYNWDkPl5ubxNGb96h5Yn7RcRIWTTgD/brJ2CLUaFvldJqj6XHwfYcml4+VnxeQfArm
x8rpdZ5gW2HVOdshOUwCVTi1tT9kQzpnuW3j/kAnFEIhZBUbor9N0BWWJtirqN8u8CC/2ID/6CeD
4ZqMczGN2Xs0awyr7DWAhK6ad4gQT5np1eMO2rY0ezafsNBLAJvs5IC/AcwKUMsKNt6+jBRLHnnU
gl1YQ4EKolz5+bxmEySN/mtcZ0fo4dCcYvUwxCzJVZvEeRKs594DVctqB+p7Oy5j9rZQNCvSR1+D
zX5k2/BgOToLjl4JqsVu6mLH/VrBRDVfamE/7ebRy0F/d31KDqHP3hOqXzeM22Qyewn9HRJuVrkB
s1Ogpmz0t15YAq9rYFW9JUO5AiTsWLoXcz1+gFipVjuc965+MJb8dDR6WVx4P9E6gs6ggfjua1Mo
ah8HQEZZ4suN0cpMy5jHo3xRvV4quQK1xBX/AT77SDqhj6q2z3LbomLgErBn7xQ+UlVzRk+NT+/q
BYRa3KFEk9J+p73HamTDkrrhXM8UrpuD+jTZKxXfejqLAgLNJRiyKg1UiSv7AtP5rda/tx1dLxon
EfQFW3423YqtK4v2ImjFaUzY5zaKlzGZ4bw1tMQefddAQdWRvqCrPBm3fAu9r0btq8kb6EgrnNf0
xcydyJN1fZCcAPEUTw7yAEbNGX3LMZ7ab4nXUx4BKDkrl5zWOASq6c4iZOc+EeKYieTVO8BPOhrv
1nofDjMYLLSQHmxG2/1WdfNnivs/weyvdcyeUJR/ka26C6fmpmXTj4YoAKZJbYCSMZTuPgC5kshw
u08TDpQ3RsXHou296/dnFGFrHonwgI7jLutVyWZInSQZR37oNp7ixkD6LSTxTxFrzUO47tDYemu/
zhFHV2DM/BI3U/2KNQoWtdxaWewsvMhpgT2/hhiDdOpL1gXQ+l26lEOQGFWpYOV/tIqa96xZmoP0
M1S6aF2LwZB+O9dkKHw80irah/eo9R7gbAhWDp7vYgBHbCSZStp3thzSECCnFMPR8omUtxa+TUVd
1HXys262+XUcoJLmRvC6oCreoDqFiamsjyuEB/B1u4kWXPjzutgNQzJO2qEAIuOKpIEqo7bJHikj
36CWLpiN4pRib33yCcUSMZHwiMLup1ZJ9pTS6dMzWDqkbh9XoYcc26gGn5Z2B7KaqhGMvLRNFJd0
5/cerAFQiGqH9bOyBMT1tEyv7cw7QOY9Zh7bciIBQ9Mp+BVNbVoOvIZbr8GquXgaH8UUctQj2RGg
9JE4b6sk8gJcbfxzQcf0aBv2ltTiuU5QyS3+J5TMuArHOag8Ewm+cQP179YD0aT5ZQC2l4FOmvMu
oifeNR/Jzs4qm171FF+2yRQyHm/LJOm/D70oDNZp30YUJioslqUx8tIv0yda8f3gnIYSAF32SDsT
/Og81vFsiObDNNMUiuUctGDpeK9zgNQQ+1L9zNSOj2/W4W6T4qRIIEs4VfdIP8x5Ayg6GIHYdjWX
J7EiYjKiGyxMl34GQfDu+fRE9mQrXASbrzcO7iOPi3h0IW5UUiUeDizrMp1Pm1zKOEKL4bNnVAgl
rBWTt4K+9ioDMu1s2QTDl2bQP2fZo14b4Q0m971ned3EXRFKzFe2Xs1ooipRCaIMylTKY0eH8m7y
puNLnsbwOlGI3nUTYh602ZMiSnts52y5+GCrhB8O4Vq7ao3g+U4+8wc9m/Oe0r7CM790+zyflxEK
eVcHj4vtLgGjX/oBpKgOMnJodXP11NiHYO++Lu36Pm7Jfl51WkOQ6JpCmHjPp3h9SeRwyJQYC6WF
K8wgMUsIOyyTTKoYcglMP4bttAZwYOx8R0LzCdIcwwxvM+Y1vl6ZhmopNtb7fKi75K5bg8NkBp6D
W61fwzQxt6DNJ2gaU6DovnYqPGyS18B6mPtFTPBl1wZXbGIwpPBZ8r2mCZrDVhxxN5YuT9Pu0zHy
Wyx0fWV2QKRh0FiQZeThyQMP2R2K+wH3l0z9Xdyhq6J9kBW79NdWNPQlQhpgzaWOsdPAvy4WwPuF
EHt2W+Let0Xcx/5WgWgU3mP6ofvFwCdDvyozCRt9xq44Q8KA6bSbEnrnWY0iAu01X3jg+XlvUaU4
0r+h7X2WPe/LNlPRUe8w7JIhDsICcJHpisUMCt29FvUC5Xci4OiCkOGFhkU2F/hOzR2evc8O7ZQA
aa6Bbw5fQwUHMN/mcN/vLEsaCKspThS4U+ImdBEjTUkBuyMYJPsleooUieXDzkd8yOAdUjNBw2wx
zYa0by6CNlk5iRTKBUZ/llRhPKxFa0lGMV0o7HGJJJQoUQTt35Mo2cdqHcOJVyFHw1TFm+0wDnZu
Kp82o3yyMuh/W4OKJpgnLNrzije9b+Nk11USo6RD2EZiKuoMxQU6qK77zVvXDR+Dw/xG7AJYUbmG
rTG/e6Wx1YeAwU57yPzyZYHSquAFfkAXxX1vzHr7f7OCuRzoLndIzzGqpWEOA3pyfRaMBWS/X8zQ
CAZOh3p81HB+azv2/b0TqV0u8IRAGIXNnn1tlgHX5bj1eFNg7j/mcO32n1tkbfrTgTv5EFtN2oph
DuCyGOEn36A0fbFbOLIy8r18oKFN9iLs1Hh0SFnsD8RkipUpivThyLeGzhVgYMRAAGKB1kjRJcki
XBDgeY1Dux6jOjHLwRqRdifsmQ733ZOtPsiF78k1S5HcvpOepOYrar12LDTQzrGoVU/SfMvSLfjs
dDuR3HHYipioKyfQGQT0t0D7kaJmhh1ctoDrKwZkTALWmGrUZAv1x2ZXoPlrvYVvLKmztkK2I/RH
q4ZgnXOrTfsw8SQQ58xsGtgQEoD9L8gxwh0FZBkARh03KGzFZiYKIVYOtr7AVZdd4dQ2L08xslP9
qw44R0kFq9g9jz1M6YtmAO5LNbOIXRpWt9HDliAiB1kEXkc9dcCu5UIDUgQ7cXHlws3+hIA1bCi0
0ok8CJuglidEdpCsiYzIS8j3+HNtlm2v6GwAK1AN7/c5WgI1gKPrtkPa8AVeqNAhSIo5jEpzw0Yv
xGixAIVRe43GzkyjyVNmowQRD3QY0VMImN2+cOU5O+mmxZOBU4zJaKZ0TO4TNHFnDxB3KXArI3T9
btptGQB+S2FvqS54agdU7PcySjjea0n2u5EMPjrHAR+TR88Vtg8s6OCis3C020l6DXKUWA1dNRAA
AfJ2rLFwgCAUr0x6KDBE8ul9WBoRwy1TfnyYyZTedUB7fgX7ZLBjxs14gqew3QPWf+gieI859j8A
Jzaw63M/9VoUoxsmWInxvr77YGQoEiRYNqh8AVj+RnukMCBbX+zUW4Tj6qY79HpQcEBvjmXqWmyH
CqJz7sQKWxZoxIAyKG661mIshv0PwCLhj7bDlpJT+5fEREUVlIyuMfuYYkuWA/qzbHqIZNc65Gys
WkDp4+5ceyxlNwVy+kMH7Yfj0ALxLjbiQKl1YHnpOdU8+hLECDHkrU8Q7xCbA6PT6NR0ZwClaNu7
qFeA+rrVxqcpbRFqMDxwLzEXb7J14HJdhGjZlkf1Fk2XgffbnwafKx8HiCVQ2oRCt7Kw0dZohuFU
IZjJ3jRUjhmQlozXKpr2wCMX0S7QK2ImfiZuTnk+dG2WmyFMv/dSTVdnM32NWQBBR0QdDDnIV5CX
XLO/J53DVM60XKMn1+FyCnhc6hx3W8rLrmPrzzGKgJsvzqjowYLyOzHVI6PjOU8Qgov79YKCQcKM
0QSLJ3GNvBixyA2FGgW7hZI50AUQeVivrI1wf8GOYOkMgVQh4vAXeOctOPy9D4Eo6KGG7bHcePa9
dqaEHjU/ItaMJRKuyvu6agReaKR5pcdZzqd2D/FYssm1wGzTNXiLkRdqyo5SeqppL+5X6L3XkSD9
xNAcJEUI/mA+rEkfvkV7ZiwulrRIqATqrOttfzViDK8QMqCVTzOEymIhQ1+mqp2a8xhSTE0LAZBB
n4LCduRmwMo29419ApM1foKzxRICPUlLaBUMlSUlXqyl3xqsj+ie6qno+53+RvCEipIuLSvWVoa2
7Oo9yCBMgOQ2LZw8qD3DcpgIH++X1qdrnmX7eO5Dbj+5TUGwh3GIfWhx0JXHccSGO6Z4Tm7k27eF
j11fcNanI3qQON5ypkP9IHZOfgBxQs0/BSOUCyaaJ6A1+DWGVQJBF0dGcJiZykQ+15b86YEcF1mL
VHlRbyFCumnXpixvPOTMCsuLWw7tgORYviNa2eXKZJZX04A65ELSPgA9gtmQS6GD78p39qvuHCje
dHNXpJzTtER9rz7gFqq92kIN0JMEIEVh8TbsURqONTwkjtXlpMf0D9HT+mgzpMVQ+k7AoTQ2Thru
64A8RZ9+taOb3kA/mYc2QWx5mTEQCoQTMJb6SCG42jaav+qBg/UE+4cEH9vT77Vv2SfgOrx2iFBB
XFN0WaLE8Q0SpksdiJdsmUZwCDpRb7XQ92xVeq3QgaNO16t7G9ZdfGZ6hsZFkp4BMpFCDd81iYZn
FxDyI1YADpQ1/Y+WhzPEuhiJ7UCGaKJWP0HzUaZ/gXEC0I4EEy0BNZExlxOzZ20W/qedJhRSO0FV
svZbdID2pj5ApQpEkGLR4Ml4UDk9sYSWW+jiV6NmHZwYXJZHaC+2irZpxjeiYntBl/u2qjjCYsU2
MMxrvHdv+1IPv41V3w1OyKk49DdfefuCgr+5RtiNnlNYhvKuSxZw4a7NkOAWGcK4C1+KGaYo4JK6
q2gyi+ssRnNPxzErpUq6BAxVsD76VhmQ5iIUP9smq4GMMD2+t6pFW+mB9RRw+SRCwDbFvhL65RmE
RPoLX7t5ZrQGW7Q2Y3AfT5q8LybBsViATQIk6kyWHiwcYTh8SbyyEhlfc25TKOaoBoL2IBoouiAJ
CYZ2pxi2tIjecrlq2XkPgMUvjx0aiqXyQKDdUUHUwIT6m5fwqbHmSClKcxb24TXiHuMS1R7Gfej2
gYMN7buCpgpuw66zJroE6xD/gTcfPIWN6qDnE8SY//F7ts3g2yILMpcAKfwdwK7sm2nX8CfxSKOV
EOWmFyFMtiAbTxdIJ8CNzjIgWDNa12OFUQPFMK4BiB5pTUHa6AQsv+5mbD4jdmjgRjFeRm7zSTXD
CBQzQsI3IjD2N430bw7UEcjVjDamqR0KbqEbg3eHQgDgfQxjUChdJ38s4GnKOOziOzJzrLqWqWzP
BeSwyzAHKapWwFo/3W6pPqwmVkPRIy7wG41F/TAifFwmrdsPpElk2eH0hgJlA1zAxENozB2RKQI5
gcOtnFAzz1BHh+7YZ5HVuUYud6gQyVQ/tgE9ewk3AZGivdbJIRz3YK0ySN1/wChHPKdNyD82TGQs
ZaGaN6R1EzYVaBSEe9VREsG9o8MClHRGPCTbiI1+rX9v1rp64T+goagPTOAYHCJakSZP1OogudbI
Yw0+NNg7UT/zJR2QT1S4I2sISQt/TOsHYOJBSba0LYYsc9eFtHvX5UCiEUDAteGoAdmPiJT1XTNk
7zxtmiOS5uw1GuGZOuPiD8EpisseVRfJO/Rynyx0AzKNLAW0xFfxLLTzj4CroufN82YpyTrcYHUE
R9tnDkS2zllMZlZlQYMSadmFeE5MFtILXXt/MDOkDQW76ENkCRIF7fK+jACUl3SWv0I/N9iNAVBD
1+UPUP5RsbcEuCoCY0uE3+ZI6c7I1KvDgHMVoJARi+Ey7Arzx9fo7fJxhBmYj340L2G/L5dpYe0j
DM6fIQ79MAVpwiytGosDNz7GSO68Ql4DD1T1EvuIXNaInUgmgqX6x+6/tQaYNdKYmFot2PZyYru7
eiPEVKT1ghFuobDYO9ZglOaZi9FRJn8jb9ltq3kYdKDpocdIWXKcOgBx+e8bQP/GjBgRzAVt0I3a
XfncoOSi2a1z4ybGJrVFI/6GOYeJL2WGcYnsfEgKx0cRrAWQLPJD3sYKAHukG2NC9sPKfRc98CRj
8mHdU1cffMjiu9isGUdKxuIGyXrGmyDxiQ1qW3cnT3RRc1bh8JAYRIY36IyjdbPyNAmH1/9jFYAV
U/NLitMEGjRIcsZxAQuTiHr+XcCQMEj2GBqUbdOiXjfAckawGuKIaiN8GOhYsDDjiI/kSSz9hkkH
48YU6WBGRk7AN4HSA1UIVvBnG/Q0efGxRC9hQdYRhBF5v7MCwV9o+kX6tyDUWHzIe796Od1BHKD9
FWha1hWrAYxYIBobyUODc3GyUyb4uhxDfkMhN0zUo68HLF67x7wA5KzkR9C3sy6g+HL4uAB7MKqB
aP7OFuynuQPGgcNB7MqTwqwopPJ9rj0pBoG+qmh5iye5k0kN99Puwu5kFD47XwI5iDIIxuULxhCH
nDm6uKmccgaaVL0AQKEcIlIRsax5XfVSo5hZ1+YytUOLVATXBBHrViLIMUfRrmAUAYnOvYdWchRh
ixh6DiYwWt9jdCBphbII+UEzc0BSOG8AI6dLrPr4xzNcIL/rg9KNNCc7SBLnM149FuhXs5/wJi09
QgOCHUyo1teojZXBqpKuOONAEAJ+xThkgpSo4/TQ0SwuN4Lo+jP6hTo5ctcS5BK2vv9JOaRNrPn7
3heR3yG0xttK3pphYfOrA5hTX9DZY/ixxcF9AQ8lPzTNMORbKC9D2SeyPmPv2qInIBa1Qp8ocDgH
ZEWl4QtKRPgz44bspF1Iv6HKTz/lXFddGgCfapGsuYG8QdO8BBPG3tYMH00bOWwh6tFuDBkPirYH
UkSe7X3z0nQwsBEyWwEqrX+iJfuK5CBWxDjGZn1YifvyN7H3b0dGXf8RD/zH8Uc/x2lf2gaS0t+j
n/7jx//xNvb47++J2f/8y9sZ5v/86eHfDz//v77q+Hu8nf+k/+uLblfzH++FT/+3q7sdG/Wffvg/
TrD6b86oevl7lvp/84//bwdYpUik/sdRTbcL+U/nVx1//89/Rc4bxzn988ir22/82/lVHIdQIr+a
UBxs+/fAqX8/v4oRHEdGaJamnCWMI5Hwz/Or6L8gBBpnBDMoZmka4e3AnP892ir8F3irODExiUKG
yCRL/n/Or8Kl/NcIJqIkaFJS5DAjHvH09u//W8K1B42dWArcG10QADO141Skw5ZM/ANLJVsPwtRE
F3NjcUAKx6h/B4OefscVu3Odjl2EGAfHiTNSGBbcCrLIXAhJOnWnJc0+49q0CJGsfQbxqM1kfBwa
uSFG6K19ctBgIOkjvXPTznT6bVWcwjjDBhoffDbXDwOoJWzByDYARU1GrMG9TCaKXXNz9+sa0vp2
lhVO4gHAI582KI+nm8p5v3K1PzbRPH5ncTf/ARaLLEcgyHfvb/XI0qby65gNiubJriByJciuP7at
dF/X2Sbv2dCj+xS1gPZtO5GBiN0b5AbqjUE12tChM4QGeo2zCObwlxh65GcCQPJfohWPOid7Q7e8
xokDA9Kadq6hnQDcRVBskZ+x4P5uaCXn5yBCZKsNFaw0VA+FwVFaFxjCvTxCh4HcDzVlBGPbdb9E
J4M952ipLgufMpITuya8QkoDSg3uahiiyl83uPtLYC3yEBnEvLUeUMWyII2yqlOU3k6jMdNw4AOd
HsapBcI/BWDdGSgkwOhcLc8JQW9XUU3Gz26FTFXimB+I2XO0pk+LpDwoVJMivjb32iE3wXoSVUHA
li90jLMfylkssjO9JRt0v4XfbRCGIAFEn9alFBukJoEK+FSTfUP2AZYIkPtoWE0OnRA1WwKO9cp1
FMY5zojZplPaMQjRqHYHdgi2ITpBLEPglZNN4Sye0KfvQKZwckUAQwJ1F5Mdeug13NtySFC7HA1K
cehRAG3ny6ynHR8UE9nm8zDekndjBlnJ1maKTisyOgdwy6PLkbRLbSUygXMxlnYBd5x1S/Sabmvy
MrhVnCGgpi+uhtactxE06oJTjLGmaUG/JlrbdygssPKT5HboBtI0Pb94QIQGrF0CRKW5nZlVJxwI
bWpQbO08BeETpRDdkK6Nk76K+4mCTPFB+pD4EUkaBu10z6OpDkPImAFH059o75GW2GucLQGCKz6N
6cL/F3vntRw3lnTrV5k491DAbLjbKpSnKboiqRuERFLw3uPp/w9UG1ZRTY4mzs3850RHK2RI7sLG
Npkr11qJ00KqpRYub7AnF9Rd+69p3duPuaSiNBW4GTA/lagMcp2JnQFsTTYBafF7Odb8pKJp7Jk/
5OX5qKWKPg+UUF7XSRtHiy5EvceF33fAmIZvYs4i9cMPiB/Bo9mMBVlIW9cwMSHLDBsfTZpOIMwJ
McPOpvyheFasQVeXROQoeqR4TpupPE2sSRmXfuDq92aSpRFMp554v0YEwWQKUR6qNIh/xG0nfU2q
upjcVXL3pc5zohh2YHeht+oYOnFu6MhaKzxxiIHJRSjqlPiKuIHi30PcA3mD9glp0+x92YPT6jdU
MQPFI+RFg+ShHxMh1jiKRVw0KGk2zqJp8cxTPazMbSpqOLyCOiwV0qhFF5eT4Ecr3ZaANPoBQmCh
+0niyFZN2sEebcqZaUmwmVO/wknNqKwuXNVBiWtcHmMnuCTAV7vlIAF5O5D0DW092FHgzbIBiJ4U
TJTxYjLxE/NA5AnJQd5BCPVHgqKlW/SxvZTbSDxkelmIuQVwcMApyH7OXLl5wPtRSIQ4QdWuDFn3
1CV3S31rI59Frhi3kbFuckqOCw1OpQJtJjS7ZYovWs7JI2vhEx+nJ9k3sKdaykYlvva2gK7FgzfX
vhl5/iLJJaBspIqjtoI5rNTXovRZIZI06AY0wla4Cx3CLriPrIho2XVVlztmUsXPUmhU89As7GU4
VdEmIMIO4WogBGtChVjbTKJZC4EnxSAB8g7673IMJlYEGnmz14HPKMC6M0NPVkGfiTOoY+dEXAKp
trvRefdWkO6sbNjbqrawvWFWUO7GuKa5iCbeBvs4ydtLUchPVR5cUUhDIxjCUSjBJBo/cFy3gzOX
1Os26hzNQm2dQxsLYRJpNrLvHFOowCNmL/UHIYtnOHk3FNvYpfmyVdRvirdv6+IcUXQM42atVf6m
qsNN7tmLoaXICpkBDOOyh8ufFP5D2VqSU+tFsTbL7rZJXQUbgaBfa1MlNaUSlUicbYUOpdhCqa6p
87jQF3LBCdM8WQn8hBbdV2czWix7q7BEg965sNq18B7bJH9Zx4iiwjB2VDdZUsmcdZEmMDeJnQqp
TzDm0VZAstxaSXOL5DRBZ1E5edZl6y6CN5+wVQfwEhhDVC+tdelBPbXa60ppoG5DPFVyDh+KzaL/
PrYynI2pBs3336PZva9CqIpuKm6A6bat6e+sSDuLWpg2Mg5hHLbDqi16Gao2Pzb3xJUf908kj+ki
af2KnJ8SGqaHZXVIZQ97JnZqWS8koS79VrBHR0rr8hYF1w7OkjKn7ku9W1xixTkZr2lzmTK951b4
HFpW8VBS50/C6CUzbDzoYqjSKhxs65BXZg8LC8wR5Xt0wPxxLsMkQKlE0qxp4A/JOYcRZPGeaqzf
YwHmj10EN1w5mBkQaY04debF9VOQQXgqUE807MY54i0oOPGyyIrbVg0fOE/nVET8jZSqVwCRcMrr
jEMgwIsMUqepLYl9bgoz2xVF/I0S7X3v1hathhTltk/9ZaMn2Btolk1NFRxFsvrzqpMbCMCwMCA5
XLU+PzNnAy2ypkBCIUGk3iVN+WQJKcQfo1XOO0UBGu0fBAkfq9p4YTjQpOjCD8oU8mKr28jeXWK0
RDkPFbHQfLdYWcQbDsD28yjpsAK6BUVHd6vm0FTAlohNqNK3PTXAaC/CDu6gdh3KeFnGNsZXmWrg
QCC34rEp2xHw3XOiAsVmDM0nSocrVXTLJASpS1X8eSzeYZiKfYLkqiwvSg8RqCE0uHwRKql6U8ap
zcwH3zEQPAe1gbbAvdF7F5Khb+rB2Js1Kn5Ov3kPBQiFxo2KOSP1o85RyS19AeHHzxGtE/4AL0Y4
60G0VR2RuZCQKdbVQHeqBCpcersoMvaqklynpgsqGC10jlRPtvcqF40OohgpYIAN9my4rsH8Lai4
ooWM8IH7SnYNW7a6I8p4wDB2ZvtP0CnORHwVDBcS1lGzNLtpBm1ruLx+vf1GFIiqEW6KFgdr9D54
h3iHGDWaqZRLt6yXjf0sZfUZxoaLpnbd87gESIRQL8VJMrfwC2vUFwoJeKcKZQF3FGdNv89nXDL5
qhoRbKVls6ZosAjRizvgpgCDQfrVtbO9yD3oS642ovCVDceLDHvZdtGl3nJJ2wapt8vJrI5P2MMF
OLToIxxZgYazJBqRx/o5rfxlBj3KCceGGDkVa9tILjq92qU99mtRzHFSBQ8JFggOj0aS3SGUj/Ti
G7F1u7azb70qUXkz5AGpmVEn/leYzJKHWYdsPmtxfQmfufDJC+raokAgqxXAhiXjVRM15bAujST6
ii2lTeXbiGFZQYbsF0GF0tzxKdt0OEM00jKBYYkbZ94EF6LtqmTeBoiOZoWRiKdSD5NvikgGQH3b
cPOFYbqQeNw8Sfo5nOiYWCtNg9Jpm1hZ60Yrg3j0BldiDTY6E7lb7XIY9Bk1YlRWZDDNC3OLq6pq
4LDmGIHbUTfPLeMq9JLkR6wr2K4ivMzhBZcjoadVdHDIe9J+OTb99gzgXAkuDTeo96bd+v6iiltx
g4OCYqF0sEXs+H0iMNwa+vyZrSWPMwx2S3mJ7mtM4Pk0eIxCs9NDJzeBI+YKV8MVRMpqYtbWw2Us
5W29SPB51FEzYlq85uqB/4uLXwOyAFMKgWZKhLSVcwMSGlT4KbKE+GJssyiQ7iExShdEJkOxA4uM
Fkk1mM8KKJ4xy/MGzWUvheP334ch/j2M4TJ/SW/q8uWlPv+W/xcADboJRgDOSRscC2cm3KVJx/8Z
edjE/rfqX+cvuF7TU8lhMX9La343dVo6dRv/G5v45SA/wQrJ1OmjRIJFezfL0FVNgEn8dNtWDJr2
yIpmYg4mdE1Rsa1i3AmSUK0v6uQUhr8TWlBTk/mnP9AKSf6CxAC1OlkTBm06zuu/hVcok5Pc37ZV
tJ2zDcXEBhwSOliGKU480dSmohocGN5j0RImt6WvX6NsvcircScVxUuXJ4tsHG/coR9WkSXmoUgW
mPyBwrPvF2WqPb+Z8D8QsbcG4McebX98HsqvYDQ428kT7vMWPunKWkjD0HpoYLA0kjwjBr7jl0gh
kJQiDKOTRv4Jw/2jd5dybATOFNo4kuGFZhoKs67oJ4ZolaamcIQC7XYwpJ2ulIsk6cqDhzwf7ZhP
3lD0Yj75Z8+L1D8Y8GE+fuhjzAg+ErozbBcobuMWDvv15CUkftowpaiARjBcGzqIX2jDUpBZI5ek
nE3+HmgXgyqPm98dWDfQuqiazOtX+O94tsvK8/FF1+D6walzNJPIvZuU3Jrb3mAWuqyEAecK6n8m
Hj8eWWGdvl15rGBesKZovGcNtzLNOBk7bIWeJqWP58aM653/z8+/bjaQy+feCtelM1y3F4gj1pTg
N8YG8sKm3Bkb80JaYMzh2HN7Ic2nv5++Ll+X63Rdz/bluua39kLdqPt6hhKAL3xq5097w0nX8mO5
sxfCMfnn8Hv3OOzj3bjqr6C4nHubfKFcjBfemX3XX3V7XJmGvbqBLzmvZ7g1z8xFuXja80Ofnmp+
C+nTYZ7mgXOlO5QtFtISVvScIGyBSeLaWACdr+QV1NRVuyyXyY9wUyxqp5tTfVjrTrjK4EbBc5yN
z/KFshmu+8v+UtolO2Nhnqnn0lpeDVtKW4tmnvHTlA0RCz/fWugbaanN7PW4FxfaZvpJZOXzH+sd
LOyZNTed6ctsp1gXu2odz29Qlc6tubbxV+5c3xgXEOBvqzX0k0/W8NR56c1J8sf7VGVySI3zjPV0
vJYCmxCq0KX4aulc3gYzZVfMs5V31X6HqqTV3HQz1BcJQN9uXHuLcUYqMCMWWo5rKIcrvnRRzMPl
y+piSwV3Vs5vhlm39px0Psz4iwXKfmfgU8dMeTr9fz4o82525SMxmGGskd7Z+1RAOJ6Rqa/RkS3T
+fS96/XHC3dqdXD6nBrWizLGiTZnsDadqG8A3lwkXQ2hKrkCM8C2UO+sbY8fysZGcNVBgHOyIRxA
Ya3vtVwXZz9/Sfyt3+Dk+vqnaugeU6+t0BZhbp+bWbMI0qHFCAk7XavN7HwG9ULeuAr8JrXPtq+/
KGH95Ku5R5rKDpVx6ZyVJkcD20jsaqW7dNNQ3rq8qK3tVX/8kmZkaqPrmc7ff/f6dUXfWJ+sAP34
GHtdATogu61yr3F5mScz4yIHx7GuDK/ouACxWjoTqX8NufHMSl6kur5RXJ2Ce3ShScq5qo83VWAt
UeXgR4kGrKA+tA3lZ8/XzlLR3aLx/QYz46owgy3mtbsmqe+R0uN7gTVI+j0Q3WNVJ2tMnB19gNhT
Nhd2ZgD/HizwxIWi2Xv6F66KvCckHP0VzlOOi2Sur6NlKIIFjRCo31/qUbOo63zhemKRmdidGe06
du3F5PwuRL0L0T5PLvRKEV9raXrT1dkWv99PbDFPbqDXqUNJoYJmM3UcuNOie7OokhBbTFVN/Cs5
4qqpAaVmKgBMJ/+Qa7PaBfVK0fdDbSx7z24/GXy6Uv8OAaY3xgvjBjTpvmFzGZzcPpbb6UNfK+BL
OoTEwgZ8C8cun5Gfj+RndX2dCx8QOzQ/WTAn62WKzbj7FAPOm1AovpysF70rLbyv9PEyrNSXKCH7
89siWY6eeul6EJ/DWsMXyn4Fiypl9fE+Vo5Ht0CdNVsxMbmdXGiIEE9ajeSicWHc4DdbKJG6HoR3
DS0r2ilNRTnABWTQcP6FcpSB7WebYESdQy0TRCrZ+bjM0tcg/SawQHC8GuNWr8+f8jCvbhOzDLcf
f9Rff1Jj6sapQkaYildvF0dqyZgBEz/cNoDDFuHiPJHlFOWPuUur4LGJdAzSCtjBI7WFj4cWx6e6
JfixQhdTZ1ZNUw0KZcdjK11SotZtsiusdZy469xFjiHS0gnMPFlBSeHWUT2UVZBwLzDWR7tkpncD
XQd2XgqI3RWNfYbF3tor/RoivvJgDWl3hXNaCRYRVWTZ/BH+QrHQRTfgl2cGq1oe7mBBxxeaLl/i
KRpekbliOAQ3K+mGs9DbwixqbzIFfMnPvR67gkEmc0NFUnVpux3TFFFbWiHT8NwLGWM/xxu0u9eZ
+b9du/1vy5jU6VT/5wzp5luSHRVmX7/+j2SHAPKLUEzWigppw7QUTpKfyY7ERvvCJpNNkwibCinL
6I9kR1K0L0KQ0tiG8UeO9He2o9CGlu6lBhkSETLQuv47xVmhHZ90Jq68JoQYnXjfEsS1JxvJwyQz
SawRLm0akMiXaRnGWEeO+XMeuP4C+ZNOtqF4eNV0OWwIbhLc7IcAUi49EuQCR1NKn5Ne264WXteh
3aliw9gLXAlRwsCViOZeNKgmnnS43oaj9LVsK6zUU/oCfJc1elqAUWlVt3BHTbq2TQtluit8UGwa
6Qz5osHE4jkxcgv/nTRF/EVviBFfJ3xy94EmkmUBD6eYI7fom0UeoPZ6lHzdvgx6D2N1CBLtBiMG
WkZ4KVScAv/NTyy0pyP5zV3BDAqSMo2GSVOx3Hq9x97cUyVvNhiLWLmN5cBFqtnQuiMRrfNmTe1/
/ry3SeCxSzQrh1G4EGRSIplVpJ3cSHEZ102RB8ptkgr8WfysXPZa1SwlFchGA8D/xDn5FwuDRyEF
JhcSuDebJwM2Kg67GoW2W0POB06urH3sNUvSlp1rFyAvTQRTCM6wvSo82WcxKGaXQAzKC0BaPJ+0
vIZnEqLhfUpSuX5xZdzaZwjBMnNemx2wjTdk4kZgVR9DZxacb9Cj3HkPZzNbBHmazNKhK/HjSOzJ
fF3Xo8wZR2UwZhEmcjXHnIk0DO/N8BJutF0gCsjxbcJM74JWQ43iGCLPdyhjimvDd/uvvheb0Vyq
mslOxyh/UAQPCa8FUDZtkiaW6m++MYNEUtUtAUiJYPX0Ku+gRNVNb/S3tZf+cMds503Y46jaaylC
XP/7R+//TrwKAODNvL9jxtx/A52u/vXyryW0sr+bsL92eJu+869z2PiiGKpqAO6oli1PeMJf57D1
RbEUA+HVG8BpOoMnyAVXZDa1TAjIyfkn4sQZDCLBsW7qBt+o68rvnMHKcUDB3iZnohgPDdAA6aBf
7HFA4XVmEwSKXN+FTZhC89S45/s0MCnkwGtcwX5FZ9F7XrQYB7X9XjQlbGxLrsCbIZPduUVdXMS9
Bgd9kMdVZWrl4s2U/juHjwYHkEZ2YIWAcDRJOf6AEFkNeeIV3xVhvc8V+DchXJvRiZJCbD4e6t1p
Og3FaWdxygGEGCdRf92aHdrXsb4bJEhtTVd6C46Xz8LH6cUeH9qaLQPxYFgjVN6kNsWXbw7tbiwM
qaQAcGizroH2WOBO63f7vsggUlZVsZRRo3WUztzoVokH62IspHNOvB3OYTqpqJdulCaCZT/6+k1i
MeOSgktoOAzREpezyCzyXdSG+RoHf22eo9Rc+U2hO3Zry59F7ROKcHQB8SwsGxWOlzz1Nj+ZssEV
WjkgxjqYqOyezSbV9p2fI9lRDZg4QW5DHFS2MGlMyOt4sWIsjhkhJgdJDYpW5uMqrhK02c2tLtpw
0UZe8POl/lZg+L/0dJrS0n+ODW+z1DuODaev/+tMojOuBt+JxU6XAs6fN2cSndIBsjmp6Apmcg69
CQ71L9NXW1PiYxi4FrEe/jyYVMEpp8G9+ovw91sH07vNSDlYJzrVucf4fNq08t7sEjMKQh2PNP2u
tzIb3UxWbeAoSE4aGt61DhcL3zc5vRWBBnBHL5psTeOTfjNQapoXcotzUj0ip/EVejO+mcZ/50Qy
CFpV8i9kvbZCC4vjT5ZQdoUNJdV3rkyxz63bhvpaoewLg5ZYpSTin/frP+Lh72ZiGo/XwVGhcUJZ
J0c0RABMbyki3nlVigSfIiQWkwjFPn6qU8yDK0BTQJfJMRkMvPBkwn03j2i947d3tI6IFrTYw3iu
pI3PyvXt7tpqRgsRilWfJaqhOaAgeMUVZfNJQDvN3dF5MjVD5eiVqaVo9Kc5Oe2DCD4FnufZQdKl
YV2pqvQw0LDLsRKruR9KuV5k8Dj2UB/lqxI58CeR7vtJINy0TY0ch74d3IYn40tCr1A1KP0hrXFJ
cBFdz7EdsvaaXCsXmW62TqOH6k4rqv4i7MUDkehnPVnevW5L5eJXyPJNakDyaeyW4kc4VrFXH0p1
8pxOVJjVJTnEx6/73SU0jcL+BWUy2WGvl9Sb7dX3IWJ8v68PhaGVGzWIcODATmFVwiP9ZCjlXZ5n
AStptsouFmQP1sklMebtpDYfhsOgVHjO45q16qElAK7Re6FVdfi1We4rDzb9BY2uNFaTfHsdSGlw
73qumuDLFxufgDjvLi4+k9BYbbJMoquetmYRJsxgiCN432rS1wZCMj3s0nXY6+DI0swPuDl/d8Jp
HWXrvFedy5K8/PjUUK1RtEYeD4esD+tFYxs2vv6dCZkR46nfHAo0lAKnwBOPYAZ29vFQdaHjUxBn
7QFtIAhQIExnpLy+6AU+9x8PdQJW0l+HyqdQSEEVC9K2zTXy9pRO8yLMfbdrDo2UJssec86t26Ds
c+FsXmdIRheKWSIqz1BmfzzyuwU8jQy6RkhNZdI0T8CDsG78XERlf0ggkq9JdyTHqLJ4KfTB/2So
6SGODiWGol0RGIoNSmHqJ/PZ04AnsEe1P7jCPTOr6EFpacHWm8hA/Er7/vFzvVuYDAbuTPpmcdUy
qcczauYq1sWkhIeoz2GKUO1Osc0yq3U+JDlOOlKya1Kkub89KpJfjVuf01s31ZP3WI5gIfTjkg9j
lLjfMUZ40oIyWGmBKq2lptIcNFPaj4/HnKbtZFoVKlMkHwoPq8H0P1o7fArRYm8uo+H12rndQXMa
+QHr3x5FBZuHTEv2YNJO7XiUtMVjQq/dkTqxby/oE1vjPILu6uNRlF+sEeZNlzlWp9ybrOzoYdwh
01o8AQzUgdZ5gnEahKO5XOe44uIwjDhNe6zxNLPDNcLEXvYWoTyse3TFhkf40B8+/ji/2BxTpKCz
KQnliOGOP02h+bkUZ4lxsCD1VQFW71mP20f6nzy1RbAAfEfsr8gnTz3Q22hsqYMcfN9Rgw2lIG0X
nFs3HRjMFZOgboqnkerbM44lmJH//kO+Hfxkp2SKGdtJWRmH1D4XzZlpXnj+7neHmNJ2rgkNqJ3L
62SIlhKTjHtffa/1cryKxzKBYUUxKIz16LfXKYuUjU9cidyU3x2/MqlLhPCjxj4UHY15cduAsTm5
WH78QK+Vq+NNh4BVsShr6RoR/Cv09ubeV8wQdQhA38Gishmhzc3qF6+LcVdHZBBiNJOpKCGNbCy2
GBcmqxwu+Y8ijWU89ZSemlNWCPEoA4zFM7qh+JED6T19TvSUulBaKyM29MJHJtpbEWUyX8eZbTYW
UUwpXquHnciLdl822IohTaydYMCgwunoUyyvvaBgrVSidlFPtL79w8qC5LOD7v2hw/PT0JnyjaZy
TZ5Ms65EBe2xOvOQVjG2nYmLgWQOAvzxNL8LY2lkytk9xe0mAbV9si9Ssn+ctyv7gK5UcyJ38lh0
68xUt6oddBu/EEN9hq/buKd3V1TQwj5OLj7+CO8PJDyKaTmnEtsADp9mKagrTLq1SN5B71R7A5ZT
YYkVRWupy9JF5Ee/naXYqFYBkVBuQRTSxfR53iysTIwFPLs6OsilFznmiFoXymLkfPxU7yeWUfjx
SM0oqYOjHI+i9orb0602Ovjc1DRf1nJ9iYuYu466Vt9TxS+Bi1N3oxU9vWQ9aOz/wfhTWjphHXC1
Tp6yHHQRj2ZKtyWhBxd53T5KRarugowgx8Cuy+l6GvTNtEx6KHzF+2T3KtO6Od69PD44C2bAjG6d
MpPwJLIk3zfCA32GqEZLK67XcmfiC7zotSG/DX0PktLghmcNlrJzoxjjdYER1Sdr6/0mMiwyYFjJ
Flcr6r+Tt+DmQs8l3oJCyWTVBzVeQ01WrT6e61+OQvmUtpSvZfiTPBtjCrsoTFZUVtQJ1NC+3+Zy
qJ79B6Nw3lLP0iCQnJZQ4o4KqW5F0cGoMW3sQK+cMDGrT96c+quH0Tl4DYhWU4R3ciM3bks1qJXD
wyBFOGRHWXWOCbcyq6isIxBK9qOfT9qjQdj3WVf453FiJ3d4+shPGC4Hc9ow9QstdX+YZt/+MDGc
o0NiZ8JNkcZ0+KFEkrrCFYambHpdDgusWPWvlRspc7dV6Iz48Zz9YhcSmNKvdHqaKV0/ef+wHiy8
NcJDQvFpanGN6N0FbKkQxGGsRhsuyc1osqZe5ZPZ3MeDT2XL001ARQpaE4Ejb+00dcsQ2QQ5efch
hSCOsy/ClVrKoWTJSr2McoyABg2nUWrd8rLQO/0CByQIXfigLekw5v8HewFNAxQDYxKzns6FAfJD
1+k0PNixbG4quAHLzhfpJ3vh/WnOdUJs8DoOENtJrIyJQl/W7RgcRgtdhovQGhNpjw4aSTLSC1zv
PxnvF5NsTvcGaJMmC/b4SdhsAOSzXMsKj932MTd1jBv8qQ0JNmWbsdeMB6VuH1qBhhIUOwSQlrEP
wvRrp5VZ9Mlt+g6VAYeBXwuwKCxAS8TGx+vNDxIzDukccvAoVBaU2epqS6KULDy78mnmPlb3TByA
sydwVMl97+AHhfzJoj/h5pL88Sm4y+H5gs5MBOLjT1FIvOeIxnUTZIAABiOne8JTb4PhDq1/ZAjl
OFdKK1Em6XLAOu173WjDrSupL6md7BG+XQ96aX8CmJna8W7gLjDhUk/leAAW4o3p39/cu0rWWSkC
1PbB5LY/85o8fDCqqkagq1P6gZOGWA3v+4qupEM3wKxElkJj5UFgj4Yuz58NsRZfFGnjfvWVWq7I
OGMdhwpfq2Zt11YUJwx61GMQ3lIAFv1Q4/XhZ5dw4OMMZbEtP6h0JupnY92lt4Wd4WYoaXq8r7pK
uQJuw+km0AJxq1a0p5hpeiFLc1pKF189rJKeMm7U2zih3/esGCsqUD1p2jCT8zHEqRcLEawKpfQr
1FTlMFj4d8z0JvORE2nIl+eKEfrfVLmmr6Xlw0qjAWZ6Xmal99QmOK/xA9TsuzYONHJVfO25xi8Y
DWeUqN+1FtuzOY4r4rtie8WVGGVK9nmqI+7Nc5lgdmQtnQW15j/ltplQEe4IzjW9oQdpgd3IrVRl
A+2yw5zeThAOJAzp/Dx8xPDL/Zka/P8Sxv+hDPbm8H9XYL3NkJDgHPXWeuD1W/6qYihT+dRCEQY8
TsJLvPRXZVX9AiBFazrSfjLyt+VV6wthMfVEMjsSLiJJ7rc/qxjUPvRXhotCiAPdQf2dIoZ1eusD
pMClAWcl/sbL4BTLJRWhuZGRyzeqcqUVl6nn4L6YXg3qLlN3nbfR5OvcO0PVPHMxbDEuoPdX4XLc
CntW3uMpMPpnsb3FhzPLt55RLdx+5v1A41fN9dty2WVOQZ+WcG/2Fx4yLZqficvEn/fKrjb2bXNu
d+i1iAzPClvMVLHBqx8TNprD0zYOy907v3xERob6tlhB5cR+7lYycqcuAuxAtzpdTIKvkvJopJe9
fG6P66q4jNVLFL8YOCI4NM5xB/FoSJyhohnEevBoznjT9tCFcYC7rIotod1nh/Dp5f86o7BReOVT
idY+DQpltc4sP5Fhq+oPeusFTu/RC1obza8mXQWi2nawfV5291Jf6+cmLv1OSDn1s4/x/sUCKFGA
t0kFgCBP6xS47Fq5VomRPj7qQWkUC1twOdhl2k4PwofOyr4ZubjD0FCaq1a5UuWc/tdaPNxkoeSM
rXL3Zlvsf2YAbxk6U/T4Ni+ARqWxvMB6uSKBD0+upiyz8FzSrO6mVFFHNXlgL1F8P9TasEpCY0tC
LG1AOZSfF/NvHUz/dYy6Kan656rpDRKjb/9av8QvJ4SO6dv+OHbEF0QpRKAQNARqVGPiJ/157Igv
4JZkE4pByPKT6/Ens878MtVZJ3nLa1quGrylP48dIeOIAhwzYXavh9Wfhi5/vPyfNjXeS/aLxXAS
LqFrIjgXnG5Ql22qeu9S/z7pAU78rRz5LW1fzEympUs6ugUNw+jIk9zBKsmzqf9un7szXyLU+64p
jZotQjzQfO2zzXK8ZymvgAbgwcKhK7hwmZnjEAUSBCpUO6Uvhw+qRQ8KGn9ybOVJiRk9jKvgSWor
q0ZgqSdtA2A56lOPGVpP0sAgMDM3lRa4A6v4OpQYM795vb+areO9A0TCSyR8mmqesqKq9vTp3wRQ
qlZoqWQE2xKCXzYsRrkRPQ6LdsN5W9Bb2MKIEPkvbk8Nauvi0Hca5oqRYgcmzZJbnNrRc2DEOlLL
sfFxxip0qMLbRInNe2xbqFQ7JCu0452XrY52FJuLQY4/yS9PkAFSD6o9r3klhEBIya/E4TdPQRvV
2DYxuplldaj24zxPmkLdRrXpx6uhHuhxN0tpVUXM5BJgi3Fe67FV7MM07u0lmYdkXimIJOSfs/tb
J8T/i5ZKGM69WYbvAps/lI3fysqHQ/Y2vHn9xp/nzMTfpR4DJ4ntc8QbQx74xQbeQyZgw+EADPqL
ogE9jA0nWAKGJUgJJlLtH4fM69FkQRyzqXei8YKi9hunzHFGCnkYssBUY+QQZCzyoeNt0ylJDDgR
JPQ/obUqDoc4P1g3bWdQFOsL65N89HiT/hwNsvCUZcNMJmY7Ho0mDR112Ty5NoMqWib0nfIuO7op
ZVp9nmnkA0DqwfrNK/nFyfCLMQXwhoG4yESqLE///mZLJaHrq03SR9ftYGJnAcOEhnqrvMKvvs3M
FTTkXWB/pj38xbRSJp9oNLLKOX46ra3R0p9aieNrddTHdVtbGxxu7mvJ2uF4+sf9/Y/MEsgqPMPf
gQPzSuENWywGnOb1HbWXND+FAysb1zZS+KVFu47AsaJnuZ8ptPuqwueAXvFp+tB4N0p4GTYXdGbX
UozBZxzhsueo9XxU6KBMNOk0/rPlPVvZXV/c+81ebjd1+0MTG2uS8zsc73F4K6pLw99hb4THB50x
TFpMJ/g2P470gEi9HHn3XL1tyk3lO+IsvMr8xaA9k76Jls5mF7FPL5JHQ1qNdPW2VjRO1UwnV69k
cW3p4awCgipUddblVzXYaOQ7De2nV726lmiXxUE+164tsOGVudVotkzzvsy8tA/jN4PmdHqN5fs2
eBT30Xc1n0fSftSfYik5DwzM8zBVyvYI/OciebHkx8G60a1vBS4tA+wfnPbU4nsRRk6FTjFXX1r3
a627eCHTf35ZaZsWhRh9DGda8eCOV25KHzFIfjCSG6zGSx2T+AcsxWaKdi8Fu7LfGga+viN9spWd
nG9zPA/3Kc2U8ISR5pnnzT17yVrwcqeMdhgcm91jg/hSrDzJCbINwO/HG+EkoPi5SsA9JkTIhFKs
noBBRUjXmqSzjWvcqLAwMOilJTBXxVWRfhI4OIulVQXoxDokJoNU3GY1zRo+/gzv9gWbYdIlEdUY
sDbsk804mPTpjAZDXNfWt3qgmXXd0fvYyDt7NtnTfYIx/mo04hSONbIMNuEJqKJLk8ZmLI1rTKnv
XJ8eQabR0Ja8pfMjyplPRnt30KAhokwED5gYiQP15HCjzRTXs9bHtz155EzroZPX5p2Zu5u6Q4Fq
B3dDCTLy8YS+Ek6Otj6jTmx+mbRUTGWF4+MNa61UFpEZ3VLUoDa99pPWurOn4hv2cZSkwmqE/2X0
iyrq1vAvWMu5fxsk7ZXRYcJVNZa2SeooW/RB6xh9eP3x5zsBtlh0tLonMlNZcagbqHocf75A1aUk
Alq6SXNajmPwMafZW01TAtWxtTkuQviSDtFaWfYberfnroORjp8vpBd02jgvy3ito8a8qdehhJA1
OS93ypbGyFtzRZWxKR2/mNvnBo2Y/DlfSPdfvk/pHPyflTnuW4gKpa2xxGQX4yUgrWfprNpmax0x
6EX13bvxt+qu/BpvvSVS3kWxUFGc4BBogqo57rX++PFsvGosjt7W62yg16FkqUPpP1kjXg5jbigi
+8a6Q5elPXnIB1RsdOc4eBBaUhfYZXcxkBkiaiaipwwrO3m5xLy5yWbloXBneKQVN/l5twtfsu88
h5nj/vfJqnrFhT/6nCdQbenJHZQA377BEepMoBmGNYhYOttla2mNu27xA/8Q7SG6GJfuVfugXKZn
w7ZZmDQvv4hUuIZz95x2HWuPdt/X2kbL0Psg88FWdJFhN1o4U18XH3unsxBxbn9X0+gA1zSKITUu
6zSOcGgSEWEdODPX5s7ddHsFQfkgzWh2RkuRrnCAEAPfKZpVjBX0eCkQQOvLyj3HJWZwv8nZY11f
p8VcK2fiIb7AIXsp1vkqvMJU8JLuI9lNeR6uPpO8vFaET+ftf7g7ryW3rXZNXxF2IYdTIjCz2WTn
E5RaUiPnjKufB9q1Z9zsf9TlORyXyrItWQQBrLW+8H7PSwaviKR/cB/+9O3/EWwkKDMzDOvMa/Qk
7qQ7PDnu4gMzfCcQYRvhWX3CV/yeEnMNizJhvJE2z2pu7N7ywELFWHe+ZRhxYuaFwcq4rYdzXa9T
+G74BFEZqlZpve5M14i8WVsz3ZeXjjnYEWBcbBM0HEuAVttAoaXQbg7xXkuc/I1zx2CQPtxVJYvO
S9+qq7DrtuZz/KY/S8f+BG7rzMGjYFd1H1O/ws+FzePaiSC2rla/DXFeNTg4N/C4sMcW4vUwo0J3
4e0hJ4AYGR+/WSWfyzL/vWeQbNIk4F4uFfvPe8YUE+MAjDGv/tE/Rk/djkH7R5B0TnrAF08cXQH0
dOFh6IU/NNzL7KhvOy/d5/toDer7vtiOruypHuOc8jOV7vRYbP5+iRBFbkIu0mAq9SZbGmok8uGb
fbdUi7EiF5/uU3MdZetC2sWLga6nsx6DVGb/3yek5Y3lZtCBAnjD29S41/v7GBiytdOHfVO+qtYj
1iYN/kTBUZts4P2TD9vGrn6WphcwJ1vs2o/pLvQdAazhPbl3DfRJWqm/oCZZP4Jz+SGDoS8eg+nF
rO+k0eXXlcUDhhk36FK22bmaYQ8DLreghpxIvs6F01TONOyK+IR/V506frRO6UMFmxZwwmI8KLHs
LOUOe9tefMQkw57i05wcy2pN3rnsxs1dFBurOT+1amR3Bi5d+aOunCz65pXTd7+5+KpdG6IbX0ws
mt5ROSv6Nen2MYy/5L4X1vr0jsMinvSbfG4cdCSYWiluwlBKrVlYJ/MVuRgVhxKzJhIk3cVHiD1S
0WxeUZDQKzGeNy3YS5SoKMcxFqBHcsjGixEuJdPGjLzefIoMhhKX6j53a/iXoQyVI50An6VOqZkU
6iZz8lH06sxuiBewi3jOj/HW1yfFrXwZn7nK+ObkuA1lEOnTp2XMh2yQBXIbXIhZrOpFlNSXwDR/
QbFWcaBdHIwrZAph+V03/aZJxjAB1SekUiBjSA/Rwy0r9B/7WBvBU0T0F1zBs1erTqpmJ8pRE+In
Qpy/C2N6xdEyvtkrh6CqnGQIHEybgYSUxg7zW/+bm/0fLoiuqUiiuijh1C/TNsIAXUAMR/Eimf5z
PYSaR+AIbVc/BEqXrsLAX7cKh6qQ3VuJcIoq417T8V7NA/EeX8D0XyayRHiENYjbibrQd9+269ib
IOuK8nzx62GtArwPVWgZelV5WP5QGob+v1oKfN+cy8um8s/jheqbiaQfpAwJLVwB+fNjGSOlNcyi
Ey9dVDaumDSi3UNKg9bFm/f3He42mtUoiyM/XkbVl6T5diRICFKcYYqsu7RVK6wK321Hg67ijETQ
TN4UJdadRFK9v38oofKXb0gVj54OXWL2feSkN9+wlkulLkv5kiS7wsRAYRuqvywQiUlxmiEHw323
TkaAoyM4zB6r7plNQTyZ4pG50FVZvGrVg9pe/BIS43kcwbpdp/Jpat4rEPMYQ4TpYWgxYdmr7YFo
OckxNdtgx5xXx2neLD6yqhvjYSvRN43UzH5h5Am2rB1vjWqTQIZXAeBK5t1cu9G8YWpgLO+NiFV/
zrujpm8y8VWk8VKpwqmaN+p0TISPgpxjlhcPVuDMgmdw9KovjL901sUoniqDTGhjcCHmnRB4svIz
LZ60yS3GE235Qd9wxvXGfSpuLW1fZ+AHPywDA7/moGPgafClM0dI1yKAoz7dsfPPAtTbZzN+lOeT
HF7IsIEi+nwnXIUTYServ/1uDchPKk65ch9VDynprd7uYmkdQj/tp23MvaIRKtZgIemd4sYA+b4G
j6xox6nwup9hIeAp8EOSuKcIVMLIxhCmRPEPGBV3++Y+n0h2NjWCF21bmi5NK/Jn3Xjou4eQ3wpY
2q6VK0aBo/nUWZ6EaaqyoUYR+STOy17dlNjm7QftX80LLPva0l831KWeDricyfdP+1oV4WdjaL56
CaMgJWHHA6YsTTg3hQKBUGPoKJJK45tV+yWaxoAVd2cKsmykfOxtrBDOwQBOX1Qus/4LCWFWz3Yx
A0cNVmaxT6qPRjiJGK6PHKbBvdLuAmXn52vJP6rVU5t5bCjN+CqYXmocs/EoZ6dIxhtLuwfHXWn3
k/SG1YiqrkrqCQSNNZJPN6C0o++m+NyosaPE3NlpV8HZsJx+JxsHUObKI1EdZry+rVv3Vt+5GKUP
iqMFHmbysu/Q32/M3YxnOujSXNyNze8gR5fvtqlb/PL1tci9A4hz3yfH08yQ0XAXxi8IAVYapl5V
lK2k7jCr95B4Vkb9ZCg75OFRfZcq3tI+iL6R9DG29WXrYAyOXvAC3kLXdou+MpuqDOjBypdI2WEQ
RrTQH3AxO/tuag8ffb8qjjT96xfmKLDE8BeaEEhCXOb9e3HejXgUeBkp6WgcS/q16vvyL9jIraLs
CdOIrMeAZzWXjqys6LLi8S5cp1MBXcc4hvnxDiY3hopilxM1q1sg3ytl+o13o5soLx2AaaPgp0Mx
Yt9VekoP0PnNin5M8dGi5mMxo7SeoivUQnncCO/lGasuoOBSsA+wC9af/OmxXwz1gmolTz8C9V4p
exKlozqvBf0O1rxCHCBKmZ1hyVnWd9P0w+wOi+MDHGEBjzwR+TotVVxDLqJAza6whW6XmzKidSfA
DXN2GNihZ5QFD41WuH73LkULjR4hWv0gWosloT2RD3bJZhGX1EeZ5Domh0eoGNhVgszZcKYn6dDJ
x0pZy8NKF09qdKl/DE4gnYG+lzMkLeGY6niHVXeaf/LjAZ+rtVb/UtjbwqPcjZuo7fGy0g55fW60
JylAERqQjpd3Vev+0JLQ1rp3DD4OXRttQ9ok5lityvE9lvC0+C0ig6kYlWnmELugdY7n+Fx5RvtT
Ak6a4V+heItLPamQX6+nGXf7mj1zaaOrD1m586ct7jy4xTpN150DZUIy816mvzTlAQEOZorjWkvW
XUTMvIknJzA5CwjzvcJcPfIw1/nbk/wulNCv15mPKaQTX4THTnSkX3gWYusDu10ZXAunvcStx2MS
rjkP+vv2RJ/HHL2eVe5w0KTrEGNyD8ePQgRKm7lVsmN0rnxskz1lVS9NV9imQvwq4W9vRedQpmuM
w0FYs+qbYwQ21vD0jeU0LvtD+JowV/kW7C2vOCU/BNy5Vpm06i+j222HTUd1+K6jlgoDjrrLJXwL
cAMQVuKmumL00d9jBwO5O9qW+/hZRbJlTwzsOepz/k3O90dy+zm0QR4KCwex9YJMuqWIFMTyWYLn
8iWuY9Pt/1iJQo8mQQxX0PYip5MwCBBzmQVKXSvAOsUqrD2WmuDJKghsqvTYCMahEZNvzozbbHSp
HzLCx1QNxEl4Tsu+849Y2KrqLBKAXF3iENZ1gBbJwWA0+rcRJV9dIYswlukBmC03J5PSRn5lxpN4
iWF9rUqte8IT5qyKPUn+/KNFYz7E1jd7poQO5iagpFZJ0RIUzHLnvzASUaUJchxP0gViczTbouFk
4oZCVARQNfCgH1H/HhVXlza5fIpxxOE9nZ9S9liq8OXW/C1FzjvbD46FlCy6dG9I+L0U9ii8GlVl
j/0p0tgz9lP4u9PP8/Bbyl4gb4npe9+dqxgg4FPefwBjMRWqWDY+DMa8qoQVnYYkdjrNJuaUqMJD
Xfd4B+IQALxdTwBt3YJIKt5F9RYc9Ag0eTF0tlkx8KRZunQewnRnUlb2NFvdoO2+dhsCkXuwwqD8
qBc6lK7WkjdBA+w9wDMn895/Kz78x+SjfClczSn29FH4fXSNvMrV3f41ec7epddqL23lt+le4Gft
PPh2JIJSoI2yQsnDjzzYzBLu8Jde2Ez5VjEO43Cfr01lU2bvffJzyo6jvMe/ROiPYnzXDlsB43VI
nKuoxKLpGlcHnC0yJ68OLPBZ9qIKVtsePy04wzCXc/jbyXoExAvAOliJvc3f+wvIrVf0PNkrfg4G
ttTUOyV2NrZAPCdXxmv0/vdYnUT368sDeAKwxVIB+ZqNTC2jE2bazZcQymW1GfVNHB9U1ZNGD9Yb
QSX/XYXHHW1pwaEFtHmx1TcwK7Xq9uVDbrx3xYlavDkfWwLraaVK6x7nLphBswdsOiB9w6qutJtL
+iq8lJldnBqb4JoKAYDxa+u7g4TM24Vsdp1e9BRJlId5pXavvvRP0kd4yZ8y3ob74FBCrwx21TH0
Ev4A6y0dHKxBioN/13mGyzVu86fyh/bUrwsvwQZNs5Mr2/0HgllclakqSzrexU5XrjBYKTfhnbFJ
y5X4I28cY6Nvy3pVSw/6ne6Vu/ANU/BUXaVus20/qARycCIQf9WOwIO0o3LUXMsW3GydrPFH94ID
JuNOYIte7ZLBCD+Y3mlYUBgLvlFrEa/+wX8QGevl3v0Sf8lb4PnUeFBKxqvqCDbvpGz6jf6rYbd2
C09+l5/j/cTE4X1O6fOhgrP/wprCtT6GtoFFxrTTqKFK7gy6k55V/6s07qd+OylXcONrbTxYoRc3
Nr8WqavlUMDy4CK+5s/JUX/thhXzYMExe6yqFT+M0uVH7Ts6dM7CG7EXb1f4hYaJXRX2wMcNG6vZ
98Le7I/FgEtr9tKA4KSGidD4vd8YazOzW3wsYAeG60hx+vuktaXH4Zf2uz/KLV2MVc2fBKGWHmWC
tIVlA0Ybixc08V6ZrBttLbenJD2KpmeoDr+5SGyYleFvhivyaqUDs8YXeHLEzvO1nW85dbxXJE/D
UkLZSpJnFrtwuEdjXwcbvftQI+Kpq0KLuN9E1bpRj4VvK83dQGoSuy3DThVa+ZVZrovCaQe2uhVW
uIlvU9imiTjQtaB9RyfymyziawlER6UkyVSbEOAgB7qpyatanZmGn82XrDO6lTGwwv0Ik4+kp98R
JsauTS5SfdDl7pwXrqllsoPZMlwtUaPEqyTfnNhfKlJcDseGwtg1GAkaXp+PxVqpsbnpQunCxHdu
Ta6olXRYC9oao/nNOfXfs86fogOGoGQiAwuFj0Jp4KbYJqYYXiZSOV9GJ9tUu+40HoYn2Y09yx3O
LI0IH0l8FcJdNz6U+PXKLvrl4lE+qw9TvDLPVMnj/gxyJqZiLpCPkAkjvV81uS1Ha9j65s/5cRJX
tvYDVgCARL21U2OVFg61TIxUwesbbtbepVhp9i64Jw6oLnbHwqlJy/BlPMcfy0K/m167fqPED5jX
Amhntkk8T2cYUq/1Jthmh9add8E6WluXZC247X46q06yprb6zO+7Y3t/yn8Mh/IkewP7knJS0VPH
2KLe0RhrYhfvQ7/eTcD8kuPcnsfkmKlch6Oex9im4qtWy3YIT6Hq3UUKxJEj2arBs7GHs/C47I1H
8czlB28FYfijeKa/Jr4oHwJ7ZLqnTmwEK/91nsGsr0iI2GP0s3LRHd0pbCxWvflAfOsxtOTIjuzN
HwC8RGslPObvWAICjOF6k8eBdWeuqt/c6GWr2cw7/SW8NDiIPxQPpELCrrxPsUD/3efLqWn9ss6D
YKuSLQx4LK2a955Ni1ZSQoKx6j4KNz9Wd9ELZZOdeep21ka/xL8DzudhVx/SB+3ntJOPybulUDhe
GWeKwvwsjLv4EZm4bDlqRwq9aqW9hkfG4lqNE+994+/N5jRYjuAlxS7tNxMU0/6+a8+RegxU0Kde
pzuC4pSSB1FV6NkenFRYW83aUhyh28wRZn54kNlUMfAd1d8oWOvowuI/ut6Yt2WVPDMwuygLhJXu
Tu257I4yUMzOk6eLrB6Txg51G+61kB+E7oh5gND6dqIdreipDHZ+s/pOJfcf1iydCkRIzBMaTP3c
NFZMxsksf2znyzxn5Z2g4EDTZ9K48vtRdatWm/71HgG8QIJSvYjRkDHeBLVxoU/xMAjJxaegjMk1
A+9tXe0KMfk1mYL+XZH4SwWA4g4xBwADhpjZJ252CQtL177D1+ISN37pzFP2rsl5d4bAjWVK+1PE
lyqayJLCtnAthA84xYI+znOOVIZ07TbDxJDTSrcmYd32UWiX4Jc9GL8//x463T4G7jzVoKW6LiIW
leWbIieUYDFu4yy6lLNV0NrpeE31xXNXVex5kLvt3z/uz5z4P3fP5fNM8LfMxiGDMP5kAf/IYJLS
yuaScauLGc3DPq2mwxj7ppc0cJWjaP5Z4RDnTrGCZ4I502gJTfx2JTW3CzWt931Nzsj3wTYpVv2N
bgnQs7XSOJRMpP/9Sv+AJj5dKUJsiVEYlVOFe6Pd3JkmEyo/gZB7ld86Pg+Sdb9KH4Q7da1d/bW5
g5t/T780vAa74rfyzFZPUzR6w6JdwJp3cfL09PisFh5IbMo1KQKI7pRRcIk8zKCZYyUk0XxHpvQj
RZz/107FYWNjXbJ4H0h75qe1ak+UV6V2jMnLRMPJw6ujB9lrApBPt8ymdTVBhEfr0xqIrzF+PzI6
mpj3gn8ZCPdjN6rA2yxRy7TnHxVhFb0X7nSP5VNlrHqUBw1GhHaPTw9NFMIlYjnOo2eGfVI0VoYd
xSB6nJogUMPv85tb/Ef0cnuLQePQ1uGvhcn0+dxOcC6g/JqK17msD3mXJY6CXZWdhhyUpTBi01Ho
P/qc87NMiK4y8U6V/I8Y6uKWpsj5mwd+k0IgKl6GNdFL4yLBmNVNTEMqHOos2fwqy5FEFye9U9Wh
X/vRTxBxRK2PU19s4mH8Djqw/LmfbwKfC5WKzYmhOBBZn28C3oIgIXGVufaW4LXYvFJFiqGn6z4+
8ZFMMQvZ8N+/6pdFz1dFT07kRiWBkYObMoKgSm0jKVV2jYu4d2tjPyk6xmsV0XycJd6//rBlIaEA
R39jcpc/f78xGLWohDx9lePqJQpzAmzF/F1I3eOURt9FprcFEv54ighIGwgHl2PlJhJEeS1S3A6G
qz8nlNzyhlhbpmXz96/057C4eWaM7TGvvdAiUI/dvLixqsDDhM51NY8U3Si9rsaHEEq9jrMPy5+g
zzZJeqONmZ61xglEF46yhqA1f+yibZHv4/AiWHfluC81N/bXhaXZWuqlmivj7wbMZ3SG6qTUD2Xj
4LUnNetRcCx10yROG3maDw7eNUgUrT1U80nF925j+a6l0aJ2pA/SSbrWI6FSa+uBEz1kD9KTMdqi
7ipYEZ2Ivfj19CnBUwyIbOhKlR0QffZ219oFLcP0VChuG23G7BQbDJ8uSfwc2Jgt9UhvKq9S3MBY
x/s224j+OhnW/TFfd9/c5NuuH49y0cspiI/RgqHU+/zeqKKQhVEqdlcxmW1L7+/o8QELl0e7b+sX
zLvuMDj9bkdaHtznB8vYNn1mXqPlZb0FHQGsGfIUTvGV7k1MGjg6U4Z1I7ayaLv6RnUYbqUk1I8b
gFIYGhTld+3lr18bSh0sgMWwhGnZP8fSPw5IMZgDrNjG/JoK6lMaZZGNxt634yrHXiKWZScuPjqj
+A5Q/3VLYAtGj4nkn/kTJk0+3+0G36M66sv6Oul1s2vNtYAWTwshkUtMoP59+XxRf1JTJAZguI4h
A7TQtwVGoRU7f2Co8joN5rUSpU2DYxItgY8QXw4hZwJd6lJ7tmghpWXxTSD4Hz4d5SkIYMIPQjOA
U5+/asF5D35pqq9CLlr0LGanz4Oj0mmVo0XRcToMVRzTBFxmfoOXv3/1r7fZstAeLgRCQGxsvZ8/
W1ajMujNvL42WbOvGpm8RrTYLzp9NVrNt/vUl7eZT6MstgD4kJzfFrIX1CoSP625Iq1oNxSyhnY7
CjiWdbL+pMBatuW8nGgwJ+Z3C+nLqcacItW4pQkmo0pR5M9fNOTbGEJJByzLJkRutfgQoofOu2vX
Cvu8VljFMi3pkQHalcWBYKMQNV012upWgASzTEWvnUXPGFT92tBn//tj+OINgEIdlrHCaU9jX2G5
fb68uEwFxLiBeJkqLM+DcfoI+wqr+qJkxDehu08wYCBdp5VpJSM7c0sSXYXPbSTT7ALT7LVmV7gM
MmOxh7sO9ulunaF4K+NvLvXLG4Nc1SI4lzisTSL1myvt83nQx1wvrxYOfAj06JhYJUOavpz8DCsU
ZX+/M18O0EWTDQmFF1RiJHLhBH/qMDQdc92BUVwnY1SQlKNbSf0u/WYNal/2WdlUkdBQt6ERgBL3
ZnMftFopGjmNrhVitWiVWfKrIo2XJpxB2UTFQVdRqwXTTBNYBT6ra1yHJaTKcez0O18MrHPhW4kH
ZR3GtqHtej0ZTqUWKftEoqagzy+qmdHarWP9zgohW3RzJ3mz/NNEyCuE/rsVhMKWy6BaSlFYTscT
jqFUu3NLtdN6Qm2ANVyCVxUGjX5xsbLciZWWBzDP6ro0xAYYFWyj1uzvZ8NNfdm6ICuYtLY4G1U7
ndrom/D0a+bELVtYBQzwkMaCL/78ZJoIhEzXpPF1bhmAD5hmtXuxKhwjlQpbnCn5RXHr77ouObOZ
PzBjCvFXtH6LrXhMZN9VRrV/BppvzzV1gFq2ak9FGvzNqf0HYPXpBF0uk0tkfUEJI7n/fJmVnAed
ZebRVRsEcG9Dr9xJbSG4Qd/CzwGUnnZ+gZoAM7K0oHCq0F0Ua9Y+RGHBKRUpcYSmRw2I9+qczNF2
tqJDhlfyNlG7dQTO+KAKwb71JXnz91f/y8nLi8g8AKARRBnQ+W4CcaXLa1j7Q7/ouqy1wqtxoMO2
CkQE7KaFAWNqjt+hR/7TZ7JNSkQdjHiyVX6+W4OMtbNs9vVFjtufc9r8zsL0OfWTLQAGjkK6X4IY
fhOQSzejfct4MVE/H7Yo6qxlX/n8qYmi1LKetuMljxwlx+jkalgd8zlPeb4K6g4u14uWHZlGaqsd
M+RyiEIzWnFXyFQDe6gqN8J4OWCqZ8pskcmMyGwchXytwbUUu4VVgJdiKb8bLSLgd33Eu1LZ15T9
mACS+7teTiiLbWL4EdlFHk89Gp8y2fjTuU0dY3LzhIyTdOipScHvl4+Z9D5UbkMTr9O2quVZ4Qfi
3zSkPqivferqmfqoFxvzOdedIX9RlP3AuI20QivVnDXT7TDiHZD90CzVXej7FobZ3fghlJeEGnlW
Ofm4TYyjqt8Z9aNPFU9/VlPVNZO7gAuuLxOVswKvXbvG6Eo7TaUzmSvhlb2XtlekbX3DMxaxKX+U
i3suybOJw0y1lr4bEv96FmAkx+LCoUFCg3kbEqfYwE+dLrNPKgr6iZESpx+dAsS1xdB/B8ZiJ+Y1
+LyU+ThWAugxTJ/4x8+vSaRlmRhV6nDpVG+Q7wumZXFzbnh4YmVrjaullAu0F8P8YZVHn4dY+New
fQm7XaO8KupvSf09DhS6ynNQ/k6FY+hD5HDV5Hnu1ijfumLvi3RiHiXzcZq6lRo/B71st1iqW77u
RTTLsOBtffoaSCt6lCNDsvW7yxAeC3kdmC8drKKp/CU3tT0rVDF4Qk0HaUAH3wOhSBqfLX83hRjz
MtMz6Bpm71TXqaeMTbvtQ8FVBsw/7AEZnTpgDqwOlOYoLyetM/WIJOioWQVTDXGxagFz+Azs6nQB
O4gwgvJb0n5FQrnKpbP1MpJS4XS3EpDz59QMgpeqyNY9lz5R1a75VXnxyvFFqqxPaGNWYgSRpOFM
SWhz96/aGwMEAxV50PhPPZIlTCTM+7q8xMkvlRZyIltUBbZmmK6s4MEK7qP6tdAvIrqZ8KVAwaPv
K7xpZ8aKkLtl8cXnYlQLy7J1V74iokLMPDqpgoaCN7ZbY0lsok6nHl1tTXk1PxWcfLYfrizLptpC
N617lD+kK95b9MElFYlXcpCZV1BtgwsO3a68F+7pDTLmvR8zmyp9tC5yW63dgR2hXamIOajaoGGT
nQI9H0el6CTm+yA/CZZbBC4doSx0+sHpEjdQ7Cp09G5txJs0X1tkyP4uQsw4vFkNhcmtbGyryYvh
UywzeVONLOQQ//nP43TX1kjRmZJrxmcxnOjKvXbF60g3Fy3uEDrG0/BrNhyaep25ZsSQNm0tP1jJ
DnPXXN4F7UtgbtP5zeh/zLyZJiMsJkHH0rHuQjdhH+M9oTdqrWHyKKZjjntU8WyF/Mj7Qy1cE/RR
yZbMbGQ8OkU+cMg6Ny5POnKRvHlPlq7yuEoaTEXuVS5eKH/10n2fXv3xGtNybDSXkRGz3uqc60Xy
mIfH3D8p0loO1mG2U4M19LUEl4J0V3VLkq/MGzSS+Xwn4bQuObnqZdplGp4Z51P6xy71sm1X3E3m
elS9MnqoEwYEL1J37mj/+88yy2MetxoWaOYBOXumbeQc72Ebl/hqp9OWLL4pN/2ht91sJAt+lkwP
q1SCvi8xbNEWESPjl5k2IA7vsJfwXMzbyZsk8YrT+rCdK324U9tKXeFXeshHGTM3yw/XoUgtpepA
VkfJiP2xvMByEoJgo1da29Az1AyZTyNl1Vn9gxnnD62/dHFBD6SGiAZikYPlSLawRxjX1RhQh+lL
0esbjilQQwmknWerVXBBB+CMZrZn+sR09aq1o1RH9TkX66RHoPX3WONrEkpkxNzhkg0uLOA/GqR/
pPlCqTWxFArpVfbF4ayHvQM0wJFVv18B8+Aw7hlpMYN3KIvAUcSgW39zAUsc9umZcAHLlOAyAbnk
4DclLK2TcDzGovlKCqcegvJMTWDyylb9iBoEhG3bdYz4UCKup3Gw82T+xeg4naeSF/3vl7I8/S9X
An1NpgkEKf1Plfgft2KY09BK4z67zqn4ilsGZ/dE3lUQ8K51+aRZ7Ot//8Q/YdWXj9RBGSLk10gC
b9JwLM5T7L1VCqDN0DpmkWM+khg/ldIyz5kaMD7RyVu9xrXHLBrf9dX6rh7lB4XDcFeZE7o+PXsM
5Jr/zZxqQqC8t9s6WVnybwP/ZpsZ6PGbu/RH2/X5mpk1AEuEgRH9E/E2sI5mP0qmqEoQw/F+9FIe
rvtRlO3B73pHGqLWLdN+XsnASB0dzW5sZcG5RWgR0HTs8rT31MCS1pModmu5U1da1RR20gWSF/iN
7ml5Ya1NY5mEyWIkGU3brBup1DdTgfYqDKOf4JybwyRl6wGj2m++3ZLv3X45BjN5JNDMl7T8c6jR
TOXoA/xMrjKjFavBbB4mMd5889S/xDNwxf/5ITdPHSeWRJYTHzlNI9LumI3Mi6S6RE3D31STuT8j
kD1dTynIpnrk6o31UnV3+ZiWXmyItZeSd0uDfIeDTL4aeoRf9J5sEUGDM8cTale0vv7IBFOmq4z4
CeamVAOGE0rB8CyHp6t8F8p/XcVLSV2mlgWyCg35zSouI1MPF1TYRW+RNxVGOLtYVVAiMAOgsCVJ
i05c0AUHbVyKvEGAsS3/DzKtwfzmEd4Y/5BV0EyA145kcmlkkKt+foatpfoTaZJw6UA4aq3Sr6uW
uyjM6rbQZEYV5HLyZrR5aqLZsjQpd1bUEiQwLeEGGkGYltFvifEH/Ptz/48XBtwUBSHLXfljxP3P
mkZeDnmc1rVwqWBn2W0wXJTFlbRLU2zbB0aA8/a173xn9HmGWSjsRaoJtjGhleoxprcVIbwW2fjy
98v6D5sQuTy7Hk9vsWe4RfrWXR/FU1AG19Q389NMPqsr3dpPzWE/A5zVfat2ysQEfKyOoq3yu2y9
KfU9Bk5uLOzH4qDQK1XFXNgEOKUSK+gfuRVOXjXl4DOZjvhzwf+KvPL/p+/NH/Li/53g9N9slXPU
/vwR1fkntopJivY/6DjsaiihA9RczJgo1NHo+h+GkyL+1zK5ZkBppuINZOV/01UEWfkvfFioBKsS
U1i8Diyb/2E4yZjLw1YBxEM3S0Js9f+OV4FGBKKa6Q94UfCkaHDcBGG6RU7Ud/l80kbKMRnHO1xl
GBljlDiBwKH199db+rw1LZ9nLuU9ZuXYodBT32zptQozSrJC+YTrBtKcUE1dOSqYBu71E8qCN1FK
C6/wW0af/XOWvQhBhcS1kqdvlv8fluf/OVu4EFoN0KJQOLDIEBjfVKSKOdPboSmKU0lAXs0ywqUc
kZaUjSEl+B9NlvvYEjBoWqihsalr7SNohmtOYd1Rx047cezdd4WVrzMF1+KiiZiFVyVUM/6mjcXC
YzStcipEaG7fMjbbBj1Fq1dZL2kaR0PxjQANqcSns5Lvg1urTr+cgV/ELF+aj6VWhZk2VvIRMF8Q
2ogTOsQBP2lYraLGU+VdJ27UdKcm26D16naTNvdUa+qzVW5jxHrqRmPM43exy5jLqddN+aMxXQJc
5sBHNAzaqWIcvDkWjFcd4sgzkaUgDBBWubEKVEdzg61e0ae3A/WSARUEkIIyK/fkXyBcULIx+DCf
IJGU+SZ8lt7SyZ4g2zQ7aTqqBCvVtkjRpln5k45MQil+5hJwkk1nbI3R1XLH3xSdbZR0Q5nrdrAX
I94gcVNwWAe+0tmkcgaCWc1j1h5paabaoWVHkVNeunMdeLq5Su/LR+NVebUAkWLAfkYaITZMz3hZ
80yfw6LR5DtSvBIOvaev3wPXIp0HsvBc3AvPlomIjEapN2aeL7hT83Ns3Z4cNjzOHBQ/I3JzSGOq
k+1Lx3+rxA0zwknKvNYqydYkdzR55WN8NDBuN64VHC/M2383hmcmDIissE1856lptH/WXbyZDBsl
hvGA/GLtr9V1uI7Roh2j5xms47ThkKL0YN0NTx4wgUO390+TsdIein3rpYfxxWI0+ZjnnGhOHzjB
+0zhyZ52tUdJ6oLubIwXccdYHv8XdWeWHTeuremp1ACKZ7FvXqNTb0lOWbLihUtyA7ZgB5Igh3On
UhOrj/Y96ypCvopy1VO9ZeZyGgEQ2NjY+29gJWt95twNcArhU2/8cpXfRs/FmXE9P5ev8ib0zkpU
qvVaYEJvn40/0aGJ7+EnrqPr6CLZmptuWIl1vZ8uwp1+pBIGcN0HmB5c5JypBIQxLCNqDhXv5Z/Z
zwjL3p9AVjLzYgjX3mW7Egg2jFT/Znhe2Q0K/SzoszwD2XvRqA0QY4Bx6/x7flF9RUAg+hxez2fR
zbAdL6Ifw6fiU3QPfNqY1sWn+YVj21I0WCGsASg6vbO28l7eu/k66jewUVKglXCSxzWYFmArf38J
/v8mUEhu+CZ2v5MOQ6365X/sfxT/6z/k9/Tl8Hrjf/z39RbgObkoIfAAceH8etx8v683Sv3/ojNF
NxfVYO93fvVvhUI7+hc3Ivk84TcAELe8c/99u3n2vzD85YKj3QzxI8Ix7i/Uw47vG/gqNBxxYOLv
on9u+0fZvW3qahpkpp6LQIc7T4jpaaTFRSCqjbXhKxsVYyUxUi2K4SaO0+AzN3byMiovBKIe5f3z
m0W8+33BvFXQPArT/B4QDPS4sJ0lJwb1dpgOp3MSW+g7uc8WMjhXYwp1YnYUxcfc9k6k3svU3txw
i1cKFzvGttRqWcZjCFEaycksA53ta4Bp5cWMbgY9/lUIIG3SWw38q0hP6QP+cUykk2gssylwMjmc
nvKiSeqQMbsVNNuzdD2vs60AwvrxKh71KugMLnN7Mw478m3yjkHaMPZiyvZqpzdyJy5BXVy8IJ+z
OeVk8qvm8m4Z3wy1PFLfFCIa4AKFkzIU9lJMyl8H63hlbtL1t2ZzPq6I0kS8j6cXHGVJpEaUXwCl
UtXny6E5fDhmgapw3GaZ/dq3GddUBg/yQmStW298SRMb5Yq2FpugHLxtbNUGwrp+VRHvybiitS28
EOERbQjkGZ0K09+Whj73k9dyDcugdsp1BAsN8qg9lvYu7kY6KlmyvPITI89vsXSI29U8VuFrqEb4
dl2tNQVGXvlyM6eCxmlbe/5zXA7++RyYMHCVphG90qQoZ106Dw6YIS+E10M/GgLo1PX2ttCB9a2u
OlCPmdOp712V+u5aFDgwb3WIPwnUhDh7qLUJnaEfC2rrHfHlQU8+LZN+lEj/2pQEHlPTaAPY2Xbf
b20zkT9F2KIFU9Y4C66yGsuYtaj6HLGTiLbExlIyQy6+sWq1ckoLtZtItWKtDLcPN0NpNno9Iwnn
QaZM54pe+mTfwGRj2qnOyupqLhfBDDQfUCIRvSo/T75rncqLl030dpPxwZcoubiTExYRoT/84FES
RTRW2vk1sWZ11lpyvh56QL4f76vj4ENNAMlG0Gk8ym0XROPhKJODy0VN4/K1DuAqDQlktDTI4Xu2
Tbf6eKh3J/TXWEs7fxEJBepxFHjBR+EA1BXWqzkSBxmsJukZKFDRSOjMotgqH6hhqpP0wVdR/KOo
sxYwfYR2Qx/EiBx8/Hv+MPXlNQVuZjE0huN+OPWubQVheWLqUlDWsoxxF1uqPm+nYD5BxzyMgRxW
AjslK9zmgRJRvjxa5SSMM2H3snwmQha7PO2MdZ+F+XqaaJO6cZxRoCYhEZiFX3exWX75m5kuwy8D
gzDn6YhNwbFD2Dy1gDWs0nkWGd30MQqhkWnY817uneoZH+7aX0NRwF+Q2zw8FvGXw0UNxylMMqzB
n5u0d+7GfEagb2hOQf5IBt6cjd+jLFuWKwzsHTD9w1E64djI8tX+c9Ug75MGPtzuGB5CPKfTVVS7
xtPHCwhb53hEvhvGNyDfFucR9D4OR1R1WJRD5Tkv1GLy19KaQ0FzLFnwt6od5LU7cHOilOH3IaKV
/WJaTY/BBn6xOBHLOXGas9JvCtjR4E7a3TAG1avdGAatsVBlCRVCK8kvelvN3F9ZLF81D36w33VG
9lpmaFEiUQDzXwEKEzdubCQXY+dygQuLqHlGLpV9n0UT9+S0oklhmCKufJZMnjVtp0GpfZxmjjgP
PW6HLch4A9sEZ9SPdVxkzVkaJQH099aIP7V+Fee8L5I83M0uLgsP5RC4N3ZTuLREctHxbpP+mOWQ
bI2x3rpRb33PnFkijFmCv7iQzlCp1VRpdTtWGXD3rh29+mw0J8/cRf1kRZsF+fao3Tr8UiHYolZZ
bxfUmEsTuQWBVeX5EM3QWLhlLX3uBQJ0+QSqYKG1dTR3UiFg9yaVHcw3fRjP2Tl1dMe+gwwIJqyw
St5lceoNiDtYQ7GOfavIzxu3TS51mdqIr4xzBnGvc0qPM9AV9Tq0ksJcO7UJLVCb9eid1QI3WOr0
gudEZRdL91amiGaGWQMTP+jqUa8NR1sw/ISbCyTIJGig0h1HAZk9FD8Rv4bGvgjGQDFqLJiSCXAk
DrpPgTUzy2Zcl30IS9JG8hGGngd8bCVGIkAeu+Jx9kWIoAwmK7tE2vCDvF6gOis46w+zJ8bHsjIn
OpNBC2tSRG25zSqUmFfViEPxSiG1/DTMXQUduOMlO6E5QzO56LNmE2jLAuzrJ1D5x8IukisLEQpn
Lf046ChxRdmwmYMCxEPoRGUPzwTD8L6Jmie8GsW3fIrQ+micrLkatZvH27zoKtjv/Wh8H7SGidrg
BSS32NFEX+bWTn7qMkuybdw4LFOkO4f9bNQJ9yqiNY+1ggW/8nQvglVQ2vmdEbiK5ztWdDtrbIMZ
m53GPxNOh4+iqyDdYrgJHsi19AyKzrTTXa+cFJI/MrzRakAdP3qZSjt4HOPOvtR0Goc1eh5jujaQ
OYGYO43WXS1NzJkdjxyo81vf3TnYzmUPRYK8+p5MKky/5yQ+4SdViORW9NL44nXd0k4xp3y8ljYM
9GvckbS6Sr1x1Kuwm5BRlVNkXglj6QcF2tbIBUcB3LtZxTxcZZeNDwIWQ7aNlHZv0DBG9TLuoufa
yJCAoPiXf63aiA2aOw0AGXuOKUVnmFCvQmUWt+lkWR1FaBneZ9boAZvwo59OpqynrowzdPm8VtgX
rTHzP3i69rNziveIFuZGlH2e88Ir0Btz3XuLvxJespB628uKpp1TNIA1+PG62aLFSuszGt361hMt
ah1aSKCLQdOTHBZF8z0o0xEseujBcTF7DFMcCnVbAtlw77R9/NyEcRmsy7i1771wSh+HpuwfAOjR
K2wCMXw2ujDbJ2pEMlElUYx+sl8l/wx8LBAHRQjlOjRjf+MBeMLboQ+Gm9Co6FgbBjgxRG9zlqqX
A6grMbjdt2HUC+QvHEww9bkXvNbYidYQASd45EM3w7rGCa/DvAoMQaNyKFTlbBQ3jW+of1J3cGFM
FdN4h1Ee0hiEi1lDZ5PyLukTpJPwP+VLyMLq7p1qAggbOHmqV6wlHWhpDOL7BLqlIhbKIFonLd48
a6FwRVv3RK+7xiOkIYhkmF8FnsPpKo+0e4a6KOginZtuAYdFlxPqUI3Vn1tZYMXUGyOIiWUs7HNv
JOW7jkrdkZ3aFuIjeR5E4yXRynboQjlVu0V/rdDrGDfcejsU1CGp1Fb+k689JAhGERu3Dfd/ui2d
Ek0nI1/UfcdUFs95brtfUAFK5nVntEW+awprmjfoDUXPKgZAt426xNXrLosGKjSFCw0SlArSKS7Y
YKKiKKvbZk6gVnWdFiOls7hEhbERIHx0gZ/3ZsDAEq0WK54IcGWHZEAw1wH0zj6LkjVWUiakzNka
LzNnquV2rO3sy5Tx926lExjfASxyqXcYVMJP6Eu7xAoIVSJ0HcNZbVxbgTnhyKaITVV+D8Vqjspq
ZZay9NaD3/fONgUffO3UqnnW0kB8NfSm8mLsp3ZaxQD3UCZJgjpE67MciJdRlgDV0habWlIBAJ1S
B6i2afqRFPFEWAK+7tsoW2WGH1HXGib/s2vk4lspNS+euE7UlZ3V6WeZ6/Qh98ykXos0bq+paVBg
mvp+Sb/mkvpjRlakV27boRcyJzmFN9vI4vt+8LpbJy8qJAA6K/hJrWI214YbB3s7x/aHynE7vwzC
VfNuLCdwIZ4YvoR6qA2Ealocz2q7EbdB6qLaRAaB2IugnbhpcUi8z5PO/9bN8fyzdMS0C42YGFgg
AEdTU4V+CcVM8ZATSagfzHIU1lkvGt5cXhcNwHTGCf02224BYYgGi/TZHsL9VGU8xVwzHx+KtEnN
LbPwzDVRhEcq78DpbvSl901gOAyoK5Y89aZi7F6zfupulayoMBoDbkzbEau0V93oiSWjaE0fK5DI
CElw1+u0a8V3IyjUd1XyZ1c8nfKfJK/TlSgyd6uqe+kWGBtUDQ2yXcfr46kbjZardQ4y70zhaApL
YDCA+kEUC268Mk2SrReKBP1QItN1H4bguY25R8YanPfyzoQU9Tksq+jb2FjWP2mInnfe+XGD5Yzb
sT9SLfa5K9MvY4I3F1I+U/e5800XAFpsVmrDfZnsVSLz56zp0B0yc798IVfKvpWDHRC8ql7ba6n6
7M6bRFNvG7AX+a6aJW8ekQzRk5WZ6s4ptU7gRbtozqbaQYop6cbr2U4fI6+pbisp0sdO0gFAyEPN
7S7ADnLGHtVx900h82HdiApxBGmOPfDEMEg2mqQTxpg2RgQ84pBoIDgrsCUtjR+Dblql1k6WpWgb
eYtOqWuN6PlozEsJbISq1EpjfwUYpPjkDwZWO25HL2ZbzkJTbNE1FuPsXK3OE8O0z8sp69fsxvhm
RrsvWXE81D92I8kiPe0RCVN3XIkYwYbZ8rL9UA0A8wxaLi4CboOOV6rw9ZPLWc3Xjt0gUWjqhY6Q
Tdm1Ayznn3xWVrgRfjbaFHELuIlgdyYTWWgFSilrRbGL2w6iPWJ6ZXxrV3n5UpuVD1RXD06IcUYB
sM2cY5YgGeNGvxa5FJQeytHWiKdHfSpptlpOOWztPsgcsgaj5gYY+ugpkWizIwCpbnIAr2rthgPt
acQcB3svRBduqrTz/WvpygChGbNJdrG2x/Ehb2dceYyqMrKVFbbFreGSY+AliFbgElsKMuI6Y4lU
NUpQXUX+kA3NUlTJVQtUz24IIeY4+926qFtvBJFnjfPONKbgVU5Tcad6BymkjOv9wkhDBEoc0zLv
/Vl3+tJsUduOY0+Ji6kpu3rTzzJ1r+zRicsJafesjrNNHfRNh5a9hB0natcVO8OoKOXkZUWsssY6
/pbmvQGMgVT+tpxdFDDsts+6c1sF3W3R5ra6cG1CJ80gk8qJBMgNZtCd7Hk7GS2SjMkMX2Flq6kD
e9sNcDhiE7mobrK+llUZfTNrQsLaEpUJyBu4N+0rkzxkLboA37OxKBHECFwJ8xWb6eFGJB5XQwxB
kr/Un9PbJkJo0IhnOe40lEUS9batp41PaQg1sLIybhUSRejkwIA0uU3C4XuYjSAnF2cVScFIwZj3
VTaC4Ct83jV1l6PJSqERebnJlXur7ZOXWJj1hccTzt81Q4N4rOhn9C3mlJAJWkzfNcMwh6t0mKDU
BdEU/EDo3K1h+srsiYdffEsqQ29ksuv23M2kiypQK2ACE7WIxcIxX6NKTOdT3eafG47aFoQGuc7C
N/zMpghf/TzAnD3ZmPIzbcgCamboh194xNJSgz01jFdcyP2LLW2Ajt4UD7dha3T9yo8TI90UNdKN
NiEtvplUnKf4DAwGTOQ4GYXAt1eJR9FZaXs91GUqts6wTEz7RZdc0hq2b8MYdt1VYlAoX7udDr4a
VNsAPfJABgw6e8mlMEAjbAhA1fe+LbkA6jr1GsL+mFarmkr8QFlNRDHAWG94SihjvNqZdkmhecLi
Wx6L6TLpmu7RrwR7L3dSxz0b7Eo+4ChkLZCjrNSwjx1WVeRdfF9GTfXg1w36ExD8g6suEgUQcNWW
93NqFhhh1eXedEcTvQa/MJ4kyAiQwCJvH3mbJ49GVcu917j962gW4+MQKxS5ax7HyJbldXU3hP0g
WErfaEFzW3Z/61j+/OAOQ/k6cXDGFYmB94x3x8LEjxNU/dJBaYQ0Q3j5r0J38tsUo2pwCfQuNq9M
ev8AxIACgc+OsvwrP6J9Ko3B/yfTtcbfayIQBX4+XOeOgXW2DKaIyqUXNJ8QlQtfAjzg78vOAYSu
ywRqp91aqX+RBGlyVlYCUURfgVgJqxEbxMidp2/VkL6aghCwiQs0K3tKzuQIMpxR5iCioIWR8qiZ
FEZjqwlTpC9t3c/0Tyv8HxTc6HRFd4WGamzagUQVvazZq9UEFUbmo+CZnzjd144qDcX+UVTujZ8m
voUEiJ2oazcUCPDkWb5wBHSkn7LA6Y0vdheW8mZiBYtNN0FgukrojfvglIQXbMO+HT5jRVqT/Zf+
2F1gszjYT2JOaNE6bSr8VRCO0t9aCJ39TOXguDua7jLdJUaQ+ggBdlg11lCNxgvENGPKbtRXVxTT
qy9uSEPoTrBo556QdXshxrTvzzH/LfIrIx17a5u0rbz0qrq3zk1ZIVjIxTvku6TxZb9Y3Mc1yVII
yIsXM3efY2ejt6vszEt31uxq9DHxCoUo2jigN6XUprwUjRvl+9mQTbvOSnfyNoYv2vQiDRFbuBCl
VTZXURYDQ6P8IN3HdPKoi7MWAX54sxeMuwLVg3YTz2q53jI7uVPKQaBDRw3K7Nosh4cazt1Xnkgw
fRtvLh4TjLLI80wmtotrXjlRRu6zHkrqg5vcdd2bQpv4esRz15RnaE0U1iYSE22DgsRvSSyqCuM5
lT0N7CiasX6Q0QDJvZyTUKdVd566OU9tJIbJraymd5szrsbpi8T+PFppijL3Ga1DuTKNunmyCreH
2lOwH67Q0VmemE5eeld2EdeYceXS+xq6LaDLcfCqh7KYTG9LNR8Myv+k4m57WE05z73vVz/qCJWM
VWqmzvePS3/vCppwbqA3+bAaaL381lR/0+uJy7zKmtkPn2HYWtdVpq0nh2zoRPfqj6MgzU1lFEod
CLTD8uI8axh68xQ9gyUet8UkQjwHrBNTeVc1XaZCEwlcKGCQ6Bg/mxc+RSCqts+6D5BtxEf5vPKQ
rg3sisS4z/SJAvtShf2vDgZVWsYjFbcpq0BFeUcL0UGqVDimaPNE6F5X7liv1JiaN5RZ5S4e7Mck
TKedoedTVhDvJ2qDgaKsT8rMWh47krUjGu++yuU+CpQ8S6e4vTJIZDD8meONl/fq/uM9cthJYKJc
qGgkoIFIew6xxaPicJc5TTDyLtwXUQ3nR83GBlOdelOHGPj8vwzlmEc4zqDyxkmgZL1PSqO6situ
Vj9R7dpNjFOG8+/2JL16tgmJD3Lx7JmlJP5m5xuDIr0PhNyrCtHqko7g7eTJ/uFvJ4Q/1mKvAxoR
2O0xxZtqk4r1XMi9aRAVEp6kPEaT155674ml+9N83o50dMbgBiHUZUq5N0KhLhzqmBsnqn9+PJ13
W28BOJj+0rMD3OcER9+nGQHQp8MoUesTOfYFobwVwm6ep6ZzPo3hbFx8PN6xwhp7Dz5gsKh8QtED
pH70lbq8LVo1N91+AlH7LIxawhLPDe+fsk2LjfKz+lxq8RDD4rszO6F3Rus0VCqr1r+ffeWvvHhs
vmpXmSd6Xu8PBccPNC1IOljd7q9u4JvtY00CUgCnbu8RoEGI09/qO8+4mOv+28dr8IcPC2Wd44cq
C4/IY5PHlu4IN7Nu9mpsy3VQ2aCsDSc+0b7803wARnLMMReg8r38ijfzKZRV16Nbqn1WRDalpvL7
jEfXOqENfWKkI4TKEk9QpyRWQ7oA0MkBPBxK8zgMRtF1+8IYYhCYlX1OEV/e8qyxzlEbGs+bYk5u
OiMfHsErA1VRY30zW539A19acQJIeEwoWH4OBYQFfUBEJ7wdQQ90jVlAKKdxj7l8BqE8GHgeRUmG
djp5CPa+PLTsbWw3WJ41tDs2fteh651xzu7GoUI3PlaNjTBTjN3IOEQachLFhZjmSDRdSDtzkRLy
pQVQr+jFed045Y0RSPG9cErjNvTGet7Mjiy+GI5EpChqKcyuJ2d27wfugFt419Z8Ila8u7qWKXNJ
gpaBQfGOnFxHkAsxx6JrViMUjwente7JHHeKXGCThF7ylSRAvdArm3cfb+Y/bDO+vm0i62EhgWUf
BZCganDpSqx+71Bc2JPdNjeDb5U7F3mGzV8PBZnGQjIF+XGcGY+uLRg2ZZjPsdoXXumsDJMsuQzk
U9a08sSk3nVPF5kkNs8i8sCIx2o7teEJzGflvKehs50NP9yS/Optbo0//CzNzvM+PXGG3i0j0h0W
xhtkO6DJyAKOjlCRGcRei7mhd4H0V2H9Q26NEQ29qvO/XEaG4nSEy+xAUgRH1OwhtA1ZNGLYhz1V
Jcg3466fUAYM7SA+8cXeRwbGWtLEgDRxMZw4CkLBRMEwrsN+78bJjPReFd9ZnafXRWkv+vxDsq2x
oObFoZ41b9uvRsE7xkixQzJT7T9+PPFfCeNBgsevCZBrgmYEQSo8lqCZirI2jbQe9hkvy9WA8ee5
HqJhR9eUVrHGmjrOphgvwdb/HECm2/LW9x5b2MIUXaKzzO7M549/0p8++4KVgcKxZH/HxGcj6Eba
Bc6w73szvXbL3EQuwGsuqWyf2mHHAgaY3noY3CyIexRq+Lej747UxjggfKf3RuADIKa5D7ObIpeT
gxgKgC5HIc+usLf1Yxj1FAycwovOWq8CBFCocvxkBK2eV5090VEIhgIklhl08qeb/KpiUki4pKDH
67ZloV59KiWP1mgYj0WWmA8fL9uybY4+JPsqQDoEjv+SThyeFlsP8Vykjt6Ps5RnUzYUaITG8sRF
cgRIX9YIDxpuUCBNi1recRgoKmoAUymnvbSSdms0AQD/eq53DdJmnxPE1tZNiVlaUjbWpwBN8bu5
d1mxCWj11IUCWfyyvwLsBjK9LvWJY/wuc1t+XLC8Fmz6OYhTHK6BZbe5SmFn7bXloWzQIi2RNOK5
iTljyTBWJ26YPy05PA+MEF1E5HgrHQ4X0dNYoATTnsYFjc9YZ9ta6PpE4P3DpIDIUOXiMrMW6NXh
KK2DqWJq1/Pe8M2l7pp2Z9WU4gZhzsaN3SEI8tcbicTFISASeblAlt/zJkmyewOQSVRN+9E3UUSx
IbSj65Jv/y9GIeXjXkY10znWDCprkZaGaKd9M818nGIwXsuqsk/M5Vj7h+2KgC8MClghAJn4UoeT
0Z49hk2UYVWSBe1l33j6IfTzmLquSz+ppHR3ptq+vLAaP8JAxkWKndIpUolOcZ16sqHcRcowUS27
ccLUWRthSh6Os2qf0/eUYyZPbOH3e4r8FF1zchacnkANHv5gv/RqGRuWhX+eSHd1U9or2bvJiWP8
PsYyCovjQsXFnvuYStgaodP7cWztMxnFZ9lglpupjVEJUKNzYkLvty/AOaKsu1wzHMnlp7zZTpnp
qCiza28fepT5JxRb10PQ+jeR2+hLGvPO5uON9S5PYc8ylOlzYAgFvx5bb8abrKQH0mRGe+ZtnQW5
NxR0rHwfVsyMvbrdp9NZTW3q68fD/uEiRbCJRJ/SD5cJTKjDeaIKRT27VcYeSJZ9TlRQxqe68XV8
VbG7PxlDLm6qKa/7+xC4bEcbO/G+xnbZZBDajWjfIUuh11YcUYD9+Ke931LLL1sKKfh28+o5SkeT
0cexwvZwFQa58g9HO/lSosV5YpQ/rDs8OOoMPvxUrp+jF0Zs13ZsqMzY56MFnb2wm40vLHTgRdI2
n1I/XQSC5Cl29x9GZWvxJbm+gSoeY1+txsGItqGHw+PCuBDIbv7An85+zgqVnFm99LZ5VOS/ben/
W+Pr91t6UTDFQJ1nBQqCx3T6bmrmqIjm8qUl+72IMjwRuqKlRN9VsHrMqX/86w8YLXR5xFkA/fMh
D7dWYxvmkDVavrDHSBG5125SYH0nYsL7bQKND2wrm8TDIv24tEjPsbFb5dcvvgf/P3O7jdkhYfvx
VI4DD09vCII2h5MCJsTho5ye1pWNBGrgvdRxcENg8q+gMeP57lXe2ccjHU/HgTG3EAFJ6kmyccw7
XDTpUOatyVNfShU2V7h9umstRHz78Si/NJPfpl3LMOw+XnqEOSqIR+EtsAzQaT17YU7Hst72bZin
n+ZotvWZYWnndvIFFCiUyIaV3frlJ8NsJ6Ra4mK4irwBSpNBLwBUvkLWXFoO0uWFhSUtxPLoTEdW
Vp/J1OzwIxiB0eODag330RxGj61pWCSbZYvnZ9Sa8lSR8niP/5oXe5sTg3TUe6D3kFc9D2yWb7S2
xligJFyOzaWa3VtACuJE8PjTx+JJ9O/RjsWBgWZGsYwYrVdWsXGUwgYliPMT2cC7zbd8q+UqIu9w
CRdHm498Q1mlG5RYr+fGuigc7Liw2dkV4/Dj423xfiSyzwUnvvCdqJ0fBcOk68U8oyH4Igq+3Wj4
POpq3uYzpIPNXw8FRxQqFqTyRS3uaJ+XsgEZW+j0RZrYuxR4I2C9ojCqRm35xFd693QlGYTLAIuF
25zwdxwixqxIukG6+YtUBiJItas2Fdh+QMaqNhHSSXFwCsLaXLmTjH8MjtQbp3XG62RKEC7K6Cud
SC7e75vDH3Q0eUN0ft4FZv5S0dC78KwSenxhk959vMZ/GsZd4hU1YcvjKj2MJa0VlkNbOzmUcWFu
2qg070JnrF4/HmXJEA5DCW4TaHBRoyOB4P17NEqVglgbVfViDqaGFIt3GqURfQU0PnpSpcM704mS
7TzVAGrjJDvRATm+Svm4fkghgGBphiiBHWWegduXCSjB6oUuXHCdQfhaEVb6M8ebUrzagELlCVnU
x3P+w8oeDHqUNcV20oADDKsXlfflmS9GTE7CYTixTd4lZ8yNsicEROZFlPGPltbzNQj7uKpfkrxG
RAukA0A5uMzeZPVIqYDJSix8EFfs0/5M+FgEZL4XoZccUZacif2U1hBR+nju70Osj/4mt9RvtqRn
H37vrAP51dtx++ICAL8ujMB7DMEHgmQsrJteif+ks/4fpy0sQogqgQtLkQ2GGODheHnRB2nG8/GF
mtp8q2EL3DUNnogilOZN7abR7uP5HYteRL8GdGkIcTuCPjgWCXHqpgoccKkvcdBa3i4rS89epZ0C
G6WGMPlm5GP4GM2m8V3lGmFB8NvnSddhgGKMcfmp1ezWDRI80YVHmuwjkz5G5qaBs2ViS597SO/z
h3dtLdE+cXUY/PQV6JATt8Yftij9GQqDRABYl8eVfFd7RoGGevcSFb0FHCbsriorjk8s1vtReKOC
uFuUomjtekflmz4d6UIks3rxyk5vhZGaYBca+ddzYZSIQ4D0BIWiYy2ktBjRjgHY9+LPXbG2QpwJ
AD07f3uoYQzbMGGxcsa4DhmWw43WEfLT1Mnnl5In385EzWgLgjY9cXzehUtEDJc7j6C5vPYWjvLb
h+XC6mjNJOpf6LAY3TZJXPgsToGeUSxUe5M52rwAr4cpKcQBE9ZhVJzImN8dYH4BcFCYUkuOxAY/
/AXlPPHecczhRSWGezUNeBCxj0FclRp4xwJ1//hAHUZo7l1aOMj0InZPQXypbx2OZ8m+73K/mekT
1sgnImC88nvk5rLCc849D2xKkk5IKnw8qrU8L/7rXvo9LDGDcizswvdVNYAxqq89a96ryak+l0Gl
HEguKFvvch/OKzINQXoZBMIA8Oskg3nhQ8omi8tk8XedlV8/xcOlY5FX8VBv/RVx3jzu7RSUmXSp
hakZMT0fweS1lVIQq3XU/1Xv89dQzJXnPOxWNNuOD6QCtVvI1odKApnmrIL0Ai4oic/Bmp56oB8F
yl9j8UpgN/OqRBj22H7EiY2yaHVh7qM6FcHam6cci8IYWC2p+YBFmS3ahwEDh3pDvod/gFQDQopT
XjTXpjPHLnrqbn8OlBACiyNq07kylGxupRfFxh0i2+ISFJPxYFj05VeS3fUQuk335eONcnggf8+C
uAIr36F6GP2qxb35OFPqtyg2m2xP3+oC+BzKwsOjU+tGj9PnWY/mNSSa5rV05HAzZYE88RY7TLr/
c3wHUAyCqbzNzaMQmk6dUfjOPO8Hy+82nQHOLSVhggrS/qc80n97lf5xKG5TiwImn+04vx+0VMpQ
jbl3U9jbfWjMF1FctBdRB1Xk41VdDvXR6QOPsPRvl5q2f7yqTmFPjjQDa1+CMd3Akq5/dHFurzsz
bCVyJPm1aozoMjGT7K/KHL/XE5U2N6IMSYC1jwJsVWfBUMEw2euiab9l3Bxb/rS7VEOTC/SL0fT9
eKp/WlWqG7hAkKQx6NEHBA6aeMVscOTgWm7gLIWX3ZiEm8Sz2hOn+zB0L3NbKLxc6iHSDbR/joZK
Bxzoh7Rx9m5JSF3nbprtnKhpvto+/2GFdUny9PHkjqjTv4dESYMCC1k+63o0JHxTFQ/pbO7DrB2C
3RC6dbOFfJV8HqNu3EtdA7FO8zS/H1ynvibmyuvAE9m64W88sdLvNxU2R4g5YGxCQsyBPbxJAHUO
5HtL/ReUBYI6YUZiNk8QLW3qFxAys+IhbTUIT1nb3z5eiMNM59c6LGUz7s5FNeMdJmk2qln4ynH2
IhTDZTHHxcaMACd/PMr7vQSYhsYeBUmOKU4dhzNEjGNOYDlGe9tAmcfUkb1J2uFFTOqUT+/7kcDG
LM4lwMb5p+NYYGtkJYl12QvdXmtjZW6581qjx+8vVafeMe/XjpTXxCMFLIe7MGwPZ5XQnm/6SOUv
tYjkc65prQHctLdCgDtuB1HdWJDgttB53Udj9F3CvjLXcSmBmMJxWQc9KOTUaE5lQn9Yg8Xd3l1w
U1RYjqtgs9HUodEHxcsY/m/2zmQ3bmzLov9ScxZIXrZTkhGhUG+HZFuaEGps9v1l+/W16PcKJYUE
BfKNKwcJJAwng+Tlbc7Ze+00DdyOTMJq7iKSpumOfv1iP3sEdBKAp4H4gr22/vmbVQaF8xSbZlSQ
gToVO3Uhc7KKDW3/9VU+brVWRjvJQuQVuODdjj5WGXaADkp4WcOUi0sA+gC3bHXEnGMmuBAm+wG9
gwy+vugnt2ZzQOOQRkgUNJSj/R0eQTO2l/Wioyl8exLpfqg148RVPnlX7MlXnAHfP/8+ujU7VpVp
mtOGM0BOiHDcICxQFH1bZmF6YoP8t+H6fvGCXGapaOhUNsnMfe9floXWqm+Xnsq1akc4rlxpvTiR
El+IMJtuGOkNTXfLlHi4NBOYQo4kJ/GcmbRqsldjWGH0LDJcH7kC7It8Adru9YIBld0vVp2SPARv
FEt3p09xm23V1NLOzUQlptZSxgQsOEYW4fWTzaikIKz+KXFbOACycvN+ouRA4hpzD7ax9TzkSVvg
50CG/KsKi/6hqE1+I7KI3m81271DCju8ErlAvVZkaVkHrk77YY9+U3le1KI2gJXUxlZVh6jxKScM
mJadpn5pK5XbTBADEYCJsHDx4lbqF52Nd53uQZi+2kOj484pxXQ7jiX1sypsqylwOg2PpiznhXD0
tDWVCyLDItUvqkyNcQ2pURikmJsVX8+k/hJRn/suo3j6U5m4rOnBhBjtJztvnszFAWTQStV5LgUs
TJigSXVlQa6FnC8zyGqTLdMyGPIUC2y5iAKP37SYlq/jk8CEhzpEbgpnpX3gAHR+DFNbnKpkfrIN
ZtDbTGw0bKnrHW/g8kkfGBZl+2Rhv4u9GsXFRSbm30kR1be1u7qcE2U6S7QeTYYOpq7BhXPXGmZP
WF4bB40ms+1MWtTeYP7fL13sbLqSmkOkyumcAyBuzTrX91AYjBP7iU8+XUrKqv4XYGSzM3w/0GNs
iGCs5/apHNuaA1mLONuqtM3XE8Qnny5FFWTRIK8QORwTLIa8Ga156vKnpsf3CoDVDeZlwCcQzeZ/
cClWUKKTgH3RkT7a/EWGGDGsC2Z0d7HPCgu0rZZLdw+RaD5xwPxkrgXl5VCYpxG9zn/vn10o8A4O
Zl48KbGO2ZX2BqtH1JIRqizg5loZut9lPc3f//nD/HvaQi9DReR4toWZAZ7IDsun3mz1QAhR0ecI
ScJMnPjEZuTjbpOi7kqjRU5MGMfxHWqiTN3JcsunSogc//SQ+HEcZ2ej0SueGNt0+/WtfXJkt1Qg
MSqRzVSVOCq/f6RK3eejkeeUkun0bZqGiniWjknQ6QNFM9UOfyp5FpO7Eo/nhkEAp0E3+sRC/eE4
SLlAx25CSZsaDb3L979B9PMUUsfitabYlyRdrSthyvC6ULTkRrWtcFvwEz1MH9mmmcV0Ypn7MKo4
tvMEOJ4xgGlKr9/Sm32CYacRLJFCo5qudb8YxL81g4BOXD3pHvT3dObCCT3xnj/eMmsdbC/ajuyv
qea9v2a5lG7KOqg/Rd1SnTe4jBuvVgsIU2XV3Wb5iLW+64sru2m7jbN0/8yCwtaae2bvwIPn6qtK
6/31RyuPUfwL/ckIW3ItTGMiOsE8tQv9K8Z+u6qzx11TXVVaFKvk//jLGSmSIxArzCcqsZ3mRWXC
6oxX1r2o6ijvV5CGkgcGUrlfRofbDVZIBFJF5Xhe+TGRG9ex4lgPkkTX2q+KFt9SIeZKx1s0mIPX
jqP6HQCJc9FXor8ayjDcSOwgna/neFErOqarryj8Y89Z9RKWC9VrqyvSQGO0Cb9r5jQOgPZo4EVB
aBCwMWBbicSwPCj6qMeYzUNM4FMTLy8Cdg262VxfGt8CDHbvhC0+BiKe8jMoVs5em4cOMKk1gLUp
WZBJ1u7cmTDFsNJMz8QM1aAbwoa+kUZsXookIkUatWR9U1WFTjJsWarXSm/y66d0EueRaRQvU5YY
0MgYuH5RxlheF7Cy0sMQMzx2uNF2rm2A9wunQplPTQ3HRz9cPNQq0cigPGWp/Qupe/NdTBFe42aa
jKelDcMZuNFQ+FlWGRYbMc3asxNBxKiNVXIbdpk77PGQ4jltFDZ5YO/jIgnmSE++CUWxf9Q6NVhv
nGyDSIpkuNZ4JsSU5K5y4sM66jwibObAjD1Hp3FLQYLt9vuRXWf4jMpIlq+OYoI4/1MUzhZ6x+Lc
lRWkM7Je1HJfpc9Z8l3DcXxiOj1e3Y+vfrS6a2UN9tLuy9fR9K5maCMv1cG4kr+sb2boE3VOykpt
B3L39WWPZ5Pjqx6ti6Vw6shQuGoukEks5gtUg3NFIRGlhZNibqzZ8PtuOHHy+TA+jp70+qvejI/M
wvAYypF7xZdr2zzfHxiUch67hO4RGidWieOl8f1NfjBDgcZQ1SzkJq1JD/K8IETnj2JnWOjjEzua
f6X6vpu3DGxKFI9Ng3oA/bqj1wiHQhuzGh+1wKSPf7xPh4e2zFrXszMnDdKSEhuW6pWXoYvGbf0+
1MgyXNLqyUinnH7oAMUwsOwoNHa5rLtLGXXyOY9T5eD2itmeT6UOeEQTfWt6idtOF1Ih9twvKzWx
d0M/QMYB7Z6+gBewFq9vcP14Ze24z4Mc9Wcrx5/ttRBcQm8J7SncTvmYIaYaB0ACAJLA+1U6iGpO
2KFrbsmnI55Gy7v6BUqU0gZZpRR31jhM8w49vaFtRsKVZp9wRjNl4goz9wD1DVZvljsA3cJY5gdY
dcQwJ+1Y3XBsj65SHAVEknTV8kBm+3yhOwmZK3HdRVd9JsHfkFKOD0hts+WbnfSZEkRkHpz1o1VN
G8g+6VWk9lMYxC4pE17iQKsJtKx3f1lVD4RDdnm2IR/Gec6jarkqsLjqW/BrSkfu1oiKoTXUm8mU
8wM1bngVg2qyambzYP82sh6TI4t4+K3MCmdAR1hl7oUkWu6x6gB/eam+AJSC68I5LYtHqDmiBVht
yPY7oYI1sOeurdB+5r35ko1LE/LwiXXY4FRWYF4lSXrX5E2lXqnt5NrB0o9hdY5iJ8y3XdlFv/Ow
GJUfs4JCPYhVLWqCtJHTfJU3C+yEBUHP01RX9XztmpmSfoN6EKaPVh2aCkLEph9xX2uJ0n0XKuR/
GBlpVKVn/TJMA1lV5WzlV2OsIq5B5KtYZzZqA8Wv2qi6T/F3dkROKJkRpFGmdogvKGx5VZH3O3Qf
8Fs4UoawrWar/m1bUv50hoW/opnxPK6IsO4uFBahlzUx59slDLvLQlFiFa93qnO6pA9/Tj1AgwYe
9SHUzHlgk1o0uptez4SP5R50FW3cVTJrAKD1aX82iq6W/pi19bAJFScmC6pX5uyicNT8N5Uq63I2
UjKc4lA3gSaNmkXqmt6+GKIzCDSTvXUBrS/FUEocCFCxGoYNoCmIbYickglYlFpEbBeMSdvX8yBo
jNN7WPa0fEv1vDfSWdlQ49Mv7W6KgXQrDShgo0dEvIex1XyPpkEp96Us6uxysGI3uWlHYWMhoRq2
1/quOscEXTaJnypL/hLHoX3thI7FYxajUmNvElHraXVhX3GHYtkqc8liFw4WYc1Vr/zpZY2wf04U
AfdrKsj/4kgRXo0kXsznU6VF0RladPdMi9lg+4z2vCMtS1R6kImx17fTOCXltVFbeeJ3WtgVW60a
4GvQwoZXkVZOQRJWHPfiDG0jTDuSMPFwL4S/zNhEOuAdFT/cq5ypfrFhgSBw1Wkbb3Ve8S8Xd7r0
nSgf4AfqSfR9UGXRQMRXtAc0CaG50ZQpmzdZHIZ7CabG9gAU5S+D1uDxIC12UYNibpmvxkwvN7rL
7whqN0ouzITfBzZPyxIvtpv4RXSJKXZr8QGeeVFb36IMMN45mNXqgk4UBAo0cbjNQL2wfCq5MkOQ
NRZ7nSH1/N4OKdh4HeCzuyUSw5+mzwj5YjcQoeCHsOQCwpuTx7BzQOVhRicHro6XKdk5vRb9nBaS
XckZdDqLiUlqui/CnOJRSYjrVa+CQfXadkmMoKHOVa+AOWKOW/oC6tbqZxqoEqJu4sFO4+gZwnQj
rczRlzsUYi5WhrCRP2ajqv84XSkemcQhoFUiMn5m6dw8141kb28pCST3RthxBRS+tp94ueQa1dKe
2DFVcXan1IlWBGxOex3JuQQpWBirfDzmLjkDSk3biKQFrGsk8VR7ZpzYsUeZKR88FhUtCcphpECv
QezwlzSv1I3EKDp7du/mUHYL9AnBMjpiV0Wc6P2mVcN7vbK6ks6bkt5DEjDvZ0s2RNvZXaJvJASs
B2q2kRPok5vdjFPBkzDdRrtshSIvQQDqh7QsLagUCX8LVk1/SQyOjHytUpJn5gyDKDMXZIUnBPWn
HTmQxrVSjMA0wnmGHcY5hNKcdGrgmNwq2P0ESBVlsbCyz6yZplZghCpBk61QY/IGcks63tgnxjbL
a2o8ZcX8SuBfoT4YSe7+QFAAS9/ih5hs31P7TIrYZF2oNf1PnHZW7rdqlrxUySQLcBVpfmHIfOnB
blUqEJ2pGvUAHtr00HYD6Q/EXjXptirnDGJrBs4MVkoPKq7MSCLkYACfrnat6Jc1z8q4z8eRtF+j
aiJSTVsX2n4NA6NY7f01J/kx4svqygXAnSri/rEpleKlSchePoM0p+7SOQEOCvhgPhdDkVhAE2FD
eXqRyx+mEcnHGhAO0QVa3Jz1Rm9EQYpE7M4onfo74rr6tiQcPQP+UHOeyCnabMtQr1QPRER2YznK
i9UIWdLDKphMx0npU8RjycDbTidH20yaqwBwqzR32tPHIHawBN18wZ5EpfiaDMkr3McCoBtFd+Ln
ep3YQyetDXHPxG2QM0GMBlATmlCULqQob206HgJwxUw6bjdntMvGvB+ZL6xE/C4zmes3eSTCq0Sq
I20l5u+egMDEumdCZ4GZutSATikz7fvsFC6kfwBf99TNVPsicZwy22kgcIhp1JmODyVz7ehDuRnn
h5FTY++Jabb7Xd+BndrSCuh6unV0lHfTYrDYE5optyMQVLljq8HXVAHHmc/ddFHDR4P65UKKgVZX
z6VqAXRUl2YhMcuJrKfWUdLZs6Yl/i6MRgeENXZmftZTP/hJ3x589YRPQjm3ANb+iHPXplbr2i5p
J/NgBYYzVY9uouUQ86DfjRs4KTo+rMrhb8Qco326jWnxbdLmeLzOw7Y2//D+evUhC9HAAWtNVPW8
YZ6JNtJt9fwyZtYAAS6BmBVNOxZnipkW7bnIpzjajnUmrR81BOBLUPjWXaIZvdgiHdH+ABeZW2If
IpkFkqHYBcWIS23b9aLPgimvjJoWZN8QjZKI/sLNu1bZhCMcvhTWq1yhPnUfqBQ0kwAnqKzwTFQG
NVlXaR4GDWUzgll1mK50LV/s29kYsmlXLTqhk3bijJHv8AWrAc3OKWXm0ufeFzIbf/fpbCs+8sPq
sdBCpd7PRcsGYkl69SZSNXk52m4MkNEoihchrZkVYyaeZGvMeRZdQndJrtKSgnighRQDAEFA99ra
A6V5P+wrLGjUw9VbNN8jG3XH7n4MMiaChJMwaChuu3ita9W+ZiuhKFsFAMPsda20R38otUT3TWaj
W9MEaroDjTjYmy6SlvDmrO1+U2xR7yBBySfmaeJoKxVvjmuMRYQ8zdL3maYYsz/kg/iphMrS8dw5
S2xbbu0ypd7BtDHHWRgQ/mt3Hv/H7tukpg1HjqJR6h3gpPbaaht12k4ah/5AFPrceVOYqeFFnWn1
ZYHEh/CxMSKepRgXXd9oaV5c5QVmDtJnLf15ihvW8MEGeOWHQ6Ntok7BEFFBfScLbiHOVPZDUj6w
A0s3zkQcHI5EGNa1iRcI+hYQOd+NGlY2fc1nBUu/kLA6FEQLxHrWBVFTVKSDJi5htAOkPk4VVhZl
XjwXSwLuk/P5Dq/k2O7UTld3dg476rKumHmypNXUy4zMq9vC7RvTN9ooLbx+bZJz2FEVK8i7Pn2c
THX6pWpzVoIInpCBV21HKlbVKWtaDOf+0DeH1Qms01G67C3+429uIFC9xhhfsk43/rjO4n6fzVFL
97liAVxUYvJ/dVGEv9SmX26KVDEg5krVfBoAnRqggxWn2jLnTuh600KT13Ubmu21Xk/Lixk2VXve
ziPo+HBYgd/wlynpsOr8GUVrDZthdmvVl8VKidSd2Tjk5ZSSbMQwHTdjN8/Q882ZwEriz3P30oHY
tgRD34xjMI5jcZ33OK0hHYysfhoKtslPyrRKziybrFeFDfuzHUaL9EHHqnAKAKXx6QuFPnOqF/Fv
YMuFuJMTHSgsa914hfh6Hs5Cl8bYjmr69KeBHcj2tJzMZ+h6bh1UUMzNoLYiF6r+ymxLvRzF9F0O
VC/2q5r+JlMXsRk8Ww6c3GzSPlVp5sQcV/SEzGiyOV9dgPbw4FJyITa90hs3nBdtUm4HylssPoZ9
B+eADJxO1yNwVRTYye/UONiyjjTAg+FWptdQZm1lD9SigOQJ8FQ7b7VijoiuHejZEMTW3yfjygE1
rMLG0h5mxVakyBbWth6NOqykWPgiM2l904DAdKZoQyk2+ki3Hxd8AQgUQmNy29Xt+gxaU/sxTQnt
N1bF/mmKx/kaCcJ4k6TFHO4N6BMNu65auQZuE82+ISrCem3Khl48TdWVms0FOD9k/WibJiFehjjp
wnN3WRDvznZnnTWF3fxeQni9Gx0HsEIQvREXgTsW1R04z/YiFtQ2vcqCOuflTd4e4D/3mKulnKmG
K67aneVm2pk3IF1s+LFjVXAUR5JyNugT218EAcYFHkbYuqEgvcEv2hkyqNGr6dW8aMbT1No2RpNM
Y/0EdBYbvh5zivTsyexGr7cG+bAsFbSJyrYLjpJx4pAtN7jhhS4Myh492yrVm2Kru1vTR+4XgP+X
rqjHeNNVJFUEZmrbN2FsWNdpUi+vRafINSa4aP7EeWa9jg2bZ8/leT2CxuxgKie2/oQjOSNWCRRV
6oVVLn5RCY4O2QBDjMN5og/ewPa/A2Xo1rcNtGKMgZXC5FJjbLCZeiDEb6RKMt4dLfLZAJMN1ZR6
Rh8yj9SsymwKuvLSQhkPFpOUiW4nrFb+aqc0+fN1Ue7r8hgd6vflsVGhJqAPQ/k6KcMNHQTqVcK3
nIFdKYAtudXdu68v+HXtkRLo+wvWJQz4jjCbV+IBPbxBQZncfn2F467icQnuqGthlnWkgD4tXymJ
eKuNTXkZpxPXOO7G/L0GYhyUsuhWEAe+vwt68SY9Pq18LffdzgjsnbL/Z2Eb/y4Rv7nE0YOals6U
zqSXr8jIN23xGmun9GlHNoKPlzh6UjgJNUhH3AUHF2bIUvc6L//RBO1mOXe/RbeLH/8nNeA3N7WO
jjfVWBPTbAfuv3yNnX5nJLump160M6pyl0dnpfIT49aJguyn4+3NFY/6Zno7d62dcUULJ1HYbqPu
VL/305Lvmysc1fIp+zGXU3V6VRV1ayjG3oIKHYbnWXdCfvKhDXo86o4KviHm38Tu5/IVM8UeQag/
2y2rUR707RUAb1/Vum1a/m61k0inT6cJBFqwZ1YBsXk03qmxLjW94PLVPqDjOC9+JOcVAQ9etjMO
nKizIL0Cg3+YL2fvVIrSp22DN5c++g7oycxWojvl6+A+9dM9+/dobANHvKrRtZLHO0M8/gfzx5sL
Hn0V6JpLMbd2+VrwxbnyB95+H2r0iXH5+ct8c5mjT2Ghl2sXAMaYQrTt99tbMNwB0KETl/l0+L+5
ytHwx6IRi55ax2thEybBbiRJtl8/rlND42j467OhoKDncdXwc+WGk722Yir8iXCtU/aqT6fdN3dz
9AEoRkbKksa1Kse3t+aj/Qg+uTjxyLQPV3FWIxMtfjSQZI1ZR2+mWarI0JdJe9WtabxF8wW0doAx
v1jpEszxKq1tZHRFL1KQuFTmPnuq7DklKSDoJwPJetoVk1e4lhG0lTL4GvI4hKG1c+KH6utIfNcA
csFBmcYqSKA7jpv6/Wwq9L5Ws64JnxGMInrgWEAKpk3WVexTkCRZUjbC+VOsxz2v7lPIF1gQiEwZ
RGd/0yZXALQ1l/LCncPlOcMYgKxiFKP06JrJ+hyRh01Si+NS+OyVmDLfqkDwBn1xsAALCMGhjsvt
6+H0+aK0CktW2Njq0Hh/U3ZDM7tYl28nPYPubhID/dQ9RPfuNyp7+7i6Jpjm1Er44Y0fNQn199cs
0kImmmAXVDgpW8zHJbyZeXA1bfboVGzaXwfru7d2dLGj+QUZOsykghZh8ZRcJ+fZN2dv3SLdszkR
X5KDFkHQ/l2cWDu+3hRBynh/h6E2dCYKEfZ582Fxf9a1D/Ls6zf36UT9pqd9NBrnqksLWoCstAjr
PEX7pjAOFXmbtcODQam37J/c+OXvNf8/1/m/8OC/efwfgi9/PPG4ZP8u8XL9G/9KvMQbSnYlBv4V
NYZcfH3d/xt4af03+imgoMxrBqp1hvr/Bl5qgsjmlTWC5wT1GsGI/xd4qfM/XFGw6PVWNS+ahX8U
ePl+rAAYwmWyGhBXIwbZ78eBl5zd7awunPYwmJP10wkpNyHJIIZkjssz6cjaixMhLknG0/cJDPcL
+tr6k11Yuj8lFco2KP9XHN6Wm4gOSiAisdzgerJ3nWNUmyVd5PObp3v7r8/zbSLmOuv830f7rx+8
ivzR/fIP+N333w8Vp3XLn3WHkLkyyKdl2QwVJvFK79ytRss8+Pp6R3P7vy/Io2ERQv6E8fD9BTk1
986Sq91hSFz1h9G4NxYGPWDayrjpJ+dnRvbVuSzz9MylbR1kPXDsksivTSptx6uV4Sqjm++n+Ugq
iO32lwP4xk0rCYNRZ4fYSze1qUUa9i7FVrEXsT6ffX0L7zcG6x2gaUfZg59IQLD6i956s9dftN4y
qDFIAkEoNAChHj2CVBLfFV2+wZN9UFMOyUrXH76+7pEz5e+FWTdW8CbDG2Pw0btSpnQolnKShyqc
+/NZ0ZOdHtXJRdHL/tyVBhIfW+n3VQS1sp4VhfQdCJGO07r+P/8lXF/Hqa2rEDqPYQY5gn/CzJr+
YJZmd0arS1w68TJcJsyTZ+jZutveabSt7NR2b5up3BpdFnpGFZ80PX7yMtBHAY/EISPYwh5t4Gtj
yjTs78shWx2VcwiI3x378b5hBO3sOZ/u2gmTWzKpjq+RVnTN15RtigSWJuXXcE/bwPk2ZmP+E42k
fkWFc8DdnefXBIiJU1uAjx8b8llM3VAZmGw+vEBR2BR8aDgcnGZMruwY0Xlc0zw3y6S7iolK8wWa
oV0fzuUhhYJ/jnOSIYauXNuqVTYRnWUtW/442ZVoZW+QH5xyUb9fT9cxRmWf75IZUUXceRzMrlCw
MaIyFQd0fGKX1vPskYAi/NTN9BPbPO2TxwE0lE/IZq40UPy8nwpyMoBcdTL0wwCevfScIikXj4Qq
BLCUDKn1pwo6maGUdBC1SFW/6yYatm3Sk/+1ceu2pZFNS6DbGK7WT1uCneDUKImr/RxEcwpO/nFm
X3+hyeqiA6XFQPf+x3Zmay4y1sQhp5C+a6H4bWNjqHeqnBu/GVL9AlDsvEdiWRJNF2onPrm/QLF3
EzUUHvzgmgYR7K+R+v31eyNHLIwk/yC0wXzIZ4hV50MRdbpXlYZ6kEQ30B8oJ4LiWXYykptywLqB
neaCyFe1Mx8LN5/LADWEu9dC8lu8SZnCe2Hk9ourksVBv9C8yDi9EV+LkIeMFsuZyrVnYL8krWX0
Xh9TiN10CI+uuLzoPaTtabdvI4sKND2DqiFyKUN7WUzYJwJJg53Aq6osCl9HnHI3uDRH160nIso2
77PXhm7nq62T/+eFcxFlvuNk3R05WXwKLkyH35mwpgoXMx3loDZmZE2RIenVzulIWqxZ1zkITFm7
NMvB+uyiwSElEElNXULRLwoSkHNBW2LNGmu9uWmTLJh7Le620dKmF6qNgoT6ZIvau8DGlF3h3c3Q
k+FGwcMZJoUZYC66S62WiBdsDllgaOSjbOeWNIndINt0CppsSZV9bY7pflSJjNk2lPxvapKCUN3o
IwlNJRG/2ol19OiYzYdKmQtCAIMBwiOTytHEh726G9O0tw9WMbkbmthk8PZWsh2U2nisTL24JXaP
HOHKNA/ohOPXKc6NE4PywwcM2B77p4GNePWUHX8TWlXFRVxJ+6AUTbZDTTH5pQKmYEBHfVbY+nji
pj9MTlyPTZ+OedgFgnKsibXrFCu/HjsHhT7zWU4pOzCryN467knS0Se3hrWLniPhqniwjqEfzLGp
Yo6Le2ir2PYQMUTbTNHYp3Q4gApkx9uvl9RPbo1ljI0j+yK2jcdQmbImlTGcHJeQJZMTeYPON1Wz
3yWAtn/+0tjtrui7FV3Imvl+ImmMWDMIjwsPY61V+1XzEUS1Ep4NLAjB2IbTiRPaZyN1BQFQYFv1
7uzR318QXRdYRrdUDkauV2cZ2IkNMWTZQXP4SkuLFS2Rve0BTls2yPqMMzfDQP/14z0SJv/9XDA4
oCZdYYqIgI/2TqHLQZGihXlACMbU1yj4QPZZ06htkCehQ1bBVBhMZaGxIDBaNVC+ZBBGfgt3436R
Ji41Gx7hyVPz+p2+n9cB07HmouYyoZYcAzaFAAxNndU9mElvkScS7mv6gnutsbSDKDP7oqI26rki
HLD/2aTSVfN4jU7OOjEAP27M2c8BNSAIGyclTKyjccHsR4x54mR3AHOVlzDqkl8mAWw3TSzka8/D
mANtlmjAgBdMT3rFNIeSMIm0AOafov1yOzf7gVKViFlhRj8g2DQzHEkl1K6yrlbvhc4NBkls0zHj
qBbanjoXPOY6N0TkJ3U9n6p+fPyGGeMEF69KYg6Nx2L0HtnCVHd9eFBigU3NwkHQE4227WjQbifR
nvqGP7sez41xTioBrpKj/UwvckstFis8kCt6llddGCRZ9n1JiptWOv2JEf3J+wJeSdGaIwFWAUpd
7z8rXRuJ8ewc5VA6BkFLQiY3ELVifwxJwij7OdrHDd47gBYtlmo5BmLiXCB6/aVjZr4ifxAWLhFV
uxwm5pmbWg4aULfL1jhMs0Mw0Dl7mzi3TV43ywW16uYXXo9TmO3PnhnDjXGP6Bv76fHkwNYBOWoS
sc1bbfVW+Diky2s36M+5oW6+ngQ+zrE8MeytwAQ4teE5ev/EUlHqDVoh5SBGAuTKQjzGY03MqCke
vr7Qx5MaEyyOZKy7qxMCPMn7K419R3yf6UZ3VdxI0LnV8iTMeYxIZplGxZ8bM1X8MiVBjYM2oWUk
S0vrcSSOdPEKTZH19YkftA6G97MMP4hNwrpRgKN9bAUyShypBeHrd7nV2me2Uo23cl5Mf2zt9ExN
O7mBkpFf9kZZbxw3dG44ltQnzCHGx99goBQ22PKzd+G0dvRQkHg4XR7Hd2SEjfs6t8eNmcz/rL24
TvTQKOElQISBvQPd6P1Vyq6FNYcm6g6pN4V7NmAB6vf/YNgC3yTh3eIkx6R5NJSKtoLCo6NDl91q
DVC6gzmLvayaIdD6+ffXb+9vEMH7t8fZkyWUqheahg/cmbm0dMVp6/SOFTsoI7WMLkcQLkjosbJq
uzaW5rUB19YmYiws0m8Ij8htamuNSNAGwd5mceV8n+u1ezuQ8PuslzXdvNBv7GYnCqsTbJZLAgZN
abdnX//29xXo9XVQsVjLcUT1EN1zTNOwtEFxSZ1N7zq1O08tgtsbu7uvcuNCNfMXXetOdTk+fuTr
Bf8iAf6yF46WMTONsyXuRHo3OljUEdZG2zDv1U0dDu6JKfizS1FzxJaqMhA41r8fankJ3kD0WnY3
1rOL+MSxAuR5pjdrxJx//Rg/uxS2LnSKTF8WM8v7S7WQkU2zY3Fm/5sGS1NFO4vomX2sa8OJY/lf
s//RaEMniSmVDSIGtGP7zUTKWyYMWd1lRtN/c6xW/xUtjv1slar20GuzeBVDryDyiyvNN4vM/hW3
dLC8IiN+DLdOotwPyEK2Wdqijx7xRbxkGamVfkT29uTXdoqPt5/Nhn3gMsrLECH8EjAkxYIWK+lu
y8ysDL4jA50sAvH2wVJq67lt8ch4xOoNZBCTwwMriYijFOKfNhLP0Nj7FJFbfhlZw3SpdlFONkBk
jZzs5tYSgZ0vgsy+NCYLfll0y0/cSZ8v1IiYCYSPifOtHSd18Qc9LOWWrLp08Qyrbh5IaKxtTw/j
+FGtJ4GSIK3afNNg9Rg8OaXjH22MBMtW05PDQsUUg4yLPQHTZE5W/TxX161CnmWgwYdkax8NQ+sV
VqY0QZK63SU9N4X0bTlN15nW3Eugh+kmt+f5AuuSeqIHLNaJ6ejlrkguaq/YxVFUrmWON8VLXeRG
k2F7vCsi1MqexlhFNJwO6YQCziRFQ1OXlGiN2bFweE5O9hxa7UzmHeE336qhBfwoiOD6ubBnl0Ff
SowMToPtaQinbu+wK9qXc1T/yKPB9FVCe6+zNq5q3+qFvB6asc830hHDt8RK3ZdunCjl6sU4Dt5k
2NnvxlQT0q6LXHf8MZbatLFHmf5CLa6cOgb9pf4fPQmOkzwLiGmUMNX1k3vzJFKSv6WBY+POyHT3
xcTGhKoGgWPhaUNdo6sjuZghFK9xErOKJnUHq0KSBUmR3/UNrai2uBtd6ecu1liycqvwBUccOq+q
xZwJSEJ9kFBJUt9pjPKKW6oH36jZwxOEnGADwSVEDZvUe014RmGW15IXgMUhsaz917PHx0l4Zfau
Qk0dPhSQ8fe3Wvco8cPere+wIBFZ4pbheawNLxJLzCaG4nFhZ8WplvbHGYvSOKAAna0pVz8+cJFU
10p36Ko7jap10PwPe+exHDey7vlXmbh79CQ8EDF3FgDKkBSNyCq5DUKURHjv8VzzBvNi8wN1ew4L
ZLBCfbfnLDpO2ywAX2Z+5m+Aa24VRH03oh6mh/cf73ViQVW3dBGZbVust4rpumdMXMhxdQhkyPKG
3GB6NI5/6FPETcYqS7sSIJ9FSrdquNBA1ls9rKrDqCWh1wjrFgX7ahP4feyG7XSfVxQZOiDrzftP
90bpylwKIVA+3NLnXp/Hk6yVUWaazaEh7fguTHjUZiHC68nUiFKYQneAzFNoppBcEiOxbuiV2r/i
MMQjqs78Mxf6mz+HLQOJa5mlvbrR2x5N4QEeyGEs5RGsU3ZQ6hpgkN4NWLKGxLiwpo9WIefbGlgm
eP+p/5iBkb5USohU77+cNz69ziAJyTVVp5LRVpFt4GeVa6NoDkPVQ9qphsWbF9LG+6u8cVboZJKA
CAhkBNbWtRYMHLmDOD0coB7K1yLopx9tUpA0QzJpgTkaU+1w5VUbUWjNZcZvnTYymnaRW4kOt2uM
R7iIDJEU9FOlrrYuqiBoMzh30fyjS5um83RDwpnWCKrQ8OZJaa5GIU2ZZ/n8iaeEfZns66zWf/hR
K7tKK2W2O091XJzJaZ7L/JfHIk0IQo2XiQ/hMwDj9KzoZKvXgmgaDzYTtp3SN9yaSaNWcNzmbUsf
Z5erTfOBL3Kc8z4+ZrlS7gpFgD9nKrbNgniiZVEVl6Of99sibOTLIfALLwHue6agWCEOmHDwW2lk
IZFrLN5ha0CLPclG1KL+cwiEOX1KK8RpsTUDUxslqb2pm1jyEkvs4WIlrkys3EvzKF00GDtcVmZg
3yqh3X6NdZgo78fL+uxbfteyN9iyMHWstY5I2Xdhoxv5dKhy0CVlFfVXnYK/hdVN4T9YinjERAM5
WvLQVSES4MAE4UuZDl0E4bMUeuUu5uK7Tg3rMzno+hZZnoq5B64d7DiAOavMWrRC8vXMmA7LzQip
N2wO0+BbbhBX/XWeJta1bJDUvP8qlw28Dke055CEZqJu4493Go6yXXWRYfYsWkFuDZQR1L42Sps+
oB+Fy/u5FvOr442nBHaEeCmHCtKD6ypVk5W0bboWCDP6EVuV5ASN7yAKP5Q9uGol8audWIYJ86jT
D+nlY18X3bFUM/sa24xz8nhvvHM+LR1+2kq89gUJ8TJJ6UpbYm9p4kC7MnH7qBvvC3oODqQEeVvV
CowLRDvPvPO3zgAQFnxqAAH8b72vrFpTE6W05oPuS9IVfGkELLWo8ooxaHeNohsbFXrNoazzdCvm
RBwaRm8evaTyqhvaa2wI5CsdgvjHrpTaC0mU8wcy/cKrDOQJ3o+PN7baYk/BqJLjYBGBPX1Bc8Ic
JDGL+VCHUfYJwLmyZFf2tu6bc54YS6itQpEUgNxZJTRAkqz6F4WMllatpfJBM2GnMaWYLnAPVrbI
VCG0O/WCGgNuPXSg9kz+tnzl05XZbuhsIbtko6G8fkigJILesz0fjH4Sl22tTHd+LH1//02+fjz8
ezm3MIVB3B7LsNM3OY0Y2zEMFIe8TDIPPb0Mt3as4W2tSLZwyMfLusr6G/hq/ZkM59lzZ/V8z7X6
ki0C+LNWh9iEEJufRapyKGdt8lpL0u4z3TfwqLU7pYSFGyW1h4qCQEwwIHNuEYwZvNY2ZUhUIjM3
zDCFQMWtB2Y9j2GJwXmo70dG/zUSVTP/JS22b1SzqGHxgPl9GhU9Q/ZNsuYHy4i6h8XQFWXm9M6q
QS5sCYMApiUKgE/arBd4g2v6fNlGJqauyK1E3zoUky7qCGyDq2ax9rmx5KhHsakcb2EcFqhFAVmp
zsT6c7Pk5D3hXiZQwMImGHsWSpfTT2RBXGMSZyTHuBHVVZIrovNivRg/mFOUBpvQTivlVmJqkeFb
r2UfsZiMhYtIXiojydbA8BvnrNAdrVIDyfFbCe55r1XfpawDIpmNiuXMmNNJzpjnOTobPbp0jOOz
ApniFtjENAbwm7Os6u9nTAED3AdxsJhshLwdWZda7DsZs+yZpFj9DVSf+Ov7Ifp82p++AMZjaEly
69N+Q4b59AUgmzGg89dWR1MNw6uyzLq9rEPEcuPAyANOoKKIQHN21Q1lTbwPhrQdnKoz0ELTKmkR
YsBGJXTrKVTRIIe4vQ/GxN6k0NdRdtDZ9J7GoOPaQn0wckw7KUr0QYfwUWMu1W6sOom3/UzvxPVz
s75FLIEeY2bgAbmVhaydKdaXs2v1tDQxybJZk4JjzWFhflHiRmUVx77H/STgdlHhrwfhpR/Z2o4o
KTYZ1LC9CEKtdeYsqc6cO6/62Jg0Y5xk8uAWNRy4ttP3rXVJ13RW1B8Ryhj2CepHm8Jsk30rcH6Z
A727kIak2RUWPHGRqoU7FEb8MTSzaff+l1+hZznbcbT8PaACgrHAr05/SS/GSM3zYjxib9N+NeXB
AjHXhnqCKBIquG5Q6syPRqVUvsxipjAKzCS4zU1F6bfplLYfM7UHh5pM6e+P9G+kJkhNzpf/+b//
12+17VdIzZuo+3UK0+Qf/w3TlOhU/oX31oImWpIpefHz+43TfP5bywyAg4pLmzWI+v8P1LT+4oal
82iTX5LRLiSqpuja8D//Q5Ltv5jZ0AZfZMs5AajR/v5pd783TbP685ewx5WGJWU0s3Z2CEgebGIA
MCx770X3Z9ZTM0D/qjwKqcwSpw9FHW5gC4JnRwvU8WezumkjH+oQHN8kd7oeZdm8VuQdc5YZxB+6
GZUbZTOteNp6kPn6bPiJTgFk2TAujyGOBrVbW2VzXTYifIQWkVw/v+5/Rx6RR/LxTuQV/ff/4X5P
f/38v/8nj0hzfuUtaioXP//z97/5N1ZY+YtIYuS0tL0WjOvfMSjrFijiBW2hYBEvqNNOQhDNKQby
ZHhL1r30yv4OQUX5C/IrEA3ELxczWvKwVci9F4LrzJVDHZUr5keQw5ZR4Sq1LyyzDbSg9O+z8nGI
PUN8Ds/pHK6rh+cleE5+MV0rkMmnQS7VXTpBVvbv1Uhs4vJLa6MgaX+Xg0PbnxMIe3VXLIvRfKNs
oNG4tBBOF+NOGjCTk6X7YXJCF22lajNWO0t2TASKtH2+QxPwxVf/r039chO/9XgKg0RAJXxeLD5O
VxRxK5daoUn33VPxrThqDxTbZxdZF6DLYzF0sUiIQYDJa4C0XsYotuS6f1/GFrx90qSgdjU93s7B
n/mGLLMyG2c6yjn6i+Q2a3yvzxwtQHXfv29FjiLKsUy/GFA1FLtB/0M+8/LWNQWL4fUDTgEpX+xZ
1j0KlCaKsqja6CGEFGvUt2p9zqB2HeBLyU5JQdYAMoy9tIq+oU1CNMCn4KH0xQdLAVGre9ByN+8H
wauyZbXKKjFAAcTqp2AOHvxF3sox1M/+rYFqf+2Yf+jKg/isMMg6MRdi59qvsk95kdyy7CB8aOgF
kHdsK1055333ChT7vAjtLBUfM67CNQB3HBB+i8ssfKh/WoAVR3cqt3V+MT4WF8pjCOIVaU507z4P
CEowXTtnBrUO9+fluZm5oYGZ4mBzuqeUkiyrVYrwoU+Pk1Y9hEOxL+Tkx1CVZz7cK1zYeqnVgdG0
UUweV4UPeC7OoWPei212W22VD+P1OZbQOtjXS61Csal73cwilkIg9KIOZzdA6+P9OFwfRixBlwp8
xSKJvaDdTl+cMDp5kXniaZDrsSYdAa5wE+N+08ryPszPnX2vN9fyfSgHFySFidbm6XJNo6vlhPjW
wxgqeKdyuLaefc6j961F2LdM07kNOWO5J18mSV1IlSdqzgjUsZ4kZT/rMVIPw5m+4uuPw5D5GR4A
UgZ452qVGFszRQ6V8KFq9fhAfZa4oemDTnr/A725jIYhOjcUVeT6MhTjVKslbr4P4MyB1OM2ISMT
duZZ3npj9qJbyZiNVZ5n6y/SysZO4x5KJafqUG+69AZ/+bs+jHd//CjLCHexOYSnTzl0+l2yajZm
XR+iBxmtiT6R3VqTzrG/n21jTqpPDoGXi6w+S1tl5WhbLOJd3x7UPZpW9uf+VvU0N9g/3sOhp+Tz
Cq+81K5q1NYelKvJ+fgPnpNMi3oPjA251+lzJjVkgFBqogfaFXR9kuImyNvNf2+N1b4NmxSlElHx
xbR0b03jph4u/3srrLtbCCC2YVtGD6jH1JtQ77y2rs/xqt6IblrTIJYX7PBSWZ2+qqFBldPKuugB
ndQ9aqMzfLN/8hj/WmF10YJ0KLJx6lmBA64RSD7mZ17Uc4r4KuRePMSq3YB0r436+Rg91FtlN26N
3exFziFzLS/6BcPAvI+Odz/M3eDdgCx9RG/Uv7dc7Q9HijRZwfTAbbJIjYAMr05WuAfg+sUcPdD8
uAjmxAtQxv4Hr/JfS6xbrQFifRIWcNGDfUufadfk57QFXjfKloegLY6VJBw7+lan4aBVoGz8QWXz
PqKisMv25ZY2zXVyrd/4B3Pz4+vl3vT4jsZ9ep1slX2xrXfhZnJ+/oMHffEzVlEZZnGDDpEc0WR9
yLsljT2Hn14V8jSGVk+6CstUlucBmHT0AJl9519Ovxpk6nHwRVRoY7qGM3n5Jt2UuxQuYe5kllPc
Bts/BR0+/whMWujDP2duq+ec8ReMxkGPHgKj2g1dhZi+Uvm/3n+Zy3/k1e7AeMbEl2rpWCxHwIu7
pS27kDzeiB6i4sYHVpJKV1Onugxl/kl4vlhoFTxyLtlD0fNKrSlyUbemM3xuiTcDdJmwPQMbofSu
DsUxxHRQ5WZ8uH7MLtOtfCV/RoGq35ubyoMG52YeDB7X2nRXCE25UI+cj8M+vBRX+39wx5DQQ3uj
4cSvWT1sl0fkBHMWP2hFc4Py3w0WtJv3P9yzh8Hpl4NJwrzf4qXqMlnO6ZdDURmFWROSbZCjj9zM
Uv8gx2MLZkBVm8HVtWH82lf6/FSOQ/oFXG77vUnU9FhqfXxtqKNyHwVJdFmjc4F67CTB6AKy5f+w
kMLidESVHk+buK2uOz8WT2MgTz96IxORY5RpeD0IHcVhdKfUmYYU5wK+Nr2UOYgNawcmBkWCtJiU
fzRyXVwrhs+f6/Ws2i5qDzC6EPq0ULUUE6pntt0gf4F8Yn7jY4SYOa06a/dzlYXXVoPcGcMXa1Q3
Y6sj6Gqltdk6ytCj/hTVCqw+gDMVThLdqPtOq/loLsDNLr5MFuAp/i9OaE6MlD66lmNjPb3/EV7l
54tWhGwuzOwFtrvGBWfYUeagN/oHRfdvpvK+0PQnCHHOEN5wF/zpHYLfI8WAzERyuYvXcM05ipC1
HgPBYsIxZcQa6zOHgbbkJScxhQEtUUtckZlDaVmdBqLUcFYttOhgpSrfBzHX8qthDerPYvLbxrW0
XNwjSSX1jg7VQXYMlAkv6ziMn7IoCe46VEnplkBGfdYZTetjF/RN7Ebg8D75LVqXDk6YxU/fgkmG
EVX5hBC0+Kk0c/dtypTBRglosXlq9bFB36yzMMkTOEiB2Iz15N7A/bJy5EKFMtXIY3AVwEj7aCX2
eLRCSwV0j5BmjoSumqcbiTZrvsj15dfYyaBKm6I/qu/GiDLY6UjQxJkD7o0hP50/DDyBitPToaN3
uiFNqWrCtuqjg4QQ37Ww8IQScgfxL0gRE4kYG30zzEa6tPwC2UA/UO+ZvmDcVA0M2YziTDqvLMud
fktyeeA2FCaAbxjyrn5OWUCerIrkkIik3FaZHHij71t7Cdzhpmjl4Ar8ExAW2VQfGAqZTofD61FF
mlIGN9k1m6Zi4Fbr/njpNwgdzkWK0n0ZhFvbSnLacIP54COOLg1Tca0ibrIVI/TsdEIBmxOp8Jqh
m6/71LS9cGB2osWteu4MXGqS02dc5EFI7mB7ML5ZYwrQcgxqu5XFwcboikOg0Nqn3uoX9bhCVq4Q
ydZw8urnC1WuJcT3EIb+OKhT3O9r0ea3sFuVQ27h3NQZ83TH3D/8BPhGPjQT2AtnCmQE9KdiKO/a
LONWnEgJVCa8fSEfIItWH/UoIY8zsy65NgRizc6MIItwOzuwfsmqOQJiRlDLof0R/eqLMACyaoWd
cEOpqtJbyUh62v1CGlOHPRD8Kv3C/iwlsX0XNp2ROCLuldbpMzP5omBY+WMaJR9bWGCjnyo6mA+D
FLfXStJ1mtMbtgRQPzGRuHz/jHtVBDAYWepORoUkfiB1TuOoVhstgjArHcKW3pEcm09j1J1DiL1K
QwCG0cddcP2Mo2mInS6SqiJr2jAOjrVZ2RtDKTqnUILIU1FC3/SxH5zZHa8eCuKWShNCIbcB66Wv
Erw5wWKlQ7z2ADbX3nPX6Mi2mubd+6/uDSyZvQAIwfzQTlZeFVAiQPFfj7L84Pul7ABUNj6Asei9
MhB75H9RsLQ3qF4aO1/BWdCa2/F2yJBLZ6zuo7A+6HcN23j7/q9649nhd5nQJlEvWYrx03dd4BKn
Z+qQH/LBsrZ1W+gbBknnrBpfJ2OMPID5cBjSF+HmWtXZWdLIoYHY8iHN6uYqNIR/Y0mBsbeWiruc
kgeILdkHOTC1zZBKsTNLkbpB0TNzO/QXNkg5QzdXsXQYUwUKOJCMvSwk1WPmdW81Sux0SJfvDcPX
912Th/teAinU6uiMW3GCVjpzhQ1pAvr6MC//tCOzPBuXPrABRj6vBscQ1nUYJ1UBQhSJ+8ZA27jR
BN3hRP8zEUBKEZbi5dGPI4oYSKyO8XYmTDVUtg6W0cZXth8bG7MUWPvFKh3pNDfdrE+Tgy37IPXK
qb74w2BZlreRTIZGSptLX6XUhpGiC2K05YGsUnJHGPo3Ioy6M6DLZ5/Uk4OcZZhNLMnNQlVe2w2X
ZSSa0m4rwDodbMMWxwYnmdt5k1RGuMNpCLUPqrb7IPMNkgT5ulZj2cXIV9oraTpdZt2UOSWyHZdI
yirOnETmUyTZsZvMFVIvpMDgZRfqviUAV41l/meOY8+fieMRbOYiFwQdbnWgoCmRS3nUVwd77PAl
B6gGSRJmht7oD6BJQ0dBW//9T/NqSEElzon8e1kgxKtPE6pIsdr6XB0SSVcdJZL9vdXO6maQR94R
jqyOXyI4j1H4Wd2I9bXLyuC5wI2BEKSHtpzmL4tGxe6VoJrrg42yA8oQreU7DSCfDcDp0kuE1j2A
3jhHV3p1bi2rMnXklgBKidbJ6aqizjTRyGp9iJuidacx8l1tOutct/xXTiORWpjacSFPkwgbq2NL
7tCCKAmuQzDiG2qO4WPbhrnbDWfpfktIrFYC64VFMZcQRZy+uvO6oOlLI9TVQ5CztWCO+BvShXk3
SZnhgjBQPF1SgzNB8xrzwnVOdg8ijiQVitkqUJXA6oQBMu0QR2Ox0SS0MfsMHQq/8Yx2uMTN+EoO
u0OtVNvWx5Zi7PX7FqtNx4cG8X4Av86YaTg8j76pooAbr7luaGZbkoAfeICe8q2oMBLxa5SptfDj
6D/oA340dFdypEijPJGdUFe2SVKdOcpfZx7wOollDWQJ7Y91Ckn7hQJPNcyDmtu6myvTfDlxk9P9
LqZdXJjizIH6aqS9iGtgPbnUVwz7QdadhnGWc9JzsViHMBKT7IXwKr/mYAbuGmWOoUcxurjXptlG
JVod9dmVlGIIt/hXaD9brshzbcM3fw/AF404hARqrCEDkwkJ2+8H+9A1WGZ7rREXzTX+HmXkNGnX
H7opmSIsVJqSOxpnJfZChXDYbh7qBKTk5HefzoTFq6yeN4TvPH1SYAYE6mqj942fom8d24fEmNpt
U1XNpiJZwqqvsqXrrja1Wxph0lUWxvN1o1Lml01mf37/V7w+bRb4P9cuGgoAHYzVPsmqdOxNvbQP
xhjh8xBIErIv8tP7izzDe0/PAIbZwI9ovzEB5no/DQZMdmqUIrTsiNw6qqkD4juRZ8XtvqxneUZN
vW8vxBTK2q7FHGRwkwrfQydr8oJZahSjoY8X1qMosYd0tTAcA8/SBjt1ywj1e4cC+lakhb6lZk++
oOcNTUzvSnrcoawD1oQnb91RIuafyxCiIuYEsAm9QRkb/CPH5C6mNLpV5hyAa5tOHWW4FPUXSheH
EBYTX/pEIa/kbhw19tdIg2ri2LKJ/kahGyWeN0kl3Wv1rBwLe4YKVtu5kJwm9DHs6/yyC7xcxHqz
beIIO4Yyse3bSani0aVAkAxcx4r7VFTi5/uv/I14B+YJ+l8BUwXqdc04CNXeaPqqLY+BjXdwZWNz
ZM+qlDqLjbULpDdzdT8t9thGX+r91G+DuEyOld+eG+u9jjDg9wsbgDklSgtrMltRYS9VymV8FGYa
oIUQoBqkGfXuzPO+3k0sQ5kDug2FVmWdWgm9EXKNvfdxCKDl4zRiXQWmgZgpjFy6hH6y962o2USI
lt5DSMILqtPOuTu/PmQB7KFaYABNwqj02Sr8RcJQ+KmhzYURHYVd29cMs8fjMNbiJivsgzqNdX2m
Zn1jPXrmkPYt7rpF3Op0W5UAX5NiHqNjhjuHhxprv59hlMJGxWZDDzC+PfOS31wQag65MtNgqqvT
BWk0SGMT8S3HIkOsrml7t2u0YINyruE2eVXRKh3YfHZhOJgBp9vCt1RP8nvF0awidEczyh+GsW0u
wiAIPZwm1DM/8XW2SJcSVTuNYozSb/1KcsyvOvpz8dGS+QR6bQOnYnmXbFHbt8k8umPfVcc8OtuW
fyPOmbKCMV/qbZBzy7t78fFFpVcxIh/xkcZZuB/IU7f0N88N/N9IJhDvXHQxKCJI3dbTKSNE9a23
DMAEJs00Q7QoasXTtNW50XZBF6nbsjcxpEqM+sOkd8mlHsSml4dC9VDuULz3I2L54KcHOyUT2iOL
cCiYm2fltRcPXcljVUt5nhyjzL7FbO3JsIqD4QdffTO+aYr+8f3lXmetpJIa7j74/4I+XQ/vLW5K
E6nP5DjMenllSIF+Dw3hC41U+cyDLfXm6sEIcfgCAF0p7LXla794sDaArpU1Sn7UZ/tbEogW8yoz
vYkHVElruRk2sq8OF1krN15kRcaZlPGN56TooJ2wEJiwsVzFktVZRZQw6Twuws2XWU0jshRGtTEz
/Rz2EAjwq0fF1B0yNzCSBS+wVgYzSqWIZ+x5jiVbtNyLPlI9Ae/aUQtEqzelJiVYGOfq8G1GqEPs
MEIkX63Qjv6eF2ncXZk+pqY7OJ5K5pXzAglWsJxEo6oK7iYZebWNoc7KVjWKlFFFNNSHQZFQYxJd
qG4kxLJvjIgv4Sm1Ib7L/aA9xYhF7Xu5xMPeCLrw+5j4yL8upt4GbUjSJTgaXb64VZEReEFtRV/t
opu6HaJ02nGgsH60FDQQYA1G2t3YTdpjHiR25E5s0E1mqHUNedwcPqhlbg9LojHd+yH/nNPTJbi3
EXE8ILHI6MdO/erYBGJycrajFy44tkuBYwVWxjxa41Sa3mPYpZet4fYDCqbYlFbXpt7p1hbXthB2
fqf46rVR5ZnkwJxJ91PJZ3CWQQfNL1K8C7PrlMuAfitMPcl/ooZOBqYJnTAdkov+yyx3zJxmPUk3
XdEhtJAk5pjho1PwVwSQmcEpxQItEN0cih1uSkPpBkWLZKiYBhKauZ1CEu9iMHe2xLCJr8CQIpaT
ab6tg0T6WlnQEtxck/sOAFEFFYhB02R5uGUpzHt0FY4a87YQSHeFuBB2PlGyMXK//DxDNlI2U0+N
ivtz6ht3EsqELblqrChObosOKxy7THKvUUPD95LQSEf0Q+v8Myc1yv2dMqamY/VI92wK2lmW0w7V
dOXngf0Y0VZ+9Hstu56mANcWy64LY6NLQV45YshmzYHI40dep+nRRYQ/LTBTGE9H7ggk4PvUKij5
zF69sUkucweOGeUtgZF/xTgv3rYFPXMxjs2GI0C/DGoJ6RsbFUQMd0ZPmTXk5MYQFrGnDOMNm0+U
t0aTQCUBFq/lXlSYKB7OWR3dY4SbPigijFsvN9DXCOc8uwbqNH2P6cIarjKPmbWP9W7GCBKdv9gJ
ugk5LTnPflk6HqrOSJf/UNs+PoICr+2PLRvvK+o75tcSWtWd1E7prw6C7odaQ7rGCQOtgOdcKbYn
GU3wWLVN8JmRJVZTaMOJO7yo5MJpmuioYde5k/F8Tb1aBcrnUo9mn8xC664qYwp3YPbDztGUIbRo
b4goc6umnD4VEw0BXlEyG24dwhSEQZobMJYWi6CRvOZz3JTVfZEo4lvV1DYakXNU31d1jf9X3ZCk
Y/Db69d2G9WtG1tzuC01Q8oRI9Y29dQmx0nR+ptSjgbJkTC+Lm8jecZuVAdaxgrGEH3LccO7DeY8
eMwjo2PvS4aaXqbJYsbe27d9bhlffKbh+EXrkkwfA5LyN6aolP1YM+EUaARq7NVpath0w+QC60Yp
6Q0nwFDuZ4UAxRUGbsreagZew1SFLk5/gTf0EWZegzB+hrWVw6TDC/6zUOfhls9B5AX07fQN5jhN
6BTYj32K+HsYFosCP80oNbrDDDOKum5AvcdtWnv+OcqJfNtZdvozUGwobing5Ae0nMyD8Jv50dRH
jbkfGlRum/fpbgrMYBOgsEGXtyrnp143nCaTbvrYvrBFNu0TzW9+GkxPPC3Da1MBDfA5wAmhcgls
TB5VhEKupYDKBvy4X11midYKyruoZuxoyZhajkGvtouhl3hSEPO9I1sbHgJfmj5lcoWZIPZaAfaA
vkE6SYuPTlRYTb9i5CJ5fVWn+bxyTv2yUEYJ3ytV4ZP5aYTXZIEyoEP+EgeeNhN7nHGREjick/HH
3EqiD2KIC9nj2+UW5smt9rmWdX860wFap2NMqekpL0A/yN1oKK7mOX6M6Z+iSf2nPvug6T+Qm3o/
FXluGLzMENYLrJJvRR6oHUe//3RlO5WDhavXbXrv4lFzIas7snsfurvRHTxli9GpJ5xz0pDLA7xY
nzsb+dBFKG15Rgje61w8NgsjV9TxmFSIC7l+UkwUdxMyMm6J0+ulnJQACco8bsUmKSKlBEIwISqk
jyLVNtwU+i1S4nN+JnVZE6Cffxc9dE5AOtwmxdBp5iTqKPSlopqO0FLHL53cdk6ik8CYUjhfdJXm
YxWu+vdmgTIyGPsW5S9cRQMMp2/RmDa2nV3Xt1XVfxzkJv3QTnXrTZXApERDEPD9b7iKkeefqmrP
rUkkEBgBn/7UmayCvWyMR3s2JWSVKiabIwnF+6usiiamCohswMkilYPjARPvdJVG61Up6zvzOHHC
fowydKeTsulc5G7MvW8MpfP+eq+hgJTai1oN7CyZEnA99dM0/K7tTq6PilL6ThdPxseh1b5ntlrf
4IArNkWNloZa5dEuVofWqzOkpYbMTDdkgpxAhtnS/GrVD9rQk7hAAcR0w7QdGBzKDfyjfldCWcDr
PVY2gzZbF1gKl/d0EoNLRIv6M6/vdS68dA/RW4ZzYeq0zE5fX0x+MU7Y6x37GQU0pMpxGA9xgOzw
bTzTJF3FA63wl0u9Ki9spcDLWTLr44RaM37F6N9hfXdOEeWNB0LYEK6KwhiYWdDyK16UFqPQwikX
en7EIPT70NvdLTpalatKkv70fiS88TyEHfyRRX2HyFvFdwkhoQsiozjW7Wg6I715R0+0dPfHq1A7
LKUoZQQN+1VzL/JjqzL6AN7eSHLRpqiTYslzjkDyurCHvk/pZzOJWVpJq4FFG7eSXCVTdfSNJrsM
Gl1xC8tKPa5i34lTyfa6oZ/2XaCf67I8j/5fnLRLWKCTsMiEUolBcl5NkuvRUJMAcZQjVn0IFvmU
UftQw8Q26VBV90RhWou5V4tq2jhNlCjlEE8D/uFZ6aZ509w2vkiuFS1WUmfQmT4IjK+/U7tgB2g2
Zr/NBznQHMZtdbFLM729tUm7TY8X0gETG+romAZtPrkIx5BPyCb7gDkoPlehNRoS+UqDSAs2122F
kbgcfOyM1Oj/cG9AKDUWIR96c9zdryRTJwRMQIv01aeEHMktOuxpyxYA1Pux9Ny+ePmul1t1oRnQ
KubgZOh2ujnmotXbSeFWLZxvHpbTzuwUrumWzlO4yd2zYKb1Xlwvt4pdwygjfzRYTri6o7gUKW60
kTZkMawVby6Fc84aa3Ub0Os/zUtWcUwKDK5NC4ZPRmnftio1qVrGj2nS/ZKa4vcQ5t8s1/+A4vUi
sF7xq6/IYx+/t9EJvXX5V/7mWOviL9RA6RTKNKVp8fAV/vbCsf8CLkMQKvwRUWeum/+iWGt/GQsa
nP44GOLlKidY/qa3yvJfzLmWv8zkdmnNGX9Cb101+RbGFVDopWkOixYU+jp5BW8FTSZo+7tJG5RN
UACSSvrpJ7OQ4WdVJeaFDN/HI//DHl7Qxo7RAnWB3WhXStXJZzK6FUx8+TWk0BpkW/b+wq1bXVjy
GKUZVXByN6Tl4p6pXsoiSz+NOu0AScrrPaZ4uddFcrYt7bndlDhLeJFs76U5/4bkn+G0jYWOXWY1
h1FN611fa9WFMajiuh398QOiY1/GSKq9F5/87veh8ZLiuvJs+/27F0VbxG0WbtQztPjlRRv7aKP3
UnwnyuYizcUOeh7Qb7kRHpDC5GNR98GFNVvtZav09l1uyeidKkm6G3AkuOqaoP7RZX3zCenyG328
zGT51/u/cJWpPf/CBeuKsiNgXXKP1WnXo+UKCIhfmMmpuNfA8D3Bm9fcsDb0DURK/UpgWu3MogLB
2DWSV81msjVksnhqSbpRTXWrZdrwMQ9AYJv5XOzociFxJKGXXIss344RDacCo+rbqu2CD/Yopo0x
oLaqI5d+piRZjfkQhZZNhsg2VwV0Glomq1Qt6mITYdUScQ/VGOi/iBor6anTta1lZb6HEtQIYjuc
7xGS9uWrvhWPldQat1Ej45Ie9RPD2DZIcdYuY6gjTXujt0mbYKgLvrSaS+kH5taW72YG0yvQVDtp
1PO7mZb/r3xasFJhl5uHUn9QkbHDe8z6UFVRu5tnLUN6va3p7PgzYFCpTOmd0MusHKtU089TjOyX
g5L2Vo4o9ed4XMDdDSLBhSrFttOUYf7NLzB5kpX2F98L7GjaClXH1cOybxagTO7R5yi/aO04bPyg
97vLNJLPApe5/P51OYIZWgAh+MrAfV/maWuMokj0qkFbvniY0R518lk2ti342zMA7PXp82oZzs2X
CaqmZq1OK7h4aOeo3EnxHO5osaDy0mCP5JAoXZdy+I0IxEw7DrJPuS/yg612h2ySvry/Q9RlB5w8
soluM7MFzmIGyIzvV7/FHECATUZ5D3RP3nQgNG+KWTc95gzWh06Ws8XIqt4NYyi5ej/ITxPtlQ8Z
R9YVyrgzfWJLu9Qq23B1c3ln8dB70WS2t/+PvfNIklxJ0vRVWmaPEnCyhfNgnuFJIjI2kKTgnONG
fY652HwW+WYqHB7tmOzZzpMqeSWVIqluBiNqqj9JoiarVxJeNwMgyp2q9/sUzZt9Xpn1rUJDbW/q
+D77mo3oT1ZN+2Rq4qdA7oZ7fxiLY2Xj/W0FUb43EKn4QPVEOfFfYPllVH7xw9zeX5+KWUeXrw8d
ibxLYEnodNKrP5+KYTQ1rwlQJCg0jGvG6T5iHmr0WyaZJ1Fv3piIpPpNtA37/GMJuGYh/vlrQsTn
O2iqgLAAWbDmcvMF2E2z0WP95E16eYO8mcXs9jfkmqlbejwSe9mDYCNl3aYPTdvFSIf3htZEa/7/
ig5cnNzF8dgfr/+ud3+W8KAV6alAGp1PS9gYaqvVg3bKlfHJbFTlAfaw/ieT+iPP8s5dcp4n/jN2
IRHIFNDgnbNQxiD2PKp8YNlDW9uZak99Mq8ObdUsbL7z9FAEMlBFp/WEug6Yt9fqyps7S5XReUdB
Lj9NEeZWEi4xtBgqIZqajcOXlGrbwi0pMtyzDSbaW6KXi9iMQ7tJTO+bgFVQdm2iaM3J1+uN3I3H
oVZWTWr+7PD7qUKs3W0zXYj5zlIGCAKwjlSJXjJE6POgERaltmN0xWlweBJN1cdgtFdTBdluqL9b
kbKeHGvTlvShouC3qi75iV6OWQAjKCbo4ArBMs4OuNBM9TqAOHTq6Zmvu8wcH+OwzVZW1/THulG/
85PUG91uu6U9PFusoKQBwQAwxTUZqR6EfM4HrkPkK9pYq456n00PcoG8h6TkNz241AjtZNCdSR1O
CK7n+XaKU+9Jp6m/Nca43Jet3X7jOso/RF6pLrzhhXLQ22XA0UKlSEjXicSWd/zsnI07ymucxObR
bKbxsbU74wZFWGRh09r7SHXbNYcE4pEXa9ukcG6teoDdNPToLHQ+svRZuG9JWrZBbuScR1a/TgEx
rkrD5Hooiml7fc/P9A9QWLVExQHDSPyMcKwUqfjbVSupSaRI8SQds7xb1XC6pK69U2g2aPRqsnxL
p3vbS+i0JdPCJ5ytHQRJcRJApEW0n1H3mkMgPD/LoqpvRoqVjWs3o7lXa079pJcGt0gUY5uXE/6L
5RKMZnYCvcbVQJWgZozIH1v1fMRKEuEjFQTTUesx8a3rvN5IFi9xEJ5LEqyzOxdlH8odMocBMAYI
J6/uKW+OhHbslcYKzfjDmMjSAy3Vu2ySpA0L20EQr8XeRB++LnzQ8+HZPDFefYsVbhhZKPXN1h99
bR1DlWo6wfCZXC3N7bUW17DcwHQpewTo043f+elBK1vrMNbmD0+u/G1uZcqNPEHRwhqk2+LfYO8k
OcVw7PrPm6P8xc8jQweaTtcM9bw5HMAYgijj/hpPadZ8RtNj2vhtFe5se3TuWpQFV6o/hrRf5eA5
Csf+zvPDGhGwtlrHYdLfWkmIAyk+0OuwL8yNbY7JyqwVhFaCrA6+6l0dHwCgAekPrZUXmsVDqgL6
q3ARcJtBf8b2U9nGWjvcaHW3RH+f0zdeBwccHT0n6MYstNmhFNbAn9Flnk5JlJhYcYbtrdb38aaY
hql1y0CXtrDKsKCwv7dp4uoBXmWO06aPLKLP6ujhgRGkU/vj+pyfbzRWhHj/isYG5TRoM6+Z4ZtV
qBllF2MlppyiJtZ+GnabIQVSWquSbv0mCKXhq53m1Vbx5KVM5/yQ/hNZiBbZlJ9ARc7PQtka9NzI
cuUUelayrQKJLvDoKAs3/cWK5wyhwk+ZC8sN0qrZ24/Wg9krpV2dOOK6XaUZT2VdWmuARdLC6j3f
z2I8QAGZTOHHhmLRHPqqmZXgu+fVyWgiH2Mqpd0YmXOrKqHv9nBSQ6RCl/yjLhcVdzuJokAT4gF3
obtK23LouA3aU8RbYmtKgfoBCETtqrmE+yuHzyYYx/5LqzryRq47aEEBQja1qadrTR/8fZgh7BVH
Vr100pzfdGI2xA8TexgyhoBSnR+kUz8gwg0t6gTBmgQkVJWXUKUX7nnadMjHwrv1YnAq3GnQ1UB6
3HC1RJQOYnWdUawIeIVtE5ABO2OK1Jukbr7n0OD0TIrp3YKjvL4LXjWy/p2f/fm5KnMIxxHNkouC
qApcW8FroDpV2PFspxI2kJubsr+zym6LsU15wyZNd7pV6TAW0TjuOkzR3F6dghczkOwVf2d9gOkf
3Hla7T/wymq+G2WT7gwn9G6xKsp/qVlISb3qNIC3fnjrFBQJOr1R6VMZzl2g2tlGb8PiocrlFxls
+hcOBpgfEh21Bw3Xjr0DSvoh6D3n1DWFwL0AjGkVo74pSr1cQ1TFMqRNg8P1uZklLa9zw/EgTMOE
scCF+o0/UGKPsYI9WXL0yRlzb++NpX7T53a1l/KiOfrgIfZd334w8ml68rCc+OqN3XNsV+mWg7fZ
xCaSuKpRwX904vFhlPTgJmsM52QXwAeu/9zz1P7PrxWNC3pzojF3YZrRYvA+BVJxSka92TsjRjca
bVk3HxJoeZMxba7Hu9z2ZPQCYw4alvNz7lwRNYlh+oZXnHhqyM/tKOPvTPGjQrNl7Y+NeaCptqTk
dHmoCfilhtMDIl94180y69SyKdhUPrCQQQG1TeN/HTRA5tjS8sIj4p3pBO8rPNwcsQguqnsSYkE6
4tknO7VzV4oi/wEDUnBTQZzdJK0X/3U8gNSiE4SeKxTceRsX2BmuEMmUw8pzJGyLemflewFiKnLR
bRQpKv5IVP6XT86L+4+cHMcKYQKFmgqv2/Nzqq6bpgq7kMpHX5n7SakK1w6DbmuGNR0m06PrVaT5
oZKBbF1fOPOGF3culQb4M+brs5AXy3noAahNEZkMNXSk/utQhsN3ENzTlyYzHlQouTtKt/I2DmX1
QSpDYxsbhXFIwNZvCkVqAfOo+drusvY5VoHPDGaNSYsE8N4Jd1hW5utheJEULh7Prqt9pkMLKvW2
emqTzn9qrdFNMiht7Odwq5VNFrpUBrEs7Zv2Np+WdB4vVqwYq0XBX2QbAGpnY8VbBVVcRLRPfpDU
rl164TblCCXJTZbMzy825CzULIX32jGbPIUDwC7kYSUl9XORTSFPB+epCcpndWyWoAevxY+z24OX
klBDBNzAk5Mz6PxL6p0iDDbs5MRSlW8GiEjtKkmc/NnMS2XdAxdeaVaQIdykfiirqVtzROQPcgpW
G2OSYNOmNnchGFv5oCfjRkqLZCdJTbV1UIrfFhgonPI6rG5Lbcjc0aD1O0nNL/G02JidlMvuUE1F
jpPuFN2W9rQuBxuH+jRbGujsQcjA8OgRNwCnHXX0yzKGNBZ5brcxNhWdcEnS7pRxGFfdJFdbgJfD
2hnQuATylLstyE5XH75c3zQXx5H4ATodIn4Gt9G8ppD0HfX5uIpPkNfxsQKHp/9Ke73fkrA3QD/S
eHc94KyI8mfIAghOU4ZmEc/h828rZzSBcKpJUCgtzRu787Yar10j52amoVzt0V7SH7Ku8teFDmgr
LPUJ0YhhqTR2mekx8leQC8pw0B+c2UHVVo5FucRPTlWEuXrrOMEOKV+Ql7bnTWhQ/FI9L9ir/mBv
PEhPoCYNKuodn8mLjcfOq+xvQbT0OS63NRIfPGNpWFFlgXR/Pjkt0G38PY3spISG/QTfMllPvRlu
DJyIH69/iFl/7PVDUJHnccibWfTGZ/sabjz1LN4Mp6JWYze3AxB5I50WFy9QXxj2pv5NC150q9js
MPSr1C1c6/ZG4IFuMqgx8FMkjWpCFgHUVPza1aAjM3Mqlbimmg4gvdAMa2PD2Huek/+lup/YO/hM
iWocUnH4GMx+v65IXqEH1BzBhZpuNmThllqnvXB/zimZf8KItz32khxJc8lZTgPIYX2XnzrJ/xV2
FhwJ+wk65LgysPTat4jgo5gfeo8a9reu5LXKzjSU8TNeX9MqwYp1IR97bwMhXQSbAKItwrvz0qc3
0RbDlCc/QWmGXy58b+JRjW7CwvwEXXK6z8ZjHdXSrVVOnzAzaffd0mNkzlqiogNJknKOqL/yCJw9
vX1JaUF75/2jQu1g00KDB6Un/04NC5i6VVc73HnsrZZ17SalnJWm3UL1fPYaopIkBGZBdVDXp4E3
56ZqkR/T0ZOrU9F05qqY+mST19EXvA+++XUB3z8K9HVkovg4acrfYkpeg8OtEHx/4CXzoo+cIFoJ
BKM++UP4U5VG/Y6CePrp+vY0LuZY5L5ijhkkxBF7Vmw2jQpP+95sT5RX7Z2m9/52ojPt8jlyQMuo
BJFJmfmtovo5Lk1B4OoIdW6kIPA+mcUUn+Lcnr7BF40fMjsadpoSe88jEjFf/VoOdwjiBVsV8sA2
08Z2azeNsQ1aFWfuFINOUbTZNz0PkjTzj57XUzttOxyqAiveWUrw3JmgaLXBcjYQIKsHMx5r3pm9
tIHV49xO05DfBwOiLxa0tk/dALVHrtVkG6g1MkIlUtRBkL+U5TYfb7sxrHedpZd3/vb6HL7Spd/k
EUjRQ6bSeCzD5AKMN1fZSTsFH6tBm06lE/7QRrtfqY4k3ySpExq4/U2qeNfbmRuFar/z/LF48YP6
a9xSM66Aa38v4Ivdd0VVPNpB4238IKi3UhHkbhfZ5m2RtfbaSPP+aASjs3I6I1sbqmf1bpuP6r3W
eeq6rvwEBZNJXhiazkUwGxkXN5k9j0gKTfPVoaWSlfZ2IJ94OzRuHQ3SYwaC9cPfTyBtFuRgsUyk
vvoqY/SmmgXBpXcGr1JObTLgBRRu/NHaSBTLzaDa2kqDlLS5lwZ9F3LsxX3mdln2QUl3mf/Fr49Z
hu6qNt7bveK2Trbxm31SNZ9iiB+ojK5Gq3XZ6W6h9V8MbvyFg/Kdr48eFzR6fAU4rnCAP79Me9yX
J5C69qm18nRt5THW7nZOaq/D3ThMOIDylcfap4ORCw0IWoVu5Uf5vV7WumvqVHe60Q5W6IFPq7Lr
b6bA/tE5VrGDJuPcYNuYP3YyTQZ48snP2KmCLbcQnjBq568N36DVqar9PgfTvXB3z9HKLGyRr/GG
hNGIQoE1S16USO+xVUZ5fYi1cetpeUN72P+QTN3wYZq64r6SAudLDeVorfVoTfTWaDz0ZTet8pHu
cKiH21KWx9ItJ9VHngLOFB2kwcQ8LUwWbtBZTsNvRSORi1p0aijpvZZD3qwhK86tusfV5wQNU6HY
nDuHqpjCVSyp0v76en03FDVDbNEES1+YSbztr/hjPyU+OI+TmqJ5h+BHsnMARGxiltfpeqh5/vhn
WIwLpjL/cAmdxxqMRuknxChOWjS1MBt8ZY1YUEfZSL7l/YviXh4eEjv2d6PifGmcUd07sleum9Cf
1qrC7pCj/O+y+dffhMgZUgmoNVEfmf0mPXdo4E2VdgoDPGqrfZGpu870HhOttxa+6uzh8CcUl7Bg
35MZzUsmsSEHlgEO4TQo6WfJgWkWQ3ZZmxJ8Liv3uwWC7DsrnhMI0DtYAjD6dPPPpxvaECt+ypyT
02r5d1NynJXiI3mVhdguuTbIh+ehVy14jcjgTp4t/bSNzp4Qpxim2EWdJ/hQjP5GB871JMHIO0Bk
Kw4KBVBab3k0LuzQ2aOZ6aH2QWeJTrFoVM8BoX03pNQUp+jjpAXZWprU/oemFNoenJBGw01tD1UW
GgtZ0Tw1FFGBnIPMohVGzNcT8c1W6xBTc5QuLT/WrWoeopz2U5qZxXZEYvFYNSBBsnbQvnEsIwST
O9VxSoMAf4ip+fO5/j+E83+Im/a/9inZ1M23n3n9H9tfP39Vr//r57f/uA9/wEz4n/9ZnxuXiL/p
H98SU/sXsCuWNkVByuXiOP8H16lZ/yLHReKE81NARTjR/sF1KvK/RFue00eoUwBi44/+wXUq/AnK
e8IRHV04Or7q38A6Z0uZv8Ah0aC1SlmNLGoulxpqqEA7RRbfy3W4UuxmA/MSkFyGZJPq+s5C3jtL
bP5EQ++FXcPewejjfJ9PIdRbJADj+1xCB7DVNrr8dxQr2t9CQJNiKLIeACbn99HQlWVBUVtHFlFW
aQH26coJE2/15ru/A725mDWwD5SxwdQqmInQ9D8fR2pbUmfYSXNfGEnhxqAJN2WVtkgFF8EGxbAC
ipyyiIET/eY3aaEYm+jvC4QKkdGbPo/ahFlY5LaDRIzVSneKl/0urBGPYCh+HDjYRlaK7h+MgJbu
OKFH5hZg8VdZZ7bu9eFftJ5ffwnLD+I2CCzK6ue/BARELzmNVt1TCbW3FEAV16Mn/izFlr/3+sbf
OImqb1Ev9IDNAMryUyvY9XaHZ6TcKYdhiJGZS7T41hL1uS5UtU02lgX2bd1znukwcHPYixn4kp2S
Gh3lVjK2W1OpvBNOAtiT6wFCVKVnm3eyl5sL5/tFE+fP+IDi4I/KxpgDKhIbjXc/m+r7MnCqrWb0
Tzlns8sOtta53yA4PRTaIw8B2009K3gwWBErGcri0Ys0A0RmOG4sTFy91s6fq1LH3zGNm7U5mMGq
zBGWuf49Ztc1a0I0AdBeoHMLUmZufpVm49imnDD35JLmrrdaazsg0bGqtN7ZGJW2ZFx4sY1Fr4gk
hKNJFBfnubeROFkMgzi8x919NVEM94dmIQOZpwSM6TzGbItpjdmPhaGF9/UmfZhQvd3Wq2Ttb3j+
rzMX/8ONelfd5JAYl1b35WzCYWSnkYDb/GcuiFnIkukPkxHeo3xn0aIMMfvAAPp21JceMRdNDTFI
9P0ROxPvMKpR5/tIbQKqs6Ma3jeI44cnGobH7M68Yb0rz9Fd6gIPvxuO6s7aovf+2f+FgMvjQ/GA
dcyxGV29XRm/+871juHC7M8qMK+T//Z3zfZ3XMKZK+MpvNf62xGjyCIzN1LV7Lx+2gIHcYPUXkXB
QnPpYlXxhICHQsODc8UwXmsmb/IbfZJK1WvD4b4ps9/wQneGt1hWvPi2rzFAK5FCsWfmMArw6ogS
aMmA9AHYNrtaGbyfOuQY4l/Xt+Q8WxMETkbz70hc4G9fKxHKzJ5ZEUlzp3V+Y+yj9Q9jVa3q45I4
38XHEk8vsgUqBiidovVzHskfUzkxPSJFOow9r9/25bhSxm/d9BTW3SaJcJm0FpJRsTDPrqLXmAYd
R2gYgsdwHlNH7N3r0Ha8dxIKLFSYPcveWKiGOx9rNA+NcuFaX4o3TxwkWElobwz3AT1GdLXuuynb
+spvs/EOvlOgxLsQ8L3FSGJGv5HUSPzrfICy2llDaebDvdIHw6Hna6+shBfH9VVy8emos9IRIKGH
ckmjZnajo07dJr1Rlw9WhxNUUK/L0F47EiYAQYoYg78C8n4YunohfbmYzdewZH7kfCggztVVpiTT
dOwOywfJCR9lKUZukHPcQutNzV8cKINAFf9+pOBuqNbAMoXEKlLdt9uhtCRF98RIy0zZ5Kl3QPtt
WxvWlmbYykNLvDWym9o5XJ/fi+2OnjEYfZoICMXzlp+dr2mIRDXgtvEh1L31qI8br9oB5V1FRfbj
eqTXBfF2R7wCPsAlCso2rsvzO9HOk0oPQGPf6/fSEbzHQ3wDF1j95HFZBStlV2wArKD0La9A5l2P
Pc9G/4QWQZXXmtHstB5ybQRPY2j304B6JXmgAT9kDHXkGXS3IuJ/IxyXPxp9kMsuZCydrg+1wZe0
e9+WV1H/Abb3LunHWzSEY7X8dj3YfB++ju1NsNkXNEMg22HxGuzWll4U7/S3fz+gK0v8wyZHi3K2
A1WraDBTNKX7svdalGxoSo4jSh7Xo8xKVxzOoqFApf/VahxoyPnq1xUEytU09x+y0oFaW9YveRIn
e3qT2vZ6pMv5omgDF5k7FLwDdKzzSDnOAukUTOFDg7bfPYxge90F2pLi13xfcepj4ERnhheJYFbN
Zg1Diik0pDE7BpJm7pLA1j5Rl1S+Q6ZydqX8jyfv/zXshHCgIbCSJbXVEfgVg36bGVRdFEwJFY1o
cNZKEKDUTcsBBU8IVh/7gvpzt7Cd3xkgz9TXz8W7nAztPGJRBhOUma4+arQ9XYqBB8NHJSf1rduy
sxbW4MXqEM0LzidYHKJXrc/WeJ3nmU8dvj7i5/moa/htRrp1kzrGAhfuYm1w2WgYsmNHKRwp53KE
HoYMSajV9bGFagagNpWd3V+uvlmE2bpAQCdCfoQIpUVzTj7a2ZKf4jtzBeKQ7cSqw7Zx3rMo8LGh
AN/UR4vkjW6PWh8k6l3Xh3HRFmbBvY0yr0cCLJ48JyaK/rk44mIyPcX5SsIp5TH8EWGv8qv31vmS
6ZCYnLMbZBZUPP/frHJrSMY8zQkaVi7dC0nZeIh7Va6xdF/Mr//X0aF6CYONcis4tfNAQMVQkRXr
LR8K3qT5B93DoSGKsZ/Mqo3UKGi+dz+vT+k80xExccuB2Mx9LOhz5zEDX0m82pmqI+o/aumC0Yz2
QLAKH7riqm4XTsGLB7wIB3QcYCMlWkSGZ+mGOXljTCkVTstnY1988CfX2Wq302187++mXXzQbpyb
6UX62dtu8St/uj7W9/bZ2+Czw0Ov0h7YEsHlVF1p+YfYWqIRv/cFgUfQPxO0Heei/uTlfdelROA+
WQdGtolTfa2hEMbJMT14Y/aSZ+HL9VG9sykEH4d0n8+oiybE+SekoGeryMb0RyFHQzMKeSb1rkZs
UMn1Vaf2lA71bRW/DDIybLnj9r3hetlCRne5/w04HVRlYD+AEZnb5EhV1o1WFU5HBTUPq/LWzXAw
nIXF+t5QuXHgRCGbCrvuIlut7CFk6sejokLXcR0Ufumj/bCfh4feLb93X6rP2RIi/vLKYWRvYs5W
Ta2gmeTR1DwqGa3MbJumqZvScDSMDwsfUiz+84MGcAN0TdFaZPHMiSPlFFLRLJTpmHLQdK5ZYqO2
Vn9aL/RasnRd32mfJ2tzPejlnjiPKb7rm8PNQzzTj2Wk/QJNWcvDUwGF+nqE13futWGJCX4TQlPC
LkAHEDYSpSLttrwfXGnTrXgv3koHaR0eBjfcjb0b4gh0qHbp72DnfLKz9fWfsTTQ2RVY14XPI2GY
jk4Q3qjD3jKLhafpvPXNe5S5FCUS7A7IWOcQlUm14lYb6uk43siJa+7yL8HPrjqAXIC80++Sj/bH
B2UjPco/IEZJj9Jj9FB9iT+Va2eDO8Ftu5BWXJQ6Xn8PaCF61kLeed5DoB9nWqWRysf4C1UHSnPF
Rknc9qMmudbXpSfdu3tT0MD+d7TZZ46LVG0sWUT73f00tINR7jDUrnNX97nDXENyxz0oXW/hITJX
gfkz62/izj6sFth6q/XETX+HJ+A0W30dH8wP1m3wMbwLbqfSlZ+Gha16ec4LGBICHjiQUBCbF3Zl
quajLxFT/q1bd3G3Tw+J9pHLWlsINNOlEB11Xg0c7UwrbfwLkHxbGjm3lgnV9rnZht+sT9MP5zY/
gRoMb+XPY7VGzKNisbUr+7nd//2WoR+k0LKhDKLpsy+K7oLjQLQbj5OKRLO0UqelrPGdfEAM798h
Zh/P0pPCkicOdPnGWHfrYTv+Lu6yO3VX32SH6KDv4n2pb7SHLDrQ3V8Cr793JryNPku4wFSmaopN
9TGZEgmvFGlbtrDa/huzKJDGJMev7Krz489OUNnLqnY6SjrboY9XdbmQ17x3975imf+JMBsGgnEl
KhWcO3X1ZQrj22S09mUqL6yGd+5BYRAM1ZzeEkjiWZoRhu3UjOIYbx0kUrdt/1RlG2WJ+CI++Oyy
AGAJr5COCNo5c6DyZJcRuABvevB9/WH0t230OQuax3G6cyR94e67zH1FtgTSnV4hWl3zd5c9RaMS
OYKnEIFr6ILPg3OQoTR5Hg3Kwa2abD2B7r++HN45J8FxAhkgiaFVSXP3fD2UY9xUUdm2D6jv7Itp
OoyOtQU68buVkPhqNmljbpIs23bV90611yCReOksUcUuPyYtNMDOghBl8nafXftmgEV3FcvDQ+jR
QVFHa0vtH+O1sv4EFHqpbTFTCeEUgztHN53iu5B+ox52PuYiiGs4HSqgRp6iqNfqm1zyD02SHezE
Q5lMRng9epHV4GD7p65qN4Wz5IR6sUno6CiAlkWxgt7+nLjqdQAzcl93HsLSZg/qUGslo/S3euyH
f8nWZLSQCwQ3meOb5/DsC6PEOvQhyfqDZ0zGJkmiHhymZ7u4iMR/u4R5aVNRQkpHGBvS/Duf2AQh
4LD15fHYo18i0wkagl/h8BkD+Ts57VaVcgyahRbDxa4RIcU7n88pOmSzI1svNbUCSADcuWxcqsP7
wVEQ3NQ+UEFZjWoD43rCCaVdyN/EpJ0dDKLqjwgilDiQbZTIz0eah4WVDE5fHTu1VFcjjK5b9Lan
zRCgLBVF8kM4mMqhM8d8u7BhL9JyEZmyA5Ar3ldgW88j0/EqfRuJHyLHuzy09kZmUAXgWe4bwXca
Oxs/kregD1l4u86z8QBFNvj6j3hn9Mwp1wcsY16Wc9xbUlfDiNY2akmTJHeAQPR4k9ROsaKfjLiv
DDOxagrlQ6dUS1WJC8oCnpfUBti+HFs87azZGjO6QG7jpK2OlSGFgYsTSbJDzNo5Ir6c3QNKH28t
J5hux2pMV0VbQShtJmXNOChaWA5yoWPwNEoRPnXVqK1weNBXMJcBPaMIJJQ8hkNcmQjkFGm5uz5t
Fxe8+OniiNNEbYNVe/7pvCmbgirxqmMIFnLTp1G4HiTTWdgRF4QiMUMU7nj20mQgymyGcAGfhsyh
QhRFDmlSoxQb04DRFkcIVwG6Rdt4evSzBGGbSLM3kV2Vf9mjff0FQrkYIyU6qPOrbAozL0g9uT6a
XdEepipBzau3l9Q7L7c+BVGxCcD/i0LlfJwOkAUbZvCxrk1kge0p/dZ7mbMyYWd/jNElXCGvFe7t
Lukf8lJPTte/5nubgH0ILYRjRzQFzr9mpfdlg5JrfewjXd+ZGZovUd5p6EoHBwUdzS00MupzujSu
rge+SErYdBTuBYGKf1/UuW3JQ9k97s2HuKGD0zpauVPrHqcn1v1KimRtX8XOj7+MaROQScYnxKCD
PJ/rFBqzEli+xq77Lkn3Ye+tYLiuleRL7/cLp8vF3TiLNdsmQw/rrS089egg6B7b+q0z1bc5+s//
nSGJTqPwiIZncf798sm3lRblmKNuuOYvn2rj6Cr37dP1KO8P5t9RZqvEdLqmQRlJPXblsM9zC624
m8CfFh7XF2uRKYNNL7hJcD8ooZ6PhbdR7MlTrB77amtO+1G7GSp2/kbJPyy6Il0kaxQt0XjkyYmd
os7tdx5LqPnLiTUwomeUuoxkM3zxtYX63cXWFjFgfQpil0PtSfz5myKNEvcOJOJGPga6M7peHX+O
mwkSMSRNvV55CvTMelQPGQzB65/rMjc8jzyHl1AcapUJpWneRy1V5zzckyetpOlHlYanXLZ29VSv
VVPaNNOL08prBPgWYM5i/s5SC/ELwPaDrIFqf5HRcLsDGEfy/4hl8taSfLynn8Y+gtD62IDTXxiv
OCQvoolTGqgg+f9ccbsiObWCsFSOCUY0vWXuiijZ4Jax7pvoiz48e4n6jJ6e0RfrXordqa0OY54s
JDXvLSkSOOGz9iq+ONuKWarkcRSoytGYJASCXjQ4I1b9U66lhaPzvXUFToMMigMLU0H1fF1NsWNH
VVUpR+1j1G3b6qUMb/OfiXcq9SMQn+tz+96ogMoiu8xVqNOaPA8WyspYx7GiHbPOPlmTfNsP8X1T
pc8VMqjXQ71zygj13f8TarYnB6wiQ2dQNXo16sk31W3bDLfD0C/sjveWpni0COIdnfB5Ca9MK5xp
lImTOdLjlR85z17XInypt1+0uN+XZrgEfbksyfA2JctD7sRkdfIKP5/EIs3aMIYufMTdw35ORgW7
7SqdbnBtGFd+mlYHjsNfCbrUGyvW802f4WUQdHfw+nPXk7mqPJTgpjws78dkCu6LuP6RK0m4C426
e7r+FS6Lf8gdAO4A8s/nBvo4++JG3KsKYtoNtySKJLqdfS2dRni5d8bKrziSdVLR2w4CmhvImBsk
FgIMY4lUkd9lwaoNes1NW8x28sRRt9d/3OW3s8Epck1ANSdrmHNYK66HvkgTsqUOBRu1ie4ivFHW
nTFMG82Ubm0vKhaeg68A2PPDhXoWvTzQprxAeSadfzwnUBu8lcC79t5ovfh2G/zs4yb5iLOPBOUq
7PqXIdUcdNemNP2aw+lHcDeSYsrC9G8+DqUdYkmto72TgyaF8RjgkhcnkfRSlDLSZZJigQuWRid8
0XBgwTWFReK4vqeqj1HQyEAjA3W66aPGeNQLVapXUPFq23VUpF9WshN7n2w9lviLB6FhZZhG/ZBJ
BeVMRQnjr1TPx8iNbcl6QQG9f4yVMY7dpmj77+h40dnFlzX9hGwP9isluuVfAI+k3/u+rTo3K1P/
CBsFp/vr31HM2dmcQlinH4MYN/Bjkr9Z8QIdBKXJlKg7Jmn04AfpoQsRBXCqyIQHTK3oejSRa51H
gzwH9gzgAQRAar7nXzDKAGQVSdcdw4A6BYIh9aq2Qa9fj3JxLFOOpFzAawHHYqFGcB6lM80BE6UQ
yEHQbSosbdyusU5N2SOTprljN9Fcs7PVGC4pEVycm6+BMTFVwUSD4RO345s8w+7NQZic81TSTTev
8FnCSKOzF4b3bhR6zTzWoSFyGZxH4XUCJEvLeLLjLK+2R1sJ3Rw8yvVJvPxUTOKbKOJXvBlLFHrN
qJg5j64oyTap4z1RSe8XTpE55Y1mJ1HEg4dIPAjmFdHWmHo5sCNePY23TiLrWOaT2zS/6Epi5V1s
IlPfFxiT9SGaWB6UME0bBv6k3xdSvnAdXS4bbnJ6oTST+F00P85HPKZJmw+6F3wYpGSVOeZNnBfr
KQbwoyKXjHZz2TzWqrOwJS4OUqgcQkfHonhI/Rlizdk866OjjzRCwg9ImxvONhxu8AD29UO6cJtc
fk8Oap7yAuMsypWz76mnVY04sxR+SJRG2soTWrUpgrELc3hRLeC9QDKPLiRsm1cE3flwfDPBlMFX
uRc0Z0D5VlXArPTjtlN0jMosecUprFOsqL/VI/l3mBdLMLH5QIV4gCjjk7/I1HP02UCzPizbLFOa
YweQGHJq2uP6hj7Q322PeZTZGYPmJmjdXG6Og+MfjRS4ugW/ZGFtvDcU5Bhe51SwcmdrY+jTJBmo
SB413+QSiOWs+CxNyhLze34HiLFAFYNwCs8VyaNZGIsrHJvF101oZduyD6t1GqBCrw42pF78mDd/
OXckDCq4AwDBHFT0KM7XiFbokZFpSnn0zY6j+XdpfL4eQHzit9cMKEQCgL1lIfCsnO9kMk0zlzuj
PCaWj9YStzINj+DL/1uQ2c05VBkrQCEIAn2rqHzqp4+lVf3tCpiNZPZpstiokOYwy6OSv/SAAsNp
dK8PY37qzedqdmelZWAWQ6CVx7xcDYe0dnU2akTP1fWaTb/Umln6MmLFv7lVcm+wEyBD5THVPuHL
5eb9Lc/xhUmbH6nzIYkf8SaIUmhjFonPX/xgPNOh1N3B4r25EOZid86+zewIsNOubSDYlMex+64B
nwuXEt6lyRLjfDMOLYSNiRJCeUTuzJXSD5bxSbF/X//8SzFmezFJJERiE2L4I+hW+5uWfjHahfrt
UgyxBN+M43+RdmVLbuNY9lcm+p0dJMA1YnoeuEjKxbnZKdn1wvBKEgQJggTXr59DuWecojTiZPdL
RVS4ylcgLoC7nHtOJuzJmTq4GIP6QGsAaMQPfLW5urIdS/hkP4GhpvKwks7NAtNMIUiarez42UV5
uuNLMBpvsIhKEvkILe2ddHqA7B97UkW0+nZ9Vy56MMDuxJ3HF1AXO/1iuopTQPlw7JXWRS46D1b/
lzPSyPFe4rUR74u788bW/OdvdsfNMExYCthqay9onXuje7WLNLy+oDUji7NSazrYf8l8j3WVz+lO
dzUM2783mTke/DdLWRwY1YMxozlaIeDYsGTQaBBm0bOgLd/v0oADoliPshpav0tKSVsjtddoOi5/
uwrMqvWR/YEwasXKhbsZpRFgYww8lEiXFhGpbBsWVzWkTSBDqwM2V/kVZBUMv6foEQaQXXj3JsEc
InIgvJBinzWUJI3RXe7h3vLLhEJMTnMfU53XjZxBBLBJJ1aW/ga1TI7ShnyURTRnLg/VU/7MRl+v
/Kbz5ffpQ/pM1hLPC/6HSBCAAESnqM8vZ2tzlRGNpC32C/xnIB/6abddaPJypdh60QywcbABWBra
SKdnyXFR70VdHYEH+zoAucS1h7z9cf0DXriE8Pv/2Fg82MQ0cmVpsMFivtHN59p4bVS2nUBI/e8Z
Wl5CVdJgqASGUNUNkyEaoV1KUxUY/fa6obWvtvCIXgPjDZUw1Lp6iBsvcPmjF6959/xzF0HhyXdb
XEEl1TEEXcIKeEbuM5mC3mstg7zs22/2ZnEB0Yb1nWrwQPQgNiBo5/lQ3/0ATsnPgichFS66eNDm
tsmL5UASz2O3kKjfdiR5/0N1stbFqw5iIpRV+/mLQoZZuiSkCtPrOtm61Zoc4VkKfzzPb9a8eN0N
NxcGRlTkY5MGVg3KLl99al6cXf4a84CCJWkEL1YgwEm/4p8rG7rUzsgNjef9bNhgPITaot+tUa6c
Z7PzXfVnbUutxaEtUWSajwDIDrzP7eQb33LIPYAumYResimslSWtnO0ltW5iGGL0AIV4pIMV5uMH
kuWAl0J8GpoK/9aZW5LtZFaO9yaDpYzIyMxuZd5tjHz/7xlZ3CBF0SZ1c9yhcthZINNPmxudba4b
uRArnezR4vaINagbC4o90ot+a4Dza7KTiLS9r+UPtZGs3FUXn+Q3HrG4RYyqzjRr/m6dgXwpj4EB
3lZg8vXMV0fhzGNSuLXWssA1t1hcK930P0aBY8e18pj2r+5wmJqVYYv5Vji/IdEzw2D3PGG9WJuH
wb2yVUhoFIRDQMfkoxTt2wA5O161QWXzoZ0O1/fussWZkn+Oc4G/PH0vBfp0suATIo7KC2PG7iuI
e5blBLSR+wLl8ECqNbDRGXD89331x+bi/VRJ5vV2iupDaWpBTz8PtRO6tAumPtsIAeIFcmN4EW1u
6eoQ69k+YtoTyMSZTgtsk86S5DIVjg0tbs16UNUXykHchalc6MSEwNZH7/ywC0uLRXoec82+SOyH
Wn+KpX4DtYxgYkjuVfaqKidEe2Fz3eKxGHXiPQuTi8MObbLeNmKYNLchuW32ZArQMxvAotL4AJL4
zi6JIFLmq711O9ovLsaG7rJwLQU46/DR+Wcg8sIIDdiAoR916lJSKyfeTfgZ2b752v+qw/qmeak/
Js/OSxXxr+1N+1E8wThaaOFq+/viBr8xvqgJjUM/xTaBcftDjyYD+EMMn7KANkF314TF07DlrwJE
4D/X6EPOvXpe9oy9BbAGQfoSlpnTgoKOPbUfhjrsOt9LQxD11VqUqShWvhWSD/aKi53duwuLi3df
5+MIeS5YlKP3TMpPxpRFA9jq6ng/pWvbOl/iZ871Z3nLdqPulalMm9mfMQXm1pHryHDw9JXLfc3K
Yvs4yFBjSIzZD6LZJKzGC5L4wvh+/aCc3Xmn322J9eyBTKaFPTtoWmyJEkhOvR2th6guQNYja9/F
wOJ1kxfdEohzOAZIX9A7PT0TrpxqBL+x9cDd2C/4EFh5qPHbdG3I6/L3+2NncQVknJNumlzrIUsw
9kQfKn1L5EqKtbaW+Te8KVf0gk9GIzzcoeITL9qQOprvYsCqtFYutPPA9rhRf1Yz/5I3lqZYp6JB
h/Ehr3392fuuPkJlNrsnN/xb+73/DPIMqF23a1Ht2jdcvPW9NQx6jT74Q9lEEBLw86kLiPZ63SHW
jCzyAyqNhFUWHiJT8yI3yzas+NlAxP66lf/jUvrzBRdXhKYDhuMR+B2EijrzUasC76v7A5mPDcJE
6ORu7GrlBF/3DqIvbn/RAMGNVMB6kGJLvTvufAJXJ8/XcCRrZhYXxTSCJpwn2CQrqQLiJEABfy6H
kHj1yic8CzdPfPCsO6hjDAuqn9ioCkLCiY/7aB4M34KzRNeCVATXN2xtWYt7QumaLnIXX0+Z32Pb
hGjNN9RLgr6m4XVD54kyUEyglARHPqQCwJ63uCkKs3SgBz9YDwPm91gXFC8DOMr87IfXhbb/kW/X
Junmv3DxgEDJA/P7mAcBNGA57mWOgJHX6KY/eDQaKw2l7n/h4MLC3FnFCwzKxYWze8CKU9DRWg96
KmPUOHmzGQVI+ZzcWnt6Lxzft6aWMY5W2J2ZYsjoobBZUMqIkRoKOr+u79GakYWPuy7XMwkMy4NO
hJ83dWg3VVA4ax6+ZmaRAhAGXBPtsBbH6QMTrRo9+yq6tQGZyw6HVB5N8HnQcFkAtL0JgnVStx6M
j8VDvIcqIZg1jG9maI1o3Pi19InyQZXzr3zDP1YX96yYRl3QAVbFDE36pKzP9hoN36W4G87wx8bC
7+YBqMmBFPADkGr3FvHNqPzoPKRh/ZFv3LAJu1/sq7WlQbEh33Tle1/EN7H7t5a5RLmaMQAphgQf
9Gi0yE+9EKkpF6/XjVw+wf+7Tmvhj8KQcV7GWGev7cf066S+vO/vB6E7kIg6mtK4JGYmz9PnPpd6
DCJl2T41bOIhhgV/aoO+Nmd4Nm8yXw4z7hBccIAhnoF3XAAGDd4Y3VOulfoQukOs/eW6NaS4xqn9
YpJSstC0oQHEeIECcpuaGRKHuOjCvE2GfdYbgJaPnPR/GXZlDQFAKwn3K0yzHmiVSRYMKO+PfgGC
rdIvoByuYdpeqpUYdhn7z6sArpg4OE6AyizJPECYXKnE5OopJXz61JWy81ktC1QynTQojeJmpvFc
OUvLuPloE8QheC8gbAOI8en+UN4WQnpUPeEu734aPesDIGAzSLyAdNKq6PQl17vXgVo31/3iwlqd
udFjoKI/I3QWTxXzDAV8hN4/gRDouU+zcpMWEObtW3RhQGGWbknh/Hy/SXxZeCHYGZHRLVx95MBU
9pPVP8UuWEfTuPup4VCBuf+TotOHGPJQ73z48W3nrfxfg4tLmFkg4pXU6Z/QcUojCMp/8gq798mI
caymid+ZjsAaFgWOU2htghHGWoQZhlvZLNGH/smLU0jrjTV7seN+L7gT/2jqbo23ZBnVzObAcQSE
NuwBd7K4hPHAEJsnZf9kOWAGgjSFChMQwQWFyONQE9JdiUHPwl6M0QF8CKQqcIBodS0BeollNRUE
B+kTd35lNHmxwOGZV+Yu1xG7QcFhsNw70hcfmKzuTbZWkD87J8AdolUIFhGgesD9vLjHvNq1NIZJ
uyc6sr8GCMPdjHqigr5Ue68CKyvYgh3ofKyxMJ2NOmDVJ3bnbXiTLvWx3fNxoFg1Mw7DaG5Si971
GsFMagXdK0hKAI5bN/EN6w3AYAdoLEIn4/rBWb4REMcF7QOQP5CzAYfqEllUc1fXssmxn6xcd0NB
rdLvm3GtmXjRCpwGJUsT4evxS7xZqYHdrecxtSeuxXJbFpQjyMMMx/W1nJH7zcS66MZiGhS829aZ
2ITjCtqKVsueB+jQvZLCdVkQ97H+6E1xCV1O8LB/LVmD4QaI6qaDz7lyjaByyupTApbMZ73Ohi0b
1U3SiHwzJbq8nZjGfj8F7+Jlf6x+lh9V/fOn+vC1+s/5f/0uQPWcJan6r9N/bX7/e/JThF/V15N/
iUqVKShq/6zHl59Ny/G//uZqm//L/+8f/sfP49/yaax+/uNv30VbqvlvSzJRghn9+Ec3P/7xt9kv
/m/G9U3GsuV//ZtVHQBw9+8A5GOu/Q2humP+HUA2DEkCbQjugNkd/kmorhnk7/APzMLjRpjP5AxZ
/yejukaMv2P21gb8Gr1iQOkJfQ+l+uL4gQIFxw+3Fri1DAKHObJnv3FK6fJMWaQx9yOV422i9c3n
DoLF38qmtsB/U06PuV2MIShT2wct6+hNPqSYXpWEP40Kz9rKSVxcgsffAxYs4GkxXQxVpaWcoMaS
NNF7zdmbhNEbZc4XAGfizpwcz++g1e1rmig3kI51Iw7IKGYbKxLEKi9WXpvT03r8IUAWA0Qx09dg
4nDxfscToXHptcY+LmsepZDjQWdtanZvXOTpdyb5H2VbPImsVM0//nacDP+TYM5m5p4/cBrYSmCz
lzHwyG0tVqSL91rMkwBTpnnoFvoUTKlj+3ms3O1gqzuTeFNAmqn/OVR1CiSC5dzYLEeJOK/5pjBk
ux2KpAztckpu3D6Od2Xnka1qoKGCIHC4s7k2bPJKmhtDT5vXQmGkBZSbzIvMspZRQslax+s4hrNc
GVD0KD5g2hjY8kU0Yo2KFB0mkvZaWd5VrRZaWf0gjOxeYlS8dsodJC98e7RCCA8GMs3wxAJb0SKv
GuQuTdrI1OMNociwShAMFmLDmLMbRPdRWdYcuW41MgYgw7y+IefbbmAIAI8gCJFt0BUsfjWJE0F7
pdx9CkDQTnNzsJNWsll56y9aweAsWg6QlAb7wumjVwzggXez0t2PVmsFDiOTPzbOsLm+lsUk0NG5
AA2fx0pRvAA92MJMQqVApE3SQ8fH7Lk1uJ1sa+hKd0GOCZTnGmUvfUMhmr4f66pFN5L09YfU1Wsn
sHMTFQIF0eQpklwmrV8B+y2A6B+ntVbsha8BiqSjUityA8Top18j5zVvqFPEe1ZVWuRpSiGEbNaa
5JeOGvwQBKpIQVCAWJ7ovqp1vDxavEcEZuw6sCfcSaJXgV5aKmCQTwgqYAEjxqpmO5WDG4xKko+e
zMsvFkjyQ620dBS10gwFmvJHljbeDlrY0xNTwODbKUSaxtam917VaJt26qYQqmjGBmz3ZShypT8X
4zTcEkbWFFgXFeff2wz5O+tYpTofqoKICiHthO+nx7y/rUesxK7HbyBQyreuXZZBKzjmDCED4DOZ
1x9KR0hfCG6+aMywb1s90SAhiJzouvudRpT4Wc4cNyMMAZcR7tDlWIs1JKYLIElySIiZ3A0ZqIW5
plPMeEkBYgQqAlxr9YemaNbGCU5D939aBts/pNoNpOdL7gFkO62dpSw5FG5xXyJt/+ho7GddxtqN
YvYaQ/VppvfbGhBNmEMmYKmDvVP3tXqRU9rhlIGNug484UwhkrwkiEXRhBV03H2CLGnl4ZjLMye3
K0YRDReDGQ7whJjyW4TNiUCw4UFMYx9jZPEhBRNIAKLsMiBmKT47qedEo1keaDtNW6t7Jx77uGTw
XiBWxXlFrLmc18X0ZQ7wWIX7K8FQIbX5X6kuyoCP0I++7kSL6b3fppA+IzzH4D+alfPXfxuggDfT
4lbm7bUOhFF+Kht7m5RG/62TbbqTtL93etfZGb385nrT+AzZy91UAwfjJc6vTi9kCMpc8QSl8L/a
IZ52mjS/IK4CmbdGWn8keReOvNQgSZ//yk0ve8AcuAwMQOgDBuKcUGRxfWe19DDpox5VHlMgXSZm
ZLSac5c1IotGqMjfYbwijshkgze7fZIYE7wRkDrye5EVX0dheYHSLXUjaognDtCFDDEq1wSGOdHQ
MUZ95eRd8Eikx/pMKgDsImCgp9+scayBdtXg7Eur9jak4zIqijj3R4mZ1cmG3HdXFGu91gse6WAq
ENBjDELBOOLZtxvFrESvaGV7e0qFfT90Ng0Np9R2Be7SGzGO6JxPsgoNTDU9xhJioNcdZT5liwOB
SRfMBB9HPc+I/ZSlj2jh5PCTlAIuDuK9p4omz0YhxEpkuIB3HV0SiFAECFA7xD+PciBvXLLOcmZ7
I2TtMGlcPrmtjnZiRvWwmUEvJMW4G1hUUWZyweySd6KB6Fc/rvQzzwPlmT6KIm8FJz7oD5Z1zaFo
+h76h9qeC/Cp1soR90VlyG1eg6Yrdmh9SyZO78mYjVCqUd6mTUW6a3SZrjA7XbhsselAreIBN2Y1
ktN9z/LOHCxROfsBJcotiPMd32NCPLDRelGTbkTX9/mCb2OEGKSfiCxBl7PUm2Rjb0Lakbp7pKmz
YmMZb5gr9HsNSJItZyN56D37x3WbZwEKlmXO8laYCcJFtIyjeg6OXNPo3X2jp3Y0ZuXXesjd8LqR
Ra9hdisMNYIFGG+mgQGQ5alVTudBeKfPDkKrOl9MEgrPEFW86XvbfomdutmhFDfcJoXEe1Y32TY1
iHZbZZ56KGRrRp3WV2uuPoe7p6cKTyjqlxgORZ56NufL9bJURDQILTAcF4HhqrtnXT+FkHDlO2WN
+jalFFIFmcxmPYj+tumB85UqHVe2/YK/o46KR2CWuUHstgyZBcbli0SI7OCUFCgVnqqdJ6ruEWlr
/BdY3booG5xyKzC1vLPSIr8tu87wJYjyttf36TysAcoNu2WBXhBOseTHZwOmPYZYZgfUy6QAXiY3
PqExjlS44ekg/DngU35dJOlBua2gKw/ikTX8dEtQG4ToLwI+MI4hdzw9b+YgZNJ5XXeIcwkVzQpy
VL0QkN8wGxkgOu13PeikDjLjbhDnU7mVsSc/gm/RPbDYHO5baHT8BeKP6hG0M8nHdi7WuorXt82E
t7Arm+Ipa1wIF9mp5rc2Rtu7cah3kgOZlReWsWVeW/plrnsh4zX4KY18DWx3fqWYGLab21PA2+FI
LJZoCJ6OwtCLA9AnQ1jVHAhkRuwQhfxu2wxkWPmm5+cbiTUCVUjXOUjCz1LVmk9NBQKSg1VAzqiG
mNaWaqm58kKdp2MQykZJAc1rcB/gOC1yS1vykk8eFYfRhhhXIq1bUngEMcI0RJSNNJTT0EY6xm0f
C6tPtjJrfvQZ0UHjzrMbVxV8U7pNtkexOl75beevJzJ0kNjhEkf2cxZliYJrqiBlfiBZQsMyEXko
akGf9Qroi/eeH9PB9OacEMAamjKn/lvTthqIIOVhGiHR29ei+taObEbFVP02bdzs2SCq3WTe5Kzd
sOe3GXQSUHIBjTQEQTA8fWq6R3eqmUjDDxnABR8TCxcEdQYt0pU9En/oxTcWGzRA5Ch+qDi2Q8fV
6iBpjLUp+XMHn5M1sIZBkwJcGMtSv+whfNeZVnnQMBEcGB1A7rYtQqf0MM2ir4Ltz2sxuAABmUBk
hqnxeTrsdOEWKTgrSVEeoEs/HJQ1sW1T6OpOYfQAemFO9yyNHge9qPUoJQy1laGQmOeU5B5U/9NO
jwFO9lJkx2VaaBB4n8vwDDwhFs+SD41L2iDDwNMW2nJjyEC65ntjO9xRu6qfK0wGr7jQeQyAWxyf
zppVQzCqO5/nNwFYIrgeG0WTHpqh558a5tSYaEmgHiJrD81EgA5A9uiuRVzzRzq9eFE1AO0YGBRQ
gMW2nVothIuBypizAx7L/CnmhnMr4k7fMusv1/5W69AjKDQ23rGp6B5YCRD09YNzfkuBJBRFQogg
HGu/C+9tFIEGNiv4Ae+jCs2xavw+rdZ6euc3AaxYOJagtAML7DJ3hkCXM9nSyQ+m3nDU5YbuLmeV
s4U80/swHHPAA1OIXIF6gRQYtFlOP2id2s7QtxxTnUIUfuNAk5gy+sqANF+LHuYX43TvQDrqzFyZ
uH8Rtc9//sZjvEyzNWvMi0OfJM7GQG1go7Wy2Tk9hQR4rtnbtmk/a07lbkY1qqc2H8DD1vZpVNtm
Fnmlt8Zhcb6b4K9DwQAMiYCVYH7+9Bdl+aDVJivwi6A1sS1QwwugPrkGrz4/KVCwAN3jrEiD5S+p
ABwjNsbK6ItD51bZfed0dlC5Q7lpINq188zWCjEp/D7qPOwrQOroW6AtDHpAFDiX+wqnAsmROx40
h/7EWEO66ZqcAOXbqJfrR+I8FZvx8CBdnTM/TMgt2xe6nrhKz8V0aAsOHDGI7iJUU1H+TmR5m0yJ
4WuTAuSNDu192U4JKjNmsdLpP9tJqB3jJsehhM4DyG0XO0nmuNSNTXLoHcLC0ukGKFCDCOf6Us92
8ghDwzpBNAtGtiUZHcpAstQ1Wh06Umc3WmNY9/ow9uGRNTRhbrxTsmIr5+b0nUKEiUYTviuaiHP9
GHPFp06aG2Zft1BxfU0s+95o2XMD/IRfpMY+K4tf1xd4RET8OaO/jWF+FITEGJRBLDb/mDdnFJJn
qjCqpH0tJgsYFkdZla/Zdb5Fv9MJlPDGLXeVjcE03A9ebZiPSQGEaO5o1g0eme5ushsQzkLK0EeD
D7KCadds80LVQeFmeVS3Y/diONwLkDuxrVuO7lZajRVIIApX3oojlO5kLegkA3SC9wlVGPxzcd9k
OHLaFE/tHqDB4rbQci1K4CMfYi4L35UZibyx7wKqYZpVJKiSgGyj2XUZWiKmxZ29ckgWgc8NSmwu
wyy3jTc0L8p8rzu83Layrx/g0u4tByggUmBQ/6ghgI1cKZ1wMuPaZ06m3aGH8Wtg3rAFLw49EObI
ALVx9t3FzA7z1SAFCl1OfmuaKr5zkzrxp9QyoozrGNyRUGq3DdQVr2/z6WnBLuPLzFwycK05Cl6q
3XDVG6N0nXbfz5gRZisI6/SrovCLWHs2gygPTot8GmKTGN45dSYC6ldPmbG+HzuXYP2j5ztDaYZt
J7rP05h3fgFZsI2sNWsXZy6E29WYIezhGSalBb9virrY1K2twpE6a5pN599gBnwijoDjAtLkLo6V
G2ugBbZ7/DiI0/qmMRgBGl7eyuFdIgGO3wAtZ+ABZuzqGb13ydLGyFpL37t90oZgDHJCs2trv+Um
f8TjjLUacepGlKoqwHeRYBuHnNykjW3ALV34k9XaQVy5s0KGlT+gzbDG5XdaNJy3CeWzucQAmA3K
2EvtMjPNOj0Dmdg+Z5YVIjNzAy3rgUY0rC6wWsz/xdJKtyBq++E2OCbXffE01vltHcEUGmNofEN4
aRFRVdBs1YSdkD13B3bbOoPyAeWrQGMzqZXNOLtJUa9CzArCNNRGDaQ9p/4Yq2qqK2hZ7pFMFBuz
NeIQYWwZ0IokHwqE5eH1pS0a+8e1IYWeeYnxTxRwFgYpur4DXnqKEn1sfhkLk97oNa0ePaMpfAtV
hJCNxTQ39umNpk1mQOoi3kxtnj/leb02N3pp+agpgN7JRFCJh/J0+ameaxk+DgUSsRpDFMAtf0AC
5NNcmWHZOmuIngs7C49H+dsBOzmShfkEvnlLCAAeSS4duscFH98hLoQPicF4ACC2WPvS82k9veuh
JjW/ybhwMP64HM+zIJwNThf4cNsI53FCYTjseu3Z7hM7msweoFq90g+6w5wN5dzYSa+GQKtrjijU
1J+IwC6wb3TbCLcD/b5RBOlgrD1IF38jzhhm2wD3AOzk9HvYvEirKTaNfd8R8wU0cMOHvhEcmPY2
2bjo9W4KJqAX3k3s6bojnt91+DoeaAKBhbTQx1nshIaMKTFLz8BdR8imz0m/qTGq9K4Y7OjtKGAA
SUYNMI6jOHy6PsuZTEhAa+beVanhMxcF1Cbl+cpWX1gL3HcGa6CPbKPBdmrFGVLmpQm39g1qlZEp
yk+12a3VgS+4LlQLAOBEaKvPdfVTI4ZWC8PtR2tv2Kl9k+hasjNbUd7ZrNSf3703pmsCZIMRORS2
6WJvxhyQIDrBlCrTGMLZaFWWtFhTlLnge6jZYl/gfWhWLjsVSL1SIJMHc58h0NlOieNsC8Gs537s
87tRVMO90NGpprWnr+yXcbxXFmcTQtMA3YHrHnHsMu9jwlasAxHv3mgHL430WBvjiBUq+co5vN5P
8aiAft+oMFSadey1Vpr7gsqVvLWLzP2OkFh+qLjtHYw0qctg6oz4q1Y22nNCrepRVdxtfK10NsrU
0VNn0snioORs+laMKbMCILlzQM5H6AjbI1hBA5LbqAugW1vdexNJNlR2QHLSfia1YpAf+QroK0qQ
WgasJwh7LUwseqUP/0c6OrZxlYZqqoYaTJvK+h5nsfPNk11N/WaiKYP2ghrpfZpmkPIrUcoMudVW
IjKcxpZ3NUcJPcjcWv9qYnLih2aqyoqGaeh3GSs0FeSGkFCthy7JxxEDvx+p2VYmengifgK//YdU
5IIHCiRZ+k2tTOc7NO/QgMmqpo8QMPbZlk0JSsbMaPIqzGPB7jwQtnh+7GXdFNjg1rvPZVyVvkSx
vA4GvXS+jD3c0m9r4m7SMjMA/sF0qBbFvGumqAGLHWSmBeXQhbHVtqp7hDCyMSeIbDhWfVC5ixqU
RAc8hZB4j+fUGuLy61QAHaTQHktuyp7g+8V0pD+6ATKzPsI6XL5NiflTtPCyDa/asg7aAphwX3iM
URSyRI0Xckr1bEf0Nv4IGLcFNam87PZJp9m/vJZru4wy8TinKDe4VYFc75Ky/kHjwgXZSVGJPBi0
joAf3I6BweRsKEPkJeq1klOfb5Wh2s/u4EJonQyW4Vu0dn7kKZ/uQfYq0WWuQArgG4J1zJ9UmSNs
z8b0QRpA4vgtJFp4UJnxdGN2U4V2tFmOT5gC3TrjYJLdyJBs+2YbU1A1DvWIiUONOIFeJMYtT6gY
/EFYCqAElgxQzSCx/ELgj8iRDeX5U2GAAMnR6jrzCyBhfvViQD3NyDgGXXR9oge3qvOXOJ0mz69Z
Zt6rRNfzsBuZk2MEYXAfiariAGMM6WejKKjyB7ezN4kqWRugfN1YN2KaxK/rN9lpdny8//HSz2B7
MHjPjYPTS1ObQGqKMiZgdHhbXgfQN5a+JwctBoVbAyAdcF1RW5rZ5rrZCyE2pKzx6KPYAe0FRHin
drnTgAUvtuK97fbWB5nF8uCVGjTmwcP1S9ZWDBRIy6IEjbyw6lsZdtyMd0lBzGfXysqIuCCBGiVy
PxxJF9ShNFt5GZdfBr1E3OIgDwD8FK/vMtdo65hQUeZqn1td9pAnDY/cjjmBOTVJ4OWm8YJwZA1M
fsmohQcZ5QPUEVHdO/0s4GEGCKstOkS7DgsYAYGnSMgU6Wk0ehunK39c34dleDkvElVB9CjnTbCW
UKOuIu04aLLbx5Pc1i4y+4GNCXBPRr0DFGglhT0SQb59VWBuTtzmXuRRlX6xPGmW9kg7q9v3U9dv
THtSIQea9TEVWbdjeBmCxmqKiHqgxFQFi3cpcrwgrimBmjsDgQNa15AF4V6EHy4jsMV4gSYKFqWg
0/zgxc4YTu04rryGFzYFoIU5ejk21ZawBZM3mPS3sn6fk9HedIXpPhmgu8dhL40dkW0cgfl7Ddt3
YWfmOQrwNuPhh1DIIsRA5aXnSpb93pO13I2upu06IPx8oE77kKlubZzygr0ZQ4iIc0a/OPoieupy
rhrwxUANIrFfMkYkeqCJFeSVd5uYY/2ukjxI4RFSYGIDBag5i0eKd+rnhZrSHhWqYd/UWhulaZoE
tlevZRgX1oT1oJiE6B3Fv+XcZkcBy84HOewxitgHnTUWt6q3X/AcqDuk6GuH96I5B3vl6dgyY9kl
Q7imO0lGhv3E6iIAzmSILICgb0at+oHC09r08OwBi8OEIhnwNIjSUPhboj/F0PU9RInGfe+a6QYQ
ZQG+7cR4ffcNgdcBUlH4kGCP1RcXdWlrblwW1rjXlfXV4u2TR7qfyTj8dIaujK7bWgAyj24BaC/F
dTSLHp/Be5PUdYYKmJF94YxtSHJW+J2jTVHHGnM7OlW66xFx+ZrbZTddl8WQHqZD6KQQ022geh5U
upWGJWKE679rmVmg4IapkJkXGJMueCkXNTEv45AkxqzlXku6blO5UJ9Smu7udIEn/7qps/LDbMvB
LQkQqK6j87g4h2jJWRl09Np9ixDcB1Rb+yTBm3/fVzaILxuwxtZ0AALU65IA07fj7WA21TaeKn6j
EIlv/5Wfg3sBlXq0gdADPT2o3BAAKJpph3qAJm8mgqcXAI3+oUjB8TtOqD01naCA3gOpR+LBDIt2
kmFrlM0ua8t+BTJ1Vuo+fh1MfM8ePwcPi69TdQLUZ0pDeRj46ju9w4SFNSCU9QBDCG0yZb6ZFuVW
Hzk0v4usexiy2NtKlyGWHXs9qKs6ckBPvfXQwQ1cDZo7zcTdCHoT2kPblPx24qTYcIJ6GoB/Q9im
4FZRXPQrAKH5h54e3qNUKUoKHijCMSxx+l1br+g6DSDQPQY6WSCERx9yEylWCt0D3029OOBoIdyZ
zNxf31F6yZkxljHfU3hbUA88tax3tMYLLbo9ro4qRF43fQIoFeHx4Ogface8sKlNa9Nbctw2ZMi3
Y+F9yVhMntupqg7CYk6kISQMTDAlb1EL1nwvN6yo7tHqdjGSj1kED55rmU3YQqNiY8suDoRtFf7k
peLV5a3rFzhs6DqBxddI6/bOAOLQp046RZVt9gGGjPiTRkizlc04rsR159emCUAW5kpR0DmqHZ6u
P08V4LJ9Nu4td2SbiYoeiWf2TpZXPHDQiEN+jM43sDhIoU+tjLXQ+yKzp31iiTbQ6s6BSIhX3kj1
Xl7ko6mZAX7WFJxD+MXtBNUCZMxK1/ctcJwQOOrkhrtFvBIEnbsNCgGIhmewNq7npchDgqYsMvHc
2APw4voWpp78qfKe3MJoo+seev6MAh8N9C0kahCHIDY9/XQ5dWr0PySq752x06EeE9hG8VyN1q2N
4t/KfXt+DmcZSADCZpYC3CuLj+ehsmvUcUP3uZ1DiyQZ9aAY7fqDbqC+Fyum70ahiwPX/5u971pu
XMmy/ZWJebr3ASfgzY24L5kJgKATKUNJ9YJQycB7j6+flayePhJKI8ZpMx0nuoIlU6JBIs22a689
X4qxfHKbgOMBQ8078vC0zsfbnIW6gw8fKicLpIq3TaA+SaEovgiR1TG0CPuDpJ98l8AoAdAYmVYE
7pf97ho1N9sSpNMndNVGc/Y6MtzIRL9nWUCx49cLiB2BsX+UbirMLtTYqdgViJItllDSx6CeYt84
hWawaaoyN+2oboNtWyBYhXoQ1bgd4xZE5GjfYt4ULVAjbJD6xKTzoOdrcNgAU15MMEK7VoXRCx9I
UxAfAEcGtcYCzXbMSIwfEa4N7moDBRqrRpVAVaWo8F9pbJUlYuNZFpOqNkGA3OZgXKeoWhx0RCly
dONSBZgVUKKqMqGfeqeujSExrgF/hO6SS4s0yDSe2jYCTHEKCkR7YaoCki6sysYorg0/azsUJ4Qa
SlWq/roEVbxOgwETT2TEpRqmz6H8oBeSMnrGOEkPoVpdD9oIZiMNvXtSAIaE9BFdmOLONVFq0JIA
qjRlRTMBQ19GGFswNoLH+7XWJEzbiBmlAXe4E9ujFgOKj5jL1Msr9JNJbjsY6i9IRwuHYcxmNO82
Sv9umsDnB/9d7NHdBoCtNRipYE6FYe/DFEbTcaLVNTD56JjpWzRETEuCyklblVSFVSLLEGmgJJYS
hFxpog/jcapEBOa0OSp5DCdINigplQBnLJJHqZuE75AOCMChDKyEPE31lQQmJZ/KpT40RCsSFMxa
cpx9Az4IsRge9wQX3zQLjzkgoLd1pYI/QdcjOQeViwXGsayemzuEb9G5TAJ06kYUx2DTCkHq1lPQ
3jRoGPlNMoShdpswB7l5mKo1gm7qMOuuCahnTFPgUUZbb1CWeZfPEfoYaQNKeQnCN+FeiHs9vuDU
fCJLUDsDPAXytDBUlvkMCbFn0CJ08ymPGtoaernKk8R02lARnAnnjCBxJTFDjC8YaT9rNA3Re46q
RU0k2iIvvepIK9IxFKxTNQJvOomJDhvxYm3Ez/KKl7si8MozooC2Lc50qc6+0BetcIJ51q7R4qhx
5aEALbYGbt9MUy9Zwj8rHFwP9i/KPLkDt2QQGgo/NCKzF06lCdyyX0Qj6Rtl36DI0Lkkr34SV7gU
0l0oeLK4KliIYslHcShoKYVT1BjhJrSk2ZYQ0WSi0SK1UykCQ7O04DpGQfVVq7b5W1AGGbO0AT1D
9VLYXhjOR7Ql94L4cAz0bYJy4OWHHzUDMn0dzARZONWzPrE2rKJDU/vTGjUBBgFpeOXg6IfopRho
61ovEeTE7qbtHF2KCXy2sQD8hBaGl8npDj8ORMqFJArkILgfBCFhnTojUOl3/oVj88lCn1UTGggi
LoSY88erIEpdR4PR6ic5DFHfo6Sh3Uyy7OplO66+ntpPbkjnHeFRAYbKi5+6qPmaPgmF31mnOO1U
Tw7yhJUhQOdfX2UBrjovoM7DKDoQc8huLttuZdaQmH2Cih5VDn0idlGzGbOscSCCJ1u2kLjQ81C2
52CQwGc7a0wPJ+FC+nCB+z8PgiNGkKeCtYu8GNfR7zK5cVUniRLU4T16GwDL3xi5v4WXM2VOFqlF
APACV5Oyn6GBmtWVdzMKacs1ToF5hw53KBH5elJ+DqLxQheUnXACB15b9XE4Ffh+Aj8sUNRo1LMM
5morqBx5Rp8/Fgp+pNhl2rXiuqkC6xIZ1c+XRpIOuhysJLwgfVkaH8jmOOaQmydB0jsWIWdFAVW3
aJNkj0mjvI6FeolMgkdFPhpAIBoA7RXKDAFYRiHxx7uNhU7UZ16dXo2T8poCCswrG5rqFKogsWCB
X/UKUggW6Ch1LZITWuRAiV2wbX/e7ShfBnYRyFcAGAGY/DgIveisKGpllAeLasjUNm7WqoDqg68X
9pOgzcfLLCJEsw7gSZzhMpVVIlOlGyUxIDo2RiVLB0PI0qtkNOu7LAUOVu5bkA0D70DSJAr3Za2j
8K+b0NOlis0LLvaiLoifAEhSqEYknWXoq+UidI0voa2CKJwEWS8cvCzdqSKyL1kYlttUny07QUkS
i6KspnnQgVVEmMdvglyNqEWOYyYFQ3DB+fxssoCn5XKOk/8gJ/5xTerK8uegH3mJizK4CUpSbJ/b
uUI6xbSZeqRccql3W3N4BYLYuirVQWewEyHzR5U3pWxS0lrm8IcFI/y3cxYIOteC8Po4rMIPZB0Z
JqSBegXcnm2VsRKlePaFrfLJSYTnyI0VOAYAmSyEQJihunGMStQRCFl8K1Sz8CZHcjnZaGGbisDI
SzENkUpmQafMOYn9vHMVMUYr3zJUYovIamMdLKR7jwLQIgZrykgjUjyKkd36o3Eh2iR9MlwQDWBi
UN+CaPWyh5sU+oaeJ2Z8r0yJuZ9npOeEKQn2kO5gUpgBkFEMobluQj9aa2glzMKpz9aqaCQk0dXG
KSqxdEUdNcwaOtlTa476jowAKlw46J/tKsScwfqBbBoorMTFvE4GQl2hPJqncppBo5uis3OTytVe
RUn992D0+5dwrNXHIkhb1kgtbHetGQEARbUj58pAsa5WII6DeNEfg6rzMwiBCyAV0lbIY6BF2MeN
pc5xJ6jxaJ3aBKWUWj7kLFAFn5aFFV7Yw4tijR/X4k1meaRWV7FyH68VCUoVWt3sn0qwTXqJXAfI
9jYDRR2Fblddm9G4yHx0JpvA6BlomdulPprJKT36ieFIuIqBzmKjVIOtskeVYJOH4TpDNOK66uSJ
pAjb3vWV2bqaNYhARIj45MCMbcvoBBoEWXr6+rT8LL6RKgNRmI7eI4i9LCPvZR8WIuhTkvsE4InV
YITmWiqKp68v8rPxxYFesDUN4M4BLV3Mmar60igMYnIfjrJFwiDTwH6XdKyWzOmSmf2zUgT4B2kR
bAMIAYBwP66PHEf5JAR+cl9KoU6qTpSZEOf1ts6K1hZxNlYCbKptUdY1E0DjuDb8Ec1JlE4iIcSX
HcyZfoVSS8k2M71hRhAHNtoe+q6G9NhNIM4Xa+i54f9RjcPVkQFPAx8UOAOWpCYI3aZBmc/xPcxG
HYBnP0ofsnGsZGIN/ZBwuAl6j6hGea91UMW8K1Hq9XUzAiCDNpMo7lFLpxyLcIsWuv6tNhh+CObk
OLuGHBkRAdXm5NSHvnUcsjLZCSPkEJknBC3sXC7Da9RViCjdTyoB6NpO8bex5VcZlYoWnDdB00RP
iiFlIcCXEbZJi6C7hDnWmZVFIzXwEWszyTMQbVp9dlOrZpUSCW1Ga6q3YwfC9EZG3RQOryQA8dC3
V7mUdo9iFeSA2qRtf6mC7bPphAkG+Q/QKDfEP26ARtOEFGoxvtdyKXQsLatZiajU9wG85jau/UdR
+Bw8B1A82KAQeeGw8o/XE3xQBUuqEN9zUDVTKpD6mmBGoqpaW7Y8jaP79WH6xPBHSpMnAFFZAQm0
RK8Xo2DMpRS3YO5oZARuJtO6Dztjuu2HPqxsdCgwdijoR+EvOk0KgPyIEbh7+jz1hQvm9pKXH4LX
UoCD4wAuIC0Qkvh47/hEzWorob9HYKX2clVUbwtzsJxyKNc6iofWsD+0A8oGRFKYwXMVArsdWcCv
i11de7OkBbY44ahZozTAZi4aF2HR2I6H+Ru8nuwCe9BPYggAR6gHoBHgm0lo8vJxtCaA5WMat+BA
yGA9RghvgUN6yP5iEf8h8rRd9Fyj1dBb+5Ep7cx+9juN2p+NYu1MZPI/c6zddv1T2r1nWTu/4a80
a9ZvnIxEE7EDkbfgWJfhtWn//39Khv4bkNeQ17B/RBGJ2d/J1rTfwGICqjxYSJxpDaXVv5OtSeJv
ILhELE/hRZMyDsJ/s8sdfshXENP9YJv7y/8/cH193B08gcILHniyG3oQBurCvGkMtQRgTGvvoLBT
xOc7fTMq/nijZZ2KNGNjenkzZq4e1MVB7pVyrZZ+6aSTPh8aBXV4wGanNA1zNwhChI6LKtlaOBy3
kjTmWyMXKxToj0CL1s28QSNyMWWl1vjbKlwlcqv5l8y1j7cD8As4BhGNR1gcpUEIRCxsIlGtNd1H
FcaNBo5ZFmSIjsem+SwOsXDB3eBm+3v9db4SzEFkrS0UJi6try5rrBjRJO0Gdawacouj6c1jH7m5
VmabCu0rdmVXTiApTqVLlO2f3CSuyOs+IRJlREI+nujQLIsRhGz+DShooM0AmtqkvqpuURB1ieLg
p0thkyHUgXQmp7VAC6mPl4qxb1DXn1W3wqC3TjjpTxmgGBTaVLtgaJ9DuB8mFPS74FbGNoRrCf9t
IaeMQtSDTJ+q28QQnSxoPGg6x5zbbQ70YTVmDpQpUIleHiS0V+8rUThKBcBL8Sbwn8BbC3YCWgvN
Khza9ZQdRHDS9T2aT6uIyqQ3WhfejVqGLl7GKi2bTZxFm7oPDm0oR6SDN/21ulqqY2wxIHJxPOGJ
clqERe7LHKdYB81Zgs6wg+AYYlNQoEBlkk0IS0SqkDtfX++n3QhUAyDt0EUIi6DGYjF55TAaSTzV
6i38Yt2d/XFeIdCUbobMz71yHKxjIhga6iku7pClKY04DC9zRCyEkwWC/+XjDjHieNStIFJvO0Mf
bJh0PmsQ+bpw2n6qneL4CFiLsHC4yYga4I+XkUogTwVhlG87XypWsRAmKyS4ZtTSGXSSzJTJWtIg
RWJpJKj1yG582MG1CvqJOKujPRC1ii1MLqBtF6z8n2YezhDqvmUJKhbA5yXBcTlW6LUe+8FdhPwM
9dO2Q0tVQUWJEvp3IUkl273ErU3BOH695D8BNhB7QYKT88aJoNxB/mAxJe2sg/pFq+9a1Z5rZMY0
gL2IMeRHpPbva6W/jdHYhhqBJYJmW/neigEblJoZmeqToOwOgNY1II6Snoq2dJNOfg0kQGNRRPgd
bW6Zas7uWFb2KF4qAP7JluNoSJDaniHwKEhc0i0IJfItwdxPd5Um73xklYa0ZIVp7Rtr2MTAP2ht
TlA5cS91P/bRLyvlP1VszP/ZSPHS8Kn5D1o8F81//J/N62sa5cH/fW+z8Lf/MFksHQaLBVASZAlS
bYhv/7fFgmfORdsQLzwWwoMEf2WHlX7jTFdIlEnQwQAEvrNX5N8ARMQbwOPMa+sN448YLOcasXdq
Aq7NuR8W8uzY9CJKnD/u+lmN43SEbeTqwGlq/SYOVlG9MeWrLPNadHbIWJbfpGhvU6oB+kSuxnal
Kxt97smUA5cfrtGSDVh1ANyGkJUR7cEkMYAubl2bKIGzddUGEKIpAem/6WNQrriCv6oTOzeoVm0z
OSaSyULdMeJ1nXtgevN1DxX5fkeRY0Y9QDZuytmL0COyX0XTbVZ3BGUKG+PU3GYv45P2Nj7lrqDu
p+wYxY8T9JO/ebewn5h05+zdVzNkfZwhAJCC2g9V2TUFu/k2vRr3xbfqm6xT7V587SEhvkslM74X
34pv3WsekiQh83eUGYY3GQ18p5tep4gVMjEVUnRMKwAM3HTxs54oBEjmeN416Nkbg3DSaxNXChCA
e0yFtymRSDaEZIwPwyWU8NI2WC76Up0a0NiKD0JYdzAeQN9hpivR3GjCXSkfVJ3s5zfhaD502+x2
PiWPEPQpSR7RwrDqaT4Dc49CA2qhtcD14JPJJ2GNcmsCCu8LQc2Lw8QpeJ8X+hcN89IGWQIP/wQb
5JJUWFoh/35SYWGQ8hME8moUUKMrCLyWZaIuk1Dkr2e64kZ5ZZI+RdkVigJoAkKhZGpN+2sZdOlq
CyH9d15t2YnkfHMcYIBYEzhJfqorrtW5CFQQFbgd1d2JDrZKYxYzHHpq2RDxFNzVVKMRCxw4hUxj
X98tcl842AuRi3TwXwdgLEyxDG25Sh+4XVd1BxveSkqAFUKrBGSUEAvUHibabkVkl1Ta35pP44sP
Buk7mQNDCb4DhSWIJFmXN7DUKkQfZ9SLEOV7tM5GqvhMwl/vstfg2EoU6QeYmcmdsFcM0m6iO3EA
upPge/Lar1LxL/9RSxQZAdVFhpiMAeliYthJQWrfTsAm3JLWp/otQGNvYcaEO2EXXw/giiuIsg4O
weP8VAKeq9J8P7D+OoAxm9ItusFu65OOMq+UbI2a6A/SqXnp3eRquh82Acuu0WE1JdE1SsNUjYga
uVUccM8FFZ1T9AYlwA0NoTM/xp4UMgGR1bcQz76Vz/lz+VzHZAj4P6Uk+v5F3INOrO7tScKAUZB+
l+o0DmiauIDF1BobVQKoa/5NRt/NxiRDTqaQdDet65csSmm4EUOSXvBQLy/zQr7/WuY/4zJfkiY/
UQX9g6XJIjP6Q5hxMpIzuzCE9kcjoupHyQynVHXBwvA6yOphGquItEYDl55XawmKeokm99Il+fPv
8Cz/iEsuMTQ/bhMBaYSxwOED1NvHayaanKAFUq66jT3RkTX09n62wz39o+1kf7rQwhz+my8kf6b0
EIyDUwKXHEH/xSxGMojtzaZS3d73faqYBbL9RlyA/jpeydE4OqjLDFaG1eiohPZnRwDek9R6gs4D
9YQ6CUmomJxPmTcpYbkOBVWkaoRe8AC8Vo4+QfLW+6pE5kg3IZJjtBBjfnI7ymrqiEmbXshyLKjp
zfO8vb+dxQLlTYIagihWXfSkAv/DQEQ0moPXNAP5iyFQdG5Cd4c0YlBmPRGR2X0YIzpWBygOvyco
ZDfGXf6UZgRAv4ReUrqfHtP341usK5LCIpjnML4Jlr2HLB7KnlOCeuv4pr4yH/SVuZIfSvgG5hWI
uXejW++iCzCYS0u+7JTxJ1/yZWXF//aS8x23tLLerfiyshH0cDnIgGDmVU9VQIKElE9NR8LdpWLD
S1tr2dXrn7G1Lt3rIt75N9/rEt9yPuacIRtgSjSuRx7qoxwGhBvUEEOiug8PIr26CkhLHh/vbm4u
RCXOi7NcvPfXWYiTwMz1HuBNHNd1cN16QM4Tce27war1vpde7akw23UKA9lryEhcAW0efVIS2Hbb
cp+Tp6c1swXXXoPegUiwTEtyrxKd5GSPhmDEumjULwstfpqYpXypRzMCrl91i5kk15B/Poq3j5YT
okLZTtDilYJzYqZ5RPNjua6uapGKKjUq4t8Z3tcOxqWxnAOq7xR08E8cy6UNc1bs78byt26YTw2E
dxvmXM357jpaGCBxmmHD9E4LJbhuvqFRMClc1SJlao+XACkX53iRyBjiqhHFGuvdsvE5G5l1ld5W
EUW7BWDkQ/CW9BTNSlo0nFspEbWU26RH8JBWjLfIhbt0qYXHpRNzXoh3E/AvPzEXV4wnE98N+O9d
sfMO+EKknIkw3l2v0TurTyLskDyjhSvCLab+SkWlyptCUVoKDivh794lC3H5T98lFydhIVf/EZPw
WQARKS9QZyHmz7vMLkSjEifSPDSl6jL2rSDfSmdwd98y0rIHJ2bkNbBJg2695tUjPTa2QlY3N3uF
mmRiq81EH1ZsdReT1dciEuC9T6yDd4Na1moC4m4C8I9Bia5BagZFQ/Ujiq2c8BZMuhPpWdjjf826
2DRrHOQHfQeK5iPQLM94ZUmF1YSj3zoKOQnOS7VSHjXWUWvl02qVkMo273w4J0ffPp5SKh3Qc2GN
eMnKEygKdZjuIZBGx5XJIrcloAZFwKUl7iEgsTNuQud1pr09UzTfsV9Re6wQ9faA0JRgw3Z+LXY+
Uw8teRWo6yWuYYMpjOmE2o8tSfDxCTVfTPaaQtvZtCbrhvlO+B2q+nvgNk6ET9WJ5Eb0+aDtSLY9
mMywNduzoKEMWmIcOkuJ3Thgy/F6Ct4dT8UrGseiketvwcCNS+pMuzb2PFwmuaJ3H7+168657+m4
xv08J/RZZ9vHgd3vTXKP8Ba9P1xn1FVxuZwU3sBQYkbcezy1bSKirde2SfByZZ3y2JvoFF5O1vub
4zEjKPp2NKLbm8bmj4eBJmTzgu7ppHY6WrPGbtmmoy8nGaI/Ix2Ue0xfNLwPjOR2zfItqAuch01H
dqmnYddBQbCBPuw2sVezykZ06CrcbvIt/7CS1U7oDev+oXoD1UZZkIFO63gbeyCdRD8UCqandUwF
ZzzICB/G22mtXPHL8hGCKQdfp4SgQBKXf9k/aq5/ZZKn1VtHTifxGLF4JCIh1TYlFea4tBsmPtiP
idfaOuntwntEpTYb2LweHGOHaRboSLyAuKDOIqucrgbc34WTsMjI/zBcfj+dS0hP2c2hjsaeqquR
xk5xp7iBneMVbkSudiObnXw72OxguEAsrh8bz5bWGKIzOTZlF6y+S5Jiyaz6vyIpLs3PQtHXbVW1
Y32eH76p/J1xNdg7gTSkot8kNjOUMdD107SltuLiDOREdILDdr2+OV6YnstCa2Hm/xJav4TWv6fQ
WtiO/8xDeUk+LAKw/0z5Caa4T6waDqEGGzDMLRT8f7SpQYjoz2EBYcWVWc1El+vHxu4dNE+0O3t2
ZvzMTqMzOsg9Uf7ctK6gJVGNgt95Roo/N9HZKZ5yT3Ikx1zPTKYS0xzZDmlmJ3Zkx0yw+5Vx3a/6
lUB1BoOGWfgZwaLWjsj4oJsGOlrkp46NVCfbjtm9ra17+ylgFjNtrkl1N/YGW7iZoEV7JjkD/lrS
jCFPA58dFkMKqwbSdB+TkNw9KfSpxN+5iw+jwX3NqHkASo5cJ+7hWmUtDKOeXBd0K3cEoNJ99ay4
M91C0+Zke9jeP+oICoRklcJ8OBUE4P6z1oaaftmcNNgKiGcYBBbgRDVy7MgLn483PqCbN6hvPD/g
eW5UvLy8IBu6prGdOIGTuhmMV5VMTueUNp+WkDV3FZsc3UHplsuNApMaLHW/1ttYzwtrvTDlI3ME
21JdIPKP1eswe+AbwBdfebBpYi1HZ9MznuHky6iuB7v0cs90S29kk604qJyxZQRRSljhka2tUiew
QyfG/3LE1zM7ZAkWHN39nBDLz/9WuaEjIJgRO0DM0RTP49UOEIr2vMrcBM+Oq2QHn7e0mHiVoUef
LTozTNDEqbbTA8pb8U+9ktzaHpzGm+2JwdJH00EiO2DooiATJSVsMNwMHhJGFdk+bkPH12TDemMG
LO7K7igws7ZypbuSg36meAZcUAylTLDANWx7EytTOC2VVyWlOfA0drgi1a3ozXvlWGwrT962Lg3t
gOUUAWAyYzjSOl9FhMA8t9HZ3MlsZ/DafbsXHZHla3zS7sg6YlIUIuFdxcbEFuamZ8tEmsKQhGFI
o1OP/6d2wUZ8Yo9sMti4qYp93Nqoq3E2iDvBAJXdwjZtHV8GbghGOz88CAysjK21jZyVRXui305X
nUMiL/BoSGI3vLR9LoqKhVf2S1T8aUUFGP2+FhVLZ9fvVPAHmBAVvdNAUDS27vYQ+KPjH8e/KAYf
Z0mGjODPaA++y+UD2GlsdMZzfVekE1ASYIB1Mlegzz0cVmxa2wPTW/HQwB3o2GxnDOQoeIB6n6bu
muW7djd4+sOI/awSH3HYeT1dAXbAcCoCO3cUWM/wL3B6J4rkPz5SvRLJXn4Ir1uari2vdVsXh89R
XKCvvHBfeEjqU/N8ciDtLsFQznQAyxDRO/W59IXqPjbzcKhVV0FIgJ/ojsKT34EHC7PV2drz7PSs
hFqcHe0h9WZIJRUSEuWm5+8K06lEdNq5Kcswew1V7ZQ1buyEmLcAvweQlKgzZj4b8TOwCzdYR3bq
gF/Llb5z2ZtAsuaQrzEr3PCGvw/FknhfYEfHCMoXkDpW7fA+yF7pO/8EaRU7Fd4fMqyNnVGfCZjw
fpO5/FU/Xtm88lcUeIQO/x6sUydag8jdxU9cMbIr2rgZxh1hXVKnoim+JxhZYmd26WBMuMccWiB1
OoyAS32fgQwE18TXLnP5/fDIRbCO2bwq+Hgc/hPjxJ0UeBW/8vnriusJ/j4I232/yiByudhFx26E
GSIa0UPiZbAZtjPl9gOq447auvHS6/hafSg8iG/o1nbf3ErrgY2O6SJgczZyRnj23JjR8JBY5+ZY
BZWGNIGW62xoDMhv3U7d4iyjC9buwecKac61i4z1ClZ8P45YAxGnBHTitKU1FRmYaq41KiGhkLDQ
Fg6RkzihHdosPoYwTgQmQL1z1YV24wgg+Pa0Sl10ybUnZ2IZnmsdRBJ+GFg4Xw5X1aHL4xQm9pfB
Yju/nphEt6ZTvqFpL6II4c6H0TAR7YDc7jpgoGYigpsiypO75nXsRgxqHiR1iDfBKEGjJ2rXmDkN
M4mUDLhYaUGFneFqFKR7XrNttoZ7s6ugKmuosd0AHSpj4DVN2IPkaLjpBhPU2CW2PT9fvh0B/JQ4
IGsCEGqz2ljeQE78DtGSkQ8Zw2erboV8LlRuhwOC0bLa7liB0FZpG0cLI7BcyyZQfT0hBqIGM71b
+dDzsMtWCIV7jaesm63kyg/qs/7csOk5wM5sWLI1t/3Kg19d0Jk72kSmML8yskEoh+1m58FBn4Ed
lhaWZ+ACpXYQ1qOb2vQNHZzp21tKjy9Ip9Obu/1TTO7uBvICq8/HgtFuFd/pe7bh1p5EZnLNQywN
ueVXqfAL2t9SC+ahgXAPt/VO1qpmCIMwvs0qe1hZB9CRYYb4XHABoMOS7R2NgaYQESnEm9xhVWwK
LAyXhXy2fCxNhX0AanCGvBCsni2AVwjvDY6yDldrrCQ3xwtM/0D5ZkK2HFvIpyhUx+8x3pBCuKKL
PexMariFZ7gSJk5Z6w8CQkO5i9uie5lpdMLEbGm44uE9YluurdjZVXD1VtgJjAgfez/HA7g23AIX
1GinjoXkQ9XtEB8jXAhZaGf4y1cilVux76LuamlGZT+CNLQ9R+sqWz77JPzAcguVHwpkUM7+yfjA
fQ9+oIs9lI8TrGRbc2ZW32qOxFQqbSUI2G4fbND/jLWeaCsRQbEY5WdXpztupmrb0vkuke4OUozl
V2dLFVKNyzFYrE7uJOvOrSDvYL0ep7vOrW9S1u0aVyKQdngdJKErbQoXchqSOYYELqCruKyD5YvY
ZsJRgnjAzbBKql6NR/lGvom23aO013bJNvC0fX9fuCMBBzxUJA+RIrJ6sOAbcFnI5bBEMDYuZaEZ
EjfBudUhC398toD/BVuV1PCYVNiw2DYr9LfAIeOrxAOMsK03kj3S8IQ+FHaPcG6P9wyHnureuIFk
dtObwOZjbFcI2DIE7lobFmx+F7AUNjbi0vfDfe12rILdGUG+Jfh87AIbLaUgXmIc4glKe8Zueqop
hVldY3tinbCCodt8T+HUgK/mCD8O55+7QLEreYiGYhciXMqtW/zsHb7SNUKtXHVy0cyj6/w3hBmh
8isAeWoEY+GdYiPCZnCjqwkxTlBOOLmb4tyYEI942DGEdoUNzJVyh8kIsaslxMc7mNUiJKzlDnC3
yrc9sJCOseVBWuMsxgLY7niKyQTscTg/k8Mt8Q4h1hGzxt8+2jN8BQs+BxpB4qzx42pBYFtwUwPM
CJhIMGfKIbuHmPN8msGdwVphJ4C4FEHwCKuGvB4+jX/y5HB3p/NEQiHBcZyMsyo6z8wKhErMeBw2
ggeSLkgDPJx0DYIRann5XgRYMj/1a22H5eJBdxI+CUcoctu/0ZEcwFba+8z08HXeiibgqj8U6kjK
e5S4YVgW1fYmU/DFlWty53vCNRTzJrvrV+OGK2a+4fgnCHBNwH2DDQmjxAHxyoo7gzMO0Xd43o3X
oPwhItBDePDViCG0ZWcrO4b9zDdyBKMAnU7hAsLowBRk23nXXZXuKnJyStPXDoFqlNdB01RYOS7G
Imzl1kXJfUXoC/YxJojPtnodunxXcw+5uuezDa0IZwd7/ZarIeGWv5b/1aRodYjfNS925WuuObk3
GLpwo+AN4tUU2+6CQXjRx162kvzlY//ysbvsUER526BE+0I0bkmzge697ZwOiMbFMH654mhg5D1x
MSnvLoEy0cT9gpPHn3+naX85L7+cl1/Oyy/n5ZfzMv6/4LX4pDSSR0C/cl0WmR1JyLLA4uIbUAPE
pD3XgE18oQjw0jUWCZu/6RqXnbBFquCXE/bLCfvlhMHu+uWE/eudsItW9CJR9XdZ0ecmtl/I/GWJ
hihWSQZee54cV895j9LjifN8q1zxxCpHjiH/SBCsQHZXO+cQS/imaFmNQJVqo2shgqmJPSMOw+Pb
P6JGwOmZ7PmVx2UT+lpYRHy5n9cIb6Ne0tbcAWGDDkGcEaDHgqGZDMLLPFB9Dg0jFLHh/vEl3NfF
O11UJ/557/Ri+uucSX/nGf2bpr8k61NjREfzDXQCFjWQK330IIe6lyW5b/nmR7QO8ToeczudXk4T
/Y6gagHwwwl/KBmi6RvABAd8V3honcf7EIfyZvb9eiZXFV7aUATVbwVyBSjBOr/KrxrXPLT38kHZ
K7vxqN6WdomAdgXkiIF0VYPQEjkcDs8pUoUHRDVTckAoal7Pa9EDJnU9uxXTEOrvnALR0dCRaOFN
ALNWjENCRjjXoUPw7p7M68eUGMe3t5uQ3CANgLEK7CVixzfkABTcQ4LEXgacx4nDNgVnc9og8L3t
iE9fXmIK7Acyf4j+n2p2QmoDcUGN3zAgnECFdPwnf4bf/fGEuTjPET65dfANr+CgguPL12CPz6Po
71Zm4dunUWIlZtKpwCrzxwYpH/ptsEdWkAeDOLcoxLnvSUCuR3J7rmV3AV4m9pYA/7IFguYONTJ2
QHwWIeXB03ZoHk8dcGMiyBchMYF7iRFzPb0AajOdZ+0N2JfYfpsuwE3PKdSfBOy7O1kY1aMyCdoo
Ix+gfysf/FfArN1hbdxET/pRPMrH8dDYaKU9hkwGxFJHYy3Q9FJhJsbOvEFxoCqDMoRX04zfi2cd
ST4mAIsNwmZwFIG7O6HyUbf7gfSPX6/AmaL6q3EvDHWra4y+9HE2pr0UIU/7ylOgGX0GbzxhAYl2
UUDvwB3mpLbAkpvkJtzJhGfuImSEeEyb44O/HtO5wO6rMS3MejQIV5Wk5LkVZKhUikwUUiGK025N
4Lh4Pg+AGNKszlgT2qKMX7ILIIGk+8FZA7uEiilkNpEFbM5JGQV7PsZQgYlBjmhACjPdIWcEqyl3
tUeUqF7YCtJnNBwogP1d3iw0e5yjTV8kYPw8W2BivDxJi7zBjkN+pv9i77uWI8exbX9lYt7ZQQKg
e5iHAzKtUiaN7AsjVZLovefXn4XsnttKSpO8NbfPmZ64E9VRXbIgwI1t194LJVtRHRD1oQTApXbm
7gR8qUElznlA7Qd4tOpWoNHKeww2R9nm1yKzg/KzKKcLOJMofwuQvZB334pRfV8U2cxlNt26h8K8
ypmdU54g8dwvA8CvS1QwS9vfdMjSHbXbYbYUkB/DymDuUfjFWzRQOC1R92vmp3IaktDiiaNVd4Il
mXYI/Bq7FXiFZkbXMlyEBIXij2zRXr29ObOPj/vNe7zY3SUhTxKO+wcd5dv4y8Md3H+A8gsINZEd
FzlvYffF3y0y36hbo1BQL8XHogokcuUoLyK5XpzqySjZ/j+KFxmNqahZ4js9hcjHXD5hENCvuxTH
297TZc5F9cznngWWXQuKd72GxthnVs8z617m97F9f79PUeQ47RA6cfv2lqD3TujIy/fgew/xdzk6
NWh+su9yl/gNBT/RIt9Ft0yD1wWk2aJZgIZxXi0KvKRhQx4nFp2ylqcOsU+r/sda/m9Zy0l5GEH2
/xB5mFLGZOQ8/etuy5TaPSEDPwnuf9Tun0vtjjykP5lVn3KUToMiPknX/4ajNOV0kpGj9GdxOqfc
fjJykP68bv+JVOiLq4pZs2KiGNim6Ug7qqBXwdARuHrG9qUBcuc27Zar22RfXitLgLztdyApZhF/
D69deHLAHtj1PWD0lr+Ge7GM18D2cIB9EN796Cx1UQJLhplVC20+XKfIxAQcQL3mOjzhKhJLdBl4
9yY8bz+0vG22SEFhsi1yvo0Q6aFZc8KVndzeKD77N9veiXviy9szZF1RBCMQ+njPEwNGXMZ+JRws
ubeSQw2IDHvU7SfhmgssbGfDGbeKA8IPBCDhMrzSTlhRkEZeCxxoMBdtIg2m1/Cq57UOoBVwe6J5
wA5uAbKax9cmQn4BOapRIReAS0B5LIp36lrdwkUHQarwVluoytycJDn9tm7+aXMjb+HfanP0W+T3
p82N7h0oCN2EsAbzOjANm19tH5DXeHhCHA3sHQhW+WJxx5BxaaxTdvJucbfN0C6jWIhHJsIJYbYu
ydDoiuQOJhlFKp7kdr5a7y8745PbHNnM/8FtquJEL+1zlChQaeprNYhMARYVWNLwZkCSZu5De72K
5Mvr6obw4/Nm4aJ/1F+vbpCywXQafOX2FWBHfFtqIYcm0gr97IUuyhWbx3dkoy21K2MZ711wsC4v
n554oktPPLKOg2PqqdHhiTHbdn6FhN7lX8++TSt+ksGRFavClKVEh/YoTAyD4mFvhQ+voplM2TBL
xv8TIDDVpUBoCiR6ZCvLuXIlYOMigvfmnr0rMYr9o0BXPjIW7YZaCpSDw6kV7YYZmFyBZW7ambO7
/OAT52KO499OkyVvwLnE22e0jm2nAuzvrcbvBzMm4cryzqtojgWuKnQRD0CFYlqWlSK3hxSqxA9C
MgbE3q/Iq85XfIFOtgSfUOevA7J77/jv/Q6zbu4L/gzaVV5wPCUa2kSG0EMUvi74DrYQDU575PE+
ZC4Dlvcx8XapOIUL0vN1OvcgBbKHTUCr9Hj4J5M/5UgAi2zxy7X4TGPnAs4KA1/NNs/i5UmLgtuX
X9bUvTNHavzPf+8Ea8dnwNbP3rsp8R0p3PoPF9+R0v33FN+Rupay/xnxnbCOY5KOn7KOUwr4lMn6
FJL9aRTwtwPzwNKiMNBigLtOHmngJJSUUtVatnj10J5ULlIM7kGy8RG6ztrDRbmHvrPRSyGKVBOd
C4osFMZXxfb74qMCKYhCSQryM/TXxlZ+AxJKNIHoaPi4Pk32uo1ndJkAbC/g/CaaqToMmwLOc6+i
Eer1qti7BTdy7gUw5ABeo6dLaHjM1KDLxnaeAUmf39zI2AexPwLsolkYVyCAQiQToysntam1l/HP
ftUtRKtRgIS9P5eXAeaHgJcBHT97kWgNZmQZIv6J58EsBsQaX0T3B4EDTWzZJvZR+NE5vnBZ2WLu
5sThjCKCPvcxhdLBm7F1dFKDNuKk8a9SmJ4ebqX4UIbqv34BTTy6aURvDbqN8RmdP/29iiW6sDv0
ltO5sBEpF70BLyZ+MsenhdckOnFEP6L4bS85x9d+/ePdie/B/GAEhQe0gAHEL2D+GYoZKBnOCIqD
BjqiBqtDe5eosmPklvgYcH90JKEtXEfHQHNqsGjxU+idSri5+BW9r6wVGKgO82guH9k/sE+/i9PI
PsWuEtdpCHGSESXl/NXlq9zaHVy4enANS57Yc/EJISPxLFm9vDz29iO1MLkug9NzPL5hgg1seMDf
th9rH1KfWR6EIban3u2k4I/s0v9Pgv/t2KjPGmlkVPPCSZosxls8ufMiUyH+iJcm3Ldgflgd0EOE
XiI0kJ+cfh/v9/D6msMx2348PGD0wPu7gdlPIeJhZyU8PPTTbtYfHx/oJdwvrQ8J5VjxcteEi/ts
7dGi56NFJ0MfXrJAg5uo1wbrvTfr+YTOm9zdyKL/e+1uWmmNbP1/lNak0hqFhv8ypTXpKYxizD/U
U/jW0TYV8JaD9gxsyqNDchzNj/oOthBWqsR1dxHCw1qlUAnrozaXebSe0NHfjpw1Pi052q5PpEoL
CJb0dOWtkw1MpTAKELBUr8xD+2mjNIs4UAo7DON4Dso33jEFo0ZZyE2ZPbUtBu3ncVJakpzdxQ15
zbzcapK+WKg6eLFAqSpPPfG3DsPvT8xGrlwchKHqlFCcmETSoA8XkBzPylaU99fID1Zo7F1mGANy
fxSghPWNi/n8Exb4lOX/4tB9eoSRQxcXOus1hkdAYC1U9M6diUY5Mc4u4mIsjOgbdIET2sK72n9E
wEJc9gGI8IouPcHIa4q7ugy9HE9wLaLjt+21GIh4O8dMv0pMtblfB3w7seTUuY/djj/+3E+TzC/t
euRPlFldtSBjY5gwkcOTAy4st5D7QqoDdGvoSRxwX8RgBEzyaXhr36CPT7iGMd8mQBP4NgAS/RKv
RHi/KtL+yHIApPTxcPmkvtd1n8RjZNo7o5EkkuAxH2CtX4WHCa8MbidSGsKlfbIXjYV5RBm/E0MW
fzAMFhJjGxc3hYhDRGP3cnkQnoB49FbkYyw0oj88fOw/Lj/ppCCLd/4pnvvjBXnylY4s6b/olU6p
ScFa9vmg/vVqcuq2jvR67Ia0DTPIYMyv7zbLy3Iz8cvH2Oaf++UnookLt/yEj/gklEFHVdlpYZJw
W0pcYAVjSjCYxAqvg8eKb0QXvG9FNykgVTVGjmG+BsZ9ZfwGwxkE4ulNVByeZ5d3PHWnx8jff92d
ViaciPEQ+T/CiZiwRqfD+/TG/gBrNCkkIx0bD76mZ4UQEtnCKDEXQF54S7AApSVG3wqbIPGXzkbM
v1ABouuRAAnnzg2wiAtgGffozbcmPJPJZxpr0z/DM4306x95mX6KDPO/6rIqjpF/TP7C6+L9WP8l
/fjLvjpWfln5P8qLRN6L9/TmGL9/+SbxAP+H7hts1L89kH2sjmcfzJLKr/pt/V70u/eyjqq/E1eL
7/y//eJf3k+/5dBn73/764+0Tirx21w/TT7TW4qJ+f+YHXN/jNPjX/4rfi/8H8fkOP7Bv1N5a8Yv
CvuNdRv8y79TeUvgfv1FNkBpykD4q4LKGzfzEzUmuGAMzMmWZQMcC4KxskzryvvbXyWF/aKCxlIF
XyXTGEiWtZ/ixjxzRsHlTfF0MlVACCvYxsezIovKzBumNvqeDAqx3V7RuNr21SwEHebKCapy9emQ
7n41BZ/Jw6lwNX+3ENinBv5yBvwAWNcYaNdGriiRqJnHQ9ocdLMHT5nfVJHPC8XDhEmzrG2jZWSj
5iGmduSMLlOTYVx1LzWJrTDXWwdOU/Gu9tWAUwNMzdSn/XuS1c+xobotB3aB7QrWRy+uRMOF6yjS
rRTojTSjAC+s+qAJjh0LXdlS0kQGJ2fVWipjyVpN0UzgPOi1AQo0OR/IDCS98fPlvQu9Nt460tcq
MxnS2KYyCj0UUBw7fdxUh5DozPIN4tl1T5+GQpkiujm3I+KQdYUK5lTQmsvgFhppDrOSo4JWWnxI
dL+68SNXWem5p9iOXukBZ26WXtWtS+aX93eilDjfoK6oTCcyWOFlDC4eOS7U89Iu8br4UOQUg+T8
GnNTKhNz1SmY1lSwN9mp24aWVnmbRO9+9FrZHS4/wii4+nXnIPRTZAaic7CDj4IrWXbBaE3i+EDz
hNy4eeEvOqMyeaHGN6mOLbs0xAxMycAEGXnYyl5Zr8wWgiiHYQjeOBV48lBqF1pUhM8hSwveM91f
NSkr1qT5YEWczfuhKK6joicTrtlYPkyiG5ANcKbrgq96TAvtDjWlkelL+0B+1IhrpdKahFOice7/
qbpYRMVbUoDAYqCgH4lG45a55LuhtNe8eKH571WcLaAFFl3wcHoVP2Uprv0fRVpiHP5Fm3CbvSf7
qnh/r66P2fg7/4SGAerrk1QKw/ObQRGW7W9/fXhP3of6PTqzCaef+c0oqOYvYFTXQK2JepNMoIL/
zpYs6fQXynQwwZumrqqGKsrBvxkFRf0FhJxCdZrgRQZ47nebIP+iCTZv0zRl/JBGGPCWf7eLv+lk
mFRY2O9b3kdTQUHVjHtENFweogLupY2Z4eUkqmMp7R374XYQKYoXn9+haOXyG4/f3L0v7tcfT29T
8J1T8ueT9viy6kgyh9hx1LhpHRvh9sM25aiK5PwJH7y+b1xAHfDx+2L2/Hi8uXq42RzvP/b3V29b
NEx8elnfWCiRiLj0GDjmz+GiHJNOGkJsPk0fFPm18CaSMbDPlxcYaUnSsYqoYp/IKTyA2wAJw4en
h6vXd6B++BP+Ay3GgHLB7W51+3LA4P/Vjt+tdrvV5ma321g3s81it1rsdmvxrxlYE65e9jcba71f
W8/7G5REr2631vrjan+z3tpXVx8Tzz8aOfxFOrRREg9kdqku1Xj+65frp+16ef1y+3L19LRYHK6u
n1z0m+02s8V6M9vtbne381vxiOst5uDvZzfrCY05ar/4+iwjk5r6KVqf6OksX4XY4CxfXw/voNA4
CPAJJvu9H3ycpajP7N5T8ffi/fCO40X6D9L8iO98RDLn2eMfx+ebj7fnIyow6+MW0vV89wHp2u4/
Hj7eQDqKPw8o3uS4EE/bzeYZtTjRXLh9mzjfkwa+IIDayISxsCIgQMSe7Pm1vby2xf/nnM9W8/nC
4pjoZ+EDDkYU+7Lgn+zLpYVHrlnmpl3kOx1GeZ7EcPv2cfV6G2O/r3Ce+e4GZwXw0fP64Xh3vJl4
k+JWXVpb3MpPYWjVMjc0emxa0pa59ujLL25453vIrmU1T+VfbdM/1nBCLsbLacJNgqcCT4mOzhh0
x36qBAEGpPWuXRuHwostv93EESZ3k1cXTmCuY7oZDV+G7uhLdJY0O9Y8MoYUNVtLw7EP79vu4NaH
QCcT00C+Vb+aoQpPyjBlOIrnZxFGQyLrrScUxOFVpCB3qDO+3h03d8fnu5s3QAIe3qZu9dh3O2nf
z4uOTmTwitzQGixayhKv1Edd73moXHX93jBdXlSOnRhXSjXBhjhyeTCkniLMYaaCbmNYNmOkC3uJ
1K5U56jz525p64o/ADARt67dV83w47J8j9fS4fgwRdMpTCVhxrixuWjaqkgrF6PzBr25LtueHhvW
kl0R+PHdP7GUpjCYaZmodIy1SX3qyybmCNtRXg17dXCrwOol8G1q0RDfX15rbK/EtkCHioM0DYPA
ZziXFh3hbc0KXbdZlaq3ZqmiYVAzowmh/G4VsMSApBRRIkPEeL5KUxSdB68bDYlqPSycVtcXiT6Y
EyroixSKzWgGPCCmyYom09FmMtWnod4T3SZlp809RuljO0QutRJVd9Z+XJCMp06FgkFoqDbRDPNH
kKhSwH/+TMEayVDkR4gKIT3frV57OQvTHhNupUGzPbMhvC2HKQDNlzM1ZNUgYCA3iazpwNSfr1Kq
XqEnTk3BA4cwJTQG4IHabGrI+9dVGJNNwQNhqChLijTDZ83qtkHTepre2V0uy1ZhJuhI9kx34s19
uVwGYyh76oauKbpJlZHXpJVaGaiN1tlJq5hrL1dMq66oZyuu7028nHGMB+f0fK2R0jDNyIwVA2v1
BdIAXriLDd3Ky2pZ184q0DFZVIofU6PieaODGD1bQs5mUq7Nla5eKhoaaSMQDXTDERkKW5fJPKBN
xxFU3nfBzyoC8ahURrYGClY1x/pNVhwatASPSpMAbagGfaKGJ3E/KJKJF/Dda1YYXjXF1TERRJy/
5rAy4oimtLMdGmvXocrkjaRS3bp8Mca+qzh6CCviAuzFBH/9+SqpE/pFl7PO9o0G/F+B386jtiE3
Wj80PDM8dXV5vS/v2hC3D5uiMkIRlXyZvVlJMmxHgcHYm+JOva0fkuviyXxjNx34rR+Lq+Chvxtu
vOPw4d+ZawxZttsJz2RUP0JANXqE0Z7bLo+kqMUjpA90L+/0W3aTfmiYUU23LRjo74yaS/fyXdBz
DLNe0lt6YBPKd3zq4ycYacXGo8yrpby33TzgRpUs0fM/J2q7TnN9fvnAx2KEyj8SczowDCbSj4o8
ultSoGZyVVatrTSxxBVjKPaFm8hPE6t8swxTgZVAqgawTkUbnambUUfJ9KG3mRevjDwDcq9RnoyO
gOcla3hSAB4err3snirtoqsYr817Pc4tL3MwsdzAJAjjSjXzpwGkAyrQVd5VVLTLmJV2LF2TFJhA
eeCGKXEaHE0PxGnla9U+K8pzp8bcwfD+vl8M8hvBC5SlR51GPNSqmd52Vui/pVX2Ags6V4uQTOiu
b/atoX2KafB3DN0Q6eDPyhjUsGY0ONhunA7maxe67CWNo9nE6eKXfHZu8Q7hUwErC32MTOKYJj1Q
tLoipG9t1sfyvCmarR6l3fqfWQT22oDCEUmH8510Wl+UEitbW62SnmMwScKjygj+ia3gvDClxoS0
4B/nq2hmqzo6CVo7jEq6UYHdsFhfGxNaRujG8YEJVnnk2ZGWJqfi0Kfgg7ZY2MsbgEjDsOZVG5l7
kwbVdZcP9SJ1wW8R9h25vnyA4lV/WRQZWpwfcv1Qbudbc9w4jeIIotCURrrWi+KIjCX1rSGSJJmX
uRlyZfBCO3Jq5eel0FB0eN0mDLbKTkr3035VGktJHCY4VZWGdlVIjt232lQ68xtZN0SSH5goOFII
ZM43SI3el4dCauwwdvV5oEb1WoHVnYArKmPlKKSdiawYoiUURszROUpR2iAHGbd2wAjGeESZauU9
ce+atjfWodMb3Au7eF5qCcG3UGVWtmn5bHbRkjUthTi1oOeN4kPWgneCKZvLb/nkXo1fs6Zp8M/h
oRNFF4//6axdUndhDWtpK7R0ieVURfKqdkp2W/ip0EWhs9O0JlkOCFMRXytuuS27WAXjhBYRYEwG
kvxkHIQDM0H1KDLkzMRTjVR8wQItM5S6tvW2Zsu4p2gKpLo3j+p26vqKsx9tHmUqRECoVMnIdI6U
hKeYbe1WFYatS26ZWUaadtuA9TRdyqlTNhPKQjz4+WrQQ7piKCbkAX77SFmomeFmCmswRc03FE4c
0vHK78Nlo2WJ5WSJvxmovPQ6sstkuZvwjL5sVUGpTlcNpL8MXVyr8/dcFU5h1HKAafpxMriWziJY
oUJvIrJovahQJvb6Repxq4hMqEwRKGHRkQGVlUijUS9ndh/kt5FUPWW07bij9y9RmcsT+uKLqlJQ
rFRB28vwN6XqyLeUpDjpCkMPbSfQMW0f5bjrpB7qlVaVza7U/QbmrAUhQOAaE+7IF818Wln4Pzhe
XPTRypFk1k1RmqGt9TqQgVK2KerMtYbMeynMbJmkiTvxHkdaCzGnsAQwaUwjWNAYaa3YqJgfB15s
mxFUhB+o7TyQCvrPrAKdiNqwEBlCz6Wl63o/jnOsEhSqvzc8z7trAymfeG/f7QXFBOGqMxRdTy1B
n3SPVBpSQgsW2ZlPhiu/luoF8ZXk5zyB04lB3glRoOUIdPH5XkIvVaUoMyPYkCaYG10LDhJdmpwZ
dn65f10FO0EYhYXUU+bg014Gqelz6MjI7hwl+kip3M5KNwdl92V9PToyFVVZHfGarhATBlIbt+P5
FOhUomuwinkhW1nvgjdjSCP78iqj24sKOMwBPEBoYNTf2XhWUazWSlTpQ2YjCanSTWz4UbnTYq2j
VucijFykXhdmEw7HSENhUZQVoTDEmpDrsWufqJmbGFUR23qWlT/8qAJ/BRwctNyoHj1e3uDoGMVa
qoy8lCGiNtQaRzamQQzq0FCJ7aryla0TZM7BH+LsZ28RVkFbGBAMmihyj/vlnKGv1KxsY5sWqPYP
ihccC0q9nz03yIOJgRU6w2owmSPN7ne5q6UDzk3N6tiYx7RMHoncZyDBKvJyItQbR5uQcxmpIHhN
kDIZWxrdpn4gdZQ3AWjUdIMaKz1jSIQlLjV9yyjUiG3l3lfNGhwa/aDdZm2RPA+ZITU8V+s+mEVK
koLz0Nd17yUuouJVcsMkeDcSqbhOIy9pZ17iV63HmU9YgMtkaOVVM5ASsxiC0Nz+pBhgMwYqiHhH
UA3K2MfNW1SzhwyboUNgWmkkJzwOUmd5eZUvt4nCMiHlQeBF4+J+CRJ6YFh6qYhs08yJxmNWdYnd
In41rErOpRcFzof6Tyg9gb3RUacXOmMkFJVkNNWgJrGNjCxwjIEJli6/SycEXBF24JNL86s1UrA1
gv0hlTS6R6HS1k5jurGddwM4UQ3PvWmNILTkJh/WSmtk+zwaiOV6vjsv686bgdC+44qSdws9L0Fl
ZvbK4+XTHpnk0yMZsCawXcj/ILw8V/dQnKVUCUUclSnIaYIw44k/5LZSedUCeblwpfvhVCzxRXfB
KkNvCWSHoUD5j27F4Fdu6kNp2obhYDpI2MlLFkqSNQRFfLi8vy+qC9pE+JDwd7BL+AHn+wtVFSAQ
E7MnkU1FYKQkebIJhijM7MvrfN0SroSGdwrnGnigcca0LXsmlykSsYkbak9ZiyAA1GOlT7SZqVaE
vl9e7utrEzAzIqJbQMeglM+3FSmFVkJfY7m00dcFxESd921vAsueOJhu37fhUsarXfzsssKfYsBd
IQlqIHV4vmzQJwGV+gj8wHKSg1hSKaV8oeZSelvVRa9yBUILZsM4LiYyr6NgAGIqRAbSSE1gjuG3
ni/cFUpTdbIn4aq0zpWX6vEq1N1gMXR9b7lJny+kKJRucoUGthwn7cS+v+okMT8XKB4TKRIZ2vx8
eYA7ii6KJIxwlH2/4cQcPMwFjZUApEoxRUI4I0ajTIiUeIfn2gKLEtXUFABH0BkkZOCTj2Q0choz
zcHkSNUAnWId5rwNgm5ila+Ci1VwvkShSJZApM5XMYMqKJGpc6yuaIZ2U4AXh/HKA2LEDgMI1oQO
/LIczC6RAWMTbNYo340ccrfumFobg2SxdpAXdRw8RFRmS5JX/s/5fhpSzAqFSkNCEgU1RR69M6ms
66LwHMOSK8+bGwPqMY4SthPH9+UiilVQ5YJgwneB+39+fK6b5qlkUsNq2jzZEaP2X3JYk2fFZ8zj
rtknHAgf7XD5Hn45RayKGOAUmuJGjE8RFUmTFjUxrNDpknWiRQYvGyXctkXhzi8vNYoWxTESXHTI
H6I2nYxdaM3HpwaW6pZH9OIBgLSu2Wp1JPnoWA2p7F4jotUxrjao3NjktBmS7mc9NnidIhuExDJ+
E/CI50eMCWMFalWRatEWwYiU0aRDy1tcPaS5wX7W0xVrqURFjkNAacdYqV6qgzg1YkyBD+psXYdS
ek2YPxUwfPP6dNxn5HUVhFowTOc7CvomiSXkEa04lcN8JjHJjGcusrqylSuuPpUg/LqcuOHAfhHY
JXEtzpfrWIGaNayjFdRacxWEpLScpFNu9ZjFs8vS8u1SIlmD6j/Sd/pIm6DXJfGivsLOpFzu7UbN
2XOfS2o2z2siTXiKXxSkin19Wkx8/ZOCVPwsdFjVM8ttm3aekaTlVZLHE7r/uy0h8Q5/RUyrAAb3
fBUo4Z70pGFWHes6WOKrQt+5nm5saGGo1T9xfjoUsg6HBaHdCW32aUuDH6E6jalslkcddc6qCCR+
PpM2pNeGiX19sWkqwkcYc00VpQVUAc/3NTh9GZAASyl6XW69gRr2YITyukbnq12kSTxxjb95WwhX
ZeSdCNORnR+dY202BfXTklmpX+mHJpbdpanHqX1ZAL9dBUB6KCzk7r4kaEvFzNI2CAHI9llwmwQR
WcV1EPxsJCTODtl+lOKRE0d8d352mPFEUlOPIOZ62vGwTLyF0g79hDB884YYcNcMTcioisIPOF8F
v3ooWSJTS6pc/Q1vMJvVmgsgT16iXkqSspk4PPEKzjwOxN+QcVRmkFRG7n20YOa4hYRiAvAZUlIm
ljyUOgNUIpffkVZHYfTyq/pqOhUGoITMcJLQFeOKgt9Eupq7WE3tqGlpgVcFPGla89pts8AuNPO2
aWV3IiJXEF+MdwkoPSJL2BQCRxItG+fHWjXBQIaQNEhg59UhU5y8XVbUrzaA89DSJpmapzwhpfRM
kzS6lrW4Raa/z4xZLA2BPg/NpMA8rrTyd25Ae5OXTOk2dRkwzDosVANU0NSN92Hm5JRrQdqVVqUV
NJrDRa0yq8mZt3dwFVSuVlV6ZWRShKGIhiv7PNM0FRkcqSP3JFfL57gKBt9S3CxrrLpKgXfXBwdI
moqxHww/fB1mbMDoCaoHKY8A4fdstAOEqH/WetXMPSftD3HTKKvCEwiLVHXTtRzI+rspmcoqialT
LcLcCTaq37tIIFHHxLCZUg1uAWWJMWgsb6NlIbWhO6tyWXtNGbIZvK6RKuZVGaabMityTMTxcwlj
dAqd5DwIAvc5d+SstlW3xJ5KOaBXvSb30bp1agOpkKYx0CbYB+lj6DWOizNy6gPSgeFz3VROxGOY
x5C7kqLs6jQLesD6YO45nDz/SSVGOXAEfWk/V4aufHMVKUUPcVuGB9OIaL9Kksp4LKQh2QLRhO74
2JfYocEIv8eujCr/qs40PbWCRm8KnpcoXkTuEJqcKFk8WMSpuobLWS7dqeUQPLkKPDir8lIDc+y1
0kApIFA78HYbyhBxXJb2eii1OF/oletkAITRduBt54Y+Z0PWLiWSFR03PEYx617z/Ge05HjPVMol
jRdlR9SVFBq4xzXQFmiQSuoN/HwcWl8W6bWs5l3BHXlwN5LbVphOFOjGMZBZRHjoujpoWhFbY2Je
6eshr1hUvepZq3rYcsgem6Ivjm1fqteRU2kvOero+lXaZF7L60bP70JSt4THptYoXDaqcuc6Uuta
hDl5YJGyzzCDR9MdhadZPgS23jexMWvKjK5Uf/Aku0J0gMq9TAvVckMsZtHQoKuyzuLXkHTRHUYO
pG+1F5mPXlQHmASKDN+VmxXxi5Kx8hF1O+nezxX2w00AQOPOkBqgBYYfDZIcvZFXns/giGl+w/oZ
qxOG4j6taWclXiPfVubQalYJ3pODUfWNytPErO7Kxs90Cw6eoc1zJS0RDntadEUhQB+eJBCinSuV
MtdaJ8XbCqm7b6DhD01v9k+SIdcuR9tSDzIgDH/IeMQMtBR5ek5mpA/UGDwLiguSCNRiMxyiNzxF
yDW2aCGRyoVJegkkFSzUE3iqdVZZLWPDA0Co+ZWLSNmfSTRjb73epGARVjo9XGpmA2572qmOVcB3
Y4gXnL7jmluYO8kzh3qNMRDeI2oJgzpPGipd52mkvUhJ0FUrICWSK9nxM7TSa7Ta+oYRsXnpVO4q
HPIgsFF4NCqri+Q6nEvAEjWrlsCjmA/lEF2D+kJ9jzSj22l5MmjcCJqC8AJHUHIWVwUmTZEhOki5
4T1IDWO3pC0JLiU6nlyAVuJKs9DqZbwMSpffxAHuI+8jcOvNUCFN1XlcKPG6oV2nW1kp9WDMpgSK
iuqdHvBKc4qC+2mTYAIXEiUAO8IPwdmpjfraDG5bYMbW0D3ACGn6oi77pgZjiJR0c0Ui6sAJibtk
3hlhcEd6zwAhdK2qh1ppysHO0JyE0RhVUd+UQxx3eCFlEloZ0V1mhaFUhpzh0itWmw2o0LZxrsi2
kVfFlS577ptfqQZGXUVe9VyXZXk30MzdpkkivRAkGT4GLcC0y7yLatRflDiyIThoNJKjsugtnznJ
u++j0Y0X6RB5t7kMNCwKDn2/D+IY6JMqC9wfWevHHxlEq7c7OOXNUum9BNQunmZi31XzQKq6XLuq
RCIelF1wYHmpHeHA5/6c1nF7A6yB8uF0cYJmOFPFWKu+T49tjkvN67Ckr2acZt2yRkSd8bANoxcv
ylsZUBpTX7gdUgq2T/M0Xle+X/+gDgtCjol53SuQUZ2MYbxlf60Gqeng6GJIrTZk+VyLAQyYOV2B
36mgG6/hhmS24YLEfrP1AkfaoiorHXt5aG9EvP3Spk4DGxFT5SFpjLhGIdWvkcrWBo/OO79DdcxT
O6TB2ZCj1hiFHlvTJK5/wJmqDm1XQ9g0I2n2sh+wH55HYRG6ti1wQSMlP7pa00M1Bs5/U/cl23Xj
2Ja/8n4AudiA3ZTNVW/L6ix7gmVbEgCCDQgQAMmvr31fvqpK+1VFrhjUoAYRg7BD1L1Ec87uDm6S
LB4TXM0TnIektGJqfOSyuEF/zF6WI6qm6OaYJO7hi3VV45c0WtnYzbtNp1Zvg+4b1Vfq3lC7vvl0
QoDTttpfwig2NG7Ci8N6w+KttUnWJ1xs+c9KpJnD8R1vL9yn/Tc95NqcUtxEU1PwbPwgm8m/V4Ma
/IkrbXydOqoleHniv8dKpkgxI1HeYV8dUKCbebhVRc/hnC5CvNb7HAy+nSJYjAgblXpWR4nzplqJ
7MEJU8rqaMHJ1ySCupdBbEVoNMNvWmcHU+KUDduGV2oOvlwHsS9ZHW16OtodxWxyOnI+i7osDoqx
SirGUyvpE3GiuR4xs8Xq7IWVR7Zf5sS5x4RAOthxIuaoYdDzHVD0zxyxM4HxtE4X67+n5YJPYUox
IzhvHwvbUL9VMw5dWn61lpVYBlzAN+gmjw9AoZHtMYrcj2tDUY9E4D4q97ypo3iz4IVNS3gZp/ha
bIURUH0ofw1hSr4uy1bcUL/334G6mc/E8uPXFmb9i4iYmwaYi0fknGAsvsC9398tE2Gu0b1WpDa7
EJ8YlSiBksTJ/cSUlxUsjXmPMDmt1ZMCRRe13hCdoRIICiN06Ex+unVAkM4az661yvQWX/xW4tAZ
6NcIqmLMuFoHtl/kygesQ8sZBJSD2kQNVVjMylai4OvxaYOH1TqpFC3qalsUOSk/z/O3Cv2XbAnu
l7mNoLh9lFnKkSmYcWQM7iLOVJNKfPcX6+T5eygjA3XrUZLjRNw4vqLshLEJDcJwXNhVYcfEB3ib
24LNkl1u/six7ZbzeehmJ/ZuS6kmWM2l+dX7LHInkEzD0eBackMtxn6Ho0aOpL/2QJdpuwVI7lCd
4RgtAEzYIbsGSGrxoYc+6m+c5XKUEPeFXrhGEqerh1LPMeloWKfiFY5b/lSozYQG0LBRvJ21yfkV
GG5yvJTELPnnFYTScaWn5Riui2mA6lRJh+qikVWZDDdkyGfSOTev4mLz0a6+iFT4a96TfW15GpHo
2qPWTq6zMVPrGxUoMn0dG6KGZgQqOHRuHh3yzd3a7xfBlRJ6QzBAFetIJCPeCq+9vKYKZpVv/Dg0
2y5Bsy9a1zRle3UNsc9ob028o/DDcULd44D6xt1sXuz0S7rinoxqCWmP6fCz0/60wxJbPR/jAGlb
yHxZXQYcEfQhRcnDmgACqn+cNTfjcxkStfdovhHn/bWAUzmq10KW0Ws/bbaPsE/cIHF5ZmgZ8Dez
8srSxS/1NIoVhmcOfVKt9LgKYG5THzd5okxWo0gbIzSIzmcnWeC6vDAjzumneMGLu3XHKPLrQlrj
L/p5ZVGL/LTCP8exOo57KoAA6is+bBryvwBNvixqPhXCv5eMTa7upQ7TaUnJGEEYvgryUiRWDp8X
JCSOXWG4y4421xmLrtEMp9XJO27l91WDAEXYc0DbEjcFhTG+yXZuXuZAx73jDrzwU8lT4nByBI/5
TQOj26P0laaIjeSe4DTg8/xqXYyt5TMRq1PKDoNKL8/ODZldcaSleuN4MF6fvNLawXlfVwVb4jpG
dWE/6WjyOFxh8BiWk59Hf9ysDBjCRxVV+9ClW58mP/JpMuXdnI+rf9DlkKUXq5HDuWq0i3+Bl6I4
X/9hHPave7z6CWFBhWPm83hMoCPqhfSzaaZBGLR8lZzXtwgj3lCqreB6gUhk4tPcQyfYTHM6XM1e
+uMq6UmW4M6K7bi3giwTsgaFUP1tZYW0MLbA8H4fRxu8y2tO3bfCw8rwOTUgBerUmMi9wciRTV2Z
ef916xMc0WUR6NLS0oy25sNRPYAAi6cu3WU+N2KH/Lhboj5MFw4u8oTXdC3QUcDmbqLTsZmtWOtY
biUSSg1bNEq65fDFB5uLmH3aLEF55/cjfWabl6GZUNXvJ7cqyR/GZCzSdk2OjdwAcIfFIhrTaKwr
QvsNIsjeJ08rXuJ0CigkYWBn/RT9jKuB5pfFwkO6wpq0FggPWbZ5+LLbMoZjO7PreKf6ksm7A6G6
ChdZony3knDoR/AU2/LNkTRTN5nX/foc6Dz1ea0E+rd6EIuJLyqI1OQVdwrnnExDSk5rMPqDZZt9
jYvjmGtGjCuu8j3jGIzFk6y/9Dzwh6oSdqw5BTHZLFEahhtOFjU3UnOY2Rww72sIctK1qUaHNgpI
Gonv7QRSqo6TDT2rLuWGI2cKLG9djuoI/wUf8WpYZ+zWYecSN33V5ygysqSXSInddv9z29VU3Sto
DNlPecQTkhLQWZY31u+l+ropgBo3so/26VakNsk+efzixydCkxDuxtlm6D6rwbipQ01Lh4YKaEQv
dbRh/VsMv87vxZgVvcHYvS0tUNsdfHzJnCD6+9Ev27vcQpZNlxPDcx4Kvu6I9ZlkPHZjPEbXRWkO
HFyogUqMCxPpvHzsPEoVv5RrZeP7PBrGl9hjuXSbi9g91RN6dekm1jndw7eBL6z/4NhSVdfPfZme
xLRpUxdidbLFRy9vhqgv15vKRGjfh7Si12zr+6pWW+Zu88xk2Ap2KqduyQRC5aBDSD7WEEPXA4AB
N4NVevmVeV6iEbPFdt8XUNJh9wx7qOdcMQzBtDMXJ/w8qOwSwrNXtLjzcXG4bXiO00Qc3biXdGzK
ZcEUQpqt9Hbv+Zx2s58TpBaf/U41GpDBXViCzQNFRJGIznhVfBymv/B7MusLl2t/O7u4HGpdCfcd
d/MY6iMOzHY7kBRSb6pXN8UkjWydrBBlIBO9dPHio5+plVNyOffnfW6ixaBm64tKnsC+7q2EZesJ
PAVQBJQN7GEVA/A6kYXENP2y+195iPO3reAThqP47XjQ67gDY4vi5a4waYEFeyTZ19X0LkO7DPHf
so3x0awykT8WBpj2tEi/lRfoKSf9ySBTMMdAxGiLMHBykPtbUVioa1GdsBy5f3mmfmTHmN0mFQtH
U22uiros6v0jEJIl7ihyCx+HMj1oOyaH3JoQa/dykHSAxDdAStwGKKi+mbIqeJMHapJml8oudZzq
6GPZpp12WwzOotlDtB6XPYkBuxLT63e8uAH5xDuZfQOrGf9eZgMBMEBN8DW89/1rLMdEN0Wy4vLk
lZ6+zzZW6Ul7siNSOffkW5iOnohGzSqOL9fMJXG3pxxVSI8mEbMB7RTHtd98jK94sxQI9jTrn0Xa
z2PLCBNd5TaE5CTSooed3WschCsazK8j+IVTgsJcoGV4ho8vYK6qBRja2gn5J6gFc/kUScNEva60
xMyD3X+ICQBPs2t16Iuq5/TNpHwSzYC18zllGyRsOSpjoJflqlQNMNLd7DSL30jWu60OVeGe4gBl
0ab2FPXFArjvcnBRdTSZG3V8nQxBTG0V+Pw2raqY0awa+YqInUKh30HR3yL8/5hwF9N97oSp/DdW
qhghLnWFeoNKqJwR1lK7ISlujtSkGNrDeI9JPmkM7AwHy4oGeKzmb1sSm7mhjGiQJ4gtQX+Wrh5N
6TjmR2sCwWEbb6hqa+zjMsE5GzKAmWYPpoEBSuaNPHb2trkF57lntMKcV9ETtEJZmd6jGEI1O5Rs
w+QEH9n3RW54Mp1HDvdviXsbqigDRca6xlxdKRpIWeej7PPOaCY/yOiSrMnKPnvdVCVty0a3YLMr
F0jr5hgA8bJ4Iz55z6TqGI60cCfLYcDpM5ZDaJTRCeoupfUtasVFNGL0Zdz0kT2+0nQBE1vsxvlG
4tBDk7m6xbUcFrLyjC4V79yxIBqICMbkssrApd5QY2Btk3y2P/bDbsAavY4xRImuAlXFmtq1ViDX
AuwwYTsaAaQFiExGh0cdDfv4iRBRqi4RlfyOxTjsTYkrN25zNEUXqdC9u/JLvpKuBNA/4eBADQGB
YsyTtpj1yC9CNeujY6xk5uQslWh3omLKWr5uGonnyGARuOIKj6NoqgBZuM3MmPhRzPGnyoxJVC98
NbSG433YWgcqbeoIMXJti2rNkWSqqDCXhE0UQy9nkr07uRJ07gJAVVuVnD+ENdkeq3G8Bgy16BY/
HqK2RTILm2hlhrimLtuRgu7j0XQ6qfzeJm42rE0W6llbqiOPOp/t8mP0S4nRltuRiqsBdj6et+hW
/PZomLKu8dB5ATayafGJlehgGmjeovdyZAP6fJSLN3qMNnuRHitzdYHuK27XNPEPqyvSZ2wPszYG
LPGtMnOc1SMZ3CfYWoFjkFF5EFwk6uas17yNg8T2Aer13CdzkmAtlNE3BneU7Kp5ByQkUkiuGlv1
A+aPxxv+762fCnAiRw8kPJ6LbKuNkBFpy4EB2gVaQh5NP0qOy32OfsVM5mVNgMyIqyOsw3YhwX6U
deIn/XmbgALcgfSNHDoGtyP1IPHVTX/Ao30zBhTkDZrfaLrUazbyZp9mnFW8tOVzqSuC6w/1lGwP
yNFW/gBiQ4z3Bt3GJ1mg+m8LSoAUsX3+pUlBeTOuy/BRLcvxlIGlOmo32TQGtiaHW6l8DE3ZRs9W
+0y8AtGDsVk5M10WrMwkLjR8ycCUdvt5c+5Ia5z5KJCiTagbsw5L1Y1ljrI324prnJzH65LBOVcf
XMMqjRov+AtAquRy3VIn6nmrDIArEoz4p1Dw/0UMjn83ED29/wdScOx/nNz0hkS1efr/IBAnPjNi
//eotPt3437LRzv/9f/KwkE+GsTc8EDH0EIjrCoF9xbe7YqgszL+B4LT0Fv/p3AMFDfIx/8ZkBb9
4yz4PdvCCriNIQw8k8P/KyGt/AckXxC7wMWYV1UC1eQf6Td/lYbzOz8M8ykEHmeZHkqJM9OZ/8F6
i4xxwk2PiXTRgYE6c3Zc5LFi/4br/l00819PQeAOuAPoBvCRfqcYjQ7JjAuTd7vRD6QvL3QlfwCo
u6OzqIAK+XuSzh//8hbu/0nT/msW2+906j+fieS5rEAsXX5WvP/+zKnUaF6FJSiC96yLCCMPvHTs
FjzWj817TGifcAD99TN/J4z/+Uy4wvC2Ic+L4z/NR2FVfJ+tJ60m8mtcifV6AC6H+xls518/6f/0
jZYp0uYoPAlYRGeu/F+EEfGcyYKXK5L0NxteEPdG2pRHwyfAK3G9Tyy+hIdgPe3jNFz99ZP/22fE
8xKawe6E+Af43v54l9XRo7ekCWZC96WP2pmu8eM4QyvSKpYA+frrp/239XmO8zoLMzLIY6FZ/eNz
ZhZ1g42pAQVWIBhZWn8a40L8LeUM3tv5KfiniAClgoL/Q1K17sU+DH1uOjds7K4EYtESAXnB3/ss
WXY2rMLKl52t3sWfJo900imqCGa6AabSewhbyCmJ8+nffGN/vp/zU0rstXMOCIS3fwYY6ViA4Rm4
7dyKe2Me4/A4pyy/1kvMLv72B0LKDNCsKEPwCCIlfl+EKs3WDO4pdG97lTcVT2cQSKBd/vZTSsg+
E7xgvCNY+35/itlBL5VS206HuGhJ5NY67Af/+y8HaRWQ46CfRWDkn3KcwdhZodm0HcpidJFjn9aj
K+e/+RQcDLgEcATC0QkJy58ulT3r6TKafuuWpeove6a3+IKtZKH/5ng4b4v/rVyB/Qbec7hgcDic
bV7Fn1IZvATjXbVEKIrs1p2Lt0tQF+obp4CN6lLR6f6vX9J/xjv+9kSYsGAigWwFaxYkyJ8XyThP
DkKGqJP2rL1Y0qh1MVEn+ND6a5ApPzgdMZdmFWgmRWZvEjrI2wK417/55AiZOz/qX38VGFmwXnA7
Iowygg/0j5Pf0gL4nB99hxBIWjSI8IO0gfijmK7g1kCFB68LzMMtBZWWnIIy1fjC9MDLLyhv+Q7p
dODve0TtgOZw2ezdAqbtgNQCZ939jLt0vIaUXOi5TkeD492FUEg0x4l5IEAwZJuYHMqBcaaHuRzQ
NN+jww7+NAVtbqPZA4bcUrGVdZWAakGEEx0vRW6L5AKFpUOZvstStH7Mk7XrV5cXbaSFsN0CkiZu
bQj7m2WmPzqoQw4KTQb0TxiOh17uJuKIdnkIGbH7jVV8u3Gw+FV1VKyjhy5cBNOKXR/7JyDcsyI3
SYpojVsYz5HEyMHO3iJz7EAXWU3lAjVBND/D+ywxsjCyuqumjLmup7286VGO9q3iSj0FWHkQFMH4
fsvWNNJvUwmCpIbyF1s2V7Lom8Ez2M0OBwUC2DgBznke1hH875aj4YE4oPhqC0M12KjVlB3Jt4hi
HKpAa5hRm90rCuKjKQyhN9B/oW1ND6cgbAcOdZqJFbyBhQh5o2MF/VSdygR0pKUAZtspBvjaJXYr
HqKxAD5tt/NPidRWmg5V+v5BDgOVUETlVNTeMvurXxdgNnIUjgOz2fh3EVswOalOvxMRiqmOoVcF
P02BdtU9DVG4iBTUMog9icP2xWodvlmut4+DTriZHeWvbqHmh4zgCm5HGRjmOs7cYRIk2/JX2oNM
qYHjUsyKoLa4zU0Fc3xCSvIZ8nv9S3mdikugFtFxgm5qH5oZip2lS/oetLgRYB/XIsdiZDOWdV0A
6D2l+yyzc1c314QX0SdwS+bFTlA+XqQ+5+cICqkjtFasuoACBs1olECe1TLcFFmtAWRjWhdE7xdE
9cX3lUv9SsY9/xpAKgzjfenzvpy/VBGzaKcq0IGuW4sEo4iZDHEjRVI94JUltE2zQGSnUBaFeqq2
6iVXTgew09ZjjEBAIsZNSVY/XJgiP6aTMsrltVzLZQLJky2AxB2QzSbwDMEkULem9WCoJDXd9+S4
5YL38Z03sVrZNyQMmc+cbwHiCMrztyMZ9JNeNzSJ9lhBJ5VV2Eg9gTX6ToLLSDfpuPiyzz1wcWYK
SWvmw/QowryA/mNMf57nBHwS+E7AfIngE+CjWPinwvU5Un3LvnpSIgzZFZos9UmYkfqGjYA6QHpO
i7pLQ0m/kcMDRYnXLY5uKiI2wIMGjtmOkbXPGwc+Pm3FJLI7xLrG74WEDKN1FHFQiCxIhqYSBeiE
LDYraYBHDDmSQ8BG8jsgGTFpSnk4TFJlcRFOyVwiYA6IJSaKTZOHtVMQYZsIJOpNoXBedRaKuKWr
BAFw0ZMSBpUxgozjDHOtH4FugAh2HDJ9F01Z5a9FVvhb782yXydVBWwlCQTqrTkx/G2vyiWYLgYm
fZdpLX5CYxHvNbRmYgNFsQHNoH58gT/X8gtIDyB7Lqn4rrJIvhzxmn4bjm0pLhjXkCbsfMz7Vgu+
PULvG4d66clwBbnlHF+Ue4/aAoF2w9SBJSPg9IqCfhtCuv8M+zI/lEJB3JNGbF0QMLUVvkY/nEkQ
tH6gXTon7AkUp0xu4UvYfaOFgpQD33D0a6YW2irHR2yeAbsC8y14htSCXNr8Aw0aJPaT8ctwyegu
fD1mvFiuMjCsl5Bqoszxo1i+DrboBWivMALc1HRGorYjN4caYNKHGDL+lh3F8ToatVUNpOagUhWU
LIAWuQwzzo8du7GANkBclRqTg7GWkZ7sq2X7cUTBxs2QrJOts915e+PSaH8oJ1V+VNOiKY5iVAHN
IORBWu4H/TPDGfAG0xqxdUpJ/gU2koxDd6XSs/eiQpIYiHnTQb9hXQfBkbjHtB8z1WwrEE03qxms
QvCpANFvCbQopawAbxrnQgdtTWy6GZaRR4Y1D9y7T4i/kGbg0H6lsxtvdEzVZ+UTmV2saT6XzQ6h
29AxhO99xEKmvs0on08FeF0G8kIuyT0MltmXNNPhExK5x18QG+p7GNJLVRd6L/f62JEcEqbIyDq4
nkAIc+yvm3Dr2iwswdIHlp2+cdxB+9UQ7XBg9mxExI7exx0OMKpjIIVpBLI2BudtrxU/KKiVVfT3
fpgUxkP3Lv4SwXEP+VtekeWUlgkQRXwT+mHexGLrJBIZPRsEzmDOAScknIEUyDfAmVvrUl+cEjR9
X4CnQ2easCoWtQggoC5zKvRX8F1zqOHXgvRqIat8GeYJwRcYR1zAQrKn+we1QDkhBgFwd0unkSWX
JB8QSqgPRO+1uYlgsMrnQi03Fp3LQzkIbO3d5MU1AJ5cgyfap8/xqgD/jPs4fKlSl+UAn4Y0v1uG
tCBQEkY9/Exr7G9GV5EV70WwLxuuuBVnrYvuDOTBtF4Us884c1QKNaWqPvUB8vUmKnz+vkRJuBi0
se95ekCWNewDBAR8Zu7RQzKBWbzDKtQd9LabrQFAzhUUm4F8N3Q8Xl0EL3izU2cfIPOln+myqawD
sYqbpRTDFcK1cE9NcJQT7LHYfN/zPXJtvtEVhARb6dccWOGvI2IYrDFA+dholSQv8z7lyJMxknzW
M8K260Km4p2ihP+MMiD6SVMF+e2Inw0uPMFyaDWjYFehTr7Xcl3eUdvRteY8W58JWwbwlyyydwnX
1sBoWrKjXeCCHevloOmXeGXkiQCcjq+qJOhbZ4oDeqgg/M9jLMPSuiRgk9l0V1dsQVRQC9oYhZ8q
odNc12oFc7fE7mriPoFeKWHqAQ3mcUDsq+kjGbbcNAyST4x5NJFC+ZQTQIZnSw5UWdqPQw2x0hKg
1Kz6K2sE+DZpgW/U5dZjvQI1LO+HAidcgyor191BK/XUxxl+SRXT4ecIrg3Z8gyEpAgL/GbqSBnC
Y0w4KJi0HkqkJN2RGn8Ea5/XZSzvwOTCR7iQhQ0dlG/x8uQOBq9MP0bMXRLUDbLDq7I7BJLM5y2Q
ZETUME8GgUJWT1tHPVRuuIZKgaGdykqYzGdbHR2lxGWdAR+I4PRpFmBSAJQvKDzIWaEJAPyFp4UG
+l3nbBlBRSVq9MC8A1i3I52yb2u5QvN6zJWty9CjENudwQbAt09+RpFeaE22MD478C5fhjWOx3pb
4sm2MA34+wIz31iXAXbytZ/UfDK7O0xnmBz6ExLexXyK1MEd9FxKE3ScKo5AJPn5rqT5BnITNPwv
MJBgevJkGXsUyjvBjRoKmJWJqSQ6LF2Nb0vh3dF4TenbLPmRgz8BClHPJcqozuZnkW9eEMi06Jao
GO6W1EGBckC9Uae81/tJLUvxgHrOQWy2TPLZozvAyPXSplegdRi4Wr7BUDcdavplrDfIxIsqzFfN
CjPUWT6L9zxs02c/G/sKXfL2jG9tBC+kF5iqe3ZA1lMI/fOwwjxAasvyhgmBOlgOU/V9ngHa1RZB
WFk9Qb3yCd1PBKI0nyfRBtmfDQPgbfY6odsItihdo7gF2TM9e7+PT1EB3A2+tKV4YaCH3jaWjDmE
V3y5qnyJQ1ilazZc8WzPcWwOAZ9D4my6S5yJspoKVTzqRYi41mSBvDIjEtIs8KvT99jAK9kOblt0
Qw2cL7WNh+rnEEEO3VSDT9A7gPp7xv6KFOqcafsQg0fpq6rD/kCwTCgb0D8zjljlB3laltDDvFQg
EY6pDVn+O+n3H9qFEqO6jt59O5bSvBZQQKr6OJL9jW8R1MxiKuO7KVbRDUmT/Qn0RqB1lKlkvllX
jGVAqC4v30q1jNcpPQ6L2yhx30HYTJDUMc5uob0dPvM9S59opcNnqI0ckt2KfrkXfMUFl2KaBOpq
9KGXgkJFWXEC6wTxdmZ1Zubtq4AoNa3ldEArbGA0c7X2Nv3lsBLQjcikjCBHT/iPcyD+ZzIP/s0I
FAH16iYUtH7s8cIs77NuXOWI2i2Y8LRPDmak/rwzR5DAHyXa1cctdoO4tjt3AqV4oGhdqhJMyL7O
Y9Lu8TiZeiL7hPSjaGRdUc4g6zYeQt+MYa6upoVNP6EpA9eJARqQIPUZyJ5aRTvm3cfQyEHnNrFp
bwQppl+ZciqGMtaUqJjyFVlGo+OoQzKIin+wYoaAkJS8ek2JNBYX5wE2HAMQihHvM6F4iVJX12eD
Dl6+lMfNWTYr6xQ83q8wMLCrC+zi6NfjIbrOtFmjtgBp85qBB95vel3SCHl8xCWd8pWfauNjLIRc
r1MPsUoZP+tjyL9AqbFDj4zfCWMfTEq+aehT36vlTLcUs3KfcaNs+oSDevwMPmb/dthqfC7SeYe0
ZdzkBzOL0Z3fpvUXdHP83fkNYwnVdExrW3IiMcYwD5CS4CuFxsvDo4H7K8eVaRL6GGK0NY2ZZn6Z
QFIsmhJ2hO9I3hBfHdjyvuaGA2W3UyXiBmaGHNmrZcXkKXe24Ag6qtLbdcLoB/gLYnRsBOkzOy6v
tArXq4711iCLAayZgERrraspB2Rh1pnqLsflvncqHwVasXmO0RQMDiLVBCqfojW79Y/AOXtXLzHB
9Ry2GE1cumgLMSqzGTYyFoO6BFvIw6mAA+V4UYQjHfnIx2iAc1FBbTXD6fteoMP5EhVyeydE97YZ
si3IelDxYbHmeYTApIGC6/ZyXIZm8Tntm8wc/Xe2RMUP2lu4jWjuoJiySdnnbYTCP224Hv3QzakA
P+3QweDXKtYBER79wnd9Kyub3uWjZs+0Z2FKn9Z4YXnyDNVPdEBX7yvjJIjeUpRPx5pJ8wUYhEjb
qp/Wvivwp18LaKyvhBKc4+Ywy89D0S1uEZJr+a2XGNSCCOhhyRo5yBVBYUEju1ZAyNdAzARoU4Pk
3a5pr3MwdmCn13riIsFuLLb+V56AF8UFnJeQ1x/9VNUIEce/K19smO8st+gOkw2WFxJB0FYnep9f
ou2gj73FBBm4rs4bNdoYrD8KQgbggvN+63uzfSQVSd7WfsJFBzUveiBabtbU2qLVh/mgHxTqmcwh
BTFG4m6T9IurmjFX4R4xuPcrxIWouUdh7oc9zUHCO1eJixEp1a+bIxkcAVsxcCwYoMUNx3UDrRdE
yBSyc4W0l1S6YbrixZAvr3Hvyui2OqZMdjP0kDgBLdirbi9ivKk6McOUI0VbVwfODppAtnoCahJw
tAw56VP0hKzsb8d+Yt7AwAkJwpWPhDeuhpMBURClE8inwpUdoPFjOy8/pgG3XjPP6YxM3R6jeoIO
lXnapHDzp35K57KFhHwAqhkhamW9ZkeZOWSqB6jIAeRtCIA5FBBAiJpW6r5MW3WwG71Bv3UrYA+B
likaCpd9QjYmFmU9a48QA2hHID5+MchJshDO6in8D/bOpMtRJMvC/6X35DFmWPQGBJJcks9DuG84
HhPzYEwG/Pr+lFV1Kjq6TuWpfW9yE+kuB4GZvXfv/d6HNzhOdZt2apyTWBmJ6e6xoPpip0/cvgh7
RE9Lk5eWSaJLU6YepN0m8/H9O1Wz5Q/dMHpif0Uv+TG6vE55Oa6+jxo1JtlyVcWtTsj6rHcbWagQ
LBCOxZ0h/aFdA2ceffobxkBbq+JWrnmrceSkasNvgmtExAhOPbdMZNgEYs/auooy2lx8+Hql1mex
3K4liKgq50dmiP5izspmWZNNs0U6HhL7W2YQCdyvU8vBcWmTtmR3MOlL2rnlUnxzFQ3NmlzmK47e
uaVKeGE5LPBAaZu1AnQayymbzbDvWEvxm5mlXX/31Jy79D3XhmbhaLf1D6ys1wWFNlpjn/TG9auT
MGTBXRvSFumogOzZfcvdQSfYKeacyVALy4w8Lx75vmd7bm1nopuGBHBPzEq49MyMikxSS9rJ1AOv
LQilBUqzmvyJfWsoX5nq5RhhmZHm2FmNLYuXVfONdp+Y0pMnjMh2/oi5cMUSCQULLIA1Jd5paVd4
HUE1TUNdhmuCDLBrGtEaa8Ai3zqgsznONUkg5ai7B7N1NPNYorIYoV37tfGlTvrkEbWnNY1oGUy/
yvep3Rflclz1YdG3aIRZnXp7sjmjRk5pyFOTtnFp9hOWO0nBRIDbFAMcITz5AJvyYOm6qj8rTHFs
yrNmS6eMgFxPwxY5bo0g/Te16v8NBH8fmnP8/t//Bc/iFzHl/0zUeemndPrMf/UQ/PkT/5inY/4B
ZQwZG3yrwWyMq0T/dw+B7f0BGQpBkRg5PwIn6p8eAhMTgXeF8zugtmCVXZHZ/7AQmNYf/Az60D9+
6X80ZO03wRFfA+REIONADK/qj/ObCtg642xhJjOirW7EO7GIIZ7I2jxzcsOn9cud+Rei/m+y998+
6xrivE4Wwv1w/Vt+kb1XIRg+IEszcht3QHB28vsZVkFMA23aX4ctPJVFO3EOyLb/TIX82yfzmTri
Ko4C47csuLeYkinSuRmVKXFo4KY0hmvzLz7kX95K/OmW50H7Mn5X9WuyAGYJzSTKbe8JDE3ALnYp
t92/v4m/a3V/u5ZfPua3b0yfW+KsPh/DjpLfTk3qEW/otefO0rBKd8kAF3hBHKGtA0DPrso3jIcP
2TKlfzEg47cxv3AJrs+OaVkMI7AsROSrlPfL96k4TmSe4vtUoQjN3RC2Fy3MmUJs73X+S/dOxdQC
zBmuQs7FDyr0wvorFfcNg6yP3l88Xb+ZDf7PX3P991/+Gtbe3LG0yoxm3KA7adtnbVms//A7puSy
mIZg+3zBkCt/j9tbIHmxZTdmBL/AjukFV7fYGkycb0t7+Pdf9O/X4wLi1tFBUWYxN4BU/d/XY8Hk
rQ0i8zAzbJ3+HhtLRp7gLx4n8D78nl8EV/AVJqMWQQiwUOn4AH4TXMUEBo80MTtLj6QU4IPLtoPR
TivZWVqNzd6apyzbd7lpfTUN5RNZBaDYISwh+9PqpUKZj1hN6GjYSlHvcL5Our1I6qV8KGcpU4s2
rLDu8DKXaZibVxsosh0WOapj3Q5Xw3CHU1/lRIWCAZWEHFbntA8TnGsbCPIqKnoCNGhDV6sM71Kv
3JkjTkMbInq73nqZ+1D79rkwtpSQhIRqFWildKlz00WPVeMSw1HetL7g9LuSb4EWeLvFYujJARzJ
WO27Mh/8Q9YvXfFkGk2HcqAk5Cgc860PpKfxXxM5JcndZFLM7hHNbMyOqz0TQNNyrfgGV/daeKpO
f99qmo28e7QvojSxSSloNWdFD+B8y7iOYdkBrR+KPdQDEhJN7aVDvG12ZoSi7q2rA7/lYFpkhNU6
GpaxuQxeFsgsMWmd48CkgZWPx6Wu6umQbpp2oYPLYaxsR++71S6dfudX6SRDf0xHAy9x0qKHVXo+
RfYktAtGd0/uFTH9NVKglr77gtyEt3f9xSMPsnK9vrsOSawRhRRRuYzVp4lpaIp6jmZr3BAB6UKQ
5/IaIpVNVKuh0Yhspvq90RtoA46zevcS5Mb9qEz3AU3E+WrzjrRhVY3Voz9nHE5U5o92kJdml0Oj
cLZ5B4pt+JktnG52HLioK/qlJq7aWZl6ZmQEztHVURuiVwb3Pch0ojDB3BnVN/ZPmlBKn+V7bjVj
HQ5UXM91qpH7urosvmlJmt9iYNCSgBcWxTXrstWNOje9ElTHtHq3/AY/LudhDb1F87qfJVLthehA
8i2lo0zCZNvgleUL2UzDneY7tXbN20oYneFbXZre5fD4aB0g7jwMoE9gOsAzwaefa/PTMo/yuxq6
vDuuiVroykkNYzEFT/a2ySUpdjWwPfyiOQ7PwNL76nakxU1CWHrjGY0ir8LZGeYHYzKxa7fmqm7N
1FxQeOZ8euqNkmZOSoX64lWlf6Qx29OlqFy6rYqJn+wLQkOuXWsLZHc+i4c1qyc7IAXUJWGeNvQ8
NtILeljyoN8ZeJw3miyudhCgPCQu5dxEkCe/8x2dYRan1q8pVC1v+0C9kfqex8y7U5LcHjdzVGM4
uZX4cPwGjIOYctjIbdNZj34y814miGw/W6SPT5LkmFn8viUeyN0Hb5N06wuPVPWdHAw4RdwlBFqy
tejgcLBQ3hapzm0qrER/HFhDMFBvfA2h9Fde6q0dnEti16QN8KKNmHK9+tKN62jvcp6YRzDRYEe2
sq9/NGbmdUFfmCXPLcLmxM0RHftWA6LzYMmiPoEv2PqQ7n9lH0qDlzuwAUeUO91ozDqCirBZuCHV
UBOknK45LFy9DJTZ1nIKDbqTH6aCM8xTas/3C56uZVd5nvwhBImEAKtcntKnhLNCUV7ZGIolCJIq
U4R53dzdyniQqW9FyvZzEUknsa2gmXGwBIQP7OWBHHBTBvlE7PuQ1Z3EMk5OyrvBWg6KYLMlIe3k
asPYW5vst7Pea+6rvxERCLc0n5+ygbbUHkOzyMKEZIcE1GXaVZS1BQ7rLi3m+w0HnRHoq06oBTbP
nZ1ORRfZOgmkA8MQe86LpDkliBHyDAexrlKFZl8t5gG62vULE2NDQMCxuiEk8E03b/Ez/2mmLVTv
SiAmkuqtEc7eIXHLMtg7mna1uy3z3vBTNCn66YkK0ebyOsAJlI3R4k3wPMECswMNLpj0q47WEDSF
0dHFXomKG5U5XvsDrhj1bJU2UZohq9Sj03e5CLPENswTxoJM7UhP0Y3t56zyDo01cUgzt8W+XwzV
A3NxF5ILmSiJkJO1l3i9W/74uLZbQzvpBC36Kyp2RmJyWVGJA3UvHDBTK/Kyeb4VutCcKC2Lyouw
RGKMaXESC3yDV/Nbqed+FtIi1iUJpsIxznbZYmdpU7tqwlZkZhV1bWGMzw7ChdqxcZpv9kJe/GAt
agGl4STcMK1p5BJfS/UlnJk8ogLeL7uFtqqjWmA4SubjlOcmgeNWM0VgTwgoge6PxYVlFaHY6zvn
aJHsOogu3Z50t2MYkj8n9lMFcIroYmI0HBpX2e9swtAOdp/MtvkVRtUXZ8+b1c9uKN1q19cFrfya
/ZziemuGce/m+AZuKhy01u667HQ01rFUYGx1jbeM67wjK+B8GcemW89apg3EamYN90vCDISzNIfs
igB2xzIm32B9/Hmq+v+S9ZeSVb+e8f6N5/2z//y9Zv3zR/5Rs1p/GBztOd7ip3SI0VEA/71mdQzG
uQpmRrCJ8R+Mqv+sWXX/DwNsJPWP9fd//GfNarh/OAI7A78UfCSIMe8/sb3/fmK1qTmubnTo3QhE
4Cr/98l45YUxEBPLyEyrJ0xi1yW1Nq9nkL86Hf/rT7qSlHExQ1y/2tR/qSmsuXR04r5MX8bIc9tN
wr5XtIQjMFjtf1hZXC+Kceo0CbiD+KV/M8qCyJ9GY+SiRIbKCwUp1HT7UfbJX1Rtv5lL+dV8jgkl
GQItvt/fYbtU5RKzrF9wtDOGKhyWAoXQyPRT53Eis4u0fPvl4foXVf/1Hv1aX/z5gUy/wJptUzn9
PldoJvUHvY7Qmd301Z3feh8FS/5FY/hMXGYoWnY2/BWYlZTH7+XTdYQ0yytENIZQMN7+t4ckqTlm
oQdkEQ5N9x5Ef8Uw9jWJ8rLJDowD957mBefKWnIUNMehO+REW284JJCiouG7s4GcYTUt6zdfz4e4
SHt1M7vCud+I94VW3ds0iKeeykfrDhAM3KdixhHQ6tDshmGoknCrfQ4p8GtIYM2Vd+OQcHuvDBu6
ALE2pH3ZtGxCZTcSAuuTOlirRf+SbDN5LEYNvs+UUPvM1ChEBjVod+QUvW+JSKwPJOchD3D9sB/i
TUrZA8cVUkY9frot56dyLkJBHGzG3nSCeUr4rytxn24mOodF6i1YqClDWZvLyev76uAxs4OoW669
6Vbm3douPGSdcfAxsqbE08q2/9q49rDP1z6/KxX5xgqN42j1/niwRf0pWmkcYM81uCHnIX0VTqt/
9kiBTx11Is33hcggFpf1GyZ+KhKhPNhNtpr2mpVgoawAu0FjAfePENJxgyujmO7sQsgxcEAUfR3p
pTOhxpHnrLJhTiGrl7uy1vovczWUj7gk1DNyuH7Ecsb0RWYjIno1xldnM7WwyPEWDQ3TknZbkmvn
xWDUppYjVffUhd9SZ0V4zBL9+UoP0egRJ1jQ1rEuzk7bM6SlrpJjD84iMjaJANf7w03GsPa7ourT
e45+yVF3R3gfdJjLw1QLjeBkXbE3tviYSozKTpB4C6ftyphvkHnHp7WmORvUwJ31YMhq92Ys7Ow9
pT7Xg81L2nCbcQsyY2mJzU2YN3QEm08jHUAGtWNhfJsTnZNkWQ/TQSWoubQGeicA3eEd9DxHZJXo
rdE0pfrOqtt5L9r8Lh+QK0LGKnwfWQJu6sWfZCAcSpPANHv9EYNA/2MSYjgVSeocHcHN3WzLjPNh
Q3ATJX4Z+DZqAEBVVLuiGuUX6czp0Znx2+fGnEVIr5m7MyfORtXcNMjUOUerdVYHoA326whE7d7o
HBnhxywx0nbJmzduODONwvmiWQTyvTorX20xg5SXsvpYNc+NJEfKPaiYH6PeNPHY5O4XbDL6znbG
9Tn36/SR07FzdmbLf0lAU6kgddBPU5He+GPWXARvH/6+RBcv5pYJqvguudX1HOfzCOH3iZMh+ZdW
Jd/zPM3uFhstZVvd8oQmVz5o9jB8wUHsjg/W2MkqAjHfDN+0zOqyyFj9ujiQCBEtjYb5KkdzPh0h
aWdorY99OZhyj2tIyoO3OEv9MAujyHZygij7vfErVcXmPE/Jvtmk1+zJx1MakMFq20smhuRQmqQp
X8qS2BK4skp8H2Z/gk4oqI5o7euiC6XXlumFdZ/7vaVL6VFQj9bHJjVn3C3G5rpxU9bTuNM4Takb
B6jcAJXNuxdjfXCxEdj7yrBSjnyoWmqHSU4rDo3NH/uJMD0953NrYbr3t9KNbMuwLp63wZGoVqtW
uEyBz900eDPfmlpY8153zOWTXqvtBBL3N6UF/u1vTB/Stv01Q/nK1ADfvSkR2H7W3bA+6Stq9HNR
JvR6mhpOU+gSq8+OvaaVJOzdultOWWHq444TQfXYp/Q7tTx5yZOy34sOqIKDIylMhvFsi97frcBV
wFm5yQ5QSRKTd07pNrndTrbqJvWQukA2hXqzJq+U1v2EibD4aWXr1euT4c2Tfke9zeXzP3YehYjW
jggz5k3feElYAgM4aZNz9eWV7lGbtR8YduaztLTunrIdwb6a7CJsbXAHmloxNc1P+GZ3LaqYSnVA
9nzeXv+THJf5z8M03PWOc0hoBGHogdoX13LYd6lzY7iL3HkNsi0QfP3OsNbX6XqPtmzPDhR5Esrb
qE5Oph3rzj0hcr4qJb/Yrcz3S7J+w4D9aYIJgEa31/v5rDvdi4eY+sI+BNvKOQgnrY5Of5VzZT7R
vUJkSwxFrjadjlAB9lAVtGB2EPlXXhv8temOwYifVd6f2xLD4IRV1O9/Xo2+rYk1kFKHqXFPOLAf
GtNH0qYCVY65z114ERNrA82bZNjRkTy685bjlxis27lJfmaWes778c7VeUj85qEzptvOhUNEwBD6
JQ0nUIIw+WCdxekwPHgdz9G8HVwhT/Dg9gnGZ+YtZN8W4YfdtGKX/TF1kA+l7TNSuXptu24MKty/
ZM4LijDi9AlOfp35Cba9vOcOAp2F535YQoQ62gR6VJEetsbxs5/5izf9nJXrXW31N6QSZaCtyI9d
h8dvlPHQq8gt3LuRcS+BLZzbtDXY983pAijWeLLcPrrOzZHzQldKlSHQj/YiveRQ91fXklEfqM5i
evp0xav1PbG1DusMgFE1RhYZfRhePMNJqxmhmnGIqVaz9hio2l1KI4WyCnakrnogSJ7Ey2xj6vJh
r3gV3UliKS1GrKBY+3stK+Qbdhgv7Eyrv6M1c2/O1tRhIDbbc7XRCCJ6XsXzBEUKYNGukPhH3LJ6
ztFmA1E2F6fX0n1ZNWhEORZvBl0O2WfVlt+x6crHzCIjiqMVZd8A8pLyRplBmjs5MXjvtMrUvCu0
ogk9pfkHPoCLL8C6JOuu602BtVjrY23x3tZkxQoK1lCi5Ya4znB1ZVMVboPCy4Oa+mC4RXebC8T7
CtB4IER/24FzoMmgTQ9i7Pyj39pfBq3glhGm8d0iiZ1KHIG7iX3ajeMjnoIkblupYvqCBwAi6tPQ
luwi3c29mVZ1n+TNYcUriUvN2C6lZh+lp7WHXG1HQo3YPlztA4KhOOjTgr0cOxmIMvwDCn8Mzj4I
REXxXgoPW1R3W9H4/ZJRIYWqr2gUD8aeXuBjUw9Mc5ryL6PvDHG/kCV3+ETAgEO4eMsDBNDXVleP
tWedfDXgtDTww2L223fKMG51V7soQgFh5ozAYMbsaVnFrW7OR7PusBKv4K+H86z3C1qU0y87inS1
l613gfe6RZ6oPyqZnhyrP7SLumul3cTrZJzpMT13q/6zzJlHbMpHms+vOAMeTdu8BY56hih5j/Nj
judtivR1EwGdUDPM1+WbIzCWrVDTSu+ILfQA8Qn+kXXWeF2xpaxxO5QXPKO3dBkYyOXlt+2sfzVh
JmwTHbix8GjGsQTpmvehW/IxxZ8WIo/eFWWFNc2M8Vre9QMWfOHWOz3btDPTO57HTXxtiJTRSZzh
Ti35rsWuwiOrcL6ZuLZ6Ljz1iOas+EeuZgXolGpCt+e+sC9tZ7no563gXR963CY0TQpMeLb56Mrx
VucfA/qE8FRKDNgL3rag6/A1jt3k4gUxXrQBAHHrdZHo6V3VYl6PvrKuflLju/D4EkuIiYCjllAv
tW/wMnFkpJNzU5hKsCgOL1VrPeEB1GgZz3h/VIPfgZhchjWwzx/sXgI8MVwf5IGxXf3t2Ji8+Rsg
sSRs5g4qgtJucqXRlTOvj4r/Zaiaj4VJzu5QbE/bwkyFzuyBqblsTsO4yRibjB4T3nmzx3nlV6r3
tdYvdcV+g47Kve1qO9SMQT9YRDl2I+LMd2N2vxroJeugnda+/Uwab40Yt3HHMhVZDre3Sqsx7hwQ
xJI2eFxkThr3XmdD05if+hasWErfievnUpzmFgjbj2oZTp6AGoPdAWOLZM5oPiQwjNMyOy2+xfmt
uPpU6gHzo1ENJ1icJMfGRTtu1YRklOhtc3CKstm3IE2huYmu4Mya0rfD0Rfg2vtRb1PHnFZgH42J
BWxtuiYyKin3ZAbxaBs0NwN9EMvrRmPwZiCo8i31U0iKfn87DMUajmtfP20TmjFiGROcssQ41+VI
ISJGZ3oVjUv/vOZ8LOpBfW16A8aeUROXrHEgPeXoX7s2pea7vos8dWkKGggz7g+sY9tZ63L7dUZO
++mm2bxHNtHwTtcFExRzeBpkZEY/8vBeh+REssfMM5zPUlTLobfMC07wLFbCK2+r1ch/FNPmjjvT
H5wPjUhEOFkagQJSj1kI1LkkQyexdJLzQcAaxHrEXYIiXiyGt9+ahqIpBeFyzmBU3WAJRmNQ9D8Z
y7XdM45rjh1lL7c9YtPTOA72nemW9aUv/fcWY3eYY3f9kVS6nmDjHClvnNSBpswz2vpje+5ZBffW
2Jbnri+dp575OxGuX/t2bDRChXBW4kT2kvi9XMNE2PNdk1vO6woJNwH7NVFErd1wcdTsnoZcHwjw
eUPy0F1nUJV6q4UmATYRzHJ6y9fMODUwtx9oDnRF4GdmeTG2On9m5hjH30QIJcPSTsqYJ9b9ZsHd
jjo20LeFp/Cn6049CXllfF18szrjJ+/CyVm7U1b3eDt7u+Bs4RfZgDCXKiaF2Lz7N6VS6d5IZ/cg
rWQEJjJWUZWLH9PAKOxU+OPOSnAeFsti3klfl09qM0AADIrjGcmEDOBpUM7edyJxSZSykNwMm88X
vRjkPgUxiZOdbtMjbtlrV8MtFrln6IFsdsv1m7rJrRTkNS9YxqnJuK9gcK7rWdQGAfqfzbCa5KE9
m8fh3s2MdZ0uwpK5rnbS2YhjuvUoRAWv1cHgHsmVcTlhBeitjpaKEc10vDT9MvR2Yt07pae/jbj7
UEUADVrBbLXpY22tZ2BQLK4ogkfww5j6jLzF92VI763BKU2xlacQlBSynuu0kcNfz0EUhG6DoBDr
eiXPnQd5zMm9YeeBQcJhKNEtvWqNdFknTNhx7JjZAuowY7YvIPkBnCYCx+/Y4cUkglhjgGdwoQVQ
yhxpvBtMttAtDxUruZeK05K+kDqgalv2LRv/FhaF0QfK5esqu3nPpS43oF67PSX/0zovpNlS5R2T
NQfaNEoSvSq9FMPyjv71w8kXyKaaXQWzCYlo1jKTueDJ3uq3R/SIm9IwxQ2eVRX6bTqflxScW7Xp
drwAuInmbppuIA32yFSe2pPEqU6AOKsbEEs6J0zT/JL4zreF93mfCtvYWSJvYuRxwl+Q4aK2sZ4T
g0MwTMF4ygufatZIgeCgtITumDin0SB9advafOlrt4sZM9sfR/xx+FETAEcNZMPbqY4c5enxMrba
jthWGdj29tXHa/6J9ZWIFRyLeNVhLgerMdUhzM0H27JOPdb/CAjamb8H8NTqG7ue50iS82gxO3vi
uOWte+ZVXtgwYQBppc6Nh4x813fd7ZLjLM8cMcaptfg30lfkD2liFW8DNEszGLpUHae++tqh6yHX
jGXkePpMCLJs96gSVkQ0EVS7MEHwq+EzXwmgZl7TwivyNGYFpPkx2zx5J9vpERqxs4Po+ToLrPPu
qsqIWOTHMpI06cScRLXR+gfed/eQLs4KIhLDuj+LuK1pQ8yNbn4BxSHjZMYSRSIsCZRn3tLqXG8l
ndodVWW9o8SYTnYJysocSqZkV7a9xhi/gvbqWK2xMgapKJOgR1YO3FRLThRqn8Aff6JinWBdAUYA
tXqL0dC75H5yB/uNcqI35ncYs8XRX7MFH8Rs/tQtI5FYtKfmxZ5ZBSGVP3SjyM+MVGVR266sUlFk
B6A24l1nYT6CRep3TJNxLyzxGK2lh3A40MpgI5jw42MkXIrcQNJ07aMYEPsrQ1++bLRXibp42Izx
jN8Vi1opdIrmq5Yk6oHsvl0EQLuLd+asl1Hn6ckx4eKjoVu2SBojyQZa+MlxqrP6xhCrGwsM+49+
Zxcw4XpNhmmtiRdPTmyWmulEed1MT/DJzRO1eBe1vSvfINzACNOkvAD59I8aGT24y1tBY7O4on6N
wifu0NVeckv0XA9Jhb6uKHqI7aUZzibgEdvsr+l0AxyUqj4ZM8s+3Go8b7V8JR52y0gKcQeoDLin
63MqcyVMeghwqsqZ1uC7r2BNq12+GekeFpN2Y/oYDjatqmlCtC9lR5t9QyNM2swNkwLGAOwnAr+J
RbwCb0VAkOsLj0NxGHp041EVYEphkjMHeuYImvF6BPY1+GJxUB70j9pq24M56jSdma0Q8D7dO8s8
BJnHiE+i8zZyeEYK0eucewKu9a3Vm7d911RDsLmr2CEaO0etzV/GSn/RvXyg9ZlRyLc2578rQTtp
elYJHgmv90VgzoCZR+dVauZAwBq1rt7ijSpRlc3Rh7tpLd27W3gAL8x7c/U+6mX+ylHK5ohbzHup
vPEOhfu71W1WXFhDHSWWS9kxDF+zVO3GsluPMofz2EkxHvVe2fe8c/0FhMF47tniD3WhD7sOxtsh
k+kSOZ1ZxmnuauKePE5JGiS/2Pn6Zsr1U8O7TsWm1qdmE8OjpWhwyDFN17DqaycyRuOuY7QRGFiA
z0GtiCNbuTqh0qu4sRv/LRnW5c02u2uu0NMu7cThuSI97nYLcUKP1AO5hCdn9pgO5pyISFRxVTPp
vrTZ4fqUQReLfG+cVe6MRO27eblhnOmBQ8OOhu55hbHxIVf20TITeNCaw+xOTwp+17h4u7rcHp2u
6sgJubFd0ArJBbG0bTY4+zbE7YsRJTzPHxTRGBrgu54fAr22BMUkj6rJj+5i37q5/wWa6KlQIHUs
Y4/p6QZwxMHb6ufFEl5c5TWR6+kwtayXfv4waNMzGvFL30xh33oHeqpxttTRRDvEryFQD/muypxY
JfqPEYFgANRCJPO+YVDDh2GYwA31XaWz2aL5YznXEKv7CN/59la49WEjZmNnNpyINeo4qDNa8NRL
3t7GP5muHhMvxPg3e/ECQZIn497zzdi361dGlOyyvH9fUxUMdGPUtbTZ0psrILJmyBb6d4wbbXwH
phH3pfHkEOjtemMM8JcSEvKdl6TDLuobEcFSnqJt55cyXksS4UWWEMxmtKPB/kZYV9F+D9L6e212
8nap/eGgwJSza9woAqFflGneMNh+n83qaBHzD/JkOaYp4f4W85pVckRo5vPYNnsKU57VxDw3ozrS
MLgGHuEdi7hM2/eu6BlVW2BJyXd1092jhn5xNZZBL2XTFs65tpvHZqCB5IuR1grJZsaZxDAHUQV0
vowpLFznvLjDPnNmmIjVvWl25F4KkJkZutHoxZpfNmdu5cW3k2eY3ZwyvpnKOA95ziiC8t5S1kkW
U7kbquHZSar71cPrsS38ErrPFDu+McdTmp5Tn2m8fV4/JUJeqpXuFzu6ORq7Da/sbnHI6DTKfEgz
zGSb/7HWWljx8qVsHvRHtQP4h8g0CU06zgI7ELqz17FeeBfg6Sf8YTsyP5GjtccmoeyfeMf8BeEv
6NREqqetH4C2nM25+FDDdL+mTY6EMN4YBSxIgpaPNNYJNXXVjpzyGDm2c5kmC06qdm1g4ktiVujy
QEqYtrbNGIxtLO7Z8B8qZ7wQ7ow3UdJAMGitcfXlvHDY98fT3GSPJCgxl7nzqauGKJsY4VEpsc8x
eHSWflpqIsqD8vFipNl9Y9dny6yr0EnVIyzGpwx+tlsYDMwQM9n0QUUTtpdg9FlNQYM2QdaaUzzm
4pBn0BZNnitq28gprA/TI7Iryum9tabX3mLpJDi87cqBSQDG6u7Sqv8u1MTuMv1csuWIMYagqL9b
mvx9vlocbfli2AQlqnX6qMwZTIHnH9Eini1WrQ5tEI3zMvrZ13Veb7LZj5PCuV8hFaVewnKJ2HP1
nuz6xI9dvX9UNk0F/JyMZMqXk7T0o13W+8S3X7xNu8P+Shhc28gdpNbTlDeM2QMUaaXVRc31j6KF
aiiNPaHfO9/JPn24aSF9l2NiUfhdS7mWS1fXWarkFE0Bz7rKTom/PJaOfCQZgR/HHm6abrhl//to
c98KHd17qdJs2dfGyPnJZVQDqmAIjvzO7ctzb0wlTMrtDQUbUtVyqv3pjrHRG3VFIs7eJvKn67zB
UGM+zy2GveSovDblpMEQuqctr5/LQi3YgGiTlISBVvjyPWUXfrIj2Xc/0EW5npUuZgg6223Xk/Dy
Bt4L3o/qOKwAL9LF8m4r1pDDKF39hcB+chRXeHaje+MagOX1j9WCt8mYGho+Xs8oNZha5hcyqcXG
Q+cz6l6Y+sWw7RGI6gC9vZVaBomjvx6BGPSDkIyILKvyUI5V9lRvSfG1NI2CbJak61P6qwxMBewe
d4/xOK+5fW+6meBicj/FmlWKH/N8ZdBozGdmIUryIkwJC8dSZF8Zr5H0h4RpnrDFinR615SE7WKp
Vt3rErZLuPigf6LRKI0Dv/vr/7B3Hs1xI1nX/i/fetABmwksvk15elE0orRBUA5AwvsEfv37oKZ7
mqoRyZhZz66jQ1JVwWTevPec5/RZSFoYxrPbmunhAciWvHOSYP4kDM+/wY3nXxsB2URr+kbNNsAn
vWkH1wS0m+kPtA6dz6ERm19GOsmHcswCJMJZWO1EbYbkNzpVBiA2qJnydPkulMn4sebObCfKm21Y
EYBj2exhBdkMz0EtUVm384IW6DCVlpVDPT6x+qhOX3i9dnaME2wKuzD46IUZPiiz5dyYUVzgYjds
Z2fRJWFhH8YrFy/AFQQVlMZ+YY+PWRHqdcjJ/XzwRv85zgP2Z5suaJT2qID9ftiMbqYfEHABS3Ki
H1HKLlBOE8BzAsvbNbCw6tDaRX/u95yJxqT9rsiNkZ3X3SR0D7akcODAz12zh+nbDpeBTkvYCX16
hwf6o0OMDk0Z+qqbubGIFSi9Ao1tdWfmdH4WuhVDSRqonpy/YmmDSYEVeDzTRot2mdSOFf5GuZNk
PVzUZVPwArG0gVHYuNBsMTypnabt9jEw5/SCUKA9woRbRkPOR4St1MF1wx83UfVstF8U24Fq+5Nu
9XyWOSl9shaGyYYadth6UUZDPZng1dNC3dgOrabBodkA1ta/ApJuXE9lXIqVHDSRVKSO07koh+zG
xqC00HuiC7fRI3vHGC67yQITH6uov05wr657z1IXYeyqW7OUX+rGrnf0f1pSZ0S2p3YK1ob0cGCa
JRt7j4Tu2hxkiQtWtQyb0sBLz3svDe7ANQTkevRl+322sAyvI0gCu1qO/Y1fmTnHNYEJvifNfj8g
Z6fop3zjiE/w6+y2TUdZoBimA2dioXFon1yFjXbPyUvrSNeoSOYp61nQ6IixoO9yrdWhZwDabAJs
+dT+duPeW1VkVxtPk47DxJAOQBfNwU2e9waS5smYqBi76ZpEDqZaVtQ9Wa2VH8hxiTeBN8Z0dDrv
KmFQx79piGtMHXLjIdLnmk75DPKhtFf/mAsUO1Vv0UoI7CnmWY5AU7Behxwlyiy0ngKhRPyE/B8x
uY6ZbG0kslDn7B+A3GqrZhS5jQYEVow3/MhiNtbV5rWoJSK+f6R5qlrh0KioFBzTxU1MsTXxjOs1
eIP4MQodzsT/U+dFgHJf2sPQXb0QUP2boeyub5LiOf/xb3/lL3We80eAUws1FZxIk2BQhE9/qvNw
lJnSImDbwTYW/FPz9CeVVvyB7NQFZuuCYbRA6/1tKLP+gHfKn0eZBwPQJmHyPyDSOnLRqf0t98JH
JsBWEqMsPUKkIQCdSOYYUDRCwVilUY6ialXZ9K92vk2WCCcDwfwdrVF1I0qAMKAB9PgpFwULOGlD
NipzUu0OAPajxzj14Vy1YFLmFQS5lJVdW0tMOfoO5CLkvG2V1yU7NRD/wCwnM3ZFU9Owzr1RfUFt
UKONwrnr7H3o/gOsDDiKm3D08osJr96zq0lwWnnBlFOlzQyoV6nNfGLThiFgWVAkIPgDFcb2qkj6
6iaYfLMEERWVgJtK3eyL3iDZrWTMQA/Enrt60wlJtTIbBOuuM79xv/rDoDumtXNs7XoBWv0saiXy
ooFgn3rdYa1Nb90wmQMipXitt77fZrhLwThxYHDoygLai+W30Se1rjCAGC7tE0BVVqyDWzfS4U8X
gc9D6I3tQ+OU/By4484nDIvxR1vbzKzqjvZeDz+nWw++gT7HSMPiRhU+DuK2GfAJEH4XZ2tbs36f
VZHUz02g1KcSieeXJCl44QeF+3htBKKqNzRWk35TcYAgTt2ZmZ9PRnMVzKONTDAKP462lp+A42Up
rnPGxsy3aYyZbdLfF4hZmg2LqU/LLGro1Xd+8JRk5gDhxUZkHERDvq8qGtkHVCDRLtKqAk1V2v15
A+cDR0NAPx9MTd0T5Yhmtb5yfcOH9ec06AOw+gCP0K7T3PlWW9OXN4biOVS+3V6SS2VATAd1VdEA
CtyfSo0DGhxd+A6qEPxtWyU5QGzqlnYlEzNU9qt+bly9I0KluHUs2EUDN5PYH6iVHC6JdbQYKUpC
BhAGJT/MqEyeMtqMak9NkFdrcskYFCI17wIG1hlEhTAr2BdbXCHpegbvhfIKL3y44z1aRliN1RN+
1Zrou+Zu9uRF3JS9T16QpeLnwuqN5Jx1Rv9kEszcC0R51DD9mIv8NsqqytgNUKduEWt3YGUc29ow
9mmeNH6b6BxpnKnOSCkM77qhLxcBhmam8OC77G9f26AU6gIe33BnVeNAp971HL2RiWB+byFF0Ie6
McI7stvoLffk6VJYuRlJC0lWZxVy9DnnCDUaC3PSFMk8HmLPjq4HOErjijhghEVum0lOYZZy1CXH
7fHKKm1JTIYJ1YHtqgNAY5NRkG4DpOjdhxBFpdhUns0RGSTNYMxrVyysGpg4eFhAlCpUYLWa630x
Kas/Z3TmoGM3SkHfJS84JSaWx4RtSOm6YyhDT4E9m2NsgcNBbT04bh63qKXfJV1h3lplXN+pwEyJ
EkpdrzszPM3ZmTGgJB2hC76jsHCdDcF6xjPxbekNHTZUJGXOveBiKueZaczwZUR2T3AE6JRraQ/M
WTXO/ftqDpZ+DBmFRH6GEj7nYrAwNjEVEv9t19Vn7NozZwYQAp9DsGX0D+gdP2d2Fj6ZNtVmbWGa
ATLVO6tKebMLXqWaACx0JQfXmjAdvWoDGV96QL6aC98J0++e6cDLxNU33qCtQyqoI5GL69rFMI8f
Z7YEZrrZ/+oVGc4fJ5I+wWItGOWzyHf62zoQ6UxgBxE5a8dLADrmSQxNseyYbK4Net339HgzOueu
c5F2ozVvhkGmZFdQNnv7luhvGp1JhCd9imV7FsxBRuYswQzX2Fiq5mtW55Drpii23W0Q+bIjIhD9
6hYAqjwfYenLbUzlaGxZ3NYJSyCTm7lpvowOsxpm8U1trCdTg6ecvPEqFSJ3VwrF30H3Hg4vpFpw
RXsdVl+o1IcvfVloglLnBqlGVnOwCZHR9RtTeRxJOJjENfaSfMjXQWEDhppUPdV7lLGMQzAo1Z/s
tix/0KObvxeTYd6gNl/WHKrEaTMhnuPJ14hNVn2UhemqBxTSroJpoXqkFIJwN5LW+umN9CLWZF56
3gYJXHzbBZP3hUAuBg6+c55JhjVBnTYhi2c+7cZJC6rYYRru3S6ZGPi3wr1D/lANB1N7dCs7s+y/
Jr2wQWyRh/k1GSFRrEI3ttU6SGaYMIbv8W4CZwkNzoe1f2ajG2VeN4v0ceik16+dmbEhqi5fXoV5
HOG6avL+jma8TYatcqN+T3Zc/iRCft9ZG3jBIbUmAuyMeIBR2hqL4LeTAz1pSwzxvTEN5qcBlEe3
ypk0QBOdRezfuqo3sUFO1ccIlaC3xRYZkw87ELWzKsu8mmgwLbHF/ysm/62YNN8sJvd98lw8/1JK
Ln/hr1JS/OH6lmVJG4S6A0T9hdHD+gNWIqZggNoe3GsP+fyfpaT/B25LzM/e4lb4s8psS3Lu/v//
s/7gL9jSxKwMtIA/9J/ZPI7WgF9qSZO9SlLr+FYgXcflq7+0X6A29UVaDITR6AFmSAJOgeZcCspo
3WiBRqSI1PxlmC33AQiklfHeByohbmQRro26G+7wbGqcR2QkfWljP/lg2k3Y4qYtjPuJSdn3caac
gaNVnNOSqD6OWUSAbAd+DmCdUesLzMpYzCJniD6WzHMkxiuqth4h5qXlhrLeBLrxHjVT3BDmY8HJ
3M8qGvP4711ILMw8+cLE3d6NCAAYiIcqemppI1wnMe6sTUvPvduZXcQvkiD4nqiowxEKiZPDCNag
kBq3j27rKhyGVdw76Q/4O0Q9NGXkLNHcaQPSeUScZzRt+9yYjAgZrOURla1ofXePTUxe1HboRZvc
Njre9Cxnk2xA1KZbmis+gTqjFX3u2qi/GrqIyi30Awb7Q5TDDLCYzuwFzJjz3PSNfpPng3HTsGRk
u1Z2Cq5uvUTnpLLH8gqd0hs21Ad02rkvuXdWzaZ9YPYqK5INYncm3kfLz5bXIWd0ZQSdD/xKEJ+x
igAt6o/LCEF4LCm4FJflpW7aGIkpqw4zttQ7w1V5R2EekkKxLE2wbKiRKhCBH43j4lUv65h7XNLG
4/IWOXJ+iBpyZlfCjP0z87gUKlkj/Y6NkGQ747hccg1ZOrNlFUUn5wBzFl73FU4Xy6xzXHJtM/fu
OHCwEPtGNtwTRSwR/LvttKOBASSYfdun7+edJ0UKB3JMAOiVfVBdDccVP+uoOUnKldZP3yB0Ei3L
sj/0tcVeMRz3DXNkzruaj/tJd9xbOFA41bpcthzVu9N357gNkQv0U5ezeYNJmRooPG5ZnRmyfVXH
rSxNl06bjbWdW7bsdrEYKcbQMUKlzJb9cFh2RrnAG9fTPzfMyZ0P2XEbxZVxNR+3VrMtqNRHn/y6
lb3svuq4EQu2ZLu0h2QHMrZztzUI+3Ov67KAXHUqHFToy7aeH7d46J9s95MRZtfhsQiYl3qgP5YG
/pDl+GiPJQMVE3FFpujtGRwZ6B/lAKOjZK/uXTMHlFscCxC1nPzWOhkKExVVms/7slHDbcM5Tp1J
ZGXTWhxLGnJl/a8EBVPowJym6AFNXIprbeDXBfa91EUIn4jQ5LjyvbP8trlAJR5fVsdyyjW1hsZ0
LLM6DBjuGuwSsoRpKKufZl7EP9KlOkvacn4ms5GSzTaE+FwQTcbJznSrzxmyTxytx1LPHCcTMaLy
KAGxr1IOTktl6B+LxDG1h2vG3UvpOFv9l0VS8zym7kSJqOJlI10qzgKL9jOCa8/ZaIBa37tKY2+N
BHUqlDi/O3NY/uItjavhTiXZeMszRnk7EXNurps5HoptZmhRQ30MKIe1I5JHP0RQsuYAiOiyqWEN
7noZ59G2KG2kDJ1bBdZ5b1ajvh7cRFMKjxLGNNipvjsXZcDlcJFrEU7Lbk5hYzMQXxvZ3Ih7JMcL
tBi3BOcl8tAVi1zY56XeEGbTX1D4l+m1V7WJ3CKnRjI6dBjsGPDHkXtj5ZH5FQQjCpUwi0N/n2Uz
fKY5MS218USn9U3tgXE61A6MhcsSNXXBvLLyPvSkCXa35dyanBjaIgk3oAVc+RF1V2wj3J5K89wg
WC08b/rcE+FqTgR23pU7IIfXK5kXCdisBrvXtp1680HOo2hgek5M8+HtjcwsOBLMKwK8i/4aid/U
PErP7LIf6TEnOXART+0E9xXRXu370z6NenjG1hKxjEbE/9DyLFIa2vz9Ta5t6yveKONrznuvcNxy
LAGsiYZtg16vuwcHQAs8c+si2KkaC9bOOKY+t0sAtIe29bwlr/QpUTmaYTETEz1bZkAkBY0HDqmT
j8BiXEKlI5qP37w2bZD4pupLhZn4Io6F9Snkhf7GsS+e12MXaJLujpnV4xJfLcexf3COmda8bnQQ
SBMn67ofwhiUIpmWzaY55mHb6KU+OceUbOThkrBYEBhkZHRNS2GL4ppdYinBR8LSsaUvgdtE1KCY
UNOMxnsIgNyxXwp1mUh4BrYo3OmAKckjUnckmU5pyB12lfHswQBB4IY5HmCdM440iJLOsW1kXw2z
5NI8Ck2bJSrcSnDCUPAvEeIW3f4lbE8TLd7D8cCcRqOAZvISPu5ZSKdW2TGUvB8d9UAcGFHlE7Jq
evv4tjlFHePMVRCml3OQ83tYj8k7R4zHY5aU9he7d5n2ABgjQxsGA0HpCh7JFxHB/ZSotZklZoJQ
dQOiyeeiLPWjZysP4OeSv975VXdPY4RQds6TSH4yu0UoOmly2yXU8zPYbu13P5nSD0HdIzgdmV4U
m8YDo7atYi+7nf6ZB89uu6TDF/APH3sVoqHkaF339BOM4Gda5tPPwYwC1EOVyeqUu9dEt4tylTO6
vfEKg0xVPBZXba67J87yjCLw3JT3SevVkFMnnHhw1y37LEmsSh7oJjl4UUK/ucw6JwKonxROR2BJ
YfdwELLuEIYSAKo1g7gEtz0ZBShhx/wO03aeNrqK3fIweXJpCilsKKYemFk5yrbvOX+694S3RWSa
T5A6oVio0FwbUUXNpZV/37VhQZpikDYYJqrCKNfOmJtPZiGGp8AkWnAbiQYUEm4jJyF1kzRZeqYW
qed9355hR/DdVVJl6rpnmjlcY4dH3+CpPHpgRzHTM8751qOUtQ3SQENCiVvRZitC7jt3MyG+jbaO
7Cek6LrIyCGAXfDQOTS49lin3KdGxgQGOk6c3s/KBIguRlSPg2mYBIdEaXbJoh4/d4E7fM/7NPpO
NTt9zXpVfvHndGYV6pZb56A24ltKbvWaOYBsVlZVkfUnRNh9SGQYP7RousNltIGRZkT2gzvSWAI9
VB+mmyVf5fPUq/kC06NX7zxnDIJzLGwWc40x7KyzNgmRSZgwNR7rHFdeBEUjP5RVpr9bthW3G3rM
1YUVAsneNG5hDWsSseOSaIVannW9QrPSWcoiG3vGC+i0SpzPRZQz7kgclPFtDKoUanmbsmnag+lw
NkYZ6WN2ozuGLI4enufR5kN2U6yiUltP1AhguXB7eJqcvaD9FHfCGMjZ6IeUnkkDV7vtAkjsTpLg
UAvCltEm7lFbbopmDj5OsGTR/fgS9gPzxk+lE1TVGmZlSJ8Wh/MnILfjD1+qLNoU5HLOTG09QJhp
aSQXqZvHt/3SAKRFOMr7vFJWyRw7jK6TxofLgtOOnOCg0Ainmdvzt/0qDq5naUHiQpS0QlhuPDmF
IZ2DMpzZWpf9WJwbzP2Ag3qTd5bWwn1Qg6oaDtkT/0DpteHN4Nh8h7EIAbMPjIJs5oujg7qrj9Eq
/u9AfHoglhxUX0cfnGXxc0uIYTYwY2lfnouXv/fXsVj+wcHXMWEDLVZ5bwHz/TlhERyLCZdYRiUM
U47xfX8diw3PYsZiHVlogSTQZYkL/PNcTOj5HwGIGuJA+Cd924Wb8B8MWaxfPfyGjWPdFcxXFs/7
CxwB4RQZVX6aHQh7vsE5AHQdAfE68RIHAW/jfDGRnsIpzvRTktJoLmnH7ojJFRSciFCNbAr2xCUk
W6zl1mPaDPXmxdX8jdef+MKX05+/v5nz6zeLiREdOHCmh8yJc+KhoPGmqHTWigHWlV2k4dpsAo+Z
tDRXFjqVO6rqBwTT1s4m9QjbZegNa3fm1USFbu9CO6k3DtnGe1n6eptBbvn4zjf9dU719ze1f/2m
9MwEXfkUn3ZogRJvECPRIM5XhDTE38zMjfFD6XI74L0Gwx66yWZxS1/+l59+0tFwMCwAwGqwgda2
t+NkPOJDjzzcnJ69bmIcuS1r8Doex2pTWeNwIZALvwPK+xXD+PcvPyFMlAWbCumA6YGFWhWrSgzJ
bYTslXZ3i0h2DMyP8BknxlESAeXbP/hXkMa/PvM0zQu7omkbdKAPVdrnuzHHxFGS0HdVhub3tz/B
euVnnfIlfFcYuTljuxusKL6Y4c5vdVqU97nAvqZmEq2VSxJtEE3mWlZ5ccghLOz8aL5Os5Fxu4Ev
zi3Q06Xt14I1elcmNgmzhhW+c9OPlMm/21l/X4STkahhEBvSilEd7FRp2uxk9AifNC1CxIMDp8vi
fATTeB4FQU4XSMT3wnaZzFsExZa9yRE9jDjKNRks21TH5+Zo2dfV3NOdqtHWmm3Qw5LA1ZLrqbt+
+6q+dt+WFejFSoOJCaSVj351Dhl7IfKuN+gchn1Rybu3P+EYq/m7q7J89IuP6OM0ylw1lodsMLPz
GLXQKi5848AUQ18MeU0Ho0nKvcGEajOTWIYdABo/fUBMVprcF0KxJ4RGsXdTgulf0ZFOP3VF5B6i
Ku4xtk8MPW1SzkPOA3vwVsZWa0gIXgxxHfOQtSV+el27tt4CtLJ3pIUUF6AO6zNdafKMPH5y01r6
wo0It6DpWG36iG1COAExI72/G6PGeYfN8trVPlnX1URAsnBFeeA8Z5IQliwC3Bnad4Vm/u3Lbb2y
7vknK3TdSKb2E5TKTKp2x/DORLoT58yh8VpH+acxbD6TzY23zZE1lHNneudGW8vK+rsbfbLiVkbY
S7eh3k8T0WNs85QrOMVY7iPauQHis08um68g1m0ADqTEq1dWsG8BGKLtFtozD3PHUeSdFenVr3Oy
BFfar8q59LjYVe5cgvMZiGdpk/wwcR6hUnTPCz/KtrXngD7rS8KTrDRdI2jVh8HFY/zO/Vg+7ndX
5WQ1HgjpAqRnlQeMhsy8bbqp6TA1lNnhQ00JuEkKesCT2YGRG2t/Ozd4yEEvvJfR+kotsdQ/L18/
D7CYMeBrOMDglmuYZf4mKrP6ojD9bOPb4r2IzleebXmCqw0nnzdr8DP8NTrft5PAsR6i+TOt+v7t
S/kraOhfy6s8WV6bLIDZXgWLYrJXm9C2vA0hWgF3kMie2lHWVtmT9entD3vtPVpmJi+vW18U8QyE
LjpozpeIzUV6m6WS0LBl1UktwSzbJ6cdSvlPBMvNRhCB/s6bdALe/dcv9U6WTClJ1ZrqztgnSVyc
t5XhrM3Snz9P0nOuKssiZM2Brb82YrTsYYUNncs85ETr2ML7anaLbrrjwkcbZ0yCaxgYIep+4skO
iTfmtJeK6ODkHPDXmlSTr7jX8yc3iat90JtxhxuYsIZVDXmu2STuBHfIGavppu5E0O3fvrwokH7/
XsiT65trBV5X+sXBF+b0XXp8p1XNLz8X3mwEu9bjuq/SVmRyhT8su8gik7ymrg81DRU3yLq13wlN
yEXV4ILBbc4BnIcvwRCHRcFPr3TWEHJADqT5DYlB+IyxkN4A4D3s+lPbf47NgWlJ3JU7rxeoB9li
UpKOPPaqFVOFI8guDtK9CAEomH7fQPsIQnB+YKEHXHLavmr7Ybp2wszut1iU0QRPrU95l1jGjCA1
lOjAi5ToCEEFvBeFPVsbTs39B0gX9eJGLORN5Pno350xxucU9Jm11uQ/QOpqbePT5Dbpz8A3cr3t
yCLLL6daR589yjZ06Ur710NQWFvv2OWi6RzhVkckE6x6NZJaSChhLbZxVUSwZcuo29soNu8dOhAM
64ty/mmEyvg2qiTY2iET5EM9Fc5t7c9RSUiC4V42SgT3E8Nga8sMLKn4UDKrybDLaVlkZd88eQEi
a0y3/Dy6dYQ9bLERAswi+HcNz4r/CcfgAM70PDPxUa0KnRDyBNxJQo3GjP2sTEffO0lOIh2KmbO6
yLq9FzHBWnWNx50nEajCmZcBcoVG7I7JoZ3axNgUkC9GLvTg7YlVsp6EuXTtxyr10/VoifRGKBkY
53HntT9K4WU/R1UFuFUklgDMLcWWGqzcAssbyOqBSAK+puhCgiE99C+Ledu/z/HrcIZJxwx8Q4FP
36tsvyR2MIdghOcRxQAxDPhGnQBcpRys/GnME3IAJuZS1tat0oK4Vzui4RagyXxSkxgOjp82D6pQ
6hlarviWu4Zq6ZiQkvZQd6b4xmRtNnYcChGU0XrR0a1IUF+urcoomf4rn3oezXb50UUg9xjZZRGt
GSSl5gG9FHhGWnnmLszSwj0Dz2Wfkdpi9DuAs/M2z1tB+Jwuk0uSsGCQOMaA3yWpkiHc0M/myujY
7G/djvd+VTDgwM2TtPYdEiM72iSd7SKdnwqkA5UnSHGNrZUgvuGCvny/Uc4cbjGEj4g2MDlvfMXh
FJKMmj+jfqhBVwQzIdp2qLu7uvJAGGEhRq9s9oQ0kcAZ7zFyodxx4QXfRhbPNS1cn4c966KfXlxU
qIu8UeMEtYhCaiAheSvZz/XBCFAL6rau1M1I1+uuA4D+1KAs6kioLXkOeXSiRaBLMSRMR91CnYQK
0+Yi+FryrkFSyRp5F/ZV8ZNJivjmRwMMongavB81MSm4Juq+sde4zYcHZbS2Wgkpg68ddK947bVO
8aOMXNrJZbsk+piT09PKX4DkENWJkljsm88106frnhH8p0n3/Q72bn8vmqTCsRdGzlkHiKxCLGGE
Ftle9rXfYonQFf5drMPJTx151VblvrfyY686j0AX3HdMTxrw0Xn9LHmcEOLlZlOD887VDhgGSLsM
GulnbKM63hZReU7nND6ru7Cx1p2y6gpMVUZfMJqUPnTovJD/M9z9Cgih6g4TlvJ5a0fKuCQ8diS+
bY7yj0tYEqtmV302LTnl5yZ97asEHfxZ3cedXDmVLB/dVnHj0Un7l9YSNgJtvN6h4BsbnvMwgbHB
68uNrA9ePWqxGr0yIRAsJd7VyuS8mfIESX/RTclhmFxIRY0Ogh9eaSaIkDDwfMujDMkn53UvPSsC
3X/FVzEUOx+PKDFk0ory9YKHv5qwPTEFFY0YId7BBkDHF7NZRgw5R5R/nzHq588DOi+4SK3t5Niy
sAytRJryPLfwpELWcNbMdVJjkyZSJfaQ87u8h29vga8UTOLkMFCPIBF6goQO/FgSlwsnOstC5OYg
FsLN2x+x/FO/qT3FyVlA93nLdBaXqUinZj92k3OIgAW8A7C3X/sFJwU/resymEkUPui8zLYWSZ17
ygk0lR4+TTct27uMvK4dHW7yCRBkIpRzxHkPBwuzaxJj/PPCjQ8UCdhzibiXXXCH4zd5rAZp7Q27
yzcaQOYB8haed/Kqthz/5/Pa9dtrs1HvMf9PEhf+VW6Jk5OCRiYKx2LODqof1aU5g7/1lJFslO0O
O0IVrC2ZNMvbFrRneCiCfRbWmoSewd6+fZ9e6aqJkzOCpIzLU79ODh7zlxs1uOGVHiv1ZNQQvacR
3SSZMNHB6PEZqfndNHb7lYp6Ef+8rHEnOeHv7d3kECpVfwdS03m7BGSOFcslPdMBw7CCX4MLfajz
8aHz3Pa547hCP7JHAbYXVcoMYA5aiDVyxmqqAdcnaxNgOf8jHOpHTv7AK9GSYxrVbRbdMzxGtWLG
WRlsRTyIzwZxshfZKEv2YDRoLCAuUpP/6rp6J2cSTM6qZHGND3Gv7UWiuDSK0JFs0aMTmKjr0OOc
alckFxRmWHyPW1VG77x7r7wc3slpZWZa3ZHDGh2WYLbPItLTFhW13iio3ldv/7zXjnbLR7/orDSa
sKfab5mQ44/Sysj3eUEYR2wk37UzyXcu4is/5AhgffEpkZwTI4IreoAg7l5GLXFUTU75PWI6eWcp
fO0NlCcLFRJ5QaKHzg4M8eJdM8buOmNsiaKrxKQs2X7WGhjLB2LUMJb2MCVGf1Z7M7LDH29fS2v5
qN+slfJkMZOV0QUDHSresq48Y0Y6QSgv4g/Elie3NS4kRuJx81BYmHnp2XtXqs6927lOwZK0rKlV
mOXvHI5eeS3lyXpUNFHCg9mlB4OymUmzSQaX6UH+gnW1tvJyybCbhv+uJ3X0eby4vXTDZKq6iNRe
3xmZO8JkJWTN2DoL1/Lta/vKE3SK6O0mq5S6cZYmo7J3dYTZDC/vsEkxYb7zkL6205286dUUzKjA
+RWEwNlMDiFZtWlnnb/9A1550cTJu+yHKCdyKYpDXXvNWgbBfUlm7UVLIOpqxNb+zmvw2jZwciQu
htEvak73h1hXxMF0JoHbkXEVVdN8mS94p3Hi9YbDQokzhPY7l8555XETJ8tIoXPNILgocZWa9WMK
mZTnAKVKywDURXeCGWKZi6qIQ++IYm/VZCG2YJBQM3HItZFedllDwHAYJunPwi/LR0bdrb9qxdAY
0AqHFKH28UBN7EjMVCJjxXe8utxPMHM+VHAmniTOFNLamsI8s21mFRukfFj7nZByc2+mLWczaSBC
RD0/NbdWWlURMooGTiaz5+EWUE76WEw5Uye3qMv5nRvyypXxlqftxbsRdCPTrCxVB+T6sItT7LXY
MOdLB3EdsOFUPcGFid55yJZH9TcLkHeyBgprhFbhVwlBFPMPx+lu59kCwRur68wYrH3rj9kXNyJs
4+1n+rU117N//XGmwKtMIkF6IBnk0vL7HjsmNoAq9kEq2Em161u88lmQPoezNJ6wXQI0ZLf+8Pbn
v7IoeCeLXGqFWTVrlR7cBXimCP3bJswTd3aeJe8MZF77iJOyqmHkAl0KDDijuP4shM6GCi4pLzKB
iujtX/HKE+KeVFCzD3IXlHR06PAKICmohy1rxEI+s6ozXUPewNRhfHv7w175PcD1f3kciyDwObn7
0YGzYwtdE/xLQLbcekRAvH37I15Z6Rb74MsnPpaFnnENpAes0eUHCwgezmkHqXSHTyTsUGi8/TnH
7/ybp909WeuCrva0gYTrYIVgkTCaOutWlCF4HdfdQQYyrnq/Tc/RUN9gUw4+SJHDxbDK6rEvbOu5
HAlbh6D/g1wVjoslIg6/M++jUYFiWQkjrA6YPWDpgLmfk0TsZixSyyG5WI8G1L2pj9Kd0XT7uIRS
1sFA3A6+Kel7DOnNZHnfkNVNnHBhAygPiumAEHtlyhhxVEkBpEWc3xbc3i10YrZjNaYXad8267a1
BSm5IZbwpN5JzqDvPGivva7u8lC8WIu6rEL3hnjzQG7R4rtDOQUotxFrkeH3rTOmBnFjm4fGGKEh
15nxOWprjB95Zh7evmevPesnq2E5iDyYHSs6tIB3vthyLu5mG12o3ZvI+0jiImyndIcfb3+avax7
v3tCTtZDWQ8Qmac0OpCVal5J0ZZbJyzmQwW582zUNopx0UI3dFqQaXLIV7jQx3VuDy5UQgFJUJcP
QWwEa3I7G0znDZSZUbvbNnfnL6Q2+8uIEKWpndkbjuE5spyyfOc1eu1SnaytwRC0BiLH6CC1brdE
jZkkdBXT9Zx7n7okTW7hTybv3JZXn4yTlXRCzabyql5SpjmLu87U7iH8TV8lnqILBPbD+SDSFoBy
HN+NaQ5zPlbtpk6S937t8gD87k6drLMqDVBqYW44yMWAOSWIyfMkMtdvPwivTWKOg+UXT37dNsFg
R4wsIiuifWtjHS3nsdnKmV040IhcK0PbWzuf1Vnj1RK1vineOWItb9dvfppzsuSa1pxUQ0UZQ7QN
koZeFxszVclmLOz3UjNfWXKPZdmLn0fTicDdyYgB/E32kxPa+goT7bcW1yc2Y9t9r99kvfJQOidL
rj8VyIkEFCs02HBbAz3dOqDoLsam60iWCu09KDpzhzeGBAmlk1s0nsYWHSUln6gUYwx6+6tWG9N2
iKRzjqC/2LRShP/ltT5Z4Rw4TN2EG/yQNYW6De3/I+3MluNGsjT9KmVzPajB5nCgbbovIhAR3DdR
1HIDkygJ+77j6ecDU13FAIMRrZw0q8xKS5EOOHw95z/fTzgYWSlANkqano6Ppfc+52IJC0c7R6jd
hmcNPuO7RmmBL2HQemu2pjixs80j49CIWSxbdZ/gA4108aypo/pC9qDgJyVG44ob8A79MA7EvjaD
99riRIvvvdRisVFSo5wwdQnP+HzN2hr0+IIhW1NMW6QnTlLviW9mzdvr3ccYGr8zE4cIlVSCR0Kw
6Q6XdeijVVVQoKEY7ljm3QfaLc9Jsgdn+hCUa+Hb07YCf4ULI2W/Qg4mFYBDQuETwG+CCI1bwQk5
sVC8N5EWy1DrUIlMcijk+kSZkdMLALyRhEllkeWRISU0xwfRO+3oizOfZ5WKLn3W70obBcn0dLyc
oPxtA8Jp6yAdkxNb/jvf9SU7/GphcNIMjVgpQqK3LYyWDlwZVERlU/UUYBx/lXdW7pfA4KsmYFhF
jTYhTui63ttMqJWvmzIbN8d/+3svsFhwqBQdKPhysrPKAquKnS4VodTPuKjEnb/ZxNz0qxeIKe0x
2gT9UpRRfyt0W97UxXRrW05/Ynt97yUWSwZ66RaMQsJLBA4opBdeRF5Nd12XnvoK7w2oxZKhBLAh
HNNJz/zSa548Ty02xRBrOLNg2YIUtDk//j3e2QAQp+53Vt5VQxsb0Rk6yw9WXdz4kF9WIDITtys8
irLMU16973XaYrmYLDaWfuQaYWIJibFgOFFdUWKsrga/vcmfh//wf+Z3f62o/8ja9C4Ps6am9nR+
6gMLrb6Y7o2vZ9RUdNEZaF9Y+grlPuoQYgLUZfqu7+tmXc4pG53wAmZQGtWQcOIuqhSjGZhjJ8/l
73y8F6XsqxFoB4KwQMY1OsjLYlj1jt3AiRKa9tWjDp5SUGq1zjv8Ex0UBu23tM61r6Kti3zdtabx
3IxKf+HEIluZMXcOpHEJ1wgoPQRQjn/1l7PKgY56WdNfPSGyd8H1Hs2u0ZarOJrUD6PZkruPhq1e
xRXISsKtSA8R9Vq5va6N0VmTR263jt8CDYNo6iLdGm/ChM/YJ2ZGthdga+tr9q4ROkD31BtwAsAM
KPV6fxP5Ub5qgbpjnHlVdil8uZqCB6ow8AmFmtWNvvWJcvFul+KjBKOwuuQLlruOAhbXDH39ZlAB
UVWn1oh3duSX89Cr90+KMtILjYFC/l8/j7SBe4oDdL1QKy6Lk/4LY2Tu7hWmMsd73FTfWVdfhN2v
mkSpCdeGcsGzfnIACJptbl+GZarmq4RD2OQOauvv4F1b2Jh4SnqthXnXErgnvreBwxC6XB+RpNik
jKs1DhqVtpLU0lDnFU3ZqkIyfkHyrVtj3LLtsMohGpXN1gyKn/Rf02Q0JBhYxds1UBHOqYrSyfwT
g/0RAGQFKsaufScgp2DQaBkfIEMMd21piR9BmQWaW+OjRHVXHVrXPWloEMlNDdEgMjAAoIRN5G6n
OP0DxTdW58Iby9ut4j+TJYXKnI6efpM1Woj2I8VyjXrS9EJCUYhc7JJKfyUMxEqUsaBQD0kfDhst
jGffD6BoZ+00kBVUAFYkrkMtt9x4tUFJCfyX9KdFIAczDqFINxyM+kvVqeE3uwEHuFZK7MnWvSrU
kUebvG+q1g5PuZo+NBQ1X4iR/GqtObeF31WkskewvGYVtMVMwsQJGNcz/SrvM5xGEzWg5MxzavLx
vF/4o00S7Ypibk+sLaP1WheRTAXXLg++6bLCHFB4EVI9EaZUZRqZqX0WTalfgCvE+yqw63JHFSmh
CqrpjWgFOb7S1nbhlWeGwuuEfZvLtc3WFdylrAYalVZtZGALlw0/c7VougeUk+UDlWkdqXLbSUBS
4/D2XHp1Yqwn4SRnPsahuYspBhhKIsUpCDADD7ubxlGSH1lRic8JFcgANa1YemsMbaMnG580ion0
IP7Uh4GQaxi6Az5KU29/bDBciNbd5Bffo3ZkqkxxMuWoFcfunKosowVt2aAbgymjb5HoADZLJt0i
TUkWHkqzUPrPo6bl/kWodfbHQvfCXwrSpxAfWphOrkxxu6IWKKLsu8pIy5sjMoyVSUkecgcboh+e
VU1r7pJ47B+5cWRomNqwjLbcSMSEQpjquV3cmyHQTYpqoJb5prkWgQyve7A0Gje1Xr2nDn2Sa0Ax
kAB1J/joGxp/wNYyyiNUmMjGOSZ+Kii00U+yTQ5i0jmnKij7HjYm1bND2zhfewla0ybuDUQ5G++o
lwcTQsm13FHnpEJrDU2qFnFsxnVZS+qrPgGrviWqVX4Zu9D/RnlquFW6JJqjWHPpsFWrzgWGSFSy
UUvNo/ekQS96qpa7NSQq/76lWN4+43hH5sumxjLZtFXBB2X1Nr/jQ9B+VDwK91bMCnkR6doA7jSj
Im0FviuCtSXaz15bdpekHOEU6DYGBoCGfeeDH9ZKjN6WfCipbaeKHog057sswgCjw/DAZSxQq956
KTSqJi7Dj23myR85nD027Sgd6BKnrv1N2GQ5KumSTMG2cYrJZ9X2imu/B0m7NZSkvvdFpo5rm7gH
7J2YosgVdVXUYjeUOvirPMACnW2gjx/BLiAGI3qTfkQSrZirIQ7s77gGctOMLXN2QulnfU4tTHE7
2bOIP4/hH7kRpXM7xHIg6xTHE9O2JJgIrnOIu9XACjLTMyeNpaboFKpLkho5WZtgVjMauM+6M+wQ
n4PJbrYmLIhHSmaQe3eqvIqNPgaZ7KTNj67ThLOaNDltAW6C3YQwTRLEBHG0mkwdmxU9YjQ4TUec
3Gj6686sbZCFWIlB2fL8M/ATkX7RtlMxk8B7ZIMFsMwfjtP1lAT3WrutCTp+ccxKZemKG4wmmrLr
7HPDRB+1SmvBGzB8u8thin17hThH3KqqjYeiU4EkxtIRTKjthOKeWV8iIQycMlqnjGRYNb7dr/Mp
a6udTxT/uxDdtQ0E3QfcVFF0bDuXg674P1N+npGAmGdlwYC4NVNpPEPUoVSC+rUC9JSli3Ns7TS5
xUw78zfOFJKBzQDM3RdDHYfbXJ2jnnhHQF4o2VAxXad0mKNOQ96gzuKRGsWIulFMZ7RyRXRG/eyN
vZ6cNal3W4aGvE2NTnsMoao/TLFK5WGJcSBDMUqAO6oEfzy0V5l5lZBtY6AXvXc3qIkAfdgU2heZ
O22+EbjUQ5jyytva05vrIRw/IlicZRNOlD0q8aQAabKC+gdwpZx6WYRdFP21Mb5ITsLD5WE8YuXo
YftFhJHiRo0h644Fzm6rIbRVxdWbuH1AkdY/BJEzfAUPV487uzEUfWPFAmAu1mr9yNkzcUbqfRWV
9FQOpiijC1adk2Tfh7DqHqc8S28KI2mg4qj+BHk568vQHRSPCkiLgXOm5jh4rHJ8evy1KoegXYch
pZa7goK054C5+4WDQaWvUvTGBTI7OHbQCnARmfW6cbZWHc9pEFxI79xsM4J9ZHTbK/LaOMHD0cAD
SVdWCNauwg6U/Mxxqh/+Nx4IFlh2w8YbPUo/odfh0QIlKz4dPxC9cwJTFzfmCEAxPp6Ws4tsFiss
3Z/NPqlvHdau8xSMJcktdpoO070T8Yp37h/q/CCvzl8snUMWzA2yHxX3MULgX9xzsaNLwufjr/Re
VFKdL1mvmuhVsw6AMDo72REVywwD5x88LbdWqNXfYQSSgMZ1yS3SujoLkRu6DQ5m3080/s75Ul3c
rFVUopZCFG/Xaf2jLzQgGV1AMUvcG2vdVzsX5ES4UXzGts6qfJ6UvXrZl729wUgRAn0NRjFWu2/H
H+e9z7u4hA+TjjN711s7tc/ZduA9bSscwm+cMMh3CBcT0MohRHEOKSdafOfS9XLuftX5bJtNbOkx
hRJKFD/p1Am5Rjpw5mDBOke1P/zNcbS4mWt5D7lI7+VONGa2CUC1XXO27NxCD+P745333lBdXMqB
qxVxBZhrB8iL6Itj3VJ1jMTVm06pa95rYXEZr6NUMxSSRzvLVj42kWHcRYmWIWIZ1ROBhfc+x+Iq
XqZZQs7MJAEQlvqmt+v0Mh9ybUtVaL7TWns4cZU9HMCATbU/57zKMOsiGJQdlmGfucSeA79Ga5wG
P8owH89jq5EnVDEvCc+3l+aZcLU3va0qqVRE+cEZxmH6uoR7eSedqrsl02SBWqitM8NqUafWUXZN
DZqxzitf2+hBABOAzePJSZxfaV9xZgmb+KrzBu0pSnvQ1pR9u/psRg1mWKxN/Elcv23SDZpofC2S
0LozmqHYggSYHU9bE8VaJs97BZ+mBivWjUIWcltqI/J1R09uYcmEO0MW8bUnsR2ssTS86qA5bgKp
pudpEpMeTkJ21cycNlkfpZsYqborW6QS3EQb9IT1eCKa+E4mSncWa2LpJ3hlRYkCrDCrzzXOmfhJ
QZigiBEapWdGLkZyFNrGsXJR4yL2EGgaBzIb48rjk0k7vDCCxt3/bLHul5C/sJDq+toxXBtExS1Z
QqNaVVRT7CQ8Ud21QRhhOmmC0ur0LnUtkIs7Oy86bhBjrLl9JMSNExGfPvFY7z3VYoE0Ar9uTKUP
zipY2DvoM8U9Wk7dPf7S78xvbfHb21hTnMFj9gmqBECQgLgXxthsuQSfkjm8hAjfTgestPb7taXA
NzCCCc9Lw3BcPuqMwyLADqnNf/Yq9Lk5rCVqa8sJQxDP/4KNGk6lg4rJITiqi0TnYgdFxN9NPdCY
tHa8a89vwy3BCmoyfecuN5PkHqe950o44fZ4z7yX8noR+73eJ3LPz9qEfM/kTc2mR7a3Tru43/5V
hj018q4yrOfBLo0rfI7FmROSmtFD1WTftp07Q3OGGySyTD3PdD6YgRArqC3a5fHHe2fZfIlsvno6
2x8mcwYinnl2Ie8da7YkJ1a61p2J+rZKmmfH2zm8bBov0/VVO7GvAnUFJb0LnPHOMfV8Fzt1izeb
wCtFxDjLUNVwvKn3XmmxE6R212pVrns7FQTn1YgubM1dsd/qtkrdIcUef3Xd/9kL/9YvDIXnvMB0
3g+axb/+13X4XOV1/qv5v/OP/euP7f/Qf912P6umrX5ChSjqf2zb7Me3BmL38mf2fgUt/X6SGd+9
9y+brAmb8b79WY0PP+s2af6b8zD/yf/pf/zHz5ff8jgWP//zfz3nbdbMv22JurDo3PdRF5uy/fYj
r14zLuYf+M24kOKfGqkDi91X2jP5Uf8X48LR/6mCiZKq4AhDXeD8n36jH7V/QmJEOeRQnAsaY17H
/0W4AH5hCNMBmmHZUvwR3mL/vEjQWcLPsOFuGDp4CLksc1SGnDCpPuFmGucwyeJHLtLrKv2VCfMs
GRy8qXHL+5ZlT4m8ouZuo1nVqhny81Jpd7MpSYBztDqMf3SImZ/KUfFrmRnq4Df0ZdqNU7oHloYM
VQtnat3BGFiTTMAgLYBzFFq4Gb/6XAcSGEv6JdftGfM+i7cAh/EpFuczj5AcASUNW7SJWAWl0CTN
bhoLFdGqC+I5NG2Y1exMNEO3LLUlUIaEVvlQa8TyXc2rMWYagGvctBPaixUXKhUX53bmTfdqrdxr
UDI/lTGWIJuMEjLwS5aqFatyMPXP0H0pSPa7YPoEg058VVo5+JjDjMSEOtvuow8Z8jzsTXVBnTql
g6W3nd/E2tR4suJVr5iC0kZ0kglFg1VoX5CM5msmEWY8KzHpzYNXAxMFbphM22LQqNgLJ9vfKdYY
CTdR2sTcJnrQbiHSqSgsCipEOG1h4xuWokSj32bRJwBbc5G2GWiWm1E+R10PYZQvJUgIHNbAgG8L
L+qILmk6Nn1BgeukG8Zmla4yMeCXaDle00CG8Ev4w1pKyDjqkOdvzQD8Ck6V4/RsU9IRrIANlc5F
DIKqWIcA3p1VBIsxdjO/H29rw26LjaWPdK9pRLjRUdMI7JvkSNpg5OlgGIgBm4CRp6DWxa06ER+p
UQPCPuS29TQoHMI4jfVaQ9S2iG40RSd2eHw0zUfgf2/QjF4WUkezDRsGjWpZSxk7njhhMqSjsTFD
oyaDmDg3FgyAAswpQsS1lwzFeTQF7UVAnNJzVQpmxxOP8GZaw5q1NdNR5wVCtZeK8loniJlolvbi
64dhW4j/DdVl9aRe9IOm/iqUHpS/N6jUGQ7Sdurt8S5YSPgF5gYmvFu+jlAxKNDEYhPiQEuBHcGk
TR/2xmMbl/Ud59LeHdu0usINDbu7xM+2HjZJ68kLbVyrMQAFS51RTBn4btA18sSReP/kxyMJjbWE
JwJ5p2mgdvfPT1KxinBUI80N0L1eE/Vrbx1hVR+Pv/nBViwIRKqjc5Q1F6c0kOR6FLWhhmPLkF2O
YYYxrTcZm+OtLEIe88sYFpQjW9MNKBiqXNyKy0htvNzjZYo8tu8cnEUe2qoxf2ogptvJNm+c0fnM
wswpyiQ11ZRxcGKNXgyxN0+weFGCxCoKpfmoPmi/JElmNyfagiQb2hbVxeveh8oK3Ds7cR1czK43
7S6O2h6KaTMMqW9FUNxfTIWlXESl+bUMsLZERVqiD4/88ceYWSHedmo+3h3v+nmYvJrdL+3rTHG8
bw3NYJrvDyMlUyKKlRRcoeLS33pmSqQ1EO2dpLbqQlKu+v14e4ub3F+f2jC5aQudFBV7436DYa5g
IQuI1qXgOt4odoBzhooRepBY6lqXQ3QO0ca57wqlu5k0MfwcrVR+EIk//Nnd6eVJ8EGBYS04kvD6
ixmEjwhhW1NgDRGN3oo5pj+Y5XgqCrN/RP7dCu8rAGIDzF6WqmAkphlcBDU3MtXoEXL7dE7CVj6K
APsOipHIYft4w51QvL2dt6SOOYDr0jbJHC3jGq3ijLhAMZxF0bDLBm28mdBtnliD5sG5P3hMlVwJ
Mxc0BqfCeVK9ugbkEPdGPiduUbIOtlR9lLu8Y0VMtSj5cnzcvB2nSCwd3Zm3IZXswOJIM9kBJyzb
UV2ItP115vT5kzJQOBUXirnJMUb4o/jc/NlMFVCsqYt5/9OXkixlGAifIOAm2pKXO9EpCWfKPnLb
IQ1ONPWSu3/VjSzLLHq6owIZno/V5mJ3CaRVwaP1rQ28sG4C34SWjVyTyL8bo1d2JB116uo1m2wO
kQSzP9PVeibXUkM3XuHPrDYbiDfDXe9jSr+JCzDCZCzkqFM+ABjizz46T8u52jIgvxtY+ZFp3//o
2GeZEmsDfYMBAaGpZsTSpUH5gW/EKfbXi+Jmv2doy4aop4ImZpFaDDBtaqeWjI++aa0WMziqO4pV
74l6diR1yBKNma2TTw4SYweu3fBRQtrmhYZ6noShY6rYRRIaQmeKHupbGrG5bM3Ys5t1OhjmY10n
KlHLvNZNd5KCxKIHcFc7sbMsJsncXxyacAORgu7iJrDfX3HsDJrIYD1qpEOu9MSwUVpU4yXhuPbh
+CRZrDVzU6xmnOw1oQMLXmYQsjIA1WuxPYNj0nbA7ad7rOHxmp8ikLrw6L1HgcPniTjzIoQjXpo1
gBqxccM25By2/4bYzUDiA4m0AYNcP0RlCbc2riplq1HxN22aSgNgLqU5nDcx9byUzOhkL7FIagao
xXVmnTVTpVHuT4T6IrSiKd9BKQh31DDja9rhRJtdaGT4xOXgY3aBqNguI2JusIGwyYjs3j3ejYvF
8+V9LA2XXlYAiV3WYoRjjtbXvcodRa/85tppC/DkwxScaGWx8//Vig4PybZMLs0vZ6JXi6dHpVoK
UkrbJE2WXFlda/3AUAd6UtjYwQXeGeU2Fv10lbWm89iyMZ3YIg607zC7NMMyhUGub3HySNl06zwS
rJ5+dlVVxmWhm8DUypvSCn+iHQFMassn0yiej/fuYiWf39txgGeDyRSSxPBiPpSZoodZj5dHWhjd
Jp6q+lwtoDVbXYl/pCLlH/ezzWIFy8VhCQG9uRidqVlajq/k+iYe2urKyY3kg5kG2XnMJTpdASky
No6iK4AGxh5Rrwkk4/gLL488vDEXf+YGrukcteRLPcrrLx2GZqjLkjcOeu+DlKldrcd+xO60cMBS
cMmUHTEI6vWwaUc/FcFmClv8n4wOiktoiVN65rcDnMiNZMgRA6BzlvUPVcApXCH1AUyQ+KVdZr+M
iZza8ddelNlYmG7QAPpYh3/i6bEsP0RY1dRZ4agb6hu8iSyeJZ6LOtCA9HqZNLcpi/tdCEoXcnUj
bcw04IEjtFSz4Jc1FMkXqTl5ApRlIHespMLhMq9Kyk6QDNRbIwoznQBOrqUwXqbkUx3HE4LXGC3S
qsIJLdtNdTP+PP5SizTAy0vB0+MrWtQIONrSWMTxvbzA20Lf4ECwrX2dcyyYqJXWptbzNEyDisQj
Ub6G40xeVmC87BrkJ3BupnDY1FOhA/7OxD38kvjj8Ufb32d4MoP4kkOkZX4401oiHxyFbz3GlQSF
F5Zw8W3MnQiUh/dIP8XTH7ZlarZqAZMlyCY5JC3mVNv2UOV1+MmSjdmtbD912wYnqkGqpzJzb15r
vitYqs4dXBpMnsVi7ARmA0e/tV2CSQZo2F5uCNtAY5SJPHEXWlzz6cK5LcKXGBFiUiPnqOfr82xi
+DaQW9pSs+Jm4qlYjyjoaFNNPjsG0S7bIICUd1MLZsjRLwILTg7OS+oK2TtGuTEmBH/a0Zze2dPZ
WOdL0xJRqjdVZmi15O0VKllrrRFE83rrHAH5KaTF247eb2reL16tUoAWVT1Dx+ySY682I0GNtawT
1skGVsLxt9o/p8z9THSSRJzKTd821WUNlG5Dufdam7rGTO3uOrUan3LpKw/TMNr3XU21UJxkxon9
7u3UnVtlw2XkqhRsLTe8aszGwOkiCJl+Lz/EagRobDAjLMZqzGYSz16DG0IQhNvDxgrr4IolPb8L
EDj96LRKF6huRPcwJaX+5x+ZW42FExwxYlObfZZe9zxVWVGcxY10EU3iJV42yHmrtt9Woadujvf8
gY9MHJ6ONxBUSQyS9pvqc3RGfWpJN51y9czwa+sap6b4Rs1l8vF4U/ubzMtHpqk52D9vM8SO9pua
tKLMmdk0VVtyTR0YKj1/PLU87MdtfrdC7Gg+7+q0s2gFN+mqAPIiccWTSbTVI018MXBlwo4dw7tV
p2P1bWFbd2l3Xn1iGC829r8a11860xSWKmZD1dcfrvbjyQz8VlKfa7QXhNGRpMSleYtXUOEmaeDs
fNyunohqJNtU4gXOwT/85sse3s3xzt4/zP1+Ep0sA5cygmnLxIea+XAshwwlc4yVe417xXNtlcNN
Otj1GRYD41bizfJR9mr7WNRtdiLfeGBC27rBnGLNf9nx9zsiDidsDWMKcWYo8mWqqMbTYLbeNmqb
Rw7+7VbEbfD5b7yywLBVp8pCe7MTW5k1KvaQSnfIk2kdO7gm59x9z8ENKN/ZXqmhMrX0qa/HAcmQ
NTweb/7QTCJyZHGmRLjJ8Nt/ZXLkMbq9UrqerZXbAO+JuyGNvetG19sfx5taFKT8/rqv2loszWqR
95WdTNLtRDpTzxpxkUdI70DxlZejFVRnMpYGofipuxey925UPEy+4PdtXbfxGPyNNYSwCHObxIAk
KbD/5qM5kmbvGWvqWPYwzllHsTH9xWFo+P9sabkwKn6WxQotZYgg1x6R8E2G1o9cjVq6J/p4/l3/
DjX8dx//+60W54xE1bwuSXDL1gqrv8X50N8MY6rfBujCC6uMNnaVO4gypZes69Dorqu+3+JLfOpa
eHBczRcGQpOE9V/QaK+24ZY4pcl2IF0Dpq87CW9a630DpV8L7RPvfKgpwyCsr1EpRyB0MawCrx5R
mbN8GcGAPB72yVYvBwPQX6SfHe/e/UvfX73LeBGY8Vka9oCLppyksBVr4HDaZ+QWzcDKvjpq1V6a
jplup1A2J5An5oGvyd7DgmgaXDiXW6o/YpgTUgrhaqUm1/hqNutc14cTG8ChVRdXBxYBQneCA/H+
TJCpmeolKCJ3BqtclP2k3ODewrlfrXBEymJ/7TShcY3VaXaD61B9YtE/tOq+bn4xZAejlrLq5kVf
ELZPsCncJrGV7oJeqKA9EYMRJ4p2x7/kwZ4VBGEJGhByXcazReerlPex7vUZ6itqt5LzkdPLiVYO
Dk0xGzcaHPwJ+O73rBImaWFCs3WjBJmhnQ0CNBcCE+mdqqo+uLgyp4gPECwntrloKq44n8Tcc9zY
SRghSkkYxAqb4SyJWzfzQMUP2FZvJ/MMxXbxuRRy+kYmXR03BeHcEyPq4DyRJtkCHY9M5v/+exdm
JZuqpndB9ukbta8wq07hxteRUbpt37Tnf+NrvmpvceNRgxFfGp/24sAp1iV2kitsl377qe5Jal5X
VB4aM0QGMR+wLc78S+Cbh/ljbqisraiE0wetinwX7dopreipVhZ912R9qoVTwZy3pmAHA1dSETGF
m+M9dmjOc1DHWZTgGdfg+Slerc/1QPAS5ygmXVJWF6P0cX6Ly6j/0o1kz1a5EZYE77gzr0Dpadou
0WG6HH+E+UUWWxW5FlMSV2Z9tJeXwsSJDMxcMtsder+9bIN22nr45q0zcuhPx5s6sMRAY0bMY5IP
IVm32Ost1aswdMxpCl7Gly6phtVEyKiu8+JrxRa2TfDj2B5v88B3pE2BGazgmsadf9nDuOYlI236
YTlhZYhXlCooaPobregMRxJkGM4udyREt8ijq8R22zrLwNbnv4wSh/LjjRzsPhQD/IV6gj12/1WS
2mhH6mC4Uxup9NgX7HiDb5D8MslWvyW8HN/3kWacaPVgBxJ5s+k8Q+eit98qJ3EDECatlsQmrgm3
mpdxcDKRO+8uy1EogP3PsRmdm/Vi6aj1KWxTRWPpwE12F7ey+tQMYb7FrnC6gn3YPEaTMe3KjLJT
Re31XVzo43mtJzGmsyCt/s5IFZaD9Eyd15hFV3daouZCcokmtkvFTB9mw9bo9XJHDV3D0p3216Np
oO45/oUPLAcO6bB/NTv30qvlIAgDqXBokq4Ye1wLi877OSmF3MSNU7qpX0bjShqVQ6mlGNfNQEXX
8fYP3UHZLWYJyJwfZabuP0BYDz51IL7tVtkQP7HBtSmudmaHx2fs9/3KB9v/mOuZ+Q2HzaDDln5K
800xCXA6bSpJwZx4oIM9QjyDwI7GwWi5hTUWbn0D5UIup1bUIq2lxiu9SZQb7sg2Jd+K9nmgGjOq
m2Qd6d60KUU7rirkvY/1lFk/K2f40mFVCp5Ps85Lx4fpHdrRLdiYPlzBkutOBIYOTRfyciQjWLBm
XcJ+D44YvNipKWwXiYuxtnwZnKsezP/j/XJoKXBs4otIAbg82YvvhHF0SZoz4juBoF8VYQ8zzMGy
eatRv7xzMmqI136uTOJEu283C5P5MIeFCdZyYlvsVxmOTZDruTvYGMpjQzr4m9locBs1xSkw7dtY
DE0ZZJNQI3GvWH55iPhK66Bxc9U+S+/qvtXiVdR3w4BGyTaoEzDU6KptVJl+lXE3nFKJvSBj9lck
hpxuMMZ5UcQl88h8NRcBzo9pavueG1NXba7jsIx/xlhn4rXNaL2JEt3xVyFlY1cigkq3sZr+g6Km
5Edro6Yq3cSgw9o4apvarllNuDboSiopjrXQEUPyx7d6p5ad+S2chqJbD5PnNVv2RfjqMzFrpcuw
6je+VKsHDuT6/RyO/Fb7FJCDHUryfAt/pTJXOQ5Ft1kTgR87PsTeDmRT1QkBodZiuBKe3n9/h9Sy
nkVcsmIR9ps6l9FDRWzzj6OVtDKLMWYzuzmDt99K0YpQ+E5MxK1qSeVkk7MVU4etcXqqRurQeNJ5
Gxa1ORm7DNjaKAtRldMSMtXiXIIL+Ki2k7E1ikpMK2Voy1/6iAhfEcapTMDBrpyt7W3IuyhcFrOG
4kz8EASxYq5ykAD7oag37KYUxqij/AyTotxJCxaHb8t624VsgBUJ6ksWNTxjsN+IlNi7F4XX3x//
xAduK/OllrvBLNfi/yx6v6kFO1vSEXYaa2GQbMJPAZuS/pHsj3kzCAyZEERoyfPoY8ewqhobT9DJ
ZhKuhwHq8jq12vGPo388k8mNZb7azwnl/RERYjzmWM4oXUZlfpNEjbdq2276oZl57g7lNGH9kvqn
ZDOHFjYLPSqZTNJeHHf2W610mLadKTiIT2m/9nWRbbk9/dDmreNEp88vsLewCA4UusVQ4CiMFHTx
gpWn1Y5DfNMtsTi6sJEorwpj8B9Ybtqr0A6jFhOxXv+aNHW6bSPR7vLMNokAl9EDuIri2S7N4Ecx
6OqdpQwlgIMad8DjD/lm252fkYGBBoq5oi2jcp7vKwFgOZ4RYPFdKyqFKhrP+1bH1tSs8LQO1B0G
EMOvlkf7POpTvTv+AG+mzOIBFgewqs8g15iZ4rZtgsI8cD5OXXAq9vhmSZgb4drFcVrTbUQa+x89
aqSIGvYZN7KVKxJ4F3FiZOtBMa4q0eE8Lh5EXZ04Hxz8+khfuWkRTSK3ut9mX5pFYCmYTNgWZ8tV
76c+yx7+3kpf7sLMVz4f78iFGpZg2fySsKs4W3P3Mu3FOi4UZItSkZ4r1RZ3nNbHlqoGcrYaI7P6
NXRp+T3L8cScurRbjSXiQTiaJ45xb2bX/AwcGGaRhi4ZUPsvPTDOgtli3A2RxlJj6JfkPVVx0xZt
8eH4+x4cOK+aWpy/yGz6qGQYOFk2mBeRDB6mVEvOjjdy6CPaZHb534uqb9HIKM1u8JWIunsda/hN
NhWTvcJqXd15aa1+GhC3/zre4psDH3dYesnha6KRpIJhvwcVEO5Ir0qHGJJXX2p2Ml7LWib3yeCH
4WoCR7DNJpGeWAZOtbpYqmIPrF4yAh7q8CPaClRFv/TS97dl7XQu9VnFlTLW3ont8u0XZHdBCTjX
BAmUEYvOLWMIv0Oge64ZhfLSxE/7StPw5j7eoW/nPq0gSOGI43C4XPp79Swv9qTjLUSt5Th7RCG2
D6iZvwr7yVqhrE39HYSgEax9lJxkoRp8rv09YG7dQm9PxFzliLn/OWOFI2OSYy8yOnp0U8Prlusu
a0qIMvWVXqaQdrCROR/rQH6QZex842Kmbi0y+BeV5gSXECVO3fMPdQhHPeqqKAGYFZL7j1Tg3ltl
c81FhMMf8r48PgMUaT15ldZAq9VzcV1mVp9iboUZzvGPgRziTYdQauUQp3Fs9KtvdKC9lo6UZXT+
JjAa+xI7bltb+0M+tZtIFpiKKyqnn1wW4har8KGGMUUV8loNwVky8XQLbyNbqapVLABF7bK2CA1q
Y9TkE7t98Im0613uGQ7WbKR8zE1QB0ARgtjIsrXj5SXJZAqdw40X5ubnoG2dYDcYOPHiA1NXd6Xq
GThwUMx9b4pOvW2N2dY9UtMKw1OCFjm+jUoSu2VtU3xNsgyRdJsaKJEKla+/SqvO+EGJxfArQ3J/
RUVl7WxiWUWfhkZgZ5KR2yW6TrXlB6MY86cK4QvvAzblScSwhb0OXMQKhHIGFtUQ/B1/TlJYYyaT
ZJ2hcn+eGoDDK2E1sGQo/bFCiltyc7iQatdhVuZVI2ajeY/XG4O5OXPSpBTAluyUO7BVtP4V1tEj
2nVMmr47lu37rlVO6jkClfbTgDI62jSFERquVWBXcq/0+v/j7syW80auLvtEcABIjLcAvpGjOEgk
bxCUSGGeE4nhufoN+sV6gbb7L1HuUvi2IxzlcFVZ+DAlTp6z99pDWHl54T0UYukLoOJT1wP3EJ6n
VGiTnqp35EkaEYgXY8VfXfWu+WgwIWJj5HJ+VRd5iAS6KbSrNn4kPobBBiST5sFIE88zDqMry4px
4NQ3wCtSwsutuJpI8QGMStpg7BZOZDuYOYOkTJmPaJ3uvkKKK156xcgrzHUf9LMg6mrFOePZVN1j
QfpXZc/s+zGlF1Dw3Gx+V7bQvxCd5r6nU+FKKIOVXoYlbIoh8rAtrF8Hr0qmvVN3cXEcAP+QKLOC
/Yflwzgoag2NEK5+9CjbumVQ98ZQ08AxSlpYUQsmh34FqbhmUIperjsXW9p6pnYm5onWdrlBpRbT
jPxUJMBsiQ8DcLTO2s+l4xmYbWXQXrGS/pZOS0+rFEjWEMAdSrV9DnmRR10o59qz15VIklEnCSxt
II73MGoOTemAA2rBtr0xBHDzCO5ackcSZT0ToRO7twoN4xDIZq47dgACtZVmV8XTUieUB6rHvk95
6X2RS9feI0Vom2DtmpYmp1kbtwvcOhTRJlTr7amc1GUXN4Ozn+i08OcjIVDBAC6mCLhzTrrz7Vl/
NnnZHun0qGlH6KEowxWM2SnrdV0Fud2QU0l9NH9nzKxehT/wBzEDxFaoVcUKdqZV670dJ/o9407z
xaYbmAa5KpoFYPraP8AmtOcdrVMY24WIHScyxwzUzUhCBa947mXvUsTLOVc0uIOhzNLb2DJneRZG
VZ0LjeS9w8BX3wsaOyVcUk+1CbHg1OUMxxOU3+CBjOTSG6z5TgPi8kKoh31rD65Mj06e4lks48KG
MuiZINDZpVwRoAdasKxd98c0+jDaKy6UftI0x1wDFIF5BW0Uh1JYMcVc6YanZFGNuhjA+9TCeu/g
2pe3ShNJFiZprk1H0igNDxAce/fANYnLOxHjXT9DJaqfDdLavg4aiXKQiXoADe5g+y9enkxNsJhx
S+uiTcoZCtMU07vLilqG9BcTvnHSpibrRXqYcgHXbC7M42CD2AlmX6xBu57Hosy+E+wMQskoyvwp
tfVsgaZU9CzAtt1/r1TSPiTo40lw8xz5ZMjSMY6O7S7utjCMTlgAXXzUE8d5NPOxGIhdy+chWqas
mp/pmgmoTrNlF7slS80vBG6o+cBLEfOrM6GPP7K+K00IfsiogyrPBlImk0WTp9gyHLEvezpTgTHM
jLjh45HTay6xq4XwyQZnB0YNGBSuqKYMdTnrZ2T2Oig3muYa3eZCfwE8s47HxWoqg0BHTWa0uNjl
gJhSYPvcwYKbO49tQ6pgZmKdgDFVOIHXSvdFzUPy1bKJBQnWIY3jEIQzvrJl1rUhKnKn1E9NaiVw
2kyEVMeicqeDlzu5F+IBKcajUTriq6mpMT60jdNXp8FV0Jd1RE5+gPYq5q9Tkrj7UY+r7MJ0IIyk
6aD/NPvNRWjNejFeljY4D+KLqajDcbCm+LGQ2lDfCpPpx0GWq1Q8L4nDP8VWmgetYlwH26KYnkbX
9upgsTNgHIboBoNIYjxxjwLfa/Umi3yaotabMyCNztBeGKM/HRKQuY86mZpPFhWo2LGCWnDmRJx9
A4qHiTef8ENck3Ejml1h1XX+HZBk2QWGiYMaHYLPOFQHe8ZDZyywPlBK+qHrptqrImq7og9DayIi
3IRMqtVMsxdUfjOAeqIM7ni0pyZKk9Y45kam/egtaxxP8A+bV50JCSQ5m+ZvIJ04Ye3wJbEA5wwM
b0OssiZhVbr+ZO0nZD32DuklGgIMBhIA9OIs37JKGl81EcctBL2CdUKjDnn1Mj+5tLKiNwMiNfi0
65a0HhIn1p66wVJs2QGeaZE2KKFCSZdUhnlfpN9ETeRf2BRD/VghHjIjMNTGT61T8n0S6/KMRXri
xeus/MIFqUDJUC+uCvzVcnm7NL29WHs6yfs6bpbkULpZebLtgRi+ua6tWxopJUkHZDL2dm3O0UJE
gHwUfZ5dyXoVfeQ3a3c98G/FASPZ1tnpkPS+p8JI0zDL68oOl0VRzjlert5NaDVrlOixc5m3evsy
Nj3Ih1knYmqnFonn2Gtm+0LW/iBPGcBqeSBGVPNCowQ3H5EE7/ahpVLWT39d7X6P28b6YqX1fB8D
VgFv0mZee61Wa/IiZ6INShk3+swWJM91gO+DkLV+RMsesAuCPwm0x4jJ+lHLayFr8kpFXmlDqLgu
V5rbIIQmlo0oS4wcwEa7fD7HJhkLk6jehUrnLGw7S7sqRZoX0cqwxp6cDYbII8TXhh6SOhCvW1yU
Xtt5e92f8ueG95G89lErs6ju23ENYaFpT95g8BLaMh1e+2Uh5lOxg7d3jtZ655o4KuC9mo6l0kA0
91rP3kGHoYZtnd8bVJVpkjLU68P3anYTfQeL08xCy6sAiyHm3myobBAgf3RDnPHxd9ezII9ej/JV
my56bUyvUYzVRaRL17orsyKgzQjz0rEtzroqcspjqzP5lExmW2IDVPBPgiZeCfcoSo0MqHhu4X2K
JpkvPBBn8SHXkAvs3AnSe8DKPxeRgXFqRxZjB6E9zbo3q5rHn57eURHViVNd+fhrbCC0Cu19ueSO
jheK5N+QbVMPENRcATqSKurrxCzRqAuMjmC+EH9m0YZUvixnPiN7LO22XQ+7JefSbJss809d64+x
wKedlYv4CAESgnJT/6xJrXo0nOWSahFGFIC05JAQfxv3TXux0EUKYmcRZx7m9ah1pTp6rpxu7dXr
SHLM4vsM0CNhze569MfEvatW36YxncUXda+IGlRKHBpYG4c8t8wQImtGETEiWYdMGuTFsJJM3D3+
/dboP/RvMJXiZMZUo8Oj+OyY71a1TrHU4whgULlzfLe6smCih21r2VeOP+ZhacT5NQU2mOQZv9b1
MDrpf6uAoi9qYjmjXWlYjGM+NZEmJ+ajb9K1Eubkfu1KnFSECPx3GW9bqwpbPm0DdoHbLfzcjnZn
f+rVXEJZNrcAPz0f71jRKPrrpfvvt/+/HOrTblfTZNc1Of2UoSbaIi2M4R44sUETpeoP5YIJY227
B4si/Nvf38//0N3AO4RNy/aEj29p2wj/ZazkkAo2MVP32b305q4sim6nwfDY/f1Rfm+4cSWRSrOP
R1npfb5fK7neXpnnfoT5rPpWCdcjJBdz3IHe3h8NQP/5YGza6TO6UBU+dYl86garz+gSWfncRH3D
KJb69g5Ecv+HPsHvXYLttP7nSJ8uXlP1Kcp27hpjt/mYunFz9BYoUqvtogpO2imE2JI+/P21/L3Z
R+ttUyZgT2VJ+YxBsscpTlvi06Nl7Y1oMd0iyvTrtL004vhP7q7tsfu0evFpY6TLcMDBn/zpBHui
kOXgVn4Ud6b1PvkMaCIB3O++maUelSqrH9JalE/mCEl4bmzz68e5/osSdPvPQ30CFH36n//f84o2
Td7/m1cEgOx//6/qe/b6V2LR9n/5F7HIcf7h0YHlkXDZCQqYOP+XWOQZ/0CvjkBnm1ZzC7d/9G9i
kf0PWvCQLxAiMYH0NlnAv5FF1j8whGOqh2nEHIIhnPPfUIt+fRk3Z5zPWwhgGVEEw5vP9m/GfC0R
KE21zwgCXsS+F0kk9fEPL+Kv78THUZCMWcKhf4UO97MNOfPmqfRG5lNIO/e1V1xOs3sw0o1GZtz9
5fL/64n8q9zvt0MxLmDL7W5DSkbcznbCf1kwQayLUWcGvXfZVdDMCPxyl+j5sem93d8f6delmZP6
dKTtl/zlSM6kZxZNFvaJ4m6y7sv58e///E+Yt+0AGAy4A7TxoQtwh349gAf8RlZ9X+ytJk+7b3SL
HHMPsXpqvnmFVnXX2AMae2/DiO9+Vmy5nHuHHXx7KoZymL/ia+0clyTjZhku2kqT6tjMo+uG1iIt
9ZUkEyF2lurj8Q8d+d+eKUACDiZP9G0bNudzt1qfG621F6LbM/W4VLfsXIO6/QO34PeLzwPLFJpx
o49U97MSuJxFVqmBYwDAIUz3bLOb/sPl34qU/1lcPy4/bywOD4Z9DOA+UxhoKeYmMotsj/jirTXq
nTBg3sv4TDfkkdY4tHUj6Kw40uo/PMO/Luv/PvLmUuPI6Ca2k//Lk6X3jpsonSM7V8x5r+Jbec5u
58P07Q9n+Pu7wqvCJeQzZWOh+fxa2sNQ540Jn1AEL4RgX5IJGE6hiprQ362H5ME/9GH9p3m2+Z8u
Kz5HlgIMOzwqv55cje5oqH3sUqj+T821fZTHeL+e82vnqJ3+xD/40Gp/vonYKdnZUj55yIN+PZrG
nr2mQMj2eLwP1lm7aa77E4Vv8I52Y692areG845o1rAP0t2fbMji18HNP+8kUxveAhyUG6Xg18O7
MQ1YMzOzfXoCBMbJzhfxCQdlJI/qqO2KK/eOqTEtR/JTgjVkc5y/5+/am7j1rp1r9+SfksiP9Av3
ZJ/+cPP/w1u6DZT+/dM+r/zg6/VpHbgyiLIYlSc838NRGge82O3WzoX4HUCl0NugugeIOeR/eBA+
isrfbg3rNA4qBw3H50LJrRsCGOIJaGaQHMXej7S9d2afdPR2xbX2pD1lF/ImZjfWBtZtfGPtzQvt
pEfTZfPQ3PZn67gEf/pO/b6qsHPeli0bhN9Wcf96u+jXta6fj+lewjhJr3Dd9Xc5RI/5D6KV34+z
+RIpCwx0fwj/Pr0DeBji1HQKVkgy+MpoIT4NPC6P6X9nYtqev02OhVuCL6/JkO7TCU0Dw8GJhvQ+
S6wfTjV6oeJdCceVOIm/f55+W0vcbVxD7gS0EcaU9qdSlBm0VnstsQRJpx38Cvivf66zIhT1n77w
n8Es7Pc4lM8+hf9yBfKbX+8SyDsatgNhfnZQ3C3X8kb7Lu/ti/6mOPs776a4rXfdzfpISkj9on//
oyDnt5u3mc7R4FtsOuEpfI7PBioAsmEqtZ3ct6f+FJ/TMI38sDqZ+/a6itrw7e+v7OfjOVhQ+A/6
pU3Tyj7319M14Mesy/ae1Fm/6zNyUrTo74/w+d5xBITfAmPNpqbGl/PrEdIxNUlNXrL9Ejahd1se
mz8IIH47BbB1GMgNHMa4n3kYfz1Agru+cxet2DEpcoPUhj5lyand/f1p4FDZlCF/XVPYJkPZ2EoC
JMncpk+DcpSd2UCuXxHFcVJei6SmzQExuSaJMYu6qoWhKFARVOHQWvwSu0jWIZptrdICTebTQ7li
q0U7xYQJAIq+ukGZpIMKe18kCxbtyfkpl1bcUJwYJ7supX5I1GB8F2njpjt9SfTb3CH4OkrdBCHn
4qXtnj4NIqicWTBBPfCcl6BsrCYJ5Wh6aQACZATjuCj7welTGmx57xnHpFqn8qJbNV9GvhwZU6Gc
oztYyHGIA4fEm/XCrYRuRnWaJ2tkluAHv+YdUyxafMKf74UDS9sPUiOlQ5mLlAaaV8oUM3RFr44f
UqgvQ6oZJuGYXX6Ld2ucD8Zq+TfrmE0PXrHwQ1sEX1WAQY+fOKu+fAUMxwBn8Er6pgXSkjsHgdAV
TFw5EENWWcgSWtdQkTOWAxAgwOYE2TplfDOOVVYG3D3gdqVQRhtJ+rSQpvRWvYmkJeLJ1yf3mumy
qndqsvI8cOvM+aLanFnlSuO72pNwq8ogXVVzXfOj2hCHqPkt7hiwcx3J2wziRu+yIOtlO+0J0CWs
C1UtDnBDEkMVri7WUbJApuKyoeN867XeVIcp7b0uWFln5kBaplYGVtXV7XkpW442rck2QBr1Fnl2
69QMdPypfenEUmXm0VgQ3BJ+Ubo/TTsdWobkObFYo4vSOFSobGnr+vlKkC+4ygVfXK8lvMdafFus
MpZgzfs4y06lq5CaH/qp7V5zE2VfUBuVzHYuKLUuXEzRbhCPZb7yh8YboqkjwyoYPYWXCcUfWeOD
lftaBNF9fk6LtdaCnFSRPsp9wcfbgz0FdZWo5x0DOPD1pq5ZZDnUkyTjI6sB0JlV1T8mrcpIeLP+
mWpm5UyOx5gEd9eBIbtjEjmXu7TmCQy6rmj3ttGYh6WqaWbS8HasAD8e06TJr5kNanIV31wD2q1h
VeWb6VX2qwtBBZ+0ROwQSruhmnZdrTlOIjPueadX+9g7IkfDyr/9WjkVjHiIPN6PMSO9O0gYc/3k
2Vo7yA0M8YK18eHXVIWcmBybgz5AVCA46SRryyv3SAQ0pGu0B0lf4XEiRsYdDK7XpHfPvt3MPN5+
69OTTr3Be+xMm9erk3aVhF1b6PXR7IjLDqeRmOpAX2IsQamp/Iu2jJmXKsZ8I4qKtl+vAOW0NznE
A4+5myxnhr9zn57IlHLY+FCb/iCzIEt2OinW97qQJAYNabalsDSuPQfOmgMT99fUE2Hn0GUOpZ+X
5SETOc1w5jiFGWiLMrJdTjP+uTDxknJdZvfRnDL13No5WnpUofpOY+xNhz8R5aHWyvHaI5iMhFsu
/aWNnngMG1vKx1GY6s6TNVRAHA9oXLpKn4cDIyV5MWhtiQDCcvV3E4UzsxFUY9d5yzYvEhp66DAh
52i+T+dRSxxgvYmdnrrU9LIwX7L8Z0HBo+/MgnlixPPWx1Fn+mqJDCD9/c4ebSZazZwwM6VLPrTB
guqEKDV97NooZqY+S3O+t2tD+2IOCu0Q1lkiach+s98Trbb8U1tYaX/0fOmg8kyA7keKD04Nxsos
Ia2BACMuu69Mnc76alybQ9amIUKYmiyleiDzqBCEwgXAv1qSW3S3tqORUfBAFKkX9/uk6SG+w85H
zbWQz2xGMu8JSxs0hfiyT2OKDitt8/HkMrg9DMlGOZQmYTMhgUXZS0+eULHzLW2trhO3qO5pwW3x
5lO3rCTc9yMJW6qTLKZNlRGIp1qDVWlFrRXmzINfk3G07N1cWaW4GJe0MY9WZ8zUF3AF3ie0hbxq
+UCYT553Th4yJIMQY4uuT9CBO+s3f2iJAtAWHwGMW7TtZdm3poHVxoNxlXtliT3YUPF0Nak4K3ZE
VrXp9Zh4BqF+1aiQz3qC6MyFCOyBUzetJ4Dzpo2nZ8x+4rVPASUTzUZ+kzSS4mQBKUxQw/Ys7dPK
FIzsXG8QjJT04R09EmKaTlsbLbCXWdyWCBI2gh7RoPAE9cwJcuqatxFVkRNSxaoeRd2EFcZB02MG
5uyxtNbEjvPZs2rC0vLZZTBkLrqWksFYtlZIh6xrSET3m2fHzSV5FMKYkaXGCRwmbbRNYnhK071g
QVE8GG0lMdRrXmFAy+Er4avnZBRzg2qeOOkwRd47RsTZOUU4NH32RCwLCw+C++YtHtek5rNWtcY5
nR0PYzzgWPcIdNMkC40cyS8NrYiH1Ve4mlZK/7fcr8cL8jMLZsI5T1RAx0pDkWBU043y2iplwD+J
t7VlmH2Y2JZsWDrUHZGR9XSK52rMHjpgA+Tk9lhrIhryE7TrKbFeK7t23xfXj2cOnY4u5Uwyi8BX
PQWEm87LAZEaf3sa4Tj6CLegfelbWTIwPDcCIaeF1QtnCY9WNRhg4Bpe3eNcr9zjUDhKe5auscZB
OxiFIEOsrV+wnRK4uaUvtiFPXP4kGU2QaeV01BzW3OcIG0g0C7tupbLiTNp3hUuBizHpzM9kaTVz
2KlutXb0tPWfjjKHLnAnCxHSQPsrCS19lc99Jaox0rShEgFbp/FridcPDYonViuyc6O/z/nQGjtH
z9V9PI8gvmIL2VbokEZ/6VItvlqYAng53CGzeBnKbHnL9Rldz8B83CFwzCshLPWZYvDK17cZ9iM7
9Nd+row1RJ82nsY+H+2QhdX+VhZWNjLVlelVJyuiRN3eX+9w3tZl6E6G81bLdPqR2RPJljZKvjqU
uR3fNeUc83zHk/sAQm2J9ER42T4zCpuZ5gA8jAiHXiVrkGZ0+S47Px1fVMcF+VKPuvtzZS+Y7gbh
VGZUTrIaDwMRbgZT2kkMBxjnjdg1k7Au/Y4pcGD2ul2RyGZnKwKFuXz0iZJdDxgO7ScG1GyEEFal
6b7pHSzso1MiUxXJ6i2BNbjzbaksD2gisLofyTKsMmo1CGiRPQvzZ4c6iGcR/ES9c6Bf9uiicnU5
GmR3BeQz0nmbSnuTLwlfXpQc+IKHXWX4oPOuD9Ta+mI/JTgSd3Yp8p9kQ/TOPiWPb0eUTLvsS4ti
SFcxRcxiLNVXB+2PcZstmFiSI9lqffdTdpm2PNK/FAsBgEaln2v4ST8QasuGHDAh1RStlP3TQTMd
VDldMw/OM5PQ1rlO464lzq4Gfn8tYMkXX5QcHXkcUmlOh8KZlAjI/5ue0ow27G7wNFrGsunr5dD1
npBRXvDuhTnQcSqFCUoz1q7CBWym9VSNJCnrOi1mgwj6vIqLClZ1kv6gfee9z/PKNwk1SGoctK4q
rK/SrZGJVK6lP5M+PiWn2qhX/QoNzWqcadlmFjIgPym1sDAJEjThmsFxv8ziYkbxWfG5vlxpJlCS
l3ml/J2rMs1yIrBDBbMzw4s9hKJOtnxXJjqs3SrH9UX2ifWVCATRHgq2OIq8sqLTrvKclfboyynu
Q5buLZ6vMfjOk2bqSXBTRaaN2UEnWkl+k7ZKlxAnbzwgx0x746nwEDAGTrmWycFErpncKKXEdNSs
ldWaGt+tdv1oO+venjM1nR2/YS03Fs+ZztaA9hNtR5yw+FixX7Kqxv6D9MY1eyI7dHnSkGH7h3iq
kTbMtab/8Jc86xBx6ROCtlhZSTiUdq+GwE7BTZD5k+gZCEPdSPdjRf73bpDzYnyh06Hca7MuOn+n
TI1VRJe9pQUuwuEycuvSsO7ySkenqIa4QkzjV9bwbpJGMB/6njrnXMcEvZxz5ufoO2o+zjdWgQf/
0OW2ad+7QP/1bwqIpBUh6bWLKWiLorBPHsWhQ7IdtyVaJ+E4SCp4Na4IzmT1laMY+le/m6S5E3hN
SOFELeqQG1Bbye2mRpjZM63jtCtzvUAcM5ZzAY6hRtqWr6ZGJVkVqIRqzUFMj/gPkRqYlX7gQs5F
zDavreOwz5Hq7FhHvOx5HGMy1mvZLONdl1R2eQkZpPFoZHe5ETqV1liRg/ToHrv0eqf80budx0E0
h8rR+x925a7j2VaiKL80yP2+dcnoawdWA39ClNGDSVwGVFBXo45LY9eBK+WLZ8tkejanhSCfQpnN
tKurkcDcxIoN404WWf1SNWZmHEwv9n9u6ITybK3sj64HnVsVudxO/exi7EMi2hNGdaPcvlhPEJ4b
qmrdQ9oaZITCGujsdCTdO1J8S+Qz3B8VeanOpzF3C+tNiELrzl0bI6kLxnVqp4tm3Qw1MsNaE6S6
4jMLGqyXeIR7WQZCG3jYZJMmyc7YdP83TZkZycWQp5s2M6PNRgJyliGrjGlhUuLosYEXBifYGJ/R
z3nW18bS+TSWbay+W7FDEZIJ72uMZFxEWeeoR2H33Xhvt21RhThy0/c2Zse8X/1u+GFqCGUIzl7W
c+llWoGocVzv0bK2XWjlafIOYXnqIwt5nHgjf1vFX5EIVE8L+eAZMJisvfKzFUOv3RT0bYt+Yqdi
0T548xbCcE+VXmc/zWHttLBO4Tw/mY0uxsj2Ere+YGSuPWvUUv4JLS8SKnttK8VeJBudi3qcE95o
YywerVr6mx7RnPpbuJnpYwkkvTkTclwWp7qSYJkqXXnfunrtvpHGLtWeLWoXB9LW8Qx4Htq4QNmg
T9k8W8QVIPGl8HSctkuO2wpV3Ujl8I01+3YyQiTx7CKW2Zwv8bVtsZx5aYuw5OvCuQ2FcinyG+Mx
rVgRQo0/HMRewrc+LexBIoCZnfp+HmSd3ep+X5vnfCX0jGQxNiN9IByM3lADrOY7fGOXbopslQNQ
mC1DlFQtOh1pumu9b0wn/VKxX0Dl5DZMS61sJfmXtmdFyDCuN23XdZPX0fJRxF4OTWeZV0WdLgba
UzarP6jPCv+4dOSehr1qlbxEs1bfjiXx4WGbFA47udUh3DwYl77+MfSJc+s4JgFguSTWieLDNH7S
d1m6oPMG2R/QxJI2lkP3A04+Yi/fCT6zkpVAEF9Mrc/+mu+xuYSaqpGhpiLutKOk5EyD0tmcB8ky
KXjGLpmGgcPO8xaRVb9elmOq43lQGlrsZxft5MOSCi0/qkRjc7XwqtrBstj6cHaR403B8qELLs3F
kSHVulJoXTft8PyhI3Y/NMXbcPIFHRhK4/5DdTwXo/hKLN367JSm+TSpsktOnpsbFn2hTbesJZuG
OU9S9Mzth7Z5mWuLN2BTPCt7Rf1cfiihSZtP/JCLjuw2/lBLl/Qr9FPCLkoEs+y8Hw3K5DlINpm1
mY1iC1itjWU3dqbMj8umzI43jXa8pvGdk8dxfGGlGiLueNNzrx/SbgtPQB8VokCyyF4GfUzP3v0M
hwBR+FDI9Db7kIrbql7PaeJjFQQ2xQ1ik8F2ueVaW0H1oTqfNwF69qFFtz506bozDC9JPdj3lnLX
+/hDwT4bszcQoLUp2z3c7K/tJncXKEr7KP1QwasqI5quKy208R86eWOTzDPT15+hOKOjH0wbTX2r
ZowI6kNrny1KEmkpuECXXl8OhMJ+aPNNbzFuhVt3XqTlm3p/2IT80ybp75O0upk/dP691Isn/0P9
P3w4AfohHYZA3wwC7YdXYN5sA4TT4yBoNjNB/eErqKfEuSo+LAfuh/3ArR0HIsNmSlAfBoUhH7WB
nPXNuOA7ZLpPH3aGeXM2DJvHIUsq9lLA+LE+NB82CBg1WCKMQscekXv0sE9xj6lwZ6eyZn+f0iCg
YEnozAyt0c4kkQt/OvP6rAvyPPSr4VBbboYvubIu7XFwk6jQyxa5br+0yKOdDCdGX/sp+4guyb2D
SdVA4eP4KSP4dHoxKrSxYVc3ydFaGycNh95EfRM77suottTUmeSFlD9o6n66icail9drLaPKjGk6
mFIm78CWhh9+3/XtrhrT7KcjGgKMhTFVjxKs4nOX6tUN7hRSFLXJljezWat0+z4N73UvtGcFD7eI
iiZfSprVjv2lwRDzSPRCzcbRqNwx6JH/tHyptZHlwYHPFVjllC4XTrw0T5KOqx6R+K2fsyLuslCV
2HoCM469H91kKbqpaHcvnK5DT+FnrX8uxWCT60RZUAXIhhdrxweb6mMVo/9Ep47OLSk45YuDz3jb
u9bGTH3Se35oIZ03wjLpmx8D3K4tu7wxWCnmmMTnzKbVFbiO0xncy0W1gTur+ns5Nf4JyI3KQwc9
cYJJZy7j3brU9Zclw1TF291QKuNCQ4SvkokaWh/FmIaTwbp69htV3Zsu/Ysxd/jgd3rqPhCyPj2M
o4lZvk9yezdSWxrRvAp2iUJWhGLFTaneiLxnut+5E8Vfk7ymGXjXzbyV3xsgFnal6KB19ZvBUdTp
GGQYL2CeNH4sgjJ2pm8uJV3MFjfPbyrP85/JFq9+4ssfjqapEb9FZ5kgp81vC5Z+8cnb3CeOg/VB
+O1007Aje4CaUt7QZ4svpb3UAHjTUr2YFj2jvctX8rwms/uGt6J0d8hRRHNh5S2LzEp+4UPvSf0i
Acx0pU16K0PIRuublnq8RLRoh6dkncfnZpw8mmNavrz6xbykbCZdpiGZZeeXbOdLhDR0mBFDi3Ji
Og2v9hUulcVL64r5J/hxCCt1Ps6PsyqwvRU6xUSor7r/3ZKKF4/3rm9Dwrk23V07NC8WfDWYFFMs
VECXIjWYRYDEFSObWL5q7XhVaSlyfKukmAh05TolBbVnYZKTTXcqZ5j9Qaz66m3TG3/drIkMgtVS
PWQ6snlT0s+IDGsmL9sFhL1QfOUAnGai5tOotiQB5XmRxddy6QeSr3D+YTEua//FT9PapTu04VfE
anR3wk3b7wn1E06dPt/aFPgw39HJz4+EFfdP9jTXvJlW+k6fEutUzICtwftq9Ze5vtY/KiZ3dWA3
VTyD9zDEKTdU3u38rs4eSXAa9VBvTPfOSnL2wdm6mVCERL2Epp7Eqb3taqoJemdyXWj4k2h3bYfu
mpYYNUI4tpb1tiSmXEO39au3lXYH7+rkrmZYENvD19xL6zzs+1TwKsXF8AOW4Gzy+1Rz5ZakLAcm
bXwtWosVut1qGvCTujhDmaER4N7vcsuHapAVfMs1B1jObnVMdTt1BlURRg3S7mVf+V/ILK8eV73t
LDyORvwdk5isUY+a5chYy/XZpUH0uFlEbT9bOEpowAzG6CAoMCY7mNC4YQoLphTFUjNrxGN4bNK6
bUaWJkE3bu+ssOjl7QxjBNgzmQ3S9Xn8P+ydyXbjyJZl/6XmeAt9M6gJAbAVJVG9+wRLcrmjBwww
AAbgn+ofazMysuqFIjNixTyHsaRwiqTB7Nq95+yjcn3T0kfgPScgCKOKD3HY5HgPlzAoJXYnq04m
N5rdRSJpn0SWI6XXk5G8hwQ/om9zHTmz+7vm3wiHvmjKGU8zE8aYSqsbLPwVOPll2sl0yzHqroqF
58fQOYrCOazdnW0UR2k/u0axgxyyZaIbtzagsSAINUfGo3GiIXdrmA2mtluLth/a2QhZPEbqw0Rv
syfDovbPq1b+zej+63T2N4oFMiNmli5SjK8aeK10+wp6DWJVbU23Vtdlp9LH9vnX09k/vwp46Ssl
AsnRlaBwHd3+m6ipYG9kqF9Wsdlp4lx4RvKQ1lW7+4ev4qIwRO2jQwRmYvfVDR5USk6kwtRxU0hj
owRzys5nDvHPXwXEGfE84HeZhnwZyTNbmLgwNnU84xlDwyzRRYTmoOt/p6r4KtJBH8V8CQ+/b5Jo
CWzkjx/aoAKg/1ig4mZqsauZHZluNsQRVrL9T1cBLwX6DlEdiQkQtL6oDeHP0vbS+OQy0+meNQae
t1WTrv/4VRCZM5k3LBMrpm9/EaR0BKcYwTgQaNR2yRuqEe/W9jRt+9ffz1dBA3BCCz8Lj6DrmLTT
vuhrCunZprE6RezgZHvSsQmcaUl5B59rRuyTbPIP9Ty/vR6Y8Sv3SAfp91V2MNCso9ouYmH1dIpA
ZWwQd/4dLfS/fFcIK/k/0b6gAP7jYhgZ7yP1sQvyWnW0Y6Ym9jZcqL2tSWsvEL7+zSq/7lP/LqZg
4cHJR6CPpgKrxVf2yCLWyvFKy4/q6+k22/atrtyWWyIjLdPV7pqs+jui3df1zksSgsC78zmM4BZ+
eYtFDiBjZIwbtW2e7IlrY5wBdiiydDiJf71G/vxSrEMEtjrFCik47pdnWJPr4uI0ciLNDBocUUC1
+pRB+TxVf/fFXZ/SP36QcOyveyvGHJO0ty8vxRHmErhi25GWZHRgs570gb4zuCr/9Vv6r17HRhDO
cuQB+FNcRbXg2QqS3IaKaFl7gISAh2fv73DKf14WkHFJ4UXthS4JkfUfl6FYJDIIBEVQ7xfrgcPd
o4TXzHpbZvjpx6phOGaNs/43x+qf3xxxDWxRSOYNNOtfqVhF5RuJWuhUNm4rtnTqjEPniGz7Tz9C
tHLIxj1UOUhGv8YvQVNyhbeWdpT5/XR0chsFpOr/6X7xm3LtugVaOJdw9Xw5C525zExIqvY1lBaw
Qq9PYYVz9W/Owq/7Ba+CzNDFiMUKR21r/fGLygcu0CMghsjt15n5WGJs82BpNowocJ3reXf/jz+7
awoXXgKb0DHvq7LXUZ2j6Hlb0AyMcdtrwfSA63L++dev8uflB+jvKvu7oi+ps67r5N/qiLVF9U2f
26KB75p3OdXYbnQ6+USsj3a/lgwccZRyRfjrV/3zbnGVqLJV4KhDKfe1RgrGNYBtk1nshca6CVJ6
9Ik95JtmEr+jBP/HVPN7Pvjh83//L5O1+t+bajaYav7P9EdPzfX/+N1T43j/QqBLnjfBC4j9qPT+
n6fGDf6FLpNlwSnJl/WbqPh3T43GjzigWTZXSeyVWcO/+J+mGtP8FwFdphu4iLTZ1BAj/2cC+v1/
7OT/YXtKf7a///e/e1BQg14lk/9/y3dtpIn0ii3o7MBrrjXIH1epr+BhKAsxzDT2CKwTd21rF+Qo
go1zk+ametLMcmHCUSkN2X3WuitWOMNePpxlsD/SVCTe98GA+hjLAPshQ3mmTfRsbYRcoViu/deh
xXkwtEGWb3VGCSNdoSJATE4S1IxCghaJcddV/hCEICPVunHo+XU3us6tgykkt1v11HBVOatCdc2e
K7XDWJlG6DojuMPwKONhIvrtpWrRex3sru3rK+VO/VK1GL4XaW96W4RE1SZfPDduVFlESZDfzro1
P/Uj8cMJqsg4L9o7bbRlXNaj4lfzF3cc2x9AYZxITn0beenyAWTVOtHjO6Z6SgisN+lodKBargzv
4JWKZiNQ0DH51k5c+MWJKZsMPcbKW8MVyWFBmOVIp7qzSuzHiC8t/Kb2RS5rHpU9IIt8USmpWQOx
rqVFVwGNaoRi8wIkBioDUydnnLPDkC3948jYOGZC6B90DvTQWBjZ46n72dSEhxmdd0ePrT90k3YE
bvPL0JaL5ZQr05ZU2/Zz/lwhA9kpZvtbj3zdi1GZHwEGYCSklR3ZUDWeBdofyre6iZnvfcB2+d7M
LfdVU293rr7+AKCs3dFGEbGZF90GGugclYj9NmabT49lML4tPAQPQvBWe18bAYak8BvMpfyeswL2
uXBFrEl3DofeV6HBNavb+J4a56ccNZH+qdaufDEnnfYcrZfRfaQjsRzcoE6so4QAZH0SRwGUvm9b
TQulBYXEvC1yblxbuE8DhmbN1W+Eudp+TPZ0lx2z0fcetXloDIzsizZVBS2YLjewI06Gv4xnf6BP
f+8tjI3aGLlg4/i/hJ4Oy3KTeqMMzHvmcxrYio0adCM/yt4RTWSv3tTtaDWihrDTdXxIddEuJ7/V
jR7NW288KuGY797q+SGKw3lPDE53oT8VXCYl+31uOmg/cTnTBRqSLHTzwX1j2VpwTEawLVwiGGHq
9YClt+/OfVKIX9ZVR8ocGrgA4nr3qJp0QSNVelKS9ZpUmnyROcKE0CvKJCynxgzTVOW3BhKn1Gut
qHOtGqaJRusUHXxGNZYUrGJfjWI64aclg9M0qkV4O9lp87qXiydCO521k6ILexW30S5KGG/ZmrbE
QYaIKcuTTt5IhmP9Xoq+0PEhz7jUSexbgo8g65J95UxiDFVGNPwGeEiyHxMQBksnn7O+db5rqqUN
XU8ZnnNYGdtlFNm93brLjtuXQQihEWxbv9G3dtcPGxWk0BsSZEMmWrRN1uZvq6DpmwxNd6Bto0V9
0a2bMsPGH6Dyv+QM1Ghu1D6jq5Q0ef9Ooqk59YloDiLteWAd6O0IutTWT+3+ra0X7dQOyopUO/hn
f1XFe5qCDCEnUcTpsvJhWCkqcef6K+uVfKjsagd+xN9JCfSJuaaXn6jRgCdg7dv5piYPFdV+iHRn
3aD7C27KNfBv28a2ojYo9L1OO/qkMqWdMF3Zz7lDJ1Ci7t5I2VfxshYHmc3do85zgpqNl6QL1j3a
C3I3nRxO/qrgJe3ZsTZqCnI34uvgdfOhf/vtG2yl0DHYrVbkm9d/QXPVz37um71TZ+9lq+WnWdna
sW8zdUiBXDyh3uPXCpXcDYN1xUuRK5/1Ij800zAwLnV5fx05L0pvg50zlggzEdNAP8prmLCLedd5
cJH8itWTCwc12ex+88n0fv/t9dvAzV4VzdNdKfmNK2Dr9rfPkBSu+Umf64EcNzubz2nlZK86j95n
Kh3/DD3L+pyLQb/IyivegQY2kYRH/M6srn9rQIl9MGGvo9pLR3PjTwgbnavcpjQ0IlZTLXjy5Dw9
9oiQXxBf0shDTLgpaJOBO2r8GzRTZVibvvoFhTo9l9L3ToGxgpJhziL8V664geYdRIKCubx+xlyq
eNRX+vFHa3ZFkYUI84203XDFh07ClH0cjtgOZL8RnlMeNBAOTzJ3rCPN33k3KPcOVfgjse0Pi9ug
cbPWqPVVnDlqZ1by0OAFN8dlP1rWh/D9NtSZDkR+KpujTmwWzCL/TlmMrun43fvp+grDog2tsutD
4drlFhkSkixt0CK4LiwmAgO3CNB7ikSJdXN0RIx42ILvs/rckxACpznci9rP7BMaC7nTs2YMXSQC
oQv9ZeOlTooQmiUuAXcZ4SKHd68zzJDG6oQYcXnhSpbz+bdPpZl8H/vkh9PRdyYY4tHoVXfLWRKE
YFGavWGYdVyMcNAWj614XDOEMIRtovsp3Wf84HNkZqt8W7JBxB7TwROqOG0nW/xgTW/MO1dmByPo
FjZu2/8163K7Lt5eZ2ZTL5XiyMrXB0nu80nj8iITK5qUa0ViMco7s9S8s3DmLPLVgGDHy/3TVS0V
luBh6tpFPSay5wRCOMQs4u1VR4jNULwSQLcTLh1ht5rcHUGSCCyM8gcppsDsiTMIq9bsfw0kK2w0
W+oIb2BT9bmBU8NY9ohQu3jE4BHrJJJFJKKjBlD+NrXbg71MZgSLpLpJK+F0G1XPUYt6PW6qjG2Q
dvtx0hkR6ygAeV6LnTYvLm1ZcRiC617dZpB6luYdpfPMoThYF2W75GChpQ2dpAvua2foHgzpqtDy
Kj1q/Mp/bAFt7BA1WXCckrndIEdEE1bLPJIwSbCaeHazn8iYuwDjOlAN+kWUB8o8lJUNQB/hb367
yrq6Q2NWb9mrmf0Zi6ZfevTKr/1iu+CApnw8+LkXRBSk6LLSlmPEXczhiEL0M5/85TYB1nPWG1AL
bWkbkS9Efcl1tLNrx8jd4JCOk7onXYoKeYgSLAC73kN75MPnuU30ptv2etE/1eive7Y20MojxL/v
CKu1nQfvFw9NL1Eyp+owTbV7XKxiwoDRaae89kucMtI4WW7h7RX71ec8toIlWWh3gG4mlmla3hhB
v27ZF40DQD7GUO6sZiSNWlBHq80mkxGDsKDMWMyO49CDhwZEfiGmQ1MYGoBA3+Qr41tPMPAUdSvO
ZKdjgCjLatsuyEyaWe8fG4UjbUHifHD9BcBW6S3fUYYxPIZWAgK/Z3LN7UBFnkMWejOr7CfDLydW
jBV29MUrF4Wxw6K4siqGWjiEj6VI11e13AtlBheB/5wSet4S66PdqlYlP/iHy/sAY0A8gBdiiQ3r
84RC1+X+CBxMKw6rCo4WSqnIBSD6M0Xy9OkLT9+hw8GLkMKPYLK2z4uEUUqSqN1sFIoD0fXyKGuT
gfqYM8kvkl9BXeexW3nMi/LybSiVPBt93l7ssgngz7QvXd6Xsch0lG3Qpp4CSsaI+25+cFsSIqyB
AnRYRjcuMLfEvtf84kR/IDeQcHKOMhw6/i3qsAcSZrKNMgtkKEqZ477vOU2SIKsvNj4rNN/4CfAj
ea+I3p4KSvtj6shPLxh/6LDLrgY2K2pK9NuVMjjMUnN1B7bLpt9OZvHhKkAkY1q8e9XK6UdixMYY
u7ueZ2xTMnoEPTZy0go7Cyk1ZJj6jHBc5vZwHvU1ngbvXDeNecNdpN6B2i9CvDDZC31AgzS1oIIX
SnRJ2Ip0oFQ2UQ7xXI5Zq7Zzwz5KsgzkIq0R21w33/2i4v0VevM+XFcERfxxESg6YCYE+8TOxQWG
ExwRo+pOdVY2fE2gaPsqmI6jjio515dHguJdhPydDvAMPcEkFSKVyr5tHPfdr+Rz0djmVvfKNV6w
eoVG6WpbNKlMyvSq5KFfxYPmUVP6qX/9Un9auY/2rXPH+7RVczyU3U8lNQrdDntbLxqkLXhSHs3M
Gy+ThuwP1bZrHlcN5bbT+QWLbUxeZCc0EVFgIbCjWtrQ7u0OZd7buwCNZ4hg8cc0mshdXcJYbZvv
CW1Dcpg46vaVpT2VrXWwNL87JrbS94OVu3dT2Z01aEM7LavTIz3ElDg3+KO+DUpJpoG7FRpj1CvT
cqf4GDcc21ZDWMCYHlIHKjn1ZIEwb9UfEtRGr+qqYZiS+bI047uBRPC5UT3OQVs8SM0qnlLbNHeT
3VvfuFfJLYaBzw5A+TGwFHuh193ps3a36u1tTXC78qm0AGYLUEgFybJuvRyM1uo3LNyPcs5vdD7X
18RwHdhMHd+joa7Mx+BYuihN+0QCKnTSJXIqWSEnrcqdM9AfRfwr7BtlD82Dsv1h26GdCRcUgZvS
LPXtFKzDvqzWJLabNDhNSUp5pn330AucvWCaI6vWpp8JHooXbFDgHes82NoIPfbsXymHpUiu6t3m
tsp1tVtdJzkrQ+MIS3ys0LNfRVZOzZPwYbpQ/+6VZzXRCp7/Lm8z/ENu28owbwZ1doYyw1ZmOWfH
MtEy1+Nwi++hDDNYdJt1gSeRYz3b9WLWgTZyiw8zff3EdXN1XmTTZV4qbTdf76EUKy4asMHh4t2N
HwACUXj0JnxAg2krt57sikUfPqAkUyl5AE+RuZk7N3fGm5YHW5XC+Oasqg4dn4Cl3Ols1v9CrTNA
h1cVFiyE1puFPfu10bx+p7rEe6qkp1/SabBvCvwIYTIrsh+DYA2ndElPeYO0G8MkdDjwjo1Zvfp5
5u59WziRmHwPDX83HdR0JRtlnWLbcPNu6y5zcs+7y+NOtrf2WkP/Gi3lPK6F/a13YRTObom0g2l7
cN80zRrngSk/WvRCYVP4fOi1kZSo1ahExrHpqM9cZukqrfbOoOmnBiVZ5I/coag2gottVdOj9E3m
7eCWzEi01vKQtakRcxcu922DN8xLi/GGK+oQE0vsHabMkNHYq/KJOXv7YOHWkxgjFv9MYtS6r6uh
P1mtU96OiT99LnPJPl53JqGcVfpY4z7bVKvfxHMLl26wwCC1wYg8pcezVmtl902HoArtEH4/mT3F
vDU6NpfBdrIXmRWXTG/PNpf/NNO/V46Qzz7tLNTpXrUVitq1CZJut87Oc95VTlxC/XjrzKq7KaEz
XzVM+WsnvOpmLCgCDGN9781JxJBol91IjMaN7TQ/9WAyTqnK1psEOenGsMd5b5UzqNF1xCvs88gF
RSr3KCjS2NGIOUM6/qOdLRknRfIxdXIkPrI+91y/5Crbux788QVttvsrcX30vGk63gxUfBcNt8fO
y9GZb3Too9+bBiU0Hx1qY0S7O28xQS3ombygq7fuRy5be5+EsRNwwzYcKZ6MjYMgIdJcHpbrZ4S2
h8gdgz9oRTmy2IER6ZnrRGvW4Uxc8NU+XHUNezhM3k7RzQsDp1bk7SD4QfGlvQUisUPdWbOIaWj9
iOd3htuaCj6YrDsKyqEtRmVq5YIYTu49jskitGYHyVs3ZXG9mNOutYosvhoFbstiTG5nxA8hBS3g
baSS39uFP0pOKWqzQe/cvSm6+mGlrI6bzNCe3YHrSdbPQzQCqto11y4BWYf6Vis4bZdSPwSdPuz5
u7JDMNNMotdQne2p6ncp7e9f1ZpX740njK0qh2rvtbXcTV29fJOCzUdPgx43bXNlD5idFYp29d+B
K5dxIZpxvzqDv8ec3W4X2jZvlT4ucZHb+E1y/GWfwag3L4MvmD0a+Rg8GMLX7zr8tT+aYEhiZ/L7
cBg8++dIOylKyyWN2sKfkc4WzTYY6dAg3ndooMzihRZU8jFCO7lNCqZizeC1N6kYujBVDfadYHy1
Uru8VaS+7ccB4ePGCeb2+wKj8MGcdbWx52L+5udE/CrcMh9TvmYnoenTvuTgrsNZLe4DsrjiESsB
m3DbYYStrxftZtGO7QwoU3YZGEfBIdRm3Jo3ac0QbWO3hn8ukVuccBXmSDsVHj2OndTdTGZd3A89
ybtIxAuxcWXuUzz03q3lXhOG1Yocb5eBgN/k8BY0cmMiW3j474wM9UaJ2ug0akF3oHEx/cJmI5CS
d8FdMxfeAx238myIMn2vrkbXDdmI+aZXaw8u059eayPVYTxTA/T03Z5syKWnwB21qFo0c2sGqTq2
eQ4cFuEb9Z6m/RxFW29MPb+XXTrdm0QXHdukpodWtvkuMTr2x3I9B0aQ7iZ6jjeI85OLxldHYboE
9ybuK5qcrh8uYyXOItGTI/trfQtrz4prh9QiHhHUnEs6fOJqZi2lHwzYPjRHf7RpsN5oTfM6GEAZ
kfnSuNanSHdIf/JYKn5mfpKWMoamFXx3oZNXFejMHj/QiQZj9TQYtkklZEZ66T27SuQhYzkwxEu6
NQyUN4rZUGTwRMQWBlaHYnajiYxAK+QEANyLbVOky87prnZxAS9cLOI4tenw2Gs+S0eW5ylLTba8
at1ORaPCzDDNY4cRN6qG5SVtxre2CzoMiGMsm2nbciPdGIk+nQ2DLmKS1HseclCkhpacxTDg2afR
ffL0xtvPxlWviguwDy3MmGmAxd8kpuRAfM2wX2a57JYeVTQ+kyOG3OHMValIOd/tj8krCrC4nP75
SGBU26l9F2hbe7Jy3D5WusPdbP90ddE/uqXUYsaitGctLlPrUhWh1RvuXmUzMu2hKOGAoj7nfkUu
gjeWZ9UE9F/roQL37TTcJIviDTBXHXmZDSShGLRz3ml4wIt1tGOOleCOmXYWB/n0BCoACZ+8hhYu
6urKHoywQ4C47dwkw8BFBwFWgBZJS57XlKpeVrRwx7FPD4F023NDP2nr9Yq7lMVFu8enPvq6E/au
oR3h0vPOWA5Pc7M8BIQ8I9wsbabyCZVf1/WwiJmRBhmYegdBT+7AiR2h5UoP26Aq2gMKtFch0/Mk
tE8xXTG+uTnFZDPlZF/Li76gIp08vPWwcb09UFAX/59PBej4H74re24szRttni6c4AZxkfKzw2Kl
fiiSa+1em1vwfZRkYx1rkEguk7BYAKqmLW3p5D/ruPZXrYM6PxH/GeDk2czKv8t4uAleEHk8FWV9
8GvvZhjkVprtm7oawZfK4yrcYduw81dZ5G3MFQLPBSOibWcjKIVQ3THhWPWIAcXZLtqn2Sk443r6
so3l3jQB8cIIXIoNmnYVd5Y3x2s9Y0z3xdatSB3tMmzVbTLj3u1L68nT5LcxoFVnWjToU0zrnJr6
KWnLEb+4r4hL9OXJ9tWzXIKcBlerb2uhvxW+lbK1lNPeHYOn1qXs6gZrPsN1lmXIfXQXWMI6Cmd8
8FzBhGSuptuK7rhFJ0ATcdDO+dZplm1gTt+nLAACT1ukaIsdu/2IeJHkPwIT/ANzZP2JErLY5cGP
FcoiPbyGxq8ePFFLvqb5fMdlA/aA1WaP+dh8Lsx0bkuUf9sR8/jZ1oxPL0F6G4hIz0G0A57YBd3a
ADUYs6PlE65Hjc6expLwjFztlutVIKgafI/icxrqAybv56RLbPLj9YcVGO6xSOvipscenAJ8jxCn
vKPkpMd1BXYbOZLGLLHlobQcSoyEIwTuTnOzFsWRm1J6VJ4udqZm/KiMK189f5+wKh1ToRl78OHV
vg4wJZYUrad0SJ2dRbl2o7tljzXeV3vZBlO8uGuAXtP8tOqpwkhjzodWI8nLyYS4WD5GAr/J2iiF
G4PIOu8v6WouO/xx3/KZY+RGpSrKsye2dHWoapD4FvLCnVkz3JncNv0uZmFEY0uswKqDlaL2Ogxo
pHk3WhFJZ9pZTX2o1PqtHo0biQByteZ5083jkVTku3ZkAeZOUm6NqviGIOTC532YLWzFhGOAAqEt
uXRwzkdnJ8sc20+CCp/xX4fp9D7P+KVprE99Jxf42+KBaduDNUOfNrODwH0Of7lEmJzEmLr4Czsx
nOxkIJoiux8D40VLedTFfChLK+On42eJOw/PifEha/2A3ZGJr061NxZnofsHzfQfDZfkgskGbyDT
o2OVMcoTeCOleT8XAOKZsY2bgC5ldLW8Va0MuFN27kvWN2840imBG/Gtm7V7pyTWwpCPNqbcEMvo
QTGNzLgxxsx6xZu+Fthd541WDxFHFIhi8axnY87lJdg2rnVrGQTJGctiHsYgWW5TcKjtkGMV9HMb
bWydMJ1l3nW136l0/lgBVx414OzHSVMjpRZ6vWt14WhUUW41Ru7Y4niEXR9Xy/ytznQVw8s7m1xd
nEnXY9Jh2Bt4jqrAY4rbBncpQ4St33nH1M+CE+h4DBEIg71XmmLOhqshgopkUHfgHYHfUMu5XDfj
2h3yLe0G8Wb3y3A/e3Zx1Io8PwfaKugmYDRJa7cnMsPd0Wsh4kBq7hYiBPJphovixSYi+cPuKNol
IMqIRd5U7/iyubFTW9sJe76wQFfpEhPGTDmnifLTdSc7hNuBS7XXx2gO1nSiBmOuW+sIoBPaT9lk
e7HFNwNbE1UellvZUJpgcYw82cO7uBqO6Gjkk/dIWkm5n7x5im05/rDLku4Dgyr6FuTV5Qe+wZCK
sKWxPiIAVm3PpuE4R1ORWV27E2MNDdv08mInzbHzymEz6vq9O65lbHqiCuuke0E6d68m85lxKDQx
gQZAI9sk6oy0PzRrv0Sd4//o087gcq6Pu6lw26exnbyjbxcPwwqWLsGsPQIRCq2ZlKPRXi+4e/Gl
9FN77Kc1wjleMZM3vk0DviTViQL6BNM2Wy8vDt+o5xFyUOcOxWvq7RaGo9jAlgg2BgEwhF1Es5/c
lnX6gI0msiTCsWzIhg2nz37KiObB57BtR+e79A38M3OFi3WloydygCHF8JK2449AH6IuCRinuE6M
FThnHVv32ajEtq1wOlWV/sMt83qvuX69sT1mdF6ZeZQOWER94DFjVZ36YSLaTLkHYiq/aS0DCXDV
lIrDba8pa2dnnbFdZffgJ8TXBs7D4Hr9HU6LOeqT2b2BWjJGCWbq7VRzKrN9Wke/8QACpG3EHDo7
DlNub/EQtPugpHRnhE5DPeEi6rltjc7QfzGCQt42onTO2ZCfZCPH2GvwPibzHUFrgnKCgybhktEX
ZVy3MmZ6mW/wWPR0gZjilmZxp3Qvh4Shm5vCg1+h8rzcjgzt4ww/YFjiy+SpW8AL+TSuddckUZKr
wSapphunsh+nFZfj7KgLulJ6jZ7+ImWhbwAjI19N2+yQT+a7NdPKaOvzkCJ3XsymOusp8KDVCnAd
21xWvMXihlNrXkMnl8tdTmu4oPdpvUyWmKv6vk2FYf1cTcAacIqZ4IO8AcB/sNrRK0+45IknEJ2s
rDNzWaMPDWcq+wNOfMO46USfAQ2pUEviyU41rdg6Eux3RC+9fy9EVtGrH+T6mtGumy+SdpLAu6Lo
lfFD5ZwH7qBtXPnukt1zvif9HRrn5ddazn4fM24X9Oxrz9P3JG5CWs2TZkrNzcy4pIWk012x+vg6
jRsUIBSE7uJl3wAKpNbt4NieeDAZjFFNs+7L/GZ2wPk9AFQNKFxT+CDRiE6pOTaQ5MdtwMibBr4T
4O8RFmCPXYu7mnlzubaldkrpvy63ak54c0nS0tZC6ivhD+DwNEzQHpORz5t+ULP91nRq1Y8As1eo
XsVsG0NM3eP6dzkCCtaxqjV3Y2j+EimjyLH8135wj6LCR2ttfMwd5CsCIDb2NLlhBTRnN5RSPSDb
Rw9SiG4vcT8WLKcx/U6AhrjXSu3q2WwGvCWmzlka6o3hQy+oHtbJc57qtHxLe29LqA1NcDIYTGAy
27S07n1Vf1oJPA9UOPWmWHr7wvC8PaYa7K2Q3XBcXwBs+P6vqcc5x+tP7ilo5LMSg8sGk221NPmR
2aOxqytvFxT9TkzUwH11QwAJCVSFcU13aXPGIdnKICan8+iZWwYY1UFO/LAphvVg1G2F4hYiPnLi
+aUDNSX6uT0lg8nljbL3pGqEkUSGmKerhTjyrh9SAzqU9ne/6zWrPcg5WHa4cD4azb/NzKDmjtQd
FdjdHbejmQ1u7WYeSyeLtZR91DVFH+oZT4iCpfKcSI/9eDbdc2Xr8AII7kDOUCQHbert12UeU+ag
6ysu109COMCjzT0x1Wuy9zBnhumARjlH0f7aiODTXPziMLbjbYsnftdO6on0ivk00f264NOrYkd5
/RZI3PdmaEjuAEwmNxZmwE2/inRbcEHDQj0V7buHjTIifWNrz8zK50wekiGbY+xGMLWuoV9GtxwZ
3Fl76NFjRAKDiG1DLbsqrVyqBO9tzApuyo2cL6kB8sS9ArRcMyhoISe4dmEonn2vf7CBQz55+D82
xbi6F3R9wV51qRcxYOl+JKoqSU0PUsxRzsx8hlAZCSPn1PeSu0TBtDbrTbx5vPsN56y2GfuuOfC0
03v1/VOOoOazY3hAg3+NrUap9c4HFBQ2ZeDgy9JMuEPlt9Ll/ilzjrbWLB7LYrpyZWY/ZhT7uM41
sRUl2AAZdFSD3jgA3a8LXEm2VVPMoJMCCafGBbUFnz3kgHZxYEkE6zsSMfOjCkiMuQwBl0OTzj7Z
ABVxsPf+0hZyO+iZfoQwJj7WKaAnuJl4ozd2VRPMoVX2a5nD92JCJ55RtzknhI9jqFkMObEJH9fr
lrUZZFKebV80jMSaG8J+2rDT6bmIQFyJcBQ3htTWPTVH8QI57JoukqmjKZP5yAZGYe0nVRn2gnUQ
N0mvMrJT8EiQzqqEfgSnyNNnDePsf3Lpa4hNGR1omnPS3PT/l70z2Y0cy7bsrwRyVDWgwMueQOXE
aI0aU+eSy5sJIZcrSF72ffM3hRrUB7zZm+aP1aLkSjczb5SqUb3KQAIB94wwmYl223P2XtuNlzkm
vdMhyI13imnVp06L5XIIFevKTYdxTV9CYqgLs3dhkT2QkqSdM4lnpkyiXONjvNZsB1ZmpRg3tEY2
lI8fzYo4cqWSW6szWQonw7guWtF2WFF9PGlWIH0UN+HUnDlW8FlP8vd0H4m5AnHTlqpyIn2uyFoU
vRtimnnGSG2KffjYKXXlMcNR7eUuWCSyjKSW5R5BwP0JK8TaNBH2OEySVYrlsWWQo/UWpi/mQNf4
PLDVmw4jIJ03QuU0ugGa0Z8VRqOdaIAhPB99OiEm/XpyYp5939fRla0asHvdjJ4kfEVS3YhoNREJ
vNeKxr4IrNTGilzVaPFlpXq2ozUnxNKNQOC06v0k47s5ORtUU/mVC1DzDhkeSoe8v8F9rgAImhXU
+JxvKRBF65aeC916nFNq6PmVa3P+7m85gkp4C6wTJQ71ddwWHyY3dSnRJrida5WvRjT0xXsrm28X
fdWryHHGwW3kNjBNc0ET3X6vx5ZxnvRmskbMEG0GV1tJtECjm06ruZzPe1PfcuRELby18lWKxrbZ
2mGZgeYVypcWZ8KKOpFzog0kHjjtaDDrGGG+QKvSVw7yND2AHilN61hHIQD1oRkb4sljcUH6zGfC
GPtzHMLxJpH1uErawDijIVlf6APmwk7NvmaMx2XRRvEZEAh2+jQLHsmfQS1UrvpmWFPV344aM80t
b/ouR9JG4+I4LbutrRCy53bhcaoj6tCbSXAYzyIv11Usz62Gg912kWdYeCBpNtSof2i/n7qtOG5p
y2HYS5Yp/LuuQhWBdfHGDZoLOy22qYb2dYrzbl2Q+zeh1jTjZWLYuHsnt9hKWSlIeCRpi6iVllVW
0lENegHkzM8XZeT4x3VlFMcQVdb8voi/kOjfzWQjL7FDSvo8pbiOAqS98AnbQb5TauVOaeKRHpdL
TI45ANXox4mt3rzK0458osykr0XXPCJd9kyJ+2yNIPSYdt2wBKCZLfKcQqUeYzqABvkpCfHXG4Py
oIvxZipazWsowa/iqtv2vVTWCpwF8uAmroemYzzOBeiTfrIfhWwMB2N316xijgoLwqCmk4yHde5n
bcYN5EkB/pcqfkcVj0twdjz9Whh/84//lf9xfl81EQWWP/7burrP/vG/7//7bvbEt5/xEj+hHRFD
wiZEPC6eKiJTv0vl9SNh4pAk3xCbnaXPrNyX+AnnSOBTmmORXPrd2Ej+qZQXzpEK4NnBrs6pmPqn
8xah/A+uCvL8HGT3jH3TYqHhl9/1csRDXDcDdk6yUoR2nJd0VUN9UtnBOevuPKifafJnk9V3RT4B
G7wX8n62Tot4TsM88NzoQIfFABCVOOupP7ZrbrV1vNRiYpB0yHRBj1Wcwz+OacvNlsXM5B2SNWzD
YQGP2tg0f5INCa0eVenSMRoYEVG4NKpsa8equf79hzVma87Bh3XwplmqiZ0GotD84HZMLprT2HXH
l0etwr4DSTzb0pxk6zjheQ51ifB5dVEWznsrQYtrl8eqOmYbOYANTGuHK5xCrFzBUroodedLHJW3
FHFtr2gU6GPoUAaz1ZeaI2eglAI7AsYfnK5mo6ca8rHoKmnTlENk5izlBYb6zMsC9K9OVcIK4+eY
aR6thSZPHVWeVZZEgxB9Tf0ChhhsXM8p/VPTRzb19hXgsnjMbprq8bE5vy/+x7x4POQEv1GFaZ78
Gt//dtk9Vk1bPTJdivoPsuO+3jdRnh2+Zu9H4PH4th4t75v7vb/gqYya8bp9rMZ3jzWhXS/2kPm/
/Ff/5bepfgv68O9/e8hpGc8/LeBj7c1gJCqYnv7FVeAnr3yZ+/qRilPUtOdp/uxp+aN/rJu//02x
mPvoLnDQYNNybQba7tyn6eCYKhZqDH5YYfbmPpZ2ToKYZ7Ajm2+Z+k9usIMhTncc9/Sc3mGLQ79x
k+ehHH3E2X0akEDLRsJmVt5R1Tby4g4lcQyEI7tts5E4SSS5HomiMBfVAWGh6E4snRzSsQ1fyzDX
f/CXsbrhIHIw5+A1FPOj2Z16fVKifzE7ZKwxAsym7lBwV+oZ2ZNfQiRTKzXxPyt0pIBGTFdFUV3F
KIihVeR346SOSDg39jwpK2anEJU6dwQ5ZQbnbjAlWzugykXypEmKs3M1TT6Qit7mwhZ3ZBlWulzT
yIbl4zoT0IbYAG46hBsNgoHlxCldx2lcYZs9K6YwWf41vX42vQBbvDq5FmyxeZKnj+3u9Hp65cvk
0o5sly2VycNgIYyJ3fNlcuEls3WBW1WzcRlh//o+uewj4pxwrTHGnmYk/wp1WxP+/W/C5lWwIngp
+U4u7ci3zC6dH3SwgVgq8m52dj4ETcIDy7HfBNXgxL221CaTG4uEjTE0FPY7+R4C8kalHV029qMr
/VuLhMkFtHFlVVVEgHPv9UAa3/rAoRy0aKP7sZeUDrl2n+BsB87TNneNWiBOS/NzLr0LG0yWB6k5
87qOWg8lW5v5rHQbe6Dun8mhWmVm/mlUS3NTqfYpN7702fn81+lw53SIj/e3A/ceJecfq7Zu/vE/
yzbKd0fu00u/j1zXwANps5I/jc+dkcuOocJnYMAAEiCgh3Pfy5HQPgJpievSsYSBv8LdG7mcCKFu
oOEzn8+YL5vjt3PZb72T8/q6vy+AIJnTo0gRcTirHbiWU1ivscxg+BSI/rzR9oEL3wcDYt3MhXZd
m/RT0JdX0YekJ5A2UawbzQyWmpFSq5VD6pW98VFwT137k/0lSAIkjUl9JXoV8maugLrLbzRfVzdc
QK/zfgLYCzLmr7X0Z2upZuN7/fVBhXzk+6h63B+JvOJlJHLNIGWHewQEGvfZrPuyhjpHhjbjSCj5
axbhrDsjUTvCnstNifMJbApzHiAva6h2RE4KnnCdQ42l8+I3raEztWN3JFokl1oudydAAPObHdwY
sA1IdXTQJRWYvj+EVkIdqTEGYrslhiiPFgIwJ5P88Cop75hs6k1lGP5JHVnOGRUIYovU6aPfU8qr
Soi5Hh4l/4F2jQAIGKJ+XfV4Oha9qYfrmhYrdaWpXU2Z2jwYGv6ctg0IYuqrwf0U45w6D1LDesQ/
JCFNlU55MgyazBeUv6xz1GfWesSMxYkoDdc8GFwSs/vgE5kH083Od/htxu66m3/2WLBXcz3k0PYj
wqVKCBYxMZQgK6RLHtl6vkywwa/MWicXF+PkCWXrivqamT4DDd60yv873AA0g2f+62n1VAW4ix4e
s+bxj8c/NlQB7r9G2X29N9Hmn/Ey0cSREHNs0sxeYlmdN5KXiSaODIt8IY4wlg4acTeEUj+i8ohX
FmcN6/7ssv8+zyAgwMkghIlK4XxHeMuKP3vhd+cZE+yJPQWEeibHPZ3Idy67vovIQJm4jFOcsggd
STMLepnb1blXuDUWPFnH2nsDEPedHF0Eh1pfO1ddg3VCbcqF2iMt4dKg+WsDri50Ld+UH2Vqq5h+
hnxbRGNDNVzRglvHSq1lijbnZgQaCPzT1pxjWWuvhBNqh7WGecng7KVxW2ITFeqB+x8uMYcySQZ3
H9UgZFlErlB+5gtJEI9njvAy/bq2b2u3MZYqkcXnelUb161TxJspATyJuwxinRRXEhfYaUJIH0m1
4j18WHPlT/V43GRVfbwzhn4yrQ/vPXxmw2Cp5fJJZ1E/ZFo5FVgott54Oeppum56VJRBn97RbOjA
TZUwcP26f94nuZb/HJQwH70Pv3rDZFDOyVC69cNliy9plq9pZIB0Unsfy/GuAHeP30dzvdw2LjUL
WryEKQbB2I7WRZu5r6CbnlI0D0afMReh0HhykP8hbNGmnTva+I7Iw6nslaXTIB8NkX0cBKAFvLH2
uVo74FZxkW+EIgEvjdrguWOjrEAyhGdhJFAcFfFDkWJIkLqivvKQnkKrDj6hBRHJBF9BJB1wCx7i
zvyY7AwOUobKxdXvou687XKvUoZFxx20y8hvqagVS1KuiBLB2YV9bAsZGkYdjNqUlCZzOWobhWMQ
Gl9vah2cMdlSdz/RRMRC+aEY6FnUCmiYm6o1Xqm6HR7mGFQWEbczBI/9j/Pm/kcvQ5llqUaFqFZQ
Ok0kMmG5tIlkiaceuPBUnPx+ED9RgPaflaUzfAmANSl5ag7nht1n5Zid4SLTkktDU8Y1bsMzdSzk
3CNNV0kao05q9S9tI206PEDJHbI3AHTSPoFJqJBjZOE5BX7wysf68THwqbgvmhxouP2ZrL+7n6p1
4eyqLZ/KrYYOgluoeXnRVMessTnUvbb+v7jLn0cPVV7nfzaHJa+9otl/3TKZNnMXf71J3qJK/Xr/
dd4gb/Mv98H+fWh+7cvmqB6xxYGzIu6HpZrC1u7m6OoqB0rWhrlSznnyn/chcaRjGMQOy6I1mzwY
aC+7o0qJfK6fCdYlxiAb5xt2xx83RxqPtAWo5LlP6Jr9oaPadjCUgYmquu/RbHX4S/sBv8bOs/nJ
4u/o/JideWOpOo0Dh5MAtUKugCqn9N0RWvVoyy3SAzwFU81thHp1WCV1R94HsUXhJ6rkirIYI6VE
yzzKQaymLorVhSBc5HI0wYesJ9+MVGRnalevoN1Y9Xok2wR4J+o9rw5V2O2FbrSXKUwZ8H+OM3wx
Ur85hX8D5D4Y0uZuqg2UWhoqZ3NJGspYkPMg6k+TSZWtIkkgOKuhWNk09Ef9OkG0Xi7aBNyox1Fl
rOiwKSnJfipE3xM/IVDiRNpldyX1OqHA2BXDReeUroXGICa/YLBGLPwob7MtbUQAHSxVbQI2xw8t
5Jj8ep7au9OfvY1OAUl9kF/GShjdRQROkfhTW+0d2lmj9yqDYMaFoWTjtgWZoJ+MdWWcaDKeTsc+
sic8Yhre0WKivbkAC4qUxolY7rFihygQzDgfDc7+Lc5Qoqxu08mhJp+bBuElVAoJW+vN8LrAE0hQ
xJT4az3LCFLwB8MniKBJHHwBZZyS4KTE2gVCHe1LHDg6kAWLXv7vh8nBYISVx7LK1ZzSMYIAOFj7
oyROhwbFEx1Nfard43qYECbpYbv+/bscngqe34bNDr4XXRBq1PtvM2a+07htPTdOsx5PKnaVjqDC
vDHqMwKqMDTOeHYh89Zj2srt4Mvolc9wsGI/fQSdOEwWbDpk/HP/IwSy8Ac3LRTPJm3oPBkq/TgC
abJg7S5WLXbaVybg/OT25h9PlkWGfzIVZ2rs/vs1hj7EBqk2XpEO0GCwRmENQeyegYTY/P7xPsVH
H7yXDVpR5Yg6nyoOg63LIvQjlHI+dkuiCDelFtUfSZjDRT2GVLYXuj6nbSm5JNfHMmsEfKr62JNY
Fq/1ROpb8j1CxxuyvLssOz73xp/cBh2t3kVe0zdm4/kYjaJlwfTBz0P+92rop/ys0Or4OiQA+hzl
aXXx9Fv9dTc86A49Vd5+ve1d3Sf37e498Om/f97qhG4c2RpkjG/8s+87ndC5IZIxy6Wew7+LFPSf
Gx393jm0FdojV0A2ITaOb/scrWUYpPzfc71wZuG6b9nn5gH+fVCS0ynQHqKVoMRoIMQ8nACdhgEy
z+1xi2u/wWyFaCY0SKgawFIvgOyBOdDpfUR6uvr9dNifefMbwza1Cah1KTryyxzMPArZoxuLvto6
IW3WzpLQvxUNeMqgBK+c5PeXz29vRceLSQ4/0zw8nBJvEY5tn1XbnNgjLybhZD2YVvTKL2TsX6qe
3oaCP9cF6rUq3aD5Y+zcF6IAz4SalO3WsVCcqpVDfUk1k/f2aHWnDT5ynD6J0FYNLYIVCsiS7rJl
hHSdDLe/j4ZQrHqDk/By0spqo0ya33iWyPHBaJMNdkhvVdShBjmaeRSfx0pLyim1WeVWdGP9gU5W
/7WLQuWTraC3NKcSCV40yO6iQ8cG/XsIR2KXNG70bV9+agJhn4FT/GKiPb6usqxfat2shsTbUsKd
0NPhszsJJX/lZvKT74LqHvFHgovnDKbef0iawGdFTbjZxrgR1y7L29JvqR7/fnDtbyNPXwUlEiYI
wZd8E09L8c5XYUnVCOreqbd4fO+6klDMC8znGDEtOn+/f6snpOD+DJrv7fRyAV9TtDzUDNRtMEQm
AJKtT5JzifhRC1Kk8jpiWEwSD4FcF5AtZntwEePINxE50vKvR3XhEHvoVFdaex+r8iQqc9I2jVUI
ayt1L/UaSpV2geyaDuzIMVRHFnnngFxvS6qXU4eqayuqqy46BahV1NBBJOLIz5jMZHdKDSfJPLji
uALVVRCjKdMJvpQtuqLZ+7cRGM8H60Ptw4IZr4EDea6/pYW0GOT1aD36DW1VsF3RO9po60Sc+h3e
TwHRYfQgV2B5XGkdOaXWva0nl06hHWftO2D9rzzcn80pndIUAQ8cSeifHNSC2yiDwF2Leptz39/w
17U109JknD1GHOC8MRbRlsjleyolIHEml4pB04W3Io4voqxQ16YfKvjdfOsMjCLnQH8+PLcfMYKu
O1RVtIq5xBvTMu2y6lrWGGnjKI89F8kk8uFp2YS67gky4sgRFV+xszcnMZSaM/It7HPLqGm0KaVA
5JxkNyj5ihOQFj3fFDJjLSvCVy602nwf+GGwUQKm/kuhnm75/vSJpaZiWLaarVk7oFgJMV6zHo2n
E8dcz8j07k+3p1Ie2km3kF2qf4SnpZ3gXVcXQe9aXucDLoqEFEuzarl10AdYCLVzvWwOqvVZbI5J
bOAnt3FKxzt+7Qs9OGM+z0wTPgdXHaRBgLv3fwGlDQmJsUWzTQnl8WQTlMDgXG7/BYEmNbnQm8QZ
47PewXpWiPaDTS7zKwexn+w81CpYqtl0oFbaB2Oqz4xOBRLSbhVnYKVzFYlabzI3jkkCxe8Xh5++
FVurxhqEqONwS8hwtBAy2LYERlbYG4xRrFLwJJ/CtgtfmSoHwo7nJ2vThqGojOiMQuf+k1UF3iCz
LeptUqjNReqQg67LFFpW1/RnPAwdbiDnQruv4m0o1GJVahXmUzTOx4hJzcuxza01oUz1RZWkr5Vm
D8p986ejDsXOCEOYf1pPpdudFRlC40T1WJTboCLCpQ6tHlQ7Mn2KzDgScP+0AEkdx3Mb/SNxOPpS
76V/bCIpX2MrtjYWxsRjklR6uBqdehGYo/bKd/XjSQg9GRs3HSyKZ6BI95+fQTCipY16scUFnL9L
swo/Tzwkp9Y05yaOYXyCgs3aCr3JXnnn+ZvZm9T0hSk0gjnm2OCQFrb/znhzRGuHWXY2xrWzsse4
wCXl+G/deekW09sz+B/OR0rk++9SdG7RleQinaVqNazVORdeUuJ80wWO7xmststaTVua8i46xv13
sQIVl9HYTWfpKDZ6UVUo41Wx4DBbLsHrPL/bm24f/2LB7XcKtvn9/ilh+39DjYb4cGepmdVu3yQJ
F/cpKrYbVAf3f2z/8Z8PB7jm+WXfK2yUYxlaMx2cZq/KZvG9/TRX3WgxoXnRCYnna3pRHBg0reZS
lGrRZKLgwGh9qbDpR/YsvYGkbyHmNHivN1TYZjXrzrDng2n0nRj0NLsoUVuwn/fOyxX2DZ9zUwIl
GNsOWaPuqh6UYq3mxEeVg0mQj4mePHSbbQJhESc9FaVNPOZn0MezxyQyyaGzG3u8Ju0QLqGZGtN9
4wThtul7rNlEFWOYA6LcEKsVtpfaUG311DWuYqIH7jP2zqtg9Kd3Ck5t2ACgX87rMYR74DQ0wlok
9dd+WYeEjY3445VuzFYNsIk7uD7XFOFaClUJiIihCZ6X8jeN6n+LfqvK6f/Xd+qnfqtXRShr/qOb
FdiPf1w8do/17jWbM9D38a4dIbtEQD2fw+cOOSP3ZbyjDWOQUzO28DBzKWCsvYx3qOacA7iF8wpK
x7Mg8mW821zCqUGps3qZYAx0OW8Y7zM5fW+8O7z7vAtqFLsFu8yBNkzSEBWRA+BFAu44t3IjBiul
q+PMdNWgYcXJJnQY+3g5QS7pZt7V7I4+TnI00uTq9UozpJCuxEPezuzxQcR30ThiXnbACCIYBuXK
lWHiepCaqXJGdN1nJ+iGL5ZQrWKZhXggMM1Uj0zK9nnI/rqjOE/W73vYLPPGDMNtfq7b83jt+Zff
2d9dAANu1hM2FnCzvmePE38OwlK2UtPIfncVhHsLF8ok1mj9xnVSV1DCJHl4gg4265K+ZXL8NYcO
61Imw+jXc+jZtBA93O9OGo6H3yeNesRmPe8OKCSpxHwvTimWOEISyYGN4hXVkz21sjGrJmchAoc6
G7zp9zljHOncTtDvEMjjcOh9UxdmlnPuDSuXD0SRwEEOMR+iD4NpkppwY5mH2TLMSoz11NH8Ywmg
rl1Y4zjdAtY2TvQ2ttdDD184DNr+g0U74xEAuH9fKPZxC342W2qFdHGlD1r5QejKJquK/ApcqHJj
NLUDxKNybyOpE/QKqgP/GRjDIS6yz2Vbq7c5LpvHGo5ZENgl/D0dxNGQdeWZ7LTwsk5N/zRU4EBT
W7UBoYy1ceFUOfyW1CWQDf+A+GqlrfmRqkh1NZI6jJBpqG8CyrKk+zT4XhdTpDc3UsnA75pF8udY
4IXE0CYaKjiZod4JKF5fJ7r23aJ3TXldDWkLHKUgNlkbDNTKWqLrxPqZWO+B7Zv5Wu9q5yTJCVql
Jjx9tCzAS6Tb5ed5qXafAUTZC7fqIZqpgIvW7UgYANxtsMM5fIyv2MSDDd2atWzVK4ITxXsrq4uv
YIebuyTRiLAzWxFufHuoTyfdh4GUFHa26AZZnqAcmO2+Lkg6B7gAEBZC4xZE1EQPOwP56nlt2dVD
McYOhgYL8jxq0e1z5DwMJMniibYNi84SY6S75Eignqij4jwvbG9aR/7FE+Z/WeeDmOtjv15DTu/T
+8MVZH7Ft2OmbR3NwjaK2BwN502Sf/Vt27WdI0Y189ZVTQ54e3JCB2ErXiccUHS1nkWIO9suawg7
NReWJ2XrW7ZdoXPM3RsolMgJHYF1RHwSFfXDBDz4bE3rFkIChlCB6Fi9Ft2DXtHZUZHmgA0jcDtZ
EJIs3uVCjVsMvVnZkc/IkW+RqGPZeIbaDbqXpjUxN6oiDGh3IcgVeGHAnmjYwWV3LTmtBp0gxdZK
lGM7SjB79203vs8gHfkQR0o8fmPdxZjN7SBbcUY4Df0wfQfUSy88ZOEWdoPAAfGFGXQgsRhzbuIl
/jBnB5U2BHPyFoBzRYGp36UVGUTLjMrkNvFBTZUJFu2aPHM+oKb7l8z1rFtkcWeYGwWcExxlsxZX
da+m7nFIdffOchSUlZyuJ9YajrOplyLhJYK0RpdDXxWGfyAIYu40MTwGwh0gPJTp8F5IRwV/FhNt
r06CW7GjpqDcs1F8oJ2rfbEx3jSgOe3ovkVHBIdMiwPhgW/TolXTaoNcialV77AOY8CuozQ67qfY
/WJHZXlm9L1Jdgn3UjCGRYL/tNElqRbt5FDnNv1W8aLcij+iQzX6k0yOwl9MNM11yOCO/FjYeLFp
p1FJXEyaiom9FMR2c0sQUF257CifXUriYuFHvmmsg6lzVpVe2fc5wCBABErUfNRIvXjwfcbnIifk
5FLrc1Bn/qhVRG/RcfssSrqfC1I5YS4XHIqmbUcGy0eFTdGrrc6ZvdQwIb0wn62fkN2jz5UB2gZC
kFkbgM1c/RF+KyVFalQwkLuokuu6NqOPHQLpZGWR9Q0+fdStxeBr2EiNJk7JQ1bc3qeAF1bh2m87
49qq9SHdQHLpT43RgPbOG5A44+3M9Z8ss/slLKQzdJooStBooi6CGOKgLCLz2lL5uYC9tDBbRXyJ
Cya2tm7YiF55q8MLIep4jiKoPlA+sm44BwfkpI3IKBY2BXOzvFLsSYJp7xXPgQRCxcgdoY9E3bbg
j1dCqv350y/6ppX+3+HWxeV+ZwT8UFk4vo+aaO+0OP/3L2u9OCL3gZMYpzvWZ8bKy0pvHFE4w/LK
xKPa8KTL+XbB0tDl0KQ0kGXqlJ60ef19WenpcrIuU6JgaSYw2HiT+ebH4cOuwUkW2yaKGoqg+1eQ
yal0pXdCm9DODgtZBMl5E8WOewKLx/DBnbsE8Had8jiQGX9pDURQPx8WfnkL+mGuEHP11NM0qG7Q
CjpsbtHSy6sSOSNq7HhdsU54Bmj9lRb7lzvfyU9mJXvq/p7GO31rOCGW4LC9/7uaZaX4qdpbq1SI
cqlS/eeEnLxmyvvxibIWYctDiEGPCw3K/ruETkJScmsYK+Qt6mWVj2rtlXkecC9VGxX8ABjk47LM
lAuLRMcP3ZBrrwlC5ke2e680EV8xnvhlNS4TBI7vfwTXzkpwmZqxGiuCsQqrBuQy+pzPkzrdwKLK
PF31lePfP10CAX94W4sOBY1xLkdzj/rgm3Q1wF6JWpkrNcMESeJxFKonipHo8JFJBnJX7iDAXjaV
wMkSEi2NOko1oQ+7RZxfBo1ivC8mtSf/KE7MbVZgGAZ+bJX3cdS4ASnLpO4suHboZ6WYKvYROYGm
GKZsbhVCUgWOGfrETXO9J46HTyqaDQ1l41Z18nTYROagYfaywfZ+JdIaKKVTKFm/9sn3fh/qkfzI
lyXf2YlufHHiMu7WIyej5jiVsKM8CzXWO9rv0efJphF+3ZhhkiL0HhLu6OZYymOnVaxP1Nh9EpET
N2zfx8aYbAzSzbu1k8Wkoghr4gClNmn3we7DKFuJwXCLC79NtJvAsgGZjJEt30/WBEPINRLyAyxK
eQi9KsOC6K/57b1VSvFAKKIKQgR1+FneRXR9EABZs1hThUTEZUUgyxH02pwWAfYK120F90nCYly0
soGfJZ0kIVaNQQF+XCpFviSTTSmXXTO0ACSgtsKryEEaLRuiB06yasI+YqWpDkPNNtM1UP9KLI12
RBmb+K154YTRcBsUtMsAOE2TuxggeW+BO0WVV1HAeUiTwYw91BTVzCISxhKHu9yoUeyLBQzHkcxH
JgphZEnxqHCqvJmAhsEQg4boImBL0z/hfJDkEIA5jmA6xt1VVnVfchnBP0Z0brSLimok2npngNHT
+MiHFcg8MNI6e+XDf75OGjvcwlx1P1ZBFz72ZBPNpCHVhdTrTPrHRCe/C4Jzs7E5yJ2lMUe6M6m4
BhQtJbniOplzmqs14zRrXaRy9qBr58Pg0nSYJuFed1R7qqUVDeTOiiHQgErlERpiDf++TzwTjKhM
NUDAO0Z/MYiwLT0jHTKxdMFEzgcEJbwr4g79XBInyioyCrc9hp0Pkh6Mf7ByAEbLu5QotDjD+A6+
7rRtwwpa4VQa2elgSH/auvFA5Hihpe67yHZLDlSkkkgvr+NpUw+V0nkAmUzIcn6mU+htlQnaM4l+
+bHRJ8EXoxstA4EECeXUfwvH8pquMRZk9siHwoaOQ/DGpKarwuygfiDfVvRLqfcN+ixAGtA1BtD0
0sgaTJYpZeKxHfNPDiyuh6DJI3NByop/DWUIAmwsbcBfZhG8L1ubMS57UT/a5HpduRGCVS9Iarrq
kWiClfTVpFpqUQqdyDEV885Q1PRzpQ3Zn27WKM7CRan4uZ4c/wss6AE4sStCAOh9RuO2NuJUPS5o
9PiXsMCREFC/IcBIJRQKtGsC8HrBWp44nqoOfbCocniJC05U7pXV0XdF4pGJDz55c7Enshbid5Ca
gPHqKNMu1EaCibKcRoBqbceGP5eKCrtEA/oEVB6YBNEc5H8stZ7gRaST7vSpVCwlXJDwl92DrqOd
qoVNDtsrbQfUnAh69HVO0gt0f+lU2pJMEihffluNqNIzEhY51U5JcIm4UNaEO6UdNE6n6NNNC8UO
cFdPBo6HWyRRN1MxQDVvmDuc8EVJGcUVWcgyoEYai0vnDPdDW8GbiXO7UFfqABnba2ydCwG7dgCI
VFZEzAxdr4anhh/Fplf0ktiGPnaye+LR0quJ0Rvi8go1rAVVPl1ao5IJSKmd/0AUmTTWTLf2UxIo
6m2pmInPjKDevBgAdMpFpWq99GpZiNkWif7H41Kk24jPq9hd9nUGsS2XjX2cwY6vyNN1wDv2bcPI
HOIK4xmaMrko1MxJPd+qY/HKribmQ8HuXsqWBtrCYrOYGy+EqO/vpcJyWuzCgQPihwwwz6hpEZEi
0cEmQlvoWmdsw4N2UsqZtDkIta7gz2iKuS5ZCF6rGB9Ww5980oROI2vlls0VY//DODnrYZsBilfK
1rxO6utc+OapxIfzzrD55n6/o//s3RBY0+1H40kt4uC8NGE4RRotzVWU5MoVziXAPb3irDs9Mc5D
2Tz+/u1+cCJZ9MlmPZ1OmR+b5WG7u6oAf7KgGeR+Be116ACWWYRmaw+eWrlTuzBlhh6nD+EMraQy
qtl7jehCfwlAvZGrxoXLuCwNC4hnU9bGudpm9Qxq1UnpVDrQDOc6fGdrWRKLOHrGGEQEZbIP24un
3+NNd6L/36tfswTl18WvTXv/9T5pCwYAvj9YJHOM7vySlyarwLstmBgM5bnFOncxX5pO4shhtgEC
oufzrTD20nSyjtAA4/biIuVSmdylfZhH8D9ABnGJQhMwKz/f0HQ6HPfct9DZ0Wzi9sVJWj+YZRZ7
hTvqHRzdlIW/gmyXc35YohEirxmi/M6j+dmt5PBaMr8dzTIIDRjamNoHp3Uk+X6exloDr9WwKAKb
DohM1I2fA/i6pyhAkOJH4AOpcwd2+DVvxyIDCamLE3CcDTYGEanEUNit9qnSkuQ4ynzlnYy5fVCu
1ingmfmiapv+ayllBmquQkJkZYm1UaB3nGBPqDYA3tV1glNXo1wVnU5jkJ1Ss9ZuQzMtCpzErhe5
nQaXAW60UtfxqebGkHZKZdOHHWE0tq9cEDVHDCpshuQhhfHsoors4us+DJ2YzaST1688t8OVeX5u
aE4YPTTD+bYOLlqK7w8im3huqF+HL34nJ2fZKbX5UKuV7mklKOqFNXQ2QLBM+cyfjGCtGQnBDORM
ufUilqEa44+mImjPMUIcqGRGRl8evJdFiqomjqLaa5KoGtl3J4G+vMR6EUmQ3At4tGIlckt8rbtO
ynXbkuXUl3I8ScoZAdlk1vGgNma6sNGUn6lRXRz3o65s847C30RsOz9Jr/NHdapuOysLGq9TqsXk
R+qr8rHDGykPCu0oVeP5ckbP8OBeNk1VUuAOqpeEfJHK0c3ZME6AdZFtzek4F8hia2Kr24jeWnCS
oQzYBqsmTJFlRkI7y8Qw3DS9SlF0HOGi16Q3q7F6p0BH3qT1kKx+/80+FZd391w+MPfXWRpKgdwU
TyKInb5oEth9EWsJIPPMl2yzgOe6wf0YATReQMuCTDtHTaDPC5cZ7ZV1Sm7BJoEC91zd+mVp4icz
k2I7D29W52B1OBhhTWJOnHiCZjmReroyFV/3MqIelq/8uvOP+eHXxbLPckjlXhzW2iVBDk4Sy2YZ
B9CFarMals7A/SoJjNqrG304puBgreaSxkKfAv80rqVGiLMVeCLx89ee/o/LH1gN5E6CjiRdSvXg
xGOmpNNrRHFBBhzLrZYnxQmZAhpJICYVIj/s02tV9wnQyNKmuJca1iGcZWdtXGWXtgaYC3R1tpb8
dOjKXUYIGGfh7pWzyWGJwxV0SamZ4gmhxkLvfP8kNDSlrVU+R66px9+SuNH5JLLTxurV09a5bKZG
e34sf+3qu1s0X/VvdvUn7/793p7OC77v6bD78LKi0mDK0sHa39NxbD8ba584fP8UkiA/4d6jMfDx
+zvYDb7XOcWRO3ezKHAScTzv92/Z083DOaZZ8DHom+HwxY15KDgnWYrtwAZzrUuF+4ZREkIkuvrY
HJrX5vNPPNC8z5NjiRsLf5o/y87yJXK40pTaoNkTD3xOxjph1GztbC3jZxh+tafFSbgK/w9757Uk
N46l4SfiBL25TUOWUZVcS5rWDUOmRe89n34/1PTuFpnsZKT2didiItTTE0ICBA4OzvnNqLo4vZfv
0oiXOMbd5cmeRppIBrp+SVt5Ax64j2qS61RecDyZAonySFa4WV9AAE9qLlgeiVi3JjTHaXsdtbRE
pjQss2PqFDONtlZ7/+qDb+QqIvNZRCrV1IFGC9UnnkMkIcuZIfpuIjvM8LOkpG4LOwfl3qY4q4Z4
7UrUq1LuQa6PbFdlcHNkqudiiwnUzHJkc5z71vFzrNqVHGu1PsM5UNanw/X5vYSN1QRJw6A/i+ST
bJP9/frTFYMj7LuwLB6MuK9PtQHkN+nCDkuinC5iVmvUIWLUiY8Ywfo/Wj8O/kQM/Us1xBOmlgkC
P5Y0PwBHVYVvTwvRMy20X9ATove4MoBtUPSh7mhwAf1BnaqLH0dbib/G9WidSHCLmrqbqT1qVdLe
d4MxfnmZ4P9HsVdRTKBx/jmKHbvvixAm/t//3agBxQmuk5wSeeYXybP/CWG2/i8SEQKHIFUsm/Kq
9i+QWyQqIs0SAoWvQpjzLzIYohvhUDZvfJWskxFAQ+JxDCBPMLi581Zbs2pRvm/bHk95e3JJ/wOM
a9R5JxlZx0kxChIqOkRSIHdgm5ajlBJ1oAE7a08qe41yHbQOVQmRsZI05z836j9mV3tDrbKrOHYG
GlJZ7/GLfhit4px8G4vBoE7kh1dfeCNsrRNgAaKnJSN0v0TfbP1SsO0h1XnNdF5RSMFJKQzpTdbz
rgK9E5Ze7zglaSyG4aB+mz8HHk3soP/ZYRvjb3w6lGIIKeSRQC3Wn04hU3FSfGk8k+Y+WAgnPlg+
UkTXR9lYTxRY2cAopXGdOqvg3JRhg1VS1XlKKUmPc8xDLsh4rtbttEfR2JqQjkwGj1aub6R1l7tE
GTJEcOS8o6Tc41miYSvlh462E403RhGyVkRirm5yvdVezLWuDMButJ4q+87bVG+tj9QUbiMSQK4A
o8eNwmVGp1UmO1jOpbOwIklRTfdKu9Ufp2KkQO00406+ur45X0aBTClSVYRy1/lH0ao2Gldkx4Ga
1/eVgp92WeG5lLYpDkMkQkfYDA5mZvJtRM7/zM9GslgAv5CNWXd44WlbWZu3rdd1E0L9hV7ifGdO
Nx9mFJhV8RxHDxLY42pHWDgXA3RRSy/3leJYUOd/o4yRiSfDXO+0cS/3OSVWwhToSsCNgJCXH8x3
DDpF+HJ5lZJZD7PaWffcmfVzZRn5/a1HioqMzO6j7gTfZK2F0uZAJecM50rKVahKNjSvAL3ELjxT
aWeDXG725VDiVfYqadSqcUKoOWWottHuwDkbjyMmSzsT2htldYnQyO+QgZUKD5qATi9AV56wbk7u
fmPZkGDCpYdEylqnifRpMJ3FbB5uYTDdGaE6AGY2olMMgeZ0fajNCf3vUOtIBLIHqaeACfmTZd9T
x5qxblb/uj7I1o6zXg2yCkRmp1XYwTqFV2JC7YV+h9fvICEq1/TtTsxbP74hdVBrEOIp4O6gHa1q
j5RNfcjENlYQ1AE8ijTGXUTDmI5r9oNomO58qc3lewEk01HglaUtd10YSHPcojLppVaEfH6LGXYi
WcnNH8mGxodQMwkUFMy1OGHVC8Ml4WuehO3nbuyTc+nog3vjRxLdNO4Ly4QUpnBVL6dStLEa+a2c
eq3d93DAw/anFraV65e1me18pYtlexkLAj4pOagea7Vs3FY+TSzGKntz/IYTWE+FE0elnWEUcRxf
P0e4zQUtHm6AwfsVmMxqTvAs8CdvU0+2k/BZMp3oTT41w3lIjOwNFLvurWKG45OkDdWbKk3UtwmY
tC+YeyP5iKdSgThbOD9ZOGaTcIzxIzdA8zHXpnJHmOxi14rfyaKjn4UM1AtY6nXw8tUuMkBIAQMP
Oudr3frGs2IWFUpeunWSY6ybrn/rjfWneQCAVnDyKPevUh1djfq8CZCvxsvj8yRD805lDM9uH0QI
fjISzTZ9TbVK5tw3ErmCPeWntWvhzHH2jb7bWbqLrhffWFyZdDXA8fGwXgV+tA80WeqQFWr4TN/K
NNSmE231XD3kOOgcaPKW6OMP2LHkGJj+W9NCB1iqKf9BJFfpRzTlR1sJ1DfDVFlvMo2FOFQS4MpD
1jfzGYxv4Q5loRQH1MjL97cukSoIEAJ9SEueA77cn6o2zQWXSOLBtrcPWdcWd7U02Tsn+yJ3ot6A
VgDoZsGs4GW2HAWHKrmzcYvx/Lr0eW7HyrEY8DtGBiZ6rPu6xo19+suaw/bj9em95EbL88fIBqk0
3wZ85To31ADog1BtY88Kw3g8jGOsfTTmyfhWlPUU4YNjgfqlijq+n2I5KU5VOcEXKpskmN+UtsOx
89vG+SrUV7/ClAXlkhhoPoU7ceLy+P3dK3NYJRr7q0ujMzJlGIMIQUYzRaM+jb/iHKQd8jaD7D9r
3c5wW99D4MNJ9sCIX9RiUrqoTo2Dp5d0VMSz3MBDUzw9jqhn+RiMlfrXLklMr5zM/NP1L3J58AVm
XqRi5OomUX65FXAhiqcm7GJv9HH1wY/RPFJ4TLzro7wc7dV359kBhYZsHTHRl7j8KhnLgUsPUZ2C
/47pSoNnx4bL7LPxQ9OM+oMV1drDNCnhpzkM/WMxBzr2pj2+uD3Al3vUY5xbr2mY9xQtBbGOvQjw
fzntqJgVNE3MyGsyOWHzI8BbR3Rhrk97Y3EBYaMxQK2C6/pFR+HVrGtQWHOXGpHXhRKCmmpWnpW4
i/+Po6w+oRL5U1dyXXhIWWbnhPv8oObJHqV66+hycoWZDMKKBPBVaPIxAROuTqE39dlb5C+0j2EU
1NnBCA1UWkMLmtKxrCY6rqVkRn+khdwd9UItQteOTfk+gpyX80dH/alyqH6hPBn9TZP5xwLI1npj
Q0RdiQCKDqS6/KoAoiSKiHboxd0w3QkttXeAJePz9a8qJrrey+A32Mr0S3iyr0ZJqlnBq3aOgPVm
g3Cbqg6S02Ferqr9zqe9TFdUYqQNFVoGXctOWk4oHNJGTew29Kiu/Bpj620TYdQG7u5TWfpubKvf
r0/tolGIEiCdQqCmnA+qY2v5htBW+rke89CT2irxsi6iPRn5NOwqnvBvFWUePKk228cxlovDbAS4
SxVa+I5PaXy5/lMuV5mTw8FRMSQB1L12CFHUQkaaKQrJCNP5D5N2/Sm0R/TJIjPbCQaX0X451Dop
nLU2jBEt8lTSatdysuTOUDCtHvEkfGN2lf5/HE9cB6/CgqI3vYw7cujh25O4ZlFqP6MEFwVk2zA9
dkCrXV9KkbwtNyxfVeR2po3oBWSc5XgxuU7rwGf3tNBX7mDZ6CnoBmFu7E+98iTldXIcLKAGvt9i
CRb7yq/rP2BrW7HEMGi5a+DoXkC4NbCwjcI+Diq1el8PXfHZAudy7Hxfexz4yufKylIvnfTkwQkQ
Fu+wiE4OZb/zWt/aVEJkBO1yUZ8yV2luOBaWE6R16I2DQh2PY3fs+q4+BGYq7yS7m0MJtVdZFEop
uC0X3R/7WglwoPNqPOGO84TZdTJN9jFVy70my9b+pV8tsOmcFwqIy6GAOo424pOQJeUQ3/lwHLC3
MvwzNoTIdoZpvLOfLsMsJVceUTCVCE3cCMvxEqS8sCPUAi+Zw+IR1LDyS7byfKcqdRn7GIWcgSoz
TJ4XJYrXpwSRkLJtKjnw5MLvv5QpNp5doCmuavUhUEXHPuGOvFfy3ZwaO5TkgKYcVczl1AJqjaSa
eeClmlx+BIk5vA8VbdgJABvpEJg8mVYmRTey2TVAQULzZ0ylOEDwW8/e4/A1/QgICw9TrPnPKs7u
D9DfwrOeqyX1MUBGPYiad2BSQL8U+XzYOZ4iAKwDhElaB+6HKhWVueWsw2omgMRgTyhGInRKBvc5
D2eJG7Spjk6caB9kO0cNFmhT9VcRK9pZzib9LvFjfO7VILjXctRMd37V1qfAi4qnugKOkXrr8kdl
sjJISM4GXl1CVZNllMixQh/SnWEu8KhceRohib44ySDFgdU406BNjdmGAYxry/xeCFpFWtflI86X
xmOJ1+X95NThvRM00rkEvPV+xi13L1Pc/hXArtAZRk2CestytuwFp/MtSXK1KZ7/nQ8CU1bkHcpf
KWwX4LmUgHFibec4fsaFDZZg5BT/vr4PNlackgNQAwojNu+B1Ur0FiGr1G0Jj3sreS+hSHG2naTe
2fzib1ltNhp4hFYoUsKgaHX7iWMXmvkgwXts8bIcm6cozNwc61/il/Px+pS2BuN4wbsFPgB9f3We
tajU5qRvJXeMk87lSWqdySeMdwaeGo9E/eTD9fG2lpCuB7hmCxVocE7Lzxg6sW2gSszkNEe4cibD
UYJYcCOMii2rExv5RmINKRMsR+nygcQJlLlrdUV6KM2YXNAf98o1GwGYUXj+mvwHNd5VlYAmRzjD
I5PcvjZiRGrs7Ow04uzLQXPsimp4RII82pma+Onr3fF60NU5CNIJZCWkZxfnbv2pxRDgsWonx8MP
Qv9uaQOOqUDsPCR7LPfmTwfPFHk0gRkTikTLRU1yaAZ9FEiuE4S6J/dE/bkvZ+/6KBtpAZsRHCxL
yxdciyhHiakM4NEcV8nM9DjWaCMahaMeUFvZI7Ju7EXuMSq4SGeACFq/hnq/VtIhrB03DHv7kz1U
82NdtsNOSiW0ztdfjLTSIFcXbyH+uFw3tS3kGkCk45q1NrpwdcLsrPiY02DjKeMrC3V4juXoJ6jN
dD6ORh/8gFykPKuznHiWmfSniTv3XdNpUnBQZnhQh5JAeGz6uXwKc8M+TV037Jh0rJTgRFZGXZWH
IsiUl5ecuvzVMo8aH+FCR6ihls9YJTe+NytaDZvazjDAvIsRCYSybcnThyidMXl25DD6kUhF8kFN
DP9dOFmQkFsFuOkh5ZMDjdULLT+CQOqCdzdvGpE6Q17leianXG1NNDA6U1I6G9lMeJxO6eBSMUjp
2YLTsXMdbuzP10Ot247y4ARm3Y62azfR+JZrorlX1XF4qsbZ3/kGe0OtjvrUD75vFa3thond/JEn
tXxn0Tt5U4VIdfzGAmo0U1GAEJ2gVVjuiiSIHbrDbifXgIW0Mg67Y6LVzgffzszz9cE2zh1SQfSk
aahyma6rPhIVn36cattFDHs+SqE9n50BetvvjIKaBIpSqEmsGfEpw09xzZ6gct8hatRIhzLM9xgr
W3kJk/nfYVZbL7ENbEXSynbh8lWfq7Gi7e1L+hullH+hm6l8A7jaUROIjKPcoTBzMOEM3R6ZbbDW
dLsInEJ2enlWschUfF1u2P51Jh0QupgQQhiM428sKGBhpNExuQMXtxwFjiUqrknJzlcQeeWfEPrJ
s+Dud0ah3oowgzC4W216e8L2FKyd7VIk/xVi7uAqyHzstEA2TxYPbdEB4aH2omf7qsDQUcThvcl2
j6pOfw5DKf0MzcjwUObYK7ntDbWaD3K2dh2YHGLwddmj8PXzWh02cjyWezzwraHAKYjLk6cTZ2v5
gVSzh7kLt97t5aC4m9AIfUCUJDo5Q2v9xhGmO0EeADJCIE6XQyGh7VDb5AgXkNnI4Ir6TNah7hzh
jQQLgg2OS4pgE1DnWo7i502b5H3MZxp646GaoughBa12h1GTdohUu37s87D8cn0Dbg5Khg+sCeVe
gDrLQftOkfI+MS037ofyLDpgZ8fXh8eibee3lI1bWg1atBPqxV+6yuoQw7NA7cHjh6G0Oltl7Vi9
PbHryzgxn7Nh0FzVlnCNSzvryQq19PaIgaWUKO9T3ed1J0L0qwPQJ8aM/CxnuS3q/ATfsDgZsK9v
/37UwRElAD0IuGB9lnVNkSe5ZxT0evrzEMg2qGMzPSlllR9rEMefKqfbu6C3agf0a6g8oy9BBWa9
N+MiK+uelXZJGGJ0IiW1ea8GUV64Zpfbf3YpMVIvtfxd0JSmW0aiozbATXjMk0C9l8hbdpZh41wC
JpNhSwhUGbIXy8XWZNTNJgQ2XKfwoxMUqxrir1+5iKn9znfFlUOnggeFhIrXcigdkGadwF1yQWtH
73u8UQ560Ns7Ke3GBU7djtxc4JVJocURerV7TKkY5IYA5LYWexS9++wUdU14+30D6Y4yEwkdJcl1
EzZASSD2Y0YpLSq+sdV9m+s+966f9q2pQLbVBQ0Gi5H1t0msHv2iTLHcqEEYSptS+1Ab+s1QK/Ex
VKFeKUQckb9bLpjtzGqUpoPlarCMj45a2AckULqdz7K1z0CjCJg83uH0rZejaIqU1mbYWKgUTfYd
3GH04KUwew9ofo/htTUUb0DAQaJ7xxFfDjUHeaoNE5p0tZWbJzPApkHiFeLmoazvfKGtoRD+1ISG
HNbqF1rqodJb8xggfyehuDynbXZXKlZ2CqRhN5kTN+QqDNNGIpuj6wnOZl0oVpQYSRxgHq5SG/dR
gsm6WkhnitT/tiQh3BRYyIThVVrlMjGjUb8ObfX9+obcnC4oEzaKEGRbI5f8IfKThF4g0avLXbQC
qeolen6uK2c4XR9KpKYXsyU7pnRBiEYUbvkRjdFGsUqeTLcpVekxKAz1VAZqeCx8RXkyIhVZxCGv
znUb9u/tqgl+4w7ifhVGywLG/pJZv4oigdMmEkfPdFM71WHZ5RASiZU7wfeytYJBixDfEdeqLqPy
vpxlITn5FPWV6UqFox+GPPLzQ0M34KekVOqjgTzhqWx881yjYPmpG/TejfKueafHMzqP1xf8Itjw
UwiaQGVAL9G8E//+1YznSlHHZOxMt0WM7VE3I2TLe/nL9UGEWdvys1Jdg6ZGnZLnuxBZWo4ylKME
Ic7XXd2EuXueq07B7rbOgF/KfTeiDKNMP9GWIJuqUMlDwB9K+vPkzKV1sLQwrQ+DHinjqcX1Y/T6
VnZ6rzea/FcxWAm6N6PFrVr7Zf8odynuKMOkJP3HsVblT1ZD2+7cK0OBpAeUyfwggVLZCXMiWL7e
tqhT0RIQV7zQMgQKtJwfijhDaVc9Bup2VTw1wvIiz1EKZLfOyG70pBVyrEp/XV/W9aq+jEqRCJoi
eBdadctRSyNA3U2BDGHWKBzFSRqcTGQADliNNufrQ4m/ajVBocsKKgLqmLg2lkPBuPANm7sOLEjm
4H+hhu9gW1lHFF6kd2Gpy24S6Pa3draTHdrCemmpipIzoaYEupjYs0b/OaEUGmo+9+AD9OkXddmf
s1yWp6wOqrvEtIO7cW7Gb9dnu17YlzGFcCw8Pga2VuczRDS5Vns+p54iPTIHY3yQwwJtFGv823j8
H+EPYue/XlgqcDqC6nTLcTKE8L8ayrBjKdBQaPF8rlHsUphaV8icfxCPB8nMnZ3lFH/fejxK+S98
Qtq7QgT79XlXo2LK+r6rvDHXGq8Y1fm+D+IKWcooGc9KOEA1JtTfj9zbj7TYQ/3GFEpMWBRZ8C0U
wtnrCmflxKntm2nlTW1jJZCYlfiQyWMW7QS2y33D7UFjwib7EB3s1eGwO3x+ibyl59hRkB/LXO1/
jGYvKAdFHt3bSqed8FppvFu3DsNSdxdsKK7tNctG91EiM2nJeEmffk1tOz7WZfXHrFh7HKV14GYd
KRdBuKJE9qJ+uPyQWmkP2MdMhYcsjXGfVegtQY6c7m6eDsroouzK9c/TZfWonoNBNsu+LjxqPcOX
QfOle3Lv/CTnUrL3JrmcEbQyod8ojAJwmRCn8vVVpMDm9Kc490IJTSrdapQDxZj0dH1GlwcOzB6+
trw4yC8u+DQyUnQRRYTMq4IOe1elhTJqat6gK8Gxkfz65u3OcKKbxadiz6+3+xjXZZLz0vOkAq8c
QEOBmybjHhR4Y1I8XA0ilcbJIkpfLF08Z6FReJ2ZfIEoqx3jRL9r2ixG+13td5Zw40PxkdF6VwW0
DELXcjS0TiyDzKzw6lGe32ttgW+vI98KqxUPLPxUgDZhcEfFX/yKV9tB9yWjVyql8Koy1d8MqTJ+
1gq52vk+l6GeUagICGl/kpM1zz+d8qlOWx2qwSz7LgwoyvRKr3tjpjU7EWlr2WgyAkDjJYR25WpC
sYxyRiLJhdeXdXeQwf/Rp+9m9/r+3hqF3Q2ABT45afQqFZEoZKMBnELTGAblqJZzC+FA2mu8bW04
iOpoc5Im40S/iq4Oeo1WXjq5NySV/e9wapRzN+HUmjh9cqytyt9JsLZm9cJL49agPr/GoqadkiWV
OudeF9O1si0pPGah9BuHlY0AtoM9TRnxJY19teXGrhzUfEhzrwBbdM6bFNy+WVi3bzkaQsIuiDjE
n1ZfCLEJtGojrfDCoc/ueGRk55llA3CKwsz1zXDRCuAQ8XDEd4X6o5AEWsXUMm2jTIq5JajQtgfE
8wApa1/o1X6vw/RXlvaPYZd/LCbnsYzqnbbwxjcTVweIXQYXhMzlAR5qPx0oLhSe0wXTMVb6EsRp
vjfFjQPMXw86GXQnxEJhhPk6TKiExcbXC0YpcLuvWwJs3KTvI7veC3uXqRPFf0OwS0nwgV2vRnLm
ypQgQxQeXE2ElCskYuxG6zwflYNnJEmwCAffcQfsM/hQpXqzcxVvLSc9fbodkDShaIt//2pzQum1
yqqLCs8qnAk/edVwaYb+7X5xQz6KoBp6bpRi6VFdwHGRWc5ko4elFLYYycazBMg7mvWKl0yiZciC
y7eKmIgtyiaBzChoXzyjlvNKlCyXeuKwlzZT9cj7kNdfUOhPtRLPGBzAFj4AMKjqnWi8eTQwMiLn
ZtvweFptT2PE4E7yQ0LYONOc6iLpU1DnyQNqg/qPsUDeHWFJ7V0b5fWDSqb4uQPls/MjLpNUCjov
cBCSRfqPIsy++qaRng1KJzuZp7SO9BCPcfqky9S8GwNhySJW+ycQAbdiDFhwMHridpAp+8FeXg4K
4b2th5IMqAY5djcloXOwpKC9fbuiwU/qLXR0BIFkOUpEtLaNTM08uZqC93NYtieJysL5eoAT98zy
OWNTRnlRgRbgjMuXmoXiZorqo1+10dtiLtW38FXz09i0qEWWcC7jKpQORdX9bbX0jwdlI+6gysLb
gg3Eu3iNFW2zTsUYs8q8rFSrg8xD6ZBoU+EiHj/svNleWt0XsyTh5/TDNyEZWq4l/yvgoaHM0OM3
fyhl/saQ2qc2ck5xiglo29+ZQ4bWb2ffV1N1SqT4XGnBHVYlX66v9kYIoixNziw0blTKAMvfoWJj
nrdcWl7XCSn5LM8ObZLMt+8c6Ma89sVLCvjzKs5qMdShNJhTr9KViGxZM9zAbPawvhsZDIvJi+NF
So931HIu8lhXOMoCYNa7Yj7keSrdS2DOQj9FJdiWbu2Hc+gEi46dSnZBErNaOg2Ztq4trcSL6lI+
pVVe/6n3w/wfT+1/3JQb8US8oGCtcONihr66I7CDGiINB1PPQAL3aziqzXma+/pQjLHzkFa98hD3
gbJHBH25elb7UyToNrgJ7gyyjeVa4m0Q5yGkDQ88ajEcpA5Dqgy6zp2Vmq0Xx8Fw9rNJfT8rmYJ2
zUy/WapTd2h0GrWGnR6DctY8w6+snRTkovHGsnOV0fAVz27R51j+sklKubFDkqtCK/A1lXwLL8s8
APfjvLH1+NkXPqiqHLy1wuxNnA/PmZD/i43x580nB8AHRUKyS7LmNeAqrrEONSrIaZLZKg8dLj3u
NHX9TjTcOJ/ikWnS12MPcJcuZ0udETH1XIo9vRoa4NBm/eC3xo/rU9kIfLAZxacGCi2UYpaDNHlq
lzoe8ZjI9+VpDMP56DQQpDqn2xlp44jSz2Ej06Lk8KwR19oI9naOp9hD+Cg5BhHxrcH/JDiQ+c9f
ZjxD9tJlkXqvNjJcKVyuSAf4w7r90ORDkvYRlDd7joIHQxuxSMsCKfqIR4bhlc6YnqQxqk9NaqN8
O03hY42O83E2o2xn5259SiRzBJkYITEqZctVFpnSqPhZ7ClyX5/nIpOOEsjKHbz+1rekLI+dLT0P
fAdWx8O2wiANCzmGdlsEbpdheO0ApzlNei7vhKbLCb1UbykboE9K/XEVAOUp1AfLzzIPApZ0r/vj
9wZH8vudvXn5ARkF1VxxK9PZXk8oxz3b6fIw88oceY/jMJVR9V4nkZvOkMz85pgPReufk3C0A3T5
yqY6cJ+qbwWcHoCsP8zfqf2m/bEBNq5SEKIbdgr1sX4vNwnKp0lYlN+Nwgp+JiF8YoD+md8+zmbT
TSeHXNU8ItSs/BxbLfpjyOrxfiqy6dzLav02iYdaO0iK1uguHY088wZrmgPIUWlf3ElEwM9y2wyF
1xhTfWRg5zT5iva10kCbIEegIThuVvK3yB/Sv6RJx/7Pagf8a+zakb+HlYRFcJt2/p0uGXN1VhGx
njERsIBuqnpQHPS8tvac6zeSaNabdxehQOBw11XWSUZOtVU16OFxOX/pa8f8E+VPnFcUqX5fIgH3
pGS6zf1dqw9WLvsnxU5u7caSxgrZPL64oEZTrFseFd6fqTrFBleOOQfuqPZYkZfoY7a6tfdW2drE
YmPRzWJANDGXQ3VD0smNg+SBWpnhuZj85MTr5vaX3ovvKk9nYY8FDnU5ilNqRl45NaaOia/dGdnQ
P6fw6nbO/tZcSCbh1Ao5Jjr0y1H0AIMTax5gcJXFH3IPmcL3M2kndb0MMKjGvBpkNZVQnaIwmRgk
iWJ6nLGdeGVkhkca53sMp82heEXSLqK0e0E+zIO5K6y6T70+kBvYYZXv+qBVD904tTuzuryYmBVQ
nZeCLh2KVdicgepMspnygeoyf2jKVoVMW6AUm3Y12vNpPu4xXi4TO0bkTqeaI95T6/Qx9uvIqWNG
NKpGw4sGJKUxDdaptgv1KJRZ3D7Wbi9UMSjFV0F6AuuyTuuSJKaQ6YSpZ/bR8NAXWkQzNiq5hLEr
uR64NzYj7BI2PI852sNrKo09Dv2c507iTVE2POEibn5LKku6vQRLC1o0oOiZUrVcG6laTQY4sNYY
xlCHZ7Upmj/bPMh2bqGNj8WJIovgcQFvco1F4lVB/g+PxIuLNDiGZaXcV5GsjChOy8rT0Efmqa8t
ewevtzmq8NzixQSqf537Q4nszKmaEi+AmuZWOqaUSjvGz6afyG4R6PFnUygE3/7dmCPdH9yLqGmu
apnY1qqiKpV4ban0d5HT+gf85m5VJyPCo7RJ75d8U9A8VlGEpdSVpmgTb5ir4M1Y+mmGZWVf7ERE
cWyX2d9yGLFJX1VjpjY09RHlPc9o7fjeJM+1hM3mD0RlEteJGtNLYweWw5SF9oPWYpBxfTE3vqDG
TYpIDokfgB9R7Hg1fpOrkx9WfuzNud4+9yh8HUc9qI5j36mnvtHreynLgs/XB914ItFCpHBKOUgo
tb6wLl6NimlfFpdVhZCF0UfVmYvGeY7K2uIp3Gi/Btuuf/S1bD2SVvUHVY7Hu1CSVM+E4vgkZ4m/
s6M2wjgdQJAxpo2LOB9kuQgZsVPFyzvG0VgZjhAu0zMGgfKpCrVw55xuBB0ECYWsifBoJjCshrKx
5ktHHmVkFe0hxuX4nMfdXo60NSFLFKeQ04euKKzPXn9VPZJr2Yd26flJCJ17nks3l2P7STOGvTbg
5oREt1ZI04riyXIoq5B9pTIYKqycr4Fp5w9yFO6xvbZ2KagI2MTcgQC1Vh+oG0MYL7Yae5rtR2DG
q/Fc5lPwRg8n6RgGpnkP3nPvZbY1M0rEZFzU4GlDr5KV2M+KzmHZUBbwh4Niq8OHsS+qT9fPwsa9
Ti+QS/alQopZ3XL90DXzdTXjwWkZ0fAWIfL6XR77iJt0udMeW18zdiLO1rQcaKy00iBNAyVcDThV
ZdsHNYUTpbA9Q9IbF0uPPVnCrSydlyTKZiwdUNx19SHFKKjXkz72nLQfHuRwGO+HTIneaGWXvAsC
+NokMuk9cPLoW9PM1NvCbC6O1xd34xywtAisIY9FGWStsoZND1DnOSDO2LP+2ZEwtqpkVCtqv9/j
UmwsK4fNoFvDpLFmXx25buiG0c6myMsLOf+GZRa7s8Hv9/qEtkYhG6NzhqA2UkCruy9WBwDcU4JS
jKR8rTJQmVqFTMH1QbZWDZyH4CRxMVCrXO0QpBeDJA8jb0wC6UhZr0d9H7vXTNXanflsDkW+Z+Ku
Iex1VtdPNuMUVZdW6Cmh9GcVjP4pGtR3khT7v7ETgHfwTmfRRKVlOSduv7KfLFRpCgv1/mJq5LM2
Yp+k+DeTQsgc4O28lN5ohl+IsejIraCqoCKAo1fU/2rwq7rwMbr+kTYSB7S/KLcKYXWBXV1OKK6R
4lbB+3k0AdGMgDrhR65VJmZz5puO52Eyrenog36ZD0MKw4PHuGTsEIgughdvHyofoq0jCLHrt6nA
j7ZBw/lCQbN4G/XYYvUgd3EXQ34uy3L/1jK9GA+kvSitCgLWKiQ7rVKjd5XHXm9ZmevIQ3ew9TbY
2f8Xh4wEkqQEUVWBHqd0ulxa3URSlwd35CnO8KOSuv4kK7W/k3i90PsWmZ8YRYgoiCI90KPV1qcZ
QAk5qiJPopZQHqaoARAioXWXho32wY6c5NkcYh9zrlryrFjpIlTQ1ezJUtEYDLCCyY6O0mNp0uBw
mVZIvmIYNp5HkIRuakjSqY5C4xhW3SwdLa2a3klTZO4kchfHV8zBEWUYsjjUj1crlSErWasYtXh6
2DbNCXNNnSzZNtPoMJLQ7gSLC31/qpJUgMWm5z0l8rXVh4n0JAbvjiyLqiLwEGD+eLZ9SqQPMrUT
/6GxBOI2rUd4Bf5Y/azx03l2iqFAtmYqpIPtK/YDjO38Z2hqkldM6pgdmsAonqLc6p/DRA/OXedH
T8U8WEBa8cTuUQ485tqs37dtbHt5L9d32aBr95UvfQNSvUemv9x7TBFdhxfbLyA1q2MdKXKuAItA
yalIjecJw5FDopfRzjl6oRwtNx8ya+QdwMEB1kKYXK6kGWuBksZd6Plq5By6WXXlUv0QYh5e+M7n
plMfcRZ6hwxfetAz3eVVfI8tZn/w8/oY5tO7Me//8Hs6G4M8yId6qN0q7bTDhFZPoY07pY/LNREV
KUFMIcFEq3F1UqB+O5JOp9HV837CJrzQs+oAzULa2V+X0YxxxAMA9AjUznXKEiToZaBeYLsYKGof
MQTNvxeU/TMa9Wn2YaaKuzPg1sQEp4POJlAw/rv8CkljjXXH1eD6Ti/dOzHvLm0M01sTPkBzAuog
iHWidbzaUoYTQUmk2QG/oR7u9Q5HLSGz9ztzAShCgi6qAWtCuKkV7VxmzCVup/ApkPHOKrMk2nk+
XQYckiwEaMSzkYx7zUoMbbXokwFaSFuV1cmscHO0i79y0Ck709nYCyKbA52HwhnlytUBaTVsM8PG
Nt08CKbHAeu6I+6IvD16Y/hUTebeud8ej7tGgA+Bf69utkg32qwiy8JSKW2/Dh0qm2aGAlSL6uYZ
T3djJ3JvbD3BwgONyr0NNnp1puYkbxVEvUzXVlv10Q+N+EzNaHSvJymbn4tUCJAozDV0w5cbHOa+
g3aZmJUGdCgEkHLXaBN+apO5x6bfWkDuIgKngLmBVVoOpU02uoPaDL+F6u/DPFfa2x7D+WF+Y9Rx
ubMNL1dPaAeiAURnnSC6hmW1kVEUmh9pbq1O5iGsMSprB0nbSfEuV0+04WipUgzlsnu5Dl9VSYrY
mEeGUV27cr7PZqIcsVBx3Bq+yU4db2s+QniN7JhHIRD55eK1VZ8SEVTVrR0pBSVvdKcsSG+2AUcn
mqo/mbFAX0ErXo4yaYE8BIGG+84Ux4co6ZRPOAV3f9y658AA0Z4BskYx9MLVz0F/Miz8QXXLCe1D
hGgiNy4N+WOjGv7OUBvLxt0pGLbgDxTM4pcTmnWUkAsbOyHqkfdNrxuPXWbtqQBuDsLHAeGPwxN9
jeUgY+XL6BMziJnmE9V+y36IBuyEr6/aZUlOZB3saFIPAatYV1XzPkXgNcsUd7bz+o86bMGkEOzb
8L2kk9i/U/yhwbpPLhNIan5eyocSYnVwX8zNjMrUjObneTaNfi8wXk6fLOgFGwiaU5APltOXg6wd
IogVrh6YyV/4K2H2GsrVTqf4MnpQNpepZAvuK23/VWbpZFPWpEYus8j/xdmZLceNY+v6VSrqerM3
5yFi974gmZmaLEu2PMg3DJUtcyZBEuD09Oeju8+JypRCedwVUYNKlpAEwIWFtf6B/prvL2jMp9XN
mHUicuqqP/NmvzocXE460whbwfo5eajChOZSp/qeF2a9bISNWbGLMFM61lk46/U5UdYXk8jMbQkA
uQ3nJ2D94/HGJLdxu7SdvT26QQiev9npeJbHb++hF0/FKGBEOZW5mkE1PIkiQl9Rn1O+sx+W/Ic9
Si/qh8VGO0B+1zSnPnP3fO2ZKFJwFXCtrexy8vLNIi+Grted/SxwiUeCXuzSwKrORPrXngnQGUkn
uGkKFNun+FsM7qAp5gJ/rX2QuelhDugC2OM6XQ7CAzNqZ+c0OF8oz/9i3fpEL1Aom6LEyU7MFW0b
hVjqvugSOoliHfH41tqh6iPcxoED2LYQGaVpE3H3Ya1MJ+z6dPqME4dTxOjOtSKyRtNUkZ9N0thV
raFZHBxdK0M1SRDZ1SSWc02uLXQf3SdoHXBxAcgOG4Tm/MmGVgWZVGF0m+V0NX/Bsave4f3pxpaA
x4Zokn8zAxs4c4V+GbN+jYrEMBWQjUl6cqCo2V8xE+d+Mrlz/60MFm0XoPRx7eOBfZF1eEeEpdtO
sZMKrWEOXH9PIRDX1LZI/hotV128/QK8siUpbIBHgzW9KTmfvGYpIg+jXcDSD7D6vl2QEAr1ahl+
N5/nqdGlQuGEuurmkXK8JSmXSbxlJNIY0l5u7Eng5p545u+/XkAsOA+MTYabKu7JKJaJ3+pU2vsF
B47IGZG/VjY77O0Ze23fIKEASJGrPcyokxkzG730rMnHd9302ySq/WqOjQCWVNi7S3/Blci+pKL3
263frfQNuwxGjAdH6pRdPpfeYlQW+ZtGIzEEjABbVwb9mSl85eF8kx42EZ5oSOA9nsKpsZXeKd3c
25usd2Awzg6lNSNOJs7zMCcohiAT5Oe353QLsyfvItIH7BBQSWTUp6p/7lLZiG0uJAzGnIZqmauH
Ypq9nSEWn5JWonatn+j3ib/8fHvgbbFeDrw1SzazQiQ5j5+3MzxEy4k9ZMVq2En8dm9LhOkvF+We
c4d/WT2jAIQwwHaDIeYgXXE8VtmrXCi1GPsm1yFZ95moIuTXBp56FloZJ5Tcvmd24cSe1/g7mtRq
5xZeYUf22sodenL9FdiNNS4W0e8XQu5VlWZ4vngSmV+Nhlmg2vy64wUJs8WsI5UbYjiTdL0SL+i5
AtAlZtC8P6WbBShz6SyNsQ+c3r3Q5rKIEnomZ96xV0dBPsRkhI1EcjJVQ23rFFCksdfc/n0/JN4d
7onGmU23/ZKTted03CI/I3AMnJz97UAtc9aVsc+1lYCbj38FojaRGhsvl4Fr+ts77dVHIh30aAhS
CDgFhTe5lalkEMZeYoAS6tLyLssVY6q3R/llD3f6UFTXOYwJg5TyTx6qwROor2ah7/XGaZwIZnT/
iKEYFUEKIf5f2DBnn9vMLPJottBwo5Q4T8O+GqlRhmmhdCiRvjH87Kw5EWGP3Oez5Q3r05T0YxnO
fpnbO6gQfR5pve1UUQ/EOj8g4se5VdlqFQhtB+4TTuBBENvWgp4Z/4B021qbDbOwEqvBFdtuvtVT
4v8IaOo9G1x/H0bbnz7NUsttEDuW/YhlQ4mDeiOdL3Y6QB2A/iKNUIetB7DV9EGvVXaqz1GNxO0H
vxx1P8LKhM4IvM72Y5VP5WPad3MaWXZtjtGot2sfGcKfm40sU8mQD744u//yW8/L/KEx9mNSFW7o
puCDQ731m7/OLM2L7QaFnUIpYljwzOgMH7/+Lg4ro29WC+asZDbYCSp0FVt/oHLinGN7vdxsW5qx
UZFt+vYvTkLF9WvCqXvZ5+3YR6myg/fZlFU/fveJwI1zWlBBI3OAJ378RIFfiRUkl77nnuntzLkS
4azlAqur+Zwe1UtuB9diCr/2djhwpzxV79cd1ZfD2q37jJtdF3GJXS+pQTQkEnWd95dzX4wauodZ
oeJKpe5nbFTEX2Y71dcKk3sVLdVEydcum/b7b8/CJldFNwnRJl69kzdunjtRtJCwAJ92ZhRA74zp
hhqhKbpz3YSXpxWJx2ZpAmCItT3V/iKap0HvZOu+T4xph+6vvdd0fwIAOZ6b8JeJAENt1QiO5Q1d
fZLTK11q0m+dBRHRhEu00SXi3ljtBYCsnWp3yJBhKJQuFopcb0/ny61LmQUNPDqfKGiAPjveVI50
qiyxZ16TKVivyjb5GTiTfi7N+cVbOY6TDEN3HalmeCZwp4+HEWsj+9kIhn3STmVw0QWSTLy2jbXc
Wckyf7OdDjC03uJmHroycD+PuV/ozMPkAiXuhiSJs3aujHh06sIMkfDV7DCXVpeHhjEZ2W4OBLbn
ZDKzvcucuXvA0rfNoinJ5wLANQoTF5ggUoDr6mDu9mk1wKx3UFTeNVWyWBfrlIkymgdqxyFHGNou
CCcXaZQnVPFu8QvG0mVZK6+IasdMv3bL6GuR8MfMj4NG+Ddg6lL7wk07oLFe3wahKCfzQVeqS8Nx
qjVSKgyJx93o9nW5S9I6v3eBRNe0j1JfRr8k6uNE6akeWubsWyEiKv2z6I2kii1jcUVYJmb9tXP7
6gHeQXU/+qn7o0uU9hGEnV6i3iaMj15nGF+UpXzIZaKx6ghHsq4Ju6F1XEDO5vTOrgwT9LMzB+8b
1bdJGJRe4UTL0nrzfsi6ClVmbJLbmxrJI3rEawsxZ8w1ldJB9LlcdsIP8lvukrWOdpo3fmTXmkaI
gL/+qRv9Ko9KYY0l+h1rXYdrjmd9mFtohhw6V2Q1dDQzKWJ6m8YH7JZzazdV5iAu6qxXny0ns55o
7EqURjYEe967462raVkV+ikvzackF8N1nq3muuvsYMo2hltrHSQP20S+Xrpx4c+1H2LUbf8M+sR1
UPJxFnBydpZa2J0txvtxIsKGZT7pnzGVsfs9SVUa7Ngp/X3VamOLOYCBD5SxmpIaj5sFMvSWQrsY
OrqpIeqUWsKxtS6P5VB2TJqv8ZpmSluwBRMDd8sxELzCeU5rrGqdTESYAbeUZ9P1rzHtlozruE/a
Oa3lcEONZ7X2Yhith3EMKkUqqWeSVz2dgsg1Z9PFJ0xlPxurtW9MZ8rv6H4iRKFVfn5XkVB/8NOu
IrMNvGaMZefTd9ALQ3zv1wkbJuVVEw+kDUkbEeEmlNGVNV61Wen8VQJsoD1H+ZLnqYPV3qVFuvwU
fel8NKfR9VCGNw36aNJdpnjyuKtEeL5SN8XBJyMytb5aL0AKDXWUyFS/G10Nmr0L6CAy64ySyzxl
yRzWvj8D3ily8dNsneQbakXdY+PDkAwHLnb3AzV7KzIDbsNwEoz+3eC+98b0pstF8jCJTvvJnW8o
o25UQxMhHOs9T3AfHotCmcahDyp72ZujVdfXlWtLGU550X+HYOU0GO1lfrY3VVbmYe+PxW0DSLiI
PHvxn0TXjc85RaJ7ZieB8cDWmSMd7dbnNsiUF0GS15pwwv3zCe189bAsky4OLYLP/F8vGGVs1YbV
Rgol6iRcRVk8UAHNq0inRWeEDcIAfw0B5Zrdgs+mE6slYV+UlZN85cdyoGlqcsMynYosyp3O24Fd
dLlaOJr3QWoLqndOUfqhZQzyrrIEAmM4g3psxiHbxOfzgDUYGi8ToQWi9jqYzKS7TJBTH/e8SMF7
N7V9XM7mhfa+bbR9Gg6uSV80R7zPC6nuTQ+kdGsfsoRTQR5oWNd+6y4frLrQo6mwIBZP+mJfdWtg
sGmNzJ+uBnMSMHO5xckIYdi0DnnACbM7zx2uNcfN7xNXzk1cNpWDIcyo2x+TLKnv3awbXJawNfAi
c6Vx4dC3uGsDF/KSR6+HNBHpnW432HglaIFswPCp/GZFxPWhs01j3buecLqrBru8LhryEZngZQjW
IMrHMrvZ7GfYGzZlnn0ram/cr7Nsm8OoCtFQj2v85qIU/QjyJa+Brc7t8LWiETFEGY3Rg5+kNnFW
NOjR18Pk3Piqh1JemZ1xqwPUcqOpLtQ7oxvQJKsxbjxgxUnwbHAEzK/wdE4lRinZZBwcdyRUdpBd
HvqyqL5npjalByf353Qvx6LJDxXiW9znyM+tQ+5MAbm2yIhIRZqLbwwwU3nNSEqgzwbGRxw8Sprq
vcb535N/NYBvtaWM0JM3v6w1fqeHXo2efoFBrZmFDqtYsjA5NKE5qGcntFTityH0TPm19nMdqYVC
h9/TePb6FYttXNrWWpr3vllWl5YCsxDmU9fOoWWhILArvDQfLhJisB6bqfI0FOFa72OKgrkbBkbX
v+t56bwrzxOajsa5XVWhWTTVc5WrHqExVI4eadr31y36swlwMaOnEis87hPLKpa7JFi1ETubpiZ0
94kzh15RQP0uNLthmdHUvqzmxAlbbjUH1Xl6tKbyBubUcDdOmqPvVzK4IjQxLBv2jhAjU4BiBb5l
6eaxSV9b3dn5nBYhgLX0cXC0WkVOP4Lhp6tWXOnKET9aqoRcRB3lFGFh6+TVZL+aiKuiIfdNlqUz
wlS4bR4vi6fdqBp5UupCTvZo2dJ9ty7dlB+IlNYcC83kGMuMgoka7dqNZN8Z5WXSFfOdo4rhsW6T
qo2s1ssXgqlTwveaDJHEK1CTMmynyRljXpgq2KX1KJ9WOigHJLEX/2rK8vKi6zk74sIjNX0qndJd
d3k5pcZl1mjZN08fbRFbmWMWsTRS7NPm2jjIOW/3Qy6gj9lW2RlRs4j6hrksuE/m7dBG+aqlIjLR
2rtdKxizf9nLTI1YldJ9EL1jPWeBC0nXHapJ31XSR9O+4WFVWBic0qHu94QH2brD+7Lvu2fZcdId
EEMEdGYNycIllbA7PKeT8jmWdErLTaIvXwxrrp/H1TBJCrp+sR/KUZu+y/5HVu2Nol5/YCTtP87V
2pDHCQrYcyIBmJggIfxQGz23i1k3hw4uxpb3nfLld6mq8UuLJncVdtCOP+ezN/7gVkJSJ1xDTOFi
DiR1NiqH1cctK7nP1KJlh7HKkLAMcO8aQ0gJUEp6R6opQsRjzqJ1XqEJ6UE+PvS96X0RviO/ln4+
qFskCprvkJdLN/IHw+vDOtH6W28e8p+ObMyvpmULboR2kvwksHE2D6ZN+QgX2DoN+T3NB2U3xqdS
r72PY7foYHlqDUV5wAtVF8+EOS3mbayCS5Ind96VrTFfuivbCSDwtntKmA6opWSQXv1Ueve4f5VV
OGcigwCKyNe93lZWGk+abB5FUjrPJZRCUudiDD5pjplZqBA49fOQBNr7pl+ad8VkzLt8NMpl1xh9
vZkv5Oqprtvu+9JJWGV1koj1YYJUx5bI5+xjOwWk6l5aGh6Gi3AdwzFBEJFnKBc4zU1bfmLCyvFq
RNnlc9ZqeQUno9XE7dr1hhaPOjXW2CPei5DSGwdSUeaOdxCGQekVXYjUiatUmjnXk6Eu3uuTu7Sf
hpygEQ29Za9xOeugNYkE8h4h9F5ETeAtMqzZqrdN3+v3S6W5OGPoE+GN1KtZQkExtw6NDI/X0FdF
sIRlgHBhSB/RSS/MAFs67OrmPg/pSQu1K6WffsbwNvjR0iYD+OfN2RpK4Hsfy87FxUe6uvatxkFl
JYGusg+TySka5jkVtbm3kzU0M4A+4dymbRtqCcvJ69ikzZUjjTnD52K0bmsEfs3D4Kr85ywbxX3a
LJM4KObag6U2bzeOwjJkhMuFUFGPJqh2NeGflSMq4WcPhVeNNvFv0ebPOBAv40Xgr3LZ1dz9sHPU
3Y6eOh6pHDOBqTkUYV0l9m6y5s1FByXhxuylXOLSKqh4r1VQ7pPcbAeE8Czn5+YSTS46Nb5z2ap2
/gFW1BNXtW2lfThoXkKJyUzrqIQp8dWyWt6kUnocJG2v5uG9iedwfZH2qgqifnLyMjbmdf7cWFI9
JaAo06hUYzZE5iTFUx7kfRoBsvS+N8WKbatqmtUN/Yr1i3JsuJ3Q1mT/Rer090B71f5T1SrkAqHD
Ujeraye9QTa+03a6dI1iZw0iw5iOk9kKZ5DtaVy5hZ7G2pqOTM+ab/qCabnWh9GsIV2Y3ljk+Kog
RXJwvQo5jclVFI7TorWmW3QvmuluHDz3k+YhfROZS732sbAn8wnQzGQ9eII7e+ogrBWhJorFEqz6
IAspSKZ2pOdW9dHXJk5eSmIuDaDEp1aHUi7yfBBiFgCyVP8iJx07/aIbKst8rLBGUbfaMAg/QpSp
eZctaddeBuWS3dZkFW6oysZuQu6q8hGRIXnXGxiuh/PaOkUUaKSuEXEAft7qmCqJGlci5VKZdM5D
v1sKkvyiKj+iL1VZoRqbAAvQQQ1T6CIr3dB0CYbpINkc/iEP8PWI/DQbs2uzsYLlmjwK3whPGP5l
1Qkd+F2DgmxUFV7/sTJK9bMpiZ/xVC7dh4mW2H2tSq4IRcod8rpIhopIA40CQzLRyuxGE1o/h/7S
ixE3zLpEAzyfeT/nbGr7EK0h+wnu+5DFpeuIu3nGUeVCI2k4lCUt01076sm3pWRd4p5EsIx82en3
QnWkmNakt8VuVKPWb1PjqXuq7m0Qy1LJIfTXoLPCorGYOGmZqSD71FtFxjOz7agD0fcH7ecY12VO
mLrKxl625Cup+OJpuswvS5hKj76OrEK8rmm/xnXQYD9eTQuqjuRb8iAVNV9kkhOsROXizc814gxX
w+hwwx1XHMJCyHBIDemiqxOCm1+PIVz+9N0ASfXOz4R7b2o+Ad7o0lrfLX6XmOHokmtTPC5Kj2JK
ngWMpUoRBZkfiNBcJ/27P/aIyZlilj+6gkbbBZS4ZN/Oa5DEbjM039Vg9Xr8X1Y2tgKztGlfbrfm
tjRJNTtt1n/XIgMw4VYGor6og2wEWXFcDzLycWmtpZn3/Wi/Qy3T5fQdqAv/dnXL80DMoWbsQrun
bHg8TLEobRSGPu11SKNAfOE2NfpyTkj/ZWcDO2JsEyHJ0RBlyxyPQowdshSpd/yeVPGuLrL6rq+D
6spIHGvftb51RoXhla72BukH8bopJCChdlItXPPOWh0nnfaTjY+fw5tY9yOnmTV/1lA4Cf2ms6MO
mebQWUnW6+K+cMma+9/1OHRgB1kbQc/aelRg+I4fvJcjJ3hqSuSFiuliErgyNUgZ/PYiMgqaOICR
eWLjVD2hNGHOpNYk9zAxIU733kA6gD/M24XQF8Ve9DBpTQG21zeYwik6lfJXlbfpiJJ4Mo3vigqT
GGquzpY+V9HbQ72oueJbDWSUDtAvXZTToeQsRbqOVb3vpDdEfdbkd8OcT2faBS+bvFBmQEOhc0fd
FRWE48Xhw9v1wLqwOBXdm5HUzi2+z8lIWU17hFIGgPscavzFJKLcpfsbHQ5aEGXSk/etUrg5St1h
qZqijIy60GIPwFuECv9vc+8gE7AvSD14BUhgTt4Bcx2cNXHksrfxoglzriaHFQHuM7vixVL9GgUu
BwwMOtanDkxVUTeTsjvq8kJbd+TLa7ga7W+rdm2j8PdmnU4f6RSolNbe5BmyWWgvzG7oULXa5xIH
x3XQ/q3s/N9HYkzD//4PX39vxdLjvStPvvzf9+NzL1X//Me7JzH8sVfNjyeZt83/bL/k//3Q8a/4
33f5dzz42p/y9E8d/RAj/fuTxE/y6eiLHS68crlXz/3y4Rnaj/w1QPrcbn/y//ebfzz/+i0Pi3j+
55/fITjK7belfPg///2tyx///HNbpf/++6//9/dun2p+LHzKnuqn4fQHnp8G+c8/Nc/8B5AIGl9s
Xl5PjJL//GN6/vUtX/8HrDpayRAF0TygkfHnH03LPZYRvX8AQaRxg4TM9jPbt4ZW/fqW/g9+DaFl
a0aT4YMT/78f7e5fHZJ/LQ8z8e+v/2hUfdfmjRz++efpfqSjSXzCtQQoDKiGFyS1fhoW4hj60ZzU
kUNGB7LBFfu/Tcgro5x2o/41CloSmIg6QKdO4nrqKGVbsyUOKTRT0GVBmCAHGJWaPXGBWZpYNvZv
m5hsTwaOCDtDEGKE++NwRbNmXRfbFYfaNtvd0g+b2owY4refbFsI8fdG1PZosC91YHOgZYEjHA+j
0lYOGzDgQF+jS2M7b2w3pt7Wxq0eSMwyjFbnGirz9GapqMJSN9KqK6tpcu5LRudcdnoHMge6x1+5
uRXvpqZV1kfOVzQ3KWwh0IjurHazUJEx75ThpOYe7/OlwMXA8N8pMCvvhVFXF8Mgtd/NC/RN9nij
o23iptg4nyQiU7sGSgUjYj2rZt9pJhgfOH2ZSQKfmZ+UqxLc/kQbDTLA55MK5wVQwWK/GMgVhlrn
nWN8/ALFHs+2CQATtBvFNDiApyxzN2iz3Pe69rBq5LlAXefHHGXwcEXw+vOiBdWdtqJ7kWqjS62w
sWICoH2m+fjylYG6QuZPNZfTEFGe4xV3Whsqb4N2qIfy65fcHep3I9W3MwfFi321aY4hggKwZXMG
cLfv/w0FquV6o6dTWh1yWKSRP7XVle5Sp6py7ZylzIu3k+ADUQeBTtq1m5Xj8VDwQExj2DjKdt10
1/Us5y9cV4wm9Nvmkz7P2g8j7cff1eckKwL5D0iIci2MtlNZgkVAEGTfpIfUyfSUxttcXalyqC/e
fkFfzCM8kA1RyHSybLhWHD9cytW7M6TRcc8Exp7lstxVWN1dS7qPv5mGQWxlKJJGDy6uDyr1eChY
gaU90x89aHIoHuiCX1PG6M9AMbfddfQGMAjrBBWVJMXhH8eDFI2J3HAhxCFPgirs5VxemHIe39d9
0L+rlHNOAvvF5iCVIggw1EYYczhtjvZhvqFB3WXuDq0/3ZnYr612McRcg3b1rH135kac2fgvXi8G
RE4GWDd2Bkijn84iUXBtXJ+47UObRqYgiRtK0L+/VowC0xxuF9DxU0MKTzVmzf1LHIzGDMJ1Qw8a
CNH9J6PwPDB2AGM4p2wNb5OQ98BGUlHukt1STH/NBhn62zv8pc/ONmO8waQFsNr1U92YBC5Nx67k
WWxrjSZKahH9LRn2q/G5ptV/4ycFlX5zzSKzUvm+M5t0h5GYe+YsfG3lgBVCuWGjbMiT461iQuhw
zISVm8QgoqEKrP3aOMmZXOKXw9XJGwDtm62BoAncidPHzTv8UAaDxw2SgCL1hi8vsnFn1tNHTD8e
4E/ktCSt0EKDPs3pYArj27yZm6Q9iLfWoGQLbu3Mp3r12QlkzD8K5PBbj58dfECZQOASh8VSD1pi
anuS/HNp1GuDbAxEDgZIo6Z5cvJYzpC7es8gQkisFrDcpfNsp2f20ysREzoOeQOSbIT5U0DUMPhl
i1WKOCR9o19Q+MkfSqLa1Tx4xZngvCVHp0vJQa5v5mxwUn/VJf52yC0sxoigkziMrdRg+uLjjdtI
EwuzoF00l1ro1N2y6/VFnHnIly8NlSK0q+glbhdahL+OFyxxUxzuYC4c3GkYHwsERa+aIdUOQg20
vMjOrhXU7meYRs67qS4r/C+thBKyk5/ZOduiHc0BzAuI7GA+SbBI9k8+CAqI8FjbgGpa2v3UdVSN
xTJWuwQdlpASdhm/HS1exPPtyuCAloWESbXg9LCnAwq8otKaQ2HXXKl7xI6p+LF9b4tEThcl/UQq
2KO9fHp73Bd7l3EB6nJsccmGSXDymNJxp76YFDrk3JbeASOHFRKkZ5VmNsD3yWxubFaUeYD2ExRP
AOEzjCsIQUt9APoqP3XQqi6DpVIXCf6814voRsq3y3SZ1YgUSc2rbr3Bt3Y1eriRq+r1kYlbLimC
OSKqUC4SsT0V8y5d2uDBU/bX2q6W+1LjGOTugiOVObBIZdfBpJ5kPPepuLI0JcNGn1UM2F7dU+ka
dyVyW2FTjfp1o9bsOtF7Gfu2lu8saWUgBujiS0lMKlOVHOpqLgGIrW68rMS1314GQPoIjXF75K/T
5FUL6LmaGD8dsmVx4lonRe+K8fHtQV5amHOn5DpEukWVFJLiyaVoMjWtWsq5QfWm+p6K/P0MICPK
81zbBCTyuBybu8zSPjb6uisQ0UE7wT1kKt2bVtmERiNu2rmnpC6oN7/90V5EnO2TcW0OPO7cBNGT
7AKlhbH1Oxw2CnNWl6vR9/EqrCA0zcKIRiPlDaDTf8CG7XfBnwhEHo18MicOllC+mvTmUE/1FKnR
mbAZWNAsyVX7nywyFD8yRJTpYCwcx7Z0XM1JV1Nz8PvZ2WG7lUUIeTpnpvKVN9piI8HbJDckKT2Z
ytICDY4VPW/0oIyDVbOu1pp8fnu9XhsEGyMqc4h+kPSehA1dQ05anzVU/A2/i1dlehumwTgTFF/b
FdQlKIADXeWycLI2rtWnXiLwZKpJLvaJb5dfs2RyYtCO7buimNyrKZX0H3tQJP/BLGL04mwEKxJR
7+RMHzEDVChp1oeMLvBnu9KbWKOfefH2NL5yyHBb3WqoFJSosFvHO2IFNQEVNa8P4LXc66ZCApyo
mMVtCmC/T+3s6e3xXplQFoziCwNuTZltWf92sJtQ7zrTLZDyHwft4FhQJvoxtZCK9FUoVaNic/Q4
Z7AlOjOf2/3n5ACwSbcJPRusnac9HjnA0nKcWvRR16XuY2ewrGhVdFOtsi8+uizqLvWaPk6HvAPS
KozfpLXzlh8Nf/LqKTaR0NRQHbTOhtzQ0mue3X4+k728spwbWRMYOauGDt3JKOWcmCIZ0ALWNlwX
eCbjoqDQBPzAVHvH6uWZgPJyUgmWBBSM7MiXkEo9ntRVm8mqWyRSW74XN0X7dSIqPOL75kaBcjkD
28x+r2VeG9XzWdPjl5vJ2OQ9IB+SlyJJfLJ5JwATY+vSzS668j0xGmYKwLH3ncLRtxKANthk+q2H
L+Tbm/hX0/B4L9EtpaRH5sJJBmXq+LENq5vSPE3w5upyObwr6x7Ua0sHW7ueq856NllebiC91g33
MxCyd1wDnAF0eKK3uzqdgy+AjfxIeTNhA3Kh+9gPeOrG1Li0p6kA/B0ayzIDmCz8HmSxklRBPXCL
H3TggHkklOLaYqYJ0HKkY+FTmX4xfG6AEl1aZdp+U6mXT6DGhRBhCuX1Pfec2Ow013+0Uh+wJk3E
7Fvp1/3z21OzvUWnM8ONFsQq9z1EmE6qEJOs5yIZC3HwAk1/HDixQ5n37Zk84mWuaoAj5DKF1iPV
gFM7rGZc4Sd0sj1oFDiSdL4xpsAPoSA9bN380ByQp3/7uV4WGBF73GqLjLexCk4vP50OEMDv8+aA
h6y6dGE5XS16C0PUctOrAKR5mJRTs5tr1FlDwFvFexSgziVpL597+xAc3yQp2x3lZMPX80CjfEhA
jwRbdl4FY3elutW/hF25IornpcY1II/1x+8/PAcgGx2mI7eRU3EgF4BMujp2fZAYkCJh0eq3HP1a
bHt9Ec+TlLd5VvjfgHkPodcODYTxYj28/SFehhoYSdzJkA3iJKbLcfzOBVrW13oGckZrLPFQIYBz
meYS+uTUFZFKs7IIqeUX10UmJ+hApXdm/Nd2wNEHOMkF2oFMBhQE7i/W3N53ci3uZ9spgbBNWlw4
jrhO0RnZa6VVRaPdAm+lsX5mG758vY4n4eT1SuSie5BIcG8EKpfKxv/g2Otw5ox+bRAErtxf1T3+
fRLU5UB5ezT1bZdZ2R3oUugxoJXOZB6vj+JvuQ0rysY6Xs8sLSclevIbL0H9QRq1edcnyzlpwpdF
IYhsCDQhK0YBZtMYOx7GGoOht32AVYhciLC2p+zjPCwypougvZMOWs2dmse7JuE6jwvOSmo3l8++
DT1lnTX3thFOeZEuqoztUha/nRQcf7iTOVBu1gKSGVhOv10PJqIq91i0qPjtN2c79I9jMqOAg9k6
2NQ1Tq0nsmyyNsPp+tDYovpkWV1zA9Qt3xV29rs16G2ysUjyUAOgDndauk9En5bKrurDsuYGxgyN
BVw/yKAQ9N+k15y7A7zMdo6HO7nTayanGocLw+lVAtTZwve+T5NL2LPFZZCgO/j2RL46Hh0eG7lk
MshTmt4gUzCQIx4e+pikn2qrNQ7akLlx1nmSqjSiAf/JeMBF6PVSwD1VJJiSGoPnhfGSRmk31ZR6
u3KxwVv5w3IwQY/8/nhYoNNDtsiqaKKdRJemGdDGXWgtZXmzQp5Q2c532qfVWIdrb63b/duP90L5
D5KpxQ0RWQLIFcjybvP9t8uAlm6o01YrD5x1IwjA8qcEdphKiV57817TcxhtK8lrXt6gRnmVJ37s
1aDtjBLn+PSmpdcXl6pAr6aJq1bsLWw/ScXirNKzM0u/hYmTd4iyMhsnAHZC8+EksUZ1eW1GQQfR
rjw93OBulvWeTr2I/EUG2HEb56i+27v/YkT4xJy7iMp4p4HLS1MDQ0y3PFh6Px0sD5klX+ZlpA/F
u9Rt3KvUW3VKJ4isvr0srwRmWn4031wyjM298nhVxrRdgVXOmARAYI6RIu/ioYUp9vYoL4i/LL7N
g21K75CJ+I/jYTRPR8UwyZDOLxs/qmho7b0mG97PMvAupn7Nr8zEW59w8LTiwFD6rT7OwaVT9SUA
2NG/zaveOfPkrwRK29MJXltBkmrjyX4cgr5J6rUosZh09EurkWQ4em7EVoWP9duP/+pQRBLwHxtt
/HTrdxVagaj6lYdSgvFG2ZuLbyrrS1kGX94e6ZXlJF7RTiV53Uo/Jwdg/X84O48mqZEwDf+hVYS8
ucpVVVu6scNFwcAg771+/T5iL5RaUVq4cJmBrEyl+cxr5BroeGsm5CpB7pZK3fhdaiYHS7dzNWoS
AiboFOIMQ1Pp+mu2sLfmvCqTUz6wc8xBst73ySC6fRAsp6Ieog+3Z7WzfqAtGZDTyAYSN1cVffWB
fBDLNSuU1DsaIJNvxM18B9nvCHu4OxQzo+8h0sfZRv69AMUgljtU5fNh4ZWJGhhkinzRURo6eD9/
7bDNoUeoHKU9cHsoSrz5WK1U9v0AKDpRpfGDVWM/Dwq7PGnV0LhNmrfnRmzE81LMka/Xuvq4wHe9
KDQQ7xUzCl6iWEXHgYrYDwVUdm0LkwZMKhzcAoKBKw45nDhMdWwFY4F7Pc10ZwY4/JwucuBqwWQ5
LXbQfwqLAEFqIBFOyky3HVmO663Ri3patwtzmmh2uPqARtCs9enBgXp7QVNzxLkVEIgqYw+22ebw
gyBEDlV8Kutl8Eut0r1BM/vTpCblSce51q8ptPl/ugt5FHid11mt4smbAESZI5RlMtTJqbakfoyw
uFeX4HUMYzjY7zvZB1kPYdz/9ffRYbxexUlIIjEylOgEuFY4QXBSfUnp5DtYmDCbIzkGhlt3z9pI
B2EcLdnRcXN1b0/37VWyKj1xbSODx9u2hZ4MpHY1eKT41AA58rUy6zxt0o6E8t/YKXKkcaCmuMuN
gj74VloZMV3wEpYVnTKwcYQAoSB5TYJ5lrAEE81aTKFQsuoeqrwsLlHQhM+zVXwNg0p7WMYB5V82
8b0yL/Xp9vTfoKHXH8ZnpvSgrR4JW11Pid7Lqmi3fgMhuABenyAJhy0WVbD65qKYngp5gJ+ZDLmb
yYtxXqpSs5cmXjwIGX8MBFp/DaAPHk/udnKb6x2h6dOo1qUencJW1/6BPCj66JDIbjSl2oEk4dtY
hK/OcNSjidfeHGGt5XlWOi09IXCSUzFtKzuBuWjPYVnDu1IVuwvRX6EAclRq29v35C4yeneIjhrU
Nq9nKSMRPMxKnZ5kvGe8aZITmwtUpe4yjGdkfh/UWXgMtCC352qGXxspzfvbn/3t/Y/IO3EYJU6N
q3lbUzXGHhaoHKZE4XUJ7wHVbaWcYUUh0HJwwHYuMZmHBmgiAhmUzzb5oBInkT7/etVkub0TIt28
y4diJT6aqddqiIH0XfnHWBQwnpxo0KQIqBNtbvaRoRfVnEDFOs2yImCsLTWIJtCqvL2KO4n46rRG
zZQ68Qq/3M6tqM0C1cDkxMP3tEyJ+TznpniBOxI6lZRCcEmqbnSxcCGQF4X4oiPP60LCWUmcYU3j
0xQeaB3cS5VUfbr94/Y+sQHAbVVWQj1+y96IlDDTTbiXpyWbn1JTrR8Sc7VrR8D1D/XDuTVk3oq1
BQ06VNzK3aip1FV6hq+lUkPgs/U8N21INO2RKtXbeIxx6LDgzPEL5Lp5dAnGhAVnR0IxZZZQ8tJD
W43b/xJZfObe+lN7tl+zojCJUrnKy7DtrXSNLEb47qQnMsgAMLlKzBwjBzKjju5HRpi5Q5+pBy/+
3kcDqLC6x2AVCLfn+mZIMqD+42QRchZl7FeVjky1RXSrDMpR3/RXX/o6LqNIxdNLzMnTBBX6eiwY
uVI0ijgLLYL0fmV9x033RAD6EKAFM0TGOdFQ3cUmKwkkWxmMV7HGMr5sn+DuukVI1X1snjD9/GhU
w/n23t17lVAqWYXBsD0C+7o5WIaRCjPBXoI7V9Q5CHkZDrpzkm1I8ejqear5Y9JAgdXk8sIUsRXA
ufZkCL0OnCY8qiHs5HUsFWkUaCeCZRoB10tVt8REacNZSoa58mJE6+6nvPmW9RVeO+34Oiaa6IIG
pzEAbNVJEXG4ywat8ZS6a/0opTF2e4HWAd98u1UBc+1Hr0SV6x9UgPsQ5ZGLJ6kM9QLcw0I9RYRu
X4jypcoVuseRpX8u5Wg4IxXwF0ETH4XCAdpw6ooquh5+MIwyQhqGTGWsSOYlCFMlQK6D2GR3klBi
wB0TMVFPuR4lKAuiXwHrJi5f2YmoeH4SV+VgqtGanXHsndkcRDsZ1fwJTSPlYI1/zeLNIpNm0lld
XVG2t/uEuoxglVgs1ZlE8hK99AgvQIW8jKhEVIhB1OiXaHxgvbeelYIbyKqTZ2qCH5qxOi1S4Fei
4XatZOcSUIs4vZPN7K5T0/sWTAokn+9dWj0Y4fAAcNGpxfRFrMaf2lw9FDKNLjn2oKl9CMvp3SyG
T1KhOGBkEEiDUaDjZzxZqbNYMiTO9HNel9/XqNVoap/k+A7Irk8q96iYnI+5u6RCcBJH9IcA5GAJ
RIZkXlIcJkdFOyf64FRxcD+F1h3iWo9j1/t9Ll9yQXpX6flFnMPvQjreR6PqCX30LKdo9TAYl2Dm
8nY7SOV86QTlPJjaKZiKSyD1qW2O9UVo6/e39/3u/biSEtfyIXzxzb43lD6sx5GDGMFMd2JlEv0c
qQR+hmUdZCc7iQGd0BWtRhlvVUC+3n1TbC29Bfd2vR7NU2Thjxn22RHIf3+UVWGPEgORxCYUrFMr
AYWGCVoRWvXdyE6ydUEu/+KFxkSSiHNlEgCFu55LPSmZnOF2c1J7aXHDQExcIZ+OtJx3Pg4HEWsK
9EKJKbe01GrS0qygiXsCJ6WCNMJewUyLwEc65r/b22AnEmAkOvS0dDCO2+LrtKFRowR1z9Osm8vD
IKQQw9PSvChlmrhJWpUHucLOVyK+U0hVgZEha7vO/Leibk6pr+tlZpZRhb+HUZk8zTrO07dntT8K
9yTV6rUzu7nvKCL0uUgUecp71BWyXNO9cODN/YtRdCQQ/y/w3+4Fgyh1RPSJHYe16L0eW4NLvpcf
VH129wJ1R7heIHAgg12vGC824kNRn5z6RAp97KtmdwyLytNg93u3J4SpLP/Y5qIGbYZNAB0aZMS3
zJ1hEFHs7+B0QFkOIRXVcV6jDxO347mRqui5X3m9XiwbKT46etRB5KdKPN41am6ihBwFyz0cdLW2
OSjo1PC0pp+bSK4/pIv1QwuWxROmTvuESdWMKEU3Cg8QBxFwNARwe8VsZY/SDNbBrpHmUe8QxZE1
O9brDqWfsRfsSBqH8TTNekLYb0gzEioked8NgKl+Gluw0MRQtYo7Dn8tvQRyY6neMOTDF72Jk97J
mnzsTrU29IYdw7sacYsb8C0tgRo7QVPK/4ik8Ind49tzyaVBprOpaN/BpiAIhLBX6RZGmT838DDl
As1Pp0UbakHPQ9HejSbIDDCIcva16ix5/X3zhBDfwk/tLA0hhdbM9S9ZJYqvnV7CzzI7pCOiWmr/
haWP0FTA4UDRIKrab3o6YVSbIGegZZrqKWKm9TbKgknnWPKg/6OkifKKWUinAYgakXcoBh0Vujo1
UE+dDb18aQCCnvtcqhK3XXrpgTXrl7umSsKPdWrWl5nK77tcjxqvn9HvMspFfqxHqfdFbc7PVmzE
ohPG8mTZTSVR2ETlZvmstJNJnyEQoty9vfN2Utu1j0XZhG4v1Z3NJhfQF6xLUYtPuUaVuLLM/3ql
DW2zSd6JTdXfla15ZIy+d0cQg2M+uoId6dhdn6smUgpSTMrrRpcL7tTCq0VMKjoob+7dr5wnyMjU
/3ibNvddH3asJ43k00jaR1gja8NpqbTJl5EPeVxGqfZvr+TedUE1FSYyfxBZbnMRXK7GVmNaSkdh
zEzZfmpJbWbMzY+3R9r7ZuiFw4enHr0qXF8vYDHkC3WrKT7FetL5QqiYrwI2Y76Rz+OpJun7N9OX
4OCK2ltPeDEgbCgHE8lu0rqsl7GIqAA+F+Mk37E/h4uST+WpTKbvtNrEg8B5ZzWpF2vAW3iuACRv
sqcm6HGg0FsScjQjHSvVSreq4h/Yh8gHE9tL1Bhq1XrnzaKrt+7X315GU16aNi3J/XWzyT8EGe/K
qmjl1qBqnFitDVsCEYCGTBK5YxDq941ctV64EIeGg3hETNn5uFe/Zl2Y339NntSGGNDWmKbRGcqy
w1xEzd0hTAEFp0J+sVSuu9sbanexsVKnfgw+mFjxekx0Xeg6N5x/aNuWp6JY6fbVrPmLUSoH983O
NlJpYpuEiVSbuHWuh+LaD03eOaJfNEzPINJFRHWSAq0otfXElnL97ant8Ebo2fw24CYiGc2kn2Sw
widjAbIXJhMopFClYNgEtasV7eDQ7hQuZVIUvlyNitNlhuXBoDuIv9ZDuXngqZ2DvaC6RKnN3Bza
EQED7JnIeVaeB0brXUV9uvgqZ5PoJZaRe12r1icR3bmzXPVHx+mXfvB2eIr2aJTQQoUntAmfQUBN
RWLI3BlikdJ/Kr3SMp0xrR86vf9vQdlJnWMfyftPwZhcgKY8EMs5bAdX6Kp/Jqn8YsjBJdPzZ0Tm
nAk1TLm35oNDv/MyYNQBzgGoLCDOLSFzgCUV1muzaERqzmmSwvLSvhwPdvvOKJaG+xfHHdzajqUe
El+FENIumc3R7nu5xPs3lQ7msrPxVsox1zMK0taKu7/e6QgpQV9Hq8pvBNDUY40Cl5526TlfpuBC
a9h4wGy4ei2RH/bEJtI8WW/EU45w3O0T8PbErT1L8j+Du5EmyeZwj0HfzkZQU/9DhPYh1dryXAuK
fCI7LL/VtWIcFL6Oxlv/+28XmNjLYSMC9/DRzJ1dNQHUhV5x6KHvrFERaOoD0vsvDvn11kYHnMIW
VRZKW4a+vVIKZaqURVJ9s6dNgq1DChU6MDvFsBfgtv1TWw3VB9AaMRXtVis/xDjId7ZSBj3qPJJR
JLaB9uxALFYo9x2WfrO7gKxs3SrUR9OLhgQ8yTK3BnJzipaL9pAG0mtQcVLsrF31pa2sTOQHs5nr
mjJrnyCZ3zdi66IcpXzrLQ1jnTbHgcIWQST/sIp0/AbNOf8SG3gF2BKoitJu1KRBwBevrEsTqXLt
J+1C4b0QRzNz1JTk15YEYfGRuBZfsZcRRRtQc2femUWQ5udAK2u0UFmlhyHust4NdSEnV0GI1JYy
VatcHUXswdHqsMxc/JYxDazySU/diRrVC34nWMzPc/w51YS28sQgmDLHCATxyxwM6gtCnnVlV8U0
Zfc0zibTpaE/GkMr+Rm2WbmrWwvqVdKQT4/8+uRhaPJGdRD2TAMnmvVccqYyVo7kWXbaF8SsK/5U
p7wJbmlzvctCloDRMyzUDORLqvSKYAtqYyXIUSqJo85zg2TiPGPqo+I53KaGza9D37OP42fEs4a7
2EIEzi3avkYA4giZ9qvYvdmbAC/okRkQX9dKzPVhSCa8b+PatPzWaGe7DkUHpGNpK4WGkpghOQTC
r3AdVZpnowAyL7W1qmcGKliGV30GvRy095VRvGd/en98L0BwprOE1MaaeW7CHqOqZwkLFOA9aK6N
i2LMdiOIL0Vcqp8lgfN7e7g37x/BKgUvCdsChLigtVyvRNjVSRTVCz7AYTE67CvTWaJkeDRVioJT
EoKjCFrETKV/pmo5clF9E1StgzNFei70sN8g6JYpV1ZxwfgEvz+ycyV8p4/FJylF77Hqq5+aOry7
PdvdAWkBEytrdMy32ks4nJj1WA28ZAOqtxmqgO/1GRqLNVNzVWsNvT6z++PiCwB/GoWrH/uKEtyW
lAoBnlw0MEux1wlhRpQWi2A+2tNv7vd1FIIYHhMFMNq2qGilExyCkKnVoVRdQg3Xp0XIIi9q8c8Z
g/RIXG19J6+O0DoeRSsK2BTspS0BtphoX2YRJtijZjzVJQxgCkzmY6Aj4kkT2HAGudLWFsZRB+dN
nLAZeHO11OhETr1BxpPksWjnSEX6wdAeoYB3lpOnmbgbHD9AsC3ebtLVdpDjGfBCWfQnYUkNv1um
2NPFeXpMtUMW4Nu4BOIyvs5r9XnFKGwhYUIYCnIS1Pg6V7J8xppFea3CSbmrQnZqa8bVpZt7HD4H
LbiXQqN0MTGN7MRKhA+3z8jO+mI6oRL4wt6gx70JSbF9q4WoCCMi4vl7oSnhU4yZ2eX2IG8MwbH5
vBplEx0gYKQ1ggl7OMBFB08HK3Fkof2PMg1MHZ4Pm57MxULGPwlpTlDuc+dyRiGe7qZtBYkTdWbj
0VdT0a8UvUBf6VRz5M0x3YeYd30SxZexTd51OQ0UwI92XKMCDBTinqqK7rVdd6RpuLdjgCGsfUVQ
H5zB65u07itcteU0OrUtHhgjOYyX6uJHIGqDi7vIEUHvbX68riBeaDDYVgPqbW98MnIhWTojPEVD
/cOIMxlDLFV5h3vA6OaB9qopc+qBH4seuIA7SkdB5s86nKsBFXr39ufcuVd5R4Gxg4rgitM2RZZC
MbsS1n94sioUNAVlRMNVbBcnkEfqHyiR+2a2HFUIdm6gtRuA/sAKZINpc73gpIxhLnVs1LjtXoow
kT+g85i/l8ALfJAitXaKnkIxHnFGcLR7d+bL0NRcOKd0i7TN7qX6s0hzHEen0SjvQ2mJcAEJahA9
GT1tgxpih7FBkU1fJqPnngpeMsO4KHr9nYLGj1oLnHSsESDNh596lNLazQj6hOEbHZBziMe52zb9
I3SKBPGn+puhla3X50XnYYbo3P5wO4cdMjDp74o5XHuh12vY93hPzhZrOBXIRVpGZ6CAj2jDX4xC
9sh3AmBhbEv2VDljhIOD8DSSR7rsaBmu4WweJJC7HwX8G+0hyBQci81c0jSlmYgSEsCYxUGaQHSj
NJMuuc7UumXNJyihHWyF3QWEw7EqToCF2XbZUjHOrcFQwlOrWt/rTpI8LYzzg5jwbZmAQJpTDhaG
qvDaN7yeWtkEamICP0D1Iame1Rpru1ZaRC8soh6fcyVzKaekHlBA4SOi3Z1TN5nogeOM3wNUG51x
mFRK3qr2PCyYuNAZlIhhG2O5x4YBWfJ0Nf0QskPBut3VAdmAeAFlbOqv1787SeI46ASRT9JbiBbL
yB3pQ/TzL3YXhde1UL7evJvDWGGO1Jg1g4h6252UJNc8vSmqgytubypEybAvgO9Qi9uMohhdOtLf
4kMviFUUs9E4/RoV3J7L28SJL73CZlbhH+iT2wgVCWZLDYyOmzQUk0/1uKiXTKTRpC8xcjwUaVyw
YtAoRhDOSzW9oOligBYAVpmCij+P04xSftqAbCmK+qCEsBejULVHV5a4AO3fbcyH9LKehzDRMd7K
+m8gyxQ7hATmiPlS34lam5BO87ZAOFDtWc+gHWLLkSRVe7RK62Jvgk8aCBACkWuiqbktQy8LMo3Y
IAj+nJfWcxhPDzW+EudFxFFWS5T8uajG3Ims4CddqfxnoKKFHi/D9FJppfRy+5PtbAyk/YjsaZms
4pNrXPBbYSVEgrtpzVLwq2zG+UAPsZ0MoNn86SgrlpJoe5XcZd6bx64tJdgWCypQeiajQ90lzSXK
0iNxjbdXKKOwnusNynnasgxVcdbTQloCH/CfjE73PJ9jVPocWY6nswzWxBELeTo4WdwFbz4nw9K7
4E2lsYC2zfUSYhmgNNrUBX7WIywVSw+VklffaQaZoieq6XiqwChj3WWVjeL0+H2/aoExIcGNX5Zk
j+LCI1wZ4ivyGvMLmDGBR1h81tGWfh8Oavp1KkHFeRaAW9pAi5x/iCJF/m7SFpIctSKzduRJmb/2
mZRPbq2as0AtqctV7PRw8rMtereZEwQoHruZsiQfkmbOAhiOMfLncR5hUmRQ6cLxT0qsyY01hMTd
YNAEyzEFuUnAwWTh4zB38UOT98E/0yhEa9kHQf2wnzM7TSA12jK42Zehr9SP0jjlP4tOLv5NqhAn
tSUUtZG+pDawna2YvECI/03VznqKETvS3bYQGQrlYIyt40WfiMCMsQK+okN+X7Dh+Z6YNSegTNv4
mzBaOIchRRB/DuWy/6QvMyx4iCCfpHKpFrtR2AOnJJIx6ZE7vDYqMK7fJ1Xqn/W4sABhanpznsFa
v+R4HGsgkGThQWrUOPAUgDznqFdoUsuCmH2NBHP8jEd6+5JhKWfXgdi+mLSPnEjLH9I+FxBXM3sR
I7SlouBSjMEHfai1e24X40NGcfSlTpLAyykXtW5ToGlf0ve2zp2QxKqdIo0muI3ZVuK/lZF22IuN
VhxTvLEmzcmFwBp9eN7hV6lYhtrtJal/SoYonU+NhjG48z9ZlyCuU8vgSGIjgotdqdaLkOrF04Bt
6McMlZLcRn0zeDdhjPcagr/CoMdMQU9LOXLvNkl2+NHMdOFljPP80+0Tv57o6zuOuhTkcXpgiMO8
oQ+EjWVMQZoEftgiDRpECDT0JZ5IRqt//PORQO6sDFQ0MMjmr48f0UQtN2FOSRyxkfuqjX52fVo/
iVYbH4Sbe3MCICZjlAl8gwj6eqQyCfEnmCJGIh3w0cpv7pcq0Jy2F77cntNbJDzwWpTJULzhvqQl
uxkqNSvTFNiUfhW2yDQpS/5BMGjvcx8oZx6P2Y3UlvY+AGM3Cgd4kml+dJ3+ms/mG/Ij+AEicS/9
nc3FNlYKULoxsPw81Bc/m3RU4ScLKyy1+CjP/T1E6cbWAxNHm6D9ViQmBY3eKu8bofsvtL4mwnjf
dQHOEfq9Hin6z75awnObKNXBy77zXSgewS0kexW5hjeLNdXGomLBEPid0A6nJjJ/ZG3ee/Cjgz8O
0vksq+j/ygyh37bJks0wALilZIEfaHrpDrlGj683DJcStogSRKZMeM0sf6zFt24G9gBYS/S0wKtd
77swwEmEYShHG6H4Zeik2Q5lpPH5f/W/WEpYTtSMOLhIPm8OE3rhqhUVDGWlkWj3cRrZ4IVq9CS7
5eA07e5xIlH2NzYHgLo3GY+lpf2IloflD80INqYEMeNZgtZ67SJbXga24jLy4Hp4YwxubVbFpSZ6
OHi+17Xb7nEkdMjr0L7F/XWztnoYhzPVCctfEgmDKEumKx5Npo8Xh+Kiidt8wBqwQwauOPqquyPT
UEHuaXXe3ZY8NTGPEiGjVN5B7vaKoqltNarNO2FAWhUjyfDjXCaNJ6eafPCR38Z8AOkMqCcazTua
eJtzbYbIqTQhHNwelLs3VxVxxGwdqU3tncrV+JuPa7CbtijhsU57MS4myy+EIHbbRA++wfZ6AF1n
HHTBd+dD5gFMhkLKG4FqzEfzOktly1djvX6iVYg3ZRwfIYzWVXmzU8DeazwyEuXF9Vf8FilrwCQs
ggxGKZByGhql9RVpyh7FKmkeC6qtB3fNTlhJFWBFVQLcI0HfHMWhSaIJaJHlC0VUP2NJbNph1VVe
WWLKoS4DfoOdkttKq0R4bGFUcPsJ2gmm19ocuQF7Rda20AIlqxtmO1q+rIbZZznBpK+XUWSJkjJy
zTpp7xC+/ovD+NuYW4WpsZIC0G1MuaUd+b3Vg+ReMfLYh4aXv8yW2kBpblRXMPQPfzFZip/AMmEG
kYhff9tOn5YGLBLflpYZmiF4mphKlp3Frm6cuYvK9yhwfb895k4RmaqLDFJ3bR+RPGyOYa9rSYCS
EwdEir6VOOi6ZOTRj0HVBadX5sFHJ2Vp7KFQZR8/oOKuQbLXDoU294NO44qe8xYcozDTLzE+a0JT
v2u1Tn+SF/QJcnaID1dXP9dY2joDjWGflr18yainAcVEWhXQZsFfVfrvTZGHr7dnt3e7yau0AJhK
IDlbQLqaTGVUjqyoVghpa8dzYnlyEC8fFgO/sBQr3HvRwDhLsoLmSGhl5+ahlsuzgpEHocuWWRc1
i0FuxcPS4bPwKIpx9hhPZv/YGGruLEpRPorakD+YnWHZLaL1dh3V4zuBrM0tpFR09dTILnk/mecR
UTF77ofAy3L403hNac4gAqDsFnO8l4VFtEfEtvCpbc7oa6EgueT6Y5xJoYeyhfhRM4fJbqvWcC3k
/TwxxGBKxDnQnvgtjr7I0j3iguilSQqN5Cle8CvzeoWWiYq2F+1SNerqk5kvxaOK3v8XSQrTy+0P
tXN5onmI0C8oB8pc2/BZ7LNaEBu2k9blwyPe05YnxpFycJntbIdV5J1+FFrXdC83ez3KtTiQzZpQ
Eh9aTCgnZE4rKXHDpqUwNKeZi2tY7pc8I/7t+e1FsStMBd1N7m1Sks29XcbSMA4a7ywQ3PxSRUo9
3ENRl3vH1CcRt9W0mr9mWiJdqpCzIEdYV9vZZHhwwKbZAeuh/lPETf++q/A/cBB7Eh9MMSoL9KVb
rIONWIov0WKMf8xlWvkVK4eJK4n4e9uWSOfUFDJhXbMCby0hzDrHkKcKXHZduous9i4WPQjNET36
gtUfYQb3TpECgJeXbq3pbaGnIfiOacZz3EcER3BnOVDtrmqzsyYFB7fv3hYEn0VhiLsH7K5yffvG
rWkggMdEMfAK/dhEPS9cLcsPNsL6z2wecOKD9TmDRohPknw9zBTncd4uDbFdM44Y8bVY2tnAa5He
mwjSMjx/k+F92zThS2tpy90YZKunpJDFNDuAcpL9lHOX2t1kxe9v/7ZfQNc3v81CtAOKCHqOW0Xa
0jKEJDAyyx873a0F6+uUACwU+9wrQu1clen9UGZPVkBFJFRf81H8Nx2Wx2rO78Kmeunr0Rur2NHE
4v1AGbzqFED401mQSk9GxFiwINSHbJheGVzYO40tIypzsL47AQMlvhUkAE2T6tsmXokzvU8hN2Bw
pZcAW3vQKHnVq06rag+S1XV4NoEDPVi3vW9KGx90AlkyIfzmXslmMe2XRTf92ejbD0GcaM8WIImC
EveUMt26s2zy9uZfKOvyFwDWI7aSvfVNaChA2fUQz88zNPPvAVDGxlWn6TGhFp/bkRYn/8iChLTl
jEbq5yzVushuStRTnTkI5C9pkGBPe3s2OxEfK/jLhI04hFLiZoP2qNdHxWz6nfUty/LlHtHb/FJg
MG2bAxrNDVb0dlQ3qaeEEB1uD77TkV1VmTTAOQBooRKvV/hv8W0WSIFRQSTxE7q/GBDW91LQnoSk
+SCGJo1uqfCFPntfWNJrpAs/VUgyctweifDu7iKDRhGZ0a/n+/pXSAghhykANH8JrSdpjNZq/cJ7
WcShZwU1PuXBf7cnvnf7AK4nEVoDQMBL1yOOfYbKExmxX0kj6kO5id9sxBV0e5RfOJntCeeGw31h
NZ4HJHE9TBmLaLj0PG9dOH+Frmv6RY4jpQIe3JXTPLarlNZ3RfvkMqVFcwZg3Ds4pGsfzWCCthob
6kmXwvq0LGubNi7GM43r6GFGq/EeGULFzyqKtZMeZU/ouf95e3KVU18RQCukBFeh65/fLopQtJVi
+vUgp/c09GRflMfWjkK5OVlLIjyGgjAdHIjdT0N4DNcZbhl4lutBqX4vaLIspk9NJqF2WesALGvt
IELYO3aUKKFJ0Zwkv9u8C/rSVI0SjKafSWaJJZusUxAl8amXMvmoaXH7EC+xdZ8Xg/m+yersYPi9
Ogjlj1VaBk2ClTZ8PcugGWorExg/nRNEVgjHiCXT+FKCg3C6ILLeGxnemXjGLbZopNTK9V4++BG7
K72CvMDt8TpuW51CFQO0Gqh7mJEq2XNgqOcOsQ339iG4PYr1i6/22xWjgU6cqJObvqA07UPfFmgF
WEL3N3MBHScBJwOlb27Wk3rNTGkFp8Va6jEZ6CXDDU3kW/5iLiBXUDoipAW4dv3VMi1VcrUf2Jtx
FHIh6+8LdBAPLuW9rQnkDqYgtKZV/fx6ENnEqq6VuA2nqJCfM3OJnzBXVW1hNpOzkhmohUwtkg91
KXsW2LKDOe6lqHS2+AVo98Eq3fL7A0NJSxWdZY5GZKAwlTQLDO+0x9agNs2vnW4lX7B/n0obOyVx
sWNRE/AYjpNJu9OSYTFtTHuqEH+dIvjZD1TbbEsoB9MFVmRgAV1oaI5KM/PAeFhCZ6+x4PhiD4yt
fFob1TPmi3noKD1/2kJar30Tw8pfuT7DV8XK2q+3P+pemkKsTZeYGAwg/+YNBIMRVUOdEcOUEMNB
tGtED7wKkDPHc0I67XVKrzmTaMzvb4+89+6t9GD6h9xBECquv3Qqy7VO+5xXaAmjdw1GEG6tp1+k
pnlv9uZrZCxHEEidf3H7IP0+4mYDq5kJnEXkHUJF2aWB8j0z5OUM0ctZxkU4OJNvlSIgcf9CfCHo
C41ty8+rmz7u055XNhuF4kvelFNtVyh6e3WLSkVE5PGwtOjOFrPwKdI7625El9KdFBObbrP/AaL+
j60B+UU86yuZD1wE6OHrFW8swewF2h9+iN7buSjU4e7/kXXsfNerUTYneBmiJgzXi3VGjuCEjrjq
oweo00Ns23dpOMfPgvgX+RTqazggr/Us0m7lembs3VGw1mtWoYBHIrDMjr4WN27v2LfSXSwgCjqr
us0vVM9mA+k4EkolwETqSvLwouFFTryS1+4USZHXhpL5qUm62Z/boHFbdVbuSqVQv9F5HJ4lLcju
olQQnKUHZHH7h+1cmiQCKwaU7BmL2k2khU6s2g0l2jTRojc2l2S7uk2SKfUYTudpTttMESR/0JTP
ptgMH2+P/hadb63O06wJ4ghw8bdmFTmJyEIbAyNstMEax0rC8TEKtKFyYjgbiPPhbOimZhu+SvWq
mgKPrIttYAGFamddXlYYLZOcuAL9YQ8LpizykzLO1nPAybJTM1MPfvLOrQdvlrx45X8CgdzcPcYk
a0IyrtUmSx4f577P72qh7j9ZWYSoyIBKikHRyxfbQD+g2ewEBDQh6BDDTwccsu2opqJE0axHCoG6
Uf9DSqbeWV+NA879zii/wI6ccmPVu9Wuz4OVZMmgL6bhSzMOrbZlVkpra2qV27c//duzDrMUSOVK
yeOG21aRxcxolLIdDD9orcwVhTR6jZImcTR1Mk4TKY+dW0H6+seDri0WcESAXlb4y/Xk2IpVlUoY
lqiB3Nb2Ylrzu9KSPge63DyU1VJ8b4xJPwgMdq5zSobwLddiBWpi2+YOTkYxtafI8JHMDu8otrav
s0ZdwQwlBUVVaqW1VAVPjQW6ZJp06wnRkMovdVqXrUnPWjWqP08WKJFx7KljrqDWLfon6s0gNFtF
9zMryM5KWvcnfG1r7/Zyv301GQVKKyp8ILhg1F0vd5WpUYxjme7jc5edG2IJF/0QFx29iQSlPJKO
PRpus3VbxWo7dpXuw/fRnVasGs8awOqKRh+4cjz8eYTO8SfRo4+GYTR76np6cSY0wiLMuj8pVXOa
OjqvWSWMB9vn7YXDKGtwzv2MxeO2t9S0uoKRQ6v7eiCnrhK008ughApgO4HxMEJ+MMAZOEs8HfEI
1/W6DnooMoK65sWnIEyb+3p+WVhZeTZXug/WWXDmrEUET83qS5waw1Eb4u1QTA8QBwsKRWhb1awy
RHEIHjU/Lkf5AgMvuIhTSvPj9obcmdEq+4M5Bj174rn/5e68miM30nT9VxS6XmjhzcbORhwAhSp6
NtlmxBtEq5uCBxLe/PrzgJJmWGANa3uuTpyIuRgFm0wgkeYzr9mEMdQLigh6lRHksRRdZUmqHgbA
Q0FVW9WZ0/rEUBBoMbJeMYvwrTYXq97H6EqUMRTuRKoQzFtqD78RxxfVcq4MdHKoVc5udSgDiLX5
TnEbJ20zOnpQGkkVSCPCt9GojnsF3uCZxXji1MYJzJTxulhhAFvgNf0zzLgXXQ/wvoZSm4VIPsaR
cSsvSfZFaRR5j/3JcuarnehKMI3sAh3yNHSnFyTtq1RYVkiY8KTWUK8lAa5HBO0mAc80t/TLIc8a
1C8H/WGM1G+poyWPmQZgEAeYJJgWx9nHmaFcLsiG+Gaud0FkZ3kg2kZ2OySMrq1w/Pz+IjsxRy8F
MmJlPOOQNzveNmQjIQngQp+h0G0OO86GwNPBnx2aIowP7w924swj56TpzNysiOh1bbyaGvpzjo3o
kx7gha5dEXoYe2mWBtQNsT2ZpWL8YXw/ikmAesh0EeQES3k83piLkS0M9jZcAGg2CoTmwi6SM291
YkW/8JKwcV4VKLabx0qHtBZ5wijmrD+YTj7vonzpEPnnOH9/AtcH3hxyJLFw0WkcAfbeAlLxIc9L
LbWoCM6Nchc6bYT+QHIuzD4B60cyi1Mc6W162HSyj+etLqzJQKhVDbAoli4lxw4f2iwSdKSQLMnc
RJeqnV2L6QLPsem5qJo5KCd9umiQgrijPWNcOSatUCOpqwV9nTxHikLJcFxJYre34qX1FkUy7408
noMfnSAaw5Qy13ovm8/aHGSdVledKWw1yAwK7LkIv9l2E/07g6yqLUiAooa67Z8p9VL0SCerAS7e
A8C4qn0yo7r8+P6rvN0smCOT4qEoRYGIdvvxR9CLKEvRHaCsjK6eSw8m9pauI00APYE2dHLO7++t
OiatndcDqscDSiOk7nQyLXQtpO5yzpuKumVcPI9VllzG1zGsPqUfPFIzC1WXniwsmeIABajx1wJ/
K9jflvPQtlW9sxLqm+SP5b4VyOq9Py9vtxuPCeJ8LR3TTNk2+7RkqYHqWVYwJ1nt1T2BoBjl3gUH
oJ350CeIBYyFTAAFXM4rrpLjKcGtyAG5hel2EiGACMms8ZWqUjypTqcgLAVVckS7L2RRtT6iTLM/
ZLrkmWVdnjlj3m58HgRLg7WKS0K3JfHpDhka3A4rwIdsOIwhivLa7JwrHJ0oWDMMnAFaAVBj3iCT
onLJ25DWNR2HCHo/tKRDFMa9W9s12ZUhEHqZEWrM8R67EuCe0YVUlDPf99Srrl6aa68R9NwWjVWl
MWkP/f4gjiwdp9W48jS513/4JCXQX6HFQBdILbbtRVnYSrXaMAWIm1l+OI/zIS2tcvf+Wl1DtOPz
mlGg66IWtGp7bNeP3DcTfBl1Ja9ZQP9sZTooi/U8xhZJt6rAbRqz4lIlBjgT+pzaJKu4+VreXWV6
1gd7ddMiJNuFea0ziYuwrrrWCHdtmGMQrpTnhjp1TnE6EXoDLEWHZJNY4KSgSWLme439VPpDSjdL
UZIUL+WOS93QfzyReUnRaA+Bm12pNsevpqBv3UrTaAWmOlcXap/kbj7E9pnQ4eRbcb6vu349gDdv
NSgz9urSRGWhtGyPjokgDU/KQ1KMn7Spzu/fXygvZLA3K2VtwlGqIXzcbvCEml8MKpCdB6BpV5X1
5IVOr4I8nsNAjbToYtEG2kdUIoCsJtOliiMk9A6RH4oJFV4Cxc5X5E6/kFMNfYhiyP1OSr7DOVRv
6OIpAH2N6qB0irjssuHXJYdI4SjgEoaw6O/K0tJ20BsiF+2PyFcQYPc7BQxKlIYl+P4l3r//wqfm
lwoawdlK6pG3PWmt7jUxL1RUpCZXgzzPwoCyA+PBBKD1qCnnkKTrB9tOMMfa6qhJDwCB/+Nlk9H8
k8PYNoO5q0rU9XvHs5hHP8ZJw4siTbgtRJgDSrvmYST+CuCYYAcwNvFdoo/2oe4HzZWiZQ6MBRud
vNdHb5bhjAxtobgo6A83PVY/1xH3Iz0Tu710Qns62OYw+v2yQjzHaL6wFqfxgH/JleugIXwQTYgr
Mn4eWotWrVnZLqPYZjVhtpUae3XW0qtqQkXgP4TSdFHSNFaQFVAlhbS0l3nKvbfQYPzy/sc5dWy9
nqvN4hdKHbPGaA61jlq7TVdon43OUO7qMNW8Gh36PUpyhucAmPLeH/nE4Q+WC804h5SXIsK6bF6d
W1NUOXprJRzLg1Ff9xOK6kretof3RzlxOoKM40pHxXQ9IzehFdjYKTPhMQdD3mH2mBvikGjV9WRM
7Zlj5G16hQnXq5E2q64oNATO84hjJIoMT1PLESMMoNnSAtzIkjDKbWSp+XcmEcYEMfAapG79TCRY
HF3dptw6RjntS0dI9AvScyjmU5NIJZ7W2Er3N7aFwriOI6ELCoVZ06NFI0sl0mijetlJxjm83Mmh
OC2o73A0Ut85XhWx1CSRoeQWwWZW+7WjPsLlSw9tBULh/ZVxovVByvNqqHWBvlqAVZH3QHVNM5BM
w7pxrFgEbVhl1zrMq2ByQvEkVfnvqT11rjnU8WViE+v1ZWO5dS43V31pfsuB+Z+Jif7FY9H7QBLu
BGGnG0on6YqCfaGVsry3FKwy/dmuVHWXVLLp2jC+EKBIxvlOFIveuKFRt1f2qIvWr/G9OJhzBewM
RaP671knT+eKpydSRqrva4MTVDAOUlt5IASt+PgDn0iPTUQm4kBU09XiWE+Ks9zFEogqWSGB0eG7
xem91k+HQY1vxhXo3GfJ/SykC1MpP1dG582afNtakjcuaM2+/3lfgsfNLbAG0TCyudfJn9cO06vP
S6nDWtqcIq8tSSG97X6crxwjGnZd0qFXhZdSUKitOES4drhiqcYD1my1T3SX7+ZJG3cScve7rJjT
g5Tn+q3Tp8u1OZoAt7kkdqm5KF/+AyqBAoTbwGpcYNgsl9a4A5mhu7B9zmHzToC7mHhq1quzwUrL
24RD81LPkZXpZrCKwn2bRVu56MEMfirr6JKHU+dJ2qDuJbVY7mOnBDboJKTwRWEcaE2f5YmfOsDB
mkE4RgJkpRgcTzDesdOcpo4ZxCs6o20KVHfUSN8boV64ab6gUGtLCSxIBPXk3HxuhnKAKJ1nLvHp
4I6N3AcNtMszR+L6Xd98d0oCgKHJnjj2jx/LkcCl5Fx5QRuH11zs5aOZRfVjN6C+K2T52UwscSig
qAbagqTi+6vu1JyQa9CkQlcKlsnmulHHIUvNNDQDEp7ZV5JpwWgnOedtfCKiorwPoHclkhHxb67O
XgnHlhIu7aIKZ1kj7Mfrcs4/6ZAMdmnn/DgWB2oXDmcgCi2yjG2TfeUZ9EljmUEfh9YunLTEr1Wk
n9+fuhPtKIbBb0Gnokr+tBWpKtpYU6SRNkmZZb2L7E/uUTj+sqi148/8/6dxRiKiaYxLLaoQSrZv
bMnw4376/P6DvJ1d7NHRRUS6B3YVSqTHC6hRW8WM8lENpjn/lZRL9QwJ8m6EIT2gqrI7s17f3ngM
B9+J70nxGkWw4+FqY9DpCJZqoC+S1LuUQXp3yIv4SjUr/YfbGcdjbZcnNwNahRnlrFCerk1z+G6p
6D/+G/OHWQ7yyuw+jMeOXyivwsxoTLCF8wy/0u4deafNotpZTUdmZc3n8vtTE2hAHF4nEei5vgZm
rw567GTnFfKqBJMlOrdCX+2OYKjctYYy7d5/tVNDUYaSSfOpzFJDPx6qlAsUENCiosleyrs+AQQl
dza2YVaYnRnq1Co019fiEIHmt23iIUQL+RlHAxImXb/TKiEu0aUVuwgg21UoyvrMMlxX9fGxiX8C
qT0ci5VYuEWpcVzPWZxUvNoiU9gaKU7tEmxLyVu6YhfKdeFLMOr8KXfO7YC3hyZDq1S6YZHSLdp6
KE69mqhtlCsBJu3NvsJ9wy0xZzkzoadHYT/DiEMtblu8WDpprhU7UXCiVXSv66mTwNU/5811aoXQ
ySOhQSYHZtZmhYi+EYhu8tlWGXt4SvOC7aTAAEWvmzMvdGqFgOfj5iX8B3ex2cxoPytwo2olkNM2
d9NoMv0m7lU/In91OwiwZxKcE/EHAFcFSzBkpwwkktZ3f7XRVpzZMkroMudKl9xLNgI3uhwZboad
wK5gAcWuhgC2bzqhepBrebnQ1br2mtJqvXAU5ZkV+/b9eRwieGRPVhGybQMgbEm2aM3KAfUQczdX
dg8OLcOQLJaLHYShrz+694+H21wLpVwpsPp0PPtaGxKPXCfByH0ZwJD9+P5Ib1cqmCM2/qpwQly2
PdBaVACKomSkVZ9i79ThuMuVsj5jm/J2pdIQ4+ahakgeBLfq+GvabYkwbOUsiKO15UVi5FFQAmC8
oIB0rlF64oUADiIoRFTG6fKCUH21cFpggJ1aGUuwGEhFI67cezLy22cSuhPrgVHoltm0gFmhm61n
h7LRowG8BEYb11Tm85swC2+VoTX5WvM59Mzbd6IyBHwEMgDM8jfdVNGHTJk2qUGvanWAnEeOdEwr
fXp/Kbyg44+PZVBoCA2hFAssiBbU8VdyyrqIyDbloO/bUPNGeQqfllI1NL8e0fhxB6kNM3/Mw4V4
Fi/1qxSQqQiipor7S/7JGO2qVo2lvRRmYkCCUGo+zJOt/TroqVZ7S2UtfoxT320dj32JbcoCDrgz
uwY92jKx2wdV6r+BAhafcAhLFTcU/fIlXcJmdLumhw4ZD5JKhyId8/wutkcyqEJJawW9X4kFlTXA
Xier+iTnowLXTRv1J6Ptub2mtd/ivz9bJ74J+TxQFOoGK199swLwcqJnag5yMLVFt2+mRCZHjeNf
3x/lhEAWt9Vaz6RjQVFkq3kQE9ZDQ0MuPpwk+r7JGN+W5dIglYcWQnptiFlK4TiURupjYFZDL7WH
7t5Je42aa6jN14lkjFdZH3Z33ZKFsALBWZ3bDOvpf7xwWDeUvNbGCiZPW/DFAuEpb4TSUVGekJE3
RezR/7BRFx7tZfKnSpcW15BUW97XQ45JZ53leUvp0po76iCj3vkOmNArSiLhV6NtkmK1xOryC2GG
WnGwnI7oKu1qDWxD0u6M1kIQVKtF8pVG8eDso8RggBi52MVtNfwioWPZkDIrsFelSxpYKi4QBFF7
eluFB62jCgjhWVVvofgs14nVWg+yPuE7Jtdd2fqhhU+Yiy5ZXHroSvY7RUWixFNCw5nctJIHmF2D
2l7Pqci9FK4qLOEiK7+2RomlaytLyq8Jod1NUmGucpiLmeoNYvLqzkbmvQIyAkrdC1OUh902bvTJ
z22jH641p2jJVbUYlZSYdiSVYMry7y+ot6EXSBxCV1ALIJr0LbRxlLNEncpsDrTJLK9WPquvjXFx
23QSgJbCieGAt+UdDjTnJGbfbhhGBp9BBZGU6w3LAo9U2sAOrfnGkIeDCizV1+xyOLMWT4xCvq1h
pELMYKFVcXyGEZ7r0phyMHd9OiIau+ByoE/mDwNE8adY9/7KvCRk3txnilFbSPB1SxBVXXJlghHz
ErOw/413eT3KJujKamjiWtMsEIvq3i/quQocDS7X+yvi7d3MuwD6IMpiwtCNOJ6x0c5GCY0rZiwr
a7dqEs3Vs3LxIk64M2n3i9Hg5qAASAdWkDNTI+PdpGt13mhDPavgOvSeskw8FfmXhny0ucwldand
Vsrr63aSo/JKyhoY07E2YikTyXMluakm2eauW/TuqxDxcO3Yehzu9XCuPznUvWOvERK8NwEhENWu
2pFcp1l6rPqqUr3tQviy/lAr6bkq8okdxWpbazCrxwJ4t+P5yzK8oGaqo8FsZ/blPHYRbZx2JdXK
aumVdivtpGKmIh/Hlv/+pzu12Dk0gewg8W0BrjkeOi/HFPOblE8X6bKfp1DjKSHL/84oK2JwBbvZ
JNnHo0Tgeq1ktueAFJI6q1GMvqSF5xKztxHVSgog0/0LmXI8SiM3BQRGHfj/rMWfF2Po9uAU832F
7I9XOEjMvT93J/iV1EZp1Kz1H/CC25B+XMy86enFBgXI56u8U4fKU5LlS6SFSGyzud1JkEc4s2J8
hinl3OMdL/YWWElXs4fyoSmX9kKuogHXL7wapEFG6C2pwDSNan3Qm5rcRaTf9U6OP0EdKs8cQW/n
az19OE2JCYEtbDvJZiusXq71KWh0ZQzGpsyu4zkxH0NjUrHz7c0zKckJ0Mra2YJviAQlqg/6uhhf
BdYEN0OIqMuE0pMDgjtNosskbsPLSZU/mZOWBmiTQB5B3fBAtlZ4SqX3N4nQzkSpp56Dhs2arqyd
eurBx89Rz2FqylM3Algtxd+BbeUQg+j+3Vcian6XJMpZgATGotxp9Th/KBWrsbB+s76W+lick6l4
e3iSFa8Kb4SBKw9yEzJPeWKwNF50u+kpao3VXxvIy/nFnKs/fBsAF6IYxK29IsqNzZ1jpTH+UDlD
DcMYPQ2z1Pst8J0zmdqp6aXuTyWN2IBe6bbwj+WVYw5mPga0Bj6ipRN6+UC3dl7QiZny66UzLidr
1D1JHS6MLv2NQs05INyJ5J8km3SUhJTYGlD08SdWZ8Ma8jlmWWcoJxmsJJwV1egu17XapSpa0T5x
tGAq+8LrxhlloRTXhiqJOq9IBv3MSbEu7ONLi6eh1kdGScZHQeL4aTJB0WiQjCEoElN7EK1Y/LGv
ojNMwhMrCTV3NNTWnid9js01otQ29IiWUaRarZHcj9rHbjH71JUlrT3zRi/Vk9evtNIV1zLlKj5K
0r+tgo0jdHDi6TpQRlnFdC/tkDKT1ThBtDiJCZmjZqlcoQ5aBzGrLA6DWfVXuVI/qUXR6zvIzykJ
XV1lOui9aCncPtLGz005KNIl7oFpg1RCXkLvIEy+bbt4+Gyh7vM9HyrsnEq8cNNBZt3g9GWey5i2
9/H6bpQwOaPWbhEI3ePPJYtS0pEMw7kGxNmO1NP+dUKJ+VuPQ0+gdrH9IQ+N/MmWsuhCr0brRheS
cFFtpveWoGot9KG5agpLnd00kx1eSrEOYHCBSceQyt+/hbZra31YqsgUuMAcraiB44dthJDMcOrr
YNRLy4uXxSJ0GZczId72rmAUFhQqJtT8kY7adu5Dq1kVAtI6ADkGTbQn0cljUblhMj+VoEnef6c3
iM91OMrjsMsA4q9QuOOXyiO7wNYaaNPYZs6u6OfZ7/XB9KXV1dlejBZQZa190KdYP8gyXqZOkUqH
1qh/S5uR61SN2p3Z9q2rZmrnZktTX4w97SZgqufSoTcdcJ5V5X8rtBfhbmAAm2cFZxcPBKVBFZvx
rTXXybWWx84HtTObC0Wq6K51WtjgPNFUDzAy54fUqtauyQxSJdVToXpLW2kfFkc/J4N+Ym3QAaNV
g7IF7jtbFfRyxgvdEEUdTFi0Q+bT4iCronM+Die2C1EQo0AvoEC3rWNYtYwFTCgwoZ6b/BY59vYG
d6nB65PSuBFhad6gO5vtYoR0z6Sib2ChzD3WAdgmATsHE74lYIWFivIe3iZBbhSfC7Ny3EiTkWJp
Mrl/nPAEuw1bKLB6G/4qMhM15mwaz1x321MXEUmaHrJNJwJmEYWW48+PgbOhjpY2BMOCBXnSmO1l
3VDBQkzjnJz4yaHWTt8qWrTir4+HQv9USjobkbUls5/bbNYu5ir5YhbiHB3izbyuL2WSE5BjkRgg
BXo8EtrgVSGsYgjqEOdROcaGx8oy7dGcm2hXZ4i1TGjm+eGYNx8zuVx2uvbDlAKegdx4DdAcInpt
e8OYEbOtDE4fLDbYCy0pOq6L7tzxeWJO1wzc1ilfy5gkb+Y0NRYH+mTYQ3gtM+CUbeiRKPVXBTWA
M3fmqaGgZhnMKw0JWtTHkxq3gPKsyuxBoOSyr6BxeFlVc305jT+qhLdOHchQ9gXdBtwPNmtyMbRp
jCMAC7Ell14k0afqbSM7NFhmu9qitQ/Y9XYBWKFztphvqMjr0EhKUarnsqDvuHlJbNq0ZhRNH0TJ
3GMSpimuIXpo9U7UuEq8lNRr47J+bOM1B5eXvdmDP+uVRlzNsSMOoUqOy3YzAk0rMgwN9eVjHZbp
mdzn1LdY3dfXGv9a5V9//ioVGegBhTGw0kAegXSYSNLvm0gMOyDDxpnPvj2EgZysUGuiCY4IcBCb
5JeIfu4xlq8DpxOyN+uERf0YnrsyXxRUXwdkDGNQHqN8uqLeoOcevxF1TwAmUSUCTe9R+QayOj9p
MqvAjWbLvpww1IEbg0HqbT61LV7ZcYxPUjmrjeJS3U4TV060MdyJ0lT9PNa1Biyg1fkNFKLAmvO8
X6XSQ7EXA4R2l/xd/1XpW3rYYkkwp46ytppJZEdsF9BCFJez2mHtJycJx4aMT7Q7O2MLBCttktbL
zdL+zh+Snw297z4JXYsiPx3aoaRPDTXOXbqk2qf5UKLmHubia5gase2WemkAFDKHIQ6c0EDPwy6V
/oMxKJjrRlq2SvYgwS/HxfKxyELAXmQ6bpPouk+vrxp2eipLEAakxKbEYor2flzaOTkTkm2DJT4F
CqprPLCSPt9eCU6qj3pqiCCvhsmXtUzsR8fFjEkoiXVmrPV82nx2gjIq++Tx9HXMzWdHOmQGtV2I
APRr4xeOGvro+mbglej7C0sKfVRAz934Lz2941Fhr5k4sHLnwxLYJjQ9FgAGqO+EN2wlkKOJnmd+
YTbC8bVhce6MOnd6Oq1jCgw45McIHzbyN8OKcZReZigriTmHT2jzLONuNpP5tu6zytjrVdfGga4i
eRs2oZnR7csXsZsQzp8vTKdJHmY4vIMrxRC8d0ndhapbYvCwC50YCTWN1H3ypFSbMBMiL1R9et/Q
762iiyBMR2bXB9YYJRn6EYqMHL1WYyKLQ9i07OqxF4VfaALAdZIk+Xf8Rp0HbcyXg776XM4yrlgM
pvcfJbY7rvLL4FTcGAY0lPfD3zdFTsMhZIOtjDofly+x5fFeLutOLiTRZhRE+KiplNKSLvp+uU8W
kRWwTqrMVeVGK9lNWdwduk5oHSW1TnpacjSrLuRlqJ61fkmADlJLdfuiQMRJT2RyrrTG3t1thyWn
ZbK03S4Vwix2USov9QFNOvwbxnKuivv3X+pNWYBjiYWyesFo9CKZ/OOXqsZY7ToAswFWgqJHDtCy
MuIGqb4PZ0eyMItMHOFlUsy9kUOma/xhEk7uzRh2hkyCvVy8PNF/fpv+K3qu7v9Yr+3//Df//a0S
M1DcuNv85//cDc9N1zfPP918Fe1PQV9+/8rBUv73+kf+8UvHf+J/bpJvTdVWv3fbf3X0S4z055P4
X7uvR/+xKwFtzh/652Z+eCZB7V4G4JnXf/m//eFPzy9/5eMsnv/287eqR5aJvxbx8D//+aOL73/7
ec2s/vP1n//zZ7dfC37N/dr89vV71W5/4/lr2/3tZ8lwfqHFQ3YDT4dWCMnwzz+Nz3/9CN0+FDS4
OlHcpSP/808l0rYxQ2q/0BxSWMHUfhCpcrjwoM3++SOKBhxTREH0j6j6/vzXsx19rn9+vp8owNzj
TdO1f/v5Tf2Vh2L3oufOVqaJsi1elyl9JpVujZcayjUomqjzUx162JIBMtyZTqFzh4VI5rrOjJ6a
h8+cKnkxN2Hn4nHVXMbd3P5uLEOvemqWj8+DhLHs0lQ68kCGRVu405TxuxJyhDStMD9VRpneNGa+
aPsfX4r/clkdLcX/5YL9f3EpcjX966X4f8oIQlROSfmPdf2yePmNP5eiqf7C1yZ2Xum/SNet8N0/
l6Kp/YLAAqryOtVTFTwYq/SvpWj/QvKAOwOQBHRCydD+uRTtX8CTcM6udrvg8KBg/8BSfHO4AXOm
iEvrmuVIWvLy81fx5FIMZd+akY5auJwTv+IVQ6MNofvqW+V0v9mJjWLqrBxiNROX7UB/adY5aF/N
2J8b5PWGeJO2ASVhFjT6o5hF0JDYBN9ImLGLR1v3e87Pq94e8FQunts0/ThJ7VWSwoSwUyt3q7K6
bpdi/GMVH52nR+Ov99LrsGAd31q7WNCZOOy3LHDMp4XS9rXuQ9mXEp/2uOYJPauB/hvx5Iby0q2X
tIKw2GxasvAhKRCOLeCgUMcoJbcrVvpwVEeO8O0sxfSn7nNXbarmkOdCVH+E5n+eu0dHyj8O8+0N
8P/7tlsJEf9627kYhPbfvx7dAOtv/LXt9F+AOGvsklWse1WE/ue203/h/IaqCqoIt1e48//Ydpr6
y4sGAB0GOnu48bAj/7wB+NGqYEO+zcENK4Mz/Qe23UsN4PWCI8Wl8bUamgE0xlmCgV6ncTWIM1NM
XRNMSnYRG9le2L07hiFooNhVR38yHihqQn6eb+EhHgpagjyU23HMO7Fyk1rZvsJ7tJ4/D6gMKi0W
mJPjxcRKRdcewtb2oWPgKEuopNGHe3LYPFPdH+w4+iKy5lPfl0FYm0EUpwcFEBKO0FZaIaux+J2Z
eFIouVHa7eMu/hLprT+ZeNBVtRsj7BwSTUqmtk8n7Tq7SDXn0JhjAcVu9JxkjlyjQLlQLdOPQO/+
HjrDw4L365jA8XC6K9PYa5nGdkFwmL+jjM2ZpHWbwmwndpO0ssEHswjbJujq6lLM5BPmvd6nu+Gs
FOo2Pd6OtP781ckpYE5BL+UTOuq9pP46KGdwoC8SxsdrZE2LIaDgqUL7Zau1UUNma7GuaQI7uiEA
9gr7ccmCTAk9E2lH+SOmXp4jRteus1sRX2lVEWSq6afpXWe3XgOcWBMZdNf4sqU2YA5feropsvJ5
YuHEVei2XYhLxuimXeWtf6ur52tiEdfsVpezD9JM+I1IU9qVbjhX65Wwa1PIRQQZawS/SNmhJJ7X
yEQq47KuzjmWvilQA5MAn7Fec+zjE+0MoOGhGIcmaMyIJ07207cUA3en/9JXwyFTSo9TWccKrcmR
pmdScgy+cADcvTpYTtxOb5fU8WOsl8erD12AuTHniO+QYn9gOiTEmuMq1uDSRQzeH4qj5+ge2r7x
pidS0YAhH0Twf9IWHywRpLPUHRB9fH+YN9yyP8YBzEyQgajcVlzWiRuRw1luglb9GAvjIkXbPx9B
1hViL8VfGufaVDBu0C8hDz0s0i0+KjgNfYHoBOGMuRYyFkS7MPwNP+4zscDaUnyz6nH5/evRNsgf
nLqmoU1R6KcP7IFp9DP82gD/umWNUURb7wfoYtJwrvJ4+iP/c9jNgexI0xxSc2mC2iQMAqlWqanX
iiHIw3Py1m8PjnU9/XOozREF2SYRUc9Q81S6bUPLsTjTUD03wuZoinvUz52GEcb5qbE+tv2Zo+n0
ZJHCAJwCj7A1RVrLhYLUvgl65a6bv/UWqwOAuhN+e3+dntwO5GToZ1BGfwNoTqzOmQpqfsiAxq4z
4C37WV4e3x+DevmpFQeIExISfWH6Bsf7uzUiqvkFK65ALb5Nx0DM3HTYi6uL7Hd4nJR26NrLQjFi
DBLzqjVkjBqpO1ra54niTSSs31UjucP9Au9tkbq9NH0aOpp4ZtK0LsoNiWsntHDCAYqjcV1Mn+iu
HvS8DGIKStQz76S89VG03eXC2MviewTEA7MRt3eW2876JtffJbjxmSUuJSFfKvHtYOeuXcWu0Y2e
nrvjghP391bHgpws8KKjzZjqmV8vzsVQ8vwWu7tm1+AdScqKuUcYjEXKES4uwmnyYhm9joSK6fK5
lpRLbUgPudwfOtw4hQyuOb9Vy2f5MlGq3+Cn/W7ow2fTWB7RWn/orH2n3o7J9KHPrd/T3vHplnmD
0uzCVH4ENuPaaXxFdAxN0LpaKnwDUL1JesfVC3lni1UR8L7JESwen5rMoJai7Y3R2CPG6ApI/Fl0
Cy9txxK5L7rsNmvV66z+3hNCLAfrQ4fN9rJHxuvlFUb4xCGg+ll66Kuv0Iaj5anXvzSZw+X01UiK
+3DKXRM8mk4LKBsXAHO4JI3prnMcuKgI3bXpzTLZV7TA9mP8aQQlUGdoLDt7tbBxmKg9eUlv0nmk
mY7wFcsFPYgayO4kp3tLjx/4PP4qbNhzUxSz4UeVcT3H6ne7nwLdDh/HKcI6Q6b8i/rNNTpRN0hG
m4ggjLfaMD6Kejz0Vruf6scwzkn+r6DO+qJOdj0aMTiyXRU2ACcpI9o6yIUBLZjrIeFr48thVSsd
3nB7JGQnWWJt/CYVqT/HnOMS2kHfJ/5RUtBjLGff/q1DMdWMxl3iKBc1IhdWdFWxy6h0XqTpV01L
Cc5kgJG3ZUQc2t3o8h8RAXKVqdQfrCj1mkx4ahK5hdB2RVX43eB8LIa71hh94hBnbv2WsK/rf1Pj
XQMuwlFvqz4Y5XtZj92lpvzRxg8VzTqahv5EERNe7d/TSOf2091qYpdlBerX1MGjMlBTRN16h/MY
9Y0YkztELgx8PhpL/4oh8lOiL3elWd0i4wsMzb4uCGVl/ZsSRpck5q5FENr133rdQUm7+UzBFajz
p6EmdomFF1W/dfPzqMeeLAZPn9JDY5UEQrMnNe2jupS7WF683Gn8+B6OptumFFd0F0MCdLeUXcLj
W51H4LTXR5N5EHvFJJJ2ktsJ3V4lq1wVXeFl9lNF2uXxci1ymlpqd1XUlRer4maKyiekbb0e+rld
3VWqxBOAL0lRCe3usHNlHsadnVauaQ5BgqvsnH5GV/0irotDLxUsSAOXoKdwFvdhr+1i5DaqcUar
Wnhdl97Y9uOoVvDLDE+Srf0whQjJqLtWwpSSYFJtPbiYH3CCuhjH3sOl9yIDz540NKhx2DLk8LOm
NwczNX2b1b/ghlvGuLUmO72erp3ZusvBBsaVTM+soHS7sCyL9sIBlC7NxWEB+oIPqLe+YWZ3j2Y7
7Qf1iRbHLi0fDXxx+ThivG2r8h7I/wUOqE92I31IuuZyasNrdVY8pIH3k3QtmapXp7HbLk/pix6m
7hoc192M36cxeuyxjoY+xClPEdAgi/FCD/OgafWDFvYXU+KwhYeATtNuaCM3q5ydLd8TaPpavZAr
IMsuqfjKpvDV/SUarzW73tGD3YeZdYU89RdwlXsp664L9Xd5whJLhgKOu+cQe5IJVCy6NpLog6UO
t1r9ZKjRQ9NPF8PqFdX6yEvtpCx3Z7XEFRXAfXlBFdCt8myvcdyN6XQrpennBnkY/FKuGhPtZ6u4
WbLs0BuqR0N7p0r5RdI+NtHwo8AVxH+ogNBx/UPN5f+yd2a5cWNbup7KmQAT7JvHSzIiFFKosyRL
8gshyTbbTXKz2WymU893FDWx+1Gns5Unjyvfqi4KSCCBdMoRiiA31/rbj15nbVmJkRybbk+G5HmB
jNIlWc4x26jxg1A3MfGDctCkGdMtjwGjjAGvdjahVaXSL2mFiTpf3WjZ53L6VQzp7x7PH97Zh8ez
V/p1xUDW7VGZx1aXXOvJEpoFror+c8V3GdDxNgxV/O/Hgt+NHh9e9cMkbo0FsHXfdnttLqPA/oym
/mCbv1KFb5Dyz9Pu9jJo0TiYTSTUH/mozOtpvjZLfjmvDd3RPXM0pu1xuBn1btdoXtzMwc6Yputt
AEAGuVtMOyQf+EJJ/ynlq6isXWvKSC1lBPlvDm3kONn7jp5NTmhzXdmj/WBLi6WRDmbc8hZ/q9S/
OpnDXeMeJ/fz8GnI7wfDCuG6UbEaoWXs1JnFSqgwYiRd5GRlCHWzM+ynlu5nm+kEndLY2mHrT/sl
cw69u1x11nBje+vet77lZXqTaf3Nds+5hvrspOJJ68vYWdObqqewNBCXiar3QTqRYA+1Fky3fWt+
mcQSedmdu8nqaOTei2W96zU9ztRI2n3yeZncp2pIP62sJkTHkcFgQrnQF+4V34mQCsfRj1Mho6Ep
414waPAgsQpu6MyK/v318W4M/mlP+fmbe1+xftgKOQKTbtGr7bK80jkTs+7OphkeGMdf/ZPiM14/
j+dj3xw4e5PgF5PxR8AS2Ap8awOj3Pdc1O3y/eHVe+nPDmG83b5pDn2OMuOYXeXCOQ2Uw77/on8K
arxvBP98ZI1+gvf/a2jk4VuzETj9x7/qvyHqzwL4x+jj/6mH//y/6fjyl29/2agogMgf4X9+9O8w
pPEbskNwSFhD8wMMafwW6JBJ/OFGLfIM+QcMaXi/4Tagu3hLaeAc3UoZ/05Eub+RP7QlkwBp4ntm
9foTMOTvcAACVm0UHmxxPpobDA4/X0aj2dZsct0SV0p4d/k89ucDdocmQmajv1ptYI6ho0gSm3Rj
vKxXn/ARVMeSkUFl3tGcA3nrzF1yhKayHxF39AEVoDOIUT7o62tpJtUhWbWRjqy59n8RQPaeKPjj
LQhEi4QUnBYzF5/IR+5C09cEdwzTZjY6y8s0W+Zd6TrAVnOAViULgu6zoTKTJ2ySA9wLM3a5VRZ9
woZHYKN97GYR5KEGgdhE01Yry+pWWg8pZH8pdO+Kwt7lZhys6cnqjMWhvN7SbhTVk3uvSdad62Gj
CAtBSceaxrV+jS+yI5YHT8StWxTZKTHr8gi5UOXRJGy4/WEpJferrsy/3qV/yGB8fFxtH8Xm/UUq
SSC587EOzUBkSulmM6MbcBLmrMwLR5YA8EH9V47cj0fP9lIbcUkHEwpqPfgA0OSNsA3w2zl2PYau
CiwIfDHRIjNQfuj1iXdIx/r2zx9C/7UT5n8wzbixTn985Jw19dex+5nweCeq/nbU+NZvuE83MxsE
GoqtH4hGP/gNfTXCSDTJ0HzvZMjfiUbvN1IokKJydYOvkMv4z6MG5pKDaYv7Bn5lw/5zRONHzGgr
FOWkgQzl/W3VeT8fNdB+Y5WVxIDNJINuSSWh7dTOxaAXt5bWM8i4czwmLhuEjwZGPiaTdM/XlLBb
NWvdjj0uXmth7YWRf/rhc/wX+O7vmps4hd+zYDmDN5V48GHCxAM7mYOt0sM6GclzldSJHmmiTOuo
tSyomalnF/KcXhy3Y7E6tXMA5u06eXbUE225W3OqSaQ19vdapnpcsE1vxzaFkmfU5K03qEeM09Sm
WX5ToF4kFrFLbOj6RpivuVvoQzw2SfJtS57rdkVGSniIo944abbdHf/9r/p7lSNOtk10xROJw4Lx
4edvAcutJQCYSRrWNfceFwlIE5FWGbVYSP05HvO73NDWIxYB7dBpY/4snFZTJDlmTDai9vJLbTCL
a+KIjYOfBP5XHipGNKbt7hfv9OOJtj0aAeS4Ot//9bHkKfOlqfQgzw7FtM43hfDEA+z6rsu4LAj0
nq4VAQcPcwZYvnbKvl6D1j8WK+7oshnSMUpGcz4OSYNHdWU8+8W7267WHx895NsiLoaeIS9g60f4
8Dly0rqVPxfOvm374a4ZJMehr/tEglbiTOSl+qwv5TVtCck5E75xcvrJ+EXIEArM378J9C02vDXv
Y7NH/fxl1j3RjmQRWHuvd7Xqsp7T1DpPhd/uQP+e0sJu48WqlqivCoALp0fMtgmwvPRhHbs8LrF3
XJRyBQbwJv2kOeNBl9MUIYRDZpWq5hPxVy2tXtpy5rKl7t3aMW+s3GERt408aosvS98ZUdfoBTFz
SxX2bV1+7hE0RcJTB7Kd7KjTpnvsBe2lnEQZ2ou5qpDopfwee2umhW5qqvqgGu+lcFIji6mmr/aJ
ZjpNhFayjt1kzB6ELqsD4Qyn3CypSZuoOtwHtW3UobWk6th0Qcluugw6gJLjPxIZoSFaTCh2FcTq
5YTZtjSAK30XGMU94q057jXLNMJSs98ImsMQY5TyLJdJHvYGnbIWEm5COtcZsVwvK/piK4cQuDab
xDdMdkYkjZI07orPdxq6JPTaAkmECmT+WS+I6E1SdzpbZyG/BG5nX2m0aFykrb8AlY7oVJMOhMOZ
mzPNlv1LAldXiLw++T7KZrkocT6WZoPlt8fF71TdUfTNFb51EfezdE71oIpD41buJ8MpRNwqrUWI
qLJDthj1CRA9+xYMVbmjQVrh4mjvLIflWHTqqTYtuEQKDw76uKxPXtW0wHZucF1JgK18Umz8ax8E
X4Ypefb96WZddMVqOTrWfTOVaeT76j6f5raKM38J7gtCar6nGD2zi1kL3Ct0z3MU9AYhupSv79Ak
ATYuJZ/90ufzVWpmfQWeZoo7d2lVvNSGe0DbC603D3eLALYpPUm1d5/KEOKhouguGO+zrAhiUosQ
1y1bQ3glGm1H4B7ZCmZDWLoxG0dy2vJvRr8QoKrX1Y7oheeFQkqaiKdnHC3aNy3rp0iQfXrjWM0X
SrfqyG34kNdSn3agWnipsT9py7CTyRwc52rqrpNleDUkC+YctE5E8KkWNcqMaMhVO0fLnF3lDnK3
FoQm5FxIop/NC7Vqt5ksNpsVjWWw8HbnjseqXC0MMy2lUYRRfC0r54Zi6PUwyexK0Ja3z6rc/4Zo
+U1TAFfAYnW4abdoLgUCH8mgPOhm3kVmQ/kV6m+iH83evJhVkn23QCnYP3Frgcpk5vO0wt42W8eR
kUCS5muVD1Gzdkac2aTlQgo5O60NvvGo7kOojyHimpyuYcrXfVnkwz0p9ZhRGmnfSMvZ1ctq7CiF
UnHbOaIJc2OxTg61uhQ817m+46kxfxFoD14tIW2sbZn7hDjA/tLWrN5LYOenRPS6FY1VKaYwT4Ps
zOnXT40JtTEbvjhUUD/XRH4StLg8poi/Q84759S3RnpmelSDaW1jf+6stb/LsuQcTfV63giR3Jaz
t55gFqyoCVxCwFUeFcniEl1nmMVZGRTA5E7hkwrYEtLyveQe/QKErvlhUpniukrn9IwRl3zoYaI2
cSkwpUxVjKWvOAydBYLfF3P7ONaFdSzExO1W2edjtYzfdWedrhq763bOihV61yTVUoSpWxY3AVK9
CBvMU9Eupy6ZvGOGNDz2N5cJLQvyPCNHeidKq7xYeq288tfUfcwx19aRnOb6okl8e+/b+XMfFKQa
axul4MsrO02rs1VVYxaKqT43PKRKCKaC+6leqY/gw/rUQ0nEutn3e9fNGKFIsIGqNuasjZ00v04z
svwbL39ssFXnsaGpvo2FGtfbwu4F6Ynky4R2bXSHYpXuofGAXnWrz2PSqGo8xMQ8IJtsIGrSykUy
UN3KvBex9ER2FIYsnqbCyB/0sta/t+k6XQameC3XIL9ALNyCwWrO/VxUVVyngXk0puJ74Mo7Sq6n
0AjGp/V9oiL+FkpMCHmZLkV9LGvXCxur9S6lh+2s7lRyXbjiVqzD58Im2BlH/R2PqezcsmZjN21Q
axUEe91s2nO3m06F2197i2PtpsW6aiE6Qq2HJCnJfD56rRjj2ZbGWZmv3oWdrueJ0m/rcbML+BOw
rDsNKAu6QbtVTumHJbrvCH02uvguz/bYbl9BpLwYHziPO1jjM1Ij0mhU7WMn0+bFkLJ9yM2igh0Y
yaa2VBeXo+0cctDhcK3s4gLJwhxZdmadufjKuUEx+s2Byo40JHi39uBnMVkoQK9VDeIpRkEKdmdf
j6KQ9H9sNBBPPjjFWpUXDRPfwxLUd2SyeF9xfV52Q/4wFsYc0QN0I5Vqd11ZFd8XW7DJ2664pEQ9
PwNHqiNvSHAbsNg63+o+r7570NNXUsk07lqMS7VY5lAZtX4zF0Hb7+giFE1sUv69krgME3zsVTKX
ZKMNG+6OlwQQLJ0VMBgmNyDUse79iy5XtbarfcLucMgu5N5BiGrGYVBzo+Oi7efKultyr8vSME+q
OjmsUmbxpOW1GTrj0JHqg0a3OoytJd5qHk7VpVTF5F24wpJmZPikEnwVllcgz3Okrkc6F1BzRlpz
Zx/aGf7wrq09cTKwz3A+BXUbKtcZBihWq3HPUtlrSyhQFadHnTxfd29OVjfdjvUiMcnmM79b6/UW
GbyGcWnYU/p97BYUEUGWTXdmw3x1xWUOYAIJfOhpoT1R9TZfeVu4A/wPJevhMibWxABWqBNRa6aI
V3PpH22jMh5ItCsPtlLVFZgMh+7iaLGXi+BFLwcLMqixdnXhwxxmau09btg2K3e1M0KPIRCh67tE
t2WNmb0bCSUyQ+iNpY06y5sPiSFmiu11NVtxZzZrs6OOElfT2ngTLnL4oQfybivthpJeDCyjm96M
GV4DtUxixymjX6yjbl3iOzZO9HQlz17esaoMple2sfJUs+wyyAMo+q7oL9O5hZJOhjY514SenJcm
RsvYtUk/w6Iz3VnKlufmOHYOVgDlwbQb5llnj8srnwBzGhWHLTNo4X5qZJOcZ7liNts0n4M5G/QO
1eq17c38fFw1o4u6JM9vTDOxHptWt75sBP+O/2V91Sxv3SVeWlNqrzXeN6sGFIm8vLfvPDHddVT9
sHfVn4XsmjgJ8seczy0iYD50zeKq1JzHfs185C4WAyu2nQi75Lwzy/6Tkso6NfUynNbJW3GLSkK6
ar0ssAbI+lPCKVtQgLv6LUus0RDtmKgkMiRivEKrqLmsHULNwKid4lxkA9nltjcqASe4DqGTJPgi
DKINNZowh968JceHsKQ178qvU2CPoc54+bVLNXmh+2qMa8MUx641qyeyiKPG7bVwXr08yh23vcfE
q4V5lcrzVgWc754eXGuqyI/MrV5ULO20hsW6kBRjdLM6uJZE21C0NnH867pQsmma9cs0Tf2rT0rV
U2ZX7tH2ZH/qy275WhXF81yq/rwxSI+F/mvxkfZd9sXNiS2w165MY5Sz5kuRVOK4mDK9HMiGOssT
9ZDKznmwerJ3pjG97Ou5fcIzmZ3VM9NC7LYw+NqQ0ctja5X+UKMiEFHvZtOwOVUhf2o3m7EEmlXx
VbTiRq+04or7V1y2kFEQ8Lz9NGzBNYjTJDIewYbDbOP63/GTuLGYhnPVqoMoS/1cn/Ws2AXdbF2W
jMgo6OVwLQ0hMJjYThXbgBVEYtXVmoUzjYxfcywEqBPQTPdWEwqr0QKqRuvpS1AJPcZUfEtlHz9S
l76K9aJOHkvbRhWg1f5wcGxuGm8exfXStGe1uTKOeDxSM092FCijZPOV0iLSjMXJlx3Tp6/F0kqN
yKCGF0ZH+1apcb4u++LIc5dTjlSI7zm2VgxtnvKDsxGmx4tJ7XJFNG+JEZhD02JXVVNgRN6GQKbG
QIBLS5T5JZ/591rPly3txTmjkhMtqKXtOs1uQl9U0dRb2RHDxXAb6OJ2GvIqLkv/MZVyJVFMMkxa
3UvapxOF19xfVLcm98gsbsuiNC5n4dUPvrlKZHpOuTylOXdlWAVIyEYZiL1bVfMrJ8p6UJBD4zLp
Ifsir1cZbVRQNRYGLjtqP/rZMeUAjlFFIN+wUh/gyC4LLn4L1bVLw14QZGBITDtRXnhQ41NGl6hk
5GT4VqemEdkZI115YXcYC+UwT/euYx+reTh1hqzuFrJmQrMSyy5pXZa5ggSmB9LKabOYPaVCqDfH
pclDs+6GucwfJzGaAlefLjqIKrO7yOyFQ15ymm+pOVdzYZtRWs3Wrjet9JknThYHBanhHarffZMr
PbYb13shleBzW7neFZ0ZxSv+xP5CTAHh5rLMGFn7Y1oV8Ep++ZxkSFgJ+C7SY9BZxdvArPyYzfBv
uTulnxlstYsmGI1TK9T0Mq59d70uEsGnlfPA5Z2V2RH+3bJ3fU3ks1wb802fUvLcjKX10T65nop0
HgZHu/KME85mMybwrkF9bxbf3uGT/+WUfmFq2ow+f4zwHsaX4Zt4+dlKsv3I3xFeTCEGfkkyKmmX
/wnhDVCnm+g4weY3g/a7y+SfCC9Sd1AqA6X7u6r9nwiv9RuoEfHKGFNssGTSKv4EmfRXI9wPoNjm
nHKhuQg10Dcw+SO4WILwKGutGWPknO/q1pAAGAP+ynq4YY0Qu4HqwKgs0u9+YdT3utdp+0Fpt3Pi
nRXF0sVm1vZ7e645OkdzOSYOOSVm6U1e6PckoqMSmWqOQmQWzC2NYb2aKwVJi922IYfHl6aA5kkH
UAzmopOfA/04GipSEgluOYqfaiEKRIrTi0G9WZiWKv3uzb7ayQWRlDnJ746xVvgJ3Qz/FKnCHhOZ
aqu7GnP4HoDAQnYyLvOu80GDxmw0kW9aQ7JSqJJxlPdjuh8mdNkGAZ5W7lm4kX3/cQgkEG+VkvN5
qDq0gJZnlG/L0A6nhW16zx+7l6aal9u2YHUKwX2qsyRHq+2XwnajKaHyb8zzK681rmY+y0sfXG5v
5+25kl5+QKFixgUsvatRIBJaU9tfjI6We0h0ZHPIrM75ItEE0Ysy6JeF0V21hfGgJ2iLePy5h5VK
vO+Bo3WK52Vw1aQZW8zS2ikHlvlMW2ZPQxtYVClKDKZ2rZ1NJQNxmU5Pqcgv7e0ZbgvbeSDs8YEB
3TyTk55e1tkojn3tmy9NV1dEryx07OSzk32pJgTn9fvIMG3TgzOT/z65y1f24/6EI9c99oa7PDVS
61/NRr7o76NI+T6WeO8jirlNK+X74EI5EEPMJCbmmRlkbXK04DqoMiuUTiPPIepAGUUt7weTloR2
m49yBiXUBtUTWmZx9EsSU1XRdBd+P7lf0w6gu+7c8mvejXkRDhKX3W3m8lS8HCZZYFqdiWaZhnIW
p2QatGKH4qI8X5VTOBHCKga8GXlPTGJoEo0zNYZnqtEShkG/KouzEfnPpyytKsZForxCfZshG8dj
mkwd6zTWI0gDk6azzZyUSCmASOZQvfMf3am6ChhQF81aItFWj+YwNeRttZ/7bZoFCrrTpG3flRXw
AjE0LDiGhMiMx35JyALOvGV5ZEq25ZPSqubSkZZ/NnRq2DmYwB5nbcr3OU7vN5Btlqgy0FakWmVy
Lhgh4zR1l0cdqI1QFjHcFdNQn+i8SO71RgSHQvNqTAez41+YHcniY+GrvedI81PZdNX13OfiyVq4
Zaux0U8eOkprl49L0Vyby6RxPQgr39eTrz02lEbcjLVJMhEj48C9X6gp4zvUioPSdEgVp7/tuvm7
zsIeLRPlgeiECQ/yxypGjWfEa26N1MjoeZhlAD1J8lTqMyl1nn6mTdey8dj8GcOObufmZ7IT38Z5
mslSsOq9JNVWFO8iwYpBo2bHrkkgx5Zjz/dGhewtQRbudeauFul+LFLtU5KjUS36r4luDd8GlPX7
EagB+aZtl4mmLmxqyLSHsnf9LD8xtxP/eoW3LHcoNZ36tViA320nD/auk5hBE/fTJnP22TMT13qz
urL8SvOc++Q0tXuT9Jl9LjeDZzfcrKtGAkU6+GEwuHOI0bg6k9IWZ+3aIVWi98a7LXLnbcAtikQ0
cCOTGIQ6UwhwbISySUo4FfUd1lWtfXJlT3hzgg4JDrmdLkdJQnFVFwVhk2X2XARDco1GTl0muUgv
8Q9Vcmda1NFnneZeibEHDAVW3zvNepqn/DQk3oU/dg2V5vUrrVtHmMaMrbSuw7Ed0Y3OOWUq3R2K
WCPuA/3WWectcN+Lp3ZYI4sJKAKAm/daKcvzRj5LWKrcchR662q4YCn3EQ4nSGOzVl0HBeyCxqD/
WXj6GLaVXvdsSjILW4PkhHAYOmevU5kaNvqMYyTxPHEwaJ7Mdwmhjmu3vlWOfTu3vYvUyZrUER2j
Gdd5Zn1XHlNuNSLTHdVyu52Z9Jy5l6vtqTNnNS74vqyIALXmmNf5HDpSjiGUWnPvlnLv5a5x7Vda
zWajz19Nhz6cqe/dmyBdjHMwhbveDhA9dUtzb7lJFaHzHKJWd/R46Wi5ac0uxf6lpXgevJaUxs0V
Ug/6XdVpzSfVz26Yz/JJ1/zqYpCFt/PS9Cvn1H7eDDmS3rbXZiYz2RsDYUZlJte7wQgQZDX00dfZ
numgjEEWH9M2n0gNpqrO2nSvs750N6k5cz0Cz0cVe0rXJZu6cfkyrCKP/TQFgUsqfe+u00F4VY1W
bQBrmKodYbrT9WCIqDPLB8yd6UHWKg87SYSfb5f+vudZee8N6UNis+LgKvLjpvTu1LQ+rWoq73CA
yDixJ3XCGSrObNVnUUNR535k24mZQZbIsQFtu+Jg5HVzlc7jVQ/kuAOw9y+CokVfns/LcTDr5SJD
0HBGL1EXJTbPMT3x+UWBBGk/8IpdTopG74EW8Rb1Lbj71mco50hhJbKK5Bom9qokJXnXjL3al3bB
guYRk2YSXgalwMHUrZxUQ5ncj/O6L0b7aV2JOqBvXkpCuUc00CEByE5hn1sqsxm4rQyLOYiQ0Wa7
zEt077NWpeVBI1vTjM0y84eXHirtegmaa9b7vcmIUVb1Z45uJH3E1EWDGozdnGv1buiygh5F82yo
lf1oDKZzmPrsbA6CS3CX26YmmNJQy6UFXh1ZacYT0L1swFnIrohrItEKsLdMy49pR2Zds4G9vlHv
C7Ko0m3NmV6UQqVrUqkdBKUbLlwW/jxF3cK6mm6FAPpwRV97y8mYXbgUmNZZvpsbl6CG7m2E9b5M
VTDfsdbdMIp+ykk8Id3HcM+0stFjsydGr7d42rlxNasx5Jrn5PKT8k02mXHXDluUxjanZQX71ZQ4
D87UZrGTyAV1/Rgga0aab07BNwfkiMJAsijVbL/N2IT3zex1t1o3gjL5AFLXbVmcthzbYcTFpiaT
nWxZ8mI3Vgzeu5aoIYdmkybL18uuS80xHvy5Ka/s3rKcy3LsRQLk4MwAnlowTBPQVbJoR3vJCvVY
BlMevC0LYd7JX8U9/7su/WJd2rIZ/nhdOlbZS/+X6GURLz8lR2w/9beNyQsQ0qEMgy0kxHeTK/3D
BewbW0QEgcz/FNL9w3zPT5H3ixoX6S2RRJsq7u/yuwDLPlIVkrBM4E4cwn9mY3pP2PthYXK2yhlU
17a5JdJgptoI/h9UnPWsprpuM2Ov8nI4oLpmGkK1Oq90vxr9zDphGfkz4p2v/mSmN54+L4duZaeX
uPPaUiVEwzTBmT4sTZh2S2GFbe6bOyXW5Ka3FdC/Ko6jq54rHn1vBJAbR3emNeyHj/1f6Wc2xdfH
X4PF08bRbNvIED6IITJZQalYlCesFm72tHzwWuQ9ppxKTsc5G6+WZTlkLACkVWQtQVpFO8PapfCT
5L3nuB1IF66M2T1JbbbOdeDsqPXrmXY9oK67zi/bT/PaPgJ+/ELFa/1OQkFCiLOppvCxbXf+B5m3
6Ze5TMlIwAhJ1BMC5+7eR+3z3NhStVHQGXrkzm3z0ix2/amV00Mmc/2yTo0RuS0zK7tlXdwoXbSf
C7kyH5p9kFBk6I4smIGYvmWmCjgSh2c6oayj0DP1AmJmkv+0iPp28McGYH6BQ55179gFjemF8AkJ
UQdoV0I8Yi366vxRdysEUOg4EzKEFicLWDBJoH3/Iv/UOfP/u8puiyn+4zPl8PL6n//R/Kjl3f7/
v54mhv0bKlOdGEjHQW0TbHKcvyZ5+L95uomoaouSRK3E6fAPKS+BAkQHkeCBx9YmEJRb429HiWb9
hnGS4A36u5D2EDn3p86S7R775z3obbVceDeIaiMWmqNkkwz/eJTYlc/yLGBTOuQHdkN7epu7BFAB
P/5CdvvzK6ETtsjgIDXfISOMY/BjoezQeksimJ58o80jT9ZJOCs0RG2W/Kp56Wcb699eCTkeorxN
Cf0xJsfPM0kTsxWamUxis9j8C/My/ymjx/uLuIg3OOwpMwRe+yCiSmHrZEfBsJN78iwNmvQaARMR
g2aGgOSHa+lfHJQoHX/6lngxBIYwHD5AHLZ28hh//pYSq81IDSx3VkIaMu76QSaXgUQvtpNz5bcx
dm+WpHTt3V2VKmu8III76UOZr7BQqCNFHa1qHsy4rdNebt4wmGBr6nD2BeXQrHfBmOvUTi8WMaYE
Q5rmVUp29nU5EbJ2GHQrfZNGEqRAFuMMqdl4zWPgJAsZdKgPjCtNTvyhmUr3e16vxVbokW3+vEY5
3wki0ryIv8IubhcheWEj14yvtjbnKXFYJsoybZoc+PW2CnxyqT23xc8GhXqFLMB9GLEHpjtLpzcn
DAwBqA657r15Qe1VkTI3PGougyqIytJbnqGB1FPW214RBYBbtI5QAjuQmlfDc0DYinMFT4N40dP7
b8SciWRX8Xh8VagZHwEoxHdBQPklMc0TCm8rG0mw9SnvKQnT5gilHgVxdJ87T75o7DYi3lF7JQHG
YyMR5UMyODSl5nZiMFuOBvSqIKh3fPKLojKJwMzE8CT8abxeffyLNB1gvbNRPX1iW8PMCi5TnIRm
+CWycm9F990Hw1PnVOUr/Hr+yl0zvmRLgHuzwBtnRUlj0hqkW2b/4hn9WuEq5JvRqfSUYZUKkaIg
WcqJv1hOz1t0uXMQPrMmGKXlP6dWbV2ZaO+BRVJV8GFaiIBMqcrH2fRxx1nlfL22U4Y7eIQFr8cO
yxCKMht9PAbF0BgX+ZoHwfA4J9X0WZZa4ocE3eVvjlX2dz1UdbU3l2G67MppXljp3UoPyzWdT34w
u7Sb06QIM93O+jedhO03eH+e1ezEOC911aW3ZmrS4zHaNfBb5/iqPBCNaZxLUsEo2R1y7VSZFbLb
Mgc2hvPi4RdPwuEJqQcjsWprZyUxdDuPR6NJa7X5scV6SwpfelMLQ33Bd5a9pt2cep98AtWeRvpH
M4ierK6jTvp+FpEaPw2hHPXJ4L9Dg+9wfxIsoZDwQeIURvvWy95Kwin3xiejFQ0LhzdZb+hJiUeR
blatIUsfmMLgNVTs6CiMrrRVV5hVBxdIuJpX8am2fIT/pZ2ZEbZ2WDTL79HBFX65fIF5tRVWbFJh
wtkCCgjbpOIuq3jFColz1341sl7HBt05eBzrUZtsBCZj89AVan0oOfYDYFw3+zrasHlhhqn6GfGD
e2t26FWjpvLYUHgzJQQpFP2tPiaOebEkDhkKA+hHu6toGOFKa2ldituVuNUwsIXzjGwpf/N7V9Ab
PBZNDDfJdRP0qTZDqOkeUqrAAkAAoiAQE15MPUHJN+Cg3H9vMxfQJ3xWT02Q8G2VA/KR3piXb77K
uZJGmZT4yLK6ARUtE39Xpg093X6LWA8LZjFCcCYzIi+OzC9dorGfO6M1SXR1BHIeAzepX3KxpFrY
u1bCFZUuXUH/TJ82kZVYJG0SCbol07RLxzZZWctlI+TAr0khzjU/Jx4snJUiNPRiFtuZNgvgTKCd
1eBSmQMqHMIA6lzGc55oAANVgNUur5bq1lydqtqZpKV/SvkFEEWUOIH91lWx21U4UO0kld6+d+2J
NBW83/PecnKnjeqtEwVe0ynmSP0/8s6kt3Fs3bJ/pWY1YoLkYTsskZIsuZP7cEwINxHsycP+kL++
Fp2Z9aLJG4EcPBQKNbm4QKQtmTzt9+29dmYi+3DS0TkHBzQ9G5UtOZyXKd+JUsBUBFL2JotZUecn
OzI068xc/XZ+KnU0hAUh7qjH2vLYFwU598RHtmhc0mSA6aNyqjOC9dmNCHkRzWEevFZsR2I3pk03
KYSBxtzYp3Ysa9SDS5u+WYxW6AUmysK1RVGUYZYPYuREPqExSgY/eS4kGNyjquz4C5I/29rGhJOd
rKLMxjDOCtDf3KLVHa3mouZPsJp5W2b4mc7yyicoSqgaYUwq5j4JcmPs3lBADAku/UGUoSgki2+n
9caZX8WmT7JXlTZkeLXWE5zUGB2x645hkmr6lyFCibiZuduVm9F1zoQ3J86GQ1Cpb6wFYYyG8uCQ
W5Xno8p1kouRzObNAOP1fB7s4l7PC/9Va+wWZYgid8vSurgLp7aPL+3S6656oUux9w3uItvaS7FJ
2khZUvSyRfqguVJ/nepU3ZIz0iKAsxwN7lLXpycCStM6QM7cvsl8Mp6opKKR6ieN8nA0Nhk5X9nY
It503OZVZ23bFoMnqnAwo/q1morppm7ROVhla5zYFtwrrKb6FGgE3Zma675N/H6gtF2C4nRy+qE9
y+GjXeN/XMd5vBITmsymwD9Rdr+P8Dre+qWtSJgyhfueUxByMEAXjhFSq17Ydl3Wrw2F3faoUUR1
gxiMWUz1HLgNVTrqHEFvJKAjGHyvyNfGPvAdoy42IzKaM9dMnXRTxojGK7+zr5VRpYiIhk4/syui
wTZj4jdI8Vz3JW2azg0iqniXEnF6BNEBa/pW9FmJpdzs9gQKkw2kp9nyxNg0XmofJdtmUQYbSDbM
3IOFARt2q1dlITe40/pnIlPjPKRSwwqQtiMS0cq31LVr9VZ5Uc/2wp5izpkVyMZvnmFIM03dpS5u
ZkiOXxNdyKuBjYJxxOyLA3+MUYL26/zILDE4oaHHqGEAIVdPWMHSzw5cAhb20dbOLBnbJMRDlAq1
VpD9oVJPYt32R3aHCaztAzV8q0dq5iKdKmaUF5uyVYOEPLwqBGhr8ndNnCZ94F1xezETA4VmRBP4
qFjOdINn2vfsytuxR+hjkAynjzer4zm/MRpqp+cdSsJcHJqY+jQlPcpOqDx5d4I1ikA4O0bhzwrf
vI45CjkNVdTG81qDXXohcyLEqJcqAg256p5Xo5icQ5uwbjFwaKBu+ykdT1lsmjWg7U5o52r2Mfuq
ySX0zWtQcm4waLT3Emjsmv+GuG9j57I/9aTMJFuv9NozWZkqB3XrdB1QgQyuSDtYvHnLyNVrpU2w
IGb4h8eMgmi2mZK8TAMrHxJxLTJmHBuJZt6Y6FfjXT3SBt50ys3MU286nIm6Zmbv0hfTu2il7sI+
6FcKARwox7pKXFnMIWRdDnaDMpziCiGmemmzukEyyL6IWAXFSQITyxvfW9Piau4lvfI2Vi96k9i8
klat6a7feZhjr2FgjU4SxEs/Hi1Vd+/DMlIftp2a4mgeIyVChUMjdxN3LYry1tepEmgdWupA9azB
ej3rh6koNIjGk0uQNTpx2dwsSnXdZT+KzN/65Ev6u9wmCA7TZeIlVF/lmOPAJPR0YwBofnUng3qz
iX6KuJHCNztq73aXieu0B3oBJNtcDuU85kyMxGEHWtK+Ogo/W31SkJL6cpdGUWqw5JijRX5H3Ecy
7GK/GgJXYK0Oa84UzouRcPzfRBGXEPZlgsec1066AkZKQijMGIxx7luXjWdpfC9Q1p+MKIsRJupd
pj9GU63kS5pmfnPKEQK5J2laCdsUSURw6dLayb/8t1Un5Jfqrm+/fOmB4/4/YDVGz4EknnLCfy5M
XCILmV/+xzm+nOJ/dvn6//ft/PK97/j//J6/CxbOH3iUVsqsDU8fwOjfBQucrH+wGYPY4goqcABz
x/9LLmKJP7CG2fhIwYGSJbuWTP+qWPBPeJX5jdQrfHulhv6b4uf3WAe04uwf5EetkhFMgUQZfH8V
nv2c41Oltw9O1OyR656jdQhpv4W1PoT88C6HRZbV82/4+URtf3cH//OD/dU/jd0Pa/WPKbmUfekq
M/0fZDJvWy4JvWU9pOR8AGHiUG+UW23ibj3T6mzihizXUVCN66YWpR9aEp8GSwVdwOpYIdAIJ+Vn
FJTbJF3FfONt1urbIhvCWJeHqZGnqX41SntPsQ/Cin1TFvl9LV8TD5l+U15Y3EK60rnP5vESQTyn
UHvZ5qo+OBUYmUXtReY8uz01YYqY9+g33I1o9HYTTdlrYsm9DpvJR5Y4W+mLiO3hMLbefVwiYmnl
s6mLB8tyD6JBfpKm7wmlmjyJb5xW3Y7OQGcbX1SQtd7VVLj3KZTm9Vd2fXsY0TkQSDgdyJW9nnwo
ThWpA+DNCbKJYN2wW2l5txscO1SDBi7EClmtra2z5BeVHmHlGNtDNdHz1LL3JBm4dueTtXcn+cmP
cECJ5bMiRIYEUC3Z6Urb4QoDji8edKs+KYssRle0Gtwi52poxom7TB4a5O+uZRxadE5IlvJRSies
OAAYHiCjugQSPmPJGX5THvK/L3d9DBeC6Ak44xTLWP0geHxTo2+6pmRr0doHHYSLruxzjHRoduZt
k9o3yCroCDnTtZml96MTnyd+sbXaKsgL9yodx7BPJD0sF18XxJ0l7T6hCXwsUML0tdwnmn1mRrCf
l2ibGGNop9aZW5o3eET3aeQf5kaUmxLGUeU0pzpSj2UHZCfhtWfOhbBbFmQ0Ctw7hlidN1x0if6g
e8DbWRjFdZ2F7QiHnNvZLfow3pmH5iLGG1IkY1AU9j5PHHhcxWeXXQhX0kXTTSz7Wvl5Gku47TY3
JrQSiIGeC7tF4ZJfUXs8G0R843NTLE33IivUdSzUtWyauzWokK3vvMmtB9IA0VuaD9z9gfHAQo/K
k8s0IffoKjfbnWupyzF+o+oXOmV5iiXflcRZ4nZCClRbSaCuQDPsVcORAXqRLNFv0m8M/R/WARN4
HYsfgW+4I9Z//+bFjnnblhXRtA+t7t9zH77P9GLrFd5uHtpPLdlMwWSoaxRLWzwQl/0E1qitb6Nx
X1sVMB51nc3NnmrrRer5W8IQdxI6kynNSwnQaKrkyYm0e1ShYVq4F3JpDoNwQr0AIawZ6pxe+MFW
BAe442WpqsNsj0FPv7+T/VPESthFZZAIa18x3zJ3PsdSSuu23kdFe4xUhtgne0UNezFxbNigXw6b
anpsPaKQB8E3UkTClVunG8K873f+XO9FzGKlOPLr5m4cxqDpS64b66OXJ5yWZ7M9XEp/DJR0mMP5
1mUVovAR9IiEYzFel2IIs27clK5C4QNwLul2mTFdktywp4cFLZLDUdOaQLqykMDzq6R5tEAYkUh/
VufvXO03C/E7mnI3uvfWQhISpnbkJRyHTpKAVZ+ypB43fe0cpGDlj7TTNxvmP1Rff+j1/DmTDVsY
SNAMUgpW7u+3L5x6ZIlnW3YPPOtLTtxYvex9jGmwsyp0M/O1P9lnXhTfUEU5SRdYUyb3PVmDGoHA
OYOD1tWzlZVbXG1ykxQokRaHnhd8Ums9ZllBN+HoWn1F9fDUedWBNKQHXKVv6yyh87WPWfbBOgXk
Bhyc2rtqcWj9+o/8vp/1598ImJaqH11F4bBFf/c3WoXZuFR/+ockc5tA8JkTbey5nTjTR7/LBfoI
m/mm6bDu4SYZZ7ZgEhGMIH6cQlyJNDmxlRJ/ccQeuHM3gLRgEAGT6xv7IXIn0Fj2RdvWKNFjCHol
GWfYFjduVG1/85f/OJ+FzSyGiPPRmqANuR44vpnPlNNiV0zj9DCRErFkDT16E6oAO1lTORej51Bk
4ZRRWHuQcWejlGcTOWbStncl80nPiU2vnausF1c9HDzW62MyuBd10nxSVXXKqvi8YUXFrnxAZo1g
sz7RLjqldvtkLTE8JjuoUvOh1MZbp+fPrObhqRyyK6Gpx7YQF+1KW87id+xt+zG2Q28eLvXCDkWe
funYtU1HXXcZH8IRqPSqu3xGkNlQ6doQ6NcBNpsfYQIR6RvJ57gUNxb/wYbYkC2suHsSmi6USM5l
gZjp1891HTHfvmOAASYdb2rPRDPZCDO+f6wSzl1K/un04GjYkNjFRRH9+er+G/qO/7E7uX7Wt6T0
vz77/2aCxZoT8p8P9Nvif9y9FCMhFu237cb1h/6We7t/rGdRXUfSLT4g5n8f3zVf/4Pli27in2CO
b8/vdCnXHjzHUAcZOPcKpsnf4gUIIVwGwEjoJDuZuv9vju8Ayr4bGDbRGauywrD4nTBHvB+XGtda
1CwWB5fyiPTJ0Z27XGn1i9k6y1lv51D39Mjut4MvAVqAvMhEMI6gEFqjbE89DYLAST2Mar2lY7jo
yKlEQ2TZ83NtdPO548gyCSsn5nyBZx37VWd3B8PvFaI8o3rAjZt+RiBZ3VITpsMSJ7VxY6/mjtY3
8nO5Gj6Qwk2HFDGts0GoxarUNshla9d9bXufqWynC/6peXSybdQWLQFOfYaDKdbFE8VHnCq2jWml
yjo5QyF2dAxZ3SIAe5XaDdCk/qbkaP8u0wo3LqdwWH5D10T6jkucBVuQ7NgendHqvUFXznmoMJG/
R/wdbljQbvTPsg/XTlNS6cCpmzXPbY2nWZlGvmtc0/qc9tgBgl4rKJ8XHxaifLb9J0kt6yUv7fmI
r4rw69V6ZA5zhNN5NSQ1OJOy1aI0r2Yl7cO3ZH94mJBQ42fiBSDFT+BKFqvdKVqNT8aHB6pa7VAT
vqgKf1S1GqUWHFP6ap2KzdVFRR9LhOOHt6r58FnprldeGqv5itzjE4C87L3+cGZlHy4t3V8riW7Z
xWVgr0aueFg9Xe5q76pp8QnWU0xf/Wr/0uf+k1qV5dmqMS9WtXkvoen2XL3CCCl6SdEmDvvYJg/d
1q6iD8n6iDzta0Sy7D7XMGE3SNtzJO4dd6VLAn1F2Le+9Zmq8Oc8mTikfAjjM8wz5+6HXH4s0Po1
kxnS+0NLj6jeXdX1VLf6y7TXLmdnuIo7Oj/uhxi/9FTHQ3HzM8Qkq11UK+abaFXw5xVRQByuu/vF
LfM3u4eCb2OgTPc2etaeAYQXYFkMESarP0DJ+X5JODWaq3eA6ygav7JCeoenjXjSru8Ul7gey0GW
sEW12IBGN833yrMDln+8ll5fbEtRfXUmKusUjkfo2Jr2xTY6AFjd8NKi3WXH7T9N5nxT1NxdEQGB
1jHG4QKuP14zDQl6Mnx2FMhOdN3Vaqd6bRwq3VbigIA0fW23Kh8HGBguKHJPO8uKYT6QVxYTiYdX
g2pwG07YN1Tv33RRzn+/Ojvyxv/SrV4Pr0aTCVXyJFcfSP3hCEGrzglYixcu3/UCym+AxlBqLp0x
XHzaVlqGwmJAjbYmefpTS6jWLjanyaTcLqt97lC85JxzU+t5jUyIZpXXG6AxlY7m1FLlriidR3CW
BQ5LJV653DkUqI1OfGo5izCAInT9G7ozEsln5qOmnR1iE0zj1A6obguoIIzVWYSzXdOM1zw77EVR
YeDkiN46M+QeTzOP+AQSHMxYXTM5WIGoTP+WOEY4vE1tbNvZ8oNUA6UwW3G3qyO6lsGUOyslter8
R1PhsdI8yfWgAki6pe/qCTojTXRv+SW4/qVJvfhKnzgxWlS4EYeujpBhdm9hOgIUkG7Un3BTNEef
ivvTTHT7nZrnyTrVPoL+xrDSAFnna24RGTHpc370p0mdsB04dzV/E8fvyVKnPCXYN4wNEl6Wrqvv
YulH9/1Izd/Ke3/vtX0X5pabHz1ddmHGqrHD/4PhfVba7TT2eb7BBwGOxbAyxKGLQTN8rvz9uGTq
epyUcVGrQs5BUxBPwT9X0J0VBXzpwKhebA5ZaOTUac4yTGqY7sYvCBOYYaqjuFhZ7Bm+qqKvg+/J
/BRRoX1q8TJDxnWkc1c14DMvCrf3xuCbvfgf7go/nGzXzU2ww+pUwUzOPT+dbM2qSmc7He0dnY0r
GUvcJM6w1fscL4R5dGIwi3mVn7m8pC2G/m4jcxI18va+qpunvGpScEBL95sbzM96Qb7VSgu1yS5h
C/8obX17xM0QGpF0b+8GDaCl0qInm3b9Uk8Owr9GHEZjuTcWCBpD9SYYjJuGmLswTrT7PHWuUMD1
m4h2a1DTQJd+7YeWXZYbvffuuWxPwdINX8sat1HXZcd18PzmoX5/OfnzoRqWyxkSYJJO1e/7o6TT
up2MI4uvP8zV3m+SIwHml/FUv3hqhNaCddTx61PRdGojzZQURRh99E9pJzbbwcn38RiVZ47hXf76
i62qm/864v71vWzEnquoy4ag9/33sjRCHXqKoiiNZc8FuHoskpKQEtsYNrHr0Lz6C7f7r068/z9C
NX1uF//5TPy/CuyPVfLy7YF4/Ym/ytn2H7rAoA6UDrEpLkeG15/6u7WYzS2FajbKNM6jOj/zVznb
5occBjbVb1SelJm5Ff5dznb/MF1ipdas4L+oeP/C/fj9GHJ1Yw1khaFHYdkl5kus16hvpubiRlDQ
e7LaojmK3ZjWXgVSo7eA04epBaz10vFt9Waoqjt884z+Ya1aR+d/jd6PT+apAMFkIDvcFH6YVRxX
QNsAlyMlDiwOoHNdZxPHfrONxbq/+JPj94fB6/MvHQyRevPrj/8hu2v9fEFtl9uITyKRr/8YnIu5
XHbS4eCMNhIA+JIVlgg89DB0ypX/0M9G8cUy58oMtXwxgrSXRr3vO93a//qLfH8f+fgermkgRdL5
MgyPH2bxqNcFRRyNwJpssc8JL00+WWKYjkOifhtY9v1K9vFZdOO4ALEWU3X4Mb5JToATRq0D0VOC
8rvncu6FXHkyLIKCtOtwrG31m8X/5wG2RuBQ5jfRWdOh/2GAdVjU+kHPiHpeCiRtslPQ3ws0dcB7
Uk3tW5Xq8spdOv03y/Y/PVdki7xnrpsrCPL7kd0BUZlNSVCFVkWtc+WoLMqOQmkF5Ye4y38znH4e
zexhVGSxOTOYuMl+/2l0Wym30xqigl7Y513ZvWfWQPopRt+NGLkYQSonkr5AOP+befQPD5gVhJlr
oONAmvXDJ0s4r96cCwzKyrHPx4yedjwaHAhjEBOt4R/ydVz9esyuL+37uYu8lXIkngLe6E+5d2rR
B6cQTflh+Hq1jXpFD2AV+M3H/PwKLWS7oAqR0rJ0uquA/5vFqRKd6ZlSQXMg3kHfaGukTlQNy/tS
JQAMfv03GeZPfxSPj4/hEMXaS+no+09zNYMDEIoCZE9W9uiOpRMH5OAO+O3SodtSYCabhBobOoNs
EFyiJqgDXjC7Sts2dWXrmzKppuY3X+vnZ7CKtNnkDRYsHF8/zJ/c02Mk9aCNh6QR87mOhjmoej+f
LhFS+f96LWLDobnAWmT5rvXjh8EmshKMjR/5XKAqGp1bYCxIPumsST7/+nn/PIbWzQ0FFOBfJozN
DvftyyXtzMqYIxCMiVWhYQgwiUQOzqy/ORP/PDNdque4JNAg4Iyxf3iAKIMU4TFI7tqpGglB0Qp4
qZMdFksD38qx/fhNp6FwX2J6/Z1P4+f11jUYvvSL2VrZbH5Yg/qqi3tF0SBIXJPdbUg55JqLk8YB
sB4zvxykydbzr58rNRaLTriDB+inSYNIE1IVkmvyOQCQaktRPLLyeuGvP+WnVYeOurfW7ddlj0Lr
+u/fTM3BzZZs4S+mx2loJw974WWE5OKYp0MUKMuTdwaT93dN8B9q5TqoBpoEVAfXicqnrs/7m0+t
W20ka0UNgYfS0T+PIKpQcUERnnfJ4pFSBD1nP+Ye7MuqHhhQc+HE72lVVmfosokVWiWh4iyHL7b8
Zph9zI3v1kRe9EqSEGDOCUb48TwjMCf286jNwWJL4Pmmno37zLFjQCXmSpiu3Oy8V1VyisqYO2W2
VIcuG4nIS5f8C1W1ZgxorDVkxosh/d28/mkSoLHwdE48iBa4LKyijW8f3Mr+9jJRrt2uzHtq+7H8
vPie4WyduUhvgEFq+mVaaAxMzokcA42lVeZ2XtAtVxwQn2yXrrhJYJaLdWs0jy44zomO8eDGYVdg
b0CUK1mSc9t0AE1kw9hsBp9QdrI4LAjJVEBySsoMJlTe+biQIeaB8J2qkqgOqVkcAC05I8TSY6Vf
To7yvoylUamzLoJIvlM1pZydND3+O3PG/LY1UUge4xnfwC5e51arZ3EG6lTxJfyhv1WtkZ50ERHA
g00BuPmkijcXJ3yA0Bs+kKfgCQdc1PmNqTaqU53De98kSgACiK2m2oxy5ESEZxiITeZk6gqHguq3
v55GP74XVnXO8XhpvNWawv9+/15UkSuMCjUt8Kti3CG2IMMWPpPz24TzjxvDt3s21XV+PyYb4kOF
gSjgh3UwUwPV4zbBGGClTvJCMrPfUr2d6y4w9RRx39KuHtSKmtSiZ5L2fi9OUQq+LoJYAHSzb8WF
o2L7yqkAHoax4yenpVt2RZ5cCMh9G8t0cKGjo7cC9rTolhikpQkFEw+/MPRD3AplsTen0qSPhqJ3
B5bp82KOKPlx/knakKmzrSVG7FRJ/WXq5rNagWjUAXK1OGHz6Q4dOv04DjweYkFP74JEQiXsZmPJ
QqdpbtYlMd3BX6OxGbnyBCXYGy/SNM8oudUOlMhejxC8eglrfwzV7sh6AAyxstoPc31FWlKaT/o2
mjz3ZpIt/tkCyEqu6c5uSDRC0iNfa0gbzKWzT5KZfCwXGCxWBGN5EnG60qnE8sJLNwKrI0E1bBIE
vNTBhIXGm50HrmBRjvdUb3xkzUMXdDKHet/P2Y0xSiqkKDxRHBiNozlnPjW7o14udZjZRXdDboC8
bahr3ZkIeL4QOggD00+QrmI5tDsjQJAAN2+Ir2lfNGLfAl6UG73r/K+tNOhmSk0j3HSs1AyHZiGU
KxXKDXrRidXCrAZ4N1FzY9hjcaC9ll5UTWQftV7sHETuu1Yocc7D16+qGVu2tEBbpN7QiUAz7L7d
xnQU+jPUWV+SaP4MWAuWGZp6/1PLiLpFNgKechjW7Kp0wnYwGeK510FZTr6H8L+IHu1qMk+tbnQb
rFnvRhZX2yxFaI5tQjOmoJ7Heee3BcXPGNvK5Vw62TksD/tW+iidQQDGlIrGTOSIE+32q5rd2gtq
jaPpfvQGI78qIvnmJs5dmnXo+1tzmvcjdUCBKLtYyKYTxqOc8ireR2hLUUZI/QYDV7zJdBsSx1pP
i9PlrZ1GzmN2FgfdmBL4lovhdq3BbIvcb/aRXy5QwRJV76GneYHDQOxDVq0Oj9HAE8w0zYE5ofVH
otuJO63ApkdBmrbuvRFn9wnamvjIpaVAx6SLBA5R2u1NaL7Zdunn4qlTPdb9OrfXdKM4ZhvRLOQy
RT2cykXT94WaYKcY1nIZD446cs12mNzp8yiSivJ5excJIMV9MeEqERDVl8c2sx+zVcfJUyV6XUPX
oSK1ndjHNxMLF/X2SYYOcPld0QyGvV1G3343M39pgrLujSLsRIWapgaouVmSGBFvLtIgtkn4SwvV
ACxWBF1ZsXUzIkq6NtvkVBc03CMzpr1mJw8VpuOD68d3sumbG3w96L5GpzzgvbjI+u7eTymBOyVE
ytZ+kWp5yV16C5uuysfPnHbecYMsVBbH11Y11qdsXlzGs2Ud1GLm9O/KW+XH19pcV+c6uu2nLFqu
beUSThinz8by3lbpgxf77wnaGerk83EGBcQiRaLsMG7dvts3i9GEaN0qvInWcxwjOSls89rQOrAG
ttxl1fIg3B62gq7OY0dhtoWKYTj1A/JbwgHn/OtAsp70zGfflq96kj74NqQ4h+49mqXGC/Dvvui+
izIrl/Mb57tb0lTvPT3Xd1pH/cM0VjKwlNASq7LZZF0M0b/eF0m0GVvjtqHMHCRsvBc1RcDWkP3G
HBUBZpCfQ8KKrgtr5g2hhw6SLL7g+AntskAakErHDKd61q7K3prWtEgCjmmt8wm6fVROAu7Am8Sm
xHFGFwA6Ryzqq8rwoXM0EQxJQWF7Wj0NFTzzSmT38eTsOeosHBDsZquYJ4Qm6xRK4ztTMIe8qr7O
ZxJxUWNzEk6/eEliQc9bbC9sG9NCUW/Y7wgpBV21UlPvfWH3n+zeqI4R82yVH0rQNvkOKydfHYr3
GVpk0IKGhgzMVJDn2h6fSvWgz+P54kI8bv31khGnEFzshi7WcuA0cbl0Y77xG8p1iyFDrEnWFsby
OV2XTxX8oA5Qyz5FRoEbYNj2FsUiSn0+UVUQSXEVJFs5YsaAg/jgxgjjA6SpvJjSvW9g3ISQtR6y
3thpNtoczl/AdAUgcHuCMui9gSUaA9bY+AKfR7+VWvLWmXEa0n41zgAozRu3pf1YaZ0d+mYeX2ZS
vplJe2yS3Dv6PR1TVVRfPfDZOGvK9CvXw4RUzYh8yrlOgO8s1Xlb2OWOrntxZ4FTf1iihpeyivpH
qS1bXeLEoI+VhBgVdkDF95ya95LGG40O84tZ+gujjqIGIKb0EuO4B7ETuaVhnRnTeFdW8qIf5G3V
qeyTUs1NGsMH1cA1Bab03oy5iLd1UojDMrYm9aw52zpplAN3ontb4P1M+vRqYXW+bZvxVrcJBvUn
tXegpFi1uhRgdBnv1kOdc7nw/JjE6PiU5cmx0eyLRY03GGxZ6IbxyrTI2HTlPf4NTpxULc7yafxK
aAV5uACtE3zvxEdWF6M5ED5Jzx1Djf7V6Xw581JMcZ4K7P22OZ3ndedsSLjA8l9MF3jq901ZV5T1
R/cQdepGEOcrdgYPEko7L7zsn9147CBjWnt6gVaz0aokv9JjosWF7tCLrKoHvy/fuNlgZEF9rxFb
WA9IHPWasbhARo3d+QqK0ZGW77IVg//MAo7CJ10+R2NKSqaBKha1ZsY5RYsvQOnolxbdKbiPdlB7
y3AzlQxKShcl2Hq8/OA9akSyWO7bpdfCpIYADf9pN/rpttHzPeJ98M2wF6o+vc1Nn53cnvSgleXL
pPlukC/Vu55qPT60xN95A+aDNd69tLDQdaO4rjhHB9NE16NqLpwioyhjol0qffkST8b5GPtgPqN8
OLNjywgzgT9Nm7WnUTrpJahKNxhkRDQz1leDAgMd84Ne3IO8PYtIfpwBPluNcZ7qyaUL31T3Wnbj
Cg/AFCHob3K0EH2EUaxo3tMxeXNcGDDrs02c5d7WiSWeIRyBU8PF1JUtP1FShoMrZdDKlh5ZSM5e
Julem4psZ7fmyQNLb+t3jW1FwIc6YLLaI4Qpcg2HwDCtEyeNne4v42YFoFLReDeL8dil9fmiEzWi
m7Rah5xERVvbxfm8G13vRFX5QS+j96yydjYuIipHW2tIkba6d5NdXi8dUsulzJ/ddoGROj1g4WLp
Zoft6MFao2XterPNd8IrTtRPi50axnqLkgE7p4C5GlUpeQMDr8O3jRBWTneVZRMHdtj4VcL6LqLp
zFeMgrQS+8QeZ+w57R0NVwCpmtx51NPIx1oPPFr9SB/N2bhKvyg0/daM3SurpNzkKO3cqHv4q4Cc
jw6BHAwpi/Z7EZ9rVlrta3vhAfVaVW5oRH1OqfaAOkTcxVaAvtqfT/OcnS9edZE7arwaq/oNqDmU
+Qk2V+1xIuc0/eSVzQkifHU9LA6IfRPMoO6xdZd4RwDfnYk50h4gcBv3see/OgPq1tQ9jHpz6zna
vU1+E4oDDj+O9TV1wdbiDeXq5rqfdT/DCY0aB8cQ3LFBLJcwRqoArCm+Znd8prz+MvTIO6PWlVun
8u6dycBbA7ioRnuyV4vKjl4p7vPYA+GPh1xZzQ39mxs3VvUV8qeWLJzlszVpx7bHWZg4wFIL4d4q
yFEbEqWibRnLk5anRdCtEb6Z4x44pO3nbJViK0DSboKuhaI5uTSjG3S10+xot9zUTfaat5C7Zi25
rmXBeatXhYIm2Xy1jOKm7AwWf+pIG92Rj51uomCd5XstphtD+taBzA7xoBmkzJurVhAExxwMgFmO
gKque9fuQw03+c6OV/pYM4Nf8JLmJSuHC7OQl7g73WOzaFEouPUg+ZlSfUMtML9k3C3nKh2f+4o4
XfDqrHMcRxaW0Au663UUloZTnUVJ/abBGTz2vY+KJkmvGyBsOMiP0zgAOSszfy/rnl1ndkl3tqYc
d5LEseVhPq5zA/mHuRAphGk3zNrc2EBJe2yW7sz1FMsZK8tGb9ztTIDZRWEDVabuES5D9VCX2pfF
BrBGzGNyqXvNfKzdxtyVKa9Z1WuGLczZSzE2MNWiQzKZexpD2vNY8cFOoe39ElB55U3RvgIrnnnV
zuvmx3jsH/GFdsE0xwdcZXtWs1DviWDrFETtvrupB7h1pmwuBJJ43577IJ8rm82LQ06Ox3Hw3Xss
tgg0lvbU6PYntAbX/iDOhlI3Dq3HY9I8T4XQvrZZ3D1Yi/ZgpJhLGq++mbz4tjHq23LA0pUv6bM+
NntRMe8W27oYi1oFdWceW9s/Lovaeo28VHrLtYQbDFv1DuMYaxTcNGto95NSW+oYB5jdBhtLV115
dm0ageNV84XZ2lBFAb+k5FQYWFqD0SVGVJ+iA2q4nSinx7IgzRT03VYZXGpV7nFTNr72Uq1zVxqb
BNnK1i1cSGYFDrx600amzp21HnHgGRj46rDJpul/s3cmvXUrWbb+K4WaMxHsyUFNTt9KR73kCSHJ
Mvsugv2vfx+dmS9tXZeNRAGFN3iTiwt31DkMBmPvvda3nI3WS4nl2u79BwrG5s4XyMKXtdAIjNGG
KmJXSZIAzyIJsNOVnXGAviWXnNf02PiZ2tkYBM81WRQ3uIzrb6rs2Pw0qTgy1mhOroxMIl3RkaJp
CM/p+RCWbBtf6eTYj1qXDztNRD0+WlxmWx203mMVJJC2Yg/6pYAQkW1iuzUuQaVhVpCIf519aWKp
bmwj9VY8Ul69EqpvwW/p92UXQTBu7ca9dwixu5CBGK7acLyejODe98Yb2BribRgGa1V7r+x3YKLH
N1NO170rTawhRoI4Y8Toq0egGjaEojUvA18QK0wBGgjgkoVW1N3YxClsXPpZmqJYSKJzoIX3g6WD
juXnHobsNqB4zqb2YoT+DY3gYomIul3mPu7XKKP1MZbJ2Ri0NFiGgQre7ChJr6OkWpeJm4LeEHhg
E29FVOJbLT13nRtBv88YErO3l/hIw2BCkKWxdpc2OSEoa8PDZCbhunAG8p8LeUSk/5TGYAVULdp7
6RovZDU+um5MEy4raIVXkfuWDMQEgOTXwUQk0zH2iRdL3OgpSu2a7qPEZZizlywyZT9mo5fdkTfz
bOQ8sKyN0l6kfCZLK00cNQ2Z6h0QIyQiBUjJDm/8MgzrCMFaJ/tVHhY7V3V7zaxv49a8bqYyBo5t
BEfG629lmpRbLOPDXVRpeXdqh7Z4pS4L3+pCepesAoWIdTa7DSuSsCccqfHYQK+UfX9Lg3KF+fIQ
Eb98GToFEUmG47ZE8bFEKkcllUTJSRShfccD/qrkcIk5zV8XxA0AKfcxyifFoD1QCNNxDRjs3I2N
nPa8FuVC8mK9rxAgnrJpSi6u244Hd/KfJlFoB093L6GZPFnchyO2DjzNrj89ak7OQuDQptZKeeIh
K6no2yiN1n3U5A/+RAPBIW31Tg9DPoKjR6Tsmt5+aGofsqjTXyqsvO+AnJ13u7O7x5aQmwWun8da
F94xivPsGnIo53B7SM6ZF3QcJZiiLyAtLJJ6GEh+N46e7FrEKBA04P2uRaQzxFfDe+IimQlrJmi9
fGWyjZ7Trm76uuxfq4juE08Mgna/ptdmAeQzkmIt6yrfd0XT7r2SeLK4C7BkVHb3YA4jfnXpO8+G
3hjrmkM0ItlJ36BB05ESGO069XO8IL6/jmkNLfD5GzuzcLwlvGKMDC1zb0FGr0N21LI0TDC4Akoi
D2C6iG2/W7g2Bxl4yc/92H9LAKyOROGsM86KS9ypxhq+JpjkclTJduxqBwGaFLm2QhErz0010bEy
zU48WDZELMOo8F2EfvJCkwTAWO+IYTmLpY7ARMWWYEz6Zxo5UVHTXrB60xmznWxPfGmxQt7jZ4sa
bPCmQ8m2GyvbXQ15r0u290zbl6OTXMncqQ5xCDSCUPix3EBmwS8D6PLOFal9LpL2pOWEdqC8zl6y
Jo5eCpXYZCeoHiVo5YpXA57Zxqdx/OFBkmJIYMJNbMNYvnoErQ3XjNDxFiRS6e/V3GSmVKpxywDN
gC6adyH+cgPQ4RFTu+8tRo6BnBSHsQJQVk1tR+/Icxtc+WqwNBcFZFwU/qK1WIu7UUqaFBoNax7t
3m6XYZP4r9BJRoe6ZIp8DtteSCiHHsWy3HcBaBQa1LR1Dzr6SeujafqOBxfWQABsdyrkF7zYsn82
fclrQCeFJHzzDQinJzIdHEDLMF9DjE919qjy5vtAAtDSGigASeGJAd1jyfuBMeTIgb/hmC30bV0H
pr3nNeFAtnSdML4T2D7fwjx0LiQKTOHO/T5JkPUcb8DJdLQ4SxRq14q48m4ycCIYs/3ONTdBo9J+
VzZ580QaGuupSB1+YeiAeTTYNxjw0wNxNZRsxjDKZTS2phktlTFYw6GXY5YT0Y4CkkCBRG5MAk52
UdehBJV2FFBa0XKklS3zUbzldS6WeS688gOItLKukYxbpEPYUK+ZktkCunXYa8NGYvypd3TkYQIN
CMa1NXPL3F/w0kJr62K3TA9mHDTeOqGhupKasaLS3uqkho3WQDPWq99y192aRr/1++p26NP+uUzo
PPv6O+Y+eoTqWqbVppMKck1TsdP4er3r6C7fTHRaV56K9CN3+yXiQEtq9odHDu8ahPr0orJ4BR8e
VqnySs4/tO0otmg1rMeeoodIBHz6pJmxhRg9Zs+ycqkyv8iol+GSeAEmRqHSNxTwASwOc0qXofwa
+96u0/ovIJKcq9KBoJr6wybswvqav2Ld0S1P702/tR+FXgG/toc3r4G3lESTu6s5aK+pnuCYZLXh
Hkp+1kWSuh63mA7lWsnvAOa080n9sURTOjd46z13lfh4BcIBMe4WzCHmxaIaBx4RLLUQtF1RvIXE
89Sg5uMOXLLqc5M2wzxp3eiE//a7RMXU8mRSSG8FnI+SoHTJRV9SMrYtjZ3M35alN1qnuE7Gcl1X
RE8uI4nUfw2XxnGPRawpXMGFUeQbFgwqXbPrBnFE6q7Z10E7s0qMEn7N2tJQFwRzTNdZ76AWgAsW
Zrnn9sbTTu8MY1oFQ8PP7SJDDxfIRRjAIuQgFq6sGyO94bA8hPcNMBrzlA6CrcDpNP47sgF5CyFK
v1mZFUQIzi7BSVrwBzcDwmwwq7ZVCXYXD1JvKdPSPOWoQ8271OylfkTyqLKdiLOp33k5UId68fdt
ovOSNv/SOU4dXyxlJvk5rV23WIkepx521yoESIABVGh4ltFp7viXgZQB6cqOeuMRK2/K+jq0JMUV
EUHjwcaM8Q73V12zhgk5lJ3ZaGsTjUL/2PqFvzblUMULH0vhLteoALOMzsYlFZXcISEDYzMBpWoU
MK6gUhCQegaXIUfOqyks4j1juG++Oz3xNqW+4ux9rKU5XrNvN8fYcqBeeNkuj3xQ93U7iz562jim
3WzzGQIVocIHRiMtBN5YGbXC6veR0gCOzXP3kRgnqg2nNb+2XqJtGJcHz0FhKH3uqEXPuYqjfqMA
uhQU+FImO7rPHCs72YynQgL4LQBROTtbmfUxc016QFHm+Fc5ILudEXtInVsfAhTWyGAdlOlIpkk1
cmjPFVyXeaIC74H38yBTtOiwpYr3WkvHdSvtUxik6duAdvtGw/J406m4j7e9l2Jo0KZwPwlxR0QB
ch9bxBuUGQ49nMyNaXepYDnWvtpoYWsASmd2dBioxbZGm31koZaAfg/qO0MaFDT04iw+yTj1VH7y
i89Nu4uYnHwB1dXjZwU830DtWWaunekLQdbStB7jioPsSGdrksJCWW7GBzgxw8WlSL24rLulb5hP
VjHBMmZIa7xlNBCYmbmg7RhujA8pM9bHKDXLm1R3n82enk6v5946J/TwJgjaalinZHPnMhDsDHiJ
gK9VZ0/CcZFl412nfosveqSTvRBjljKYVGm3lyRjbj3C1t76Nmu2VdeXJ70v1JUZAA13aU5SeNvG
wonm3a6OHnURmEfcKm+SXFKwet7ejYPhNJIOtuKN0Vz5oOgOKIvI0uNuv+LQiIOVXhvjOpXF3B5N
wL1sGCSa68zGCrrCRWm9Id8moVbzi1pfqzRnhaW9M77WbprApCH+lIo/iS8+Mzsyl/DF9JnHa8IU
Nxr/0tnUJ+e6NRkKcbYopoNgaOyvRqZlVz2nkI0iEe6rZdfqppgidQGAfEh0l5aR7vTujl4CDStb
mvSI9MS2IDSVk/kCGdxbNKNXr81yLK6UFQpSx5AALDx0ldNSb5N0m88eaQeNDl5OMUVfosDxNlpU
imABgT5k+lpV7Ktei4argt/aR0QlaKlxnCLahfAoDDokudEv+8oWNPb7UOdR8byVQU7JnSkKKgHE
lFtmkT7zvCgwtsBqKNddzEMwCotpM1mCfECtk2/umJhXSdp9tKLwa8qkaU85E5JdHzTxysw1sS/y
ctjXDmdQO/Xtox7TxgomYW+tugfL3UyBdTMAeXupyIPwV5CbxjMMUPu2CHE6+rLK1tNEcD29GxIA
y2DX2dOO0i3eKAFAoRLDLXIQjWCpormRDMQ4ucblhvWPMsIXyabOYvNJ6URFwx23zX1osxLh55Uu
uQEM/wGGZeT5dP6uStpg1yYuzbnYXyUk9R54ZAlBjKYXhHQ0tEPajjj/5Y1mgSMi2wPZf6iS9A5W
mv7c20Z4Zadxx7vZiGjhOMa1MfiPqTO3VrF8JdvWJvlRlMgKUOJFS5+zPWWdMuYIRHMbRGl7maoW
cF9OZgKjSv8DuACRemnxkSUg8GTdtq+wzNyrGj4ungeY8vTnWq7DOI8597AUTMOXwIojDjZJdhhd
tfEyHeCiToJKre2GoOj2tkPMiTvYB4PQlaXpxpB2y/FFEdy1RkPykH/3T6EwKTUIBESRkDUqTqUN
KYrjAlLBYA6HEDWBm2iC8maj5fP5hmhe3Hz49mmpDCe4cvSgpiG6pQteHAeR3XYzz8rLYxgjikpC
a5lE4ir2D+UgWKz2SLUc5toYHZWsYxKDu/CIxKPhRrAn+r3PCzinfZV1090kiN7A56TWxLXqy6xX
qKiEvw5b694VRDkhFdvYno7fyMLVn8X6Q6OnO7rshL7545dK6Wrt8d18aCXvo9jsY2vpmOMDsXG9
vgDGj1owV9OYw/f3ogNhuv5TkAc5vUp3jPkbesJe2eUqWXl47Fdtz5tsUduFdsw0Kuqy67V7bDTN
wWh78oe/MzSjFuMajTT674O6VnARITzggGNCHB29lBTSCI3mlZdVtM/pOI+WJ7a0EylCqLjgXJqI
/vyOoOU6r+5joaFUYlNdF1lub0hP7TfWZCTrUcvdVUXb5RzqDm1gAQML16Za6sr1j00heQvaoX0r
Anc8keJSP9gB9WtOk5L0WG0/jtqhHFsSqMhlKU80sJeikV9iiBSXtrX9IxS0+AAFUye+Q1MPhKbq
EBWEdyrDuv5K31gcY60Oj7qO0yUw4xapciKuEXdpAYyHmoEDEzLmPWS826DJdtWIftD35jNjiZt0
GMx0PWaFvzEMzW4YWdjNpXUK7cqLmViE1Pz3FcmslwCx6TrTaYMZ4TRMy27MylthVK+eqYqTyngd
btTYlTu3Kh2SQMdk2YA+efMbBvwZeuoFxR3bc24cnYHS6zzS4b4N+4ih8JSHtb7s6PIeyAWme8uR
keEPpLqAAOoVuQHDlnaJjmMx0xZRwCcoJNqrpKepuSG3Rx2cgfDihRxH71CmhAcz3y6/jOw0w46n
2r+TZZqFJK3l5Jy5c/Zu02rlbhx09oA4a9YjSrVd7pKLjCyBpw23u3wKJEdM2h4eqdGd6FLAn60u
joPUrENIOwVKJGbKBys0xLc5KHrXSM5k3RhZ4qGyHXXTW5b2UMStcZaFC1ekmZ6S2svPAyXWjZmA
GskDp7zV8hHwTYXbce+4dSvpoBskK/TMxUhmIVW3Afh6pqufrW0KQ7Ho6OCX+8zBirpwOuLEz4Dd
OmulNSHpSE4jcD7ZFUnDJuFEa9+YgoeobtJvZhr4jFM03gWex5ChaQTLRvldwpKPSwiKVRkn90YF
CHGBIM7wVnFZz+F0ujo2SqVbNjTObJk9If+ibuxR+7r6RjWTSythQsNJYDyt7La8AASLvPu8Z/dz
RkRxS3iT3nVNLy9BO6NL/dFCTsHhKXHCg1cURAg1rWPujIIeg6jyuFkQLTKnEg4dMTtRV+njUrfa
8EM0ScdIFGBuRTTogWwW/c1UfX1o/In9ASweAwxzOlU+478w64pzCa7wyZimt2goPIbxjL1Tm32s
j+MTEN7hyhwEJL1Kg32CTZAq2Sq/Wl6/b0QVLGo/OROl8xKzyGkkDrGxjMuoQ5Nke+t6sFIKm6rK
Mf5mqri2EUuFgD8lux6n7Z0eaPUiNuZQ3tZM6mUIGHGrh3kdL5wxL/lMDn7aSPMsQlrddzp48UbW
xVbZdg95sFDnDMDiUmapYHKFOwE1trMQOsKWRNr+JhohhxoUDUtz8N59N0TfgI5ym9d685RoOil6
ZQAKMmtquaMTRXxlgAaCYpfs+HqAKtuPSIiQ4h3TIRmQnfZlt5nw4GzSaKRvPHGTtKipVhMDDO3o
iym/70pqz5WT957ObxZExOjTxfOrOW8PDOl0YF9lPOsyOOYERb+L0ajFHGiRs/g8Aj2aZK/CgjM6
vyfWik2a2XFeC5plqFMoSMJd55imXNmix++LpmRD509rl0Vv3fZMGDe4JxgNuRb6q8H+0oEGA+/L
KWiZGra7o8Jqnqci7ne6WWUcHLCOL2DyVs9mazNLJWrbfZa2hkzQlWN+bgBSH3sBvm7BoS9g3EW9
HLaiI01JXPi22ZxViZ25LcppD3Xu38wWoLgwEeg4AuiY6VH7ep+U32XZNlYny38o6SdPjsAMc8dJ
FvTk0fNYHBHYs+aqs3GD/dgTnsKc3mUG3CiJN8anCt71QUCwZg2DJJl3w+HiM4zkNJYMRbqYGrOF
qJ01kfaRNyNzmbQtyZv9rlD9/5a/+7H6+K//fC/bopHj7Qf6nJ/iOGafwH9v+WOi1rz+x238/pPp
b/47/6RgGH9DZ4JDBhefy8z2XxA7zXP/hu+N/i72Pt37gWGn6wQlzmZAnckYmuAfAjzsv0FMmFcS
+Av+iOX9OwyMT04X7HYuFA7bxhMFIcyGjvKz6ljLp1ZkkOw2fQn1feEJnNd9CaFJa/KBJcv8H9lq
ZlxRSXtr1IrMtUtop2aelAym1Z+sIPps5PmXdp5cAo48hIX582OD9+Tz0zKFPt6aji4ssnD9PlKs
cYk6B+QArcKi7eJtR3VxKg173pFE8FQYLqHnsZzuf7iLSApHCM3/UbT5BctHo/7rP2H5ffpR0Mfj
muCrgavPVz4bL39Uyjv0hRVvV2Pd+Ha7mLxcW9hDV+6LMaRhryMRlNlAUh7IbtyCo76lKFJHL+po
IXeBONER0WEh1wzeJtN8NgLN3tYSe/8U6+RoFxky4qbJVnGe+2cGP8NGOSP0j0nc1nbzHhg0p0vi
Q07kxHrnQObRValGcYCU2CyVaZIaVMpYXlSLk92NyuLKyF376Lf0qgO9giWRUa5+MwfL2eZpGxwz
Oy3OFmtiWbbZsezRMvZighei5e22N633nJi2ZVemX/hBEPHZ0fgVpmuxHJRGWovCFYkx9NbKsiMa
SgsKHCoF0LLDa6pb0WaIruhtNkxuzXdXS1+cRFz1UfWAyR58nKcTMVbE5xQdGBT6Si55lUQ3IV38
uZJqQXXrcJZEaPIOBE7XK6nOU21P2PyDgVeWrR4A8qVUpRhQVcroT2U6oWzjNFBgWHMallEhKUtN
MFil9e41Xby2qwEF/Zi857U30Dj2NEFvU+tvej3R+P7MgMmXIcaPYgrDRU+6CT3RLjWWTWwrRkmR
I63XrK/j7MDSPWmMHoIdfBbaHdMJweZOddo8JXikG/CMzVBw2qt97F9oxxjCvWmjPJgq+gZC8ktZ
R82aZEO0bWjPd2GDEJLDsDwmQjm7sfWKFVT6d98DcwW3Bnh52e9pC48Lr7MbEu/NhgKYsq8bZzeF
3R9F4kcP9ODSZWoh70qmrIFtoi+j0nxL/GCjBl3sI5gtK0Ag9aInbPoedYYDRLE+RTO2Q6vGrwmz
i3XVA4Efek1uDW1WgDnRh54wZBuL5xRJ5MJIgmZXQYpeYNZtdkFq36F9aeFY1DtXA/g+wVGhiHSv
TXJ5M6ATXr0XDFWAQVa3UCUMqL+mWJpQoy8wb5HLt17gb0LMUpcQWcpupI/4QO+KW1pr3mmqZqhO
rYL4EMRCvwbHytTUbAqYHKNbHXUGCJciK7oT7VA5r2TZk4DlpuQ3tEZFJd1q0ByJSOgjplEDJ160
qyvSisBzw5p5jYVIb7Ta2Wr2vAanlIHUGSC7qa97ougDosC6CtFN5zC2iHNHQ2RDppnBeLkfIYQP
Fi49EgPqQb8RpT1MO1mSgbdx7YEfB5ccouTWS697xGR2mD4XUwkKIL9nDgSPA4LzsglwSI0N7/V0
6klCsCfBH42qg2n19i2+oAaOb4lvpTY4I2i1ROpaGq8ZocavbHjphb498PKAwEB0UC59MGRn9pfc
CrQPojLbG5821r3WhcXZDNC+MVl2669aGRDXaTDO1rB2LjKYIgspqujczMJ5ZrfGDkd2sJ4bOOQb
xtE8WZ+2Zp/lLb6kKN55fjI9obiHHz0I9TDGDpwNv9sZjBF3BqqsbyD7KMiE3qsXSA31HS2jJl5K
jJTHnhkElWGl91d+0kXbjjMTNkqr6laxXQDGFmWxHWrovfbIQpOGJOnWc4b0tmCFsaexXC+EqjQ0
V5WGeA46dLFpbS3ZC9sN0scJu7h3n5g0W7eDDv9jomNny+pj8moQltQlenAVW1ay8UmE59JNAiCB
tZmxP1X2uSoEMBXoOc4jbnAdOWJxMsbAuqYxWlw8G7XKQoYJBObU0p9HA107zSR6S4Vs3/tM50CM
02fPqLhf9XQboUg3IBcrDtG8sWZx3kABkLR4NAj4tPZopuNtWrRg0Ws1lJvaD4YDfpSpWPQlipIs
QB+5qDtFBKbmhjZFlByGS2iHX8whIAhWjh4a5pHRSZ2iP/a8LoiRWbcMk4sySd5H176LGZGDL+y9
4VLYyA9YMvSym8g/FWUVIZQpItDLSlU6IhVevFrMH/K9zN7TP5PLumPDECFjSStM27vIk/2OeXR+
F455dmc42oXnnakD3/+5tWBjLKZAyHNou8BFlKbTVNJomSZZtsMdTZ0JjO7VLnG3DbJjgXfETjgO
tFGzNi0wKpnrnfzE3IPmIwPVTLvqXk61+TLCw0TCMvh6c0d7xGI+PYbkKHRJSkYDqRFsfR5KT1Na
FZpRy3liSF0PC6dF69LxFS810k2SRUEH/x5+ZNitsGIGt/xfve1llC9joFGnvqxS9L2NRtEkjHbp
99K5KZwI7XDWaBL2UV1467CupmvAphR5nWVuKfewbDmpmd1qFIqMj9MH5kZ2uLPHkm2gG5p7JK+n
weoYfSXszGP8fYzZwWPMmC2sBN38DgRq294TD5FewkRON0VXIvuZTLHNnWxi/lVpj6rCt6YZYgvL
tuEJxpmj95RzoZXWL7hZUe0EpfliNGW/FG3i74gQpkBNo+JeSSBd4Yx7inJRXRDUdFcJlJ+NE1ro
EZk6853y3IW42+kCN+zBhmvC8EcKCo9Lb8/oh012rTh5lo6f3oLDiiAe93h+Jhkcp9Rr7gSOgmTp
tLBeCDLVzH1UtiYjn6Ttlz5tmhqBn1W9+GrwCCCu70WRAMuxWtbhgBeKh8F7TUdUZCi/yujSgQTP
CNNUKHCY9u3GPgofHBpjhEoWhnPDsK7tF2SX5U/JNDBId2jmHexI01ZdYAYEDrkl736n8SS62omn
yetQz9uKk+EKw5P62gxhCGfUWdcuYlvMTMFFTpa3oclPy083ixtfoIcUhmt8jUgVFqvvz6AxZSyW
qMDrpizQoIRFTLuE19UxmRmiXjiKnZHNAUe1jvMx6rLDEPvVy/cNIozj9pT4fvDy3ZSbNX5wVenM
fznBCZ60IGUyOOpaRFdVM8t1IBidLpLOEuiserO1zkyNjHvZUO5hPjLus1ZZcYxCuxp8kq89s7kL
6qxBG92xFTgOszVuznCZBhI9H6JqRCbnJ9GMkmQaC7M0pK0KDp8FPzTBsCUsklOdAxv/8v21XBsq
Y26uav9bEYX+yS899bVQxNsQEYO++z5NkDov9L4URG1KGnUrgsLpEvqIPtGGqoxokTwMx4tUjYf/
Re+fMfeSDN2FwSXKHXQGhN74JxsA54tZTuoc+Dr0NWtWOXz/RU4aLMjENvmvE1QmcpkeO3rk27Jb
la2NeFpLbD5AaVEi46TltBBh13+P7Dz95pgpNqCs4K9ZTm7tvZy59BrE03ARmlO9EHBTPSPLZ32S
qzrpK52R0EU4XfUCS1tcOk7+22qouXicefWyaWuaP8wvlHaXd3l/hP40qTXjHdRxY8uverS1GIJJ
9fevH6uQf81Y6++lyv9aYT5f6P8x9KRBMfbf19yLjyyePn6E7Mx//p/1tkuFzNHLobhhQgUu4p+U
Hc0j/JIm0YzlMHykPPzOPyg7usdfsogK1o1/wHT+L2VHB85D74aURR/oLjXhv1Nwz82eH8tbIuB8
j5qfaSD/FmzBn2vK1oiZJ5hCQeWN9l7EobSQh7CeNj98Hb8oXuey/S+XAVKFRAjUAKXVz5cZpxrv
9zSqbatpR0Qpm2x8C8yv5hBdMiv9A5tDnwvhv1wNZhGtQ4JFQdL/fLWUj6QHxqSArblXIYCbZVz3
z0hHmONT2y55Ga+HFD+UNeoroHOXpNO+6EF+R5/wjGJjP8hby4nSDe3MN/BJ943SHn//hfzqR/Rn
UolgacBC/8QP0RhaI0Ue1DY0rHxb5SPhSDGePrMFc1n67s6iE84kiK75hGXy9xdnLf7l+6EDaAna
NTRcnE+NBNF6lZOi+9hmMt4WTsCN115+fwn9Z/s4oJJ5YXmwgyHPGCYtlJ/vgd4TyEcMlMJzOgA7
0O2lWVGeVIAUVkmm3UV6fV/rBkYc7bZKaRZPGnIZLRkuVuKfhDHsU1qrC8jftJBrCjvkFn9YlMZs
Yf+8TniGGNQLYKre52ZTZJGsnpLSvjVdvE7kHyOpk5sObSwCWeOgWeWzRTaeV9XhEvreOYw43Zi1
ux3MfCejdpYbty/kQ36BnXOHcmYH6o3GtgiM9e+/zs+PqS0EOKx5PTsE6gDe+vnbhF0XW5GZkPWD
2rUd1S62061eOqffX+YTeYp/f76OCbwd/qxJduunu+Y0eo5gLVIM8+RHiDr6rNIYdxC0xpVNIjkv
bCybMfa51RSHODQSefv7H8GZeQ8/3pT5R6D3KNj+BDSIzzwIOye8EGKk3KaWn57SOOnXMq+6N68f
x02TA9o4hE0/PsUVcoNOC/SXMGWIpEiDOgk0V5y2yCn86KqMbDZ/dlnbOa6CaXRo0dv8UxvH1tSX
Qc5YEEiEtZuf7cL1tzpyFvRs1SpCtC5iEt455utbvUUZUmnt1gxDsepD97pLy81AwsBDib940eBY
9QHh7fgxTgiku/WYavYGtkt4bzUC/amXRMveaim8gvLaqwwUbLMs2U6TZNlLl7OaiE59qmXU+eW+
GYW+6A2B/dYNEd6m2pPWaylGLyznoTW8WQjOF7pDXnyAHNLpdmgbjbXZNRxU/OgPC29uBv/ldtgW
G7flQqnhsf555ZV5y4k8V3ILSDNaG0lEAlfSR0senVt6p4xJ4lvKtnhbD95QrBiUtVu3kNYeJpD4
aGP7sUVMcd23pr8g68haWlPucpQrKRtDT1uOcEZUZy9CQMM1MWSh9jRIfrOSYb2QtR5+CROq8Dhp
d7xE7FVooqcPhfft98vuVw+YDaoK3hwL0DA/0S7GELkCB0LJfqy0hyyMm3M4UZIh3/q3LzQT3lnd
dMxdosN+/j6d2utc6VdyK021gA9wRg2xUZSEv7/M5+13fopsTgimIF9DWJ8v0+uMkhn0yG0lsnRX
4JmCTDNkoKFawbsGN0+z7lT2krDc/nDpX32V80eEaOSZzJg+fZVIMaVeNXxCnIjpR628c+QM+gue
3/gPV/p8quBDAt0WJrk5bIp/uVKAWZGeZVBtp8K92C2e3Cqz7kJOM9ZkXeKg+vpvf6mOITC9wRD3
EADOn/wHxo+udUHRp0JuRRNbzBLdgz5MTPCdhrmsfrZS9OlUJL+/6C++Ti7qCsFExpjv5s8X1UpF
1kHcy20OJBibf3Ky+ghWkwW+7fdX+tXu7xgGN24evdC5+LT72z0HVlystFzd6iMc01cTlfOWYcOy
82W4gjO779vmWy1UgYE1ff/95X9xNxE0IX/hlGzNj8jPH9RvMxCLQSG35WR05NcUj7HMVuWI0Qo1
+n2lF/7y91f8y0SFBeTMxEroLwxVwKv9fEkdu/eEyKLeGoxUnpyQjlul9lHss/uO2S3dh2ilmU61
d/rQWHuGTF5wlaz7xik3mFKmfYTW5A9h0L++Cz6aOBAs7l9Pr06LCqYII+4C4PPGbf1F7Y2vlf8u
B8I93QmmmyXai+3DyO0bdNK//1J+eRv8mRJlCx2glfHzd+IGs1ykBxZi98lt4/db3D8nwymuRiN8
SxhjrX5/vfm2fnrfO+ZMGeIOzEXSp/U9OlrIVmbX22zyD0ZdPhHz+If7/KuPBDmOlxelFnPMT++w
EFFAFkx9vQ1lZG2spsNrq8lx0+vjcyjCY6v94YJ/qUDmhfXDFd1Pe2DoR8Ugi5ErlhWda/ht15Uk
kScvuldlVwYgKrdIgLCAwqa5vbM5ymHOeumUcZU51Q4BM7AcV712uXEOay3nz5vDLnHjj99/+7/a
XSzd5M3OOJUi8FMdMiq9QJnT1rDek0c3G869WV+RlHvzP7vMp0WVtnTlnBZzqKPgIuDAXYbZMAuu
+ugPm9gvjo/EsP3rA31aToyK/ZiGUr2Np+k9Nrt13mnXWes8MgD4013+XD/Md/n7C8glDg6I36e7
3IOSiqxM1dvERAdZWKe0RTGDLfhKefb5/5B2XjlyI+2a3spg7nnAoAmSwJn/Ih0ry6qqZFp9Q6jU
Er333M2sZTY2T0jC+VWsnMzpPkA3BEmljGQwzGdeo7vZUUsVH8AqfccOn85P6al9I7n4dGUUY/Lf
6306TnE86lgKg7kvdDDx7vDSojf3x39vlNWhXHYx9CkiM39GEZxawX4Os3+QdPAgABEsTn5brPva
BWj1aamcyg8olkIXoAa2zE8FEeZxcjiHgjiBLdOKq6RAsSMQ1vvzz/imx6/eI3ceMsfCBH4g1Jr6
7V5P4OxNxoSLTF4JuqLZJy1K0UHEIgL41IepTj9bVfy9M7Jij+WzMhDLd+e/wsoT7UfiRRXAs0xQ
GWSjcrWUypg3naJ5gnZBE/hLk32LF/GEGhZiQTawrSGa563tZI/12JjXwHlHvxsMPPIsZz+RMu6o
a6SP7RxEvqiL67CVCUCRAX0Gz4XLgs4dtsao21ozfSGMO5pyuffsITx0g/bcNlF7I6COzBoOOcVk
3wByTP2uawFbCEDqjkkHR0AbhCKpHbO6WP7o45j0KgQ2C3G0QCVtfpLaMqPEhOFCbAQAzKsUTq+Z
Po9RluEEZL2rGueIJVV0TX10BLdv0Rkec+SIqu7WQjUPAcp433fQhocMb67UvJ6a6RYHCBNftRpc
c+iColwk6C4t1Xd0AFprU1DhTKI4Owxa/Szj2TjMWiiPwWI+IJlHUx68xT5KxwIxJeyL9DK4qXPw
hO1CD7N13VuUhbPDTMF1K6sekLYQ4cZqO4GTlosiSlN8z23nJW7TeziSx1hLsl3YQqERJRjMXgio
jqF14RI+Eb67uslK8NgS1IdW5+UEWSRoa0y7mh5Xt3L87E3Lk2hh20bBs17n2Q5S6j8Ip/G4ElB0
DaFzIa/2epAUppfrMw5dY5Fsl3EJN1EYPept/A6K6BP/6sJZfeJeVgLfePoSbKgg/vW+Q0h8QokN
ybqi9+ZtlbmoMUUI3AnMEZYh3o5dcWFe35R82Or4UxqAaFBDAlqyGtKCUQWFRaKkvdQI4EHdV+SL
5LksHOTZivhLX/OXcki9fYXcRZ7n39CDuOWrFXehAW4+qKLsiMCUgbfgND/YXVG8WJoBqUjQvkjc
LB4vzNKp4wnhTs4mjkaF2lothtnN09nzQowkq/zWdapr8DXd9ZJHD65ZtVu48NomgIq382rj+6C5
zxa8+gsH1Ik4wbV1IgSH3EChwF6/KmusURDrnZLbRsFPO8AbyHdAOXQvPK1aZKtw0JW6OoSR+qXi
sDoIzbaqeoxwS99Ic2yjsRKz7QsRtgr33gwhbJINQOwAXVbzSbWihqA6lH46Gh9bsBrbqMCgoIyu
qMtgMUP0I0Pz0cFW6MLDndrW2CISMwBxe4vgKtIk80AAlz5syevUtb8pgwa7zd/NUfHOLm2odMlw
wYpBreg3T2uziFU6Qc1o9eZSt3EXvUMgPk2RhZmDBT2hfA+tyjtYwXhhsFNTSyOBeqnqdrwpO/Qz
4IAJeK4PT/ydlvTp1uqR/zblTeWUiPPASKrlcxLpf56/P09NLN0LjM4lAEXqVa+Xpz3KqNQsUfmD
2FA431dGADKjjPtdBSHMngEANWn66fygPzLS1dRSpFS+vUooGhLT61HTATF1m9sUbxYvPVpaeysE
6ZrV2i9mCncrDme5caf8JZbdFeWlHW5QN0Kx/DW6vtuUfuCeomp+CMd5gfsL8g/9H9PeayV3TJN8
tayKWqDW7kMMdLeFxHFItM0zmKIXL0XeC0khZIXEBzNFPKwX3v3ipJrfahAb3TL6UpnoblE1Dqk1
ujcUUGDOWyne3R7CCw1clY3jNGjQ0EDeDXH9fH56DLWP3kwPpTSSSGR2HGu1z+zMkpWSevKnNieC
g6m4MVQCVmGn1CylfY2Vp3OoAv16ViFJpBn1n9kMzwJzqGc9wtG1Ry/CKfOjvZQ4fjmI/I0KZJHE
1mfpJjme5bGHpkB0qYR14mLC6M1wXSV9ivXb6sViiBUjO4BWcgkFD7QhZlV9Qf91bKfw1qVRDbjD
veSZciJpFPQh6Jl4UiLXrK9ysSybbKNZ7NIHONbhvo78qZFRgai4lymBVPohXgD/e7YWHCroT+B6
yCxwWodnE5gf8NB4mcbuI1jPcQOO8jGppHU91VmNpAC+U+ff7olbSQUJqJdTP8EkeL3lqrYLa6e3
Cl+HKdh0yXuzwAs+LkvQOUglqz/mawJkE1k10Neq86vRGMWFe+ntgSMQfKSDyaTRylnnDji8YaeI
SBfCR+lNhvwrEI9t2s64sQmoa6AhYuJmOPwXTvK3VRqTSAIMG9VHDCRYK6/3PpilGAJGjMhlD9Ea
ujDSbRjRznDp9PClCaJnVukGHOkdGMjzU//mLl4NvSpn1G0swMpkXJHdfJUG0xFNxduxGi684QvD
rEvi7oCPmlOnbAJvuCuynqonWq/lpXrTmwtfPQ3miXi88ApBV76eyFAHt2cmTOQ4Wc0xkHV5kwm0
IM7P2en3hSqEapkDDTdWgZ+xuD1uM0jqkAcdjM56jqR1L+PoBSmEdz1Ikw1NLWjuNVri7j8anAvf
cBww997a8KPKho4MJGTwSrsuevOxD5K/5rQDCVx9QVUW2gQKUy5eV3N5vPDgbxo4an5/G3v14Cj6
YjYaMnYY9wcbM+0GBdiQSwuBll0xDO9rC4lM9wez8RaY74WN8uYoVcODH6JvSYWVdsTq9RbOtIyp
V/iD+xLNxqbJw5uxfjCy5Mqx/p5XL1n0arBVTWTRQo2s3Sl8qOPbwYV2PvQ7aLw0WrILz6Wm7dXl
thpqtWwRHq898lHoUzrKxUrDi9NPDE8G1fLzb/D0SDYmo8T+lpSrk8YEhlZLwQbpOwdAscTWjR7O
RP68zPeQOYZ/8mSqIsGORK9+XRLM6UjaQAQKf/aa/hCj77pphqw6APjH03Eyswsr9OTz/TbeaoU4
Yzr0EAUKPw6rd44Y76AKH2tw+7rRXf2DqeScsaCYsNvXDY5kpjqcJUHhixhgReVa9x7aWA1ObYSH
l5rpb2JStULoK1C8xrPEXb+3VjOKwPPUc83IBkuZ7+NG3vdwexWvPkFRLdXMD+cfEITQ23VJKc0l
kCB0EWQ5r/cbBEnOmZSgSxran3GsB09WkssDV9gW0uC+HfXoca6mcT+b89e5SmgDUhjbpUaMDeuk
P6da/d0tgWIgSTn4jps0x66nCpXV1XOKY9fBWZqr2Wixbjbvksl4hB5ebpJYTnjlRcNhjKHHRUON
xhjqLVuCUg1yefVB+XjezmXo+R312UPYFNZNAKhZQV5w25RditVAH/Bi6O56aEjh4uy3Q+5+Lwc9
vGqyyL4th/hqKLR3Q2/mNykjYUeweKBh9WvRm+5uGUyolml3GFoP4n2h7cfBS6+g6GKo7vD0qP7/
VXWpdV8H1h8hVaDdRPewxuR24+SAol1YtCag4NtWiD/tTE7PHenctvRg1xtmtVxNIdKYC2S4K1mh
vQvppz6OgzI01zo0c+vkpl+mK3Qxsw2ek8TXWV8/Ronl+n3hBA+WlQsfWFe2SSWgAGUdG0rR4Sdo
A+ELdEQT+vdQSOEzFcaDE4hjCm+mohllYFjaVpIGueF8hkGRbXHhbW9zx+woi2nz3Zzq4y5Kl+Ax
CnDVLOKkgass3G3d6Np11OhyY6sS2xil6TdtMetraczVvd4QK/Udwh592Ozhgdh7GRrJrWtjS4OS
1LHRI3tvwfQ9jkV4KzSTZgVM/GNsiWFfmOLZnMMvQT4mkKSfY2GO17FwQGVWSPp3bvq1sLLqflia
F/JC4LESojHFrY1nLZ1vmlmyH/XyaqRLjazPlHNop/NGIVOuPIFWvpGIq6FylbaJt5XebO7DJLF3
NCChA8nigbIY724MwO3HUwegvC9RsKwsyvBTiOoXaBLEnBFIO2SJIg4lRjnu8yZCripuPwhQGWjy
1qBDndzwBbyTnbNY5bXVt9C5KX7B5EYROgnLP8CWZpBDcAsb3XF8hMwTkM6Y/VFrg7sKntSnUQvt
69AIoUGABNX2JdITUJ6nDZJbwa10NQvIsDX+aRdN4hdMPNoT9JPNw1BIHcUp1OfvpFWnDUXWBvCu
CFCARmjCcMLogDpU+9gXveE7C8LgJBApogn2tKXqWWzspapucuqIKPRNexuzSR+Wv+Sflx8dvbsS
OY6Qdi/hTyT2E4lf+pFmnG5ABNa9Yz3I7ktkVuhvAa1WjIR2/GZHkWFtMmsc8EM1alx6kLPBnS3p
38ezuHLIsDdGHsEZmfbQmbe56XWHLOrk9WTYn51oEje1jl5qX2VIsDvO8gDKq9mOoYaZM+9kMXtS
urqFhC56UowNFNNsWyCF4Gei1jhSQNLeGmH4pdNHuUfhq2MMO8HfuAmRikUqyPRDF1QtNk76PSpR
AWdGoyRExNyGWxxljANkMup0btjAFjNaMDXI/CFI5PQwaKpmcvS9k5TVg4a6y52TKz03wZ45iKQv
9hBs2ud41sTRgmGIeUhuxV+nMniAaww3ZmgxBBmwhB30ABGZgX6gokdEW3goxW2QjMdhRAUnCsct
jLu/7F6bEM6O4nBf1d7SbLXYpogGh1YeRWuHrV+mzXhvF/aTMkxrO1I+iFHdTYrJMsovAfKcGmIg
KbSPPnkH9gzGGAKqQfWpapK/mrmCG+BpN3aW3bvozDjxeG0taIg7sSx3jhNF274Rn7RloY6g08xH
e4nSZ4agCIANf2nLG1dmj4sOEdtFy3S/wGXZETD/QQO93clCdodUF58cmxuj5qbe4o/7zm2Jm6eh
h2oYde8oMv2Vu6wL7GjHHSIeRxHBQ+HK+Whk/DHKPt8ZqN9CELjr6uEmqOIPRW/tRvMTtD6gdU3/
qZX5p0gniRxcjawOgdbR655T17zTcpjFaVfeurGzh90NSqd+GjrrxXJAloxy3AfLTBc1vgqZGTF7
j1oXsMU+en0DUwX2dwZ3yXVhDCAE4Lio4AoPYRBB8QRVUSp/solug8LeBl3+LRmYQASTSuTLK+8D
7rUHirPH0oq+B0noJzmakVl0E9n9fnL7b+iHfhhGC7a7GK+X1FDVPcJOCcopMZ8dod1IFDoFWRRm
s6jR6fdm+FlMHX4GQfRpqOSdmTrGloVZY2pcvDPM5cqTnAV4nhVPaL1AN1/yjyZ62ePs+sIuH2hu
buXQ4XM1aV8jpameyvDeEvnOisVnzWofrXQqj5wzm951/2RP/ZkO89Zx0n03ieLFo0IVRvmN3jSu
H3pPMkD6Vkzul7xM77pc3jW4Z2yTgeUIhf9qzqxryOviCqLndjKD8l0SRtmutrAfcfQGnYNhHxOQ
7AqvS3YW7AZUixZkgdqntJi+4Us7XNc0m7vrrB1xofAjJC7bP+ZoGuJHO7eKpnwMSmeK9oD65CGM
0+Waktv38wHSiWBTgRw9XMgAOprrGkuUxHpBR6j0h7a/Dj3bzyMNIFRz0GvjQhx9KuVUoR+3FewR
qNGrPN0qIep1DmM5WGRIGRwQpDKKj1ZbLZhbt5SdTQsSBhRN91Jn5UTuDtoBi0JctUgBpPr73zqa
lh7hV6qy3dGWRxcLaVhSdwsm2OdnUz3BKgn6/QnXUK8SsbAChYXSnzP0cGIKoR6WRF1QHRFN2ywL
B2UfOdeD5f79nOHVwKtSWatNWpOPUembgfce5uXBLqpDX8M4nrrr8894airJhXAcw5oKsNmqfj4h
M4h/MfmzVswq4HkkdN2Wbn/BQO5EnoyPDA7Z4K5YLutacmiUQi40R/1+7DfS+4THA7VzFDTbdJ9q
zqWe+4mqABhtQB8K7AVzf5UpWwSFeheoJK9HL242tF0bRC9dne9FWB01K7+tI4RDwoxn7pznbGgu
NGFOTutvX2CVP/dWZaGCQV2gjoHnZ/LKAsmUuePT+benPubNCrXp9ABtAWT0ox/420bIaokW/UQS
RkQfXVPDrzdshUsp7KmtrvgdmP+5iCPY1mo9BlPg9NpMwTgxmltnQDp1BO7qfjbGh9nQH8D4f0Q/
86p34/355zs5Msh1RSyhDspjvt7puuwdA6ENdvqMOJE+XOfloF01bvqyoJWITD+KHcFsfkB2+lo6
lyCDJ94ig9JLdS34KI67yt3TKEuHEoNz30RMayO7OT0kjoRZi8fThbPmRGILG0ZVkJBhoBO6Ok3n
Ck7Z1NSlHw2YxlZ2vhzy3Bgoh4/oZdrAinB8Q2N+6eSFRsaJNfTbyEJfNZcqreAucXhIp3WPqp+F
OJZ//jWeuJZUVYLX6HkgINdvMVxknS0xBykC/TeFvHLNe5N8ATWICwOdOGbA2AAwEWAsMY5fbbtc
4rOHGhEukGnzh1E/NTPmh5q7r9vwxmnlhWP61PKAaEJdF96C4um+XpyL5qKySfjs08TZNp08NKWB
yuyl2TvxglQCaAA3xvGXVufrYRoEV2cj4uykSf5no8BytvV4/gWdHIIiNeVj+EK0b18PAUlv0Sud
IaZ4vpM5JldG577/742xKt2ExgSl1+OmSXKcMeAsd+mlMviJF4LbNTeZTXudGGi1X8FhjAgrEFh3
nv7RLeO/hsq6ivT5UgPt9DiKoUYmCop1NV3D5OaTLhmncJaP6K29DAiEbQAY789P2aVxVlPmWOFQ
2xW3COARDcmEYTe67vuaGvP5cU6//n8/j9pWv10j2jibQNF4HkhnjxhDP2qo316IF0+OgTLPD4aP
Z6/R5T2q4tILVKDhBPs+MBDiuxSSnh6CXhkVQofDZnXrY77iInXGY8Cjvk46XKcG6+r8TJ04yagl
AjOA+GXzLKvDUh88QHoegUW5ZN+toMcJMXqp2/x28S41mE8+jUPHyOR6R7JI/f1vL0U0QSZ5/agz
EGhuooVHGv42egKZHfAapjR4+ejurMfACsEbUln4IGPuPa2skbscDlYdb/XEvRASnXoelSxA8kJM
yXHWm3PES84rdcbq9MelfQqDSyfMqe1iwSRA0Ehhy97E6/hsytAeeDlzfqvSxjJIqSHGF9AYp4YB
FOGByDAEb2e1BjCdy90w4JIxHST4UEqr0TuXZnOhMfIDdLQK7oDdgvjQbcIfgGuvF0BdTBxlyAn6
LZIQXoThcqdtU+25zNDyCOQ7s9KOgc7QLcaeqfwmYvt6bpzHTjg3S/tFz7Qdrojn179xIifiDndI
MWkyCCDnr7/UQgXeDTJWJaXvhxI9DyM6GMLZVFW9cyr7gHfMjrbArmvso00RSYSGjyxJippLIQWG
K8U2/ZovKrDBA6PGSsfw/BQ5ZLKta0TpntGF22tOetWY/UaY94NtX7i1T8QIr55gFVK2UUvD3DML
HwMTatovnWX4iV7eGVaDkHvjn5+wk6PZIL7gHbJo1qlqiLhA7FTssLhBSnfBCXPeaBFGiOX32LvU
Szu1Mgl//muw1X2RT7Dc3JjB9IgKsZujs+lsHPnpnzwS6ogqWgVsuFqXuOx1rTsxgRPiKOzi7aRH
fgg8XBlkIntyfrTTz/Tv0VbHxjBQ6a5KRlswUnLM2be1j5FxIQY+PQhwB0OByGDLvl7VeIDVWV6B
9nC1ea8Vj7qHVm9TX3iUU5cHacR/jaLWym8nOirAeutIg6w0CTa6d7N0OItRYBbWf/NxVku8Ajw7
zCYDDWa5c/OvmfHZro0LR8HJlQ2gx3Sh0tByWGUsXMDukPdCBScYUo3fTVn7pebsKLJttdq7kNKf
nLt/j7amnNDij/t2ZLTQavcTgq4LtMmZHnjU/22MJpci8jyOAE1BWr1eDLLWKwwkZxaDbiDPNh5y
17kwdyfX229DrFZC24dI/2kTK8ExdtSyXXwpI/MfrTd4rUTE3Ljg71+vN7pISCih6E/yfGdHOgSH
cl/p1FwukfhOvhxuXZf7EAmEdREJ/X2nkCiZ+h2NPrxa9rPotp1RbKz8/fnT4O1IEMUFKbmCrxlv
Kn9IziGSHhN/FbY8mGZ9bFv6MnX/kFANOD/U25uOoWBVgajGKJ6j7vXsDUaFABHMMD/QnAOOdh9B
CfiRiO61NPKx36BJXKAbc37QtwuDQSltImAKnhVIyetB08XLZF4shDApLrHOJ6/M7vN2vLD83m5d
RrG5j5ByJ4F5w0XEwXJxct4X7hp76B60HfN9qn+KB4NSh7zwzk4+k1J2ZA3qrMXVRNZwr+ywZj91
WroTkEAyjS7lOO3/wdRJBgGypsAPq0NvtEotDN2eEyIYtiOyvkteYO9kH84Poz7mdVQmiMckshuU
aeAer0LmNDUCLxiygi5Ht0UBeKNh/QB9YcC8WR/QZqr/frYJ98pCZILp8wAlrkakqZulUTLnhLV4
XZYaQojGpu6LCyes+pjVgyFIyvUEsRoU1zpB0xcQvnHq5n7Y6qncYcfUvXdx7buEEj+xHOBug1Nz
ANtL0Pavl3hYDFnc4Rru42r9bNnVToz2Oxg1fzvdUPB6Ey4EVRPwKavDTyxIP+KfkoMgxeDEtcFI
xpp94aI9sZFs4Zr8b4GRJsJ7/SydmwwVnvA5JvHz3kbcONe922Gu9wYaLJicvJxfe5eGWz0ThYwx
oA2e+/U4H6jFPriGsVEpgFfHu6ZsP/+D4RBwQb+HVhKYm9dPhx2JbgxyYDjkQ1HY8QN78aMCZ7rY
3SS0Ws8Pd+LApZTN0S5hRoDyWS2MGQeisdHz3B+XfDMJFOuWeg+8b+vY9/E8X/UzetQIs58f9cSN
8mrU1enUyypdcKfPcUsZlfUzKLdpP7eId+Xy5wn1t4Sj/G/l/Zf8W/ufr1Sg/vWfv2tC/esu/srb
Kr93Z3/qfZnz3/pHXn1u+68ffx1+K3dfui+vfkNjI+7mx/6b0mBu+6z78R1+/eT/71/+j28/PuWC
orPJm/5/q0ttvxRf/vo///t3eSn1D37JS9nGf3BzgIgRXMKUWdUWwxW++1//UxOqD/FLUMo1/wOM
NmcjPQpw4fDe/0tQyhL/IYFmovkipfoL++8ISv1I7v99SnKxcGlSwuYkdqn7sXJe7wm3wny6dMbw
GdT4sswvbRQVYPmHFt3N7kPuAkMBbVVjxKbB0OhFVahGMpJsuywJq3Y8DFRfVfHTGJKkhe7H7W4d
LcwdHd3vJI6eXzLAYqy/JR67qnzwBqsJjStTr4TXHgH2IGp6Z2Ll5BZbd8HmxniUwH8xxpuFxTB2
SqdmeSbws1pAjb3RiPtkRHAZG0GkH/hdOERTGm9/fS10Lr06OViJaMxsl2kaUnLP7qwZRrqd6r6G
qyFwLdRnfNy91oL+GABJT5x9sriLsDZaDOAiuEC0+SEQ9ds003ABScwBznGAKYJjrnZlPjeY3Vhu
+EnIUDWbqqUFzLNHEdDFcyTFCz4s8GMZg/oF5MmCwW8cQWBFuBiCVfxxiOVILX60Y5cp6fCmLPJd
3xkBjp0hLyeZjwMmDwDxGnOhO79xux5JkW3qBiaTLfO05Q1Y0qgdNO4BUJoV1qbok07YpvZ1HcLJ
xLzEA8xnG3wvCCy43/htiHVyiQBfHhi0qkDfpeWespvuPJpYh5BGpLMYnL9w0RDlB4t55NsVmq4+
UDalztBTFA55ptQT8a3b2nYedsaV1qaB86yBoWgxvK+DThc3C4qlveOngVZa9gE9D7vK78KiSqq/
GriX/XhYOphmeN9ZfeA42zpwBz6/rjHMGW4RSymYBIRjA35nJWXCaDix4xXNaS90vkJT48mg+ahz
CNQsUZdU3z/u+5jHjhLDri9cbq+Pf6CeFCeIRSFKWsImh1i98ibtMN9MxubjYiLx7Rypv6JqcK0n
4yBtVNFL2aHQEy7pPB7LHpOM5Rmm/dgl4L8CW6ZXvx1C736utd8FyV/HeXwdYiESDWJ/xS1zvdXX
ie2oM7xpCj60qgHUbKcE2ke0wxELsxpwypOaqmGM8ip61HDvlsPtFPcFOsPnv8eqDKi+CKefgkZT
bmZ21jHG4o6oA1Wt88EpUeHO74eGsybxmyaNpfXo8UICbJ161iM8HiNd6rJBvHgQLK14di0ihWDp
1S8DOsojkpN9ZXfiwUkoEWgP+ZQBXS/Nrg/TO/BfZnoHIVPIx/NP8fqW5SFokxHAsp2hsdEIXIUS
wL85m3Dl/jCBIo1skOuLyTRakCG92Y9M2MDDtacBXpnKzfmhico5k18dJvS1XFXj5lQhPVif2Xkj
LBIeM/wgIWPMwft+yFOnPnQt4mixH5iZGtyJB7UHrLLJMaTRtXbw6jtcGMmi7ytjmdgRwNvUTh1A
Ai8AgNtSqHURalHT7ZpIOAkV0T4np/RlX6jjZBzQx3W2sqnJ86FeLw6nMKKVg/c5yNMEpe6q8BJ2
sYW2PbbiaNFolncwuQHYZHgnwhc5zEZpq43bthlfE31yh0/2zKrn3JmHpucb5a2rdqUWx+pMCrRJ
8vJV5Z+fbIaJet02dtwIr7uq7tXehsoB/H0LwVZ9Ct4h6qPxg4l5rslq1cGinMD5QxxlQvV4E7Zi
WM3FHvse3f2af2aVhHHR1yBGbmm+wXsEV6lNKQu9fuEQLZjhol04qTGNbSOj2gUZ9MadqGI94gJs
vDwBAtuB4KgQXg1HIEZwuuKUV1JUTohtX5X2hdS+lD8PyMwhiQzeTzXum9XnQXQZH23OBfP9SUdp
NRG3GblSmiIJa+D5DghTYzdwwC5Dx4+OFXAJfe9awFdZa0mINIA1dOpUy39+T5RGR+25QHmff1Ui
phwlW2M2mlxgUDzqWAPGvaSJgWh20Lf6nuvcrF9k0mm8pl8fFaqoSz7YP0/UqQvL6Qkn2Hbc12Ha
DqFvx9nUGe/7slYvF3UlkWSfuoHGHkV8B5384BrhYLXOxg69jf4GufyWM6YIjJApPb837DeHroOc
CPV8A3wFokhrUnwkA70FyNR9LHsrRr49WGhkIX/088xDA31iyuCLLywaaPOCX8qiHvl2v37EjOO2
xhUtyTvtkR62uqzN0mh4i93oNOPzgONi3u76rElZVV5kqF1WNVJI386TsKUUnpp0tJ8TMSlzWQqj
bVXazx2m8d3ypE8QPJ/GCcUYeVvDCdHFsrGNCnLejfnzAjXM1k7vSt0JGeDnb3A+VOu7/LnaxTCr
uCdxMauNfdsatHnc2HE+sA6a2cbL/l0lykwHgF60Q9lFn37ddmIyENzGCgyvPYCSmqdjP4eGf8H7
4HokrNo0Tgw1ZhtaSajrhyKJesO5DXu3ab/qtoau0pXAuJ47Fg9GdPZ2GuTyVl7bqRUG3h6r9aWY
/NwWhSkPqQjUdrQrDU+0i6fg60MQyoRCYACGMhWp8U3dosotkzPJTp8dCQZcP+TBMBMF4kert8b2
V2gIgjtPUMqfvKxONuBjI2HfmLM5ciovVDawnDu/ANe3G9RGCIZk52gIwk55E+gtcWXY8Rw3H+zO
wJ97jyGW+gXZmaDFpqMa7OqJw9ctOa87vZ3Gr17mOdXsT9gLRNrXGdMDAmJPTL0pfQNF79rdYpo9
cLvkU9HhxFQ3QWI5dxrFDAD/YUJwfaF//jovJymgEkk3EDVW2OGU7lZJAQLzWl9hG/As5qYOtW08
TEuI7H5KbEtsjYS3XZtHnB66Ec2LmQqg8f78PK6iFb4B+xiZIxY2XUn0Xl6nJQvyz7h71uMzNiyp
Y38CfEZ35qB5Ah8sP3XQdJ+x5Go63jXFDPV2HSc350tFuLffg8KRreRGLduiF7uaibQGCyZryDQ/
z0bDbtWBzM7n2j90aGrzWsbMwCnxFlcqm3Ckg+zJLjk/Hatwg2QRfhAVGUQBgKu9KXAmKdqAkTRb
Xkir0VlEm9HTaChOmBIZ7neJg1+b3iTW5DjhhdTlzQwwMJEOXR6WArOwihupJWCcnC7Vc6TFkuyP
w8LhOhkCT+OXX4ePWfR4VxzNaBjmj0Eg7Ky8MAOEzqsNT5GNLjgUN4PlyTtdvQocYEusYr3quYx6
POjuzZ8bLIJQLVUvueM4BydVNmy3X0FMns/FONxGJQB/jLkLm3T0ICg+cmSnmk5sGPcxV17U2epC
sCr7xzP9/GCTQDIiQ83mAILCGE12g18HlNBueh9rGnyRhw5bjFKjrg1Rxji6VmSl8sYoBhVojIEl
6xdbc1Xg0DhzqeHfZ1hh3DyFnqtWcaU3fTJfkyFh676ptICg84DYgsFXwVRZhT6dB26WQEiOo7qp
fh7/ycDqe2mbRQU5SNvUSXsLt4TmiJ8KXV0aAp1oEz4JhyhOcMbQLuWHAu4Nd4woFos7/ucNWOrN
3DnVxq5TlOtuUlws+bJWaZNq3SyLShMPOkZ1AVQE3NHS+yIoOzHd0TA3uI66JOQZD0irk9PcNlW+
NPGmm4MAu+XADYLB24xWWg31DivNKRkw0u3x/EOcV2rVB+al5KZdYvWyD+STKV8BfzlYzIfyZ8wy
wmGEnxYvnRPNWw78mL9b8CVg9vDoUfdVRROSrxL3WM1Nd5lrL6SB0m3wL7mxpzniR4yfqarG7uIn
f/0DwbZmoYAQVskkMZua4AB2FB9N9B8TI+aRIKSCsqAKCXoyWBM2mY1UEWAxEi4Qi1aTxy/GzxXV
FvCByM5x4eE+zSpueH0v7IAjVEHc1F0tJk1jOGuKjKbByIm5ig5mjjC8nW6K3Eqz4Y/JMdIZlbu+
jLseSYHECep93JfEIzq6h0t6aAc8a77XuLHwyQSOM3OE00GZjBtoIoGOz1IxdCRTWliwxqUZJ0C7
nZ9bA8DlwvnULalZdfomiHKoG7f5EjYxPgRhO9eY2yGb5Ebfc/IBY9ighW560BOwcZmc6wZtG95C
UlgLTn65W2Q4nG28Iebs+KhZ+gIDSUu4lsQmK/SEILuZWlPvD0Gbh8uNLMM0ru7zAKuI+ZkdsyDt
s8MqIPAiX89krMJXw6qXeKcFpLL5EaMGtZ90p+uYzzyscnvYJXSCeU7CNNOQuzk2UwZywkYlCr+y
m1/vW+BlTXhU/AynLNtRn/LrVtZ6TZ3cnoMGlYGKnwqhzx/cb05PJQKKFhC3KR0qQHyv7zHUHGCt
FWX09PP+oGJAaId3Zz49os+JfiBWAvjWjhuLLhx5ZOkM7O3z3+HN5YFSPdfGD6wqr8pV3/G3Nn0d
OyVOkdrwiBdJNj1C15Hp3VyQTHzUCpNc51B4IIMvFRx+PNtvaSolGmkKhAKI09B6QBX19bgJNpB2
7HXNE6ZXOMtC2PNiL6HkYVSIYo7WNEbtnaij1tO3wL1rB5MK6C4zHmRp0C3LBw9TmT6Ebrjwtvc5
3u1udUD4jMD1qkUZjncdLYkg6uNUC7pkq4msHp7C2W4oWtaJHiWjb1QWEn+HMHKqnvSHVE9kAOoo
Xpq7zAzMSL+Qg/yQG/n9uWkLgiWhoMrx+qNZ8/q5haxHGDNZ/+QVixTNlwSlBOK8uGl73rdZCgbF
wWTERsMvUEBTtctSWZ/uYvab+x43EYs/o4qjMlWht7wobER1fqCECuwkO30OsG0lB+5V0QF/CPXB
lhYlsEi7XkwYLntaQ4F1I1Od/XWD5ZPM433UhcQvRxl4EKgO+dDWTHZXaOo2EqaWxta32tEkinJi
ifkmYVVNUbNrY0os4/VUjXOa7XUtbSxsk0duoQCOnCEm7Gb/L2Xn1SM3EiThX0SA3ryy3fQ4aWRm
tXohNJKWnlX0Rf76+6rJPdxKwC7uSZiR1E1TlZUZGRnRJhh55C9KQjzH98vDq8I44xk6WfT2mO+1
QmRtOG/GsonVsui3LIdkvd37kFsmI8agGf9FeP81kaUARGSIdhniJzg3/Aq7Fj1+KckyRi+Oi42J
/EJFX6qXFfNR9prOWYjeWTF5PA2FRC9X8//beloJmCVALarT6N/SR8E8A8K8dfgCwFytr4jQ6r2+
6EYek6JZNfGNJPDEhP/39zqMptCV1LJpyNL9cwl6cvbzGVXlF9M1+F5X9hrHnW2h42OvHKD0oPIs
fvfv32v9Ak1BmADmjvQdR7rJ8WveXmGmpbp5XV8miIAd98iMisPIypau0ujObHEvalqpxmmhGpfe
+7aiZsvjrsiWuqfEdYugu4pMtRayybTQqi9ADAzxjv/RX/9FTph0mjkAwGyTWgMKP2H6nw8pUmY9
5q6TvagkHKkSQ0wCWQguhpHhV3KAAlaOXdRJ97mYejCbQ5MuqvhO/TeS6+6lSCLnaEUNKR8wpTo6
cBjb+djJQD/of3+2v0AbXC51kEf3EtNO2CK/JuJ9C4VVNbX33kPomP2OGopeRcp1Fn6St4MjnzEl
Pno2Cg3LxezylNVW2k5CXfLvF/PrmcLF4GKA7pFe1b+TX3WaMAiwdmytxpy9ZI604Wmqen3Ad/Xh
ygHXIza/vv779/6iuqRfmhvQvUXYzmNr/Vb2R1juUBy6RBoI3sO16fB/YCs3qk3Kgz0gKw4+h2nu
FOrcMxPly55zpT30GrKzqE9IB+Zw0Ym1Z+Url70jcjXKHcsITKA0EGpPSzrmz1aa4c99DFQtSBxc
MZde/te/35R2d/2/gC6EHC02o9/tJhr+y3aN3CVbvamYXnZENpIiwsbAapcwO+XB6kt5NwFmrg2a
ZH5bpnd5Y/eDPPhmpVtxKS7X3M3Q2Rap4ETdUgnWMXDVh1W6QWIcQGV9R5vI95SuseOqyC7Pra8g
1aKlkHnleA0GNE2dC06QJL+fJ+QN8SvYkgV79jRIi6mF7hx0gDq3PyiG+z+zFZIo2GTQF6k6YWEp
K+fiG7nrLXHCqPzUnKB7wN25H9tpMD6uYqjc4W1/HesyaURqHRf94vq+EQ7li2sJRpYR+LYqDD42
XBqErWY171gyQlscgceRJpHApsSQnCmPlSP09bWR7y0zBhFZWDOmLMvQbYxril+ZsMiCFdnwIZis
POv+I/r9dtrQjtUyHmhsIb3429r0vSxd3aAcXqYG42r7sAqQ17cqSyL2KVCwfoaBVSXDFWKK95/B
9/ev15sCVS3Y4pzn4S+5JrlWXgDzy5cdynRRGuZ8KcfQ5/vzW4vL9UqHq8DEjpf+H7dv/3YBDLHC
dmCwzCWh+O3+s8EtCgt9hvepn+qqCuOYTmOkTop128GbEQyOjlzOSm3WAjnwAu3VZY2cjKgVFBV7
bWbYs8YNcb/UtWAiDQ3jN1tPYE/nFxGxlpLe68wgHpoUc77Y8G7fuq+s2q10j6NLx6H27pZgamqE
I8xhLPzjYC2BIWNqVKJGDv2jyWrjPyLkb+HaBwtEkI5+KW16lIr/ebqoyi9trY75fg9RlCMur3xv
VjuUq+1buWTEMCSCHFbL4qNC/jLX3X8WAP9kKCGb6et5WKYNGVQImSL6pQDA26Ty0qVSnxBwQfUC
v9ya75gZrCRU4xc7XP89nv0y5cgXMrLguwg76i4ZVMNfTtbZ8PxUJGOKfXySY5fGPB4FW2wtoFek
jCKLpm+zG+D2NvRDgptGRazDDLk0wSg6TFFp2PzX5vyN6UDTjkeg80F6A78fWb2qhkWIOvuURqmO
JGgdOxz30GJ0Ir4laDNNIvWCfQzPhJEonSCtt3OGY80tIZ0usz55wSh4jP7qUV33OSIr8NhuVRWm
D/X6GhS9XWBzgcai/aGdE9rPB7zvdLt1S0Bbcmd2Ye8vZKN7Xyt3er3MGVZjSVTYWWDomfXTQvu9
9mnUxRKjouCxjZrBXA6pwXDCsYd8xNZug3ykfm3GvKaKm+b2hnN0kc5n0WazuLxwNHSxqTbw7t9f
96+5AJuepjINeYuMALr+L8trHKzcjOgTfNwrSySphukscnNKzpSmS4HbsGR7/1dCBB78j3MTqyrC
HBk2xGYiD3yYXyKeidU4q32yz4PHPBH6PUXauDR9GENp6cMMlD4tUGke+R0CyYhbpidIOZl4Z2+N
EN+h1rLv8qCzjDcL7vcEspqGoAB7X2dvWU6C2gcZ62BAjAY5m4xte8iyVXRPXRrMi3mokexwUc0c
TN2JbeZqROUXT0aveq7mEQ3bGJMdcg7NQtCwVZU6Gt9zJzkRiCLkK2EXIzoCZLgDW6KSTWsc5iZa
rekiwYT6nFql9+STQNenrC8GlhL2NzrklRCnBduk4BVBIY/DOHCNkUH0BKHTyX1o7WTNzMs6Ugs9
zyYtIOygcG/GqaPxylwUFyzcm+TJ0icE5YEXGXN3LJNJRsvz0vV0VUmb8pX1A5y5puXdMtGxX64m
CvamOmKwnRuMvYtBoz1ezzCF8ceygH8JfMY7qAUxpt3C+OTOsITpu4moW6pzCYBjB5c8RLnJPCGT
MawkZOuAsN8pn3ptfzgPxKm6GPWRlZhGFHwHL8qKS1olc4tvatmwiY9dO8wqjNetk5z7QIl8iYdY
NRmhsZDCHifVB7iCDc6Spc2BlD7DHRaT3mXsPqXUZIVzb2LGuOYvSJcWeQvcJwKzh68yyvLbmKnZ
fMNW2g6vo+xQHD+UKqlQj5F2qA+6vf083IJEHmYjL6Qrk3EpH6dQavxvg133nny0NbQNXimRZ2gT
IOhpZcirYoYU+t4cTyMHFXZqxuxhdwuw1E0/tk4g9koszyzwZw5RfwG27xBkERN9mCLEFOLft7ZF
ufjPPcZJDtEBCWToalSSvylnsrUbxpOld51EljtTXDGNIYpPVpAENHbrJkvuArhjnp/BD2uqqJPU
9zaSW3NFL/+oLJWXD2IgCh6RjfIf53mQYLmjlX6qqhHKGNTZdH6ykQRCYkO5/r3JM2AIIrA93ILv
w1aJSiCfFA29eRw7/g66ul0a4l2BJVd/b0hg28sIoJMfM5FP35K+XIqz4+Vzfapsq/tAuZSLUwvc
WR26NSQxlcK356svTVWdMXGP5LFN0mA45IMKUvdoDSWCSFHUyGcjIHWITQjfQTzWGZ7MYcqkV5OF
OI9lnojumdDrQ/hmTfBIcdFEpxnYBH9SIsHHqhmtp7Fzp/lA78H+iox2fo9wLPbu+RgUz10djccO
/ONV1ei7lEP3zc+y9tWw7PK5QmLLitfBzYc+tlMzqbWEV0Zn/bHluLLDo/LcNY8OhdPVvfkIBmf8
iKbUudCgq/HwzdaTlCxW3IrDO+7VAruhyI4F/YBPPuBL3EfuCNIcrY/DmrhpHFXB8tms3PU8tK4r
DpNV9e/QGpbvE0diyFym67lcBu/DEBoOXoGmOIlC6lac5zUPJFN65DZbjtYqKw1BBU+w8tI7SUf+
kyk9DwfmMPuc9EP3gtRB8piCn1+rvhu0/3LvHpF6sQDu5vXkq8Ll6MPH72o6w/ggily9E3Zvnda5
K05l4drg7hPeatCwlh8ynMuPLbSg97VrDveg7NnzDLO4jA0ci09V3a0P5lJFH4GNq3srTbz3IQ6X
blxAR4jLtAofcDpGpMgbu88IKRYXeBvGYcLe4c7rRgT2mPauD5ZRI4sMt869cye/+SjR3hcHcGca
GMtkfEvtXGBsK/MDYwPDR6v07eMsO+cyB8J+spF+O87rtP4su0S8pX4OhrckxlFMZRf3a2K9WbQA
7gLmEO+c3FverbYxPPlpLy+I9U3XDIWa2EE36aGSOeYKeYdNA1SbUCFfVjP+EFjJyQAfeJDSXZC3
DztGPaoy+Sss1Wvki/HN4ni74BqITTIFYdwPHvEwL81PLgH4ZKgyfOelQXDnrLkAX++5gbT2vU8h
dScp9uxb5lGEovk21gXDMWRQ4pGlibBWJGf2id0cWvBZtkxYWo8pQNQ3lbvGfWt34SGhfrx6hJMX
IfI25sxsXsGi1lisU/Eta8q8YtKhUe9bb24OiUwskh96GfE8Tyjn1XPVvBFQaye2+aNASY4nCIPF
dmI0UdovC1phZ9TVims5StTMKzR+X+ixDS+YCjvxChPoMkIBReXbaT7iaIyKUFILqywR+JqyMe1j
JdV0rtK6/9MKhuY5oz94MuZ6Co4M1WEmniIMi2pF/ToXNLTUKP7IaEhdoWR+n3rnFetoBXmtVGdj
DMrDihbbufQDJlutocUaPHKT+o4bq5ApLGb5TEaRReeK2ggr8RZpkDgzClSYw0QSXhsX0qdtFea3
zkBObEY842fvSuNPAxYl9mldjts5V1X98NfGuysyw30Q69J+jWph3JfFMLG5XPRjXYT+xrwvJEOr
Xn2kAm7/nDk7kDf3/M/0WdqXOmlN96iHIc/+MvuvttXX3TFJjO4+GLwAuilJ4E8jq3Eza0Y5gAPY
kGxPGT7YT61yRsCvpJdHWXrolkRBlGThF7eew4PdI1sRNzzhe5hq9tEU83DNVr//IOhCnEZcCvPz
xMzwh7SEWhI3YZ1wQ4JYAgvgA2m78WLRxPgpnIXwE+XOI3wIBMB48Ob9DFf4FDpj/Qmg34sV0+Xf
Ekekn8vUbPtYQHpdY56C/IgNhHculAWtME+6CrOnMP/qkv3fBcaSvbm901/dZAhATnBMHP0VGXqV
NAlbs5pr5Pej9j63c1wT65r2glsmxwJbyx+hzNpDpcLwBc/qCOq0m95V4aoO1dQPJ3Da9KFeJ/nQ
5sszF/69QDTte7taDQgHbS5ROsTu1hlOSP+jOlZ5Mrov3SF6zgPlnhAg685OO6c1ggy5PBae4T26
Uvk4tphfweDcB1Wq4BBUznCZIyuB38PePeadrL6srp1BXvME5oXlEN1Jd+o++WCVdFzKMn9GgRcV
s6IXH5pOTXd+ZKxXk2h2wb0zuXP57uIYTK7xIQunie5UExl41BRl3lzKNMyKnwYp+Pra9olPI2LN
QyrKcrU0tpCvrQba/NKncJIriVp+yKHIkUXazHOm47s2K6G87BWobCcK4h2e2Guhfm4G6XwYw173
eEoCCsyYrUQLhxJlzLustujwox5elVV0UFU6rzm+WKzl4VhAYuafeBv2TXKlS6XghsOv4EpjE5ty
xKsjtgZ6kK8qRyH9j8SLaoXW7I0JF63NFDqk/WFbXKPGa9zv7E2NNypjoJeNqx60jOMyTtP6BE8k
7e66xDAw+QC+QgeUXYcRW1GPwzTGaeQNxWmE6J6djL5zOkRIG92CS5ol/GnS40zu4Vxa9YPtlqR4
BgTd+dwGrmxe3LlNii8DIp8DnvbAbvkHutGJZR2kLCvbfECdQHn+BUwqRQZqhBMBW2eGAYqy+pQY
IdAY0uAxBWIqs3MyFxxcMUW61wOvKdoP1VbsFlHVZMfRItM5wlbjr6Nbx6RdESeMYkqQevgJY6Yc
h3jIzN778XezypZh+TR7nkyRKPTZYmEgsIgqE6euDoNbrv43ErIgP2FHOhqXtrWQzdtppfWKXITg
daTN+rpVyJFc25AaBMc+jonJ6v+iatKcf3OZdbmgvFqDaqXMBVSQLTXOTXTd6edsrCA8l9yEQKqj
wMveatp5VFHiVj4ilQ6HX/dMLsUSnim0qOmtqtJoujPaKyYIa2j0eLbTCZB8Zz5hE/GCJiPgQHXj
jZQpINPLhg1oHQ1W89JCLCjOrHNdzdNhAg+o8SXlB1jB+nd0XDVraWcvi9nWpLpMT0JxdxVHx8tW
R0jVaGa25nmovxHFFiFkeg9UQdIPruYGywZZrdckUws2T3G7mtJhQuzcbNB/T0nHh2/l+TBZ+mO7
tE4a/Br5h8q6ZsHkTVhFuZOTa3lVHg169RH0L/tdMomO0R4mjLvigbq4nYCYZzoV8n7Fjk9NBxsZ
EeRIR4iU7NONdN3ANeyhlmQqvLFUBf5S5R2gob7UBPCPN7UkFg7SMRwDYVtQ9koL7nTtevrxCFwU
KY7abE7HK1p1PMaxd3V/xsepTb2U2xDKgKgpsEpqUx0MJ6QwS+snDMRUAGujl4ZQaZD5xfoK9RRY
pY3SIQuvFOuw+GIB5b2Hnj+vADTYM3fjAlN0e1ataytlYuNnTDbtM9B23tjGk55se83cn4YoMzeL
G4ecyDwV7bDwYqI5vS2fptPQUSOkf3sjCKIgp7O9pr0HiL4YFsmwFsXKNMCURfqFJiQslfdYlC4a
YXGd07kSMTN/PILCbzV+RGWhe4a+yixVXNCJHQtyn6TsFrJB2sdcCuZNqC/HVhMu/O+5N2A4Mymh
l167gE68LVunc1yDIUA1mFWb1hqYat3PtAx1f3mgmYMxQ15QOTyp1EMykwZvpu9pXAZ921bh6raP
36JnYNGDijJTxhX9F/Wq6B/0bwKLLvrIIsoJ/5Vf65mH3g4QOo3bmb5zf2D4TuNUUb5EC4fAuKiv
BWHB/GRCQZFE5ygr6vPIgMn0laot/9Zomsx8KLrIKj+YWTXCmVFOR/Hcd23hvmZrWlSPuQ878dxR
j/kvWywZ/E73mcXthBnS2si/Gd60chfTYAK5ogYLzLBtunbK9TMfW1f31qYK7pR9qKdcP1G7GggU
e/O2HOChk/XeincmuViSjRw1hQOCDAhcDELjA96FCD+XTx271vs6BzSWvouMVPqt9AZd6HdaLhjX
sxtysFHSNhSoT0yP0w6hsUxjBNK1hw/1IpL6m7RpZYxxtYwKIajFhRGUH7Z4tEOWxS04wcHRl1MZ
oOqXpQ7x7EqCxpXUgzf8V0Yz3YntEeG2IxHJ8pJwSVgLlI/qS5A3PFqrxy4t4yi7kRuZqeURbBjl
dmKXETbNbAPl6tPeDmFm5gcHQIVfzoxyco8oURPUthi9H/NLUACzRuXi/Ow94aLHb8LWVy8R9Tr/
v9lw6snFdvLFXgLNiK1gcNgKnx1ReZ+2UAazpmBP7ChoFZq0G/sNQNFtVGN4N6Mfwxqrh17/w7Gd
AWwTpk7at9GWeiOBe+lLtNSid6qc6EKN7xKGD7j8rqbZIeJEkQRkMcCP5hdvywTYTP8L0Up98xuX
BsquPn7WmXKd+NXYSohrMdm1grK/BWLfNBb2wapdFTs4L1Gv0ccpybm4KFr069rWy+AyOpJfinye
CYkO02M89WmBjHlVS8OkDAqhmLzU5POiLPzgVHn1QjhpVcEc0HXyKx0JgAZ1zpNWJrFvQWmAu2k4
fZBFsnBbItLXvq8X+Nav/ZuPgekUVzcx1E+0nUNElZkPum2eIDP1ot9ftg+9Z30VmkwsYjSDdLjx
Z1SeOCrrXhMdAhHoDE8zItULgxE3rhHNQAM+5QqDlOR3JOw/dbczzkUQbOzukrzpnfGUMfSA3jHw
Z4jFsdUzrtW8byJfKTrbfs3iv4Dyo3F/wGnIZzytrLMJVskEBQH63ejC04zCuHSq3C/umJHTZJoV
Vxqu0nE7vcsZutOr1TeFg6FR1VRy+N5XlgDKdjoXAemjZ05LMJ8ta9GtApMWMk/GqeH5vYkp0kRz
RjR0x5tujsMffkX6+OLfjhyj6m/n9w3kTylAubg6IB156zd6wN6AoGupH6BqG50BSD/nuErKyeN1
7l317fDi976D/j4ILtnt3tybBGbaGYY2pinkHSA/Tad7AQOIS1urhPfjDuZqYKxY15VbHSeDkvI4
z3gqWs+QuilN8WjPVFAed2IvLTs9YhmF6FPbn4shXKvoPG07eV/G24Zusmlwkqc0N9SaHVpa96L9
2ltqbk+CaYZpOWK54XIXe6bjbO8/r43AGd6g7N+W163hgt+JYGmj3eWx1vygz3lWpqtdBGgGGQmJ
mfLdia0gfXCgl3zLws020Yzr/QGWXaHJmN5c6ZNJjJ3eoUWSweqIc0UT3TvKjS2AjaTumndGARGO
jnWPfA3izRnLJbuRcUY3mpPgpUsbHRwYiNUHVcdRyifW6Ljzk924+jPyyVd88N4YMnr4Cdlx50RQ
6+tNIE3GIsEjXZPS5aUs27Z3ngVJH9OdDX4vfKbFEcz/S0W9FgOi7dUIRK8g1fLRCJan0B+HmhpK
XBt/STsY+APZEV0dZcNEPiAN4Bsgzs0618xJ3dLovUnfdBDpwutkODm64H93vpjm4r1Y23xUS9LC
hYlbGrydiFOEmIv3YHjgP95xCCHzCIB9LUd5QDbVk3DNFxeB+G+41GkyzJ7uAsJoPUd6W9l4Fd3S
s5D2NdNJWzd6Z0jL/HJIOuiflzBK6DFccvqJ5VOG6CDpGFmZ3jYKS7j1NaxMvcn25wpFUO+UiAEO
LkQlg9695kw48eIIJaLRPKoOIm992M42oHRNpFsAI+dT4JhrI46FjykA9fm26fbKA7bqrQDp6RZf
97Cfb21zb+NlQow2uaq9TFqg+/QYVlV5R/9jq0hTAQuPk7rIBp7Zdsjve5qBxu3eqYmLc7s15hYr
YH4inhjfmsqzMHMe2R6wjWrWJFVuPodXvY+/1bLIWAdjAcawXIKNqxRiC8IT2Vt+qHjrHdBvR9vW
Ym4GjINQ+d7O52KL7aOZjfyymOZb7lAUgp+2/nOeJa5E1Xh1Zusqb9l3WLgrX2JIh9Gfhyy3iHyn
sYVOU5y3B70tuYjMkGe0/cqeSp3fBDwCDgCz1mfn328TCR+eVNr1+uWbrgJviqGSc9YjY6+jqTOS
3pNJNRzVCyjeaPgYP0RhCcLoZH4j45TOFjA+kJOJ381GSNnegzOE+qWbXs8p34WpvvTg1lTdU+79
IEfYStdrUan0Wbz/BHygX9FOOaAg1Ac0gv9ZCGc4dFMPqsK2Kdpe6vv/m0qYDfrsL9Wkl2ujlM5i
MgvrA1I8WJc6YwZr4fv20ZH9kgepgAC6RuhT2Mm6bH3NEmh9mklFk48U6pYCQdPVS307B/wN0ACj
vA2lrSsDAOfeafWzNxdVtnpC39WzAZR2etFiQKtDrWbo8ryRrtaV2D6FOVmBxlGiZZaEXIyMixka
BvAGVKNpVPplLNvgpADB5lN20iISUprhshe9q1fpymzn5I6j1PtzhCnPZ+pyTV/LLYfZs8UpQv8/
O2ryj/DiIZkhMMX73qL+IhtnIkIH/+GWsW2gTergSVMcPNDBII0RNxa8G4rRGza0reQapxQ+d+vf
z8rW/cgt2d2PbobLyTJd3OD4mzZjAIo0bGPibkzJFlSDBePfoBH7Rr2lTaCTvC2L6l0khl7rLdNP
XamZdcUWKcpinHBwaEhvEuPe2ubQ7Lqn/hlTRvZ08N64co53Q8u2tb4/OyNzFF+8wS37jttyTZXf
yO3LRlrdB1edYaEXoU1LSJ+ShLnQt6ZsKfkDApl+vRvcZebyBpNtZ+jOFzZlOWnDrbI30Dzp2V7l
czBW5jpjBagii6xHlzOi6DTLYUu16Sn0LB5ve3LOGsrlDJ/a7EQM0UOfhME86zTWsivdKN7xOc8p
bvsCj2A4zLeL5SBfNP8L26P11YkKHbx3CgTAjY7vWykQblF+f9TQrW4QBigWbz3we82lCVSS2eop
BE703YO/jWBbNrm8dwSzU5xx+BTos2u1TcFa3AMQlGidl2z411YAoV2m+R1ugxbvmYbzLML9EKl7
O29Lelu38vcfpGw7r2+bzqQ3ZJKwDvoR9U7pBhWm2mMVLc0JuqEuB3ZEcy/pqcV0rr//ZML15J/s
b7bcZn7ZplSJ23LYIUzmkZeue4VODH237pi3xmLmBrnItBgCGwqzMs+Zb+hHShfuRlW5LeSNdMYk
4sDDa7ZYBV5JFkueiM1s7hh9f9l2SqfCuX+qCd/ihbK9Xt5VLQzQMHaVwyqDfKlnpKDRB2yK/XTc
Bhp2InXPDCjBIG8pU6yTn/VrN91bsiZXOUPR7iZGOoy0Z5HucS+YhT4P0HfUp17rmjrt6XypMxx5
y9FS9ivxb8dTBEWdTiu7SW/VvVRy/FmnDWKbZNiDVdAkekAP5VldnDZb5ia8ULPmsxq8R1xtKJH8
xGCZgyrtNDPWJskyb2oIpY01JvHfCzOERz0/KcGY9qvtmWWgwPSVoSci6SzrG0r9RZndBQ5waC1H
MDrNv6uswGFfwozjB18X/zw+NolepDdwPBSwhd+c1bC4Kzax5ubPN+BwgwV2Um1520RBAfRPUdq6
Os3oTF8nx5rnrLdg3dDewY/IkPzRtoQyDup+1kkyUzeaBwReipH6yVs7vRT2xGTaAPZ1y6R2YjiZ
4+0zTahDoJBbWtPUgY6pBqPvAR2xoYDbdHDo2gAkrD4o093sDQGp415Lormqr2jLD6xbiT+OVm2n
p6y13KH8CLqsE3O4WXoJYHKuXymeu+kKGMoUfJjA8mDOCTrADbTIKsNv+YfDjdPoQjPlvreaWbju
DSErGaMUcQ7DhuC+M632TRGkNU2GCEyX3ecy3MmDgaOqc7/exWkSJfwmWwJ2Zun04OU7ALEdAPug
TqT6dDzV4YAlFX2nWyq6Q87mBh77cDR5hdmW9YXYGdDEYBBCFwPNmus6VIlaYwrz6KSueRBz0y/T
q4EUlaKiDBvLUverxfgHOZNfV+P6JJl6Ud7zEKVRH2msdE1klf1UnUkOdQ7Kxi4+DCXsGv+S2f7k
hYxUWemIBE8A9YrcvVvH8VAg+d/+ZP5GTOpoMPRYPlNqW9XRl2hkjH/0TFC44ZGBuawADVpXJzjJ
BHDosk6B9I8ajbKe+iJo2oephRSVXaKKShxD7Gl0rs3SiOq1YRn95Rm0dV8rf4ymM5JrK33Notb2
yinUqXsxt+MXU7adeA4sJ6kvycT1waJy+gVV/dJGttQ79avtXsD8svG96lhb59pOFvMihTmvD/Za
TMdSIBp2SIQdkBekhF/oJm4klnhAE248mrOC/+X02XzfeZMvQGqo76xH9Aib+Sghd/nngbbeiPPW
OmOphDK92Z3dPhoGMMCQAb787FY4Ol/R4DfGJ3R8VbWQx9pLwhKjBaiM2GswsUN5tzIbJ6Bba+Bw
fBjXbl5gIYVFj/8XLezOVQeRMxFUxDmaSz6lJvHBP5psA6z8tMUINlSZY5NoZ+UURPdWl+eDHzuT
Zar1ONGzmt9Vwq+7b8JrYLVEU+bND5YVjOK8uIvdMEpZmXd5UdQH1l43vZNoQchrC+LpPkVVL/Cb
EtMov4cEZfldmj6udjGIwLB8rVf4TuWJydrJneJ+ZDgQZNgMgze/QgUDu171BwZrtK/+xrGlk9Ik
Yono1obHwZ0NYI3+irfTGDjiq7eSXgGijYo8fB+u2YDDwEpT4xFmjO2/hyTDk4k7N1qEA4+9JJ2B
EkzNkC+1596ltF4QRq1HExQVe2cdJQxILGxVuR0Ue6K8pfj2LRTlAm2gP0KQdoqDLUUSaaKRtOI2
9GtvI1gbfzOyIzBghV9B+UQnkBRq+5Bi618S/XRuvn2KZd0UT5i9oh2x9zKYQJxDdhj7IFmO6jZW
tx84G+S5tUgTx25vsdmBbXaAQq03/iiAsvNDUBcGAyX2unqfk6ntzPCdctcGn4dysEg38zzQJdJq
wfT72TNNhvficEtE/7dm08mRslqiWx8KIT4NMkyat3wo/eTHjMTReFXmZNYvQzW44q+tvbnd7bLj
Tr3W/piNiAo4X+YchNmrzMGmGdRXr0w3lctJgC6O4Zl50VQ5RydL9EGNLKGuo/JbVpJykzYcDsRV
8ubRGwsZXhY1QM1MTJuR0XetNabVckGwZmBqZvQoJ3r0Nay5J6UYm/Kdjy/1+mUk8UCvy4dIOR3K
sgQvODlDiSLWN7vCZdC4iL5C/nX6EPR8fNDeQfWxoukhA73yJ+PAgY8XmOkc8zxl6vrQyqlJY1Wb
njyNXYsUMqQp2zi0VJziWaqohfy0zGlBCuCF5TknLTp7w5xVl2hYoCdB8g6iM1IvNr6aRms+9zQK
j0yOKVpGVfVnOeTe6xDK8k7Y4fidw2eQuBOayymJvGQ4wjzkS6sgG3B2j2DGdpOcf+KRsqZ31HXi
QwaK+VxDk75HhHE6jXPERhzAl90fEvmN5tgzWd1hp1Kp750LpSwOV3vOD3M/yrc2lTjZLHCAjgFg
ysfOC7uH2SzcRwZWnCZeZ6arzrZXt8++p4q3hcnrd0S3irdcuNk5r2vncybxDQsS4rznimW6sytr
7phbcBzzKzNfRLVKiuEP0pD0vuflV12ciNEJjilcz6sN+v0DDFrdO2mawfroIqx2aUHw8ErZ22+0
IErvCYt0fi2DubAOGQ1tzMg7vCCPlj/5lzQg04tz2lr+1fPWvGQeNkwLyGB2/7Y2NQyk1EbFO3bp
38GjqLL5sNgYd9uF2T5BsaZb3ASVXR4LCiT6dq24BjVWqYXlzI9FklpfQlMEX8fZyr/jGT/ew3x0
3s0Ky60ywvIrkrYJfwnvNHvuyxDNXydRsW0m3T1mUOJPzjZOhmntyz8Ny23OWcq+o9T7PNZ+9iWh
HkJOZS7eN2ZUnwd7iC74Yqmz4yjzq13b2WuSe/7Bi8r8PBtr8gGDs+pHMNsVndjRRme68dvnxnUI
qbmRTUcYdnV7cdD8/6GEYX3ssUZXp3Iyu+9wXxFDg9kIAOhmxiRjWaZElkSiV912cxIzo7XQqTZK
+RwOqsO/crTr+ojlgwPR1Mzxi/WD+VsRUYsdm7Q3D7aL1KxVKvehSDzjyeOMf1jTEd5gtngfraat
zmORoHxUq+jqNXUKJ3KY5+QKd3NMT8Ql8TEcl/RRtIxrnCQZ3Muc5vMPWw4pDegppCPvFLLvjtyI
89HRY/vvTcX4Ep3oIjQPMlXJE19bxX2arGcmhlD7NpzF+1SEE5I1/I9zqPsDf+Wcmd/QmmuSO9OY
/PFztEBm8p7CWeGfeKL8XiP/E26SoNsl+lcTJPpL5WYQelF6oIFqiIMxZvYIiiESyzmtC1AwE+VD
rd6tZVoOT/YMDf8KPUdaV3C00npbliFSxSGM5tB7TScYHWMcWOw2YosNZExmh/5L/c407brk4GdD
mqo+lovhR6sT86V1X7zDK6+ESTToRtea30NX5nyvOlwY6yYZgydlFiadaMHk3eO8pLR2mwmRlIu9
5Ot7MXRzEJul17/Pi8gV1QGRsAzlP9VASYsLkwb73cKsmjhIXGl40g4H/IW425pXlkHlvP8f0s5r
R44kS9Ov0qh773EtFlN9ER4RqRVZFMUbR5LNcq21v84+yr7YfhZmnGYGB5nTu0ABhWRmhCtzs2Pn
V9lYONubsueXPGFhumQ7sP/QmkAzgXDyUu9iNmsKF7peHldND5bmO8Ba3xYfsSoq8+c3WMmnWJJ/
SawdEx4yxvaeharFRAJwLjO1l830awRujwm5qWa7y/EhYVpInKZhpnQSe1rqy9IcTORwuaND2Ijj
xsjIinRG8b+miGr+UAF9lt4tUP5P8v/JsFbxd6cfnAhrRScErsNFEs0Fcd9fXHO0+LcMzQ/7IsxB
BGozDjZ8txsbaShU8mHmfSd8G8CCv0SotnEaPt0N7b3BsBY9p2wcp4/MQhkZWFMGYxF2o2Z3xLkS
1inOUKNDy4V5iyk+HMW6V9wnBUJ686qcO4evb7ZNF5fHtmLR4b1ZfcAxpQ1Xhc1QFx1JSg6C4kMl
b8TMKr6sn3h3fc8OTWMYdesBH7UpXa9LSGnueGR0O3Z74y49FmJE5xEU7ISVDWRhH9wuT7hnaV+K
jXZC1i1dDqOd4KxdrsRmclkTalq3vHSWnrzXgwNYg3MKttN6kcKDozlq7hMzasf8Nm7nlge2IbNN
9asEUd4WPRa2mxrZsZ7sItpCkCfh+5AUMxYdTxH1ifslKnxxKqlVObgp5ZgWoLZQz4CXqhdf2dhU
NO9USynA+hmLkiqf+6Q50LPeLOsecr3fLGHAPhQLUis3NkpDrYvF+RFKzytL1CiUv+hKbIJ55Noi
LhkTDfI+d72O5Yi1J+lPNGh9kSSJgtSpsVqTQ0hDt8iDMSsjGDWicCnOy32NVVWXHJrabrmJttH0
jFBsbK1Su8wjQJ1qr+yE2NMZenSdinBDYo3zDH+lfTxqXh/f6ZOJf92ui2JIrxf5mk6jd9/o7bIk
fwCYluAnpps7HB3n34G70XgjQOIVnl6MzKu0AZKDp++z59B3k7UGdjikzWDc9tIgDf89BIx3y5C1
zqWWBUt8iE27d9OHDLYe5zimTsNH33ifT4KwF++zh4CIt9qy0Rq4mOW8nDw4OqaRS1E/Tujy7A6E
3LQ0CwQe3n21a6t6EXmzg0urO5SeffQSRA/XlzaeazIaTolzSG0K+0HTbeDrf9QwMfTjz3PE0KGr
YLlagDZb+pfkADjuRQsnvIxCGCVVX+/RG2sV2el2QmF0tTS9zt0lsMUFscLRURxP2aTCjgE6XJyI
piFMAOGxukljV4ev4O8SNAGuTVpsSlV+SGz4u+WuMScM8+JZy/HUoiVLwQkBu7GQ0vjRKvZRpTYJ
c5Vi6IXLjPJ5a7OqwJNtB9MtYCxn4NuRd8DLbG6Gm8IwLLL81AdXs2g1eNYDI7akkJm8td0jrLH5
H5XkQITKZnhz9UkhHLHVTGVzXCynnFDpaIx6/Bal4DIxYftDjTgZBil/RuQuwoOR9lHUPWxNjqcp
VOW8wcewyoKWFii8l5O9Ut0naV3eUKcuNSnL7iqknErR2W9xpKVDqJWkmCPJtqErxw+ui7qK0dkE
04CVj1JzKu/AzOntrX0EiXKM9hLhjPAyMttV9CKRHFtdtHcm/CXgTGAtw8eVBWJknqSkZA8J2FH5
PClVl9kgXgQuA0b2GtAXrMhN6qLWzf7sDbHvPJi9w5brqsqRE8KwjU/2MgFDbrVw8NWwt3sjvfSl
ghbHBp1UAXLxTMztPMO0hODtJ6uWTug08zjY7mM0XTQUm5OqX7ICFSigXCsUFeP1F/GlZpXDmzR4
GK40XUg0+2UNn0B969L2l3uFbisalJKuSuw9TkvRo0MVJF4q1RD8n0j9T+l2P08KvJCYwDmGZVuY
6FjnukKMUTwBA2Y8NntcYQANDFIqxZTZQNfCseytbD5MTV3zrgSz0IolKVAvflmSw6BGK4ZMkZc9
JpQTpUu+SilAvQDMhPdONgTQ8AnN2Ahwkz6PtR+X07s8r8SSpoy4UhZgl1wJJm5q6tfvOnYkL2sn
cDcLhxLmc8zNMI8518vaQMbIX4f4geBaHMYOlCN+VR8pRRj2hx5DCN4LWhBipYEN6iIqlFN4UCdN
6cPLZQUrr0y/zZ0MwsE4jreEP2vVMXLJYE92vC4LBtfWlFQ7CTOqLr3EZMYCHoOzV2wpyTj1bMxB
8coMSnFUxWUwokz0f9kGAn2EvYaQdz3QUhJ3yh878SXu2OATsMv7xABeMAc6JaVd5qKzz+JBp6CS
0GGG9QB2chgOG7zDkIMEwtnOmYActVkXrA1FuISyQ1co05niH5geTaffVVgVrLckGQqagq9pHQt4
MRUn+9sltlao2Wwk0nEHIovK+ajYXhIU1ucEv4UnC1pS/h5dJ+QoqcRdSjr+IBfCvFIM7dzqtuMI
U5ZEkUDalufDifa3jlo/U3TxGJobKR1W7ShkhwIQ8MvOTevraWa9q/dgHvSYai33k3nZ6RuWEuNN
vJUCmuozouy6UPLkbb05sagKGLXQIyTIrxiHXQsmk1/2RhFDFVV80GExBcQrYfastovgsgpAkNfr
TKLP6oS91hAklKHzhUV3v/piGmd7JhCrwuwjz96VVVF0Ah6q18gOHXbHmrmrM3bz44OjV/h4X/i0
FArzaLaJDZo257YAUlApxJzXKm/eWNHc8J7yNF/iMYSTsaba0UxplmB2VHuCJDvAceYNzGJ6HPFT
Os1N3F2ZcBCSK8KP6G8jFxhHDqDINbpmZ3yaFb+lHlwDEICvU8O7zBYn1WMNTEyhRaqK8a2pArJb
vajixIyaRdW8VDfT1PDF6Q7+aDTbcGRK95ngu00TJaD6uKmPPbimxS/tNEQhENcPkddh+xdIeqLl
uQJgUYDVsAibn3AZ4FK9W9NyoasrqQgKfmKRZIipHxTyg+OAeOqDvUBnUrR05WWVGxqk9UvD9EWe
FvzXBso+FERff9/gZ5JTQztmh1t4RPQW/JCamMPKunFiA2QvVLxo9TLqaeVNhNm1saERSSc5ubF8
YACxYpBJXCVosOYCkRsLegTrrpdjbYQlezWvWV/6qBIEwLOyT49P1YiqEgqJvMte4lToTEhHvHZS
pw17RLbRe8SQxqxft2ZF//8AMjXPdBvQwTB0nLlrqgEV1YIz8n1dVwI4RI+fD3Rc3XGsvhanaWTm
tWQ+YO1vFsRh6eaBV8NBjrfIRwpH1bJceEmMy/8u1cskv25MzW6bfVHr8RTcD2xCGZMD+3Wmocx3
W/hOs/To0FYoBLzeDmMRZwSJGsuWrT5sCPiSUNllTZN+ojphwUEpoVgBLFwCJTOYUHD6qoJWzNTr
PAp0T/He8m4UTFMtJ2YBfJxr5CTU3dsGreeS46bVx6ut6f1HXBqdGHGAVCNIlvV8qjPLqBGfhCAz
GhSYYDCmfqiNAgIR3t3RBDew1Lq0QtVpm37WvEfJuvGBnDoDIDofx9gbrwHyBXFDGLRw3hFAC29k
HnWC/qH8oRTUbVWFsdIZdJfg2Uafnt/ZZg4pdDe4axtPu6zv0QA/GUsyuVMWqtds1uZI0A3TudtQ
te2WrEuN4pGmVIIrACyY07s8keoHpzetczGCLbcXrNVUSgWw1tYxxO5Mtm76D1tmb8Nfz8zpSSeC
2dpMgaBG1eQcDunRS3EciEnwPpGoWmeEY4ngUfB6cvQYTAUxV8sUIvGHLkWukN+41OFwZaIAJqr3
1BoNrGfI7oH4nSrHbUm10eh+T2VYT2ZW+B9XkuLQr0lKhTofRYeRhJEl0uzGeqee1yg55AbqUvbF
tAE0MWEnmMKJSIUMK/vhCN6GNcedMpIFuWzFNCndZacmEQN0roD6rHd1gLrSAVzH2Pp7LKigX0nu
ZHmEPQfJejm5hySS+Q3LU8wxZEPaAMtMz6ebzNTPT35G83y+LUuAquyyWdjn4pvuuagoQqeHBTRf
uFKv0EhGfCzSOL4W9AMQEARbTWgmalAh/lIXqFiClqR60akXcLck86gpRhKuFOVDLZeRpLo5ZmBz
99WMXY6zIMjoJ7tCJD6iAGml8AG+oy6wfxfz6epxkgRwMs3FawdgJjYshQQklHxmlAukohogfBb1
iyIqpR3Ke9yTcEfglVAdgzZvRGPHqSbBGYid4cSzcWGT8ZrDi+eqlCANfElAurmcAbeTfUt3Yvsq
rs5mI2pm1Hneint7OwL9+EdT8wVy70gVkKrmMzMWNH86r9CHzflkDFlKFplSlhQYNrDse24hSM5K
JCMZ2OkS9ZFz1TNr6su1iQMonpbqutUgUjfjB4kFDrB4OJKGrABqdflqEg48XkNrN1CIudk+nrFS
oowxMDT3wsTEZPbKJPaKFtMsi79qdDYW7tUxs7K+WYZG84pbp0OEBbjqtNH8HUMcJst9EcGHsdlZ
tZ77xeYfqWVlD62dIsvqD3kH2uPtqoFcUG0XU/nzKXrNopVGZLnoXzAufD4WjeLRmLFPY6i3fAC2
3VZ2cBF2k+/NHIRR3dGssOuoGoI71L6Z6F/BpeMbO6cQ/wvsFINbbGjsaHm2JkCALzO201yYIs/R
2+UUMQvjdAdrZIMNb5hK09y5mZk3HxBeiD6d1fmiT0ekvRi5sm1EAdHzg2oUxbIN2HSNeCnHFIRJ
g7wSCYb+6/uJ890EbA/sULD8YdPEbu48OC4pug4BRW3dzynLTM0L4S0ZCNQJG7XluOvNeatTnHin
zMpu5Lh7/Sx+2UtiuhgImzj6XzyVc28WT080lwQ2884/6ZfUq5MnjAZoo6d9bbZMogJRJMJSaiQS
WRm9fjJnRjGmgWUezj/wXQyyOvCEebmvzqJ6aHsnmu4SZxFyrWWiymKGOZFElWIDTgCa/4vXD/zL
s3BA0Q2y7mza4kQenzW2zMEnySSwxztHLrgeommcupWh2mi3uAuqWmBKxwBdWSzr9tdP4/z6aSyI
2d0zuAlspM+9A8G7pj5GPn9HSIXsWiaCEkoLW3Db2PYLmYbay79+ZIMMq5+87TBCE/aKOmFypNbR
JTnf2yKoirF+jrTbRGpCCi9i33PwM0LYEJGe9FOKnLRItc7ot2I+VhwZG7Zn9IfRQGt4yxLqfIia
hse9cGhUBAYWRueQhQvBBEO1SL9VO2zFZhtOWkE5RKXU4Qd7T6pliB4Vq8Ab90mMhJ+7HSbGbVhH
mqh+UP9wTi+HaOcir3fIa74FN7I3LJwlYQs+26S/W+OhtUeEuYOnPxe5K9rRhtVVxnM7YpAvAvPI
S6ANHXsBahdnKmCSvOGXeWYEQ5oGEdmWZ0Ff8gxM+c/Mllq3XQ0Hqf6lRZY8+hfJABygMLxlWHwW
ouDQ/YJucYrOg+sMGnF2L/RIZ3vQbvbtXPr+lnyynG5o8iv8RWxcgVg5mDo9EsbKzybPgu7PMmUB
5dQQLzAY7hcP34H5UNHG8cYfjktzgeyL1DLhEvaFqhCxv1IDceWRNhxff57nLz7+Hrbjm66JDwuZ
q+fmoszPEy74gXenaJ1qO97gesKEL8UW/kkbSPITfE5jKx0e6usn4by0Y+VGkmYtWDpMfLi5/mLH
yho6id73epchm2NRm9q+9ru7YAqK6GO8LBquPYO2QuR62lhJGEG5TAxLpYtSjnuZfT94ztrkF0iy
dbgj0RDnz4lmEBFi7dzemLCJ9Edq2/TCXgGw2ZTEwkJrNsyYXhyNYHAvKLFi2VNlb1vSxyPsRveE
k7vqLdfxMsFWY+WHWf81cJ2Anmsnqf2qr8eQqPnKcSb+CBaij0gqpyjAXaiGQtWa0AFyXRg+8Pb4
PuWbmlpdxJLa+9gPHNIXG2vyuulAR97q/QqqX5bQhJ7yFWr+hT61WhNzBck4lhe5VInEfi84QIWZ
JIl+8ByKwGavowMYhuuuTXDaPdA+SPSPrz8945cxRP4GM5TuwFZDzXe+ank+6wG8/PRO9dQbefnU
TOwkr2lIoiwiXGkuAjBPycx2pL+5al62MucJZrpo0OlbLuzwN+BgfpLkJHXZJSBe/UFfcBmaIY76
bvQWZCss/36e3lzgWiziBMJjkIxy/j5Y5LjRLte7W3ZRjVN9Q3uXWNVRspBVsJHyRoP5dLJIO2nl
5AKRTLBj9LfejrNT8nCodMkZcQPXICX9PFBigibeeYB6t96mAarTRY1KK95ry0nv+f9Uh3g6DGfH
Arf2RH7YydDup/4+6AwEqMwpbxV0qcrGVhaFBNulVKjMtFi7vdFkPkcWmAIQ+Qc+czNN/l+Kwnxq
hWHj3NymSeYx0ZTs+NwvP45feBhEP3pBLzC+yMDv7q38jl+Ob9Gwgosn2vk2C8nZlF4VazKsvpHc
KK/+mQlBbORexIiUhiN0Eq0URb/+Nv1yAjxmSMEuHrtsNJieX66vLj1Ll4y9/hoH3dPsYZ92dmqZ
jWHDinnZoV2QXjhwe71Prx9fXODPL4APE5MKSPiBspn9ZUHIl9kmGylebzIml+0P3x9xDUt6N6Kz
wEl3Wn90TdKr3hjk5nn9Rc3JPBrgQEoNypg7u+7csSZrK+vuhqiLpB3vPbup149B2WXblYLtq9yo
rU+D0Qn8HFxI7LHU8p5GZiaarm02slvqPQx6t5DsBvpMx84sRYtF8QJAUsQMDwpaMoZQIAmx0WSx
tMAhgwxcfwC/FcyG12/reQ2HITQD22YxoEcg1rqXjzWC77TgHpHdDMGE1cgOUneaezty6rq8xZIi
nxz0XDKMxFnpzX8dSXWZsHaAIje6bzxk5/whc695zES5m0x3v2x65gKCNsyz7EbSUdOTqE3WkLL3
9PrF/3o4Zi4gI8h3ns7yfPZssxS/lWDanOtY+Hp+/aFFLiZK5UES2t844C+lGYsu2ygmMbIkdcJj
zw7Z99EiXDTaayVmkl4DS4w8FYOOWQA8IthtKm6SFUqkAaPexXzp3hwhfBZHUrsivbvBUSOnf6da
ZCrhw4l1IaeR6tHlJF6W4iNsDyDvEmVI1Mijs41DgV6XbwU9cYSjBVEt0Spwk0ZKdFnlPYawcp1I
IgADUkFOBFcpJVNSM2echGLAS0mon/GziTsaM/4oCb/VLNpOGU7B9APrCF+vp1RuzRBa4RfUT6XI
FSknBE8fPSMVZd2PaqWb0k2Hg9qCK4XkesA/SiXaM1WaUPdtXiW2YSRaCK1OR1gLB1HbjzquHHph
UzOKS+L94cjyPvSZK5rUsDNF+0b5Z8B1FoIrRTmWe5dCbDa/rhi39Ue/0+x42M2d1q3uRV+SxBFc
Ze1GAprsCOj6jJsLwtgZ0efRicl8e5Q3S22L1HSc4RzOnlF1a1SHusZIbfuo0GqaaSe5/6nRIBuS
dHREc/LkPa1Xjr5mFxFxNasRSqtctef0zUDcTK+dhOBGAXD4QojQyfTU2ZR3QH5IldR2Zaf2U4Eq
dMLnhLaaTVVD76z5i+rSz3a4fmTLsyRKwyYgpX0Xc7sJFClxAc1oyKWn4VoZQn6lSVUqTISuOja8
VoF7XZrNHNzg1NiPf2SEFpJNQ1Pb2YK9LEsCYd1cHXFm7EtAOPLqYgt/EtumO4V/YvkMxSr1woEu
v9seJr0Rqi9lZiN9VFCVaTEm+hgyTzvXwG7UOtRFThTHjn+ibTbkme5cKCV6RfMigBppENHxeZOt
dKTfg/UQ5+5crHvV+VVUASTUotupep/RiB3xV1wAENnvSObI7ftORz6Gdn8b8+2DlBxZLTKk7yWi
PvIbk2xLnI9Sig2gO47faJsY9keQ2Gl8IK+1bMwjhlfa+tGzN1SjD5gbCXmyg/Aa6C135q3Hxjjb
jL7Y9xJ8VG1p4u6EXhpXXCHXVzYTHk1SBiu7ctdg59ZkNRCCB9i1HRUCzWwoiPxbiafv9OT5+aAB
eMi2rhJFdnIWUAVcsLp2+gl2upE9yWE9uguvbH56cSc8rFrscCff7OsD6ncxDCVCHmk02S8bzcRU
IZwkh0g2BXJSihiYUjmYmWbm6HgwE7S47RssCWhMKy8mZY7lZpgGdgd0uM5I37BASAHPtIumey+3
4hlKmfJxrpaExVZdqRxi/uqik1TKIinBUwZS8lXP/cDXPuFTOVmHQE5dCnBS2iv54gwngxn91FFX
t+mHEjnDTBddspQMy1Y9/UXhliQlj9JXRQmpbFzDmXvIV431j8tAdYHwEWYjLxCqjnZ435Qm7Nva
cqaSvrHsrEtYxPUXMRqRliOMvFBGO9tCvgKQOHcmiPcSulFiTVu215V5VkDXnOlQEBLbryp5Vgnd
OhhVTPCYzqKVkK41emKIzn5rJE5y56S1u6G5kxNlWkU+k2i51A7jLq8TPYdfG2hkQe4CzUaB3Urb
h1l+38nkpLPW1f9AaDVPdxehoke2TIaXAd9bbTHlo/kxtk+zXs9dYJJXyj85U5qn3onhd4L4xCIr
VgHlKScx4x+6x5NWVqlXYxxwt4/T6Iq/VquEAnilF4maHmQ7UzkEKHmbEih2cGcYlxVOfUURYxuX
ptvHoNVwzIZexwZ4DCutE74vhhTuSxEMxng2VTrRe2L7lch98I/MpZNY5r8GG1rFZD+vUOOxIEe4
z99bctOvsKBKNoykjlo9IF1KZ03sqLf0XYb6C4KKWuZsb6Cmmf1N4DCqb5LXJ4/pXtozrVJ8hEoP
1OHOoswAIVH62UHOKw2qKRatUcCe2gH2o6PXQOuDANio00GRPjdSv4yicRVlgvzJkPYeizy6rN0g
sYiNgyJA5SQVMo5yJlSxGI8Vg48sKsFi8WQqBzvO0rjLNH/Vb1skV+A7DbqcLx2pKsmnGEQTy29a
DNr3IkMPJqO/CilSVUhYA+GNBVE1z6UZgHTTqTLcSgnsNidGrCVjVwJgIY34FwJ4aAlGcVDl1lFz
YRvWSAROeuDePhkL2c0soDK603bhh0RwRHG1d2k1jv1h1HXSYQ+DNKyXwzawTsF4qhJQyz0JvswA
V2lrjnAOCS7fqiCMW0QASYg02tK2Y4EkgIEgdZRqQlaFoxroUnFk5KuoLRQoiMER2ma1Q1TORoq+
EWik7OFxJh3ZVI07yqJKEYtM0lZ4kLiaCAExWUNi1pH+WE5lOhRahMqLeRaq/8iA2Xo3Wd4PgJ4D
rpkyrKOTdNjIZDdX7zIDSzryGk+KN0V4UB7etvpG6kO+EWc00YUtpcJaEZKkdRKaQSH10lkKOKse
YJR3Wa5HUoGmnVzIEjk7yeKpk+Wh8i5ScGMswV3pzijhRjU8pbRUWia4siCVTZ5eVrYwnF3i3KcE
AS68Tmgw3EkmeXpGVxm2NrzoqeaLmFo5mpVrQSbfuUxQqYVF2GTBIu16CEvelT9UbZ0ii4pc+2sp
H3Z9cjAaMmL6iNZLILY9Wa4u8GVriuN++iOKp8qpySIQCXSF7wkOElsAgXJLGomWnbTKjsRB6dCU
Bew1HDZMnN5squlQAb9r72AEe0wjcl/QXEp/QJB0UVRnkqllUF7w/Nseh4r6UZ9Ty4DqJJ31XOni
JW+Sescg6G/duPf9dCvcK9Ws0OJ5yI0wRvmWuLs2m07NZlbJHCHexGSEDEkHPQQalkw6q3AEgY3j
YN6w89a4wM9PnfQPnf+iibFosCQzctRNVtFDrNB1a4eC45Qs973kreBaj+3PgU3IUjd7G4Fzn/35
+vbuvEcR+KZHIgP4mOMTsHrepNscd6nTuCquy6KBBq4MWpUrzSoxM+U1828d2IL0iHgEjA6MA5js
vBVX5NbQ+vWWXGdF0vpfV3YKHnKChkhQohFbbSmrQ4XLAtP86wc+tX1+asvQHmdD69sgdOArhEic
RZVomm91fHtyWc1r49tXNCUHN74OCD2FLA6uPnr+BULkzoC8sY1JX1Shna4W8aoua2pn3uYnt71B
L33ki5gWjHPz+PpJnjNhob/iSGWwfcD7RP81g3eFYuF5zWRdKIaa5MAtKr+8y0S7VPeXptCOCKqa
xMtwrfM9//0yTE3TXNTFAoNuZ2J5oL3v6lSr4xCmFqzmXckwsMqDLYPj26QsCuRRaaFV8GGdDlvj
XUKlaiWHEsNqmvbybXFOHfXTZf7Ht+V/xd/rR3nX+3/8Jz9/qxv8XuJkOPvxHxff6/vn8nv/n+JT
//VXLz/zjz/qkv9e/ZO79FtX99iSnv/Vi+/l6Ors9s/D84sfDpUItn8av3fru+/oMIbTOXAd4i//
p7/82/fTt/yxNt9//+0bWcyD+LY4ravf1K+u/vn7b4Z43v/x8/erX4o78ftv18/N//nf9S8f+P7c
D3zWsf4eMHw9WkN4f4t/Mc2/A9WQfChiUVyTX1R1NyS//2Y7f0c2IRBwH4qDDkHgt7/1NeEjv/9m
6n9n8+cRU2r65PXQDP/tx/m8eG7/eo5/q8bysU6rof/9N8t8iTsBdQvkgnWLkDARMnzqIv3U567W
fhqZL6pH+pImBN062kFLsXeIfZZjvRhb6C0D1c8wf0BLd4+Xd7RedH/a+FYXjnuVzvXtqD+7RbvT
vfF7szALAITuCJrPy/R43IrtnsbDl37gg+lTYEaX8+rNeyhjRcg+tKTbU+IVqTtRWKT440XljFG6
kz3bmcvmd9NSUhq6cmej4tph5+2EWBRgthAkVlhQOaVYZ0Pp21eZ+c94RUoR+Z0wL3jo4+Emzepv
w9YROb9qRJex6T/EzXtTb/twRHkWDl1gUX6Yn/x6/WabpX0Z5MQRaEVSHPp6Kj71WSXKVWO8zLrh
In/MHl0/uKR1eLuVtzHyFz/Xr4LtZsrjd/ht+hfe3IKLdRg16DgOHLY4/tzqxoY8mNez/AYLfOfN
11Zx4ZlXqx2EgUWOdIv7/M5f7W9EbjZHLLntnd7Py2GBDRg6VbWLokMcX82Vpu3ZB7AHT2k3ze6+
JnbGNb9lBEtMIYo/oR9eLHwLFiwxABCNy8ooLISPg/UXdXn3EG+jv4f1Z3/G/u25tOyIPJzcPti9
Lvo8WwbEV/4TviCa1DgyD0Nn1RiXbvEFhCUjRHTaoXBstGO01d9wnfL3W1wHhzYl3QMRa7FfXHwc
OtvBtAHvgp1e6eldOffzgaycah8YnRlGhJn+MRRd9gA7y7vYFnvZ59qU3KZT5+8J9PiM5Kzfe1rx
FZZqucNkrz7ijU2pOmXjcUPO/Nm1A4NX3yjv655hOzbtF9hW0Q5fi2wPS329tebFO+DZ+5WIOiMc
V+9PpDk9t9GvQ6cNzENmVUvoDWNyNAvnPQ8PjWcfx9eDDUXSa93lEg3AE7T+CjF1ER1afBDDyVnr
91HuxRdLHnxgS52Diw01IkTTIEygsvfEX/bX8FSiR30A8+uT1b6p7Dn+05od7zBU27JvcQ0Zws4J
tr3ItXwe3dg7oOdikI+5feO1lYu9dOHvLFKZ8SFf6+usr7yrvowK7kHvhrjWWDB/yzgc59XGjQJl
QbR0yw7CV4Nrxcjjm/MGmdAY70Dfp0OatRXtS5jpf2HmOd2VoMYkgG+eecjnqD4YvY5Ey4NRfzxO
ZDjssIGK9m0dWw+i58nnGVHQ90k+ITUnzGnjEB0yF/eshT2Lb5kQRj5Zl8gB0WLbpAgYdPU/Y0LS
7kjrCUKUfP2F6RXdjdEv3cHF/ZTs9HWE3zUABtdk1x+5ep3Yg604TMkyYJ2CRz1OH+NVYpo9wuB0
gYBMMtQQ19bVEnRViJjaCFcLYdgaWzYEvyzee/FEhHrTiHbkRxcntx316Hpt+8xd3eJ+gnxnXCy1
4ZHKm/7l2XG/H6Z5DGfH7nfauD5UXYNQW4vTA5nu9n3i8f7aVTzv43guaMGRjCyoIbs0dfFMqDV/
P3V1e1fUhXXVBdkKY3DhHTQWOuRTZBxozY+7JCrS66queDu8mao8jrcDXDWRpsJbS6N62qEfjkkV
S59JZSP0I/fq65jL3eX0g2Fqd9WlCRn7CiLonz4x7QhbacQgcUSFsXSkOs1djITYwV6y6b1Lmmbu
sc0In/hpSVNLyM9LxkuoWy4YAHPAsaxZQAsC5vlpwdCqBqoBhBYwSOtGhOI4jH+dGJ1AKz9EbjwQ
IRu9AYm+RE84JmZdYJ42ZhuklrmBQAx/OuZo2kNHCsX4OK0cTOtj/77WozpEHuXdv355L8FHDgX/
AvYFKDO1HFy0M5SKXJKA5+9Zj+xsv7TVehy26TpOI/xD8awZrIvXD/eyjv/1cGd309jGGKaFbz1q
afbZztbPWoI+Ll+u8VI5vn6ol6wgcSh8TjxRggBD2QjXXt5E1LxkD2Wt9qgZmBvhHPHGwPhvvh/y
g0WxwkHEU3r5/Rm3lKuZsqcuzXBpWT9VXv/u9Uv4ZRy4EBP+dQjvbAvgLGOqDe6YPRmZ8WnMgiss
yf/cyId4/TDnY4ChZjqGAcxOk89HpvTySmJye2p67MVj0twVxcM0Hr0F63ZUVG/sac6vhwMxqAP0
g8CCRAWbLw8EvNIbqx+nj15RYkv0rKXvc/uNd+cs4lEkfDrCMBLuMhsSSGtnVyPUUIS62/FjRQwO
grPdqj9mwVNa3FY6vHZvDH0HrW708fWbeD4cbM8VtSuvkw6VBIrVy2tLqhnHTNfOHttwjL5X2lvz
kHVeuXIAm5IVmhwsNBfy4ssDkKq0rkTMZY8LYc+7YZrquw6FOHM8GlGMQLD+Wit71081ZrZNQCvC
1a0v5miPEKnqz6AT1q5GiRrSz3KeSkJHQdnd70vspI9pHZShFwzeRQVkj7zXaUJfY2rHLNugQG7n
GP9vypUNTB07D9869JjHPOC/K7oH/XZ0y8jBYMaZ35iffh0y4qpNuCGCqOmeorJ/mgpX3yQFghjJ
xzm/KpzLoL636n/zLZM3ls3k6RCIZF7e2MJJbS0rgvQR5vsu0giGQIo5vPGO/TfDg+tgTsAWgghN
5/wgJAtasxtTUD+R6aYt+3939DH1Y8VForzrOrp+Nvr6Ehf5AO+yx7km4OQPj5SJ/78DnM2meGhr
mO5wABwdOvxt34zMDJxfHzWTtE6PB2YuNKBzGmeG/zGaudZ78HJzxPS8MkLTy9PLwcyWSyzd+n1B
ofXZzPokHJjyL+Y+M3TC6oOIsTvDzDfi/I4dTjy100FQe3cbapxjkybfHMEiCrAawLUhi6KjO5t/
0k2mLbYYPi5naWpfdfUU3XpsG9jlzea9nmY4KI3lGnY+2t64d/ybuM28YTeOfW1eOTrezSiR5nvw
tfKPJEibi3Um6SfED/WvpV3Ki41+7nztWU0CqWNit0VO+rGb8ZNb8PvfIxD8sGEghwoW5W+1myiw
3DCot/kaf+jiaPVlQ0mVDHvXb/7ECsq5mBoTD2mEuiGWmuQw6QkeLsKNr15c4q8QJvS7fB6iTxb9
kl0WrHj0eHaCA1HLHtea6gd/0dp3uNPXhwonnC9uPvZr6DVRcuv6W/sBbkZ7l0B+u/ZIDcKjsSIY
GbMrfKcS+2vKxHTtO9W4d+cpv3Dokf4TG9E5JMVS38fNDIGd3WsInwoSJbT3K9+nStRiaz52/vqN
PLds11fTn15S23ubsJ4DykU3hIPVXnQYW5MmmLzTzeZzTObazuoX95g1VRbOfrbcxD0pdQMCQGdv
WoSh1W3BnYrs5k7vteowuFMbLv7UhxTMiMHIL7urSQy8b9OpOg6w+3G96TjNbm0v8aXCTDr1Bkp9
u9mx5x4vCbtLDkZjzWFSDTHBIlrN7n7QvTv89IqrtjDZ0vmF/wR7mwNki5ldbtXw0RhA21pCPTE7
JjzO1PR2F7dIsYwyC26MYrRvjW7Wbzt3BpbB4eY6tf3gwolIF3OnoqExoPtskwItO2o9vb7v2ejc
Ue+vyEb0bFfoef3OtXWbITPa3z12ETaQVzd+78vtc+UX0dXid/M1bsD27RaRxlpMwfautoL2Bp+f
+a949L9OpQHRMu/cYx8w2ZMrsBy50drDMKzbUz478FVjN7k0qiA/+IArD767GDxTz3pgp+teZTDx
jknt9rvMw5PMjVtrXzl8jCC8j8EST8e1d6ewHpbkSFOz/ItUJHPXOHMWlqM340K7uDcoh/wrBInF
da4ndhjji3UFKsMDzjYA6MF2jn1mT1fEXhfvUF+WmFXbvfXUTZMb6gR0h4bmQEuLpihkP9gcis0Z
jkhOyLTNew9nKWcE7zWfO9ugMWvhZDTYTX856isAIplilO1ZSTxNFX+HCtTh8CaQSx9lqZePEUaF
7bO/0symz/sEOAt9tY7R1MVjfQ/9sr3K7WQ6+PHqXOaBH1yxNVhvu81g69EY1pXhVjF/7Op7Q2Du
4Bjpzl3HOdvZ21rssWEsQ2qT+SZoiZFeYVwejbjTMdAQ4bOoaaHAlZhhlsTBD2t6jaWMux+j9Zoo
xip7Lt0PbF7vtSEFRENdd+tSTd3iiEjXwEaWH/MEdxg7hln1hz87e/KZD2gcxKZrTg+wVf4vaWey
G7eSbt0nIsBgzymbbKWUZMmy7AlhSTZ7MtgEu6e/K+vix3+sKlgo3MHx5ADKjgx+zd5rv1MbPY6m
M2qcmK31w0iXPnKH6evskAjTNIk4Wllbof7ziruNldMhZzIbiGEdTnbparEDru3YM0I7IMSQ+4rF
5K1a5RZWs9lGc+V5eqAZpBVqYzU99FK9rbXIozkZvXuaceYFAOIiaY4uuB7HvF0JEzsS6YQXylTF
QVUaKaVVCmo5cbPQI6E8qhzbByGYLzL2ZjdNw37k8BKjpv/UHHs4b94yxJKTdQ/PvAupZsl3z1Zu
zcnPjq3TwUKqQIkYddruWEQ3ASy89l7MDEUgsFWHBgb+7TTZ2y7ruvetkIQhkn5wMnNs3Hruw3qD
bH9SbfKibP/HWunf52ZrQyeXHnElOfDgSaQEzTRvBk7ckJn8xtLR43xETPsK72Q4LE3dPohunn5t
OrkPoYnkJdQdNT1NsivOnITdcRwScNdSyLu0pVuZyyLfr37+RShXxhK6AvJG7dHGMXNo0tTdtcrO
j/TtejhcB2dkq/l77PtLrDVsvhS0qMvW5xoCJL5KhXL3e742PbGoaX0k2UgeYI2l38UyujFkbkof
QxX3+BvZ5MikC831mvFqp+qyzihBF8lyIUDJroWpBDbUaNJ9mqWThlWbDIfBuD75Eo640PZmhpta
Pb6IFcFVkHvazAnPIyFYx+UNqIkRe5reHnVllo9+W3gV7tmVZZ1I9NPWLfplrO5bRgIFszR3fhuI
OHgqt2sgbdFZe0ZuX9D7bzvTWKedIHIsENn8q2nNa6JP4596nH7hQnt4a6lJcYR1PrRal/lnkf2S
fsFV7WweC8NGP4C2NaJaqye4/Fp+v7jma5sP6bsxzVpkDslw57lF+wooFn5Fhjk50oxFXtzCNDix
7WrPdnU4riguQuRJxXnxdL46Remg2uJNYZs0434Qph0heSsfMg+LcgAPLd2X05obBLz2ZDqPKic5
uEjvV2gO5EwO+gZsqh0vLdVB7ILFC4fR64LO7909vFQMUnX2xkxlBX7dGadCs77NfStu2zZ91fkQ
Ua0GZokrs8SGqJG+xuzYkO07EkD5aBH/EXZ5xWO7kW0Hmc8ZHxpXIRPEl3ERpDCePT3NYjxKq4eG
CYyPbikpArcerZNGxnw0LK523yYOGdAolR6WSvUBRkJ5GRoe5Z5XDlFm6eluUIRVE4aACK2d8peZ
ruJY+xpXb5/xp23jh76O6Rlwixd2DHxjVqZiJ+h1gmki1LibVB9PQ/G7sJL+Z2aLX/P1v9nuIy6c
8ZQNo6/CXvP8WzsFGehQw4sMc03lGdVh6bvqF6sFQSnhcbOa+hsxbz8hT2o/J7rinbI8FWtk9Tyt
TuKB/SR4O6jIZb3IUmPKnkxzVPlmepisumCu7M1hTqJYOOdkKebY+sOhM1q84FMVgcKkwhim9R5k
/U+CYwrM8Gn/Ksztl2U32lEqgbHMgoAU6qmbn5eqyWNI5n04O9OrScJxMOlAIMIRGl9ojIqnpDbN
F6dia2yuPG9XY1qaSJOtt/cn5w4hwcVkij/qVtxbz336goSSPaw34YAmimAmi/HOWjMnSpT8rdXb
L7wlI1O2IQ2QZTvh1Zhypthod6jWPLplxwjWdlbRUOpTiGjlagvvp9Dyxy4ma1TuPZnUwcTkMpp7
tz60Q1Pekn7aXNhoNORrM6+ywLPu+k62YQML6TrV1amobNHvIZbM+8lP8og+II3qIll3yjfSIx44
Edql/qMRpAyvBQm5uFe7k1maaq/J2j91rOl5YKZ8dYZnBGa+ejviqre9tSWErVXZtMsr5+2qnAhN
vcl5DCoHdexs74XdZV81n7BeaVK3l2OpjiU6eiQPWRc4m+/fZJp76f1qIxxr0xCNrlasGKQ/Awhg
04N8w4fkZzHHLNCgnq6pCgyMEa1qUB9OV3Q3RCvL+7J6jFThgy2MUZY0bK3xrZmG5GZm93mbV9ZP
B0wE4AKxBF69URvkfdoecgI7AyqkNsJvRaA98bzxgm35gEp2fF2XJrksAHRuSJycQ6OW4ktvUcuS
BmXzrM2OxdI+cNVZkT743h00yvK+ggQesDL/umQkz5pDbwRzofXHpje/SeSocYJ2F/p8875SI4HS
yblUfQ4h5K6iR0ORqQje0pWw77AdsIYq0GU+xdmcrEfRLtlA9klnPA8AQdE/CloYpuw4+tmnncFz
0UILUw270pwIgZ/65B53+Hw7oXG95bBbD1NXaYfELmBadxPAjJ6dh5C54hqurnCcIhlv4fQTKtVL
5wgrwfADoTcw0KzR774Mg2m/1U1ZxLW0kAgScPdUr7rFk7MjRNqV3lPLtRJ7YuKpZNlS8SMa9rEd
dCvEWraeRh/x6jBwK15x7yehe++NkTpx17ByI8kh2w9dRoIG8IodlYLNkh9xagLvKLSs3I/WDbDa
lNbh1iKMZSYsb4t87KN/5R3aXZfvlm59LZnYBEUh10Papr/s2ttu/YHrfWwz/5jldnZZyTgN6E9q
xKSUjaY1aTuQC1uwlEYaGnIwIlYMWYq2z9gelzzv7pJkYsuwragAJmXpB4Xs/c3clnFnmqPcd1vG
Fg1mxKEiofAVV/l2C5CG/Xipq0NXNes9TIL1mSRW49RtpGFZGuxvP127WzBT9rFfAS3KdfJfKqy4
XzVNTDlH3zJHmaaVe4M+a8+y043hy30hX6olEcpZoEAndvnFFPLQU41LJlNIlPSAjqvdU7JlJxu/
9TM4XKq5oUleJlYRO87NZo9fbY6aISHVu8mZZc3aSr666oIxW5Od1LdHOi+HNeNK7kqbrYjaKO0O
mPPZqeZi/tkgvYrR5w53BCkBehMrREFBa6yL9C3t/Ed2aloAFWcIIKI7hwpO5u3kdsUXdMLW0Um6
dG8NPLeoSYuLZVvLBTKmBeZq+Z6j5AkaqkoQ5Ma6R9wr422j9QebnxH8zX6NHroORgj3pzlXQ5QD
qYz11TVv+1H8dgpZQ6qRYCu0zYvmXNS7nmMyoi9Ht5/Ox8zLcqzwc3+GglkSeyvYNWeTceOyhA1p
erMLWrX+oTEqk/SWxo5X4mlDYjhEVKH6OKBCRjNeLKMVZPm0sVJSW7AxNCuDrfW/yywnE1QncVra
9qFGSMWKxf8x1t1EBIT1Dc9udejWRsBu9YezYeaEMij/mc6KrepEBTWNmQ8YYUKHunWCvHGi5bfE
BJawUaBD67GPhaHJ0DIUB4NncvfnfC+o4EXUAjJmP004e5Y5LIS3Jy03qMdsHg1pv823hT8xbER2
dppq2/lqgU/Z26lp73N/M0Kra+dDohwZFiCh9otvoCDZNHoBpdlfl5HU7ibfSO2bxTuL3pJsFN+6
qYvqdU3s/oiLcCL0MVnuRlJK93o5/1Ku8i+r1DoCq/3rudgux7RuTNQkHPCZVjTn1nR9IK39HKcr
pdKA02LvJQWtU2Z5p0m51su8gpdeQCV8N3zlHdcyqb/wxaV85Uv51i0IG52y/gH8deGMMi/cJ85N
CwB6p2v6GBujTQCmaQLIaR0zunpgyZNrrVA1BoHm7TCCJKRnszQeRWajRuhqOaBXd4AhMZYJii84
Q1CCybid6ZxBjbPDc0nNWRKFXn8af8GRZTYklRMNOleG5aVePChfnZNZpQe4kmOkUqc4telc7ry8
iCyAllorhqPeNcaBWyTEP3pkR2vfmWVZP2ne5oRylM+l3yex1cg0kGRroH/IyQ4zyL4isIGRO8DR
2NUG6ygL8WIBoo4Als5x5w5XBmrJnKBJ1lj5unopyWyJydDEDKKb855xPgwvfWZ4TqbTsmf05QPJ
IPodb6hsjzA/RrJ5tWZvinJCpEEnMRkcd6K6lqiZhaKtplIxt4GN7qzbl3wYObVbg1eeGkp+I9WO
bqt+I4MegrVXZYSUcYgHselB6dVOVE5W+aUtrjlO3dDss3ntjtq8DvuBLIxDrdr04HQTqHksyXEN
EPKWj9DE3WJVt1Y2i5slWcafRSG+s6odycEjWpvwnhVSSa3vCktRKmSutS+6ijY9SdcDEys6dcyP
BJOn9Y0PDvapTYv2ThfidyvomkRXqtCZkJmMMzICgDTNgffpQwAD8NEwLo2nue0vhmQ1BMsG/nIP
ymG21CvcA5fzjWlJhfvsjgZmRdDgpZd83UqqIC6vY0egzq7RZv8ADb09pyMj/nlEwJIlfN0VGKiT
a9Tui5/qxs9xM9e4XxYVbMOas5Q33YMsuDOLDKNXgDBau0nSBCH3YjNB42QOLDl99UQBzRp9Il6L
0TikA1BAl2/pjq0EN4JX9Hu96MSDHD0ECtugU1Qm+X52ijYmQtLZpaifd9PoDQH5t3yazpJ7EEXq
4KTVtOty73tnGSOhHLZ53635Evt5Z+5gFDvwz1R2V9hQxdtkEfuUIEjwvkV7pTOJmH02zmMbJCq1
zsvU9+3BQPYQ1DQtYd2s2QNoxfZoap5zi7BhiBJz7o7bYjjs6qdq52Gl2BsZe+dE5iVBySXjh8Ir
I4gsFiv03DmkFgubtlYy5prkWBxrsYNqte0aT/bvc9Jlj5qLNdHhQoVqytg6ya8DY/rEOdR6kyw3
ZhvzPoOUxtMMPs7A80PVZjAPyjq0ZoXWD/JL2LiC7l+mCSVc2jTn2taNXarES5l1epgWCUDGblQg
sDbSsUqNCBuCM8Dm+E3gsHC/gYOznNzMJPdEg0Un3VbeGN44BH5lNSQbdHCuMLfdbhVu7NF1yrBz
SnEP4Kw9zCkP9k1rfm1pWR85adWubRjObbWC+UcgCVdWQiGRjtWeHzI5TOm1SQSXDDDa1l7MaiIb
hujBIDOd5YSupD3lg2Y8daTP8IdTtCdepoOkGl4ZlOuMXjYwPC60wxWPX0qUFvHKHnOwUGml2CsL
+8RIsHvQG5VkCNxjVkEus9JIxetCsqbG/viYYsv9Mq893iULpzWQ/KCkhEKFLNfwX9nE9I8Allr6
9op2+Fu9GcuNNLUnh/h3EJjJlQ0/6zwgEHcA46wpNAYmUlv3ZlUMDSZtcONZ70SAEL+/v87zQ3/w
eE6j6/81Z2PN3ElnV2m216hsAgYPZa2qqENd+i2hTbgxeuaQeVlRM9DVByC8rV3PXO5LUd7rzbks
LO3Vw/ofaATExH1e8t0K6VwYWmKXFfy44BDX20yU5U6bvGJPprV7XGpXPdmwZTl8dHVect3aD3ic
dsnSEDpAFEXo69V10TCuAQl3MvJNowunweXqIC/uPLeuFk0Y03HROv1LXiL96SvRP6quQYitBm8B
Z16q29Y2tMgoiaLRtNZ4ZuUyBblLJRg0AFJZJTTEQJp1Hic1EhC/Dcqxqu4XbfhGuA4Tf7hHeBXb
iV947m8wP3agOuf+vcQLd5eIorszWvpYF/H43tvy52JLxjMCqj5oq8Yh6T0BhIg7onAjl4Ft3BjU
OpZK268WKvnfVqJ7I1eKDyo/0RDGeMzbRrvVLw2AuVVs0JiLWTCRqqgL9X6I7GX1zmLetsjgwNsX
RjHtZjr6kBGrHgxk0uzo7KxT0jAey7AkIRC0zTVYp6xGm7RV6RJgmJR3vWrS76pstYvCtxaNC3gV
Ih22gDsnuTdpFAlirazvpk90GUoaJmWMD9IozaY29CwQo2PuzBeEK8MO1en2beDavRt1WZO8a3ge
sjD5rSNgJPJEL58sNneWUG8kMTgsJ3jamHZe/fQK3TiKJJvvyAKgtybj90BArBbZQy5+eH6t/6Y5
/G6XyXxh2ab/8JeteC6cVmnBxLTs21R56REWtrmHj/pkiRzrDrGunB/ejihp88JF92wC+JgjMav6
SVdSkgMnq/2gtq2mMN3qfdVBT4EEWUkv3iR5hZriOqmLlvF179p3tJXvHIaEYJu5IMly/MKuMDtU
PAWY6FIyQCC3eD/MxBxzJHveLpzIH3tA9GPZc9ZaxQO+yleU9tWZVpIFTpdMd72e0392kunewNgw
yawEKuX8ikDHiTO7zvbKFNcMi0poNyv7BajVcokGLpD7YmZkMA02/FGDfl9YORVU0Zs3tb5OPxG7
NAQPWcZ3N3XeXCfRWTIACr7Le0eLpZkZJ6zxDDQqDTGixpx6YBh6NWlw5IvV139v9SzCK7ny1Cvl
R8Ai/dveybI7VClc0VQUUyTIhPo+spA33Dyufmhi2ThZbe3sezDKg3lBHZ4TNsyTKVevI1RGjEj5
fF/pHlekN5v+idOoCku3z775eSlPJj7m88yzMeyKjVzazNNu25XN7yDGg0GOUuSx14rpxHomUhrR
DnbbrGErDfMsJznspUdoADB25JFgMA8Itt0lAoW5flXCKwx2YwxkezeTR4S6aEW9UewR9GI0UiZJ
2G3v/dLWadw5bXJ9NNNrGdd/GpKu9n7e8lFNVmOylD8ScxSYpor3hSTKE0vAl8Xfnr2ifXc1nXtP
kfSkWAdqOvVgZvRPnvIf23bRxz1XaUVgEzrQeRmHJdQZDTxjMbXei444i4gUOu8mKTOTqoFZVZs7
Nc/6Mr0ZqtZ8gIles8Lq3JNHAOysbnPPkHsd9PYt72kLiDtH9GpAeAw118v2Zok4ddiSmV6I6wVN
RYEdP9hKwsLJqsv2pOVN38GSFjdrJ7tLObCFacg1IXPGqSKTNeCFicYm4xLWaRN7LBojNrQ8aJNe
fGsdDcS8M1g8sdIOnW/TYX3x9d2EXSyGDbNFjtundCKDdmJO3JyYzDTHhI3t0V6RjnjTWAXtLDRg
u/hJYHFpD9aWTQfZrTQwYJK/0IghNuysabf4znywBcWzlRh+XFiWu6vHJN219bSxfef2V9WGE0T3
WL+t7XaoJzNBKmpQ7OPrCqfUK0McpiYus8SJppkp0kLKYei+J/VDoX2fOrnyAM+Ys5kAVsPa73/n
mr/JaxqvwUTb0FnLX8s0s0mrgF/jp9X1+jtDbR1iDo/zx6lvvFipdAnLthp3WTni8Bxr0Mh61t+O
ScWOaZ2NSPPmZucOrn12F3cJLWc0KPuYioMNeqfHJpN8K1AbXmuzAThFRGwT/Qc7mRAkcnHQx/Un
9BDa63pbKDY41/NruDtqzVGtr7CGBnSousOQJ33kcWc9QwSo+URO+W3JXfHmd/XIlKRDlFCaOd1Z
UbKzZNjEgf5WOW55b7JVimuIhEQBierLqnz7pRzr5Vkb7LGLpgVjhJ9WUDCmQQa1nIagGxkZE+L4
YuP1xFNN1+w7aRZ1xmScN/xNQZVr18hal30jfdDEgMelOC9kroc6C5yfGkafbFe0mmtEo1420VIu
P+aEezvY8AQd/cGZairUkvAYao+LwkPFcptiyBBMC4XT7zBSjwctISDBbdR0qNM5PSFkJhC1cY2X
lSwKndgCkNyt7853qpN2ZILjPzspuU4aYQdX4mfS7uyG8EGuOTNaTEMdXdqWJ5euKcxS8L+rshEV
eKL95vfetalf1whnNYrjRE8ieochUNlcnGpdGuwWETpvbGTDUTPd3WiZIgYWOu55N8t+1QgRg12k
f+MGYhyuJ9aJOHH5WHnCeiJVjiK/QBrkpKwh83l8TZZBof1v6rCUuoyQhxL0JYdmV4ixRsucZydt
s/g9CoNayWU5TTif6m0SMeVaPWlrVbyzCfReybYuePIv028MsO2Otn3e12Q1P+Lo9Q9C7/LXpSyZ
2oOI3TNom+kd6zEma7F8cutVfWGpyNYUNpkFAb8VAGnJYrpTBtN6fbaLQ48chhYXs1jOnBizN0Sf
nP59phuYeqwGyq0pDldvD7mj2/kK+zQZl4WKcQKvZ0aCJAFlLks6ZRFQa1YXs2imu0WTNseN+V67
jU6ByKx6xqd0BuxSHDemuKydiM/rcs1+01XNWFO6OuNA+3UtNYhV2bz12Bz0XxnlfkBQahoSNOju
3JpoXFyo2TSHU247AalrGU3qgmVi1Bj6EJtXPBKk5n4pQb++M5FTamfLLb9niYg8mttlj9Rxg8WF
arjiEs9CXxhr0Jp9dqlY4jFy3/QjZHHzm2ihk/NtDw9NNxk12R3Gfa6bLCSlczdR7Dw03sAMxvDw
6CaKW3Uz0IJQ++qxoZvdsS2rPhb9wdBsiL44Osp55UbJarlGjgk6ZyMigKGoKzpMAuwnbvLGcEPZ
b+O5dO3q1XIZmZPlYp6d1nC+ZxNZTnjzBsqOa81GkbJj6M+CDvRUzELYP41itOgxvZ8gjRaqKbV2
/D2OE+lLhoEY+Rt0iHnKrW61pnHHHsL4XtNtkc26UbMPC3MTdhqoA64KOPg43rw+SzkOB6CVzBoc
PU/2NXbUKuiFdilzhdbKzfpYGwebjRWuhhYqUbJLzHUETDRWvydhJS/JYGwPRZE7z355RfEWKRWY
JtkyVO6X2SysIaTgHD7Rp/0H2ScCbKHb3LEWSwr3Kp/8h1Cw061UHwlluc9d49ZlC6yWPLZVfba7
9c4ym69jmvzQERq0cor/W23cVWR8Rc74PtJM54P4bgJxiMN1Tu+zcOv3/nz4b/88+CCBNQotK1s5
64N0kFh7dvf2lNwJjh/F8PeTaI9/lyZCPWPBgZMPApRjfVCbW6zHG7s0kjtg3relz0AXw/PfP8JH
hTFEXHyHOAT1/8UnXt/CP34cm0wEJlSpdpmJm3pfq72o9ngGhPnJVWAY/KH/b5p0rzpsZGUuPFOQ
omhDP8jZS7Wudur03cUQqWBspTnXIeU4n6t+xFfh1ANeDmuLcajTVjTadJuQNRDJhnZcI7bvl5q8
jY54yvTTlCo7ZuDcHKtxNZiEMygYGXYyt1UsvCg/2DW4QC7FZ5/Cu6opP3yMK6gJB9OVj+q4H7Tl
upaCd2ZVe0mdocdR4jIhLQWVFGKKbX7VBaOWyrJkSHfIlqjIru8ZZVlAucGcbaNs36S/PDFqsoHW
5N71yTk/JxgIQiUxlyjjOi+uas5QJiY7TaTVQbdtmz1GMdZHdCPOTuTGdkOw2xTaI5UbW1AVwQpi
o0Q2VUVbHDWG5uN4Xp4nQzURbjsZcWtq6Cx699BqK2PKmrkHpmf/1PTN12Rxr/B5XQSQxsi+tATi
IkpAjj48WHtHeSOVaGEcKkUapZuP7S536/Iycms8rkr1F3fm+gRU/1QuyXiXC32AHoaSyjtCSUe3
tKRdkKDeOUi5aNEyyzfqCLiMRjc8u7OGsCwl0rFHpBEVhDgTTNKfKI+p2AkFmk+aVf3i6vEesslj
U09w+63r1d3RFf78gieIsbKaHHe3rkJyfdAHrhaVejAV2Hkwc/xeK7sKHUfXotkwq91AwBnskGF4
bK/+QkyvxaVC0/EgZVraO2I9QJ31dJfEE5uxuTj1yffXVLL2FPkTRjQ7tpS2hNR+b+D8HcCgtIkr
jskTKcoOAQWNi5suWUzyRCrnNqtWTlb6Fx7/+WLz3VboFvOkfKYwmKLZFVNsthIZYj0kv+BHZ/Hc
34nOir28Dsz0CsEzWLXkNb2bPrf3KyPFX4bTMIBeWKbJAMIrU99Gx4BF5XtElLPepIZBMlRD6Jq8
ptH5GuFdPKrpUD3K87PvqHegC+aDXxD6O7gbRb3QiovY2uq4AQWM6tGvSTPtqUPWcsDqlZCiMxtD
9VAM7RrrQ8fi2+tWVDATh9Ru9Zi1BuRqqfPIoDISY4KTCg+bgzXYW1kcONsb8cG4q7j+oAXNJRsQ
15AWLmSCuFi15PjG0nwjWDInE1VPUChhsL90o75EBckAt51rM9aHfRBt82ie5qyVQL0KUw88OvIH
qX1fh29jmBvGtifN0o9JwlUvninvtb69yWlwpjohSGBT6PuyKkKO1z432WD+6Iu0fEy7odtvfpod
8dLPJyVUdvFn6d1QHTC1g5bIz2BnV7U1IeznfB1lbLHd/tYiLPzamFQ423DoyUFlr1c0Is5xBbD8
cZcH3WVRlzbJ935d3pLBlK9a7yUAw65rQmaQ3oUYDx8tqG2yz0sFWE3ucYT/1ZEh8HzS3WxlJaXo
6YdGbXvU5t6+71QiAmOICiOu+sgpJuObNyEQ1YnuqoJlE2xuez9nc+1rNutHPzF37GsM+P9rekod
7V36pGbj7CPmm291qJCq8BaS30hjCPrSCG6YtV6FxorfdXW73+tEc+lkLpPr9CosrXT3UMG/iibb
mE8GZzs/aU5yB5isJ8+g1Z6d5adDffYODs04paWbR+y5rFvSgPqz5pA1sZlWd5O08xTLYfZvyOql
ffe7IYAPVwaroZVM9bHK1ZZkEDxuRXrz9yfhh4etfyVMeg4QA5sd4pUQ+OeTUAytDZCl5AJit+rG
/C7/t7//UadPgvrAFKd9qKoHn3GW/MTA9cEOR/gWjyX3ahfjaUCt9aEYyX2I/gWlCrS75AyYbm9b
6lRN7nUn0QR9laCZWj55Hv6n17Q8UN0+PhCMVh8+E4HlCYCQUdyDuSUtCoXZdqcnTf6YWtJ9HT1n
+Np7yDQbhPr5J6/9pymBMgLFi2MbADKpen3T/VAc6VpSetuC1L5r9vkc69VuLD8pH/982F9fAvA5
eIurRw1r1L+MP/8ojrCzJ2IdSYPBFb2891uUgLqZdn+/Lj57kQ8V2FZXrZWYvIi1sjyLWMybeWgX
0f/tVT5c3UyIqqKsZ/9Cc7PNl8QIDSSO6vz3V/nzHuIL8z1KO4tvDHSraegfrsHCRExtTVnOQ5XQ
3RSm3qVYyS/8+6v8e82KkczGH4mTELiF9aGhcIzJykcUCpfCRhVhzg67D3+q9sVoyLPdjD8g+Vmf
3L3Xuu4fdZ8P44Dq1eB40CHhIkH683TodSlNG03Hk6dVc9Ba6EhYHa8C6aG88OhveRpE3WeokT+v
DY4h34X7CwAXBC7f5kcGPwYOEJF6lTyysWXYyLxtdZlKfnKZ//mr0ZxdexduYpZqJpe6/uH71FqU
M1rlGo/V8FIl37RPfH//9uev8Fx+JT4KTjzLu/7/f9xFtr1YGKZt7csEciR/QMv+X50E1+YSYDoe
YIIKHDhY9oeToMtJfLcSYX/ZreWznpmoEZq7v19y15/3nz8/DjTnehj4gsPVMPwPfs+MIbMJfqJ/
cKeVhX884fOhYvv7i/zbF2WYpHFiK71+Et36ePcMfmklWpUPD+a0c/eZ8clB89mfN/78HboCbgsB
LMODt3eKmMnp39/9x2sVogfNKr81z1DTg8zz559fujrJdWOWD7o9x2Med5OOBPu5Roj89xcS1zf6
549xlZv47HnglfN9fbigmivIi+Re88GpBpM6T5x6G/OXPSLYa1V9d9VgMWs9DwMeqG3h9J6fcYf8
d805K1V84EgTLQy63DkfxxpC6zJEH/b0xdC3n7a0X6Bn/P2Dfny6wvzmhqFzhgNNyK334Qdb5itr
3/IYcsou0sbyzIg+wqQAdzQluqeNU42B/t9f889f0RO+JwwLVq/F6QrM7uNTdSjFIHW9IzOcxJ5I
bWu5LwGMwys10ZcbVfnJ6/15rl5fj40YtktyO6lbGNL8edWIOSURoc3qhzb7hk1nm1/8gc3NvTG8
JHmDWP4zt+6HcdS/veJH6zaCS1JwSZYDAdPjpLaKm94H0LVm7+U8oNeSDP2R+5y0djjXUj38/fv9
kG3y/14eu7DHbWIAd//zA69mPqIfS1mmdP0JMPKL2tBFo1KY8jyPpilxaGSx/KzSOWEwf9KYz3/y
Fv7Td+6TxuFzZpm+Y334zvOyN8XILuDB0MwLBNbbqQLpiCLnNzytF0ciafKzn8vS37YLqVO46AO2
WGgJip+F5jCwvmr8RLjUXiiMnsxE85Oj5D++QfJCOFKoJfSPKCA1wdMlGr56gJD34GwLS2vfD8j8
ZRyE94Nwiqh3xrfCLT+pX/7jxcGeg9wL5jvXe+/PX2eQgyitoqofSlwvw8qAtaH0Y15Z21+5xc3p
B+x/bfnkKPlwov3vRfHPl73elf94RK6MyLNeclEk1kKDfuim12X+saYPduZH+fKSJHgNhzt0Djj2
sk+OGf/Pc+bfX/3D81NvSYPz5rp+IG8QsWXrnCu3s5mRY0Bx6tfJwd44pg2tGCgzVPTNGzuyX9Xk
PNqVG/LY3HWbeyPxvnAMHi2dXdsiJBLz7m3OelJ3M/3e1lYcdaqJ5cxr9Ft973Um8dYJywA4fDxz
vd06qd9tjb/EbtLwKsSdmWuJBkeF5sRFg1cX6dMlW6AEbdsLPoGzV6LX8GaJ+22I6jbbrWMTmSYX
TMoxORvLQSWSsZtZfa2S9Mlp9HuSp0M8vUuAXwPtxxoJ2Zy8TsTkXT+CSt75LXv5pfE2tvhOGcsp
A+DCisPCcAlAu2YSIgqANMa+d4xfkPx+YpHBJDiPcV+bYb+2hJAmV+0AmtU0feryQYXFYHxjinF2
vV8lu1ImX8+OdZVCqomMFG73GdlamM4Ctcp08z+knWeP20jTtX8RAebwVWmCxx6LGq+9/kI47DLn
zF//XpznxrtSixChXRgwDAjuZqfq6qpT54y5/jZI/UsWlfscsNq2oxq2qH33tiG4Xnfur9mx5dk4
Uz8I3roJiXnvtXVxDMs/xt5ws3QiwYowmfXoJL90OVkxPNfHmv4409wqBgKmtmB3JNnPZSMei6Of
OeYvHVJf0qlw7PhWEzwa+aB+SdGSAEWlAF1tyFrdHu67UsY/fsP/9jlZAFxq3ouqaFYwe8S1iEQd
ZdP+TOIR2iFnKAC+SM+Iyz4EY7k3UipgzOlBi6YPyuB9Qahlq5DMJkXzI2ulIzUQaxfCfItffhVu
NzmKd/cVDglhVrScNGao58UxLn8bXHxsSx3Ug6R8IdjvkISXxh9N96a1REGqlZeUIBczTwlgGVIy
8Bgi0sS/Lg2PDPSqQ34Qp62Tsg8TwKGDJqnVPmRhQDUO8t8VAJqfk9NQKgCp9muTTD9JyQfPE+LU
eynRzOe2d5rXqhwpbQr95lknbn2Q4Xz+fXv5tNnHFicK/lsbARZe/SCnLr8V+c8BOJ+RHyvnKex+
h/lXe4JVwInIUn/WwTdE7Udf/g7QcZOXnzRL/lnBUGZM2Us1vHrwZFCesdPsHxmcm13290BuLpEq
TBX1tQkZKTgHfO1lkEMCqvFnJ7qLL+P/ppo8JkJqrDUBBeFqCVGHJ0HC7kdM54M3xp/jsAwpb5fi
FXu+cIlxzhQcxlkWzOBpdDlRcLIplQq+7JglIHoJ9Ae/wXskj41k/R6yIX0NHX34CKvD+AH8MlD0
cNBX3hrzvjlbK56S74ETXunUfM30KJef4CXI1jRtax3hhm0PnuJgjYMR2Tijtw4DIbjnuJfiFfuy
aM9IY0HLBEWgKrLlSHIL4qvMCt5PMlW35Is2fp65YZNSGDfKTzqExa1jrpyhy2fV+7raqu6glDfv
S9QTL4day4FHpHu2ogE0gHDWS9Zwv1vCiv7Tx/vROPMPQgvG8KlriqOuPjikwZsRplfjD5CnFD4N
u87ZZ0r4NLbZyjLOe/JsGWfzwPKRH3R0Db4j0VktNPRdFM9mRhXnrbMVkELdlwn81O2jrVz3wyPH
JABLmotIovjqKEMAsWpmVcdaMV5rL/si5R3w1uQRidMTtRk7yHfeoEN4Qq/hkPcTbnu1B5fUbZy0
cPtYWbkqhO3LuC+/Z95pZ/NNOWU6TrZd4Qa+GjU2gp0DQnYj1dWhj99uj/76yTV3BqUsESY8cpGf
aIA0ZqKWiTKiMHyScyDJbfM02eljA3PK3V0p8K8gqcVqQjIkRHrCESs0gkICbhmdTCN3jrFSOAc/
Uv/2vdFamcWFVaU3Czk+h5jZVTwDds1Wibpm7g0Pr6gPspXtU/XuU88DnAAZsUcSsupVEt6htKsJ
hvpYGNW+TtsfFsXehmZjBWIYoOsXqgpWjsX1kZ+7tAnMceh5KQtHXkJzMhkg9z3GU68+UUsmfZBL
qf96e7EWe3F0lZeaPOvxCReG5kBKSmkn4aAiO2adftK0YGXuFl6js0YjcSdiqTOR8nwQzjY6WGCd
yp2JmFD6d6Xm27IfAYH+HmzenQWZ6mGnZ8eJKp/ICVZ2x9LwzrsWzphGdYVv2/O61cVjqTQgxToK
Pm7P4cIWJIiq4t7CsALKQbgKs4LSF5DJxmer60r4cTTzI1XF6YcphA72dlfXxxj/CY4xxWIvmlfL
JcHwXY9mFB5bw5rYeKBxAw1Sm5EEJRof8bRiNAUbRZiWMLStAWyRVfXabMQ+geM278Zjp0DBKGVp
8TC1MiyayVjsHeSWecnU2kqSTJm39tmNMF/sxGrmaCskKmQ8xU1ZEjpBCkk6qkBmn+RKiQ9NQwV9
mytQsNS+8ipZYf+VByUMM/iOz7Zfx+m2QiHi22TF1LKpaEFsnbZPjmEBv0Ca1OrnCYGbI5IVwXNu
KyvzJKwLX6yw8KT3bJI4nFdhCxRyorZ+k0ts4x/xuGsp4a4+x+PKFb3Wy+zlnx0kvTSm2IGe/tg7
9olkQX5C2zvf9n4gvchyrt1ngVTQVFzMusp1CfkyqcvL7mJZ0mYcf3lsR/AFUAKunBvhcF61P/9+
Nhyo7ymdl53yWH5vqB4N/uPnC7uoGKbcSiU+Xx/3VgKOe8W2KPP4L7apMD/zcp19v2pIlkyFaHl0
ps/2H45y5FVNBjIlWqCBi3mgxqymgPHrJLm3rcDaxAkGtaFCOS9avTxSrq0Mu6JdGdla+4LVLIq0
D6BoYGGwMdScrIVH19oXrrZxGidJnliZbPqk6668Fl9ead8QEimW0zZWTmnOEY+PSq5PhbRy3AWL
/7+dC8UkTyxkAcS7GbLtgcpaqTza9qnMHwb9Qal/3V7jK8v7vrn+fxfv76+zzSXHXZdYaH4dAVjt
oxmx29pb3f4qqTNcaC3dsTIgMa9vU/4ODxhHkTixQzFf/QRP0+0BrXUhGC/KFBFrmU87BE2ZvlWV
l3Za6WJ53f+ZM8FgKVHlw19GF9R+UC/m3MeCaIvLLrJReopvZDEEFMc+fqzSfXv6bzMkGCxFomA+
nlhyYlZhu0tBxNzHQ3k9AsFk9agCmWFil8fqTR2wTisLMP/3K4uIDgRJZZw9akEvLWLBuxlatro6
Dmn9QF00fKXbLv9We+Px9lQtrvRZR4IFtGv4pVSzqo6O9SqZ8MD7K07r4m4lD4/PTywIGfbLkYBn
HyOljqqjnMY7qyM5Ub6m1l2EuP9bjbNO5lGenXHw9QNCfSy4GfoHqmBPcWftoGJYifwvmhJHtwHG
Ehg1DcE5AXff6cjAYK0eIDPvze1nDeie8fn2kiyu/Uzqh59PLl6M8hldLdmZydbSlefI+6D9jbSZ
+e12H0vLTgIYR9RBMAIq4csJS9WyAazQVUfJ+kgVPuWl/8IlOe9AuPmoHJypt+nAASRbfoeDZqWD
pVnikQpVK+FYhiCOwKh8ZnAqjukPZALy4QEyoCJfcaCXNq8OWTkBOkcmBC504iWNBzkNkRyzfZGS
b0P1qVFWXNF5IsSTrs95aV3RbJJYgq2yHWo+u5SYLsQ4b6pTvkiy/QkAMXSk/nOCtNFGn4PMt5f/
qlMc7Pm2hd7ZRCbEEs5LlQ5lXYFAOylR/OC31nPeHeiyUnem2jx6mn243d/VPAr9CYM0JUqrzLjx
Tokh/w7i9jEM0scxSf663c3VrqYbIuS6wuhkaMcEq9kOZVaFIHJPUXLUYHVceTMuNk+0UpPfo15i
7BBEBugFqfBOQf1n5hygLF1ZlqUOwMiBlZBhy+UpdHkq4bSpS9POvFPVnTiVpbqynZfanxFDpm0Y
pFXEOG9IcUtrUrly0qpdR0Vssrs9/0vLDEKAQDZpG5MX7eX3dzmAM78w9VPiZ59iPXlRoR2DaWHF
DC8N47wb9bIbuLhyuH9t/UQJufwLCPXtUVxZlvn1eTYK4cYyjGCyABXpJ/Dx0PvFaPlGWx+C1lXE
4uJ8oRjuOARzlKskQwPIL8qjyDj50fQT0qCP4F8+NlH0cHtAi/OFHroOnGtGjQlWrCugQkMG1jwp
XbOt80Of3Bk7nIUBsI5EGKiw4d3+Xodxdv8WBajloffYWNTyl+Bf+mgPsdy/GMZZJ8IwdBkhxr6j
E9yMTW0f03AFNrY4T2cdCHdWEWVkqH06aEdq15DYWkvgrXUgPNfkOi8pGacDx7F3zkcLRZC7p4h9
xLU+3+vyVVRLzpMI9TxLO2n59NSHCAkVK87Jwpa96EEwsaretR5AGe3kSV/Hel8lj7vbQ1jqAKAL
Vmq+dQlcXR5u7s5ClWFjOPne8CRZHozcUEGvwXgXVoKwuq4hq0VymRzGZS9qHZoohnjmqQhe9Fe9
u/+mmCP2yDTgvaukBC6bp4KcElS41k599If9Kmlfb8/R0tfP2F0qWonrcdldNh/Ao5v1LfsI6Ib2
PRx/3m5+wQBS9AXYiPgbcXoRK+fDkkHZuSSdzO+m0UEKBV2VATEBNSm3OxJzn/8nKAJcjmQZuStd
jC/kipVMk9FKJzmc9jLUBNkHufwUDg+837awr8oGBJT5yvWxsMN4MVg2yUACzYoIKZvUSpYI8Dqn
3v9amlQGFcVj4q88QReW6KITYYmovKbmYe4kM15z5HVXbvKFJZqTxkAOgYLMibjLHTBqskRgluZh
24adt/oYB/IewfqPYG9XFmlu6sJBdYhcEynHLyE3DIzzsivkgeIpbD3nNOX5xnJ+mqbrJU8aUrjq
Sk8LCzNvZzJeM4L6Kr0hm2FTcblIJ7tDK65xDgoEHmmtPtzedddLY1gysFdSzjoSidb8GWeXFWT4
QaV7Y/MWUNLu9vLay2SpfTBpVOjNL1Ii8Jfto/ppTHmXNm8Z5dwPRvHr/s+fAVaYd+DT9jtI5Ozz
YU6zBgBP9ZszfOYVquT/sX3h871iorS7pn3f3lpfij/u/XqAK/ghAAUJ+hERuJyc3pmGafAc/wsZ
/gqS+ruvcMvh0cxOlQ3ywuLcO0ioFhZ8ZG/do2WmCHGN+3u//909nytZAPgDxrr8fkkdPTgM0vLN
gkoBZmdvJZJxvXku2xd820b2TQ/iXwozpfhjugmzcqWD60PGzIP3RvkGWNdVlYwdw35iZw3ceE7x
o2nHrdOhVhzq32/P07WBwqDPBoqUB96heIcEAJjkrEvqt7r/M9Yps4NYyBvgVYH/4HZP1zP2fnVQ
8kO5rqYY8+9n58GpoHQziobj3D2UDowdK1ZprX3BXIR1J4VEM5o3DX5WaxP+/m+fLxyIwbBbK+nr
5k1q/K3xfTSGlefMwvcbZB957RlzNYyjXc4PWMui9Gy5eUMDd1M9Kf1ayHupAy5vADXvJ0IshMhJ
dofTSLFNlH5r9oiS3D1BFqeN+ItBFAYG68vvn0BhwS5bRG9IUNbNfu1xtHAeLpoX5h9iBzygnObR
Jf1ePmXtf/x84fpM0lrzpJ72IW47/CigZbw9PUvfT/zOtk3sHkSrgsGgglqdJimO3qhB1pHZ9vaD
em+IahZcIgrG+ZIB8olxj9aBDGmSo+htyN/sMN82FcJB8F1UNvqTxKZ66f4jR+mj+m6lZCAbwpLr
HTSukDVHb3JP6fEslPF2e9Kut6wDJASpPp4qCkJnwpnoAYjCDGRkb1189KDCvvuRdNn83P2ZSRpR
59F1g+anaDhAcgd5YLMJYd/8b6MQpokTTxUsKkJvJaXLO6LEt5ufd/6l43c5CuFkwAcPpLqmeeSi
Nob+h7SfC7NREL3dzcJa8I4hyYErbgDlF25UsBltFITJ8FblxcZKoJlcuYqWOtApzZvNk8k5EaYp
h/vJaNWhfTO3entM1NP9329SMSfLuARED4Tma2kC2ZbK/ZsSvuSpA5nSGq5vaQA8JjT+8KkkhS63
U5gF1TjWzvgWhs/+Q+CsvCXWmhfCHuhI+oHf0bxqfoVU0Nzfnp95/MI2mqFeRJpNg9eHeD1UxVhK
hpnLb/BVSM+5rMCkhOaPvyVD0JR3biZgzCqMJQo2A2OI6PzlVOkJ76601Ka3Unn6nCiPt4cinoj3
1nHvjDnMrOPdXLZuKiMcZkU5vaFzZL8CYytcRUog3CgBZCOchNrL7Q7FpcGlUXCjqPeEMRZiHOFs
tLY1qTYIHTf4ltt7v1x5CV+P57J54e4IxgarXtG8NlLr2XyDaFfJD4H69N9GIUwbClUVCV+66cDB
2lAarOywtVmafz8ztzw4fKcOaT9zQkrDPtTJyqtC3MIsg8r2xTxhomxbjJsr0BfK3dB3rlK+Kc7O
ljnkx7vn6LwLMRLia4EUV4Q3XUXdVOU2uPPN+z4C0IkasFWOoegERo7WlrGWdm4LwW724twn4koo
ghmyAJlhoxwE4R1hJ7VShVBXGHQuEU4IoKPN/dMz1z3zYIQAieyIcK5V9NptLa5qN4JwbJaSSn/d
nv/Zhp5bKQZAWofHOhc/3HmqsEcbkJuh4Qy1axRPkvcMPYlnP3HXxdLb7Y4WNivZSnwp3GVCdyKo
N8pMxP5Cr3FDc+P5O2XF9VhrXjgLsWXPklQ03ydfpf67Xp3+2+fPR+XsrFFo18GmTfuy/KdSuZF7
u/kFi0TdNjFZIuDEH8Vgk4QQmT3GWes23fC9BIQM2RAEtvBiFmthmoVDfdGVcO2lGopTFIi1blge
lO53kuzzdg0/tTYcYdvmRpebJho0rhLsvGgnJXsEcKRw5XDPX3q1d/+ZNNF2WFB4VKXFSIaq30Du
ilBNAd8rvPjh3+A8UblbuWWXDguO3rxQVF9elaKNZlEj2VxFbuFb3nfFHkYLKiAkiIPEGz8MUTk+
o+cJj9HtzSEWHsxWxtDYGLxneZBcRdYk1OkcrbAit6pi/VWp0JriNkHMxux7iMct5+++CShgQW/l
pWDqA9TVmpH6QNvsD3DioBrlRVN2iO0a8RDD8lfuiXdohrAS+Kvw+OjgzGFNE+5rJynTJApmktem
KB8sRI8gMm0UE1lu+LJHFeLGBuW+Q1IOSMjYKDAmCBMcFMv7cwZE/9UlU0z9ZCF9zHiyb1DTjY99
l5Z/rUzknH+4/E7qU+BimasLIJTQhO+cPN1rgjK03CpwlV92+iDBhP53N/6O1Z9I7KxMy7VNmnub
bTfm7nrZ+gw6MdRmLLdFWtVyc4p0b49noQMGQ1CRKAc1eeLtMPmOnctD1rgJtYgf0YT8V+3zJOWJ
PVcuzOfhzOh1hhpUQdA0rgUjl7p3yErdHsD1CZ4jHBTww8eigHtWLzsYcqpwLd9uXDPoSTm/NuEr
ChL2F+mPIp72t/tanKyzvoSbLkthcWo9+qJCpirDrQRD6+0erq3eTLZA5gsgAOdVrFTVB0k3x3pq
XETw2lp7tNEYGSxlU1ft4XZPCzb84rwJ86YUduqVOeetHoNPrZ79BUv4Tu2s+x1YGCNwP0wTp58a
ucvliaJmcEaV6049WgpkZiurf70iVP/xUIcfA/5LR3whTWFjmEOlVm5zkLw3p3BvT9Ji8xwKQq4K
CHTx/RuoSlrqdVm5CQyEyQ7O2/vbJ/WPazxbEnh3Lmcn7TtLRky4dvXwA9Kj6b+Y/PPmhXvai2oj
12qaH403I/1argS3FmYHUIQ+J7hA3ODDXn79mIbIwEpy7ULCbkdUN6/E21faF7ONJWTq6L/Sfj/T
fG/6Fcd44QScf74oup41YQEL28jk15BJQrTpo1g/Ttbj7TW+PtKgN2cWCnTXQXiIIGrYL6jwl43K
zYzHKTQ2U+WGBhSF0c/b/QjEo+8PCSpV3s04WDiO3OVyZJpnlr7SZC5fo21tCPm3SoY+ikNd4SGQ
QmdbWLC3J1zBHwIng0EvGZBVMx0YoKtArk4QAP+peWP690T53KuuRv0bBNzhgwJZ+iuy44B1I1wj
2R9S6EMqzVrzUhZWhLQcKcz3gA1QiMsR9FKKXqedJW7X9k96MqpoxYXTrvK0b7fnaqkjRXGAGIAU
o0RQ6EhP89Rywjpxa2hXP09ZJn9Aj3w8ThAUrtjZheVn1WWNPcD5vgKmafaQhGkhZW4MR0P85Bcv
XXgci5VwxMJRmdFDxH0BkIFhEdaetBQV4wCG3SJ8UexDXK9s4qUJO29fsCRlJ7G9c9qPyqPqfCyj
T3a8chzXhiBYE61sBzhj6EJWHsZXs9rdXvJ5BgS/bS79kylixPeGAPFybzlpqwaNqQ1uqG9U/U9S
5JSQ+cHP6fftfq6HQREW3iG3EXzDhMkv+6EaLrWMaOhR8HoM93G1shALzQMOBHYMSlMjGyksRK2i
M1Xr9eQO7d/BY+Xf//Wz781F+l5eLgKoh87oYtl3OhduzI32NUPF9O7poQMiERRbE2i88ge6Dv8f
KQ23r3+r1u/k7gsVJh3CyXMZLgVxYvPVOJFglkaifr63jR8oBV3p4Pog0MH8dgN5SPJLE3Zpb8W+
hWzj4BqxgXiga8snD+G3uycJnq0ZLOYAIwKqcLmHkk72ELgPDbexnyFjrJqVsP61TeJVIROq4SCY
+lV19NQmQYKGvekaL7X8h10k+9jJ94by9e5hWASvQfuDmAbTIRy5oUpSPL+KyNaPxnzwrYd/0bw5
R3ipu4ZHTr2cJZ8Hq+RH8RwhgEh/b9Z3uzfE5c7aF05yrgTgq5AfcLPpA0IVibWCdJuPqmCReK6Y
VHLjQF0HFotCkzSlizs30v/Kxz/r4HdR/Uzk7+nwt4G66u3JEglQCAAQ3TfemdzI92NBLmfL6KR+
osCydZ3B2aDIIkeP9XFE36CRv5rJ1kmesuS5+FlC4T9ue28Xpadq+ojbS0n7yqfMT+SrgZ99irAv
8txxIP/WWhdRy00pfeqk72P4PYLgH8EZ5AMbdwpe1fDtdrcLJ5c3Iqx9IDy5jS3BcvpaoVVpHPDS
/VZ/B40AZuB2B0vrCbvMDKMnIErC6XKGh0LWJD2an7qQGJXhY+Ug/jlV8Ds/pk54yO0/b/e3OCBj
hoxDq0B8V7ASso3UTI22lesZxmslebuhGL90EJDc7mbhxgEYBJRxJh+YH7+Xw+qHKCvVAq/VaTdS
8SCtAW8XLmbgcfOFxsXMG1GwqPokS7qEXqArVy81OuE94uX2iwkDT9kcbg9lacYAyTnmnEub0X+X
Q8kK3WthCuc9FCDAN+no6QRjX+6n2HJWZm1ebGGP2ygOyNxCwCSv0uSGZ+RmOPQtchNJ/C2L0eNV
gq+IgWs7tfTzb7cHtjCHMygMWkqStMylMDATkISVmoQxpRI4Y7hppWdbfQymfX+/o8ncsR3wMXnN
XEHogsgKYCCaA6b+PmmabWcbK5ZqYb9RdY87SRoSh00kt4GGJUyD0WpcL/eIfeyCas0HmXeUuDbg
z9gHbGhK0oQQnhMl6JVLWe82fnoYqd+youGT3EWP3ei8xlb+0dTKciP78sr2WxoZ+D2wYzNtwtXI
YHcv/U61Wze2hsc/JWSAbu+CpfZxcGfIGKRA5Kout7fSD5U+5UPnxn9LwUGuV7b0wunhAaO+FwgB
lJeF5qHJHFH4njp38NBzar/1PjxS45ryxMIgeMmALCdnyPkRl78aGq/TCiI64R/Kz+nHvTME4FfV
jJm71SDuKaw8gFbHLkh1ul0XfyBs+IHwxcqtfj1Ll10IXgm6yTBBYe/dRu5RZrcfbeoEnWkNeaBe
x6Fn7DIvWFaat4aIpmyR+x21pA7dxKvzx1Ef0Kb0PH1rTe0ny8mfdOUbBP87pN73dmX6L6UXjz9g
Qct+ovhaHJzY7DdDr+iQ++kIlBgIHeZ5hp5PZvsHtFbXwFbXtyNMeCznDIgmRSX6H76a9PoI/YUb
RumDj9gP/BfZND519vBkEhgG5Hh7rRdSHvSIkZd538/hl3mlzkLPbVcmztBoEfJMSOzpiDDk6stm
10DfH8kFAtGJ32+QD9F2kW0CNPK1X1WpI3eZxd2+b8L27vPDywT0KAefeqKrErIp0o1SHkjBSGq8
rVKkKUCFV1DWr4z72r266EfMaalG2cLU60Ru8y1qN1BaZuXD0BzsQw9F/tcw3KhrSa2rYgR4gc+H
Jlb3Gmo3hUCLIzeEPDMaUYYpn7r0RYoc9MIfcuWQ9LOk6un2SK/v2MtehaOmDf3U9AO9duXOa3fF
+GhBFLEWKBepg/CcZw5HXt0wVmH3xDDnVJdkpClkc6Poy5iQrpP3Zfwh957t/mPQaJtEkfdN9dMx
19Ks17c6TMFcUaByiOvJInYiQGt2Kq04dg2DZF0xfI3JyaEkYlfMpXbMtHp3e0IXHglznIpIlUlE
/fqRoKrQbqDkEbk2mnpj/QGt9G3gPHaBsdOHryjT6dJHvx52mvqcQHedKd9gOtiimUoCMxy3arri
11xfBnMtA/QvJI6ojxNDmnFq6fLkdbFrxYfaf/TXHtoLxvqi/dlonZmIMotGR47b2G3KY4xOeN2W
SC/fCyNmA130Ini4RWw4sV/3seuHxr4ofyiNvHLmV8ahC0+BIR1N3xjr2B3tbZU/DeqDtQZpXFwK
m1wODw1cTfHq9DXSUGk1xm73O7IPzlot9+IIzpoXznLNE8dJJuaIZFcHLtZBXHVlkkTy4fkgz2l3
WEDZUlxGwjr0hpkgAqPHbjg+90jUNcYh7V7429IfMygW4mxrtWiOfhu8tUfUwlHG8M+1qtzVM5f7
5UbLDHUwKruIXdV5MZBmntKthYMuv1LPseJlLnY1e07zI5TAs9CVrnZE7vWShUKq3YMGCjrQxxhF
4e7u9IwGIvSfjmbzfHZ4Wi6aTIfvy9WVo118rJ9uG6OlDQfnPbAElUgYhCqXzQ991ZVqk7yf/TY+
9CvRncVpMjWWg2Imnp3z72dfX/UNFblGFbuStk2MB+mT9kNCm8i8+9JnkmY2GEDZ8jWDnhnqZZHo
XB7jsLMcEqwb+AJuT9TiSP7p4irBlCup2plm5CLKy2rn6hHN285DI2nt4XR94V4MRmToibzRg5SJ
C9dREGk7JN1hDPZtu+JBLy782XgEU1AVdWlnyHW7DayxSJCsOUiLo+BxzjMWWB+0jZcrH6MtizJz
ELvetNVIrQ+bLH0ycvf2qiwZNMjVQYng8xGkFE4HUoeoaCoGqxKhtO7/YQ1PVf8vjohDvRwiNABn
6OpyJLi0rTYaReZapPrCA+yot8ewNFPn7QtjyCrKACelztzJ+WKMzS4EjeCDyY9XWY3eQy+Xb3LQ
jzP2gWgo0onidBUpohqW7edulAT1xur1P5PA/kIh71YuQOm3+aMJOivWgoesaDZNqW9qLdrX1r1F
ZNwRFB9CiY/JIZInBvHCRI9tMyILpXr7yjrY0f32YGbQxaGZH+iAuy+XLI6HtiyNNHXVpPhUeN6v
2Gme0iG8/wzNNUvIW8BCzntLu+xGTWHrraKaboJfP4y1VPPCCb1off79zHaGU1VRiVilbqB+ji13
Dfa+1rywrbUBXEFFsNZ1pq/IryVfbu/q+b+LW+1dnhMuX5CxIoNWH1qTPzZ15KI11GVvkvF2b6Xm
vInOexAGMFGqpNbl3IO+T/X9Gl/qwrG8aF7cQ50Whk0JhtApH+th33QfTWS0qtxccZgWnuzUfhCu
IpYN4lbMklfNZBtxHUWu2bxEQ/CESN6u117sUH1QUheK33/TH5y9c4oW1nIxfoWwol4MWhi5ZRps
9FF/tuKv6vAZTQSveFL7tQDB0jbjpM+vcfBWwK0ud3E0xqkxTAGQyOjgbcgG37/NSBHC9Txn5a8u
AF+Ru3RAcMQd02KX2R9q+GXV0+0+lnYCF9gc3pidCzGSWdeFXgUwV7iF1WyLyt963RtA4G0cS7vb
PV0fGt7aVF4BZCGaDdzqcrI6vXJ4xnCdqXH1oGZfWlXZBf7ftzu5XpHLTgSfbDSJhgxQy7ogf7eJ
9qbna9HFtWEIDz5v8KRaH+gh6frN2L86ztbMi7tt/OUwBAfDrOsMRjV8Pq16DIqnKf+AMPvtmVoc
B/lzivERNr5ivldGf4IRheWwpMM0KZsetgdHvfv1PcdX/ulEcMQG3ynIbdBJH30Ng9+Vd2f11Bw1
MqmKdGYIGbVZ4nJXjTXz1eLooVkweJ+U4NftWVraTxbsOrxSZpiamO+R9Cpvg1BK8PGDjeJ99u6k
duZFiciLQZqCCx1tNjHuBTMwxPJRmbpS8ew50s7O2ofbQ7h27ukBQhUMFMF3tDwuz91gjepkBGbi
ts0u0RN0y1+K5nlCwsEJV/bUwmzNMfGZoW/2xETUQZoCOzeL3nd9Jd9rwQdrulNBYJ6uix6EwTj+
NCaNRA/5p0rbF9bh9lwtDIDkF043QGkwzWLqQIrKCM53OXCz+infFvHd3ja5G3MOAFI1j0Gfz+SZ
15PpU6jIQVK4Zf8jOUjNz9tfv3CkL5oXLKzXaEVQFzSPaodH4DQy+525lsOZG7n0fSgB4E0NQ4/5
rvd5OQYC851n111+kvVdnhW7MQt2RvTYqHf7n5f9CHZWH+IiRdArP1nVqS+wtL9vT9b1UhNJIavq
4JyAYBGT0o6ZJgC64vDU/DLND+Clbze/ME1sVKCUHIaZakPYqG1k9XJHURMgLvtPUx4P0WcpqB7I
C/55u6PrRScyyMMNuSB2LPIBl+vhl7E9hmnrubX0OUNIdDqYay+OhamCbpNHB2Ar7K04FjWHX78A
KXPyh33xM18rhFxrXrgk9ExHIcqhean8av8smpUCiGv7R1KO0gegAYDeSKZfTlBWoV9eIcN9cqIv
mnYK0m9OcjLDnXe/8YByhifZO7U9mBxhHAZYaas3mvRUSOnGMKWNZe1vr/XCTEFohXYsFwYJBUM4
4J2uhWar29npNU+kzTCu4U/W2heu08LpdCkpvOykT3u9f8z6laVYa18402DJe3IHfD9qY/FwsFem
Z+EoAADh2tGoBb8WSCyhYecmzZNTZP8okSsyIqDL4RoD9MIgznsRo4p1NmRVqhTJSXI2+S/z691L
fNG6sFtjvbbz1MySE4QbEzLR+t1XEKxlMEnNVIHvItiXp6Ere9bXCZPTRLVutBvXCGEW1+CsfWGJ
NcVr4sQIkpOl76sOz3KbrkXC17oQnONhkkitAsE4qfoBqY3QflDCFf97wXqfz5IIjIq6ZMgtII6n
2La632Oka65ejuPWqAtvj4s1Pd5e9XlWhEsVSjn4YSjnQyFcdDMH+DCkiXqzkzEMG96vO394yI2/
agM9cO1bhQze7f6u9zBJdGL7wAa5Oq4qkmPVSyMPV+FUST/Cul8n4VjrYP79zNNBozHR1KJkm0EL
XT6Vd8rKMEuXA5j3yFn7CCX7+Thw1L3pccqeVpGh13vssn3B0uZ+VE6twwT56a7QUI36lNwrT8AQ
sOGzj4DCDnWcgrHNPKPXRmoZXCLIYBbzdGUPLywBxdTzPJGcwKoKx8QK/Dz1U9901epT8WiuleVf
X6t8/j/Ni77+VBSVnsWS4eZV8cnWpb8cK3qG8WrH2/jB7u4UZZ8XnKt15oyZ2cWw75cLnpRJOyit
N7rJLvhZBIcu245rvO8LMwZ17lw9QpKS555wgadohDm10cluXHwehr22huhba19w1coqtNREov1A
c4vms6qtrPg8B5dWxOEhPLNjUGmGnyYcOiOan2SJ2blZftRkv3oawuoTjMN/UZv2dzlUz63eBM9O
cLptTK6MJTUwUFUCHWSrQSIjLE2gdNI4BWrryggT5frGqIKNbP3hd7//RT/AR8mCIvJ0NbxKawfJ
lqnnDqnjrrtdWu4KvVgjO7g6+YwClml1dnZninbBsnhDa5VplAOxyx7IfwbWTisOtwdytQ/oYi6v
n8mPZlyIcEcGqtIGCiTgbizZ06yRMAbOuLIXFvsgD+EgAalDnyHkPqPOTky718Eqew9p8/jH3SOg
llGjPAUQ3JyLuDyNdg0lmDSmo0uteXfwy/1/al7U8JO6rquTieZ7+0V5aKN73VBK2c++XizAjjJP
M6uO5hvp4O+NNUHHhamn+bmQeOb5Zq0vJydJCip8TXV0uxclf+z8p9uTs7BBL5oXPMRENb3Os2h+
jPe2/VGPPoZ318TOUP+Z9AiEKxVIorSzKc3qd3kpu2HtbdLnEdXhu8dAB2DrOM0cBDFw3iBgW/Rj
IFPR6G18SdsMCCh3/VqsYmElEBHlsgByqs+MrZcrYTgEEDjPspuaO/TZ7LXS9IWluGh/7v/MCxk6
2SmCgfZr+TUNP2f5YQpXPMN38pYLo85akP+f14E83FXVGQzlNiWs2uTGfjs9SehlHdRaTXZe3fkB
trY+BrX9oNvtN+6W/nepThHORC+X8SaOVcUNpTDb6nqs6HvISwPIEex4o9ix81BFgbUFJ5t9Cuog
/M2r1Rk2sS730kGFKnTXWr35bE9Wd+gCNXsgtjdstTFPvhMZMj96JihuwO9T88kanHqjSJa/je3e
cGNNrZvn1Ch2jlXuGm0sja0p93a607JM28aqlB6i0ZeOvJW1Q5sowYNh5MmukPsg2GjgaA6BH/o/
1SHoj95gfJfqbtgYgC03kdy1E/LOqMb1qr+VlSF5nJxqijaaGikvVDBKG6Qv0OGqJN36GttV9tAE
UfVYxVGzrYKkPhb5OP32da37kAdUBccpWkF2qARbW6rlQwWF6RbcbXlK7cjfVkleb+xU6Q7oD9Sb
hmqkX3JvwYiSm7o7aMXUb2BX8rbjmJuvpjMpv2KE+qJtkYzlEdsv+zvfhEAMtpnaeeujITqUlv+z
0T17DVohajazvyEIpET4nd9mDuoLu7EJ1CA2I88dlMn/Uceed0xt60dCoczXtEPkO9ZyFQ4I8i+b
tJWmwwzD3ziR+sELsqdOlbddKf0/0q5sOW4dWX4RI7gvr1x6kdQttWTJtl4QtiyD4AqQALevv0md
mXskdocYujdiJmbO2MNqAAWgUJWV+do42oM5+t8+3/DnMQIuVJyJgPtATwfX3sff5rE8gOCxq5/6
ZmP4PxlQAC/ZGgLsfLujnQ4kS+iYQEUDF+tHIx0B0Zmvev3kebdFersGvj/f7fg8iCKQZEMLEKio
Pn5eo65IFfRyT4EFaYIuyYgfZms5jLOXIB4C740sblbSc03qBGNgUxVq5Hcx1pHn3hlik7FdK1ay
DedDQqAIv0EmF4ckHqAfh9RMhS15x+x7C+poFdnYLCHuy+dLf74qH20sD8leiaYBiuneYHFwTMWX
gyl8fk5MIjEGRuNlx7dvcauuB8+6dwftqo1qAGv/D78foD88DcA5jOTMxznS7LqpJMV2pwg2ffNe
ZSsjON8bGME7A/Ofv7tFoIymUWNw7PvJeQXRVthkNBQ52urW0ocXDSHfjWZypBjOIISdjfaRggj7
Pvcf+mFrkcdx/OGb2Upy4ZJTGajKoQcHV+8ZcsTtCrPvkTMB10wbps1VBoRz1jx+vipnz8+Z+Qh5
b+CHUDo745UUOYRsmmaw7qfBiievDOvhKOy9oR6z/PVzU5ccGJhVoJkBIEa5fxHPtbXeS131xr0l
vg3aXbf9/PNvBbiPNzwYz/Bd1Apwy58VMQtzYIZBOuNeFUMYjH9z0W9Rd4zS/Crw/5jtVSZuep1G
WuslnF8P8hEdYaFwm2Sq7o3q2MtjJV6saSvSlUD50kr++8sgqfDRM6dW+RYNMHKW3YkpHAE57U6f
j/7S5M7URGghRoh2JpJauENWZn1jomd/p4/X093nnz8TYUXLIQ5r3Ai4GsHws0SE6LrSTYRB8HlL
j7zaDyuziAYwCWa7omgjcyxioR08H8SLNO76TcH9jcFeCbguaP1cVzuz2WlrIfz5oM0ZGBaANhjP
s7NmO8+dfLfFA/6kZ00UIkpZCa/PN/rH7y+OXG50LGszfH8Uf3vLS2xTJmOx92W3YmhtILMDvTu6
CkEsm/cwZCGcAZV5zqaVw+TiUDBPwD8CO3KG6ElncAFFW/LJtus7cJs9SM73vZDPzbAGurhkau7q
xekIzNIZF67Cg50wVbsg/eqPrqTbtkHRvw2KyDTpyvF1vrMQn7yztUg11SR3vKyArVT+sLCbe3rN
1/IylxYHkQpwotBTmolTPy5OHvS9TRhxTsKDiqSU4Zd7BqBqhFZBIC+wgVCtXUQPVZpBqgT3zSm1
h1DHKc9Jn2DzfL6FLw4DUNtZlgsPoSXeUdOGccpB6HwKwHythxr0hz43cGktkMtEvyBoIWdM78d5
cjO7JY6cMAxVQMZDj/Os/aa0YWWvnHcBzdP1zs4iPPXMzgceVndOzCdROeP3SyOxxINCo3eRdJ2K
Rr0O2/KH5T99PsILU/gh+l4sVGBkKbrzEH0Litd2GBibz79/YQY/fH+2/+4YSKkcXDHg+5qKrCC2
84h9OVB9Y/SbORpmLe/lMY62Iir0nExAdCes31MrFOVKM8L5IGACVRicNcDknMkNpk6V2oaYJnSg
bfG27PIdUyuedn7CoN6CdstZnQgJ02UPBwXRBbdyZwKq042MZpNrR8eE9uBXpewQ0X+wM/+Od+vR
4CE05bk73RugaPoztSvDOHenWcjMQgcy+NiA7l44MqszwEe1BmSCIpqKGG1cn7vT2vfNjz9fDL5E
XqX17vMycRwQRRX2yl5crDVAaejhQZofXXGzLtuSpEaKoiy6FKmLBlmosOXabd4Vr5CmWbGzWPAz
O4sn48DA2Ya/NAdoB0PNHKRaBHh6JKsq/tKc/ccS+k1AbotOkeUrxacIXAhp5FEBqPF7rLMW6Z8s
/fO5lYvzhucD2quRhT8jF3Q7aOS5oyGPkA++Gyu0S/IhYe0X485/BoOs9Rs1PXK1i0cwjlG0QPcU
g3GrnfLGhybwot4na452cXmATn5LxKOvdh7uu32C7GDvBaOSRxGkPFR1fa2RclOZYgz1Zo2Lbv7R
78L8t0EhOYNdg9rMedAXZHlQTkOGdFnpxIOjHZq+uqODUUbEn1NynrnRK8T79Vo2d9lb+49l9EDh
mp7xTsvpzA1cb6MZtEc7eNC1XQOkJ2uqmGg50Ftxqn1verrt3JXQe5HJ+McqqEdNPM/B/LEsC6lc
FGDV1NsjwBIo1EikfHhTRJXm0LBwgi1k7dPtQL4Y9fxj1kHbFwD0OmhHFmuaB9nUawJmu7EJkQ97
wDPy9+e7YNkX/o8NyA4gHQCuKbR5fPSbtpFWWpgWJnTqpiToqykhhgN+W4lUduVKP6YzTSm1ePGt
q4oyGW1virWuMaIp5U4oTLSSc7ShXJVKX2sSv+DUSNmjPgbA+KwJs3i0GQjGJEQw2mPlmWFNkFGl
V5p51TkrV/LilJ4nwQUfMCjwLLARIzpbTIIzCsLAPHns9O9D+Wo0a11Wl/z2g4XFPTBmfZv10HA5
BsOG8z70arRbMKQs24fGGFAveEKnaeia08qpPc/QYqd+sLsIl8qyc0twobTHlj8Jm0Z+G7tkh97Y
jDx97kmXLKHObIEbBw8OoHQ/zqFDqipAx3B7dPJftR6nw7GrXtv+qE/3nxu6tFjvDC1BS8oktlWM
qj025g1hN2zz//v8whcCvU0zm2AceM2HdtAlflCHn5u46A3vh7DwBtaiw8vSYKPlx5EF8AYS9eiE
LeXTZFYxPCXKjWwzeitTd+HOw0WE7QR8Njjnls8o0yGacvy0PVq8HBNV26BmgoTlDbXI2gv0kilQ
lsxdXchXnDFyQMa1CGoDZ1cQ5Degydml5KZxVoC1a0YW81iVvVkJ2rdHIqeQlt9b7xczvkg88HY4
vB/JYgu5Xhvond+1x9Tf07EOdXdnm48OGjLWQBuXttB7S4uzWIxOJzk0vI4ToGCoZ2lR60S0PWRr
ONJLW+i9ocXF0lmTZqb6hPsMNOs6dcAoYP3+3McvHd3vTcx//i4eGQqnJJaGWXN9HtHqN7OMyGy2
+fi1tol/Vgf6ovPVjHLRsnPZlMJLRYGtlGejc0UBE4sHbaqTz0dzaWWAOJmzs0CMn/X7lzkCNpeN
7ZEWZXDfNSOLmlyvtxrOw1hCXO9Kgtzs++dGL03he6ML7077LB1IhS1kFDdZ/ze1vlH9RqseP7dy
YWgAbs3ocYArTBBefFyoJs196tNSHdlYTydzEsNOL2poVjhZEHf+KE9ZoNaII5fsA/OygaQakTfQ
vwHmdLGpOtAn1aMB95i0k9v+ajz3GvoxiSqRoZLQ33O72EkPJM0OhAxxM+0/H/SFg8MHUg08ClhR
3FjzpLzzzloFFZkyCUiRBXoFaqOR98m0VoxcmFkYwb/mhz4AAosxtsTQRSnK5pgawRWjaQTtiRs1
6GEHbkHQOnw+pGVOZp5SUK06zvzox+G+RAjYrJdlTrPm2JTZySmIHppZs0Wx9JfT0iKu85yFtLMf
y64JGzeNgFNYK/9cOFfQHoAuP5z5c9vJwpe6IiXNWAbiyIvsORA/Wa/WSsMXQvH3JpZ8PkjR0dpt
PXHMjR335SEb3TATD4AKhNyV9/YayPiSp4AVbV5C1EnPMo9WYdUWtW2ICVf8l6uGx061D9qA8O3z
5buw2bH38H2E4YAHLldPDY6JYr8rjkZmh+VwKNU3JU8u+/m5mUsrNPP2+FAxm3lIF8dyFzSMeLQR
R3KSzsEvVhJPl0aBFMQc/qG34szlx0r1WAmB2dKSXlx33a/WC51+5TS+sCYQ6Jxbxg2Q85zJ+llV
wPWxLHB9Fc5Vq7XRpOR2yocVMxdcDY+iWUAQES028Pwz3h0SReXllSiofuyG4ZWn9k8igz8SdIxl
qZFwDAgPDfxR9PkKnVtFyR8JNcBD0X+BTf3RKvNkMIK7Uj860wgxPjX5sTA1kCbYWWjmNALrRNwb
Y7fif+eOMZt157YS5HHQcPzRbDFMvdCqQj9yI7YfO2P7+ajeJuvjQ+Tj9xfDwsMS9zfH98uxKEJX
m3g0pkTGaiiOtNaTvLS3qpcvJqt/4EXzC031G66Nd4YxVRG00Ug8Gc5mGP3jpJD2Tc1Ta9l3GbF2
mT+ceBdgr5jtoZhEF+uWetR7/m2gNDIp39Z+lximeMgrrodpp0cBun+I6CNpAgak3Kem9q6QCmJh
WcunqnF3eQ+cD7hQDGlc5123xc25wlG+pKzDcQ24AvDqwJvObFbLZqegcv3MzXtMOE/z2yn31VVf
t+ahGoxuRwGsvGfEBrikGcz6FhWFFw08AA8jzQM3dNWWuIfpuU8VL2KN+fkhIG4Vu9x/aXjTxj0E
eVd2w7mDvP3MGfDi+dZZSUmzVe3ZRekeRv9H4/+g8ecOAp4OeNhHD0HPNjI6CNFwjYGV6KMHeiIf
07FunUPluyXES/zEycYfrZp5Sfpk0moWGoLGgrgbt7I2rl1eOY3FYimqPRJfv11wJcZOQ06a5+8H
O9tVVbPHp+IaLWt6Xkd+wRC2jdKMZDA9Vn4OtOqAx3fj01tdSpSo2eSETmG/AjR0TWvTC6Hxfqc4
vSmL4CTqhl4PdXNQaY2cOhOJW7eJmbFtZo3qL7UEjyqoTMSNYnXIvcoFDKXfDtz/XmUyi5g7HNOh
6sPcaBPNKK7NOfBglrDCPrXzUAVTuxdsVGHZ22YI1GufDAGzQDSSx6an/fV5Fg22sfGBgssmFNWl
JkKv08sQAAkWQlJLbkhqMhGStPg5+O5NV8nvaNyL+8rfg5zo1jHag5NlsWWl91Km+4Hoe1sG14Q5
EcqsVwDufYes9D613Z3S7BhI9Xhqpzjviw0KTodyaHcAU37zSLOfHHozpcWmRtp0kj/r2oj71kk6
TzukYGWPpj5InJ7fVXTc1aP3zXDJfZF23a4PGtSlJveGNjoNGfpH7Ur/Xlt9bGra0S3NRPRBxGRx
rPI+3ZdaF1vgRUzMFF7gm0nKnN/EmK50KlVUBYC2VVOAlumxSDe1QdH6rbHjZGVIhvfg4Bva2JL2
b61yvI2djzxG3jIN+756tqjXXAmWbV1F4ha5LJfXUWCNca4Ke+vQcm97pRa3k4659jVkGX3yK2OA
gRRNYMSe0EMAQvsYUB4bYEOEVIry50GW/sYlzgp05+zOQ7A6E3ADWYAA4YyuC0AaYqUGJJUGcDL+
GdSr658+34FvnUCLDQg08Zt8jAnE7zJ6YzX65WbN74PbeJUIiwncBr56qFoBtl4L7WcBKmIqjyd9
6sF5xswNmJBl3Ojai9mOCbdUDIHDMqEKuh5dV4SQWJpPrn2ngVjKrX6ooYkZqfr9NEAlTTNoepPJ
fIrGQQogIW03ySfxONS9tXfBMd4Q7acu+AkERbeG39+Xk3XSxupupPYN6/v8MJhdGXp8vHeDKumU
vTWxQxW3f5C8eA7K9HtBSyfMSm6gQtXgRA+GX1XWPTuGvDF1fhhtI2YdP3gF39N+ivI0sEKfjZtR
smcozeKecZwbxrm7GSmtw8I0b2RqhHlrf9NHB4eNiOzOivSm2dhphyxEqXC/GNfENncsmx6MwnLC
PgtukDV7+Hy1zh8Xc2+mO4NN0Kd8lhpNCx85d9a5B0d2YCz1BA+5Gu+Vye5rXQuJu8Z/cuF4hhIT
UuBoAkameMkXV1a10bd55xxsLXg26vp72q3cMG/J+zMH/NfEW9rsXcCFZ3Qh20E5Bz1o9SMmkW5q
pHi+j1pdjZGXB7gYHSs29A0JommMb7vG3Oss05Om/AuVuW1VxEoDxdvwKoDWxal2qFVbX3FLuMdS
b4aYuHFljV1Sz/LxTdlNT3lmtDf5WOYrAc95GIfn5RtRDLi1A4TcH2+zfMzrsssnA2y3FQTs0tQn
VyPKow99jpYPyhjp8D+O8lC1Y7353DfOlwoEnTO5KhDduKuXdQO9ETPLYm0ecgSwdyhO5RtQmfUr
Twl3HsLH5cLJNp9IcxM9uksWF7ZvIuHvKQLez9oPboTViEevlOVeSWGh5pyN20516SOqx9qd6DX3
d+F56spIFerEVLeuGLGaK0dr/acCkkA3DZP5xkcCDG03Xhps20EwHrqBYg9jVQxJTp3fdWPSBzXW
YOI0eUvvBqCo7/EmdhKnoGYaomihP5nc0l9aUnJsTonLC4fTneFMVlKgI/wn0R25CWovePSJiXfW
qFVITIn+xptacmO3vLsWfsoOmsZEjKSs3I2G8HC8EJm4wmDXqh14OJi5d9d2ZPxGiNs/dhWHmyFy
fDXMtt1IHBcRA1EpCUXqaiVUh1waZaRrkpoM1jZ3qrUs5dma437AYwWgDyiAnbdddgqagVNT8Vs7
CyDY2NtNrPOer2zR8yTDbGZW1waxBNiClrhkazCzvDEafqsXxZHoZjyYaVIHT1b2WGX2jT+BCMdw
UYtD0CHL+HO/Pn9dAmdkwduQgcMDcFkYRnzvd74ax0M5gWjvtiv3mXVty5Wk8tlMQrFmJvUBhHG+
DJfEGUAYCQ7dpfGQidNY3ZorD62zixyfx7acwQYQ+j7Tbe07lksBtP+hDPoS4FhbCw1Fv+tAnaxY
ujRdgIBAGQdcSOeC2VZmlt5AreFgDA++uYHLDd51v1aSXbOyOOiQVDR4P+8kz2Kh1ubbwvop5zS5
8/j56l+cuHfDWaTTNJHmY63DkF7/RdBdgUhI//7/MzG7xrsLaDD9wclNmMgBmRwOrR1p/UqG5Pze
xvLPT74Z6Q0WscWhKXObGOi9wHS1ONzyWKW/hIxatDGsqbleWBgw/QBTCNI70KIvm2a5MahJ1kZ3
AD6v+8NKfdrmxGW3LLPMBOjg4OsQBNCQYHBILuFaOAM2FXXd2Iq73YEWNG4BOrIxLGjOR2RYaz+9
MIsgRwDy4O28M5b6Vboz2WOJ2/TQta65nxSbwITIxZ8yDYYHC2rkkTf041ru8cLJgGr8nN0C5sY2
li9Uiwy5ElrRHRy7EUkz6vqm80Zt+2UnnHtfDNBlznysyyPWsRoFyhoQ1Bp9M96JYcyR/6BGMipr
DWnzVpRdXOGo0KGwMWfiZwTUR4fPdYP60EnuDunUZceutOvQcHPtVrmivUv5ZL3ko5wOAK3SYzNN
2q8szdnO7iCDO4qy+glSPHZFcGcnnKRTVEkRABikQMbXBXjC1gZB4kXP0Qk1TaFbOqaKqCyLpAC+
GViotNybA8THlKjFBvRwftw3E73Bda8iHoAYGtdmv0uH9kVyuwMuU8OeUbVI0C+/HfQBL7SO86i3
oN9n4ZYOR3dI0BoVJL0P4qAuH2jYUIjFZw7d2IODXH/hBXtmSZy86POF+ojm7FWFLl9AJ4vvZmm9
GoN0XoNhcqOWS5lI21BXptGThKVSbCH/kt+icRf4HYXawutEqHYofGkWoWVk3I/cpu1PMiN9tZIX
vHD8gVoLTRtIDUJUZ+kWvKTmpFdjf7DRVHPo67p9zknV3BiyHldyU/OqL71iVoax5lYB5D0XZ9TU
EG6lXd4fWk1Vm8l1/NscjZq3QsvHxPI0KyGyLm7QAU5eETl/saMSmTHUhMBMDaUsYAlQnVk4ZZtr
aOds+oNvjC+NKi0sTvNU0mKN8/DCKYKEJ1gvcUOiKr6ElyijSC1H4CpOCfScQ5/Gfncas9uu2ny+
pS8cxR8MzY+Fd/cKI6nuqRaGXJdH7XBsWRY2/MGnafK5oQtO8sHQYj+De8jxpDUhuJh2tfaq443x
9Zo7Yor/nTRn2RKsnL7TmIWxgOJ+yr5xsRFrEdjnowAK8ON08apABnyeLoAmp25ba8/6WqHigosD
7ITC40zvhnruwsXzzAZ9j+t3B6uVPxrEsMLpIl9YcYVMR+mIzdSTe1ZaKxHshVehi/Q6KiO6gUSO
O4/8nSP4raeBMJT1h1q2B8X+1uwxlfsiBYzS1+Pa+fW5O1zyO3DYGdjLASqRy1G69SACrbC6Qz+d
UF5FG9Z1ZX83tD+fm7k0KuxY0If7NigtlqmBMdMKf/AImFdrLyLULsNyLH94Q/6i57YEfX35NClo
1n5u9dLgoDCGAi4a2c45y9OitwIt66aDTIGeobeT80yNPJrKNar8M0MgYMYD3sOBhDoQci0fFy2Q
deCKXkAENrixq0cioWC1Kb2fXxwOrLjWW7M9+hdxKX+0YkBq1stdh9123Y8h74HaNEKCNm9hfpER
CPC2Nzxq4GE04HNbLleWg2oiRTvFbeZYVzgDt3ZXh6qooWLh7z4f1FnEBFOzdBWcAn6I//w4KNU5
U+8KN7sdy2tvw6eVYPrsoMDn0XkEMhUdWdGznNRocrD/aEEKwbcKzcj5txHZY7edVnrH3oqvHy7E
2Q5IDpF5BSPSGW5qCHRkJ4eG3QYWOr/5xq6Q7n9g+YGAwcPdZvKBV0OI8lmYDfe1ufaQO7un3syj
+wUvfMRqy9qwL+u8lDq03EXvzXWGBz5oz0pv44xwsF9mK6fGxVnF4fdfc/OivjukAOzlReq07DY3
naio8shwfqTT9uueMQtV/tfIwt11e+hLZ+zYbdWD4dy6CtqV/XRhFPA60CLimQVWxGU2m6bAl9g9
RiGYHQWlEZX2U1nvvzwKGEFLEkCq4FZdHrBa7qGNGkf6rVH8JO7TGqbjwsIDPwd5JARBLppcF9sH
fqcLhMvZLdeRgtJQM76uqN39CrjrxlkBUt3Ahzrl52O6OHGgtEBjBB5xZ/mPvvTp1KN97BZqMJHp
C5AT7dN0TZv2wqHqgdwOL2GEj8ACLe541xEaH+iE9UdjmrLROfKUtSOC6JUVOrubcPnBygwgxr/P
cqF2mZoFc7z8Vr4hKv1B30hOgljv7Udw5YqwB+FUZGfcWXHwC6myuaMMByzabJEoXYaxmhDA3nZZ
cWuJNDE0e4v03Uar/efBbPddzUFP4BzQ2RLborox1d+vriJSWDPbL2r5UBddwnF1yKH5Smf1rX5q
QR8tQ/plsM9ckfrXwhIxUJl6aXMXFlB8d6AZJKpfQ252a46yuEKAJEJ3IQD/aMAGYgttRR9Po5RD
uoxqNT853ktoBr8/n6aFG559fbHDRlpafdkV/DT6sUv3BH39TizVygVy0QqAt/+oMZ/BYirqZ3yY
KPKJqF7e+umLnf9YpT+/OFGIIGyEQ3gfLR+IoMCRinODn9z8im8s92sFyH9m6t3nF3m+CUS5ow7O
FuTuVZiZJ3A9qTVaisVm/Y8NJD+Qwkaf8/LMnkpeZ6Y98BOFkOaA+qNvEPBSgDEl35r5zrFWimiX
p+x/7S3BZC1v3GLMYa9QU1xOD6MwVl7tS6j3P0MCTzxaMpHwRbPMR/f1ZDmZUpH61Hg7ybdpsHf8
TYuulS5UTVL+NtakqRbH95nBxX5hKTg3ywYGJRIw2W2qR2W9EtVddGcIN6ES4M830+Lsdpxm9KwK
JjQ9NAYT+nZ/hOOF3teO7v+M5F8zC4/Dtncmr4QZUqVh2m5psxXmdrSyuGszIDbXMvOL2/bNHh6b
oOVG4W7O0H9cKlG6tVMVKT+11V1O/pQkyT2UteKiW5m/S273ztCSE8xzuz6nPgz5f1l9Y9krBYxL
HgAMDcKRf+ig5132Ln7TIahiACmAz1sb392hJk2t/9MI/jWxmKohY0FDnRIblZehm247c2VnXnKx
f8dwRjxmc9BHdW4FAy4PTTzpbFZHxG5CVdor78iL0wUoJO4YC3TEy5uyhWhE5wujPtVTJLKXrAD8
ci1zfHE4/9rwFjuma3Ovwu1WnyYLBFbfR0Br7IRYa5oh7j9w7XdPlX+c+F9Ly6y/p6OpkZRWfdIN
RLtBG/jHIitVPABUA6ZBZFx70ZvHPB3Zddb14NdCqi82vAHIJ6ioxLxOszCz8f8w08DfN8Kws6hs
8c4KC61A7teSNLQ5qlb+IKGVOtIKXmxU7q7uvZ9pT0TM+PSaa5p3QtYVYeoIiR+UOTzvT8ssB+mA
zgygMFeou76heUK1kmxqqxxQC5uKECgeA4eK4YXU6WXYKFFFqflYNGgpRw9V3Nk53xpm/uJL9NDz
wagjKthzbWZ/ekPlSTYImZSsrW/cFiljhvcn6DxLjBPgyRjUNN62zFvQ34J2KbbaLD1Nw3hVTeWu
b6Ue+YCgabENdAckUGeJUIr0cZH2rI2KrE7dHdorWRtqjQ149TgAfsKQ4WDmaCdmjnb+wBBV7Dmd
tpkR97sOoh2b3BzIDqI0/M6sixerpNCb56P305uU2lo8r7cV2JhuqaY3O6QhgCkhhhZ3uuzj1p8f
tJlyrsqGd1HK3AzPAOnct1bXQkjDGJJKyfYm0Dy+z6sOe4UJewcOlvqnJ2m7dUBZlHhmG8RB7eih
n1reVWWoIJ6KQkOq3ExjVFy9mDTdc2tTN6ocZfydoRd7s3H6x1EAZBA646CuJ5/q0Wg3PJ7QkY3E
OifGDlWMPGGdYvEkqBFChrcXENwenC0VdfYSBJV8rKVrg5ysAl62H9hwU/SpeWPS8q8wAACzIAu8
B1AA8JqxcTcgQJOhqnqWlHpmhs2I/d8zf3hmwC4jiBVFovvETcaKWTtuV0DhOLw5MHCVXZV9I3dO
MM5wCx3qEKlrXKdU/IZjeJvCHK2fdHJ5AkCAG3aKenuh+35I5VgkWTP+MfvrnlCoII3fhAcJ1SYF
2RlPZ2AP4WTrZCSL/GBydoMa/9SBp0WV52M9/ErELjNK0LlCUjHkpqq2YODJEr+t5L51JU/AVH1r
sJsuvwI6T+s4yqOq9FD/M8xt4TC6q9re3pFa2SGKGVCl5YWV7kkP+gErV3+bXntGd1AVqcYjW+I1
5rG1ywqYKQ5tIDZ6P4qBAgjfFiVAoAwUvPnQTNu2aLxQt1rU5B2q4o6l4NXva//a5LXcSAdabJVp
DFul2HDdp5q3cbmjIpkKemg9+1UL9AFlDulEhgDnXDejmezcex6MzI9Q3a4igFjBM6Oh14BIY9gb
rByiPrXYocnTbo8OCHJP8Mjbt7zmoDUSQLKOGQlnTIwBLbuujaqS/dJMpw1tm6sw16CkXhYMQnR4
DRyZRC8zq2qx9VPnxR1QIh8dH+xvwv9dKNvdiMy2Ix8l27gtSXOqat5cN8NwooNOD6Cok/uK4AXr
mH2DNo/0zte7IQZcpXqipeuFFv5xY9kKTcxlTTZdNgHy6dSg5eu0IW4zIkKm9eYGRHtZBGk5Hgul
FyFDOmGDNC44jAbZh2UBOrC+BCQ7hxTNjYt/jFjrgTBK1WybTg1/oSDkCzUDmdDI9jRvFygxRtLx
XlPXrULayhZQOz9NwM5VRJb0wZiVAc8+FdClBs8Dhc/QOk6l7kaOL9trlzAb8aPeIfEp1ANFkncj
TTmGik/1VeojdO6qtIOczwR+WQGsVJMLEuJvkDtjQiZYT/nPTDFQGOIJFKsWORLWNnUIbZg+Hi0I
KJHRQNSVpmAqDAjk32oRJDUbwVAlfbEptVyEEgDOF9UUViQKXUZMeM9Ny6AuzfI/fdW+8nLIY15l
fzpH+25xpSJjsF4qggMfHRxjZAsOpJovXhwHeEPPRBOioRSJPAsYVRR1WVxKUMkgiwRMl9exsJLa
tyYf8DOFW0SZkRqxQF07zJlpYB+X2DdlA61ev7K2LuR6w14gdOhsmx6gBJ/fVd0Y5GGjje0j/iJ2
YsEGAxsIDFUCJ8Yj81oZOY4onryyfHSF53xXSiuv+1wXV+NU02sKtg0R2sbobxTDjve6tAipn2sv
NvWDuKz0ImbAskZ2QC3oqmoNKC5JFRtp4F5BBunV9psJY8vrm9YLit3Qt1oIWLQeEQfai5ruNAlt
gClkLs+2Zm/bSZeVKH1in2wIJe59pox+i3wH2gLHUQI9bmdXTYmzF5ly88bwKxBBgm0SxVfnLw4h
Hncu9XDcaSX+mwQ2OPezDZ7s47bU/GGT+pADd3iv9jYt3KhwPX5l2dYY4bKdrsxO9UAAt+YDz1K3
w4NCKRWOqs+2TKPANupB9mSTFte6ieD5ReMWA2OyQ4BJtBtMpt7TUza0qG+YnQvu8YwnQe3/CrJK
hoID1+0Fk30kBbqTQlZ4boiKrBFyx85vUGr44bXOT0eppxGEAGFjFeyesDpPRhdRoNONVeS6YxC6
wLxfF0qjdw4DV2hQZFMkWyuNnCFPw6YnQxFWtCknHIHofdiRIsMijNRpripuFyFgdE6MYIXemlg1
QMSDdIPejyEZEORuZOHp28pAjQbtEQC1dh0JC07BeeOp/+HoupZjxYHoF1GFAAF6JU7wOOcXytcB
EQRCEgj4+j2zr1tr3/GAWt2nT/AOPgfq25thP60R4tI95bdHzSZxu4ARfIJqg2YQLP+KaW1y7U/t
CUxzk1vSx+8VAViyyY0fJHoPWOhM6Ne3yWTAzLx3HTDwlDVwJYRy7vR532JYXM4IWHoea7I8ijUW
eOfd4ULgiJpYp/+TOwokb22TwJFLpaNxmrt9BA1CULAxwgDAuBxnnBLt6/omCK1M2zF0ztsgdhiJ
bXWGG6960gb055rqoDSuWPPe2bos9Gf5Okxef5jFFKf4qKRwAHqVBpEn+KegTbiLuoXdjcP1Pd4m
9h2raExi5ZBsbkJ2b2sV5wHsSNG0GZzWHs1TsGF5jNbl1UOW91c4mfqJjyBjJrTawdxd3R3F3utm
NygC6z6QaaqeqxkUbz5Pa9kNpII7wbDlYQ3PXTbsqMpVzNKZOmIud7Dwnl2v6R4DjitwgzskTF3X
JZM18mD32ZXPQTV68Czz49w4KD6G9m3Sr36L3JklLpvYbbN2WkhqGf9x2zl+CgctU69C/4jgcaS4
R/v069euKTfW2we82XgXSPjrBnI4TQPaWa1gHOji+oVRxNKN/xzT0MLtMTi7ThWA7tjFCV839eya
xYGSjeFvTXg/inPbEPM8se0L9moa3c/8s620vmyrry7gvYJC75KflV4f2kqRTCC99rjbOE6N3Osz
sHV+WNd1SPYRV60To6zLiZNb7uLrcwYU09g0kNhcHTSsw+CguoEmVq2bTB2Ow8j7/sVOpMtEp/5g
rBilw7o2pziwd7MgGUx0G1F8S5c/u241YO8RIy8avVdpJx2mdgqmxF3tXPY1aw4r4gVPOwymi0lB
ehP4e3/emqrPoUxVaahrb0pi9MDnjRLMD21vTk3TT48U9uUHuDH56ehqewFX1Hzhi99Kb+kmkPi3
bc/biHSFMZPGV7D254l5bd6FXfUMzvBe2gqfYQBglrqYuI8KLQhJYp+rM0x25zczQlAgWNNlTA7x
xYEUpKA7WicfYsJ7hcvUydzJ1p+6xeBRdGqzD1L4tUKzukwfUa9uVrj6Nu6VCY/uetjCE50MRBuQ
poz9oWkWWJFSV42foLxfX0qoiRKhfb8UA13yKTTLdYSiLEUowBTA/Hhd1lft0vESWlzPC2KZoEpq
1ZGaq5ppd+rUWo0eZEcqYDeAM89iOR66vQkTSpyPXpsu6dU0HmMZTm/dRDDKxII3Ke4Ha9K6waZq
3VoXfRVzm6Q1AmYffdwogMR+d2yk2fJFtPyeyAXaiq1S0RNv2JwQFTwtNgaSzFmboPrH92ETUYQP
AWGY1CR0qvspMh9w8pi3xAxufJLoBY8+CAPF1E37se2DFZS6qs56X0tw7+2Pv7oUSjC9wwqjA1IR
QM7iubFIa4EuyA07lkVS+sdWRm8w4MbhiZHsiE4fIgvUN/DLqo++MvCF7gIv7TevhVrlWhkdCDpk
2HLMUAATMeTxizAR4DAvqsStaGzQZqyiEAGp2MEnJT26GmQOoIBCd3QBj5z2CWnpDhqKvIcDzMcM
m4SDDbmAv47PcVn3TJVWTPwpWl0Fe30ucywhRDG6FS6LGtduj8I7JWzkr2gMWJcu3P6EvF6/I7da
7petpSUl41BWjuG3ZJyXLa13Ch8dFi1VYVWkb8SIlzMcE+ZeghGlNtwwe3lD7B+jdo0O3s59mOv2
6tqULEevmSOQdRRqwRDgNVlChQqKNihTelM5jJXYXVxp+HNQ/QEzwl+s7lniYUY5rXZw3sBHc0oF
wv0X2yqdNDWIvCCxSoiNYIrnCG4u0VA5xwaxq4VC3UipM8GHZ4G6ZiXKS1xdD9Bo1eomtFOXuiAL
JjHgwkRi7vcSpBHMaStBmgusdeokHILm3tVrnMidgpZYTW5K63ZPRDc1BfgSONt+tKdBjF6P8eEX
sXkOQAqKrSRWYcmA3i5rAromLW+2jAvDsolCujSyeb/36AZ2YDNESYtb7FL7XYgphEnUC6XKgELZ
pTQdSl/QON2bZr5DCupcgpc3f24eAoWYcL0HV2DaQZsO+ila27eBnOH3o44Lb5ZCqHF556hJ58pj
XdaCIWgTvHDePRphJwea0gMyGOcnT9nfxSp15GZhSYVMgBuPP819UcUKUpeO4+F4HflAw7ugGKFP
kg41qZ31cKOMjHKOfy/zao8mBGS4xCoCz6OG8y5zt5i9B2PYtQltou7fXkVfW+PZF/j6sCPUb7iH
XLGNzbFur0HLoDxJiYnKhH+8o+uxg/dsVq0taHmu26RSVgj9Iq6hudj0eKuN9wNDd+cE/d8KVRC8
MdEQYnLjVZODF4bKsEuTQX8bfg5hZA5+PwJViQKCdlGNRTeCtziDHQ4ncSNembu9Rc1+HUe3AIde
oiOEl1gZgSGSdgKorh3Q4frWNRnpxjFVK6NFGIOgFSkDaeO+PwDuWOBbMZEc3mjhnb8ELGkicNXI
0uH4xbEpm6CqD/E0KMQyQ3yDPwo0sggvahPfOKu2n12H2r4GcBF30XRB29OzVJllzi2kqG9zI5t8
M73/CSty7xaOVx5CpnQd/+2m1xlUS815CfoIRVNPaedWb4hlG5KAQ03Qo9BmJlhoNvTKO2i21Bl2
af921S151S1DtsQ+KuvObNHCXCm3Sv5bF6VegEfBsrXe6iICFpc0wdXWatuCxyHiL3tr1wwg0Qj5
XjxmY72JDEilnwTh/Gu9qE8l6eSBzypAacLTc6G0OI4b1Y90GZyzomN0rquJ30LHuRfwtOjyXbd/
QHkl/gxyRQmcDzb6410XrehsDRjjmK8BddQVDir9xg30y2g1pjN8pNJgczGmOispVwuNYUiHGrcL
fEvcuhpvnTCe75pBDTfRgKtxYAgFkiTkhWy8Ka9d9gVLj6kAwXDFMEn1174As5TDtR/TtvCCUdyi
i1ze1gHmV76C+ROGTPBURqrKSswdcJwQQ8Quw+5jn9q6GIYFfclGRY7xp0l7d9OJlKZHoOM4slMd
eX+T3CAUlEjykhPIoNg8/kms1tOG9d1pczZ6sdYMWWCsjxuk9tXjJOYV8z72p1yqgCa+rfsiXuoZ
FsaVLqRAqoTfin/YA3McW/XDVxXxRM7EP4UD3v55J9/LCneCPRzHAr52YZfooOt/u4qOKeSu5E64
/pQzdJaJBzVZNhv21CEqAYKUlp9893/vZBQFoGDzfdR3cQq3nSCNKrkkvsOd137T7sPiE/6gYGdx
YQj6et/ZDDQLU2yCL1fe1fsYFS5K7CGI9JZd9SO5gUQmD8Jdp67XmsypZ29MulGLD2PC6qxHi8Be
TqZDRTS/nzuqs4HsrFzxWNK5td7Zv/qS1WGNsu5ONB8tnJJE1e7l2DLvjKxFlauVyMT3wWcC43Ms
ranefFXrYh/2L4fPEVBauYZHYwOIN7nokwDtXUG0hnuodOzB7BpqqZjjcfTWANsKwqNdg0Msm+cJ
xt0JH/UMYY/BAOfy9jj23nTLQt2dPMxU553HADBCRYK/pY/kRxib9wrsljMZfFF22iHp2rQ/tV4t
Pj5Q4mCf4AhSmZkW+9LxAseqz8A/B6w1YX4Ios696wAnZYZCaLbVzM3F6JsDDqdfTOjgcmfw5MlR
K5IBqzZ6X/f4XzSseF9c1JtKQqM7Rk2frM5Vk0unEbVkGp61A2cuL0DL4Q7MpKRzmo/Fi8wNZLl9
ShtnyTkaxNTZ9zUDPwdJ8MKRL3tjoKkEiuE0GfTP1RMeBsGU2EuWDprJJCKQ56pQOSnRIf3Ydrqc
4Ng5h+kKCRMGXNe+4PILriiwd4Tnq3vHJYAMNEnLYVuiGrYwuDQbAZe3NjBTJiQGBgqA/sfroZeE
km0S37y25jDMvfgDSrs8+7FCQd7mNbxAf1098qmNcIsGfoF0uOWx1ZCqu4hezSbWRYWDkojnjhf7
zvE7foJnS5hVtVFpXG1rg84DosM5BHC3e3QvRk3eW9U0R3edfr2pswe3dmaLWI4oOBpq5JZjmeHk
rpVD4ROfXzw12jUh0X5hTIB4O3nBW7gF7yvW2ejk5CftuL7DrwNMoPEwj8G0vneL7wGECeDR5gtG
6nSyHUg3/kzqm5i1LB/ArkvAylLvnvCmbFFCZwuFfc3wHiMCyeonbwxwNZiB/sUo+jeRsB+eP8jT
hMl30MClAHd+NNfQjrVeRQmYwaSrWjCCTs6YOw5B/UVn/NFGszl7YgSwbqL2aSGjwjphAhShhqio
2oEfrCReOnKzHcVgxUlDgWVx5ChchvsZzaPnzewsGZEfdJeqSuJQe8UWNC8z45hlfPvBpbQpdu8u
Zi1/DJ5iIAuJCIOVptM0N04phAhM4Qsf6fAI5pDc2ku070BjWF/t6mWYV2OKOl63l1DFJJemglci
V3vqTtx3T6DoXWX50/BWKVDXcGzbLAh1BU8tAMwe46/YOrjpENf00BEalxXk4AcMQdUxnAeCYN7a
vsSjsXD7qE3q1Lov29kC7WPLeINzT7Mplv+EO/yD9JKkS1yvTkYjoHHnBVOnyvtqvgcppk7B3K/T
QGKJLEYOufkErbjvdv9msEzzRSJNF2g0Fi/uHFVvk7uNaKtXNh3Gts5ZC5YpvAhvhmGO/IvcFrvA
BsQ0TanmOYKfUbillQ6aUvphk8YbIIWhu8aICTInfejAxLaD8GuwvjkhkOG7gsMIEMxX9SbaczgV
5On6BxSo0rgvEOcbbEnc4tqDxBh6h92FeWC706dpQrDpWMHznfgTKUMy2txg8ZR2I7MIaoHyYpcb
yzc5m1NUhcleL06ytd0LpC1XcE6Rou1j+ui2zb/NI+et6553HPjSbVDtWqw9jv0eXEYmLoHdCKIJ
tZtqt/k1nA2piM7Rci/6LqHRsQYw6okQTbzoq/cd3djFE9gJpRDH8D8Z2Pm5DWP9SVToZGwz15TA
luy43+M2yFthlgdwxfZT7DWfsa9fa+nO2dgz6DnJAsQscqozh/MCHvCAqO9AosSMrEPR8Lr+bkbY
zjkY4ZYAGNkmY+NUGXUAXg8wTsAqCWYNLTGqaK9jKwSiWKn4O/ZOS4TlI/dsAqMXm/cEWwBgSz22
IajCG76tNLA9gmSkt2SOnJtiDL0tI1rUyYCk6ET4gHZiLNpLG0Tzs16xe5kaHp37dvtAPfdKWEDE
qU9xZVBE8GQVWdE1N3oOcfCrGQDJskwJBmCEcQQ+zrOjICOBIyf0871Y9K+IMDf5XTzmo0azVhEk
YCMd/neNVo5McrEPOXYi7xMKUIptDM2gUPoiCCxMfLnt2Ny46EmE9AvPCTAlwpPP/SGO1mdpXJK0
tMOSFahPohYGFFwOFo2pRN7eNppH+BwMcblAO/EYeWJAb7xLUAEH++mjTmV9K0XqCO8rdkZsab1w
2gDszsGz07TBl1fH/wufxwtFLcEHgXIX0/K5rcOt2DkNsGWB/AywHM+GCoFFUlQdhvf+w63r6bBM
LTsBp/5n+Gzxa1vgiBDeVHiOutqy3izmaWIusN2qU08Yindgx6JOaVTz50XW890g1JeIdy8PJgaD
lBZ3NRq5Hsp9My45ayK1YWMzvwVwdUtsHImLMyshz8LrxMXF2glSImLW+2lb2qJb8ICcdo9zyJbF
rb/23p0E8J/aFd7HgTubF0s02vLWgYMwkx5iT73XMQAYuHl2yWdK29Mese4Uutd+W+FZYPuKcdqr
oZ6oO54peNoXaonUAdsdkfrTwEHdWPujMzIPpW9wEwYsPqta+k6G/pUzG+NUa57vTeUdHC3pga0e
GrjKrHGBveb2uPirLUx0NVPYmjW3WoubcVWwK9AxJlv8LzkCJPCdIBejVA2okCBQrhdnZ/E5qvET
UOl8jrptk7UjWB64Xp3XWrWF60SgBKgRRRNQ1AMnikNsXIWKJcrt6osSFJbgMyxbsXxfCnj33KOa
BKWwFTmFpO8OiwmaQ8RBpgaCh3V/yzAhhH2dd6twgbIBb7BXCXUw+isuVdASOlxbWFZG4rDQzcHF
DIXpCti3MDVAdBdZY58eeiEsQeouXcmkzys4WWeXNt5XFwqMot0GsEYJk1duPB7iYOkfCFqysm7n
h65e2rINp/FBBz25mNYBXwC5WhkP+/0MI//gFIZUHgPH4uaKK/9uU4365E0jc4B3PfijLk93Jjzc
KCj92+B3ianc5clfsLeJLNNn7jjgs1VG53TYr4Qm4naQpY9YGO9GISzF7w+s2/cDY3WYL0vAEVNm
sYne3/ZpUQcf/nx5tARXxvm6YatEENs0zf0BOcXNjfSUPG9E+uXoL9ODpG2M5dc2o6+Dp00w1e2d
VvYpQK95cFa0Nr0BI3UfrkvswP2iTOmrHUabDZEJjxrgx5OE5L1w0VOkEfqYQYAugZSEO8XDOHeY
/Wm60L7Xdgg5ZHcbSlGHSiBt/SOWLSy6uIH4XdsOu28XP7BYL3MGC6LvNdHLUH8op9jshW867H7r
qU27NlpuG94TGPZMLlZp1ZR3gI9P8loOcAt7x7prZSqpeNpm2eXuhpt4191WAn5VGdr66V510l4G
IrpDFMfztTV00nHBJjGcne1AHDmA+XAVCW6QqrRXx/SwpS+IOWQlNkHqJEPdn7DtgxfvsHglD02M
y54d9dWi1WnsegvW8gjlROulg8/Gh7Vnf05PvhXGEKyxvymIGccwdvo36wfdw7JtFv4g9ZzDVzq4
g/tIkHcLNsAerYdTyzp6Mg6kv63oXtog6jF7EvesqbfiCzB9qocuSCIsdrCVckEFsYiLw5JrO8LL
tX7r6u0HmssPoeEuSMQgwfXTTYFNq1tELtqnwFE02SqqshUajTt4yPQlizpdjHT3EkfioTaoPZeh
1xz41oY9egiLu7HXJWQVfTJixXprw0rc85o4r2Ojj7JZbreRNAW2BrdR18QYlOjn4hme0Q2Xa0zw
ipOx5zcMT7XEaEZuWbXqB0IA2gXr7mcRm1lRzX38gx6NlK6MRqyVOgbiSKyOm3b2zN/op0I/d+hX
AtYJqzpABSscqTEOFxwOBTgK/meMKDssC2HDwtl1HJvc9z2wzQ3cHecT5pgJmyIDkNtdHAuqGgCB
xl9hBhNAL4rYT/9h7p3uQmTcwMxa1xgXObxuGvi9tKMid5AEdQUbMBAGK6odDXsAJUsgHsI6jAtE
m71Z4KUFXjKeAeoygGA1PewVw5Y+dIK/Co4+14OAn8eYkVas9ZM9cn5g4Rhlyyo/GCTaJbfzfOlQ
rA+tgz+n9gH6SB28gm/A09oioBtmOmMa7uIhtrt5C/HRMgBSeOKuV50dWvGsM/wDTJ8t2QL67C1N
lMFcxz7HI+LjYB2Fz94BT2rdzhylifZChzsIVMvrWGHn2Fo4VBC4ViUL9KcZ9iJVGqtF5IwTc/Tm
3tzPbmVK3TXDM1u4n8lm9lKEBXIgl+joU3iphZ9QousDDEP995ps5sWRMVIN4xEGgFirxKn1esB4
YBOlGuNUHiOhAg8MXVCjwuoK48wPCjLhxwWmgWYB/uTyAG46inQXH2rkr2mgww2gqABUgKh63gCJ
JZBlPSMXesBKpKmwA8XKDBOncr87HWPKCcP9326q6b0n8X5YeRsVPveBKGJDOTpBOjKQuKahRI/+
a0b7hriB5yoU7CCuPJ61BwSo4ioGWS20r3GNf2HtlzGfNBaNEEzPGdT3/h1F5tM/10zLK+yOl7TF
iJvwaptzDCfwwoenY6Jjx4Utp67LGvdiOne2PvBO2IxFM8lrBpICnF5rUM5C75nM/i8k220xWhOV
q+e3KSFT9cB23JKajuShRT+WmBBrDbtNXlZ5aHT41qlUYIlxIL7E0t8B99ev7AKNJhoSLVQLw3G1
D++gS3lFs0QvMaTzj8g88g6YtsDiCbsJFV7iaolpdVMhNbzYrGgzmHo+NaFbnbFXFC+Ggn4xbHF/
Q5CoGUNejWa2fatGBcPiMRrAM8PEE8QgnXEsch797tPrrxDOQ2Xu0AGkCqfVBeDcdPCnATnAvrai
IKAdYdl4mYbvhbS31b5hNXrf9DdGPbjeGdBMMgIk6OofB9mVDDv/BmpgsDmSML7M2wsojwUN1SEI
n/mCwmZJ1tEnSc7wb4qGu5qf4uYA9UyDxZIrVMbiAzSe3XIzbGj6Q3TJsFTjMN5s3oM2hzc3vt7D
3h9C8cOiB4xaSeNiWtA3AB+vhoTCPRvAncOcNwq3ysUBemW/huhhdF98zFHDHW9KHQHRo0d42mHB
9issUrr4WTupB/r3MN5sQJKaI1nvr4vpGSvIfjFYjQCDw92mzN+8j2gSfrWTTfafmm9W8TPLCNvn
273+JkIlwDaw/garhauiHp/r4N2ZbohsjxRb7TB4iCZW4Nq7QUITWDhjLvHNV7iGx3A/u3Ox6p8N
mAXtwHfELOXa1w1olK5zu4CGgGHIR8cFNLu3B9Kegu0ccyxjgz6jwcHtHwb5PODoKAzXl9gA3N8Q
e2sQferfYPOXxkgOGJef61ML+R8Gy2xoZxSxy+jn0JOP6s1Fwaxld+q80pLzTs1R9G8EjCmJyjC7
3y13Egu6KtGYIxks8p+qGnZ1M6DU9QcVKBHkFM3A3wJ5UhYXzwBnrqYGgPY6hscQtuq7B3+9yiaT
f+JgJOGNwUWS4VMD2JvIvePeqOCjHu97cjT8h+BnpbPDiB1f4AUxAzS+MHHdgX0AV7HRA5tanL+T
iL4D8rytr5GPTn/IdHCp4lJimcVHjBqlZyAInMC5yA356VsDMayXxc6l2eEn1lzG6rYJDj2AaFw9
MS7y0OWnQLtTMWLETcH4FbjFHYW97hK88IUORyC6X0h+624hQ8ujHQNVd7Himccsb9B9GbWCMhXc
x9RJhY+wlP5mB3NNNxksACtvOvNlT0h/6CP4H8xgpMnmsJAlwZnGbg7EX7RLWbRe/Bm4B0oee1km
VF6G7RpyalGcg+UFxm6Zlm46oR1su7LBttnG+K1oJ7e6yfz4ad3uY3EJDUtWDPVUv7fO28hPsG5u
Y//SLXXJui3V5o6uLy57nKqyBVFzl3/AJEtHvSInwGMv4Pjv/Z/t7t0aLfhEEhOwg7u0YK2VG9A/
j5KUbx/N9NLUZ3dxD1W9HkPrIoo3SuEikYOCgHefJugWsDU4wkoiCUCTgxtcooYnTV61n/mBcwvG
SD56Opd7Aw7vbzAzrPThFYnPBGwhufozi/DfGuLxtTc7ntbcHCVSit2tSqESAIbk3IN8lHn2daUi
Y+zHQ9XYgvso/AFJMK35hpkclpUA2XevnAN8byi3Gzb1xytbEhtKwS9sI1cHyNTFO3D1OHX6ARk0
zusCmpoPAC6uHjp6v/Lu0PmfHujvcNgtKKgPMBq0NaY482zV3fUqXK9TfwCxggOmgEQU7gh4By2p
IOCxPDOAWRgO9+YVvkYYcgtpOTam1alycQdViWl+IudcGz932vPEQQ6hIjHLPQltuigsxrEdQrOK
gg9PrHE/q91LtxCxwzSr/ddh/HBdfBUrRh3wA8awNG2BDSee1HNYa0Act8JJAjOWdfxpvCtPdb2F
sUgGH91/Gsn0AJLTebiE29ERb7P9pu5hEyVBu9Sx08C+RnrfoMQ0LYKg/RG1+aQwEw4Uhm9LYneE
NZPTbB9woTZdCTSxh8vRGn3vKLZ2+lbdc0RvMFgkVH7U8we4ZjkFiQCEBnAyb/cWLPeDdS7xegi9
XxPjINzP1ZMR7874AYgqk9eIq+jL0U81johpCiFKr33Vy3c0yHIDBxfcAxDgnoIBMw8IiIMzn2jX
olYPiRJfQX0faZiDjkcsY2D2+aTl2xafxQpUGaxRJwZlD/4opgHNcfkn6T08z0rmHGj42K9/2HSM
+gcE3IOuYM+CVArX+xHbqRas3KabdsKtifJtTMIi8Bj9ttzF8xyDOLvfhfQe11qBThopv/+qvwnw
yF8AHncIHM8ph/q1XR7c7V2ANELM2UF3VUfMHK7MY7A1GpSicKqKFvQmODEM5tTDU6rE0zdpAA/A
fPBDfp78/h4mhxwPnhdoXNLQPiwW1MIZgKC4JQxwY/vgL6+wA880/Y7WXw0+SgtHRbpWpdjr44RH
gpch3dpfB0uGuF0yA/I1fFGzIfi3UacEkpjV/A2cszys9lsEFpfIb7qrDBYEHc1J1xYMXKg+nD82
4he6Por4HdsBDNF9Iegbr35DRD2NuP4P+is+TuYulPgPZ0zJySJKg/XbjoB7OI6GCxiII5yC95sr
02fZXnyU006gWFwrQ/AjcEFVK5YU/D4SD4jBSePxMUamI2zpcBZQvZizJQ3Jhg6RYl1JUVRi0qZs
/6jpk55vWvYLc7l+OdXrjcY7E5rL9aRh/YxDdGRotb3bRj5WHrbvNMpHJfDbfsc+39DeARex+h8D
+oWVCe4clarawc331XYXCaKBntM9zOf4zaG3nne3kaPSGGLdQ7BGxYL7wo9PxMHyQRdBC7/VFifo
AexVENdvN/W42a+I4I356JtPh1OsY8G434dMOpd5yrDqz+FFmrrLh43O+3gfOj8jtoCS39jmVdVf
wHmcYT2M/VFMz64PWuaXG50ROVzZl336HuvjTgvFz0LAz7NkMfbI4pYBhR3tXd/eX8NiG/PZNwYv
wZnGLwstV1xfTQ0tywv1nuv2fl5u3PqEsIx8Mu9teBpRXvcYjUreOFeTTpF04SPzblcPCelFuFCc
x/ed3LE5xwiXUQNTI7TpQebjFgur3/XqjzjcxAuHi2CDa7HPlSgRJp4G5oF3JG88HwNXkMB4Mpyg
ogFNqsKt7IL2NMBAcE3q8ThHj61rbxbvs56rsvcYcOk6lQrm4V4aRgoDz5AsWFesbrnL9aEhMkd/
jk4ZQDVafyd0C1dgHuG3A0a1CDdvPDzuC4i18YsPJ/ABIOIK18pefzegVYuhBRp7FOSXL1eTiLcW
BcBz21yLNgUALdC5r1gd1vZ33njmNFsCicBdq0WisI9XBPcb/nyiXw1+RtrjzO6huEAvUBd7Z9IN
rcYa5ZEEpxrBU2FfNFY/zjU7kD1AlakzVX2sFKx++1LJS1/R1JnGZARItdO/RYts509WflX8RiJb
T7aoByPgSuVkjXunGb3fWXdjZF3YAFdVLZL/ODqvJUlxLYp+EREYIeA1SZ/lffULUVMG7wQCwdff
lfd1omM6u4oUR9usk1gkqfmhz7U4Ri7pRcmJp93XvuJpbquzp9Nv4WFPFb/91GA8kOknO3NdxbWF
KzmNmBC0FNwkBVOLwcL/siHIkugyDpCNCvU8TR+iO8jxPml/SFpwYid71fx4uOkqIgon/tpwJ+HI
OknySiCGK3h/ygK9n5yfvlebJGrgT3U61sR/OuROm+IOWxYI/FofVmFObaNP5Equon76p5JDGB4d
wm4AAjaL4UWWvSzuusW/g5isbkbpt4dg9cnb/3XhlX31NkrvzS37r9WWm8oeYuH99PVf5gcXv2y2
qUbGrj5mlXM1J/6G5YexvE5H2T+wa31DzCyPXjPX2WlF6Hf9zxACSV6a5S/qwU5Tx3E+dYMxwCfO
jmI9NRRhFq6HlfyXrmB/t8VqH6dgutHyZe73MmdIGQDYgijE/+WqY6uforno/sv34GFfy2MYM5e+
3VfOvQ5YvHbyA+dcLFtqGjuiEvHIcCib/KAnJF1Cfq79OKqLFheFBy6zn9rzY4NcPFonF1u0Q8It
nNcguJ0s50AkdGNziWLhQFwQhuSOeY0BxPn1KoZko9+MN26kHjde9WjCn9wW/619uBG1gPZw13ov
xFk3eWtQfH4540Vyp6yLE5zq4qBB/IV8Njxyf32K/D8NTRrFv1J7wMEzK8/WmdOIntLZ4inCHdgE
5Q1us+f/Ninb070XrJGcmBvNFrkeiurPBk3Yv/ikWJsbp+DhLHig7TvZkfE6qmnY9OGlG7j0+DcT
vFrc5LRkRTpKVf4iNdaSnZBLeUjk6xU/Py13Y5/g7TOWvTvEvJYCQw1RndseD8CQ3AbgUdvmuZ7e
rP45VE8zwFX1ODVhjO6LXn72K/5A96CGT5eri4guQ26fWmSMcmECoopYV2+J5d+b/K6zLpQGN8P6
VAWXWn4UpoCwSyhdrkQs5/tsPttTCIMfF56CnoesWnOXzpjr7OJvIpXa6WPa3RY1V3NI7Q1v76b5
iaY5rnDCcudQTXvPzWhY3hFw2vYF9ZG0O+r8bWoXeg8Kp/o7n78iassZEQPL+2jc/3o1HTKI3J59
qnFNZMBzvIb6UVv62Od6D+FoC8FmN6pml1kT1KZ0K3sKGqLhejX/J8j1LXb5aJX6htrXGZ0h2VD2
e5uyIF45qUlcl+ckQtW3wjsqhfFaNjdVCwJa0INE6PEp3S07dxrOg+tU/DwCUHMhK+1LoR68ad1q
x6Iv1+/qpNnVvYjL1P4LFfkj1+wsYX9GKe0iVNgm0vFUNwdSFOdgXI6j4OG+hpjEZiI8T7uEZI0g
Pr1+O4l7r6YkbgjEiik6eMO4y53oaJxp2zfi2C982YNlPoVt+qFN+yGEdYxWVpVJ+6Ztoeh2a4wO
tpFL9YCSufMmc0bd//QZEGU0nWeveBSl2bLbfp93Wb9xg/YDC2gXAoQfQ+uGRTKXzLP2DVb/Bh/j
V1lyr2vzlC42rj3m1OzGqz+cBr41eRTyEvc+ibkwS2iaMWuoNnlpxaCTnkVA3CuTp8br/5kylDu3
nd1TVEVnhxcuSfDY1qzABSq3RlYU+3NJ/+9vqR/H4VmKiRF5bTZudL3GVR9YQQ9zXu4dQ5cgWM7r
mh6Jvj1UEZ6QFx0a5eBKatpjw21TY+U1OPJaHU2SPLjQsrkXcZNj8ZVe60sDWb7EwbtibGdkZai/
l5ADepOuyQPxwVtT6Nsm9d/dbtxMvDTH0qUKSAjHTS8eK3X0Urw6RuyMu74O67CL+DM2UUi9pHFk
ip3g4OgTmy8SaER0nCCNtqVYD5bv3AxtffQGvqfkJ+dMxioMdtiUn70VHst2vlUsJmgpYA72v6uD
6bTbJZrfyPwfpTJP6JDv86TPoky23qqzjZOWG2vFsybdhqPZMtsNCPIa53RpSfCKe1v/6MQ/AGM+
wkO5ZDbMZOzlmouixC4g6/5o+byCJd/ecVkvEMYJ4VKSG6Xz4NnTTgYTlTi56cWwJUoWZ5k69sO4
zdPxoG0T5zMIcty8bF5OgdtuJf1ANgTz/eGz82Im3vwbQQGbneA8OOC3++VOtkxskzs/T6hHY9Dt
UwsxzkbyMb7ZVsjvaFK/9hI95SHNBH/K+EfJ6lexWRQtb0cYCZUpYv4hYeYxQq7X2PcokmXnswKC
YZBheSxOLDDYRqo62XZD/bM49Kb5xEGutsmapfxrrL1SmDDXgKHbLDe4EigiszmzGWCPRSx2YK5P
WZHaCHcVNjtvA8m91JX5pQzh2RfpIZnMshWRRYSo31Wmu7QpZ3m4vgpirhO8xFNvRWobcgT008qT
GCED2ra6ECY6lYu1a+j6JVHGhURd79gnYkKaa526gyvyHCj+4Y25ryHxbAoKCrVK33se3mVxdhR6
HxsviLio1t3ecopnb3wr2XMiB1rzjqQ6yI+TI6Pvnv2x/GRnEsG/JSYDeTR1up1mJiu4+XFPY5S0
IxsIu3prsJMSp7pR+GDdyJHM9MPjUfD+6HV3vxCRHDK+FE7DZo2C+w5KDUvBNyunfJK7cc03oesZ
MLjg+Co7N8m4AVi1bVp8bGoPkkGt5Vqs2itxb9mQukaV73aZCo8uyqoO510xwf0eAxbfeIcgrLeu
39wxZp6pAXPTYigerTh1eMhd2u2KDQwWVcyAlmTeIISJvOOI4yheijb2KxpbY3+OimnTXu9smZMi
IQ5HwdSrdP3nD1Txam/9cGaMtmm5nbgZruixXUDEOVxImGXY8ylZZk5MSbmo0SWSnksN0M2ImUUh
odp+Z5L2MnAhHNoqdqx5z8lwugbPl0FtXYJ40Vy9dbo4a+DlMeHY+zVLmngU9VPrk0kkMcHNkGpb
IZqPgboa9zUcFo8AbOHYt/2ESs5mgroiLMW7BGOWkYz1HXN2oLe1mws835XfIoooBaYt69NifyUJ
lwQbLUOSA+yWrCQds26bzuTAA7T4svPQTCis8vtcyDPlczGzPYOFJsoiv74mu07X22qd61haPrpG
UW8l1eVO2bx2qRZl4ZZ4Fszk6329j72mubFDasgOJ0s7NCSTXHb2yB+Ppkm8lCLOBGa/ze48wavU
Lh2Kh9T5h+G3ZRDv+LzWOvML7S5Gql2y2jsPXa9zvFsHzb9f+GGk0+BuUuVCNFxfvMI7EuU+dO7w
nOf5I37wLXt648nIg7ZYo9IihhagZBdxSkd5oE7FQrRlhyX3aI+MqjiQIdVBO/Ie2fnx2c0EQkM8
P8deuXDQypAZnnG0DQeGcma4TFtPkcf1bW5OIxP7Ji8Ws/WNZjcIx6SiC+0Gh8j8J3h7TR3/NNqT
A4HcTdJO9XaUdB34rw4AhnxkFBbpStBdfC+LfSJd/8WzxwFLuVgQNR6D8aPy/b0HCWxGoBtNhh3c
0ABLL7nqDxT98XbGWJryXoj25Gj6cu10cGXxRDkcIRRfFsv+ZANLdkT018vcJlhEFydrnltLHq/m
umdHaDJ8KUw0njRGeZ2IhxY+Df16PuVQH7RHtNDjQPKDj8VCgR+H4I7Z43MmNxgnVg9Hxxj8IP6H
jYujFL2XXXKzavpr88jy2Sx9iRpzO1aaaiFJf78bm41e+BF5U3tAW8bPyOkRWneatSyL4uUgaC6S
sr46KRagASqQZm6PCRowJPogDicCPH5gMW3bFBPyKzi4H+1zkw14AEkHqsEnvK2wVnfZaPaJR0ot
4ZLqRuvxmtNcguE2c6NDb82XQC/6iLf2Expv7+fFjUFlrIW761L5bqfTXidK3M1zi3wYgrloI+40
4TbATU5kQOQQ3n7QszH5enWsF+7ylFZtrhNAge/6KuEG7tx4HdhPL/yNwvVWCZwZCKpCDMyFzXlW
5S4LvRio/tlPq+M1+cLMu11C0mdXEQhNSSLEOK5CMzHrhm14O9dDeW8t3tghQi4CZXp9GVqUbVhZ
R9BvIWg0cvkor5TbGXaThKVR9+mOOMPeuBGNj6o5YNjvpwrHdaBt3hjVnkQmYhfcQm98hm6BvAJP
YfUQw1nQGFQNgUpNvrxoRL3TkCafrIXyfkHP7q7t5LLxi5KD2bMfI76gXVXDAc/Cqz80uY9O2Hbh
vlrr8VDnGX1P2M/fxRD+Zys7urP9HvPBmTu4oR7+levfDEMRqNeWxMc73KjqMC+8DWZfk4OWJIM8
0K3HJGjqftO35VdReNV9K4l8kRnyQp8tiOF4UmCcbWoLFrcd/0NPor8YlX2v5aAPlA9zGuWNpByn
ypqRLLkPHYcCaLpmPNNe5hK+Q8hzQVnY4VvXKfeDtn/44EIiL2NtlHtgvRDB1DDJDk6D4lBOSXGe
XP/cRVS2hKJtvbqzs6lyqzialh5RnqIjDSvAVJdy5hELloW8ZUBaaSCgZ+SVC0tZktgQFSa6agPa
/S9L8YjUFmxEYauM+2WIvaP+E4BPuxGTj0VB5yHnUl+X2lBWjVw8J1rWT6TQslOhKBSgkeQ9amxf
vOhSq8d68EnuY1eb+zxCP3YiD8iLSzfnsYDTEcI3SeeHucuDbxjeYEwWXT8qEyavfI7uxvFFIq4D
rk/SaXnG89+naedvgyWAATFEivK3h4sNbqb+Dp113euC355dwfegivSljTWnpKIGxJ0JGgEFS+CG
Pml3RqqB43PJHgNQ9n/lOnLHzfnJma1wZUTqOoBEQqHYXV5KUhK7WdvPtZl/OlsV58Z3bmsWYR78
LGAeLJryCeAN79sxpIXsQ195iPIuoIEHgnxVs/OB7xy9EEc2b3Bgxo3flkAhaHpe1KCmfep24sIO
Pf06Di4ecFSvlMACSjwEsh55VsRDA6Zgx5KC/scmHHnoVzMdGzzTKoa8z3elSPB1VMqmhHn2rB85
ENaPLP3ipdSLwmjMEbIp7uqcWwaNgv9/CRrwFRxyZdHTce5t/vZu/i5t0CmRaayjt3jPedi7B38m
SMIk05XWmdCKjVQ9IF+zx4ojy0EiRh2s3ujaXmOfa+Pvo7zOb4jHgEF3MSw6yqtMZ81oTpNbk/6Q
Wr9OZqKUEYUognbUvtqtzbA6WZzYJa0We1MVgiJdQUeeDOMgSIb44wFqO9WbOQr+i3JV7a7dL9AB
U089sSxYszUwpFWdb5A1UubrPAtjFj3OyLccRk3rh8/8FRxWLkZ4a7Oalk0zKcepuVrSEOFRVvA+
hin/LQggkWyeEYma62K8vMcGyyB5YX50d2VetXwaxxvCs8jsblvBJaZ7BxhiYWnwJkQcLQq93Fvq
DquODpDO5/vcUVfcFIjuImDOCKLu2LXlt5esL3VpqLDcTrl8CLOMcDFz2iaNzELij4TNMVUtB7vb
PRdMVeCWMw7W+lqZ9hO/eSyNF/J6arqG+6lITmwyvyIoHP/VMhqNc62LvZ/wky6TiFrIIJeHMai7
09BOIXFdBAe2rVifU8SFVjMNf5SL09K6dKfT/ApsIJv2fHR1yoe15zBAjWU+1O22LoIuQSZJf7wo
/ce0srIRpGk/WKK+FctrWkELZEbPYHAk4A+WFW+MPirHXZ0kf8ruqydbh8nvuEgnxRtP8lOQhPcJ
b8TnmUUzF2ERL6wtgMWZpyJOl+vpUa3Ozvh5PCQg2xhwRUgdtVLDdIL0iMGfCoQRZqDCj+1sjpyb
pdVS7wZVgT2gCdsdPbpEcWUpBNclXfBLit5W1HMRXgvjknlExmL3W5rt+bWmJ/b1ZNsw5zXtFQ4P
4Go5/mWG/kD6iXvDTaU+avWxpzuynSHK3faCFLHLtLaGCT7tVCA6SbbzlqPFCC379cNacb3FbHk8
E/6/xfC0jG6+myAukYnlCjMXeYKwb5FnVwhenTf8m68UE0hyQ9wrkRwGSFFIQUW/18sAa6QPEwaQ
2akZxIlfjbkzs4i3YtCb05qRnWpfRboExlWWSIq5BH/45tvlnnQs3yFdUyTC8t4oN+fVpBNsNBbz
bXUK6r2tmZlTK/haKT1sK1unzLh+uWGmi9CsEtogeqyauMsXkEbXeGAS0cYlc9fHQ6ZSMgzyMaU0
ksZZR3RCqzHZIHUV7c6ukkRtp7W77ebx1y5zMz1JZjTSCEnxoGavOg2K1YSKopJAV8/uvJHUNHVF
d/6rebFDB/Pc/5ow+EHUinbdXHPZYvYv4yjBB4zS6TwF/xHjJWZQ924HHsG1SNlaZcz7vX5vet99
pN6gP4AG2fF8zczPoftvHNvC2+XV7DAGjkDKUgBoJyyE8RSuBG9EOE8P/TUAWbhIVgE3nV0wUhKt
Ut7J9LJoLIsheugrlzDj4Fyq0gzXHlJHzJIVj8KSFhWbrvoI1wqMT9h9cY/VxJPSsuOrz5wyqWRw
Y6wCsE0h+zFuYRooPFqWQWRqKO+7Vf4lOr9Our75Juf70y3koEwf3EfSMiy5TujzQqHt48Dup3EH
/E6kYBzkwLNBywrRCpnfGHn1zyPLPnpt4XwlBvgzbBe2Iy5R/UCF0r+pNZwHeOtzhiPqGv+tJg+7
AwuAksBSBevWzchAhnNuX+FD3GIMasbqVFF0aaUsosc8ZQNeIyzDN04i+Vu4JhKES2qiz34kugnT
Qu59KOUpOnevnTh1P5KRiwWyS9JmmAUmcn/Lyn+CHvbUC41c2E0P3mzdNKrs35LEL0g/9EgEevJ4
7xUaT2SYfmp3sHGRxes8ZjhiQf3myTa7FVmqX31uJNzqDdKtR1t9SaLHpWufaFa9VCH1KUFlkhc6
J+lm7fv3sTCseyuYBYW0IB/lQHhK0c6fvUdC9Zs2zstKQ7C+t7vqrU+vNbElwOBqZssJSL0XJPvT
nhWkesUqCHlbhGgVm3oa/6qm/rVF0SBPkRSSPqZ0D7OK70qR6inuPAtcg81jmhycPNE7wM6COL/H
6D2PtKcnJtS4Z9HuQeb6nw/g5AB3I7osY9rySSPiDKKA8aYypMSF+1IM2AvK2uC5R+21hPfzKWLT
pilqz8F1FU5zDovhz/KCeleVExCHlfB1tQbfOdrcvmnzz65r6JMsXIW6ylo3BTiXWC9Bj5yw4n6E
0DF2zZLV311t118g1a6B7hKdcicUHlpfXiNUnXL0nRQdB7e7YEp6OuieHLdwuOzbWb8CZSteUDm4
iPIaI6UwSHZ7ttnUH681nJLFpBYyaxEa59QWDbtBZeL65V6PPv+OlMT4G1cSeVId/b1pdMgQrk4h
97AfNMGfIKAzv4r1wUln/V3x/S53Vmi9T5X1b21McAA21+zTADXaCSb/d/Iq3caNO9/P0zC9+U5E
DFoO5KXy7MoWSPqUW+Pwgqv7YtOT3FaJFVBKcsd9X+HuM4ln9BzsN3hakTm5S7KS7Ql/p5C3BPcf
9sHBnZ/3PRCnk+ezOW5ThUt9PyxIcn0QDfwhnwuVh13uc0TeZuXwuCoqfgxzLpNZ2YvHOmuwKerF
xj5leNqUDURYGtBkBtj/s8km8kj5MAbIKv3rIufw0bL0tJ+yqb4kUrs7Jpse+XPGKvYXjqNAZNG+
TyL1W15hbqRRmBhZyPqg4VD9ANQyN6MQ08VzB3VKmd+3qEEol9EYHKVYxdaq7ZHria1ZWElUohI8
cLC05qMkpHQ7RbI/5WEeniqlkMtFQYN1HlmOSrQd78M092rmfKknNDfUS++qI1M7UuBLUPgswp7X
0wM21PQBAUfGZaD9u7Zx+8/SHoZzr6ISWHWR3LreVLyziTSixWvpeC7ZyTktJVYUHKxzgMXBdKhF
RgtFLWfh298riTULZNzGbhu6A0VknSY650eRunrnI5jFReB1R1QTMgyuzZke8tGSzHPPrNGUX9oG
/bv4OUto4R1sbat4ZUnfNeZFXJAqAwW+psv0zuQWslvkJHtncn5XPX7Ihea9XdjLvxA15+IZKtyY
8+3Zm7vyebXJ19mVMTfEuuUY00/Bih7ql9XPAcZIZEthESmzZPFfJxRjEpPXZohG8ReMrDVsrosD
M29anihyubHBu9rQNnM2+PvIrvU5j5Yrc8jqYlPm19z6VPEGWOdsN9ACgA3EfDYm9IeGtGN1sGFx
rc0epZMelu5Im5rMA1GX2h93HAHwP5IuuKjAcf9ml5Yz2zi5Ko25te5zhvCfUtjzA1x40mtZzx0A
1s+NNs5DZYtfCGfDRmUjphWDbsTkUEr4bFcAjgmgaJqut567oPS3pTR0ZnLLYNOT0ZdfUnfZG9NG
9DG7vMgLO/fVkYbk/K5qURxaejX0/WgUIw717fsa0BZrSE5sBzimez058i+XT6Itj4n058e+AjO5
r1Mcwy5KeWG4izr3nlWAB7AtqpeM3HDYqg8x9/aO+yRxzW5d8neWUy/cQqhExqRVO3ZEIe340FYv
0moQWDIiTwzd3L8RUc6N1XyC5Su3szu8VIP17kSa+N7VP4dupV5JQg93uNMeJcQUOcspk0tEp4/q
YJ9+o+f4zDE0VcIuUd/9Ak3E1TzYmpsk65RXGzVrRnRZlX/D89Xti977rXr22DK21cesFiviZ0Wv
8w7+6hicl5Yanx85DSdsONzoIGXpQefmF0Wu6wwZZD7UbO4i6lQ0L/VIsTRg0U6sigUZyl7cieGX
XlMS96FbFXs3cQuKoHVJyAPxZar2qp5xDnxhwrt0KGb0ase79IIa5FIny3ElIf8sMFIJ4g/VPpLe
eoUuzjdOueJ1FrLdupHlHP02gpZa5dmuWjtruwbBHCA7sSbMqKXzNkEowTqVtk/8dgnfxxyBvnS9
tNw23vrmrR6+EtApDxU1ScmBLqSUuqQrj6PjfNW0+aC0ULbeDP2y4ocWnfpYy1wTr3dbEgW1ydzY
7VhkfF218RA6akKLd8VdViBWJTbwJjORnDEaiw4a2Lqrs0Edijm9/g3RazBW43+ugww3DNQEXKJo
W3yEOh61iHb1WlY/a5Som7IrErhzSTWzSszDHlSBdO5X0YUUvJW/78Yi3FXc4851l40YgvhUg2wY
FzLHv0uzMnrsbV8D/xnH02oh481k+JYceKpZq/UVXG97XNvZeXA8S8ZRWIwPdPCbfeeudbwMjjli
DJRxJ0XyXzUxgiBfMkCsnn2gD0umY+C0z4scXFdDjI4lVdWhCluHqjuCOz1yYlwsFTpiGzLFDfPX
XAzdfdHU/jcwAaBvPgp/DRySDe0ZBuBqeuuQDUEWS2aIrTL4q9I49S1FZPIMXjkRMsx4s2FN5Rz+
+CXN4uQU2tNkOwYyffUKTDreH5b3ZiurPvlRN1xG//pE8ZY4oORhkg92vc9N4zzwfbiaUoiddYZQ
CjWNDZdTHcET0v+ClF/1sDbzVeWtdo6dZ+8mWOxzbWv1UutuITnk16QuZckdyMI6ZT2sRagz6wCn
wklmeyNsjxWfrGzUPyfL+595qc0zEr0+0jQpL31ad3fNZL5tKdM7poqa54qEc6T6ntbU2hwj2c0P
a9fIC+1gQHs4k1s5+uBmvLShTkhjbgo54TuFDdJOvcdNCMuOre/8osbU2VbtQFunBxxM0m+dyScD
WQZgvBnXZtks4B326cCXzUHJ3zrKZs4s0+sDzJG2LIgaI6Wb9aNMtXgdMga3OaOo0UyjhBIZRvvK
F/XRRs/adDr6kFVGjoIbMnwOaSNgJHrYBsLtXo0peUkxtuARQYOhVG8OAtjiX0a6bFO1c3K0a8qk
fk00b4L1gTfAJcfJ54UpvKSRzir7PYaZd9AzUFcQSe399QTbBJQwNw1v3l3DFiu6yC0AK63+LTaB
3dxP7hJJtT1ZmmKrwE8RaMn+cubXjXTMxzKROVYq8Y7ZXL0yNY1xaFvPlccAt6ln0b+n0jZ3UZ/a
N2uT/wh2GfMhwzS9a8PS3hsz83xH2fzADVLsmzIfPvquQrwWHtm5zsEBy/Lfeg3xjfNRv3W8S7Zu
NXcnexHWKU3EQHk5wxyyBdS9IKjPwP7IlmRr6uLaUZsk5Bra/3GfRVbyLAIsZmQBp8XzEWeSAa4X
jjyELbfi2XOmt7Rokrtw0OqmzZtpxy2JsN9c58/4HbTJFaHhHNhxtllpSW1Wlf8X1Xl7mVpVXUhr
8NHBKaEDpKSnWz06N1XZobdA8WX6SGEfMh2I6hlOmXfUa+M8YhAR+x4aQmoTxQWCPNffQ+oUDCLr
6A+osL33z5/t5o5nDvxClv0C1CDPlnvtfZB4JCby1l3/8nz0toOHoorykXHhoWjjd5a7CUXzzmAY
bZOw9naGTvZh6tlKkvYK+zVo0dzdpo/57TYANgYPnqPrXlab4I2XEUkm1klCbGypYJBa2rDUrD24
6/hUoakgkdTPRouHSqfdzgbafQAOan8F15w5ELDo+u1hhBS+Irfr27dysv5zqlnt80GYHjhsp3ZF
4UxnWCRzHOnii851Ete1TcDXDan1pr29j6J+uWSrQGuY4BdBpJv2vXZtrmAgdQO2uEK6qfcpqQsQ
aKW5aZuWi8YYkXOyuApsM9Ex19sELCLp1od8HYJdulRq3JNWw7PmmhF70uIm6RLrCpXB4TTjJaIy
u9yESwPcKxFRdj36y4cMK+A/tiOwwjp3HothduWla1u3fiyrEf45riphf8y44eiCOvt1hjF7zFnG
9JBkBIxVbsR9DoAFjE2iEt5HZYF4XixtS5qdKC9tJO5f2TVvroueAZMbTndOGpPdO+wm3TYoy5BN
4HK5XfVrZziviNp0/PC7sc4hTAInEG99cuVRgTE5UJWl6S9T+9Kx3DmeOxiqMl3FbmFKP1gu9aDB
QcQlUyu3wku/KvKWp1U66iYb/HRbqAWIpe7zeOZYjksTycvUGLEPTPOeVoO3TyOKv7WL7mfBj967
YZu8qHal1WGaYOuDyt27y3yNaPJ7rUX7WaQhYeHQ4oGe+E55zvDD9RazdXXDnWP1xHPrYfjnTmPE
l9u+lhXI5/MFAV40DxOlDuYeXyAjVwmUVEMhhO0EUZXf+qjrDLF1AOApxS958ejJT7thzZcPih5D
HA0Un8EvTptEXnHnzsLYBzOlwhxkypmrkjFynItz5BkoyY1+bnpkKF0xvAazhUMMPOroBlN4Mwu6
AhvAgHh0fTvw1BQpK1UpbdhyudS5C2t2MsVL0tU/nMBg0Bt5tYva4kkviXn2a91yLBX0OcOA5LjM
3I8FCtuNMEvJkE8GKGJyB1KZ5a9NX0DyX8l4JIHJ9pmNrC9kYpP9WL32QEaBKT+MftOg/hq5bu7q
0ckPK7sVLp3py+04Bwx6nYJIm4HC492XExpAebRfU+AUm2Ah+mtD3KZ6s6Zbz0gn3BS4Ddu0X3PU
ZcsbkVX72oltjx/ZuAbuM01P58mrCwIhHv+fIv+HeBBxra6nbTUnjARAh0i5tslxpWpAFphknenQ
8awE56OYsHrthBMbW45dGSr7V1kS/wDN7OhaRp2jKmi35DDIVzewH89V7Yy8V63R8KthpoVrWN4Y
C8p7Ng3+nh9Stl/86NeSGQHxPo0ulae4dPOdAT3erdzBcwspN6oU7/0EqHia0FyFCJWN5yJs622T
t+nB4RK2X5YJEdOkVy4I2Als5qIH6p0OO+EN7aEIC/959mT1vOQpgIWgK67cCm/jDzQv0xnPRzOi
BG4w7DPlfk5D4N8vwGj32nOoICeCF5cn9rM4Je4vWNFpa09aguCTqfOcmmx4c8KSpCZFH1T0YURI
GvhXDRbRCHvU6qyEVbyIkCHZHT2JZKL1TjXEztq8Gj8NpMmndkwhfPIC/wpzGqzlxDURzDj00pnU
QCkGFxgvrMU1JP7XTNI74AowGSvgkpB+DJ5gYR5hTjtnS/rjV9L7/pUzZtTD5MAHoT4zxE7V/SAz
eL+TdjjPceV20i24P4egHFarJNZBp4CGjJCbhCvn3tFZ/SWr0tvp2bDRkeXKMVAShuw5/HYAQMY6
S7w9MwTJl9BXiPWD0Y9ZH+SXVqOdOkTYjDddqy4eZSptO+VniNHP5Z0Mw7j01kOfhfV9Fcr+0UXR
QldFF/YcQfNHrqQzzSIJzZc5WxtA7lMPmYNmH3rcAzHhNCsv5mCb2e56F/nMEtQHEXwwVog67Voz
F8xoYK+0i+ZXmF9S580xtMZgT7t4OUAjVMfpf6Sd147kSJamX2XQ10sshVENdvbCdciMCGZGZNYN
kZJaaz79fqzGzrgzCCcyq9AoNBDdNDd97JxfFJgQyKC2vsZq140AskV1yjgxdmKsOE9FH90PkJSB
yCrutgoRtHeLzNzHMRlNDdTHAw9npGY7mDnIVHH6ZcpPYh+iND2e7uGyvK0kIorRy9I92pGdcqgs
tX9xLTC56K35Twq8c8T80W67abTQojSo+ycpM5ujW4w1ghzm8LXETuIAa57zAnFAjn+4rdQM6tfY
H9DTEolBTWDinBAfnBQKTh/7Gki53Mnjg8wNiiKEIY5owyIiLHP/dooqPWJV2h54e6mnrqz9b2mu
SDeaG+IPmvXfWl0xWNRJ8CtFfA8cZF8dlLDLD50SiYNOtmuvA0Ej56QhgimIcBMcBA4CEw/QqvpA
LK5U4hgP5BvDQD32SHlvBg26duvplH9Ct96PWmWCO8VlI6tb43OZd+TqpsN2gOR302qSe2v1ZMI3
QV/+FUnC+ksMJTXFzMizG8SCy52h6swHWgKe9yVpQCSCpkv3FCPckxnCxXExVtmnchbeQRKSTpHv
hfvAayQOVy/dawNw5UK1ftVCQhVq0gMj04OEjx+ha6KgqVOPBUlD9Df4r2QZqHlW0osnZ+IuHQLr
pUfECuUFtEkgpIBfaHTlxsVyetsZqvVMfYfrzjK+EFqo9xgISHcG+oJEKSQkthpSzDuYwz+p002w
KsM0t4FsIsBUZdh9RFGDEGRkhzexDqo7RkjNsO8mSR+Y0mH82Uwl9BgzN39OWxg5vj0qd1KU5296
g/SMARFt37CcPmjEQLchogDb0gCpEoeh92BSl7rvWPpcUnUHHgKWQBph79Vm6Af6+jeqRNoTLPTv
gADJzY29d2w7o94VnmYcbd5/t9hWKHeWOlQH7t/8GI8cfmGZ2hBAkw4wswgOQVTZX6jJ9RsekvKm
wJ2ahzpOF+kQVtugJGfCAtwiYUbCJAFjmaMgsqEQE34j+4ouEuSAB2JE1qMmw0aTKBj2WQYWU0LF
EjFtMYVy5keUAmBMoB20tWxkECG7+BNLffCPvtElBOxptg0N6TuXfCDQGONg6sJRHELX9O5Bv4IP
HMmTSloI4FbJxEGVkzdyX96+IKm4HVpVIuKUgjuyeP5+kMiz10ku/xp9+1MJFeaTEUtsKReF6mez
6eUHyMblgSgHTxAocDDrNSx/0TZG2AKcH56z1g4L9/TeT3r95KlATjyUFUq0PkwqsY+UIa03xUNe
mmdJe6fKrI4xG/OdH45Ie/mwCFPZe0GZ5DQOJqQVo6Bql/YJMdgQkweD16hitHqMEqjWhAZwBypJ
3lcxIsG+KXfbTE7lG5K9qFTEQX4nm5xDW3sy6NG6wfwgySCFalJCqIGxwaPMPCZ5Pn6oRsN9UeJK
vkene9wGCvkBG3fDk00p4wT8FqEDhXDmkKgoB/RB+lqlFMw5cP0bDS1FE+D/QNSco2656a3a3HV4
2uy1tAjeRDrgHELeEBwnufxbS9K1N2BP+qGaooq2bfNjrZKAJhUm7kZ45acQTa5D0oOtDYIW/Y0O
QHEvkuw1Csz0RdLh4fJmHsBxkQCP4vyjPfTqgVMCPTgqMKc6ks3n2JeyA3gO8xWgJ8IesUVZCogC
dc9Mgc5KoaaPG6ToEWU+yBHKHpjuZdXOmkpExmhrI4KuEZDmVCnAelQ2eWer5m4AYIq5Qi5Ln0SU
IF4R++UnKelRyaJg+Ih8NENc58kzuu+IdAikJKsxr3au3uXIhcuk4KMyvnfjfPyYEYDd637wNCBe
sQvT5ieHCm9kG5dBaP/D0cUJBYERolwd9M/GIFDEYYNMMzpsJCU6SHpxe5OjFnjvJqRtyoKkJIMJ
ELnXFNDFtXxEgPuzb3EtbNLGR/QYXJgbt7m8M/XoF+KfGcsVvQLIowWAJUC9yHQoz73XfYVs8leF
3MVNN/rDa02+fEdxtj0MHiJ2QVrbRAS+8UB5LTtWbsvTBPY0Cgv463i4Jv0N1II1jTabTdJii8iM
vYkiKoxJbmRbrTIK9Ia5gso+sb5HyEDeF1ZAIRHfUEjho//Ao67gdQIW7iW3ouRotbbYuQP5oU5B
+yNvtdAB/ddtO441gmVgP21m9Uh0kses0gCEeOaa972aw5+N7sfiuZKRP0H2X/6i543+LVAnKS0T
qpCB/so27IPqQXE7c2s00XBIR9c4WLJdvoVdRS7B5GmMAjnq8brf3wNAV76z+eGgVnJPwTDtvyCx
Lh4QceQe5TUGc4dadJzayT1w0oSgKiPwwPflOycwwRaSJJA2ZPvoI5d+F8WobKi9hoxS6SEk5ZJJ
CSM3OChF0G68YhK9RJgzYyVF2U2tkcpq8+Y1AO31JhOvAcuFe2q2ZKs2tot5UZg3/icKwy4ReRy9
dLiQPNsuKFz46vVnUN/qAeU13iOGAHfDv8LXztTESQcecVM0JCu3EZkakPFxDDw2QFj/vojSgnxJ
kdxwUo2fVC2XblWK+Me4aDheCFQUPHGIIwUvw9CEh+fKX9Gseatk77lB6R3pf5JLsf0p7z5lJkk9
hQzOh6I3rTvsSAl665GnKdYYLJUs+x4qfbyPvCh7CA1zIpTXKdjjMZNv1KTBdIFE7VFTo+CjOjHE
ZFPx70mWRT8TjYq0DIrsUc7AnlLA7fd23cd3fTtkT2OfiIOEPdoBoRaMDIzoNZC0IttWpzDDCAbJ
OJscrUVqHReVne6honxKrL0G/lHc+MkDdFYEShqX4kheq1A+QpIQFso/k1RK/Rq0k9yGhcxp2SVA
S4B+UgIA2ddrwYgGf5ntOUmCfY2tBE3gisFakHeD1OSHtNRKoPeZO353s1iwBCZ0RxoUt17lhSBf
JXTb5alQFFriWR9HbT+g0LSzRW0fLY3pMkoECmQXjS/0fl7JLctfcUHST0aYvchFVRzI9f4bQAd3
G2XmjdLbmCJF/Rers/IHaE/+d262/gFcCKgdhEETcpQwrBp8BNB6apInEsLDW5txFlCFzU5dbH4q
ir7clCYfaRX3uzYqKvbCMk87tKdBEojhbeAJvtG1PniWqMccR01F1SCuWS1stLuwYRiQhsehBV5K
w/YQ6BlOliykoPI7D3j9JjAIr3CG2TeVu0+h0naT5W5RI/hrk8fc1uYTusXFp0wgy7PxPd+7s/tI
3ILmy3fGMFD5lLXhoQgRtXeBvj8qKTkyDP/io9fYLJjWtIEEUX+nHIhBx2CX9wUZ5yeKGcEWKfdv
0Fi8PbrR3pPhF8qpbxGSCykggitSk1tSq9BxEzU7thoyc25Teh/6wviOOn16q2QtXF+ts5Ddnyrq
vNgesaPiWAZeznnBQ13pM/fFMEBMemaOYGqKrmNEJZMUSEnViOfOU29CNwgU0g5ahxhRHebWY9lW
XJ+2mMIzaCBhL0dkDJm1QYbPFEVDeGKxS3s8JYNTYAGt4tWmTnLP6alhO26qlMOqq+1g5wcQU/Q6
r170wXIPnCiowXh4NQFmlGDmIJjJezXgJrXyb94UOKdF0f601Lb5nhiNd4ixB0NlDlUWX3LbI4nL
1JHbwcNCRtQUttCdDUNwOqYmD6Sq0SB0QZrc1SYUbFeB6aaoaA0IHIkDtazvKhPqgG6L4RXTLJXE
oituweRAFTeULxbyEmFIpgnlw1pHx6320ev27aMuy9kjUl4BHC0AHXjhdTtMvxpqgzlZtBhosQS5
WnHhm1lxjs1C6vboP6HmU9uxjI+iIm5zAPoHQ2vtmyIZ86OkgKRpRqk8sfEIpiuS7HVoBjtPTay7
GHzsjqiO06huPufACk8V6JmXwhrxbm0wV0RUITyQh+5ukPtku5oV4fogW59cRX4xY73bhdkg7kdT
/6y2OmryMbdqnVKcAHFpvTTw6+4j/NA/ZDXro9ABa8dS45+oqoRoOGAJNNgCdmwBFosaK5uEbCkx
l6QhX0u96QF3LH/XRRpkHPS2edJA0K6GauC8r7I7xYY4oDXQR9HUbFCDSNMT2loyQPAmPKW6Xnwl
XiXKAY2KLkwUNxyBQq5v0Npi4aITJIFb4umafBOilNEN9IuTHkrBA+tKu8HQbURQajThFfoVXn5Z
+oMQCMKsWedfME+CSNxKjblReJgCWVRhnpRAQEjn8Tg3NYWzErxRH5XQkyJ4NBJw9BeNzcURqIid
MUJiaUUJ6ypwq7eyLKtnucID0ius6OgNvbJDdE3fgdD9SvGfciCSm/cZ987eqD1E1/MKMQYI21tw
PeYpDtEV0Bqbw35Q/2p6s7ivqN7DOaL0UykAmWMA3psWh6Ndp3Rf8VeTj5DvrYOViOYn7kbGrWKH
VI1s+TtifcmhRHX1xe7sr75pgWwrSRxQOPsBwFfZU7XhfRrEFSkktN6svAMOIhost1qDlJ+cHXVB
hKZAC0e3RncP5gBBUOD0tRO4gx9NG/eurFczdnyuJadG0rwnVa+TF8FzEQx53ZOwJzN9y6L6XtTU
J/Ik491g+VxEbivvO1UGUlop8sY0pXTXw+ndiCFFqJDwbduPcDSBBWb7xuPmQ9sab45JVCiwg/5I
6k4FTUcehiTOUGOthRqirZvk87C82DEVvMB9edhbcfpLxW5xh9ZT/K0e8u5ZNxvpa9GRH0pUrYaQ
KF4KAstHCmtoUclu/xfR3hegZga5VhgyWKP2u7IhX9S1oBXCMPtB59jS5IQ25OViZKqpQlm5X932
sRCbqizKZ59j5+TnqGXiRkNlgnqqmsJoB4WDxwoFDBV2XKSHj/oY8IRI4NNSRM+3Zo+PykZ1B/cG
NAC2UI05ACvmTpNHlGgaXD8AS4FoqsxyvLXtFq1j34reapeEtaVSbKgirgZd7rBxRUlxGwchUGey
vwjllxXQnO4L3pRklKPYRGtERsYfUknfZyfKM9I2imBDtoqGcXqcWrBL4FXIHW5EYwqR0sYaale3
tYY7eAVZvRwwR6DGeAcV5UMYRdYnkEDhtkgL8wi8hWIAIh/wuRof08hhKt5QQguyhiAAyD1MGhno
sSlV93ptFFQdQNtQJxC8NJoh9/ZWa/7y7Kb1qJH2/fTelxC2gkYFtUbfZd1ABbFwAS2jjYsKXWgM
za0BZN0jFAy9CBB/EZW40BoWkSUFUuUN7NFbcY/hZEPZX8k+V4iEDzy09JZiq44qozSl/AK7ir50
DSgt1ZBQPUfSEPSap99WuUdKBcjGD6Prm1+egY6hQPBXivOfFpnZI0Cc/Ihz3DD9uuQXdAOxazXK
+b7KPkc9Am3BScpU5ijeBhZS3omPGJD8sUBLc5OV1CitWHS7wpCjYwk690YQXuGrSPy2qbh4IcOZ
0anEEgqVUyTPAgsyS2OrqARHRnlPGWt8NXBIcPjfYmFQ+9I+aQJpLxp/gN8HGglgovxDagBkkpEr
fkSGFvBeiFQeqQVDo02iCKKlLG1oFjd+qul3pgGIr4LYcsOztIVpEFY3UUOOB015a69StENIRDNR
DQn1W1WJAoxE+4NWwE/OqY8iXN+2kvpKERu+pFCtY2OYxq1wCSu5KyA7KZq3z5OhfEBGXN+XY1Kg
GoFRgFkGcN048JJeQy5I5yNuSTSZZ5MoCBlqMGhBsBVlg56NoYPo9JAuspQ2OIKfoYoA/x0WZtl9
DDu3/qIi2oXGKqml50IDYYYLsr4dcxfpZY3lVwYIvGBO+WpRCj+Y7gcbSgMB3uRNIo+AXQsJDI3O
A/Se7CBKxFDGwH9OtdK0EX95BAqfizSjP20s33d+qj/5CdlYCeT9i5znMNd624Z2D7gVRGRJQl6n
qkvlGz4W0G9TV5Q7o4NGiVr5l7GZMJMq6rRyAMWcV2Szr+vgi+BO3MQtmQry6qRhobcgCtoJ1GkA
rAXogR9RtwMiISPQNqm0ShIBSCjbFFsVuEgEcvaDjhcJgJi+fOUJrBxb+OIwpHFLuS0Uha0StoTE
StifVG4vMLFS/2iS2pZPfQEaGTeyyMyfsx5qrwukisOIBJmqltbGimP2W24xbQkUm8DWUcLX0+QN
ZPmrWRucN22CB3KA/7BhR+VPpHuBO/H0rdCUNaLdmAzIjOFevLEL2LKDz1Eu9WiX1fzQbVhI+ssI
KgpQXlC+4RGjHq087pzI1w2uFJZdpVJFpXo2UkhGXsYKVHGnquDaubgVoCpaQzmVNJYQCCUEVZod
x1qzvmdhjS+nRW3Ac4FL/es//vf//T/f+//0fmZP/7YD/4+URwgQgbr6r38tGtBrliUgoQqTf/71
H+cO8UDf8FoOUC9GMQ3RQuPtdz+va6pmq7pG5UdX5ZnbeSM8wXN7yJ6hRn/0xnybKcNf15t4b6hO
E7pNoK6phi7kmQE9STaTynSbPSvj/WC9wpszInjL0CGvtzONxKWdOp1QTFtlqDQZJ+zLkQrwr9CH
xE6f8/ADSQuRezudc7kJvhTQDq+3Nf3ma21Zl22V0JuCyUzxeei/pN4vG/VYm4q3Qso9TgCb3QEL
u97i0ihamqkoqq3xL21aJ9+/vgS8df7rX8r/Eg23VwGW6hn8LtyzOnskNAZhcb2V6XfP+iVk0zQ0
drINdFm7bKVRqPjqgZQ+C+1W525HvObzYJ9i9VR0P643pUzfutbWrEceFp4seNrKOlQYoAA04zPs
WgCMP4EIbxuJTDP1je6HbTt9RIa1Wuns+63FarRMW7NlVeE0nIb8bEixvkpsgINsrVuToDI9Xe/g
woxdfH62Hm2qyKU2RJNV1j1W4nJ4lLzb3Hi63oq+NIpnnZitRMu2FMvqaKVIbj1/N4qbRny93sRC
R7gsWHxCKBrlttkGjnuya4AW0udvcfZXC08xtQmUdtcbUdT3HYHbpZKyU4Dpop16ORshOVhRwT57
jr6am588aALzyYpveYE30q1oHoFX+Pbr9UYXjozzNnX5sk0gHVqCCFP6bKL6Dn41yu29R54nzhzX
vrve1sJEXbQ1O2lD11ZHDT+WZ4vMaAexU6Cjogyfr7ey2CMqJgLgl7AxU7jsUYqXXwQKM31W7ddJ
2K3bSe3ksgtmZPx2vSl1sUfsHkNnbdic7ZdtAU02O7mmR0S7WKk8I813MH7pOI5sPxbio665+7b5
5Os3+MJROqUGIKB/fbCzBy76wCUL8SFG5q6/wT7y+k97t7NNVTZllpGqKfr0n8tf1sdFLUm+rb7o
bfW5VD9pqfHrn7UwO7zq/25By55T++kffn02smRXbaji/P5SARQU7SRiv+u/32AELg7f2QhNfz87
+0rXIMcs04JJpSDDGmwT63fR2p5ebAWYmWpMxytR/2UrrQJPCFM07YW8CPAkNGxUF3WiVsOBrPsu
qSD+vOpZ7eO/FCp8vV44E77TC+OjYfEsbxMeeTzSjtf7/n51GBAt4aRYXHS2as8O5ihze0WWcatv
7DfD+BTe/rPPzzotkGSMOmo4Ton+aXJofvfWMhnM6brSZJWwSp2dI3C8chA5OpnX8dT0x7BfWRkL
o8P3LeA1timzqWejgw8kntuS4r6Q/k7RbP+Dn68ahsmFguS+sKZr4GzhAR5VclOuzJeyeihRJV45
ZZd+vVCEgK2nyoSBs50TCQ1dlKF3kb+8HQ5l//tzq+pTxKALQ3DyzS4pJc/0PJRizzFQ4FPZOL+9
8UGKWKoFtEjj8NJm39d8AXZMMqWXAJk+hOIL6eG3F+d5A2J240FeV4YUF2XU4chzHNNsJUydxvfy
XDHIZaNrMbm5GrIyWz3A3yBq1Jnn2HABMXwjx6f/wQIFIWTIxAqc8Na0BM5WUC7nIUYJ4F8q74f9
oEJgvz5E7w8tFFA0g7VJuK3K8yeRLtW1NFDmcjiBsHcFU6fh9KP+/kK9aGW2DxRpKOtS0wInQHIJ
fa90pRcLG+Hi+7MrENF6+Ag4Pzt1eVMHN6Rsr4/S2vdns8AvJ7QNROAMryYag8XKGb0wCVwXtgU/
TdiE0bNDNNCxXwIUEDtZugMdHt/xwpKC7fU+TItxtli5AKhtGUKlfDcPOauijKnO04jcYKxObSO9
BxtVegewmddbWtgW7AjBzjBlBdj07FhKAuwgAIJVTmI98k4EtiDsD9ebmI6GWWcumphG9GxbFJkf
cqoXlRMBOj30KVU6CykGLNJG+cmOGqeqdMRLEWkiR5yQbP795nkfyCQRFENY82CQuq0PMUYtqZKB
BChHxKENjOcfc9WsP4Q5Vt3yGIRAdGT9piLqvr/e/MJytM+bn/U+9eVRFpJSOocCQ1Dp8/WvT6tt
PraCf3h+2zL5ktlm0tFVGgDNlk6vvJajU6C5jEMk+hi21ewl7+Z6a0uLReB5he6LStbk74fz2Uxa
4JcAP1glluNgSCmgFvpPLU9WJmxh8dvC0rnjpzDImC/+uE5hjGV66cB/c9tg1yc/u67YoLxNlvh6
h5YmR9cBIFhsNVub57BAAxSF1fWlA53opTS8207XVu61pTEDOkodljSZoczHrEyDfrTCEotB9Cle
0GZUnyKlRuExxM7nem+WFoOpqnQHgIYii1kA5lHXkEMtqx2AoRmV4c+A00+dgfpRDXgwNpUPGATt
r7epLA2hSRhN3Pf3gTgPDLy0ARxKowkgANLoxsGnZhf/QsHx4NF+26AyGjZPHWyF1kawLjgltjgU
tfly/ZcsDfTZD1FmAURddKVP4rp2akTljPZ5yFAzKd6uN7J0lp03MhvioskrKJll7TSY1UsfouFW
NylpwwKXHYy2q7X9vTi62rTfbN4qipg6fbbjUD3Qo3ygUzJImLJ+Dl135apZa2F2Ppmp2yoCmzgH
zJtHWhutl95d2WZ/j/38mGL1A5uxyAhx2Vx2wzZtuRP6UDmV9ARGJQNYEyhPdvFF0dKTcE9ojW1w
v1w5SBYn66zVab+cDZ5rVkmaDmPlQN+h0HmTilcXCeoRJVcqZU28KYBrXF8fyrQA3vVU10wCA003
tPkD3wV6jCarXzu44e1k5SbBFdl9yt0jWnmJf9MG4MmknwCYV/q6OI1n7U5/P+urF6DhmnsB7fri
A4XMNxfj5+t9W9xgBpkb2bRYktZsp/tZXXVS7laOxvvFeEjQClUP15t4n3o1DZtIBA8iUxYWGnGX
3XAtQNsBJwrGKS2lRcQk7WejelKbe8U2t0r1KzO/Kd4Hqf3k54+Jv9L80iBasgKIU3Ab6PNgyEOO
Y8S6vXaQ4ZRhcRUrI7j2/dles8Khg2LD90FegikRzcojcOkCOP/9s20G+iOKIziXTjOQuYaokO0K
4SFnaCr1NpkAjX48+I40Um27PnFrPZttNeGjAxhb9CzDg2bEvC7Jbq63MI3NfGMxMbx7yIqjQT5b
fcoAtSxBDtjBVM02Xq2KEAcDjB/XW3nfD1OWJ+tEoRN9m/O8EBVDG58MUTnKQcK6FcrL7noD7zfR
1ICtK/K/L+nZgT4iYgF6u6WBHnzDUUWMjLj3D9qYklpg3QjXxNTJs7MAx+k+Un2vcjpkoqN9PHmj
rdwa72eDbvCOJugk62PP7yXb690WxbbKyawdtAfZ4zbcR9FK7LQ4G2etzPZLAoq3bLAfdRLxOdQ+
2Mn++kC9vyDohY3CpfzvkZpNRtNrhM+5zgVRfKZKR/RyBP0Dnv0+qU5D8Wgpa+HS0vRPkZlpKQye
NT9DKYckI9iCyhlAsUsaWpcUmtuVyVlpxJ5FQkqr9dUQm5Xj5x/wRbPRElZero/c+5OG5yILQCGl
JVtkni6XmBuGBbgD9jtiN1KNlO22pXwdIoGPpO3Kqbbcnf9pa3a2yL3loxWUEKHUR1OlkHQIrZVd
Of3cy8PlsjuzwyUMAZ5D/uH2RHw1xPqsMSkk6epGxYquLNeepAtRwkV7xmyGevjfHtzf2vG9F5fT
MpBu5dzbVMqutvC0LlF0vCv6215Z2VBL2/Zs2oxZ+Bq6Rc8/hJOact9GH1RvJ+xj3ayM5lor6uXi
aPWmBH5JK0R7ffjFC+/98oW76PoSXFkWxixUAC8eNLZHKz5SpZM2IXaRKwfp0vlzPlzT388O0t4o
4MgMLAsLzhNaMOpKF9a+P3Xx7Ptl09ejWxV0oX/rXbgaT9eHaPH7E/BARZRb0+bTnWUik9E5qx0M
QbZ+9jhWP/6gAVWYJMIoTMjzgoUU+prcFRrZo/DNP4T56x98XuOk5MI0eT3Mprjs5bBpO6VyUL3D
4FBdOcQWh+fs89Pfz4ZfUPa0xp7Pyyqy4DdSkxyu//7FjQDIlko3t+W7BzkIYG0AxV86JlJe6fha
knsi27Bv4PBeb2nxAJsy9DYJAPXdO7Gx5EKCMkdY0QFpMryDYqD2UqrYIdUNyPF4PF1vcOFJNyUM
6RYILpWIbHZkRjVqUqEhMMSKsacV3TYcWpTXj5p5G5k4i05C6ygNSCvtLg4p5Q1yr9NT5O/S79mc
mUAsUSwlm9dFyBJD7RftY5p8sfSb6/1bOl2m0iBJWJ1a1nxle6iyDugokbSMeOkLd4/V8E3Ui5Vm
lpagaqoT3ANgwbuamWTpDXhvrXYMxDuQk+6OcTDaf7A4zhtRL9d5Dne3lvBQdwqSgg2CAEDuq+JL
1h7yciX0WHjAEUyddWi+Zc0CtkZo0lb65LsfkQMAkX0YsCGVZEc270n/4H05xDIaj+4uSFYuuOXx
tAFaTRm9dzVCNECAu1GbdnRQgWPVPMAb/HJ9ZSw1gbCBKlu6EISOs0MbyQQl0qqkcUjrbZ4QxF2Z
raUVfv796e9nK9zHhVxUgu+bmr+Nsc6SikezwSXzeL0fSyscLBqPBAJg610yNy5MC8B21jhCxaYa
xlmCmVfcdIfrzSx2R+cRMhU9bR5wl92RhwoxVAn5Ed4RG8/AYHOr4iVOju56OwsRKecQdRmcWVSk
OGcLr+16zfNQEHMykW8NSNujctMVN2bwqJa7Yi0mXVgE6DfwPiRRrRLGz04/fPq6ME/qwTG8H/W2
TL9e78zCoClAZVTd4OIgjTTrTAnqu0VwvufgxljnMCY39QhReWXI/k67zcJemiHlosIJhqw2OxhQ
MTNjqR0ZM2RnNO9TCC021V+k6FmYj6p30DN/0rPc5KG5xZRxB8lyK4DCokiI8SXI2D/otRBTtpyI
xZyXgDMhZ0ZRB4PTJEfg7BFWRu5t+Nf1RhZn7qyR+XqMRKt0cjhwQCWbT9n4B49vRTv7/mxMUUQK
I91LBwc8eYcoW4Kv4MrOXVwdZ03MVgcsglqHC0MXcGNEwfNewrqnXas2rw3U9PezcyjspWHE42Vw
/OqE/WhQPV+fiLVezM5RUfeKVxsxA4V5IWzc9mG0721z/89amX7FWS+gGWtmGESDE+h3hi9t9RZy
lX0r1movy6PFbiVkQB5zfitkausOsp8NSAntFHOr/j5wDHiC+J/vz/oBpkEJrI5lpYyHXjuF8cpT
YeE2uPj+FGCejROWSgmgg3JwvHHvKrCcoDkcrk/FYhM6+BGD1AeQ8dmEa5aXxH6DXhS+Llq+7yBM
KyuzvTgLZ03MRgkCRJ9UiTc4SfmIF/JYvFzvwtr3Z6Pkl3jR+R1dwIcRJzv23fXvLw0ROFbNAGuq
cSXPvi/31ArbWh0d3cAJ+PuQt7A8V/Ad0zfmh77OYgLEwC0JkOpypgc4b2kf5LIDqBWHH8dLESYJ
T6Z5G7T9ypQvjZc+sQMEITs9mp1USpX7SdbVMs+Su0qWtlU7rNwZS+8QHogmsCeKkKamzm7iEu2V
zOON4ngC4Tl2eRop8kavNcSaUfoNcUpUq2+Qom/HcA1QtxRz0C8oBMjO6O/AE2gr1yiEhopjVxNK
2wpvcXqNxcGGBuaudHRpKKGYExnqBATvMK0JIpgjGVfVaYS8a8AqolZ6ffFNEz9fGOctzBZGhRYk
ws200KG0+Rge+l9e8gfrm5q+qVMYk1nns/XQDWkCUV4ojpzscMdNo1PorTwQl8bJ4kFKCY4iFU/i
y+Vtuq7o0doZnQyljgRFVLTPr4/TYgusZcrdutDN+YqTQin3xyQbnRq1S78ONz+uf3/pEKD6pJM4
IAyiF5c9QHJJq2EED9gshnuUb91Q2kvtHwzTeSNTJ8/O+wC2tFDqfHBGVNC1jar+wUl8/v3ZNNTx
MIaFTSc07whru9d31wdpabGef3+2WONBxQQCwxTH5nmkoPuHtUetY+aprRyXS7NNiYBcPY8KizzX
5UBpKmatXdQOThQiKK1W7Ozf7wrJOXCDikJZ610mhRirNxES6EhDYUqbyQ8aTi5xr++Bpqw8j5ee
5zB0hNDg0YB6me+OBANk1LKKzkFVL93JNroUWQazVKQWas1qEmxxVqu2eOFhYiBy+7mp+uKjauAR
1ZMPR+tJ7tuVk21hKi9+02wqB10GC1Pzm4o02NbJj1Z6KdRHS155Uy3dFBftzC7XoJeSQlbKztEg
4vXRsxyiGBls+vypsJ5bad/Vn4SxBmZ6zx4xTZVXNklYi6Lyu5qyrpB7ha/bOhFOXNirxmqJIu4O
nl7eH00v3owhtNf0I74UpZavDO3CXa9SBiQDafGgsszZUSLZcWdLltk4iv01xIoF1B0E6DS7c/WV
Is3iJMLsoDRLXEF4cblNKlSUYDukrTOqv2JkESZMTA61H2u36xt/YT8CiJQnJCyXFU/+y4bCuBoR
kWtwjSoPWCP748rBtXD6ArDlerJADL5Pi5haIVkZks5Og8MhIfNxVMptqa2Vs5ea0VkNRA+kX96F
DsinJFkhit4Jkl0SwFN/UTTn+kitNTHbV5gRR7CHaKK3kdPB1fbWXMsgrDUx21JaiL5dP9IENt9D
cAcRTllbwkvzTUGeRUXCV6PGcDnfaABnKHhVvYNAjIyq2Pb6IK18/u9D4+we9FUzzWWNz3evlnis
o99/VpHE+e9f/3ch8OzzwqiT3uUM5S7HmfsuRTa9W7nJl3beeRPq5QChVt1C+GQOPNwv/pZTavCx
W7mj1oZptr3HsU5t7L16p0GTLkTXOfz5z+Zh+gFnAxUoftWa034Q/V/SNxQu/uDzE2ielB34nvnx
5Nc51nGIWzgoucYNVE7o6v+shVkHVIE8fJXSQoBfJl7N+z/5/PTO4IkzJR0vxycZVJEipt05+Vhs
5SDZrtWqlq4KkLD/vwFzts8KK24t4XI7WuYjwjio0uJamuykfpNZK4DwxSgEtU6yfKB8TXDZl52B
Yz8iwzM0Tlw6ir732hst/GTnx1a9R5lgX6tHLyjgSO87yLeh+Xp9KBdebVMAxOELqxyQ3qynuael
GdZ3haOi0W+3yGth+Dsdkz56LmhJj2tztzC0ZDQ5wZAVJ2s8Rz8aCBHwBzt3lATBC/ck/AepRD4P
cwmUKlbW4fTrZ6+4i8am3p9tpMLSXATgrNwRvOuz9LZtDlL17MU/Iv+TGSGU2msrR+jSeJ53bzae
MSFOg95V7rhp/Lmq0XPz1UNdDbeaMJCXwHNz7FautoXjiPzRhObHOIKH5GwBBZVd2L2s5E6qboYf
2crXF07Ui6/P9pqGrkfamHy9/RD3r4N5o0RHO/10fRUuYUAuWpkdqVVno+Ws0cownDpEP0XwVnnB
rrF/lWCocU+Q+qNb3VYiXlkha4M3O6n0srcSLFVyZ9IbIdX3B1fqRcemoOFsBUoVsobotecOoIMa
mZG1Ss/0/5+vcAteDCBAIidtTuhwfUz0qKpnjm59CYp71boto2/XJ2dpiGABEjnLEzNGm+FzYszZ
As2Pcye+Rzhe71d2zNrnZ8tXNkNISkOSO8jPte3nFlXsP/j9OPoSj8uwT4xphZ9NQdPJipAkLXMG
8WhXT25prDSwdKRZsA0JbkiC8Da+bCAdKq3Veco4QZbd9QGKbCHecwgWexXiOXm38ghf2pET1sA2
ITey3WdxJrnptK59eBqt9SJlCIljOYmcn7nytlhYWTpQQEE9jJfFO6oQ4v25l1dp4QS/EBOovkPt
uj4vC0clrG8uAkOAmuAyuBw2MmyjVI9x4cQIS21KSdxmXbQPUc7FvHZXogcWSb8tJgFC47zN2XaP
/h9pX9bkKq50+4uIAIEYXo2nmotyeU8vxNm7qxkECDHDr/8W1fecbctcK7y7ox86oqJJp5RKpXJY
y6WeB84UcRD5R6hp65l657pWC+Z8JkE68LkBRFHSQ6tyBNdrvmWuamZwwdzOJEj2DD4uDqQW6MCA
jR8n2xaob9UOAwOOCnZmyQSQXZ0ngnBdE3n4qHY1Z+jDSBzocHCbJzDntnR3fbmWEhEAnvmfDBnc
AZRWAiSluDCr+q6pAYKsHTOgkXn2qxW+5B04qV4pUd3Si5uEhzPSAbaL5I90S+u8sxmoLhAXuKDQ
2QEl7rpWiu/LTacJ4FvzssL3M/fJAmrw8HH9+wsuACg6//v9nuRx4i6pDDuyykPczAUq4q4Ze8Ri
/Tsp5PyARnHH+ygxISUHnfGdBbaMBrTrimSJaq0kN8CIJrLWhS5d13wTJn8My3R/XRGViPnvJzcA
qrfin+UqQeKI8nCjuMJU2yGd+USza4ubWKipRt1oowFWV1tNqtOo0kI692EYNrrQIcWJdjloHMr1
v1sl6V5pOdiXimgOhfD0xIRh1D4OuMm+XJey6L1OTFcKyasa7M1dDi2Y8Dv9kWCIXt+m6Wuqaukx
Fr3XiSTpkHP0k5hmjkPooTqUgC+yn8Cn5hrNmpiJtWFuWG4mRnahzu5crV0Rr/6aJfoe1AGgOwBB
SBc7368rf91Q0CUqGSI3gJNRYIl5vokLv6kf2XeMP14XspRlPfEOhpyln0Se6BnDiQoBs7xG8JOt
wjJq16xO+lVcZhOYFOgbw2ZvQN5brUBAOwBiEGwfEWaRFQ5+2WpR9rSA+IXZCMmqjNj2RC/w3gvB
Gc23YIJXaDv7BykChra/BUgG5ZWlMSGGLw+pWb05wC1LLCAEAhZD1MbGIoAptrxtN9D7HloS8Pki
h7mrhB5c/x3LW/v7Z0jWNulsQjUZ9xhvH50O/Cbg3URHMx7QjmJ/l0/Q/yTJ/fJFbPY2rSAJhGBT
/MD11yLe8+hBOaG1fIB+C5JuGc8Jq7btsLIdWQNfoU5WOBTXV235+v+9e7Z0x7CQ9UVY4IUuOKgI
jKPNn0X+nOhPVglE8l0f/RzjcXNdqEqv2WRProOIuE2JBA9uf+/RrJ9zF4/zP7o6fy/d/BNORDiN
sEk1iwBS8sao2oDa0d3I623VO9vr2vx/jvtvWbNlnsiaohGtEoLimo6fG/JXbh0d58vM06U3wLsr
f3Xk6I0/MroDlIzCFBVGb0uHGxinXdaZsJDa2IEcXfeORbhhrULDxf2i6JcEAByycnKThpaZ5VQ0
E/bLARNMgBeCr3Ai8+G88CEnEiQ93JCSNI9wVdDqzmv3FvdBMse0rYg3kfEw1orK46JPPBEnuSyz
qzwApPa4A4GbDYzq2wcQ56aC3wsm+aIyY1GZ2FgwwXZfG5VHVyyWnA9A8wXTRwOLFRtrJLWq1yT6
CJOVwx8j/086PU5VMSUflAFH1DBnVSiJMYsWrWKF31YYlyk5IJEZVm0DjPigZds2Qqv0y9DdXT+h
iu2WexhY1g0x+ABxNYCE4a1LB8UpXFbBQgYR0CH2xZxwSfJ0AE57eTCrfdh1IJHaRcA//RMlfguR
nCYduGdmzRzjVvsxfe3pn8ToIIH9rxKSx+yMvG4Lju+PdEuTO0DBXv/9i67q5PuSl6wxbYg7Gotk
1AHT7p34O4l2DuiKr4tR7YXkSRwPtQKXzcsUbVLg3NqIqRQiFu9/6sARomkIDcLk3N8DBr4BBAhS
9u4A0tu/WbGj4DAkzg8gzytELS/ab1Fz7HVytXSozCY9RQIgSvej9bXpvrUY1q8dxRNwedF+i5Fs
qwDDSu/kiGjq6BtIfDT7Afx11/dFtWiSeZEWBC6FjTC0b0AItEFr/8oCL1nt+rb3Rx7ltzaSpY2i
AOTWZ9YE8OhgI8p9JazT4r7YYMezDPxzMZCT96U24HkDBw8S0Mh8dIsnLp7sVoGhsuS4MPBAUVRA
r8/FQM7g5IDhTgc4X7CjDDtdte+L0d+pAMmUHW/ysjTERQhyZpb/bPkuc9pV0r01TkDrX06XrXmn
UGpp7U5lSjYtLJMMCWCgDzaoRQvA5G+Js8mrr7fb26kUyaRR5YkZuDTLA9G+ihF0Lujp3iZgMVGh
RKjUkQw7b+y0qrMar3YvPOQNWB5Etc0MkNqxYlREtXNcIodJp0pJlu04Lc15A6XAjhKDQ4zdTwPY
pda9/uqS4/UFVOklOVJjiNBM0UEvg6zHBA3M+2l4Ag30dSlLnudUIykSK1q9NscMFo7RLKdcmyOS
qH9w8VgYxkGHDsbDUfk896GG0AePubgRWtt+pGX5Zrj9LkFkCWypP+geoyey5Lwjb8GGZ8zRUnUX
7XV0NIO9VlF9WPYJ/1NHTj1qwJABSxZSGG6+M5pn1/qDOOBUBckltFGSTWM6p0gA8qOL/9RAv7++
5yoNJAcwDQ1YGmJIcA7mtDK+/7uvSwe/RZcUOh8QT+Z8Z9eb4k+u5NP1kc57m0cssqPZnPS91n6x
2WtV/kxiRVfC8rn4vcvSSaex3YJ9TC8PEX/N2Rc9edO6zb9bKOmAJ6PjoGUVR28YtxHI9w7XP7+Y
/jtdKOlog4KadV6IbW4ZW4sUnErsS4wWx6J80PJXa8i3aDteuc5Pa7jvyFPsfZhgJ6aqJ7LK2qTj
z2vAXziA7D+06Khooq1eKRRddpT/3So0hZ37l6gsWzOaHzDECAZrn+TbmVQ+/XJ9Oa+rgX71cylg
+AsnnkOKiZeeuTdHRQio+r507A076bOqxBuJCAxG3GWqTslFgzbRWYw+Rse15SYJTCrZIOWq8MzL
OzS7mit3qH6GJVEEzItqnIiR1OCJQUbbxK1VV69V8jUEOv8f7MOJAMl5JSNJBRBAEMeCeMVpPmz+
7d8JmDU8Cfknt+mbboAG+bA2JqC6+9e/v2iugD7TQQxiYDxa8l+dAc5FB4Av6P/x0wpURztD22S9
IgZXSZn/fqIFARlZ0oMi9VBhLGEwNj39zhHyZ46qkqgSJHkxryuSLg6xXOASXNXRu1W8d0DtHPsv
15dt0bAQPlgU6RBqyjO2Y98wZ0rh9icNfcQW7BftU9dFLB6R/4lAs8T5mnGmZ0k4wefrHlI7qyn8
WqmS9de1uJgfyJ0uBPIiTjn9NQGM4eO6AqqvS4cvdDR3GEY88ZvoDa1yTOFoVZ+Xjl6lVZYgBbZA
c3aFCYx0xfovmtLJ+s/yT2w2bExSJQ5strB37pZ/D0xVZUi1w9LZi0pQ+tlzWZpm/pg+o5rLVbfR
8iIBcdMBMDMx5OQgSGDRQkShBCrTrPeZsmCwqAMOgOtZaEuHLz9fJYEANM+YQJ4IZMugWlnZ/UNi
P/exsTUSb2Um3drgb07zc6L3LAT/HDh8vUf0Pip2S/U7pHvd7BuR1V2J3xG+juB0BAOLyiCW1tIF
kOiMgE/IxWkpQHpf0K7P0ehj7L2sWFv1x/UTs6TEqQTpxIAPNgcdXZcfJvPviD9b4s4EOMWNMlwk
9QCCQRw6Y33JY480C0nfjTU/slJL9jGP7Adke5y7crQ9xd1izJt/9kD9lEU95MXQvXvRCjkwQJxl
fOLHvCZ+mmKoZ/CBW7JuwV9YP7aZueLgiQJXo88b9gZaiwScmkZSPFqsBLs98euEoTtdVyzBfAnI
P8tG1IHuInMGmJA9R9ZOo1Z24hjVYIC0m42WvnM09hpgl3MVL9oLL4IlOJUleZGsq1zh5IM4uu7X
2AOnpMn9OCWrmWLs9o09lTQb14m/GnWbCYHa7tGOws0YgzC0zze9cmhocfFcTADiPYwORHnmAS49
py0X4phaf2ml8HPjJYmi1Thp64Kr+G0ujhxWD+PYMFMb/3XRjC2cME2AU1QeAc/9hTbJA6h/FUaq
EiGdOUAW25aG4s8xbPhPBrLYNgwVeZoFEQB9oUDHpyZmZD+fRic7Y42doFpelEeQ1vvlV7eoFTos
GNmZgPnvJwJQcCCGlvLySNJwxfp7eI3t0HsbqrpzL4ubAEs5VUWKryIUHTC5w7Ah0wsFETcoZVfA
G1llVb2e+B1oJLZp06zNLN61YG5k1a2lOoCauOCoocA1wb/yhJWg3Ol43POjORV34ENnra54+SzY
99zwDuo45PI9YGOfr6WTlwYdq7g8DkO461IygHFvAm+thh6CmoYrXjOFxAXzmIfdDQs5KXR6yEDf
ruZGcRpCYqER3NA/B1X0vSQAxA8mUGvn4WMZ/8EBIaaVUsqPbfNjjMWm81SIVAsG6AHyCrAoLlJq
trxoDesajuFmfqR47urBam0kX657t/n+lnw2JHjAkgDR2iVcWUYBwT9wnR8TsNNZol/Zya+C1g9N
NvhGb/uGuxlUtFDLWv2WKbkGNjRmhsEvXJWgn22st0Z/T0ADSYfddd0W5czIE7A4B6HU/PeT45t3
ZQtkhRZGjdanfpiqTZSiNa4vnc7PAWZ5+0XhYbp27lbG3CfmXM7FxXWbZUAOZMepFyi3ZJseHUlC
vxmgEKBhiDlxVoHFqaMQei5Ga1mheaGXzlxWoGdVDSkuGfXp56XNISAmbwHSnx7LrCpeKmqV946t
TO9dRGTAq0fTNahl5mb+C4Qo0FMTDd3+8bHp460WFxswoGwqQ4WKehkoYVzUxhyuBZx/INdJW1KZ
Awf5z9AcMf+1Ts39yH448T2lD7q3LbKf183tcuXgDCiabWfoC8BSSD68tvN2siNEgOMY+S16rm9m
CHFBFQWQf+RFXHSTy0MQncPbtp+0En0u1pb2X3j2mFrAGpp+OP2t6V1JlHR0hj4pm6p0ymMOOtV8
JVTzHAtrZaAvEdR66LkGdJd0G0RmBjw1dMMe0zzsV65mZyvwgd98fcNqAKkC1+wiQJDhwWBW6djo
TXsEd45ebu0K8+y+q4K/W1AFYwpz1IvJXkQ10gupRmuhkfRTfAzDnjxXQ5FvqJuUikz1pRQHqSQ0
QyPYAWCA3A1H8QibqlCE71HV0DU4FaraWt9qv+ciJMfi6rHWGwDreafxWz4c6v2/+7zkWEKNjaIB
juN7+Wm1Gbt5xgnvR4yLeHMFd64YS4fdKmjeDY1w38NObMbnqL6Z/VYSIB0K2wQyaRVV7vvkwlxd
UAjeWrOVBEgepALfpYXXhvs+8HqNbp3VLy9HnDTdDKOLWI/Mbw0wyBg2RtLPr5CE9TpIlt38WIwP
YxGzlTki301ut9lzMZJBjUPPR+Ad5UeyE/GwtnQVIMjloUCXHMZ2kGDFgxOZknM9zJHoU9V77Ijh
35W77/T+5it9FjBnInHCEejJO07DkJmtxo40e8HQVmr8SNrD9WMxf+I8AMN9AUhtIFfOQxrydV7U
Bs+Z2zHsRYPxV59bfhNvSo8pnOHCWp3JkY5faoTZCDYadgyptyr/k6QqxFGVAGkzXObUZT1CQDng
nTxYvpHcWpMFlKSFnMfMXGUiHJZ2g0XCHI3O7t+BJIan8tqdVFhiF2EJJFB9nhWfL4wLGqLc9fjg
Zv3wbrXrJlpHzqavFEHpxTKdi5DPHl5aaWGnEGGgMPfiqcAHLsxJ+rx05tImdCK3x+dD4779OwRN
vFve85tnKGYp8LCIRIFxfEGsl1GW2yC2GN6Te00HgSym6288FRAwP0NR2YSnupjKG/SprhNz6t7H
oLPvuvAYjl9bFT3j5Tgubgq4KMyVziOfF/NRBcSHttsTABDgxujpQ94JH5S1r1MLXnDgG2tauLVG
62+OUS1dU124l7XbT/kU+TLgjsy4Uuf+qxBTlLoiJ0DryFYlNdamuc/G0UcJz++t+zJ+6sbHpInA
zLsLgck5JHu7eWtVfvrSZuZlwGrTT2YE+eGSiRgPwLQjB4dHfgNI5zrO1g7m7Yrh1hhgVtjAgxO8
4VhuuUVUYCZBj8VIDvSr3u11emsWQ/r8fPZOHnxTb4AHo8TnzX7YoK0+blRMgMsmA3sBOpSOdK+M
EU2FVruuoNCgxwOv5yuOMe4w2VgeZhM2aBUu7W3RO6tSOQ9x6ZuwdieS57fOiXLh1DMzmyxyqPX7
anrqowc3Ca6fukvfBBF4J0M9MkP3SfaIYUvR8piQQ1KvOsdn0/r69xcMjeg40rjtAEKId+y5CgAt
CaMSITuKGptG7LOHWoD5QHHRLawTcJqR24QKM2iepIQVamacmIV10Kr+LtG6x8QcnoSYttd1uUic
zAj7mLN28bYAN5Ic9rMq1htDryw0iX1vrTtq/t1gHCb0XmqyzQQaknTVIPHC7qC/ysCcMo4ppowk
xUQzFYVXmPTAk9ivSDAIRT51YXuQyyJwBXhnooIhWdhUOdUgwtg+1HHQd9OK/6jQ0lnS9+srt6AH
/O2MdGwBRdGwJD2oOTkOzzR66Lwt0XxToYXq85IWjHgCSVt8vtYDiuwLmxSlhyUBoBif+/WBA31B
yVoJL6n0MKQHu+Krvxym6n1YMOA546eDMX0upsj7zLywq4o2sw9sOFZJCLwGY+05N8dSIA4wYMLg
PcZE/wWZTz6hTsUH+6Cjk97jfhb9dfMuO4gOYFA6uI+B1Xl+1kdSJMbQC+dgGds2XlsqQOSFXUAO
BKuvezM1gFwvKYjemzFSeYccszgoK27Sza0KAOkbs0JwIhCC3ThXwG49kQ1AAD2Y4boufJHdfFmd
ff8iEAxxUWVIJxx046H5yLjCP10eZnBmoflkPsfgkzWl9S+8vnYa2wgPfZ6shDc9e0P97HQ/HBWx
zaW5ngua/35yL1mVG3dAZw8PabTh99qwUdHVLmkyg7sTgL2al4irA3HiLhIZmk68wjfS77Z1jLqV
UeuKi+PSopCKggw8MQBucQHZ02B42kitMnqfLL8IH2LrcLNB4fuouBGwsgBXUlqorByIqNsmekdi
kHX7VAUKtvT7EVUhiYM8CA62ZLBuj0XiZhK9a33xRpvhngFYUhGXK2TIRlsAIyeqQWj3PmKette3
nqOy20sJ6EzHe951KE41wuJzc/Ly1NMKz3APzRq9143KWmfvf/bcRpbg9POzsZ1Yq0mSIkZSxD2M
bNOTwTdz3Tfb58Z0/NA0/Oj25x7kIRoBhzri3QvwzSZKStGRxAPksru1G2+r8OOXp+/8+5I+tjdl
dVGG0GcCXc46bJ/02++7cxHyfT1muWkwiCD2VmtWJbm7fi7m/1/ekhmWegYiM+2L+zSchjqaHKYd
yDSAcgBxJ9+70b4Pn70wujnCRZ7oRJaUBRkSllXDCFlu/YassFeougUWzBcdLARlfDweUXaU3t+h
0zleqdHw4H5JAc+vxzdjI87M0vNrDa2cC/CeemSB78RpwkN9zy1vM5n95vp2SBaFMwcme8/BhBq4
TlDQkNxIDfzkFI0VRTBauZ81+yrbR0DGuF0IPKwHjw6HBb7W82OY5V5WtQkvAlZ95OWPsH8Oy6/X
RUgn/VOPUxGSHi4zMsiHiDL5j20md5m3c0PPH7xNDpqLNlb12y/KA4woMpFzI5BMrAHQSrcgWlIA
VjZbNbhDrDpfoQ13XXUvZfxLSxXHRrK0T/2QpDKBSI0L5aJhZLRGzbS7uAxGusrKeu2MXGEJixI8
kErOiPGAm5RsWQvd3jZjwQMabiPto1fNRam+Lx3GtESqpRg4Dyxg1JHhQ/neXBKAZOGc4575Kr3Z
1E+cfdukhLe6lgboh62wSqoX2dJRAS4jrnScFnSgXOTRdUMr6ikNmOeH3Z2mbYS5v27FKhHSHlRR
WOhg3kwDzEJu3LYPjFa8JMLZ3S6G6jbArpEAQPu45OOT0k50lBdZ0EQbL9v2zS63/uDIn4qQjnzc
emTw4p4FWTeVO5fX9Y6hr2bDalNf/zttpKMvQMhMBzGyAPv26vTxsz3cTd3bdSFSWPp5/kDpikgL
LwT0gUo3r+hcb6o6nQV1sUFpebIBT+WHP68LWXAq8MaQAdzMmfHAPLdgjoQ6OI4sHvRZYTxNDbIl
BPMeq3xsQY3c4goLWeL+yMyEqEK9BcuDaBPtDAR8RJclek2fACKWlIFWf9MGoFfzt+ZWBNV5Ec+E
SC5gqGIXvU1pGXjNRvAV0gHX12/BA5x9X1q/WEN9yKVQAsW7Ne3emBIVb3GZyNw6hQjPcOUcbpLn
XZ5HLg8wYz1+L4GIpzCBZQHAsJ2rs3Nr5bkJOGaZjXk38QAYJY+grr13G/4owuJwfaUWLQ1dC/8V
M6/kia9kGIImDK1AAZ70ACjcTTbxh6FdjdGzZXxP4u/XxS1uDF4rc+od73d5urvAjcZ1A1r1gKnC
kPGK1H+i0IkEad1CTnVR1zoPjMLdYwLXN+yXOir9wXm1wOKW5N+ua7S4T3NWC4lhUF3ILeF1RNNI
t0seTADjccj0N/i4hT+FmuLel8Llf47MiRzpRkgGwUuKPG3gEGDJZKSzN0Y9Cr8YWhNZ20Z7y6c+
v+2Z8f+EIhuBIWkE6XJmmHZMdJEN6+hBXix2bXgfqYjMl9fvtwjpfkgEN0qtgQgv0Vb2ffSelioE
y0UR3lwyRuIRrIDz309snA52ZzaVxoOUvhXdhyeek3Jz3QoWd+dEhHQrlPmUa22JqIzzyWc0SNBl
bdt/xewvQ8XdsiQK/d/oppzhPvEf59oUIQZxsyosgjb2fMKzpzDna88w6hXKBF+NnKrezkvLh3Bn
fn94yMTIEM5mgVqfNTpFQLgBSK1kk/J4VTPXv76EKjHynQCXbcSAlww08lfKezxrf1Hy47qMxbU7
UUVyDjPAvKgsFzIMzDMBY45mQQKAmkaPNvb0dl3YQqSAMZHf6ya5Vg2Y2jzKoJCHvbGqLxQlto7w
TXgjQ+HnKUUfLxoK5tG/C6ZxneTI+eoRD0hBHzQzejTjWNFUu7Q5n2xVFC8CNG9JC+dEQLaOEtgA
8zjaRl4m7Uvrba+v19LdcCpDWq/K6LUQULNFgNm8Epzcxur691U6zH8/dQOjDZxsA9/Ha21VT/Xa
Qw68VtG8Lu06WmswEmLihUZl3NcOXaLCtoc8MAay06yXqsHgff6L38i687npKB4jOQm/jFEhSZs6
TBLUjFgehMAYpHehCuplUQ8bHgYF4k+/eb5aZt7XXoLmxkCfdk0GmvSYr6ps99f1PVkKP2yUUzE/
g+ERT36AWPEQDU6Jt6A2FX5c7tvphynuu7hbOyYYy+tIYQOfVZSTrNPnsoF0DelezEFgeEAyZG46
IJi3Mx4MKZ0eHI1OfqpVJkZpDG2Hqry1t7vuGOqCb0pCx01k2umm61t9VXHergxhj/5omtWKJBr3
E+Lx+xANj+vry7JkqmC0xVTU/DRDeft88R10u/Rj48HlFl8YKYG2+Y20f3C3n8qQ/K3dlrpm6FoR
6CTQBFp++UpT8QAubu+JHtJqT95YRDmY24PaQz8x6d8cczpyYt6LtFyjVU2srJQp6nSqtZPcSG6Q
LutdrF31LXeeq3zdiT+RgFoB3khgBSayM0SZe3IM4SHk47kvuru4+1mMKrCLRTVOhEhqDLk7OeMY
8qArSt/SUMyhwKlO3//A0BDdYZgGY2WIyCVD04zOzjsbG8QxtzbtJoL3pRI2aunaRfCFFq45Mwca
iHMpaSnMth8dxHgdX0/Je8h3uVeBoug9zv66rtC8LPL5PhU1u7UTJ5+igG7YLWK9YfjSd8+m4vNL
uwLXjlaWeVaLuNKhcQqaOSw0ORIm2WPkkq3RR3da7N5WzP70UgBOQGYcvETeRQO7EwqkZroJZ9Mq
0xXXtVfNdX9eX6mlTcEUIbpBEaRc5n5KA9U7bWI8gPfKm60Xb/V4Z6ID6cbuulkZpMqw78ByQsLk
s7fmZEsqHhVoznBYwJpfWboRxpY5im2ZzVTadcxgIACy5/I57pHzXfc4Cv8OBZmxXf7dh/sGs5ee
Fvl9cZeU8drwXsSo8AEL1+OZROnZwhgegwxGADsbVsx8EhEGmibbt4Hzf32fFkwOgx8zUzIq3pfe
Jk66XE+YhxwdOLCGdFslYgVQz+tCFtXBxBRKYCgx4ACdL6AJtrjJqeIsINE3mpc7Zu/TusGs8R+U
GTy8XQiKrfMoojWf3xNjaCtRdLyFMVjaV8cGQI37rRGKKH9xxeZ2GSSZZpxI6daJiF1GU4y9AWUI
5ijN+EXvP25fr/nBD1ISlEwusjM2F4nrVlaGtAn1XdasdGNY6xizbUfFMbUXPBrgT5BiAsmDhWkG
yUVrKZgEqrbKAs9K6ldhtz9EHhbA8DRTzIiHufYaFiFGfZOtFqSRtdUyuuUIgHzMwGn7ZjLyb46h
s43XTPVKlKmN9+lUfMvDMdn3E2F/Z0j2b72JeE/Mrsz7rgNKsjtp1YaWFPUFjTRo2aNDAByIYlWh
yXTHNCtdw5C6oMrS/qnrtWRd6T35i2eN9mCXhsZXU216v/SytQafFG67NtuWrKdJ9H83Vlr5Zjn2
H9WkJ8cop+mviHN00oWJcU95rq3dNut2mF08pl3RrXg0RXvAkE87ncfWtrH1xu+0eMLrt+MrI7TY
PmNJ8dGaRbLR7BRIz7YN4DPL1nbXt33BZ+IQgkJ9bk/FDK20FxnJi9pjhAXj+J52fhOBfuvGvodP
d+nhrM8zmXjQyYm/OrVYlsQNzrvY6drqedBAyq7QY9GmoADyZBYeEUTyl3wCVIjIICMv682zXlSb
6+t06U7QIIX1Rf0IA5gXU5+2DSADq8YpD0f+MVFj01TZ1z42HnNyIwIRlgvdRqBaQgUOlzJaOM4d
CuVDl3Qlg6hd2KIWc3ddE3lE95/vY/LKBvsQZj3l7eDcmICiihJJjsLlqo6BE42uQhSWeLed+uY+
4sPDUOk/xtB9zNi0Iyb/pqdM8TOWFhR3NOYRMLI5w6Cea6mzotJzB4aHjqgAJCx7vUNSgfJ679LW
v67yZdCOFT2RJcU4wEINTZqYLGinassBKG9Pd2xqtmX15lbuU6q6Ei6NEfKQXXII+vyR1pKMsW8r
x8JjBCvchdsyMh47Yt9s7xCBTAysEhOmiHrOl89glde4yGYGDJAJJPqo81KxaItKeCDbnmcU0GAn
SehirUia3kyDaevZ95UKQGpp/9GvDj4ZUAXj5SHdz5FWEU471APzuH3JMgyCpSxcJU76XrmOIvhc
lGXi5pyvZ3TSSrJ6dHEzT4RpkE5pf5dX1rCtnHpYd85QrGNPlMF1e5u/dx68AaQDSQy8ptAljrLz
+eaAcDf0vD6FbZMdc8F/jFTc9rqIpd2xUJ1HOgaPnIsZTbsVdsodDhFD5Gwjh2CShIQq6qLZUC8U
QZyJeUDMa140gXCALbOkLVDqLMhGz79Q8dOdtgZqT5GtGgdelOWgSxS1SHgmKtlb3VR2Q5uYIaed
d+828po+xWsbtTQzDHdpqjs/pxCjwtfXcXGrTqRKrsFD4GGEObYKDE37OYLwbbM1fPRK3wjX9Ol2
8S5Bsz10w0tIMsIoGxmr04gF6LMuQDaa9m/EVrRiLmgDc0NbEDAysYqy4fWDawKawEuCBO+4qUNb
EFlbqsrAgumdCZn/fhLwYioHNcgUQvL/WK5Yp0h83Lwn8AfobnMNsMVfvBX1ketZ2Yo0KHuxbhr9
azlmTwT0JtfFLOkBrA30OGHkde4ePtcDY0FtnWQEenwh9VFLDn/weUwEo4kR3S0YiTv/vEu6BkE1
Po+BUd/eE6aaU1u6yPH6xE6jTQclEhlUYRjzeiL6kASAbxsfM6IdQNibbyvEn74QCN+dgf+sNEqf
7K7vwJzcFPcuz+zHspv5lP9AXYowD01DM4qJ5PMKbQTj92AlwUC0dTd0T3EfHq+LWLjGZz47NNgh
jXhZJxr7yhCjBsPLzC+2Ha8z3drF9aNIvbURk3V5IwfxfGIhD9c37j9Qnsk9C3FpZ13h5Lg2wuot
p9WzJ5J900ffrqu1cDsBUxLt5Xiq4lksX7RmOIxtU5pJUIXVHqMlP2Ie3nnTECSt9f26qCX/gH4+
qAIHhnKbtEkA2SsoTzBu44i1o6MT4rlXQc0snqoTEZJ3EHMcrpfYpK43+Hpu7fLtNFPZvkqK5Eyr
oYr0SDhwdGxPzGd6YwvyP1t/osW8Zyc+Lm+6itcuvj85+drUh1fKI0VQsqTCjOUFRz2TucoIgTU1
uxDvXrifAnDW61QRgyxcp+jNnkE84NzwtpO8W2TWc1enizxbsyf2A3EPXvJVHx4c8/ZIBE4OuQm0
tJPLhCuSpGkzNCwOQA+47TxvY5rZbZgBn7uBVyoq3VDlMpdDBWu8+QkZxO8cdOCKfMTSRpx+Xdrr
zBsTO0rwdQ/4esUjWIiuHzp51O7i589bdWJMFaaJM1rPP98Qa557PqsNX0vHDc+GFzsGyWzeDh9j
1zxF1nAsS1VedOmiQOuTY6BLzAYykjxiAp+fgbBYREHEyAvtXsvmZwEsYpL1bNUkmZ+aYD5ojI1p
pFs7Mg7M+IPzevoLPoHlT5ZgALqvsAr8gtq2XnUeHrvEuz2SQwcb6kuwkXkQSNrGyAboT1+RKNC9
x0F7yqtgvJEpYN5IiAAoyjxWDXct+bbYtYWTmXYUJHRb5/eTea+FKmOZA04p5EbLLV4PAEcBLo48
mGAnlLWmpUeBlnvFd+J0Yj1gWHyvuY32iEHvaGdR5Ii4E2p+7yEtFQvLWzljpN0xs1KlPRYuDCQJ
UGuf2/bmbPe56fYlJ5U+0DhojNcs/0bFR8QViVqZVOCfVZ0HlACkhN55ufGM53qHyLhIAvjbv1C0
/BVHls+aj0a0W8POH9qiOpqMtKu4CePboxYkhxGzuJhHxLUoHc3GjVNmMjcO3C7xh68TBhKvH/7F
BTwRIEWBWjVO1hg6cVBOjwZ7BJxKRRVgGwv+C3OiSOGhYwJ0qHKmu9X70NDrEoHmBPaKxljl4v26
EssSUD3RIQCS5LCBtUVTa10SRGkf+swc9BXPclVXjkrK/PcTH9EAJbcoe0jBBPfKQg9LK1RwzwsR
JJbKA+QQGj4ApyWZs1e63HOqPEGSW9TDKhkR9adTVz1MU8z2Y2mML54ekbXpDKqs3ux+Ls61B4go
PP3wZpf7AoQ1pV5vIVjXRHtvD8195k7vQNo8RqA5vr5dizZ3IkqyuXBAv2tRQxSa6MJV18blM+FT
77t6qjLvxT1DPY+CNJte9g5PlJtaWiDqd9pdcWDN/romS4tm6Bg0Q6cbho9kpuYwATGW105JMJq7
jA/PrvlozHz3tb39d4Jmr3xie6Y+WRV3IajKjmFrPWiYqikGjFqo2jWWFgzIV5jOsx1AmMvuPRzS
Ji24FgdhtqvI/ka2h09faiB5ghwDJpKRCDjXY4wylk8lPl97z/0xFIqgcsmyUFxFDwfS0jPC4vnn
UTYqjXQs46ClRrR2pqg8DhHtH+0KYyLXd2QxaJmBOTDDD2S1iyRaOZZ1iknDOBhrDTS2BXoDB8aq
ZydshnJlpga4lOPdYCdrpKi6NU3LyC+Zbn+YfespUgWLes/RJ9A1UMaQ/QYGiTpqhG4U2IP7YGTJ
KuvCdayaBF60dgerOt9ESIFJIXucl0U8dUUc6Lz55aZ8N07eBxMoeYF49PrqLioEnmi0W82Dx/LU
NMedSHs3jQODed2mF2P50lJR3PeiVyGkLfncOcs7V4DQfSVPgY9a24kxwT6Co2J4qTO0yVBwRP8f
aV+2JDeua/tFihA161WpHGqwq5Susst+UVR325IoiZrHrz+L1WdvZzJ5kzd9oqO7HypCSBIgCAIL
C52zhBh+Ynxqk8YKzbZZFI8GqQGhLxyk1ijM8srNubH6WuY0Op1TAKPYc536YYHWmb5YMMKvDnsU
AgvMK9q4nY+eF6MPJ9QG4sW8HarroWnbBbkTb79GMeD8V9C08uq1Lko8uWuU1dMg+d6o3twywzmR
Ibbv1HHrxoYHGfOwr6YxsJ06cJY7c6KKQynzXoCIgGQGKSX7YsC4gb4dkjMDReL84Fobt/xy3Syl
C/E5J4SBGxL0cMJmUX1pF4eWUZGO+655Q9EwIP1Xo/+DG5L3grmo0MDH2IIfS4xcW8Z4KSMzXYMY
xVfApzXgd25fDZ4J8GEET+MLbkDbTFji52MZtctuNTaZh4HpAXgO/29ShLCJzlXLTHMqownTClu7
DYv5nWJ2CdP++QNByFYAlosOHlB9nStn1C3GykQvImqGbrvp/SCu3pf+RvbRjysMOQv+kkOO6iJx
EQOD0DpNV0QDGTBXvi0/V2b/Y7BVrLoyFwgZLlIk6Ei6QNjQbDb92R2AqVg7vKfMpAlMv9qvZfd6
fd+kjuhUkmBtACyMrU/mIiJms2NzHlDde5w0P8gL+y7LnNBJ9N26el9Wxw7qInu1KqI4WLKDyxOM
OFooGF7QUCUd7YhWrEXkev0P3XaeKwxWVizThP7FCBclB7ChAhTFy5/n9kFqe2ZLxsrIb+wXq1nD
fM3CqcHy8mqDywbQdKsL3GnGEN8+zGf/vqzo3dwZ4fUfIlUsonsURdEkcJntoBh4BWaTMqqMpg87
rQnXwUvBBfUHFR2Ud1FI59A5xCiCt8rLPMuGAd5qmnP6wuwM04KIlpRBPHg3zhb4OBXg1QKmEZVl
noQ439x8bZPe6bG5pNv7n/tCAZ2V2sfJ5wUTLWM3tocZN8hInGDCCMzh23Wl8N93YRzo8+Y9eKhc
i9Wvlg7OyIykjJJ6/cet731nA8bze3O1t1PXb68Lk1qAh5YS5GvAViBiC4if9DPxATZ0vSe0lgR6
91S4tsLviqRn/6oEHPfoMUcTDoimzlXS+5ULb9ixqLOMEtQzIDyPPUwypzsrGXdWlm/rYAmGOrSM
0Fi1T1VKnuIqPfg0VdEDc1Hi7oLu7wNUhwKqSHg0p049DX2JDpoCrTOAyPSb1FzrHfGYF7ruWG4Y
ODWCgfmvLnFVHlumW5TRDDDMAHx5kYAowRebMIJGew9d9v5CvjeVA94oPBa2c+P+GtJC+wMFoyDj
fqBJAfbhrujkuUb1acxjFDOiRXvkgB8/e7OM9+tGJItFwPNOAHvk7FuiO6udNcFgJeyp6e2NfEvS
neHvTdWsYZmp8owsyH2RPcdFdL4SN/G1tGisMkIBcd/05X7Syee1yBQ+URaE20hxIT3Ew2FXeN9m
MUGg7/tlVJLvvpNu4uSn3o1B6r4NGAAxkEVxOGT+5FSeoCDLHGkKOkS4q2JT2L8MsORf145MAC8I
6IgQUFwVLaAacfobO+dRwl2WPNi3F2cMjt/A0F5EILg5z9VSlt6Ix4yXI2oHk7zWBnWzbv5gBb9F
iClx5NrXPPGA8GVpX94tc1N8NtJkUkgR7AvhLU4HWLwtRNVouxYj6rZ1R6JXs4721ObJZc67NzX3
XpsqDqTgAi7ECHf/0gKjNC2THq3jgxnvs+6oZ58MPw3QHq9YkVQUZpGB4Q9wHpRmz1WzGhpJTAzK
iJz811J+w2UfTvO4z5Ijq4vDdR0JPuDfZSE4RD8PHrCIE89ljanddUvK9AhIn5Dp73HzQihaBclt
vuZ/5YCw0OblZlwn53Lc0mO17vR6VCR74mabim7B2mTSf64vR2oMzm8xglWDacMYjL7ToyFJN6UG
ckRma8FEEsVyZHIsFC8ASkASCuRj58vBw5E6SZMR3L8HZFPrNfBfbl/JqQT+C04uANAZWyTtUhL1
bhb47NDFYb0oViG4mA+lnMoQlA+OwpWVK2TkFuorYdkpYi7pLiEXCNC4bSOMEMLHBHm0GWTGJFqt
d6t49IuNPyrsV7oEcDoATYppKACjnW9TmUyVP6aMRHUxBuPBQ/x9XQ8qAYJFGUzP7bLvSDTZ34Zd
3ylw7wbfg5PA5l8d/F7Ax99P9GwVTtsYQwM9d+yhMUnQD0ayMd3pzW3Gg+NhPsXK9vHcfysHN6Qa
mJAsd6ujjFM7+Ta3+gxjlX0MVJrDFKxSfZeFRa6aVSndBAtpBExmwB6LpfZlWrPWrn0SjenWS8Ly
xiLVv5vw+/uiD0/Y2ixx7pAoI3ua3SnTR9Lfj/yY6YLNErGBoMREM4tkjDGOdHRevf7l9bqJyHwo
XpzoseVk7RfDZRyMDF9alhiRbzZ36+xvFmc/TJheMo3hdUncmi+MBR1fQArwKq14oIwBmIqk0+Gt
F3rn+uWWMEwWsTw0AGngf5ibd0AcFQdAuroTmcJtZJfA1Cw5ZJp4OGn+3coeDLMJ3Pbn9bVJncWJ
HOP8JNPYKZeiWfVoYV81/bNt/0iSGxtk/7WzExlC0DaSroehQcagG5/Q3vZpIHFQ1t7eilXx6Acc
7JquuE2eHOwyH9x4GRc9An4tZPZTlT+6zTZz/NBb6u1a1UCYtiFr36r5a60fuubL9f2U6Q0s0Ygf
MN4QiH7BM/Y6W9EkYmI/baAvQF8e6F4wqroSZBaJshiCFWS+8T9BilV1dqZlWOWUfsopOqc/aeNL
l74gabfVu2/XlyR2An/o71SacI5pAyjZPEEaiHju7dXfZov/NFsY0LukW6LXd409HqqsDr22BcJ1
/THPRdg3fPI4wci99TtGQmz6RtVcKhb4xd8lOvGlTvrU5Lp28yrwMbc5vsvdaMEsFr04pMBF6oRu
ldhlqYZ/770YJ6aekWVxg5NpWEtYp9ZXZ9LCOuswO0lF9KASJRzO3qadg04JPeoXcGY/11NYNQfl
NFDpZXiiX0M4nxNGuTemN+ocUfqJknkXY9pMXVaPpI1Bb0Mwz9be5NlytFmx6wv23M3O/dLku46W
O5q0h5ZmG5rmoZkUAaVzu2nK5KAwQu7wxIMNDCNPMqLD62JWFebt+B31uckX91V1cB1tR6y7oX1c
WhqwMn5MG8SerAlm5Kivy5bdY6ei+cvhxKd4+ZA5MH89arttfk9VSQfpYUZXP8qraDZD5eD8847J
Sg3PAbis4pePIL0shyDDZOq5/2HO7ynmpl1fjkQeWuRwJSGSRiuzOPUrz0e/03yqRxm4xaqd/que
94u5s8lLMu2ui+KeQVAaHlOYFwEkDOgYDcFPpUUOKu20xM45y6/WWwPqtAHzsqMX65inMgIDibTW
rC0KuZJbDXKxPLxSOSJD3NJ6Stu4TPVoTPYOEsTpxswVuygxijMRwtlEjWm0BwtLA5nshjTfhvjG
XAd3b2cShGOZ6WML1groyXWWwAdbelWpWudVixBuy4Jp02QsEBHnX7ruPruVi/NjCQC8w6pxgEA0
dm7aRpIkRUkLvKmpEY7rNqO3TurhEpDmQmqSk6OiYfZcQj/a6ZD75hqxxvqRT0WojfpP5qeKa11m
UMgH4UkFlA2ofQRd0DalfYnJ25HmI8W8b8AysGK2wfXTInH3nFf5v0IEbWgMXhjkgysAa3WgVT3G
JmBm+WOeKUxXtRhhzwo2MernFhZjbdNu45d70BVdX4okmYKsMerSIEnFtF8RED57xKp6y1+jhCAF
dY+Qa/w6qaZZSNdhoU/N4C8k7Nu57tO2d1J31NdoIfu23bdsX6toOWTxJFKbvNcOlWMHBJDnMqhu
driOliWihnGI9STI8uFp8DH+gbrbscq/IIG9L7vhV292Dy61NmNbbnpTpTLJQcXPAD4UeSmC7JRg
f7o/ap7VmEvkbGiRb6y12lxXmMT2zgQItpcSa/SwpCWy6L1RbGvrr67Qg7JVgDJl6wAyBLQQKMKi
TVvYzhj8cqMPxpZoRWNy4Ofh9VWIkGjuM5FZx5vTAtQVtVEh9+E5XY/8q7YglBk3hUsPjVluKvch
N7Vd27vBQj47cYFy9rPu/n1dtmwHAa/h0wLQi3yBKxpiI0fSQjcjgMh672+3ToOm3KmGN0gOFgr/
aOEFgS4qUSKwdIxHoDFzYka0eCz7NmyXLOjmX6zyNxh48gcrAnoWTzcAG3GKz23fKErDXAAajrzp
aY3fHfRTEi3o6Y193B9KQ/0f+DI0hUryBK1hpUUxQw7ttpZ9j7K5OQTFzRO+uHGcyLkgIOTjBMZq
sqLJ++yCGwKtytc3TGbdpwKE6w7sfJpVmRCg5/dTcixUhHZixf/fnQJ8G0VhGzzdovazCcwzTaVb
KEEX+r6zBxQQyJAFgOiXj2aCPFG8ds2+cap3o5tIgKdjvenQvBr46agCYEncLweD4hh/jMq2hOCu
tMHugomIdlT1j41xaNgj6W+Dk/27XmBAcZe4fKCW4JWGvk9aM63tyOnq98JKHjF/7ND69vYP9HYi
RvBKU46Zrr0OMZnVbYk3hWij/L9J4M7j5AlRZl6fgdDTjgr6Mm9n48v1z0tCetBQg5yGk+BePo4y
sqYZq4kVORiRFz9YGYKUHc0fPF09zlOq9hNZwq27dDOuClxSERsMsGtuvDocXFXKSHqSToQItjUM
7QJkCRfSb37qN5Le/mtWIIUEZbfJnYKwBIeOsTNmKRwOdG1W2qPhLnfXNSK7DTjv5H9ECAtwJ0Nn
WpPhpAKo9wDSkm7jaBiS1jGtDmqLzbvb5QHYhp5Q9L1j7IsQIKRG0jmDziCvt0IPxOqmNWxyNoQd
VeAfZapB4h/QS1T+AEAUnJy71LPm17UFwPmhpofD9XVIv/5vSw8yrRggdH5QctMpypIkcKFFoL2X
THEOZcaLmxMXDZ5W+LxwDlk1OEvG1TJaGFK/6dtHz1Lsj+TNi2DxtwjBuLwEA3vHEitI2N5zgwpM
AOaBaVvvr7oK5hthoB+mfCpNsDPNBrdy3UKaWXvIgH+eCNm41f66UvhHhGc8mlU5OxXKlZdM+sBL
WD0zqYWuyC+jlgclCteJ/Zdhfq295xxu4Lo42dlx0ToDIAYijwuqw4p6ra/XsGXALIM8/+qMWphN
NJi97XVBXBWX6/otSNi8GO1eRWNAEJC77X1H5ycwxWpBnhZfS2QzQq8xVbGO1L7RZcxnmvJ/hHNa
+d1U53NugQ3r2Uu3mYqrUP59jnNF8gOQKOF0VvmMwNherchO93UR+CoKEtkBAk4fU58Agb5smUTx
vMHwxdqIzGk3sB1KErlq7pNM/acihDNapNNUFAVEAM5kr+Fs3FfpJvcURibbKJBro08fjTuX872G
NfFaxzCMKO+bNsiIuW78vlFxxMssDF0mNkjDAdPG++3cnelZbZpzlxmRR8xttjp3fuGH5qLhjZi2
O9NtNtctWroq3imPxxzSeyLt0hQnmlMRFMXscpN+G1XvK6lqANHGqfRADyOiBY229deF5EaEvsD4
q1vO5rat0PcU2IulbQD9t//gOkCiEtlD3h5xAe/DMPcKQKrOQC370a0/26rjKDVnwHEcsEcBaCYO
YWt1v2Z9qRtRQcqwSZ/j9CehKh8t3TWQIOIRhUbSC2Kk1h0MjU0Odq22A311QjPWd1b+ZKq6L2SC
kPJEihzIIh3h0bm1daPjL14G7Q8j8FG5nb8ak9EFmD3mBWZOeoWxyYz7VBzf3JOgtkeXOC0HLs7+
nnqvRbmLix0bX03/7bpVy7SEZ6jJcwY8zBWcGsEjIDd9DYXk4c2dfsQrqP0UyH351v0WYZyvpTHm
wlpHiHDbu8zf1uud1d2RTHGRymKD04UI7oCwzqOgujaizN+s8y55wPSjyd1ncWD+iuPw+q5JhcGo
gQVDdRzp1/Ml1TX46EwNh7Vs+uVOdwr7C9U7Fw+EktzZs49aSdNMToi8JtWDOJ5dxQ+Q7ik60hA5
oCB6wSbfeF4ep15pRCQZPjVt/tfcxajPIGsXjLHKGKU2ciKM/5gTY0Szj2svWgHP127bfxg9VKrY
UeZbkWV0eJGG98AJ5l7axVr53LeO9jHLPjuV4skgX8Hv7wsrKHKjRM8yNSKktUC5/k/LDssf4JsQ
tv+WIdhEudC180fI6DBVbDPb6zdYvhFk1fjtuvGpFiOEVuOQDJQ4OE8A4eyRpg0sbQwzTWFhKpXw
I3Ci9Cad6VxbkAL/ngVt5x5i5ilyEFIrxkw0vBfwHzR2nMsox8WsR88lMKww+aTpm/bTPCjWId2t
ExnCbrlxW2uab3OkzI903vXkMIy//kAhNrpdwbmGf8SSWOGzJCcVtsoo7ln8vbKyAA3eiqBKuo4T
IYIXrXujIL0ZYx32k976AZ23VuYorh2p0k+ECE6UDk1WmjaEGNqzi2z17dkBkAdacJlgWUNPqgia
jDt9pPNkI5FbIVP8PumqoONyAegRw1xZtLLgLkMP4blFrbqBsr6GHO78sNZOwPob2+nwKITLBTQK
xHSI08CLfC4gJsvcarmNRwDVt96cb9JV8ci9PBSo54J3GY37GOyEZphzCc08r20/IxFp1kvymEzk
Fd19wF4V1dFvM0UQyE/Y+TMNKU+Uxz9IA/mo1nNhSTzlTj6UVoS2mzX/3q5wJBs9+WGaimMoUwxO
Mh5PvHf1gkqtaxdwnLW9FcWfgHCImcLByz8PUCamEIDJSiwizr3RjTbF20zPH8YyyFQDfaTf52U3
ZLSgfXFMfcvG2EZzqhV1ywassL0R3epCsC8o6aGwguZ5NFOe6yF1i9mjfmpHjYsq1CFzgIFUOBDJ
EghankBMjWQmsE2C5dpV79cNRtVFpJzJS5350w9tTi2FQX08uwSLQnRsYEQHKAH5zKjzlfgMaMu+
X0ikzT6gn20AFqL3GdwMY/y1wVgYby73bXbfzU/Likpv/U8xKA6QbKEARvJ6EZoNLvhxyajViW1p
erSLLX1fZcb+uq4kBxSNwf/9vlgIW6s1GXQDIOOFLLuk67YzSwOj1bZxrKgSyVaCZBq6ZTABA31R
wum06xUDgxjuLqtbtp+HZt5eX4nk++hbx9dRaUA/nC3cKcRitMqm3Iw07/sYDSrAnvTzOPQwaRTX
L0Cqg6uXBGQBZuQB2zt9tW6PuFCy/f39i6JTUjDXaT0TUL1fS/UIhF7gzwply9aAC4UPpsf8Glts
WmltlqU2mcwox5nMfnSW6gV7ea+j1IjyM9De8Cs4/ufnRe9ns+9rOkZasSsBRMmCLAlvVTNE8HZH
tHpx4lYhzErSuBhrK51QIXmNU7rpekUAdHkiIAA7BKY/wEUwt/V8De5gp9bsamNkYpQ4LqlNU6GJ
c1d4ivOgksP/fhKT1sCtk3yGnARhfAtSdbPexfah1GZFHCRVCpogAApArg/VwHNBPTHKYq5ALQ5+
m7Dt9b/HwQ1MJ/37umJUYrjxnazHQLZysSkZUYqxdmab3xV19ZdnFu/Xxci2DRMJUDxH04KEeJjh
7b/WwxBRPo00A9ipDKi9hF17O5wbT0EERwjnP9o4BUuz+xUdr67ZR7azZ/bz6B+cpA+8/GVK3hf6
dn1Zst0DegSvRWTO0YcnWF1n9zmSg1ofNeshdaMiP5id4iqRikC+nCcWOBuEYAfoqTeKocmHKKVW
UOtHXqT3VOSsciFgzAGhO1q9xeG9HSi9c5AO9rzxzppDiwS2p/AAMhGcPwmhN56oF71xeqqBG9qC
PRf1S49SGdOfLFXxSmZlfBANHkA2OAXF+IK2AynAEDHBG+f3bm199it7V49tWNueItrjZnQeYyCC
xKRpFDGQL7jIlWa5WyM1U8yRtw6BW95N2RZsDqE5vdBWlcyWbd2pLOH9GIO0ewLOco6s6dXzvmKQ
SNBkL9ctWb513MiQ+AVslP+GEz/Qprkxxw22Lpl/kGw30/t6BfWTIgBUSeF/P5EC+h9GaA8pljbv
STJ+tNe4xme9e76+HO62LtQDOzNBu4e4RXzWT8ngp63ZzWBnbIIVealiUdzKUqWcSBCUYs+1n1O/
naPW/HvG8CsKnLwKVyABPGHaCSIjUOPyYyn2+bK4b71iYZg5Qb9V2tfSuF9zZ2v5BbrtaZBUbKMZ
963x2A6NYnly0Rw1gbc4Inax1OQlILkbMaoKgKf6bXTNe8pA8Vg3T6tnbk1MeFka88HmuUUHmPLV
ab9f1+D/4wegkxZtzmhDE9PCNSaajJMBW/HaIzN+kRGjxMtdo93pwzePbof60JNHy7w5H4QdR1/d
f6QK8Shb+qUrHUhd7DpoEBI14ZL9lagIxGUH4VSM4NUbWgw2XZwparw3h32vq10NUJG7u76HslNw
KoX//eS4GUtlpzqX4rs0SOssSBWddjIvCNAViLZQQQa2nf/9RECLQZIJXSYYSUvrjT53YbIWe833
tpmefNfc5Nv1BfFDJR5roJI+bhA04IheyoSHWtJ4naK4yQOjuSNlFQzzHZnAlYCOkOLGEfBItXxM
G4JHREUURRfBGvzSpJ6ZJHNUv9H41XIUwRd/iF4sB9wc//m8YAVFBv6lscLn9fqZDWnoJmGKojiK
SUHfBqU/hrqm4Hq/NDzet4SnFlYGChLxvWW2aYbELSbRWdWrP4ExkW6zxNzU2dfrmro0PZ4IwYAj
ZKgslPgE0wN9FxtGi7CoAqdUsvHx73UBl6aHj6MKhiIuYgpH9E9rarCZrguL0p1Pts4vf0ElbKsi
V7v08lzKR6ctyDKRuDg3cPQ4pms2QkrepkFgNmmgqodLNupUgviUr/KxsD0ugXi7IkFQrNgn6ffR
yo9ECAqU4PI9X0Hamd1Qc1aTlB7LjZkoskZSNeCGBUMbQVeymDVaS3udUnPC510QEmckyMfvmhYS
P6zwOrqucpkyQEOB9yOwscD4CDHKPIEl3E5zDC6dvrh4R7AtEDjXRVw6GBA7oYACDDMK0hfsLO1o
u3k6ThgDnuUhGe679c0GXB9NQtuM7TS9Unho2fadyBPzB9QZ5nouuipqjDEgIDyv7OyLVfok0Ovy
kLBSFVLI9hCd9EjDcS9wwYHSO9S3maWziOrZNwODVHzkp5dCReskszqe++LYUY/PDDq3OosyD3OC
MCe3WllwBzIEhZ6ky8BLAvE3aqC6yLShjUvplZMG8hjDAwzG/UkYZcEcT6o2HUkyEXlEzktFAPsG
1S/X4MkVZ84GXEBKMRmyLYK+vtOaO7Yuge7MW1M7OM5dV76sA8GPwMyR+alg2+sWKbOQU/linGmB
LIqtkO/k9XtrYXRUTPsAoIdd0rJni/kKDL9sZ1FTBs4d9XhCxP4xg8bU65aki9Jiw9wWQdZyaKjC
7GXmcSpE2NR1yDFEY4YQpodaE8TH63sm+TxsggC4xmlrkNE+11m3mANK0ODytoMMNSqVH5J+Hh83
eDpLvygkpH7RrjFbaqAYk6Abv1WK0Ff6fd7whCICwEW+cHhaLaYzbfH9uP5a7nX6en13JBpGQhTX
P2YbwbDFpEUcEzcZSlpH/pDuHL3d5s7TqHJssjXgQgCSHVkLxE5iaDPVXYM0WY1RfO/9mAX9rAhk
VAL430/OpT529ojoqQYF0rfG+uWTL9d3SRIo8Rvtvwvgu3jyfdqN6WT3Ux0tJdiQ7f0ch779oNdv
18VIjjeAgsAnocMNmVcxzVdN5Vj1IESOSr1FP1hrNYEBLlcUFr/Fo/emJb3ibEi1D4ozAMgwZBwP
2PN1oRMEwwk9UkXgg0fj4YwiT5O4D+CxvHG2C4Jn5KrxaOVD4zAKRewgWKq6oWw2GkwkCZcXNimu
AJkBWCZMS/ccpFrEjK8f50XpOTglSU3qe4y1mY/VkN7eCIoS6IkUbiYnZsBSMH56GKwXYfjsfT5Z
n+pBhQyRLASIehRBEMUC4a0LztByYpKOidFH+o+5u5/ZzakQVA1OPi9cIGsDB5Nm+PzghOnzqu+v
G7D016MGAqYKjoAUy92YJIKEToPPJz+s4bupqdqzJfaKOxyhGDr0gLETnSGtPa1Jl2KIdMCSdVTr
iyp0Vcgt2SLQ14Upw3CJqH0LBW8307WxmcohKu16k2/jTEU/JfEmqNwii4/MAicXFJRQVRkG1tlx
Hy3Ow1zfZ/PDAny6FV7XhWyvgLhBHhfj9/ionnNj9fuuSaiGvVrWMkjYz874aQDQfV2IbK9OhHiC
Zx8BZamcEXvV2W/NZmCKy0+yBnQe4E3MGfehcS7+5MDN6DpqB510kYbxbcamXRUPFtX3+d9Pvk9q
3SsrG9+v+3vNf5nMzVorXKzEp+NRD9JvYOMc50INRor4fcYw3KiDhluygMrxrWPHmR0TFUGmRBkg
AcR7CMllG5GI4Dv0riXDzOo2eiN+VCyKvbr8OmAGGOABlAxnzBNTcEPn272R6VYEMHN3iHtFqCn5
PCfZRqiJWIcjTQRVrIZdp2w24cGToAXRg7O91VSRyeYEbJiIgleWWDsZdM2dUWUCtCT5eT+m/9z+
dd6OA/AK6ssoL5///GJsekJA8R4tn4ruc1wrAhDJ7nCEEjpO8dTFG0owVMss3KkBuDjyC2NnsvUr
yIsUtaVLrwSCSrx2MTQG67goYlCG+UIWI8ALtkFqb1o/xCwxe1BEapcnjvfrouYLZCIAJmJb44Ih
vno5TCTy+mRbOFvq6jvm3M6mAim4QDlfFNyTyE3fWM3sxVpjAL4yYc7NnbZs6yXSLUXGU7Zl4Dv4
IGcHO7sI+a8Sx138ZDWiirCDbuMluCbFZ+RY0U7t3d4XjsyqxQnx8BLDc0C4NTwvAQlq3GmRG7D2
Wxp/vW7AEsV88OvzXAAGJn5k4E9cIfpNvYY0tRdlY/86YI4qa83AJ9rrdTESQz4TY5yfk6ywraV0
Gy8qDUypXoNxVuhEIsBBfQQ5QE7OflH2G5zezwqCg2i1fxsvRq74/XyXz7O0OCGA84ENE/Ns0ah6
/vtjkxoOqww7Kou/E4z/fdOrx9nY6esum3/dvFXQNyehAI25e1FPRh9hl+WNCQzWVk/u6Y3z6fDj
URjnU2x45yLv+TpfyWqDuH7UNYcPhKeon6iypTJFnH6fnH/fy3S66CRzI/KljfPAS1RNyZLTh7AG
ySugx4CHMQVVgNrGZ26VkIiBE2oCh0ae0qCpy42m4vCULAWwLcS0OghbHQA6z5dCc63slrrRo+6e
js/xoigzqT4v7NRoNDTTcnBq5oEbB5gDf7Mdnf164chhLCTGZM/4fGaHmN6T3U5CiS4hxLJo0eOw
GzHsaOhgrzShK4aBHwfn2cp/zPR254Srm/fQ4dDB3wqqXrR6bLSqBdiYekGHVip3ubdmhRr4R4Sj
jSgT8QcucACgxIA5tfR8dQoKokgjCfI5mjszcMeX68qQCgG7CO4/wEQuiK5r0xs02sZ6VJdPq/0z
HtnGVgEO5TJ8YA35JFXA6c7NdaAdUoQ2AIGOcZ/kfWCvT5OhmrUsOX08T4GQCqUQHAxBJXOJYdhx
Dj4hnf2qjMc4vYs1YK1er2+X5GicSeG/4uRW0hcXQ5WaFHx09s9Kf87j3fXvS9y5DzSNh3gZcpDk
P/9+WlDAwguw89r0aNGvWnfnl3fmsga93QRM1XkkWw2IgJEA4fDGizL6lOS+mw/gSIpHe+tO/rdl
UBmxpFLOSacBaQd/ESdsFQLReER5tylbPTL05a92MrZDaadAPdSHAkXs1G4O3mxtncrZGuhLa3Gb
KZ6EEutD+wKQfQCMI54Ua3HNBJIpjfMBtdqrvXwy07tCxXgu20dUE5DuR4sY19251vosrjXQga7g
mnIfzbH/HPvjt+uGITNvwJ95PgmR5AXAmsTESdqCi2j+MkozqH0WTCB6/AOYkoOFoJiI5Agib9Hr
9NCCXTcTnL9erUHNXCvQlzl0MjPb1PX89fqyZMpBaZ4/U5AXACfI+c55GcMro3Fwk1XZxh6RQMm+
xFkaXpdy+eblJEq/pQg3jldlmt0ath6Vmv2prIagZwOkvWtZv3d0hYu4XNJH6A28J6jpwQ7FjeXE
RfRtm7TZnK4RHWpUysmGWOXW0N6uL0kqBZOgAFi1cM9dHKvUQRGrAGkSibUEFCvr8zox0LVWieIW
klBdYj2/JV3UgPVsqdGnB0nECMryS+x+88tfdvbSgepBH9DJl/5/pCku7R0NHibgz3DpnFWJr/9k
F4dc060CBHHgXARZzhbEmuAzXVX1Z9ku8q4F7mrxxhAf+bHhzOh6m3GqshYoLAwbap99+vd1VV16
ByzlRIjgHeyh6eq2XMB5Nuj3azs92manMHDpOvjlioQOYBOiNYChYFidzl4i19+X65O2PA3j/uZV
oBago++G84qgXn+ukDVHfxVG7lTHJ6+1AjxEFG5asksgk0CeGceGvy6EXQIvJJDGflod7ZgFHma5
396ZhKIyZt0h0Yn8I+YGnC/AaG2KGQgZOw5FuLBd+nr7/px8XszS5nEDb+ri86nxmqw7J335g++j
rRlU0PwWEHHw2dxmhHqkPK79FBio6VYK8LhMAXiBfXRuIZ3mivuTlEW7JGV5zIMufquqm9/BAHiA
Mc9H7hEJO7Eovuqsdr1Zb44gvdigM1wHQcz1HbqMnSAB0y08pIzw1hZvYWbNpCcVaY72sEkxztV/
wEBFvXxkFABYRXLqcrMgi8+mRWmHuBf3ljlmmCOs9y0Qz4/18tCsqkFrMgGAdHEqEgvwLjEQNFJA
/dLVbo7pkoclBpqkKuz25aWIjgSEZehuAXoMya/z8zD0Glv1cm2OIQZr+n44DBsnIPPNxxpScKIN
cA8gdSAiFErdzbpk8usj+ErDePU3uDSuq126UycSuFmc3BSzV6DKM0NCMbDNlOmYz6VwfZd3EdaA
ciEniEMMafBfcCLBL107r0ALc2xyzPcCJO3QDfe9it5Esg6UFZAiRL4ZKTWRHyhZgGVdccyPXc+n
HGGOhepxIZOAfiD4WEBToHjBxbopTWc/8Zqjmb2y6rm7u1kRoCeFkyboX0WZRPi8Flcr5ohm5XGJ
n2e6Ybc7KJCmoAYJril0SULIuRpq9AG5fhEXxz5twtg2g147XF+BRNEG6IlxhdqYCIg7+1wCsUGT
svROcRysXa19ctp70EQWKqIUiRSOXbFx7jhOzBfWETukKLxpZEfQ/bQ/f+b+3yrnIZUAYhmkJ/jA
XDGV5gx11ej1DE2Y97X3nmYv6O5Hs6FiuyQOl+c/OELwg3ZSOBc5cHCz3ePK0+z8kU52qE1W2PT+
btbRfh003dt19Ujs90yesHFF2sQj+L7ZcUyXrWP1W13VAsC/cJ5yAYIPBx2ZNWQh0W96bgCjTtc5
n112jJudh8nslhc0lsKbyFbBW3AxWgwEUzCCcxlJRVLGYlIdh+WHYfxcVS3esjUAmePDXYHSFzmX
8++TwsUESM9gR/eL2WPY5ENWRNf1IJUAV4hMJ0IacAydSyjotM6d1SDUQdePl2Ub366ClapquTIr
5h73f8WYwkY1OfqoWkzwPVbl1mLPGv2C1h9yczIS5XsXxVwbdXwkngUhIBCvvbLP2bHxf5ZfBlUP
llTZKI/hjYYzj1vqfKvaYnSBcdBhUD4ikqnYFrRQ3H+SBxqWgE57mC5/touZL91oNK+jhB09XQvI
cLC9OEzqn5TSbaktQYrqz1TrQT3Xir2T2QHvjoUPkDEkeUXK2m61y2O9/jT9V9J8NZZf102N3xni
gcScdISl6JcDTkTwyFaaDUk5Ier9H9KurDdO3W9/IiSwWW+BWZJMMmn25MZK05QdjG1s8Kd/n+n/
pp2MOup5j1TpSFXHYLz8lmcJuyTzBvoWFc3GBv2PeCQpPBH/wxsd9uVBQg94juOD01dIcKRk3Z0G
j5VCNM8ZvRVN/ssoIIIdykUoIR8XPQaYJbbLiFFGvYujjZ5zco4ZfWrvQP0eFG+g9LAujoK7uWid
Ohpxx0zdFZAdq2rsUmlupDkHTjnxgVAnQo4OUyxc+v5RK8IQvwfacSnvVDe/6N7LEQqmbuGkodKr
2UTP/7weUEYE8BMhBrL2Yz+cZFR0kU3f3sH3z8V6qx85oemCPy57+PtQJ7YuMMgBKqNIGw+Hw59b
t5k7BMg6QDAQPYepJv9+mYEqAvUvsHkQBRwvArZYJhQ+y137UE3ZVJw5FU7sTXD/kCsiqUaf4njj
9H7pMHcchjtF8pblQZQv54TWT5R2UYzE+gU0EBpyXwQzi8Hi4wtE3nX4vYiybq43seqyRq+VuymS
NZP1auhv2FmnxBOr+4+BD3//W0AuwkjaiDJ+NzvmWoUmj2a6Gzp2Af2XM3v1hO7x4SVhy3lghyN6
PjqB3OHgZRkh+KcQMSvqm5hc+/q65q/dlKzC+D1MHij8Z1iosuncLj4RYKHa62L54epwcQD++Z6g
ixaeCGN+x/0fSlwldAemxypaNmzcFuace+OvyuTRYYuQ5HAoIfuHTvpR5CDGZObFbJBJ2Vv0OTIe
z6j98qxoOjhefobF1h9XElQKAu0wPt4mdDUkr3/fdb9YWUcPgVIt7pRDvR7Oy0cPUfExanxixJ22
zt5j2BhoguWsrNakoA+0I+tJ0hd030Bu7dKOuivtyHWBnKNbVIfKbp97FWQBBR3e//5oX446ZOEH
OvXha4DyfGyWUsBAs7TYVPdm3kMLN128tRArv9y4xT8XwzAArr3koAF0AGodnT105mYSYuL3tOuy
DS+aM6v61KsgjTp0ylA6/iJIEC7OQspY4fe9dCBLPvcilx9yfC+H73+ftC+n6GGqXKSE4SFSwEsd
LeGmVnTufXEfZnZedeX6n38eVvdBgton7Iq/4JDmio4tF6W8rwL4b8xj5olzogpfNiGSTliN4svj
2jl0MP98g6Ani2dFqO8D+rPp76t544qNce5YAP0k/8z9dmK6IHCJ90E4d7CWPny43042MjlG0HAQ
973YOu6ld/vP0wVQGPUhARsBjHLcC5Ndw7TfluJe0J/FivY///3n0QADMgzdtgTV6D+f/tCBiJuQ
iHuQzT/UubDp1Nz8/utHc8OnLpyiior7sXvPQnqmPvnlwkRV5PdfP4rU/VoV2o/x7G/1cue8menp
3+cGVTCcaT4Ua770px1pWo1223jf9q+ql9nk+Wf2wteFeqBh485HeRil7uPje4AcjuNV+Lhlcj3P
CP7DnfF/0OhqsVtH/nN2hlgP9z5QbciVUew52haOj7s3Hmpxb0qUDTsFA6x1ED2yc5zQr18d4wAA
CDgHXJW+2N8AsZMMupjEvVethmpl/rXqfXiN337+MPxvG252D3bnLX5+kruKP7b/LCB2+P0QXH/I
fsAe5LgozX1YoxcMv++qOJ+HYj+OXeZ5XebGfdbQ+OHvq+zrKgb0CEEKiuwYFLWfP1+nTaSKCjub
e6AzU898FhE84s7olZ74IgdRTyQwCdIkIIn/HMPYokFwXM/3JjJ5MIic/PMhiEY3UgpMGX7/Cwuk
YLItw2oyWMipLK9L599/H81tiGkeki+IfRy9AKZuXGIYptyrtUw4UH//jAQjIC4BF4TdDpPoL7wZ
2zXtQqIyuE+at6C+r+DF4q7PMTNOfGrsPWx0VBbA8zoODgHYXxBCVf69vIPQM3xgu1X5z3qHeJHf
xziqjmgVKaw2jFFVBDroT7C0OZOnnDi0DsQS9DgOPbkviao/TBOIuRiBl3lHb3CxrNv+010uYBDV
uOeAGifmDDkjaFPgxx109g5//9tudyc9AFxDyX1s3W3j5lBYc1Sx+fsePLRP8Dt/BLGAFAOgdyCF
QHDvi+LlKCbLDAvpfaWjJ1JO/TWIyP12rvy6AKaO3LFBjfspJF1GWEQ3gizQdDWgpKWJ7eYuS2Z3
IVmdhONmDrp2Nyr1XcbRd7cBIm/R0N5Y+fMcvluvrB7LljkdkIaT06dtDFB86hv6Efpg6wAWRS/G
pj9YSidzndfC4Ssz9c4mEeF8V87TfOcsSfjuIw+GLU0bOWvlcQ9kluInH8v1FNVQ3KqAzBhHB+5P
1BOZLiLU+5IZNvWs/l47TbnmKhRp4jftmnrl+NnM3rSboWl41ccKNVRBqreyB3ciLZeFYKEqHIht
4a+tAEc7G8vgTXQqQJcrql7EqMImhQzAPfxQnlojh9xGtnnukmjIp8rT66BN6Jp3/Zxpj9ltBa+/
NJ68ZsWZg7tONY9QPyl2cnHcFZ2c7xaOuSLVypIyjYq4++ksc5lOMOJY+Q0Pb/jiPTLjNo8CysVb
jwtYiwRT1GZFa0MvL8FNoqsprQ9ee41KXgwacnIVwyBv4/HpvRn1s5f0c+oNC7mKE0x62idukQnF
59eaD5FIoyGw4JJ23ePCB+RVxEnYxUKpzDpS+7dRZfwhjUXftXnf0/ibPxGDBkfZZWzsALJoPFHc
RnRYPipXf8J2Qa5HLt96i7Je2tUkmFNR8C5KWx0/Gd4+zTJ+JtYuZQr2mQtT8YanABNCm9tZity1
fYx/pwuIEIbJPIhscpz+RxgDUtQWrMi0ZP1dhRLT1k/EA2Dyb4E3w1eiLklu5LyqpPupPCNSNoTz
PpHWqFzGUzBcS2eYNkb0P1vjR2wNHgLUCaQOHsJKj1PGOEjsuacoFGALHcs4i+elugfU46UPVY8L
xQlnVHTMXSOqN2+Mvi214jJ16v7FePxjLkcnHZvSz/oGoiEmKEzG/CpKK17Ga8lDcZE4UwjJ+4r3
q5bXZZe7oMldKRjVjCmnI6QyCspTt2J6FYZ1tRlqW6Q6UDz3wGP+CZMEftE03WO7zEXqDo2/6ofi
eZIOfQp7Mlwsi/wxhkrqNORFf8nbxckmFbxNBbVR7kRUxttgDss4JZAfFt9c1UDybYSuVGcmA03H
ZkAoU8G3u0Bqi4bTEwBDrto4EBCZLpeymfw9cwGBsFLYdAzUkM+MNtmskzCP2upnWI99Hsl6Uqsh
Dto0UNPQruNZWyyegKTEuLt6oW6f+os/jhdy6eD3PgVeFtZmzPpihLhZO0DX3oMqmAuGS4YamMrd
pflGSqiXKH/+DqXbcQNLlCIzzA+ycqCBWUspAj+TS/yDWkd2O9OI6wYy/NcHYz+CxSAeSdftltr5
1kYDdzZW876DD5QLs3ZWPbC5ffXiGkeNqQLf5kFlXjgEpMyliKt6F2gBIt3UN9pLHU6f5Ewwdaj0
+HtOXdChmqQxj70LF/gLFTjF1gS8uF8g7+CAyzRxRFhBnzZOQTexZcXFqLq+WtVONLEN1ua+Ee5G
sapKJ9K8RC4I+bj9RB7iATIZ8SGjpShgftiw+gZGsv5ezKzJjdZ6XC2BuVqKcU515W6L0duGw0RS
Qcij9ZOt8KfPVoee3vbzHH8Q3JvruWTuBxPrqV1rQM5XLjPYCaCW7+faJwxgo7CABK8b34iKdFXe
DIF4jgVdHtDh/A4Ra/eqU/q2b/GR+r5bXsZgKHHKVLLMgKn05Mqads5awJh2RRC36zZw5/dJCbah
Ou4eXWd+tH39Ch4Qv4jJGOxIG9JdPGKxYDc7mQ40SwEuU2ntuFWOQi8DJ71f1hZ4r53TMKe/oqHW
c9p29nsbJoOz8bqkVw/mYID47iuf5I2ZTT7hsE/b0g9z9Dz9fArHEWgqFVg3a8MhSY3xk5TG7UcT
c+xXXbdZXQ+aXcBwsC+AB/V0zLI6cCQUpJwO5s1qNKZZz71lqSJwbK1IaHBZz1Czg1coY3JLp+V1
WNo4DztwuDmx3VVhxU6aUqVKt8ASeu33JEatquTlXkWW5FILugoCOAa4BodqYLSfSp87r7gzfi5+
VbmZGoYpjwn83VOrEeWl/eRyvqEFg1V9hKuvyS0c45rNsvQdFmxZDKlvFS0zNVVtWvYJaJTB8Ejk
Ynk6Nx3LqWJzDujLto6czLag6np9DxlLPKJLO6yv1tDN4FCyqkoSZ9UU19cU/zJtp3bDA5YyD99E
aTwYbunpHnhq95aIos/AMcZu9fUIGZAawtLp2Kr+CYqo7ZovLlkFVcPy1hdLlzO0/zOUGZcUYvI6
pdAv3wHrWWza2ZZprMzPBXOZ4bblWYxm3m0IoYLNoTyZdwk1K+ob2LhVhJnXsYUIGwyubwG2Yave
qdUrzkDz2jbLkuN4Hi6HuJR3MXyccUxEcOtmkWluSLvYl6psB3rtTJ55g6wySa0QNAMKdMhK5bFX
IboPT4bBOsTxkLpNRTI9E5ZxZ2ouQon5SKLph0/VnWu8J8L9EegVJ76PeU3X8VSGIqtmdOwp2iuo
zoRs61Ehc8bLIYMoZpX5cN7ZLWUIgbKwlxc4kPu0r+Nh1VQiesA9Nt4Y2kyXQQNtkIZga0xkiOqs
Q861MY0/bWC2aK6ShBVpXM4xQZSqLIyF+/EaXGn/ler6WZG4fDKqHtJgjsertkBIRuoazDKJoIlH
I7bNjFDuNrZjwleOnmla1LT/IZUbwdh78FJfyrZLF+b+KFq0J3PN3QdfzXLeOqFu1F77XvkhCcIY
TcWlSMg35XfVDjqWCfqxY2KbjQdXCZHZQezcKrprQtNgLXttGgbitYjVLa/HYeskXZWRptwgVouD
GWKe87ou2UbISV80oePnnjOHF9B5Uxlw1GMqXE30uhogtCY8e4BW4bqmSycz0oPqPgXdTWFpsWJ+
KVaz42n8C5knxbuQUZdNoyNWWCJQrAlpXnEOa6UkthtctT/p4n033KyhANED9o6GQpNs/DrORxb8
KGjvprZhYA+Ae5hGogI5pe5QlKvKNKkNXiLkKkNFDbMMmdXM95oihRnzJ7ib7XrmDXxTiXymzVhl
LQlf7RJUl40K9oYSiFvF/Gc39PFNXbjTD5Br3F0Vs+nBxoxtvLaHIoFj6se+UMOqY+6yLXhoktXi
t259Db+BMXW6pLhyMfGQdQWPOo7MkORETIFKYfOG4KsBd2GVmAWg2RjXW9BPA8I3B74sEnfnC19w
96XuSMt7H6K3S+ZUI32fTCReSSPfoB77boqQZZ0tJQK3GrYn5oEtw3w3CgUwTIlTZudKpXneNmHr
4nw1sEOPcRP9mGMbbyCgrd8RQogclZsg7fwKfZlaiXFVFs64Cli7rJKG1Fdg5Is96Yx7K1VYrceQ
B/gUYdNkdSG7JOXVwh4bxYFBZES20U5N0UDSwtfW5kXkkLVD3J+sVHrfkv5RhGG3wumLlMGtxq3X
wwUV4CAgnLTTFe+V7BViVBEKzI5Mys2AQykzgDG8+Y4YrpA2QHXMOuVsdr3fjeSh5WHfb6E8WvF1
iNgWguOsXjft2ORNVT6gRfhjaBDlDUGd0WBacsEm5BOJ/ZkkWuEkD3DiRHj6Bp9/1TVx8wwIWbyz
nNSruQZye8GevlehRQQ/jOqtIoF6cHxnPwoNXFYSwUC2WKasl2Pnr4a2g0BeX3oP6LLHauMtdVUz
mK/pwrkiS9eXkPLXMOBDcIrmhJrGESGj7deFcUHomZzwVeMDvbI2CYrrQKGsHAEyt3WrefAvuPZu
0HvVUFLUdMg6f3K3bR3QaVXGAjWeYkE/BpBz/2YMqxh8qvaD1AHCWYgF3nhJZaDGacpLXQASlHoo
Rj0501BcVJQVJucEKhtOH0LZCfSF4TIZOxw6vG3K5zks4tSJWswDoEQQ/+IDeBMeHVYgLL2HgW1c
IOgRAvtzfMuV5KkU5Qhgp62ypqgfXG+pslr0952rHgc0CS79hCPeK6xKlwSWhKzsuv3gdn02oxP6
3If9reUlIjN3ijL4CWJXl0N54eHW2FQejzcQoSDYzDTOAafuLyHA6Io7sHFIGvts7K8LU47dDVQ2
7lTovsHrSE47Vig//sZcF/JI1p3alI3tRxdMDy5tH8koAqxXXz+XbsAf41Z68L4mi33m/jTf6BEO
fV0R5kC8NVj1SfymK/vsx9/7ssdNyB2EgWHgvNV97aZQygFAvYpGUq6ryHR3DDo2z2GBp/eHIfqu
7RSnk0+/QWA6WC0Lfxrqqcr6Gvuii+Wn1HGBXTY8+2aGqbtFNljO45BGoxPAVLXtM0lB0pnmxH1A
IPxYxn71DJX16B2qY+WlDbwR16iM2rSd2XDDBjJP2dAih21BHVm1QBzsJqhFuWvPFuxuiPukz2Gk
0POt9ac72YeN2VXNQUezDZHWlQlIZ5Nhn55ePhs1XekRBuoy7N6XyN4PqFw0SJm47q6nMv6grPfT
bgQAdDWWEy4l43oTxPVigILiqIcyXQytKnSD1YAPDoV4cpGoIQLdxx8vgsH97s7Bdz+Z6mzocUAG
nfudSLAoCY6i1FaYDDSzOrSV5xJzNjL1ZAGqyZbYY9hBrf45+tZJ2yAqskVEtkXFoSx2qtfTJafO
RNPG8B2zhQO2YQBcTE104OVNET7PHMB/r1pu5zaMciT3SPZMVeNgSR6Ey54dXjlpFLT+xlYtzxZL
2601cbkeajbh0arxW2h6jSyeH+gRrBZvoM2rvLIIspGh4sAul+FmjinewYAt2NhWPzjGtu8NDMBe
wFbs9RaqWWJfAx+dElw9OjORf2+hdfU4QlthGxlR1Rkp3WYHMbTgkTdFhR0eCgWMHcyVUoSN9JWD
hnxhyWymnA1ONK77oQs3ehrXAe/dZ6TEJu+A2rpB8D2tZDdIcAWo994Oalq2ugDFGskUMIkFTgrc
gkmaKHfMZJzYDZ/jF0w9SxGVgPARI15drPswtL7ZNhXy/0hvS89bJ5VKLl0RGZg0sGq6UaoR/i4Z
JruagopcVjIWGTrXIveNekKFlG5Dh7wmJdKqeUgeS40Xo02QhmWwY7V7b5hCHN4UH5HkrwjMopUt
aXJhBBLCBI3/OWrMPS9KpVZCuG0mXCPazHHdPh8pq3IRI6VRC/seQXQrC5wWKoN+u+1asiVjuB2c
pRMZIuURfsV2NSK8SsJ2S8VLTLcqlKm3BJ9kLsRajty7omUJHCUqr58Bah/vZaSQj/duMeVhC9nb
pe33yD2fiCyaVaM1gm4u67VJIpk2k2x3vkEldRnd18Wp+FXXRVGXG8bfkVHRS6/VciVKG94w3zff
jChY3s/QxXGj+qFT9qMuhmCjIbG9pJKW9a6GBN1jbafhvZXB/BC3yWPvuG0JDFiImltb6bzBtsga
5SUXY+t0eQ1ZpSFluFc+GC6RRwA7tLe1df3BESFcFTN1r6siHPPZzDp1ccZc2ZiTvfI6H9WaznFT
7TOI6sbOS0LMrW+ttxG9b1ZDraqdIdD9ZeCNpdXU/4xL51MEA/yf4/o+aqBGxhEv5+Bhf2eshx4q
A/CJ2Sq6KAJYXl7OUBt78i0qXjU1sZdB3xeaOjPyWF2IOM6CwlN7X9QWogYBRyyQOCWqpyh5TZ7m
0Dav+WPVFwe/6ehZJ0Tnuo29O2Mo/6ymEa4nDKcnGP7WvnBcCRtFkdmuZ2SD30RIkEKGIecfkjYQ
OZXjnfAUgXQwHiNTdWkUkqf+oW/C+RI3LRp4S9LOO91W0XrW/PtcNDiQQm2mb5Mk4wu0biyUGUW3
KoST3HTRVKxr2382MJXOalAio1Swbka1MHlDBaDOCtXJZwtM2j6cSVFkccwsXg0hy2VIxsqF4QmL
1oYtJnOnGnL4JH5apKg+ExQ+byEE9QzMVLi1ZKFZ2SHFy0y5+CvLwmcPlbvW4nANoT4PMcCy+ZgE
UXiDWrYp93Vd5YY7y11DZfMZHeAMFTM4CJOCvinknVeOjccfbDp8ete/xXPLfBZsUdmIOllOkkmv
AGgaH1iCnNbTyR3RJcu0P0QpoQM2ZN+ZtPUrP5tx8KyVPxTvNaAUdzUP6Gfsd9EzoHf1lBpSHbIL
p/Gxkug844RFHky5qbeVdABiA8wYmAWO4tSlpeG88d1uuQW/L772DTy+li7oN4dz4k4Jk9i8dvsY
du6OTlFnxsYpKHSMPSBMwmz0aHOmA3uqvQBJFO/QyAAF5RidxrnvIaxa6H2kn2200nQ7mH/vXUFu
BSgECG8A7+AfdWSaKEZg0TUUzbfcq7coVv29eXGiuQdmO3QMsPfx3zHIPkCdipayp/eds5JB5p1T
xj3x+4duMSAhICDA+PII3tM1LksamcT3KviOExTr7+/Pf+IT/P77xwjOUEYGxTX8fss1qkRbv78o
UGX7+yBHL+Hj00JfEfwfwEHwv8e978WESNxrz+6l1MmFrAFASvpQXv59lKMm0pdRDk/xW7PKqaEl
0cXW7nu2qRaTG1vn3RKvxu5iaDeoOWFfnFnA4Z99q19DQt/jICYKSaUvndfRFjLoCNwPIj2zXQ9h
n303szon6MLkCRX1GST5yfGAbwIK6ZcQ81G7Okl6SAMIZvcznFwzw8FCR1Et4fUHWOL536fzaGX8
791+G+toOpOhR3kzKd29w+0+pnKjxXwX2nOoyNPDwD8K4Ftglo+Rt/BWErRqQrtvx+VQ3lIZrKsg
YyjMGTjaibmLcaITcFWgAoJ1+Ofy8OfRswtbnD0lSF2fG3FD1busz3GnjwGQh3kDXw8LAvwthJDH
aH86qmacjHL27kDuIoojubGrxF71AP37iJ5q7cEDRszBDpBTudUjostYo4z/98931Cj+32McmFEg
YmFWj/GyzrwMPvzZnb1F5u4Wq2JYaQSkDrtHtyDl45mdcOIzovSP1vQB+nnQufpzdpsgdMCKxltX
7WUdXxL2OJ07as8McXxUJSNY6T6bnD13b5zmhYQb6V/8fdJOHFS/vwU9WiPt1E2BL4yzb9u16dco
4fz998+9AvlzluJqwJ4VmCWNZK1GgytRLbpPT38f5dSnhzZAADY4mupfMQLu0DmdE7O9oh9l3GZe
cmvUhedcJRDGiP8VfPlrpUEyEsKgv0T+jjF4hxYnLRLC9sa+VhC7RtXnzLR5p/bu70Mc3vi3o31B
o38iNYbggBzvwo4+Naa/NHVQ7p0W2tpyQV+2UYMQKHfaW5IUTTpPyzudQbLiUcYYvRsq5Cc2RtPr
77N96psekI6EgOsNCsTh2X97NkFr7heMsX1rr4ZoZ+cujZJzwpmnJgDC+4c7BkAiaE7+OUgjWn+R
ixvvl2JvLx7YFRVnUEreLzHG30AYv77jb2MkR9BTXQ6VLwE02pM59vZLC1HLXrsLrNYSKCPHpE27
mX/wOkrWOqbmZQjHYSVnGl1oZAI5wILonIEVW9XFDwnIdO5Jz4X54xBmwZjUue4CfTlgiEtSd3w7
umS6KHqNtlqj0fJWJNIbx5UDWmbY4YVu3AntxilM/bYoLwJgJ5CjQld36bRIGygdQvOKo4TmI9hn
QfUWoZ24muFVkB+gUrkc3RTtO5PLKXZyxNIpKRDEpgNz70wYpvGi0eMQKL5w0Gw7txU3TY18fikQ
hSvRY4PCsuSGVqC2NMSTKffQBe/QuduZ2ut2BHCurTtX7gawk2GHTL7Lhilxrp2+ehn7SEYpgAvd
i9SzctO5gtRpW3iLSuUinM1ouULAi9qWakp+Wxce3dIqiJ67oqSbAyg1X6ZKXRrBqst+CNtrb3Ig
chk7aIJ11XIlI1fuyzKCXoZGP3qBBcmmcqKnsmrpJTMRWwFS1V/6VtbbJgnEZupcvkLlQN6UrvBy
SatwPXSy3S9VwrKKBS167j3mswtV3ju4iFmj0bQIab82Qe+uVeTMuY07m89zYXaDKv3LiobAuyOj
2qLrxFdzM5ELW4YH8uSQXMD0jORL4pfZwme09FDdR5UOrVK+iAkfaDI7FiNfmX0TblwUHB9ix+Ep
VGHYXkQ1O6Rv3V5GQOOg8V2lLedjii/p5b7rxGs/YDeUqXYlWSNS0cdN5pXuOX2Sk1sPtxo4iDhU
YZDy59ZrwanSioXxHjTILCp/Fdu73NPzUz2dQ/KdOrl96PkDDAVy3Rd1xSoOOOKUgu2TGXkYDoIr
v22uHVRUsj4eNg247fAVOKNYcurSQ40NSRjo+RCLP3pB3lYTfCsU25M3YFzOSd6f+/WjK0/QxA7O
gF8PkdeiqZeflaQ8wA+/nFtA8SJfh9PDF+3oiJA2scHM9l7XXha03LRjnfdJcMtKhFxwWd3+/cA/
9UYgPYcHdC1uvGOAOzpVtYUhCj6S7T4nXq7AsT2jsnnqlQ7gvgNxggAwfPRJFickkwbiZ99XLFO+
u4sGtO+8H8C2rEqUR/7+QqdusIPDMXg74EMiz/xzhc+sZ7C695K9R2zuWHXTBPW6tcvq/zfM0SWO
/hqK6tomexvtK1QQHXOBqOJM2Hty5n57l6OLUnWohU0LBvHQLTEXHU/pvOMmJ+dU805t1d8m7dhW
mU+gPusYA6Hrb6JvZgDlskiHkgKv9FMGZ/QzznyiYyKCDZUjKrlgNJ08UqfeqHC5YjiK/8MnCiDJ
CL2RCAfeUX4p0TsnsA5O4KWbDfVtR3PHORNinzpOA0wceHaQ5P9CqSjNxP3YErxJgYqXy1I+XAIX
nxHv7u/vcvjSx8cCBFdRNUkOFY74MKW/xWUsAJ2TR0Wyd8gOaA1gVVJaXQq2gr5o2rkoOJ8rc5wb
8SgSJAzNCVZixESOaw5cSMS/zYC5JQryltuS8Nyc1Qs5uQx/e8ujvRsaRGKQoUn2ow8mYY9mefcU
orM28W6N3kNmZv9MMH7yA6KUAwVbFKXAlv1zXpew9t2iLNke8YP1mryAPJ1hr3X18ffvd3IcVL0g
aAuhOPSrjsbRCjw6J0n2RIb5bAMAdt+KRK6Z+jdKw6+493B7YDUCUw3lrj8H8hzdOBRltj0Xbkrg
djadU7A4Zn7+GiLB1QQSEeL3L2sxCvyWCj2He+HTfQ+JBACRHkYz4zMFd7IGkCBGP6SXJZpFVblJ
avrj75N54vxIcI1AHA60CkSPRxeK05giAM0v3HsLmivAsQ5ozdUmj0fHnjnmT5zAGApqbgfRdJRb
jlZkAyHUaUBFZx86z3YG7xJxcBNuK/J9IucomCfHwltBhQlkkS+qZ0DYjbKKRbifKyAuWZw3bNk4
EdtpZgAHAwj4zPVych4xixBoB0EPNLqjteKpYj6Y0u7rCnVyxz7AF/x6ToKf/+FzwYgLxyMUoyFL
8ecwLl9qFJ1ZuEe/10kdj7xMhKoNdIv59j+MhKMe7joHNbHgaPEbd2wkUNjhXsKIKGJ0nSzomoz/
Zd5ATvV+VfmRmh3NG2SVJGDcZbhPJrmXLvyxKAWcXfvlWTYBPXEMY6tRyGBDkgSyNEcHP02mxq0C
E+xFzIZvC8CsGexQPQAIRSbim0DrjAPFr9usHMUKzakVpNSGNnUE/+xcPTxX4OvAuQVahNs+kQAJ
Bp2oM+H538amMFcIy+e1Mw5VHtadAebdcIuWNxpEATA0OZ7qc2k8cy3/j7Tz2m1bi9b1ExFgL7ci
1dwkW46TrBtipU323p9+f/Q+OMuiBQvOvgkCJODU7GOO8Rel6k6iywcvxjNr35dtsQfOZ65quAQg
BYVzh0ILSUFwIa5sOOinhFJWPgjJ0Y6qHwCYEenomqEFGsefDJB0TXCACRGvxx71dbUIKqLpvFuL
lPKVQKXnKa18c19mlQmKTO+8Ig8E+DWsRQEtTPci6n+AmOftG1ripkcxwK0JKp5aVfZ3vT7EN6g0
Wm6hhBOepJWzLUpZu2+62r4Ly+4ZAM6wHXKiAmFE9q2dVcEWshYom3IabkUCxmmViV79GglAEpuo
BwyulLcG2RnwfHabrUNN6nic2tZNEVONMXOe/JScxlulmOQDYrHjY0od6lkRuXpbA0BcSxKo7EiF
sKBTbb1JzcH6nfl0iMLgdBNkgJiSok5uMPwYXSt2nOe4akj+jEm9TTK/2NglCAqrK5Q9f5solrfC
bQtcbBKNUnlcawLYDuBEza4pagvNBONVjtTiZiEAiweX5U8ttUyqlQpVW0+Zyu5Pizv5NvND05W1
0L5Jg8K470pDvymrpH8whzhwRalZd2VFdd3XI2kXd+Av40BuWFhznS7sbOVLllTXKPCXDiidhK8N
mWZWOVkkcaQWIQtRd8ZBlH864YnGc8rfHx8ZF94/KNT+18TicCqKBIqyQxPGXW0DphiuUSUvneoU
AxQCULjW7zytepAiSWgmxkFO8u9m70+unw/jyg/lF6OqCeOia472F6Io5EsMmI0zB4mD8Py87Q27
0FNgtAc/mNZZ8kVqf3cDIgVxDCTyR1Ff09hdatDMAcFZg4tQUQsMXZKwVz901aFKvw/aj8x/CIOd
oT2SJF7V8uR245X62MWl8aaTi4uZ14JAvJo202mHW3NlrAxz8/mlYeicVXM9jGLlookwaqGuGb5F
zN14SH6v/GL7cQuXOvGqxQYjUZln63ymYqFq08AhcOi0X4qvrS1EDUbzGiFxKe3wOj9ojKBcQG/e
S3UMakswh0rRIc4MaeN3Rb6rCrhBgAF/DG2r3zq+pgGDNPFbhJHpGr1ceUkVZTMVoPDoQf0YpY39
+Wcg3vT6XL+aVV2WhVSjR1V08Blfw17l4J6wFHGbayXni0OMBAo1edWEVT/fr28eTkVsJNmAWNkh
Lq0/CMGKO8yuorUWIzn88WS+uoYt3mhYGpM3l1GanqUVzpsS5JLjYJrsg7Cj0gv6qd+0XfkV5KHq
AsIGWJwDClJTa22XsFnsMoq3TQbuoQuxn5gcXTyYIKhXVDkidwrzcAPGWroLCbWpeanDuhtjZ5NS
Rd9LdgR6tKxI0kcmBKHBGVyMnJR9XoCdIFtp3gqzNrcOfBNQrXL2Ek5BsTYlqd3oYidDt5tWgiyv
18Ju2sm8WUmLIjPfRAOS46C6SUqizM2tIm862Zo8PbAlroGOu7geKshq2rVj5NKxRU3z1QgCgQJt
cWylup2TQa6dgxHoqxb4i9IenWmXJQ9KZIJbOX08XRdPrVlkBIHjWWZzGVn1hHElhVn7YPpqSUhB
mQM6LIQ/w2q8Kq6UFaDQ+jZzpnqrqKW9T+W4ev74R1zq85slYywuOMA+2ghE0z5YCOhFvf+170ov
NEFfYgm2rcbOVbLwk8pd/3scoGCC9hRRObKc5+s013Kz6YVOo914ByHxxSzNZxE51rUNwXfe7Yc3
7cydf7P1HCGXMHgM+9CTSxrhXemTc+UFc+FZjV7Gf11ZbDnVSdD05XFxqIsXNbkF3glV5RQQgn48
TxdPkf/aURfzZDWjQMaErojypTUVIrIveXf8uI3XZ8MH47V81pa6MibE2/ahyEksh9lzYkoQtOoH
HEl/xZl5orflKir1XayF9zBKVkbeeLjBX0khXO4spzroFm0WqTyfN6nORrIUtX3oJMBbheKmUe0h
BrG+0t950N73d35eU4swKBCct2MMQRYn6EgcZHhKflbeJLmx6hR9p4/ad5iGv5po3OVTv7emcP9x
25e6yJ3O3U5pgsfiYt00cqZ1BUKczCd4UVdnbT79TQsoKmGrARJkGTyoVT6luVNwumQPcp8yhk9Z
fUW15FLsOmsZkFKyLPh5i40s+43cEdCDpPZXAbpb4sooKReH6U0Dix1sSE5R2c1Ihrt8iKTvqd2u
AMka1p0cP9j+uiU/3Du7vu2Axd63xf0Qw5jqr2R7Lh7Ub7u5mKwylaRwmOimnD7IQ7SKAtudBQLy
f83WdrPgt+Jvu+BK0uLK2C6l7eJBrXjxytbBSvNDn5gvNfy4j5fI5Y6ZONWgR44TxzKPUKaB3qlB
ZB2iIUYaZLy1C0Aael4cQOJ9M8LkX+6oE4zOn5FqXxnV1yW+3H1zRsaaE0CY0S12eWDJfm0owPBB
yJcwH60kdq3Jr/d2q7c7syxC17RFhijK6B/qgHd6OzXZ2pRx5VZ9kUHRlX7WnWAGQDt7ofCDndKp
1sZGgcRLRitdF4767zhWJrVzx1m3Dry7oJTlF5iVQHgiKdnEI6h3P9OqFPBneu2EeQ0Z3vcRFQYc
/FDeWZ4wmV2D0wos66DGHJTtH7OWsruuN1UIRIUCij+N3TY3A7ecciLvprIRFlBzgoHRYT1L6aNF
OnWLQWb32Je+SdF2sqTvMBONdVS3EjhgH04U5S0fNoisc5CY8s0w+NVWIcMCr9qUXDAc5Q2JCaDw
aciDHEGro++3+bqQSu2uNCgeJ+ZYvjjVleNh3v7L3r8NcBbPMl6dNf6wrX0wmo5iJUTPUnfcLlBh
0KuPiVF6H6/nS6cFmifgRhDL4z2zOM+7HHkiqeBQ1ct6ncGKC33fq8Q13/OLO5OMPa92sgIUFc+v
jSFq6qkiWjnAslhD8Vqb2u7zHSFP+f9bmH/Bm8AlbPRsNBQeJnIbemlce1KarKzs85VqdMUUSjpo
m86b8LwViDsS7oqqdbCL8llN85vJUq80cfmE+a+NZQKl6BW1ylrDOuStdJO0sEUyc/ptQ9mCnNwd
dAXO2yDdZF0GtSL8/vEwXgrO3nTQWaRW4Ic7acSJcBh0Afb6m2U+5qQeM3ElFXCtnUXWdyoBQirQ
fw6lzepeWc1DXnqqvfm4N5d205zE5plOxI68z/l0WXUgJVKZ2Yf2JZ8ACAGfKFeakXnRlcjh4vp+
09Bi2wKKN7u2T+3DpLsa82SvP+7Ite8vooagMusubPj+t3bMZ4DQlZj80vctCiY86HlyI0V9PlC+
PaHrFOf2QYF6uUqd5qGR4r8IUS1SwCAKcMF7B2NR9CHQ4CxZh6z25PRJfGuyv5gF0gYUBoHCIeK1
mG6pCERgdppFKUFdmTkEEqmDyP35qaCGRlWQAHh+XJ4PFZihmshAoZEu201as0Hi4y9a0GYfnRll
DSbivAW43YhLxA5vCpFvtPpfH2Lnxy1c2hdz8El2kxwOcnDnLcilHGZlHjgHIe8c9QdB9zqKb/Rq
2sXX3IguXTBvmno97d6cy8GoSTGFVAr64l6xslWNl5N2+rg7F1cvhWBg8PND+V1M5siwI/PYOVjy
eKSqfxwb6/EvmkA4m6QbyO13ECWnNkehGJ19COC5ApWeoL3931pQz+ckjiYrqQQvK/wn63D1F/Bo
51VDEtEubvvlzRVMbY+yBYkuMlFD97sKodNtP+7BxVWFd7QhWzKSicvT1i+UXjFTnyZKOXLjxOHe
6BPZU9JcdquqVbeWGit/ce9TNOfsnREWEFTOhw0RIIF6AA/weESwxrjNu9vB/vNxx15f8cuojCvf
BrivUuNdPj1F0xi47pHmcjIKY6XzoxqVb5Ohv6RN/mQ1McVY/xEq+YEa3KMiVbAjtAcH3u5KTSbq
cdo38lD7Ros6wrnyLrD/wJscVpJ27XlycSegEktqH2VJe/mCNc2mjQwD+Iw0buB9jfaVbXAxLf02
4bcYbrlQikYNGAk0girFxetL1/dUq2L9pGte+V2GWY/PR+iiZTI1V5LPl3r3tvH539+cJbxqxwpT
EecQ5VP5A2nxZFNGtrr/eLYXrcwZ9zNC0uL4RbZrtIMMQpIS3sE4la7skkuf13QIYTjcgU9wFp1Q
0YJpBvIDeCPc/Bb2p388sQ5WFejf2hTul6ZW9uhokha2Gi/QW2lvp1d22yJsY2zOP78YG5QedLUO
+Lxc3DnArqd9P24tilSfnYLzZhZnIdpFCKJJ3BPZ9HMansMf/7fPLxaxWtSFQENSOxXNDiEs7coM
XxwkVAtxd+Owpd51vkzNLs3MEJrkiTy8Ha/GYqX/zp0rAfT7ZQS7Ar1NFitqEu8Myjlsg7iIkMRM
Bwi0BIVZ+ReTMNvxcpaT7OPoO+9GGNVZGkaOcdJRLAr1NTmVz0/D2wbm++TNdjbZxVFR00Crdave
9nz5mjvEpUHCJsTCkYRj+x3tTyo7DVkaVT+9ILKzMv1rzi2Xvj+ngsjwzkYey1iwd+w41IrWPPVA
iyH3W710ZRIWd+q84eYyJj8flXdQU4sxamMdgUW9sU5d/zAJD2/Zfls9Odnnd8RZM4ukoZRGsXBs
mikQFfNE4n480xd2BPqasgEchhQDAq7nMw1SZciDILfg0hv38eAZ6VYHfFOh1/JxQ4tocx4utL9h
i85bDwuIxc5uTEXr0sJBhkCfwrvRyE6lBg6naLtPghD/tyV8eEFfz/XQZSFUBKhZqrEtnxTlN5p3
wBx95P5CDFzaK326MHjIUPMMQPwWgMByCfQhdrssvvHUjKqDkmJfdbdokKr/xH2IYFFg+1eKGhdW
NZ7MZDGo9KqUnxeDiA7fSIqqoSZTr+tuTd7h40l69QF6E07NYwesQjU1ByLprLd7vhwqzULRAHbn
SXHQ8xESxI80TGzMCqr6fgIlMGBbWiiphxScQCRe6fcIMcCJmQDzTIod75EoDJ8UdEdXAqmNLXo0
1gPs9vFOS0dZ2o6m2R4UVBwftOGfEWpM15i7WDGaTSKLfp1VWCCFcsFzxDei+iBPFhVXQ5Z+1CD2
nqIImvrHXb4wh7jp4SpEXEaQukzcOtYYyOZUaSebs9RJnkdVXQ3TFsWfj9tZcj9fh5ZhnQ1miQFY
N+dDO8QYTbWhrp06I1xp/bHFaxYBnLFGywZtTDHcte1WTfdIRiBJdWVil6krWqc0Oe8HkAvOnKc+
b12z0ajJbNk/KXBmjJWaCQb4Z6F/ccKcqpSrtKjyXMmXvV+tLFXSxRSFaRh+2nmbfmvmtjUU/ikQ
YutL0uZKyHvh+yT6AQ4aGEia3Lnn37dGmUqCX4TPZd4/ZEp6oylXuBbXWlhctHnaODW4yvC5RYCx
AQt4JfFy8ftITs/S05DE7cWswIwN0laLw+coIkpwr/qXXfy+yfubFQeGyVTPR8hpi1ZO2phZV5HN
Tbe8gT5e1dcaWBxItT/oxVjSQCFv6mdZvXLAvv884gbozM1PJhIiy/SBDLlKyxHSOWFbFhf/DNd8
Oy9+H8Cahbr4DGlZHHexIqQm733plFq3mbLtr2Vz3l96QI9ftx3xPoihxfyqUmNTMTLiZ3vaZ85z
ZG6ya8itC104a2IRH2RDacgI5sbPhuRh3ZReyxJd+v7srwcmjZj23SYTtlTGBvS5Z13epze5+PQO
cICo6PiaWDhEvbtwuj5I+nSSoufsZ4DvwTV28KVfTxROmEkWAseAxejEZaqm5ejEzxpEBHWVf/3s
8p8tOv/7/OKEU7vKbKyOz6fZrd3eV9cwH/P6OL+Oz76/JBLpCA7Gnc73ldYtLFDr6gpyOPKabmgn
Vx6QF9aqivi9CbMHgeJ3+IEhMs0gcdLs2TK/5NSgh2GrXMPkv79sQX28aWOerjfvijKlhJYRnj1L
6wLOZrdWZpWj9acn5ayRxbVgmxnGpj6N5FqJleLt9MlSE3cpvVC52oB0gPdZnqplafhDHWXZMwf6
muLmjZ+027/ow5smFudqX/tm5vtJ9vxSj/dD9OlrzdGZaKI8YJLv49Y4Qa5DoAV5SuMfDULN6pVY
58KuI1GDawPsqhmpu5jmJEcxeMh98zTIXrgn3/TpwTn7/GKCYwmuAthy80SmbpOEpzweP3/vwLI1
uBhs4hbi+/N1mqihOXVTzwBViKFDUjH6Ky3Mv3Gxs9EX5l5DrIVCwvJ9Gvm1gmaTbZ36aoMgthkD
JN18PEwXNhv5Xt7YSAS97urzTuSo/qo5WognAyyaHj3k0i2CKm7SX4ktL8w2j0es/VQDmzGqFuft
FDwQQs1u7ZOIilv/Jr0aJV04Bc8aWBzigRoEYPcG+xT/QYG8CTdG6FqJZ117CiyDZABM6MZa8JPm
Ohg3xmJhAZby6wL4/nNjEY+pyJGqN1L7YmFq0rb7yRk91KDB+wdXjt7XutGb1UBrXCJ4m+BOjsXw
O/e/rAk1RfiD9jwizYJwYRDr4ElV44szjdo2zFA/rvz8JWyM/refqu3vPjed26zo/T+pY6Y3mS+/
FLaeb1LVd0heTyrCjx04ME3iadGUNfyRMQnsp6Apheu0anCw6xoaVOg0uCbcdJqL/0xfChRLhy8S
GjtSVtSwIeF5oJdabJVWQ0seifJ9jawtPIV4wMsideLkDmX64Kl3jGc85WTv4yU8z+zbcaEuMmuH
UPekmjeXJ8+XlpINfR5mWvAY4YW9aoMOt3CEGUPlVCQ96QrtT6mEf9GmbvBCw2SNV9qybJEEbQ7V
PwoeHfOHY+yi8DkNKcA5q9KpV70VXznMFgcB9uHkqNDGmaXOoNYu11yd43Ag+jJ47BForZ6j6mXQ
Phdj/W8T83XFOrOhZS42KHyjkjDRFo/o59vKKYs+l5WYv08dkWQbH3/dqOezlCnBNDoooR5LHFkU
/VltP3efvDbAG0AF8wPpk+z8eQNJlrWSWuvOMe3X8sbqrkzB4gB7/TxxOqUqeKsUxxbni2IX1qgI
cERJ93DXGX/x48Hjk/onbJhrVOc/fpC1TJFzyzlKAffI1z698gRbHPPzr4dQCeqfqwSq0XKPRKYU
aWPQi8faWPnRT810VQf/ks8ltd+1Mo/hm8hNOEOY9aITj0mSbRHh/teq4s9FJf+vCVzQCNRJ2i65
tvC9uzRoZPFojuMWrdHbCmuNj8+Ty2P1XxOL8yQVdVNMA00I9UaTPBtiaLZtruU9Lmxp7kFyz1y9
rNolUscBDFt2YGWPCTyaUcMAfV+ePteR1wtDo5KE8yRiYsuHsVAdxsrqtOfQuP22zbO7+NvHDSz3
xGsDYMIAGLyiTxYvY6D6DVDjVnuWYYphUVR16pW5uNbCIjdRpw3lvoAu6O13aev/RQeQFSQIxVUB
OOayMBxk1BfyWuHzurQNo2B35VDVlmuJEcLmEMyZjrckRPRFLUnrQwoMdqk9iyxFaw8+2IOwlOKL
0uTiKBtlfCMZk/7HydEmejWMMGKYgJBEENnqeqveWFpr3BRqbD6ldd5syaWqf8y+v/fHJN3Jam+T
tZbQNYqkYg9rQtli6YGjktXyTlZq3Ajsuth0DcL0HYZNW0UPBncMQYC7QPmQJIpb+VdZck23Pk5U
08i9grr78Lkk37xrydA4+EdzcrLe52F6czAott9MFbDtY9O4erVDV/Xjhbgc5vn7FLo4FBw0Ot+V
TVM5tOOxkTn789+yBG3UuSk61e3lK1Hs+03LKapCdYYsw5a1F5fAkNiGwAfEOU4/QQ0kL2336XuA
BpAxVGboLEtncQ9gKpNVhrDtYybuwn1pfvr0nMPWuSaIzC1B5OJoU6SaPGWi2kfmerw3os9Vr5lm
3nKEELBGeTYYzuLXdxVC9n2kmkfBNZbaq9p6/uw8s5fIA3GbQSV4h9/MbQcXLRJZx5zdZDqbHhYB
ZdSVaCX345aWBw/LSSbXB2CIvpB3WqzYUUEHu7da7Vhnjhsg2l9fK6q9Hr9ncevcBDEd4cQc2S11
oaJJrWDzVupxQshctNs0O2ZVv7KKmwl1RQN1YqlJv8m+vq2dbBu0iasPvz/u5bv1PP8Eh3iSwgaJ
0+X5NxiI/CVhqR7b/Fb/rfa3yieRj8DgSB0gemXDaeHpsoRLVBLAbGms9SOmwZ5eIwk+fa4M/dqC
SqoF5gzSFO8kZ3BnsYMqUvQjgOEu3afXQKiX5omgkr1IloK33zIyNjrR1RDBp2OQtF5KEj4Ktg2c
ZQldtXLEZuQhHE+9/F0Y68rf+eWVPbvU/pg7SERITRQpRmrIy3Jbh49dhdXMdFSMJ71SvcA3XOjy
EyL/PLwOVeU5f6ZrPJQL659LHeQtlCSA5cukd69IPOUxkj+aGYZDt3FzJTZZfp+LcaYCkdMgXCd4
WBwVcWTKVmAO+rOm/nH+FdrL5xY2n+dKl9EoJIE1C2GdXzhF49tOavvaM+V3BN8idxhu8Fr7uBFl
+fJ8bYUO4M1qGzL9OW8lnSzWgSP0Z2u0PCSC/fqbs+0odOr/YHEDzFDLvfj37CFnIiT8y1QeTeuf
DkyJ1F25YN8tktefApGTVWKRPF3Ol+rUfjKi2Mq7Kr+vymTd68ERUQSMU4xbOZjQucM/JGxdLVfW
ap57Hw/F8gJeNr+I0/DraNsopPmuxqAI+YTsKBW3Qp+uXMDv+glKgwkF5OxQs0dwbJFMn+rWMXzi
uQfK6gcJZUWzIO/RF/FGQ7Vt3Ueweuzw2yCtlTo+yvq1h/8r7fDs1J650w5ldarrFPWXR2bca5Sz
KEMfVLg59+g1Kq4qyfjw5MVzWsrJPamKfB9EsT5XvtU9awdFYpWYLAb8Yci71k6EKzr2bBNBQE0F
oor14KzNqut3+MVdS1O+P7/4xToa5vPi0KBbLy59ueriwQy14FA3krEOB6V8Cqth9LrIIa1Iqf1h
LFAUrqvM4mgzAfJo/QZpkLVcdL/CrI0/uVa4vdkq89hxWANhXuwaLUIpM0mT8LEXarYv+ri5txTk
d5IWFY0pNK9BrZZr87W9OTqc1WPm9+/5LnXkuk0rkUePQeAVyqoyHzUs4LRPxz706k0rix0QqcU4
5S2tKMovZ2pWzjVr4Hd39TxsbxpYTGPVJUOdhTRQ+ZgGWl+U7qm6luR4v73mXBrH/YzvkAlCF3PD
WyionGwQj2E/3sZh/qBL2taSMMoq2vYwaOpGMSCOhv4RjtuqzuwvH58jlzoJ7s5SKSXOJ9mik01j
h7h38PYmw+aJUNvW1qEYrzxbLy2It43Md9Ob14iFga6mpIp4VEcA7SEMuRGEnPQodc9/0RsSRjx8
DHbeMiXVGr2D75QTPGIc9SMI81+miamo0127h+TXtMfZqcT7Cvw0CmREW1QKFuPWFbhQ4KA3HVFf
DDfImY64K6aWwIpBqTBDiSvXt1MvxavvYYqz0pOiJPFyw2lchHCRTTfbzh2Kelg1pj+tiw7bQlvg
JTJl+PW1CokExFPrcteB4VglWtaeRKvhctEm1S5MET0Tfa0/6GOvPGpDq3kNtrj3+WB3u0QRL1pR
919TXRt+1WlEclmy+mRNYTR6MoM4RQO41D2LKMtVjF7wcsh+FK2Cg4UmT0XqtXmbEecPqb+bHGTp
JNHk+zIczJ3Qq27VtObkNWaf3jrhOK5LGTNIq8bGVC8jHcJsJR2CsQ5dPHwUD6QALjRBUdy3U+5s
Jy4aZO5a68bvoNkqeVZ4QBphFTpwvZVU7tdTVNqzxYsWAtuSFDeITfvJrtL2EcmO8ODo+CfpuviT
2zL6P0aVHJLBaFA/xBzcl6VwJeKcKgHGWbzrZeWYjGW5LuFvrtuq+TfSME3TjVTBOWdUPCCEORqQ
qX9nQW58mK0BnupUvxOcVwWePmM24Ovlp+vQiU28LyuxN0UzYqAT33NtKhthWuzVyP5lGIg7hhFy
x8DvhZdEISQR2WA0+0hao6IVf8swy/JEGyfugDwv240izUo3B0u5a8LwySChgZno4D9GkfNDy+N+
N8Zd0TH0tYNbDSt7J+ktwstG8N0Z4ZOOQ198U6bQ7nH11EULa2D6PlYoTLiZYqcHxId7D80hKCvD
VOteDxL+n9AW8ne1aeq11FdS5EqjZX1RRzX74Vup8ox1WX4np6zCUnV+V3LWfJ00eJWMz4mFMa79
tPmdSoN0mrDgOrI+wi92muv2vtFbdfY/gwyrG6itsQbVfMcJCnp/Mp/6GouZUDiYNNmjwO/V7NwO
P5Vd1CTKYyZHaNk6CDK+OFJd/wiLsHNlKeDEqNT+X7920kcSNJLnk5YXGMwEyFAPiXWvlf0pTLA7
ynNJwTRJb8UW67KJwYEWQjpO7Ic0rR7CotHXCnR7N5gXyWjgtT3047HQ845xDn/G2hj9k6G4cwg0
jE0zBuNLRFBk7n0c8Da47Jin0WfsV6YaiEcLM84HScnEc4LOoWoV6de6UL/Hvkl6sR8LBKkm3Gp6
rDPw5vo2SYOxYZIGGN6t81UbGxWF4Fjx8P5qPGB4+QZchO3lsfwdIxfDwDa5BhsRtoVLEoE/KipD
yH06Lzqud+yPNPNkodVra5DrfwQ7s3AdKxX3etm0dBShp8bGP2r8YUU/oGC7ws9WnfZbJMiiGJCw
PaVPWya54D8aOMeZtRWh5B3Vrt07nTeZfu4ZjRNtGkwg3Qy/ITS3Q2WjdVW513JHx14ssL7UeiTf
YFQg3ESMqB7Xmu6OrLlVP/l474hBdqcSpa40tLDxbHsJ5ywT1zTs68AAIxK91WOt/Fp3uvQD+55u
Nem49aRWAZ83TKRbMwj77ZTYyAtgxAStt5Pd0Ijwla9b0FllqNcnK8FmXPVDe5smVe5WrTX86bRK
vq3I+vxA3DDZ44FpIN6f45mpxinWQNAWdhw8spsbAVxuuVNeMCitkVnMm/oOi+z4hyEhU7oKyT+5
WlRNs6N8d6NFpbEtesla94nSfVXbmNTfYBeKJ3WYL4qxt3dq1ui4YgTqV14A9iqKqxj2axNuq5BH
Smd2wW1HofNx8NuC41vClAs2jRsprfzQxpGxSSSpfsIzanyMkrr12sYGuZlNptfacX7spMa8gVjr
7JoWNUicOuNvGCqmu2gcFQyIjGzVJLJ1O4Z5fmPWmBr5cYM3UKDYyW2T6vodrsKRJ8nNIy7JmRv5
zqOQFN+DbPELkAZexH1Wo+KefCU6SVe5kECY+qiMd5hqbmQJu1jJyaaHuG/ClWTj5hqXJRcD3oj3
dYn3IXmJDi7PQJG+QQmu0v1sjR93gecf+iU3Vanym/hRd13UtJuwidv7ScWuDWJatdYA1azx+R1d
fZRytGpGfSeErGz8TDjrgRSyWwql/YdbN1mPQRSukfCHvCwVuC+FUrQuYtZ0l+vmvkJqxB1MnTKq
lMRImSvOfdmR2TEr0kymyPyV1gTVsbJF9VRERbqtNdq12srY2D5CdvgSDC9Zk1he2eOCi/6j/IDx
J1bPbSTvY8dvtoVUF+vAaocbpwn7dZJ25qbCq2tTc/zvq1geXKmKzb1OdfaEX0XvSrWCBaYsSs8i
uebWsaWuraAzvSklZSyNVBewiiHLPGj1rAg3WyX4jX6XjLa0A0Qt7VDswhwwwMbPyesU13VOjVGK
qxus7pU15ukxIqWO2Gq4uj1VeVLs02pqv5TVoHnKaOuPVa3wo7MqWXdS1/wbt0hlDfZYrhwFmGtk
NP02a1VReRGjtcKeIVsbCapqceFk+0T1Nc/S8vK2mJ0PtdEJdxWrmD0dNid90MOfkdniH1DhmqeG
To+NqoSz1dT+yg3ovhTyo5WqsM6GOFdu2bO+S7FP3RQWPr0WFnHoFNjTjsQ4u8y3hRfhH+cOqBau
tCnR900mdQ9UPU307E1n7FdBhEGqVpsnDAGKmwFPQJwYZRatOQVe4ucIEbSyeVMIrduUqWGt7E5N
7/HXEq5ZF1ja50ZK5Z6wKrB4t2sDTunoP3yPM3la+fqk76ks+ZuSVOymt/V2JcuJvRqxRHIToy3g
rBjOuhjwGc1K86c9dT8ra7C+d52vuDgdcOa1qrytujziOQR6ZQwLf9dUhX4bjYG4r6Ug3CJ0mL/E
k+S7qtE22zjJNDdFedIrRRjBAA6sjSHnFSqGY3JHWMAaxBAB1wwsL6u8c9bkJB5bETjGSrFUPIDL
ytiGfg7gIDexkR7n2yZqOuZ0xEOBTIr+NOh5ttJjSa5cxcFJT+9CTAXUrvd8Mx7Wfl2HO0Ru2+OE
3eEur9v6IZ1IsmA2YD6wkUaEt4Q45HUsP2DAEHjgEqRNpEj9Nu958o7USaxVioewRz6x2ERx4zde
21rtaVTF78TI3UQzDiUB5lppg/6riZrD6OaTVP2jWWN9VMo2/qUXTfzNmUyxNiIsz3o5+BkrMea8
Up+4sT9pOGY6KGN2xLIwkQkFjM7ZoCkirwHiIAnR1ZZnTPawxsF8cP20qtYdHiCbSDKb1VT2+s5R
2madSAqLDuwRDm/59zHHGiUYnPRg6xhTaVkADkOfsFgzC3s1kMBcCz2X1gFGsGvUPgIZU99CNbYo
K0zdBtWt4inDZWqFZOpXMenBSjRN9Z04IjDW+AqJY6BH3Z1BNQgHHicqCqJZymK8z1sv0ivtxqic
+sER1q++intkt1n0Okbfm6EdCE17Ye98p+feSbkHcasw12PUNXuSfy0EGyXYWCLPvmsqBsbUEJpn
q5GSm7rOp6MpCVQ64nqq89tKTIbMy9Iv3aiuJ+Jt8jqHeuBACNRpcFvyktwp5HrwF2lA3xjxsQY4
80RohqKbXyQb1MTMuwxx9S+4b/uFG/VFi0KIiKNV48t9ucoUP/ydIMF/1CUrPSXCim+bspNXedSJ
EC5TPLhNgDFFSYi3RTBV2jjVyPFgINhZTjjiTqrS75K8DHa5g1OXHlv/SHXX3MSmDg6l99OXoTSj
OyxRQGKmc8J27MIvQdSOG8iDuddOtrbSylJ+ttUiPKpCwsXXCAPeQyWVgG5kHtO0fO4wtSJljgKp
UxCnZw5evYKy8U3QTNk6F8VXqa5m5Q8zvUPWrrgFlNbcB1ondjDYyoORVMPJMkuxl6uIpYLZ4v+Q
dp69cVvbGv5FBNjLV07VyJIp2XJsfyFc2Xvnr78PnXuSGQ4xhBSc4ACBEK7Zfe+13nJXaOFv/qsQ
uTylAcHE2tT8oT1YoP/veG8VTpEXXO1LySSzpnbuDs+KlndLhpJwZyD3JWM6lKg8NBLf614UV5P3
eqmJ7y0W9sda1LMd8t7JNg07fxuISWtnfdHeizi87we9HZ4DNamf1WiE4jCqkp12TbUvI3djhuYd
ju2fIlcVtk1Ias2TO1ywk7R9lHteTBXb4UZU02qPZ4O6n/gnG6USu4OvtdKWks0vjDywY9Xb4pSV
gfSYyTg9xvih97qIbfPYtSRBzfqdIvn1tzjFDQ+LbOUBv2TUmI0Ui9qu0DmrUbL1xSzCJNLPt9Eo
HnxJsKk+4Vc8yuOpA6yzq92wOGEz7e0VzS1tb/TqZ8r6aDmqk918XSb3iula+zgPcZfEw/adBONv
m4cW/jd6wLFeZtVHVUp/hgFCj6LCNqdbOfeWDuHLQFDiu8ELzG+oIiXkYtxmi6Jw/V5PUvVeSq36
ZDTiL93I2KCbUjqFPVZhFV58NvnheD9qYAV9UBIbzE5VWyuzYac3OCC7vqnvhL6XDsjjYqscm+Fv
VW6olioejtt6FJ6CrEn2KBWLG7A8/q7Cr8JmC8egsORgCLQKy0ex5hZqgX2Di1Q6maSNR2FQTRta
o7kVgwgbVMuP7+CxaDC6/dx2u9zHhcXLv9QFguVi57q457bJZhTj8WTJQ/SNPLW+N0upfzeW3e8h
jOIXVRHoSy361FmVsM8a90dTVcmHyTTJqWMXGFwvy04mG63NfdTbtbKeHriJe5vJHGNLYqTDoztT
bInxuWsCAViaXginxgva3CZlIj6KluJumrqrt7GUPvqw4O9c0VJ3noXXm1qTlUCxPrunBJQ9tGrY
PSWB0L9otfRhrBMwgLmYWB9cS8VaQRReBCvALjOKMzQAQst3/KjDbtfvHzLFyjah6v620qi5R5yt
P8ltkd6pHFmbALd1OyMFrFCx7+KnVE6qDQoY3M3STSMad/pkHx6FYWIXaZhv0kA07a4qvY0bIEan
FJJ4aFPR3BS52e4T3402haJ9IpFtHvFRTn9H7aDZ44Bicav48S7SEHDth7J4r9dShHUSBih2lkvj
s056/U5vpHDDlVc84Jj7m7KudWxllJJ7T+deFlTKfSGPxj4RpHd+jtKa6eWiUyjt1IXGcFdbgrUN
lOgbwpnBIeb1tQ/LuCGroESbWCLzlKZY1pPFLLUT6bj+Jev1fu+OIk/KPkw+R4JQ/uX2gX7SWRuH
QMFASoNS7KBNnNtB5HoIzxfktdpEwvLTHR9bwehtP9Oy5yIg9c7T1b2PYB7tkrwXjjAwsVHu4D5z
uzD8veiVuIDHcW0HeWLt0opLptcUv0yk+ydVdvmIDFuyq3GStY2+FHZjnudPXJhHWyCZbhciM8qz
tM6Wy156MJs+fucnZbBSxZoSkVdZPah8wIAgCV+ptZZ9h++7ZY5OI93pmA5m+9v5yaXvm+QN+bLE
/eCPEPpZIjStvEon2zs6dfPYh3e+/OE/fX8u6NYBKTEldOQc630MvfKV8Gjyw/yPwq+KXgUys3MA
dm+YnHG9OzrQd0kVnhRxP4T5SsVpqY/Og8wgH9hzap3eEgRJ7kiw1zh3a5+f1bMs6h1VX/N5g5xj
9lR4X14/BBYWQJO7qAQddJbQH4xi0CPST05SfXUq5durv46HhwgqdfIYkLSpdWcTyC27WihbXXSE
Uv4qkx8iBfba8j6YkqkYAX3aYqbOqzdg07sor3LMmMTkPdacoa0Pyu/bzbiuOkwxwBMCTuItMi8q
gu+3FApdmjNZGFVOmZKq+Hg7xHXNgRAoz8D0nyobczZ+o2YqJe9McxrOyEo2PmhxS3I+/mqk+OLd
jjUvS08wHKwYpoDoCxDuclQGMo24w6UaB2R/jJL2NLrNEzoEH/FJ/yEODfnI1wO8ppC6Cil4ourP
PV3EXOjNUC0A5sDViU++9/N2k6ZlMNsJ0WqkJAXwiqkwx8rEcsR9Bj9uR05/jvUB/zqbZCoW9lzg
JNJAa3aJVyj/qQ9BlFAtJCzEyFnRUMstK04h/Tppa0i7QnY1KiPlSXP1Q5f5uyjAvnxIP/aKsOvS
3N3cbu7CrnABpJqtK9K6NZYSko4SkrgZulOor9FjrqY8QDDoSeh5oRgGt2RWrmziUFCTJh8cMd66
zYNanQT/tYjvKQQFC5FSoAUiYQbIdtOOi5Uq9k4s/5SUYCsJv2730pwtPSFjiIAZFE1RWPuzzU32
Ir33cMEBXFTaQd1BQ99Qeu3q92x4yg/9ixbqOw0/zaHyjrdjL/YfAjCTgRuOZ/M1Bo82EzPWkaM0
1qd2SD9Hg/6BFO/2dpiriUAL2ZiwB8UgHKDqrA+TAZkQjSuVUxViy0AF5V0cxWs26tNXLlbXFAUQ
GERpAkExv9wwAivh8RoKg2MqmS3WYMHEXyKVCU0ktTk8v6FJZ8GmnfLszNC9LFbT3ANOVeVHhZpk
JK5ca64X79Qe6LrTucHmPW+PVHIcWoLG5LY+mHGwSfX40BRfcqmjeONvkoEaY7UX1xzdFrsR3Lih
TpPyCnTUdmAZACUNjt9UHFOt/rGHcx7p5O605lDF4goybHFygOuQYA1DRJtrWERioZHZsAbHIGke
+cm7UaneEgJbcpOORDJv7k2b8zwnvaQMTlflv8XSPRmJebg9H65OxmmwzkLMpjhw3dCLS3lwovqb
lEp2kr7v09j2tZVZsdhbZ3FmFzmepKaZucRJE9hNSO3yUr7dkqUIvKg4/6CI4F0xa4nPZhj2fkCE
KTvsqfiSkrlfCbI0uYHcT2RoNlauXrPTXRyQIIOx3DllZSAJPCiAvYq+NEkCWVVlp75fHOMwi++H
Xg5eMj0w90q3JjizMNVB1uGCSyFIZKnNfkQieGloNDHbH2kxQw9tU+YthA+CIlXY8a7BvhbDEUVS
TOQprm6xYUW6u9HRw9Ag3CnZ576p7Ji6TtX8pWYrJJarqwYYGzgB4FUnqcArWK5RIpQgZX3n9L34
Sda8fanruEJTvOTmOYS21qXYBcQ/pHFN/W0xMtAycLI8aK5YXp2q5KUrSZ3TgKDrGsOWgRvo6Z2r
vJPap6pLN65Q7G7P2au7Iq0FEjaBPBFNvwJH+a2mU2o0Owca6LhNh+RRT/KNj5prZta6PQBF3iWy
vCaKsxQWlTOorSyVaRpdHgJqhZKzVVq9o4HgTvSDj/1CKMikOqQt/5rlK4O6sDRBOIPeZf/lRjy/
fsdWT3LFUJivsBcTEsVrOOeF+wAB/gjPTXJV8wWhoKOfNm3G2ifPYuJrkcKZxhP3tRfDCQA2KRlO
y05FN+iy31gCQG/kqndG1Zg8Dd9LUXl3e0YsdtWkQQgHkFfj/NrmD/idR2XbO1GeNU+DSXGBJ6r3
4XaUpQmAqAX1bhkeJTeoy4YklltqmpD1DlOSsvhRK6ca6ynH/rvRjn375Xa4hUNm0tD4J9xs86+b
oR0Ct+gd/J1tqf9lyh8HC/vJ8MftOFP/z25SgNegJkxEXQng12WzGjG3fE9Le4ds57Pm5mzCw5cw
Vz8ZlWTLyBZZrfGYQJFbmReLp8KkuM4zTMSvdL6gsriNoe6GgxNkgJVcgeRgsdM0FKC6n4WFcwY4
JOW7uoZ6XJr2EDshSsDuvMamC4Kl1VUgARMfXyQeslr5Oxd+3u7TawArz5SJoy6BfmfKzyG3uhhQ
0u7G3vHE9xo7sAyYS4jfN66+CTCjlMYnPT0q4oMv/8YS+PXITrZidmX+X+Xkgel/OaZql5WxEoiy
U6SDnVAH8PDZut3EhTV3EWJ2ATfrYipljLJjJqhPJwdBXoEILhygFwGm9XF26S5VJW40nzZIIdVE
Ze83dx2m72H4pZG/v6EtQLM5PSdSoDTbosQRumBIsdgx9B+6+23trbLYVf9+fm4LA95+NIc05vN2
Lof2GK9l5BamNAK7ZBWn/Q96zOzlH7Qqlc1AImlZQucohkZ6KUCOnaJO0lZOpWu4LW6IWJVwh5cn
p7o/fz8bliGr0lHKxBFenGVLwRdVeTcKwd7PPqn+T3OcyqjF0QTsqK5k1Ra234vA8uV8CLVI8Xqt
GZ0y9D5A9dj5yl9u59RytR2DYxOvPCOWtifiwQFk5GDpzHHFuZAq3FOr0cll77seid9zOd9R3KQa
5Xt2EKYH3Lp+jG7xTmnBQL16RuIUzbYMZh++7VxirLFyzUwa3mUy5OfcjlbOloUZef75ueB/m0bB
4MuTdLUMvqjY1Wv6xYsBuPLDFuOVbsz3P68KqtDsmsFJPOFT04vcuD1TW3lXLJxcwK3/CaLMmKp1
K4ai1RU8Xl0CkNx4TiOkJQTrJ55BGxbKF8FCeiw11wQ1ltYbylGkdnXGCADj5VQsS+pJkhtCb6o+
69yx6wP19dsTYOH0n8Sp/gkxdfDZMlMrXe/bKhmdwNiq30ppl5THSluZ44ujhIwaGwfVGm6Zl0Eq
KZGVCvVDRxm32rBJ1/ppuRH/fn+2ZN1BEHPNg4bWQei1Dp607+qjvJbIXR6Nf6PMRqOqzaFJW6Io
xU5U7OCzstaOxQh/LrA8Yyex5st+yvShjmr/z3uflFZs+l9juXqUSm13e9BX4sxlfE3fr9SxGAZH
4x3Xy/WjB7TB1vxqJc25HIc3G7B7NHTm92U3rcB8NqTotOwhBURfOWCWbjdlcWqZ/4aY3V4trzS8
Ai9ZxwP8ViHupYWH2xEWJxfXRuhBiI9f0ccEsDBZFeokYbg+poig9Y2+dfNTJ5dvaAsb8UQU1vBk
l2c3kQiGxzAIKvU0MurAMVc+vzQa55+fvStiHq1WAtSZHJyxlX+1gLTVN+wm3HfZrFDSmKwTLyfw
UKHQPYSZ6Pj4BuYb7w5Ukr72Ll8a8qlaBH1W5S41v88brTCGWUXp1ByBrYkYI2Ni9PL6QSfzhpDG
5Mt29QYzY9eFEuGJjml0OyssjyFm0oEl7cxwfzvSUms4+bnFk7eyeB5ddhmIahIQwkCVszTbgxTL
ydYj37hCglyKoiLPhMkDBrJX1h6iIeD9FHCb6qq9sAOTdrsRS2uEsZA0BHIox895a3oCXgYX7dEZ
0LuWcbGLDWPXZEe9XrkWLs3hP8TVSffRpPh42VtylWqq37m9A8rDbqNvKaCvdE0KfiXIfHsEk14p
TT4FybxNXvzVqiRF1tIVi0F4Nk0VGjRe56987uopbmVaz4iUm0T4TSy7eC2VmCqQQUdBjp5Sr1el
GLxljRD2dO+YAMdP1ZjLB9drft8e/IUH1EWQ2Qx2C8NtSp2HLt5Udlx8ScGh5MoXRsbK3hKKkrpK
6Yzs2/wB0qltYo0GVJAQnS9bFst7S5Ce2mx8yEP9pQQXf7tpi8vGoopEPyJzOt9q8rhUy6hQqZZo
uW1KPAyVlU15ceX8G2GughKRBazQVhocyziEwnaMHyas6NoFTFqcbeT2JDYB7trK7Jh02zTPa5WO
S+F7cbN46PTBjuPqL6+M63u3KQBXUTAhc5yYn4UGpm0CKsZO+t48NFYD76rdhkayJtO49NZCrW2C
qJCbQWDrcjm3WSxFQkNZIE/K74kUPGh540OBw2WjBm9vW4nYHoo0ef073DgPO5uxg5d3AK/8wSnR
JQSpulut5M3dRKb6698qJcwbSmp/Xn1n92rDChrLh3tFy9yOjCfYxXQwkz2Xbf1eHKTqXmgD6xE2
BPSbAMhUnwrJDgdAtI6sIj94coYXaKOGKy+ypYkwKRcAtJje8fNCjDa6mZ+q9HjY3fufm2Ir+rvb
a2YxAkJdaM7hZUym73JMAx96YwBH1pHAJUdmCfb7JateCXBS0bcCmwXJnbcRJuLzlRmP+iAbQqE6
bgR5EDeQSPJPbhauqBTNNoB5mPnyzFATLOF7EyZhHm6iNQjVrLP+//uT7SvMefKiszuZFBoV+D6+
P5YPxXBq3G+m9PKq8fg7BDYLcBkhLV85FJhCGlRZaClOm5WfNLU7WoH7s2heSU+eh5lP+LEAg9KV
uuIkhkKFRPat/QCsDg6LvybVs9hp/7ZonhrydbEZ/dRUnLze+JD8An0qtK1szLNT7ao9szdlJUVN
IA6e6kiBXsg291rhmBiZuhuqJtqISV/tOqXvV1INS00Dm8ROjdo47uOzxTMiVSFrY6A6YrIT1COE
kzBa0VFaDEE+jQiTA4c2/f1sZ8qbIVD7BAsleYw/d27xqMQJbI21W/pamOngOwujS17ia5miOoMA
WD8KkJvQkkT40o1Ss1uZ4dNYnJUW/owVl3WUaDAHulb46CUxURSKC45hiSr+9WoLoyuoNoWhxcC4
vTB7l4zDsM+whtuaaANvclBZm8ptIxY2tuZCVEfH2mAH7j1Ja+wO0hBQ6T7byJlYnaAf43SNTbk9
Gk1w0rPiKcwz/b0YltG+TjTsViHV78VICbdDhstglGMxjjG3K5T6D7dSoO5oIxWvDt1RSkZUA6yu
azYdtb1fAjVEO8jEr5ogCp/R9pB3cGmrd9XQUyY3rVbdu2og7QwBPkCE1soHzfUkOwx8DE1SWCSl
lsH0a2EV3O7Whb2PxCsGAVQjkcaaF2y6umr7pq1Vx1DCnStr26JdyQ/MLj/TuF1EmJ3DEP1Gq4uJ
0Pjuc6pZx0bw78tmhNUHneANrQEnZAEfpwI1PzAsIWvGaQd2gMMXhrBDKWV/O8LCjGd6/RNhflZE
+pDmoSwozhC63zw91mw433+ZPTzSNwTCtYiLE5s66nmzpWWKXckDVXG6Ov8luJJvmyP67IkM1Ot2
pFnm8+8BOos0G6Cc5+ooD+y0wuc63KmfwO4Uxga+YI5D65oS/2L/IbBKqhUVB+CMl80yjaxRjZEd
V63qT2oY7cwEMsVgHm+3aWHSkS8Ctigig4Se3PQzzjamDHWESq0t1QG8u1WUxMbVzhYGaleRtdJ9
Cy26CDXbA/HsVAur8zUHWnKsP5SQf+SVSbd0TFEzAJOB1qR4VQCMYdmFscEFImvrd+SQnTxzoXpk
2vu0NdV9in3g7e5b2BWgrSAxyhiZ1zIojVp7ABRUxSHr980whn0Mw/52iMVuOwsx6zYL8+62jRXF
SSVpOyDtBVP2WKb93e0ws8fH36fGZAc0PSSvBVXGLOoF8geK03fJp1pCWw7iuA5t2tZhNtWoP9hx
9Eq0xd9B2cS5geNsdIVSGAVPjpBdVxw9eQYfpDUrfbcwPJS5ARpbU0kJpM7l7I4HDT9HYGnOoJub
zgzQvV6ziV1YQHiJUHdGnY/zdq6nlUGFB53ApsBa/uHJtYjLWZLDJhHUndpJ+krqylhqEvJEVByZ
3uByZ9UDVR7LOtA72al7MbYHMRnuYclpO9OsGgdJb22bZo1oW9WoPCtB1XzUxH6AcVvxgNTLEEd3
3SgUe6wF850QRgGS1BDM9QASmKzV/efY7PVNH1bmO0BG1Z1uCtlHcHnRBknx/AObbXSfjMxENai0
DZgy/1hDFo5td0iSveyq6b0L2NawjTw1Noav6sekrMv3mlDG9xY+9NshOo51c1fGFcIxWzPeRm53
8Pp420sbCMe9525T3bwPvUJ94ByPX8YkL7dirdbPvgLBPIP0i/xgqz1paF3/5v5i7jQrhBgYduO+
HMxgn7ZZddQ8sdvkHbeWRi+QeEcI+veQofJmZbgGy3kjbFW16neKa8b7oe2DZyMSPFRo6nhHkWtc
2WiXxk2ZuAMW71/ywfLlVBwSo8p1dC8cHO0pBRzjJFqJMK+d/jmfzkPMTsKyS/shNQQZVYARS+Qh
yx4EAOk2Fk3yzmoHca/VaXrMQpwKKz0pdtJ0Fbu9jSw3Ex4SDZ3ktWfVQSHPhratQlacfJLLX16a
r7xE1gLM5j/+LkqNkqfiiHC9T/qwcoIsfh6zN5BZsPCvioyoFuUJ2QbFqerid6O075ss3t7uooVD
ysISQMS4SwLTNi9xj0Ui9VYuydzP3eNgbnPROGbpy1A+CeKaDu3ynCBVx12OAblmxbRD2IlxwutQ
rnecjljX9Hs9RA9SUo9S074PVW+nkrLeSL3+8XZD53icvyckWXAdaDpP+jnWra+rSCebw+lYoCtV
lep97ZsHmSsaTOvdWFHZkSLo48hDfJF7DZ0ipB94oKB/4EGyvv1rljZqgF2omgN/wpVmOgDPbjqJ
pypBjka/E0hI80jPpvmQpF+jaKXRa2FmOXl3KMZeGQjTSoBB5WfFeOw5OyVvjXmyNI1Q6qMmg14d
wn2zQFktp4Yf5LIT5gJ6Bckha6RjbjYbD9NcO3e1w+3+W1oZk60E0EW8HYGhXPZf5GWJZOW97PQw
gNFCUxm9/xRhjthJSsFohgHskdZ+6OsXbQ2ws9wCBIfxd8arZn4bMIGQFlqqyE6S1lCFg8cqXPPC
maeW/0z5Cd0JRBYQKQWNy15y676qm6KSnCHQtY9ub3k7I8vEl7gvuy2SYtEn0pH6VszV/GMrDN4d
4h3DJpQbd5skvGvhTZcvaSFaD14BKvt2By9NGXKRlLx48oEJn/24cmwVD4q25PhKdIDMAf9abh5k
t+xtJGTua9Rk3jCkrH0qh7BS6ZzZpOE1Hw0FGSOn107Fvm5WjrylEQV/iuEFOzXSxLMGmQkFS6H0
OVSRpKyQzovWPOOWuuz8TJ0dN4lh1WpguLJD8jrMvkqeuckrtDfUU9OtZXGXN2tMeLVJKhZe3vRj
zrYo2W8af+R25ujRqcy5qmksZO+7pdRb1x23shRt/fwhEL/fnhZTL80SRhZMFDz9uIhPadHLsAIa
2VIhDawL814e77z6VLUrlcqlgToPMe2aZy3LWxRmtY7NQ8xe6oc4WEmdrH1+1nEjCZJCsbgU+81n
xfj8+rT3Rf/MTg6tyKUWSLjsyJ+0vt7qnrK9PQBrP3+2ShS1QZK3JkDSH3XEAXkWrdyalk4lFMr1
ScJbwRdv1kFSFlmqEOuyo4eNToklUQ/1IKFxIQo4zZrIdNxu0eKUIvsGFBakC9fey/EuEmMs01GW
nbTSthi6cKCL0D12t6Ms9RuyuBOeXtWZvNPfz2aVEEHs84xAc3Jph0BhvvL5pU5jFaJzalLuvBKR
L/Em98O015yieif6T1l2X00almu2joutoAypk0gwJzbJZSuiHMRO6CmaEysbvbdzcWWTXBoLjTfw
H8ADTLfZ2muLKoyKrtKcJH806pdxtBF0e8NAsA1jk4y+tTp3IyjqPGyrKiaE+kFGG21leS+2gAOL
Ccz8BW572UNUKBO5dxN4yv73otM2Oopu0rjShsXRBpyOXyHPakiUl0HUAv1OHayrA1W4fy48VGl2
29vdtBgCzN/kbgGkTZqNROWWPpdQV3N0d2eAMQvIeSThjzb/djvOtF/MN/QJW/i/OLP+MvIS2+rR
0Bw/fPGRS6t2Y76Lwm4T9Lkt5fXWbNYO+sUhOgs56z1Z7pUM4TrNsbp9oNr6uPde6UD352rFNYKS
PRY13K9muyRXt6BHE5dZIFJQCApjl/oKQpXhF0FdwyEvrsl/Y81BL3qD8gx1B82JROnojwHc7Y+3
x2ipw7glwo0jjYMDxmyMZIm7aKaMdNiIc3P2LOhOJK0lp/68sOYzARl0OotQKDvMhqXqjSJOzJG6
XZfq7+vU6Oze70Usm4WxQdama354bZ4eRxe9uGRAVi7owlOkPXSK6ip2F6sukLVEe/QsPLNsuXVV
GBVjWdjZIIVc1BPlfVVpyq7PGupIwVDtIgQsa9uVSF1zodV/DOj3340oqQ72gFzpfuh1/XMuxuHG
Syyow+qQ7VqlkJ/zNmxtT84na4vMfbR4X+SIiOL2LNSH2BCbX/6Qh0/yGPyUtdL75KcS4n4tlNYs
h45sxkN8z5UcRtyYdXuEY1vb4up2FN0wXrkxLU0PsgNc1XnGm1fIGzDctTzmhuro6j4vPrj6ynVp
aaM4/758uRcZaNBFquGqjj+84x/SUqm8t9Yk6tdaMcsX+cgDKvXUikTfpM/QCN8ww8kBkafEhQXg
3mUjelHsR1GjETDtyS3U6YtfvCUEahLcMhCUuHrQJGEDEl3uKauO+CDFch9DERi2ouK/4XDgiUGK
2kBb9YqWIOQ8qjWPQJabq89KrAX7tnPDb6PneR+Lcky3t/tucWgAQWgTfFQku3zZd1ml93UylJqj
uR+1B6X78t8+P3vVKFottmbP5yXJlu5xeHvD59lxuJlNObS5+xFag1amqWiYdOIdLk6I5r7l+2iI
iDqC6WQjLnsH5a6cQiBH9XDK8L0vvV//7fvT6JzdKyvk3kWh5vuabcQPVraSw1/c+pFQ+N/Pn/5+
9vlarOWuVPl8+5c52Jp4iF8Jnf9zVEKjYXPisARwNTtc2IYrdxxZerl5l0sHJY8OTZ6vrImlOXoe
ZHa2hO6geRrCHTy+74tN1K+8upZ6CbDvVFbhHYFO3mUvUT6YBOjQ81HM93L2rpI3g7p7/ThP124k
GCgREesyhFjliAh2pkbC/I7TK3tLC8hM4AHC1kQJ6vLzrkSGc9Bz3RHT7RC8YJIAAPwNLSCzyi5L
8fYKjo/omjZIaqRD12vbvVqjQtx1ZXa8HWXpOJqcQajSISIB++eyIWSUEgWkvuYI3kh1WPUf+tY/
iF7zzjf9lZ1vMRZIHFK1ClXVuYyT0g9qiFEPsVqzRBhcSU6B5JYoabcgTmTFV55uN25pGrNEQLYD
nJs0ly4bB9/RqLOcLgxrJApPlMluf39pHptcviZEG1Tp+ffDVur6dFrtLrn+shJ2iq7fheh+3w6z
2IyzMNPfzzaVWMqUOtC4T4rFplHRM9zf/v5aM6a/n31/lMvIS2W+r/HAQ8RYfmrUlWk2rejLy6oE
8BVrLtKmeP/NiVGS0NddHCcqD2HPuLMaQcFwo9kPY+LacW3290HfNdsy717JAGK7JDACWBI0I5gt
5mwKxFpvYrpDHmFE3RsdS3QqdiT5bnfg9QBdBpkN0BgnOEvGBAnLQ5JsvDX7sbXvzwbIRKBQwaON
CfC7LT9E1YfbP39OQf3/TgIvxGYGsWH+/NL0uKADQ+4MQXvIRHUziY+6JeKuRVW/SzrlwEVMtJV8
tDZSm35HHHFlCl5vDURmozGx/JpAHrNTTRIVoQk7XXXEMr9TyGchR53syzT54Bb17nZzl3qTDzIj
2GsmMPbldMeaSonDsVacuroLzOPa1ft6NaHFQ3aM7BKPiCumqeSrvpr4mer0SrcxU3MbQtOzxrVi
6XUi4CLMnHEaJGJUmWPOO0KIa+NQaG7iKJ2UfoKqKTt4guMqMMR1cDdm+fDbSHv/5Q3dCC4L+Rlm
DBCMy26sEgHLvQQUmEutIe1xWRi2/y2CfBkBFXhcXz1DcfyPQ3CM5bv/9vnZ1uDW/2tACKe1zzdx
+krJmj/rSjrrotm+gJZqaIijDvAGxam42EsVj+mj+s1AIPgNbZlA4hBsmNfz2nw+ZJGf4oTgaNZ3
886Xvt7+/ELti9lG9ow0s0FVco7Ea3Hs0QuLLKArf2zqT4j8WeqhJb2he5hgIDA8mKMdgA0JSUO1
0r5BI/YxfH0VkV/xB0NucKVbUELThqJErgbr1VTlyfl8u5VLGwNpTnKEiAvilzx7mXlWESRug2Zi
j5hl+Jf0emQm6XJupBSqcYJCBPJyPkcdbiYVV0qnozZoV9nKfF44Y9EcAVOtoRZLDXS2r2WFpsBG
G10nILMTK98RY/5qaaIdq6NdtGs16oVtDoUkEVLC1GVX5pBCmWooMhaW4xXuNncPmLLuO/eVFqzT
CqKrqIFPt2wePLMuE4dcFcxRMx3FbgsqZt3rQS1YhgIoZLsmmcbhczkmhS8peZMJyVNSfPoxFB9v
z6iFTprwl5ypkFDQSJmG7OxmVQPwU6J0SJ8UlwTbNlW+Wu1KiIVJexFi9hLJkiT0tI4Q2l7gBChX
UJDTpJld3ADoTwA+Zi45i9kAmHWa5CAPkidMEO5819ioEtxmPCyljTiuXALWYs32+7gPXODhbfIk
+LtApjkb3OP9h1p5w33nolGznV/qOlWQ6jp5arIfLCn831ChLx6CwTvpMGy8GJBxi10SWDm7aq3s
9ddFiLYsmulhMtEVL2dF0kN+xmE+eTK09xgsNCtDtnSdu/j+bNb1aphkOdLzTyIWwu6LbGLo8KBl
x8TCVsm/y9WdFjyo3krqY2EiIs8LHmkqCnIrmE1EUhbAC2E+PPndKd8ZxcrnFyfHBF5FhXBKPU1L
7WwpWVKgNHKYJk+h8NDqI0C7j2ETHEU9R5F8JUe71BSd1Bz8YUpeOGZexiozqci92GNT6DdiIyIY
sKZ9trAxcIqSZeb6SfVxLudRlgBOg95kIfm9LdUPJYlUQf3y6t1HJ1k2lQcUclLqrBmxiJtoGyjx
k9/i47SJgi0eYv8txNSTZ6OSB1o5hIkWPzVtvA27F7O6LylB3A6y8Di4aMds6KNCTJMioR1uvNVM
G1S+Vu25XN+OsjTBzntr+hVnTSnMpI9cbMWeuqHZZNFP/FgpWfwIwoNurgzM4go9jzXbAcQB5qMQ
EAt9Hyg14k4Adlt4mPC0+S8fg5DabL5BL9/iP+AIMSyY/9bW2Q6BMZxvoUUdP02eiBFJ3LJ+l5cH
rziqa7T/xcFDQxlD+GnDm2fKcBaPfblj8HoVVLDyWBpY0uw1feXsWFqyxr9h5ne3hCSJRFaBiejL
thUW2BmsaLssLVmYrvBpTa6gV7iHQBb8xC9k+qz/WisRyMbv8pp6wWJnncWYzUElsdBFAXL9lGKa
YmxCSmrNRlo7IBZaAmFVnlQFKLbSmMuZjgFX5rU4HzxBlt4YGKel40fLf3WGlCv0WZDZzsBRIYr4
OcVgKx6j4Gcvn7I1VtUCqOoyxmxjQIeoBGzHdSSvD7rxTsR+Cki0tPfBhFv3pvGlCt9wttIsUK+w
cqFxz0XIUYFLIcrnzDMqoVrzOXNPtXefUqRs9O+68aUWj4K4zjWeDs/ZNewirHw5ZGEshIbrEbYC
zzMywymF9ht5QCJ0V8vw5tau9wszcdL6BSzBC58TZDZHIs2KJJI+0ZMcb9kjwPGH40aXdrf3oYUn
y0WU2SSpzTyoXMwJnqjqycOdod5V3bfSyjEtFexq/H472uK8JxUswliHFT7nV7SGXhYZxr84q/yW
xBcpe+zWhGPXQszGKcXjCgMxQmTlvsFyLtmJ/Y/brVicCmetmI0MeNIqiQ0WFk+Oo5R+VUPcSRGi
aH9q6V9xeErdlZvXWptmg9QPZgsJNIyfxMzY5fm3qrpLxW7lRFoMgugQSM+p4DtPMAhS2w6u2bO7
arjsHBCAw+30LQ05izFrSBJXFT5mI7srLlq5XWfbdE1mbqkZPFV5Xcho6l7d61IpCkxAGNFT7z/H
KR5AH7rXY2Uo05CcgI/0R5x4dneou0EupKSJnixh0wR3cnHM2vduv4b6mTpjvuNAZiEZMun3Xykc
Cdh9gXFpoyetxQLtmIjPt6fxYk+dfX921EUI8kHgmr7f/9X6X4Tsl1m/GltGT52FmPVUICed1oVD
xGt1GzaPSbCVleN/a8XsIqVXdR1nWF0+jRVeUZKNtVodrO3FC11FARDRQoMM+TViQNEHKaECVTyl
ZrWXBnGbm/eFvFbEWIpCMRZZI4i2gApnL/1Eb3TP1ariSapPhXRUi7v/I+1KeyTFle0vQjI7fIVc
a4Ps6urtC6peBsy+Gptf/w5133uT6USJsq/mdutKMyLSdtgOR5w4RyQrG3DhUkEc+FGN0YEmlIuN
TIlqVa27Fq7LNrpxyNCP1dLfidjfXpVFOy7wFeiMmWFY0sInytjwqkTXjeG2Xi9cD5pOmzIWXqd8
u21padJA9UxQn7UBg9ek8x5oiyKNBtKeIG8KVbd3ik6XvtRWDselQMc5NyOd+Q0vNSfpRwxIrTdJ
mgImCZVNhfmxvs3EcCgSKIE1uiear//d+KQjU7TKOAllak/5lPmj9VIYGtQCj39hBDQnGuRq5tf9
fOOdvbzsxoytasJytYxDthnSyvwtau+PR/HORsUeORfoushGjL6voRLRt6fqCyHIupwioDRvj2Ph
yIQSCPK6c9oA4YXkdkCT6S634d5jJo6umW/QQ3l/ZuLChHTeIFrSB+rCBJgmfxkx/60Be3d7FAsu
DSyACwQLrjD0M0q+NlFtKJw6aU4izQ9tV7xootkZzlq6SNqjH7xBuEBwVeJ2uSYAaRyI5jIX3GM5
VzflBNnM9tj10JZew6qtGZJcOHbKsmcpDEUCaX1SbSADF/CCIwPvGivbZZ7+s0vzP4NCMWxG46NJ
XSZQHWk8gYcMUhmlojxro9hWrrI3KDS9VOgh5GP6lRC6UptZGh/eBrNkC0SYEXRc7p4Yqf3Iaacp
zKOgMk5OTrwRWtir7OLzUSaP7cyOjFsjrki1VoCNMOPlpoLoegfxPZcrHsm+2PmjXoE5GERW6QPL
ybHutc1tt1ya2nPz8vUkmiiCXuCEXvlNJ/x2+lp1D6q5KTQPTZa3bUkb+WMZETlgMsFZBx0XaQvQ
jDfUGjQQoLYA0NVG74ERlfq3jSwOCD0BeEyiSnyVGHFSaldujHUDpyjb64oyPelNHPkRgJtbluX2
NjXG7LUrkrW66qJlADHmXjH8JadS9byM0eKGqWy7Q6v1fgs+/En7TFVj5wJutBZ2z8ee5Dh4QiJz
iw4IhGPys6t16OgOaHIKTeUE0tpC7Op2BiZaa22g0sk1Lxua5sEwiAroQoOy0Vu8K9KUhBB49qf2
NxSf++TL7VVbcA1ICsEt5jN+xq5d7raOqCITEF0Nq+lzNO3MceUuXPz+xw3igDMG+LXL79dVXKiM
N2rYuT6a+5s7O1L+M0dn35d+P2mnuBz0XA01N/UzlXvNWkp4cQRo5ZgxARY6zqRbkIDXt8iFTkKS
ZJ62mSDbef8SAGCBnATS2ngwSgde7XRjUaCPIHSeRap7CkTebxuYPyA7rIpgYUYE44/cSwkAbd5F
BtNCI8/szeAWxyg1t8o4POrcPLRmn/nt6KKommXfblteOMsdBJPAOwM8Qq6AOEOZkVKZlSAnqC6P
vvVFcbes/PQ3RnC/zyRR8yvy0sX0LAIsgSckzMlAPbSnHYeIRH7iTm+WXuz/wpgGQmxUPwHFkr3B
GF1NIRDRC4fO+jQM6WscE9VTijQQzpqq2MK5Npc6/t/W/O/P4kilS9EGxzNw2bIfef5DbU8Wnnz0
DepshdutOMnSYYPaIEJWZDJRO5buCN0uHRsIqSlkDaSkwGzVI2XBkmTllljaTZCcQFMzARgaD8DL
MWmQwbajCaT5pd77rtv55Upae9mAC5kXDALnmXTgtLFhlqS2wIsOWWTzMeXDykStGZBOHN2aIOHa
61NoNDtrfOj/3HawpXUAYSlOGkyRrRFpHdB7bfcCeNww/S7IgwM40p3wy48jE2BrdFzZs6imjF10
7TGZUhc6CU7xuwa/Wb52oF1fkCCnA2zDnQkeYU5aAlWL8hRYKjswKVSR44fY/YZStA86hw1f67e7
Xg3YApACyAowzVydzngV16ZKhRVU6gN9pNHd3nT5eWkL0jGz1KnE58snp/LdtZhJpp3A5ADJi1Mf
ur+oAl/RVbu1sHKV9WYAJfOkVTftFAxx7A3NUTWPtUY2Vv9bLTvPUB7V2t6o/PO93nZpXxqfK0SV
x/ZoBor71piO39KHoVirzl27NIzMcGzQi0OXS67PMHcsmynDIFX6qRmCBnJVmX26PZCPdM7lJTer
BaJ/HzpjiDTkdE81IdOUIgQOQOzV7FpWWCMIenTzNRlo+hWzrPtFVXxyBTjKBvCjIRCtkdlScjXy
p7xmD3rvdo9cs9uXMQXPuzdFKf06KIOz7w0+PBo0icO+HIrjlMbF3ozbbF/rkG4jAko6Pqdaf0Ao
AtCgWQr+wBE7HmJwfHgddH6OgvX5O2tofIKiAodGjaN+zSaufI2FSXa2SOqQJfn4PLQT+ImsHLrM
8ZR5Zapmvl0IezNmg1rucfEwD6zJ9UtapQyqrYb+xlP3ta/6f+ioaJ6SzN1q+UT7aQd+5+TYChF/
r4BmewTd0HB0wC8EDS/WWP9wwtQ/uSaUzcpKXEUbyAtg5yM0BnDiSsvPKDDzmEUWVhnKo3iXsg0Y
yBsv4pW9bzU23pcI+dhC882PbuGZukUOn+wSQvakMOFdTZAnO5seWra9PaSlQ+bMhPxU1NENWybI
7wbubsigRL+7/fml8xK8vqD6ABkR6EqkAKaqsHJ8iEFLSdCRqhym5k9d9J4RPcRkLRuyPJR/bUkb
nje9kcctbAnm7GNIolp3Qjfn9YDSEAo6YF6ZYWLSw1at4lJvEGkEKtvVW3NNpPY6pEQUPpe7YALh
ikxOZcc1aLdj1QlU/jrgydWYs1rWwVhjQ16YKOjTzuzhmoPjWSbeBg1p3KCK4wSU/GCPpfPt9pov
DQPjQP4OkTkyeNKaAySo1EnsWoGqd86JO5P6JTUb5fOU6+OLyUi+sks+MreX56MB7CEWB1sFqFoZ
txANQ8ymvC2hNtY0p7EWR9VJtAn56mzyAcQlHg6Y7w6ps+04ZR3a70vqpWWZeFEPCWBCkZ7onM59
rXAkOlsHGPudaI0Sk+/Yvl5r2bsJwO1J9M4E4rNq+Hx7wq7XA69hKAdAMR2zhuDoMnBU7JgSzvUh
NHq61TplU//57wxolwZaRmmSNcYQ9vZP82ek/83nNaSEcUuB3sCSwsY2pb0ymXwI44OqZd7gFCtx
6bVHYYIAvtOBIQC6UW6ks82MqoorhtBMvsci3hZOtre0o96u5Oeub/P5KgfnC8g+Z9kI6bkag3WO
KcVUBAy6yibz7E732pW08JINVIjmdgM8E64LHnhkGYk6poFNGn+C8h+aTL3U3Ny74gb6DZGEQyC8
EKeWbVJp6WCngcIeVTfxx2ntLlwcB94iaJ9AU8FVw1YSx+ACJmUW6AVQd3YBxgxwFPN/7h8H+szw
AgaYHE4gPxkqYUKNpMoDQf3qJNYaQK7TB9BgPPv8vDPPnqGp2o/JaOLzkfkd9AJK/7Qdo1PT79N+
D3rl+8cyQyjQvIMI4mrlIQ9hCzRjF4FW5s+24+VQm77XAjCQM3vQR/0COcPL4aCYYqdOX3VBrW06
ZV+tdSDON+jlQYvv4+0J/hqUHa76ZahBEurqaReoWpc+M+Iknwk6P8BUYLVPRsTGo64QG9wG4xqT
zfUROVue9YdQ6piPgsuRJUatdXnfdEH/m+Ve+vYX83b2dSlyICLrMvBmd0GTUt/qj+wvEmHQdgBB
J+K4mSRHZuJxs7xpUtw9AfeUUXipvvYQWZqgmeMPT9K5K0x+iOixapSqgaUX7YsSPRF9dQXm9IW0
+GjLAykWemjRkyWn2tRBS7LYibWgh61tXIIBJmrVgfggNrTdQzwN9DMe+JVvuaXh1wqel77bM/DU
95GgGs4GU3mvIrf1exK1Pnb2GzxG9XI2swyWiTXsFAjDnDKmOZukSpwdulgUlDAF4Krg5vG5rr3G
Y2++OJGpHNKkTGKwWVfTG3ctYXlqpcWHDkLX9WYYbejFV+n0OGrN+Fb0CKZGi47QyuoUW/G7lohN
2db2ypP6+p7CHTXD71HfQQJIrseVqWhiBhrnwNSZ2PSIFV806FrssVHKp4RD0eTuIwUGIaCCnArS
W1ct+JNLlalBkj0A9AtM9BsjU7Z3b42ZqBEoFpiBTPp8DZydkBneenE8QdCyRsuvKvpPk1Ku5M1k
iC0iN/zEubqiIlkP/nUpPGGT1aN10NQDPERQeiMG/1UVpbkf0xKQSqQQHs1spAcopWvfMyNLNmY0
RhsIFTUrv+T6TsPZCdYhE1l3tILI762oE53eRroeGOZuqh/EtBN0d/982nO9AHEGXnTyg2iiINHK
O0sP8MatQMO7BkBR58mStik4/maQA0gpkXqXYpgmH0VbqzYLkigCG68eNW963idg90d79Sc9S7TP
Uw0+GBFVO1ZwdZ/UrH9JLeggeJUbseO9451vbQvl9Pnog1rdpf9YI4D1zWAPIYle6AOpV0Ce1zfS
xeflnKuuTbaRNAidiVOACxACCZobWBlSF7V4iU0tSAZ3xUmuT9rZJJoBwKaI1BaR0rxuXpatWrpD
6B5oV3gDOutuT9n1m3nmG5lny55V62QvTMA5k9exqQaiwlmZeK07bKp427kbg9y/u2foDVLJMwDn
Kp0JLlhoYIIjK9CtY26d1HFlKOr1+qAjCe1IKHlDRhYuebn8adFXSY35ClqSFQ8kRWLZHBg7RVav
bpmV68IDRpKCo5VX5NCx0XpIhYOCdRVryAwK88mc3B6k0qoOXSLRbisziT/Hlk3B+NOLO7tAMQPz
1YZnK4r0iAzlO45MVdTmlluHmU38kZ3S9jg0zZEMkTettpxenzYwZiBHihNv9iQppunqaVRY1DWh
CwWXsWZ7AnnQsjZW1mDBX3FnI+xABRndeXJQSJpEG0QvmnCYjnb62bkT5/KfOTv7/nwgnd0QjdMO
EQRcmpAVgQkK8pQfbu8HGVL1HwsImvBUn4s4shN1ScxHzuoG9Bqfcoj5wVc2nLyQPPZz5blJ8s3Y
fBflmtbI0r001xCwOcCMjytQcl4C8ZWxa5QR7MzZsKkHkm9LB3wYXguqeaQfEURobptsnMQdXoE7
g4p735leHCHBsLKI176C0tXZT5kjj7NJNrO40BqS8WBqj4q7i/Un3dnenuZrP5lPHEdHVRPUp6qM
ukpFl4ixhQlRvuigxFPYz9sGFqKjcwNy43OG5LKKByMPzFc3Qg3uYE++O644y8oobOkJpJmDAtYu
GFFcL229VdKjpYU4myWZTssSWGItK3ngkB8FBY38vqw+3Z6n60cpEkFYB8AU50tcDuWTqIcozEj6
oM3FaHhZXRSjB0Hs8ndjufEvq6MgW6rdyed2pU0eAsy1x8T1IC00TiCKtXAumWgQvPQ2fRqThPb6
EPBRG3w3jgO1tV8i6LTd7dYXhj52/plbi2mazCzShkBRN4BLinwH2YPbs3l9myLwnZuBkI2cAWzS
KWsaBTdGJ+sDPLtYBmFOH4LMvXEa1kC5C8fFpaX5LjwbTD1OfTXptA9c7Ys6bc3kseNvWrkzk72T
dZvG2tP+IS/WkmPXHn9pVlosRVhD0ZkwC8Ke6VgklvkgimE43p7GBStAOXwgDYELQoh8OTiiJlCw
UlHiiiA8OqVfi3hz28D16YBm1DMD0glXxC2foEYxBCJTwGNVAzFLWVm8KUU27rJIX8PmX++yuWpH
AJoEoAvCLtJB4TiKmmXoMQiit+hNLXxH7DPfKH293LfjyrtwYfJmYlkkFEFKDn4ZafIob/FOszMt
qPqntNkn7v1zh2SfjpgRl5WDhN/l4tRjVlS2UWvB2D2l6c61fbXbiZXje3EQaIXGtKGke8UioCHR
Y5VFgpBa2+AhO6y9XNa+r10Ogrb12HXWnF8Qr4Xx1TDfbzvYwkGASfr390uT1DMVLcloJg/GnJJw
bPvuWbVbp/QGwvTGg+4ZfSlV0qzk5BbOUqT8QPuL0At07/K1qlRqPJUILwJBDk36WGgbew0osGJC
vli7mFSdaUVqkOUeAXeo5qlrQeSaCWm3iK7oS7eACZ0/Zj9YemyzFR9esAAYmjZrKOAvZMgvl9/J
S6XSm3IKMtIZmzLPjqXW5p5ltm+3/WDREDob5sAbxD9y2J1pueKmmZgCB/xFIMd+ZHGBcpCw1mK2
BYebWV5QKtSQMMWuuRzRYCIZFbUdRkT51pneOiC3NFo+G0ntcXd7e1TXDy284KCkibohSgtXqYsk
Srqx0t0K1OKpF+v/mNGJ99+s4UiryLdXsYnXk3hhTi4bs4FOVdHA3DD9sPJjVTEPAMXbQ1qzIfnc
JEqem5pSAaH9nJcHY3xN9K+3TVyfOZfDkM4czk1kEZOoChXzOIIFsuN3H5qXBiQfSC216aG0UoeC
pfuu30WkXLmYr+9NHPxIOaKY+8HJLMU3k8as1CgqGtp8JJ4wk0Mc66MX1zZaTfP7g41La1KMY/QR
71jb0JBa49Z20pfEXM2VL7gy6LiQ0pxzcNcUZ2xAuTKmdhKKYlM5IetOZuqD2qHpTiJ+u+0ACz4G
VAIyj2hyQj+LzGk+lF03NIlNQ3AzQK/1oQWntb12tC14GRJfqJkgwEENQEZVGywZOgNF2LDXjxDK
PPzFEM6+LvkwUbusS1V8HfXGE5CaL2qlvAAlula+WloWzTUIUl5LvFUl6EwrPqo0VJM9Tx/j/JiW
qZcpQN9s2jUg+poxae8nDdMHuyN4YBnfAeEik+JpOfgPoF9gmH+ibg27uegHZ4OTJrGu3LFSLAwu
YxZUPmIPwuI+XWukWXYEPEbmLjTUaKS9WoBUKkbZloa51WZvddq0D7YyqCs+vWQF7eAQ/gIlNl7z
81jP3iG0RqXGMCMamoCRcJB3frvtcGvflyL1SY/6oqQ0DQuNnLTie59rX25bWFqN8xFI80QqnQM0
jhHExZGkh5rsabUSks+fuEyT21D/MgBGWWRJsxlteMGw4G0PTmyo5WXe3DBn0dozujUA8vKM/Wts
/vdnK+KYChIfFN5MrBFivI4vft2esKXtcj4aacmBiLVH8AjSMFJeubmZtbtct/SKOt3g4eZRZQVy
szQgaOMArYJAClrykj0tEmqJZ3sSRg/ie7520qx9XXIwjfQVzXKWhLpieC91sxbMLq39+a+X3Kuf
CjGqLn49HRArDVut+pGRdxYHawzZS358bmhetrN1n4wS7XmzoWBUfjk7JV950qxNlPT0T5XSpqmB
75c6aON8a3vbq5Z+PjKfKFqj6ek6gLWr0hQgS03CqbM3Onqbys72Jj3d3zaztBx4+yM9AwYLhDKS
M40iRlkZcPwwdfau+6CST7o67hVNB6nX79umFvYJihDIIsNzdSBmpQmrUj4mkS7isKxNL4nGHRQE
Hgjv3lSoLwDcdCyydk3vbGEWjVlpEMBRyJpcZZHVqCRN47oxaJs3yk+nA772cHtUC24AfCUGNPeC
I8iQLsuscHqFInkSqmb8VuhHFf1id1sAihP1A4RJsy6WtCN1XRnBgVTFYUQf4geXrxzG11OEuAjy
GIA+ggL6SmVZ49RRLEMZwlq1ILvEG99x2OdYK1aOraVKAtYB9VF7xizhYXa5Ic2JMNLymIUU+JsI
TDCJunX6X9R+6uugjTkQQJPfr4lwX68PHmQoK4FUGTJJV/jtfMCFZpgjC0t7OrRVGSRJsb29QAvJ
x9mGNcvqzR0ucp3V0YQNHRvOwryEfIfi0a7y1fpQVZWXl70/lBU05x2PU9szijXqx48k6uVtih47
A/+bs0+zsN3lvLqO0TcGUsah01vPnCabrHU2qlXuKEsfrGSoPLetvEbXt+D0517cIvtqFcrWyKhn
1/Wfmhr4z8mmadjKjl9yLSD0kVGf65BXwCGlEwU0I5o+jMFb7Bdmaj4miQPoetSuFYbnTXA1CTjA
kOjDO/wKgpM6et6hzNeFqb6p0FA3TLtc3TDx7fZSL3kTThKwx854iSvyh8QZcqqkWge9EH6scvWT
quQr5A9Lk4YmI9QKkVPAYSmVuBObtcRKih7P4q1qpx7rIDtdrbjs0jjOjUg+4yR2i5xS3odu/sS0
5zXavuv87gzkwDoAcocNLyPGFNKrqDxrQxjNPHTJH54n3kTfKwMEzOSk5lAbWCvcL47ozKR03Rfo
nhI1UYdQr1V0j6ufC33Y3b/456OSLrA+K6KK5hgVmZ5V86Fs/f/q+5a08nU0GJGV4vtx+afQf9Vr
5OGLU4QsKHYj8OdX2oo9NmlnkIyFzBn9NM825f0NDVh3rDfSrYhPidzsl+fEbCy0/YLg/eT6UfUX
gBMbFWk0L+LOvaKWU7v2fwEnVkoPBfoI+3bAi5g9FXn0lujpe6au6RIu3loIHYC+m/tor5qMaGxY
SVcAcWJlexfa4MkLCPS9LDYgIRhvaf89a9qD0a6EZUtLBVACgj/kPvCPlLoaLTtRSUoAus6D5J2L
0/2edv752fxZbAxVLzUd3An7E/C+/h2w/NvfXzrDEKtA4g1vFPeqXNG70GHWJ2xGrf1CB2T5TYj6
iRUw9+LSnFuRAgooTgyqUDFJkSPy91wxjGMRxebnpmmVl2pSS9C/8MijU/IdXCBJoOmiWPkNS+t0
1j0gA76M0qqnfrKGMDOYl+9MZQ3EszyT/7YnSGeCw+zKjnN0D1TWJtU2mrNf9TVtdibp7kQWDkl5
3J/od5IHEWWO0HO37ULKAEPTSs8C6UcTpduEf22jxyneq9E3Zv2I6hQljsPopL6avjrsbQJASkWu
Ju9AVmn8w3N+LMbWq5tng60EwQvzcP4bZd7KzqlYbw19F9bdFmLPlX3o16Q010xId2KS60VtcdaF
Q/4VKV29Sb2OvN29MS6GIbmsjc6WpNUxDLM84eULIXePlSvX1PU7C6EDSpFojceDDv/ncnMrQqQM
4n1dSIpkfBEFUQIwAKNo6I65n06VvuFMeRNF3h5uD25pQ15Yli5IrXYV0+ppF9pF6jfGwahf3LLf
JrnmpUZo97usDqfk222rC1sQMo+4l0Gcas/o38vhJnnTlqoJowZ6ilq0s/6+/f2FyBJkyqAVA7EY
QllTOitHhrNSG7Q6TPPOp82PTrdAKbVj9L+0I40DwG5njFW9Dg1jRyyvsJ6ou1fpyitsycnxHgaj
CdoCca1JTl7r0L9omrEO28Hv62M+baNme3vClvwP720VMnF4jUBV5nJBFPTqtl0EHF9uQdoLKvNV
kLENb78k1ZGuOfvS6p8bky7KKCU5mRwYM4RXg7t5revwOj8CEYKzwUirbwiaxXTA99X65BbfBWiI
u98dZCoMcyXuX/IzoAfApYMXzBzfXE6b2wJDELmkC/Xk3aYgMEDhBa1Jevvr9vIszRha3dABNYPK
r/xZqzl3Rt51IYQ9PG/I1giQFr6PDDscDLxOqCKp0oxlBTGmyk1FyL5p6iNdU29Y/DzSR1DcAgWa
IWcRMqwVdDwrEeZPifXDNr7ePTtI2s+5VYB/0TYy+8NZZER7BGR16nIow3xtaOqJ6W8MAI6NfhEU
3JHYuTTAcf066qTxkBm5ryhb3q1lWNWF19cHASLy6wggETBfmnDU3OJFZ6FTenBVSNG2r03UfdWT
5oUz27cp87qhfYqE4qFy9UhK57dARsbhCGmrCVKFrq/l1gMt2t+1YYVoCL8/+jz/fYYU0yRgNgGe
RWehgSQQqWtvDZKz5CMoX84oYpxxSDZdToDR2xbntWChrdheBsxon62s4uwGUsiEMulH2yhgRVd5
gLQBmeXQKiy0pkn1hdm8Qvvh0DS9ZycZsHQd39z2y4XTAQbR+qyC/QJwI2nOOg19ay44/8KoHaxN
N0w/R6exfdpmR96N/9w2tjR/H0320BO3UZ+VHCjW6iQbLKQEba8VT/eKP86QYowDH0aVDO8A+UbV
I7NOjc4ZQkgyl+luVDbG2lN9abo0jYAwD6qJ80a79ABdr3unUHMWCqEGdgIFC0g/8yn/xKu17N+i
KaQ10VVCNGQ7pA2ddorTWVPBwtRIvzUT3fRp/tnhzqEf1lhUF9cF9zbATDbEi+SjNUY+DeR8Ewu7
Ove2Nf66ve5LARyk3tHBgow2nm3y+901cABEwziGWWWoHhnGZ06aZ1WPDwCyT0dgv3dMzV7MVN+L
vPiLYwGt9+ipAvM00qhS3JpV+Yiy4cBDQztZ5qfUvz24hcgHzRTIRiIdCRuudLKjiY20xSjGsFNa
r0reiRFE6UoufWmBEHKjMRen+NxjfOl2rO1KKC/hWIh7a/NTQR729hiWfO38+1JoVU9Iurjo+sS7
Oj1OfRGWffY+Zuyzi6LjbVOLQwEaHZB/tDMBwXs5lKoecpDupSPY6N5ZdtDW5IQXlwMZ1Ln0MAva
S2cMjVRO0PaPHTo8ae2jToOh+wuHmpO0/2tCvmcgW9a6IoOJ0k09Iyk8Z8WllpYDqE/wz834ZviU
NEdCmQUbLQGJ4p1TvAjtZRwOZOVVtTRRsxAoTpg5orra9Jk1cN4PIhy0k9acOrpv11AsS2uNUx48
2ZiumX7schxqK5qKmh0kNOgbyLL5621XWqqP4PmE83hOaoPEQwptud4RcEQ0JJzspvg2Asu4yQ07
3se00T3ST+UWCVvx0E+ZtRkhtrApyrY5tdxVV/bPwkCh7wIkEIhHATn6KKWcRXdlrQtQS4GwUhVI
Drm9V7Tb22Odl1wKDC4sSIcYH7rRsTgsNO2ua/1YeY3UpwwhzuAV2dNIVga00OMFyObZiCQXTED1
aYN1D/Rqcef34isp9J2NLt0sghrPLgLPWiU+xb3YDWXsN/qWJp0fWxEYFvYx4/syDyuyVrpe2BZ4
xSB+dlDlQ7eldNLaTlkZlNS4ESFaXNjVobe+NRF4ZHn+5fZsL60nonTg1HD3QmpbsgS/ImZhRODW
aJlvFluDrrGyLew+DEVF5xMUz6/59hNXRzugjVglVhy/0Z5z5YW01coqLgwDQnTzzsCLBvJt0jBG
vUOw1CExz9P33KvYt7tn6eLzkk+mvLRTO6cMAJXY7/YVmJzuN4BgC73pc8h9BSJoOeMmrdw+BOFs
Cub1//Lzs7+d7Vo7FTptanw+ToRHAmauCSctzf/575fmP68tatd51Id0cjzxfUrXKjsLXoQKLdDI
wCDiMpUXmBhIUY1gZkDLks8d0N889nwlE71oQkWzjTXj7PFyvZwkwfVqFBkefW1N9yXO1WncVn9B
NoMyM+JDEP5CDVDOwgpKbWrSmIeN6aOff60ZfWkdzj8vhU8xOKTE5CpjqMabqvT/Zpuh6AmGpxl9
cMUwkzN7IKOWIcDs642KPyvxxtISgCMHBIhgsUEGQVoCO6kmII5MHpbM72OvK/zpfs4B9KQhq2aD
vnPO4EgmWMKjzB4npCdM1dui7fT+qM/CwxkKUfNRBGDIpRcxJzYGZvU81Lg/KF6arHjpfNRI1yOa
zkA44OD9hya72QPOtjKehFbKc6xwFD9PSH7Xeuvr9NmpHlM0NWV8pQ61cBNdmJOmC/niiXdRNGJj
+z/Je8e82vqbGQOHOS5hdDVctTLlrGXEnGCiz3dTsV9TD16IJ9Bhht2GZikX7yLpfu9ZicbTssGC
c1V5ROLQPmSJ0/3RIGkMjUlHAdWgKOLHeKqs7ZQ1yd0vGqTZ8J6BddAmXWULM1fRIz7nakb6B4S0
3Lwfb3hpQFqiYuh7E4TlSAadhPaY8OO9VxM+76CrHNl7XE4yvVepqog+Mzxj7BFt5MZXzVzx6Pn3
XXr0pQHpnTSwwhwjUHeHRrvjbNumAdf2fzMGCxH6DDS7ykmONGmcvnVYmDUvsRKs0VUtjQBperyT
wKMGgkUp+lcMsx8LBtWxwqBPnIEVA+E6Rd6Mr2S4FwypH65soPEHx4x0vLctkI5m2w1hQaqtXdA9
wR8u1hIy17cIRI8BhprTnzhqbClcABMnLcHy1Yd9YKHVRyNryaU1A1K40KcaKY1ch4ERBJpO5CX6
ilN9POokr0KcgAS3icYScF1KJljcJ+3gwkRaJVthnmrzc979Y47fCnEgxuDFfeMJ8GvXXe4Not2I
qN3m9+NFELEAZqEiWzuX8aXLAAmoUhFO7QRKM3qO0/iWuQLoWPAIvGhBgW59nG9y0KLZQ8eHobcD
rdY9fWi3ZaV9MvNyc/cGQloLIFrELWhwkwdCxsE16ryxA9B5+mrR+Dlfa0Be8Ak8nUHOBUACLgGZ
JtaInC6J3NQJCqv2qkL3c7JSuVuygMQcjjF0ygDxJ+0enbojUVTqzr3Uc38Bu/+kR+j+7/elg8xW
qsh0WeoGhvB7iNl9vX8Nzj8vORMlNhtFj8+P0AsuSp9CCP0vLIDcD0BZAA5x2l/GFk3cj3UOxpKg
LaC1XgB4ttZUuLgEZxZmdz6LXtpWVGOjwUJSnqYveGbfHsB1cIQ7FoygICZB+QzPhMvPN1rdlU6U
4PNt+iwMJfMa6jLPUqxf1BkOrascQTT2F7N2blSaNYBj0cDaZm7AGxD8KsQv1yDmS5v83II0a32m
tcI1YWHKd3Hq0+5I7w9bUYOZ+9U0PEpmZaHLmeNJmnUdSvgB9BQ8kwDxeneiAeuCwxjslCrUzx35
TtErREdDZAejX/HPffx6e+Wv49TLz0vHfW2Ok6kxfL4E9wc4XBJzVzfHzLl/rdFChpb7md0CykXS
FqexruejUUQBqdAM+2KW77eHsbA/Lr4vOXA1lQBgIrsXTLrvNjv9/vchXjSAxiLVg8TOFazMKCfc
RFMbBTb/lHpFerr98xcc9eLz0vSkMbIYJcPnwZAyDJ4zbfT7o9ELC9IE5czMjWmABYDsh21+P9Yd
84OwAbkGOCsajy63AUOmLC3tPsI9R7yjka0Jxyy4KcqpiBLn3i2wnEnbzKEKiUreKjj/ytYrY6gK
VWXY9bqH6tBKsLhoCxiC+TZFLVIGpakWzcGPNSLcdX92w3dTf2Xad2UNDrPksbi0/8+KnNDQoIAz
dgWsTE6xsZiLcvRfLDnuI2w6nO14iUjnKwfgH4rsYxRsrGLwnb73bzvt8gj+/b50uoo6MUnisAgM
JIkXP+rTX1wQUHXAAwrSWbN7SS9Q9KUoGQO8PyiVdyd5p5vbv39p05193pFeH0ZndNGY4ehW+WNu
/ozNn5qyEk0vTRGqGshLAsgLSIQ0ReAurTud1RFo3KudOpHnuFI/3x7FfEBL8fpM9oucD65uUO7N
P+EsMtByu9HKxHWDJkM7y2THfgERYLNy97YW74CtLFaWfWl74BpCThFvfvyRVoWbgxkzFWNSFcPv
xgyS4RnoU8ImWQk7F0f2ryG5NjQVPB8YhyGFftLGU1J1G72vQaTqBkq0dsAvj8o1P6gh0IokjUqz
lEoYKpxZ77fWlh3y6VHYv28v1ZI3IIZGgRkaWABJSg7XRPEArkkEcVOeImPj1cC33rawMGUminWg
uEea9BpnP0R6SpS8sgLdeUubQwNyxyT5lirUM6sVUwuDgSlousxslrPSx6XfVUPmxG3JrGB4drRX
c/h+eyQL64HqKaYKsDQLZFTyzmkcJU4/FFd0dUOLX0X5P6Rd2W7curL9IgKah1dJPbjtuNtOnMR5
ITJSpCZqHr7+LgW4O91soQX7YB9sHMAbqiZZJItVq9YqDl5/8rs1May/bqRsIFAbz5ejDuQqLF4O
xIDyTerJ3jkOXTEG+STukzg/tI4TxcnwY+h7DepL5oth91Hv5Ju3DxPdgcjhebOcndpBxfJ0NHgT
u8duyA+xtY8f/WLLMv/t5xCk8pB+nsOv6/ywbpdW1RYw0+o7tmnbFV9YKLPOuob/vq84Q2ZAIceh
0McB2U6gVQwSPJFd3/WQGBsPRYlNC8pMy7jzyf72/C2c4ReG5w1xdvpNtVMIWmFg5Oj4nwEl6z/f
NrCwoy4MKIENcmIQcTVhYGjHUEsAXUWCKpY8AMQR///TbWsLmwoU24DOWThfrxV+hVPRWHewqQg/
OuRbyddynkvDARHBLCkza6yqaY88H7wCzYAEZGVOIOmLzfrAtoetnubbJCm3t4eztDrn1hS3SAT1
GjwsyZEZehukDL3KLLkHsenKtC3ZQVQ4U9Lj5LtK72V5TLUU7NBHWU13rawfOLqWk3Stwr40eSBW
QG/ZLAhiqoRLpW/2E6swHIND0gZNj0ekQnrImjT87c8lIL6R5kLQgDe5eiYRp0/S2iLgQrFKZNzC
xF85XhdmDKxk4D9Bdy/w0tb897N90/qpywsr848MG9UP8nGjr0k8L/jyhQll8d28NGwuc2R1nmIH
pM4rvrXwebCfzO3cqBVdk2poU0mstvC8I9j37qpCbrIsXskRzne+cjOgZIdiF8IrANbVVZgQfg5d
jEeNb5HQt16k81Q4W9NH79I3Wj/WqxTAS2M6Nzj//WxVeDENvmXCYPO1ZmmIe2DFrxaW3YdSx8wH
C27eq1Itw2Nfak2OnnvwXZC9nwTE/Hh7zy+NAYVC6OSg1gasmxJIdb3o89400TN+mFxgP1YO/IU9
CDo1xLqIOtBarWIe8fLLJtbo7DRUuRm2jReU8bCX3S9iQvmttadPbx/OnMmfiazRQq5WDkp9qAfA
huJT791D5WpNWHtptnBCzuIQICTBC/pyxVEY5oPVVvHJdX8PjQj8lZ+/tODn31cSCyPNMtZRGZ8S
2Y2hM8qI026jNdaaBN+aISWKKnKQEZQZBoLiYJOGWRrW3crDY4HjHLykyLRBudRxZkza5WQZk+Nx
twZjRDGwbe3Khywp9+1gRplnPKS5mwYoiUXgXi4DaDGeYt1HNnZEB/ptl/ibDVXPhbPfoT5MBGOt
OXWUnSyX1MfaTOxiI03jyfcp+IJTO9mg8CDvrQGBuNfYX1PmNPcTGGQDWY3GL61c4/BdOqjOf5Di
ReWsrOYWmBhcXlswPwdN+gn8xYydjJk5CXD/flp5nC1A/WfyapTNdYjTATg0b9Szs6pARJm7DjaG
j5WHFNo3QIwCVy8/DuhUDyzZ1Tu3L2SoeyWDxpgvA6PgEP1t2y4oq2yItFqWEWctj/CotSIheHqP
4lK19a21Rq35qrlaMLyQZ2ivd12FaYRAhzbIbU+F1z/Zaf8MObkjs5PI9+VK8mhxH5yZmjf82bTo
HXMS0oj4VLomop3vMUBxNFnZCUunxpynR1keiBjgBi+NuOOksb6e6LHOjdBO90W+dlGsWVAub0IH
m0KVgR679tSNG+F9vr2H1r6veE9TJSJOHXxf+52JyO5Wbom1zytR+6g5IK6s8PmcImUeWnLlPbXk
UOcLoJxETi00LfN0euyd+zodoadIw0Q8pdYaJcPSdYf2byRUgRtFnWEe6Jk75VTIzPAoPdr0A/Hv
el1EXqtD1xiEvGvUCYu24FHoLUGqFeDOS1vcHDTkoC2CQcUf/Bi9OvJJNiMUJPSN8XbNlJnRfZYB
B1QT4j7KDMoy1XwcleQIcp6NFNlGWvRLXJBfPSt3t31tcbHwmgLbrw+yITUJx7uyzaFhhNx0zUOT
PRj1uDHYQ4rG1P/NkLJpehsEhuYEQ0Z64GhmTpu7wm7A171y9i6dMT5Qp8CvA/R41QIkraa3/A6J
3YnEdzITHyC5ua9HtlKWXXrV44n4z47iEH2LJwqFMDyKHv6nOOHfe46OptbwN2Y2fSDcCAsI7hS1
uW00bdeY2dfb87nkkFg3FwpgWL0rCQNmkzRHtQHxd9IFuewDIpOgJy8p0nP5Stj6N9ur3hHnxpTB
Fs7QFMbo0CPLIUmUWhbDVe7+ksJrDybt+K6UjROaJddCYupoHctBHLT3q/n4gkcFRtdAERwwl407
GsUvHrtfiJ7de9TBjTzVD9QxssAfU+PB1lHkht6M2DYpsYNOQx97gSafkCBOCOyp8aMM8QMY4HP2
7CQJvZN15d9nY+6EfgaeH7Rf+2Ge1HRfabRF0GPRxzgXoL0Ydf/eZ9l3mQzV/QSAUwSOALHrB8sL
kyHp78rcKh5Hp6s3NG+M0Msc+qFK0j9Dy7ctb9sssPusCjXhdI+kqWVYJaMbQF2FBmNeN3dGi0IF
4N3WOARZei8mv4Ms+WiGBUXlkDmCbQqLZfuk419H0sQRtOrwg53pB0KlKsj4SI4UnHjbabL8oKv7
eGdNGdpnzaH/Y3Ovj2670NVFADJEoMjAxAUIhoYc3+WZxnqLZxO6m09UjC9pZn2ErsP2tomr3Xhp
Qs3qCiTK7dbBi8SOH/z8M3HClP+8beJqIygmlPiO07ISfaEx0KeAr7D+1cZt5ILziX/llrtyiC0O
B8c/UtS4d64evS64DqjW1OxU6CBbyA/G+Kehf94xnjMbyq0mAcm3zaJlp2YgUTaCRLj/UVQyqLv7
wVyDWC8OaG4pw4sB3VfqC84A/txzwcB5gqxMxIxvfWZsS42+Y9pAxI6+85l06IpiDMoZHuQpcXl6
Otmx4c6GVKXprtxkS0M5N2JeevPEeGw1AkaqjIUgBvtR8+G7NsR3t5dnzYyyPIR3k9TKOZ3mvYzJ
qZges7Xa5LIJH7S4M1HyFSNfhzAZ7eDIQ3ayE+FI2r0+dCKQbwfYz2yoQBYinTbjxtXL3zJRWnct
FI6d3WB/zvVvt6fqKraYP+/gTYr+JR3sRvPOPYvPZE/AOtESjGP0H00fAtncPPAxjrTeWgn6F6cM
AKwZJO2jvKMsPgoYoAihDjlq+qsT/6LuPl4j5LsajYdmEzwqQNCElNoVTVMJsREhiIeovwus6Wkb
dsbKfC0NAnhPsP3h3XINNDIpLrG2wSXgkVPffQMHXNZ+vL0ki0f+mQnVez2gfmp9Isc0DYspkMlb
3xbzYXz2/XmIZ0tujaimcxvfB+fqfXF6x4+HK829sPOzV7mv5s09mj7FIvO4DabU/UC8amWC9Ktl
nkeA1kcHJVwk6dRetInWBgrTOBGtARIz0FTPtyjD0oPXWqhLsh6ldg9SnkAMyLDIxLjNNaPaQSpT
hLYu+U9NNnpk8szf2FOSjAEp/bXussUb7+wnKg84s8uNvKpT3Hh++ROMMs2mbMcnl+gfprIKed6u
PNsXnebMnjLvjjbQSU84O7k83lheHPL+5+2VXRzRTLKBIAQ9UapYhyEFcWSMk8Jxvoy+FjbZvY1m
k0k+g9vrtqmlTQaiSw16dUiSXTV1xShlN7FRYX2THeWRZWyY3LzDBHLROjrH0P2m8hyUpW4NoBMi
x1qK+G6EisvO6Qa6y+tyLdkxL/VFYI4nCJjj4IE4NpBEUs691IMaUVOgmV5vx4+Jn9lBW7CvU84/
IvD6XU14qA6evsZ4v2gViV/AkGdsrfo+zdFSCo2iRj/KNt4wbSfyIbDLz4Juyul+As3j7flc8A6o
lHgoZoD3AIe8co/YHmWkK3ztSIs/LAf5AadBj85N070vQSR229jszFczCvKIGZQ834yKs1NthHiQ
yCEckvf03jXxLB55l24rHcRTFhFg63TtjZU5PLCEu6b4s+CdqELPCQbM63VlH4SMVZ8woR87vQk1
42tVPdOYrAzxuqoPr8GzEYcccn7XbENMyNjnta4fPeMpnoyg7Q9GoQWs2wo3YnSDa8FPftye179e
r0ws4EroMppLHw46py+vhobikZqmpX20iqTcQKcLtLYmiTe8bLR9ptVm1Gb6SzJlFUTGq6nedU2T
h9PU1L+9yhsihxf6oy/jKvCl2waJ5jQ7o4qr186sm495VU2BWY7Jh75EkxeCTePZKKd8qzPcFdqY
wVHLgT9Vo/M6jGW2H9zBCDWt7bZ4XmahC16SNCpSXmycSou3ZEqGTV2ixTEAwQcLBxwlRzoR52Nb
QXe31OUaVmlh6dGci3b1ubIJRSRlKwtN1DY6ypHNAhib/O5aNH2sJC3WTCi3f0zqzs20uYTmfzD1
57R5LryV5N/CXYH+NPAG4E2J5Lca81mCo+5VcnrkQ/lNEAiveC7f33alhSv6wpPmv58FGawxtbi2
GvsIBcyo1rcx9JXBbIZ3/207S9OFawL/gLBkZgW6tJO2ll8Mle4dbW9f6PcFIoF4e9vEwlAACv1n
Yj5pz4YicR1maQETRA9MIACGQzzekV/vMILjZJa8nGvaqmdNMoFWcOcdveSjpe9FGRYJNtGaWNXC
yQnA2z8zinc1ZTy1WgozqZ1FyNPo5u+4j4byKOUYZOUrCMduj+u65gX9x3OLypGSGoQUddF4R5r6
4dR4oSuA7qN80/hFQLN7Y9yayI4Z+o8h27TO3W3zS+4BYnGQtCNQBFpEcY+hdJk0SOodS27fD6Vz
T3n9qffWkJhLp7WFzQSuU9RZr3tY4mq0Epeg3ycpi9AfwAxXByTGjUuKwIm/G8kht+xgVXxucXhn
Zo1L18ygTVklfeUd3eJTV+1EHPprXYxrJhTH5BMnvJ1KdOew4qc5Jj+6gW+GbC1rs7TJzidQcUxI
ARauzjCB5vClSPflnKbTdr25ebs/oBMBmTTAIUCzoEQOLkejiBwN9wjKjUAazx3/lHprLGJLYzFR
4NfQcAy5bHUva7jw3HgA5MrqzE0++qE5GaHMvtd8ZTTWoiXQm4CzEq9n3EqX628XZpsLjaG3AkJn
20F4biinqXsxMx+9bw6vvroWJ1uqa2PQDLzf2tCI2Yu89HeQRosBc/N1UF0QYh56npd3OZMybE1X
bKQdJwdRpfnB4ajH9sQywgkssK+2UwyhU0otAOyvj9qhdrai9GywbWt9zoLCFtVzA2303yItyvvB
Tr0tcmLJtpYWXicuePnqlnoPMSdjZHu82orCHR71SfC70Re4xeuWPzYjsL9oiSgCWTvkg6jaNT6g
pUckxNsBNUV6Fd6gIhfBBlBPueMjV+BNOsjlwam/DyGjE4NjQOxJVRzq1L4ruNhRHd2Co3/nkGbT
uvRLmlq72265eCPjbfU3+Xat79DnptaZRYrUcqyDHECkX+p6DSC8tJFnPi+w7aPerRvKWUGaqmRW
bgCNbM8sTrLclq01BBPR33Elg7kc+WrQbQHQpqCE42aQHke3/bFxsw+tbm71JH10prVreeGB85fa
5/99X7mWrakiEyHYZWX/AmJfq36oHDC11gc5PfXZ9vYCLW40MA7i1ADDIWo2lxutSIbeQQjrHDsB
QYJsnxXf4aFBrz/ftrPkCAhl5i4RRJdXuV5AbCohass5TnYRxvo3/+2yq7iPZ9z7jD9Cr69aJM3s
VoixZd4xDitoYfqrL8ElP7NA/AnFUAhToZv4cqoy2qKYXMS4coGiSCKR7DXvHatxbmJerbOIzPQh
s2rNJmr9KYHwmRZS8cC+vn0poBGErQL+pevEq52K0ZqE5h4r+5nQk9i8/fNot5xL4/jfVeDaGxx3
VFfDfcHk6CToTh+D2xbmw195zIF+B0SBQOyDVUMN87uqcQVK8vQIUZJQdt0vxEd3Re0FZowXUyWb
lVVZs6dsyKbLNOjFoapL0vbRrKxdzto9M1C9o/6haJqVIvI1igmefD4+5S6vqM9MUo30SBtZgS9E
159o7P62CpLv6rHyt7xKq4DqrIg0t/rTkfwVqvVsP7mjfSzMeHi5Pd+GsXRKnJ98SpnLtTSd/YW1
+J3J70spnK3h8XSX9vQLqgXTVkOhUJDK/DCYpNxOo0nvmraTm4nazjaP62rj2WUdTXpXBq1M8N6w
7J8maqG7dCzZIZ/cNmoo6rDEoNkG/QfWJuaZjh52v0NaqSKwJR3/1e4LF4oqfhbFdYFCKqKVXepq
fCPHFjLwTVpFpQGi3LTUobaVojib+113n/KB3/mNPxRB5QG461JQpwOsU4UdH+1tLov80DDT31p8
GrdDOaToPLfzgAzox6vRqb5LCrgxE3W/12LhBkjVTy/e6CIs6PpkBz1hey90nYaOhqpsXzfas+Wi
fjIhRwsWp8CV2vioUWbcQRP6JcN/9Vh3fr6Z3Gna1Zn16jrpjymx3K0xEAdafuLB0rJdihfEhpRm
duS5V+76fkhDs+zzYJAmlA4m1j3wURAwfaRjmIKoJfBaNj5D3ygOZMqqsJKCRo474Q8okmygrdlG
UKMrXuw8rqJWL7SodYp0hx4EK4Te6xACn948oj3N2UH/x9m0HtjdwfE4RLwCHNnp5Cc/8Xo9mHAT
b/BCzYywb1onRCkUhfFaol7EOPvgJpJHJR+mYADmPUjN6Xc5Ql++anVt0xdGCZx71QR5guAMEJv2
scsLbWMNYxqNZpxujMzq7uue62iaajv8SPqtrRzjhYpOP/iV2/shdKm7703OdDvKiQm0NAQf/CbJ
Ax3h6xbyDH+yrhsCkFpmf1hLvht9lX+YUgSHjZ/z53YkIHNv+z4EisfF+0K6QAdK/9nzt7F+6OnH
Iff8U0wyZzfZDcVvHd17mdttxFgJDDC0EpqoaCf7Icl59iGLtSnsWukHYy2byMgz+RIbbnmavBTO
CFfK78D0ywOtHzQ8EDlCQB1oX5dUBurwnatvNa4BJVklr1ba/HGrKnv02tYMUeIy/lgl87ZWxtgO
/cj9gy9ML2rBD70drEJGaZOPAfjz6mNaAqxKDCa3eVl3Bw7hXgj9THW+ceqWRC7Oy/va7p0Dyq8Y
6JDxKNXS331F213Xx/yJCM5DyHCyF8Pp9SbwRYekOGOdducWybjLZFUGJtPjgy6Ivze0xg7dKY6h
s6B7u6LWh6jQ+25TysoC9Kqm4ZT38R03a7nrpj9da4Qx/LZGwTYyQcHwjssBdUt7lj3SrgmdtL5z
e6co6LFwillwry2DOo+3+I//FLR5cKo1QaOls3EGgM1sOKCcU58qA2vNioHc/FgO/t4sgXUthnpf
VBSngrGGcF0Ko3DczDgwbNgrpuhiNL0CXdz0GLMIqyLXQJKL30eW27ZB7gFyO+XqaSth5IIDPpdZ
kOGr9Kd6zNcS+Atx1MzHgCwj0lrXcphuDvZlv+YO1LF3GnjJxIb0b8+OXJhQ4ijgyhJijzDRFlsv
NwIDAlz5m6GMSDe5eGfhuoTMAK7Hy2AtxSWimzFkN30wSB0qsRIGLCwFFnjG4M0NDnDly893Bl5m
Y2JD1dMLnch5M44Uvx5ABGD90J4D8Lb6atL0SWbeJE48q4PeRWJ7/HQ7bFgaAJ5JwMGiDo8xKPOT
6SR24hGKnjULqxjN7dv/7ftKPD7osqldB993vwhrO5AVH1qI+tBNZKPPBMz7AF8q+SHJKnQGcoh+
SNs/cP8zWg7FNISNiwpB8/MdQzmzpUwVLjs796ean4btaH3UtJXH1+JQkLaByiJeL1dQi8EjnueM
hTh1qfsE2Bv+bfFiiwA9yuXKqqzZUtyW56Yje8QvJxNtP+HAxNep04CNapw0NJLcDsDz/eX27C0c
KC5CZqQn59f/Ff6CaCMzm1GIU5yDP4o+jLw4cPp628iSN89PDlB649iCU1xuR+qao9YNvjhZ/qOd
BekadHSeF+VRAx5IIIpxdQHEoGZtDJ+bApG+AJm7G0DWOWi0nzrtN9RfAXqsGVI2vtdxz0slNr6p
//K8rzkkXWn1yS5W6vYLfnAxHmX7gK1Xz3mu4XyZvhUALsraDTLwiNnsqTa+316bBQe4sKVsH+KB
mz7RDXFq5cmku06eeL97hwmA7v4isGfg7eXyW3HcWIbE8if8a2NtxLhxtBU3XlwYVNLR6ayBMl6l
i7LHzMljCE2cuiQdQZ+RifgTBMzi57LmUGI0pbZSkVtwadBFotUQnW1zMV1xaXdyaWVMtThV1mYK
emvzjik7+7zyaNRaCDpotBKn3qBoHRGPwtPuDFNbKfotT9u/USj+TOOubnrWiFM9BR79Jvk2lltK
V5Ima1YUd+YjAlufluI0kYMt74j1qajhAuH/NmWKI+sW1r/xsSIcXM2yBNjFeqj97W0jS5UrrDuC
ZKw6Dk1NWfeiBqJas3DUjFJP8ViA2IfBUckBUdb4oS1QCsTbIgFFRWZloWgzLbJw8EUZS4qV8S57
4L9forgINEgJK2L8EpdG5rgh2spQ176v+EYTxwDNuTiEDOzXCJx4t2dy8YwDJypuVtQCr3hc+j4h
huixXEP9lCUfjPaZJieT30G36T0TdWZJiXXAcqTXU9nh9iG/gcqd3szSBJK6WTrn/0cyu/9Z4rHK
iIMGamwivwKLD7WsJEzwtrw9XfPj4eqKmwEms6IwsqjKao8dActGh9XOUrz0hzAmP6aWbua2mZp1
QZv9qt/cizyPC5cq6ILQw4mb9XJc0ohthlRzckq7wLSfcut0e0hLDob6vD1DS8DSrXbtQ8o2zqfE
T07WrmyPU7LC/jZPuzpjgMmgmxoKL9egQ1nHpT8wA9qo9nerCPutb2wd+un2GK67STBJwMTg1Qcl
7uuyXpr01ChHWJl72quPg4gccZ8y9AFGBNCAvpmCkYSNuaZjuDh5YP+HTbSJX9UEwGis20k/wS6a
MD711UoAv/R5UIqCIXVuTr3iRaZpDs3Cqk9PwFMOYsv5j9vztvD9GcqErT8fYK7qWyOzm8kzOT/R
9tl6LcsVgMHa55XdAvhm3gsfn48llPJ4FA9tdHsAC2HT+QDUkLPI8kbvU3AZONQ61JX2cegBmbGr
tVN+0Y7pITgHtgwNbMrhYoAuv86tjJ+0uopq73eDrOU7YOvArP+zMR/VZwdYJjo3n1K81pqhCqwO
epVcouj59jc5agmA54FsG7qYqtCYrBzeI0bnp7JEwEQ+acX+9pIsbHi8y+cA0J4NqWxqzI0tllIT
VJ72BDDcn6Qptxa5r9Dv83ZD2HlghQOEE0eMMl/CbsqihUTiKWPH2PxD2j/N4IbWuFarWRrQuR0l
bjYqF5X8CQMy9R95eij4z6qL3GatyX1ps8ygSTzM8AC8eqxrbcUya0IuoDfGiPox6FbXUm+LIzEA
jkR7Kejc1fripKeV5iRjfAJ1BgscTe49kb+YLtkTuUZburRjwNv/ny3z0puNseRJhdcSri3DD/yS
UdTpCY0Mm06b246wFA2CxnemqEUGE3r182852zkkFayx4w6MJoj6fKRKQXbx26vJwciLyI7jP0at
bQYc3wF1/U1Htd+JRVdeIovjPfsNygmRN6h4jx7G2+mdE1a5twFf8xNy3GvZ4UU/OTOkuP1UT8Kj
hYYjz3Me0gYp1Kn2yMqULhpBMmIuFAP6oHK25nWaNVNjxSfoaUKAZU1haO3z89/PFsx1xoEx6sAR
vUhHXu0d1xr4toAdAbEGCD0U39P9ttIMBr6IDCJyaCnkDz3zyXuOnzMjyhhaaPnofd/GJ608meb3
2DF3hpGFuvHxtncvOhZKAXOtey77KHaKeMzserbju3djs0PxAfWMNYjX0oIA/o6VBnAa8BDFiMs9
KNqWCe4e8w+QQ0xbiQKXBoF38czbgrf6lbxlD6nROhUeFjzfFGnkFxtItN6ep8UhnJlQFj3Osylt
Upjwyw1jkRvd/vzyCBD0z2EebjVl26FWZUg2IlUuHXC0QqZibDZZsfJEX3he+MC+/WdEuWoKLYWg
n4M0IF5jdn3S+IGQByL3Sfq9LX803Up8tjam+eecbcMmKWsmGMwV2icaczBs7Ow1zvflZflvSGrS
MS+GLNEAnIFs7l3i7sjKsqzMmBptZGTKoaGNZRlslNrJsB/5sC+1duOl7Yfayp6r3tqioLyy+eeF
UF415wulArZkiaaUekhglnxjZhsIevKNk8j73VCXAVot/ifn+yt1frZQfj+2jpZhEtlIdgWZYnCg
GBQxdbsSHa54hDGv5pmhvqUD7k8YcopfNH5yoAKQD/vbg1mKQs6cXO2adJmhV5UeI2fHNpzvS/nB
L4NyDYe06HcIpmYMj3XdCSIY5447oGBAoMZAExE172inm+VR/rOg3Pg6MVEfB8bz5BYy6F/RNhvc
nqi1IShHjjNWiecROFmTHPN9t8bOvbjWMwEmhBBwr6h6pZWbI+XoEASclhXw4akcv+T07Sl0zNE/
G/NvOPMnlmZZM3jg9df9Isy735P9qW632oS3+Z/bkzVPxtWOPLOkrIbp1qy3C4a8Y79ppiqQYD8w
9C4UADLU8bS9bW15af6NS1kaXzSOyWrMHXH3DvRj+Mr5Mv/aW6NRLgI0F9ipTjxU0/QHQX944nMB
2vQu+Xl7GItmoFOBVNZMG+sod2bZtl7pTgOSi5l/6uPivuBGUJIpFIn1/R2mQDU/Z0TADagWa1nJ
StvtfH6aMgeQt9FoHrgztTurzfuTB67qN88g5EUQyKBCD9Q/yp+XnsfF0JR+IcqT/1HIfWfeVWyf
yJWj7NoNYASxAGAGYJBGb/6lEVnpVPe5K0/2z9L/bBkvt+fseodefl7xgrbnWjHojjzJtAuLOsza
yKPTykQtGoFu5Ezbhyq3SjjmumTi0hLy5LaHKvaDFshTPq6cA4tG0GgJ2UYEUCCevJyowuWcxIVR
nNxqHPYJT7tXi4v2xepLP7o9addrgvDsr5QYQM7X+I+kaCyhAeV88uIJSpgj6QMrXyt1LhrByiPF
gV526BZfjmdIkZYDsoGfrPKHgAZk3q08Ya4nbA6W/xlQlh4t4oUjKoOfOHP3MxNl4jsf7Zht3jFZ
qDyD7RAqUkiiXI6Dp2kFbh9cMaLfaoB95W9PYGIY/74/z+PZ+V/xySpGingi+QxtPXeNFGlxGaCO
AcK+WYNQTcfXsdtwkJCjDJR8sZodQvJ3TM/Z943Lnz+gvpg0BPXMZApZ94Rx/G/fV6bfGGrpeDFK
cl4f+dlm7Zm9eLyDC3wm+EKTlZohm+zOLUBPhZLI9Muwx3DIgS12vuSTtjJPi96KhcYD0oIMoaZs
b782mYQ/IxTSnSADRBX42NDu1wh3lsYD3CwatQEung/2y+WQ7dDTJOsBx3G9GVyQgRBpsqO2NlYi
L31pQLg+UJIHCT26ChRLppDSYANuqyrudjHNP5EajcwdERlAy0CEFlCVSeIuyuNdn05R649Bmbkf
EjrsQF64c9dIBpcc3YJoNRKqACPhXLgcOWMApOQeimdjv39t+jdfY2gHOPu64uZmXlZdRxEGNF/N
MTLX+qWXJvP884qXWyORFUtGcTLjbV5HYw4e/NfbG2nJM1D5wzUMTCG0MJX1mrwx6/sScaafWIH8
5N63WThUa5ng+dBVo7KZ+97GcxYtNOqpnxTa0DQu9hNlSdDajw1oUpJ9XzxL3wefxhrKcHHRz8wp
d0DlVMMIKkNx0vkLkg5683x70uZJuRoOZIUA1ADs86ry58eOk3DqsdOkmUez7ccopsie12Z/kI0V
+YCiMNq+tt2avy3F6qDLw8GETYy81uwwZ7dCTzQifB08lrhdt1k/RGZhbAfD3RtG87Hq/c3tca6Z
U06nycgGT+YwF6MtSPbDNnFIBLgfpJXHI9qhotvmlnwRNDfoskGcg8BzXtaz0SWdBA3uxMHqa4jX
0kzQh54AqEYCu11TgFvaWcAnWi7mEtZUIglOqt5uuhoMvE7UlTuwsQEffXs0KybU8FCTvuU07sy9
m7/qxeea/Rz8X7dNzBOi+uFctp3VHtDxpx62TWJnts9Q+BrL+6T+Gq+pXC0NAcE50nYzKRCqRZcL
MvA4Y57Nk1Ne4k1oDfeW/iy9tR6+pVEAXQcGYNhCZU05ROFlyAx6SXKy6Y+cfR3eTHk+h5pn31dO
0VwSAX8FDgCKnMAJJdVKAWPJbc+/P4/vzG1TMKFT08b3a7yYaKTFfzTtp5OsPATWZmleqzMrIATw
IAKZJ6e+Po4PdrMyiKUT+nwQylZnbSIyoDYxiOahhzJJKX6nEN5g7T0KXZKsZWjW5kzxLDLKzjUa
mBvaEGI1BX22x91qKmvNinIPQFZv1Gkze5ZVB6J+jS0vmIqdm3x++z48nzzlEnXcNq54jdF48k8F
waV+TRjgWv/z0ofVwyTX5o6KIk1Oievvm+4+8e8JvSP0peC/hDaEXf7cVD9N/67Vt6ZODt3aJlqZ
yr84kjP3010+NanAD6AyHIeIxXs2geLk7h0T6SHkRv+rizYwBbITp65BeqMAkMreWehDWPn80n0G
stn/Pq8Eg1ntV6WBRpYTOl2FvU1+V8mG6jsev751GADWgQQajSgzKZnakB+Pfpp1E8BOeFMHFrLa
3UqYfb0aYH8AIhgChKCbxSvx8jDAeTO4sdekJ7T+Bz3/CiauSjsM6ZqK6fUFoIN2bmbGAlLAuooO
i1GgNusCpSPlazc+V+bBsFcOniUT1sw/M6O0kG9WTk8LoMdeqzp+ykmDBm6Ipa6UAK4PTjzRzwwo
B2dvjblZ5DBQZE0AIHqzWrFfsICECaiF0OxgA22krIbQva6Z4iw73Y/ypeo/3XamhQkCVBNVMvQi
4JWoknohH9/7JSFY67QOGpKDnzUN/HytOn59AcChwPzoIC0Dfi21TOew0pkSO06BQH7K6AYtak8p
fxoQqGf1wWre/H6/tKaczCR3KrvyYC3Z2498jRBmYUFMiJDMTQFojwMk5HJ7DIafDSXj8kSEFwzP
XtOv7L81A8rPR98nGs0aGPBEBFzT0G5ur/nC/r4YgHKh5GRwtUni+7n8OtiHPgub4SDsj7etLI0C
HJmGAwAr2srU/v9MlrYteCJPRXJ/MsibK2JAlpx9fR7j2Y2ROVPq2P9H2nctyY0Dy34RI+jNK8l2
Y3tm5EYvDFl6AnSg+fqTUNyz6sbgEjE6u7HaB0WwGq5QqMrKLPH1wbnpchpaOg276d0AcBgB9Avy
vuifABv7tZHSgIRfTZGDJemMTqzTspwJ2jtV4pOSmUJtH3OEQ4geEFGU0NGWxPPA5nK29SfanMv4
3Qtx9XnhXtLgf7W+wucTJMTpWbVbJR4E4AGkmND3b3LR+OtJAq2Y57WzRc5MQ6tqC4Cyg0JiHKzG
oLhgpZYcwDqROOOmBE/o6EXtWMVKzthzYQkqd4Pl0QS6oO354qt6/e4x+NH+zwxfroutlSAYYYkF
MyX91HYzOo2C0HQeE/1W086WNkTT8mPbonRgAU9a451lgznh2mLbN82QrjaWfq5DaJss5FGr338c
kez5a0OYPEiY6aTmNvLuJxjr48H/tT0IiVfhSRFge6BziK5FYR/4mtuUFcSyzia9W9dnrRkP+UiO
+tQr1kd2XC4NCUffqwtfA1QPVJdRXqLRe1bFP5LlgDwPpyt0QWaBq+R6OZhXUXDCcMJa81X39oN1
slVQKMlkOTjyiOBQ4X1LjgI29hkvFAZZseDFLsAk734fvDZcp932okjm6sqOMFcgKwjqsYcd251C
Ur22KlLQt0EvAiuujwZSPM4eLtxVTZovQEFBdSYwW5wUP6KpGfa9EQHjF1rd+8Gl1+YEj4wiUlI2
FFy5Zfm5c+6DZNdnh8ZWeEwJNxkPF1G64EACML4IO2Agva23ZgaycgPqA10ElMfegPjGQD/O3hcP
CPay+ZDQ+f07G2YRU+DSQUwmwvtKgH6Q5aPpGawH9etc/B8/Lzi21RzroA1KEOyWfZSbnMhB4aEl
Yd7VAAQf0Dt6GQQdWGjRwVTFLjlo+Wc9Ay/HLom2N7b0jDpo+UCHGVLLIsIcZcuyqHLQole1/mxo
QXYCZ2x/Mpp/qJVhL1xYEpyz5REQLHCJFL8D7V5UUUUkIz2icDQOCHPA/iOGxhaIbEdnQidB90Of
DzlV7GXZROHlgDwkBAzfEgMvU0cyuwSwfE7Z6zCQXWkFt9j5704g4RV3YUbwA0M92cPKOH5dM19Z
br8s47+cDgCUdNySqFaDbvXaLSee03djM+TnlNwu3XE+bO8omSeD2rsPSkyQL2Kurj/fj1ZBiOVk
58bjjLhm3BVBXJAbkuUnw1LcxtJV+WtM7PCwdUKDhnhAqa7lLkudzxAfCdlk/9oek2xvIbMKgWMD
wbInemcw6xik8mCGDTe/Cl1x2uVfx3xBRRdwJbFFyU+pBU4OoJEXN+7Zvfb+LhLO4v/3+8LlZc5D
A6AFINX28Bx43QEcrBHodhReUbYUl1aE5xzUBf3W1jEKh3zYa9ln11MYkG0syABA4RXlBzRgCBsr
13PGeoKj4ZngKenAAZ7Uz4M+n4pA22VaoXpry5YF9FgOHvTIriBSut7IUxNQy0twThCuhQ8jsCPb
m0o2HuiP4csgRYMMtDAevdYrO0fn8Hkeblx274MXHo3eQZz/3LYjWxg4RR6I80tFLOs541rZo9nC
jl8XoTtmR1Oj976jIhuXzhdE4aHIjK2M5+r1fGng9urmFvNF70rmh/noKiZMbgCEYuDPgesSib5J
wGr0w85ovemynQ+l8UKlEyELJ1F95g0k/BEh4kXW3C+8xZ/huzotLqYkHO2nccpikOcoxiK3hFgP
fYMIjkVoR9obfu8PC+I96Pd4dcjCEkxDs6u43lVmzOs1We2qTH0PZtIJ6WdAYFpAu0nfH/z50/Yu
47tVeO0hGYxXd8C50d+AMSjY4Mx5HXgAGw7W0Zn2tnEHkgl3xIs/SjrFbS9piUQwcWFPuMVIAqJ+
MCml5wWBcgO8gtXtQVjThPm+AhVjnAPmR/4hw3BlVDyybpsVGaCYZ6uKaBVrKkF12VH1oBzE6Std
JPoEl2OAW9AyCCSXguA+Z0vctLeZr9KxVhnhe+biXc70xS0qNOSf1/YD8zrIT528RfX4l51VpNaB
TkbXMjowhZmyAnOeSg+PS+K+Dux5sY/b2006iMBDHxlyDND7EDb2GFgmCSCSdR6t/HGclxPHWTJo
omybkfReIYUBkWQugYPnmStMlraYrQ+OP9ihWg856eQmbZO9pZXn1ZmjZeFFHTsibAwh7xGNyRS7
1fv5Gq9/g3CzumbuFMRps7MW7H39dmGqOp/sJrocpHCWMtvJg87CINl0W5BXzW723urGUC0JbV3h
+GQbwzd0PDawvxEiCk/CcaYenRIPYfpwXMuTd9peMNm+QO8fhD3BufYW2cRvWx+5rfTcGPXTNLv3
mjk99WiW2DYjHQVeAqDo1JHlElvy2hVhuQHsGZpZl35fFpr32+ycXPXSlDlVEOJzXWuX192FlYfI
yQxeM8TSnY2QjRiHhp6CKgtTUAVnzhQ75GV0VHGW7M64NCrsBm0w68EcjOzsc8rHJgMK7LXNkijT
VXtBtljIdPEBwk0AZ3rtifo6aUAuAXzH5JP7TEPlJCB5lAfjj/ev1oWdQChYop93HS2GHjNo2sXp
bMSZipVNeh1xOXik0g0QD79dKW1OzH7NzrPu3tKVviS1/9iMWqiz9Azyrg/g/wRk0D2X5RhrRbvb
HqF0JpH5RvCCQwXs1vVM6j5bEr1M+JplDyhBnSGxfEh8618uKDABexyMBkS16A5BTDQDCjlBLZku
qHb8nodfHlUlJiWDwa4GHxmgP5y4QRgMKVJmm12FrgoTgqqOdlr76QA9+dP2nEn2Ocy4kMNGuAdK
YuFwpWBurC0Tc5bPHmqaM6hc3CjVntLx57Yh6XhAQsB5FCCHLhaaGc2mnAzorje74pQy6zAYTmT2
rqLKIvFJCLpRCgY3IPRwHGHaasMG3Rro7s6af0yzg6pCKx3F38+L3NpmNheDueD5RTWwpS5D6Hs/
mGkorgeVFeF6aABzTPMSnAq90yMyCUINCbClUcVAsswkWEFAggzNIFTMRSonrQMP6Iys67kYPwda
tW9ZElU2jQtnDRlIyo3yxTDb0M6ftveC5Kq9sivELSkJJscZsEgOGukykoE39WNCTs0KGtZMdX3I
doSFwYEUDTv9zQtzYfOqtWzSHlHu+VrVTdTn08f3jwc4R3RY4U80UguHaBzcyXRtKLoZw5du7HY6
cE/Bd8CLY61SNNlKzquHdjT+YkaCzBPPa+t1BBDhNgVbCKJ8HxJgyW4d0WG3/kPPCHeiLrB/IPlC
f921N7VTG7l4glRGvfS7cjWOIzAVQevstufuTx5aeDNd2RFu2sYdRkpSC+DDRbtPNCeCuPt+1vtD
3j6D+/FgGVVkJ2PE0OCFstOx92k0ExUanPuFrV8h+I2hgKQoSGxxOw5WaA8kqku0yMy35fo5SKaw
1EH+sz5vD52PbMOmCCEqeqMG8gaBjef2yBQ8pH4RzeNwP3bmwSHT2R0UiULJUfAQZYALFM7xLU/P
1BTt0FC0T2OHxSXt4171AFZYEIc0toXFrCFAMJPfA8sausOvf5gz9DEBrQQxBbx8rnflUlp0QpYn
PRsNOITjBZJVRhyUH9rpMP0D3gfFgL+2+GAv3oh0CqBYaEE1N1l2qXXrVS/2rMh0SzwhTCCdCuIf
BBNibWg2UXrIAgfP0OnWKPZVeQ/CDvvRUxWhpOtyYUeYNm00UjvhZU4reFopxFC+by+LahzCVEEK
nYB+CN/v8p1nHjs3gn4G+xW8n+2UQ//xH0cYoagl3Iyt1mkQ76vxsnG99OgvySc62x9zZg/htAz2
qQBRm+Iylg0NTxxoO+KKxGIJJie98ak3I4ANnCZ98JcgjTP4LE7W3kYFW4N9MJXk9/Z8SiIAEB36
AWihQOv6JlrqetvsoRUFo9Dqpd13lBa/J6niLpEaQQIJqXzE7Pjjen/3BnShQGWegvDo+xBoYTF/
BBGqYvpkOw9sobw9CckvXFvXRpxmHtx+wfMmKfpwdmioej9J1wcPWs4aizBZDGIa3+s14MyyMwm9
+TYPbu0WlZbP748rkWUB5gzqMACLiG8LjwCdT4oGbwv9tehusvb9fSdIBvw1ILJcwtnY06rXSD+4
P3Nvl9aRVYLnJjSraHbi7d0lXRM4TxTaMSLwdVyvyVhWfTAOKV7U2o22833Fm0K2r9ClDf+O+tfb
4tcAUqOxaX3tsXXBjLNQtEWAMPJunBJV94wsGrqwJFa+QGtnDSlBBZ93bq39E6uHCAK4YeW8HwQI
EQ/oVaERFHAN8fUyLHrisgVXgZ9CFw5aIf5tthqNIi6WBQQXVsTbs3aqYKx53sbzq1fTYg9kdI6m
7bykpX9E7BkF5c/tnSBbKhfFJJ6E8vFkEk5naw5tt7hcGGo41NkQpmZk2Yq5ky0SmqmQObRQFXlD
cOeupATQC/gHc1xDQ3+oDcRTXh/6xm57MDJDqCKgLvJHVVaMDZhWTcVMYChx6E1C0iTMbO0AEtE4
Jes/FMZwbfNUBzYFBLUF55kGLgPzAboHiWFGENP03s+lycusfw3w0V5EHwFQ7A7T0eM8OdA1gFoB
+wc3AAug1LIBOoYepZARWmmaaCS10QBZQPhBb0LF5pKsB2ACQPNxhTR0dAojSJ11GHzG4czZUoUD
jigxvchL2a+u/7a99LKnLECV/GWE7YwKshC/12tRjomLOmLCkju/I7+cdowy6LOg5+2YpuuZdcVN
QO3dQJjquS55O1zaFr2QW825nRLYXlFusea7Gji/Sb8dtGnXOK9tl0fWpPAUEg8Ok0gh844nnoG9
3hwVciBBWiH12ubQdlkOs15E2zMq8QygYsfeQNodcyoepr6ZgjlIOjRseU6EoCe0JyeuAlW9VGoG
aA8uW4xoR8whoyY453q5Is1luTfGaES+nxwzO1DE2bL5QvUCGXeuWgzo4vV8AaDhEo2T8FvesU8h
h6KIciSeG3cdSA/+JJ7ePEvqltEeuxIFkbKOnPaQsCN4wpjrhwTEMbXjKVZHEvT4SArifY73HPph
haNr1W2v941V4rlKoqUoUdEG94p59LL02Hm77a0gPVxoGeCNySjLvWGuJ0PStUXQlmedpKEGicKs
CsKMGXBLU2hCISYYIZf7q3ZUz6M/Pc/CE5njJnmyI0BNVTzWSEp6WW+ilQxYM+8WoKcqzLrOvh2q
eQa5oV7HrkV9lKMIiRLkFyG/NJYhc6blxndrEM+5zV2Sd0UXDplXPIOSpEfPqxvsWuL/yryF3oyT
Pe8o4ldFwCjb2BzqzdnW4GXFiKEx/dHxe1ri1is/EHsBlsnGNUFUQCZZ/gR9Qv8ZEoMGtyR0ActX
eW7dYA6Jnp/6Nr/z8JIkEFdnR2RE77qpiWdoSUGLa6851amHuuP2HpEdMKCokBTn1HJoW7o+YG7T
pgx0PDWa14fDlGnH7B8KgBDp+GvBvLbgzXRcRw8WKhL2+u2o0oCULRgiIISTPv7Bq+j6+1bXWhWO
W30e6/Wmqz74YAVIzR//ME14PthAlYNCQeTFooZZ1paf1GeHcRKeuFLhXGSOCHo7/xkQ7ty8ta2M
ljAAFMp+rMbdtEA6CqflN+o2N1On1+FSa1m8PSxZhRjZBfTCcW1uFOkEfzQDg9z6RVBBFoJEVhFE
qQu+qfKXkzfh4N1A9T5gj65b7b32Zw6oz7Z52dJdWhc231ixxnESD31H9C7pgl1tpXu/V4EteCws
+iKo0ECuCUlesLfyX3ERkAH36IOHPq2RQ+lDUBodoW18SrIWdBGVeZqQFyh55dv2b1aTfW4W89af
i3sypr+2RysLq3yfY6R5fyBc4/XvGCAIP9Zlg43aolfUDjq609KB7sCFNoZZahHF0ZbMLpi3udQD
oFO43/i8XIxba2pr6APSoMzbRMDuRbn3bLAP7x4U3DsyHuDjwP/FzupAb+p5mXGB9gUAR8DphYML
neoRkSn0Z7dtSXzVlS1hQFCtd+ok8cuzUe/tICzNaPv7kjOIYYBsgedYoSUqxKLWiH4rZ0bHWGE9
54azS+jdUP1uq/ux/goBXoU1QxJ+XpoTY4Fk7ACSTmDON58MkDC3JwNkrll17+hjWM73+QJZi2/U
H8NleRnS52We4wZy39M3lvxu3L0W/N4ev3R+/45fTNJZo7UydHxW55nt1yeDnbY/r5jeP77oYj/a
FpTqOq2swCyhRcH6NPhQEnxi5DlNPlX6121jEpYYRIwXgxE2i9cYPXODHNbA1L2sX7r0li5fde0X
9W/7ZAi15LYifZgMZkSKx2o4oTwTNrYi3pedwctfwaf8YsytgfAFV3t11vqXkYZVGq4qBgWJW8FA
eUrI5SVnj0/7hYnFcyFd3WPVSmfcOau2d/TqWAbmI9B7x+1JlY/mrynhgIyQZnT0Gqb06rYu+miB
FoWKLUYSISPZAJgk6lcoOIvJTUDIaN448NbUhwqn+zWY/Hi5q6I+fd0ejGy3Iw7HB2003AG3fj1v
5ezhQvNx9VXFnkLUcbf9edmyXH5eCHsyexg608I42uKYV7Hug/EUoIPDthXZigAuhOtb511XYgUT
myIYrMEszzSL9eo0dVCAV9yfKhPC/qqCfqWEwATJ7bhK7wmP5f9BXhk5JjQoAEGOjihd7H7TW3ex
J8PDgyHMvbu0+oerg2OqcPPiMYTUz/Via34xog11QbBNx3B+AKuJ4iEpnSW8GYB9xCvyTQOkPfaF
0+oTng1pDXEbParYne0qvIksXEOMiLZEPLtRCRTbaXXDZEuTYpYo9e9GIz8RHdhrZ40oVL2QR4vM
VoOid2qERdu8dG4TmRBq395yso2NLnHo2oDozsX5uZ7K1p4Inaa6ghzaqO8h7OnsIC5WH8sa6p2D
y5qXf7CHqBtATDxPwNhwbY/ZQWN3tKrPOWZ0QWbmwLIvKFRtWzFktxOABv+Z4cO+cKO8TcMKZnTY
F5N3N9Vu6Kf1Q1Vmu8b2bjmrh56VcYP0UOatNxY1T6wBXb3NvjlD8TqY1cOY0x213Hu39T8ofht3
RUIEi84d0DOiEQ0UnWK2l6fITH1JqjOyvj/cdhgQuaLzdYR84E1agvqBlXYZtvoCuUujuHP79gA+
bKbYfdKFv/gVwl1m6MlqQu8XDnOBdvinVSfhClhpb3/8p+Fie/NGWKy6cFgzXM/Uap3qbC3FvQZV
ar0yDlaGS7toKEShswd3tp87b3ks6+aju6gCFflA/7MvIu6qbAGFRwr7wfxizc+pFeodxAUVO07m
MVBYwy3n8bMkuu6c1G072GWDUbaRNTw06GfW8/32XKqMCM67tyElrFd5c2bO92Y4auzHaipcq+zC
5lSeqBMD1vKmztr2S+ClqVufTZTb9fZu0YJId+ejVt20nasYjwyqCCjpX2vCtQpCrdluG68+e9lX
lHbQLpVFSJKHzEK3eZFFaQd64frGtu/RXKtYMZmLuLRtXbsI2tpUr03YLkYnrO0XFmQReEZDF4ev
Lz6iNqe4VGQJvKvRCkfOQw5Azzq/PidGuZ97cDfqL8bc7Mbxyect4u3OsKEUM2aKaZZtG8c1A84w
o6M9WcipsI6kXrUOyNmgqcO3bpbqmzGqoLqyjYOEP/YMMjecovd6Oifq9XRJ4XHbtXtZneC2boyb
QXdRzZq9U56osBTSvXNpkI/6wsX3YG0mE4jBz2O3z9sQvKGrFff+IS/BiRky86lyj4MKD8pHIfpu
flXzcif64cUCtOWu4wQeAYCttag8EHO3fcClnwfWgF9PhvmmFSeo7LQ3XbQVEZBC1fS+7Y/bBmRb
gSMz/6SmkOwXVqlyh2BYc2AamfPMyEnrn5NCEVHIxvDHC4LXz0CChPvji3UZyDAXvgWBC7O5rdln
L1dEsLJzi0CF3yV/ZAmFSD+Zc5NkDENowClFfCemo/aEBA26Hdaz1bFdvdbP27P2p4VDXPZLm4Kf
KiqQj7U5YLMgct9XTRmBjOWQEh2EqOWuBBNriiz3WFcxOpz2pM32iZvHSAkjEYy3jt+c22qNcvyd
P5C7esjuQEFyahwaYzRRNmQ/C7vc5eZ4O4AtS6vb2B+HE+mDWyvxTq3t7vR6jbfHJN0JFryBi5c1
+mKEZQJKewXtKm8pZKeR7DxyqN9PSQzmCGRX8WyBRwBi6HonIIItHD+n6O4dY2R4NFdxWqQu4MKA
WDo10XmVMkB0z67jh451WsBD6gzV3tWeKm/X90+D9qMDx5Xuq2ZPugn/Dk3M/lkQXUITARDIowYO
fAjheR/S+Uz7c0KGqFKRT0qP1IU1YfvVyeSaEPaD/tbAXoZsiVlZqp480hTL5WQK96E7A5gY1Chm
Jm55bHo3ZJ0Tlm4X5rl9ckGt1jbrF8AfPtpmuy9q/6ly0GnkWFE2g0Jucj9t70/VmPnfX7gRVqJe
5PPaqpeDvHBAXWlV3MfSE3Axq/zvLyyQOWHoxsChNiBdtCTHdXi2VOBu1T4RTpk7aLnpjVi5grAo
sT8s4CtLq9NSsn1JfhiBIqZRTZpw0/fl4FAvwYHQxlsLKhlFq0jEyUqBONN4dYMP5k/V+3rS0gLs
rmuAZUlNdIp2X5LiA5IJevIwG08Ne/CdZ23tw7b8yOjnumrDiuzsPolsawgrdiDVF4N8H+Z90ypK
ywafyTcu+uKHCc4mX7w6bRf8sNJ9YKSIfUDm0+6sLyezX2JqAdROzqP5faU/9eYba/dZ8rvoTw17
3d63/59z9L8z9EYwF53/jZFX8HrVakSt5j7MgPeFudHsHcQl66CHPbh6UruLtXk4rFC3s/FzQT98
NBL9BrxOP7d/kHRiIGjlAJyH6r74MmELZMzogkbifhlDazih1eA4QR6udxQXv/Q8XRjiZ+HiPK3T
CFG9GQ05trncNKhL9013OyqZ4mVHClhJdJCDhAzgHOHYzoWWZFmF+39xnAiddb07RdSByB7kKKc8
PVSJqkFaurcuTQqneF2ytFs7ePuqZ1E+7gP/64w89BA8lbkezTr6NMosnvsvc75Ht1BkavPOnR56
gnA7UDHxS58REPdywLALnNUbFIURaNDI5D1Jzfp5oQeoLYf1dBzpo8PykNFv9vBlLhXoMZljubQp
zIBrZpXBuGNxgvxIw2zNjtu7VLqqF4MSPFdD+sRYSwzKmegO7V5RQ18DVwvXfogN+2VMD9v2ZM8V
hJDgGLdQTHxDVDn0YzF7C3ZRR/MDa+d4ShwUaKZ7l7eNlKZiePL5+8+cGKlYJitG28QOAtcYBbac
KYYjO3se+L1xvoEWAj/I9dlrShC/ezqcjgl8r8MODrqA82a/PWfyc3BhRQgRsJftcQSu4UwZqh/L
s+3eNnV5AAPN3L007NkuHhPzrrCM0KMfKKhMk/55HvZ1fdr+IdLNcvE7+GxfeBpwYZhaMuB3sPWu
/hQUEetD3dp1/p3rqcasmlnB3fSjbkLoFray7JtWPTHnJ/xnnn8pFwp1wE+tcx6Wg1t89dsD82jI
G2+hwbo9XmmgC2UtrDCS3QDdCxO/Ds2qEZAjna3mSR8+6ksfFcOxKJwQjLJRkEBQzrND130qVOdS
BmzBo543OgFQAj1ewbS/0jUHkR0akKqp3Q224T8PbPlaOLQO0Vr/y3XbaqdnRrJ33KEAULr4nS9m
9zLmzfep6FVJFOnSY5ejqoBWXWAdrpfem2bQKvKmtc7udm2qnzMIW2p4heVdua+6Mh6Z6vUn4VI2
MAV/bQqHC164C6iHBj3ANx8AdNqx0txVTbfz9WWvDSy26+Kxr/tvc5EcdZLHcJUxHfI7Zpnx9k5Q
DV9YDddnZjPxl4C9eCE4lqOca/11EDCudpN/1OnnbXvS3X8xdOGkGRprNGbCTeo9/D76yyGi8nvx
qm/bZlTDEg6Zz7JJL0Yet3bHxgriavxEB3iwpI1SHYU27LVtgzwaFKPFyyUV7jOnaQcQvMMf52nz
krTNz3qeT1lCwmYB96tN7Whs2A6Fk+M/2EUSXIdMO5qN/hz0C8/la9ZUQdcC+aNsvDeq/q7R6St4
7nd1Vd7qWnPKyzX22D/0KwZ44psWcktQgxBRVcQD7tJo0F9sBuUxX8mpBWZvAFaGOo5iZqU75sIU
X+qLEZLMIImd4bBY1bJjhvZsrGPMiloBNuIL9GYB0c3iOTo6Pd/Ukep5yO1Wh5myGcI+vzUBpah3
nQrlI723L8wI+6RZRpNqAcyYyfCt1OzfBfEUI5FuxQsTPFK5nDArTepphUcD1eJ9ZmV3Jh2rUFsc
BoAdGgSr7vNaLjuyQDZ0ezPKBgfDaG4ywWIF1N215RTsnmzqoRbjdGUE7YYwaRVhicxCYPPUD8Cx
UL0V3NVEx8JgNgC/XnMaHmjxf/y84J2CTiuQnMDntfrrkn9LVKAe6c/nZJvAYeCxIRZHh0nDz18B
KUcj+EOedk84Qor4QnZcUOv/z4QwBPS1VdZoAOBt+3HuRDWLMtUsyTbYpYk3y0yGfHRGRG1DchuA
1cujDPLcy2O9jJFhl79wjT5qaRdt7y7ZCYXUJS/CgmoRFH/Xu4uka9o12Yp8Uo6s3DrsLGv8ZFfp
A8DNikl8awq5cmDi0D0BSBn+vTbVQLIBxNEQJ8MWBO4x/9oiEukT74kQ3423hyWJxXhiHmG2ZYFH
1hSr9lper0HBJXUgsBet60/AH8J1KUKNHPrps25QHCPketx8V2iql6h0oOBLdBEIBlzE5Xqg3jis
pp1Q6Ou4E/pHgWOO9IlaB0RonRG64LNRWXy7PzFaFOshawZAoCnWjuYJeGlq4lHfTtpHkEJDCbdE
okeROpCOi4si+h6gq+jkuR5XMq1JC+UAkJ0tUC8dnW5XGfZNNQZ35qIiVnt7HDCiC1vCiXNdbQ2c
Dndh6RWgSNduy9qM2RLsaZfEeV3v9KF96mqmaPOUDhF3L98xkK4Rt81autQF0wMaJEc77poZ/arp
FAb5cFO2kHHb3qSyVYNslusABozsu5jzWZOZOqQBb45JfwYLUJw46Z6miGXeekdQJiH98IcEUX/T
m2J2idFmPRJLzrLOSGq1KLy1Kj4omRGTw+q5ogH2oHA7eua4TPaAgIn4L+i0CJ1axTkgm6tLC0LA
Mk1OmXicq2QFLU5DUL1H9Jcn1u79SwKlKoB3XfAPv1HiSs0E7RAjKodrctNqp8YN50nhcaWu6dIG
34MXoQTIuVK9GxDVLqQI5wBKA5/qbond4pCMUziZT8nwsMx9aNgftgfH5+g6GkMEcTE4YZVA62hU
q4VnSWF1O1rbYaa/Zmg4pWuJMiYDAYFqX8hX7e90CqumDUbaMQcWae58GOvu0LIqLkCRpjhJkpzH
9dCEayzzeuC8Fxiq60ObftCLJgrI0TB/Z9n3rirjtrqd7E9oIAxt66YGJbc9ssgaT172sj3HMgdy
MccijoVAGQxqWChXeHqXhfrkPJvNeFN21X5szdO2LcV6BsI9k7epH6C2jix/8GAsd0jvB3oZJsh5
uuurp2p/Ve3bwLzet3nPUps4eP6twWOZ/9LNDg1F2LD0xwghqaQBB0jDsf0/jOlpe6BK08LNk0PP
2DQnPqttrJPPwErn9NcUnJmPGz15tdZ7SO2G7lT939yBCJcw0CpUZhqGHAy7mj1R4zSPirHxQ7dx
KMVuuzb/30OJqOhTaZuntMuORQYN7bGKR09TnBS5p/7vRAaC81mD2UpsHzPJjN/g7Q4X9mV7rWQX
9+UBEJyMn2lOEXTwoJrlhpkGZqQBRLUsH0BDkd32mv8w2sN5Gv8Bp8ldAB7QSMFhfCJgb+5IodUV
ohPLzw6lkYWrUR96xqKpIdFK96V5U6V5PNT7wrr1J0VlS7qMYAgwwUCBbL+IbF4No3fmGg4o0B/m
JHaTMiLLi6t9WAAM3Z5huSle3nN4D6UI1WvSgjJG8VKYQBxnRgOJSXrI3NhR1TCk/gUMlv/PkOjL
bC/X54IjAxIQuhifKGEhByDW6Z1p//bI8/awJBUTLOCFOcGdtU5dlE7DZQ+Dl6oBrq0mUKr+6NIb
3frZe/d1cZxaxbNe6q4vbAo+LSXo9yfImoGE1ju0/p3ZOmE/3DuBIq6UHrsLO4IDW6xMzyAriyq2
gwzgp3b+uT15qqXi9i9iCrvA27g1MY5u7nYjNUOr9XYeC+IFtDKdSeKsQ01726b0cr8YE//7C5vp
EvhNA8Hps+MeM8hlV1FtxdsmlHtCcFdNa496XmPenHV9bPw8ThvnqbfyG5AIxjXeklTXDyiBH415
UdiWOjJQJ6GCzoE34puqQZusDu5FOLKmj7zmLgUuCEIx2UtSsL2ffCfv14TH/kf5DlzIKAGjce56
PoF/NjOglyDUnhp7UgffprqIkaf7tT2nfCu8uXBQK+BtsFBYEotQIOWzmd/AU1UFjabgG32/Fjwf
x18DwjioQdjqprg0B63+PE8QwHbT79tjkG73CxPCdve1YurrBiYcZwmt/Nlf/UPK2pAMT0bxyZ5V
8aXUTVzYE7Z6UXpr2hPMWWsiu/QhmzSIQe7VOtvStUEqDlTOLmpBYuYgS9iQ0xksEMUYQV4p8Q/b
8yY9shffF9ydpg/FAtlCAKL8KJ2eoUqlivhlI0DWhQcYnA9BZIDqMzBkBouHEeTujqDAovfx+8dw
aUEYw7hoY1YuPm4lsFYEGIht0QPKmttWZJcs2lZ19Mb4AUeMXx/GdaReMTQaLllwfZjduFumVy3t
w9W2orJXBPLySftrjP+YC09K8GovzB7G0Ia/7/JHzVcpz0ktIA2AVlxkbt4AxoeWBl3luwj7iiCs
R6D8unB7wlQWhGWheTXU7ezk5w/B+rHwPm1/XXYAgQEAuSuK5wFIDq5nKPHAiZoCE3vuQ6IdlylC
QXVW9SDIvApoIk1kZFB/eZMHX23mQmEcvFV5/YvWcI55HoFuMSxx4ps0tAoFXEO6x3yUmJBpQDuZ
eNqDNp1yb4K9BRsrab9Sw44K/wsx7MPivm5PoHR5kB5HOhIBMjJC1xNIAIh25gZpoNb4MgDv83P7
89L1QZs10u/QcIFwxPXn28TSqqrE593J2WnDHK+2B3LzPGonhSXZIoE1ATG+yWl4xTC/RdXaHHVE
BCZzon4qokK7b8gt7SZehHzIsvIfNjakodDOrdvQqRBpNcbFZy0IL5HbamIWVnq0PXOmdEBIz/0R
duAyO9dTF5AqSWpSlOdiGXW0F1SoWqcr8sSWg9rmPK0xzcE0h9LrZwOg9q+sAS9B5iTtrlqhsVyn
bI2gem4cpr6YdhrI10L04VJwjyzTY+7SKVxT9MAmgfHTJgtBoxylMciR0UWkBTNKxZYeV9rovzKa
rIodLtt1qIu6XOOBA5iFe5MWw+i4oOc9axlERHQok2F/qApkskvt0ojgqslcae1aYQLhGdqyCH2k
UifrH1z0pRHBRS9el4MpAka0sPH3s6qnVDpReGkBKofX1puSgdUE4LnPuhKEGm5/o7cOpD1WrVAg
VGSn1PZBMsWFuzzkaa+3mr10dgpgIToy9eJGr7SwZs0OLUThSm3FqZEuCqis0J6EqiUYlq5NeX6f
Tk7mFGfdpstxdisCjtrEC3WP5sftE/QnCyNGtAD+gQEczMwuOIWvbVmV55aVZqM7ckCDjrPiBNSz
Zz06dgO1hf/h7Et7I9Wdrz8REmDA8BZ676Q7nUwmM3ljzcpmVmOzfPrnkL+e+0to1CijK903o1Dt
rVyuOnVO5Lau75K8A/6OybUYGFKrnXC/Yaq/632TB7qyipUAL9GeasrC3lGDr9slQX7Uq0+4jeoV
0TWQ4TR1+43HkFWN67o/oMu59lESTjdWjseP5xbRlvW6YqB/qq1zxZvvuuqjo9epbIXkh7V2eYye
Rku69y6KNcEQufQhw80fOH3xDZwS3WOt58PWJvIbkjQ/er1PH40Q/ZAJAEfH3nXSdYMWHVAk4QHU
pz/1vgq3zZCMxDXAeuX9gCSY2T2pqE52ikjzrqM28xs9tn1o+pxAle3s2oLaftMW3Kc8i/1G8e+6
179GIEMJgLMYNlH6Neu+uMOlAI4QjCRb0JL1m7SWkEfJBz9iSbtqgWOCFKhQoDbqgyK0A1ZAR4sa
7rb0smxVCfRDkoKge9lCYrAgvAiE2bgHF4CwoEKtapOURfUvrgB1csDr0J99zUsjCz7IVOFZOIAL
w6yzYLBeCrXg1Oau7fdGRof+PlqT3BQ8jBKAq/XAcYyvJvfWQwbxlTbcYMUXTtIMVHnURYPKqwkk
JDqOJvZ4g7E2vEkeErNRfh6z9sGLtGJfOB47FtjegRH13Zpqpnc0pB49iQr1pqDUu/YePavOhlQJ
P3R4Rm+bkJOFDMrkoFso6XrAmrs6mM9AITB18U3LBPrzdHXKzANT+9TbNPn29gGfOMcrExMHL2to
oCXSUKdGHFS/axZu4OsR4GqHzMf43xiJTdxHqfTUTWpHnrymOIAR/94RjziFnx0DRDrRiwZDQDRd
CXN0eEoYedN1p7I5JPHGHTaf+j4B2Sbkfj2kH8HfgATCxN+W3E3BfuDwB6N/QdMbe779+bkg5d3n
p8hYbqCqMUT4fB8fqu4AFC61N6pck/hXHn9uR70NxQUG3kZ3Kx5e01hfdIUOliI0u3OHPYQ0vHfA
XC35EgRq7jJEgRlgK+CK4TAmN7pMitCQXoOO5xGWnqNV11pFhb3R5ML99Fb9nN5P7y1NDrAD+WSU
FSUsOeE5ka3uS83cM8ib2n0cAHC8Skftd9HuCB3WrdecIpO8OFEXkL7cNTxbaa25atulcGCy8f9v
oqHKgTsTdKMIcT86ssjUBWtZyx9q+suyXj35x16SQ5rzleBN+M/E5OjmxOirMuk5iPF/NOIp9M5m
uWHpYwhSvNs7dGkwk0nm4OaMzAqDsa3e97J9043NwQuuYn7PYDRj+ITumomrEEMMctRcgIwFWWnW
qYAigRLTPcp+C5bG83q9Z/5nafSJ7y4ZzdHrmBWwhH4NPQAfSB0k8UAOJoP3YARXW1xASDYscbHq
PYqZn59NgHQc5KBQ07gK3xyCrsPeq5KHzhsCrherWEcrZbrgVeYG+eayQHw6qj5PNiDPWZlYNVI5
seXwsZW2/YJH8S/uDoVfN5ZzDjOptgZeEHeOk9sLY5zZm0BL43UCKhrkXKeLCVqrEmziGWi0bMCB
TOXcDSzZs9zeVYnzklva+vaczpBPgRsMVw14rkBt4U6VrBgBT62nwg4gNSjQpd3RiV40amwScQKe
RmPZWkTfKq/2afW3tdog1g9l/cslT3ha+dgq6JiOz4a7xIp47dsRMkPTBq/p8UE9LV1BmU+LwpD1
p9x4UWm5dqpvfUyAPfszCOtQeo+3p+F62jHduNPxDEFCB4Hrx53dVU6qaZben8r4sc1+Vtl3Duru
zEhXuvHjtqnr/fXBlD15WoNzuy6cfuhPacYA4tl4yToFSNmlzzJ8qPoVaP9uG5xEKvCoODS45pGk
Am0IKrYfx2ZwzYwgUjGcMrJJ1CpauBlnP493AEItlP6uElQl70nf23w41SFfFcZfwp5u//6ZQjsG
4CKOG6uYY1j0cQAcqnFI62r9SXZnq4Fsj7nX+pfaPaXNRlgPmfWHt5febhac9+zA/mf2rQz0ztuV
A4AFZZoMJ0DlHO8x+gdIHji1geoCyBF4QOj/fRyXim0elQkaANKmDqzqGMdjt+NWq78uTOBbdPLR
cX+0NLmHHKeXeBIm6LHJ0edMACHY2K3+k4S1+5xBRBQUCIXzrXZpss94ae1TyylXEjyFrzkb6p+U
VuhTtvHz9I6KTYN+ObSukH6T6eIrntT2CXAvkCjEqbMGMp4+hyz8nUpqyyAebPZr8PQeXM6d2Li8
kt9ITL8ksjCDUjj5NrQt9SUzuqRbh4kXn+vCNP/GbajEzsFr6Yj+lepZU3UVlNKBdGDL3Ls4K7vH
KstqJJS05hK52teIpt4FchzZ2uOFvuV9h/xSmKfRqQ2deouisZ36kGUga5qBNClQsav2SqTgs3Yi
DW9xCQAkN8PQV0DzbolK0R4hNShShBbZlILJYxZ15T4x7NoPKzUcLKcN91aBuy4ZmmirYcOAtx4d
9wIsChvFK3MVNiZ7MPDoQWUGrUym1eP6aIQITBKHni9t3f2WN5ydHTK0lW+3tvrZui0/6MPGreVf
5tU/LIC321jbDQlZUZDFPEaJUx+Fri6R1ljbvKvkPnGKbh0VQE+hv0XHQ7fqA1VaTUDBynRmqqxP
EvXE77YZa78LdMJs4i5RT5anacfBq4agJw19rZyxwhM32dmu+3qbOn2yQbJM4C3Nbf5aS8O9FIgB
wJoV/x5A2LkRA1KP4P+NN1lZibXpRXQzxHYReJS1eHk1EPcjGdu1kVfijQ9ZBNNsAV0szC4wjDTZ
o+fHwVdaFdSd+VMWbg7egn5YDbYbrRB8NoGWA3ASPOuxEaRalz7qDc2eh6J2H1OzSO4j0GD5BYpW
x5yGxlkxDhoPVmeAkkDHqTTC8qXKpNz2LqcBB5X9lnJm3xskRAMMOinAZ48kTG8KyF5CfRsN+LTx
DZvTA7dz8kPvifbXaBAregl4FBz0ye7rLJVrVej5NpY6JrvNoLzhtslaujrEGPqi2VDNUCvTFnLv
sMI4aETWWxqC9zZmSFZovVEFlWAqMJPE3DpWhcApc+0Fv38dfEIzC4RCCKOBwb1i5EwlkNOGcqLz
2HBaZOLgkfJxIN2n83ejGSTVUCqicP8TLwa5+oSq1I7O1DACB0dSOM9VjwRvu3BHz/jjD4YmTqxK
K62HPFx0lt5LAuIEDkjLbUc5Z8Ee5VEh5wO9g2kqsq+80ilciXjG6HzN1iE/sHCnzIQ1AGCjzRLi
zIjjpphUb/AKkehxfB40bDN3AHtQ7tea5iOTuAK9bmAuMXDPWQRXFyA5QPSib2gSzmY9Yt1YlFge
7tIjogN6N9j6sDbyyjtFpeOmvs5F9DQ05pI8wfXD5OOtM7m3LaaVtK7T5IzWxI3pfavirQcdBOb9
ur1sdCakwlyCMQadzdYoV/DxIkUaPOzSvIvPHYmcH5VNkwzSX7Y4MOJIOGEklKXF3DXVm2GHSMbB
5jS9VelU9YEaqed3WapBtP4V1YDAhpLOfVcnWWDK76WlQ5aZNmsZg0SiHZrhIcr09qcr4LJMJ96I
pjUDiP2YAUj/rHOOdMQWitjdOmnRXJ7ITKyqmhf3DWvII2qd1VYzB7ZRDCI3nTm0D7HUtFUp+Evv
iXoX28hcalZCV0oqcBGD6nybZKX8KRuebzLH+9XnUKoMKwBn6BB7QeExct9XSB/XnrsxbSke9X5o
167nVsAjp456qkjKdwS7fl2nzd9MECjs1CDfIL0utwonFmGoVkdBxuGROqSLgNXR8dxnRPlUxM3f
JjYsX09Uu2UC6lZRCm3giov4nBmyDHIRVZc275dqUHOH0R3zR4BfAe9y5Vfigmu2MqKzMfQFSPfQ
L5mDb25h62BnTAMjtFbDbWPjQ1uAfNw5JgvRCdEP0dlsV0SBOXU9JCvANxL5D67lvaFxtO+CSRYn
2oCLDYbUmVmxn2cLz4q5KBnZZZxyFO1A2TB9t+aR0UOFVovOFRlOUR89c9kqsLi3f4e4vbDIRtXB
vEfDzp2I2j9l1T3fnso3ivDJXCLHh5m0xsOIevXHIUJiK7FArslOdCj62I+czNsKUEs822YGSb4E
zwMRu97Wq2W3CqUt7uqMi3VbthB67arkO8gZjHsIi7M1h0RnMDhl+FwYNFt5CjughozwhjHd29UM
mUrc3X/RG1XdVx4X+7AJyxo4LINvUrtSjzkfnEuErqXAELy/ayO0FZtoq1w5Me1WKMugyDB4afe9
x6pcWK/oBTSz4V9Wu8WXUEeQe3tyZt6XzpgmR7fAyKE1bTMSmSsUEGPxmRN6X7AIci3M/NrT6uDl
fBtG7HLb3uxueH/5T6pqaVdlea5TnJ6SFndO3HR3FVKO69aW5nrI7eQQIiugfITh3pk0jneUQ6Qd
UEZnSwJic78FpIA6ntUgDxuzGh83Bu9VqrtsICfTqPpt0hLzOQO91CM1h2zvVQAUOShdQI/JKTdh
gjMeVbG3MQcj/Ht7VmZcCuqYAK4gwfpGUvjxhxhuT9pQ9uRUcn6Is+KwlFWdM4Bc+tj3BB5epC8/
GjCrPE3DPqSn/M6wz/lSL+7S5ycnLGu1LhYEvDCNOnC+QyHx9vyMfz85waMU0n8/f7zQ3zmpQlnc
AKiMnpAPzdVv8IqLJYnnuXyTB3JfhCLWyJ0xhZYD6WUZfRY7p5LylKH7XKMg/YmhN4aG9JZWawoC
/MuYq+q3VQwcMYqc5UFjANKJOnyEcqSP3jqySRUtLolm6GuFmtIPF/WYOJCVZ30DVcgS1G524t/9
6MnEgF8y4Sn6sE6UPqb7uv4cEHesJQHVhSBNRw4KCc7Juro5KuDMksZJppCJSsQdHmEvn1ra0YSN
NlpgRt7KSlOESk8Ko/f6jJ7cyJS+12jRVz1iLWIYJRdMTSbrrTIGqCgiTrSujOrEH3cR2si1Fv5X
4ZkYepnPI0v+jDU8jj89IngVdKfaYD1HzDd5dygTNV2EV+ok0T2WQXFdqpfIWIpCxpV9dyTeBoPY
AxQWb8za00piXOHhaOd9e2IdWXMwmMlo7eh3jVzqu5s1BPESxLBjj+gU22fUDWv1oWlPhiHzfQkt
3XVUg05NuNF3A0di9fnZQyHrP3OT2asKin5QB+aqKvERVK+6IVxb9u/bViaB+f/NHh7FSG6hcnbV
gmfKnEpTd9uTQnbDip2t258sq/WT5IcA4M+zasCk0s1toxMv9mZ07DfF1iAEfPiTdyIFtUaX1x2M
drXfmQ9OXfkxWai3z21yOgquI3QEfvFKw8DUGyKAYzpZMfWHr0x8srfwbRTvDUxOkdNX0sIeb0/6
V2iW+9bGMpYU8MY1nu7t9ybGMb5z99Bb6TkfYCLc6SCC0n4HA0My5eft5Zjb2ECogUMWFQHoT01e
gbneuKyQsDIoX/O2HXRBNs4/zdb4/AOQFFhCMlnzkFIp2ihVp0h4G+Sj/R4hluX8uT2UKfL/bVHg
1fDShE8AQenk1DiNW1epgQbfXOBgbmJ0mikktyKgVo6pDT6tr/0S29TcRntvcjKyWAPok4SFOvX3
pFi3+e72kJY+P1mdFhF7ZbqYOBFemuEMzezPfx8AhpH4Fj4aVe2Pe6x0C9NAF6Q8lW7jR2NSeYlX
d+64j3pJFsCXWJlpwbgGsU0IiK88RcmzGTorrl4z/u0fRjGWUEa0Hfbx5DAOKe0t207lSfjIogRW
qS1EXtdHEUiMN/ZjhEQWGpY/TpPR9qmUQIadLPD/KOevRII1Gg7MUmtu8YWKzawxioeih5YO5AYn
u9iFqGash1l38ox8n/X3HoBivR77emP7kG3/7NQZiOiQ7wJwwoPs/XQDAELowcf0p/BHSXauu+Ds
Z44kEJxobRuFQrA+7uT75kByntZad0Iy/YGYEpQu0JcHLcEjOkNBY1l7z1aaPmkqPDSkfb49uOu9
ZyCjBreAlx0FlHT0fe88aNWShmmZbBGDxEGun2rr1Rqqhb1xfYkagFphZBglcOZT4mUXfFmSJ0V/
SmqtRJOE3gV9rdeAylGzPURNob2klhU+EierjhbU/T7ZU4XhITFijAqgqBGghDjxEZ2qQ0sSKU/S
ML/yUv+CNoQ/RLCFpbx2RR/MTOE8llMP6KJo5anN6F+9B3cN3qe31+v6LoIJiMogr4TeXGu681Oj
Ug3kOeQpHF4b4m6Q8QV/g1iBqmL1D5aAQUNhHRnlK1HrULhCM9xSnlLSH2mlwkDZVRDViLR4Jxb6
PKdgnrcVgoN1UAbVPbjacZ++24fMY2VFaCdOZdEWG1hqAz2r6ktrhPTotWa3lo4eWOkZeNLEr908
PCSOXaIgVadPPeRO15EZe35ZOsO6kI7lM6Wa/e0ZmfE6I3bjv984OSvWUBg8V0qcaq6v0wisqrzN
DwMYSSwjf+mzcn3b3txao18J6W2wrYxEjR/nBMUPV6GOJU5hZRa+GWo7s1JrtH7dN3yR2WX0zx9D
KcMAhwzyXqM4Keg1PxqrpZ3rVVGKk2H+Gdo/sfaNkmfVPxigMc2RZD3oqba3a2Sxqt8dWXg+zs3s
e+PjwXq3+rWpaV4kK3ESuUBa12x/VLR97lLdC4bc2RG11K03lZ95228UknLIMCGhAlHWjxa7dFTw
IkKcuJ6LMUFu7CoSQ17W7GvAnGVyLDlJztJED35c22Hg1UCX2LUhA6RN7IWVvr4DMOcuRfLRALMN
BIQnP6cBr6U5Vv7OXZifQrtn0Okojo0H8XJFogdZ0B9F0b02zA4skX25vc+u3NbE+OQC0hs0gBde
7J4ha3af1MkelcKFC/t6vseRgRfYRdiJ23Qaf6SVpeVpTZ0z7jgvL1YgAmm7i4l4rUBVIlubsl0z
0wuAStqC3mLhAro6SaN1UPKbuMYByJtOr+c2Qq86WM9UvSFD9pd69QZ1/RVYmheeVbNL+d7WZDZR
c/b0QnnOuQaniu/YOuDB1hczH740TQJoWVfgbSw3tNPBf7wYS86tJTDNSMK8jXUKhooiBhm4RHPO
UXcUz6RZ8NNLn58MTme8HpIIn7eQstjY+N/trXgVjgAVp6O90UNmDdXFKYqpwtdb1rX0XJS/86YN
umxna39u27gew1t6EM0aqPeCTnQSPNbA2fSUKuec+omNC2ThPXK91z5+fvLccXqzCFMPnyeR9j03
G3jv4k4zxbFyyoULaXYkLiJTtFABDjrtdEvIYJpVCETG4EFQiEf+EjnJlV8elwMoVhsNVNA0p5Op
0kQL6gBLOmcnQ4o/8qvhtUMDhyqPxK1W/7As72xN5q0qhjhRYeOczTxEn7ZYgRjytoXxCx+uuMlo
JvdpJOqmixyMJhGXiK5yEOsL716ir8mRf9xPypmAQmJkiEK4OeZDR8XvjzfMwCkEE7vEOavEuKuY
tx3aL7fHA+DYzIig04Yjg+cpvSLnCLXeBcF6Hz44hV7RTYp+nF0GCsVV0+q2QClU2vuQuMM6M9v6
S0tVtEq6KtyXgnS+8qBJ32mVvdcraJLleRltQuDdX5I46Z6KHNS+8GDti3Q1+zEnPN0pg/FdSaBV
NAweQ71YJCs0cEVgfUMz5jrVjWqd0qZ/wjWONWSRtWVdxO6qpgL9PeVqx3OTr1yIk56JiNx1Lmiy
AVAJWAs9jQ4p3kFRQDuZHoDI+F7Xzl8K60dhcP2hcUBym5mptza4932o9GZb8xENWKflnQb69U3H
UusoiwrkkWChI+jBKfozZH/Cs52JNBggoRkgvU42dpT87HoBHB4YO4OwJJDoqJh28vq8vUu9OAWb
cqOORpmWYCrTrRXqjwVkdYfiiSQW9yFEVQRFJxmUx6No7bGEbHpqlo9MRlkQqZR+ZZpTbFjSZKC7
trVtIUJ+LAGABdKqM/cVtb6V0GcNkHK0/L4YwgvVUbvWQrNBvS/mvlsb2VGr9J9ha0SrXGhPkZLD
H2/pZTR3wpGDRoiJBBcQI5MzQRsnRjrTCB+YAgU4eFjxsoccrfXs9gIKbGrh/pjz7w7KJkDpomHj
CundUGHYrWGHDzSKNpmWb5gIj5wuYW9nzeDVgjIl0t5Xxcqw0Z1IB1vCg9UZ0i/y6A6Lf27lkobX
nAN20ekA1ChGhNftxzOuEvTl04Kxc+EWvyy7yfzGYAuh05wNPMHGViW8PNwpdrRuzEyXntDOZq/5
JsHjhy/gn2ZCFrRC/c/E27+/C78NmVm4FaV2Vk4JOZ/SU36Rpbuw8Z7NSl6cmq6k6PdOh8Oi2QvW
5+5LDwpduF3QE3vVZgh4qmvHtGTnjvJNwn+UTbrm/Y9kWJjHWTsUutnUwcuZTutHqB8TCSUhdq7y
Hi12z8gZ+ZI+Wvm32155dr3QBYoo3sT2MychUtlzgEJFys6Mr0l6n5arT38fFwFA3ga2N9rcx73/
brHQWhArBNjsLLNHFyiMx9ufn9a6x3sL36cjpNcbaV8nD0HUuUBAw2LtDNdgYkcoEuQaCQ9DnYf3
kqRqpQMM4EdRI3YdACnoz+vcHQoZ8ecHqlsjrz9w7Ui8TZ8MCUtC0du43KgfdczH+3gh2JzbEdbY
RjOymyPWnEQ3UhUMknQifEigx1hAyIK6YQCwgY9E+OcnFTkUUMGiQxisw9Ow3CsYpMVJE0KiwNh5
SbfFtXgs3XKFrgZfS3T0ybaX2rF+pE2G7kJ9gWJ0zh++Nz/ZkzKUMu7iDnFC734fbPOrHTXbVi3V
MGa2PpiO0QlNcJ9cMy+0EG+WuZnCj4gVvbeXivvTnv7/25qWiagKKbxrOoTCqlvSEcLOfROVazN2
hqCwPRXY+ZAg/jX4t77N85WZVwBkOLQMasWSbRnrNu5YFv1uEGRsOnTqB1RUSVAakm9JOXx369Bd
pQZDZJCmPUqxWrjmpfwbe/YxVvYfmUrrfhDmyOUdZyDJADj09gaZWSAkmZEBJuMEXuWArcrI4wQQ
k7NGOagGyTrk9ILG/t1tM7MLhP2OOws5NiS0P/oORKnmAGop7Uxc5hc8CaoFA+ZMRIqB/Gdh2hvS
onOqBVucdmasXeVp5XeWiViJoCN7sAO3yY9SaH5t5qt0MLYWlQ/Kdo996+3AyL13gLfXonrrosfW
cMU6zeIdWB8XsgGzk40OYpQP3mSUJ7MAcEWVhIaLbVreOy46PkK/WmKdmomrkPMedRpAdYNs0+TE
8RqEp6VuaOdePjL9Oed8ZeoVEFv2Jusfb6/qzLsGTSUEIGZIvQG3M/FjTmq1dh7z8CEusarVLw28
z1G6lfG218zAWUqDzm0i2EO3DDqT6RUYKgHQRaCUoZ07JPSTXfX79mhmtxAe59ieY9EFItofN6lw
40Ios9XObWcbR40h7xvZBKIfJbrPk2HI/KzxzAsQ9Mkdo26ztQYK8cGGfcMrNlwNkrB1Rgh/chhn
vzpOjQCsrMpvqdZsSKUowKNV+HT7V8/tKQN9Am/qBsAGTfZUhdjSbDkmpXGfQydEDpP7NVvqdZu5
sQAS/s/KlNTE7rU0BeerdtYNbKwgeZXtEZ0st4cyawTiAmTEH8BNTgKAxrUrp8tzOAlgH1d4YkIt
IW7ZCj0Jxtqt6nAhAJw7KmPWB4V8lFkRtH9c74GHLV5BhXbWnASkuWAZ8f7y9NRUkS/1haMybwsZ
yFHMZWTR+GiLkCjzRIGxaeNDTQKJlclVMTi4CzSfKn3Brc+dTACA/zM3/vu7WI1bhVnaHEMboFYT
Gluvb3zqfW3MS1ybfp0vOLZZc8DO2qME7ViL/WiOtIaXiHJ8KuTbKoIH9YEM31o2GHOX0DczE4k4
EaROY7ZuTNd9NGVLkGFUBqJp1Lt2Whi/Kka2rRavaxFvSz4svBtnfM57c9ONX7fAOkZuh5t/gIrc
SWbfbu/5pe9PZo5TkdHewffRIos8V7aIIB3nY5J7GhV7cB8AUgaR7NF/vNsJtNGJMHKJAQjrt0lX
IRTHIVSF4GQNNw12pbjF1deOYqfekwnpQj1Tvm1wBBv0a9e2d8DL75geL5z1mR0z9lOOPEmjhMC0
Muv0nanHBSKqEdGPhg5eHTQl/RS8Ql2YBcAkLpyI2X3zzuBkHow+USk6RdjZ1dS9nXqHPMe4PURW
fb8aNGPhRLyVra7mHUn/N/QgPjzZp2iHYHk6tJh3BVA8zeU9GfKNLl4d/lT46C/o2y1haofWt21q
Yt3DckmpdXaOAbYBkQeg5VdJ1F5rItcCdv5cxeCw0dADulXlxmnOnvfC84V7aHafWahq4akxtpNM
nHddAuuVjq9pqecri9tr17gLu98FAPsMfiBzIc6w8LB+wwxdzTE8N7ITyITAkX/c24YCXk0WNTtH
zmPRgQjfMVZxQ0DqBy205kK7b0DCalbk42/XSnq+ErlfgqNBGOjPBg1oCrXOIsKrfLhPqb7yoA1Q
G9YpcZ1t0e2aug6ygQTCNv2O7UDaECQWKtLHWO9xV0S+1pwLnvk627r2KUGWJGxPcfzDZjs73Tvm
D8176e39UO2jrl3d9htvLDHTsWN7weWi3nLds4BGBDw2VMzOYfcqIL/cn3OQhdNo8I3hl9PnvjR2
QKg+aPYpbxO/gFSiyHr0GXZ+CcYKkFiACsjd3f5Vbw3RV78KP8kE4SUCtWleilm8d4zM8M5OeN+Z
zaqTLx4i/tSog6oi637Q/N7YlMOxKF+JiTsJ6phW9V3Th8C2h7WV/AyhB2Ch627oLqpxV1buBKLf
9M1fltx5hbVi1dLjkcyEUCPPCniRR/DoFUFJwyoqoeoGFnT8mjwp1xG2TBX+zcHVZqIFsf2aox+0
sF+a8r7I6Dola4WMmxltib7JrATpS+KL7NV2cp+xo6HxLa9PA/1Sqq2yzqK4CO9ra+2G7lU1fO9A
9wrSh0Ps7spof3sBZsqdaBWAuBCUOvHiB5Lz45Fw3SFvIsGsMxjkfBWdNHHI0mNfX2xs+aT82lR/
rHiPQgf0LxY87MxVhmYtxM8jIyFajyamRd23tQpd6wyaF1nel5fbQ5tZJcskCM1HUCz4HCcO3BKp
imRZ2efEse69LtpC+W6LtrJ/GQUZBzDmTIC+/TiBFB3IXlnV9tkFj0vD7hrjk4j4MZmAgfzPwjiP
727kLpSDEkLaZ926hLbwE/Jye6bmFsId4XyjFWCsJjMlLCfvusa20TCV+ehDWwK/zn6fuBAGAWgQ
1Z/JFJEcjF0CCbRzJvxml/36h1//7uuT6alr4RHZ4Otl9SU3TyCeC24bmLkWkXxDihT5nHExJtPj
oYtFhXnlnEtl3VudPCed+5x05ZfEZKuehrvOFtmCzbnNi9QHxCQdoLmBpPq45rQ1W0Ml2LwqEbgU
Ba2fCtWF61xZSyzvV6Zw8IGuRmUWypHI004iysRBEiSuJL/o5FDnXx21GeT97RlcMmF+HI0JXTul
yopforyHjr1JULeSET8XprsEUb0K2zAaJJzH/ALE0q4ILIawyJMwgim9DdEv3mz1JKG+5xSQ10nI
bxkukZNdPUJHg6CDs5CiQQ1nGi8bbWUT5pUpRIZfIudgRD9qHKB4KV81Ny60l6NnCFcOOjAmoUuY
QclbSi+9ALVRoyMv25SuOLpl+wvPtp3d0L+fXzIgfUdunBF8PfWe1YD2LeY56UX0ToOW0PSLCK1z
aVqfTfhi+gAaQ/oEFxCwQ5Pdx80Mr+1hSC/cGzkjEHD+qpoF/3Z1gCc2JtsvCePISpieXvBC/A34
5stAnAOQD6itN7/MsDiB0mWJXWzeJno+0IqPgtiUxGxApaovOqhw2Ubso+cbSmCrhryidGWpoyuW
qqNzJww74/+b88Zs57s7QkPjX1TaJL20KlxleBvqCqKc/7IpoGyLgB2+6brHRGlpmEpe8ws30yDv
6MXuvcvQLqU9544UIDVAWOI6IldnuHV7ZpCkLC+poNGjFQ72S1JFWyW/xAwu9/ZGnzVGDaSqENEB
+TXxtL2dhxzpgeLS1/WqsFBMLOK912Z+r+ULocKcKUCXURAAvzuqDxNT3CpJjDaq8iIFvFH7tS8K
Xwy/8FS4PaS5vQdkEsHBhWe/yh1ldiFTQrTiUnEoCWipHgbaYG/cxPjtmMkTotY7vbGahYm8uuVx
yka+MgcRlwfmhXGLvtuCkZYInSaw2ph3hnbnLSQAlj4/Tu67z4P6SuZQPCovld8mK7r06+cO0Ptf
P/GvTlIIzSzw693XosK7TYGIaMHVLY1gXLZ3I0jsmktnHMEQrzWx+XSb1GT+J+F0Cya1rM7weanv
NIBjt7c31fjnH15q+DwA8RDlQ/+HcwVG04HuUNSxykujDdsiO3Ttpsy+JcVj3u1scwte7gWDM6cF
Fx5eJ+DZQ/Q+1V6SdUdymdT5BXBfccybULujKSiVwGijrcI+WRJtnrWHpiYblxFADNMETFcPBRQF
OtjzNskTCtZ/cnd9ew7fbs3JJOKuQ2zioJKLgsRkl9m9ETuaivJL5mQJsDNdogUtzhTEwQOXlg91
pK2Tog007j03mbYGEdSZp70dBQABtdWDaaNqWMYGmtQ8U34phqE7SjdKQ9DXheUTltAYfLRRkj3s
dL5TetIvVabflcSOV2Xl6OsyjyFEjT8B0x3aAx0h4yPIbFnQ1S2o8Con9JuQMLqXTCUveR1hmYvA
CcHki4SpMwzrHKkTEKHzjuP9HXq7SNeHO7zktD0gd2yF9UnOIc9yY0NagsQ1yuM+6hBodjer7LV1
pXHWK+PVLdj3MtagVp1kDcCHcaqvW42a/4+z71iSm2eCfCJGkATtlWw7tjmjmU/ShSFL0IDeP/0m
tLv6u9GIRowO0mUiWA2gUCibmaC63Y3obXaB10Iy77eBrup3oulm4M+JY2wR8X9y6i5/AXxWFukG
9cEp56TIG620BWgUWQJqJMadY+jxNz83TYzeA+4qBI+XGQKO2L5jhQvAjw7wzUatsSc2L2QzVfn0
1DLmYl+m9uO2EYkXFNf+mH6Uoi6vfj1jpCrxzTxaHP/nqnVLEBuT4r5IzAt6H3UP6II2eqTEkMGc
V6O0jayITDtAewAb/+n7qBvxPCwqhqL5cscZiApdgUd/ePjFOkOROZfcP5Bgos0Y7SLg3RbZ7Oze
K1luWywCy1yQrl+N/DGd7kYowe1LKLH0yLLCgKHyDy9GDOeyaR3auE/LCLhlgZ8/1K2HpiFFqUhy
GHBgEE7hnUfESASXkxoEI8Z1yyJGj/Gru6gymdfG2LJxCrz0iLharHxVi712RqMVkZu8TRjtJ7WK
CFO2ABsBDWbLiSQ549e1nmq0LKO0Ce3h3VGVghXfF8vvNUsXFo/4vuVv/S3yp7cPWfV5IaxI/Dy2
9QWfd+/Rud5nm9uf5/dVsOOYgQRoKeFdOVd2vFsKsPTldRGtzhB29XAk5BnxBcz1UddU3SSytZwL
Ey4eMOpsloMmIlqMew8m0Xy9vRjZxeNdS8hxYITHEwd6rZzNjod2iKhPtlXeBUBGBhznptrdFiO5
dzaqpzaKp4BBvcozjLQnKF0xXIk12RCjfAYy0iGeza//IgYtYQCA8dCmwo/uzMuCk9totpWyiJIh
QqEkmCbzUNuLYjUSdwgpIZ5lgBJc94cm/toxoidttGhTYPrD1gEqnWU80vXZyXoMdU1BXCjSKBJF
4EeEOAU5Z6D+CB5eBiT9HOxabURPGiu3bVUp/BOZANQI0N2IQ8JYv6BpzM2AS1lVTURqJBsDW1Xz
kVwbG6O96MXQ+aUhwq1MK5/keW/WkW1u2MvL/N7OGxUbvESbgYePh1bXkbFD6H15/iCMM4qsiOvI
L5ZXIJQvaYZ+Ws0L1vxfdgvFa0w4Qp+vwjm3NKwmm7GaGVxBA/5FtzVZdhqYAAKgINih0fYn7NbS
4YhKPYOKUQwNb2bgNP2DAB/POYALQXckHreuwcKjt7uNUMxqNgX+ffz7eM8R7HJCTrTBXR5FYVS+
O7EWG+Sah6GnO2Icb0uQHfa5BOGZ7d3GaL1kREiVFEHimhs4fltt/F55CqdBdhaARsZIME4EkEZC
6E7TdWmX2Wqi5FtDD36tsCbSzyP2QD2J94LrgtEC7UiiL47TRF31vjSh6arGlVQChFuRTXk9UAIB
Ftsb+j5WjEVKPo+aMXJdGFPiBKzC9lhDwyyn0eqoS9vfpENkYpYfd3kQvehICCEYhP0QlMkr6hWt
VlMdkQGtr+jWU5ywRJUuvi+oUmfoA+0LfH+i3THXpjckoHZOnB6Qovz4aV+IEnaLzB0SXBSiMMGp
T4HxdvtSSB7ai8/zwzp7AathNatWw6Vw2wPsXozS2vRx04esN8BYgBqOKoV43lraMtonfhVZToVW
AbQlaf5SK8yT9ESABgRoeHSaXvHcMnfQKmC64kSsZrt23dfOsnZDz7ZxzT7+siJ5hakFaBZKoWJ2
3Zhdih5yr46y/GE9DLkitJGeyNnnhdvn6A2QoBwHn+/yo6tvO2M7tbnCFkru4MUaBO/AcNg4I5Ff
RyUD9vNuOtzWKsXnPSHDjGhgaorMrSOnDPMKBIIKlZKdNvI9HLbCRfZF7M0w477OaQWVasoxfZo7
85eWxuAQzRP9aJFpVTyu16MkBE+egYkiCxyPAA0QTO4w9RzZASG5nTL3yxLP6QHvIcOg0zgd5jzO
9yOjxrEBZPTWyFJrVw4YmFCo+LVi4EdYGMMmaGsCaYvwI5IRdbfeGYuo1FaMk5Wf83U+lMXHIwj+
vAOzxcYjDwQNweC4IKkyVmYXURrH4VIn4WQpFnKtHZcSBJsDAsOSFhkk9H7gFUGvAliWfx88Qxxw
E5OKwvftGNhcboWAF4PfoEWfFe8XvxuX8Rx+PrL/PHENDRSLeAWpUGcFMmw0Wg8e3HcUscORoMPO
eKZIZWdmaBuKR+Ba3y9F8r+fWekEaUj4w6il9AkYCYB7z9qjWfkBGRUX90/i59biBCVbrb5ODNaj
JJq6h7LNDyWA0weW7YbUvpucqgwKN7nzkJTytf6/snQ2pad9GuLsw/lvrNiFhwNNRMuXmLRwE3dM
KtDgRNaMoaZiumN0VaxVpiZ4kDA4hTwuH1K43FS7wTBjzQZUE9uWfvJiFt97yFu93zaF3FyLG4p+
CTSwm2iQvGKGHis4iouHmuXszBuavFnZg1E8VvZDj4FOV3u5LY0fz5W0P+VldLNc05QkOqiHZ1bl
EXFKhmyuf2CFfwQy8GOSk3u/QKr0tsDrwSqYRmT5UdD+vxKFy+Zr6Jp3shLZyqx7HGtGgbfT3i0j
GtpnNtxjLnenjU6wIOcbAC6wQe+cql1NepBnP4EbzrPbYbJlXdOVofwMXDmyoSqYB/n3ketAiIh4
VMRZsEfMlfhGkyOB9mIWP1bt4wVZvof/EyC4k3af91rW4tRSBowMuyqPg178IJYqpJaZEQ8mEb43
jgyJ08uNKuYMvH1alkeJrhmBvQ4vBlsARl18swASclsxZK+Vh/fZRv+gg8MRDIlXUnfQgY4RoXL7
CJiuT6nFNi4pf94WI1X4MzH8+p2dfT57C0gwsXW2Ewc0McHrysIm0bZ5Dp4Yf3dbmmpRotukl9oM
osg84s2gtKdBTYFh6Hw4K8WV4f9vHWAnL9c0wMKyAqOqkYbqP1gC2+fKVfiwtxeCcPtSBNCq/58I
uP3mtO9+Ivd1e6ukdu9sEYJOI53dghECB1OQ4WGmxhcGbIWW2REx4mc3mV47U5XNk6s3OsfQaoks
izhD6tCi9jJ/RmoVkEl0n1c76oD1YH97YVJrgFo52P/QYoN+lMutQ6Fg0rwGCVxf+5yfvOq/25+X
LgIzcyg4oRh/NVMZd/bgVxQtQmNt5qiHjcdEtw/zsOy9tlREASpZwhnNZe8xB8XCyCUgODigwgdC
5kY15SC9omcrEjasoR6mhxlW5MZ+FjR03vSt9TCu3hFMS/cjKJcUqiddFlCtCUFaEv/zH3RmE5jX
14sO1qOIAo45j1i9hK2rAd/rw1kG3FOwjEPhgDVwNf0A8NfeQZWyiLz5aCD2V7jJ0juKEWH0hMKP
vZpicHNnbQrqcXX+pmsvpP4xZu//oGwoxGM2E921V331cV13Q5FiBT3YT+0jqswjO6yqAR7pjUEN
G0VsNEUiA3B5HlVCijHh59Gz5Ber9G2l2T/+YSFoNUIeF1hMV+PpWpwC38JFPTMHKY4dJmvgGJiv
ViiWxKahpwEgPqhzYXhb7HMDzEesa/B1I2NojlitGSx93wbNZL90s/foltr7kq0qLgRJvHEhlav7
mTpXVVE4bpLkkWWPT1Wc3sF4hJY9AI9k/W3O2jcNwEsVnRRVSYn6YXIBKDnIj3sYBRBOraztaQRR
aB553n1b5wEgLRxQiN8+N6kQHkYBUgaZG0ewQMkMx4N5CKwbsl/XJ83HiMPH7TWidp4KhPYhXhPM
T90PRVkDsTkqirALQeNxewUS5b74PP/72el4AJjJzRifX9NgSe4a9+NGxgJUAMYWUbzF0J1gzPqR
LkVpsSzqSdguYalwBGQ///zzgv80YK6um9FfEiVsW2Rvs6vybSXGGEAH+PkcOwKxgqBGiWcCAC2z
0ghxOkLXJOhMelhSRAfNqlAmqSgU6VHtgk27ylykbK4bE+wrkctHLMpk05m/9TkB1rSqy15mCPgQ
L++fwOmLxbU4z8C9TYc0GuwqIoVzAIFNmIMpJgAE7dbMUrApdApbLbsquNlYGibRUVAWNnItyIjm
pzqNzKwA06Z5P3Xt2wRI5Y/rM/qnYKoh6Jof3TCr2rPSLI1W1C/WJ/Lx68IBh1Fx5bqAAb3L6zKu
qVmXgwmQvHbnfUn77e1fLwtHL74vGBTmTY3baJjv0exjbtu72nqaQQTUepiJvRv9T0n7ecXoPbjG
bwuWODnoSAZbjYlSKx5rwcqw0q+nLCdTxMYisKcfBbln2hGw0HWicNokuofmOmR8eCaSj+Nc7qDL
RsxIJMmEUfFIG+6XDKNp61ezBUflf3qlArmVaB2kgb8GFhrelIgxS1iRLqNGxoj59FHLnFNX2m9p
PyrOTWKGoNOgkkRsitqfCC8zN/Zqa2M/wkiPwAh/9wdFVl0lQDgf3+/NpQF3UwSsz6HaWavi/CX7
dLEALv/sGegaMK9b/Pse+55om1kHX8bP2yomOfgLEfwnnInIYhDhuOvEl/BJn9ChV/QwNU+OXmxB
z1eXumJJEpW+kCf4HWDGopPtzCMCHRdMfMj8wVPHL9jl/QltULcXx/dHSFyB7xz1G/gcBM+0EPOm
/jAVlVGPUda+2ntj/HT787K9O/+8cGmGQbdi5uLzSxGwfJ/1Gx+g4XbY0X2jmrqWqQIIIgF8Akic
ayijxAcum9dUY0RAGtGzTbO+J+aqsKOStw41Ig47jdYVG51dl8oA5iak5FpziGJnM1Z1iDc4GDAM
uXgfbxXEQAJ67PgcNWgERQugeXlm6nUyRBTQ/an1Y1W8a7KTP/u+ePJ1qY3WnBRD1J86Y5OrRvpl
p3H+eWGjJlKzHCxUQ0TsY5rdr/Nd1yhcNMlZoAiFZnbTcFAlEol8u24G+WVS9FFq3OFtKcihAqlv
pzjxazBp9Oij0xgwc5gsu+YTX/KCGQYz+8gD7Ec2zYAD/FzG38FXNRVveRu80wMSre6J/tK8kIK+
0wjt5HD7Hl0vFXEcOqz5zDcG9Az+9zMbVHc+xQQO7SMLv6EACSvdrj1AfD/slaJPSoevg14WoPuL
DX/4DSCZS/wO19UNmgo5tg9PYqIt41yCoBboxKnAHg4JgHlEDafOP2zP8H3eVAbaNXS1iCM9Wuk2
lZ6ZXZS+V9qvufp2+xyutRqfx9780YVrJ8Bsinas9ayHM3iwUvDA/kMLL4JOwLKgOYrXRq5648as
X2J7aLSTs/fHNGAj/ainyQVwaFRM3oEpQHRo6zjR9cLK41PxUCUh3pcPbpHweUFVm6ZkQEfA58Fv
ZwyYhNV+JrbCF7uyXYIMIThDO7yd93EWn+KBAEY7DzDFf3sVMgkYbcKlR1vDNduiT7oEMHWDf6qW
b2DKZFQ1b3ulSVjCuQD+cp7daAdtV8z0e/8Ut5W+A25cFWB02XqoUZdT7JZMFKwkEIoRC3JsnEtR
JdFmkJpU/gmtjwawRhsAgUyLIm0h2zA+/gyFwrsFdMlLIUsCXqukqbVT6oISajDG6r4oNdUgp2wp
HOkT9SCs5Ar4e2R5PkyobUXeMKMrObl3J7IHpaHCisjEoB0OcT9g1K/BAlMfafQpBVc1koEnf5ye
MrQA+aWtULIrqw4dgAC0cHOw9qvQsjZrV2NEi09kbuFLTuBaTZ8w7xmumYrX5sqphCjgiP8Zf0Ue
zRHUDfOAVjzmfhKVoEF8LfzidzUysmlmawk86owbO/Y9xfJkKnEukyfYzlScrCC2m0ZKo43V/SDd
j4/fUCRoYYuBiIbZQOHr1tQsDjoLkyhbZm/rY+5psyZlvL0tRXZEPnoZALqM1gz4YZdr8I10yTG3
nkS++btbvi3111r/OpffPywFKVTQ/uKCYrJCHAspAJea9V5BI3T2ovYQ9r0ZWHa16TNVrubKIee5
xTNJ/MzOzmRI13zW9YxGHZCUXcw+jKAWDeyx/17a6S4z3VdWmz//YXWowmMoGmPfQHm7lDmlmWMu
MXRvMZMwRbIbiJj68piCoPC2oGugDL66M0mCltfeanRm64K6ac7NDQZZijAjTr3tLM1+TTVzCrql
zsLUKNcw0+0aiCVACCsKoJggHw8Kmdu/R6I8WK7pAmMNPiTm8S4X7md5yagOJqnKt8OmfNFWTAZY
X4j/+7YcibkC1w7gbi1My1xPrIGP3TRmu08iw4kBFpcyY49u9yQs67Tf3RbFb9VFvMh3+EyUsMN9
4Tn+WC9JtC6AoVmWMqzWAkNjfRwAzD9cmQ807wmkUypOSKniepx0hxtLhKqXe8myejEnS9PASQx8
nzWtfyOHzpObz6DyfQdk0FcvblX9ptKNRfMZSveA90dB6FIoSHhLNll1EqWk2bOpBp5Ws4ld9nEj
w+EdrT+NjYgphQtSV4RZjUOTqJgXFISWznjKF6CfD82yAM4o9fYfP0Re5kSFAW3laCC5XFbFh/Wc
FUbNc31AySAI3TnJUj2Nw6MGpu5mWxo1KobNrGpzku0n8Bf+TIvyoShhP8txLU1aGElEynhPlzQP
GjDsYNpfsaFyOXyCkzMSYtbucoGxl09womFxTHuH4k07fO9VS5Hdbbjpf0Xwv58ZUnhpqLvlCY2a
lgFX6EfnPvo24N4/3T4qyRuK/fqfGEE1euQgtLnWcFRU64K5yL8B315hNqW7xft4+ImgKUvwDwtP
n8joebCaXr9d3cd2tbdsoAop0pWcSTEvN6xpimFYDJwJqdrllK9tcSw9wN/f3i/VWgTV7mJjrccl
xlowXhYsBHS4FUJmUBwdbguSLwfoxLDuKHWL6RlrHBMkT/n5z3406cid0U7R8ChbC/Ae0YuHSVHA
PwlraVBYXTswmJw8eIqB0ZVsS6fl2Z1NFaurbDHo3UZFna8F+ebLswG4sUdTt0RImNBXTAmclkQ1
KS5dDIBRQHOMquD1cMYAe6P1VXxi7eJvOmv5OZEluffRCvHRtBDsNYIDznSF6O2qDSGPG6s0axqf
uq4AJJ/Z2nuA8obwRevQKZSMe7KFwZMgaCNDDeIK4bydi5EMLYx3O+96Bo4e5zCiNnBb21RC+AGe
WZvV0nqyNPyF8APQLuftYz4qXnaZCMwvYfYPgNHAeBEsDZkrkA0ZKWxmvHW+xfnO/vXxNZwLEFwH
sORw/sUkiYa8NEMWg0vbmp05sAflDL9qLcI74wLZ1o4rrEWHsXQLgJb+0qvjPywH9xKDvQCavRpR
ZlNpm1UDh4TitS7uzS7q/iHNwf2dvyKEN6Yeic3W2tFOsa+H2YB8U6Ioz8hesXMJwqE7SWuYyYxF
rPlunowwXestMC5DMivMJd9x0W88FyQc/uqtf9iFEtSzwiq/q8cnv7jrSGB5AfhJQKVy+3BkBg34
Un/69ZGx84WdK4mH4rOGdbGgakrQ1KgyBDIBNjczAIngjjfXwLMLacZauzZLBwHVT6P+oaoGyxQY
Vt9HPQP5pyuPcBrs0cIzjMxArW3i1Xwq+rcq/TD+ESyljXkO2H1Apl3hRw048T5NS/jUZQ2AWDAF
OPvEBTj2sgD7ZJ7osi/ScWoBLumxjzaa/5HNbSb8UAM/43ID7VwvesMptJOVI2wwqsDOFCon3UNE
7kDGAmbelbOZZ3jpMMGjnWrXYdFc6fEdaEPJgXVxobCdsmvEGbM4JAK8ahGgEQxEdTnWq3ayZ3sz
6Z8tJFTS/Avur+IdkKodYIPw0GAGiogzEF1frV6TQe0I3bpgK1J1D6u+L9ybbgQ6B0t67eQnD24X
uM3bx+8las1/f79gb0htwwdw+bWZNj6oN5n35baAawhVrldnEgRD08ad33dcQuqFBgsA7JW9az9I
pP0w/vwbtY1mBRiArIMFaCTkEL/e/gVStcPALoErgFFRcaBWS72FpPEIoz1sMRM8g4WwVKibRASS
nyDAhXnghACCw26uxkwcQr3TMpgbbV3CeCXP1fTz9kL4WQgm+0KK4LBPJepri6W5p4qSd+azXQXK
jxQYB2HCJgCOqlgrpPLgd6DnEoh20O9Li9Dobty3TuWdYjve+QMA88Y8wGw1BeoNOZo9Kq23FyhR
dj5Aj+KhjqGNKwgu29VISWnrndxs+rb4bKMvzX+3RchOCg0j6OODY42OPsHKNbDjvbdW7smNH036
SpbnsVGUpGTbhpeIO9VoTLnqvuriaV2yMvNPjlZlQVkYTxrt5mCw2H+2G49IOGUKz+dPtVHUjHOR
fGPPHr/OJE3cpKl/moZprxXdPrGrLWXe04QmTINi8iTz9jTr34exe9bXeTvVxYuz0IfMLI428H+W
WhVdXo8KAvUTxTIw2wLRhUMiCr9ppivxE8QXwER8rbU0mli+zUZ218frZh7rX0aCH9eU04ZQorgp
3KZc7QdSU3hHgbh3NQQ7Q1SMDgv/RDApuLecuA97s6j3tE1qDHGBsbEGR1xWgAnrtnpdt13xVePL
JrwEDzzHwqqzIgfyTKz5J6DBWw8rkpiHuWP6Ywp8jYexsTNAXuf0AThd9QubW33bo9PtiEGzX4of
ItVCgJNAD9FIhDfwcvtnx037tEXVz0mJHbZ5ZwXJWoP/LluMQ+rm41fWFHngTPHw3Ha0fSjbzN+U
TWt9ijuzAoJ9VoZxPTd7DPYnc0BbrXksmyT/fPuHSo/q7HcKF3IwakKmNPZP6O6gIa3rJajgYr/1
yxSHde/Q/dTp9sanleqsZKYAsBp/d0i4NEYD1MdmSONTDyArj94VzrLRVOVviSMCRJD/CeE/4uxm
znSKnWKGEAY6dHNLvV01hquriBpkhhPtAQ5vFMBzK+Y+chfsbhNN/FNLrJ0PEtw5VaVE5bv1V4TY
nTKh8aWE7+udpjV/Z2jwNtDqO01KF1gmx0GjHWo8mF25glUuJ09znJ76pzF5STokPWdrlwy/biud
bL9g/4H9ie7Yaxj9zBysYjVgL0twzpDch1PwcluC7NzPJQjK5aydbsY5JFTrofYOjfOd/SAqEGLZ
3XFAbsbxI1yMsQtuh+uXJeARfe+kV27YVmjg8L8aw8/VZFvcl9BNt7cXJd02Tj4ATwfJHLGkHBsl
mDFTwz815G4qd2i9vf196dkjFWWjq0bCqZr5Vhxnk+6fCs+yt04x1nCmWoxtYqAhvC3qer4Xhhr9
9n9lCfYRdFVJ3RqTf5ot75dN/Yemcx4tfwH2fI1uHjuauvSbE5vBVOkHzpSzjOYJkCwKz1GqJxxG
1QNfFUZP+N/P7MNIO2D5LQs0cSBlG1gFsX8ArxFD1HXOfqxGpiIVVgnk78aZwCxrLbBUrVDMtxX0
45X1LdUDFe7yHzdKfIAdF1PziMehm+LkXpmkfZ6luX/qBnc6Ykrkfa1NIwRgQPE45kW11bt82bSN
Y7+BxokcC7ZiKHIFVADgGNJTSseSQ/ePB7qyYW8BKn7XkYFTwflT6KPDdDflNN5UY2M+4PGqAjQI
0sNtFZG9oLyp0EG2H+wPIrxF1mtL365ufMpJtifOwbYPtt5sAfgYFOPmtizZqZzL4jf97FSMCVji
6ClDj07l1i+eUcSHYUnoT49WfViPTazwU2Q3GRwCSC4iPkYXveCmaNUIdAaTxScAkhpf61xxkaWf
58gMGD8Apq1YVrK1uiirDu1AXn7vnIz8dHu3ZGVlIECgQ4PPAXD65cvt8rrZwIS1FZ+0NFlenarP
HxbXyzC151ohaem3cY2dR22x3ZPnlt73RdP1JGC6MUYuA7L57Z8jXa2Fdh70vevocRNadvskLteG
lwUI3eh2mGsK5ZCZeQQTmICzQPqE9pfL1a5elfV2Q5HY1KqvTQyijLrc9tUcdC4mI1tW/05jVRu/
VCZq1xxFi/svgoK4o1n2dQ+FnLQH2m4G67+6YaE2Iu781uhUUSGQGX6Xj5EgWgB9khg/16iiJG6M
q0bW02r+yJCIwCyUYhulx3QmRLD4euVoaWd78Unvc/DRsEBVE5AJ8NAI5YBYFZS3nnBOZTb1ZEjh
6y1bgxy9SrFJqs/zv5/ZiMEYavhcuFR0Jr+91H1GxW5zW5Nl53C+Av73MxHNNGUxSyBiMZ59+y6Z
9taguLuqVQgPnuvndK0NbFL3pI+vLVV8XrUC4XlLBpJmrpvAsOn6XdLFX9dSf3J1T5EsVYkR7DWN
yw7UtRCTlvuYbOIhnFWcYlIRsCioAIGI7Srj7HclKZPR9U+Lt/G0w+ihRne8fdzSszgTIayixMxm
33UQQRFlEXThKAyj7FVD6QoPDHAywUImmGmWO9k8jyOMCMDTElQXdu36tVEBPEqlcH5z4An+8aQu
lZZkzC9dvcFjMIT0mVlB98p6lbvIf6ro0KBX868QwR4OsIUjuhDjU1uWT9SqgyYnj+M8v8I374PG
QwwxrOzXsM6bZOjCojZebp+VzBs5+wHiIzPzRG3f4gewEkmlpLmfS/thKslrkcwbzAL/Q90e2Aug
AEUJGp6yWIHO8m7OQTfgn/o0wMw9kJaIplAPqfoRH8kSD/g26Ay5PLjcx3hIBb4MAHi7uwIoMIuj
IjaRPWOYTeSw4Xg5kcm8FLGaKZo1EAGe2tQpkPHIyBvqxuZOd3vjLhny/oBsZLYZG4z33j4vrhBX
CgPUAsAvuPDsxB5fUrgZox7sXDlmn1HVi6yMbOoZ02l5tfUXZoaauwZlp8ILkt4GAEcCbt7WQUkt
OCNdT1biDis6B/JlPBQagZsAv3o/O5oeIhnf7m6vUyoPg37AnEf7PWrVlzts9PDFshRpvpR8StLf
1H8qkk9t/XZbikz7fcLL+fAQMHcuXD8X7mpRTKZ3Qlfd1oDrM1XPU/WWNSgoGArnVSFLzHSMSO9n
WkaQ9h6+F0CKNoMamSjQRk7Nl9urkl2As1WJ2mkm+uSMEySN5sbwwlZhtFSfFxyefGodrUfa4JR5
36bm84cnWBFBA4QNwR1eKHiIwuuh5QWyoLGDjFAeJHkwfhguUfi+cOZjr5HV1PB9o/wcA8QpzVTF
NdkT+78VIN10qbuJ4SXTVHveyameiLO3460eH28fsTQhfC5DsEDt7BLEkTxHoyfHKjc2ZtrfIWx6
6yrtxfOne8NiL0Y+OpuqNz/rpQqqge+SaIfO5QtK0HYEZV28nKexr4PCe2Pr3m/dYByfajDw0ima
lp+3l/znWb8SiYw/Zv6QXEWG7XJbY1iDtC8L76TpTQoO1BajeUm1pi+AkLd++gg7n41sRPK5TmP6
2LvLuu/aOEM9Jh9A0Ek/j8uUHzBw0Dw7yJNvxzpbnxmNARtW0P+qhNl7YFy2yNRM80fnrbjOnf10
wZq1XYUhtjXzTvZwN9XBECuspdS2YNqbzyuiR15EZBkbH9zUbsK/3+xQzttPMYg0q73Fqg1wof7h
gQX+7l9pwg1FVIiuiDH3Tjm7y/IjgKBun7TUwABQwuBz8mAI5ffrLFygFWmMsSi9U+OTY9x2bwAI
+3FbhOx5QSz1VwT/+5mIzgTBUOOm3smK6wBYYMjVhFZ838+fbsuRmgKkEnhWE+P+YrUqAXw7tRss
BfXVLCwcW9u3WTlva18rFCZBqgPovfeR88PsmtipkhFYNtRavJNZd4/1ANzRKrsbC/qyLsVxnD8M
08RV2tN5mtjBvKQYlSaaRgoKbHQkL49tdlB6xvw2X912RLxAFkFa2BCxYGyt1e20b+FiDUv+a0GF
M6xc5hfBrE/a3uh9825F5WBFTy4UsMGA6KHM0ZoRNJkBzpGuBqErKXTFIy49TzTQYjLTxk+zhYtc
aFXnjA6KsKtp7eJ+3jn1plWBDEr1H+DWGEtD5we4ny+VU3OTrMu6wj+53hA89fXw8fuFR4n3lSAT
I8Hytfqx0Vv4B/rXDG0yqlF92dsEZCgP9XDkwZHpFAx1XZVmZ6w+kmTG/Gxn9CcBNJ1TZBsv1T7R
Ar3ALuu2pju+NCV5qFYVFoGsRoxuJ5t3ZmBaGCPclxtojvnc1JWDjgbHC1zySIos7PrXnPFO4XHX
2H1ISzfUXYVzLrEqF3KFR3E156TWCg9y3eW7Xy2fa8M7zOBMC3qSqcY7pcJs2+fANbjyIgUM8wbL
WWILuzyhSMOethX+c1U94xJdRLMTnyrkoBtXtSB9yYgxUsM9TaGefPaKrx+2j6gko3/GBzYFPD5u
1M7s8No6C8DE0OFSgzHJBv3yYutd0OnscFuOdLNQNwD/H6JOIK9cysFsxVwtLnpcQLXmHGkGsO+V
rvHGcqd3f84chS02JQEiugV1YEGi1xXnI6wraczBHVwGu49p7k+2TZPnwhyMF5cR43e6+sBHAD7h
f31DjM1amSawx+HdPKLoDh0dQYZ0rIfUe/RSMm2y1E2ODdUBta51U1C31hAmjT4HfZu7Ie3a6YHa
qxHNVpsAX6zvQteP/c9NidAXuekC25ka29v7KbGD2E1QHBnovQQ/uuAC6KAeHIsMLoBJ2d5a98s4
75ivODSJ7iFriFky5KfRbCFGZ8wpPbOrYUd8fXwD+M/GLqgK/EshQ4zK4gQ9Vu2KKzuX8WvSLw9e
vr7d3iuJ7mEZgEvmOVwMEAh75aR2Mlgt9qqgb2b53ruvffmevt4WIl0HcBg4DBSSK+Kwt+a0Q4YG
WaxjDEygDSpGFGSfR3MlBjBxWZF3ECxqAn1bvbHFwMAclMumUrHBS8IJtPD/7/uC5WyMaqoNVjqn
sa52pcvux256mUu2GQkKLt76DXn7L2jlUOS+JT7TH+Q/H74sgCVFENUJmQGtTy3vNEy4SeO9tU4g
M4h063dNFR6n5MYAPl9HscWFEgCo+NIC+WRNmNNDC9IRDFcN7vs2dz/dVgK5DGA6YJgE7YLiw1sh
BIkbD96mN7hh4uNKNs925yncB+mm4b2Bb4ZWqCvuoFaPh6lpEMyQtQ0mah3ixHrCiPWO5qkWGK6m
MANSf4LPzGICBwnDK6SE1UutzkwG3o+gfR1T8uqk9f2cs2hZzS4oGIW7Gwd6q23TzHop/A9juCHW
PJcvXOC8jHM9tSe4uv1wN+bJfW+rUOgkNoIPBOMhR3efC1iLS+2Ykn5tDbwLp7grzTvNN9vXuRq8
fePk3pHQ2VLsqVRTACmNhnY8vJhIvJS3MBADNmaDQjp5zLqnzIoy9u22MkpMBqdX/CuCL/nsaUdX
R1wBKwwdNzpgc/wfOlUUS6QCMBVOMLatw0sW3tjUHEfLoEglG/qTjebyLFE1wqgkCAdfgGNcaxAG
nci8M52tKpiQfh69fMhycpZLMZig8zz7JWgWTiOa8rVlCH7fPgFZMwq0iVMWAawV/LPiKWtaW03e
jP7Ncu8kd8Nvt0ReaJt6Qbtsp+/xsq2rsHA32pfbgiXWHHlbzMxhXg5WQtRm01vNvmqQHCr0Jxa/
m/Yna6yAM1MFS/V5Wr8PquvDD0IIFjGcgyAd6D28M0CIOKjmV/rMEJaVGduh0PhgauyuYt4ckHbB
VCAI6LYaujVvL1N2fudS+d/PNNxvS8o6wOicZmZ8YsvweajRMnJbhnQrbYDt4k3nmNXCw1vGVpYy
zL+drHUI83gKUpYF2vqF9dFgvQxdtlnmf3ipOAEV9+2QSRDdrslNR7ehNl6R8t7K9057LIrt7VXJ
zM+ZCNHravpuAvyA7p2SLPvuD8Zrq/trQGNXUbaVPVUIADlXLpoNMHp9eUI2S606x8zIaUrrH8Su
j+WY0xDcT7+MDE26cW3p+9srk2oiqBUQeXLACvGZr5G6hPqPyPK78Qy0in7Z+LGXbgnNWKj3vb5N
EJtuFituFHsqWyt6KvjFQ93LFqd746KJF3O2aBSvx9YMZ7rp7T2IbdxCkQORqT0ALFAwwfqu5y7X
sdfjsW5pZHrh/yHty3rkRJqufxESJJDALVBbb6Z6cXf7BtkeD8mWkOzw69+DP32Pq7JQofLIFzNS
S0TlFhkZceKcXr83zNtRpwiSZgJGB5QsF1SP3DbrKhtjdjSKeyXzHbpypBbuWpBvQn8FtG5zIlk6
UqB40aH1EllB1w27qFPdQTM3fACXxEp0uWgIjh1JWbyULkS453ycJrqeBmEZuYWWHNRhOgC+na3h
KxZWBK1PCPnQBAtUvExeEpvCUAu1MYM2oW7ZuM64RieycGABFrCQ0yEAA4Nb9PwgVQD+91NCzMAw
e8A009deqV6b7GZeMjww4FFRuAXt62XmdzDStplApBMk/f3cC5Lf7rHn4AoUPNDZmwkDzocRC7wx
6iE2g07303FXNC83n/6z7+vn30+itCTmhO+r/ab4ltfppq6SjW1DQBniz/bNwraYLlDkz31Q8y0r
I7gaQtMJjPxGYAAHgfTnii/7rRIvXat4kuFlhDyvdfmeUCaAVsuoNwIIFqlPQzg5nzbPIOFqiO4u
KuBirJ5WDzbHs0bPuQqoh+bsCtRkdnZr48avdL4TDh0enH6VPnNpSyLZjVcjmgtn+qHzuQaUF29S
qzGCqLdfEKbtzagofEsJ19ibFhwrQCZzZz5c0izEcm4oz9SkDCk3Ah1K2zDimmg3r/CM0+KdRdbU
bJecBvi6cZRRZgd4V/JOU+aMZT7mRkCUgFTc10HpbBtvE/mLrYrIHxTLUC+dm0vOR2XbvDYiJsyA
OC/Myl2iPk7qW2o8FMp9uxYQLq0Vch/YqyCpvmSeKFlaUOFkZmBGfecpM7uKGbfUp8L6C4oDlAz+
mJKOuB2CSBLaHnAhw4tRPjt0LSJb3A6g6vyN/biMKVAP6ey+wqHrMxud7fYY+1mpjofE0pJN15nW
w9xrtnIUF40682sbhNi4tKQ9SPOstQdk2wNUZfwwizYpwnjDfmj4M0t+3u7EZrVWXO/IVqAx/Xxn
mKgf8bS2zYAT/q/BSo9b/NBV2lfDbr6PPX8NBfidrttc2iB424PUVQdQE9Q/5zYVgr4cJ8duBM++
J/JAI3vd4v51I0vXJFrGDGx3PIuAIDs3wsOcR70wDXAsP5WgXKTlyoW/OAoDbM7AcyEAk/1xi+ZD
fYgsIyiJrxZbQdx4TSFn4T2AKv4fE5LXS7S4siagdIIWKkljrrhKbPld/W9nPXUc+ORo5wwf16eN
zMlx+RqYT9RceEcQIDOwlXFbt7mDawB4vObLNHTsLmYp3RmaMHyzBGyGUrRyTcmkelNH6/vKbuun
qhiJx9LkV2mVQ5CCLZ6ybYF2EjzUQ2tX9jVYgXICgTpw0kDl4fqPXjowOIooAUFIDvUFaUMZEJWq
rH7+zQM0aN1G3zvI8AGgsIZoXtxUyG79Lr1rF8Vqo0s4egbgryORuEmOYrtB6RoEeHE0iFbnijge
e3KAR9SCKJZojWBS30cCr2M5bid+kAq9OVq3uz51yyOaA1ZnPiVyfEwyVC7UfjICdfpiW4dhDTqy
9H3Ag/BKQRcryBClpakzlkcKQZCklPFblfZPmbrWg7d0iZ6akMJVxsAYrNShEaQVmVynU6BUBGeJ
EHYTdbl/fb6Wyo3ok4KCB4QRkMOWJ0zXlSyMUAMKojqiXjFmvq409yzhm77VvymZ/hjnYkN4/LWd
+EoSbHGkcJt4ViI8uagCllOuaH2lwnbRVH5VDfUG4Cz4UUPrt2Y2ipXLYcnFIeULZSY00cFZS4tX
mkbTQP3XAghHc9tI3/UjQX/Y8Bd7EIfK+V2vA1/9vIdOUitxwXWtprUVUBGEymN2vL5kS1sQooFk
Ls9Bn1xujxqEbrEMLKeBMe6Ez9ckBJb6lAAM/fN9aZa0qbZSI8H3Mwh9mq5RJXkgppF+sRPNSGaA
kr6r1XEE+owlYleHaoJ3bh66vcUUT6h5toPSMdtaKQq6KVgAfEPtuw9aVclxbAeUr4swvSvGwtlH
AslD3SntzyJjazCz+XfKnh8wAaRx8eq7pNaIIDAWwSjqI07upZPuQiKzBEXuYEd3Bvp6r6/K0l4G
N9X8mgHm80LxXieJCn7cEcXgYm84X8f7ODsSfX/dyMIGPqtcSksDxldNKwlqJHn2kvHeJR3WZw0t
O/sXed5QssSrAc8QsMfMt/jJ9iVRTZyYCTuo+03OffWQfyjC7WsPkq/Xh7M0ZyeW5EwaEKU207La
DhyhHFlIX0Kz3EegiUjIGgBvzZT0MrH0UGFpXoJGIS/ApWn6k126MSpm8fjj+qAWj+ef6dOlGF7j
UF0qEmy70fTj0lXW8vqLI8E7ZC77EYTUUiA48k6A2QB7oE3MOwEqVtXatI35OETKSkS4uBFOLM2/
5GQjDOiSV4d5t9XNd841t3N+2sbgg1HO1et/krW86uLEnZiTNrcdsiLmBiCSGSUQkp1DrduPj4U8
9P+mbh7wyYBMNcxHZ8R7v0j3I92S/j1b855rg5AOT5SMSYXgECe0f7aaH4axu767FjzA6RBkKDuQ
Bp3FGCapdN4G85saG66VrWEkl3oJz6xIpyUXlV3VI1hO9HpA2Fu+Gcb0kdjVQ1doL6rdvBi2+FWG
yk43440BVsmCrIm+LA90zgaDo/KSsS7rIwgQksECuMZ5SoS1i5zos+zVlVB7zcy8nidbIkqZbqDd
GNgaqMqkDvlpaA7KZWTlKC2aMZCxmMvO+gUPtOYMJbGV1gri6L2Iv5XRv1m8ktle9AvA3cyFZs1B
6vl8JAmzOGUdYLRMeTShikBNNAwmryR7vb4DlyrayNf9MSSdorRsmx5KVlYQjpUv6sGz7dCruy9C
iV0yvkf5sWktt4ZQ7XizegpyhnigqnjXo1qAQsX5GCnT0raMgXzl4eOUH2LDS9bYdBcP8IkJaUOQ
VKNx0cBEXblmt2PidjAKhjCXrgGoxcaWjpaegTY9iizshND6LJPunehrdODLKwSsy+8COWBj0jSZ
NSs1PSM0iNTPKILSoVKKxqs5SOxoXINeBWq41vglL5RDNzXbAewV1/fI4l5EpILxzWGELNGRkRhx
mZlYQStcYfr0I0OptliJHpayCcgp/c+INJNhqXJLMWCkhwQNuoy78kejGPy9aKz+WXHU9jufon6T
jHWDPolwuv3xgvclUpDILgNL60ioPEjvDT1yBTSgCcT9FFyJW+TQhPF2fSrnYytFYzBjoBBIAfO5
AOPFGqhC6xLaWnmvHnCzGS6odB61sd3qrNnrU7lSdVzMm8PtznwTIIO4QCZkwOWRJC+tQBvoHSvS
HRqN/AbdnBqpXtHdvhvZ+LOMkn/0oT6AUeeYZN2dnXcgae/u8tb+9+bxI3YHgeEMlJjbrs+PfN9H
U9sVIQ0mpY3chDXdQ1TEeaAm9fhcM8fYRaRce+UvTDokJ1E3wOLC4cvgBgWkz+qgpoCnZnexfg9x
YlReDWM/ZSsRydIehqueqTmBeLpoYwf3Os/wI2hAEDVCLLpEz5/RugnvnqduUjcjKbaR1u7Z8Be9
k3ihosMQPA7o0pcrrpFjx2o1oZDY8G+N8ROwe4r2C+rsxzWc2pJHPbUkBcTJFAoqRoWi42KnhyD6
8a/vkCWmLwwFZwT3Htgb5AeLGmbTlLUaDayszEs3B7udr40VaCniuvw+MfEVoUzqEqHWm56p2R2E
6LOH3qzLY9t33aFJ2LgXsV56ozLSjcjo8fovXLr9T36g/M6hLFEoabHKo57cNUUByo7aLelf3Cyn
ViR/yFItVcCIg4ptjuKgr6/l8RZHgdgFFxe6XwE4PD+JWW2oIdMRw0Bs7ltthHchLT5CaJhdn6yl
s4eLC70gDrSFLsTLMsD/qEIR+DnQlsjrEvxX41NFw58a7z/0qlxrh13cnif2pO1pNY7ZKANA4tGk
+mFePIXiL3AVFgaDbCGEVC55WJHPbwgS1BSgFC8J/Vpse7pJC5dU9/ra83BxlU5szVfzSUDbgddx
NDn8ZZnaLi2+U014ZO0VsnS/Q2oERw13k3VR5zNSG5QIMTJcSnkoQuYOvNqLBHdgt9YYtDgcwMww
d8iuXIgb5FPTj7nZoytBH36WI0qKk/WCIHt3fdOtmJEDFkhpJYOoYEYzxkAY8R7J341O12Lnxb0G
3rnf2DLwyc5/P1mcmKdDFYPGPtDC4VeUFQ8kM1a69RaPz4mJeaQnJkTD0S0sZhPAUpuenW4U5aEa
vHKtBrvkdufVh7IpOKMgOyNbYqnaKnYx+xvybJB3oI6jB5pNvrAoew7ViN01GUMrn9OCGDrXgjxP
tyFNwMJoZOr3NlXzA1ro1kDxC0uJ6hgmF1k4RGZyBz2pWlFCzhxXKr1Xws9BgdgIaifX98vCLEOQ
GqlFxAYzuYnkC1miQ4WmAQe9hr6PuVdrN6nZ28StrwjX7kxUbK7bW4gTTuxdcEeVwi6mpIQHiVLE
Wr7dzqp0XmJ5Ixh+4s6rpsN1gws7Fe8rMO2jXwyYFRkzk6OcFjfWgEvb8vXa5c//7fPS/A1NanFV
xefN9mO4U62/+TzIlCEzg7I9yqbnh8DmRVepCj6fW/dO8fQ3TaTIW/75/rw9Tg5Zj7hirEN8PzsQ
bSvi7fXZWVptsBWgVD6XzUCZd/75UZhKgujPDOosb9ya2n481Z/oad3wvttwaAZqdmqCeWgthFjw
64j8/xiW/JPTQ1JuICOq5xAg6tPW60yoh5KfvR3614e4tL9Q8gcGD4AmcuHXU94bFLAAE1fi10Q9
Oiv+fOXzsj/vRc57IvD5RE0Bd6GuejvOD48SVBjBDY4gRV4iWpOmG9teDwyrsr0amLydCRGuFStL
6wH/OneNz6R8cr6jYRFC9FLRA5Lvsmnbiz2p92Oy8pBetALAM0Cts7C3PBbNbnst6woSlEgMDLp1
sHMCYXSl9tEkteae5+yQ/J61HDQl4Mmszxfh+d5OACUd0PxPgnrUI0Cqe0j7WO+iLT4roF3djDqR
W+GFeX27LZ0o1LTARI2WmVlD+NxqnhoR8HmDDsxueS8AcLNLYK315Dv0q3uvjYsP3UGmvs2cNcqi
pZ0ImNLcvGeheC7fkmjUS0HhEumB2ravLHfu0ylfebIv3XhIyEGWfRZ/B+70fHA8HkTGbKYHvN5D
7coNFb9ln9cncGnZZpAeio4OEC7yGws8PyioOgXQIRGe367W5z9zBxR8hFP+L4GS2T4D2aofFhCz
uW55cXS4yrFfcO9dwKDBmWfqpYozoNVD9620q+GrXdLML0m/ppv8uwB8vjmRM4OIHoBKqEqjJn0+
k1lGlGzKmYDSeDregWnvn6qzcAEWuf6QWrF2mEDA5+lNbG1Gsw/dNLTsx8awfumdah5FpJp78LZ1
b1OE6D5RONBvwkg2PbV+KWXSotSJolCllnOzVp4dKiP6lbRj6UE65ZUKYXi1DobherC/xl2n+qVl
vExqou8UYTl7tN2Hr1Ohkkc7YtlXQ+OxR2sHbJzm2PjAT0O5vhXcs0QYulqlxl6itY7HnanYM8qr
rWBQb6wj29iPuZi2vDMHD2CDaE9oqfstNwuUeGL2WoDo6DDlEPBhvWZ8dQxoiSu5sF6z1qp3ICpv
3zvBWy+ktN1ErHLwV0f9wpBlvLc1EMPUtha9O2pEfcMAbYVrtHq3i535f6PEyDZFvGHFHYAz6d0M
TcB5d0C4XBj8Ls1E6+Yo0ruDlaiuORBlF6dU9ayxiv2REwRbmXCg2WrYN+8zMJNDExT1W2Ah8E47
X/smqppWGUJ+ZLV6b0TJoVe0RxFO8UroeOltz+1Iz3RNNEMBmpHiaBWfXfqlngZXqL661gixZoac
D2cokUxK86g4TvUmz12WPrLRS4rt9cNpzL5FPjGg88Itjg6duePi3MzIokjBbiyOuTFZ+9CAlI0A
d7nHBSi5TH1QdpMZKz5BQy+q1SIGh+GQu0NMtbuGVs0xafJ4rzdt/JADEeu1TJ3uB7QabiaUOZ+b
XE+8odQNLx7V1q/0tvJJ1GReAbrLt6ExnR2P+wmpHYEdI8rvZRP/6lqe7PrBaTeKilg5EnbkVY4p
wEMJjFc5DuwtNkIbvXeEexoSoa5G+qMRNqPLeWW7NdSMV3LFl5cA1OSQqEZeFSzOplybGZ0wrcHB
x4/q9KkodzoEEFfWYXEZ/hiY3fdJQGp2OMcsN/mx/WpCFDtd+fy8ivIqn/rF2UeffJ5GPJnQ7SWO
IvnFow0Y8l0VeYWyPzCHrZyPy5sGPhgwQWBQ0BSF++zcVmTVmiqSsDySmnh0PArlXZ8SN9P1Q+I8
aMlK2WxpadC2iAQQ3gqX8UjpGODUNYzimFSWD4TiU9KsNbcsmwD+FXvAQhwgzV4+ZYAYWml57MXU
bWMjUbYNT2z/9i2Alzj4U8BdgbqSdBKTKi7QVRgWx+qQRA+Yqv/2eWmHjTWLyiFW8Hnz+4Nzu7Ys
suyAzoJTGDHGRacYizWlVVskZKO6AWzCKiBX2ID7uQiVh4yRlala2s6A76EAp0EQ7aLPycBVHIMb
HtYgRjGRfQrugUY9hnniQfllZT8vG0Nohh4apMrk6NqIuV5D2bg8coFetDeTNG7k5K4iKre2Vyv3
8y0ln1Ro1/3P2rwXT06qYg8RyOJhrRexx8LJjRS/sT9tcYzoi8g/IzBUdGvdsktHFrzJho0LAIsn
8/pprK9RE3aKo8GBSukOVZu7oaF4zbCPh11O10jcLkPCsytUzkSPIbEg24yrup6ijTI+DKA2JWt9
SQvI4XOnLR3bMo3ySMvgtEOohfh2HrNdOSLXUsQU5b4hHPsnLS3sjWjVz6RLc3Aw0aPKksyflSpd
jXPlIGqN+Tm3X8Blk/p6GyW+gpzmfRe1b1ZWrJGLLgA3zn/zHBWcLL9G8trU5nugNModb5V3p2H3
odDeHSXeVnrn8Wp0HWPY27n5kIQFCDrJ4bqjWFocPCXRmwb0LehrpNcIxOrzpkRwepw1zczpscyf
W9xJ140sudRTI9I2rxI7a2IVRtCYOFKPjSseYm0Q0trHRVnU2TwIw/aSyYfgLVl7dS/5hdMhSEtV
tKNtg9ifH/P+W9IegEfftOLBYMWWKGsH5veky27h1Jh0OdhOjk5wNDQdjfFbrdwDZwdK7q98mIPt
t8L5oprFtjb+7UCEgLdwEq2EifNYrpmXLo+BFMj4hjDfm66l77PkLkv9qV8B2SxaASMP2kjQVQbi
7PPN32dFKLLe5scJitrE08oduPNMa3N96y1ujZk8Zs7MweVJU4nqe0SGFkeszjdI/jliW9zeGoeD
c2JCmq5pKmyjtSmeItZb2n061krMszRR0OSae6QBRrpAI7G0rAXT6uJoxl+MYad70wBmt5Vy5NL+
tsEI8f9IDi6ALg7LIqChMIjS/tJN9yHabpLiK4hQh26tM3Lp/nFQVwObDxg2LiALRkt0bqS4f6zB
caMi8gf1Nerv6vFn0exz89v1DfAboiPvZuQIEMcjfYmMkrQDxBSnU2RgN2dh07m0L0nnJVAd2eO3
gU9yUNENbrapN3HOtoNu1z7i3B7S3ANFbkbJ9o5iay6KwvHW7nN2R6HItE1NO/PAAZV5CisNEKta
tHwWohnfNIpbLkkc66kGG9+zWotXMxEpcHfND3PM2tc8i61XTsHZy4k9HAYttrzYrDmwN4Vd+G3k
9D+rOGk8Dkbo3UhDaDQ34DSoyom/5qSvb8/xIWJGkRj5RANCB3LToamjAkQYVUFiPNwnon+urSrD
dEw/+9C859P0YrPb9zRsor/XwdGHes0FiwLrnCrpMzVQ85K5U5pDLM36Rxf9vtLTtTf85fUDY3MD
Ad4NSM3KGTfQh47RWLVqwIevYf6ZR2uqb5dO5tyAdL9BUMYupxgG7HEHPlw/Vjww9N98yc1GcFMD
YYJ+L7mhmNhJPtHGUYPR4L6YGm9Sno16xcjyVP0xIoUDqa5XJngktcCpD830BcyGK6fx4mo5G4RM
l5dwqoDZOVQDcBu63LeglfUXBoC9QpMKGmgB4Ty/VUzamRqeVlqQGi9x/DNDRHDdwOJao5IAT+yg
VCUn+U2LCB0di2rAYhQqAIOmO5QcBIRcdLpyDy8uxuyU0ZsCakFZvgVaBqXWKVgMg9bAdI2euQY/
uLxaEP6j0Q6c1HhOoxFYmi3gRhqitOIIL+OB/mrkb7XzFhpr4L/LkeCpOBMIoviizoXYczsqaVin
wKkdC9vLqTd2Ny/K+ffncZ4E0lNpNWzg+D4x3cneOqDD4De/qGECnWq4iNFNhnrIuYnBTHiqOGF8
ZI3l143jsmLlnr/cWYhRkK5Hvh53lSkvd05LlRmCx0dh38fJjnM/zVfgBmsmpFCli5RUU0keH7vW
I4WXmpvodkbd81FICaERleJGZxgFraFdvslL//r5W9pKJ7NkSwe8iJGvLGgWH43s3wipUmetJ2Bl
juS4dLBGWjkRBjDG77T8t6sqTyV/sV9PB0HON5MtSpNYGWy0wlOhiKzfGWtvogXAx7wQOHJAexgz
Nda5jTEZWakIhSFz3SH/V3qo+gj6mPBDG77lKIw0YL1wvrXsV0v/UZxfPN6zdptW9YoXW57PP79D
OpuO3tUh10J2nIjfkq3NfHq7zjyiSDyJEEmgInBRL1TCrh/LJomPNqQ46a4LX6pkd33bLY3i1IR0
/K2q66w0ZTHeyWAnPbTNHk3R100sOOOzUUgLFjKjrpQKJmLrQ8s3Ct9bwqPmykCWzs/pQKTlwG2g
RQrgYEc73NT9Xqh/sdwIsvHWQoxyWd6MTUjHRqnOjoV6EMmm5Lt6jRF0cQgnJqS10BO76eqMYGdD
t4R7Nt9fX4jF78+sQGjgt2cykvOTUytaKpqYMiThXEhO1Gv5+cWFPvm+9PsdvWyLjuH7rfMU5YAP
P9nApK/BUhZ37IkVaTtxVAjjKjTZ0cy2JLkHPITYK0jZtYFIe6kfURSqcgsL8WEDvGZ7TnLH+xUj
84Vx/n7D4T4Zh/R+6+2MTw2aZY4941vRqG6KqNQ2v7fGprWOeLZkxfN/W3/pljQHpjGgYdhxGLeh
hZYE/799X7oiOx3aS3SYv697th7QdOWWX9m/MpxGiTng4ha+D4q4+le2RtC09nkpcaM3iYXmYCzI
RFzxQX/8p8kxpauRpI1uw9eyY9PcmWLbrdXeFvcsMExgVQdbw0VQ3fS1bY36yI6gcTTFLo+f4tbl
+vtfjOLEirSFhp5ZPangBVPbM/N96KxsocXDffJ9aQvVaMErIktlyKkfuiDJD8OadsnKPMlxVluQ
0Kh7jKBX7+zJK2Z5FDQRflyfp4VxoHiPUgvqrXN4Le0lAZZaJEGi6IhCjgDsFSo/zc3VXChZz+zs
v1nywPly7s3HDqy7JWuhPQigBZIMoLPeXh/EwlShg9hQ8e83F590X6hGqKZ4PMxSlLo/pvdO8mL1
+xzdVNftzL9U8oRnduaDefLK0XTF7visGZkp3wyoSCjOkTiFT50Y1fRvpFiZuNmxXjMnXSDEjgbi
RDCn6h95EoRsN+afYG1K9PHmcBjISSA/0TkEdtULmt9QiHwaU2QFTLqnkWfxp6ZdOTCXTms2gTQw
UkALSVQa4dXQ61wD05BnRcamYWsR4ooFOfMw2VlS578txJ8O9fq1NPPlUZmBiwDYgCF/TptJy6E1
VaxwPmjBGNFtm5rP4O7aQwZ1JT68XHWYQW4OUMn5pSuzgJaJqU5T2mgQNOD7MG92SlX+o4FCsgen
hKjblbOzOCoQtEBKxEIjgFxtn8phzEcIcAW50t2ZcejaXHVV9ef1k7O0Nqjo/y+TIvkAAONJNAkb
KU61fGFJ8WJq2Voa9Tfc7Py8ILcFkCwwA1DsABfD+fHU1b5PQYiCzBBNIhA94Egy9UGI+k0Brt7S
JsOLqvpXMQH9wli872ixD0vNrdGKQUW5uT7kS6c080EAHwfkM/IJssAsidtObQcoPpu6J74qWlBr
4AVZWb2leUVbCbw3eGHUCxYq0IpYXRuaWpDoLN/bg5n7orRu7/nBUHR0pwJWiCet3JCVOj2oM2tV
C+IEkLRX+MAVx7o4jBMD0i1klyH4nTG+wEoe4uH+b3KSp79fCmkqdE1AEHvSggmsK8wvbo41zqdH
2ndAqZhdoeLzirXv0OGjrnx/cSehnRPtUDMluowXaMuBp3lraEFpeA0YZJwvjvZAbn+XYhQnVqRJ
CgVAiQRUPGAXSQAYjP1/r5+HhWL7TCkK74kEAUEWTwqZmGImuARiNYjzd1N74TTdMTNg5InExUM1
Na7ZhH6XDV4xfen6m0NyGAfTKEDUgLKA0OjcNxTNBBZbYU8ByBD9OOL+/vrolry2BaeDRnU0DaLO
ef59AFiLMtOmKUgHiHu4pmpXnqmk7dcBN8a2Iyo/mPrYrUQISzsDETSaDB0Q3VFZJJsDsVpD1FcF
6Tdw4G2RTY9mjfJa0UB8DNXEdqVIuWQPlWL0WYDsBr3k0ijjEfwPVVSjeqDRXd7Y+5ofMrpNwpXZ
XPIHp3akvTiOam4Wo5jHFX5MabUHwdzX2xcMzRsoF4B/+JLpU6QhnRxtnEDLUOxMljzOdCeu0Q2P
GTHvVTW7PemAKTsxOM/tSfCYMS1htgqDvP4wuzuQZPrl+NoZ/V/4UiBzTYwKLGUgFz23I4gSih7Q
8IAAtQBAszoV/vWpW1odB5BDMKSqCBZlNlZ9GksU3EY8/EHYY5Y7pt1eTkABB8goPBYIuq1l+HwM
0orInOZ93ZdeqAcl1dwk/XF9GAuRz6kR+VYbs6ayEgYjRa8NLuqymzK3gIAgZPs3hpAbhWtAECRT
ECV0CNN8Ln86zb5W/gmb+6p/vW5iYUlwMyP5CkQ2OKhVKb5KIXoUW0qqB7nxETm/stsf7SBQRjQ6
R7/ggpMPfqFBs0JRyBQkxWNVf6B9J2Wml4/P14exsCQIl9BJgN6P+bqT9m4nIA4zKsoUxLWbNl/o
R2kGf2EBOk0EPXpoa5RrPDXYrUc83ifIPJSbOO8fmyHciCr9uN0MtLRwyeF1DYS8VCQptQpksaAM
AA3DozpBpWlKvKpcqVctLPpMd6mieIjhQFDk/KQXA5/0ZsKdFhZP6viU/fqLMaBLZaYgBVGGTKhP
FSeNmJ3gmJdsCxHIIAeJ0hSqK75+ac3RdahCJBqiPjB2Poqxt4DCbHtsrY7sRqXbpmXzAc7RlfLh
UvhBQTRuawDe4yzK7yr0naUV5RH8r+OEbkiU0dOz+ABYyDat9cYFrcGeR9qBltMDr4qfFXFqt02i
l+uzuhAo4GdgB2JGUSGXr+yBshEYoGQKMsho9Rl7Usz8K7jc3/WQIZ86rmzEBXIbKJqDrBJPIyhF
XRCidANoCLKumQKzT8h2KrXkn7Zyun2McM9nYug2owMAGLSds48KXAJ+ERo9kMRW/jc+BM9aB9AA
8NAgFXC+0BFIslRl/iUzxU6FxqsxdLwoTz0rWTnkCyydGLQOWm11Vsm6JH0z0ZRUZ+aEpuaifWRR
+p4qA9i8p7Rlu4wWxRNUremdWhm110B/2G8Va620v3Q68WpyZtwYGLBkX0bDrLTyVpuCoWYb3S6P
jb4mhbIQjsG3/DEx/4STkIL3Cee1rk+guKcuHR4NR/GrCI3O0Roicmkw8/NjpjoG4aycW2GTM4St
lk2Bo3ug/81uZ/K2cbuYWC0cDPQTSXsj7SeAo6ZxhPRgFz1Z6kqcPF9/UmYABwBRPzoXQAokA5Cc
BG/kjsRjoGUlYGff4kzdCO0ljyJviJ617nj9jC+tC7zZPE+/PdvsA07WhUwWc3hYjcE9sd63nhLd
/iCkjjrLhc5lGfTun3+/FQYKMmkzBs0+anzKnibyFLOVqGVhyXGIwHIL4S9Qysn5CzziBhAjjGbg
QLz8Naners/R8udxNuerHnGYPEdG1FIlbdA7nX/j5iFGDvW6gYU1x+//Y2D++8kioI1AqTIOA3AF
u4pUGEXnO/YrMbvNEAmvI5F/3eLikCA0PPf/z/UNcm6RpXY/qjGY7yu2iaNdvnLdL1yUyKCBnRVi
FrNUsjRjTd9VvK4acHtEboxzcuRregRLAzi1IE1Z2pUdrU3wlPDpnxTZ81i3VhZlbQzSZd/GEakx
CDCdhRtN26iVX6+cjWULgLeCkRH/rHmMJ8uuh7pZIM1pBay+AwStSB/I7TysyJcCp/v/Tcw/4cSE
woU61si8Ac7ogD5p9oZG+o2/3b6bTq3MTubEipnZZKomDCRW91a2I2vl6Xm7SD4R9PuQ7oUGHeJ6
mfQBYgkcsNbMCkz2naK9dNiV8Xfjs5puBwxhumaKFWQp4cXltKzGQSgMigkrmLLPWvnllLcnJc6+
L614KVqNwt+CYNHuvF7d1EC3QSS+HFfw8ssT9mcc0rI3oHpAmzHG0Wu7DkqIzDdA0AJJq831hV+4
PTCeuRUETEFgzJPuQuKYoNVCWBMo5o9MQXfwlxTEjX+zu06MSL5KhC3hhg3eI7Wx31lO9lbYfr8+
jnk+LjfYn3FIj7lkJCokbUFkhmfYp+jSbcS7EY1Aw/66nSWvhdsQzMtzUz+RL/ehiDIba24HCjTn
hB+tcW8sjAM8Ych5QQ0BEaX8QBGTE2vD2IG8xtmZ+aH9B/LjN48ABSWUR2cw9qXwGzHqrul1agZt
dlf/jOOVDbU0AJCjoHkPWNNLwQ0qVIfXnYmbsATyPhEeqx707vXWMYC0AQWeOUcAKS85gqM9nnjG
kICoYvBGHTz8h+vfvxwE0s/QrqHoQ8QrRn49TBRqPGBYRhnFStCGHG4Kku4itiZOe3nIYQYCS2gK
nSWAZFy8jUaAotIUAvFbFMSVLbWOufbQpDuivl0f0OUxP7ckuS3WUDUtKlhShhdH3OVAzmpAt2W3
F63P7cwTe3KPlDRR8iJzSKDR3jP0L63IoBsWDDqHhAB0Eja3D0tHARNhNugnL/qRbQcsDRk4MQPL
irALGFSUHjtLc8n0fN3Q5bEH4+QfQ3KKpRjLzAbnJIHbJ5uh/VYBmXTdwtJeQNsCPPCcY7/osu3B
AgGGDWEGJTSMJiNNXJL0P8om3cZd+oNM/cd1ewsjmntend+vlLlWfr5SiojCrtWGIbB665+MwtVY
yc1lkNnHgNUQJVIk8OVUpKYXRp1kxhAk5jPbGmxlTRYOKWRLVDD9IHWLF7i015qyLgmL8HnrPW0f
KvaYrbEqLs7RiQU5KrLafMhDfQjCNHXb5mVcC+6WDIAxefbz+A/82fkiqMy2Yp3wMUji0Ssb6naR
frsrQ8XmjwkpCM4jmw7o9hwDHZFjM/nQCrCy3ru+mRYSP0g9gL8HLIAId8FNez6QqBh10rXYTV19
AI8o110uoAy7ixQPx9EcN7Mm11qRY2H2UF+beYMQUIK+Zz5SJ84m6qo8raB8GTik9+y6RW/v7ZMH
C0iko+yNFI98SEJjrLVWL9BLFP2w2f+R9mXLkRtJtr8i0zt6AjswNt0PAHIhmSRBFlkU9QIjq0rY
EQACgSXe75fdH5uDklqVGQlLDKv7oc2kUsEzNg8P9+PnVADeBP2qGN6cnj0NXaAjiuQtxObm/Kcj
RUdFoUcF71GrqevbyZy2OXrASAVarOIq5rcxvS768qqmHw5kYRX1jpnbEo96OZ+LRK+TjBqS7Cx3
/UT0X4bG2JDK+N2w1JUM2cJBxfTNFEhoNQI0S9ocUOQpVcIpkq7uvuq/Deqdkny+vAGXtsKxCemk
ZnmNZgfeIN/aKUE+TLeM5St7YdEEalzIUkCiHIm2093WKKXa5EqK3GbWx15PuzuNDCs25vN+thVM
8DaiboP4Ri5FgQNIFyPDMJTB3ZZucV82jm+V/e/QYA0iEIF5KWtW3OjiuFA8QFoE/QNnRzdXMjzz
K6yO3sWeiQzl18tLs7D62ExIHOmIzvGUkHwctZwedDfRFNL0ljS5N4LXoU8/ftVAuw4fR1gLTJns
SIdodHIovExhIZQga4Vfrj2UFqbpxILkRycmwPunwgJWxHnla22y81+XVh7oK8jigdYR72RL2sCQ
93W11lS6MDEbCExDOiJTqVd1012TaXdO3FherhqQfVtL9CyNC+1gyIWidQT8cpITbcakpQmvOEIo
EFAlkT98HJsEHAQeFEAzIg6AEzg9OHpkTQafEh4q3eCZ7DApu3EA3dbm8j5buoNgBxRoBoINNE5K
T0BKFIAiFNjRwX3D6ZYw65Yo+7a7thyxV7skAKP3LnYEOsZW2o7n1TlbPcRtuGgxj2cZZdSrhBLr
OQ+r9FkRuV/w64mjgw+SppcHubhaR4aku2LSQWjm2gUPhQX2pZnIrGjWSidLNkAVgv9BZ/ocOoPy
UGpndTFAyOhFyQFlWzmrS5MFKjYwqiPkAepQcqSFxse4zlHia0pn28GXqty60mMnEMWKa1uIqSFY
jSIQ0vxgGJTLXzE434ayrPpwYI+z3EBev8UKihdRvE3r18srs+Tm8AgB4BSv3xlHcLrLDaO0jKrD
7tMSe2+NHfXLjH5VyMf5ql2ULn7YkXaAYL06cCPjYfqHFbPb9ov+ezfQ2+bLSki3tAuQqIPqnA3Z
ZBRMT8fT0aws9HrswrwPOs9Y411ami70V4IVa9auhA7w6eeHPC37ijEe8qkIRzQoRU37aDtrWOOl
UQDVgW0GLYpZpODUjAWggjaUFs5LngTfYnWtTXvJbSOpqeHqJMARyHvZoGmhDmnEQ1KFNPvD6F8Q
wKv8UKNBJvvdrraXN9nS0cFWRp0c6U2QMUnDcRS9rUB/yMOIZV6VgJbzSylQOF5LFyxwksx6Fj8M
zfN6FFq7A2rbGpsNlXc6ywKjGg9CRHvdqp8bnXsk7u6NnG5LEKf5RvE1A58gFnllDy6U0fEzLOTV
8VCd+5alq4OR2hEdweVUac2t2XW3Q1qhikv81rTQdN8FXVm+EJIfWF9BuJKwPcRNnn5izuGrUAxB
CHP2MK8H1W0px4HTuOGVxd7pH2z7NxqtcYR99xDyJeKAuR2HG6D1s8dGbxXmqETwIOZgB2Nc3dBp
fKoha8zydvDIZAVlZgRp9eJ08fsIlmlqljZSHZXfEueLRuxAo+Mdd1DSVPNdrRf3dqluGFlr7146
ujPT6EywgMe3HKTyKkbJPcWEFNaeNoccbblO/nFgmWtozpw4MOfAQYbOIIvrmgBtTqFBbit1p75d
XtQFv4BsDmoqAJW5KNFK3o0mWsyNWhvDlELt4cWEYOJPGIB7wyU66zrY8yQeHSAxJFpkVvj9NE/9
BvkwQCYvW1hwPbO8DQKe7ykWueO3JHlck2YYQ+iA+jbYyqbmoZu+6OZTQt6jCcIony4bXJyzI4Oz
czoaUlxTF9oCeOM3ykFhmuesKUgtG0BSF44H6y57N9Q4IWwVkzE0jU3rBuNPbFy8QoFqRqQLBJMt
DaAxWnMaXasPY6jc3jnac6KuVE0XAg5YwM4FnxPe1WRes+Mp0jqH2g3pQ73NflOEu+1El3ougJE5
ZYnXm8n+8posXAjHBr9jU44MGkaad2mr9pBXIWC32YLF06/TT6T7+BP+xI4U3Yw0t1lbwE7uuLdk
cq7bBIzJbrv9z4YjBTetOmhVNQisEOhouXZntU9V/zqu0UQtbTQQogIRBXFlIISkw6lZYFjiDBEo
tLqFeYjY0+VhLHhIcIVYKMvP8EVQS55uAyqGDCyyfIQKbO8xDRAWQD/YSsC5NAjA2PDoBUkiwhtp
rixj+us4VqDBZfkjpSslyCUDSOkhH434BpSf0ijcpG5JMbRDyBOElyzZXZ6ktc9LLrh1dJ5RwYaw
GQNh+/lahLl0Fo9/vnQWSQqcnRjwfcfYDp0XVTtVva7rzbBWcl4xJIuNDS211Azdk6HOgrbwCufB
nXyI81bNyitz2RB6b6BKtUDEWTmdqTgJHULL7D3XSP3YmrzcfiQCwrl8ZXst7WHoa+HlBCYt9+zt
NFAF/z4dsfritc4/OeRQGytOZV4BKeDB++JvE/LEoWuBja7TD6Fg6Q5camMHMiq/pTdFfbCs1BvW
tsSStzw2KHmxtjJUlgsYtPq3srgZ0gNtXou1S2B55gC4BLkKQTfWvIxHPhmClQawsmQIFVCJTmhf
MhLFY2g5+Ynzg8vm32ak84Mad1QAC4xtRwPBjJ2rrGUjF9cHfR7IR6FZ94wdtQTwfmxjOICmJcNN
3vfNrdsNhR9pbXVjj7aKLBvp9zab3H2ST+bK3bY0jwj+kZoEOhuEbvOfH80jJBuQ3x/RJ0qjTyq5
1segXyOoWjMhRQSMoiUSAF0SqvR1yuNAdT+5aJX4+EJ9RzMC0Kid48ytsamskmkoItivLOBkJZRd
wJ8iv4F+WqSl0Vd5BuFwomGKasHR7AqEntl4rPtc8cNUfJmgMkqtN8OpPDtdA1fN20s+vKj1ujYy
K/BGcv2gMYyROzpaObn62jvtpoYsfK3duFUQtao/U9hdnsWlpXJNFJfAbQOVeDlPSfVksgpNkLAD
ZZ6P26+4Gy2jvxe1oqwsmDZfnWdjQ4oF1zcQohAqOt15oARBVWhE2cfppy1j9yl5QHlhi1S2b7ZB
pwofpMGePjCvRTJbIVubXFvKXgybClLrhvpeD4eu+kI4upXyq6ZZ099Vl04mmm4wH7Ne8lmq06nd
qWp1tEYJYxd1tk8j9V7nlo9nOlhkD0a6A4cYImFQGr6ZxlXePMBZ+MaIMER/gKoeAqCgLtZS5Avq
9C4KmXB5SPjO0oWS52N2FeVOgW4gZA2M8uCmjteRPVGGh5K+K1X2AE2CBkoGpX0Ym9uUvoukBJS4
92rR7iLdveYcotxtvHGy+4FnDw5T/ZgNK0H68vJi+mbYBVpl5VQdy6uor1Qsb5N9dp3Em8Qd6R5F
02xVPKZrB6m7aOOOf5Tm1qgOpX5dV2EyJnj8V4Gmtpu2sHzTHkGZGXmoCjxY2cOH9/rcYjHXAWZi
alnqImqdYYxK9Fr0DEKaE9XiQ1zpzcaqpjUExcIxRn4FbUZzKAzsvrRkWdwrZsuwZLXC6kPOymk7
Zv10bU498x1Rsycn5/Vjq7jK1eVBLlr+zgmKZCkAD/MeP3bvWm6qGWo64eCAKsoigTrdsemuauPt
ALYD0a6c6rN4E3l5ZBsBrkJfALyWdKgrNc9ALl52YercaNPNH5dHcxZa4Os21Guw71GBwtE6Hc0k
FGMguYr6DTWh68HzxAMemPumiNI9CFDjlQ6TM3co2ZNvrqFR2OAOXTiAfnIEDbtXESAgkA1cmbaz
oHM2NFemkP3C4ZZJA2dgaN4NIw/Vprd8ZsXODcAkuuco6bMGod0d5nsNF7U4mTORGVpoUDE68/Vu
wUvdMrpQHQ/MUD0luxH0mX34gTMP7cjMvEOPdiAimK7XRpjRKzMgRu4l4+vlXbGwSiga4nTNaSBs
DmmPM0svalUVbWiL5DMXTfFY1UL1dTdSf7tsaWHK0AKmASaMJyfS9dI5dkoL2Mq0gqXIegPh0D1k
X66iodj0BV8j/VsYlYEWKqD7EB4B9C6NqkqFaseN2aD/74Fy6PFcEfvp8nBWTMh5DfSv2llJYUJV
rlkce416N6z1Fy/a0FAgsnBw53zT6fKXqKcmaRPVIUvtAbmZskcQUxR3ZbQqg7uwOnAJUM1AbRKN
zPI+0OJmcjtatygeb4RzZYo96/dj8X550haOKsAJ6JaeoegInKU9UEY1EoJW1oZuX5qlRzt13HOl
0SA4hEcO7ZJib3GRrgBJzpP03++omVMUlWvkZaWiRDSVPNVjDA5a02gTqaOb2r63VZzXewP1ne63
PL2PmqvSWTlcCw4dDdWI0TCf2PNylkXwYpgUjbYhJGnyq0yxhe/YztoT4Ty8Bq8GjjDq13PnI6Ka
023S2OU4DpagYcy7p0LVXnpN9XsdelrgSQe8Jg8SXgdqY06+m5CVJ/L5HtUADgMHMJJUJp6T0lFT
I/AQjmQooY3WBzmJwSlCvI/T5aD7+ciKfNoMvaTQx4L2mVuR5wF5t0isKTjNP/QkpJZMSIctMS2Q
uQ1qGVrlHxN95KiMg0d3Z/BbHv9eJ6H9YUSQZHCO8Y+ce1LrGrQ2tDKE4JGr2p6irmFdz/cfZg3H
DdsCLb5E9h/CrRvmdLBA/2hvipVTtfZx6ednnVM5+YSP59rNpAZ99HjZV5x7pNMfLx1aMP6PkD3C
eijOdfM0Wfsy2xv1/rKRxd1rIWHloFkcyEDpgo0tV4lNppdhZl/H7WFKbixzBUywME9zHhe9HmRG
UDvzOI+WmVVulVtZAs15UPd5fba5PILlz6N+DGgRsEUyQrvNqGHpSl6Goxq0mu2JZC2Nc+604Vdm
xsO/LMy/4GgApdb3QBiWZVho1nYs4FrKZF9n9k61osM0lSvrvjQggIxR/ALcHAGx5M2SlFsQ7ZvK
sKOON+i5n6trRdt560hHHf16eL7MQNDziJFE1BmyccSI8uhmdNPfYlEeIpOD4JjcKB2kZ6xiZ6j8
OlGVjSpGf2zobWp1K4+oeXNd+hnSxOp2xVwKHeNQmH3up+l4D5TqhtFuZ4NKDRD/b2krVq6kcxpe
XBBIzSIUA+nFOWcJBauro7C+DM3eDke32CcsPUD5YNuClHMS5QZqYLdjMnmqW0O7V/j5mKFmnUGg
j/ikzTcN+qO9y3t44RSqOtq8cXsBKH92h3DuMktopAjVqQWQI4SyQFDUawXPBQcPK8CmoKN2Js6W
NlZnU2WYbLsABOowOZCUuE+yx6Sy/LrNvW54bPPPl4e1aBAvEjBFzU3JMvQC7T6KKPusDNvq3u6Z
l0zbBnW9NLltDdtjNUEmIf+4QwOzOWRKIZ+z0J2jKFT0WQd3oDd7XmwmFSqp0Up6YnG5ftiQWw1i
isdPZ2FcCdJ3TgIL6e+pWFNyW7Ayc/ABaYqegzlhc+p2HIGsr1XaVRhXL2PzkpfPufZ8eYEWXM2J
CekApsKwc3UwITtF9t+0NRXhtQHMf37kNzscpoi0GECiHSwAiw3zTcn4ii9buCVPhiDdLrTXMlVv
YKRTXzpS7vQyB6fX5MdrJK5rhqTT07RtO+KOq0KTe4kexIAt5lflmlL59+tK8okn45EuZCO1dJFX
MGMJ7uf5V7sovdpMvCjZIt2+sYt3u0HusDJ8Z2h2lVV4VrmrhsgX9N7lil8g+iUHUgrPUg6NKIKM
vuJx4w+97bluvp9yqPdqjTeCiLa60sqtlnZPkAPbCncDfRTP1b6BqMSr8peCTVBEqZDSgiS9GsQT
CTKIeDnmV9J/ziHOmmePE3kfkdjoqAYExbOb3BJ17fZd2KM4ashszCV7ICmkXZT2oxYVZVXPmAZL
oxtmZisuY9nCTK+o4c18hguk5lTVlpnXoaaO/uCgJ3EN+LpwEjCGHxakUDFGf/lE7bQOqfrURzsR
vQzm5sNH+cSE5C1419uu0xZ1qDrvmnZoq+Dy9xe2/8n3JVfRdy2pSY7vD+S2GIDRvZrENu5WTvNC
RHBiRVpsYpl8NDQsha1bN0hseXG0QyzkWfVWUYaNy98vj2rRHtgYHbz7HeQZpEOt5qRQiKZRdAyU
fh0Xnk1DYm3rIQo05Sb+MCOACQg3bie0EoFCB2i1U49oImNidENEw1HoNwb9Xe/17eUBLe5lYA0g
hqJDXEkm5pg0Hc/QuK7xqD9kttetQeDWvi+NoJtIh65bitNo/mYU7zRfCX4Xt9lMkTlzwuA9Pf/5
0Z2hF1yMTathA0BQh/LHVPtcNCg2rIH51+xIC+/2RpbmkVqHEZj9U5vvGn4TOZCIWnn8LG4wC6QZ
WG6EdjLiXclYDsIdqw5zy0P1h4l9pXp19qJQX6y1DS96mSNb0hFVy1R3Y4q5iyZnW5ci4H1+1TPn
48HqTJ7595CkM1qJunRSDUNSop1Tm95YBV22xmm+NBbM1/wE+rPz7nQfzNSKhBluHTpVG/QuxLe6
DiJrHyY9wIEEaBV6PnPZFzR5p2b6rI4cI0+bEEvk5fzeSR4M97qdbN9Yy5cu7bi5uAzAJCo5Z3SX
thXpeWQWTTg5euxpen5VAXSQ9e4VpN4+/rACgg7cyuBUn+s30u7Gv0/qtKkwLDQR18FQbiBroIO8
Xdw76QqXzpJHQFskXpMmuG3PeI0mK2t6I86b0OmeCQIIc82lzT9WiogwhB8GpG0tkkxTRJQ1IE5S
Aqe/UbNXg2zN5lut7y47zzVL0s6G8DslEcG0mZ/yIUBzfEy3Eb8S49NP2EHb7dwVPRMcSU60ifqp
jKekCWMdRepuIPu0iALIRKNYjPq8SFbsLW49G31XyHDjMSFXUxUrKQjtMa5E/1KRLyqhSFC+q/GX
y8M683Vg0AOfIQIoFClBLiBPX4dGD7Opi1CozsGGnyNIokfFpyHiu6RQbjJ9TftL/f7UOtkcsIkH
EnLMaG5FtV0KewqHT6LG+EItA6+q2lqqT5lu7Klll7umj62NUlSxn/CouoomG9LnU0tfnDLqb4Zs
gJwsF+41xCXSrVHGIugRf/tVDhow3S2yrSamDtDtHn/q9r41VnZgsOIlj4du4yaWAmYtp/eyVNED
omfap7624w0TrIMOWTtsemNorgsrE/7Yqb3Hx0mFfmBveaJLqgMKkspGS1N+12Wl/VogFNlk1Lyf
uk7zE2z0Ot8yCBoig+m1xSc6HtQhf2ypffWSbERiXTmQoykelSulGB4sRbtKe63Y6IktNrXogfhW
Se3Z6K7xuWaWfkrqwhM4eUGe4Pe6GYGCsmaDE7Rlj6Qev2V9y72oZI2f1RPxNA2ZrqQE+BqEfPou
Ay2434vhWVeULlAaHVh3l9Vb1guOkcWan3at6VNisisD8p55JaxtqggH5LPMCWoeDT5R4292V4xB
M1XFRqFd5dWlrgCjlERel0btVunT1NNG/IHJlSxgyQQOD73VvbqG4PNoAdxPifsNGsKV15STsQVt
Y+Qxx0iuhgxBYhtHRqDnOoQwIs49tH5Mu3oo2i0xpsRLtFTzofOR+qTvk53SpCbozUWxr6GB5+km
RphZeMrkVlEEFX7yb2BVTa55CRBqy12+TXVduUeXCZ78kSPQ1pBmiaek1rhjbtduyGj1Ny5Lahwx
S/eyTBj7bGrZBsUtgMtpkaUha/Qv02iSV0AFOwjyZIOfDFXtjUjd7C+fxzPPPPc5AeyBI+lYc+vt
6eVmRDFjwq7LkMefZk0bbY3S7uySxl9BF9pMq4cTiEaDUwPEGNTWjTo88N3d4GwmDLRdccnGmU+W
bMxO5yggFKDNi3q1hw3WHsyx8bTEfaj7V2ZaB8DIvYwqD7Wl39jZXW3vClHuuqh7nJodISLQUF1F
VOSVVoZdHN2WwKxnbPAbPKirZMBxALp4yoMB/PC5RTxnRNvo10El3mCMvoCrrK7rPt5wp0B14jbO
7+LBhLMuPCN6igEaipp7LTE9g+1SDTQahvmojmxlGRdnYMYPO2j+RKpeejxWU4EsaDZWIau/6l3n
oytrE4n3GFSR9MN143m2j2xJW8bu4gbbe0DOiR80TrwJx3rKVgLIpX15bES6JxLFiLKCwggzX+zi
E7NXUrxr35feEKRTU7hsfB+sjx5P39y1+3vNgLTvraRkkTZgRRI4WOHVa9oYZ/e1tArSnjeN3Ijt
HgMYWwQ8j9QMrPaJfRi8KVmRYt+iGq2WTzhZ3I7AbFF7YDcJmPJ+2Qkt+ogfO0ouXNaVGKxSwVjy
xkdjfN98joyVCHRlur53HR+5CL0zB8sWMNH8oTpeTg8KDzRne3kca0akU+jYOTWLCWteRODB26rp
fdH6FvkPZ0sKZ0RZscQdeBUqwCVlvkE9ZZUIZG1FpHVv3JKD33zuhhy1zu9MoiBD3o4ed+HQ1MZt
PSTiRiAASYnah2IG1MHjKFajKsiy8h3V/i9RMb26o73mGJZ/GVqaDbQeI6CTfhmYJ7WoStQqHBIf
ED9l9CgJLi/joomZkB/gx7lOIB3d0qid2nax6ePoTpQPtf7aaivVgUXvcGRCOr1jRyYFSGx4hzSA
dHKsrrjP5SGgjIOgF/BeOaVQUpFwA4KYYW0h1R3VnuF2ngoSyMsztTgMNOYiNYZMEnCHpxdv1xg8
t5WsAhgv2dTjlW5VK8k+bfFMHZmQzhTjMV6VPK1CvIatgLXWdOUww/BaDfiJZECIpkMAd6iUDLQ4
9XCbW2O5N6eBBVrWJp4zZY4n1OR3O0drqTDxYGtYQvy6iCGXnUJhc2rGdIMXgrWxB3R4jU40BfZg
cM91cONHqv1hOiL41Bntj8fWDAeRa90CbRq9jbdG2PcvJrc8o/pog8lsQJulXdAtj45Xaf+6faeA
qbmkYaWClNnc9clb0ucBd98rulYvPG8xxuMK7+5ZnRLvxjP4DujXAZ4YrTy0p+bK6W404D7jA9Sc
fWiTElptWfub2T4P2aHkN9a4hv5a2oFER3MLmpvmbSiNFTXqauwZABaRHXI99Xqo9nx8jx9bkI4q
z8ckEj1QNYUegJGk+zD+BKt1/H3JoeG1FRkVymAhATZICAXHdHd5BEtH6MiCJjXpjw7tik5HCT3W
rhMXz54k8VKiB1TvfsJzHluS/AGb9H7UU6xGogiQ7Vkbw6SoNq11FS8PaKYcQCRqA6Jw6nYy4jRm
bwGQwtm26R9ic59FHtDcPzFtoMo2gCtaYCckqN/mSoxSOJg0PI2+teMjJV/5mn7B4g62AEnDnTaT
FEoODtrLA0rRLjIiv8GH9eNPbF9Ulf520VK0MBqJkcLX4SZHAX9g95ytZK8XrxowV6OWjsIYkbFt
dp8XY47GZdDDvXVT7ln0imjFylosTRIojP9tRI4Q+4YIBjQbUCBqrqJqqULP11hTEFk2AijCjPnA
tS9tq6rl8GQ0qZAR7b17Apqbyxtq/vtSHgoFvh/flzxJFkVdVqNtIcSLMq52o7ONgoFfq6+XzawN
Q3IoRI8GymMMg5fvUXYw3T8uf/8cKQqPdTQOmfSjyunQTEwBqC2iN2kZBbkhNkLPHstGDcyx2NiR
dg1lQNvXxLhJLOTBDLq5/COWd93fcymnR22ddzyqI3jl5t5KMkSnzwPAspeNLM4k+FtRikNhBvRx
p34mitG+MFkVyvkRsnt4vOtmu2JicRxHJmZXd/QuMYpcQyDYViFBUmsckVyzrxFR/YdWpJ0NyZq+
q3sMxB0av61Kv0/dXbwmqbk2XdL+1uLJjLQEXTamCOa+z2zFCSy5fZQs/14OaWO7ou1YBApqcGi/
5C4w8ca1S5/yZOX8rJiRkTuVUyKOtDEMSJncjVTzRJx5hvY+6h8Fh87n6Md4ZOQp6hlKMxgYT6tH
WI0UUAzly+UdvLK9ZGHeNAJgntUYS6vWmz7HRdmm4B9xPtrG8n0kFggZIO40P5pOd3EJM6U2sAoN
mLdCxF6hPYGX9vJQlpflh4159x2dFCsfOj0SDcJmzfKy7lZRbD8upo0xrIGqlvfxD0vSsU87K66n
BKOJxGtGlJdOIJd7eTBrJqRjD+aKdlI4TNBJDEC41Y8dtfeXbczH4ey6cX8MQzqOlTq5hWHBRlPa
z3Eb6vawGY1XVBX61IDqd+LrwwrXwPJ2QwcaMJOgbpa98sRFrbEYN5wVbbgGytvdhwWGvu+0Hxa0
010AeHvKJhWejJWb8WvSbrvxJ7wMVMQMULIAiHxGRhxVEH3JNZzKXN1FtPC09M6tNjGYAC4vz9J+
BpTIAfMLGGzOGhJqCGS6VuVgJCgFcTARdlbv0elQpyvNB0t77diQtA8aQ+m4WVtwy+TQ2syvpg9T
zWFRji1Ijnmc8K4bID0buub1OCES/wn3cvR9+QETtQSEIhq+39lfiPaiNzdtv3JY5kmQD8uxCenl
ogFDj65CG2eebvuy97TGPTBcYlx5RdDuN/zr5dVftIfaLjDj6KxTLcljDoPq5JmJNJZm32QsMFNP
eYt3+pum/czqHxmad8eR29TTrIaIEww5rYc4aRSbnxgI5EXmGg/oz+WCLiobILunVhmCJzqI9NgH
/Kuq3ifQUCrD/uMMsfNWQxMPmpWA+QD043Q4qF3nKq3cuR/Eq+Nnu1hZl6UY/fj7kmPOS0tPo2qO
K1H1UXyESkB95819na/M25KrPDYkhWQGH6AkZmIgNJ08Gj8SpfJospL1XjMiHX0tdVwFBI4AV0/t
c9+zu2IyfXVVenHppsELE7yzaItDF5e0KJFGidroJfLeU7bNUWalX9GGBBw39RK39JlZbaAU/jN+
+siotFLQa25brZ/vGjdMpjKY4qAGP70J+pbLO3xxEqE2DTI3sI6csfW1rttH/bzDO/XOZCio7VK+
ckgX7wLQOEMDwUWrrJzFQvMq7WqCNp4KSfXIPbRN56XlveM8XR7KfNjPvNyRHWk/uNC4LiaKtpFa
8V/yNQad5a9bKvrQUUq2ZRQuiacItHUcX2/Uw2hMT4ozrYTMi2uBxuR/m5AWfUhtoTZJhzzAb1ry
yQR+0VpZijUL0rkk/dSYooaFPH4ozbDnB+fDrQGzD0MIA0AZ2MjRZnLqw8DQnxpUQXdJ776T7PPQ
79Lu5WcW+oeJeamOvH4xlDRSVDQcDup1Xr7V/UrSZ+nEo0/UAG0/CuiI+k+/rySksJwYseXUkSuL
DSBfcANX/TyZf9DhOWnuTP4zr79jk9KsAaWgdBkoa8I0bg59lwcWVIdGR71uxzWhm6U9gAAQkCGc
R+hLSvFMDOnS3rYF4pl0lod505nuoV748SVCmw2QwwBdw3FKRhydTRajmEInog+ktq5i5+Ma6dhp
ILtEGQCNachfSJvZijnPi6gpwhwEk7tV1N3SgQc3EbhcwDsN9P08j0e7rCuhj9eh0h2a7pPJ77WV
w770+TnzgsbgWUBQDi360kFTXYVzwgqvHL38ZzL7x9+XnIky1kVWxPCGZrEFuQ7gQh9bYRDugjgS
72EIH+tgX5MOCaovKkusobtNFIDGnXfaJ5vLFuR7Q7YgnQk9GwdHBbvvbT7sSX1nuc/tIV8Tef/O
U3J8a8AK3icI7bAIYMeQq3yj4k6uPqTdbTOo91odb6coflL1alfkb2X8yUmysHDnepl6rSifTf0V
cK/E41DpvDzas8Tj/EPQ4YGipgqkEhrhTvdbkTKqjrbDb6PGfSiJ+9ZVEffyNDI8nmc7iPRcjYaB
Hth4ZzfkXU9A32EKi69kImTn9/1n4HGro1IHYmWZS8NhbgP4C36GGvdbdNLvemYkQTcNz2OdAPaT
E2PjQE7U04Wz1h3wPSl0uhggCjRccJ2qEKY/0zSKoTJhgnOvvRXALO8g/lJe26y6bQVIl+002imW
8rmOqXNbT+w6yszfW73/ZsTtV3Xkz30MNFDqRp+Ik5bQsy3JXaR27bZFhWgTTcMjeC60AFzIFZB6
ImhT5SoxBQg1xi21xbXuijtcZ77NoqCALp8XjdWOWxAciEaQS0/uTSMo9dLa/ubogF71ahbw1M18
J063ojZ3KQCXfY6CN2viLcnIlavhqiD8U6nZia+gcSlW+Rq5s+xGZl6BObKa9ercc/YOl0dCd0TR
3rLPZXytx3/mPP7ry/jf8Tca/jn37F//g3/+QuupTeOkk/7xX79/q9q0+p/57/z935z+jX/dpl9a
yugfnfxfnfwlfPgvw8Fb93byD5uqS7vpgX9rp8dvjBfddwP4ifN/+X/9w1++ff/K01R/++evXyiv
uvlrcUqrX//6o6uv//wVRAUQ/kIflQr2aAJujZly/b+O7f31H9+9lfjOVZG8sV/+//8r3qqvq5/5
9sa6f/6qqf+AQ5nJ3C04dxO5ll9/Gb7Nf6K6/0CIjTIS9G9xAyOE+fWXirZd8s9fLfIPuFO0xMwM
R0gyaghfGeXzH5nuP777KPB3z3rQqNr9+u+fe7KCP1b0lwqBKE2rjuHD8CM/zhhqWLgxQcEBrmV0
Y0CzUQqTjTZv1LRPgQ2kUGvsOB/2rLOum6ztvciw1vLmS+ZmVXk0c4MmD10Lp26tsxoUBt1EBJmr
AkZB0dLUo2LrtQQEVixDv/rR6vw13OPhnfqvP4eHMtTc5IvZwkv61B6Uq023MQsS2Ar+D6mI7tac
IEZAinEKJsbQTRjRqbty0XSwdTWh7i/bPz2Qf9pH2Ijh4hdABUHKteQgGlGduiRQoUXY05AG7+zM
LHaXrcyjkBYRKci5vwFXFnCnspU2hi/rVSxiPQCVpDG65ZVV+yVJp81lUwsTCuIIhItomEZPkpxl
b2uWOXo9CRTCnG7fuSh+l2bjAnxCi72aJqo/a7ZsukERwVydWxnp9wWThwoQwcxrgl+AOT1d0Azd
ALxsgWXNILe+QUDWImHVxRs3c5RwxOHyJ5Fv6xrIVlzj4GrrM/MKG6TaM6oU99h76V5zeBEoUbTG
DyaR3H1f7RmMgp42FOpBHiFFQYZDRdWYgwga0QhoCVqF+mhhvnT00sATeIlZtrum5VnmkabObksj
AdAaG5A3XqU0yafRGvS5zdXIn8VAk8yP+56kAa7BYvBcALTvzbTLvpC6/CA74p+/HV3ps+ANJASB
Njud2DF1uqqOIhEoasJAZGrXu5izzkdCwE+Z3QZNakdB22jjSiJ9wSVAAwVHE/Qe7jm3HTXSCp0I
ugii2ub/S92ZJcltZOl6K70ByDAPrwAiIiMnzpTIFxglUpgBd8zAnu4q7sbuhxRvdQYyKmGsp26z
UllZSZQHAPfjZ/iHowNN+iyHEa7tMMGsbT+8vn9fHBWeDfM1ElVrhYCbmzQyMpd8borJDCWPckRw
KH3HSAdOsRRiJ4d7cfbXpeh3UjWuCoPbVi4yALYrtdkMM3f4bEdefd92RruDrlv3+8V5YJEVHagi
OfoU5i4/2xIJ024SUP5T10X+rHXykJnNd89q0sARgHiWxdlTTXzxxdY1qYNWCRmsxtTNnaGgRA05
IrPCoY7Gt2NVyIfBxO/Vy5s4dCttT5x645PD3lwXRPqMXNBZIVhrUHpWfJU5LFhkoqwwLXN67qLK
g6aM01Az3ZRkNP/SDvF01yPY86EkItwAGzUOCmL2O9H8+g9h8yDwtrrP6usnf/ZDLHss58lVzNBa
lOWmz1r5EBeOcRiLKPVLTZS3Sq90x7gtagB4kzw3+Vgd+oFb9fVtvJHt+PlKyA+QTwOL8rLcRVxx
zqlW4eX2XYDKPZJ69YwLmz4HdpElB2M0q5ODwBpj9iK68/q2DRr0eU7DKNUwcYxHQ8oGZbzYCCES
dR9f/4Ev96WGw91ajuOFQAKzuZJsIUQiy9wKhSyFb6dqdKrN7uCahel7cG/8vNPjncvhyppP5hsI
3PB1XmyTXpqVrSBnFvZ98d62i+UdJURJom9/qdGcT31ZuHtcshf3oY12IlkUyFOAiOQ1lzsCwek4
wntNDetcyruhBT2MQmAa1gTTj2oy/VUr7A/PldExNus92u6THtHl8Wf5NcDwpg3bULevWa+TuWpd
PqjaOjfD6MpPVilMfypNM2wLA45OoWiH1M29kN51CTXVrE+z6rU+KiXWwZpa/diL0g6bkQs8r0V/
wNik8z0xluHrW+Lqq6KKg1uOzQQGXpevap5rkRbDgmwCLUO/HJXmcak7PdSGQYR5nZ5l7AZlW/wg
Rcx3wuQakl68J2/1QySQQAHd3MxOiknx2PKZuq7tH/OoSQIywOZWtEoMJDnGfZn77+NkCWPnqV9e
OHyhZytvLpxWzL3eScRC+xGxHGpFGGYVqk9KNX/79ffL3Wav3CYMirZHzhttr6ucXg1xlClPmimc
myqq/lpU860tHBPLE+yfp3hw7pZE7Fzi147e87U371di7KLJhbUnte4OshFamNC+OIBoTk6oTaa3
kb6YOxfsy3uIWxyPHsoqBpM0yi83VN87bZZHnPdaGEYoCWf3lqpW57wyh2OlptbOJrr2KWnRwSIG
aQ4AZHPW53a0C0nXKDTLygmcPMpPUW7/CWfb2ylbrlw0PNpaFWKDihTn9lsqirnUDbd+WJVlF6Z5
PIRVNUhKFrM8eTNaKNKuHXB1QxXCSUgOmdc7h0pN9J0Pu+mIrRcNv4RmGHwrXjEeTpcvmW5uWVeJ
roaN2za+MeATNaSOG1RVDvqtFu4bpR9E0JW9eVgqNfK9WdJSmdvkjZHXKliybrqtqZDPr+/2TYfs
nx9mMx5ByQ7eMPXP5Q9L5t5MMxynwsGK0VJK9HPjinf6vOh+Ey2Ln87leIbiaIWOFUXB3MjmgC9S
GVaasadJfG37o5SiAnZfQShbmYkm7mNTaAOqMKPVYuQuzFDYIr3pB719wBbra52q/afXX8C13Y9L
D+KZSGqTkWyOnFE0TWnXPWvqRRSsk5ZjtMSNj9UC/Ad8rXfWuxa+Cf2rL7KK4c22lLb7IXGcQdPA
VNkUXebg3tjl/KB0Xu1bapEeKmss/L7pkUiTOIK//rRXEh56y6stJ5KdawG6uencdKFqQ8EtpK9n
n9H/F/eaqthHc3RLX4mK5GAVA1ria7UVO2NzC4RqeuQfQ/q89KCvG0IcB1HYzHBMEVTUX/9BOIJa
qtG9X0v+bWmK+KzdFrnBmdVy68fg4V5cOEUXyKEej3Pj2ofXX8nLO41hFKIpYMOJfXSXLg/ASENr
zvG8CqcEE8yiUwV6bNV0jpqyBtShPYC5CYpWiz+/vu56sC7vUtZdswPM5ukYbbsNZqTb9D4j8K+z
nr6PPey6BvRLdj74y+3GKmDR0f1bJVq3c2JdKsIyI0sLe2L/W1fYTuAZfR4khdmdo3y2fVkn5Y2w
ou/u5Lo7of7l4VpXJ80nuTPQX9kElx6VtrFWebeeknhky5YeJrkbfyoqEoRYZnuarde+Jfj+1c6W
tPmpCfm8sCg6pTFzLBdCD/I7V1ni0c2vBEl9mVHm9Ms5smIMlkcE+H79az5p0tFuxLjiiZT0rKQx
sMYos4SVcVIeH2LSt7DNiz1ZspdXJ4dWUykaOSD8j03u11u4ZbZVz/NRlhw0q3YOs5z7c1a4S/j6
A11fCiV6rgYSg21GbmS4G+qSB0pENodgnYbTtKhd2Ne/3s3khqZNi6eBSV6JbtLlCWzjoU/MYtbD
QV2W41jkfyZDFIcoQ9IBm4c97NnVJ0OecnUAYDjkba7ixY6WbrAqPZRZm8EepQTVvSwO9Jz/ev0l
XklAgIghCkkdRZ+N/unlo+mKgBiJjlnYjmofDq5wEfKtyyOOuEsgcyTBUG9ywsysot+VUTdCUeJ+
pjVoHrz+S67FAZtx3IpYo+W33Z/6IvPGsAY9nJCoPyIWhea1IcZQU5tv81jixARR6+1syfHYIUm5
h4t/ebPTGl+RMNR2q3vF5tqpFdsY6DpoiMa4w01deUGndn6RqQ9A6PKbsoi6w+sPfC28MidY5WPo
sLD25ZtfpOcMFI8aBMCmu3GMAZnNXubH11e59lwrAod5PP1x8KuXq7hzPmlpxCr9nKZnQ52iA8/S
oz1RvbNyZSCRT/fAxteCHHkzUkWAKWjnbI5Lamt5RatqvTjmGL0LRdzqejKcasNs3jGIwCJKS9ST
Ld09jaZr4Rz7x/U2Uak/n3LJZ0FOJkZvWiLTw0zoHjpazXwoR60K+6RODkOMIsrrb/faSUV+l7qf
6S3SL9uruZsyc1R4uwa2pwcDhvExtarkqDmcqNeXeqLobq5j4ikZAOBKmhDb/WJEqo5kZcpJbZXp
QXTy3KlK6htN6oWlTBqUGsSxmKuzV2jewyxUMFe6+0l1hXJsLbRvqGvcd3Y8mn7ClecnGkIusEeP
xoLS60hyeVKL2g4HI/2kRrFxo1qJ9gkNouQuFV1+tLp4tXJwRyDEsEjbwmMu0NKLUuZ5PKMI4pxL
fWnurNFdgtnpXD82tH5nO1954VjsPKmDrg7Q3iZcQS/W82ViayVjCVwGaPY7Ohv1IZHxHgr0KfN4
8cKfrbVutmebCR9gVcSJTuHRGsp96c19AFVroTlpy/OUIVLgIXlzFIZiHqPIsI5DGxfHLMuLMw1D
6WfY0Z6KTjTB0AzVncRonN852Duv5Mqe55WAvILdRaPQ2rySqNCbXAjqo5F9eusWy8cmR9K2Y1B2
SNwFC77XN+LV9VyMrzTKMbL0TURxHAyHxjVh8/ohArIwdqgdedaxwRnjaMrx11Cla/0HsxjXAKYt
JC70QC8/gxJXrtdBjyNOavFDNhciUOgfH4Z2nnbOmLvG3O0nJ6+nyEJKUAeTcblW20YNL2ykiVPO
5RAki6G8n6xhjIM6T9K3+eQ4b71OfT/m0xBaTP1vjEjxHtNCij+ENvmJ1H9kfas9NJO3InxacA9B
IoqSHdIlLX49YvICJapxfK8FJLJcbUJlwrssGB3QDP5STsxiokiMVjDZ0YDGqFJh/SOlcD6r3aRz
KSeRdRspcnICTcGKBxhUO6LonDa3XlGtAqiD0X9AGtZEeqkvnMeY9Ns8oveTvCkKfXXjjHX7m1UY
ExwzWhJDOFp1IU+aU1XWMXH0PvYZ4PSub80xsrKWk3dfPDwF/taGumcC0cfiJM3U+93U6aaFTmXP
f5R6OQw+gas5CqtHTMhVOv33krqmOHqj1fSESNEaQapk3dcxk/KDOlvacZSojPvIPZmPonLEF29O
tfddTyLnj0t0oOuzqIdKm+YKLoEBMaKMk/Z7bPUpArCYv1iHlM5b6TtD3f7uOgqpNN59w6fXt/yV
S5Tam+DrUREzDt1si4WMwellS1eRmctNXtl/SLAiB6OHHOjaeeUPDKB3jtm1SEdawClDn48zsIk+
VlYp6DuxJibTy9loPMc30IU6dPTbd7b91aVAkuDLYXJrvyBtSRm5+tDRX+uJIJVQ21NS9fUfy8IX
ev1NXinvV80yoGP013Ah3fbW9ITH6cWA4oqXO6HhddadWib6jYghJ9RO/wbfbJyuoEMfvTnWDo0x
e4FJj+92dhUcttNiPMjCWM7jYnWnSO/31JuvfWv0Cs0VSLB2IDbJy+K2k67OkxpGcVmHOP0VAY1u
GzmvrvGzKB/vh8zZSSM29mRPMY6X8SQvSdTBOPUy7pR610mhRWqYL2kfB+0wdbkvXB3Pun7UtD9y
KmIzKHUDXIEyFWg+sT0+Y98nD3UX1e8rHFH/tuyqvI9TWyR+3Jrq4zJBj4as0X5JTAvxqCVJhR+R
APyJQ5MDsCs1v/fG3OyRzDf6CT+fBv9qCnaSIwrdy6cZe1OfnKHVwsrIGYFPfdUfG0QsRnzKEBrz
hZHlnyxg1YlvllP8acjc6bMcmuT3zpAaXZ6qze4cxRLFzka/cnUxt/fYdtjnwVJcv/2zG91yCUFV
iWFCqTjO0Unnr63oTfQx1PTotZZ+en2zX9lKOhR4zKIYZjLR3NxcXDwaFjQL76EFPlc4kwwwkY4D
O0rst3nuQMGvONGvL3rlMK8KAlxhhKt19Hz5jIDmBlk5ncZALo3pytZtgDyHd+56c8+09EprlmqJ
7wvWiaSb4H65luPIeljwXAoBvBQoZcfiELncGM7Yab6h6FHo1C2GdeNC+Va6d9OoVkdFztlXp633
SG5XCsin0o3qDWdEWgKXPwZ9M69BaJTUsPIk4UXB1bpMlluRVrOfqWN1N7iZDOxkTENhZXsSzi8R
KyuVX3UQDFjxyS9exuhklt4l9E2Nxna+l1qffljMxbprozE/eaVlvMs7lwZ2XjafXKzrPohFMJjq
BK8KSK0vumryrdSmbmnVeSfuXtv5LtUmH2rFKmy34oLhQ4TIoh4qENpPQs0ezGY66Zj23hZxNu/c
Xde6CuDdQHMy2Fh59ZtN6JUNTh8zDZOpjUTIVEz3c7HIU6qWbZAj3xAKmkS+0wFCp89RSc0M6Tfu
IUvXA7ZJ56jJLA47LY7VRuhyS+iWKGOTQUEYryc8HQvdT8dBv3n9xF3ZeKidoBXBdB75jm3RaTvF
oLXFqIdWYWvv6lmfQxHPvV8M3XQES11hjzQ058pM43Mvx72gdm15JJ1W5KwHU3k78mQelBTD3Brh
MtByi5ZpCSu1pmUTlfnRHAqErNQ+PoomsY9asevCd23fGzw9nRt0peiLb4JAUuSOmvb04dJosf1C
FvZdrw5eOLtaeewGd75Zu/E0Gyf34BZTcaShVAR9RDWZjXZyqAVuVUZqvXfFLxpgP91EVA2rrDYN
bNgCm32YesNi1rGhh7MjhjBZdO1tQ2pyxt+EHWkUAySPZa8pcCXsQ06kFmMeDExv25iceh2gk52w
6+ZD3zT5o9FXyzF1jPQGmW/nbu72ZndXyhZ8AhgGryUZydXmE2SmlwzgtNeuq+EBzKuQcMUlll5W
I+8TB58ppoi9rxtJeVpmZcCNCHHA3Gu+FV4GV9sSe5aWV+INo6O1qbjKcNIQvjx5GBfYfS2FHhpT
2nxQHLs/KYP41IrGPull8WuSE/98Z+aX3HeUwqTMm6Qtj+lxGUVlhKlmlYdMQG/VevJI2+v3tHev
fV0b/AdkcMdhFrh+i2c5hMg6q+ikNMJpNPNAXbnuTd/U6O8pb5DVF4BPEOR6PcI8acFsA9lq0Mfk
gGUJrJeLWhzyIvZQa2Iy3d2llmAUk3RZME7A0echWfx6bK0ga9Co7culO4vErnaukKsPvloGeHxU
VNg2ZymrZDtmPb8BKQl57BYUMaYyd3w4fgjWKvqxXLwvrz/31SWBFq2Ql1XVf/OuMy2tp8mciKy4
Wz1WGg7fdtQAWondOgQvg7ZtN3p75MirEY0PqwK55u7CZO/ybdeNmTa5FrF5cyM6yyIXh3zq7TsZ
zcvJlanm50PtHvABLTAo6TL3uADN8+MOzXZ7rryDmpn2YTTQKVYcPtDrL+Xa0VphHyswAcPYLSWx
KxbKwhIrFnPWAJp4RXnjiGjyZ2YGBzObvL3osm6u7eYDBgcvFYVrbtL1Kz3b8YbltKAp9aev4J61
nB6EnWn5MXJrgTey+JHa+XSbx2UMpbhuz1FJEBKDWz1UkwWcNYp9UtI9C/greS5UEUaijO9AtG/z
XEsgF0kRboYLMMgl0qsTaLw57BwIs6+/8Gu7kKQS2KpDp56U5vL5Y69N0xT0XyiRzrp30Lehlbw4
p86cGOEhJHkXG+kenOjaooCEYNOvsC8ytstFM4DFaWx2ZqiY1XiYp/i0dE1+XBX9QWjUH0E/fXz9
Ma+9UBdkOYNQ4B+0Hi5XnLShyKomA9GAQFgwSlMLejgtPmZ8ey4HV+BsQIEZFHK2GLhwwi/XSo0k
trRmNOihqcZXOx7SG4riuz6L+8AT8CzH0ksPCYXhqXEKxKvpUd9X1aweXavv7sysWEBWK+IsyKYP
1aKhWz3QAp/rZCf0Xsuu+OQA0D0QMlznl780i9H+yMHzhq4yO74u429VrzW3SdPIIIL3c9tby4C+
XaIdwN3pO6uv72F79BgOQfYh+nO/b3ZBVZtVH9exSQI7D8eiQ7ujb9Xh/dS34rQCVR7UMvtou9N8
/vXNACnLYAsyWn0xx01GOmxWVLBwYtGEUd34zpmUMaRa6f6TpcB5MHxEOx8B/cs3bNZGnESSnd5G
VRO4KhLumEbPB1eWeyO3pzLnxfv0oP2tvhdAiTZrJe5KBpvoYdZG1j5qou+Bu7fLwVO0PxO3khjg
edmtnORfzO3wdrKxTrUWb0JgWwey2B/UWlFPXtvmgV4ZIP+Ju1rRqL5NDwHoUTHexVwXp9guVaQP
0H5XFGnuVPjXQgMCK2uRS1B6oek2N0qBfNNgrpP86Zg0JSDgypS30pFN0MftQFrQ7KmvXktBwL9C
voWoCF5ia89oKHOfV+3Iq5N9epcTuXxszkAuOHUaNp06h0Zhfu5LOz7VUO/uhrre9W9cS/jN5yM6
AQF0wf+SB20+n2WCsFYjnhy2R34G8QJvD09Hf7BG6Eytt7y1zVy5XzSrC/UCAmlVetFtmcZ73hxX
YuXFD1mvzGdXYsJ4L8od9qxQxhYYVCneCNf5kk5luqMTc/2949GNZ+Va422V6VosBqcs0s0QZiYA
4w4AgrCmv/NqdI92vnpG9lMfqCVWrIat4LjuefrOCb3W56Gbx3ZjWA0QaeWvPX/cupwTJcWUOkzq
UQRG50AV0WrFH/XOCitSAN8ahuVokKwdRtq758IwmkCgrhHMXKs7r+RKAnTxazZBsW0ZP5YVv8Y2
B+2Ye7F5zhcP0YwCuE5eVc1O4nvtYxP512kXRAPUwC6fXqaT2gwKsbBg3OG7iNuds8TjimyMvWn9
lVTriQa4DvQQa946llRjMTMcYl9ltZf4/BT1oLfjf9Dvv1hl+wJjZ65GvTHDBtsX1HQTgrs14MUg
cdN4/R651gteBUaeqI/s3y2IzHEjp3VH0rS5mrtvNp2nANhQ7rcg7c/tkBMhNa06qzHca9eYJ9hP
NIPTHhBn2xXY7sGC9nd+07UwQrMGEh0Xm8vFevlBk6lp5bRebkiY2oCwQAgmhqBFoTfyiPdk81ca
zabfLdXyMNaiPidNm5yysdN3IvnVzw1QnUkIWHfkBi5/SGaMfaLUkJRSYyiOUS6Sg1fEVvj68147
L0woqBSARTDj2SR21gzwp6nX04tuEhNGmT0YvbCDhASCSyq39gqGdf9swzRAVY3LfG05bifEwrAi
S04L0VF9axow2qxq+horo3Xqka5mklLiJCut3D2kcSYfxibxjunU5p+TZtyTC7r68PTeAaTxqV/c
+CJFvn6pW07U0qeBF9nLqS2kDGXr1Ecrcfo9T9uncLB9ei5moOpr0x8s0+VHdcwlHhWtAT5I9/eg
QiUKxDyvDpXRu6GK29CuaU17eeeF9UzGiKmqFlR9Wt4tVVI9WJ0Q56qS5b1rQhd0C3NGrKlSQmbu
hT+YenUzJlgD6vFoBLNZ1CcJLz+oJsM9Jooj3xQQD49JWqFVZzl7ejjXYiENVUbyqykHD3n5cMo8
1KKth9X3J45vy6IaQ3i3DTR9uZdxXMl9qW5XxvY6eGX6ernUYrpV1puLEZZ1mYbIrnqhniT2SdK3
CkXR0b7Ok/nc9Mue5PO1PUNUgMC6Dq8Yb1yuDL8KS0lEhoGkOu2pF3X7NraV2u/1LKIAUdUdSaur
660yFMiNkHBvJxf5YDupbkoOaOvMgZ5ONtrMMchQ0GF+nRr2zesB4dqbNZ+tt4n/hlAXKwEdDXmp
n/xuaIxDoyT3wHq6c2uO+WPfGIlfY8q8o37i8eK2R2Nt0fHXKh+yraSxDWb8pgLlAFmc/+1alXub
zSSt7oLQBBPg/KFk4wapdFBcz7w9dNi14fNqQccAxKFVT+v98sNmWsaOmqVOz0DPbuyh+m5MkkrD
sdqTXNHiwnFHP5qxXaz7ST+6HRMDCM/qfavbjY+LdPYwSmE8qrHdHgYS1Q+vf5lrg5MV1gTUm/jJ
XG1zNWmtIjWsotaRiAKlb1oK81CX+vd0MeYjQ+D8xmmX/O8izu2jodC7tR27eKNGSbNzNV37VHAw
EZdwEElhYn/5qqy807rJgrVlatS9HZC+oFRy8+wuUXxr97Z96gfzy9Kp6jGd6QPu3NHX4szz5Tfv
oUysZo49wG7T1JqfIsp8SCd0AX0StE877/za8WNe+ASeooO+LfGVplHKnJIxXLLe8zGJT79E1F+3
deFN56Ryx8BZkuXtqnRwGs1Ov5EwdL5FpiX9tvQQ/bAGLLfG1gnGsSkehzSvdg7sNezf2gIgaYEC
wiOur+tZvZEOmepZSQ3GK4/1cNTn8tCPKjRtxOjPPeSX97Grt/f6aqAuZTafYrVKzsJd8mCqIus9
dcL3Us8+eJSMt8A+rRBsX/9HoQG5Yaw0f1MKG6B9ZkdBaRqtr495d5/0i/aln003XNShC7La4Sa3
8vo0eQMAID2u7iMmrkfkFdyjrErj3mK8fWv1ujz2hd4fINGMwesf60lgaBtC3NW3ll7BOvXa3K68
BrPSehCX3In9uySBHQzlzwG+HEcBdBLjfhC9c6uXs3zIhkUc3USMdwuaTkFqmMub2smGAxOr2jek
44Q9Fmif5Wjrb+JeVCfDzvDvS7P5x5Lb+sEanL1ZzbWNDXUEUCxJyar+fvklaTWNml66WthF/PS5
TJoTiOj8xBSl2blWrvQJ6BEQbKHRrIj8zVKWmQ5uj5EEq+T5kaEJgpxZXz4KkdW+AyojnCEV76io
XX0+4pdGg8/BMGcTNybVLaExMPixnKI/GoNVfh5H55sG8mynDLy2ElCO9ZuayGZumwEaRj2RqrBS
04zdGdzgbeQN+tvcMf6TfGBNZJmuMvbBv/Lym8HjkDB8uTbGrhDnrO7fDhTsfg+d/VRk1l6/+eqD
MTZ8EpeAFrjJ1xdJRw5cHt/NrEHz2bI4Oi0pUJq4cidVv7JFSOYY3RL/MITdzs3K2aKRGTHpaNq4
O3exEZ8srW4CwK6wxXPmtEg6703QrjyfhaQHjRwCADjxTTfBM1tk4YSnh/boegcRmwUAL2vyzcLb
695eCxdUPbpNlacx/t2iuVqkSbxoZlgyeE2FCSUYzRRMykFNVPtBSY3mMMEmx2S7Gb9mSSX9GQwh
0bCmu+vFYCJR7gjJJqzjIhX3Htih+64BIQ202qh/CL2L75Yiqk4MhOITUMSvr4e7axhkwBGodaxq
tLTdNntBE3r6D24DllJ9k8KK8IXSxvdN0cS3QyTIifus8p0W106Zz/PJntT8Hq0fJ5hHaHLqmHVh
U47GgwFd7IClRoPuc/EfdBRWjCL1pcWM0t2q5rlDmo1qzZbt60S5TZICDy/aMTdYbu4RNa7UzBdL
bS4AGoDaSgYGBj8D+TadqbnNEjXaCS7X2m50vqGvQyKn+Ni23VCbTK2OlhgwCgvmuJMPp4aDr5ea
fYLS3fvgKdR78tnsvVcZ4gy8t9w5nFfOCbwjxtmraCPtt00OpPYzA+8Z2YapQeG+r9PsdjG7v5Sx
aU+vb7OrK5GWozRFY9feDpu0zgCbsqKDkjquP9Soqp+aPqE3bhg/DUN+SVrsjfhRfeiaHz+6h2/i
f4F2GNjfZ+9z1Sa70Aq7/7//589vVf1cJuzpT/wjC2bYv9FG+v9SYIb1G729Nfyxt4DdrQHrpxSY
Yf4G7XbVmIedx/1hs7N/SoEZxm9MRgDokgGuXC1Isb8gBcbNxYX1LIkiHDLOojmzKkmAVdsSzBpQ
OTXIbg2IOe61h2zI4++FZwxJUDpu/qAqU+w7WZd/KZ16PinO3CB6N+fKV8dtbPdQZHH9vc9QWgiA
9hSf0m6M/swpOOkoAmh+G0UOaNWqUlAZKquy+hrncKn0oplqX82V/B46aF4d46ZcKjDyWr/4swJa
1UeMzK34d2ZREcBQBA6ketH4dyE961MFVOVjNlT5x4hR3+BXi+J8ICU1c78eTHFflv34sZy79FEZ
+rkLsyGN7/tG6+xj0RSo1hh2H4WaQjOXecHc/NEZGnTxzmsA2dpWHz8mq2ts4Nit/Qk+t+qGjVJV
02kRvRB32gBzyjMBovtJX9S5zyBS2H4zj/mXOBXfC1QfMgx+6wPfUG8OUhlV2jUlk7PAlF7MwCge
1a/mMhsPjj3VvxuJ9lhYFZR+xcy0KkBlYD6iggi7fxW6OupJjd+w20ndh+KRT3SDQW77gB4GO2gn
Vb0VxVAZR0Mvk68on8WjX4EDQ6Gr1zrFr1ppKAAL3cIItLjiFuD/ld8qU5F1gFeDRv9PK8YPjFiz
xxZ+0BtDVeifJz3pvF/UXpYHZod2YJjMGqIuTjta79O2mr+6blR6J8zgTHSdkyXrfOkxoi6LmqZB
DEP+LXhYOw8gM0eZn+YCOoV0jOTL1NfRHFR2i4RlNI3eHJguvbCgdkp502u9/ldRD/lJXbxIHmdP
y/8uyaC/p9wm8nZpWnyZ80qxf/C+ZBk2klGQ76Gc3AXOXJ4NfUJuXHg4BDVzC+fJVrNFHEzmIbMv
stgrj01qJlmY2V6eBHGWN+8Y/Wmt30WpYYWx6iLkYizy79pg7BqY5P5KkFt5+9EUS/kBineGmljG
DeDbhpC3zWK5f0zzaJkgD3q1+afm+6VA+W8FFi9EGf+3hVN9jUf/XnoxSL9/+/7jv77X//X5W5f+
tYmsT3/4n8iq6b/RL0MristxhR+uAfOn4CJ/BzAmUsdkt469ZtA/g6yp/faEA2SeRhPqQm/x6W+t
6T2dcrrXoAZ/Jcg+pc7PYyzSIWAo6OdhhOCsol2XRUMnFA78ZGi+pyYgxN6l5ruo+xZFEtRr2FY3
s3pypg8qvi/ezZtjKd576RvdiA8RMD7LyH2lhJkHFVzxaAI3Hyv52RCfrflTMn5Sl8dEvu07GWYn
T1Z+Np0o3GfIffVfLnyf6d6J3ls/e1O/tCE/1iX/2V7ZF7vx3+7ZdaF/KYn+zxAF1Vdq6r/fiYd2
+Fb8+a35/u353f70h37e7cZvMIXpUiM2AToIobB/7UCVvclO4zpHFG619fvXFnTV3+g+rpMYC7wi
yCWSi5/3vGP+hhz4Sj4zPUp2/uCvbMHLFt6ThMdaMgCQgj20/sLLHagoU7/kraodZoL3G6125wU3
cKZQfj2VnnuvSYSYjn0bK7g1pGrR3SPgrjm/P3tlb//Z8c+VOTclzD8/gzkQ1ddappMyX/6MCoZw
680lP6NJkzyIGBJ759r1UETErTr6mi6LDlnSEcUfvbQxC+gbDznLzM6t+aYXMnoDLsExz1BSHSMw
k7i9tfNGEb46yyHjD5pV/HbnN18WGejrgbparT/WSMB33ELecLD3tMqujYObDCCNjGo+pZHTPda2
Ku6GWIf2n0fJ+7brEHjqM/vMPZ9D+DS1u3iwW7/JIun4ThK5e0jXTYf4n5/Gb1Ppf60I+xeKFSqv
TlM042CNWnnn4FODEk+cHabEGI5tt7zLltQ4V63ehguj1Zt0sRrkj3u5N+i6nCL8/CGwMldFNKQR
rE2Ay0cpZ4wLzIO5eEoOkyeqfqzYlLcWuc8xki4UPfR5yO2Wec8og9PzLIH9ubaDai7UKzokW8xQ
E0E6YbLM97ENqILTMMWmn/aZeswHF1qjK6y88EGq7CncX3v9K0POAgTDuUIi53I3t30TqaMrjEMV
x8ahhLspfYW75KZ1M4yhOyDXZ5Wesd9Ag3o/9rPmz/1UvkNFyquDnW26Lvbfd8z6GrjkmBsBy4Bp
Dyv68sfYi9tYCyXFQRdKRyMel70mzDQD1B7tAopXIKl1dttk+spdtqfim9AWzQhsAY5t57e8/CQ2
Y2wos6sRBCFsc8xH066WKG89cFsmuFxzaOXRMb3oIe6BhvoAl6MvKVIIQTyK4jE1o/nToKTy42Cp
x8KuVOnrwyy+NOak3E8Zak4zDJ4buXTRTkB6uW9XGUUgCWsLCkDn5gt2aWbFqTp6BwVCtuFP4G4A
ek3ivmviB1jwxaPZm+aHeRbxThv/5eaBjUL1R1W/zhVfOCTVcomGRrbp0V2Ym2g6lmwMmjy8EUdF
qF9ShGF+1/pi+Tv3kulmqt3kDvhzesxdp9tpDj81Yi/2Dr8AtZ51D9FaQivhcu8AtczUacYwUQJu
HfxcTjZHtSas3XdGsbwHOlXNtzoR+s3CDEA/e4Nse79LJ9cLO1db3jFHN9I7BlXa8LuGHEpdxRZS
A82SieD/UXYmTXLbWhb+RYjgDHLLIaeaB8mSNgzJkkmAIEECIADy1/dJ96ar5FBFv7ezJWcmB+Di
3nO+s4O9YA9xsIW3BEyYrZHR6M1RT5KCJk+FKKphg3+x/OAp/O2NgMkHewzezhDHXkwZ3/4qLuBv
ZeFgD0lqzAk8zvWEZDVoda6uL7tInJeGeJPlFPG/vbXklIfefrRGXz/k7aWlSHFC0w7GBzw975FG
WJLhwpR+hZZk9nupzQLdpg04SE2GfppGkRz//LP/42Zic0V38F8g/PV0//Znx6vyM7Lx1gMiatzX
IJbyMBiRvEaBmHJIHMGRm/XskcYo59tiToPLhmHaBYY1+oQA7Z868uKz3TP0P7eIf55l1jXUpjd9
iOln1Y8a+eOB6OyVbCwTmLjBoM1iQv/+8+94B1bGgnYtEuBDRlWFhQStkHe/g8TJlg+tPRgNLQfG
W4Fp4FzRXxLSLTcytOmpLWAbZaSbT/PebbUeJX1xen7aEjUfir6D7wrgqmdoL1STMujPlyHOH9oh
tvWMFbT+8zf+txn/9l5DUYM177r2ZcDWvH+NCgQqb0a5Q74o9k8cAckKL8b6APr49tSjmD9FeGHO
axqNz5S4v4tJFrcwZfJad0vGmp1vBHE8O+ruPDMPkYzX2pB4JKVv9+2vHeqgMtkn/8C9+XRFL5yt
au9IzDktHcUWGxBr7324D49//mW/P8TX1wijBky/0Y96vz5EJl9yDMPsoV2D7VYPZG1sbOUDKrnt
3MYJ/+AZ/v3zIPFAHYdBFTTH0L2/vfXpCscDeq3+EHk/fYkN+Ymig+l6Ue5H0DHzUfLGf3xekkNe
gk4bhAC4f28/T812NOmwugPTafIp79PhF3pQ9CZNF1bmbkk/WHDfARavzzZIj2j9YR6HASbcuW8/
ENOUKYf7d4MTT6bVGmNWCrTZ+OLYsEA7bOk96bHvLCuxCAAFDaJc1ykdygJJZI8rNd1rbJKgMsZ/
pAd5f1D495tB14m5JEo5vFhvv5kzc0E0a/0BDiOgLtF6+dy1/VQWIlvvvcGQZsRh+pcxkGbH0aSb
Pz9p//XxGBlcdRk5Oj7vE33kAjw6UPbbYQ8G/wkjvfBbWoRHkoy5acxVe++J+ZnrdL70nHwUKfrO
7fO/9wU3B3fneuRC9fL21+fgwYLpn7oDdE0aZ+21SF9VMi+VWMDfhG5MvxZ2oo+mo2fWF8lZBdQ+
YEKXDxWY70KX69ySMuPCIEVt6j79P68OYhSyqwEKWeQ4aOJI+Gb0n8Hj4sZgiQ8ZSoGTSnj0gCZ9
fyuiZfni0vjv3I3Lc4+36jAJHbz8+dN/L1lA/sb/r4NkhBT/psJiepF7XOj4wJmKyDORq/zk0FR2
91zjraqFkllYdT4DzUQPGlJKTBLUCThYRKJ4rs3/u/S/osgLnHEArAAh7f2ptmv3NRhBfsU64RJe
WoMJUwsY7Z0HluYrDc3tSqbk/OfL8Nsjek2EwnHjynfHc/KesTPuSeuBIE0OQ6fRm+GFDf8xabof
tzGjx8S68W9aTOHJ5Bz/TJJo/qiwuT6Fb/YZ+F+uVlboVBKUru8d1b53GRBaWXYwbbzBlAMdOK8G
5th0hsQa3UgZ8PG8QTgLtAz+yG1PgKN8jE1odT1xIAHw8LbjR5nl/7K83n8veIYAwgRzAJCxd9U0
y7bIhNFKoV5dwEbfxWLTCrSUyVUmsHvfIFsCVv8NF2aqJ0QOxkdm0W8GXNYg2mgKbFgZG8ElXIRy
Lw4ThphIGbIkoDWIFekLY45DuMDWvT1qF0FpNPUEKIk/3+DfVwFYkaC3xkkWLEEont69ZkDeiRDe
FvRDBs3b07VbIkrwAtBy6G2/xWU7dQl65rGG7bItcl9LOdEAdOAkHZptM5s5Otbph3DC36xmMIbm
Ot625SP18u+PIlx4V20Fdq40RGvp7XpAZWYEG3HBCQ459YD0S6Adgr+WSBR3EdvE6ZpF8AMOUUy7
I3b482X6bdNEgYMCDXAkaJZxtr5+uf+jQ0oUCKQDYxRIH5CRhqmzj1lfBLdDiMNDoNrlA8Hgv+XT
28cLOJQcQooE3EXIx989Xmgw6CzsYwos0bT+mEkMKw7OvOjDJ8FtC/KWbCDEcifsqTkimYoATs1B
niOBhQjheuO93OlQp4AG3cRjOh/HjS2kQZIB4Ezdnn/pKSDqbtOorzb2IRICfe13Ly0U+uhQAzGK
FwQ/4u3l6vuAk2BlwWHCE34Phk/xGk6IhpAgkX8ePc68wpN+rFq2mdsCUfMY1WB0NfuZonsUc3tY
sqH7SF/yzn2HHS+NseXjf2iCR/AYXu/y/7mLCi0TOe/xfmhVJ3TtsO9t5RK18yeWJa38yyd9IM9u
C+e+SiKbyWZcVXZrwEG6GGi7bUkI6ZB4tXJ1V2xR1x7cSDZ345bCBlcinU1v58j1HxTb//nFIZ3C
Qgvh1LWD//aL40mIpsyS7RDmnvaYO41IXRhWpKVONGu/TmYxW9WGYkL7MF7zsOFh6L4hk5x11606
XsuU2LBHzsl0xczQjp7W1sPI4oNrxY1JZPrU04QEH33x31dv7FZIEIX/4Vr7vSeYu9lQjNFCUACW
IJmuYDzzHfr3h1DE3RPwVuYwdjn5lihNnrqo16+5hITCBX665wYv9p/f4n/n+W/fKrSFYX0oQE0F
u+G9wsjEFqcO1PyHjLrt0LUxSGGRZxeZpfqu1dl8dXTTSy5dcZHE+HsR7iMI0P5Mo637AMH7H0sv
XE3XhAs4LPGevN/RNyExVNMeFQ6TRxG3G2z14+yeSdK31zZEdBN3A1LRzRLcdplaP/nBi3pNtG12
TCsrzdX+KGE0qAptxQdl+3+sQFeoBQh0EEjBBPweZhlNU0dVsOwH1VqS3F0N6WWRtWx+JF71shIx
6+lfZCMG/HsMfQ8wisb+G8PIl5ViHIk8gJAvwzsQt9FLbtMMTpMcWRJbRYYdopEdTkJZz3QxIKWk
bS8PYmcoMxlOLR9d6v94DgF5v1aTaI5cB2dvXyAQNgawl+CamqYCs9k+UjiGZvnB8460pUr1fhdH
qCOc7V4JrsljrHh2iotWHweBjf3Pz+G/4YbvnkMs6fAAI0oJTon3bfYMd68HsDM89Nm4n3kwTfcT
RDd5DUTWXiaY0AOvGyPevYiSpvWbQUdJB4/56KcDSIrByRi3jCXMnhQnk66AVrqPVVAOKhXVzkbX
lYjGIK80BUgPnnn+bYE2VXbc/ABZgH8VI80+//k3vTM8XRdXHGGv7lIMADH8e3+cUHzYyKCy4gCO
cPjQh0N8l6lOHYoJ0ZIWSQZlNyxzEyGyC4ONtvjFAOTCjZjrXW/9swmG6KPa5vdtCD0x2Mixwl07
Y+97FBAsmmjAvOXQoVF0qzI93zI8r5AwJIgSsyFUY0KsXwrsSvdYF7bao4griQqzZsdPedihGv7g
O10bUm/vPL4SOBK4kdDC4Aa9fRBB1Fw8lGTtQW5p9hcE96zGoEjeoaa3DTxR5FOi6fhB//U/nje0
fPGsof+LyQFKirefOqQc2ZI5zg7AhSZHND6jk5kEPXI9+mPYjyNiclL5hSnOb2YdZP+4ePjep3bn
SFJN5XHIjbojAuIVsFSmmzTS2T0p3FAOO4SC5VQU+ihHGzZQUogzuN7tq7QRf8VGc6vJrj5KvQNm
9t11xJgbhSv2FUzWoOR533UfhIquW2LQaLaooor9nu21wdjglRcR+JiArqi9NJhIILEpSGeQdtao
OPvR6BjpljhylmIwyw5bWOzmzxN8J10dTXzbG69tEN1vQUxcGQTWq28+FL6xGEcc92lTurI8Sroa
OMTXFE6cLy1G4Ri9TMNniXSQEng3Wy1zOk01TA1mblagKnB2ipcJGDq8JkNpUB+vqN0S9zisQKuW
W08dA6Ir8d9gDtFzuQ8MDFk/tOISa925xkobAuI1DmOVZyBjw5+AMNd6UqlEQQAihzi3SeDuaSSI
qiCjbZ9w6Vhcca6GX2plMT8Q0DxwcrVdZ28sqpz2FFntVA0Mn4atg5IV5mLA/Z/QyFH/sChyRbnh
x9Wj23ZRYzzg8moBS6lhUi/3CTgFgGrCFxVX0hPtq9UVzJYLTZew4p4InBXijdysrVm+tG0C7901
KxKnJeIkL2UbFFO1rhKb/bipAkeNbFUnnS72rAWwD4c450MJ4wVNGpCk4odCbyS4hBIztmYA1zOr
+y6/pj0tI6Q6zsClf4wHLZ5x8bAcArmMC9UOHQjTV5hnHcoroQySfdD5Plj+rjvI/32x8UBiOYdK
A+U6jqzvWZLzkqmpx5LejCELLzyAzotQhfclXNhdvEMlVG5ezIcQm/gF3v/hjPNj+MFx/bdeGz4A
1s3rpCXDhAPv+9sXPUjUrnOcGJuNz+YsBnhWEMcYNCJn993qpjOUFS+5Jgzd1E7djF6lp40W5Iih
SNF0BqkD+cr0rz9fnPenp//9VqhxrrrSkL6nPM4LVv9l79pGIbLklxg83PMrVY927cSXtBPy8OfP
+612wQqHkxo2WChhEPn5Hp07D7afMmUpKDG+uOWuHS4q6MVXhFBHFUsXvBtdMt3v69id9T7CcBT0
9nrMCpkvsyG8Gg55v3/ONjU+pwUMJAid0g42qQzgiRVrxDLstCwsAkGSALFLHz1NSXo9Ir15nlAY
Qg+JWgPY/St7/+2dhOIunaNVtM0MmWDWyISqHEieJQOWU5k1KbOt7y+twIIGfHW8vyx4/qBeXPeg
OLg0dHceiQTuODi/yzq0ONQiN43Jr0xzR8uQjmfTTwNEcoA0fgfrA3W3naBaK5dcTbJmwWw+qym5
IdABj8eWurS/LFor2NQG2funfswlK2W0Amy5z3T60me7w8JnNPwkaN7lYdnNAeMnOFSMbiSH87ix
q5U70tHFZB6Ltt1Uxcc8vVzP11B0BypMm0l10sLYbscfMGyw+cChAtybFieJH3RdJnHymsdgYBcK
haNI1IqoLxbuyYWDhqPKMFfb7T6gNVYPHe4XmnbqJxYIYV7RhFE/ejXBnTOvXY/jVD+G4wWcYZAS
vcVYr87HOL0XOVzRJdB5EGXAS+O+J8E2RofEc2RXSPT93HHNrgMmKF2m7oxw1M5XGca2gF0i+Bek
v6UQUEoDAcBKXP90Lq1guTuFCAibLlQUyXbH1bjG9eT2+egC195FEZb2LZj367WOnltZoCAC3g4s
UwvP9t9YgPJHaLZXZBFxNgIwNpEC80YOAFUwxif0xZaXJDYTObVyx1ki5umQlikatQ8OoipfxdD0
Icu7CBKOsI8g+pozUjxq3lH4wEM5BA22okJhGdb76wS5tWt2kYpHImGVRNFu7Z2fnFEwFOE3SpdN
+iQ8TzkSPilRTbuSzDeaIKPvgH9bwMjZozFcrjzZxQtVI7tHnU/7i887e6Sh6qYXRqIFFjcv9PKK
rIBVP1IqJwvMMjamBlgb8nPgOLueOzD1l2bbNQhTWTstn0hnCkR2L5DbVnAKKn1At1wARW0TdMkM
Y+pGzjN0qWID/Afn+aGHQEJqhPOVgE265RHBB5BWxmybPhUc3aVbn+Mi1LQFnLpKA74eRxz0TckU
omCPM+fO3lo7hPiXw7AqdPU62R44YTk/yH0WzxO2WVvHE9vqdLTD9KihwsXOn69EVIEPQUTE0zjU
kVtpdzdBLsqv3EL2jHxjlpR8zVt/G+l4n1/IPgONKfBuAjGvMNUH7dpt5OinNAduOl8pxmN+GPnt
vlFENOAFH/Gr49mL4x4NAAiEmQXgGg398dcAoiwrAxf0yQVxIRmGKfjzy6mwcPpVISNrDPftEoKU
h05n0pB8HtbKoSG7P+DRmznC7JKNlUkv1KEDx5QeslxBSKWR/XsaSbtgUcepBYc8V3xzUaKzagxb
X/eMqlvcSI05+7D68zoQkpZtzooXNWGM/IgFxSIJ1YS+q0FUxSjGYQr6Cqikwu6Va11DWEuHyobY
N+/mMB3GMulQysLWhRCseofFZai2LnFJ2S56FnCbizCtWLIVL+DWJMA6w+zzYjRzPwHjlljepB0L
RO3ksT5EToz9aWwTTNkIuo+6XNSuvibRLFKQvAQww1bP4YSIASHHEtspUSgqi9Cdg4ivawPjI/s8
uDX/5eBy/pwMalqqlKQI5g1SyAJuFpDJkWg/ujxtug2ZYkjKtRoqWxYXaxnTkf9oZeBMs8dSf84w
7lUw4wEci34e2ffadiTJjwJS4b4JRWeGxx5PjKnWZJrNE+3xQw8Qu6Bi9NHAdMOp9zdLMYi/eZiT
sUF4VQqHDEv35Ckws7m4pEXFJ5I9dJi2KZ3d9Qnvv8EJChVPtDKsEwBjoFrBYF0h6Q4c8xNMUlSX
nVjxqqOT7Yq6s0gJqVKRm6cAqu1Pu1atqYC1MPyuQHrL3Bj0C6JPRayTf3B10+lmxAErajSKpM9k
gxq7ghZtv3VO61+ApoCQ3u82F01MjQnOhOwgCu6sV9lzlxakrQELc9HRe7z6R4+K2DZcAKG8qnlM
yxxTu/icda0/E87Feh7WRb5o9AHAmM0MUrw8IxrhH1BzDQcERjpbdsWOJIWFGhRpeaAjkBk27DMp
emmmUraH7xk9JEPLUeUeKvpUpvUwkKU7MRNEUHJ3K2IpkynHA9zrLrnEKhqnC0F1ChLlCNORmfbZ
HLdoTGBXnoPodYADi720hGErXwWwvRcJr6k5TahNUbGZ9XUuxHyD8XP3tMGIbJsNwLnHoR+zL9ZQ
6Y9DEGzr3Sa1f6GgoveNBht7fzDD7rIq3GnEgS1LsMT2yY6UC/wWzzHPY47WZgAI9SXnUkEStQRQ
ZvDQtBfAMEYwhByL/urXtUUC3l6wGMkXINg2YEiYZ2dpC/IdpS6H9U8KhUXfh7QJfTznT5gdeHnw
4Vz86nmO65JHC1qU6A/PuiQu2VnF+xD/ldTI+ext6m92a91a59fVq1R7h13QoCKIoGu82u9hQELz
rVjR+4bGfCH14JatO3BEwMqDwT+KT8ImtigLxcOLiqZFNpPrxedtjgW/ceh7A46QU7FVQzQi5NNh
Mn1hBsllFaASU3oGCwPqD7IKVRXrlJiS4rLeDxAX5hUd4wjFD0qsmw0eEOy9nK59vYs9DZDJm4U3
MiM7Rp+d9v52nnPMZncB8MTMcqBTCo8G86UdPDbCCZMQVAUMDS9gV7NnyI6MrTJYForXUfQuuB8x
Nutv1m7NfkC7VswYeYOkXMKaOHH0IuATqaZoMd97k8A6kK4xPg2n/P0rJSOdGwtvn62Qya3TOtkd
8hPieBdbaeHtf+ZbtptG7MT/XD0NvtNQPHV4W/C9ljXcKqwuaDCtQMEes1kOaxnIIH4C6DFawe4i
HSR9mECFd4QHKSuzbiB3Ecj8W0kLbwk+owjG02CH0R58IslSslxQ5LHYDYHfW55fDF0JOXGwCg8z
UJndJ7BesJGgE7eeXKL77k53EyQHEbpaYxXOsmAlN1C1nNGT8Wcpu8g8736aSUn3JflFp96HB9R8
JHjaiaKywvuetYcx7s1TUmAQ1SCNAE8qSgpUR9MOj3SJYAte4KS+d7LqF1NcsK8mMAaCEYxcSShh
7WkKJmqRXiJANlDCZluFFDMWVQgpMvmpdRuMLO0aJ0/LEjtV4vuTk0ndgoRKLOSlz5xDe13MyVy3
6ZwnZzq1YYdvoQgGgrkhp1Xlu/mOxmdwJzNNSLlhaCnKLt+1fOxG2HOOwZwhDH0I4yEodRqOtoyB
78axuidAxEjiwd8UzKABoXWfHq+h2GNDMBblZ/zArH2WK4/OEKC1+93iNtBkktymCrK+ENw2pCKH
/6DpFLuLn0VAYDudSWNFMkYNNR4DylEX0+eEBQaRqizMgGSxLP4+4NSxVhqRw1C+ebGre4fMm6GS
c9Itp0QPKq9bWC5ljZcdiWey6JBTsVbxNsas7LNefO9gV/4kihy8lAj0hKCMEkSMPhaTxpqOOZru
yox4+nXgSZc/zvPEkaPRIr8WUlbe2xNb1qz7cjV6d6fUTf2DWcdoucEKjj4M7SN/j3jEYrjELpmh
bsOIcK/Am3f8MOxdmIKYuq/ulid4UW/jHW2OBzcnTJwZ4rXbJsKk4bFfFlQYCBLIo3L1CqmjCct7
d9sXa9LfLKx3HHJo6JuOUq8ZCgzNSL3IDWsqi+PxGY88FC0MklhorhJBcQhjSyIPodzETRjhoFnD
d5VReDZndxuFLQ4R2IPD8A7GKNui+xLn300vZdq0WyB/wgTWSRSNI8yVU7h0teBooZ+CYEifl3iJ
5KlPYhI3OLC04amf+nEqMV7pwMIVPobrCvEgrvQ0A2NqG/n+I2AD8pIc6wGwmILCVH7muIRkwZbt
xjU3VQCF01Lu8URIA8BZ3rhwY6h3TLf86hKLwZcXxMX3HGlhJwTdjj9i73Aq9W7OIZQykgPEA8L6
L69Qv50lE6s8pj2CTSq/eNuVTko2N4QgW+JQEDuhZ5hsqzzkoJWUiV50Utmh1eR5nMy+XgYErS5l
Oibq9fo2uGoZgb+suOvmz5hXLi8hnmgGOu7MBTxOHkQgNeYeeZQdjmJlkDOuS3DbGNDAOjZHIz1j
jUG04qsLw+4fNyg23CxIHdMYN8bxxQg6Zk2QzDO7EF44d1ioSMFmz6EAybByRbWgOFrd4n1eHzs3
5fnBjMH0PeR6YEckSgQchujNPDkcJbIGIYfpT7BfQ9LVwR4HL4VNxhtmuumEPjdMb+sSAlMtEdXw
vUj34J55VN6IiVD+0Enu8tfCQOtX5/uMeQVSFJKoQUdfy38yv+mp0Tps1ZGRuRPNmif7qwXGwZ4x
UWpvxzlDtAWPQoDOeshg9SEMl6tlDxkieZPxldqSFTvlB9bheajbfOq/r3ReUgR+KFXUPsLfiYcI
Pxq2yB4yE/ABfrKVsM9rMtoME+TZv6Bv1z+rRQZ/46kYhqZHhTSVLm3n/YxS3vT33bxMQCSmVvzU
Ya9PyUZFXG4ZQX1At15udUKd9k8taougjiJpIJJGvr2s0nAJoyMsDyv40ijg6G2/T1F+S6cFX0du
2hYViwr0DBTFTKTKItdd1SkoUx/iMSvmCtsBB6YSw8cUSW9R+pxA04UwBrvnWCfY0i6kLHTUjo+o
gobbKcnJCmI4yU4F6rjoLt5WuqJ6Bo71EfF/4MFIS6wvIxa55yW4RivESae3o8TWQj9hyjMhfRdq
RBgzOlKYJu78EoMLvKVHz9c5hl6xLdgJb0zxNYYOtGkhJ8cmgKJlPxfRABKPjEiRVQuYNt2nvltQ
DkSim1FijvTSF5va6mABE7WCzS9oG5TXobwkvWK0VlCQYHnCIO+UU7/naAujCxSLwCb3Wu5SVjCt
Yv4reby7Q6KL/ibY+uC7MzQn1YpK5wLlUeAum5ciqdB0YLfXtlRXho6FW7Pkkcieiw0dfhFmDmqV
OcKqD8yWNjcpyJTyuI+qxURqRwh8nfShu2lptqsmQYCvOPSTuLZ9IaPMKMwv1tEKfzAPSuj9GOi1
asjXigv0nnU5gow0nOdtKMRNOhcB+uTFtKLjjDS/J6Vbkh/a3qVn5aiC27Vt7bceeRPisGDiv9Ur
RgHLQy8LIV+LZUVIVSxowSBm4RTNdgiwsU3m7ivcr9itUGShbJgw9K2nfu1wsOmQXlCuM22nx5yg
Yj4rPrXRmYI4piuyTdhTllD3y8nv1zWTiEVOKD9wYD4j2yJVfZmNOvjscZZFZpFD6dPYcJ4Br+RD
6Eo9D+13znOsgx6peRwzByjv4Xdt+Qs2mSw7YfYcrSc8VoilFCHaZjckZXEA1pGlP3oywfGWtS3f
KrXMnj+EHo6Petz38O8xRFe+EkCz26d2blmPxOLJTycuWHqkA9Cv59276yERhMELki2HsAwxONGV
2kP/hbnCqcpL5MqVq+ggHSh6PK3VHPZF5SZ0D8AFg/6lZjRRf+1Zz7brlDFVpUdUJ/ss0xmH1xXK
2v6gIJLD3pT61dybdYfqHcIaA4CPJOwOGTkOsJkcWI8zVTgOP0wiGD57OfDvsR3SEbhh3neniGe5
RcRwgNg5q1nUlb12/RfMpkxl4szi44t8e90n0WGwgFO3v+Cks2KCJ9e2mbxEaDo6Vf2FFbMlNVv7
GMC5ZZnbknZhD9NuwPkdrDrtDaeKzrfBqHBwbxc7AxaEjeOrwcSUlXPvkh8FOn5dM/J2mu+SGF2R
QzSzbqt6JMCgfbwPCFbY0J70N0Xhk/1pHgrI0inYTVGl0ZH/4kbK1Q0eTIcFmWSWfo21Gr+EQIwa
mLqlTB4Y4XtatWZb3TnspLy7YiTyz8pEHEqPrFcXMQ1ziKpwMWNVWI1eYAaI9Io7gBbPUdsZ3hev
pfhlaUbhjUpy/g8O9nI6zvOwt/ep3zCDnaSLf9jJBwq69jC/7wv8ZxGOiJiNY8jA0i9Z1w8tnOsp
eYIEMFFHtI4YeGF5i6rNCxfchTuCTmrcFBTiMSXx04RmT4jyuCt+QQy3Rk3nRh6c+MwxHLSWisd+
TjeNPgWuJE6GDrTrYV8LnJ8mewNLfIR+FwVCowH/oTWHItwWRDTgF23VKgeGE/cCeViJ0beWpWB0
/AWlzX7OxRr+QHMQOhbR5vCgBcjlIThwIfxG6unLtg9DhGPTxtrHvZ+jr1z5rK8zCBrnGjxpMiCT
YzQeJ3yYO1BsEa0vfaCvWS2Z/ge9bkefiph5hUwTR9RzjN0paxT0IdNB7TQHCdkhhKFGUwLwrGDd
I3GtdXNfAek59nfxBCxx7QAuITVhOOKUuNfunLbYwJATlM8QmJsd5ZvHaf1Fb2hoXGB/9+MFiWfB
nYkle3HxjBOZzjeO846Eg9zsJDqqSOVDTVmOEnNLBUHzcIZdv066AcdIHGv6x26mY1TOOt9ViT4G
vUM0M1sumE9n+tDHweTu50JRdR/QLU1LsW4WZ5pwGcz3lQzIV9hyp46yh1RczAH5NmbgDkBx6boj
SsTJoCUyz3cQp27FuYUulaNkIFt6KCwXstZCABcepsYm16YFzeH2t3t6XKC3pg/BNMCGY3a59fhb
fsv+QhNzHpslliN6LWxclhN+MZ9LcAkj3bQwWtnLIkhKXngbB/vFREgbOjExZMUZfCtur4E3LXoQ
TOfklmkLcnzqnNvKFivafmMn1KjxnCIwoIVVdUEpMa7RkQBH2aJbUYwiepiXPjijsDRop+6RenAo
m8KTGyMKBXtYoAgHJDHX3xYN6cy9E7ETF5/K+UsycPoDcuCor/rJXHNexRK+trHqnmwLQ0YVqEDj
zABewnYDl6eZjrqL00opbOrlEsxQb23I/A6qcJzW7TZFuffXHmTYm1wXc4BfUpljvJzt+IVY1pKh
TtA4+1rsS/4XnfxVI9+iBYX8euBT0LLUG4Bfnf8hh7H/Eci1+9ZarrdTThx4BCQb2U/0+NZz4taQ
HsDERZ6gLJZ9KAEDX1/gF+rCEhVfxiqHO4Oebx+BA4xxkLq2QgMNwEOqzhEP6V/LEOw/B6aMOus5
lQ5ijzHgB7zPc3bsGFrkdWhN7E/LMDh6I4tr+xOdYdffhT6yCDLFr8qPk1XBL3RZk/YLXbjMvmF4
u7W3OD4mY1nwcAX3eBqm/HmGKAkQbE+9/ZVFW2HriHVFXIcugXKV40mMH/cFRUk1xAyNcFRzOjlw
ZBbd6cFiAIj58P9Qdx5JciPbmt7Lm+MatBi8CRCBEKmTTEFOYJQOh9YOYDlvK72x/sDX1s0MVjPt
9qzLrDhgVWYgAIf7Of/5Rf4Fs2H4RsRpVLtitr1DIRU+HOlqdVa4aUMO3Aw+pjUSenzT6cASuiZA
oZAlS98RCkuLe5t6rqrjlaH0Z+LrnPweqZBMScCYcu+KWnLcuZw5+86upBa3AG3KwYMtSdyjk07l
d6JcnZS0g6Yavi/1MMLwUeWShWsnSEaGL0Vjv1Rln4fgAHlwk4JcPSRV7jYMySB8RAFzkBe7beVy
nShUdceZWovUyYITQQG12V9LFuxznxhjs9etrDgGBOeYZzkOzPctKUwLbNcezV2edXrxc3ZWPDAU
/MwmdpzKXa8yGaTpGgGQ2wlspU4dZc20DFO+vvlOO50tu8UwtZ+cxjRUjTb2xU5CV9Q/VCur53ZF
5ZfxEgfNUUr8/q6rjiRjhqgg9pFX5DVJh0WuYcNTLe1jX1W8sGUlAVJl2vj+vh4yM9hlxJ5n0ZjO
jQhJ+GMJJz7JwwdNcgNCI5kUsljo0t5eL1vrrJUi4BfobqWFbNjdzlkyyzpkpQ7xVIc2SVJUzfw7
ShC0Zq+qW1OTllNYyRMDuPoOusjgYAvSDfnVODWWHpUQuiXBtnlwh27MTcJVuKYWqUF0eP7NHD0Z
suFvPlqmIExJ6z3mRqu9qJaNK2zKNVc79ugkoe8y2dQAl3UEelA6HkXK0DkEDLBOWkEoaYRy1HKj
sbfErRzKLosJuhrUgbvEcbMkRhVwGCC24wXzgecsVzTkj0zzNEb45oJ09m4O0UWNcoT7ay+uuwM8
1DLmRHDidzWD4HG3uh3g3GTMbRl1jpS0Gl1ZPyB3JMDK0tbJ+zIbbv+xZet77Yx8S/5c6tZkYjRY
N6npELFX+PP6vKStb5whBKc5M4XJyqDC4qqytxov7U/+2KTlbmhy3zg6cq2/gTNwrxpyfHidhnwq
d4UpG3Uoy8I/9CmjuUjHuiY4DBCZ6adqKTySHZP5uceX51vSO4qBKlNLL7ISLzkqCMZdVNHlCYbX
Hp49lvLtq6ltVkaxGoBZKJBmU8h5PT66vO2jfUW1itCunxz3B61QO0eDv9QOHUeh/DMKLDgk+MIy
cPMmQo4oZfClXWZjzPaMlfwNFzWNu6JhyUfQN9kopZvCMgBl7m50yNv6vlGGSClRmyVOi2RKw5n/
5aEsyRuJvLrI05Oqi/Ra9+SUXjsy6H7MuV224TQVWnGmcivALdDjxzk78RhXZepnx3ICwAFaY45K
rJdS1V3q6RCVar6ne/DgsNrxFjZ2YIggu2vmhwCF1ZKYPzOREzgResXsfCg6K5Fx4g7wFyy7XI+G
HBmnhxqe+3XUaQuJnC5NqxXKxQeJMdzCoqfCtmDfjjN3vJyd5NzPjS72fevqn2U1NQ58cjVP73HX
/mB64dMH6R75Bzk8iD0vBApYKNGzGWOwrxNApR5QZTdMzngmA3xCQFiL70LHVWe/Gl4fg3wY8Vy7
tNvjap0X10/CVK3meVxX95jXhJpW05A+NbyzFPBCfDL0gvSgvg5KYh2K/h0R03Zxb1gc+FA4qO3w
xbbgpLgXLI6iXAp3YlwS1+g/w8I05Sn1vIC5zmSdir5gilJ5M8Ap07t3OCS/3Bnffra9US3J0GE8
7NmXDBKmVKtv5/UaT47Z340OHLVkIHAHu6RAL2KXE2uGHs74Ozv0ia9wVXXdxT2UnrKsGHUDHg7S
LN3+2DWV7kB198H26bLhyKk+t9l2KLLlFQedeOhVqT5mnqnWW0NirRRSr6ottqeBwTwbCRZUc+uW
gkIPjG5vkxXWxemU+H6Il6DPhIUpjbPvkrlsbkWxpC/SsTeRNnFAp1mb4Icv7aCeJOpsK6rW4bsF
nykC0a1eYMGO90w6ur3uZ7OA1zJhGCX6wXOrEG7p0NClcat5SK58oERZ2y9plrj+Th8Yw2FUY2Zf
iA80yXSn2NaqV1BnpOG97WhelDp1/h3DLgjqxmLp94R/w3thfptNj6nopvVg2PCu2KGT+rMz+0iO
+1ppn6GuQC/XRWqPYNm2qkFZCw1E28oTIy6ntv2UuZhavEe5/4M4xKOG/QXb1UW5Bnb8ljhkA/YC
v3voOwttiNlj/TBHj3Qyuf17ayAnVHnr9LUL8k+T28ofdlJ6cSXWG+wymTeX9nSnJNf8d0rWH/Rg
9On4/TMER2L0Sx/+9rJSMBOSst05hoXS3HKY6c9Bmg0HG3eWDzWz+0PLaghBGDpis8bEenZclUQW
rN3INNOJRF9VWu/w5S7ZuFwUrwb3CB9QnVCEjUD8myBkMBvMtFDpx1rRiHMX1OPWKbTZKWVTDBVN
58mBcvOeDGF769++mQ5aPnL7MFblVLyUGLveQOFkM80ihXeIZNdTeeZ2dwuZHj4JgmdGaHTPH7S2
kOfWnl74NdVd4VfrUbieHneaEdyTINXv1y6nVvr7o/qnq8Pfg70WAyce2MUCMmBD54xBjZgd9k6R
fdNjZla2N41ZjO8G/P2xu+Pu7MJzQ2TAyoDy8fYJpEyZU2sUbNraYH8d+9Ymg71Y+v0w6fK7uVCr
tbI299Julpuq1oHEi8ZjPJ2s+3/3a5N0xSED3k+a7R/hzUM2NMrG7jZOpBoec1p34CZJkovfrtn3
v3/Wn8cC8QhMF3V4mqiPL7dmwMkRekVKcozX0Jh78EPDarIYCmJG6bPx5Onr6NPxjxQD73z2H2RM
KPq43P1iRiLdvwyp6Gc/YezEmidDLn1UJRMA35xKK/T7gkgfxyOk4e/f1jQv1ztieiBtE80Vsgf9
8jUzxnT1TWK+9+OYFTxBHI5SNiW93g8W7txQsMbpNApXn2D/5fj0DZVRHwCwaPFpifRT5dtUJJU+
4gsMp3tw7nWNdLLI0AiLi3LKAVYNowBrn1Ar7pKioOWT9tD1Z3hkhfaenOTyHmJxZjCUIOkC0jeL
5kIOOOQzq6hNaeDhOn+l38HPsUK2+JHtv7pqhaM+tX4LzbJc2NNKL62gjAWgGd2mkOX4dcLRmkCD
W6HfjKNmfZ49kb1j5fpPF7kVHggW+Rey99tXi6N+Lkvm3Iexrj0jXgo5Lk/keHky0ofZ6M+o38bh
y9+f9R+6aW4NS5SADIjcpo/84u2nwl/SOxvLn0NTj+0J5KehMrOdR2q0ZL8yMb+x3GQ6dgvTk1BV
W8OoPEscmUa/p/f7pU7+fZ8lRwAnK/aXTTeK/uei+hKaKWud+dMhMXT4daRzzVd135s3Tk6O4XXj
mqW8Wun58lveiMQ4IMHLvFNH74SY2GOKEQbI4q0dUsZguobxyhADEllnXE2NAXSzFD1/o3c927iW
984tA5ZijV3L79uTMtnOwlqkeno0+ya5DiQMjtBde2DjZjZld1PCcvDOuc0+dyZZ0kyunRWAbdcr
8J1wtRUGCRJkzmTOYGkipAFdawpaeqxr2Pf9q4OXzPJJrJme3dVdBaA798t61UwycK8su7OtW3OA
ySSdTHevBUsNz+kxRZBXayONMXxc98lD5J3sVFA66h5uWzpHwJdIIzqUsId3lsflVuBy3OqbYgNN
PyXxpQRzKQYcsLtZP6A8wMcfv7FGhuCe6MyE7mFpZbWI/6LW0f0J5VNqaTACC6IIgkSOxZU++wrS
T6t30zulwOWpxz5sWh4+TJsXBPz5C4UYOk8d9zWxHNZiSHfDIBqUqTlvq9ikqu9sIBykF1si7huI
UXAYobWh/vAuzr16ybSydwdxgLrmtRsDzKjvkpp0kNLSmmVvoYqAy5VBD3sYg149E+gr/fMIQCju
lglFyiEfhaN/Fv5Ivz07sI0ewN/S26CEVxeJQEz2VQ4pyfhUa1Uxf2xT2Rb7ljJ53jdN3+l7x2fG
sXOUTrnfL5gh3SQ1eDtKll83vMYF7HbVEzFFI3c/23uzEsUhyRUOj/yYkxvPoxTzcux7u1ifPAP+
d6hanHxDG0cT4xjkQXWwNTRtu20++hoYif9jqBNQFGF4ONkJUDkKu2pYtD1GbeVnsxTGQTfcxD0X
xgINF5VWokdtjnAJpT2WJtT+Vn8Hh7tzmJ9TWx2YiJXprk+XkRRuuoJ+P1ralDz1TO0PLrh7ETlL
WX+bLX2qYkhInQ8xuWk/Bp2JIqVttfFnU5de2KyBKr5xaoD4lIE1lq+Macw2GlJpfFxmmSUR5ZDV
vTS5I06C9qk82aMzPVp143KsJUmdnCwvmb9b7Kxs8TUa+cjKx/Gjb1WBOimmh9aOMXX/uh1WQdhC
MU0jJ1NGF9Y2nrWhi2/tT6MwdaBYOSw/KmiUH6wi77zvee7DR9fS1sWufUySPEParYQIZW9kDCFY
LNcLgGQeEVdIlI7nIy7dw7cpWhhYyRjbXlkxX+1mcEWGP3QxcH9GLTJ9qWOflpe5Qu5TtzVX4egW
xyh3HAGLn4mDS8O6RroxVp/8GRw49MrJBM9ym+QzB+Rab2VbqmWHevacvZnBvTmKOVvMZ9SzSI7N
dZjOttHJkzdpq7+H2OcjpGZcx342Zo1/LLA7Konn8PsfczYxdywNQR/ZYueAO+9gM3fYDILVVcsB
lMazwHYr1Oh/6yO4hFddpWMjrhTmie0ZjN1DkSW9dA5x55Vfh6zKGrTGChM4w5BlGeWdgc8wnZG3
RuzZPIa0cgi2Xqalwvy8N8W9KWG/g+s45LRrlsr6vVY6CzmAbl9+0OE6O6FRzfLKn3Ib/QChmT/W
zAToR5riN5HC9feu5MczgugxX7gDI4cJI1btfq697gvdvxtsyBRRm1nZf7Xz1TFjyih6HQ/JedTY
9kwQgV02HgPidMLzaDICAjhLyieVJqbYZ50lz2TUEIhcDRN8O62sPgZutpwqeATfIZW0Jzf3JWNh
M8/tuLEwTDlVFk8QBxOyKUKEMn6z0+hj1yiz68UPmRRa19J0Ak7pqYIJPDh9A1UHgSzFN+YK50lr
02fg2LG7EUMzP+pG4WFqWTbGNZxOrdstg9dW1wCXGEZ6q4crqzLXNLjKpj5zdlBbWKR+t5qfKkMH
UeslCsIQQI3bXcFbRFRmCH3edZSx856QZSyyO6zqOmbeSX6vFUW6HJcZaAsmW2b+ysXexlI4R09h
4SQDd8NZJUyjQLALBRufx0vs/rpq5KL22F5KCyRaqx6g7bevNiCZF9arg9HzNLtdZPmivlo3+Xyo
UyJsiRCQR8J2ztWLgg5Qn32fMM4KLcBrSU1aReScVeuuwm55PuEsXbyCaelzBPpii2hlKFNG6Lbw
ye6CdM9bASSgGhNzGaOSn4ocxcsxKFv5CRUjGhoSGFR7MIu1eRYZxEBc27yZnY9pYsWqKFjb/Hr/
SZHPjEe/m2QvdYfPEIZnzlzsV6g/8ZrNZbv3SuJiIqBsPYmrNCPQmGM5Wx4Gu+yCfVK49n3VCEYc
lZ3Wj33i4oXf6dXGD1khS0fbLGcIS1xpJPi9aX9rcur2/VSuXnMy7GF9VW5KGWL1rFSJnZf7UsDI
h28CZynbAeEjSzQHMsTSSTHAr5dmEVGdW2a8JEChkTEHzl7jL+rIazwYuanutN/c1KFGmmuJ0wes
ee9B5SQhR1U6JJ/Lkll9NOJRxPbjBzAdB+UgMlmy9WnF2qsMZ7szP1C3VVnkTtgBnLAK2wjtAYKl
aHW6ejenTBGBr0zNDGfdxj87NXWvuGLWND9nM9NS9vF5Th8d0effO7UaD4Vet+nRrbDgZMPSxjIU
c2I4LwZzlQajYmyCzhgwaAgrXcFxxHTtxcgrZPoThL56z6jT3enkjuxEYczNS9ek5rTr/ApaOtsU
02YbU0IMPpbAXu/bShexFsBcitZVl/K4DJRKIUxuQ4+1xippTpkCmIdiQuenrNl349QeUjfOasNv
o7Q36x9I3noIMUXDfU5bOBHQbQrXh5Po7dEwnZcOAwbklSPSsJX0tQ3DrttvPkNYHcjXtFTkLrPj
HSfXSuyPTe9bM4TrcTLuZ3P13afEZelFiH851PByAtsKps3n2YGAscuyRDyaGWoeJODTfOioHno2
crRaYQCrjTsyAH16zbiK+4K5323QQwDacWvHz9aSa0kR5kKbvFiyS/AzyggwwRNase+8GXGoPpt6
z2nadslpklohr9LSNp4MtQTlCdgeARhw/fAth6hVIb5oE/3B10t7740BfniQkdIODphBjIjRtC+D
I3N7n1aw2WLDS5F7LD5OWBBc803iEZQMzwohHnN25W+QvzPJTbRsorF6RBzwdysZL3Ienz1SOb45
BunJx4RHuk/zsvmS0yiucSvL+ocnfFh+HW8mAYkCAhaahbokdAJxccXmlIOFKSU9HbYHZxdCDGdY
owll5xgq1c5XHi0P02BjndSRABd8eTDz9+iGcfS6NQv8ep7w6yVCb9Tm1ouHsXY/DHlWiti1M/ax
wrUIR+r1oHjyCKDrOX6C9XqqCTyPcQOqTgWJBgkv3shTGyoM9tvaca+bBDPJSPdRPMTJam8pbdJH
6+fPJtxnLRsyvHmbYVkfUPM1uA72nV3sJjnbmNbn5cKc3Q2yjOl2bX+fO9H64SIb0z5kc+51rPMe
UH/VPcidAzlR7N3NB6PMTAEfbeyfpmYh/FwQFhyV5oYQpbxnMhJLwzi8zIZZ29tAZ1W4BuRYx6wU
3iBh0fKV+bpM14xz2i84XCE9MGZ9cu40hsoq8uVi3K4w6th6VqOZd1VlyPS6GqqxC91iTT47k3B+
tGwnTjipzKmvqmUibmmaGPCgfh5y90qrrGreZU07Z2df4vW5y0s262uMMZpm8zjNmj3ngbT3pjLs
5JaXfvUhzk3zFmzsezcaM/ib2ZoGGwdj6bgf7FpoKH5S3DzPfsVD2m2tNDSS1J/KyNJhlsVm1jnX
VMnrsgty3YaHk9X+qybmVGdzggIRVjjD+MdU5CkS4EWuGuUGbkD7RYPeS3oO45rgNk3oI3aGaax+
NKu8Xe9yh6CG0LeS0d9TVQ/rkQI96UdiUkaE/3g/GLvMhN2whzDZaLtpLigUhY5a5bWBQuLExVS3
BseWplm73rSHGzyltfJcAmh+WfXRBAYeW/ktcXnWEfKacbiuDXiyV21pFe4dnkfu9LN3konMMnj8
06nKVvtBy6TtHKioenZ9GG7zGC5wP8o9pU3wyUjt6jinUvdDfouNyKnH9eZe9qnPCGIyK33vAVqU
+0zTkLfZTjaIa2mLIHssXJXqscvuNZ2UX4j0o4cac9NDNjjTyzzTyzu5wie5KbGLLWLkIUK9GpNo
aMf7xU8rSNB4/3hFmkwHhni1eCzwx0Yf0E6WMTL0cfsldt0yyaAYzoXPaDY10F3CxTSo+ltYKjD5
NXWPQWsHpFVk9YMYenjsHoZ3KrIUs6trocBLX0jorB9gPyJ2X1OoAZSXsnzVFyGD/h3o7k8MiUof
Hovhk1sZYKPxFs2phHSgB4jxAFWtvsUF4nODgk+FzIz1XSPn99x5N+Dsd8QG6xDmBBiJ+Dh2YLm1
wcW/AfIBzXehlmU8ZEs+PfeWlBEnQfao0mGMmVYkY0TmxitGM+MN9e57wvF/+ngAANzFgI5AKi++
7kgshy46phK6VNCXxlrD46K37e5J2Wn/HBi9+FkMNcypWvbXmqX9/Ds8cvn528QGfAQ2NzcC5fqG
nvz29YFPl65DLXUAriHeHQkXKAz12An607DHxqPdr349bWw8SPXUlu/lWV3CEhsKwnyGYscAlTbt
ixvQUE3ouLwv+IVBJ4dzLc6abPSXgK9+7bvj9MnhLH4HeTcuvRO2TwUKwi/MZVxJmf/2awu0eWaX
pHjNa/kzExt5nlQ1RCZcVbnTM1QOIvP9q8zAXaOA9/2It0T5Dv7zx63HBs/55Z6AhzEZftt//+3W
+z6B1zAC7ENKGVqfHRdXtytdjZMiWd5q1yvSJbXqMW3t7nsZCP0OT5Whj//+/H+5Bv6+/imqtsjf
bWhrEhGnX9wJo6/L3McenJEr4/bdakzdV71r1Pq9c1o1PcJaMb2IsKHK2TRyw0+TQlzGBWZNw82Q
9UZxU9jK1O7zKqj7n2ogK2enpOuJK2F7+XqkAlimcApI8+Q8WYt9kjTezN6dQkeyU5f9VuuWcZ+3
sGIibTAK/Wqdffi0c5vWKm5s3U2OGWZW5RPyC7t+hSfum7d+NiK8cNJkFEcg4AbjCxd7qmPhjcqO
chcQJB7rwC6QkKM4DGfNrnQiZx2nfmHuvhj7cTTL70hH9SFUHexBwqMN4yPou0G3g2tKcWWWQTHE
9Rxk2jvb3B/TScJx0eqDxlk45DiedXHfdZi0i5cr9GWYO+9m6DFxUvvrzmlN+ZzBBrl2ino+j3VZ
hzUl9h2e8s4hb7YB+rjIqNab+vj3tWD8miL8vhiYhjGF8/G/9IDa8H97uySHtakID1+MOOh93J4U
ejPtPFSZoT0PS4k7gJ9M6CMhU7aRsIK12o8e5dFtB2jGi1LhGPo8k1PRneC2EbsChcdoQ3sC+SC2
yeyffcTz4rgkoEZ7VWntJ4+wByif8+y8NqPjuxSwXvui9V2RnecMGnCBXW4bi1Jfk6NtIjAIx9bE
D3Y2KxgauGVAeymThQJRgP3tC5k0kAfHfPKuEG2o6gwE4tgPysrmJi5sPGY/+IMr2hO156Azw6lT
O0burrRw0DL/OscF0d5haO+8mO3aFbB9W4LvcntMqk+N4RGSsQz2SLuLjUcX1xkYSkh6XEKfPIE/
RcYwOBAvDHPI7heqVe9MD8TUG/vpNdsvc9aNd67ZVcCIVds92lmjc6rC0VlOLnZA7vNo4J4ltMyC
QQVJw30SPKhnNdXWl15zxuaqn8Fg9mmKaxs8WDNJ4y2hS0KT7iHnpma9rnEBx0zeqqFTdMn96n+0
J3txorwR62PP61VFNVYiLhFNJT9fJhrQmueUStLUjQFK4gyxAowGJmIMC4Pp1pmyoN5h1gBsjksk
sVsmAcU7lIZLHveOP35pCmGT1oHxynk2BMzYMc36eJyXzI0o5fgK6Zi60JgUrp2wBOw+DJLS0PY9
5vLybsowujnXeskyd2AVTZEnmlp9w/UUCn/IAsChGc/VAYMepmGadS26YGtijV7js4RbHCCx+st9
k/d6E0rN61/py6iG4b9Ah+tzM53vRB+07qMx1sUZRpMBfdx3ixTxjhwPMJ9qI06MXKSHSpsN5wo9
IF9aYhUnb7E1SF4RvOOEHuS+3WHMgCdV2RnJDzsdUEUVi4I1pvBuPPfF7PXnRevgM2lupZ7LvB+9
EDhYH985yi7rJWwOKX6dLQLnV5jSBaEA3/NGT+Uq8NjCIk/MQfewdmS9UNOsp4qF9m8Oc7fPo1jY
rL14HoZ3cWpRkY7jZPJ5VqlZpBzr33DzgXwK7eRr6nTq69/3pD8muXyeS65PQHwE5AWcWN9uSZ4W
NAVWMWjiPAf1jNfNd6kI4g415KesxF8Ga6upuBqDqQ4DqWwjHAJzPjBw9z+ZrviSe3pFl+zaO7V6
GM3iIJ35UZUomewC6HIRRVF9nTdTdZ0ijkZ1Ku2Xv3+Hy9n79hX4BqbpM38xfP1iV6VJS9Ixx3tP
zJi/IDkwYg911M71VoBXYWKLpoMFXo9oEw5//2hzG36+2dGJCYFZjwkbpzuObBcj2boeIUeOiRtX
Et0NHMYcm9xeVejIEt0Zg1saL/ODdHtzjXtXwPfQVLa+zkPrjDtzwAo8onDE3qmnz0atZ43mkUYT
fQMeXOs3t3CTz5zz7vABSisabCQ+QRqT2AefWbSGdtNIL8A6BwhqeucI/WPlMwfgzkIcYQPaQqrf
rgytmhJR1eRj4+aX7Vwgn58iw9PVMBCbQkbXst3fb6Z1WTVuCTCbkT1ENIpGyua3nyjwG8SCiKxa
tegA34kgcsYfS5zqUF9yDNidklceiER5MEXnmmFW1Ya1QwRkjXt9kDk5fLWOxgSHjoDRjtuVz1Vf
2AMkBIlugJYMLbKXWuiMVubVz1o5zk/CbKU4wSYCr5d1GhU0xvoRRV9J22pnwymHxvGtoUHcq22A
zN7bP//65v9WINn/b9l3ATvh/z1wjAjZH1XxP/6r+i7hG/yoMElaTt//8z+2n/rvxDHNMP5FTQyP
gUrIgZW0VUPqRz/8539onvkvjxgyVh/sFLhvDmvzf8Xe+QSVQcHUIWHitOpSnP7vzDEn+Bf2prR6
gQtLAZrm/3vkmMPOu1nEb7/H1ulb3QvWA97UC6SOTN2084j2CaHcTA6TPYzSa3YmMg8ylJcSAr8X
Fr3yk5MqLbd9TgBzmnesoy884LZrIbpr69/oxIg/+7UJ/dbJeA7StS2o/IakeheHocLS0+HcDVJp
TwO+Ee4NAH1PCLsa8LYoDiCjU/Yii9n/WPW+ZJoylFhJa36gLYcAHwD/odcquZ5+e8L3/73r/Z6P
th0V/2cv5DK3k8vdiCk4ODqQZN++vtOsMynFnepGI6wFoWkAWnkzw+5UL8RQYqGEkZ7IDqrj5Q0n
A/UbCqvOr985Dv7pMii0eXLsx9ywiydnMVBfZr8obmCByOprZ01TGptWSV2Dkrj24lERPNHtuko0
DLDgcA5ngeWJ/87RetEE02tDxuJccPAEZnjzx9mQgJ/SDGA8TAeYpMbZrYd8CF38DgL9Cqnhan5k
z1KYnbV4lQLtpTmZ7CZyUDxxSCr5+9P5p8sBisFjExqPZf0BRTCWEYnKML5uUD5VD6OwUtLypjLF
pZ4WrMdMVKyKqUYYaIRKzjtnsjV8ngx2xfyBnBdreachentwO8zHCIS2IBUBREHVtC/2+8JapJoT
yzuNbl8gHmfr78QBEA8CT9iLzGtQ/hcgwya2Lk6Z/XSGTuNI//uNMbcS7vd1y+bjbxa3UGw5KZh5
vV23A8KIDvfB9UReSFoln73O6mHaO3ofOAxecPdBn2LqLcfDrTdma51EKfrg1Eb57jVQO/NRtdlP
HYM/xvBLnSHlVZpW12Y0aSJFj2zOuGxcMR3R3C/pPPv4kiBIcDB2Yayafykza9q+Y8DY7Esy2fw5
MPoe3mUSvz1gHVIFLUpZK0DpBF0HSuTbb6oxFig7crDA0gOjZa5TkrNbnyynR5SFDMKoYBOtooXK
jKxgKiymcO3QFl5sS+TVEAu6buAL//0BXCwDODoUbkTvQUf+hRByDvwO1DQOhm1jbU5xCWUzjzVz
aBtcl1ZBG5MK93ZOeXsxCUs1/9D6YyXeezO2Sua3BcAFYDurb56M0MHYwS5ui6MSxVCr7lDxtgbx
G/7KGL1cFue7jZ9IcZNa6KvvO2ny114+D8/g7wzU+qrIiCwoDfxIRF/K5qCz8VErFfq8flppUtbo
73fqbUnGRsJJaBvAqbzAoGaXtpueX/R1n2AeLRoNr2tj67mQVqd9f1OVQ/EBe45pfuclvdw3+FAe
DpWgZVIHbk6kbx/PUFiz5tFbgvasun876atkUJjlmnMHhKrWmBtQiw+TP9rtEYPUpLhpO4fuczDx
YXvXAvpie+dy2E63boXxN4pO7+JyUIypXGGBGK/wu+58CnCQJhQK5WktNxIVw5LpwW3WrjuWKa61
TKjGhzLDFy1KfW/9pMo8cX8EWubemL1eMGNyC4NMa5epIkS8xprxpvOcKrKIatL+vbNpu3igWJ/s
E4fKBcrY23uJANpWwHhdnDOJmR6w8sw8krvlbB0cTODM5xWyxHwHjifrnwqd0hDaue/8+Psy+oUz
/b7guYxf/HhqKIJ4/oh1swdb17BvbWMJafE855bxMCrL9KNMTC0Rhxh5exhDgGo215gUZeLKsXGX
3QUzmaeHstUS+ydxOb2qd+9c2eWryJWBLuLda5JcwnZ1sRcQSoTtUeA2cWo603hueoWzhCjajBmf
l+LmjxPfYh0KqLoj0uN0bHeD40gRFxksio+2DRdtsyxamg8FiiznbqbXyO9Y2WV//vu1/rqWi7vI
hkWUB+Wmt9Gv3z7MsVuKxRt83LB6r3zCHctL90vRTWjwDVwhzqVhjHixBC42jGuiII65iyGOZjO2
xou3WOWwKxOrjPq0hM6yIBqNPWWM8x7iKjwYm/ExEjPU66chWb0v+eLK+YyaZnpUnt4G+1b6I/2t
M2GGhnDbrsOpmTXs+kxPoGXtZtHiKYdiMHRRq0CYqWp+ysAx5D2O8LZsL+4EULvHP/zBS7nt8L8V
qIL6pWt8B8NOY13kg94XKguLoWude4uH157k6shrZG3l09+fwT9+MKRtYF6WNJb1bz94oFssp8ka
46GC67YLnL49kFUs0lgv4ZadMcCCdFD0gIbvpCn8wzYEx3PjigcO6NClDsyrTKTZK7tima7O/KHM
HO8lmLvyx4rhUfDJWzxhAnY0ubErOYrXaEmQEr7zuvzD16dcgWIIHZXTwL8ooGoLSFDz1RAXEoVi
jJLPwOvNMbI6ahxDqIeGHKhdbuVCvHMS/dMnb6bY20mkc+8vjkyjnRvl+80QGwxD3RilT5n87Hmn
QUOVi9sVA/++3jeIf947j94KTLZDcGvwYBoT/LBJDy4OgBrf0Wpegj72nLHUd8Lt563/MYJz14zl
IdC1zNitJu5DscAibTPRACOMOCwT8mp0nZvzby9CaKosvk1gQ0l78RSyvm7KKsUEBMu0yrnO/yd1
57VbObZl2X+5z80EyU0L1K0H8jjpHHkTinghpAgFvdn05B/Vd/SP9diSqipDWZ3R97GBBBLKlOEh
ud1ac47p+c1rAcPsJOmWN68jdIrzVbXEf/P0P++bPHVCpSxpGhRMXKagX19+mgl6QzxEt7MtLK6b
Za68+xbz+f3USGicUBahp7Yx9WoI9g5W4b//2J+PpTwI+lpQVdlMqoolKfO/jHqCiwlSW5tuly8k
uwwB8L8RYp8Lvog+QB4aeo4iBRUglJBQerZ2BYkmP9aUcKdzwTx0NfaNT8sol20XGLQTnN3fX+Jf
31J1e9Bjk9Dg8a9PV0jxfGi0KOEK05QIgTx3vOVpnQ3tzPcjo3uiGSzSDdK/9jeP5n+6NxzVDUxh
zA9UMD69E1aZoElaVspNYpL3Q9wnyyZjMIH6Maiqbiqrmr/kfi/AlQEqpL7qVCfHiM0bvXRWzC+L
AbT1hFMxeUafFXm/Wbz+h10dTXEqzI7Ofpfz6afFqyENHDcCrZ8+XfPvo0iyNrCXKp+2i1nqDkx1
M/ua8uBvxWJkZ0XsVWMojHL9XYP6rxOpsg5QuMU+xeV8XkVN7OJN09DqiX0n0XiXSw+AVAE664wM
B5hwAEJ1xCs0EqfmPKYdsyUxKxa3f/+qfGoYqmmFHSXqcs6h6m35PK34TbbY0tfkDvz5Wm5kPoh1
m0HkI9LYL0dv43bR+FJLqD+BhrH/a0UWQYQJp6gu6Jes2Z53vnqYSsMdfjflqYfx6/qKWRoBA+ck
Dx/o52tDujag8lnljt2II7bJ6BUnTV/aS6nr8ZGtRfkw0FF60Mh6aza21rdmEGd2tTfqqXxtU0lD
8ze36y+TDwcmqsI2WAdKT/rnyQe9Vd2ADZU7b+pEG0DwaR8iH9vAxjaIJAjogVn7oXDSF28qZphM
TlmANtI5vldlnUFAlj23b2RylmRNuMAJLcI6SKNHxBeuZanv6B9Txf3Ndf9l9WChpJWhnrRDl+Vz
dciEN56xHhQ7a3IakW1cgLLpw2AMOA6YSxf3Fs5xM//oRVzlz+2Uecl1JZq5/Yo7otcCEzfH8tvM
vr9eFftwnDS2rup74nPpDFQIgXAITHedjrWLFK+uGDhng1L30iszKjznfBgAjbK6L+wLHwvC4Mbb
daLzgB67rNesB9pqVfXd39+ut5L7L28eBVVWWkgLPG3f/1yiAVEFNIJwn62tVS3MO2SjJpVPEY85
Qho0mbZ1qDE7rVMwunOZPwNtmKgeLFBQaU42Nv8p08HRPme5nl/yc7N9aIze7k9NOk3W+QIqoIUg
rs3ZfLD8LtN/0OyR/CnZeYhCfrNo/WVFoIWCCokFkxY8VslPK8ICCpniLckYq8ev39Up/OMj3Keo
3eZwkdI6iCIRkXvirnX1G4+Q/3lVsLiHrqov0DPi1WP1/nXFJMxgFkwm2X5RwkL/as67lZvlT8g6
ZUA7Pq61kBCYaSR2S4yWS2wCywH+DXrb1ZUjJ6f/Or3VjDLRUXNCNTTxnuDHVEWyIUXS4IWaPsNB
O+ggEeZhr9v6oDUHM2fufpxhqGU/8ahqxX2smmJfM8l6TGCWGJ27zoodmnezpsvFCw1Y+WZ0V65j
BFZUb2hePQoizuaaBm1h8Wi6NfMjInUhUMM9gX/Erw2xPWcaHmjXp5uznUoaMs1OLzAD+XusATk/
voAHpLjFfKn+dISwn688/A2dB03AVy8T+ZUD+oMU6B+vDkBU6lNN4qmaGLKFmGKhiOKuw3aUIcgU
ARX8yplvSyhp04xQVR+Xb0PZLf0Xo6aNVJ1bDsUlJvERxv+yxWkgI7EHOaRlcxjTXCyxGhUA/MMp
MSUfo5QVgsZNn+ACzAI7j7hzm2H01f9rcofWNICVRP03jndYY7yy9Lv1DGj+6sY7ROskIFxppeNM
4kbzRWzq+0ySElSfNSQTRqqDZtmNrZ4PfSvniAWLEXatGyO758uPq4XgT0tgt66zSw0umwcbn4jD
uRtIzTo46fpI4Abn6NBbEwMOf1bZHaMzamuDj8xrVEw1DruOGiM4EsQmYWRjXMx38ZAZ8UDuziB4
8RKqotz6WWQ691zXrIwbm5hYiTjxtz2feEQWsD5SMugY4YCKsp9+nGU8p+Zj7NcT0Lsw78qSWwLR
XQ3gj69q6IXcIDddSj69Y0q/fjTpytq3oFiL9XFsqra/ROER/3RoDXQPhbdOzXM6Vjo8biyvA9KR
Vg74haWxIp8I4BrSS96QPaD+6AwS1SYKJarcZ0vaUruBY6YqmBgp1dNqBwBTzyj5dfuBfr1nQ/Ze
xmkzVBjMHh1yzrnk4v3KEZwu9bNbRxW8JgLQ2HLcNOYEpQl0jY4zgEgHgucXBMeQ84AW1rqapy3E
o3xgz4ulc+n7a+qLMxPVOhXTHNKX6Z+Tlej3xYVZ+xGhCqndwt2GjlPUx6U3HIxbI4ii7npEg+ZU
2zTVe1iasT+u80mOWg/0hMrfKvGb+Ehg93FrC2aFRPlkgbxWrCz301K29aPRGkBN075mBsKNhbF5
DlxzrcW3tYZJCXKXscSmF6QKhMMwa0aAwecclviMOxdnPkNL5/Q13uoQFJjjK5tknMcGJTr3eloL
3gP0jurbLMnLQ6XGsmujufYM1Mjw5mCm8B8h9caN2KYOYmrtEl5nnd6uTaSWkBS5mHXAS9Dzsrk2
OIIUQQrIznSfj3PF7ew0P89+vo8y0Y/qhywOz4xbc/WzMb1bxWRofkCxscmfhzJLuE6SSRbGClOM
euipFbVqWqtb3tWszeBBGVrUkpCxWtb4jcwaW7SbBF6Pf8gs2J63BJuWlAxzVjywhUCqzFd9HjOb
9yiG3Olvie9h7oxpJPSQu/IeJ2HYlKNa7SYiL71wAAEnbghLaNNHkn70fG9IisZe4CdUGBfCBzCJ
3jEDjv4t4JGV/+PmYiW5inQGsz5FkjOQJADm7TmtwDe5Er6bKIOwnEcW/PcPnCa5Cx/LTo3JvxiW
XtL/I9Nj+O72czx8afMYbuPGFhONwa5YMAYGnoRiX22NqYEYhkDa1n7geZbaBXhg6Gs72oZee9N3
fpEdnAaaoh4k2kDaMbJ27Zj3QzwmWMUyUR7IGmv8y5ayK70sPIt9BmRd09B32U0axY9W3JpcMExs
CrUfQ0LAUf+vngb3Dxk5Rjsznh/S1SV/Ilgh5NfEqCytGkcTgNGFzAtyJBks6ObZNA4xzHgyzUfP
WI49jNn8Wfhsloj4qwZpn8WYtZVKLdJK/7aXVseP0nqZeaZU6VVfYyI0ihtaEltApmJUUTIemFjW
3qGU7Mr6JIYxTU+8sJU8a2dw3oGBDW6lPjfVSC8I1fIY0BYhzqzSiZOqOQ5crskyJ1iLNG1TIboq
qKK+L2xsLux5RH4qurijTNkayTVit2h6wRmh1uuPvZJlIJSqCHh4W8sRikdsMEnrUeMoWRZk9lvG
vuoQfSy/WUJODVfyvqSZxDkxNFvDUtul942X3TtqvRorIfkxt3fUJI6xTY0JaJpqLc5kqhbVaurU
+llFccrjKnok69wq8o/UkHpf9WphKpk2/d0oNf+zV+doiZo3XTx8Pvz7akLFqnPXVzSj702iopre
fjP4RG67T0olvzK2CUKWAbRtjXuZFTqbmB7PK7/KrgqeU9g6GUPWdhIiOG4XPSKL4SEjkEZzwknP
a7lTwUbA51qrmxiV0tOgBJ6BNFX7UvrjwG4pekx+tWw6xqAnzjPCgVkHSV1tmSDQqcIqPHNpGbCG
6L1N0yvUo07tKYz3pQ9Yinpv2NeooZdWFkD77UjckJqB3v8CAROVZW8w8pOLsS3TQi2gcBTzXN/7
AqAdJ0MH1n/PRsJ2ZP+Qm63WFI9tO6jJCve1pmffEhM0SR7I1W2ZLsNhLqIaFKONh6c1LofS9Frm
xrFXr7moIZOn+66aqevsalEhjbtcMCzy0PXcV5+CHXXBjWx4pa1DAwJ+Na5NTNgtMKRKita4iis7
51bUxBrrmoH7ReO3Y7DpoaMSg5xigFB3qkpc9feBnNEOTTWnk8Xjx7bASPO0f2mwSAwPiyYEg9GK
EuCkc1ZwJA2tslfTMEmyqbpoQhR4n4RSSPQqDVHQQ02zhGU/HWrspPhQnJzH8bH3SE0orEUoDUAJ
uHsT0EH13YRTdLxtPRnzMEe/rKKAd0X9wojELa7XhlzOIEJNoGB8GRawznToqDNh1BZGXhMIGg/S
hjPC+59KoS7t41e4JZvd+qxteoi0lzah6HznknQlQwRTbM2vMerUIskV2rJsx4v6/X2uulo9OnK6
1Sj6EISAxXO4LFEK9gFQKt/+HGoIfmVO6YN2iQ1cOvvZdkkrzQ07fKgV6g1RHzMr2r5bN1M25Oax
KOKOrJwA0r9OLgQa5viSfX+dPuK2bqsnP4k8+er6/L1wMCrd6ve+S07bk0UcBH19SbpKnAU6AORm
PGBPLPjESD+7koHDzhMzH0e4L1miy9YI5jJd0bgkkjInLPWu84frOl/X5YusagGAdGiTtR0DWC4m
27BR8mTgBfZkZULl9+06JdSxXrRxANcyQb1+mOPF5F/l2pbSCRe0M7Da3TyaXTzyw1jOW1BlE1+Q
a1ksUqW/e8M1v9emdJH0hYmwCOoX0WQyMVcsiNyb3DVO/ejVWXPrIcqBeAb1bLT7K8vPEbTvm7GO
DCa7NLZvyATwqv6Q+536+zrJwHO2lVqtvrIKo7EOEbGdpbYtwXmWV003prp3gNfrdeu55y49TDI2
ckjLtiQh5WkUSmu1pLGjNxgtrJFVVmcHwMw615bICmVCSlaMkvcH5JdUWnvRzpWa+CZebzXjZTUL
ePS+a/6YshucD8hi2NtoBTMxjnz1lo4QLaYtWskle+66htAFOHZwZUgQ5jhU3pGsiSSVybmIoVna
ne1/yUyStdCTDxjQYZ37q0FAEkr/yQkAnukFaSxaYzd66LmgkLwv3gqQAcph1EIGt2IjtS9MGz+c
FpZ1q45teOPVIgd7TQ1H/MULH0G8fwtGVsvDRFOupLNtaMWqQxkHkI4p4/1sareV+l24sFE9tJXN
6M0q7L7zdRTNVrfjpfVZ0nlR2Eyub8eTDBSsuksFP3McGqHWerFQFhHErKqTrgkCmbvpMK0N6Yao
9qieCSa2oowMuvfpAhGG0qwP2N2ZKNj4Ra1B9hVdzITMsrIz+/SWc2I0GiRCWlkFSRZwABNmC1eZ
QbxAjuZf5HSoBdj1YkYq85XLzA6e3oz6b+jqnaLfOHX+tieNSnVbPvQSOk5b9iSxpyY8bxpc1gxy
Z/mEfjOM3FOzapRYJCu1php3+WBlbX5wnCZZvL2Pqgxo4KBX8kb0Qpo864HbxqzBWwOPPwcUYWNm
pFP9sYxXTjYzRy6283Zf3o8xkK5jQwaO43TVpu28MQnpEPXMbPrq85aFePZXfgritGXBsHmbllP2
rRyQ3jfOfexTsmk1oQQ5Ff4e5rPyfcojbYOkoP3H4ho1WsoDyT0No25QxSUVFQJgicBhW/y+80n7
SM15YtHVVsEEka8QoO/b9RizOPNuTbdGHShI/7Dp1wtVajCw4rLSEVs6sEB4naE2Wro015bov1TD
yj41WBzMbwt+6mnd29zgmTQa8mb8O92SfR1vKtBg8SuZTn1EUgf5AweixzSyhMZMG6H4+bw/xLhZ
uH+WMKZEYbQHSnQ5NJOs1+8l/Lr5WzIJpYPCrahneADHtDkzoQotj+TZEGGCtV+s+7jpxXrP1mqV
2h7qpE36/EL5URKUAS0gf5xlpulfCaYwqq05JqbKmsl9ZZ2OjaFrya+b8qG+BY69AnRMSWH3DtS9
AYsH/ko4z5asE+vZiIrZPNOwf2YvGZRsugkrwTaVmAlMJO1kHZ2zFQPdeAfobYiuRnD/jMuuijNu
+izZ4P2M1hHo6cbpSDYGKd6VAGmzIm/sw1IzY/WbDp94RYRlz5qewlSqOoKMsJRXFTUy7hybRxev
5k7Qb1QOmkR2hNG8vzgfu2y2AWrX814keD+vaKBJeZmgFHGqjP2GDbwrOLxXsNIHBHQk9VQuL2X3
flCP+bz15v39n9/3UOb7qJqXlXLjRPWI1yNFfJk/vx+582hVW82Pfe7HkHDtUW2rpV6qXbgmeql/
pWzQvMhxScn0gVelSlOrIEseYIc7lI0JkjCawHhNJmRMUuB6UCVv2xG1tU4zqWaLLl/b7NRTIoPQ
ZHpASoJS0+vy3B1XJ3c2OMTVlEFNV52DNA4I/HnfahQEMK/LSB1myDLlgCtx77AFHWCQI46MeMI1
Hm1c2QSdpgOpNsxLBVPXinHKx8A1p3MKOX+einuGlJM42LiXVoc6BgKhJy2aMN5LHmAzXcY5Zicn
SHWx6pRPHLnifQXtQzQfKQbdK3uJIXshr0Fmj2nm40gLuhYkAVwVkpiKoHfR9oD0cJ3WGsJh1dV5
CtSG0j2txKsu35qpVOWvuQKV85ohIUmzfdSVI99nEXrKbdNjsr5EUDejDlDhvXjk0suvW6RTKByh
IWlQvxUFZtaZSFt2DOyNQF7wxdh5rXPZi0itBDNBmzyqjzmMEedRnkg6xSXWU5Jl8s2S2xG5Oobd
akV5LWlF8sAIcFbr0KDjpSBH8n073+oEuVCjWlw1fRHwwl7U1kwGxaZhSJAj/5+LtCo6cdvrXL0D
RAhTBnEmsg7a/WLrSBcpmnqNeSJOXb18BDbVPG8iQEYetNkJVdCQTtN1/DE6e7CvZ1eMA1J6G85E
dT5/iAcpAhfAn7Vy4eWpV6OAnGIOft74RAC81QCIJaJiYhhkkjxrcmb8ECNleU7oG/3Sn3n9OOpf
1gaXwQ6hZeNcurjwuW1gg+PpPraMYbz/WFN14CCMRTEh9Fy2sJab5SXCdWoMW4GYS900KAHca+iv
6qax5Va3KUpmjZlZ0xnlBPjEC5hvlkC1araGuZDUlgmLYnDoEtXGzdDT1uh6PEFzMVRb7JaRRiZJ
M1TrdPyQNtKMVTsNChA5F9R+1PKow/LEeqKBmUQ+DovxiCAfwOrglMTXc6z0ZnuTynHmBe6Bcyx7
Vwpw9ltElgQbhW1nT6o6RJgP60dqNhPPxehR9PcBpVEvNkEVEtiC5NaruSaKedJWgQvEMvLoWgQc
fIRYc9QGnyhpnntaC/WFllQ2R4AUwHPZy3B5r9SkmOHEifteN5dFT73vdU2LWGfvRRYLmermNEJE
9L1pNr+8tWf+Jd/AfV3yz7+pn/lO5ZGDYtL/+7/98tX+tb58Ll+7v/2mi/Q7iq36Z//5u375zd2/
v/3v+LXePPfPv3wBjwiR/83w2i63r91QvF/Fx3f+v/7PD6vA/dK8/vMf3+uh6tVvi9O6+rOLAJ3m
n/pY6ko+fk59zH/+Y4taePzf/1H9aj14+6F374Hh/GGDZ8aabSD+tA0FKX23HhjiD4wDCkwt8EOh
sURU8eE8sJw/mO7oGSHycNHNKPhgVw998s9/WPYfmJzBMtOaRSan8J9vj4APf/3eTeO+8Uj+++s/
6+hR7vzapkJvKZBT4E3GO4yJmjX110bRyhWMzmDjlW/08lFhG14EqMkRWDNCATLwwEsQkjsu3hbS
UkZqtiFUytZqCYIa0mr63o2QGQIb/+WBMrdpbEXlmpc6S4QqRVnxd7IaE5VpsGqXgEvH5aDjacTn
0HTS3NOkLDs0CCnkAvBp2AMhjZ93GZkagyn2VuN35h69evoQe72Bzseq+4Q5g6YKiXlN9GwSEpME
Y8s2Egqb5YJ3X0em3RX8GXlDjutkYcTpnDmiEC0L41xCxMhFlF+xadMKljTRkTdEVX8KRCW49App
/MZgbQiptazFuajt9pjHAsD6JEkpbnPPWekmZWkVjtR117M5n2OMmJ6+/GA6gi3RRp3xnJFcd5FF
/XSSxTyeXFL9lqAfh5ZqJ+yFmJCQBIcy9T/N3TbLEGtHwRne37ucWzmRN3Znbue26p+yODYoe5rO
GB+k37gjxJdsfjI5KN6CD+kIoB10nWwJzxye7MayaZkhiHoqccx+dY3YfiTMY/qWU+m8ihzKBcxE
zlSGNqmp2q6pa+BQ9AkvBey0dCQV3azHIPLXA8SoAOmMB1e19h6hzx1rmFJCQyYN6wRKlh7IRrty
o6dyvobZcowaKrJLTHqcdbDAx3MKllZ61lGq3vrWZklN4NLzM9iLG9041cRgjd76ZU1y54B8qL9c
M85csQxMm8nZLN0tS+oLgTUPHiXB0C6HsDHklb3A9l2GC+Jh9szVV/Mw3OsReUCa8Vh0r1kzsTI/
ogl4ZZOO1lR/Ikz8xL6atCTvaiCllzQFauvRmTFqOlVIOnSwqGQOurvKLuW07FtL3jD8AmfitCGA
EcpyCQ2z3k7ueT3nEqXTHMwOCersJlSK8L7Pm9Pqle3eJKc7c8tTD06EDeAdLZazjAQ3uE+9eY+V
XNxBh6m/Z3p3JmZeQSZsNv9uoZGRLIx70rqUbof0rwmkTW6nzRg2fdKugaYitkdj0YCEuZDE5fDT
zNsLx8uucck0R7pyWThO3XRP2Qyvf74bouGcY0V76Y5kf6swhFGe9f6pNZEjWcO10+m7VJCGbflf
fONZXy4Xi6gdf2NYYOj0L47Bdi5avgCZ3pYtz9S1AzO6Xsg8XrFwC89ft6nZ3zklEWeQrXwcuwAo
eLW/ORZZYmt/p4DiiKABFrW8LGKjlTO1p8vCsXceMRu6G191vhYyWW4sf97lPWphzzl6YFXmqQfU
lx3jFGFrRQRKZp+8Ltv4He45vTrYEBK3FtdiNe2h7uu7QXtIiu/mEB0FhJR4eQIlsAa+/O4SM6mn
xzQqdgzZEMBSasTfE9LdmzjZUoYB5IUl9mtCWAzhsHC17ibfuJfsOvd4MF40zX/mrTuOJVW+OqEp
IomK1fKbyWfbmrby3pXFGOosvRQsiJfxmptydglKQFor6c1SSXxy+v40QpvzFscP85lApr4xz3qn
oX6+7jk+zxts+ZuRT+YQnZBUBscmk4bj9GoPpB4GJK2YN2lrcwbFfRTWcX6dWt42mgigL+VBvdNe
MUX7SAW78ZaWOyou+ZG90Xw782fgABAAXGN2zMYL7NyXYs2/mI69r5G2hq7JuZIwOnv1aMYv4dhN
O8TIwbpewRE798HT1oUW1hZv8tgVl3qRvvgJzGljHYImT1WaCIlmENHGxd9J1znPx5aeR8Qo7p7E
aHzjWHNwqzK7q4DUkbO+sUpx07jplV4SY6Gf4tyjuFbcAzm8dKvWsoN8cccmbGR7R0jTralNZ5ZH
ZH13rS0deb3x7eSMp1bm51X/PI4VDrRuaO9oplyM2k/sQA+LaG/NiRY1mP3WfSBLZNOUM4Uu8pH7
PdAiNtTNNB/j9eTWTMZkvwRGll6tmTzBxj0V9nKwLAYmsstF3iQNWEhHO9nluvWLy8I8lKI9gVZy
IfaVadhVyIsIGNm4GanUWU+yrUvCW7BMsM4Cf2zNXSYbj3o1LI2qKPtwzcRuMNG0zvZZ5uUHgJTR
sar89rmk4rLRR+/gNvKKZZrSp4baEXzUgzWV5MRI3HHBasf5tgZlFHbTHijBfu2bU19Ye5tzPevs
2l+lvX3qou9toZ8Mcvq8ijTsUaGPWAGyedsOJWk55n7NhxfORCdgTNcGZyfiwXfWNO8INmE+flnN
M0ARV+58RSckWLtrvTQ3k360vDFwRLcxmuTgc+zMieW1kmfE34KN7NTW4ZB3V1RkiQZsQ2gS03Pa
dCfKfy8wE36WqXEcOJGQJrJuFgevU5/uZI9J2SA3zS3P5ASdInbuJ6swv3gko4Sme4JLG6Z5c1UO
avqldEycu/3Vw1/FaPsuXW2T6f3LSrr21Gn1S75E6blNjoZnGgGJFd62WyyqC6AR2Kg/JVo7bbpU
v17I5dks67VvnJUDZyU9Y3DVGw23bsMKtpBCJcg8YfJ9Tp322aQZFOjd1eqZF2Y/H2gIB4ZRrxv6
IhLswSn2NYgGk3+IXX2rjT6tgfSp1VweUg6SSRo3GrAgbXnU9R7RBEVr+5JDP4u/tLMtIQx264es
pfOhQta67yAnjGtxWMRTF8XesV3nM2eyiUVsf9qscDkpoptZmkFvpaG9TIdaLas5W0fvymi/WLD/
mJge1tk8xlDqVm/xb/ro2ovdL3OWn0nfhyBRBPP8QpO9C6x6Pkq92WY2cjBYCvQzzkHQ3hNKmgUU
G0KOSbvB6qkVJAlSrGratpkO8Ud8RyHAPLYc2ra7HHrwgBrDh9JBvlDRXYW9I8TrR4wAK8RUcdF5
w/nU5NeOSBxqsylxj4txTzuLAUmM9pnAc7DBwn4iYgm8IutBGRIRetDATV5mfDZHJ6Te3w/GqF/H
LUu+QLxBRT37UUOqZN12kG/XoZWVzLnzM2qZoBj5gMtdkcU7mdtwgr/he+evAAfhwDb6y63nSBqh
3wQ5jindRmcdb9IuQxRaU3X6aldEG69Yw2fqwmA4SOIpepYCFOAU+B3b+EH8NB4M8ywfjVNRs6sl
wySFYofNNvTwwLgEBNtptbNLY8uhLsi0+Rr74Ra5Iuhfgto8h3W5fnQIx80AfDZf4HAslC9SkGIa
DQhYuhOhPfFCXn0OtgUDI1NEfYnQgry80epNHplz7iWE91hlF3NElfg+9c0y8kGXY+q5T1gn7iZT
j76gEdpRJz+wKzm0hKBEphEWjka62oJP5PtgAYQsqSc38Y/RtDbrwi6XjaROtqlaXGex7EBVhFDG
t1VEeonj8Hr2rHX6+sC5aLuKmHyh9obYu/aG3C8Hvh/HjLUh/KchfqmX4qLJzcdRvmpWvF/qq1E/
lk2/9aNq4xew3jNrVzQv3gzXNTm54/Ncb0n32xDqxOtl7ElhFtVrZCsp21XXJOf0348Yr+KnsSr3
tZeSFwaHeF3Ha/qVmFiGvoGA029rOxM8yoKspzqmw855AuW/E1Rj6nJqeBLSYMtbXacZ3XJp9o8p
Uowz3EWhD9e25c8EyUIiVIU9jdKguKvQeK1s4XJ5mFyq2jNdfFmRspvZz263t6kZpFmItyD0J/dH
h0V40fR7e2D1QmsvA9gorM5Fw0RHAM1Agluwut1LCsF3NsWPfhinG2worLYsLJG1W+Lo3HJfLW/5
JttzsbAFJwy+HI9oSi+IMT5ge7Rvqnng0x/JuH8tXXYptbaZ6baRF8JaCCmm000GMqMkitaDAoG7
utzKNtuqPY3pJEHnrLshMXe0P+5BM+4KuzxL5hdawSgfxEWWtHu38fcd3JexfY31akv67MaJvhO6
e9WLaReDBc0ICc4G6j2oHmOXLKEWfC8QPGO87dxDWd5yrdBKtSykRffosJrQa7ox/XJjDsSXmtVF
VhIy67kH+jS7dfwpUs4Q5nLfds7FGOugxib70iLczRYcMqf2WplU0IhQpRI42hOSXTuDSCAnoROh
BVInltbLDI6zZvGTJDyUDb7W4qPS7sZWHt02frLnBz9rN/MyluDEXLp3TXSWO3G/Eat25SPDdivo
Okb2VLi3hTduCpXEmNO1Jyk90O2ifRYVhUnXuwaLF5b5uZG1tKh0dwtEGuZ5UcbVeVW0G1pBF6KB
6E2icGg4y45v/EkafUAwD+vxBog0Ip5cv0T/slQdfK5tKgpKqjK7gA4dipkMTDQp+zGh6pmaroGO
bPqWeMzaZtUeVjaBJWfhWH/O84zBDodp25rOEGgDOxtR3ZuM55JTRqlFNNtq4IxJOp4XJsc+mu8X
nWzFXmt6FI1Zc8AGNQY4Q+7KJYvk1tEYph6n0tCaccaUbYE8i9VB95cfbg6uvUaYdW5Ma3803UEQ
uV5rrxqZmCTHa6c8l98lfQBhKnWXNu8JDE62JEcuGynjY4YiOLBwIZGAkDOdeHI+aR6c4rao9uOw
MxwQ8sMsjvaqn1mDv8k772Kw2i/VsqC2qmCyon5bZRKzlmEw9rvnMh6p6JnapllmczuR+r1QP5t8
GEPlepbFYryVInMCk2RcqrCuewCIS0A2QXDeqY+sMXCdISQ98hYimXOWNjdNtx+QG7GDPK8cdtW5
0tvBs0GOuAw/yaNSj3LYrR4KCmS42FoCs4UnherImR8TzCJd2Bde9zWVku5AOkT9z4jeo3lYpgn9
FnrjNiIayyZiBmDV4G3MqKEAqM2Dxj5r9fmhZaoXNs7GYl0BHeMAVZh9ye2ojHIDZ4ko38rS9ZbZ
w5gvUEUwsjWhd+dNTKUyLNmoPkWRMQNjo3xMFGntGGnYS9lc0U0H2VmvhXFCecnq0zOS02AC1KJt
qRa71z6ImQHm2kDf2Bx681tmuLFz1vXCh8TQCSvZRzURwoEQmXHDLomDL6pNzpo5PfCnDH1LGoDQ
XrdoP/323X/9L1Ux/6/Vx18Kmf+/MVKMv4ekXKO3GuLn4s+lzbcf+SCkOH+AUVRuN8p9UONwPf9n
mVITxh/MEoJCJfOl8l/8d5nS/IP0FQyBoA+hPsJV+a8ypdD/0BX4gVqGDabDQf3+qSz5d2XKT8Yd
7Dpc3ZuXmWhXCg6fxOxTXRUrsHbsuSgzLmnlpzdjh6HIo/V4rsI+i6CxLPLlqjy90Acn+Re9CY6w
YL3gQsHHQQKS+ebo+f58i2yt++c/jP81NRQ6EWg42JIM7YFGG42uwbT4q9V8NiI8CZp6AYtk9R3K
nlKjCDlrQNJXRIRpUGvaepxtp3ksF+drxNmHpQB5/r0JW21lMi3scddW7raanW7/p3L0R8X31wrv
r4YeLt1DmmvwaFHmKivKr/Vd6Sw1nbCapEl43OVhoYvl7LoUm26wLKb7tEhzQN4yQ1kKMP8SMlgL
ev9HJsTud5aYT04eBwCHC/UAdI6JIZ0K96/Xgu63K6Q5z+Fs2xrFsGownINTwxUP8W2wIcsr0k1D
AxjttIE73PzOP/kWCfYnk4m6G/DqfQAQ77GKqhr+pwcpl4U9eMIupM7p52/9caC4Zy1DTqkJWN9L
5vU2knorY1eZl2u9q7pxjA6tX/b6fm7KNDmv7XpcdixRhMiiQ8vAxU2x9PcWwNHuaOpgtv9Fix/3
TagMJuUXAwCGr+TXqx7J1HWMPptCCSQTevu4VjjPZ38OclEA/qA562fJuc6CpF2T2AoqMxjp3sYo
dGonQttRTKSiWYXGDtkoOIBpaDL7x9+8asqJ+8vNVRdqOXQ/SDsX7mfDE+HgDiZoMgwZSfkcAAQa
7nTEtruG2nQc6qbsjf/D3HklWa5cWXZEoDk08IurVWj9A4vIiIQWDuFwYDg1lZpYr8uqNiOzu+oV
/+qHNPKJuBkXws8+e6+96iwAHPscRTe9wcKZ5judtC1rTLFIbCxLB2YLW2xAj3xvT9ZfBGP+AH/x
sPKIxdDmFDiCGNT/k8rhMsf5iwV6FTZu0t2WksPWKk+HJqQFYPKgdrZzQ8Mi70lEwQocPq0qasup
w/L39dgqwqcktY6gWcYv7Lpyy7q9oFjELb9y7Bf0n+iie2jcQQYrEBcKq640DGfdUZwtoFyGibMZ
vbxSt93kxu6uI6kYP9MlPz37scsIIka/72lQrYLkr66jP8J91+i2j4AAJvg/WguvX+A/XP0+sJF6
Hn1CFgnO1xX3SjKCY8TzE02iwsSHF6W0sC87nPlnS7wCDLfP3dAl8Vo1Xo01zcot/y8+FkytPy4c
nyerbQsuHte1Qu7Rf/5cMhymMaB6GO99U/oHooTyMA0ANteYemT9leOXjyM/zurxhGJ2qHF0MoZP
doxWFNyFNXbhyFR6OvhtCVRDGVv2Dd3LKMbpabbDN/jrVKZiGGRPVUHlXA30omz6rtPncGDtk9U6
Ig1Z32amw/IDPbs+dkE17GzB+BOw13lqVP1d4yVY2X75TB+8dwNuOUsjjGfoNDGSsitYqMSSWKvw
Vw3n3sfWZ+bpyvm3kqgaY1t/aNHNmM+rpiWG0/XxpgKKu7e6tFxbfledOvD+UWAIsa3lgNTH5ZJ+
F52xLJGSfF4uVR/pSuiUM1sm3UtIjdh2XijG4EA9HsGvPiyE6XeJLZz90ur20fSSR3wdlJpCwtiX
Ol8uVMNcd/YUgVNrI9sdNvyAdX9psimx00uMIrcGqux98Cg9krmEogrVEeuOSPZubWEokE1/bVEu
aNMeTB+dwE2uVczgn1+ll1Be4huPCKgIaPlAJ4A5JztzEGgvmd+t5VyiNQ/T9NA21nNIScKt1fo0
BbPKj2ZDzquOJYqR1ec5MRAoGJ8/OgysoPpFLuurqrqIozsx5x1D6MA/WDTldzUgZup+E9h9wQiq
yzsjGDB/BnH1SF/0Bw5ITWaj/rG1JftNiCuUIFLRo6DOwlvuDbPLv0RntgsSBkD2VTvF+W9Muv63
JKVyh8zvvXaaFqq2WyBMi+u44ZHaunFyL9u1/YVzh8XceYAGWe9TTrkRPuCTcPvw0GIrAYPK97Bx
HMY4qgpsWsl1Ss2fl2T30zBMh2ShjcJuqqrZTQTdbhTWgQh6XOfQS6B2npoAKPVoQgZ2RUrQvJSU
XLwjLWefcohbG8pqnCPAfgNEfIUAPKq0PgwqKfcLSG6e+q5qnlupfqki6Wj7duvuE15V92VNtsUF
OjnLNsis+tEdQviZBKc8pJlmLkiKNOlniP94N6Z0PGYD0nLQt8Or4fts5YwqEzzBTd47gYVDaaW8
fLoLwlHgsSPYz3aSwenqhRxz7iTcXtsCU0p3SHud7cYcXXassrfEcG2Yvl2MUjrLLx6sxX5yLIk9
rinvmIeoXBBxF5kzTFp+6ZJtceatCh6wTzJHtNOz7xWblDLxtViA4RNrLaxnN2MoSimN4AykuWXD
wowPlRyL80xjwSUhLRGNroDMk2aX0jVGYjROuMdNKk628utVpoWzk9P41YplfDYtrliAupY+Qsdm
q8BCalVVTnks4+mumtT7MDpqCw6mO4Tw/V30PrKzi2VO77j0snuqAmKEn8K8D0DDPyQEk3H7TdhC
vLnedeQS9/2Udk94RSgpqfwC/2Qo7vhf8KRZTu8LX7ksD5ThH5LMTp5K39dfRI3zt2EuY9IePdXn
0PoaXPsmBd0FLQymTrsSMXXuvkk19BkwgLx+H4pZ7UHClWR8WMzHne6KaChjVHi77srnYtH3dplX
t9rw5q9wSQbWrsNX5bg/ocRNGLU2BXc2oczHiiXMzWjl6rfGoMTZl0aJM0JeuCPoke5ZpCNFLzZf
n11MwbSO9VSvYt5zz1UPojzLxjcWYM0DYNUpcko7OGbUzVGscf0laH6Pv4j5LAe/qtIVjRVBuPYZ
aDf0hF3tOzHiApWFM+VwabIhlmvvTcvIdLRQ8CU3vRzqF6zLNv0UKF4usYuz3fTe3hQ0rzNCf5pD
rO7rgRIOt2/1juiiv/Vco7iBqQGYeupmdLiuf4lr2hjLqbMOuPLmFx2r4U6WfXHbw1aCPq69ZKPs
LCoqWts7pecNYBBYUeDVV5zAptesqIeboquUuyN/2blbmsPR1eYik7eBZpTJumnA2u0myY/I2kFF
Lf0iNKxlN17PIDF5Q7gxOEPx3+EW1fIHDJ+6VEFNmq/yursxp+UjVUGw6j0UA5A5Ly2VJGvamOKo
6bX3RpQv3FK0SQlaQRT2WghHxTS7Dttg3wbeNlDqPums4uKqNH0wJzDgeROjMJtVeVXRITseaJUS
L5LB7Bw3hnduJG89GMYWggeJtl2ZVeOG4Kq/Nxtt/ML4/JOFjXVgix8cOfHP6OmK/6B2PvCimLXU
OiQotWct00SdbGk96inq0V1gPbXapMygHp1vo7fDc5BWI3o2KuhtNlIGlbFxNtrxua9AcbtKeE8t
VbhbkDjjYSka64PwwrYP/JZfy7CYP24bcvnPVn2HH411mU71ux7b5aaNzfGG1gqgrUnWH7x2apdI
tgWsvbLVJ/xp8+3QzXKviH2ta89Efs88+5RVKnlWun1VSxgeDTuhnnDy54baG0eMZO4KihGz4pTB
1ycBk1GNk8Mzd2pb7YnbGcWKlqdrYbr1Q2R3ejQAesPB49kC4zNfIXQFT65pe8mqUyWlQdrCoxY4
zSN3dnlaJImFFea2ZBVwAo+cGOqsNBZnMzcuuHd3FjcYWP13bVf+PpGxmW1wP4dwgrRDMqdgEJKm
CjBQNN2LTIQNrYTeSmjh+fRjMpjeebgmgA1XY7JxNKbnFXfzp6WcRwga/QqL9E77Q/gYF7r7GFWZ
PCr88r+npSl+cOGm91kWF1uSYR4eaxADUUwqJSragFyjuWSssLwBznebfg8ebeNF4XZ8wqt+mYXt
uunS4oIHJYvwXRtzpGreVUXWZvucnl16LrlFMH7LxyZreiYLh9OFhhu6ywlJrGylsYTaKkvuLSI/
FJK5RfaNUco6WVaP1t7WhvurFdnyGNtqcDbDhO16Uq3BqpcD/tpYqgm4eDi7bwsVPqsKfP6jsl35
SkYGna2vgm8QYgKx1HZ4AuBmHSMNVfMOt2bPqI1L8TjbLOCMjDbSiMgT3DBurHIdhtz1V656ijWl
aB5GoxDmOsRENDYuBXK6mlkXu5n0361kYhchCAixkRA6eCaF5Isos8OctqWMH2m7lI9gyKm0PqZI
hcGL29TI6uWI8oY24HK3TxA2Qh7aXeVgyShC3BexnPkLnQbYdY/tnBAgVyhRgb1MFK/zWFotKH+v
nO+4OoqEIto5mVhhe17I7ndW7tbKPB44iRU0+7EfwmczHatvyx7aPcvu8XciCdhxtqjAHV7ruqrF
xKSgxpE9Vs4SiedOOMK59D2272NdX+DZNPUqNcPvGuOMIpWhOPIkvnznzZueW7Abe4GTmPoECN9q
NwonJkncE+7jCqFU64rR5C1mt+k5Bz5J0C8f6ZEYON+sefM075VMaA8z/Tp+9rqgH7ciWJYWP0DZ
TGu1mD7XvuFJC1AMFdrDZAfPpeyNGz11/IvHhpAY/87G+Ix5bWHaDuKmwHrlJ0+FduJPsQTUYlzT
lLvu6rRelYG8Fu4VE33KNDfCc8FXDvzAHoadGc5ht844lnf4U1L/M8yHbl2VT5wIvQ8vMxSmb38Q
uFeavrgxxtTGUG64NErV2kqDrceC/UFz2OZMAmumioSRihqnR8D1Qe6HrWSjjBsF5AeeAK9raiEn
gBhHIpfBsylt7bL4h1hzMkYYRqtiLML8AyRBeuZWro2jEMY47DgejAvVOi6F6kzZ+LAwJHXlaUoX
SsTkRMRmNXaxeAn6IqA+TFuBxWPU4Hq1aj+wObtLt4HU5LJbcWo6zyKbc0t2og3Ef4FJPOTrK5kj
2wTt6IKQkwGH4xrrd7eKmyHkVC7YAzmtmd0ghZcbaIt8W2Up8hDvCYRT15L1xRh18J522sBJMwY2
Uafae2gWfUwwsd9JEVvH1sqNTys1WaoNDrCYKC9zVu9kmA3WLlO6A62uH92449VQYaeOzA5vVDvm
bhQ0niQiq+fuNEK1/dQ8vG+aslW/Q7RIh9vIaPZWSpnePZE6wJR5RRFDhEVhancFPN6BwN9CBckS
jDRd8dFtD5oKXALc+8RU123qVv1fgEiuMuw/6TI+OFaGCnh5gYt2+WfjOAW4qldAqCKiD/isyE9t
wowlOY/OsN0BCdEBlHLQEbxic+9T5YstVgPltzOvaCscWJsOyXDbxIvhbMyA7Glkm4s7bCbKVHmh
ZcP4PlqaNbtRTNVJzEnrc3VgQ4saLn8HO4g1QKgVsjxOJTyPHY+WcGZSG4E3i3QJhwi/h4yv5wU2
8VlVAsL4F8UpalCQthEdue5cz/Kuv6R/0D5knfmNYIYmPZgnvzDsVmzs4775mSc/ueejUE9nt+Z9
ko4c+Hmh003hLSbgBWg8l9Kb81uzpPU+sjNH/xV2+ypg/6NyxocLQvg3DsIZpLs/P5yQkPVayamv
r2T+DJSRwa8jg5BzBcpKnUn957vS0SLbDAu++J1fSoXfzpHMZv/9L+qqwf7TRwHUafkBpCU+DrLx
H1pj0lps+pSqGLIAPEnVnarwCor07GG7FLn7Fxfn1V78548DNoVqaLM/sMUfXwusip4mUhqL49n5
HAzdvgwevq5m8MLP//4P9v/9SWEIFIK2Ji6Eqzj2DxdAlTRUJSZsUY0sTFcZzPUjIdBpNYTKOfz9
R/1La6b/gVn+v9xE/W/0wXtcCP81hP/j3/+t+vrDBH/9J/5jvWTbf4NfGSC6/r1yAcP7/90uWdbf
rmBFWuJCQbLZva4n/tMEbwTsnZjT+Ov8DS4nFGTB/3TBG2bwN/JfUOqFZSJneqCC/4X9EtvRP1dM
V4y8A90SUrXJhej/sWIa2tkYDQfIaVfEQ7hOK9ZKR1g9kuUpFcO4utLAXa7vAi/5Tf5Uv8ohrkKH
AQD6pbHGtDd9Ey2fh10e1Ik8huiq2lwNKgt+XEaXzCPukVTpTZlWDBSG5zfNSxbGQV+uiyTUB+gc
nvmBSFWUd9UVrMbq38SbTMmkuF/iwk4OoVEX2LLjJa0vFJ+BFXEgpowboumkset63i7GOAfbICmJ
+EUcVLEsd1ZuXgPVg6aGCKCG6E5WWdGi0ppTr6sIgq0h7+Oqr1HzMsMgKSPQ8ILNSOWIt/dTvy52
9CpTWG3L5KNhRRQ1lhdeskGlT4thqlPKiP7IpDasHHr93mRftkeQNAEfrB8fO1SvLQ2a705bcfwe
6+/Sh09qzeZ0mvjlUvviDOvR8OUnTsmEClgBID2syn0mp27nwpG6CDFyfHZqvo1xjtAA2pUZ8h4r
aL/d12oaT31f1GtCaO+4B2lBbkVwwjbj31kVSLHcEV+1V8LIFXLc19ea8Tm1X0NqW05gqBVEDFH/
TrU7HGMcyruio+YcYKS9ltRXU6+OCTaV/vDmVvBx2oFjP/MwJqAVlR8tIU93ImBwO5ReYdWr/Pos
5zkT5HbxjOuWdVHhk+XDL9WKprs3+mUJ37GMFv0pxBVh1RD5cwsLVDf6oQ4x3uO09lfWYNf5uLK7
RN3ComnZ2iQnYM/WtO8K6jBv3Lm5qznTJBvq9dqYw07REUgYC4c4hkvJlxk6LrXNeJa8Z+vaddrr
4akgCYz/V2DRIujBMdSZOe92IAgrPGeQazZ1qOQQ5Qm4BY5qLJU2QaeC8CGDS+5tPSMcLz3h1rWO
rel+cerap/o8kPZjmnZWgJY2qnfVxYGzt9shi49Lntr5pU8YmI584YV/hnbylYpUOAcim2NxJDGe
MjPb3Udfcsmwa3B9bG16SnbwIK12H1dLuy+D+p5sLoND2g4/nEDcQ+F6zkvhLBy1iC7eofPHLHLq
PQertqXv0axO1ZWYYwlabpFA7Fquyymbt4Qt/KsRUdf9L8qJBdblIkXIK3W8Myc/X1bUBy8EPkpC
oBBPCy88BPHcWnde2l63U6alrvfBcsbt+2Bb7Y0cl3JHi8uP3ZOBUHDhMIpL+5WUo9+8MTHL5tT2
RU4huymK4zVCVn8lEtcUDienpbVrdujx0gUcpBPx+p6xgEiAjuLBnfJfivKkcMV26AbeP5JBNyn2
utE4IqM5tUpRN13nY86hE62b2f+VIbYUqm/PPKBMZOYFDSwihonzvE0k8oYJtPDV0RXOsUXWW6LB
4kvNtY0XaFJdxjoYt+s3z4LWj7rFLxlwET8SjssOjdFJpXGBJ8qaSMMttuqPWZhBjdIxZIl0qtPu
S5WKvUxs0w63YYuaW+sQ+zKJCke48FxEEId7Q6oUrE+HTUq1owPlwnPPQ22a99y8eoPjvrn4ng9y
ISH1WSfl8j473ZztBm8iMqB6sSZl+e0QPV6N9sg0KR1xgCiEi1tNy/MsYKM1HTsdG2sOaDqUtrH8
qVt/PpFxM7ZWbPinIB/s01ClztGRmfGLPDgcWUgZGeEgT4oDW6FZbjuT0BODSc+KOBx/iuSakigy
PHdD/dobjMJZ5c/HUjbNVvahfzLrDpxew5+7cAkq2+43ukp2URh8omWq5YZLw3mdBEfxmobdo8fQ
AMdOaawybG/ryHZUcfbYJ6zdeOz3gMV+QoqDHnjexmecNu1KxtpsomTG/d0BO9/5XuUd3AqdY2i9
5YOGi2ZrCH/5cDw/K9c50JJzXtblgU1zcR90Tn3MdXVrutZvLatiwB4cB0ePifZM7nA5TnqkNhGW
20PBzPImvWYiIlAHh6xQyTFQbfxs6zLZuDwGr75FZzqAlppuM14xHbIp9CnmavezUG74bs91uAmt
bLpTMs/vZ4cMAOsZFu7S3lOcWO8LIY1zaxRoFGkdRvbk8UskVQEqY/K9s1bDiYmbbMDUP9VxZbhr
W4IC3TiL+ztI9QMqh3PIITegsMXndKZODoE2Amuzb1rrswVabXpkB0h4kseYt7D3xCMVfpu4zolr
yBMj9Mr3e71dwnk6WSRjtnmLDyG1h33ejXLrzhiq6lKzAMrc7WA1STTytW3Rnh9AftIqTLaW7NBI
G71/cMyl3/D7d15Ch/6CnGM+07cT7lJy4ReWSWLLW5+nBQCco6dJAySOkXyRox2Py7JYO3cuKAJU
fnMxS3PvNxUCVMhISSrhVwJChxXCcmAPiftxdkA5WbcEefczdXtPY6bQ9WHqkDlP0mUX2+PvRjX3
BUV6xFwhUtkfrBTXCdYBwNJRkRJoYhZc6yV9TSRKyChuWckdfSvnJU0LBJW6ySUvbTPCFfqQ+vIc
5tMxDWhDFB3GNnuEtze5ZOkICPaGg9Au86PnFydWgTMhOYYL1vr1vCPq9ZxnLCWDZq62dHbcEbPi
z6K3YWOLtYs5+LrufCdWwHyuEYCA8U9ztMxuCuotLXguOeIhLeLwqQilu0Lmn99Kg9AXxZQZPkjc
ysvWxMkdsijJnX7d4pG3t2EL7OWwZLBgobWnNtC+3is/STrctjXt1l5KOMn2Oiyhqu9W4MG4Deu8
S39ZU1IecDA0YriYhT2y0xqJ8Su7LFcpieptFpomD+tCnNIlrggqBPQLUnYZzd0C/2uRPsuqHXcQ
zLq5sg/BPDi80mHC9MuYMisDVjtaYbO8d7UlMP7PYbnusp5KlCY07qlRggfcY5400b4pzNsFItCf
ap6DygAjYHCQXHLTkqt8riX5jCKzL4ltKf9VJd4Vxw9XgRWB6pM7YQ3DLfgMbz+wQLolOZETUoJe
iUQIwcKL0lblB5JN/N+UHTSHnoH/Lsxn56ZNpV4rQO+bhRAcToICtXPkS7cqkx7v2gOGFZdXGTUT
tzTLiAt6iI3BFf/s5KjxpeE0fT/NxX3XWsZtkQiA9TbXLvsxsVNWO59c5XaX2R0fMkO/S3Jt9wFH
cArXiluOgPrsjDKA9JTgr9XlUOMJrx6TPueCHsx2FeTdi/B0t2bJccZVku60k2Jubhyxrpn1bzm1
kFvz65upF9Mtye9h1TRXSdHmtx8vP4lnfNLslx5TXyUb6FL7uTMO7FKmTzfI5ZoKm3AziWU4IJrO
69jixRlNbLOe+FrVe5WO/RlS2C/tgFFWrA/2Te++tjSh3jAC2YdpJNgOJ/7RFFyo4PvndFO0fbdx
Gp6uK7y1WCAXMlYb7tr0HAByYqHqtjnLe2XfdexcHid3KY721co8W8GF/TpNm55ODsrmXeJm8/xU
6bR+NSk6302eT8dDbhIyazM2Rmh4GJ9gxrjh8D2N9n3W6PatEkW5AlFF2sHEuYIf5B7CXbsxK538
CnMrPIN5EG9uOuzShHph7cnmLVsWsUrqJHhYdP0osrp6g6bxbWhxKAMyASHW1nfRq22upmxfJpXz
xe6RhmTWNQ/DaHbU5cXJVzv4/ldju+NtlzrOc1jAk4nQt3NOKrFLVoxbjPTG8DiKpTwZWrN9dlQ4
/nYpo9+6RqV2hSn6nTH4vNOs3th5lvQ/ZisbcfhMdZR4YuIYn0ljYzvl04xDeBXAl30UajqULJF2
onXMX6UI1Ar9yHh3Sl1/9IVMN80cmJtCjzlVKSJc9Wz4b8tgFu9ZVVlb4eHZtoL6VWGa22mbjKUR
NDsYpX7EygFYQel1h9EJia36FomleIlXjb8sx1L4zW7pTcgNCtgGth/L54kU0hwNs0HtWsq77sNx
WAeg5VdWiSUCHqtY7gqvmSGKjBnt2kbxvKDuEYMjwseN+pBSmXqcsRxEwD3u01nY6yYdTEi2TcNK
KnVPmoP8ulHLRmWGPAi/2ORj3r5lAOvuh655Qo6VJ20nl6TyYO54bNoCZs29PQTFbWPY7qbtWr1i
yUUesk+534LxPXB0eleZiXdqF9N6NHs7PeNtNkH04sH3EBs3TTw/x014LKZy2udNaj/kHJG2iSGw
/5u6xPQFGUSXHXHJxA2Bsdfx/IQFInU2xWhiMx9rElugBx3ST2PzTSNjseFom92B2kofGNOZLmM/
7G88fOSwL6EU53Y7Ri7xl5NsjPBcx4Y4ZrLvI0YYoqqLw8wxG7QJt85yh8KtThTUZ+fRlA+K3Dwi
KKW2QeIiAxiVe1PIMrkE+bXlgCGL9yNOotiBjjrbWbiXV1QFZGcyPhbt3jm0m4f6ev6heozkptX+
orWOO1Sa6wxSVyRjOg+imNvzME28U61Wiq3NihnaEsprmjCHDujG3kI/9Fw6GS+iTJMg084P2JG3
XKTWMzjLkUwKqFr83vqL78s9GsPfB+XsrWfof+NyPkC2JPyylOk2r1iQGEq1sKDRvg9Oi4GxQijo
1nkIT4ZxMKZWqgtFtsIT3gA71SUJHG0fHdQ/jtFJQLQnPydseYmZxhfHEg+WlbONEUYGyS94hvm3
pm4d10sYXOxZsY6TmPana0SJE+B9GLvhyqRqYLPI7BOdpOKtXw47by6ck6nS/ViT2c3lchBJ+aHY
VeXow31PHih8AQFlrRYz9W9njrGnOIQrwhKR1Gv5K7WopE7dYbwEvY/bALHgg1LqaZWVBvyYCq/t
HJ7asWsfMUtkX+r6dh5svQFbXTzSB3wuIaWcY9OAW+z41ZP0iyeEo/6lH8PpduQ9sJ6pYf1mPvgM
WqR/s/5V92n9Oem+O5dzwfqepanYN0lL6EywpDGgOq9ta4Hq2bYbwwuN11TAWsRn7H3mpue+6ckR
O8OS51KlesVDhrUbRomEs73d7adBmXuG8A+7McdodAaS3/qbSyTmtrAbeHKEdiF9inNWN2ffsZNN
Yzf51iUB+htW5fTEDsmIgNmCjQ2VHzUzMexlZO2fZIXeD4b9S1XAQqOg6rO1JYVLjklVz1oVA8/t
tLvLMfocGNm8NS9edhQjxpq2tdyVA/ruWKKibIxwxlLpUrHuVa7JqkoYaxdEMu8x8iotW7hnqZBG
DL3QqF1Pyz2buvJI3IsJWPyGOp0SahDJthHcD+uWKqLHdl6+c0DmJMgCB46P6C61UfGuvBaaa4JA
m85wMRDYdr9rhCQ7Myt9gtsrdolcbkwvOE+z/8rxiEM56beblvaUw1B2zrkM7GaFq3wm0zHE/ked
MQCzqP6tZ97lZeDLdQ8d+TxQNY5/I/TP0LZgrbXzRhBKKlNQfGO3pFF75cSEY+jz0rWrXdHX+rMc
TH3Ty6bcQyum3qFa3sZFLlsb6+U5W3LoGY3l/BhJDA20Mpx7iOWau8eO12YyVJcm7ekLZ/wl0pxZ
j1ktmm1v4aRS4jrX2cukV8SfljXghW5HNZPDXM0z3mfO2NAfdS/bKWVrLqiQswIs34CNDrKqjYM5
hBhwM+s3ChQrHzd/7K1iicqJmnMhLSyWaa3vVdGZa9TN3xZF4ada2d6eGsdhb5k0iMtOJpsq7O5o
B/VRWizgCV7m8g7sq+PE+ekG6K6Ft7zPKbbzkDsOE0Lj2kHRXIkJlA33j7vqQeneG17RbMsqxAbU
EgLrWPusaRLldBRPYbxe7Nlfq56Uqe+Wz7ygm5VhzAvhwsHH5ND2KwAlYtWlxgdvPGMDfUecWMI2
hwQ/25aepFsgGwdY7vnJTHS7oyB+Rj3F/2rzfGC2h3y4nh3SxdDYcBNolCVsw+YOlC0VLlYLBzHG
Kli5/XOT6Jc5QVlEXrQ+krL7Khvvlto5drWLO70MQ0h5Vtn1B8ukgJyymFu9dGJdeM4PtccF+Iy0
2Eydhxva8PFll7MGQDvJo+3yh0gBAkKvc/MqgsqL9EowqYfYcVgSQoIKmvu2IFKtcY7BG3RAV5/A
oVOgyUYrbVgtVoU6W4OnH6krc12Yf8W43EFZsZ2oymP2wb6yEjvqLdOdb3tQ0OfMBjoNWsAGpVrk
5K4QzkKVvkhsH1ERxylr5hCP2BtNOh4jtNC2jlqvCt6mpQcx1aLivpbm1D5liguO8EVr6ANBdm6e
jr73McpDzVAYpKbQfdTbPYjAuDQSBstgAqDsVy3PPPKZjCkTuOpWQBT8MQb0unvfmybjmHd0s/DW
s+1qifjxg3U/KMHEnUt7XNZmGI/txcaLZR2lKUPmxnAw01ML6VNtXBPc05Vlay5H6BOWWk8JnWlH
Z+JmAgPtYQGrPDHidzBi63bIfXy6nidK1C8h67UG6IfTEW35Duk/3Pt9Nu+9OnmqljHfAoPinFZd
4tF/Lk1of32JApewNH2oE/coHfMrxmzNt2kOG0VpfCS0/60Gc3nhSpieEXDznSf0bHGqK+dXs6fR
vMjROipQg9ueYLGzsYrKxZ8StJcw78UVMJMt9fVcHshhbZQqx36G+efe6sea66HT/p61JsAIAeT8
IUNByjeJAjLwWEO7PgkUIcD56JZ9l1SvxRgkQKoBdV/wObGXSM29ZZgSCnWhVqW1GBvenc2LVuq1
BA1VST/+7ILCeRgzw30ArlfjmJzP2uKM6EkPNyFOWA7h7iOWfuYCnpIpTyWr2km8z3fVkLaHgsZX
9E4085elj/2DTZkbVI+sg2WTzr9tYmU73yIdHNktQWq3id/KHOhXMmhWryoxDygA7mEy8eaG3WjM
q5RHRsDSoOnNS6C7to9cPZnf2vIsniGki2fS3nMFpyFTpbXhLC7dvT06abLjog+B0mV9SBHhQGXU
IUsr89p33srOPmkrd7ON55qxXDmZ7JggLDY/zMhYVfx1zc49rgmK59d1etnhx1B9sy0aH/dlM0Kc
eioct9OIanj7hAv2s6AFfF4Pcl4WuU/omug5FyX+NJ0DOX2yCyLdYfHdbIfluqNc4mWzjMurTps7
tOljMgvgI6nt415rur25INViiQ4ONTslZnYipguF5keWFBkNk1nAsdOtpx0eCPL2CTq2y+MusiZw
/GMSXEJokzcsPKKJeeU96chDkCFaSaWpPZ+cZFtgTdwL/Hu3nTuCe0aVBGsZkO3j8W66NEwBk4nb
lhBN21fWqRZL+7FUqf8GSc0/S5MUhbnY5E9xcxw1GintSimyrMti4jxcAzYJXMZ9gBn7iLOlgtbQ
Dl3L95P1ZCItXvctFajGuuSSWRWdY1cbPxWEhKxamJEbFw/ssj8WVuaPbAbOlWkepjltx62r0+n3
0v0f7s4ryXEs27JTeRNAGrT4hSCoSdfiB+bu4Q6tNabVPYM3sV7MqOyM8ArR9ey1WVeXZVpFRoST
AAngnnvO3ms3ky811OWE86UONXjhDZfY4+yi63byGKc0CyjGRo1bF1WGgKeLVtXKGLAru4Y6xzTx
6fk8LCT0VjYCZVIgqG+f9Lp9b0uazFnT6ftKqVKHqymBgkkRk1RyeehQkb8OlXnqRnZcSR93K0p0
a5OICLTMOIKpEebyVVQqR91qBL/pZt8cQAmk7bqpdGsHP7ZHKoPk/XRRlxxUxgPO2Fqj06QWSvks
rPBDY4SDiDbHSJ2N7lYwgiPjDlZFdtNXtcFVKdIFvFbU5KDX8WpYtC2YOR+XDde8FBVPkIoBLszG
C5kDsquqjJkiKwmvpTnCmzWK0VVmJKXHkFz2dUyylhxx0JaF9V620tdqSTatNbwA+7usF7Qo8Qih
CZlYpcMrIJ/TG8/b/AH0ysjdWAcrXZxPpD1rbmh0Zu4ItAjcRiFqz0YdMK77qtFuFN1CmSgGeUK4
haSslWQasYmm8i1t2XdS/+5yTWT+xX0HiGWe1kDkYYeY4Aas3DrqgRGew4rvEMITxUKm9c1miHJz
U08Mm/BdNC6hUDjfLzSfslOEI8EqjYuNNd9NAhaOSOX5zA1tCjeZWdY3w5CCTaWKDUqk3VAzYNxI
BC4Klbxswky7KOzyclP0xkOR4OcWZ7NyhHHMD7kgswsMGj+T1fYV1Q2b1j48GpcPtZEafMxRk7hi
rswueme/yoXHBrHEegh66rekvI9SyEpIqhK2yePLmEiLA34lZiYVoRLReYTsCqXID2FX6aBW9bfC
0JjSGIp4W5isBUo6HHR8Y95CUsxGARfPCdKP1pM/e2XHQkxpHhezp0+j8GyohWBXPLS206DlrtQv
MLlREEW3g8oqtkvHAZbU3FInhbbWBvoup90fPDfNEGheYxmBRIgD2I5hkFTWXaV1ghHovi9gzBYx
Uja2VVHu1uqob/Ugl+M7Jh9R4qQWO+F1ineZrFJRjOpX9I36Tu6WvLv91+UZP9Ve/Hu7gC8aiZ+r
NA7/+T+Ll7fyOxPw5Se+qjSMP9B9G+RTm5ouqfQesGl9RRXyJ6Q/WpaGX05DSiahnvgLVYi0Q0Mm
BN8QkCHQEgQ8f6EK+SNZxcfCeAPb8MUe/C9oNLjBv5MKYU66BNyrsiZjhhSJWPwk0eCxr80BPRq7
lq8ILwndfnelubOzrCIncYf1ge0CWGs7vDEdcTt6hZv77LNPC7KIpHWYHuzumVcCHnd8xacqYzj3
yKht26+i3E1W4+O81raD121HbE76VuxdhHHt8b71Wjtf52vDM1esMTPbBAJnchoM+T2Em9xhym0j
inAW+OmHgdIIDTwHBgtlNbi0D6dVACvxWXN756rnKK56J/AsN/Ojje5FfuwCRthFV9hS9Xnf77Co
9PY9uvG9eJSvso3I6Wj2sEK6uNd92Sd372nHksiLCK74oK6bbebJr/Eq8Pr1PR3kG+z19uUdyAsy
TojPlX3A8Ma7KIivhyf5AGfXvgqc1pNOQKU0+357dX9v2Yfd5T+YfO6zTes9qw40E7vZN3v6Nts0
46h26EXsx9XtbWi/En61R7fh5dclv5ne1zCBMMu0hr0TfSZPfB3x4oCY7e+jVRG77JF5uefYvuWz
spNN53b8Hqz+N8sWbB1imv3aPCluet25pQ2tzw6P7ECcGMcN1SxBkX7SsXNiA2HQJFSu6rfFFzfV
utupiYvmoVRWDLo1fm6vXcXn0Kn8dt3b0qlbBvw6HlMAGceA07db/tHN02icm8dllbmmG+/DDdfB
/eQhJHX152yL0UxhUpO5rWsYTjGeEQ5k55iFlsfxVfUKFhNpY/9enSClq+9UsVe93/uZ273B2MBG
s0NBpCHL3jxPhQ3NUKrdme+azKTlfTjQGUp9kPOtT0bHQ0E/Dj3GncLZ8MEdULDIXvMcbmiMptEG
5Fi0ORfR5qmZNtHHZU7XM0a3k1XodTtxo7jYNJ/mZxSXE2AXfD4gJ+p1BLZsCN0udKXRr0XX2Lci
k/iHBf15drSuEptujm8+VIdoLx+UGzhmfn+nG2fh1Xolgt0VYeYMli2yYQbisU2PkUu0Kv+dCIdx
9Cgz0j3SZ1FbUX+Cw+HXAC2gq+mVP+6NTTG5i+ZIkadCGIZJLh2UllgXGzFU/4HAneYOQ6ORnKzb
/gXACDXhCSNPU1LEEUNI73qtuME2OiebZK/R/voIrnhJ9xU7pH0+77ccPwDBm9olQcAtJ5t0kOgR
E251C5xJofXKbuYDGfUh30W+tQnMVVY7DAG26UrgAgM3Ggue9tby06Yr+S4kwMjBxUldekWbF2eB
jgOACdcjVx3trPhBOiPd1p7w4NnBjfiWrGyG9zYq9LV6GBRncC9EqzdOjLnjKlr1q/OMe8t2wnTH
1pJPR2W474ZH5RTcCavUvdzBonI3P0Sp24p2+8pxBQ6C4ArqzCownOExuErO4W76opseaKRXRGpB
6cg1W+pVPa01VBEPNf7P+RZjobSeD8VKdVbsNmjx291mcU/VStu9CnZ74LaJd8mX9KgzPLD1F4DE
dvqOqVXwRLx1T9kro0Tw9E/n8GC9KLHDpiY5y9fKObbulGQzyE/LvMHTd6Uc5CdzXzFtIoF57O03
RBLLwTx5UIN885FAyUO+HxzK6Vf5vFGufcORjtGHcjTPhLt6842yPYKiWpcrqbbF8NpIN0yl1Xu1
4YSaI7u4aJ26PJa9l5eIybtjbUT7JlqX523iKc6DR5lqH2fX067kyHuTXdnFlfJF3vMrW3TVx+Ll
iQgXrwS9bM+rzuvdcRW99G5hm/yO5Eze5NGhcxZv3B/lleQcC7u5byNXPS1bToGdv5Nvyn3vdp55
KjcifwXZlA1e1tFdoO4Wf8fyMzhiR207uhwQ/zzs8cISKYt0zSZrRi2c9KA/pYQGbbsPTbP5Zfbx
BEz/chTH7n6WnHaX+ZWd3Rse8elQV3O25/t6P8IE5CKPcPJ/JPK2dS8aRBq3zrwCxt7zf52Xb/jl
3vIHus4aS1W3Fci3PGU4ce1O8ntUTi4/g9TBz7SVwHzYdEht1MSD+hYCgAH4pXjhWfOfiOfiHOCz
RuRp2pHPVekavuTBZlZe7ig9tzfO+oOc3N6Vd6A5V3fHgul+7ASmrb1oTrppWDeNg3RMoQWfYz6i
flW7tav4l387j5YOBfEzayyHb/gQnMLb4gX+YAsvas9BmY+I+47jXrQBby34NQ9W/TwHjvBlwH5M
EgbiRPUUeFeWq40sX5k/x0QPrNWKdU57yjhkXFe0rlqTDtsaZxXinE5karyl5/5VTf7fLfD1f0LD
/n9Q3yupVHs/rxz3/fSev/ZInr4rHi8/9LV4BHMtg6tGj0uRaCiagvz6a/Go/WHg61ct/ocHQdRF
/uQfxaMmgp25hPpa5OQCErV4ub+KR+sPrDq8FhUp6krwK/9K8Yhm8/viEesxx4C+V5GxvZjohvnz
b9TfM+E2odJj0ZBbagiFNozXwdwCzJQ1b3UF9piY+XwdJbl0NTNTcrRaULxETHIXpwhM3XRBQxBc
Fgwcib6OxvzekrNXrV06f5HG0VUq+qtW2L1gwnypjOC+bNSnZcJzWCvGytTiD9AotyKMRGZ7GY8g
NIwsgErldAwaIs3aGjPPQcH8wia8t1u1qjcTohGUUJHBqjLpjixnwq6wZjC6UfBaT9b41EkYUxHs
xDcTqkbm5RQGSygaZPIAyIb5UrhFiLx+yOWePkGZcp7gZ0CHYfUOJdEl8Vk9iYFoYfIawSE0Y0vn
DsRu2xW+ocx3JsFcYT5021ROr6KAEB5b5CiZ9gy1n6BP2vYCFE3Sa3QHtgJmS5lHcjL5QwF1l+nh
ljhK7Mht6U1SANWXkjsIFXNVlPmrFo+KH9M7d4omrFfIDAICnrHDiovSwejI0JRVOB2WMuwdxE8i
p2S+jJ3Os3GEEkk0Rbedpjzc0cx/RkQRgtBs5NeSHJjcDRpDW6ty3uyiBIVoJrIaEAV1VxDmhFaK
5KIM7q9TyWICMFImR15o2BRky4Ye9H6MW4lyoamP8LQkl2FBiG1g5jFJORqpE9a/xUJXVGAhkmMZ
5zjy0aWkM4Meiwfz1AIkqJp7cHwGProZ22PdQaW0apZSur3qBdso9jDu+vKWmG+egdq0gI4b7quq
+7NbdNDGVsKZNPVH8tvQvXZQnfmkWS+i+cLUnNcEIYZMQ+hERdLw0I0leSByfdNKNcKjdjh0KlRB
jIAlEq2cq7eaV1UBdvJyBImZvaAQgfsj7bUaNVIiQbCt6+hIEi+FbyC/YubRvZ5EdIIqyxWwiqde
VxY7lYlVzNk28STYZR1DpDCcKYQs6bVB98CIbzkJYXG3oBRNS7xe8iQAYNceskuSeRfoE3FCsNu6
QW4d4r0bZOqF7OVK39yOlbg2FQQUTaB+CUfmbmUxPugtibnkaggXZsDEjC7BxdT0Tw3+9yqaghsN
Kek6DhOFeInIh/wLx1WV0Ruba0kxC1sIKn1T1gbxRpwluXFlV0DwpRzD791uxIJKlDz4p9bIUPWb
eNjmxgjWSQ9bo+mGrTj0E8ZfZUPD1Vxbs+JXWpH49MXyB7FrXjtdTF2pKKlaL1/ChTKEVLqeV/Fg
Pot9+GYO9d2gsPJhEZ+JuBTZK3FMdm4tlg85UscDyXFmQ3asrClyEJsu+LWNHfIHi9KrWvZTFFbb
tpAX8pLwX+IEQiM5AaMmxeeZZ0LkRCbfazSB+JT09AGcSLaKVRpVRjveKFryFMcEfi3V4pryoBBV
02RugGjEHqQ52/BslH21LcGXaCZbN3QV1LMMUlem0B01JOKzKatOt9D7MQlcWWtxD6q3ythysf/n
U2M4MButdmsUhYmtYcxcRNGAsRae/rTX5l2udLDg5YZbTY9Rx2DGl5maev0QX4myspMvYOhEiCWn
eEExOV3XqO4CBUG1kIEOQQZO5QU9A8EbSb7h/AoeNmXmsFzK7iD4EqFn45HBv7FxZ1nI51EycvmF
AVv0frnrC+N1CHJm7ajc6jLU7ZJhEmGe9UM2WikKsWhdpBYzzlp8XUK+ZZTYbCKIylwFCXdn07EZ
w2WxSwzUp+PI9qiD42hLHcC8IDbe04YRspgBiDeV4TDJ0xfi6tiwxRRpYwvBg8xUZsqj+X+nJvk/
a3z9O1UukM1+3fV6eXv/8p//g4yO//hS/scREt77d0XM15//WsbICtw6VaRaMSElAa6j0/W1jJHF
Py71g0SUOv0nDES85189MJkkD0D3eKhl+IvMVP8uY8Q/8Fwi6xNlqiCFII9/oQUGqun7KkYGpQcH
DFguiSJYbP50MX1TxcDlruWomzLCNMrBXItzJO2TWX6PqyMBOaREwOhMWlpimvkstdVjFAl460f9
ZWFyTopG8wXzJjsYAhBV3aJT0upauQYLQDgihKUeiXYokGiQSr4ZSFcouXnA12dyvx8rUiVOBLhH
H1qB1bhp6k0awSzQCEuaWkywHwrz4bzKmEdkohXfdJ1RnpZoK6ablsHXTRppKVZmNETJQtufKa4F
8um6rBsvamU3NUH06skpnDrXIgjMlpB4rGZTWA7RHFuHOC8s1syhQVdd4Nwt7kAm3COuOHRpepBG
xnnLTGeBkICEwSGgodnGR85WE+sNGdRM64k0lw8GDBuxSDe5xf6uCzY9lJMuVNiFqASwxuqb0vEB
Yv4FmAQS68So+92yyE2AUoJhtHEEqaPvVff73Ci/RLH0BU3MutIyFEti/mAMZLSaMcEB9QLWPTQZ
rhXqjSIxx+6hzZITJKyyaXxoaoVYleW2Tqt3MjiGvZAxLyyNpyU3thqiy5WSyF8K6kfQtJE7zcJV
EQe7Em+OPTUgKooqI9iEnLsjjzzV7VCwr/oqdsfqPUB40FYfpdis4s5o33N8ZG5NshLQ9vrAU82W
sjy6hZJ3ga7TEzJ6DZZng7Z1Ig7TyOle6WOCnFDObqMGbR2/EZAYa3dxPd3EE7B7Ymhv4Yy9dJRS
mZqsplIAaEqciJtL3bKyEgjdSrlUyO9mnEtxc2wbuTsZ6qK6w9wNPh5byQskemVtFVLb9ki3mox+
aJJ6StkZYC8whVRGTiKJmCGuHGm5TBK8dd0yak8WoRwJBWRssWaGP43R8xxzRSsCu+GKzp4mhN6E
Sm0nMBDzOtp5ISfsSfIiA9IVO+6CXHVz3MAUIJgbI5pOqPXXKUkSQWwejXk59ZeBIEYff661gMCP
YD0mIY2TyXASMrDgVJHJ0LN8inL5WhqseWqHXx8+FPRtmGWc1hDoTzI8V2KmsJMww3PhvbSTrViB
YUelcZW07QNIbBywEtCdtt/NAbE3Q+M2SHIc1UhudZUSktzS+jUBN2Ib5YKRTxPUJ0LpabmWqjfV
wo2UgK+wLQzwMoSjbnArma8AO99ZK08olp5K2LyBVW1NQriXB6JfXSuKkPblGykhkrUVjOgIHOeq
zVRIQKYUnJJmjd2scKx+2cxF7IlWQ88sL9+FRoVUxxfiGcxWFcV6Zv13RG5dCTUu2I4nbQCMIIQX
qWqsNQ61kepZGs3d7iJQVyekFMZcrTXNGM9Krhk+GuTQzYn/9cmJuMkKqk5LtOGcYdcDwIN960Nd
lIOF4eKYJgtZHAEo0AolYVAezZSdXZ7x0nqIKXIMUTlb22DYxyhg1iLQJMxtuXSNDksgPphGQVGq
6b5NR0K4NO4xXHeUK8qG6Z7KzqJ/qzPa3So6QMaRvm7VEN+JZbLLHHF0gZRzZgzvmvAu2FW845Zi
eh2dIw6DERZybXl6sbroAuRBuSwP4slEB6tKwg4SttNhnCIaz9ZKoIBI5tmPQi9H9vEs1dKFoAWR
xlbMbl1XDNLgAyKlyRSazO34YCbLPhkRwPULo455MbZIQB6pAX1xEUKyJObrIUVQbqUCYpVEQtwS
xruiJGiJ+R57m1ZzslTYm9mlHMfkISDfexZTYdspKKZz5p9iGB9JJks8Q8tHjyCuJyk28F9M+zAT
EECp05sVija8TvgY6HvU5SBEbAW0DNt/U2rrsGvPcY9JRWl50hNJCllmIDlpcSr9maE1s9MKdJ2h
+0RCPcJAU5xoWtY1VVIkti9mbfpdPdxCIUX6Nz0IpTVgSZ2ekF4ekrhG55eh5Q5rd4kE64B8oj9m
jC238N7cJU5I5RmKApUFbGytKIq3coBtStgidXxO9MQSRg6pNVdgFmdXzwnP1E5aq36RBqXbBXUh
u6Uhv7HJYP8c3iMaSg6KmE7PcT9YblPqfsN6F0eMj2IIqXiTZVS/hLE0yAbR0YnmFWG2L7XV7wax
W8c66AOplDbGSGonsr7xkaoXtwcWAa9QWRJ1vT6pqHjL6TVDu+omYf6EDbS2DUghRTVAFu31lbl4
XScOliO3GAhFsq2l6iwJ7S4u9Q/0KmwldeJmyYXfxgmXtVWjoU6TQXWManirLqSauILlIIjRHZN3
CSOK/jZfEEsWopAbzMr1Vaiysva4GCrKWTPcMMhVXYX41busi1uvL1BDl1VFpLNmxF5zueAsNaru
IQl0hzZI+7Mmkhy2xHnNDB4MJnhP4RjmsbZBpyBehUBCoFl32b6jMQE2KyiiXSSErW9ZnfEYwSgD
EteDlJJa+hN5NEcP6EyNjVVD5auXRXm10KntM5YTSotUIEZr4qJVIlqj6DcMo+gfgFiXL00tqNua
ZyxkI73fttEkepOWptfmwHw5BCwzOSLCqHUrJxnWNgRgpMvG22ww3QTdFvORRluj2ahWViwiTFei
sv0gBuviwEzwophB+qKryeTWcqttydVoT2SMyztEiy+CFXRfUusCR0zy+pYQzB6bBt95MDXbRKeD
UBfJeCWGS4SPJCdaYRoDkOOmKm2gqxlu0tUi03XwRAdxjKqdgiHCU7VaPOF/iLYhNzeP96bpzloe
1wex1ScIVdlK63GoTE4QWixSRd5lXl1Gp1yO+tOUmFrqNTUiEFdrmuZqnCxhi7AXYV0va760ROAM
E+hTR0LekLungMitJQ63QgjDje0LFKEyCVCyB7FWemC/9Ue2PNMpSusXSGQw7+dufAUJIiCTkUu/
C2cgdXFBwLObXSgsCA6WrWwE9TX4TnnVjan2lNawMNkoycysYoGI26iMd0x6dacojwHGMTRRK4Sx
OksZvPZBmkS/7/K3bMZCj0lsTPWdMTMdgN2zKbqhuyNc7Iiu19XM8TnJcYugzbf1bNzIzZic+j4H
yt8RRNGH4MAq7c8PFt9ALvoBenG3a0RUgT0EAI22dUrVMDLjMumHGYCvrjDt97sqWzw1a697WlTK
oEme2XLdZiwWS9SPsBuzL/qEqa+fQIUysr5vL1BcBQc/qVgMIfucsVZRIHYurV0ZSgVbaLk8CVZ5
KHPEULp6V6OHsaixatp6o5cO+tUli1jmJiSWAFkcgt22KMSj2tJpyi0C7M3pXBN1hkgavB/16Bi4
NegpPtUMtJsilHcaMIGwlFBBzRsCj+1KNFZVVsUXXtL1GLZ0PUB3rsIRAVkc3C9Lh0m36gSbqA4i
ZyfmdkNfWldT2JPdKQe+moqeqQGh1Jt6b4w8L6tIotWHUeORzcUja/Uu0avJ7TvsYeZHrWvWyZBT
ppply6XP330RCuhvU8FiEZPK16COa/TujZTQZdtbtxPAqXIUVrmi0+2Z2hG5Ot6tWPPwKhIyliNi
Wi5y1fZhsgoUc9SEWUuqlGWd5Wkp0NVQuJdk3pnj1uiMEUNiEL+DybyY7JMDdj7WmO5eirCdKmZ6
KLR48foxgCgXHpD9Ki0aOiseDiJxPbO6bJUFPMxS4tCSs/TG0gRMTt12rtltGCW9Vsna4sZimRQ7
gODvWT/aEuFuz2lTx75K+oaUCXgC4BeMJpdR31nI2AGcrf7kBU4aVLiBGpwlTKA3UXMTe5WOe7lt
JhYGXkKYiOdpdPojhX5EdMoTeMFAaBLsU3CYVrcKNTV+SOOEkfBcJ9V/oc3wbwfHV9lI/2K4Eb+/
Rd170Xbv8Xfhn/B4/ppvWH8wOkDnAnxCh4YPS+ivxgCDCsMA26OqF1zJ193/X40BA4SJol36CTp2
DunCnPlrvmH8IWrwmExdgkgjsoP+VzoD2qfGgCjRhaOyUC3Qijqjjk/Unl4cLV3k6W5XdLvdXp/b
3dKxX0+T1B2DrueiyJRjpFFmdCqcbWVaDFcpYBGL8PJvjVTpWJTU/rCUreqnCza4LnwV1PjRzMPG
kbVcdXJdO4Hbhcx+uT24HwYMEDDtmodUH5HvZybAgYretAmKgboYxqFXKRrojDpGRs92uvyIKBJd
lWIAN04WcL/SkhPyEilAKhsbvEis/9BSCXlnl2KamXqaa1hQ5kCWKH6nsyAwITVFDEGpxHpFiAQk
gKK4mEeI1wlq9qxYr9WvhOr/7nHf/3etNeZ1v7pvbl/i8eW7G+bPH/jaSZP+RPsYIuQ21GGqpCLn
+tpJkyTtD5Ck/KbC31fEyxDxHzeMrP+h0JnHWgfF5HIt02T7xw1D/43bhatYofUOrcdS/5UbRvpe
TCawVzPocP05jPx2DoiAHLr2RPJotZdO094852v5DClF33XIMb75NM5fKVbfZi9wHt+wrf5+D9qB
374HTFH43Gko7fWr/hjd26AWn379ytL3wLC/X/rTfW5YKWYu4oD2yt64DvbDQ7kvV+Jr+KH+Fkl2
eam/yVx/vwXPrG+Pfhw1o1vkVtw30ZCeO2MOPCNMGmyiDTN+g7ArF//PtM1GYT3LLXqeOaYv0orT
Cr9dRB5arfro3A2i/xIcoBnVZK2xaamDFH9Zq5iulefaeq4b3dEi3JBQJLJVx1TFG1W5dQE3V6zB
UuOEViJipYkQfOmq4ekVaoO+aWuXzXaErls3H0wJZYPMZuVNErvygxY+QrJKAwpU97kLADi82KbI
vZkRus0JoTUEZFaNjycaNQzOGym87tpiDQWs8jSGRuRT9fQccATZKZCADZeQ5YU8rc5iJr51uJMQ
bUV9ciPHNXlpqNdvwkZR/aHHg8mes/siln3rBYma+3lCcwnSaPlYJ6ayA2hQQT5g7KSlZnoM2ows
HWTDADXkF/IoBL/rTARiHU6GIdKL27mZVY/9+7jDF1zt04EOksDslFzT1uItGEV0eW6+GSnifE3N
RCcf6tEZ2VJtUtEo/Jju7U6OgtGRSdFDkRKQG5FgyimVpvKyQFI2iVI/5RIVTiLTJoOXU/u/uVYv
F8w/X0iadUFufdOsTgQcns1US+Qew4E+xAZxcOuoru2pNV2gK7p+NcYb09qECF9+/Z48Jn74lpff
/+YtCYrTolLIlH1O7DxjbNSe3ZwmTtNXoY0nXPaDfho8IZJ+B1n88Tvq4uU588079mpp9EwIpT0n
uNZdkQhpn16d+JsT+lPc+s8fImv8968PHQB+8+WGh9c+szgekt6bzjmnI/RbNl3JdVTsVNSnOFFq
VI4XvU8UbwsQk8P1rz9U+cdPBO2i0vj2HKltas0SrAWTChnOYXs7GrmHIcKNCB1DrOAVaO4LuB2Q
+VM3pW2hqVLikVdcbhuywBZ0uBoTO+khkgjpYUZPuhvzTaN8GoVqd4nP+/WRXq6sf/6wWCy+P1Cj
63QaQe2yh9bq5sPVSCAt4qEc1Vu707708vrX7yP/eBXR/pzTfPOt6yat5EgmMTYBNNPcDiPdcTy7
vf3IFqPVVySZ2qnpldHOgHhJmePIGF/uDOHc9euGPIL0/Osj+fHld1kUv/tqcLGUwgIEYa/6zJz7
0S2UvV69WgSlW+Pm1+9xWbF/+LF+WnTIFIJskqXzXrE7N92dBrSTM4pJDPGHYaOt2J4glWPu7SAJ
9VAj2KTpOMfatXzrql7dEBW+mb0bcmePF6Gy3e9+t9JK39e/fy1W1JLfn79JnkOftByaZPqiSACC
LaH1ZIvGZrL8UEp7oZMwbhOb9gLUmtdffyI/qSI069NdP81lgZOGViy2+j63KW7byfLKnJBnRmF3
l8bsjkzu02/e7nI2P7quPz0E2l7Iu7Zn/m/6DEkcySb4x7F4zijbcPW7z/InjxomnN9/lgNbBGIC
eRcIyn5/X2yaPdoMB/bajXVXrIctwjok5+SDeMImcX5zbt8LtP73N4jO67srmJkAYi29W/aiiStT
e4mTExKOxlyBQO+i4zhe4lJvI8tRYnyDSCx6MLwkbcm/ubo/zVb/PoBPTzewWCVxpeWyL5D+dn12
b4rEYitElWpsPC7KIGMzWLumfG5DyBlgg4r0En1p+HWk62zKMy/me9FGhCHdS9aQdtFphpenu7R4
smA0mvjJxGnZV/Pzgoya0tdFCbeKmmHFxMar243Zb4Rk35bXJvGLxmDX2Y7podOXW6G6b8XrHltw
AadFe0hm8oeW+xHxJn1mmSMsJfpDsegF8sWzdaLbBlsGc1D8ZswZApNNgP3c9LNUpvVQnkGgbucu
oesarEaj85TaR84BupyJQ3QOVaA27ejGhbGS4k3YHrpCX0/08abxmnJnnA4jgYdVIG60MuaLUumU
6jd0ux46q3+eBlbyFpy80mlHZYzeIqk/0Lr9uh3DeRO+l+evF/y3dbX0s2vl090+mVlfqE2z7Oct
bcoVkClPcMB7rwkE9z6EL/Eq2ha/uTB/9oy/GFu+W/XMmDTfhWe86cc7xqPiIdtJ63TXx05xlnjL
5cV8E/fTnf7QHcYbed/+ZnX52UPN/HS7xz3IjDzinUPhLC9ASOxCje1mEwC9vi9ldM6ht+Tby9cy
0/1Vnif56td348UE9KMnjfHpGSAZHfb9nE94yugFKJaziMztGBbbfTT6jTmcwQ9vSGViEn9fwCyE
6GdbJhEwpq/2t2FbP7YWMKAdURnPUTrTN168ybjVMPX3SGhECZEfjfEFI2vb40nwSD7Fb8bVPwQu
JGy/qlOnb0S7GwfIK9GqHCFHpvP2wjdvBLCfWewZ6XEJ91KwxbIKcAtTxF7UT0FPu+EmYg6Qw0tR
SSON+n0vUx3LAMJT+9cf0U+/nU9FhmgKkzl0PLD6tnTITfBJOsUL6I4kwLb5QcoJVVnzSdmWvjWZ
HBjayE2aAZD5Gmb509vgJ2ueefn9b4qPYMzjhnyjZY94gxQ4JEt75AW/OT35Z/fYp4oiZbGvWquW
93FTi89TEi3rhmEbSr0iYL5v4dvH6bcqgVfBwJ/krUEwIj3P1OJsR4WxILFVcsZFa0IgW0mBbqzb
oCfFRLUapwrxCsCtQPc9EAy3WHrvjZ3UXsuKOXEJDVn3lg4jVPFff1s/O5tPpcuSC7rZhXxWVEck
3Zis0NFCZsT09uvXly4fyw+WZuPT8kX2iARQIJv36E96KXhGI+2BzmLvhVSkG68LC+dW56ISU5td
mZwa5b92ZsanZSuORqkCODPv68LH951hUimxaTOf+fWZKfJPzuzTdW6NQ5mFhTnvCRR+ptH/9NZu
Rncj2fr9inHALlmhs7Anz1wX9lm0aRK6b/COfUx4r+krq/aXXx+IfHn2/Ogj/nS960PVWWJgzITb
H9TxjXg+qVwzHY2f8/uWzIoVc+QdpkUsFY0vbPNhFd8mB0H0G/oQ4sUVIH3kT1gFWiC+2/43iYLy
z775TzfKEDahMKjJvE+g5pGYkJr3XbLKl8FfPlI4vJheHat+U4716GvVdundOPLlGdsQdrdgA2FE
a7dMAHF7xXimtN8Vi5dV4kcf16dL/pLfAtGL7w0RdewIL/1q8MjOftCp2n7zjfzs1C+XzDdPIGRz
y5IPeBWjPbGS+/G6PdSMvexil7igdw/6Y31O1oVHdLkt+/k9lM7/xdl37TbONFE+EQHmcMtMisqy
HG4I22Mz58yn30NhsZD5i+LiwwBzMQOoyWZ3dXXVCbKnUyt3Hnpa4o/ecHYyo4CI1u2ATT3Er5Jv
1ED0ZlEpQ7kgAPOMNsYUZLtYZdAaE0TVz79jM0Q/q4daoMxCxBdm2Uc2eEetH80mMK5EwEbAu1w5
vifU38PHmx3fHCxskl7kBgf+3hpHbKELzdW7cdiUFawJX6D9mgGjXMItqdWBK/YMCKVyAzARBrr6
TAnMiy5Gep9e08zkGBtiQEQKAcUUmnrtFs3mLomUoD5U6c4vYYgNSP/zz7q04yfs4/1nTYVUIqDV
PziwXVJFLVQQulRwNsHSHMHVbNUKLE0gKVSoeCueFcu8xatGZAUKkB027gZyrcTG84dZ+sj8LLC2
VMUNMZUiEwn8Tcn3EMx6B3+dEI4BCS9sUmmYXQn4c9qFWg6ZlKF0CmiJhzVcR3yAhHs0wsKPEdAw
H3LQHNhTPtoWHI8bRQtpoWNHCArZwovk+fNSC4ty6g/dT14ERKbQldO2QzqgIOWncE321PGr2IVq
A84ksE8T54sUXoDSLEBO6u3nQzMLSdvcVheYy4JsRoJyskRtTBqELwWN9kQFNk7yVdHKUAiUgZO6
Vq/RjjWBWQcnF/gA1Gv2nsYMZgJl2jdq49Vaf4YOwDk5Jr/ujicOefjKVOhvr6ywpdyJn4XyBNAu
yAvjSUUDHoiqZwo6Oj8KY+OZ9wBf277Gqc9nZalqxc/iMwzgxTBtMFawqy3W5tT4kjuiDUgc/iSX
VEYzVRZs7xBZYBAoxAaGcitjL5xYkxHC/Vpo4eg8wp0PDQCbc1AJUHstNMetsJIALpUf+Fn8DQDl
bNsCvw/4VX3pz4LZvhI/PIofW2BixLVWwEKiyc/ibIB+jBAAmjZVOcBxSQS1A0MSzM7ebEaNtgRB
rTdID3k4vGjPvxozTdGD2M7Pgif8ZnoIdXg0+ChqDuzs20BYZaIPRvNLA2lIabiKAskjF2exVaT3
T1wAxH35gk0PD0aQgq6hDB+3WIZlHlj4vQMZ/UoE+fby/PmmRtSj5+NmMRLaTz70EDAnfWP4+gD7
qkRrIfYIgNyUEuVQzwGX/TyKLzBNgAx//4pqDZr9P+Av0WYHc22EqSPAyESj8Lt0rYqxlIfeLnR3
RzLVQb0ogHqT47cGCQBEf6QR9c4cAxgjWJ7sPnD6YiOQWhV4SvT1fDYmvP3D2ZgFvaRxSYJhwR7q
AIFALYLWqwmb6r11jcZQ+Afmu2kPAZdaGb+JG/iAMofGyhO5S/RsJRGbepMPH2KWqPpMlBI9j1fP
epMvjLSwMxfuEDpaR7mag/yEC6g2EL/0AaLKkQLoVADtCFmEYiqllduw1aX2l6QPXaQCHxxIR7GX
i8TOc51JcHOTO8B2fIAaIZAoj+8rM7eQpd0a+nffqybcuKOn6DTxwHO1+QRx+30iK+/Cla20EIS4
WfyjOzT2aQkjiEdKvfQyyLNyvBrKl6qFc8SBUBK9V04xLrSgV9k7GWjMkLuAFEG1hfgUinfQEVIQ
X63hQGlwZU5WFt3EKH34vWfRD6Q+6AxGGBkwUG8XXMGCPwFEbqfGYEJ4wQJw8DM+UBterq/Elj9k
RvAC2aorAMGyv8PqBxPc26J8Z2VQCln5ntOsPohb3CxW1mBlSmOMh5LOkB8QUO3YwZgWAsgy/0aq
kCQ8RPu1DHOhC8xxsyBJk9DXzKb4D9QcUaq8Ip3yKwO1Hi3cBitn2FKkm7uGiRRLQCIPg7RqpCW2
pNNaZsR6rqeqaIwqr0Il/AQxgA2rFk6t+NvaIDfcYTA+Yi1/WZnWhW0ydwanvZJvyw4PweiRSWo/
gtFqkkFYa1nCUto2YRHuj+qOJpu4muJ5rYOwhfeqDF4VLwG4/qDQKTBGUQn9n7+yJ5cCJjuLVV7c
k5Crx3Dg7+ZQk4Ekg4vuSaXStYJcH+yJ2K6Jsw+zLxkYM38LTKS08kWXyqcTuOn+XX0iSiH0h8G9
a/bZnUar++0dweQhY5FdCKPSx2tzjn+ef7qlQhI7iz+eWw2wl8BogEcbvH05jQpgbfKJxV/QbtT3
kcLvYVkq05B5qLSrp7qKuDLPC0cCO0vAQokWR6nE2DAF1hIFkUBby4qYhZISOws/NZRNRX5akrUO
lRXWAI8apQ8oo2qllUAMB7xZxdMrDeAGE4I0MpAT2DIH2D99Almuu0i6uW2/QYsM11bILDyfbmYh
3N+ad3cHCgtzWqjV4rFaldRSvXeaayu3NggATm4FJlwUNBiCQ2NSq64wfZX738xx942eOL1WGyYq
EBYNyQdQrnBKdKZvebpgPX82epqaB8GRncWrMYbfJcgPaGLrntk6jdYYo5lrkQFeh+aq0rbcBQf2
rVTirW/A10AJ9Ocjz+j//6+5c5utu1nJ4wDqryXSSVLaQTelAWNKVItwEoPqCchp4+q4hcETAHI0
Tv+9VG6J7NABeIkyDawszsDoo6EOtY/02uQ6fYSjFyo4eaEJhd4RhFrB9iHR2fAdIuBepcKyluEO
IzpUktlXJggXBS+DK0GGPw18uSG23nRXsGCS5uDVAIXsPfDfNFiOlKP8/I0nSa5Hc327JN69MZMA
A9FymOtG4fR4XxiUjgaR1rx42iuqdEZvsDq0TGzIjqzs9KW6wS0xuxtyQlMIEYkhYUlqZVAPuVL4
zo3WqrQCr27F1wEXkH8odINBl9egoWKA+a2+9FpuQP/E8uXzyssv5KO3PXv3JHkRhBl8Vylgu0an
03iDVfJ9oUD/XqatCgoxnQV55EO+DbcrIy5Eg1uScjdiRPRE4k4j5t4IXYR9SNijfGBcw68AwVG9
6pPCykuUVok0ODarqwfXFEYf7Klb9eluYJLJ3bafvjPkd7RkF9mZYnFHjVZj7by2cZdKWbdb2t0g
fhOMPJVjEBr6fZt0O0Jc9TtuNrWvjfjCFDbSAdayVg8R7BE8Gnk02xNUfxJQ9mT6SllR/M5kKvqR
5MFFe0RPgaf3dmJ3mEQJ6rU1v/TZZyFZaL04oHqRcsZv4m28oNeEKlD5D9exzxZwhH0OEQ/Y4VnM
ubPYr+J15dsvDTvL+UAVzuty+vbQgD4Nv6OaI6j5U6inFGDUJvUiFEA9tVxbbNNB/eibz+JoCAXd
EmBkvCdO7R+XOTfFEZZtiOpHroFOWY52A2icKuur0mXlJRfGvFXl75YA3cKLNWYwt8NR2uNSnlS6
Dx1jpYc6K4psMvNRIiJGwmngt0GwUsReGnSa8btBO+gSuH3FAVUFThx3hbEY7vfD2nKZvs+DabyV
HO9+vSbCSChbTCNHQaJcprfeKdejLUhQbyWCxfX5zC2sjltedDdKD7PojI95bNAhFnAhJyKotpBv
eU2CWCN6Rpa7OEn6cGW4pXyLnubybjxX4FDRg5mUU1wFqIzsmp17LbbhPkJeqzaX0qyc0Q4ssNZ+
K5M2cxv21gbUrV585O3PX3kpw7z1Su6egQnCEQ6UWCzdL6fCGgKSB2/hIUzl0YDqS/7L2Pmp3PlH
/vQfB5wlelLPxXwAZ13H20nfknsB3QID8ZCikGTuh36FfH6jQl2U/+e5uUq9Px92qbZ4S3Tu3tNP
hXgMRKygfXvOTvU0x9VLvO/UxBp/Jds7p0aLhbXJNCij8LiZFvv8JTOfj760OWZhB2ItbAOHJeAq
YQretSe/uDYVt7I5lu71t3+/e7Wik4q6z7CMoDRp11aggT0kT4X/EUV///PzkzQhSq1NOWK+krve
8sAHG/KWy9yNCbKvB+sGvBHm0vFDhwVO1JUT3O29DX1IPkCrRJFW6fbkq/sq2DUouPk1sLhT15kt
ZBrhpof+MmheSrDtf5kriM6gOX+BqAjdGIgsQVszWVniC5N/u9jdPWoWToL8Ah4VmBAtugQrZ8lC
1na7nt79LJzXQQiu8LPwA3HhRyN89PXJeyddVYQq0WA8XzlLrdTbvr0bxhPShOhuke87ONE7ymJ0
GnoMFvzdoCJ9YWiZv3BQ8YMP4wsPETkcKSjj7Iqp6Fpv4SSI/mq40rZYunrfmgR3DzNKhM8WFVba
oAE6i/UFi3sFJEbDlXn1h1GqPaze9GJl1yzheW6V07vhiCGoxD7HcIIMJVRcPKAbCy06iPSoB/A7
lVZDEqPydqtiKrbeytpeSqGoWYSKIZVMCAO+bGNPFw1apkkzCBRIaYIcuZFO7aYxqA39Tl+IbXAg
VPZYflcb/yM/4kKGCgCvw86BfKvtZFvue83dsN7KVl+4JFP03wODhcNJnQY1jsH6LQYLD3pokIYH
3o0Elb/1V0a5NcAebe5ZuGqkkvNCkqLgrQOI3GQtAJn1bUUEWiR8u/wIkWtxS/YWyOhKDafQEEhm
sUZtJHsv23NNw9gDEEtxyiIbmLRhsQJAXEdfsI+QfWg9gMmuUPUOYmB1+JKj+xWI1ZEAvoiJRHjd
f7GknnCekk6ymXAdUYuB0ykOHlSiLrHvLUw54GbpkvQnLBUhvgQSgBl6Vzi68ADxAnrYDx9leCkp
2+XJa9pRhg/loLGBzINE2xHlGmH8GhX7yPdgmIT7PV+qBNuizAx1xOfb9rZWHk3hLO/LeZ+kGiiB
OdQ3C0XNXCW+PAgxnGubbozkm3SVsdOylVC0tC/JKUbdbZSkiSmSJUaktcQXbPTgQKsB5iIP6JXG
ldanB743qy2ELwnUrAurISBriv8CziKkV+7tC7cqcpb/kTWE2zIXj9CUtNJHOBN0gRZMiHisDLB0
TSanTXH3kn2XwW1mwJSWkGgetMgMkQHWZvtFaKz1HZ6mW2ls0BviAiTTymdcODvI6W3vxmSTzi9T
r0FWawxates31CY8e7avUjavwzfcU4ZNuhbqF5JccpYOxn7cjbkA9kUHYViIZUB3qr8MY6B3A6dC
FwsFiHAHv1aDglL9ODBaD69eivkHEX2ZqRkz7xolwMWtLj9YgEMDHuVy0FeeT8UtKX2wosnpVns3
FUnKFrDUZVCgQ3KxZd4FkznD5BrNM5VJPngYWaGrprg+2L8ydOWbMyC5lJ4QyvgC46oA4Do4l6ws
+GnMR88yi9BFWodR4+KziAPsTS6NtLZvFw51chZgYb+Rhb2bIyOHoBBll2j5Uem15WCY8MIFmZaU
2vPpXLhqkLMQm4QosNU93qACRtr3SRhpE1oobOohNmJ/W/W/z8dZCkRzNspYwzbNzbCo0OXYZ5+F
3b14R0GLP8W38dp+RCtfZKFgCLb23+UBBHZVJBxmjjWq3aRG7iuTSDck6XBM88Ch4EoBaWaZ3OQv
MXSCyde183oBogBC7d+h4YvJJ5DmRGA4MKzSAveLaqr3IZxSs7fpb+ZThFoAPIbXYvvjb8fOyTVU
GfQhN70qdNv3uCJqo9qbPjTJe8gW59ALfxcUiFpqa32dpfFmQUhqgqGDjTk6KijWSfKllgto7q6s
j8ftGnbOi2FFouFiEj8OIRZ12EEHUg7NXoMg0Uo6JTzcq5CO/ft1fEi5gMqFBRjHH0z3jzsWVgcN
03al7rCQJLLSLBYEbFZ33hSiWz2ze7PcJ3ZhhzAHQJVr025qCCJ3e9EEuQmaH3IHX+OVqWOWpm4W
LLi26uqQQUTEV3mL9ZaE/oc8ukbEyRRnjrlJUMrUVzVh5seh0BNrFfxo3j0ICDXasGE00CKLGi3Q
IVZJQYH2/p45rHzWaW38b4Rk53QXoQuL3O0w6wXw1zqvIF/6F0QycQLtayMdabXdtkailvXKV15I
QcCq//uZizIvxYIicSG8jk70wag1HK91YQsT6zPAHRI8W2V+VxvBe6KvvOPC/M/ZLwMS9Yiahiw0
9xiZ09eGA6YNwsN/DGpzpksR0X0E62GsXQsVu+5YW4nNvAJLo0YOmLVmbkL8QuHs+DPF5Zo0hMta
HXehYQwPwL/zKQSwmCqmfIpjNCm7ZMakDwNrsU0f2lDgWbnRPT5IWXEWWshocAmpQFVk8l4d4NcE
p9fnX2ehQsDOMe/hSNB1GOAWlcHD/t2DjdmJgZXh3mXek8GAqkGYqU2rwYeNg1VdefbYk0QdkeIL
L213oU13k8a7Zg96YsMo4ZGCZjOreb/Vjx8gGVIDVwdIxw5R6zC5HuCh8/PnXpz4WbxiPRciv1O0
LTSUiGTPCHXaAlDWEE//cYRZxEpgcQvHqnSqBn27icoy0Fjs4OiUQWVPBmsMKIzrOqd3If6KsygF
M+U4ErMO3wEEUK19E/a4A51qK9Ujazz6V/dc74DCzD+zlX25cFzNWTiQEIoGngynIkFhQzmM0zig
TX5WC4iP02R2zrVhiXakBpwq4OpjSb366M/mW1JFUJP/rXyhhTmbc2pCeLGlLIHI3lJqjq0ealUL
uSDeSHHhzFFig035WSxw97ZxOuvsoRwi9BfNcmVbLo0/Te1drk22EUsWMEp2UOrpfuNza7ux0q71
JBbOhjkPgfIgQpoXBOmM+37vfrZWlynxgX/pTp7dQfzG6CMZ5NdwVPiv5xP6OK1mhVmYcSFSRIoR
RoSxsISSClJBO7PqQMkOa+D+xzc1VphdnkKoCvhEjinDffcr3vis/PzRlyZrFg5EqKzCMRS/63aT
uUglt8TOh1NEpD7//YUCPMyX/n5rmAfnUt6LEG8IUD9NL+LRQ9nDkY4wlHEomzBSLdkTF3cNIjo9
+IPMYBK4uV9bVePRwRBJpBNzmVr1x4Ip1I7Xah4CedAcUEf0wSGizu2yi89d4Pn6/D2XlvTswgMN
zxaqkphHwIJesGG2xerFeQFcC+eqv69EQM836V1MIdyHruEhuzLo6zHQ1P2M9mv336UEZw61h782
FQKTDhyQxWoghm+Et96KbBpqgLAZkuHb42+KPc5P0ZNRaXo+awuxdA6ph4rH2JAkZq220LDIXigj
NpsvCPY8//mFj3IrAN7FGQidhT3ZIb8RIAZ0JjkFRBf2qxFWfn7h8snOYe4VAS9gPhqmTuQA36BG
aTtlhCDGRpLH8eTqRaw3FLTGVir9C5BamFH8XQgZNxZFBAkTR4A7yhe37cBcD2XP8o9w6ax0lA8d
YPpWRluIOHO0+lCnUA6ucA5N1z9gsVYSp6VvMosHIqSZS4pwEZ15aCYPVwIeXdyV42DLtQJGZxZO
0DkYPUvaUuoiAceLnQPoASsoO7DrS3oQNgCf2NwxVfM9rBB4uDLBQypXeD1QfSCzAIm/ihvISsqC
tQb8WuiCsnPMOtozYieFU7kdAKxUJ23aiFDRcy/5pnHQy1AGzddr29/xZmc2JqEi/1NZQI649+e7
YCHEzwHsgcuJNdXhBlkOBx4slQAtukEjsCee//7CJp4D0PMurAJ4dqIEA1c3YgcBFZk4uKfnP36r
/T+I53MYeZO1NQ4Q/PoYfwSOX8Pj2BA+2uLq0irMsyFyTcLsd60ftVRs4aZlex8yCJ4oJaLHlQgE
mVGDcir06krKGn1IM6oB0stIVEmQj5T46q+1OJcCyQ0sdjcqMTk1VFO7sei+PplS72i95XW4UeUq
DWUBsylf3Q9c75/P6QI+nZ1DvXm6huhZiuFg1DtKFkf/0qkSpBobaRmnkLAZi3EX6yCIPslNFqxN
jyZE03NfRvGzjG0C0MFEjUpnkuDkIgZ1dzvrfIWBf2koKNBxLkD+bAqsbMIBry2s31nmM0GJGZD8
In97/hoLfEe46fz9VjWsZZlMwLcKnRHYx16Ss5OgQ4ZILTedDmvwC5qiKNDxh/7Xe+8/gz3sUMAX
WStCLKR9c8A5pEaF0IMslNPr5LW5NjvPhpvYnlU5LXNCOMEx3zwAZemJVOP/mNxy9N935isJzkVT
OWgCtHGbzBZ0WP9tIJkJqhvxTm7qY2242soMT0H50eabZTW0UEhi3uIMoPRrq+NKsq0vMMM4BVvu
q3dcmJHB/8wC3BC9H8NTwt3/BzNrofwxh5RLVceMbICEBAwtk2qxnqwxtQR4ImeKP2gJhIWK4b9d
SObIcspNaYmKkTT6jNIHWnt24/deutKvz+dx4cybY8bzonEh7YyF4nYq2mSDBFWPEzh3MDZ7PsDS
ITMHjUN9CQppJYcPpbIvo0W/kJGcGO6BeZ2SbBTCgFAfgB4H1w77wg6nj2V8pLgBNSuPsJB3z3Hk
BMcXbVhnrEOzYSvTqbfNqnblRF8qtsxx4onLhYhieD0x8+Uwt9ILSeu42rEWI6m1pLfii1sc+OLa
peoINl2uFSf4mKfFa1ZcxRFaJcmbGFq9YDdwTh87TkHDJh3tFmUbXAo5p4UWNWv1RidBKtik0UMU
kk1e6j4Ii0W7ssoWDso5/jzj0wDXOKSL4772Xpj6BI/sKoCrggzR/OcLYemuMMeZ8znRMVQQUA55
hZ2CWaOW1+N2L8dbpDfKyiBL63kWhLKKb4SqqXFXaIRjw7DflP9Co13PmbBG6IdfVoqUqPM19GXe
qyA5NRzEp4hDNanhQ/o/l9ayg9ux/CBAzTHmTQq133qqYJLRhhtApSL1NrsUzakY9rxLy4TfK8Ir
u6fB8ApCiJAZ5TDq2Q5uoAwADD5ksMbJyHASqqmxMwEhJc1wn7A/UP7UIdUXhvhNAKZ7XRK1JCNl
H6A14rWB/jRrBBSgjjAHwWtBVJ+FBPEPCQ4rFYQyG29DAeU/yAgzrJ0G27KA6rCngu0Ao4i9J9YO
yX48/x4L59Bt19xlDzFMv7g8R+cY7qdn3v5p7dRujdB4/usLG3sOWB/YAWJbbok4zH2T9bvrrWzq
hbR0DguHkqBXJB4+3Zjs0U+AsaoEbwb4mzx/7KVC5xwDPvIhzaUorzldaHGumry0NmNTGi4ePfLT
lUEWDsg5vLvp45AQWtQ6Wx0yJHIk5xZlJlaouzqKjtIhXtlyC5exOaibz9iGKuGa5YxwXeDjd6H0
5baxnr/FUnPzhhS6W0BS5lUkVhEWEG6xewqqkVCpQxqVmKUFVNIGXQB4X8CGNb0Ct2zX19KILquo
q4WwOId002JZ+2zmo4Irx4mCLI69phvRCcDjn/orMFsxRs3XACuW3oWVO9FSWerGHLh7ZcgQ+4gd
WNWx1equURmtE16CTaKJKmeIMFmWxe/BEf7rOpklUsNAojiUYot2dr8X7WgLSBF7IE5wUFXIV+kw
nJ5/yqXNOiVTd6/ll1kbJiIWPQtTRAaQqZC7PP/lpQLRHHbd11XNiB6CPtU024ipUBD2gX9x97Bk
1EkOCs4VXNrcl57ktWJEJ9xlVI4AsySpcNOunZxlNLb9XXmahY134wjevagLzVVuDHEtrNVOg/D9
Ntn+wKEJvCfRbLf+Srq9sDTnuOzIL/KsovHZSipySLpVqj7T2mLcJH2klmxipVW/sgmXLrq31O7u
jTr4a00og0mJgLVBUrGB+5EdwshA0eJWBllAucC6/u/6oDOakoQJYZdatAajbwziaRGck1kViEMD
bKFyAxq94Z1jI3wRDvA2lOQBVwpp5QmWwvIckA0EEPAa02sCegJeWqHAmV4GG1VZi8nS4zvLDSF9
N4+DGLZkSaFIFpU6XGk80oTbVqVToPnU8MRZORWXanFzwHU5QjFX6DGThAkbjdsnA6fGBp0N2iOD
Gu3XcFNL7zMLHSMxxhJDIzjXlQb4SQ41gcAKDuVxDW20kM3N8dXwKEy8SMAAvF3JyI6P/XYNGL7w
03MYdd1GDRdm+GlGeGHYa+vqTARG+T73j8/jwMIGnYOf4WPbCESPAQaYS59caKpIqFIUYLApvLty
9i4g89hbRLxbUXBtCAncrzD5iQatuyb79GMY7EDShEnlaNhRuGBUkBvy4JwE3Ynil5ZUqCEHEmSh
9OfvuVTrmOOkaY5hRpiBYVWjoQzDy2QvxA5gj/AkBY2jI6+imhHXLOhU+Nw29ZsIOysoCiRbUW+B
GsDdJ9/Cx51U/z1/oKVwNcdKD24A374ODzSeW5XYZDtaC44GZXCcDD7FSgFiceqnc+5u6kufJwKy
w5WpHl65zCqHDZlBYhoSfyP/UYiDzDYmfNJwv4MDEAR1aDsTzYHYCP2F/ISvcRCtYSUXaAjsrXZ3
9yhEKggezBBJh+voQ+PByO49gC2PJPBmy+kB021DZhswxyGEuYvVhlcI7iWURda4SmwTEgzMDcyF
Vtbk0saa3cCaPPMlt8DDEEOqNDXoTjRkzgXwOiHF6a+k0AsZ+u2OeffGuK0mreAjxOWCOY7o2nGn
wketZ+UoWMhpbyfE3c83YwS57xzvkDZgI1Fw+IE6rs+tNQIXMoQ5aDgtWqKWpoMGxGcjd0a53TA7
uKDovQa0DsofzzfCQnieA4MJCdXURMQwrd58QllanugJpLPWl1vKzeewYNRTW5aaLnc0BLkO3nlQ
4n1k86rwlny2r/SbALkZyDt5WwrmPAqowZHqQWFlrce1sAbmCGFYesVp006vB3RL1FuQZZfgrJaH
K12mhQD+P6DgkCE6H7bW4HPydrFDOqDA36Ze2SZLSesc1VuNHsHXBNJ8MUJwkLsrPDzOEEXXxE5u
1NGuFeEyoITJHWPz+XpYEFRgyWk9/lnW/phl032Z7lQRgcGkzIyAJ59Mh3KPVhNtlqHKeyiYRgdi
CpbDyshLUME5updOazLIaIzcf4NvF5cqBUwamt6aZ7D7WCeU8ApVDLyptI0uEWSukHppa2nKApOH
nUN+pcCThgjKFei6eR8Zvuaos4qLAHmGC7E6vEfGsG22wMiqIO+kJ+I4ljJUsLfhhtczs1EAXPR/
Vr7BlBs9KAvNUcGeDxM4mkHk6hQ4IOntBh6SOqPkRmWvib4sfGdmjgguKTYSfQ4QxGQnvaUtZlNp
HWzFK2yuFMglO67OaawOkjEHENfKdnkcM5k5FphOxwo+8iPjiAH9S9TAHooD1H/z9Pv5zD3e7swc
+wtf+MLPeEyctPdBxqycNcTmQgID24q/2yLqIM0asriwpQ79iSI4dsZr/c3oqJflTnsotsELlqgW
GNBjdujSjAMltrl32hlWpm4hY2HmUGChgHDvDddcQuPgEwK+sK0A+6AiZLjKKP2PKPveWkF+ob7A
zGHBQzUWfsmhc9ICCyyHrZKDPPCPPAiVPNoj6lzfUMquXju7s/nVuuzj2z9ca/7OcS8QpDtMS7J+
S64FaBxIR795lVFdq9bITaSv0mofN2cYaZZ/tDlDjUUP4EZzIiCSIgsG3Av1dFsgzK3cvZdeZnbv
acShpcagRktZTBpTpLtRqaKiXDm2F+6hEOj8O1diATPrEC6YjvcJjShCaxVouHnKC7UGPlkIx3Dj
/jsC3F4Gv2kK0hHO3gld5PDS/bJXIJJgUxAEoF6DS0gdBjvddiq8XQc13a565kzf4X8DIAyK/o4d
seH/hXWNuATYpT4K+8SAuyeECCJdCLVSLVa21ULEmAN5K6oP45FtgLdCMXwkK3ngd2JDwQh5TUzh
cYYFo7O/7yKEAsyl6QkB4OrQ0S4JdfChb5sAkQTjwRKykOHKbXJpUcxBvXC65MZaQPgTunMfqG75
2QiwK4UAfuO9E29E/xasaZs+TnwYcXazYV2Ji1lYzzppoDJgmuZWnfxrJL0X9L6K1f8UzsVZQGDh
DcyRbsE4LuVTn7C7TJS4D6EFVHY+7BbhOC4/H2gp3s1huK1Pux6VN6PjK2EHWHEUwuHkLXbVBpDI
RIUat8pAyDMr5Cy12FFt2/e09FVmbbctHcdzWK4gilUshO3otK7dZZtmIOUUui6pRoIoCNFftwRF
0ijsoLcS1xq+EfYb7yeJnTwhV5bPrev0aNfNYopbwxocUvmQqy0v4AnKVB6q3fhOCprPOGEPp0wo
sInjrsl3Uf0xFC6SBhZWvG9JoLswdG7j4qXr4eVKgrlZpEo+CKcwNhkoM0u9p5VNoSVMoSSuiUoH
xFtjXMkMHmLDVLKh81xLws8OnSj4QqMioNHBpRL+DY3+3z7xHDUckAys1iPMMDyjbfo3vQBdYQvK
oMe70qSO2SWN5HP4sjLawq6fy5gHUpdSaQvvj0bxTFirbmDdB1C3N4lnQb3O/0StFxLfULWWVzbL
gmoQMwcOZ9RkMU4xkEkG+5u+VBUqSWm6pz3IFMYvFQ+qiXdgOQhrjZc05AyfBzs9jbQ4SB1eGPdF
cYEsCbwDsAUgSMzzmscAreDLSdgrENhsBjVnM7mlUpgU9LLga2yzG2p+ZQ/eAFcPlt8chiwKUT0K
TAcPILeG3ATaKSOrj5wZhbAcpS4iGDxVhX2JEk1DDwbt/4uIXZ6V/yAOLnvx9xh9NhllDN6PGL+m
FApaVscScsmadfhKwKoW6uDQjJbObmREqOoHULLgwm6TYJfz0PauAABzY7WgXnk0ckgu3bOZkedw
FyWPjP8DlRMl9yEs5xNykr71ZbxtCSOWtAreFQN+Doo4EpNuBUlUhFLjQeHtspUW6QLCipnjp4lA
KKKagxgyiVoApRInykxVFGyvheUDd0esNDUXorowi+qwUuabgmMHB/6QMgshatmDM4WXgZo9XKT2
/fnmWABwwbLw75EYYEHFHQdd7FbttvBNkfTotzSAQYWrrYGzt5LRHxxhDN8YoSO8tZQGRytOkGkl
63KZdiIUL/UTMVkfVWbrK02FYiZ0NNpdDcUQcWVBLh0Kcyx2Axdu2DVgQyEgR+kXpNg37H6Eczqk
iKI3QalrEOHBlVGoUF27aCzQ1hhhljdyLl+TXh+SKAnnwPtXR3ZEcwGURX4fvOai6uX7kbp0+XdT
6eSxcJVBlHvxjaV6uaqzVxoUSzDYvht3VBl0rchAb7vtMCh+rCYo+nHb0OdXbuxLV5I5sjukwYcm
GKSIVGUX3qhLIeYE6oSQWaC0ynuXwNoH4Lt8J2Gk/HztLKzQOc57zOu8j0gMCT2+U6x7Fm9Wh7Xr
6dItbw7oDoe0itKJptCCYGHg9k3vuBwzbLVf7AVlcojgQ0FyM2y4i3RMf9tTGSvjgYL0uJFt1rpc
C1Vj5n9w3zwjZXE1bfYjb4fv8Boywi1lUWpkt5t4n2xR+SCg/Zb8Y/Eoz+eVo29Qpwfx93/g4CIL
WEdNw4QgCS8sKR3J4S0noq+0bY4Zw9cCUCE+JVMRUEUjNAqo5o2hTgHn2WUAp2l4q2eFp9KIgulx
cA9ioGflsc3OIQerwDRSCrQdYJ0oM3B98vr+4ELbOUiGf77b2PA235VcYooZuvNhDkOeEMLLNAS4
owoJUInLpuQqSQEbyqDcjC7MddtO82JP66DwGfsa44LqS9YngpIGuZR4yI9kukRTatGzKvwDZHjp
pokTN8W2k84FyJ4MaQHTptWp6IO6t6dcre5FhaA/ceSptdvpjZh9NoFFcq1C4XU58T0MWUBy4DlB
ym7zlWQwZonj90HKlVT49SrJFPtKiUa6UHHcRLWe96//h6Tz2G2cW4LwExFgOExbRmXJlvOGsMc2
c858+vv5v6sBBk4iT+iuqq6Sy0AawNRrq8vcIsYWIZ+Iul5viSCaV1OaS1wmmGmuMzqndG6Cbcj9
YVwOFEtWtycu6yB04yOKiyO5na9TVnh2Xj3ryRI2QrwnduEuffmVLPN1WJK9Yodjg+/pUMm7YbAd
Bh7UPjs1aYeRkmAXrmpW4aAk0mp0+lrn4NIMv9rIc8DiSn3P87BUD1n8XfejJ3AAIiLZSTKL07dy
zIlRXTExkTI28vDQzsZHb2kXu7OzsDNHo/TN0sj+TaXafo11W2LL0pIQUdkLTxA3LXKWpKXyYgIk
91JMokfZ9qbDU1ydqTP5ykk1/FVMjq5xeDHo71c2FtdS95YYXfym19VrVn4MxTCd9FwPlUX36im3
doVYP5R+LXa1pvdvSYIntS2q361uw23u8Zf0s+EeJdd5fO6Ma5L0rkSURhOsOFG0044sASp6s0pu
Sefmke1rcZgrbhYd1qokIqIkYtGyRxiafZcQ2PqQtyujZt+RcNT0pjFOnByzeF9mu6E5LN21pxRO
8sjVxsaLsHtaHDzzktmRBw9vWpZuwjlseKUULvhUD+lJjCd5dUfxgLF4IXY0ohjAWdLjtJySHkmL
EeqdC4Bt+iT5am6Uv8jbmYyNckYl2clepziRtB4LuT1HmIaU8ChYod2sLXm0CWxcGUipm8uc3xvW
rfm2ykSMteRb3nVrPNXdT9n+LOw50REqon42C4tEmx77IQmtXLxC1zEhZtKSSIuXigy5n5xg8zm6
dOluwh5XmqdK3LboqZ7Vem9W8hWzkWvRKedO7fyW4K39OsSvo2IFsQGeuD3myqVksG2ZP7a8PvIx
1hluUsK4p3+J2s2d7OG4yjH6a/swa5G9Hyr1rq3ikUxb7cmK5n5XEoUrJZ6kLcVRzwAl2LxNWZGh
VGFkxdIQEFgdXk+Z09SyK4pXrU28Zc2eMCmdV955QjRtawZ1e5m2rXUtU96bml9Opb/kBK10Qbls
r1PLgDpRb5MtUYs6S3wZ34vV4KGW12kmQ1fCTyqZgMpT5OVEw0gxRNbgSywVvUgD2jOGRgnSmZ8W
JQs6c/NqXXNrs+clye1eab1K9eW/WS9cX+pTJVUx/qVnyfQmUBUZy2ifICfv7+cIUiGXU6WTEqDa
YZbqdtDKfb3TEhTtttG8t424Neoancr4Ps/Xsf0Zss4heXhYw7x9snjrRgpaNHjMHbA7SqN2zVF2
e+1oSLvUqiKvGi8bFq5W2p6kpNiXgP2xnJdul9pPEeHC3sRtqEnGXR168gKk/MADnsO2OIM82bE/
Dk53MjnZrjLQtXmbBjxMmVxKigd5cqTiA2W+Zd9JXJGnL8OOdEdCrvFR2KG87kge0QcnM9yhcJUv
vrPd9tngNgSSWI4yuwpSRggBzZlw5DfSy0x+UX2SN5LQH2vlluJ5VfkDDUzcBpZyHKIHaftNSkb0
qn9KiX0HmSEmZrX5GD9PXbKTsmJvJMXzkLUY0ua1GvblIYHoaPsytKbEDDSm8HSbBODFCHvuq1FT
MbvP3X7sFjfHgReLUp0rTecU/LNyPMbaEyd5uhKntGJZ9KFDJcT60aa/EtWMBYXZuLq+S+RtcKu6
4TfEw3BuKzP9Uu5dGiy6HxXM+hmu+kfPorcsQ1q9kGEwDLQX01WM1GHx+HEvXKlGgZIyhxTfZl31
NnNwJIsoRfPcE1BkxRyi2778LTa8XRj7eGzIsshJT9gPRu4ONbFxWTW/i368LgPRECRSAH2sflWc
SHfLVezKCJeb/FE5NJovJX6rwRnjajPwey3bTeZ0YMSCp/aZ5pceO9qctmhmBvNcbXstp5cUP5qM
04Dw1vqSyc/lJjk1SMBwMA1f6aFYumeso0K9P8XCixPmAtvxQa8vzeT3WHYJgACCUUtisYb79jAh
8MmGR0Yxq6gjzK7yCWWxTH9MSRcQz+vKeVQtgcHoea+O7rAuBFZ7o/xhZd8myR4DbUyQ/owWhwST
tDXnFIIXRLOkYSj72tZcVQ0Uxbe7py5+1uuD9ndUOMZ0rqsjbFRcXozV7zDbBqEWTm26TcM59y4t
93J7qmlaxOhN0V5lpm0Mq2Fnk/wJxve2xUf4R8Hm2JJP0rcCS7VPttGeqfLI7Z1B8k1l8Me25BzK
1sdm1fcxb7SJ5augCy2adDhlxB1VXQcdBT3ninbz7W05ZJiP+LHcc8Ws+dWwwI2UxM8M49P6SDo/
rTYWbeZqhrqL++KIFdVh+nv4ILrWnAcjCaHtRpRGHUwc9A3vAuRmWJYDvh2u0o5etV4KWPqpNW/d
4NrDoUgGT13acB2nym279qSDAxgkaQutvbbDSZXukVYce/WTaOVqjZjOH6ablko3Rk7cFoNQXCaf
RhNMSToYEvGnLRaTy6w4YnEzKzvPS6txPFUGGZ11dxxVs3btbaWyUnZq/DaaQEajMCmq5J5ij6Is
Uc1gLZfya5u48DNT87IyQLyMGbJdhyI2glWMuDD13rhpzgj6D2gpn82G/ZvvuQRMwRB5vR3EagVq
RVupGmHSztdlfoMvdlrRuzLegV05eyqxiGst3EQ/2YWOLrtaj/bWEk+MpQgXW2rcm7kPGKwk0pE0
WbAAWyqJT5aTtyoyQyn6lIEMQNuczT7Y5gMpp6EdqwSf/i1mBoGiSjjWQ9eFehkdGtv6XbVY86ZM
upXVPmrkTyUjvyrlVetTG6rNzBMDmX8eoJ220LojJNd1y7HNI4Lvlipk6z7WdQntDpun6aW0P1T5
ZdhexEpZ5zfFw0beijIEK8Ed+LtH+wTPSkoBVzWyx1nVfibmu1yZIBR830ZUaeW1TZtzPdmqo1XS
3mhYsVK3M6dArUO5zP4Js/UTe8BC949WrDfC4wln7SrDnwsjc5ieX8iZio9tVc6n2eiJHK2GZJ+s
y2HCcNthmPdxqpWzMazJTpOn95o7fMfspR3W3aeyZX6V2T/LQsZqnbmT8ZIZlO9I9sHZ0xvR7uRk
KuVXntGYTCWhgTOOL1Pr9QXyrXU8UM3u20g6Vkq2S5ooJPnzBfu+oxBSuM6UOFOV/mo2lsoxGX06
ofam9SGvJkUay84gn5zTEpVEXV24nI8a6uK+O23ZR2q/yzpHxcXM7cTJ2fDVRM4mEQW53wAy9Xrv
Sy1HybRgswPdfey3hXhnRrGc1B6T0zJYuy7Sro3ZnXRIt7gpj9tiM8JGM9BFQRFnXq1UPL5G3omh
hijf1tMSl0G6pa6+vsrC+GgW2jSlOpYKGwrENdN/sv49oUIayobEeCYB/FbX/W3sr2o6uLIWJOpX
D9dradVdUh4bzFO6+ZmY0lMpitsyxEwaWPwkgpIuI79B7Vfc3ouVok177bv6fdXsXd3nL1Uyv6jg
M4t6a8fTUiU/5F4Q40liHNli0xpxL8LflBLDdE7UPMWEfCqswPtAlgh7Iffz5sIJW9e+2h9zSGgl
WO2wLO427QC1xt/eFc1hsNWdUpH5xu3fzqwSEsSfzLHdtynHbqt7q4QyVPmc5Sdj9caMySGh/KjF
+KbP3yxCj36M88ONytLvksyL8sWL2n+GSdy49lNP/ma2p5VCrp/Tk6LJjjT8GJbkKKRSV8+a9VCm
XmniSA7UXWNDsYClatW7pmc3O1LIdJLy/co4SWusnHFQqHPtqcbblhSH1aqf2xT1QF/uVNktZQyt
GaIpdM+0DyZ1ovYviz3O1iH/ECYPyU0Zw8h4cuOuSX2RPkVM11ZvieZZGHjI0smSd+UXBGOnuzGW
4dX7rL3p1p4qYVvCvAfJUA7pTHhSnxxMO9BbbmralKO+jLdtts4xhhnMG8l95UnQvcNASYth6mS4
E25WQ45nKjXR8L1sZGKRbqa9RWuYEdbQMS6elrGvZhfRfhqML1lTRqAkrd0UyMY5B7nFBJOctiEP
WvNg1BdOz44bZspOGrOa8oOKseTC/mkGz5JJeiLjUViebX3EWOp0JGOrex0OMvpcnxOECe2f/3Cp
Bub2sjDS1xfuAOhEyoiyb9hQ7SXSAj06WzYBRS6dTkPFN0jeaF4GreQsOhYDbrebfbGogkXe+gp+
UADCY5d7Sj6SXMSRTZXdl/E+puPS7NyP6RbUnG0tw6k9rhWg7+A1a3zG6C7sBzqKZThIQxLYCp6Z
6R+QkBIS1frx8BMRkJoWa9BONWdc7aRdOMVhpxc4QT53Ao+dsFR8s4j4EN0xK2KvzjRq49Qz5OU6
1+Zej+HbhfYtx5hRld2Oq/0mzSKQiiDCYXF5i5jf6Kpiv8q+Zhzq8tfk6Fkq2g5fAS6Nsr2KstKx
GNuGydmP7Ycp9hPi+nr97JubYOqjcuCXBpJ+OAEKh+o7n/xidaofkh6ctjZeyn6vJpdBeiPdO5Rm
8t4sTAIwk+PpW4NHJK1ln5WCyig62ly1U82QWtbU4GS1nn7/WUPSLZvm+JDU8/yut/LyLqK2B6q0
RnGQpDrQ5iXMqsEHn2jdJMkDg8DmaKDzVRn5zupfi70WVx2G7LM4FN1ymOM0VG2iI4zttikqE1N5
MKzTvlK6780w0jMl8JMtx9UOqYmLY9PToDWPbTn/xjGNGxymE0WJGQ5J9dhYzE9Flv0or7bhLEZC
97JGBPJKD7W6uj0J0XwuT17HL6uYkjCOlF/JUvx6jL7X+TFvL1vvNh9a+w+OcGT0g55n9LTCLf4Z
GIxlU+ev418BZw7H+lVSycHBjQ6LOiv8I1ssOjJxblIG/HxTIi3LU2ZnrXxlCYb6s0756x2hPIne
KRo3EX/jCXt2rKj9tDhYSqD3sRt1AaFyQAxr+YY/JYVgheTXG+SjAmLXtITB78kbsO1bWTMu/Wt8
KVfxor1La0DethIqo6cYXtMHRXofs/Oo9y7MsX4buKz12AOsYJIVX+wkCfP60vG/BR9vAW1z+uI8
ZvsK683JrbKwxfHSvmpZaJBnjai4Mv2WHDe64PggUejUzwamUtHj1Kr+WDpT/i81ggjVubIXZw0l
Yr3htvhlZrlTRFCeLy1Ta/0u045l2ewzIyQEnlHXefhKRk9N91H2IyWf0fYUD/+mfNs3StDhRtV4
tH4VMGHcYRLskOTbt77dXGtz4zhFzhaDgeUHCrmtqYPM+rSn7FLoeAobfBnbQyfooCFnWFTukrE0
8n1+15qYDvSxzXzukjXz1AoLrCw5oyYO2z45CetkXPXmxBS5hZEOspnGs/9JU0uX7cfmSwkyUV37
aa9sJMLnUPXYhrUGffixyw6UCRJj+zI5BwxV2s+lvW/0t0RhALGYHw3xz8SgNwNgIqR+5jCr3kRH
JqZk+KI9lZWXyN+9it1v9WWjnyt/m+mmw/5rzJbXPkafig7AcVbLd3CmIblGzb7V71V+7vRTzfQ8
EvCS6XnETbLkc+mt3V5R9xQEW/1dRX5BlHhReiag3eBjh+qoYFXZMvyNIeIIn0yGl/xyJUVENC7i
ueoFx2wwSgAtZDePZ8qRhimzf9R4XtvsFCzZXsvasb64VPqX+kdvg7h9Koy9YCafnHtidQYmO7A0
HjR7ukZl/UDyq6M1PEyy4+VHOwoJ/kysZz6LWT9Ud5G8xMsVr2Fpe+40KpskdbO0ujQDfTxNtZGU
SJnG0JD5cNs5eq2kjZFpEpP0vcArLm9Abo6FXYRmlbHjsQi0PSW5SQeBh3SFc/ipbOsXg1uyoAhT
E5rZ4kWvb/Hq1OVDNLDkzwbtTCV4A0gCZYH9M3mlqxtbtzW/29tG2XeGWZ+6K3I1xzRPa32rtOc2
uugUtDUsWBFokTepu7I4psxZjxrgYR6AW2XVvn+sOQcxZ+5Vlix9zb2pAtP4GLdDKYHxhu1Hn+9m
Bn/NT42IHJlLk7HB5YPPZSbhLJPpqPyrxA5w0ynqg54GmLAQQWKbwfjDLpNsfxA7GNCZCmS7peZz
U/2MxafR9g/g7agQtP7UDK7IeXdv/K1V9r5ondN2UIbmI2JRm9fX2/IuAYto6oelfF/Ty4ZDSPzW
V7FTag9ZFFb047Fj2s9i8YDd7EvWgYNpoVbtUWe5JifVRCMGCFSQf2K+Ku3RQHaUJ8eJUpZzxHC7
nvV+yrj3R4N2XuFM2SQPaIiSoqv2VEA0yyn7kfAh1kK0MFHt4MwO6mUzyGYHEXdd/Cnqf3Px1neu
YKYIExr7WtWVi0WvAVaiHPsaHMW4ImKYKkKNQjO70TtVKtemUTim9mJRVkRuvbkyitj+ocVLsuTy
+M31m1bfysI14jDWvnW78HTjKY/dItsnXTiKHSQH1/BkujNxDs0zvsFZgW2ZdF6re08GeXMZs1vS
v+oVAO6xl2Z/YmYgKz4We6/Jv1R0rRS7BlWKSh2THPONEbbckxY0OG7bkorhVKx5qheZesRJOms/
R+I+1DH8CZ8PoxbibHWn/57rHTulSbysC61s13UUL089yZt9/BMZRyM6bIhgE88swum7zSjVcHBi
TF/3k5eF/OLFU/src8PUgj0Nnvpkg7ifNOKjLVoUwCWZvZxyBYYGKImU7du48IruJTe63VBCeByz
kaLR3Ev952aZrpEeSvwO+9qVzV2FxJmkDZXrNDQv+eIL9WX70dJXtXaJg56X14gxec5lo3LlkrdP
fpQXV57JiVWekZJI+ncP3Pq0Cgts2yn/wmw4RwsChYdAYmCSFCcYgeV7Ef5wxI18VZAAAS8+cQOZ
EQ526k41/uXLW3eruViSXYpvC2Va9GMUrzNKYKCsgqNWuNoQeWh0JoPyHNgR/MOZ+/2KWlI332Pt
3Ascc/JgTnhIy7M6H1kJRQtG6GqM47We3V/kAWknYK+nitcU8MG8TYuH+5NGH6m8SPDdAiRZag1v
WoDEEGOYjtn+1NFlxlba3ot3AzwnoWzerda1JldrdAwL34GXWao9dI/Otn7/4YHvyH5N+SQvDwuS
Ilr/pg7X3m+yQJ7dWvKi3u+HPbbVcvphTfs8q7xlhgmTxwdtipzNtMI4xme+f6gWdhjtp06yASq9
a9Y8xpPfNbt2PnTPLSGgOMz/0ntGSCHFa4xa0fKj+4ig/N38HXMvUdxaxqF+p9oOUz7WvJsOA/zB
6Kvc0T9adlB+SoFzP2aCcST8Mf6whrdFeRBPGjYE6vTQv2lrWPMXaf62bkCVj1Ws7KhBSCxz6eKj
9GPTZFdDsoV5gl6Ze65kcBm6BZ5DmP9Bdhy911j/VFJOSn8oj4D1tvqTxF7Rf6VFCNJKsri1PCvS
se+8fNlFckjDZ/yK3HS790x8N+MnIC9R2072oVJS3/PKYpE1f5oGrQ5LkPfiEi3tvjPO8NhOsZ4E
t640gsIGjQY+uBAx+zniAGA9yL91/UgrURg7EddOuxz1mmt6oW/dm/m/VvnW9Mc//B8jKE42tbz9
Byz9LTnhZKc02WEdY7t6vYMfQMUlAwwl25eR7WUSrOXnglc+880bA9L5HbzZgWs1o7t8hzfpybQ2
lrBdnvXinrGmkgYzcaxq50exH5pLo4Xm6kVLAFqCIIwwAEy4S9SN9DLsLvyNwk7et0rAejOXj5Fr
IT4Num9G7hiHUVN5RMLW831LsDw42u0dqHj+N8atW78Jcee1y71X4FRuhFMXAFXPjDx8bcYxi4g1
IJoZs8KWokZqeWvriw49k7700s/WuSoLx1zhPY5/QQTiT8fm2nHpao1vK7U3lt+4PZixn9227lUT
4CsKNyHW+294xUn5jiq6Wf0JvZTE9R92AgkAmdfdF/G1tn4s9DDLd4Xi2tSuRORYuIsNoWVxRgcF
rS+nEHHzUrnLx5CtaZQBCLdEPh9wUhHI9kvyuQ506iXclOpOyU43LwoyP/U8tDtb/Tfzn9t+MvdN
7lTSa9Q8N5+VGh2i7Bnm5K/psUdE+h02X/1bfxZA+t2iuVrx0BlHZeIyVxhbfraj1yVBFFK7vARq
NYVCe9O9DEqMk7incjZgyCdHnv4MkFIvr9F286+9UVE1T2Ipj4tB0yaCmbWVM4bqSE8Gww7lj9CU
91ph9rYAy1sgMpiu6lSNm+O4Vt5gNGfz/9c7iQ01CVDrPLsJKU11/SnIP2ByxXgwW/VNAoBwJH38
47Dr0u07WHuuIQvkWS9zUCLSauL+qdPaQ78me7WqXWNsdl0T/cpZ82FP1pekpmELtezkRuqKfmfk
eVDOwjctXzUmLhanigNBN3tDyISA1LEUr06+1eRLRY2gHiMrpAUnbLDT9kpz/IPhEk82fqHsy29b
0naphuk2M3v1tb2PbeyP6+84aR4KlJ6LC8x5J/jJsuYrmzaGy9AmLvZtwaT7nRJsVlBBtehj+rsY
BxXqZLHG90r4NONt7wprPuctHszDdFwHNnEJJqYyXgNIraaX+tHu32NdDrIZW7c2D2IzfwACCPLx
L75LfZymv8YeoHYhIrfp/upkGXt/rqClW/y45XhttjOYWrRN74p1T7XsoY72GV+t69KjkO54i3Y5
1wRG97ckOXNvzmuw2dRYJ/03nn9mlNYxCIBDgY8Fhekp4jgjXdRwy4px1HI5av+KXpjh4Q99WAG+
h9sc76rpsILEQlZBJWjxg13BX8Dz7HXluBlA7qrf5JyC26FegYn22wYbd+YWTkfXMgKx3Cv8tjsn
MvyaAc2IFJNwkvt9vV7qbxPNVW5ON8BlUIppuknjQXrchhNxFsxQTua7bsU8Xa9Qw9Lc2U2MtuHH
wCqlvqr3RduXOd59e0LunJzYRk69aQxouEX3JOxH1C7YSSMnkNS7ytKnTuYdzcJb4mNGlSFTIODX
YmGlBmEUYyRFBt/EFwJe91+F+T7OO1PdrzgVEde1fE9oAksIvOvEWS5GqrXSz6GJowW/cS3Z9dO1
zF5s47zOlxyWFaBXP4gBvR3gbvsXAri0QTGmoP1vWOPAntwp8ihRFPwZn6f12ir34df+LlLDGVPf
iP41CwBWmt4XY3xXuBlWvnlMXuvms0AJZs/H6b9g9TkNIEW1wZMY7xom1zq1k0Ip8Z5TPVJGFgH4
nbY49s4mqSq6FnlYVHd7OnWTLxVXGW55zI8k11ua9bq+taCePzK9Nrhn2HzX0Y9uublN049WOZdd
nrusX7bF03nei4tzruGugsLVrV7SmbQkpfST9L1pz/KXxdeMub+U31H9MuLoKvIbLSAkJOyREOet
zrxBcH8yMdgrh7juj6KDA8SRCIqxlPfbRCcBcgzUF7CXB2qns1G85Bt0OnKWEXFA0QeCx1u8Yn2z
iPXYUsephmcPp025Fq27zJg+hxhtBOIYmX8Rp8Jf2/dFhud3hfaz/skpUNTYPt2Hhmylpdj4629y
lcICFUnh1iB+lAwofWwGfbP3/kmhNWncQdstm6892repe2lfM9tlPQCCAlYoMeSW9FtUH7iSNWVg
v1cUmspbB8wSZzu5sr21cmIUsqWnmU6TyJ56SyvocO+vdntf1yCKdkwCydZXS97qFfScEWuYoqvN
dVArPPQ5FMOhGelobLI/1GM7fjGSezLx/BZbIEFjbl/RhFqieprfpT8nmOEkodLoGlJshyDl0JD3
C61SvWH0d441VLF/9wysgtr40Xje4ku+vrfpW5z4tvwhQ9Gl4tXI7VA/LbK/GHCPxwIE3ob+IbhD
To1nW5G/xlI6xi03TYTR44sFti81b0bGMeslJLpjgj59Ypmf5B69RoXK0DqtOhZXBi8Hob74WaJD
mUmhDH+dRHt55gFl93FqA7vMw9aEw4G4264NWroYAhQh9nRqIs6J2DPY2k39L0suKch0HLsdIpK4
21ld6a6ks9EwJN2XLj1p5Yw4aEaTz7gnOyQ2Kd6RPlZJkG0VNQS4tsEt1Rq+mc/+qqPHKWKABy2/
DsXsNIp5HmH08XeWXE19GOM7EZNw3bGNQMqh3p7MjvY+f0waHAGmQu/QQIGYqM0uNwi3sejCyyJI
6BVhnkFMhler+bSUkHVJMw6kKM3nrv4sbNZECuBCdWol9UWxVLeyHqTe+3vU04MYriW/MC4++Wlm
hozReijEd9Tglv2aycjzFRpw9UkiZjfRg2UbsDmi2aVOjlCFc1SUO+VXBbS3kwBkpF035JCRKrzK
eJUaHsqx4SjcPmv7q4/jv285sv4zVDFGTJtwFiZ1d+qq4nFeEpRf5TtXtqUAJ5qGMyHRLs38ozeA
UIsFT5tXcBDGdBCQQQy8yf2pSn57ePiVbnf63UTv/SdUuW76ZYRaj+nRWs5E2bLeakqitHubivyg
WWiykuyg8ofHlnkkFvNYLsp9xJNgPlTiKcpvAi1jHL3I/dx7m61cx2GK/E79qzbr96TIwvIoLe+2
An6N0M0d+SjjS2o/quoULMWh3+CpoocqBlHSHob4UKswh4+KtNMtf7Mjz5h+utpPYFcMc0+4K9Wu
Xu1T6TlVJyrtf0b9JYCY0mGvC+gWJ+tInKxA3nMcYcvHYR4uWak+FgKsmviypDzo2CiW/0SHXGJY
ZVjnEqZz+5x7LtLEvmNjzZ5bui9jSZ8lG6692fSgUib4J5SPWlfv25EdPow655r5bxxASriBlVmy
dmNufUbJeiCn7ykeD4v6bCIrrhkhSNtXXYofekDtjgYjNaXpnMLuA6dZslulELs5RUuga3ISNKr+
aBpxetcEAqE2pqavtnov7Phem4T3CISj9T81zn1V1/ZSi5qx3F43+Q8C4siJZRvd/6VIYHIRQono
TxlI3yjs7rW0idKTrOkg5olZAHzVHFGpu9FOIrfNzNwd5XYKk0F8xZ0ZBzChqBbW5GxFCEiENpEd
qlDdV9dICoZiJxSb+TaPuYNZm18k7vdIv63TE+1nlx1ti9mJNvUqFEnVl24IzyQIYXP0jnYqx0zf
YhLG7eLfVHrUCCmiCWVUxtbmByKaIOEUhA25wozZMmjEBLb1Y2FJx1aRZteSNF/Hl0Nlo9qeNdxH
PfWUardqn7oF/6WGxcBqUD+7hRa/RE3RVHAlcJbWH0GHC3GtuSZGRlvTXrqkeTUMhcjtCSZK9RGz
i0Om6NcJ401ggpUq1gLCIvSYMniXGnAF2rtI8KhMkmnf9eVpmkcBqxXBdmEwnFhh28q8TAbmXNMq
IzeSeuF0rVD8JOZ5mzY0yahmqwfBc+6r7laqtmtxikhLc9H6DzuzDiVGI+001iQ46d5io0PVteZb
l05mXe7TeGQ2bkzB98tQjq76FGSkoNiMZWnkwK/SVbMwtMUpoLpkGoWzSxVpKjtCKDRuiyU+M6eU
UnWu5fNqHKQuUO1DrYfxcp+soyDNlPEAdtvQDA8s6zgYCOyAzhIbWH0mgUdqaMAUpFmKny0auL9i
PpMQzDVfYdKUbh/90h3AV+hG68Etu6eG1IyY7uYKvS2ZR5E8GrrfYzXRe3YKzgTRm3KzjHQWxbaj
A/gfZ+ex3DiWheknQgQ8LrYE6EUnpqSUNgi5xIX39unnY82mRlNKRfSqO7qrRBK45pzfHReDFJZW
IZYdjgZjifxhVRBg202Ob4T83HIbVmLbTXLVoUDodBrL6lEOy6rrNlVqbCuzNeHeKJliNIeInjl/
H6v7Aji1E+8O5zbFb9u/pq1LYI3xXNYfAGdBnR/bMDpqxSbVh7vZ/TQFYHdGh1Lru8lqVpPNcyiV
rZBvhsnQFsXHfkZa1C7VmtJzc/VVddeMfPTrEvmLWwevdV4xQCcOEJGgxhs101cK+zVytJnKh8GA
TffUaupGj+V1ChIvqATT7kzPCiKUEIWCDrdvpnVTO8R9jkXnfvR1qS47dRK+ooXRUrOCT61Aj8qm
NrqGgZJli2w4Vpm3kFlGwf8BfSBLbvI5U5F0NkwEc0J3jwTb8GEA2R1Nl62SON50lbuX4wiTx/Ab
VEwDhHwxhmBjpTV6silWQG1FYSI564FvRJ/H+3iswKXkucLUVgGPdEl+UCDjjF7bzCgRx654HjR3
FYnkhDz3mETxJbgZFA1wp47yfsa3kqG6sW1bXapd3q3s8qYQO47WXjVjcT8j7SwG213lN9EuOndv
kMTkB3Jr94tZZBsXqb9FQWXSncR4kwpUCsa1ZctX0EtBVlOyterS7l/7+cWsNjp9p4GcrEZpIylP
8OgpfmjfN/pxdFxqndJnsnWgWwu95Sv+aUqi/wL7LkGBUFMo5w5Vuv2aKBUdjGL7Y/aUl8mDJib7
NEFzgyWktOY39baWGH7an5zybMtHpQal3ql5cdtweUTuZGa/lTYLzfiNpmXVJdjRVBTE0qj+lEj5
E68Xv6MwXBsRZEUFCpeoputNrdgyNojJS38aMmGakRrHvSLhqPtTn38kwZvsgTvZwmL6RGQwUGFn
MX78FpRiUrVlba/mbtXgjlDPvbl2gkugHY2glecE56aBCvFqjfNHVPbDLm4eRbpuU/vTyiLGrPRr
C7kYs/xWKOUL42QPzA3oU4gVvy29pP0V2bpnkw/rDF6KGjcx2k17U96Rd402ZHTR/Ipl1KZADOei
OkwSwRPqVaFnsPyZb8t6Y0uU2Evi7ZyJSQ6srsVAuNStqM3hJ1SYPWXjpgrmyd9cvshOkHDVqEBU
uu7yJSLZL9M4Xs1lnQ/HedhGwV4Xp8aKvZAjJukf+/oe0glqecggUlduDvKG6NTFluspmrXqVa41
GBrZJy+9Ik8J1bhZ70flpRvcFYf2JTKrlTI8mIZJ9OqAN8Hw80SxLha1XpYiZ+gbTtr0EtrC2rT1
TAYI5f+yCDp4U+3C3+916SFiokBm0xZJexfRiWXZfAg1krrBKQxAoLaPoVWnk0jtm4pJW2fqJi1e
54nEj9H06ln3NO25DYqdO6b8DlywyavjoJ3iX2xucCA8pPYn6xDA6s3CAZNv8WoURhr5gOHzZGM5
BelI553L/Gp99rNSQpAQ5J2JcEBXQNsbK5+ZsFGQom5EaB/FaxmuSvJhCgDsJNr05STo77aV6M+j
OuFu6ZuoJFQVQjtPIa7NlvazIhDFbiYwB2PV939k5Yh7lAHVopd5d+4kiD7H/givFUpt8lUVn4cL
UBXfqV1ceX1pPjrIUDB4FLZ1LnNjHeFz2dW4kjGuKPlGZIxzVCi8u0mwYWdElKMeSP+W6PS7LMn9
neanZO4VxBsbrVVzLkDQkTpq13p4GJnkVDqmWFR6fMqVZYpApCsImDMM2kVHgVlQBa7HtN7ovYKk
dQQDpBC7dEp4DfvUn0ZD3LXj9Doq4IaGpda+0FEPF457X2mMTnPHexDXpH6qb51yo4d/CpeU+Ug7
GxSiZjkkXuE6Z72BVU5PevALlXq6TOKXioEj41NXc2mW1TUQF4MAa/SEncokAfE4Ju8BzVddPcnh
WeNwk+JXaz+NFqiu9qACGsY3RdBTbEIWG3yOz7I5ugPegUBW1Z0zQTIFVqptnEjqrwFu1QziNJzh
5Iog8F2KK7VfGbfmroM4D+bKBUl1tkOdmK/tXC0HvcLQHPwao35jBI6fJaP2SxUfQad4XAtWFUWP
SKSYy2AjyKiN0kERPChvtRriQIlfmyb7DGcJSvZUzs22ioNHBXhB7X5FI5CstBHcNFaabKQz6mwf
VL2F6mcsvwXnkLAcDSNAeGfam1R9nyRDBoWBrth4zyJxALzoZqFCJ1ObYMtB+sY5bhUcmM46z/8Y
uQ3B2BJJNGrdXh2lRljwezE82R0+ITB503S575J1M2UbGxQv7F4LUtI7+QsnFnJ3VIg9j5vjYXjo
BqShpprTrcS+BaKiz7BDjhltWspoEHSwqeH2a+J6lVcXaNmUTt4Vz42j3oe5+5KVGQU0+KU9ZQra
glu4A6LHdZbVj61NeQfgFtv9gUDiWFmhGw/bce1giELBbEKICL+u6Xbq+CZTZ0TGQirQGxDamYHq
xbKRf5exFfwG+OUAqz5tvXzrebPoODSJdJSwveRMkDEwiXKvdEfBWBqvob/wp+qJXEfULEboZQMo
J2nJHbYureOcpJnLCuuS8Z9aMi/bvt12KiKQWeyZcrrAVjxqiFpq4aVttI6CiTnGwDPK0xTyxirt
UDp3QJCHugf4FvZZC4sN8uksHOrfI3Nk867AP4RajYRnp+W/57AfNMvTvDYdVHw1G8si2rD8MwQA
ecXo/u6SGupZ0nUrOJwz2wSXMcsV5oSRjNMjsvZq26Su2MxuBfwqzbs8Bu2jFlL9sHCrg9GhNBNa
jdhY3QU6xXDc+HFs0dWFrMJG7alLcaI0Ftp06cIWmsHFHmwAJMc6Ko64OknlacGxmOo7m4reEHLV
CMBi4XGM7ROXegUCLGyeqgRxyjBuCtM4MRQQ6u4BHnLCY7Eehk+9cvZZ7C5NwRuG/+LzfoHu1tmw
CftqG/G1tAYNf/9QaMPKil84+DdTke0j19kEzZrmWHYH6yFAs1OWzPZGtdIUmheA7c5O7yHD3sng
Oag5HVkoiGtkNN+VobVqYbfNcQSKFQ8lEXHFwFQa+2wj9cZuDfWsetX8aaLUaoNuW+UvLrOYiH+4
VU4D2rj8w+2eFPPaOR/owGT0GqoQKejYOj9SXgdyuk3b5aeCaNSMjkgmfyh7TGQx6nE4NyD+xDwb
8XMwnClPixYMq2QXI7pQnJXaKle9qDeuNFY18fHedONijDHc0qWvDYECfio2vfI0VMnaJsnWjfb6
+FhiRtJ75rqZqiei5kZz2Fpae2mvAEbeNv3AwR4T2NK9u9YgN6YebBPLeZHMt+2rdD06JmPFMbzl
GG8yBHl6YqMyQ5hga/uIOsjEvBk04aHpr8MQrcsJ659d7gwsBJgClwQq3nzwncmTUnrITmRXjrmg
R+6xzxegZbRJoTXuEtQeFihdJq+1/aZEV9X28RchX3ue9De9fHfg5bWKVNfuuchnPKDx8D6NBd76
Mn/WivhcRoTYNkZ71kbnQc4q+QXZ7JXutFfSfekSMdcw3U5sNVCxmK7y9hxCydd0sCDWvCcMLWoo
PxAlcR/vwY7ZW5yehZOswwL5eQKVeejKswyuNDOygBTeZ+HNNrmqunjZWvG7BXA6XCflgXo/qoJz
b0FdjQQAqOGA2Dpo6TeA5On/d22CDtwahouKJHVGaetO/aalOREiShe6yI96Nfmzle0maen3zMtC
E2u0eCajdlyKDgWupoWc3am2Lq3pXRfOW66/Oul5Fp2X1goCF71BkpW54VFY4ysK9iJxl32AiDwY
VVDl4lYdFUH2oNWg+bTAfhi3HesivzHht3QHKpuxnOh1id0wcqisiZ64DJ2NKlZazZDFCHVpfmRe
zqrVa89hN5ONbwpjn2SQy60IdmNiXM1YrhLL8EN3xIixLuO1pqAsRdremb5er/P4qIjgHjNEG70P
g3MJp99W+IHVFyqfLtS2FF+X95p1iRXj3ICz1055VEbVs02xKmzVvnfGBCWUdIwVTRwBTtmwwor4
Eg24rgYS2jIRm69OkJA221cMA02H/1uuKymiUi2hPRGVAnFWYQXuOt6TNa5mieYIw+SYPwnxivJv
Nt5LyAIDyUPvjwo1DAdK+Sjs+Rc909bm1sk1uBE3VI89JiilfRvn5Oik+6mC6QgLP8pTrBUOoqFp
k4zTWorwqKA1qMb4YMXlTg8tPDKjtepKXffx/yxTqwJ1UndVAGoQlfKxTtQlU455BPhOIhTDRbNq
s+EYNoEXQq8U84Quf459Qzh+Wgxo6JpKey1n15ZAK0S8Kk+NU3udy4m6YYIDwPVWR9w2MA3Axq3m
pyEg7ckYnjl4O+1JTFsz4KV52Cwp9u9nSXwLqvV7CuwyvLI+TPeCnls0W5eWORC/ytyGjbnO9mos
7loqCa0CNDDb9SCCK/srV4nTUz4LRPLGmHi12bFL0hJholsilYpLxdcM0XpR2PCAtTzbpc1AFh0g
bxz7NZ17GPkVfE01DDuntO8ZvlX6jVVcmuY6ybVh+GZk7EsQYs14aKuCEjqkEVgWaWAsqgpLWrFS
YV0NMXrpLX2JbsXIT/HYYRx/wtK2ddV8HWqJvp61+X207wdqs3I+u8pHNj5Bh9Oi3xyhDMUhmNcS
sxcU8Qq6Np0sdJtiV6F8EM1Gldpb35SIjLPdCBCj5zvRf4TGjPw8enf0FCxc4e5zyQV7bIvoMBIC
zkA68SZnmrXAmPcmDP5MLdGNJ/wuoCjTcuIin04KG7tXLawI2iLqxt9Yhlr3IzL+aPZmbppzZp1g
MqGJJ/zGSnWUde4bOPJjqz6k87k20zUzX5c13JGRXer82Ykfp5p7EK+52KcDWvYaubhxrMmmSmoB
SHnjK1aFg3Uq8tObChF+1qJoRYXWzM6hVv4YROam+IbtGhvMTaTURSXefLHEQSTJpWvaDXOGvCyS
SyjeiYmJOo7bFeJn3RZe2Pd+MR9NO+cfhpELIEQi7lalAlpEiIolMU83U3mX6Xc69Y26bucdmbEA
+4uZHCRnxNA6P96Ir3BZlFscuhGopLUFMDLNddufqs7LgLnCqxkuq5wiG3W2+VndZmMBjIjkQUHd
gU4CpZK8Q0y+SIw3Qf8Mm4C+SukhXmscusqxk0hRGH+bIMZzacp1g3cEOxCdYDQVi+sVZUUVZF7U
5KthGu7KBnLjEHX7ZnqeTD+2LU9P9m18acaDjWBUj06lqrA0ZfJcZubWEYKn9+6W51rJd7YDy1u7
qDKxRipvlB1b2nLgPoza4EjLJpX+3Ipd4bqMBcS4RYtbtPDao/Womn+sLEfXZe+icH6Iq1dX6zJ8
K1gdqkHzcaf6k94if0jWSoxAVuzD2y/q3mjTefPopUCnsf51ZrDM2/JB7bu7CDqmcwiOrvdKH2IT
U5ayDn+F8W1VRBfLjXYVT1oPtBWsi2fU3bY1DkKdLBJRKWHjsGHaX7JR2+aI2Zji7pcIi98YNRAA
QAisGMO2jPVtkBCU3FuISqY596f+zbIM4KIOeCAs1+RigafWdP5DR1K54+nutNXUafKrwSSSM78r
4pRkFkkVlvct6Irdh+MqEC2z1ira3mrs1jMTwoykxt0J8tSNzUNUF+z2JlSZcGeRsWK2un4OFc1+
uOX2qb5Nf++HvdVtXQ3gIHTBEkwX3aYYkYligcKSokxP1XxC2plov5O68OaGpAL08BXc87PD1T6G
1woSyMI44darIK5fzfZc25glJvxgw5h95g1m56kJqFE7lP1a9egwcrjOOsqvoX2Xhn5XV9pO3LIg
yuxckl1kFyLaFP2lBjiGU5u1ZBECggmIY0fjWsQyM1rWqrI/GG5EzlE8boPhM8Si7EoaOBlc3J4y
KRdTecprRGr463s6T+bPWnj7Bu0U3LrHEirEUJ9TzfpN9JFSdNssjZ+NED9unk33DrMErqCmG0rP
1gTz6s9DivBJw9WwbNhrdXcviOtBth/J96nd6pGyVPWlcLot7Mq6JOipTLOrJC+LumlGqka2ICU6
kxlQ903mS5icsswPkWejCo0m1A3TOSLVfEGdTX4A0l+pOOdsnj1jCLy4Wcqmedfbcs1e8vtG7js6
JyNRPAv20UmhrqtgrYMMyfFqThRm9lWAuvpNMM2ek6WU2KRjKVn/J7stuGjF2LK1Yd8h2KmC62Ay
lFFU6/JWXoC6VeULlt9uWIkINxvzqWwwcn4r1oNKXyEiEgUsNXlGhXNS0fDF9BdaQpizjf84qMeR
UgLLG/5FGaX+nOfc43NzdAbl5om8gO4U8a+qWmG8xYt/jiBDJ7q3B/Si5Aeo/Oox1PGNATKswuyX
6JbBdK+RyaJs2ZZYWkt3VSsvQ4uwJl51ljfWL+i+Q+b7qvdNsJPDr0nb9sEmCRV/jM5BfJeiPXX9
Ub+m1WoaPvJs6eavEay8/RJZkFOPLSxq9Cw5K4ZHNV06DKEaDjoAp5ITT5PTz84N/X12HjMQc6Hd
RJ7RXehQ2JwSDg23v9iWn49HvX/Mzavo7ZMSWi8ld2cqjtTAvtofoSYbtXuo5K5znwyK5RIcPO2D
Ytm4dnAS3eDpDS8twuPR6ZjAaFYY+WcOnXNyK8IOG1T2ReqYe+Nmqq0qQeQntLhXk3GeaQ2VaHN0
LaQ9c8wRNWdgjJlxamvUWEYxbTpFwEQVzS5wCo6FbtLXPQIsr8J2pWVPlfqextO6wksylUzpreeZ
AJw+4h+y9pMRbLW43tZltUkV3FKpstYwAQgSYbI7eZsHMy7l/CGFJ4L4pBatC8Rs70pNpfPQUE+D
am5dSP8GWK8cnmXCIPtcp4Cx4Ta0NfG3176gikcOvK8tCqIJO16VvZA7dydVmugCT3AsL72Tc/xO
a0FGzpitW/tk6Cfd2AogIRhI1blLadWb6SAsbWFVVb0zHRn4sbR+w00QOALNXUsipCAWJW+818z3
UBebGI9XMsNoJyjwYTlkb7DFjYWt48kiIEuN3zKB6lVCzUy6uQa+LU2KWjHvaiM5ZEZzjUwkv0r6
oITRPkCbYSnh0WoiYyFKTGhtvHGF3OgzhggS1sZi8ona6CEA8wvZPwujfixj/AzDslDugo7I6Cmz
vPJmP0pgiS8dS7XncDVuTmU74aCrKht1t20Y/M72HnQbar5YBHSLUh8xC0RNtugq9bdSBc9KDC0M
M2XbpB1I68Pmsq7TpYYw3222Y7SyI8oVOf0J43ifuyjYMSpQQVkFIN10U3bm687tlg4yNqnly8C+
yDA6tGhzLBWU4lafpzhwc9vdaTWhTr90hxg5By1QArALs9ZWfownnhnmFu7CRnkM9dp3YQbaVCLY
uIR8I2TdsVX58wy3m08flYsMRIGSIfSlnzBEiezOATWsEZh2EZIiVIELAz4wS/NlY1b3QZGf7FSe
Gf+8HTNxLrtDPBCq1HWfCGliZSOUU5hYPpEbv7VA7oPMVr1EYk6gyoeGdBdgWIckQOMUjwiK/x5H
pd2i4P4rjOqWIP2vGPIkzOfMcQfsNgvVe5ufMDwvbpGJl2GBZ/CHyMRv4qjtL3F3ZRL3lqpbKPjM
lVR+le19Gzz+8ANueW3/9QO+ZNxVplSn1NC1vaoO5U0gqteHSZcxUkQLdkibyuq5SwassVZtUdFL
ONfPLhTQSuYsUR/88D2+Cbj9Ok04afW87l3UOfN4vMXnpvjZoQBXs4++C5+SvqxSj3npcJ6BcojB
G9QfPtr57hF8ibKrW8OebYebYTQJ1iW7yw4DFUPeuATLQy19TRjPCXeDvTbr0n1vbAdta3evY0vQ
QcMCU6p16+JVxA0Stb+rVF/GivvBLdbIDfsXYC7nadqLCuzBbC66NXn6RKXm8qOqezk95RzDzatR
aZsI/YfqYjKPQ/tVDg/coZifsGR6AodZUI6Mnug2saXsUrNBXk/y+9xR0WKcZ2EbePGzhR3+YiKJ
U5NwVrGzX9UeW2W+qbp6oyXtLpcKWiSTIa1UhR8p/YFe7XT+tzHFeWfA4v79lRr/PT3D+DoRuS+T
tMhydWYQo7w7+dkuOBfraPHmPzabpF2oa6Ql6uJJ8bDWoZVd7IbFtfPFAnDaC9d/Qu8dD9JBRQu9
/Ps30u1vVpn1JSxaCkVvFCc07kK935BRpaLxUKrfRMz/rh19UboG8GS4BLq7kWCoWlGNRvGAQ8mg
Lie+EfYibanOdh10VU/puakIvH+Lm6eI2jwj0dQ6V/LsaunGQendhaSuT7BMAwGmqqUfkbmeh3e1
fEit/fjHmm4f4BDYNW+y/D42HhVSEsslapbwpEpSq27ygKM+CAxOTz36vNze4Xc1uyVyxwsTp5fO
FVR6lg+TtVKJx0iICz0oFDSd71ACwkCzpHbhc6uhCEcOhDlxOZt4rlf5AOS9JqDw/manBKf9Mzho
XbAeekx2UQ/GOxF05XnoXg3OZe4uFkeW7FMIn7k8wbmOJT5/ZYcgsxbjYiDErF8EZEHl4B+gSsOj
8wR9axl3BtcY9WLXb6AuMLw1w9YmN6hLjreUrsz4NRKmi4xM/2hKNgE9cICcgLljM3qJ4c0y0SPL
bhVl8xGLIjeMlPpCVW0WenhO6xBPkPmY6uY5ig9hgSbGPWXIDwkkiIGImmU7bRvdRMd5FfqxCz4Z
ZtOOJ2Osllb1Nud7LEUw1Y81HiybwR4lG5QgJVwxGkiWfk3YUlp1rc2oI3lbXPWyP9dd/qYnju/S
82hc+VlOj0dOHdkQ0z6xXI9OIqqXI0kBNJtUcAsRv+kBE9HHciXhWJl1XYabLHht1GNOIU3bXpqC
7Fqir3TSTJA1bZKUU8c4cofNoPMG0tucb5UMa9SlyPLmmByTkiLRYEia8TRhBsCxFTcP9bTr8r2O
wqBG64yGroqxfUcx56fV/RGEtgUqdkdz8BhJbc+gAQzKw8PgjOfOPGTZhRQYLdy6NhE50ZJScWCi
e4MPLcEZFz43evRbSPmY5Jtc9dzyIWkvZa77Wh/eK9R9Wd9jeWYUWC482eEsaQy5Hotkgfi5RALZ
ZcX17/v5m/Bi68u9yHMbJsgypjGHpX116qQ5gTwiEM2KwiVXN88xhaeOD52eEIgjHOv89w/+5kL+
/6alE/uYMjJGvwsSULBI4ehgtSIdKEgT+/tHiNuP+I+L2bqdqv+qLHLVRV6aKuMdODJ2BpLCahKk
0M6RZ2mF8UIgacvCdAUdfsghecvkToneA+KTlWBGbzL6WX+ckTIqnwnzwJMo2YYN6HStrES+kwlr
SwO+KhHJNsASWe9bmesbqPuimxy5ytcBHAWFIkFgSSPuZfquaVcZ9z6NvcdJUmuHhjwjowHNSaLn
Lj8WaEwx/LspG0V7qRnk140rV3ks5buWqJd6hpuIM7+XiIg04mLdGExR6Ri29ViZl56RwG12hBEe
S5Lax5cyIluZ0PYOfHdyd4qLGIEr+W7I38f5Qa/BlWV2rEdU9pSqUDkxqHqUls4PGa7/pBb/1yu4
3SL/egWcQL1wpxLFMGE/uKAIBlX616ihjUIM26OTtiGUJf3AnGoXxTxlGqECBJMisxhkvUBDNRoY
WxMgtTQ4DJXzRzGRz2ftzevzWrJ2VFAL2sSeNH95QddO/sZeopfHupN06GPt2kMmXDkUy5y+yVZr
GtjAw6Ds2vSgiF2f7VxbQ73zK4XQTdFepc2lnDZT3Jx78MbUhQkqu3adwgssLCkvVuS+F4HlFeKj
CfYBajIV90jWXqEclmU7XpJxeDOCfmOOk2cQzzCmpFHr4dGcX8Z8a7QHZ55/Kp+/Kb2sL+Wz2tKT
WXYDytyupULGGbbM34oZPpghXoZdkBE5ih+6/6Ek+S4q2fpS7arKrBplPhl7palhW+YgXyWTfVU6
bqUc9U7ujCGWppOltmAVn1mlLnulQXc30N50oFEFIIerRuKHXf7NRHHD0v/fJTbIrOlDWRl7OTQK
brm0DQxSv3PlOSpUUnci2JmPQUdRa/YOULytq/DRFlGFZpsSwuCY43udpDeBQ1pubZKxyTHMm3zf
DliXqkSvL6PDvaQXQfNrcO0YleKgwXPeThfs2hGiqXQmg6MTTfDDWzW+GVtifSmoO02PY5WEyIPd
2aSmOXTGxaog/A47i8eQdmgSwHS1fFHQIFqiOEwRWSvTKTSiG2oOu95En3mXXct0WpsIRzMkSpKZ
gILJbiHqv7ruNkMNqI5fcKhLIFQi9pyIafX2T0PEv/sNX4YMjKYbqHriFkT0DJAJKB889TV4JRc4
BqwlrEIYeLTExjJo733EayWK2k/rWl6i/nV4UKgQYV3ehiOrm1iV9bxXEJXw81EA84MYDkGcyZtd
E46wceJXUCViQPWF+9T+SdI7ZMCsw8+UEdq0v2grn2qGLZhL5Z2KQoEXJ+3vE+GH0iyTXYPVGw8q
U8PWaH3bnCirRfWC9bRWF9mZNEFhLpPmQpzELEOUXHtAz/yHxPd/Aq3/44w0v1TU+qRVxUz8zh2x
2itjk+wAku/Qvi0k836VxS/BsCbTs3dMvfTkykW2tlCYFlWubAbn2FT7iR8sqDc2ICG3f8vPPGxq
PoEWnkkv/WossSGtUw8/2Anh+TFdUwLdkU+LnHENfbNN192m28ulWGF++R9XsHmL9f7XyW+LMKjt
gl/F3FsPk/RaX6sXzIMk9DKfefAJulnaWx7zYlyYPumS3ufzQ+gnK/CpPb7c6qfo8m96KPNLFRDN
XTJyvemM2IIn8tH7e7dHZC/QN3pYsRfRSj78veLQbmfOf73KL9ddzfGQJLfPCg7KNd8SJH+e3olE
9vLl/4hkmF/Oe7eFuq/1ybkLXGS9VXIUOvqpfEz0H97cNw2e+aUkbNW+EmMyOHeacjOrdcwmqeKC
RGtl5abVj0M6vjkdzC/3SG64NQHZM60t/FQ5dL45PXA9QxQ7q8EmZ77Zi/ktdX+qBr+pdM3bK/vX
euyKoa+CFJly3xH6TZagUu0yoDJiwIi7GPxSZ0ZE/sNCuL2M/1oHX45vAy7MTFM4Di6O9ay+Gjhz
7Z8e3TdlrfnlXA1Nu5wS02C8Sehc+goTFXF2f1/A3wEOxpezyHEyUdiyA0OqCzJmkhoONJGu3Xoo
3gkmHu3ZWqoOBscSPcRJG+HmIotYIOLW5TKzJMU1EziJJTZweXdVSz9buOFinNUORadOjMOEfI3p
IoRZq0q0txtd3aZCqvsOj78/thgOery3xAPl4tnUSdVjNmqALCiaXedOZBqJjEFAaFGquh8dsaBe
Wo6IrVOzwGlOeNjfn8Q3u8D4cnzBV9UzijCS+RtCS0hD5gzx8H0vdOuHc/874POfd/CvFRnVlo0V
go+QRhKtazRN5CdLa9k7SIQszVGXw+g0B70vg1Mk626XZniBiMKMMaGUsx9zsP1wV3+zXo0v55ac
MghCxx55bxWFb7QTSE+mqPqhDfjuYX45sxTbsGN1DKc7pTqQO6+PK+GSsfHTQIP/3mzGlwOr6QOz
GA0i1KO0BtsjNbM59Lq6/N8WwpdzSm2jLK1QD97ZgqwNU3VfGoIk9WZ4S/v4h8X23Tivfwb9/Gsp
YMqTsz6rfMhEJ9HFaGuzot/FmUlFJ/fCnU+zMTkLsqHJioG2//tv++YkMb4cUxUZHFUV6CMeoYcu
ey7iH+bxfjO645+q9l8/RzhwVHXF3w21XZLfwsbQrmp40eTSnv3/6bvrX04qO2q7Ki9u312BwROr
KMl/uAC/eSr6l61f49h36oy/fEuTapProP4wc+ebbaB/qUQ6pixmgaLxh1OfINZJ89Ffki329wfy
zR7+pz/610OvmyEMFZ2/bjlywVCAQCc+e/33v/3NC9W/bGCkC2MY3765ixNOxU9x8+7m98L0kJb9
/SO+ezhfdrHMgnDuUwh/U8cOa0Cu2RjS32nd//73v7n/9S/7OMqHOSQYtDjYCGhDdQ4WmuPoW7Mn
dIyJYYKFytnrpnCOhU464t8/9ZviU/9SdcgUOcps5sWhi7q3IjEs8E4jWycppvMi6VCCkzT694/6
7hDRv+xmu+sK/AhzfMCdkBzVhznDsOkpl/HBWEw/LITv3tKX2qOMIlEymzE+tEZBkZ5XEcmalXiL
HRRyJZ7in+aSfrPi/pmY86/VnI6RqxlBQzglUl/cB2n06Ix7ZcKq0/zuZfkDnPHNXv9nSN+/PqbK
lNQ0UcEdelVEDxUvfh+4RbD5+yv5ZktqXza8DOPQDcs6Ppghw+1/xf1J/Wnc9nd/+vaC/vXF4dda
JTDT+KCQXJg5Iymiy6r+4Ub9Zq9oX7b74FDRaT1PJXskOzrHZ0L+k0bQmjcTX/nTOfvdp3zZ8ZYR
94jWbs8e8qJf1x8g2/+HujNZjiM5EuivyHRPTkRukTk20qH2AlBYCjsuaSAI5r7v+fXzkuqeYZca
xEi3MdNBTRKoqqxYPDzc34tg2HuLAfTA+6+/go9mxY/o66cHNTqy6caEV4kg/1SrqAMUT0/5gv6g
VjvzKKguP1nBPvo8J3M9DpsYWSuvRLkj9cJkZukpdOo1JOwKcP0nH+ijL/5klru4OL04h3Y3uo9d
8pwkNVCAt18/rI9+98nsblLL9YYwTWnovu7oAYQWHDThJ4/ngxn9T5p7bJuGTrHtwTyArm5puyGl
fi3KtZl/sgJ+MJlPDfdm03Zdl/EKbfMAnYmupU/eupwf7p+c58TJRM7s3rNak9883kT0lqBVek+L
jU5NxtwkuaSQnTrAf+s7ECcTW3lB0WYaL5VHgdw7WbWhE8pYDXNj0L/3CvO3//OMyAqnCHqNsvRp
gJ76VtOV13yynn4wB8TJnM60qo+oaYgPkb6CMiDo+wfYNReDr0ooZp9JVD/6pk82czMpxsxRU3zI
oWJp+pWR7H/9bD7Y38TJHKZ4x6zssI3p5EoZ/CQelcmlCSV6VqY//Po1Pjr4iZMpbEgyOE4Uxofe
j4A121k3Xkkta6muZHGVAdnJCUf9DqNFtKbWqV+7U2bsiL++xo2j7aTf9Z+s9B89yJMZ71pe0GZ2
kRzq4UozL7DIfDLIPpgydKf+cZTVwZg4ZZImh4JGfZd7FWqvaU9etG/eU02XIuqnz4oS/vxD6Keu
+WKSbeCkZXKIKOst1UNTf7Ie/vlo0E8l863Mpimw3fjgTNrWBMJRcYkRglFXn0UIfx4f6qey+TYx
K63IeIVWg8neQLe49rTvTQXP0ohWvx5vH32K0/nuh9xXWCGPhwbX1ryNPa61uZHPp8/E1x99AfOf
/7SixHY+2nIIuE7T04ekbqjR1J5//eY/ekAnMz2IDM2tpjg5TG/dnfxafPeeaDj89e/+6G2fTPbG
aLqELtrk0Iy2BWVLf6xM7ZOMykfv+2SON0A4fBXy0Nvv5hrp3oO9CW5+/bY/+tUnc3YQFHqVkc/M
QhrAtS4lZboJC2SKbKRa8GW9xP33ntCpGV4Vqd36DU+I/gaUSC0t+b/+DH8eDOin2vesxHYFZ4wR
01D0cZ5txLWbnRevn+1DH/3++dn9NCLdtrYyx+fxY02Ud3i+Zo1xRU/nguvgX38E+cHwOdW9d0Ue
BuLHV2wt0sv6tbjWjmwYxoux9J+d3dJbU4T569f6821Vd06mcKP9PpoEo0m7tEE2FgfwcNtf//qP
PsnJ/DXh4PiSBjZuEXX4DF+T+t/b6hDH/PF78Nw6t5M6Tw6WvsgvKUGmEhwnQUth7/fxzqT02Fp5
j/4neaePHtPJhNZyPIPhyOeIuUR6qO60I72iBAjb/N98gZNZPThVT4DAC8AimSD3XNrP+h2EvOnV
+mS9+yA40J2T2R2XmnSMiJfwX4e37C3+bn6vb7Qj9c2N3DpvzUF+9krzU/nnoFY/1aRTaaF0rvKT
Q/89npaU8tFYDM3sqJuIwpfVWfDefnIO/mB8nSrSI03YwvFEfNAyKu/U2jW0TybGR5NQnUz0oPf0
MZkjwUCDgJP7mNpqixQLZDlu+GtB73aImyJLubfo6Z1baY0q1o5dt5dNnZvbPGnyM/Z5b/3rqfTB
wqPmTfinhce067wxChkfSjyyFN09+ffWXBG3oM/g16/wwYlW/1Fr89NL1KKncx2Z4SF7o9ebEsrE
WSSP+pu68Z44n//6VT76yk6WBLfMlUCpkBxUwJ0HlzB5VX3yAT761SdrQlCInpp33r/gjihVKE0j
75N3Pa+Hfzak56H+06MRqTFW9P+w7E8Ms0yjs9/oigFSZF+ufv1gPnqJkyUgFwo8xNTFhw6aF33y
ID1sLqQ+S4p89OtPpn/aZiM+XcLmNOV293wMt33wSQb0g7jhVKidCqNBKcmv7m9AdiPUqVbDa3r7
68fyUbx/KtQeytDSnJ5KOpyNw113TUnbbIO+al7qq+6l/vrJy8zP4U++YftkvidlCP4i5kPgd8Md
M87uiAUYM7kNuctF2mx8Mko/mMg/6p9/GkpD6LleSDHugZomGFxWA2xw23uL8K34LP78aCbb8yD4
6TVmebUJ7Y7gNkBvi3CFjh8ilbWqNpQSwfh3Prv9/mDOnfY/lG1ao13msZUNhClt17bWJ8/pgwFr
n8zmSMhh8kpu3zoNlBtaZe05B5T166/7o7et//EBGb3WTi4d0BdNgViCAM6Txx+/+T/ehv/03/Pr
fwyZ+u//xX+/5WDVQj9oTv7z73d5yv/+a/6Z//k3f/yJvx/Ctyqv8+/N6b/6ww/xi3974dVr8/qH
/6B7NmzGm/a9Go/vdZs0P16Atzj/y//rX/7l/cdvuRuL97/99S1vM9rTju9+mGd//e2v9t/+9lfg
SD893fn3//aXl68pP3f2mv3l8Dq+//PPvL/Wzd/+qqkvLhEmp13DNZTrOPMFWP/+46/cL0IpaWPD
cQwD5OicxMvyqgn+9lclv0hb8IMuiAKhxHyZWOftj78SXxxdcclLIyq71e+f/A9fzv9+WX+hLO06
D7Om5pfOo+l/p71lCmGYtiMlEnEhhXGaiAtNv6hLTQPwZU8IT+p89PcRXWqb2laAlRJPOQu/C7H6
VVrVXpZAF8JzQWMvSHyy8ZC+tZC2c98z2Hea0gL5HjQ9CT3NDCpq/ZUbPnaWZtPkHar+BQZtqGjG
9MiLDJEA3zFIQTtapPutoNEDrCsGK3h+emFc2yIcvkvg0mBqJWlZg2YgDiIq3E7cK5SIgorsNZoa
6tyFF7W3DVn1Ro0auIqwFve0mvrptgvd9LzXxFStkD2Pm3oquRGm07JHMlJh9ettaCT0KoMOt2ug
WDRbnBWDOXTLEeLggy0V+LmAi91tHfbDxtKFTLaZC2Q8Y+3HGOwtA9+ZDqrWWchKE04rRtZJUNmm
yVe9ku5Ijw6mgbHE6zoUUfOSOV0BNIfyYKtJ03/EhP/SBLwq3jPIx+/vzeG1+H8xwxiX//H7OP7n
GfZe1e/jH6ckP/Db9NK/CN1m6AomhO5Ka86R/ja99C+6ZTimSy+MLi1jLgP4bXaZ7hfdltJ1XYux
/2Ma/T67+CvJPmG5Sil+bp54v7+z/8MM+3EP+vMMI5/J/FKuyVsQjjgtBYm8Ng7HCsZ5JXiD9E3k
NWdCLS/wY1aI3SKtrG/yKW93umNO0Oga6aCOlLS7ib4fvtVxDzm9iijeJiS/8/o2ncu4o+yxEnmy
jPLEfTZjCHFcukIrDgYbH3WpvUKj9d7+9bX9/93QmpfUj4fWrgUlHb7+YWzNP/GPsaXrXxyGAZhr
VnBd/9G09Y+hJe0vUhr8OWu3zv+Z46bfh5bzxWK5txzgPQ5/MV+1/rZwm9YXxUKou7qUpm4p518a
WpL94Q/LtxI6YBCpbNdhW7HBXJxEb3ke1W3mQn2rHe3FG7ayTG4Dj7wnKQJrZ+hJBhY0FQBnhpXQ
vcvOCsSOgJvuWFpbNyqX9CFnNGhHcQoIbLQ3qp9wBNETQU0vtQhelhubIZp6VOY4mApDx29r2a+g
wKNrFanizJ4KD8dHTjdmYj+PvfWtU9u0BXFb6wlkEVql/dybrslllBBdPMQPVRacwzHQ1kVY02Ps
O7Ol11A+lmuQtUZjwZKJPFQ5ZLiZ19eW5r5EYxYsCioAWYQvyNyjVNEbbRvY2ozNl9qm0zTjMNhg
oIVWVhRnQ8iGFeypTZJ4KZ3UdXwcbF9QNQ9L+c4P8nINUQObSCqgJXaOtzOsyJQrA5op7cp2CBOO
qwtxV5CFhXuc0+bqGGEKAgALq6n73WNcDwWEba/psUdZwApa2C+Q0X32tbIV6BSVq921/Iv5cRZN
vx4s5FYt4Dy6OYnzskVq9t55qIEXLG1PBktJgRSGHagZIyXogBtqms0WWpDl6LS7baZy6CH5WLxM
8YBvleo9SEORCX/C7lQMq6UzPVhq+InXrZOCJxbcma81PihsHC/ULghD6oXXJemIKS4MAR/w1Zmh
jVJJVT7tcK2cIMAVjgTe3yr9sRuHdh9R0rYv4xLyapG8GSOi32Q6NOFkr5PcHL8niWtR2Ki1SIii
iDa9aTqXxY30d5Fs0vm2DYZZSWlIEDewItuW5Y2T8Pg0whc8H0xHvWotuk0QOVOBF8cPa2M7wUhO
ndG8Hf2cbojOeivLYqtp2vOgpr2uPCpA/Ku4mrbZgMdXpsfKhbNCsMi36o/2dct+8V4HNqRtKsLP
Kotvz/YDoAUNVC8nkTOqs1jbZUemBp5tK1P32kQ15aBuGayKq2bwcKq98AuKTByplavMqr4SmO24
QBKvg6vRdMzSDDDf1d1wE3YCVC4LwCXh1IDms9XHh1HHfgMEJKbgV88SKHFDtRZxeVOXKEmdvnDu
iA3Sm2Fsoah0lrOQXU/jkRl3l24F8N20gF37kAWWmR3QzJcBgxv8rasqfT/0OTomPRTrJEqG+wo4
/CKymvCiLRK1rkqan+w68fe6lzhPnZYbh77L8VREbQFFA0JNlFXPasZlD0VNrruJfG/RdrZagZ7S
kJk0y8iMnooeXLQBQwXGr+GsUlMBkrfy+26qykuR+f6+Reqwog6HSA/A2WIwrPBCld3bCI6pAVnJ
+/KiMQDWLVgqwCTC9DCRIUjmdRNyoe8mtJeGucTKkUDS9MLaP6aW1l9YtQbetrUyOOqu/ezo5q2G
tp5gNboNg+xMKyAXenqXnfWsakea6gUUiCLb9wYSt8zd5gEfOIZj4+EXKZpDlsJ1NwZln4PBKA8p
V6qhCzModdcRCadlRSW/bcbf6bbSYdTgZo6pf6QtxM8B84qLlozRVujmsDcmpY6hIeViXqEBUEjI
n1QUAOhLaXZtaFEMoRcBB4EMF6/7ngbQztnZuX5wJfolByPy3KWr2R1X08bBa5hqdf+mm64BK8wC
IBLRCdX6k4ceoltlKqCf+oZ26RaSQoVScpYsh6nCChfbF15lrYxRvpdOr0G/cc+6EQWHiy+eDrek
uCfrXS5EbR/hiYaIhRAZJDJOzgrPmTaDbeTfrMFXi6SI+2u4zjhTuqy4g1m7DmneC2dRVIBpSmvT
h9HMJppHJIBN6yzrkvWUyedRClYJzBBNoplLkYcVNym1ux8sOUf3dngXpLR00w4kGvSpgL4gcVtZ
hHGqFwV6oAwsvXLMERSIuh8yVFixA/DGdGy+g5hOobxFFNuK7EDBKHF+nHg70yJJZ4zfahn1W9EW
6Zb5NmCfmh67roUvraHg7ceyfbRcOv2MvLPoHa57xq/bXUdV+mqBzt+MeVOsow44SzNZy6rrB+iX
GIAUeIYRaBCGTP1yHOWuMXwNCEFNReDMSSlkdpVOzq0D4SGWOW9shpAghdK84rn/weRtgnEN2SOk
STJPWGtTPiQLD7ScYqkrLN96y+AxaqBbtlYD5IEyZU75OuZhX9q6bWzH3pgO9CYOD51fNrsk4bjS
R/HWCiiYSFsBZFEvWnClYi0BR8btxejUNh6KMiJsdAq59UZAHkHJTXHB7utHWCsVdwhRWjx19Qiw
pylu07pyzrJR0eoo2TL9CrlhX4U1dhSaDfOyossnym7o5YK2a82uxWyb5nUC6rkWZ3Nh3l0jL7uZ
ktlOGG3hRzfrwIzEOheOeVFHz5OTaatReEpBQG6ORqNZO29kbFWN9hjUMf03Rg5xuBTudRsDMCIJ
UOzZHtCqsnosaQVxNyIrZjFhlNsoY3tI2VoFaQj+CfovY+6CclJokC1t+nw1bQUjPAohEDXr0qwd
GOAlV7XBFVq7b5WuVrQRs2UEHjwauIWt0zwnfsG/jYYeQK7yNvYUek+l1vVH32HP8yJYbXY6yu2E
FeiiEQXcgM4uX4AoonZMJ8zrMGAmGnNYbsDWhrt08kHB9hwPXQqNWLpbjpEGANJmQ7S/HUPtfCqi
iyF+8kE1DdGT2ySXAI6uStolzSHHlEjjeRUYRwh/yJAfwbncZpF148dfXUqvDDfZ+C6UYEh6ZMrJ
s+GF3cd5+6S37KtdvYLndWW2xm7uqS1ip2ckoJEUI41jkNiPPZTLsxIUoS8HmE2qom3PfzQFHNJQ
2MeyC5pd0LtAESrjGmokuxRCl84QIH27eh0WWwMAOjdTZ2b4BMBx0wq32vZp9hoPyZWo9VVS6LfI
U54KEZxZZntZN+ZVlZe0gkn68sN+0VRuDpN0QpypaFP3+hwvrbD2GhHrMpNjuPI6rOOc5nxEJv5u
IkWwqmkNFhymyfRlL05MIUEQOi9a3KOjrRkuTsPO0OUIBkvm2rCISTbTgS5zxNm1t/YM39pHpa3v
+jjbxpl4nmYrCEdGIIWDd10qLdxB2JOrlgZmAGggaxO+yliMM5smLI9Fxe+yy8J/C7XqBfdHtNb1
hM26Qnpvtbgi3bYBJpaNQAwqbxNWwSEdtffABQFo9QwuIFtGWX0bAxfGSQnYCGQkPIG4IfoqQRoY
IepzY35bqqyeiNX4HWLpFyWMb4IlbQjGp0Q2fI9Rlz4x0MBJa8VjEveXrWO/Za24TTnBXGoieScw
K1B6WPoTrCEo/w3virRvH9A+qN2aqbxxupqhpHfeFYKeYxnIYwtkrGIxIDM0P0QDBtaQYWDyjZ0Q
fv4KMTG6dRNkpmH03tJsouPF8MYmO0wJAU+Fqaw16/FFmEF6cDpKl6qigIaQzATbKS2PzCnATsm3
Xkbr3JQa9FskZN2IrNa2FM7UTjfMVeWAEKN+FXS9aVrrUvjneV3HgA5Nddto9LssrHgc752wUF9d
XdDnn/c05ZUR0iOfDb4cFTyi0mngIKGla3IgfbIfoEEoIKWEUrAJ4xDpom1fiXEa117sE134wb7L
9eIiz2P9kkNSu27y+Ln1vKPt2CFw5OBCsdM3Reeug4IAnHuk8hy6QrFhR0aMHPMeZY70L0cI82rk
+HDT3kaX4unaPnc0ll6JAAO4Sscfcq1y7nNk0HSTfd+WZnquU0J9HuZxtJZoXjg8WS3yz6K6HYKJ
mwBv1jQBAbzTRhmvbFWmJNZTHkeGzWPPblmei8r1NyF5yIUcUVQbiR+2azd2X5wiROPi4wKuWdO3
U2/mS6pUuVKsnW7h9/QP0W7anhUJibrS1F8luPxvI/Ojoy86OmYJzchRibFiUI1Y9CJ4DpzYoEXc
p9LOoqc/zdsJITDNP/uq8uX9IOlXaKnfZpC61ZvugRuP6/E8K3yw3Fks3fuqZR/uXHyptNkq8Mh6
sModzAOOM40LlXbjsuVdPWimZeXLvrTUFRBKoOK9VLtY1eautYFfdoUkLU+DlAf5YXzsSSGufFWY
wPVkgnQIFtTOj4fnAB8YQlXXoY0yK8fyYI3g0ao41tGTq3E7slKum0KbDnFbIzRHD4TpdzJe3D7X
N63d9GcyIhgAhsNKnJQ0SLuVzx15nMOT5qa0mbJu02Y1Ik7X1c4wb7bn0IbvFfyBx77T5dKq2/5h
ItJ+GEZfYrRugQtFVrqVTpbulJ8BGubm8CgGqyMX6pfi3CtbGlSzbFhXyqsPCY6Y1dBG8qp09XEe
R9X3zmj6ZenG+qEymm0os+PgPiaQdhCTpQ9KYRSVNAmsY1Vq7OSePtPEssWUlW9uVpvbfvRdmKYj
urbCD4qtEoNxEY2Wt7RrCdgktJ5LV7Pu845LimFCt9Ywzx5HveBMY9nZhedDwab6EpS5rVmHOCjv
ooou5YrE7J7sG1IPlT43KePLq4YVBpf6zE7wR+o1mI6xEs65Ps/IIXYfYlnEN60hBgiZsZxxy9eG
X3/PhobQDvvUBWz14cDBfLguO4mGvc2eOqtGfGn6wUXRxQ0k0n5iOfL7c0WS7CLqvahbpzFGHe69
IoQI43SZjBHA5IBYv9aKfssOMgXusHQ63URpjTnNwVm2A7Fpr8POs7D4seWIXqmd4ky4VCqA40+X
sw0G50yTfBavs5uzzjSsvdfF9o0xlyGWqku3+Ui0u6Jux3rSS3e8ySVWUgI166vhVM3lIGhwIAg0
+quSNZ2VKDC/aRmKXCPt9r5RlOvS8+Ci2G9BufPD4rps5Jvfu6u03OsQnGi7duyd0WRfR/b0s3Rq
AxRXRboDi4rTT5U0Eep9pF24paXdJDoN+X6MA8Uw2Wq10s/eGJEDOQQsXKnT+RdaG65MLZqOUWr4
iGn86HwwVPxuenDWRq3CBR67yV1ijSysEWg4SLF3eoOCUUu84SFIpfuU9Q3nFtgBz0MXZvvRM6KX
ymwdQilPsux01VAtEbBhFG7xDObKRy9aJt9yN2IgNFxnoC/o5QQIuR1b7ORBPt9hOcYUPKdGhI3F
9ptzEKaQ+G1HE3LbVLUJ4WowtSMKh/lc11U+lmQfJHVqJe2zP5RzYaoY8mNmZ/l1zGfcJjlh49Ly
x/hiNMxera2slFcFod8+NCiMXIxOmeJ6tAJ50IfCeLTDKL0cEh2thStNkIVJwv3HMuu9HlU3rTIr
g5cM1nlpXwpMNA9aIU0witp0TOuak6mcWQmV4eSQI4PSuwt6g9Clp2rg2pxi691rA2jThMRsYg7N
tn0d2zNyO1LnyrTostfbEct0GTir+Qbqq5UAgBEDUra49Dk9Y0BcW6VmrEY5KQ4LOUemyK0w6OTN
mSjmQjSSGWV8bsd9jp7DsNyvvjtdgznQ7/OYs0WalTUEH49sDUerBducq8iPWaW9lMopVmE5BhjX
kqne6p7zagWwaFsQZKLNgURpWQrhz4/PglZ0SyPJi4NfgFS12u5siDgwRdp5Fhh3VYWWrtSBJPvl
puE40gLrvgHQUOxMYq8lLWrgeuqKkzvF1oNLB8LoTNvKPBSpoHWWK1/d02/4FHvdap5MWy1C5KNR
68Dls8u9U2WkzOdh8FT23TJSwHHdnh4J9Nyhs2iAgxO6HkdH1StEvwsLhg6gtHgZs63npREtKfxk
i+lD8EIiAO5ZodQRw0Oc2EBOppUOTj0cnTtTpGu49nCHhl2fvMc1G1pn9kCX7aM11fkdJ0O4aoPz
XShI46bgcNs5Fn6y1sBNJrGHnduBbZ+5LR4BrFAbR/hvvR+8G3KkqSuMd9Zo9UtD2si89JEeLzN5
IHuBi56c4iLyTMqDnXFrDWG2BZ17nom5CzKwzh3DegOtQUzXYWzOTEDCYSGWyXz0NNkTbuJgMpZR
Jt6h7omlApNxZAdeq2IcQM6QA1TQvzSrIN+hk6wMTH1DEAVqhgXPSgB+eS4iOyeT6Avo318Iy3k1
itk8ij8mrNepW3EVj/l6qIBz5VTRDphE25iDtm8drQzXAymUtMeENJsYBnU1OfLgcoxvC/c+8yaa
zSN0cRVHwA0D9DWvwHrN4zGXsublMB37I2cTh0ZJMQN4smgZGlwj32j6uDF7rMaxL4h6nWGdGPma
xPutaeVrJ4jYfcCguf6LcnYlRuUJIn6i3LtJm9NizrmkZMEFmBoj56lUcT45HUqXwLn3CutIrZlP
U0xIyIFuD613mw+vIogPfsQnbvSBowBKj3F4oW5kQdyA8hKtEsigyLuoAiSzdeid9Ul1JFK9jE3y
w3mCxDXzHJSwFmXs47ym+8cuA+WBAcZYFJ6+H0dozbnjgc2F/qyb0yopNQCtRg2SGiGjyxGGeqMS
UnaeP0RQyDySjqtuqC8iURyHaeUn+l5y7ueMuMrh7C444LnQA4kZUX6R3TYNRmO69jt1RqqGvt1K
sfxUFAxwlbpr/ObMdnP2M+FZREv50sBZ0SBNGJ1816vswhYpKsZrko6E/VyjFjm7iUdFxthnQJR5
NOTAmrMk5nwLoR4anLKXCcioXTVS61UIMliDspbk/a4x5WzquGGuWfCqO7cD45UsSJTtOx/JjdYf
J3Dndjnb2157QPprr/LYzN1vKgdPHAH6S+L3okKD6ZtTcxCZLm6qeuxWKoDdjwMhxq7l+A9uipA1
N/VwV3gtla62WaCwGF8T0AaZGTC6c+1gpyx4yUBnEkT2CnnSRIqtBWdVggp3zeeqepBYBTvXvRKu
jgzP3agScnrXxpspWVWgQA3z1gsvXBA+eUe1D7IglLpnLrzxvnws5LsTyleCc1yVEiGDVjsI2UDk
+tZwnie4MYqync6HDpumJ67TpjxEFtlWFvmvmRiuOIHs075/RL94IcZHV6+PWTnbT6dcrfuakKA2
4sdo9ndxTLELvpQiqJeJV52FbcOGO2j3mn4ItYLrDEr2obUIbEROOq0mAG66aMB0XYw44rTQ2WXV
5J9X/Lu+3RsIDGL2EH/c5N1Wqy5M8lQEQeaZ48LySu7JOyxi777sLzubFUVNt1JvSfIjSna3HXnR
Yq6uGW3OjOSnBTDA1DlwmwJ77zxC/kw/MTEHVjNuNLgfVdUxJCIFI7cabYCWEzUE1r3T1kupA/P5
GsMrJxPsElaU7Ac1624+DecVxHRV4OB5qoW2bAq5lOQ7xBwsNJgfNXJuLTyxjDWN8+TjoNUSMHty
DoIBKhnS1rt6NoK2fo5/lYuaZaI7d13gmpts0I+masdDWYMG63UP5EHzbg7qLI3ztam3V7geEFWH
VXxmFlwzEL+stMCR54WX3JmdvCwjbV9Ro8Woxn1q4hPi0NjArVH5dGF61WoyaGaKWrULBMdQHSKi
GJ2baIIlbmtjX/AZON+Ntn+uy/Yls4zQJ1/WqoORNneiN/2dQ93EBeksM7kxkuadLYjshyKSMYP2
wmZpXETxvJI3o3PlRXil+hrMzxST+GD55TLjyfN9unzTqb7pxb3SsssYmHrS4wCtA8O+AjRh7ykl
IoXb3pox2WGbY01JIbEaJrmaPP+paczxQvUo9iyoW6JDzIYLyrIVssv8Qtevp4qdVt+CjKONpx/c
jWPQoIm/5i6Y2GqAZIpIXBXFQ191ZLjTu3im/HXNSm+o5syE5G7A3PQpl2vZNCdNm7T0URab3c5K
HG9DKjzaZZNvI8WsbUhQg72Pm+IQ0nGlMGYEIjgWxY80C7RJN3ORWiVQn3rkJ9lEKKaRcQfktVNe
Sk7JRWaTc0TCds8VR10TaY0uZf++dx7pVrtLIHByDvHKndvm1Y101VMU+uG+rstoJavQvcqU552F
+HcDnsLSUoVC7pXu0zC/Ql4F/Y2LUul8zfmxhYWObysm2KCW3h8zmp6o1tGS4+AFYlvg3jGdeG0E
DgYrq153Phhmr8jgOuTmvjOTfVe2oB4R/hZm/UAu+65pIFoBVZ8eNEVFIFcK1MW63bCBAr5N+2Yt
iDWctrmkLyW+G+1MsXtHhKYqPQ6R+5r25lbq3UVvOxTrmNnjmGiXZBfuYyveadawk4VzM0U+nCLR
ksRyoTB01tkUILEj0mtrbm6TFj8V6o91Wjb3aUmJE7TEpTE1JvngkLb5uOwPssbOa6EuXuvd8D0g
qqZrw6l2Ux5/DUaPoNFiC+tiQq1WhK+R86qm8kZZYUwWor8rxHig/vEe6Q+tNn68DQ0CKd805Ybj
/b5MSmufDrq7jHg8y6pAs4eAC9KSM6GqbuJ069bBGw7ijRuQPpBsjr64nZxgn6EPw5fo20tYxhR5
0CjhwAxVXr4SPlhEZYysOj3XCqmWBWd2h1W787xNn3fjFrCOvXITrJO+aWxzIPWBjTq3G/OlbbeI
K/MSRjyMtHs/dSDW9jZ2E0HAYxcuMLL4ogs8KDbZQJ6Tm1ew4fMFXHnD5ksFdaGHS7ct7W2Z9e9F
S9aiteERebEhNxMYyWUVy3Ltj1Z1GSfGFazZBsA9w7iCiL1v6HTC2miwBBUDOtS2QnFSGwpzTfPi
BVOxIYehr/oKJYBWp5tBk7fMx+sqJHtDaisg4NLlupwabnonkmOUsQ9PdkJEWeH+4PBWldDARPTN
rsx875RBdQZtili/axHQ56O+CWWorSwofWtYVOGmsgMkk4NV7zUbl7ObIUjF0DhHfLQMw31rl9rk
NitjoB86y6l9ECH52DbMSowu4ls8hI9aSphXRdiWOioQdKOnB7XSwlXjFE8+t0jXOicQnCfSPTqD
CXxKESjoZaKteqfVDsZkcoWRd5TFRQMVzG50Cx/5blTec9IKbWNWk3tBtIiTC/fVMsTft3TrjPOK
sA85Z+LQqZCD+PSsSdAu9/nUORd1W0DhbUlxS1uRdB7FtT7fLE9FcpXberYN3Sb/1ijYsYNeiQu9
9N2vI8y+xzzOhqdQZFjwcqyX1KdxIZCWL/RE2px+psvCDq7GQD9qnT7naXkDDhVIt0NpUJiruMSI
DELAoQSZLt1vMdqtwIVnp3T4B2SmiYfC2KVggSgiJTyfkCywjJiJQw2B3ttHPzT1VaqKe9slxIl0
AArK9Lp1PTjTDp/heNcMVbhz4rS+17X6kEoRvnCvUu0GP6sWEoBmavMMkYpRwBcWexWCh4xo/G8z
6lo8FcI5RtRBXmrN1RyVfE2W7oMGAkhl9OEeSf0GWxd9hVF1yL2kuuqBBntWnawphGBFqye9xhdM
JNEW9DC4RXXm/jd5Z5JdN7Kt5xEhVwAIIBDdUx/WokhRUgdLJCWUgbqekRsexZuYP+S9fk5RecWV
7nm5nUrioIiIvf/9F+KK1MFvHYACxL2D1eJq5RYrXMXqieUyOZu+d90NU9mPrcC5rsxzHPgr0pP+
P2BZrcTS/8yyuvmv/xl9b34iWa3/w79IVrb3h9bEOGt4TGzh9kq/+hfJSkDEWxlWIBawryDPrsre
f7OsHPcPmE8rry7AuMJTq/9Y+y96rG3/4Wu8vTWcIR/yFvrVf0DgU386fv4fBp9yiaxETuN7Qgvp
uZ54wypPmnpOorrch3RJA5GLC0nxjUBDSavQeK+OG4CAt30o1Mmq5oF9v607cYE3SmgdidVimhRn
DDRQouohvwh915NkV2AHRSvjWjhIx0t2DNOKJBM51uFTXgWM6CZ/Kl68qYufW7qRa90VxNL0Xl5R
pLe1e9GLpoyeR8euAOcce7kInK48OsIPD3kRDupyFoXID6FtxDTutGkUkh0tslSf4SNWeOp3zdCe
vKTtIAY0Pn1uEzaGHRNUcr+0cWaAwIp4+TEvFf54nD9sp0zhq1OQ+irdV3Dnov3kpxb4VprHUhxn
FeBXXXveIL4Xda7r4tAzv5CUYH0ZKEReY6Hlycyqc/ddypDta/Cniz2wocusu+zxOA+HPiWH3vhx
5m+WgVDuDZGG4St+LD0G4TMRkvW8jubnoBCHHo8C1rIfDPezikjLFfUso53oR3KrV9nizu2tdYAj
E/QZTl2v7MmEANtOQBYgjKxl00grh1nebJiGRPIy9EUI3DjnsJMsnG9LS6c33WwFqF9m37yUg8zG
bTcV8UfdVu7GAFED1uEuDDGGoE0A0irdjLkGMrVBT8KNqJrmHOLrbraZdmLcW2dBcpddhpJDNqbA
pJd37Z1M+y/2iFU1WNBy2zpk12czJXdSOqRZxo5/n1SyepGOBudp6pHc2MwuPjNFjk8L66vYGbbj
T0tuvNfCyzRGifHol/skEBZJIDKyexCcMMNuKHY+GrcfxAhbrFzC00igXrHDmKHLdq4LU+EhH1Be
7TzlqP5rVDfT6kJXjsFVIbsA3lvv+QS1HKmZW/fbmEKqsTfC1i3HyxJn86HpOnL4msTnxVrOQgnJ
ushIk2tl+bDMXnop60ZzkPtXHLrXHNE/+hKHDF0RPT2HoKxxnpzJUJ63hQVK3yTEr4tad/sp6K+I
uVuh+rx4Tj1O2gbv3CCKSFOpBMj2pIIXXFhrDn3CljU2diBqg3fKxiU4NN50jBzmEnGcD6c0Qjpf
xRjZ5uITkAsFl8QqfBkBrvK5yo+i7q+mitHPmGSHjns+zXl1dFr1KRTk5BXJqQ2UtXEcjwSw2UYa
KxqyURfx2k7FZxCb59rPmeD5+wX+IeiTDL4vOWh+vmzSILyz5sX5WDR0txJB3YZRH2sfT/ywItfQ
pW0gSjLOd/moXiORwPObKe5iB06PP4ld5jGQCnr7diEYcRuHVrstJ/QiSzcmzwPv+3IK9dE30ZVu
az6a0XOeijJ66sroQgNzyVp9pDWKt2OSf9Veh+GvJLMWD+ybSqXRlwo80HGCM8bTLly+lETUnooM
uJpOmXyTODwR//sURxa++RG5Y7YWIzHWInzMbOPft1X16FXjF8t0tyPAfdZ2tGoIB7yyv57C0jyy
q9dbmonyh5/C4ywhtG2dxGOzmNQ0X4yVf58yE9vkA6SDOJpAA6KaLKOc0Jgml87eWQzwS1Jg6DEI
cnwqf1jn94NDxZ4nh8AHgC6cvjqlefeVefpwSD3/NUgbRIWLyG8K3dxFxYDD64CO0g59fdU2A09E
OWsCchtAcEPlXPXefdPaT/koDmkJOq9jmX3odHdKU2cNPfLOrYBBNoVfYBw+F5p0kCrVZDnL6amb
Qix2JygA0ULh6rttfF3AHmLqF+49X6QnyswKUBUcoSFGyKtaRumJe+0murkkCwvzXoVdtoLns/ez
4TLI2o+qb+8qkNCbDELMrlfLC2z4e2N7Nc1CDgFDjZ/zPDIfm9IlvXGc6t0o6BITQtpOdtidHHuY
boImJ29U0UdWQuwStyauXO47xxAVlVnpl2R0wdejZ8MA+2EY5W2OGT9FK1G8Dp9pWtv6ZOBd7OIO
WYM3No/t1L8av8SaMGGySytZz/0nU7pfYCnD+ltC62bqcN/jk8u3nVV9yBNv2iTO9AgtkxGftC/E
uFyX60Y/5kfVh+TZM2JdMuB8+n0fRDY8JsQUZr1dnvyYWM8Si39JYlLpaayILb7O2rob+uG1FOTC
RvWNaxPsvAjrPBTyA/ubuYH+Gm26AEggTRx/43nVK1SkR08UP5x2vvBlvJ+hduwmIIiBfL9jY8/5
YSkYlwm8kBWGq/AvrLOp5UU1tN1zTCRFFdKZm5L+H1lRusW1lOSnpX4py/nO5EEJdYM8OpHM7Pg6
x8w+sTYBcx4QT+eQiegeSp8L5ODjla9frWm57bpcfihT78If1fViB+nSbIIwMMWJoz1LaqiPOdtd
Ibyu/iE6kT10JR/jpo7yEqQ2HaD5MHRz5cFl0AneroRVvkz21EmOFEUnR/O62J8gaMyHMFKdTb1r
O3xTgC9dPb0ot1kwfM47hyBbgvIMXvhupNy+2mnoTes5BiQbKNLTsmwkxbROzxBvjUXaGQ5mif/B
CQzR2QdhceKUPwCiYDKca7YMZ8GPRcfkImFNNuCwHEdjukv5sS2VExw/5zKxx2j5KgXBYQogt5iA
ICYB7Occ3cIavfQYutgWFse26yYI4VFbnHQjB+eRl+eUw80cWeJCQLC5m+Z6+tC2iXiuBetoV3FW
EDbFwUCWXaO8rPROyoqJrzNmcA+wyJfIe8rGAhKLC1nAJmRZ8g0xLmUdWkRnuSNERslAqYWlCT5t
4ceYmrTaWUJWkfkczo4rdkFZPgrbjLl1mwj4dPYZPZD4MhX5CEIVpx3BfRx8nlMsXbmbYbjUDKjT
MTC43Sd1LO/RO4HuEyAKXoqdYp0eqzzzopj3MAI/63TJ4q1LxEu/I7e1ma+NI/raaYlu9gz5MKZS
AY/XXQAAgUorRdAhMa4G0oxxkXUH5DrA3l04aG7isGnauzYUDZtsQ3X9YTbzDPTS1ua4zn2BJXTQ
Jl8Ku/nacRAkj3bUlurjZKdddIaeW5XPieRD3VNCEcmJ/eZuWOigyW5suug6bi233DEEGoh3GZMF
x3k4y3EVY1oGZIfeK3HyCD+xovHC/vswkmR4R9zT1MF/MpNhlM5kcxfXlGXYt/LQJQnU2c4q82kh
GtOT/mGAGpYyNnLzOdgnTROoQzcyKSiY28fHbDQpwW5qSKenwgCIA9rBe41a325gg1eQopJB1/Im
Hqa4xJEKKj4c81wwmNBp1164ueWfQuyb1TEOQR5Z3igHYkpms7fMGvq+kG5cbKCsZfSZVDQ7Vjrk
vsrVVod2ASUTxP26aLuayFivtOP5tpmjQh1CYUiagr7syE8x83LYsiPWhrsKfFXvJxWXsF6SAUEZ
2bgEHpcrN2deum7bEM3wGaEhSdB42m7aAGavIQkPytbcHRsiLJ6c0K2+9HnaU6u5uBvqZD+1yC3G
LGXWFFpRu6sm0yOVm7qzTluwo7azriatSgJyMnmVDf14Au0Yz1ar6nvojOQ/zxbq17aF68LjRhCy
KCKzAuekci++EAHbFndpkZtJzL1CWMGwKmyzk894FE/qKLsM8t5sVUhMsZv45UObry4mjCuB2St5
bQ1V/q1LVX+Rxlb6KZ2UgI0QNT+KmQzqjaLG/56Hwv/RVAu6EKEc6znoewOThFV+M/k53Cnj4Jke
ZP2ujILaPthl0FP3JM4hViY91NoLXoIkq+BuTAD/adh88F3qrNw2zxwrz1XAgAIZari1yjq4q20/
e6ZlJSKH+PBNDT3rNE1lLLctR+W5SWCqePH8bJXeeG5I+D55DRyGbWKRMWL1U7oH7fU/EFfnnwku
E4e5hg/fO8VnTp18y4Sw+iyh1kHTAv8xVRh/qoSZdkHeXeq+BcwCIcNLtaI7Ub0PXNmz3TC1c4cn
3TIWaOaEMT8d1DaYfXma6u57i6jh0DKX/zCONTFhg7mKEr76ZXTVNgs4yjMg7a1tFNB+brSzc8Za
Pk5J/xiOMj6nguDawBCEGZEDX0aDv48qgHUbTguxp0nyYjAWOobQN65NwQTA7u10l6Vt/rGOGlrH
ESHLKIfqiTuhQp11PxxL+Fw0kqlPbpi93Iymrc59SKyMzobp6DozxKBEEZn9zzGW/yhB/km2/P+a
3m016/rPQMyx+a//8fKz3G39H/6tdtN/+NID7QBsEY4Nqfp/AzG2/sNVrnSFg7xV8U+AQP6Nw0j7
DyXBZzRoi9AeOuX/xmFc+UcgbKgFGr6Tg47S+Sc4zBtRv3JslpgHXK8ceJ8Igt7AMGMOZcjy4WSE
5VxehDin32pRxydroiV0FtTJUo3DhypyrWOHacUpGTjP//K0/q3u/Kteer3GX6CgP3+D8pDbwTOW
tnxrjT35FMMGjQ3KKGmfUCrXN8q2mstqlsHu95f6WaL/r9tF0Ie21WZIId5G1U3GakFRNDoOZj+7
zqnVCEFxlXG9c503GkKHhgxZqgZIE7bv8xa557+YJtCABGMguKdyYnjfL+V0CmRQJ8e8IwNoZHuU
G4/BJwyLgkkCAw3jW+easeaL583pdYPm7yGMIE/uXJ+eexssvn6gE57s0zgUnr2txw7GUMQh1xI8
OCBM8NWQkT5nrXPoeXSThPB1v/oyJY6HZFAVHEu57baEAHfjqyp8BXRMeNZmSLO23MaBIi2YvcGb
90vQh8PGjvzqsikYXZLWa7A/Af1R8R6UrpIXKgHM3b7z1N5+CFoAfSvgSjTEQoo3D21CWhkqS0Rg
69OLXyPFCwcre8fr7E9f2L9+bqxDViP6fNBMj6//zVXquh+dxMqirYpa+2RFcrycw0nC97GDRz24
zd62ONs3gVWS9xrZ9i01IzGxDeQUkp3J1kaatGWIAS1x4GN659P52QBPOQ6KZuE7QuJGYItfzPYa
J+sIZeDnLa0T7Kp21RBWlhgOgGxiH+ep9fD7p+68/Va5IjvUKs92WYP6rV3BZCYvcUMYrhT2lJ0m
C1bv/sWcENbUL1EmaU0KOZgnr67wL++w5vwaaOEneztNoKMwYo4vnE6H5jBkBmVWjkNduk3xv/wW
hFCNj5WzcuxE28Ya1K5CoP37W/ibZyZ9yS/H7wFXnj/l4n9Zbf1SpF22FHw4wjwuTQ41VzKe6TsY
bI5+/f3F3m5XPC6N4YBvswG7nnrrGWklWGstLuCUzNzwOpSLPJoin2/B09x3PNj/zPv4+Vu1V3sV
KEEu2wm6+5+3kbgIM8tHJ0ERkohyb3JyAA8DCxwtnG3Beg38sCcv2F6zyjwZfV8oiVD8QrUjqxDi
6wYjCFEjQ7PS4GxTSz+2elJ3Ppo+j7y3GvG86AbydBk+u/FO6Dm/YRZdfafHrIudFnZzlsokUE+S
YbgrvQpR4eBio7gfHIdIjTlsIYONZqgRGUSFc9dJP9S3/Ef/wwgg+Tx5QV5uJIjERUmkOy1d1LJZ
dT59M4rUWNy0fCjxaSBkdjz+/lX96Sb+9vmt5yjfhWQ39t74IGWBrp2FoSMkjxJNk+1U6PwDKnmo
ctPgPRaU6+iDPCr3pe384zLYVbyvsSG7bfScvk45dfAm6d3muSk1nqCm8O/8OvXvlD9Iust0zBwa
/k5/asoEDhSR3hnC+P8uJv7meLRXvfnbm2BXdPwAexIF8/Tnj6DLm2zIPXiaZVGm5uDNxXDpWgy9
I90mW1HECoag7wTHzqu7XSttJLKe1ewbeoHtMhTAEzWF5QVU4vIJdTiplxZHz850Gc3373/s2wN2
XRx//a1vnMXCoLGlv26uaeaC/YFibr2Wscbvr/JL2cIuSRHEQEpLwfAIyf9Px2vbzMOqvURZa2gI
at9NoAtW8w3k4eixjHok+j3bNMdgPiFlc60p2TnC6+9+/zuo6t68GX5GICU7NT9Fv7WTqhKw57AG
WrWrUG3zrhjvLa/0Hh20jfdkUcK1gkmktgUDnHcu/euWR/EX4HsAB9737LdBCqoOPauXVDJWvPSH
uE3rK6+sq41EEltsREH0/O/v9e8u6EvqV+UHgdDqzSNHjDCgTWuBkecY4v9c+qfOZ+4DMA5bokMs
8/vr/folMVXjEESD5PN0PQaYf62g4CqmSNm7aDvmNfo6e1hJjMF7p+3fXsXzbA84mJ32bf2bT1o3
+chdxQ0jNMYfTOcFmpf/i3vxgUhcj9rAflsNjkGhgllzL7hKzITKZzVYFpf651fBDJEinsGqy8fx
8xMzITv0IKGiYc/I0LPGLtDrovydtfd3T0wFDKiooT2JxdHPVwHjlaAP7Eaq6vMBsx03P4GoTPe/
v5lfl5bLCmfbctn3Vg+any8jnIkkbcOLGbNxPAC1u4eKf3qEEeWfWU7zJ51K5m6QNt+5QTqot6ua
+TEr2gsoxBhSv7l0NY2IB1GqoRXkj5NdWT6Ae/eHPJ6JiVk0ilmIspAOewax8qXN9QN1ULgNw+Sf
+auvxaDrauyt/LVzDJy355c3OW0Syx5yVNVX35iXY6XryuqkATPeMdf+Mx7l52NGwnlhiTMph+X2
9iP1k6iZhGSuWsIt/NQtaPE2jY5Dj2h0Jcn2KwiMPSSjEBdekyUKqwcI1sYtQ5dWoQdMIYsyvDX8
lftJ9qCqlN+edTB9nJEK3ayitXlJ0GBqtwUplMM8NBvLzqBXtv0KXtiNGLqtroUXHWUwjO8ZtK2f
5ps7pGJzULRAYKDeXV/8X8rEqcFRfg4djfkW9XQRMRa3oq4/LS4u8L//fH/dLakZKNwcPiClvbfu
6bQJ+SRt8t0tU4nvYzl3RJ9GGS2n/lHWRfdOofPrneFoJoXEUEdxEr21rNGeMe4ycrl5Xlb3o2qi
Tu9gakGrFeqdM/6Ne+L6VXJTyvUC33awYXrrKWwGFcqsTcNN7jQLAy5VXHRBW11AogoP4QJ/YMxd
9YnJjHOPvq85CzdjqGp72fn3T/nXTQK7KQczKFAD18FP6OcX6g5BMsiaT1YNc/XkrLB9MjVE7TJl
IAWtd8PlnOeMBu3EeO/U5r8+8nU3d2CJ0a0K2Is/XzubSVowPY+8qzJJJAgNfQurZRtb03sP/O2W
uy5HKShfpePToL09CvvQxEhdoNyZtH/B/N/ahcqJ/uEnhJWWL22P9+rSdnLC/3w/GCJVdt1DtEkx
qr2JGE0f5im2rgbXK9+51Bv7LuXwtlZfPIcPCODpF6foNPNKJqGYU1SLGWI46jo8olsDhsIXZ0LP
42YY/yxoM5ezwp8ERhljqXk3DZPt7aI0IA09NzVYtsha+BhVU9RXdZehrSTBd1Af2G3gNRRe7gmC
Uq2EEBJdML9vlrG8iwikrA55aar3jMJ/fVHcl08ryuIXOFGt38xfNphUrvOphTkpJM3uNFmWRnxg
5++sv797fBLrMwhUAIjr9vLzZeYY8IbEhW6LqgfVXx6nKXo9wjLo87zxdkDmGmyFHvqPXYu0i+bR
YiuIocR8dnODgnVugmWT5fA859hL96309bYaZYWRAz42qAXjpKNwdx1nvq1Ajt0NyjnyelURdZjN
4CP1XnX5S0XPJ+F5NPC+YGvmOHlzT3pMugXRc7Pt8vSBMU/zrR17yPkA1ReyhR1aTp5zP2Gx8hDG
Q33lY2b4jl/2r2+PhcYC4/pw3FjWPz9WZhtqYNBXbUecnA6wmSr2jeW9SNS/uQpF4FrRSBzs3Ld7
VjR0DCHLotvadYzSCIYLRODhvSDAX/ZoYFSFJRq1oEuRpt/y67JloGBHpLqlhBifMBnQP/pE5Sfk
c8FDn7jZrnHakqTrRMfPoaH3LzDmwCuhX/r3AlDe2ISv6309BTktcD9BN/82+yLGAWpJCw92vXOP
Afa2IwI42lJDzu8sjb/5jNjAOJU8SnnQrLfGgFDqBhNZWGIpXXr91YKPjSG7xANUbJnLr3NDqPrb
RsmCEYkDSXvn90Y5d6KPnIffn06UaXwxfy04JNak7KkrDZMSgNfw9ovqbbhvJt8uTkrghBMuHlCO
zhcbjdroJXuKOdj5RYihjGQFf0m7gkFmlinri0lm8QghxHmSBbRdk83NftJF/oj9FfxfbfXjky3a
6YHLhw+hJw0Us2ZGO5vHEI0pc6D7TdK1MLBvreiuhKOLoMtYSBtr6abBhTdO3rXjKPdrltjWD+M2
eU1qntfnex2E4aduLpn8ka+kzq3d6RdKmgBFyiAnl5TUBf5hBP/E3QY6VkRHcYiBQWuTPlOBBRch
UPW8mZ3S5ngGj/ieOPX4cUk7SeSAiBYsMmqvhLydMIIe0XYsB4yYiq+1146oTSobP+NeEE+7cfxG
DQe7nrEqUzrvEKcG6LhTgB3/UHizAJctiZwiMDeYBM7qbHFX0yAgumFx4H314pEkbM+Pi08SPBnO
feSL4UJHeVZjhDGOcFWGLoR+NsRBekprLQqY8VlDBJdD67YLQQEf26KYrSOa0eq+d8vmMSSXMtss
TEuaDZ0Bu3yJK+UNxPfuk8uKrnZD0KKIc8buaxDP6RXj2XjcRmJVzfpmKV6QwxBnbiACnCV+ilDq
+tJv4U0SkabdAo08YbPW97qzahRiSYFwJLWYorsDEYpnJsxg0VmR44/jtHmQHLqhXCwsJUb1XHrL
9GEeQ/3BU/047oMZ5QhYXd9/62y+nw3KeIambtfk34wHnWiDGc5yXcAdX45DL7obevvic+ziyYCA
G9FRNDdYEqBssNqDBBGh9fItFJJEb8n4gPtg+joayD2dckNiofDJmnbT5PiwC3UIsWfujbnRpm4D
TK1c9nOx6sFvYH+beZdjccapM4dpATWym2qmygjW8AxruV/hL9reO2Udi13pahT+pu3V93LxLOhJ
pTMakLGsmTYhOfT+NpTgobd5gW8ZKx9bhdMQFL6/mWYLpYZXN7ivEb8w7+ostWk9xtli7hHAUONk
k0Wzc7jhG4MMen2CxbIvIe8IMiDEotCBJWO2kwXBz1apZX2wTKamw2TC7qFKLOxGHJPGn0u0ddAw
lmX4amDKB1tfTXWMs4UKr8eQWvYKvW38ODgoMz71kIksTttqTJnQSpR1tckizO3ioOj3OaoIhlRe
qn0YzxjfbofJh74G9Fg9wl7RYmsPjrtKxRxIX7gkteupOX+fBjzDsgrDyKMqxuEhMwWuNxaMu56f
Y4ov3WDHcLWI772KgqDK+DvGOtuwBHFrivvPUxW402Y9FQXgcgp3xLc7z2zUorOHXjACv8xmlHAI
CoPiahgrHR/zjOoAZbWc+s0s5dxvu1Y42GpM/fSlZHqP20g1zHfJJOF9CNX00LyghogLR1CaXIoI
96Bapb17KCciJjbZkBX3Ca+nPI+VNfk7ljHCNMRiqtwGAqHwJmzw4tnVbaePnUVaN6ShvBoPrT/l
/Tau3aHZgeqW13M+AVhPY8po3Wp7Y6OdDsVREyuCfXJajfiNBHP8OkVQlPZFELYHy6/VhV9o68qB
NMp3g//YM6Wo4qpAZXc5Gj29A4SncMkC47zggyhh9VSWBXUPva/H/rnushgCHqwIn8ptPQ1Ys0WY
Qs0Mn4o0PPQBEtmzwMAZt+dgMNVJCJM8dp0jY9K+DYi7Ct3Mhc5FGg3GVB0EjUFPC2M+gzh/M8fU
2jvZZUV9kJpAe3b/GpHXVPXta6JxFNo6zugSN2L8TsBbyAi0q12vuEe4NX/PC5XkB9V17mfZYc2y
7SOXE2RsE6hALUotSAx+1u7yslkgY5sZ6idFdoF955IMiL7aTC53RdDEz73KA7wFdW/6UxeIdth6
3QjknmgqfXzR0p4wlV5ggSOGVQHSJ8uPpfTHj5NjUffDlo70Bm4JzGJk/5EVHIe0rz8uIvUOcW1f
lwlPlHzhS9VgulYbwTpN9paKni0sijA2PBYRAD4c+B2OUCslaEKEZ21M1j8UibqbuuIhGPhmGBnh
ynKb1NWXXGZn6vk93OTvIkkPVDBnbxBbOt/b0vNvIK4zSdL5DvPOHbymXQDLFkaLPqrY/5jW5qnl
hJdVeznbYfoR8eDNOA+Xnp8TOIrUuykhGH4p+4csMvvAfbE7SKu2Okv+Qjsnh7yL98nqAZVP6qCS
AEm/bHDHaqHHLm7jscVyG5uoCN2vUczxVVQgiVUobnsrFwZaYdzfh4XyEeF6ejqB/V6CbPFvXYz2
sLqNNnkrzF2E/hSqd31MVPvQD+YgIhZGD7EkHHO23Zi3pNQHOeXnzpKkB04GO+zmiaLjobVwxwy6
ePwqCtWcxKzwWlm++oTR1q2+jhzvkvd/7zrm0bNK5A8DIuJu9V6JPiBrOHvZYxBdu55pdj0l+MZw
3F3ylXX7ilwXRKOKqjTEQZLpUPeI+OJawjLapHh+H/EhObeTGzAsGnHTs4/jQJhUJdW5Ee4jFMdv
MCi3ded4O3Jxj8XoHELwfkT+xQH4/PNkOXd2DCoSg5aLUnx0km6ndVhsq8ADT7R2itv0CRl0jl0Z
f3TJEonTwN1ZuHDh7bDsayuP+Bl3vvE+D/b4ZNWf3dHeQrV8Sbv8tQ0B+qcW+8SUMOk022tMFgJt
bsOcKPTcss9pZLtfg4QXP80FMn5sEO242EXhfDku6BaIAx8d8VryAe3rfHlN3K8jY9PRm29HyJJo
Hsym95Pd4otTxGDufrSDANtXajly5p1xL4LyVdrZaZ6GG5q0o1fXHjRGPAOrrvmCGqzcMZ66y5Pm
VHp8FWkktmLpn1n4t2Uw5+dyLkocitni6nK675sRBqzbvWQ93LRNYq3yfts0VEqTarZDWVwzIxRX
DaaDBw7m4AnvNSXPYvSuXSVPwdwi9Z7w7q0a2G3M/FRwVXsSQm4JMzhHn+Onq0zRd1dJ73QKKWaO
WBW+Fimcy8U031PHPIyB/UU1CDva9tswYEq8gfiuxHmMJroIr5MiRHtYhleZ8aZPfuFaX2EA2q8G
piNKdVvNPXYtDt7xpk0Z2Oawqj7ooCJAyKMFopCkytK7rp3r+0nHtT63HQL/LbJPqJlx62Cf45O4
gL6zzRPUgk63fE4Xg/3VHM9JsRvCSuNsGg/ZjSJV1YbaDNaQu+vZ0jo4NKOBl/53PYZ+sHPTEnMU
3ZTiiB8sevClshCnYNZ8G2ovkVvDqqCgggKhtj3GKUCh7AbPEyPGZyHKmjhYt8VIOoDeBXBaprh7
lRV+axtsnG0LKbyL4LKgyMKgOAjnvViajuCapRjZI4OsdDfctf3NCFl8qJ14upf+OKSHLIoBYrsi
bVBF5lmIsqZdxmBXN0HwGvdp/LWTA0z7yS2R+Q4srl2dYyG6bYJsZPvCb3I7Vu4cbAY69YsOjSPW
AdBi8x08dfKjs7iD1Z2oJSwpkrMSZ23so2l5mhrtzsThch8gJlk4B+OtsHS7X7JkJLs7c61qh6qW
BINghPS8teVEGeJNdvMCl3/in5jAv9eMqnGfk77fbRqOk2lTzWUGiRG/svmwekRieQwh5MccStew
1JoBYyaMkyXMCq1gZo64VHOMYEfFU4RZyJ6bp8NlrRYYOjMShns3ZwB/U7PBIoaiRlN7xgTRpU6b
BHdrMba4o8HY/IHOi9dX1j1Wj1jPrFZ4efxsk3+3Sgy65pPV2cNVObfROizuZ8ZBYV9z20sruk3r
ECatcIGg1koJVMNRRS3Y3KXRAkHVG6N6W+FGx7ejq/ZuYahU75PJXh7zFI7KjgFU+EnVbfHsWYmD
/6hXkJYQxriUYgRd3UoAy+tsdm0078OC4sB2c/gaSb0OWuICD+8DxeYQXZS10TgA9JHGL6utGRML
7YorpVUXnGjlMeGLfJ3cZ6NtLq06L59UVg03wl+/3dnqeMrMhawVfMMrBH+P1SYncKyVt4Rp1iev
LBR1RhY6X9m80YLDU+RkD9CdwWlaAvCrMhPou+uwIjvDDMnnaCrcYWeliRq2ECZhN02O2z8LGZV3
okldFrbMcWZwUvOJzL4yJfZ2nbZBf0AHkYesxk0eFcHnVMOd2CwzZP9tXlTjuXXtfK2QhLlMOj9B
j9ZL3955aZhAJm17vRvDmTla4vfpbeiPekEPP/vuyVua4aZxDY44Y1OMz/QZCfQCF97wAVl4eW2r
Oq43rrHi54r/4bOfuTi0iTpw6l2NQrPfVqYMqCFaq4RyGunuzg7z4tuic43uprdw4fHD8prZc29v
9WCh37EovF8sCucPiW1wkSmUsYOjaSUUctxXQHyaPqkQkadOzBMdacUO3dLjhtiQv4iPYFk23UbD
dGj31TJ43imqYJTdMVZqqh1O9f0LLvz4jwSG6AM/Gos7/uzwJbdL+vkMhsjHWK923x3d5P/i7Mx2
28aiLPpFBHg581UUJctzbCcu54XIZM7j5fz1vejuh4gSLKRR9VBAKiDF4fLcc/ZeOyU6um7fRV0E
TzXc/Le2sURI4NGyNuG9tNkE4fK3Nhp70f4O13t01UCqh4epTmHlN6VBRWsFKV1g1yWbmgGGnKrt
EBvKSIDJ3CY+VtX4VYRR9hq4KBI3hj3yZ1OVNkwYrPyhUbIM1ClG6XajVEA8kbjbPRARqLHTRm/z
4TZulCj1+4kJm9e37NtxHoy8L/BjgoMTsqlhK1EBUGRoqv4ebBWdb2+qzStKaZhvNB1sdaEERNdz
GhSExCpDi+o64QHYhMoIBTHVcmuf2+ZNInOaKPCrFvNXoRDrYiq01E0QKwt9jhdXdL/isV8APcw/
sw2PoLyBkWImgM1RYG9qVlKwzbr28X+nzVMxFGwBHLhnVLbp2H2jolWkLzB/4/6fTVJV3MiMHqep
CF9C1ZJfS1lFfMBCkBE+bQueiTrBg+25MJiybatMdrsDg2Xo3iBG98Azl44bKx8rE2f2YuWGZxqJ
vVk66rVoUXxsR2mLwUusyJHbYXbDx8iegIZpyaTQtG/TyQUMYrIXIQ64dzazobQ3jKFhrWY5m5Ft
FfX2nWokSugLUdtvcHFJH0elp/6YWM8ASleN+tZZzfwH7Fb1MwgDQx7msUbmPliRvdGHMPgCDM3V
9tnUtM8KlUTtZTLmEQsaq8IRb9hhvWcTvbS5dDX5g3EDDlAR1fiCBkkLakPwQ/czY+HCPZWVMPmM
sXbjrQw7Ceq07dq9nvWQYAc5g/p3rA5kKe1BXI2BYgFrKIMi+UI7wFCvUclTzKLwBM1W2+m8TaUR
PrSClpjvqAHFTRT2OnaWxVzPc8X3a1t2YfhoNhUPgyVR2cLZiXVQ99Pc4YNX5hlOSiOy/3LEV7+F
ykeG71NHAlqnV3zBFdqzozbHEAhmq/yepC4mfXvsgdpmylxfdfmU/qL7at3pY9rel5IQHrr8fWXR
bWyGH86Q1nd96NJpylXnYz5rKP+XlHOUVPW3mPekvW0xkWA9shlOoMhbZwXziSMXnHgMD2Bf/UcW
mfszqkR7QYxy5igQui1UDqbLCM5Y/vyvQYuqN3mVxLA82hbIE62qFpKx7HefN3BP5GN8L3UGb5hx
0QqjkFzmj38dhirKLW2CrTwn1QrSG+Bko1Vrfpu5ptHTBS9cjIXtzQ2cpKCCr1+PSzcx13Ijhfo2
Kjtr7MMtJqdyP6mtjSUpUOYbOhjRNR42uYfdYD4b1jT4IV/i7eenv55Qfpy9iX6ciTCiUmvRlf11
9tibJV5uYjVMA1pfWcGv1YMyokEKsfvzQ31c8ONON4IBZKuWZiB4dtbhmVELmIcnHYKMPVLZhc4g
p01rp82zQb/4zR5k/9A4o3yq7Hi8p8ofv1ajpQ/7pnIrmsxMd2MUt6guaMWpw5Xsnara91mlvtfE
IdwFc5BZuxQ8S7hrgDJ/DzA6sXPKtBimkWICExRED31lNoD7a6qC6l4N1cIFp1YHd3Ek2lf2gyEc
sGDKpBfKEXN02hiOF49wnDx6ztlbIulFH8xRHXMPK3z/M6/0+VdWjjH9CGoCOse9W3zNQlqQvOh8
jD+/iqdzEovHzdJQvTBdV7H1H9+xUUZBMNlaAXc3KAYvMFHnc66Di4MGvvC7tE0J/lWHVwBDPNZu
WEQE6k50CI436mr8zeTbrTOSVroL4+4zbxySXnM5P6I2EKMen5qWzPjqiYNfECtASsHNAW1vLmhQ
zh0E5Y1AwcsxGMYdH0T0LnP7gq4TLaUYVDALYJqX0QXVgDgdoFqIy5HmL8lWDgOj1VyGYJaOlBWX
3BIQJ7+jRLg3wIRcWgy1YhpbaD8DBtJsbDSAP6n6u3FDQ97mlQMyR6etGcFwCMfJz5XKebVEUpDb
HDSSzXNu01pzVCAV1B+ToDuTGLSagiaLftlxBOJNxkSs+aVDOupBH5FybcypTt/0KAOuBYFyGu/S
OKDdweiHMDM7rpoRGxd0AMyxibpAoaolja0e27uohXrn9+lgP4tuZjTLAN/KOUXgezeW7i6Fjk6V
sWk1lb0m2LHwW9e52vs8BDRmksh4lXEN9yXoEvkui1n+zDlIt8Q/jOO2SLEseHmTW38wZWDCd3UH
u7NBMeW+9k0LmByTNrxAVy1NbTsWXUD6mjXEb0v49xtvTPuYUuVOW9s0sLN3LZv7qUwqJEBsHbVd
KRn73s7koYKIDA0kySKjKb0NCrN1PXCv2X9NjIsOzqJpQwSdKd0gH7qtghI/6hQvnvv2ICvH/W3Y
TfkUTuhVfMIj5jeIWSryF0DRYqdOAxtrzZZ1gOWhj2m8UJVAumCOAsOpql9VYQxfNaPsFQYKCb3r
urdEvbWZi/W4AU3KsmZUyNWA55lxO4pY3BtZEQf+VMxjuEUKhsur76LiOWVfxf6Rze4tvy55j6ue
/WQ75b3iy86I3wn6qA8I5hr23OEYvSRYDiFODE54E/ck8qVVQ1u+CQwady1+yWbTFXb2U0h79uLW
7F8uLDrLWPto6abOQ12+gF14rXVbO37pclEPol7I2uFI135HKkDgw0bp3s0qLbNDXOMK3iy7MXc3
T9MCKaR12/kGKPCbalimjBdO6PS7xfAa/wy6HgbyrDXHJ6QpetQwYam8JgmruwnRGhswabwWIwMg
LcoA+SWu/qAXLHqMbgtfyfIXrSPgaKIpdV0DE9pOUtJhNehlfH5y58+N08KpQkrZeqI7EutVYKer
vMmMcd8VTbQzy+CpcJLR//xIYi1uQkbCRwB5leYgKUF0dXwZkIwlkIHDiqp9aGEmyMZ+h41NwyCH
Vezqfbk1l75KmVjtzmKR89ouDd8ws6uYbhmRb3q7VW9lqE9+N6bFtdNCYjQTev1lowVfL5zusmau
HyOMaigNdAw2WGuOTxckmp7x9paeguf9Kk5q5CK2K3djI7VDF0fNjhUu3ibU+dcWJ++zh++uYzV4
dfPQ3aZ0DZ6YDIX0E3X1zpGhpm/mZaJYAu7ZZKOoL9SQJ8N5ri9ieqSeKnpAYy3WqYZMDO2A86mC
2bkr4zDEgl1yZzXrVwnY7tL9PPOeIVZHl7DIpwFNr+4nyDK6qWIEN2cGPbEHNZsDTOn+kJvNAdWa
uYM4qj4ByKg8ZhXlVrd7cBNyyv9ROs6DhSiBOs1GIAETfvX1U8W08Gw4iim69o+SENoxO0Oxsxhy
QOYrrAtyr+XOr54MxNWI5Oi28+uNVekwBqoZNRMNLLdrigfLkMV/udXbt4ORJhcKiHOHQprMumHY
Bjd1VfI6SkRjF/y2xxyxNLC8q62XBnyx8ai77oXtwWm1QkfR5EJaDg4dburxE5/S4VXDmhdUtRnI
xaOL88lM56t/f7Fwe5rsTalXKL5WsiTINYmT6DGisrEF2Fa4ZvDqoMAMwDNC2PS7VAdApBnWKB8F
7L5xI0y0Uhtwxehu7XRU2IRXfX2vzQwrNw0WrQdtcqyXXiZSofkCxn7D+Df8NveqNVx4y87cEZZy
wdCMe8+tWd18pYpjusdRRXk+m1ttHJX7uBAEGYjO+vb5lTp9oQn4oQXJbgd/LH6Z4/tR9wEsEWfO
vWpI+6uoAdGrwNU41DqqkFSvku2/H29ZmHGT4tI9OV4SlAHQKxL9umAy90MXdhtmsqTQgSqAz4qR
7sLH53SJNZF0scfiq8i+bi3w71sx2EKyt84wK9CG0YLnRHPqO7sR9j6VKXONLmyfJ+HMDK6KNLuw
BzhzgdEjuewhGKwLxGXHF7gKisqgzsy9HC7QvT4kIQEQcHVCXWWYpVM8fX6BT5T4hoVBk8GRRq3G
T7ZXBxzCUo0cgzVZbJWn+cr8L9vl++Bqfs+uB+ib+YXru4SIrlYqjsdvw0vomCg4V290mRR9p3VF
5W2/H57+PB0O+43vXQ2b7Zdhc2Gl+tjLHK+KR8daW5GnkCofpHXl3exedhxov9+/P998uXCY0zXq
+CirxYNxZ6425M15oyTgikGWe0lU/1GHnP4QfOx0GpBgr7f+5aCGkvqXoARffh1va296hP97k+1A
9nik4GzHPbqdA5KJcDs/QnV9+/wpOV1hFs0oQEFU6Vhn9VWThiZXg3O5ij2Dli6Qr945uFpc7Zp2
dv75anIo2Ik6DwitIWv1fAAs15WmbmOcIVr4KvnI8/V2/1XMz1dFXTTEBLpgKcMXf/yaaXXOtJuQ
eBb8OHshNcR8moyEyXAaXZISn+olF4MLgEiOopHts8Q8/90jmq1hNCazJhBmsrrrEd2R1/QMhmrE
PASt6Gr4PcuVYZvgdtglhRZ121irrLt/v4UuKEo6H9ZicFyfRaWwynIjGV2I1mdsO8D/Kb6RaKBe
qEVO3wdKEcxruHdxu/BROv692KGS0orZSyZKPByQ4BInOxLM8PnvObFscgsFzySAAazmqMFXh0Ey
5Wi9LSGzzXnf7e05NBaZjgsUdtKVDsiRK17KNiWZCF6r+kZUhPOc51X0HIWGdsvkbKa3aUKsosW1
SHxMJpQtuQQkwoVlDZfm8xM+c1loWrOfwQ6PpXF9WWTCIBJF19J4kXToF9OkXcLA+/woy3J9vFKA
XeDCCIftEz6G1W3uVFeKiQEdggc4KYFV2F8inag7OorJ10bTLR3RyCgvPFznfpsF6JR1XbMXx8rx
LRez4UKWo6lUYuM4uDXM4QrO7YXfdu5N0nAzYKJgfeAjsvpxsUBxyEQ4JePDSDQ200uyZmjUCcVV
bkmXfUUVaUs8Xo5fqpxRITsJKWRkZhHA8/mFPrMkajokdwpGV9f4Zh//ZCVOpfhQO1P1JltHo22H
4nfaO1oTbT8/1Jmrq+G/4Y6y/PLP6kmvRy128xi8jmmO0kdmSkjQgKv886Oc+chwCxdXhYZiiXV+
VduFbg8ACpONl08AlMl9SX9MtFeaTY6+7cBUKCZhNKv8UQlGr6ihkvY4g7BgEJvBtNq+SUjrvmuR
p3sVer54I2So3mKOR6bbuNW2zRuCMjpRbWtYRGDimNp9/hPO3BM2xnw4aEFRYKwNjTriZlhnIvY0
adu7okHkihgPPjXdos+PdO5R1IGXIfKy2eXxoh3ffly6wNdawoRHfWZ7MvdoATEoVw9g1mn7Ed91
0Oao+ULIM4ggQPd+rBTu/ednoZ15MhjP2Ja9LOqGLVYvREUgcxw6tCrHdolVgu8535klGFlPBrBZ
iRd8b0aCu8MwVfeKNsRfWIOM36MzpovQiQwDq3a3EpjRllXGODQz9k+B2qneB73Opx4Z0thjHkLN
kGRZ7PfqIikFlEfkmyguXNQza9eHnwB3Lb4b+BzH1zQQNftpMfEilfr0jdGa88xWF2I2rR9fqIP7
FQRCdOEannlmsMCqGAkhNvPv6qnPSuIh4BjGHvgNpEKgnwCY12g3iWa8UNvjyeAXrFZnwM603ZyP
YdG6D4jaIY3yKFFIWUfSRShorxBpGtH67JMMhaNK5me2kbgQwSnkafoSp7Prq6Fefyki6aJJIQjL
7ZTbpitiXtQ4V4NtIebkZbawnjBfzRASd1WZdgTBDhmIPTQ5JBoHpW5eh4BhfmhpKX5U1qz/LGnB
QX1rJ40UE9dWaC6bFm7jgCE3di+ZQ/cQhOpsonHMv05Q4Kj/qlK3NrauKY9tJAaoW2CS77G0Wv8p
aWHfkLhlotgP1PE+rYna8HqgZffYEsJ2C9pQiTy7ras/nbVQOMdcKxH2T7ZsUJQrVQbgOLFeutYU
r30ISUxnZASVurKr6UmxnSLYES9Jhg1MeOW6HSqm4KxkCTzYCCqngcbgKVNDi5QfV9EDRGND02/o
+CjmQ0nI6pJF3mrppjdDtE3M064ZCDP2J3K9vovYRYPdlTOJThMhxLxNzjC4eP9VznrZahJvTm1q
7/IgR07q5oj1CE/EO4cjo6BdaWohKXwqboMAMIgdP0D0M8ONnKSSE3o9TPedNZEyOSk9pogstQgS
IYA0+UZMaTht0UE0P6wyh5vR8I1LfDvDI7axyIAC2VqMs7aluGtu0eg5yjabG3Kg8qBoK69TWi3e
KZlBE5ynq0Jwb1Q98X9jO7f7uQnRsmKqmEsSOvLqenDzYIIh6fRfobCg71Po9UBYHZPqkJlg0G7z
sQdUlSNF2KT0kn4zTiDLoZZqnG3T1oru+g7cnY+LpLsjTm3S9iS1L6rLUUWHjwra+RMxlOHe8tNu
7UqF/WpkncuzOqbSRCvb9+h0x1rNCIFQStQzRgW7lWhB5zcNrjG9brSp0TwzQ/lldtWkLAnto+k7
ILvfKoKIR69V+yHexrRE0asU1NabqIhpEmkjEmF0LQ5928F0wwe1nXQeYgjJ5OUNzYS+i6RGQltV
K/vFikJPAQ5eoWxgfHOpS0v07V6Jwzb3RUpK3m7G8Fj7XSXr+irAV+Yg/iem10PYUM+73BoMoNJF
2VtXM7NSJjtSVDpPfoRfggcRnt8UlfrN3CtGu63VdPreNCLor02tasl4SC0C77uPCX4RZFW1mXUs
4RulLuDO2U1Gz6uOwnTeT/3YWFc9KqHq3iGZk0x7pPzJVZoHA4qqSrGJ92piuzjMVY+iPOT1nfyk
cYbn0C5D44qvlEGuXBMPtyU2jteeD9aPiLlE4wPnBHSCiaxWt2iQK+ErodXpD6S4QdSKoVFj2onD
33GrFi9DCd0P1qswy1tDDiyUjdrxsCQWEyHf6Y0O30ATBD+NaWq/STvVHFRSg/2npkBjBt3LdPAL
5NC3g4hL9a13GDtshEpbGxNL4L6hnQ0QkfXJI6mm+ldFH7WnCA7pLleH1FwEzEXhKSTwou0xW3Gd
dHmj+6lqhZBwk+4rUpzy2z9/a20m767BaENloLfWQzB0n2zRI4MWqZkUt7YIAyTJCamEUjIR94oJ
eSvCx9hEdOsADd3Uk2wJpg+czC8qhYSzNtF7wkuH5rHvJQxMJitTwbLbVhguxTzvMy3VYadqJoYj
uwa7vlfcKD1YYHNrAlAI+NrWXV3JCwXmmb3UAiVwmIjTlKGSWG2Hi3kOO3xuDMXTFOFC2qb6XRHI
/nczNcMjn6Yq8Ppccztq3Kn6Bf2zimF0VcazEo1WizBHH319cB3lYIq0e4os2lcbp4as5RXo2g3/
85txpvyCDkU3gqYVwyvHXRU+bNPrbnTpC2bL1AUw1vzs6Hnn1XaRPsu+m1BCquIXOS3x94i6fDel
vZbv/v0sKADpiGqUDzDVVkVgV0GxCMEwsB8ZXOUGN0ddMz/UyWTXWb9A5mfT95HgZWsTg/gc/JwN
3w85F+nPz8/kTB0IkIBJOzN3dt7r/pBptJGZz/RncC05HkkL2n2uqOnvz49yWioh0bEZlemUSSAV
Vxc9nkJUvSNHUex2o9W3ITSwOrl0UU9nOMdHWV3Uks468QAcJd/8fNoc3jz/y5fPf8cJno5RwtEP
WdV8TWV3hDpzCLjkm2z7Bz2s/wdZ9+Y53cVbPJEXClv99P4cH3CpfP+SCVlOCDSCd8YD4+XP23ZL
8vudfoDxs9W3xa6+c+/FXnlKr8araAfwa+fuy13mC7/cmT52xU1xN105PmK4C9XvuRNzDFopC5sS
VMCq5Bat3jK6oZSsUDH5dt3ztdPdS8KWMw8OAkZsrjyiLi2w1S1NJLLhCGSVlypZczBbU91ZyZg/
yoqk7s/v7bJSHVfYECiRIdPIoH+IHun4SofwX0U3NWQ2DMTeemGDPqPqrfLnEMzW9TwpUb5BmGe9
1EoTDldRWUn/8zM401Ff3hEwD8i1VR1eyPEpoLs2zE6SxNT3TaI+ISLKK2JWhCjR35qBseFbGz0O
CHTeFGLmrpUeCsbeNcLarzCw0iAK5/jCff7YCa6uiwHbDsTNMkD+36yYv57AMnK6ZoR6iL5UGl/J
USmQnRIZc2OVRU2RmhvGr6HLCAUhnoA9BEnombvR4gFha6fqObm46kQsbaxP3jRFxY8LF225KKvz
o0eqmwZbMYQJa0Bin4H2SxEIeWbTguas2gXSP1o3oWaM14le2QfhENqeFvH02CbR+BXMDo4wkSoP
dkEoygBuwGdqNV2xnUp3LmkIML8D465lQHnhGVuWh/W5ciVpQi0PNL3H4xssFNRbAyQyr091Y2Ff
tAeEeVh9p5nwQy271NY485Iy7GcWJVjhGf2vjge5OrHzYCTaiz7QPULx6qpup/Hqwi1Y3vXVz2IH
7Di0UkEh2uvN6VyHuZuEcebFMcHXBFFIVIMiNBX00iP8ZxS2Ema+bbX4F0kSKKaNyeTxjWAI68Lj
enqFnUXoSIuPDT9ns6pHSOkYJ6aBRLF2bvdfLErHl1k7fTNnU79GHBx/vfDbl0t4/NvZBjOq/1BV
oAdZLRt1QNJEU9BMtntX+ZNJeA4sZeJLnbDBrqPMuDMtvcaVYvTbNjGTQ+DYAzBr/MgbZVLyR2Ji
pitwR/RV5sC+0F49I5KFpcSufxkgMJhcz9zdrkAZpdOaKxoCkHdsvxFbtamivifOMEd+3rjWL0uH
vc7mtm0eTZw871aaN+kWnKRjbgcHXTLspxRrMbEDEiMQibeYRhZPImOS+keYNeEXY57sn81gqQSo
44D/f4xCkP9TeHFbabpQaB6/OVPSuFpIeo0n0xJZtB5ESn83kZLXUjLb+ns8KfJJdkP4jTTWAuNF
o2h37tSU44Uv8pn7rXEq7rI+oytY9zqlpspknDQGAEgKrlpcfpj/WuOGOcUlOdOZ4tphjkXPB9HE
snHQjn+0pscTpicojXJOrB3J2e01yZvZs2mn8bMAM0O0PI6OPeVst0kdIR8yYj5upLBI5Sya/oA6
gmhStyWmJ67Lg0KY/ZVg85VeaJ+ersHOoj0FuUpRywK3KgaIn3frFgqmNxEP8aaPssW/qrY3ZQJa
y5ZKhJm7rw4ubJlLwOAzLzzfa5rPjo4ulyLh+Bp1KuEPs16iK7AbwOpsgON2lyJ4CtE5l/ZDhCcG
E0Iyt0j17Nr92Sf98NVVe6n6PUpcBwNlIW8V6XTRFv0CpFSiStFpWhDc9Qvr/+l6DBSSiTlsnoVA
tF6PbdnPc8Qi6empk93SxSDRSDTT/+Nu0AZl+TNNseinji+JW7NF74jB9Jyw7J/T3Mbuzcjt98iO
67GV9chmOJCkdxame4HSc0YkzVeN8SiKfFDefHyOj23hscgU1gwC0WG3mdCAbqSV9F6L9e8dMVUC
JqUMiFXl2X7IXOQ/JA/o9VdcM9Y+zkm+r9O5udQfPndaJvhy9qf20uJfy/VCzW0YY5aZV1cO7tRB
HYClGEVALyIlfIbUhOSn0ZgYzXKNhbgpxEuXEtPpA2uyiTHLKxygobzkxzizmJiC14aRCd8P3qDj
q6WMyMlSsnm9Oenm55wGjE+j0DykDhPJzz9UZw5FoQ7fchFvuuJjrfmrjLMmoaNaD8jKcqGfNLBC
thoRIkQOWZeqjg/a6PE3ETW681Esfsz9V+tWFHQyIMOl9cYqM6YHrKm57zJ0TQ6RCKt7CAQdHEwy
WXqyJVoGPI0VYFqWrv6aJg0NmjKfo5cazZTYxGoXPeoOGRabutHEROYJDoMNmUD1tW0n0+us6RX1
MXWOiRcsV+17p291a9cyh/qOhE+8gveRrwSaFN+EIn5pbqV+a0Wvfm8sec0slICjvk57f3b7GGpO
MavQI2uDD0ub1eG+TGyp7gI251+kK1UT6beK7riteQFooyYuSYAih+uhZJhqPKXqmWH2Sh71GzLU
gj9iwJS7TzN3FLuIgVy3WYav+qYkPg6LsBr2I+38Ip29PtOIiCWDJPgWB41WY6YLx5+DxeXbJMPY
jkuWy/xqTiPoDZHjC+SvE/+9ka1VI28a9PE901hQ9gbqnwk3s5W96KFlXdoqLQvI6v6iUNXIRWBq
u7hwjh9bEAt4Ag3aoVzP4MAGxdgajTvsqtTUriDmhPhoSZ79/AE+o8lxkRoxYYT7aaiAwI6Pmg5j
N8uGWsqdsHDitehvTdAMj3OiWnRmR9vaStzDKPaV/mpgurVl7NvtMz3XvjSqO+9QmBuHEGMgzSi1
dm8LtmIXys9TsheqkAUdBtDaJjZiTbHUzSAn/aeSng3/wbdVN93yvSFLul20byj/HHwJjBx06tGH
kgLwNuutcS+iAL/p5xfsA6e1uk1gbUmOAJuGqGJ9m9JqULU4WkwCZlKKLc2dviDRN2KKMlQVXcba
MFs/GlX9acIz8jI5ZayRk1gIpoAI6H+kdQmbCTBEbGG4iAH0uFWZvBAiO82bjtwE6tpeyDtd9OB8
AoJhlK0wIblgtadtxoRTH8ytUXexewUWwrY87M9T7DlEP/4mBQk78Uy6JjFAVvBLtkXX7ULXmh4M
Q6uviziKDLZyuvKnbdGUXygczjzD9HKQPLJdwaK2HsNidwihCtXSM2al29al3v5mc00wZh4Gm4T5
GoOs6JIo8WQRttncozihpuOO0P47foQDGSO9hnZDip9CqJOdyGvcoNQulX2pTj0tHjkAw8JlQsn+
jyV/dSy9ZpLCwuI5BcgyPxiV+jezCvESB1HyXTE6qkczhAYPqm14xlNDwARNQPMuIrnyN0vtu9V0
6iaf9PnFrO3pT2TJ9gszgfn18+f0tMNA35GiiJ7sUtqjXzw+U0r+1pZVXXm6ghiKeM22HryOaGxz
ZwiSaO9EgtNvW5EQBTejmYMBrMY4MNmkZqMBBcpx9kqa+tOmS+KufMj7Sr+0kTp5Xmz2dmxuVZj/
WPbU1UkWPIPcPR1r/WSkP0a66++TmePecXMteLXNubc9e7SmXwShJt/6WQWrBTCA+oaWZCS8rCyK
xFtCxzDMiCEPD2pfIfMeOoCJBziU1O3usiMz3LZ/QI0PFIv6zMYOZ1QYi4AZpf0W5JZT+ZqRMThy
FOSde5eIO+NCmXq6igFYxm4CAcHhdiCYOb4jht0W9pCiM5J9bhz6RDBv0Wtj50R2T4slI+wrbXq/
EwDmoo62kItjG0sYQ+YLz8bylB6tYcuZIAbjBV0aoWvRZ8u3U89IveIw+ZvDEHSjmXIfaco1SU5i
r/XjDjHPwZ6KYVvPOeO07NJK8bFmn54D3zrk5GgL1rc+YLkqpb2cgyaH+wFd+cJE1qw3KzScYCPD
XHjIRqgdbNKH8Utk20EV5KOgdnhcZCVbGRXzYSgC+0qGkXrnGswfg06NbpvB7HZxERBYV47jPqtp
C00B4wgGaSrEiDTzrdJodkh8Qj+vG/gN5KftnAL0Rqm2kMpLR7txmqb99vmFP12p+KFMqzBFLNKz
j1blX+VikmAXla5JPSPd4AXYa++3ZWfvskmtn/79UOxtedDgadOjWt68vw4FNClt2hgHSWcMDJoz
a9xVLcgBXG7l1eeH+sBkH99KNl40XJa5C7/s45P517FaWyEYs074bhUzxNp6mCjVEOvnjeh9HPD2
lpqtNjZ6VzsemICRVB7eyUEsWDplnDa4CdQEHoH1Xa2y7jCXGaCCoaxfNR0nYOxwJ51QGI95lCsP
zOrEY0hP1cuSuLoy6j7cjWneZQA/CvWgW1N9KIgRua2nsrokGTlpytHOXr5sS7mEIHy9JxcTuE06
g8Qv25P1R42KrNjC+FIe0wAJyY4qplf22SiJHo5omcVX7ImBfg5ZxWSGTQRGdBCUteGx3RNXY9uR
vSgK06y242CoV5VwMCHWg01bvKwy85vWVvqvz2/X6ZrL90sIGpfLq8f+/vjJ0F0We4LC4UclfXwv
umAEeGsPB3fWUoSoLj2ROb605Jw/KBANLKhIpNaFAekbQBOJVEJ0O7SP7NyKLYn3ENaH1H6bU/IW
CYOuLmiXT1v/3C0ivqg4qW+x2K62THEJY5O+WYEGIi2vSD0QV1VDFY9jk9InSI2SLFgskJtRgXk5
aWCTBjWCo9KJBm9jolwaUZ60Kj6mIXyUeYjouq23proB7HTIcDuTZkobl/H+nvAJ9cILee538+YT
eA+LHWP12u5EnEWa5j2W7nJqnFsZ5+HXSSNGGPdXdGhdaW6DNDfuS1B4j5OBOBPyz3hrNb3cAQeb
3j5/4M6sepwHgyb4CEyd1pT9bo6HAfRe7om4S96sJId8HVrBdzV0KU8+P9bpJHrRo/51sFWBNgF/
4DHjBQ3dYPSj2LrGjLOjkToA1pEF3eH4jTsMjMuB+ZFn+wvHXx6p1VpIycUJ6MxPXAJSVm9XliJD
BRfk1VOSPydmTe0BNwiJOR+Xak6G14nx2wPxLZ0fQ0/bDRrm/EjJtRc5mNOFAuvM88Zqhcad7cry
xK0aR0rT16LQo8JLBaKW0FLMKxMw/aXn7dwdBnzhUm+ylcRifvyjbWOOtKh3mWaxXyQxyJFP2qQ1
/0UDYshNXwBPSUqeV7/M82KPB5RsUd3htMZBldFG6mnGXzAgWqWFGiY0ZfOs9j+/M2cuxceHENn/
MlRZT8ujjoWpsLkxoUmXroWee2OltXn4/ChnrgQtbFDMkN41/mO1uOIImmwjJotncqB2zcQ9+4Rh
Iv+2XHGhijv3gygl2fMYC41/vRF1SheZiMtaQvqAe2PAOwxBExXz8+e/6MyWZ5GhM701iL/gE7Wc
x19fdzOMq8I1IEcRe1w8Q2sgaFYNEseiQ0NZOEVkJ1+RxDn1u6icI/ASfTQg/+vq8Su1sCx8GG1d
5CtdhcJuDp0p2LgAyQktjwwkWVFU0bH9/KTPXRu0fsxvkR/rJ85coijABLb0BsoZlawjDfcGFNKl
rK0zN5vWJ/1gLAR4xNaa8zIqNVK/6W8mIixADqrS1xUjrxHozuLCm3wqklisIkhY8a/i+LPWM6fG
hDAVofxBTjKwSVh2MtRXxUORw83NSgGKctbnrVOU9p2mk6eYloXiBaHhPjBKVLad2lMUN277ZUT2
dWHff+7sMCGyvENEIR96XdmKCrUVdrYC+GwTdBuGbuofbQ6tn1TwwrmbAtW2DglWzfsq0Y3Sb7Oi
f2pBSRaexdMiPT1Xc7lx7JEKSdd43DYN8mNl88/PBcQa9MzMFIH2rDcdZRjTMETw5dG+aA6dhvd4
1i995E/74kyWCPBxWA8hm5BVdfzGGCXG22LsGq9QG+j+/QiJuZq7rUZKIJraON7asOPuk1JG9yVw
5owQ6zl6g838OgtF3yL6qS4t0adbPowRpLHi2eXZYc99fE5weRu0rAagrtIevlRGuzAP6/Qdcvi8
M4apI+w885Uk/9Oyy/aN0a32g6DF/PkNOO032kyzDCoTm1Y2J7P6VIx40CWmihpuh6Wios4yn3FW
8tjQEX4qwrmF/gwDN+mnCSH88Dt1tC/aAAvKaXrjvVFrTPWI+XyrLueDSPX6Qs14WqgydAafgm8X
2YhhrkpGaMquWRXcNkVB9trK0rkD2eveZPpI9BGmu72SDc6FAc+Zg3JPGF0tF4Wu0qpoILS9l2YH
3EsGM98mSGt3gGHafT2Wk1cHCjHJEbCDf78VTLBxKC9OBY3C/PiR6CMr1cA6En/S1u3PqtW1pxLd
0X9ONRj3AEWB/YCSqaFAhYkY/Bbv1mthwlYDXBJk36yojX5KaAb3AgsvCJbZnt6InrZePz/P5cf/
D2Xn1Rw3dqbhv+Kae3iRQ5XtCwDdzUxKDAo3KEqikIGDcJB+/T7QzO5Ogyz2ylX2lMwRD4CTvvCG
44gKGAq8MhsUD8297YzUheyUXhUAz52y37eREl2BGjIeJ9uRn9DvyE+sgDcuPHw5IBsDXMI5ifk4
/i4NCIsmsxjQHMBWc5VgHFho5vIZLlFccpXr5TdhZvOdpsTTpxltxT5IMc8udp2lKbsUKoB+VhPq
ZLuWy+2ijbL8BZHREmmfbKKn8f73eX0LrRccQFgSUpVQYAPOKGDUAVahWK8p6kikGyc3cU9NQ7ro
+vz+UBjTUdhli4K02XyZwSKAB3HEIYLuzQ6FTs/Hc3vwZ4STT7zVG1uCsxPaED1PZsHeRB0JToKx
otKXcGp0Z4Go1+63xdDjC8VTZySmkVgH8W206ilFqjc+J7hbgrc1qoLTuDm80YorUNJUEaTQ2mYX
d4MXVmaV+545xCeCxV+V6c3SppZgQj5cI0ZgkMcrza0yIDzmOlaUVy7izFPyUrUwCld/077388kg
ZUZOffH2kxNZ487hRFrORGHj16AoKKz6hJtYzNqNpyCcTMcssEs3iQPkFlv9PMbDEB33WDY7L9ab
KFQQ5v0qbLTZ/QEAvYcHB0nCiZPljbmjIUyXHBAsjOEtcUg0HjCJMhJBPlnJE1aS8tLgTriycB38
CHxEDcslyz68vzZfh3yERRaQSYJV+mdbtS43po6HVppA2rWOdoL6p29ko/r7YRjDQKgBGwfVDJ28
4ymbNDnmnebBLk9nHaLCbH+wpwWyPpSUhap0LM5RbbXOPVM0F0K1GhZshm3wWvJFqhTpFUKoFYqt
7JdOB/nz/ld4IxDDi5DWt+ZglGS82jcKdiszlhZtoCeuOqAAbnshBh6WhzKItnhBloyg+hNMXVXf
jA1nLzXZrM5ITVGgJBs5sV91hfM1Ucv8No06iTCpLE7UQV8f6SaQNlpT9CZwp9s2Hd3CpG8lVGhG
eHx8tYsEcgTCMOFsI2vs94WdHE58FuPVJcIy45Kj8gXox3E2NyyHLy5ECralZd0YO3SUbETvQVBk
SJB9JSpOMpjGrYu9s9lcWMU07tsOr8VhMuKPQPHtS/rPJ1Fu63F5vP2hdLFRqNDYtK+2279UKg1h
ax1BEoT1BCxJ1/meiyT7klhiealzmr57jzwq2uUCqsluqKW8p1RV1vsocrHmKOiewAdFEPWT0vbG
D7DDnRm63aKpwbTAdtBoN3w/8SlfR5K02DgaiaOptDCRxztgbEDjqa2qoKA24GUzdAV9pdmaznXa
kzvTmE3Ii8m011p7vGk8p7fCQRXGD7S27f37z/L6rLYMG6wHhWdAeNQzjx9FoPVMrI3KaReLZweC
+aUnje+wg/oTMcHrw4WBAJdyu4IYA7t6PJCSOGnJ8mKgdowCTcszeqp0Kd5/nbdGWXMTE8gVHdQt
JR0h8n7OU0bJJptjpEZTPEb+9cTp/HoUDknWHOzC9WzeMiyzkRt7yvSc+qY0dqirxhearbe/P4ph
2rSq+CxrD2LzxRpy49XPAP/XvKouKQ5SwoeQsXv/i71x3NE3JH5dwwSidnd92b8VJ3q8uwytiWDc
jrl3nYppfImpPodthxTNyLL8FBd95sO6xZJYLkNQaHIIkfRtgrhqaXAitXdZxClmA7l0Ttzvr5cn
CYRG9EpCQTa49QDjiNaiqCigl5rNjygvdOTdOuNj5ub91xPf4fWmXMsdXLe09Cx252ZTGkgBcnzk
LJ0UmKDWLlruZ5reXYDszHZjNuFCr3BdBGBJ9TCyk+5Bdm38RPCq/7bgBJIKK9TeBSu8YuU2c5JV
lAhGWkJcdUAcTHWZzm09zs9OvPLrVgxVIt52LbZa8Gw2rxwrco7yBkHcSm/zR48AwE9d2jHoeQNS
MdWMKgQ+DHk/yB8GqWSIAs7w7f2HeD3DwJ5JoPgPvHPk+46XH0RlGI3cj7Cx7HSfzKSHFDAkxg/N
qa/6RlVhVejBhpi4GxfZLZUCoz7O2xKTQjep8Ziy6mItp6VFr11iulOhAJ1Y1s+iXpzUp2hlXs8z
sUAQqSboKBP7WSQN1YHmx9K5mXNiu7/1dFiSEu6hEUgWu+X6L8WIgBtWi+CtXDRxB1TmDjrs3oce
tv3D2JXtRaYOahrEBhQQcC/xAfH3j27lQnCbOZJwA1qwFn1/fl6fdZQA2RT6CtRGFmgzP7iZFInS
52XQTbIAvGaW5zYa7797Da1QQ5gcFBtJG8FTHa8Cbcp6lTS1CuhCKd9EkdaXNM0XGvuWeqLQ9uqF
GIo+qKtCeGS87SJADNMUFWCiwBvxLxwyIz6Qp/92aRmdWAtyJfc8rBn+cPxCVaQgETziEAD9QJyB
YkIQvnWd8P3JWT/LUfhDxZ2CFGUpdjAw0s0GTgtnmSKUHYPCrabHJk+NRwOB0ifH6NRzQM62H9tq
ezah+Y9u31L//qxRGl7tL9nDKg9x/JJpNHh1ZZNfgU1ZC6pedRCuxHWoxh3s/Td9lRAxX+6KHF6b
/usWPh4KNFmZKB2SJLpeo+FV+pWu4Xt2kRCWG/0pZerX7b9V92UF9v+CqSGpdDxch9SMJwby4xKi
OAQRrwohJMy3ep4Nh7yRZoD/othbWLLQhgHvoNH79bky0x3S78PH3315NGiA9lO/Xk/rrZif3TYz
bDtE3yd8AZ+qDDFZdMK7veE0xlc9yae9GTX50/uDar/CmM3q4iPQsQCaQONreyO6Ixed22C2Q20C
Q5ZRokIcUD5UAdxU+ugFVj5hzjKVRnzLW2MROYMpfC5a6oK+WxvmjzQG+HhIrHh8XnpjvqRrLg8N
mi16UBIxQQ4oK67ZWFgzEge0/Bcf3unScyEVOFMusSY/AvSweygyjWrd49UiTR92Bdg06r/Y2iXa
3D4kEYLCgRmPSGtE/Yj0r9OOc3lBwAsWteLQD+Ccoy+jxgre0/2IH9Ou6s08DRO71m86xYNZtwCL
uJTIZ+EtUSXuS5nMw5ktpkLBRSxbcJkAPAslfLDbG/pkbobM84jgttdKIwkALyjPmZOOl3aGFN9F
KjqXPRHHuITL0VG+1shGf4qdSMdxsp0/S6czfsRZrXwVampVKDxZSe1LPXc87h6p3GAKrGAkb44C
CWWisuZqWMWPQjH0KDfSiE2j0Ipx1A6zjg13vqhJephM9JgOZWwni9/oq2eRWwskDXBoVEOl072v
JUYevCB03s8Cn1/TV6WKS5wyQ1O77ROTg1FDOBr8YTnhNyaL2bZ30mowcSuyBaVWFEmZpokyY7an
6S2+DGVd6rgJdAuqbX02PQBP1s3QQTrhEYOTsgql1+MEBMS4dfwaxH0Twk6itWJpM1pWnecgwTLO
Qj4tmIc+YDNACywTTV/tC1ZJDPZRTPXOw6G0vlgESlaor1YlisqSyxTzD5oI4YC27uCzymwrROOf
1iH2XNjHTZVAZ5BsXZ9Ce+XjhbmzFD+ypZs4SDCM0P14crUvhlZ7lR97FvZdAMbkk/TKRUVseSCy
peCdA6qexvoH1VU53XuqbJ5yNMmAMQL6YoWQ9V7RiFC1oNc6oOMpQVsC/ssY7tQeDeqgSpx2lQSg
7QF4MRGry3uOVAb7KfHjaHQe0THJ6sBIPPdGLO1wZfA1+XVOvLo1GoO57BZY6Nj/NssIXr5Y3T9Y
iM4KL8zd3VzXeNZQjebYf/8oeOPKpNLJ6QvgDTGsbe4GOmkBM2CiH6wK97auium+61TvxCivAyAO
3ZXnShRur3fn5jajkqGXapKVgTLS0hiXfWR62ByrD1Zs7Z3KegIldJW5C3JOaNvPWJYidKLetuVw
okS13lvHBx9Cu0A+oeuRGb/q+aOs3VmQycBTLR0gk2i0rE8ofljXXZQuPF1+iqf0KghGCQtPCo54
WqBkyJvrRtOF24869KfImKNvHi4mYVUv3WVjY8j1u3PJEqO85SImxYXqbVoWo9mMBbHtKskvnIMw
iuin6Jzf1uSnPbimbcT10Erp5B/fn6Y3W05Hawq/1z7fj2ZsPqRpF5+oKbzx2YivKCjQ9QE7t+2r
I16Lm4Wg7tNGQ465TLvs8eNb5dWdE9nh6x0AZH6VCQB3iHjrVl2xNYAFOHh7B5a72GGeOvM+EqB7
35+bN8IO0v2VTQDIx6J5stkB0uqSLkuxgvdQMMHeq6IeFCxqvrg7GRFw+HD/RryhyE3wcsvm8VNh
ZQKRuswAZByJRp5LQxbDiZ35xtsT/NP6RFmVWtE2/uiSpjBxzkCgpK3sHWxGd5dr6Aa9//ZvjIJk
B2AzID80YrYvHy1T1mY5TSMvxvZGVXuCZw/TpvdHed0+XYmnoMe4odHEpbJyvDR14TipXq+eaGOK
5PiU5PfFqNvY94C3jxKzOKPU6X3QJgMDj8qCwacrfYI2vLDuHK3IHifZYCpIt8F7MArPBpzTjice
8nVcz6de9b6pj1s0b/TjZzSBhiyyoMKiNVAsg3RVjGe/csOkqflhmaz5ETwk+lf4Jvulrmvn73+k
t6YC4ZRVGoOIGzjS8fi53nS42VICdwoND0ZPjjdqUWgnlvsb2xcoAY0GyoIkf1sMtSVzexgzjbIt
rtyHbM7MkPI5HLzWOZXFvga1reoo1K/pqKwoui3qFNPnIsLYnkwpm7vzBKulp2zx5keZWsmZjk/M
nZRa/iGO4hTxed3+JDsjy05M6y9g6PHFwlMYALbpUXvs1c28JgKF5igFCGSjipZezNGifk5y2X8D
gZkCuIPo3/ljM1buJXpmxpM2NllyMdjpXASl25v3Ed2nRy2vccusclgQhV7L87l3pmRXIMj6nRsN
ZKxO4fqy8GbR7ZdlVH/k/TgZiDDEtCbw0Sh/utHY6mEd14nip+ZiP76/fF5PrE4TiV4SAM1VgnXz
mn1mT0ID5RSgV5yFZE8m6oqZ/hlSqHtiqNc7ZS1cm/RnId8ACt2AISzK4lCWULeeDSPVLxZVyp3T
mF3si6w2b5oSW/ddjYXxZ0ouApz7aKFo8/7rvhbBW4kznIu8Ko0Rb9vUzVs9VQsT0kSea8196S64
bmtLiW9eE7vSOJ9jI24x/jOUj4nuwQd0c1HcO14l8bjri+QuHSOi/FooaHZpgLzuc/w9QqOHUxBM
LYK657SYmu91V7Ufk2Wsaf9ZSfoFCzAP9VN8ke46eM0Yh1Z0rNhOigQprmTFTsR1nl9NUW4rPv6i
DWwoKfAQaVyl1ELbBCwTkn6YPxVn7qqzDINx0+fQQUq3aXG+TZd8/twqrZOsyMtInk0x17hfsZtP
0cJeLRp6gmwJGo+gawj515//rQ7dWrjc4oiJ2d3SdVfUySSkBBy5TfgI4fsT9qprRLniV+wDwYcV
uu2uxrCqXDUdJPVsp7jOdYhxqwJXe4bXQnNGphlDlHD0m6jO0f57f+xXRytjrxYgbA2qpfz3+DWh
dikxbEmEnWiSXIA8aAL+gvHnAf5fR45q3X/+xZ+/15iHpXHSb/74n1vxUt337ctLf/0s/rX+1f/9
V4//4n+u0+8Y0tY/++2/dfSX+P1/jR8+989HfyBZTvv5g3xp548vnSz6XwPEL/X6b/5/f/iPl1+/
5WEWL//+A7OMql9/W4xT2h9//ej8x7//sNnh//X3X//Xz26eS/5amFbP5XP7/Xn7V16eu/7ff2jW
P8EaUu62ad1wwa7Fv/Fl/Yn7TxXwEPEdrBLuCM7JP/5RkQon//7Dcv5JgZWfIffD1PGPP/7R1fLX
j8x/8uuAhQHs5H/Ij/74n0e7+/Pc/3NS+BJ//fnvLnjHO2AtonFmEl0CzkO8DF7X8dKoq1yZMuiH
Afabhu+tJoNRL5rdTD/+7G9f5Y2hjo/NX0Nxs6MXzvon5HQ3JzQBbLQAXJoC3VBwKGwNfZ/OHSeF
M1RXiRqDXGvL4jETrXsQoFH/XJ5Hq/Pvb7qRj/pzfDAiBiJNq1b5VnpOjglsIqBqQWpiJHyn0Wrf
6RP2xXsE5Srgn2k5mHyCGR5drNkNvpRJrN07xuB8jzMnuiN9bJ2whfYDBzm3gGEsWus0+yjnYNvr
SwZK2tGy8WczNk4WVnaCXW7j8klx/iyTIBtqHaHStql+UsNCda/UV9/1eGySB9aPi6K52UTfYmce
Pg2DpT+qnVJdewOGM7uxKpIT19ifPPf/Cw3++iKEJgb9LmZki3ichYoh5Zz1GIB6FASkaurP1WDR
iZiFRb1TyWzzk1ro2nPREdeGgELT0Sf5UWOfWKH5sZSjroNWiKy9khQxpOM0Ft87bRKOD7W+jAKr
ylw63jEKi4eipM2rUcXRDjHoq4eo18ckhPJffLMk8f5eGdx2OnN7UX+epGvUQUou+tHCvzL3WzfB
7WqyuWFCz23775mcp4cudzrUV3mL8UabZXIzTF2jX3SmSKxbuPdZvldLp+zO1caqkOBFL2vxKbPS
iZlsvUexcaTEStnGTFoKNumERVhe9c8qfvW5X6EUUMPpplJ6vSCgoSBSaLhfkdh187PagZe2w5Ba
WwDoTo4TapGHHWu1yP4eLjIOmkaVTTpVOjd5dlra8md6rVvTYXSmcgjs1ulwbQP63ezyPjKEL/A7
7ENoPOA9kzZVoUtbKYCYxVws26caBk8VGV+PSjAilmoT9suYG1eDEnnOZRdFxO6RaRcfU3xDVfw2
ASqEulwTG9MtWucsxUJV/84L29blHKFXEYAxjNMP+SrDcx3FVCT3S+qKdI9CiVbsC1YFlCmVwuh5
ZBhFgXUlXjK7XuhedZtpa32yLjFWC61kLAxqdVp7q9sVEqlG4VCrHa2uwgQbw8vom1zMJN2bveHE
4DM6SNOZ0thNuIyeidgIyhMQyjDJHkMP3QOUTmUx7pU8mtK9OhNhnLiO3zqMVqli+hdg4lRrE8N1
mQUpW5V9QBnTO9gJtP3O7prbHBFK+NxjP+1QGq33g8o97RYy+vn+YXhc7vm19biRUblYgb1YCWx6
Cz0gxJSWG8zqLK52PfbCl3on0wsw1Nqh1rzsRC9j03L/c0D6kGRXwNFtsoHjg95uEgRPNcAxlI9x
tzftPminqr1M29p9BvTfnkU65NnemrJwbgb1vGgE6sZjXs97VKqpH2YR6hCWYlwaShY7J0KUTRli
fb61ZEPqSWamApjf1IiownlT09CDbJSIi41izkEambkb1XwoKJemWpBhQndWDRj/+fWka4HRm8u+
LpX+0EnlFDvmOGZan4e7miYEDHXubfKn4+9VKV1FWiXVAFG3Rgd1McYUyWEHnQjkN7jVXwMRH/yS
RKUOAYT1eCANoYhRdWc1SOpxuLOKHsfkJhqUl9LsnBcFLDEG4hn5pa/i3rr6gafc1Hh81gVxOybC
qNXO4+eGUF/bS/o2augoZnEolS6iDVCXxPO/u3ZX8A5NRgQDqEJvZYZolFnOEK1PPCzim4YQ1iGa
onKPZEtyny6KeXh/vG0iDfIcZCds47U5RhtV3WxWxckxJFZ0NRiQZ35CuYIKSApOSaLqA83aJnlN
DiW08dvZqI3nql+sNADxpPxetYhzQiPHpBW4VihW3brjqUoWC969BmPWREH5QwGAxleHfH448brH
S4/oiGEoyAJmBjoNG2az9OgvcDGizYogzOR9xHWaKkjZlPZHIAvzd2mKiJ54uzyWohiuorjC4ndS
V9FlM7PznCO8zMsD/HF31/STfqJOfXxwrg8HjJiokcwXPtarihnAYb0zIx6uHcvovLFcBVqwlhyq
fHiMJYLbaM1rIa3B5FKdh+7+/W/z1uh00mnMUq5D+WwTQ6at3iEVa4vAWVBXgo9Sjzg+psqCOHTc
hbCklWs0ascy1IQqd62zjCeqsusc/1/M9Of7Y3FIqQGgFI4B6xP+LWVEFCEhxmMNDFVWLUEvIg1P
96yZ7mphY0STFemZPnfD7v0X35yP67jwAUF+YV3EWcEOOx7XaGrQXmIUgZkZdbqLwKPi70v3xx/Q
Ob8mVHN2Sldrt1ZpZ5ivTcht71MrhaZSW8Ui9qDRk+nELUpX9tXnWEnJK8FshZCApTl+LFlLvZs9
YOydGO/ixnA/pAqSh36lFjjISKIqpxD04ZYedoq8sSTqR3kZWplycGki54GdZfll3ToWXswkDTg/
Gy0nnrGQtfoaPbXvpV5jZNQlplKHcBoMJ0zwVP1s04bPdkVHQIWJcnHgWyx3Zux9QvY6voKeqwHA
xLvBIK5NnbsESbbeJxDCLjTxks+mMiFtXvVJuuxUS3RgTDu1rfbVJObvSoJm064fXf18lFY5hUsJ
Hwj6rR6FlKNR7nLdWXyhr6HeKgI4KIrxNqilvmLwy3xY9W2Alw1OqGL7fasrYwZfUmj6uVoLrzsn
ikKnaa1Tjj51Get+hPMcofPRZJrfmpFO626eBwWKvT1UhHKl0R6wcu27i3me+n2Z1loRElC5P91G
UdBpnuzmydakB1+WUH4K4y6fOt/qm/ZFjxIHOWwEOpZQ4Gx5UWUd8RUE6yUsBtk/TJZRfy6itHtx
gfksKPOUlRVaXZu9JBpB4Tlnsun6BlxBCxfaafzGRQ6CdeGOfFDNuJz29uIV7ZlRGKPrI/aYx/vM
1bEW1mptvq1kob1IKPLfXC1JbkiXBuPBS+z0U+o4M0Fh2pnXUtEqEqVaR60/Tet6JDzRIQQjIYQJ
StTj4xDok9rnO9upKw12C8vaH8XCk3FYNO4Nsqvp57KwvTnUtZkJ7dUkF34fybYJJzzQD4uNH25Q
C+GFk1bNSxDBtz+vWiAtfjtLoNQjkf2PWVKpxZFVV/1htKLzqemwFFbGudeCXMxDG0A28Zi/osue
3HqWz9nQU280MlX9ohOp/CCwnBt8H8oF/Ugnpt6a9DSB1Umbzuditgw/USrjoVXy5kstR/VDTWPm
AxQltQjV2cguME6N13o/3zzQvdHD4theppt+WOoOWS1jds55L+c7qBUEZr3SydljWFFcWLlrRwei
WPI51Dhlu6OHGA+XsTmQMCh252IzMClxvB+IjbuwTHI7Coc+z+GDWGlNKpJP03nmJgKHgVnB0kDC
wU0vDDtHBzMdcuTK0OhA0GyhcUG3wK6bZ7vM6d5bTiTGgBxRp1cvatrSg5ian2YxJc9AM0QbWNMi
3WBOc2AKpSpr4ccDRQm+pGzzXd7F0r2YW9tEmy7PlfNh1hMFcbRizvyeo/9bpJgLav5LY4sL3lxM
N2BFkT7Jk5m7WOJMSX4upgz1/UiLNH9YDLI5X8uLrDuYooOrSCwmMFnscWQIZaTO1SHtWCfICeM/
u6e27bGw+1r/TAqHM4eLw/VNzs6b/Fbt7fJMtwe1D1vqzWJHKR1ohVm5LGdZ9rHvxLkHP7/u3JDM
CoTBwOam1+Cl/RV2PXkXxnY1GH6TmbhkI6+kf45TFy0pAImiIbrO7KexK/QhBHRC8aCoouyzaRT1
7EOvk8p5jgrOV1H3SoTRWa19RzZefFCGBnNYiZSWjeOC4jHnc1RdIv4JQp+E3PlY2y1Ci9hCs5WK
3vBgvRruz97zos+lVS0PMOqBUAHsWred4XUPQH8oLeuLcKudhsCPhUhtrDn7znGVL5oVcwP3BsLs
fpRYxl2spUu5p21g9WfgUPTrPjaFu7MXPs3OEoUT4DLSkFaKwfzogdO3QoBp3RLWhPz4XedyvBcz
14tfI6E178w5o89Au7JlgQCLukpTzRKs2D4RPu+tQkxplrsB17l7VR2R0BWFERWARluLxL5I4vrM
yygfBlLV0dR3LaGcGX01JCAKbe0G4S4D4UenjM80RLfQLO+y+AeiiTHiZPmkYvaLcXhYFq1mXmuz
SaTt9SW6/Q5xubKHI87d22H67YOFWT4oo169qIuRfeI3mD87JZL40E1N9cUt29HziyWHPJpGKeyf
GH9UGnt4RYZqYseVbyQqtPqxaNOPWurZyyXsCz2Uhm5Ut64u+iiA+kDxSAUL9nGKmvkJE/dVX0l3
p08DSjniAhkc2ZwBZQLIbw2tNQRuTyoYdmIuCoB4C94CABNr6WvjuPzk5NRuvCwip2s6d4x9OSRx
Gi6ZscqCCtU+l+PkyAAiVYTanlqDTNkDDM0FChyxyPVbOZpyvEoSu7srkqizw0Wr7SHosqIrg7ad
GmgZlSi/4ojgjBzeKmWJoK1zjxNBa835kKKSbFxrTeVpPviTzArj1HSUnaEvOK7MieXiuzKIKNrX
qhz6wBQa8JxZS7oLdo5twLy1hw85dud7LU/tp0afsd2staU/XwBxXesT+lE+6gYqVTcDda+DsuS7
YqyVq1FGIj0zwSBnQdd+TCMbQxPEaMpgabrr0qu6l7IoxCetGe/aAaVmYpoLcFF1eiKLeh3KWpQi
QbaQ89Ek3Ca8Emc9FKJrbH+1rtjFSMgQRoLZ6YWjXFIZqHa0adQwzzL1xq56/UQuc1yA+BVPgnqx
gIBATiffNo4DNw3ZXjUiR8Tfx5tvliSCIougeWhLia68nWYnqr+v42bIcogEw982gLc4m/weMpwL
BYstWU1NDFl1pj+nyWnvsskfvTYbOU2j4sP7UfNb3xhsE5kUUFHQROtH+FuwTnGtReLW7sB7peIK
2UnlU9apw8WSqj0GnIo8VxIZPeaoj+0qc9Z+/51XaA0EB4p7wDjWRO9vwysVyHYU5hi+zhQKCb29
88ZxOBtMaw6chC60Oufq+fvv/EvW+zhDWcsJK3WBdjrw5k22nJuDUzhQkwMDh6AfFUvADLSh9Tw4
YaLq9z3Q6ixQKPxEh8qeegvaYjI/Jz36gqgL9WkVLkJvqx3GR/G+0azUCqJCymtUK1CL152Wm9wc
3RFtYaEpX1Sj4y7RRfGwzCIPY2BpgaSHt8trz7j2rAGgc9Ujo4ZTS1vbgdUNaPdgRzYJULVmsVsq
vYpDl8L/FIAki+wwpv7aHTyl7ihmquAxRjWdol3dI7t9ovD0OtkGaU7DmBouiGkqMMdzRLnFKbU2
H4OyLPWfqpbERmB0mXnKfXb9PZtZwWyFhg/Z84pr3SRKCiP3Gb6sOJtoBumqa3L30t/d4eH1IULt
C+/gjqabr7fjqXd8Y6+z9dYOE0sCDNZ27/VEFIangOAUCMqy7dK9VCf5hHTeclmqWXIiR37jXeFX
rHy9tdMC8fj4mxq4bC1KTq0RFRsvzBXFAruTo/TVuv19KRwIe9CD91Ht2SfS5Ddmk5GhFv0aGQvG
45HRj68KNzfodGaknrEV5bvIQfP//S22Kab+OjxdGlnkPR7fFcjB8TAjjFagDzBw0REtz2I2+bXR
GkijSK16kIXTrhXJb7IjYjJLrMuT1IkfvT5WrzlkvIuurPPzDPeIZ2vAnu/Ew70+9EAFcM5ChIaQ
Ri3s+OGKmrAvRTUrsHT0g0hxa/hc49xiMGlZbf49tTJp07DPltsMmy/gqgCEAVyrluzZlj1YhdEm
Evdzabpci04iv7YC0qLfN4pZhSAKwWR3gH5T9KqLQoYnXmAt4hxvFWp966PTT1qF6TYHWDNpoiwm
ewqw0eqAuhvZQcwl55cUWv9DdZp7M7VWqTYtb88pX6vfyQjiH2tv5dOgVsZ0arp/oc43T4SyL2VI
qGosqu189wmrHeVQGaAQ4hoXg9qugdVIrRHxHVo8nkiB3xYYCjwBN4lT9FJzRPO0Mc2eStWQVCNd
bfjgVbW6+Igm0pghPrRdn+Jv6t52hpa8WLqdlKFX9EPre4nbgq3L9AHlYq+aqaIoSvJj7JEP30Vw
gfGYkjphVmyI4lvTepF2sVQeUqGp5ShnEj0+cg9NUXp/GOboHhgGKOqxnuOHiCjquVOjyQj7WBo/
aQepXwpsf1M/9xq5ajlFFYjr0aynkKYxdoVimaccRCoL7mzB2D29tOPSfizSSSZBgub8FyDc5r2h
5aWFZ9+A72m1pNWhcGMsy4y+d5odTMJSuTTqzFxAkEvcvWw7RwFnmvOfaZc1to+wnA35jzQVmVzD
xO+ti1T7arVq+uoO7fI8gNYqdm3dlrXvdJ6qhFVsVaAoRqwA4SZVGeD0Oe2HgJQay5+qLE2/VKGV
FzDpP0mv1eJQWg6ucmVP8yeoOq/4CiEtJkSFl7VTdGvQDq7T5T9t0n/zDOqWue+pRRDhLoZIfIOx
oaqDGIyCwp77Ww/aloDGPxZXZEZuFzSqwFhsyhMg3ZzE4pqyh6UFUa3A8hu9pD6FYH59tkOcB1bo
UCV3ISNvNsuqJWXZU0I/UU+wssP2CX/GDFUCz50vlMwbT+zON8ZDXgWRLGDTUFW2fRF1aNFYbcse
jSJvuWH9NSnN6Sm6hSEwYTdFu+I35X/YbrTIoL1i4EO9Cwbz8YHmyJr/X2Aljfx3GyS9S7OeWMVp
ToQCbxyc0MHobLBaQUJom3E0WXddaxKRg0tK74jnsr2MSYBjrVU+y5KKj0Vics6dMOyMUsnu3j/3
XpdSKSlwZ1Li5dQgTz5+TVWNEjR8wCcMU+/upTS8O3BZeNOrav35/aHemESYiKCYOVTQ69jSfFW3
w6gkW/lhzjLf45yqI8SLu+HO9cgBrSTvnn5/QMQ51smjkQN+5fjdiLJUpa21HhQaFA6X3sFZRDXl
oXHs+aqxx+zEePp6A29ObDA3QAJpeSLotK1L19Vsd7bKmmlLkswgbyqj9wnxqrBZdZW1DvLUIYdq
/CBsS+l8DDjNJyXP5ty3fsmawttIxN4rbHmDJKithA68K6xKrUl+zHpoEKEqkC305xoN/XCMO0RT
3/9mbyxHy1u7w0SB0BO2y76USafNaE/CvWzni1ZO+S3msdRFGkttfceK4wtsP40dLpzGeaFPi3Vi
P7xO2QhYEU0FTEkwRwPieNJiSouyMiNWSRclQeuWxmFSZ/GzB9pHOSWefFsFsPD+W7+O4NYoGWVa
oPX0+7bxuPCcGYqzh1+CzqJcaO5cGEm2nOhivTUKWCT6mOz1NY7bvFrt9JpeMIpdO8uHluwXkw7n
lJLpG9sMdDmkX5OrERrdZtXjjueiQhEh/t669V6bSxFGGQTQuYJFg1zVKc7MGyeIQ+oHih8hF4Cp
mxyjtFAuGVuXSoxeWZder6Sf6rEv95pZU+Z5f562zJn1VIZlivwV7hardsvmuOLMcCiglSNGm8ZX
2gbtJco0NDwIAM5TgSqWAVz/jlo/zZG+wUE1xU9xqBDHwGE0wpFmKOAmnXioN7Y9UHtONsIsUE1b
FPCwtF6T5pMM+liJbl2zEmfunNVPvSZmSYg72jtXRKUKUjfNvrDAK9/S5SlY6RvNOkjLv6w1WVrM
/yaprPrYSNIB6WpPNqbjC7qpj11e6vfNHP83e++RIze2tutO5eL2WaA3XZJhMyJNpFeHSEkpeu85
mzOWO7H7MKuAUjL0Z6BO6zQOUNjYqL2lFWtxmc+8poaPZoD0o7eDnoojonX9jkqaNd4mYSD9oOgj
g46LTdO/cJ/84TjPioco4c/VAXbI5z1fd7WZQtIFASJ4b5nqjzul1pW92A3TygqJ13ogDxdC5/NM
cIaa0BekWEtOttTGMBOU6Acg5o6aTdEOpHviSmps2TQC0IjioVtNUSceAmiQP77eCn+Y7azfwGtO
zYlfsDh7/sCDE1lWR9Qbi7cB3dUbQR5T0Ha6v52Jh98JGPO3rwddgu05FIg5AMuGUjU/4st7JUez
dy6Icq/oOR6igtbKzTVBW1i4NcEDAulx007ILVp05zyKGu0qEhF+OZRy1jwbg4y4DRbWaKyOYiBX
a+rJJoYiZpsMNq2MPqJ2XUjXoM5AxuKM8x40+Apx1DwyJV8btPVUqqlgj5Rq9E3Qh/LAw16Px3Ty
6gtBxPltA8CBiEUEB8NZXyZFQoL8fm5SKBbaTttUKvrsRI21bXlhvvt6Xc+G+qiTIomLeg2A1yV/
JvYQ6w7ymYUnNw9TKQwbD7V4pwgC7b9uWEIUEjzQDTONwFwektBMx1TqyT1p32BiikjJLiMDg4Eq
IfZdS/jYKUV9UuSsXn89x6X1A2IEXKPSDAZD9EDlN3w+n7wMOKZ4/uRYeiLeZ1KA3chI86My9Xw7
jZN+m+AKYgsTfVu6Zsp1HdX5nRSUqo2Bh7GLkSW7rvP5+vj6l509lrASYWIpnOEZd7yUnhGtVMmZ
+oROsO4d8cDUryABKxc0EmB2McFPMRvpC2joGY4MPwP1488LoMWtnJa5PDhDDuRvHUoWnvGNUSQy
Amq9+dIYSf4iDtoMytKGCjhiFvX0xZXc7ymo6UjS9/SkE8cKeJRtgNbVN2uIze95lA/SKoA5bR5l
yszZqo9F8V4Qyu4G1WNMBLRQRGKD8K+cXE+Oco9kXkRnXCoFPdipfSm3qLUC18e1l64fyMtJCVZD
jQ3BWupa82hFpYemL7qLSLbEAWk+hrBia9c9VAonxqzHNcK4fa0lCdSnnFagmUiu2wqy9Di9t/jC
6E4eJIF4VQWtmu/9Mqb50ldtDb+cimK966Eu6bZuwSbaFZaA8WDCXS+4Ra+09balB26cUnOsPDjs
bIhfStlrj1Y5dD81M5+ybYC0oYVWq1IAM6yqkRcoHAr4IqNHd7QCkpy5adc1373Ek7/RNqwtuxP8
lLi5HWjCaF1a3jZp49ElklMPrLMh+O+aMXvW1yK25vThS/VHWKqzXEJTtq9x7qm/QBfIVxOCRTH1
v7iwMHGwqEKmY5Id6fZJ0X6KYjSk4dmIIHgUv7mny6sFxNewxRx5TKqA3xHprS3qY6KAEq1J/YxQ
JyjH58lgdLWo7jPNr8RN8WHppXXYBK/7JpueMrQxH/NGhTpvDTOyZGIzmDYtvDFD7RgLEret++LG
V4f+hylng7jKrGr81kxeiFJcWaSPQlvq2iqIG1NARhLxUjsmX01tTgv8lwCSIkUdAL7BFgHhON60
sp9tRQBI1Zaqt5ms47KQcLCIxLKhjztYIFjKAPRJGY9Iy1EUlX+pYVPVCKtlVIh5kHHeGwCvVDwD
Er7FmRYHttXL+RFQXopuINGNRDoT974DzXyu4aW5UOzKpij8FQC2fgQn1LYq5MJMhF3jwdrbBEk/
fC9o7SuHQPastdjiYrvC57eMDrmgdwYyRGr1UnHL3eZ6YEJcwyD8COAoe46CUn5ogWLkeIgOXusi
ZUz9BqkF64TrS/AQWQMMpJ7KyHeR3vH3eup6meqQpb+kBGu6PZbQk2xOGHBOIexHC0JQqWmuSX85
sIfaE9xKohgD0FSQH5GFKVYVtP0fZDftLo0VJbXrdMS7HWta6wexNBrldVc260ydqAI1msrCdHUD
SrzqDbNcB7T++cSjgNVdRngOJN0EDW1nMUcSLb3S+qnlevmSTBShbHwb8ZFB4aO4ksbGeh/7zucu
0BFIt1GSC/AAbc2ytbswC8ASqHohuAql9sxtTK0T17UPWPsKcZ/4mtwG6YFKyAHmkRX48oU36vw1
hKnE/UiUj30ikcvne9JEccyIuZIdovx6l2SGAGop1bfGGNx/ffNr51eyIUmQtimnE0jJS292z8Lq
WaUk6ZBWhKETghiA7l+p+mvfWwhEGkFXv5IAJP5GRTUfJRIxDA+T53HE6NarpyLw2+dQiOT7RvCB
YgD8Ro6j0wrpUccwrbSHULuGheDdiZShU7sUB7SFy7jPUcqcCvH7lCkqjuwAuzYJ+fxjVljBmyfK
PpAY4tUrnN+s4xR2ZrCW1U4DxdJE6a3pRWNn6wMMaleuo2nT6zh3uVGi+KAiqyh7Gw0pCFfIXRTf
tZqHhlJkrxI4qcASGgHtRbwwU1F2elEItI2h+N0vClz9aMv1VNGl7a3KPyLuNJR3XRpQJx+nKMzX
EP46VJLh9FwK3//0KQAe6oSXyFiii/D5q9O7anRNKYlMhuQ1TXX5MKTMTuh68C+01S/6RP7h2ccP
DEk7BJ9nu/FFBF3TgusAR4gO39HI1r6cGY+ZblKYjegmXNE3j2aZmmE4cZV7p5LvvcvQA7rrMz9u
r2bYoG7nrVQ9U+6NLrnBnx8CGDH4FtDjpNNB5PR5OYjqkwyWTe/IaaR8b0C2OLma1a95HlwI6s/X
Ya74w5K1oKLPLLrPI4UIUSVhT1aNt3jnxjwlm0JAJ+rro/bBtPoc/RjEWKCpSRuozC2jH5S9czBx
PgActEo70Eat/i2RJskOPMHcc3XXt3JidleFWoybJMjLV3BcXNF5YuIjTXNvmuRyO4yAEWWgjRtQ
Oq9FLgiPObdedSEkPINkk2SLpFWzzvLMzl+WgQFmoQXi1b0TgCBxZQ9mCLmNGb1TWNRv2gGLlLwd
TYdOgX8MwiG/6nq1vaDF8IcjQQV6lvAiYIbjvPgyWoHeT1/S6aJ1K2z60UMCqBxeFa1Rr7u2kFZf
f6I/Dkd5BawGIhYktZ83woC3UWEatIq7oFOufTFNvw/qFO9gvMCfs0Lv0pY4q2awyBRz2OhkBbDL
Fhd92CXg7wdKwPrQm1tw38VDLqm0Hjzdd4kjmq1n4aPVe5N5qmlFrAp4HJeqgH+aNYUUgnIZi5Az
wYvc9Md+Gmbanld1r7gQGW9aFL1DLtBeILFLz/95kfmYFG3J8wBPLE3LUVoPJ3BoxC+W1EBEQ+kY
EJ6B+JLAlnOHQBUvnO/zbi5pB6QYalj87fBjFtsI1pYmSMyRbu40XQ8cMNShlPwaVFT9ljdBjENG
PXtG1tGhinDZlkipoSzpL4Uljlswiuaqi0TFxXkoqi5suvN7jh/HxSOR/LIuSxUQoexNK1NJikpp
CJ8R6kEhsukMKli6Pl1Is89qJiwE6m7EJ1xz7LfFBm/atA8ExWAsC3nwsCzLQ9FO4hWIYlQayzzY
ePTtL0xQ/sMGU0i0cdabOxLGUtC+zaMA41Zm2AUWhCikhHTvKov1QF0XqtzpxOezQoKBA9NzUAqQ
Jy2vQNWoAfTq4iDdjQcCAe6fMaKeZSP2Hv8oTE9JALBE5TNwvOZeowQ3OVWtYvg8paV5w9+pGivq
cu2q06K43BRw91Gl8cG2tELXmBditvOSIHk9ohjofRIb4uy2eL474oXBo8DnmHpbPYUUpNYUp9PO
LqTMWvlehbqYqgiO34FSDPAuj4CkNirMGr0+VKVVbb8+Z3941fg9SAhg/6GK4pLLUkmFZwGUB5GX
FWiSYcmK7jRtMf9CWg8deZnVz3wuHmo6WjCdlw3KCvapVdR974j+GG5bScyb1Qgo+m40sl5C9gzA
Lp29KHibKAA1rsRlV0IdSP23aKBybSeeEuzCytOQosn19CRy6Rt7qOwy0EoOJmZ5xjjcUTgansNE
ECsH66rBR9stEEJAEIHnOx4N1KvYjyfVETI9/0niK73H8mCQi4tadoLAGx1wUQtu4wTYuK0LTe2t
TVEEjx/1XvksTQVYitgAs+jQ29d/JV6ZTOsxKH2OhhyhZvz19/mon3+KB0Bw0mbl3qWgr8IT//za
+I1hRl5YaEiCW1Lu6gKsWGHylJ4+9dSBMjWkZ2pz8skUNKtxB7DO6d7LfP1XlMj+bdypmX/nTXGt
rj06iO1B8Ib0LRvhQbtFbFCnsPj1KFfUpZXfYx9dGisC+bD6m3n4n2QB/key/yeBgC/FA/4PlAXQ
uB//Z1mAXQKO4v9x8jz+XRdg/jN/6wII2N/+hZIm2ERq5BqcTP6nv4UBBArIf1Gln+lfXBf4FXJn
/qMMIJh/UVaAHsaxJRugSUAd/x9pAEGW/iIkA+uIMIk0gwLk/6INMAf4/+5AuhaUJBFChgOBNhQb
cH6afoMvGpST4RN6yqkWKCOHsQ/sL8iNzYwYxPtVRDFn7AdbmqYLaefnu+ljYOrJtM1m2yQSUBbm
94HTUVe12q/UE4KXuQvRGqa9MV0SBJj/lk/TmzXlCWpmrBT41yUjFj541KZtI95NgnIUjPLdk6g3
Ql/ax/1PMBTZnpr3hcfu81vHzBZjLl6BvE4+6AniXR0gohT4cyeajhiE+luzuBQ6fH7O/x6MIgFp
BRBPrFgWy5gLqQcvRRTvqHyK0KpbdVUm8QiJw57uU7EP1r/t79u/l+53hYWFVe7HgISrdJhkMH/M
dTG7rq2VymsM+a7y45OMotyh8nD1jOOdL/QPAL+FXSi3XN1bDypYM10qVC8iuY8fYKAbOmOqiSVo
wHzeOHBMRlrHuXzHUMqhVeVr7GqLTSn0RMl5C8Very1HRIfB1YOsuY/XndzilFNk0TMdsJ2wa+qu
udBrPvvm1M0hsFKLpQ0GnXgRxYOBMiXUhY1b1C98O6zHEa8EaqtGYUxbcygv7bHzVWBAjWiKlHXu
0Cy/O6j1WjdL+gV4JvtY2oX3FNaupBSGSYF+myM08vSQZAMmbiWCmLBcjL4PoRWNxY6SUkUPN7/3
W+OS2vTZfcLvAodK1kgliS7HYj+K8oA9DGnKbS6Wqy7RdmrjfUsjXE5EVGs2gS4e2mqKtmMiXdIG
/OOaoJhCNxbUO/S0xWtaJb5Rtx1jG359SI3olzV2yqPkD2t+7fBsWO1N0NjZZtIqdQX8zN9B39vk
hpLbmAOOB2uA6fP1cfnTvoBZztXPVUcVY/GTQJsNml/KfCbQgrf0okq61u17LKivWW3+N94uA8wX
HUCxGVZBrWgZ7/UhgLaeW/BkWu2bVcq7qhDWnVA+DIP8DQ3vxyHsXArm3oUbb9HWmgcGIICcPE1n
KohnbOY+DIrCaybppFr3IeZUsem7s3mpv/e16044lM0KEqKtpW7iqVSgQ1fpXr9e6UVt5Z/fQIYn
85bg/rIsY+Z+Rfjfy9Kpa23zaGDUrXxXZdjy11rlsBd+Gfp6CLc64XfmgJMNdh76FOqFkO5sE34s
xW8/Y3E9wfEZE3js0skHYLiufkjtVgpcYMSCsdczBwc+eMXJm06vSNqrwoX9tlAaOF+FRX+tyTEa
EkeG7xM3lLa+vO2g/YR2Ztz0wtZ/VKk1VQ7EcuT4w5csucXkM3i/8Ck+1zTOf8TiEmgRyTFJE6RT
q6eOVr52cmy3Jr5Gw49MvCvYIBUSyzX0kK8HXrTm/xkY8j6PPrwb0rDPb0MnImg1hol8UtNVHDiq
CIHRhsyoD5tuOnn+aGvKlqfBjvtjVMPO679N+XWm7sd+3ScPUPtsVdl2CnA5Ny32oUpTwvH1oyxv
v/6lH3HV74HJxzbhvCi83Dxj6nKbaEILWUqRTnG1HmCtdvaNPrhQovLWxV7KyDHmhou8yu4heZQ/
yAV2WrYSNgNxWbIusk3ZXpeQKi0bZlzvimvtqc5dsLot/p4SmBTEBy9s7UW28vfqoojHJUO0CM1g
cZkVgQmZSOnkUwyOJN6Ob5V88BHcyV4NdYW/AN1BBGhUfvyqjFa6RI/ybuofB2HVZe5wDC68uR/a
iss1/P33LL72AMEgy4WW3zM6aHZga2Fcm93Rj1dTuIYqT34YxcfaBwPj4nqTlo+RspXoA5ntjf8N
4HCU3KXilSZuxdAWNDBLz0gfVflKLveGseoq9apUkanaYImdvMTmXeJt9coWT+l04djOB+KrmSyi
cIumRys0rGw4fWusrYXvfLrx0GwZnxTl9uutdxbBoSc2A5fgNXBMqIktlk2l1wHaQZVOMzTuTlmn
23zjba2j9Y2M+4J94kfJ49PMFoMtZkY1VTUCg30OXbJQ+AeS7wrxInhCKyPfa6ltZfs42KjxVdc5
igfQxLeH6RT223zcK9FN11430gqabXyArg8sXLsTDxD9ht6uTdzbbdzlpfvwPqaqlNv1i7rOJTvW
jxScbErjttI/1Mp26o5BtEIINB0Pik9L2UbTMncD4SRnF4oh5y/Ax5QRufmQXdaXbz7RpgqFYpRO
4wY4sVg6KWWgH8pLr4PZW3vhBgIlqgFhcMBuo7oEcP7oDJ6t+CwoN6NiZQLkz3cgGteqFRWsuOVv
IoVComOBJeEGRgze49FZjdF1pm3yfhWtB22LlvLwU9Xt3nQbyc7yY09X1VvDarDl6AnJYAECsGd7
6V3WuSpnLTlMNYx4W72Xt/gmKPGqei8LV05frPzkC46UI2tve+bDJF2JxVZwzdxFzf7rTXx+F82L
TERFBgztDjTW51nWBeruk88iJ8GmnrCzc+U3kdvzCV3toHBa6Vj6a3nYZ55TXLcdWADkJhy8DSLd
hXbWXHr3P1hH58v+7w9aPLxe00lpPQzSyRzxuXME+SlSDz2d7BsBv/rkWDY3XXjT6fs2upL0Pfie
VrDle62ykdSXdHApmL5BLndrz80yUhd34KNAJr4xqRVC/f5ePxk/Cnc8BXfam44VwT27y5t2a713
x8TOTbs6mWvvRZdtBF4xP8DghzLqxtTs/im9Jgawbqxb2nlluu4R8xTgDtokScVe+Pn1x/loY52t
BUQFMjQk8qlTfP44MPFotgm9dBLurRvtR/TTUhzteypfNepOlNa6sG65rg/VXnvHNgEWRXnD3NM3
AnHrBb+3/E2Q3PS6OSmr4gkA+U77VV2z5dDky14QF2h4dH6Ep+xADXmyhbv6UO/yC32nBVKJ127e
YRYIMeJaE/jwnOn8VhmRASI1g8UkWNyqQ4EF5IadXuMVX1WbQkNwYMtnM95xPcAZL9tAWPh6GT/A
38tlnJM8lQrGjPddJJU9LetUDwL5FPzMMIV4RCch3MSta1Ex7m2qMqinJdaaSxNJefGFxthV/ZCd
+KCAKQq8Me0EF5Hu2Dz2gW1O8Is2X//CRcH77zUCOo6blETCRRb1eY3QpKgK3WSNqrWItFtiDw+8
/9odQGCnvm0erQvv5MUBF5dbhbygoM87K6tIJWz9PStc+gSQp+BSTUf8EzOiuuzCbXNx2MVeyOBL
mem8F7zH6Ucj2/11+24+SHfRW/dmPSUX4udlDj3vvN9WVV98d0FP/xnNfwIAJiiO+Sb/1AKnmzCz
/d/aZP9+wmVjzJ8aHMc0UjekUsRhB63SH29y3C+zEeBG/oKujD2ggkA8lSfrUFyrglMA3OMF9h5a
Y5vLtxa2px6IGMBh1ZOaHVW2W0fmpd145X0OrezCrvvcbTjbdWdq15EgtErIVQsUfUbaP2b5Nq9g
PoOl5F2nq5JFlzbeHKecncXflmkR+2Y91pd+wJggcbvZG2QlWOusvifGFLyV8iggCnkCXsjUtVt4
9v87U0bPCLILdd8z4XTB7zO1nVL55P0S3/xx771a0ir7Do5JtYXmJkwvxNbnGf28B/8dcKlcIPsd
zLm8lE+6tZJNyG6gnNbp+IAqz6iVdsdxD5tNJoMOglQo4tmZX1jy+e44W/HffsGiYwuZvVYVgyl3
D+BeSIuCDDCjPcYPX6/tWew9hw9sKmjbc0VzibQK/KofRs8T7/uBnLGyk3Y/lmtMcu0ikO3Q+s91
isV4y3nFbWZUIePBnk/MLWJZTbdJShxWcWRwktRtUlcu7xLDxRxNe+zu6szWV2F84Qtfmvbije7x
R/R6TFDuTWlvmo4HwKLeS/4rtN/U/O+3zGLSi+OjRflkegGjCWDGQqcc3LxeB50taraP8Iq66vSb
9Gj2NPFW/rATXzHNU/yjrtCNcGPP5h9fXI+hCxqm0umTU9KkjI+P4frr3bDQXGcfLH6p+vlJ02Kv
A/LOL01aB6VKvzgECjKh2N5vQAvUOz+/KvwNRtv1BFV0k3Eghk62tfFHqV7jAEewHJIBp65SUEyo
jr25n8rruKIA5o4CKn4J9+gBvyqUwTdIkDsaD5fuDELi6GXrtKObCNtcgp1Loloa92n38+sZLkg9
/8wQ/0/AEHNbZMkd14QgakOZGXbZzbfC6h2wd4O+Q/ZYU16VeGeR2k+3eIE1+qV39KwwNC/ub0Mv
4wVz1iAWGTpQV0iyRj2L4LSNayHaw1GQwZ9cGvLssVgMuYgYsgxY19/fMznk4g733W7fgYvVfxoB
B+6oWHRHL1zXH4/mp7uLQUFtioAAoONAn/i8iQJBRNIiGqV7qnBNuVPFTTnaAVYJxloD5NvOSev4
BLgVBSI53KNgbAQbiUpcD8DR7hpezV2abIDgUgVCVg5lEY/ObeSqva2d+lfrKJo7T/0hfBtfffYi
ehasImQC8mNVtrtTpaxVb4Oyr3U0Q5syY40Iz0egGmZ2YB6sokUf9tksN42/B4LcpyQQF46SPh/q
81XABZZekQzdb3HTJVYEShpWKHqhNuOBffYP3S/dyaa14d0gpgawll2gAgr53uabKXQ5PtXzsAcM
BYj9QTjFIANMFuBIgKcGK9HcKvW6Nbfhq/8QH1POpT1oq9BE424TjFdtvQaTqgPtaZ1geLSEVav+
aoV9IjoITffteoowIrXlDaWiicV8DnTK8e9etjPJ0agKXzLmOIvkPvbBvyuwuGQbq7bqNmK/1/Jd
U5BGbEJhq+/eytS0JWH39cGWz2KUxWiLSxaI0gjwgfWmyLKrfhh8ajNd9RgBvGGv7RdYitnCOwp4
pYyK4UYmaN6TY5JX/ai+RWD7uLy+x5cqQH/aBPNVA9taxJ5ksQSotYlhPEXSfYXxRG13KMtdyr3P
g5V54qi1AiiTGWhZcQGQmkhpNaDjHtiVbAvAHpA//pl89xEu98DxulOFC4ad+Vv/+cKiz7//bJP/
NvbivVAGBSYKlnb3YW2rT8az+G4iFlDY2nP33EcA3e0GYTfS8VeqPbXk+M/wUIVtzFr7tnj99a/5
06P++0Isqm0YuuV9OPTSPcYlU+rkd4g1QLgAy3yp1XSeEi3WfFGAyawJ20LMjO/rMduaMcU8TqMr
ItcrHQxedYHEZS2Ix7G9cK1cHHnxiMSY3IkjShX3SD5S4CrxBe1XYI9qMhTZVgu3RC2yceGMfL24
F7fZ4inBVQ8LdY2B9W/tU/XKHtPfJrQwQbE/Ce+B6JSlC4ePyOTCwH+8SH/bY/M181spQqtTBPZj
1lpTTorkqp3rlxvxmgBSuRnf1PcWeVSFLz1d2E4fdmrnm3tut4Ptoqm7uMGtxGiUrhcl+iFOVLnK
7Oe4rrzNDEYav+lmZ7fBQ5W/ZMaEMPGP0L8fH6diXymvpQR3RbrtsRnz6MXSCoSPgZ2jLo+2ElYQ
itGlLFZfL9Sft/+/P3dx18DwlrqGke8hMFQqmiZro9550hPtx7a8VOb9U2BBj2lmZwCFoA75+aM0
CVKewEil+6xZldhF9kDcJJVeAVCDQ1AItheui2B/sfT5oSJ19lF+G3ixG9CYNItWy5klYXti8wbS
Nipj2GwruFQwgbBRTzt3eqYREstIgTk4IcQxVAoqwbaorFrJrVuocmjs7sbhSqYZ3kDtWCv6QTfu
OvUeJCauz12/19rjBA+ztr/+Tn98Fv+dwdI0y0TlVoBWx7ZSHYyo7Yr9QTV0jF6bYTvNXqix+/WI
5yXJ+bpCmg6xKv7LGcwakD38+IaILDB2GDvZVXSoJdhmWuaqyU5u3dpfG3jIivhzbMc6XQ/kgJLi
6Ok6qdZJ9qSlxyQ5UnSbrRDCm2E6mijGz/wgu4KU1R8NsiYjf67E17A9og09JS+JuquynWxuExM+
2XRA8ggVy3KVRdTLZWoq0inwDmF9f2GyZ+eA0rgCFAXrA2j7CGV93pojktCBPhAIoE2TE9rBLXbb
hjKzuUmfKmtnNHdRccNpTdMrP90Z0XpKaMveabVd6LYXO1mBXYhrvTeWo/ySxhWiRTGClcRqBGEE
D9eCsKootGfkbVfNpkDLdZ2Mq6FCPHTXv8hXos3Ty4I0iWtmd19P76OL++kALKa3eAAEbRqbrmZ6
6rBCsFMleSid/A0q9t7adfEaD74sWAXVHVVkwJ/xtPKNK1WjILVWqzUltYK5qch8uJK8Ajhq9b8i
iGnyqmWZlA3yddij1gJw4Q1zT1Nn2KrZPUIGaNb29baZSWYO5lHadWo4UuSwNJWJ4pGTTms9fkvb
VSMfKbHXodvKLh3bKrVbBXKcHQ52zPJ9G0q7+Eb6Wslr8Oi27qE2v66058K6ZAkxhx9na4V0N/Df
2XxhKZZQSaEE0sYnNFJXo7yeVXCn5jZDeLgBEqRuctWpW0S98b8l9h72evN+4Wtd+AHz2/bb21V1
MopWSF7fm9HWLB+L5trQETa96r0LR/w8r523xW9TXUZihYbWgUmwLXqrhtRyHF8k/U42dmVht/ne
8rZxdWWEbp679SXfow/doK/WeRF5ialSDt68J8vRoR2tY2DDZhj2IpyV7FB3Oy1Ya8PK8/ZhtZGi
a7/a6JVjZfbAs3ipdLZg7pDiL5ZicQFMyM5JXhRI92l21Rh4+m2ydqXe5z/B7eHBg3/f1x/54tov
jiSIHrWaZKYPwDEbf5bdLjXxD1KexfSUjW5Z37XpC6tO6OIN9X9OfEBToCanwO9EghPwzWKP1XIy
ZJMa36OOAiMQQWNbbbBMb6zp1TNglEwJtidF1n7zSyu4iuf0q9aU3q0NsqEMXtwGSvU11lSZo47j
L1NGjFmShPeq0b8R840bJR1/BOhpI4125MV6gOtdXQi2zk4qk4BFqaN8gFjTmSrB3Ko3lFCK76ts
BlXo5TCbLkybC1/qLGwhHYd0AOMPQhUI3EVI1xjDh7VLcF+a+uuQp9NKCRG+lvKGFlPsSSugygeL
Ww14Gp3Tlqa60l2a63ko/fErgI8i24r43JIPMmvl+L4Hl1VHbsBGFNw1Sz3CN6/Wd2rl5iawKURt
+xUZeppvBeFQQy81Sumx7cNLtLz5NPx2dkH4A7KGZ6hDfYLNu4zkymEomwBVhvuBQdwSwelgQMFF
hF/fV9VF0P8imp+HQ8CHKhgdPVD/S4hkbCLXOlk5c++Ugy6H0lpSmsApG/nRS5DLK9Rw28hKtSqy
9K2MyaQUMReuanF6yTte8aIzBBtucrnyk/QHDVC/bbVt2Slkm4OqYKhVOZLWx7tA15ILUe+y7z7/
+LkLYbJ3CHvPPJXGMUcICeTDSR5ofUwl5cNKytS15cU7r0mOGpSFXeZDoCpxtXdNPxXWfkUPqShj
CP16/jTmZWyHoryTC9PfKDiSBqPgRsYQORomm52mXPq+C/YRgRBSrMCskLagn4tzzSJihjTYejJi
H/ezMHiAMlBfqpHbm2F9hfnkgxDGwp2cTj5d98HYJkGRrbJaFjeR2V/jg9xcDQPFQuClhzFMR6yQ
JafwtGMIrtseRTG49Zin07YTUYCuddeB2PbXoSBioJxGl8ycl2UeZoNMp4KChkmLHa28xV3b6G0E
m02s77sIBmYUsPq+UOOoMGTGSqvwew2jF+zW27VcExt5PkAaI41BweXEbFXWDntB6KlG0VnO4tq7
RhHAgQivr0Oa3HgXlneNbOQEQWO6brrCtHMBwQl5ILu+cBktAtWZ+wIdDGHeGcMxo5k/X9xiP1id
lRbWKSqq/ArFgEeZUDPVjWuNjeTkelE7SdhicUqtVBm0/joNALQokhnvEyletb0Q7ZUksklUcxe4
U+TKCs/9x8/8v+yW/3eGJf7P7Baq0P7/97+q8O13csv8R/4mt8jmX4CbZv4GWt+fuC2y/NfM6YC9
KfNacMXz3f+htqjqXzIvGVcf1wTs8Hl3/8NsUaW/4J8QwME0ZmvDWvsvxBbzgzz177VOkgfdg5IF
v/GDnLZEoajAoRGC76Dt+j44MoUwXRM0KIJmlYsbowyGzkFWH8GPqcWbw44TM/cchIVxsA3FOnoG
YI92c1do8XWlhl7tjGobAZudUslzsMSbXiRVCIG2YIIaUl7v5Nox+dcGcCRNzkltB5KtAhbZacLS
z3Kt0Fcb1zMLObKDQDLvWgEpV1saZFBLXoXLCOIUiT86iuVLP0vMrt6iVBueIlwtD403MWznD/TC
qqIwxJ2hJcZIa+xdRiDfbmMf8X4jLoN11WfPXZquKercyEp6g2fDTCuzYRgfBS04xNGAn0jt9iRL
Hna1WimsEFvAcChdBcWw9bLYlmtpy/8vRJxe6VbYOYi7EicuYMya0twOPKPfNZlkMkeOARmrY2Si
CAtBv/CqFQKc21os3srGuPaE3s3M6KoorUcxHu7Q8MnxaEQUTOJPtkZvC36BviEovoGsaqCLX+d0
S/iPVekbFfgoU+zREh/5IwjLeqBgigpmRau8oGa5HrN015hWIa0FDj4Ux+0QqiPxE6YqJSHcOFHs
l4b0KfSjdRNXd6Gef/dL0SBO7B2/T7JdYZYE7OmuwOXJjB/UqVyHrRokGKfc1ZO4bpJkR2B5p8Yh
IpPBS6U/RWg05sKrbyprBJr2qKG4+OLMliNHAd6UYAw2TzyoUqVHCL/0qrVW16Vt8gYFxikMxkfy
IkcOg42fIWIRtigL50Hkmm27LmK6QnrWrnMMX3SgjqFW7EWv+yjcX+VjtEtH9Vb1rJVHmxCXnlWO
ul2C7Wge6iddTK6MHiO9ULF7KA+sHH2AVEiBR5puaPQHpd7XmrQqIoTEoif81yGpdqshNZi1/Nj6
xVUNJ9W3EuXUCN8QTzzmBQjNuPxRmf0NwSW1vMkO+WqhUd/C4SLv107RkP1qEc+ERv6kGgnMzJrc
f+xAHSUrSS1usgJsWx5zcACURIR5qWWQkiJrOVyHFENopZ1Mwhuh1ZzOO3k9rjB15h96I7m1OjF+
DHrAksP4/7N3JkmSI0mWvUvvkQRAMC56Ax1tHn0w34DM3cwwCQCBCATTjfoKva2L9dOMKqKKWlRR
9a6JehOU4ZmepqYKFWH+/Pk/LuJcnqNmOoft5mWxqw6+61xHeTW86eHOwtbJzEKXvzWatM/p7DuM
BSgBHtq+ZPy6kuIbvMp2cvduUj8ATT75G9E1TgH2aXUJ7ndpIuRAbE47bwXevG5vJAGLVXUTDjlj
pMEcco3tYSJMKZIxrV139qqJ2Cm1B/GQYFNI7me4OVNR3VFSn4lqvi4Tqmxa4cdYLVd6JGrGJaku
yt0xc8nJcQfUubm5pya+8ifnvETh11KbfdLOx4knxHfaKygo407qe4hSQCydMX0UG9Fvxt5O7fXi
+UXm+/5+oqpuoi3OikQ9Vet8I2yOTbaeXcroMiu0/AQguKvXfOdPJQrNuk9Xt0exb95WVweZtjV7
Eavc1xEwE2MbhtL5uRS8o5LKUjEq1AQvNerUFSLrMPbKNHiYtU+IiL/3ez4kqTOvahlzGvjg8dC8
1F700o48f7n/LWxYg2j0SRKgQ5A2G3jtuUZ6qpyhzYQhelro7nFpi/sVlU305a1r6YWcdN8BaYTW
dlVCVTBBcPbTISubiAgtXG4t3lNlvYwv7tei5N6hZIiS8exha23gYnvtU1jhJNEDVsigL3+ucr4J
8vXBNwObGTTjZU4t694kawFODathQJohuDcG8dFZGxrK3cpoIRnXfSfdQyNYNIFRM5LuFf7edCI5
qfiVKHfIvdZ3MHV5zqvr2PHuXG+4Fjpl/bv51E2kfiihsXzmWFSN2adG3OZu/Stwl31blVdtGO6G
YHtxi/GuDKjbYoGeXSw7MV+vU8/j1IEnRM2SIFeWVT+5UnzBrj2GKxs2XGvLeY3EgzEukUsJZBx2
n5rxmLY9mlQ538Y2uhIAjuZyM7t+hjPj8buZNDnlLKmMsX3qg+H2chwtOSpXwyLREnxCoN1NYU7Y
d/wBgHfvgvKKq8fQXabjunVZVRuEXIQtQq+czQF/fDe2y3WwxWeb1Le1IIxs6vWVDfnYxXI/uyWb
eW3zsOTrL59Kut5K4p9IZZ4XsSsCOx96fODqZzuo5U9cIsL1L4kOj6Rw3OSNi6PWaXHLtsjTqdeu
yXW89ERtJQRLNLtqHjj2iJSbUoK58/5jBKP0s5xH9cPXse3OZLYVKKKzSJ8oIFlSH3t2ycnl8/SH
ToX+voA7++GqkZT1fArDx2UaApNtcEB+9WVrfui1DX+vBA/T26yEju1BrnW3IYCwktCvkW9jS8z5
Q05KESmGBAD8Ee1MNpkp/fTbmrYTwMc2lhv7HKX5bYoLNatci7k61Ln2+wNb52l1lCzNT7sKm8Zt
0KBqHZbFbT5NEM9m56tF35o5yLENGcuvjiuLM0Uqvte3vQzaT2KG5j+x0G55f9mkdH7161ASZd9h
ORrcud4OTewoeyqTQA5HyB15co6HAlButxKCcwnCyfUNJF/xc4xGfkfqIp+uL8cCti6YqbIqarpl
H89T299izqyrK1jCEXZckhuSO69jANmFW+M9Qf/CopA3FRgrP3JAHpexQU5fx2YF3AStzLvd6qSK
TvMytjC8OGJXgsBTN7/fzNhH+1a7TsBSByjqPWER+bj3ax/VMig24hCtN3nQiImxabIlgsC3J/Wd
MOq2TEWEK3QuyvvCo6Bg9rEMcTaDeT7XYjDyOiDG7W0KepdQqqSt6ut49WNOPWInhrNZR7QSAhq8
XekrA5mtj9xi34SJKrFMFR58aG4MdSC9MEivcMTmD8gJtb5EfwbrWa7tuuwp86L+kAbaFedkq2y/
98APDzdLl6R/QBrpiZel2jIL1lxgEho7Qpdn5J9lxylMSGE4y9i/dWzkYLa0OZS6lGzT8gg9NMZ4
n+LBLKdVQNebk9wcoexO3pXvdhtZ0pA8yeVLO8IVwiR02muxbiK9dty8m2/bwnbykIe2OxXWJPZx
kUbcr/1q3N2q9FgcyDuDtRXNsztnCxnSzlEPYw1xy8tB6kAdyb2TiAlpyBgKMwXNiaonVX2ZY3XL
Cys/tyHSJnMao9YHFIA2uo0n3ysPW6LqK6JpFxd2TRsDDCtUEhzEREgT0f5LyoYO1Jbxal7C7j3V
FxLqMINu9lNMem0hSQKhDmWHj784eUdQpLLLtmUkQEn1QQ2VO+Lbadyxwsyk2yG8clLXAklriKHI
WsIki2wEYvJLd8BgDnUxXdh8LvvFe1ZnsXDVjDfsopw+m50mup1NKMkEx8hmM1qLAJnOs0zWtmkJ
mEL7Gt67sM5AjiIEMC50il/+pBW4lIclHpejSGYfUlqpE7UPNsEmmkmF+bXaeCqyVOXzTJ1Rx2So
13mDpTSoveCQByuFzhRVJUxDURIZGfEeS6ZNQ6wRgbb+ozXD9NvSIeOts5YZpDB5eFulVn2aoRAd
fztl5a7qJjxFZFzhB/JfBvJ5Dh5Uy2IPHwZDYigsNiUp27OVyId7LaiWtmKefwRBW2CcGaFkeqZG
QK9n/zfZTDjyi3yu2O2Zvep6agpzIycqv0MEYQI+cd9W1QmrofO0IrBUx6noi7cw/g4bnq2GNrAf
Y2Wn8D4sK/vUTFqIvV9IaqskKtI/QR5jJ4+2cX1YVwdPQ2ln9io4ovNM1jF3tCNtwZK96KKXWAXi
j+hHIF7+HI5237mz+pN0idGHfICTeGrzUEKfcHNBUYJb5aocFnZH2qUdf66uo+Id5RLOo3T0oj/E
QIkvLJLiA8pfPO6dYRG//JnMlsPIXrzd92s0BVnQlDOnIEmv7LYyj/sqZjXjuleTv7J2HJIeP2x9
tGQqHWNKhXAgBnNrenh9Jli8LCW84w8RdpZVgtny8Y1DNI1Z3bt8SCQacTG5Kd2S8NeqxFuBrwXN
+lnoYQDDJiU7CT3ZHsDk4y3naYrBbGXDWsMx8dsZ6dvA4uJi3rzgelJixRrR9QUOyqSZj6uKMWNG
U+4s+1n0w1OZV+BECgstiO9s+uERSMJ3oY5VjsORSH/43OQSZyKap/qo/HJ5lm7QPdFF23dnnZsA
nQ86xMEuIxhresEyPpRl3l/1UrNEseX+Zfuq8TU2iYSA2Sxup1VnRpgtOGxuT86tRyouKTAr+HnV
R6HdEfjjRBhjdYV1Lg0Rq/6/vDOuVx//839cNkr+E3mn+pS91v/yv6mp/ibxXP7aXxKP8P8BqwL9
hswsgZiSMLT4K77EF/8ggQG5/JJlDCb5Ipr/q8QTRvxXGNXRKVkM+WdAyb9JPCEST4TWDofrL83o
vyXx/BUb9e8kHpyVUUTeNBSIi9qEvPt3/XBawCLTUoR7JKAiOq1l1QPWgWXTMU2tJoQR2/wCqGDL
Y0V04fNE7u/XoFybZ1O40qSnbdK4ZNcvTGZZIF/fKyK/hqwo0+o9Dw0M8iH2KfrJ7K7A9JR+k3A8
JOJls64TsrrlBa+RTVqW3Xqrd+M4TUzLnRQVA4wqFbHp/eEXs3fQmyCa2HZqicklplaoWB0G5eMI
aJ2+pm0ZxpQ5ZTglw/2S1919U7sOk6tm6F+XyM5voHMEBezUvFaGlu6pMvyvGAYod9t5rhU3TlR3
LHovFbNmXkwIz5OAvAd/hv2w97iE3ygkLq/A98Sro72ZN8GGGE/ZLFgrtsEarqw1dmPc6LwhpzoX
0ZMcKTB5m6KG09xb6joLbQD9pfZacbsRCqXOUQ/D7dC3ZfszHLsl3km0hN9LkSo81EVEQ0nl52dx
slR/gF86T/Haesi53ih/9Exc8M0ZxK9sKdG0482kX1HhcSXoibGQFXHAElzn6ukmNNB9uA1bZu+9
rsEQN9Do+rMNYpawoNW3/W7ZLiiwWowzDlp/daE9Fnhx4DH5w0OYOwhj3lKwQmaHELI71NV+R0SS
vPHbsn+f5Ohfj+3ELKzyBxq5xpTiqy7hgrz1OSPevSi88VERbz9dqcur3m1TSUZOrU2SUOJIQg8g
56AOxVHV/FjzcYZQDZnEOcCscuKDGf3wjCpBfHwBE3PLuKwb1C5TK5YmiTX5Tqh7yV6oTVv6+S2h
ITeLOzrcqGqsD3FRgPupU0mxm7vx7GeS+OZvDbSJPEunNoByTERalC1JLInc5V18KLxS/ALWly6H
2fHEUzVwU+3wS3b3eZfkL3MR6p/WQhtnbzKm+/dUkyAsIuKq87S0PE+bp9RAeMHKOMcVZrlf4wLj
etjJ5ZQ0tZyuGrnxDQFHKMoz89OWPXVTc2UvWyPnzE88B5N8EMnmMMZd/qZaXW57LRN5sp0K2ysL
ezi8tP/1q++uwS0WM0Zvbaf6t8j6rF/TK/2stjk6TWS4thkoeO9dX6CuEIgr7xEJjqTZ0aWaPaZw
k7GkRGHP+lSYR9TikS5/VknURsQfpHSgYh40fKMknJAQ6M78Y+fM4a1JVzYvt00131xGV6zg+xMW
9bL2hxvH67Hx5y5kuN2wDePzHLfIG1FjK97NADEvq/TYvedOSSkxOHXz7M19WKF6LZTYziDCjw06
3+PYDROtecXmRYrm4e0iJ5/UYdMxDboHATc5CGHG7dh5LsuHjZIlruZmGV6Sot5+gTiQGCyLcAph
3/aMf+gMZX/M16iJTks8zz9NOqxfbdNylI1xOz6NdmVFtxMC8aYuHXluyu6WSUr4NOlwfAJJby7S
gBdoMpZ9ASil9/Sr33XkOC/uGm0cJcvyHZJ4j9Jo6M13c9LxfNF06Q2r6bb9rvTKLv3AtCDrg5Aq
pPDL8a7Q+cpHYdUyZXUUlE9z3YvnYvEVW51BaB9HbQENAzFwyXjre9Zi66nfsi3Z4jTzRFh9VSKO
b+q8YA82QAtuTxtLPCQJepow7iiqzWHx24qF0dJ0b6GxzivR8BwiPdm0B7HFPr/aYNoWErGRL+g4
l2eDjAN9Namag6ntesqiDfGUad4EsZXnf3HYjLYqecl7O9yXTkOOcJ8ywKLZm3m2k8YRaeZ3eviT
LGHjXGuHB4VNkCH4jYwjP5cZd+TJAKTnCUFK+T6vCwb0WMjLnJ3pvLzWSTKxlAvrobxUSsMMKQ4f
NUW6H9+MaQcHqy2mpDoFXddXB0IiNY2/MhHyaN9/+RoHItqR67hZlNYE47NxME3HlhkmceJJJE02
lOuAR2tw2bT3C0KJombl/3YoPWIi5m3rWAaIoFUcknzl/ElCw0XA29/erFvjNLTZvQBDFMnaA6S9
JpgahWluUhuRaOQUcpgAem8jR35FXw8DpfO/cOD431A9u2+NY4lAKr1U/+Gk5NbLN83vyiihuV/B
BV9I2fBQiPW30gKBjt2jHHRaH4xyEIkLkpjlrgdfRRpr1KFmtbx7CGxTrpwTyXzLnzXuOflNw6FR
FxrjLY1zypoxeubRwM8g0D9uYn6lxnrDQWk3AhPF7mV07RCLZg9tkXZvRamaDt3S90zGoR27B5PE
wbLr/HUhK2yqtlMuQqe69Ks6zrp8HkUWAYO/T1KG9UezNstdntS1PeRJlbxJ6Hgo7kgan0uq0wQa
la5+o6wS0TEOsjhKh2/6vukc6Ok1cKbbTky+IOayRqje2iodwUlb8xCVxYKHejGsGtWiEPOzJ9Pt
de4s0laxDDLYSZaUG5qviEu6Wzr/Vomp9B/M6tT3I3vFct+I0v9Uy2odKClyfl2HFYRdV87iyxKV
SauxBOtHx+iXM4bU7IcCsgBtcQLNN1sK7TKZCuY8Omy2I1WwyVs0Vsmje69EUE77mrPTHsdZjo/R
VBRvlJLb2ZQR1rii0INm2cDzirPYLLX9EpX6DQO/1FeQ3cMfaRUP19Xq9x/oSptPzJyTqFNreY3X
Vnf6NlJxOh9L37rmXDuRllkFQZuVpdybJtQaUK40DFXyhFnB3mp60QERkg2uYwnJVsNO5JXtBuX1
j6Jx1mlnI2wZO4YpHuc+SfNoOPMl7prysQ4PkykTwXJjZBGxXfLxs0qyG7hbCqqK/SjqbjqU/Sj/
yCJlGJEbfpNdX3fMRJxOie9xzsrLY9OgUQF0COmXtqGXP7t+dki1cF3+mXQx7j8/qjBBUxhM24MW
ZOvvVvqr5rj0c1hdsUhRhlz7xfjs2ZC1n7W38iak8hE7Qx/0aH1VfKMMBTMulpGVobVaHNbNSLYq
dlWP+2SXoD5+VrpKb5JGVh+YRfkko8lPtutpJLD9VKGwp2d/6HRykKKUPo966LJ8T8nyODJNIG9S
j+OrX6XJY6zroCE5gxjizFkKBp3UsjS+vL9UBwN7lYT5FuACyPpcZzcji9V7tHYV3J1JNCbXdQ7v
PeNhF69trOwf4irZhHI2t/N3QzssT0KHkTgIz9DPQ5Bi8FIFpvLvmcZ6fA7jlIeLyERSaoZiE2H9
KC1t1B9nZUV4FTUplajGAcxEoo/1N/r7ekIXgphOruDMZw73s/7WUabXp2prQOVkY+v7wXUVOX5E
0Res00nlU78c6yrd+mMkvTWGBWC2SB4khqLnIZkmOtPC+Nc+nJ7pYQsE0ofIB/gZU6skJqXAY0dR
T9UX+lVen6Zpiv9AHSv6rEUcTynL6JV5wpItJSNjHW2WVkB/WFuR29njrqaDzj0OriSfOJ3jRjEV
CxP7sjpIpIdprrtXqecCxnYTM0AuWfQoYqI9ZK84X5rFB6qBoPE0AGZnN0EkTP1EMzfkyqQWT+7W
ms8x8fF/NGoCUwtPDAuPdjmpTSvD6EhCV1SffTOqp67oLxG27bx8Q6cUuFuGmjKTJy5kxjF45rRF
UwJsCt8dHbrT2SSzbcjmxcXyUR/dQjrq51pqGFBNMHBdzV3qTscuRQXAzJkyrVpmcCG8m8t2VLwh
ILTrUTEPm8Wlpmc0QmDFWNftldcocwfvZaqOI+JAS1vBJ3H20FXCc0+7Ue6KoYRg26URq5PCrypQ
AywxO+e2mdr0pop80gG1tNV7oOMQXilymLiauwbCECFu7k9LqAsZ2ByDZzino7qpqzFnReyfF5E3
Oc3RAscwLDY0HGnWQeu4jqEd8GWnCHRgu+Teu4lrfgxg++n7wGyXvWVQE9F+dW16NcRqLfdj6m3y
MFvEoMNcT3gTPLckJbcccDMTC8Wm0lj4wY9xa1caCdKs8V4ni0zepY4DfV6DLqxY34ONi9c/HRmK
24QrMVVlyHDHEgTZKQQ06hhHO3s2+BlNC8fx3xBr1YN0ppBomPJCNU3HJVkOrlet/eUiSFJap2B4
Wki8JTmsJzA5C9KFSr3i25NkbSDYpErIVURn7cLheWB0zMJi1AzeoSC19HmdZ4+FA+5eForHopnP
Lh21OvAl7m66GJDwNhbjDSayihVXlEHOf+ZdWHPrhoUlSHavl2c+P3FpoiYtiBKQWznAxys1BUYc
uQw9MPY1i2CZAco8ni1wxAq0Qzl8o+Atf8J4MB9g4JPLOZ8W7JiGNhdEdiDN341eXeKJ0nn04qgK
c4h/CUC4qqupeG1VtNEea6Het8B1vjlrEL1ATUzuN80GfjbpC0QkRcmnkEqLdcnyLrLdLhwBosRr
0XdHV05Uh7F0G3cfKxcdfBULLbAS9fjsyLqGrAF06jIUdca3HP/SbYos9y4ZNFXM72fcKLbBF+iP
Qf+zrThTIlM1GhpM0ES87tlddxKw28CfSMXr6KvmE//k1uyaqWRw5nSFe3BDEAnXXt3LU+HUhE3b
RTaflY8Ie0z7drkoyyCs92ramD3rkXFvFtbu2j/0pom/imj7S5rDmzmbql7/LwxV/68FAV+ckP+J
lvYv/0sW1Z+/y2j8jb9ktOgfAa5SmLFkpHDyYXn6VxHtHyHJvyjvLk+rRwwvVr5/E9G8f7A4HHmI
WgQ6/k1EC9J/BOTGXU4k7qeIQIj/jk/q4hb89xIaaOUo/SdQkrpX4Jr6u4TmBvUihxaUVhOu7iGf
4UP19oeVwU0+6fHob//VcvR/sJASV335idicCby+kB3C//ATq77o55pvfmYHnzzC5h07DBvO9avJ
7Yuf2qdEcYCivP9IbfjHFfq5rtTvtb3I2OwUaht+lmF424wdG/PmZy9WeTBTVBwCk/wXnmw+nv/w
9ngonJcoUdoBeG242v7+9ti1yCM3Bzqhi3nbCZjlmYmG5r6sUrIi+Ey7I11tfR6T0Sf9ttmemqo5
6VLPp3rbvq19F2WyoBJlTFbtgolBmFhSekLfN/eUXW9hBdioFjl5iGIQvxKbPumAVdlow3htS/96
S/CoJOyYNRx+84KcNsaCNIFi+tZ1s2C02K77Pq/OPoMCyOHF+nvxx/tlAkrpXOooDAis7nmds/Mv
Xblxlmdfq4CbRgynLTU1xceCz0bVkD0Jg97RnfxqN0Yc0ya9iYG1J/fMdJN9Gdbe0zBOzhOUx+hI
hV0dU+res91w+w8M1XbSuofUYcnDiwijagc6hK5exWdOO/lpGModbcG0gXRaJgDWObiJw35yXL2Y
RMsjnKsf5cgYNU7in1ugXpD8YBsyxjUcYNdNUNWn2roN7r1tuyWjML0iuf07ih4mtCVdWAblDXLT
gnXxBFyI1ZU6MlUwh2JiOWgavhVr6z5vk5oP7TZ1B8+ZnLsG6sDvFG/fKV/Fic8vPQ99T0agO2A2
mjqcvi1JkGX9McMLepTAD2/DzmWNjkKmPFVVTaBkWzanmqzAaZ1Fw9K/G16FKf0gg9c8wFMiY3qJ
jVGy3/mHPjeXLpxRUu0ESI2EyowTo5nVDb5VTXsCUZxepZv/Dqas3Xs9XD6cBstu87v24EnxGG6V
PiArd2z1aZtVpe7vQwf/39Tgm+Pe3vhPLMGW0qo7uU50s0n+VdNRfhRL+M5QW+6mSbY1bvFyPKuo
7Z+2vK33beEtOyfiCa0ZNu0ZMOLF8HBL64n9hzCJ/7DrWb37ifN9hmDwILidbreSUtBXjrgpveI9
3mh5hshcEk70sivZDGf9OczNXokiuNNW4DaMGXxx5ZTzrotVd61zdc+kX/1iiyY+1x6NcIenem/a
uLlyKtXtnRW/b6ArilUVPZQ1GvZYxTVvDuJhq7t4RzVW3+f5qI4N08vfcUWR5QyYL7APQdlcysc+
lOOBYpnjpk3TM2df8W1wl+feJRhgEoU86pGJfZ+fq3JOMxXpea+90exzreShKMqz1i2D72HOn2Xg
N/ehVeHJ74L+3nHZNcE2ML/ZLQ+e5Orpw6zLlsCaqcxPfoXyFqdkuRh7oyNGXm24zndBiqU0y0sC
DPw4P42WNjYTjv2N3/KBMSeRBFIf3LEk6c1f76o5/hasTCSFYUejm+OTAfxzCBt3M4woxvGJ2BpB
qaeOQifByY3QyOc5HgbUdt8cTBXg58T+8DFhp6KFC6K3PDff23WszmuJoafAacJqjKoirJF5T5qT
fd/8Vt17gEjPsY5+1MKvvw1FZJ4uU4h7xv7FHUcQZKbJeIfmwlI3hIc/dGNKVEu/+o/JtiS/SCag
7+JZfVID+7GqInrWrwltjPsSYTkK14NfNc0O9JpHCoh6r+fWnIA6jl/YF7ysQnB+CAOyvoIKHOns
j/3PQZW/1nbhvbTjM5oP8dImDG7aEMqdddyHsZhfHepoBKfvgCdb0HW5Ku4aOZTnJqBZ3DHW8Z6N
cJfrUPreVZjguJMckJ8eXvobjy/wWXlUaVmsvIv0o1o2tqa68PB5DDyJk61uYnZH1n3saXkWseJ7
bdopwOYzkDQruvU01I4HZBDnS5hhv1EPagixCIkFRbYflH2LGZVi9Mkt2v0A+I71y3x0X5lMLLyz
uvsKlG3P2+gLCvU8hmFReKcxzvdJXskPf1z9fTUk/U2g5v6MaaIhUzPO49+hV/RH4VT5fsKFgRlN
esDQRqEJZdberpMRfpy+CO8SUaunXMvmIZByPRdL4Fyxru2ytG39P1tVsYpEC5q/mth6RJCVk8f0
W833+bCU1+Nmuqeitt6Bx/rKS9KaUtQoGI6hXkkAuEi65eIfiwi7w4HuMNwTEO4cRmJIH3vC4y/v
mCQWEZ+wSkMS82kuRUocCUpWfQdNMv8a+mB6pGaf0yNyU7bxrTm61mH12a9npgvBCqewbyyDY3+T
6a3Ny6/ZMen3XpsUlkYavMPT6W98G9D4Ds5mb/yybNS9Qnw+zbJu93HvtYzb2ql9UHUe/HYwwKB2
zviJg+kFmSS/LtEDbgrAOgdVYZ1Sqf0scaHcG8CMhwiR4WjkfK1j0xxq0YyPhj3kownbH5qo33+a
kvAls/hzXisgzIWUSPJLUt9JF0PR2k0Rx8RK5GMoU/epd3ya5gWxJYMTPe6FwrmV8e9vYc+SECtE
O0wamPqGh9Js1X0zY5SZmvw24Qa6ozKAPr6ELcLAxCVpa1aqpZbzi4pbdXTGimjKZNrMfZ42z4gf
y44vRH6LqVT8ENQdLM933UOYkOO/sl3UTo0ud/U4r+WBRJfyjG0wuR2k8K6awMu/bEykKhn4LHGY
ku45UJpkuPqrMom4qsKov8HNnn6v0K9njmxnQUo0DCX0tVuraXmuXC3DHfbo8ZqUruS8gniE6IIs
RbcD3WTbcCNuJlrukBEu8tmXL3VAlnW/pUfZLo9raAhglJ6J96Nb3Gksolki/XRvIjRxmE0rVg12
zGsVBlxJUci2X0hcA038z61a8jMujf5sUDpvyiXX5Bov9Y/CYdfMXOzhDdffjYZlTYZOapdjglJ6
3S2O+h3Qg97MTWQ+nSUHbji3BQHCbT/fzcUanURY6ucgmp/G2ZYEexYvs/G6K3Q4tEEWdk+p6MBB
5wz7wjl0kWr88QwuszvYYhz2cd3XN73niIdkZrk/GUVwC2XEXHfpOhJkHz9WOZNAifmvDpLmMwyG
/Bg6jXuOMSU3iaiO1mKELUaZ7jq98gX0VnKiBfDQGZn6PNWVd+8t8kczhdVtGeTPW6fjVxQdSKWV
7K6Dyf9Av+yvTYDwFrbiu4If+1RMG4tS/NjexS+JVtij7WOUnBvS4BrK97J+ip0pOFRqsk82sYaL
bUuSe27S+vtkuTyNKHpOx2FgRRXHsTsXt11aR5+MGNSdWbT/vaqK9EcCNY9KYU0RuuZk2au6ix5L
v5sfZ7Gy98BGBBO7KE7LrJ+xu3dVrW7ClNl7f9mDAlZB7C45TCIZqgz4jb73ALQfCrpxzu7+Mffa
18A42Cm9jqncUIcnYcNr31kJFVbR3SChDYe+Zm7pyFsh1p818nY2Aum9qj07HXsd9buLrBWqmM1B
v9q1cZUekMEAL5X1l9J229PlfTQ2em/z8XXt1dNGL3Ynm+SPisQ7rqPyFTJgnnmFf9dgJ1AU2dd4
gYkQWIjh4pXtq9Rr9i5La7sULHeMbUD9xsRYQJ6dZgSMfNiFTGkZCYT2jC4SEte3MvSq/WYXD4t6
YEr3ovsuORYlMyhpFsIiCkx7VfDIJ4lDfNV3CiHiWfkXPbrlBg2sQvDs8w8HvTpTZtl2E+UmTiB+
7FqaQ+gWNZuLfPT1iGO8ELlDKoBRrxHGqNsmyp1TGLGRj0AOB2G6co0hRyFk2aJQCGkMBS5WtZb9
synxH92KwNI6AAo2j5O8SDPnwovnY63m5CiLNnyeF/UhGFdm+Toa2qZ4N7rovAvTYryf4poBvnvv
pcRkISELpuXxr1g55rzoankIWqK2GFQcizrZbjoVWEzeji5vmacSUQyGShgd7hrp7Is1xrLac0b2
UbCPCXS+Vej0j2Ul28y7mHvrWo7XZoltcmTs3/8YWf7eddV22yxL8gGg5Mcmu9/usCEQDzQ42KZb
FgB8d/oNooral1Hgiw8M4hJx5fOgMqo/Q4lI7NVq2crvGav8H/bObLduJEvXr1LoexqcB6BPA71H
SdZsjb4hLFsigzODEZwe57zCeYR+sfNxZ2alJLvsygb6ooAGqgrIUkrcAxmxYq3//364vqonScR1
MAZ5iT7SLXBwbRxNjMUdrA+6AiOXDQ23HkfMOVYvSW56WyuyF8J17Yv1rDz2xN6YNrIzH9vuZUjG
8bgvQ+TqjRiJeO2jixFJ8ldEkaSiynpYE7vZriKyQfFAE54xElK9F5573ZWoFtzGuZJ59FRJ81PB
IOEEKb2/EjPHSDUFnwRT5SPbc6yHsfLFvuVITmztrYrA9zLa+FwW7XRuLisdI1AU81k87iF2MIor
XQJWCXYopxWlfn0aldZxOIGWyOyg2kTMiDoImJ/yBGBIV3nm3k3yCwRO/maZiuFJ8PLjoUTZIwWv
rNXRCa/p0Z/uiimZGKXXWFcq+1oG437wC2yz5Thde3VQ7sIsIFPUzjklh6iIdIzbxYQVAtJmOWqO
AEVp2WKdnDkv8fr6nTksH1PIA9s0Es+hUCUPHm8AKkZ20jB533EDbf00y/fRSAlsjqeDXWS7jnP4
OoivoynPz4YKxUJBI5FugH9bB8WRm6BbnGJ/PhUzJ9fZZBRI9ubp3BvuJ5wQxh01N3YPx5+Oy6qM
vwYj53U/RA6LV3eDbAFdeq5PghyBXUOO3zqIaodUY5yphjc0J5mfNfbadRrzthN9s49JFT0jytc+
hl/dLQpwEsc5yz7PztR8nR2Z7WSGG+uvK+5u6pL//PubyK//+Pc3WWH/XKLY/rk+/1I+d+//1Ju/
3P3H4cfJc735or68+YdtpYSarvSznK6fO12ow6v4/d/8Z3/4t+fDX7mZmuf/829fa12p5a8loq5e
eycj/K3/uIe45yVU3fP0/jd+6yEa9gfOGx6hYJYZWjaaB8Ruv0eJ2R+IvMEXbJqW5YKHXa7zh98y
+gBd33cDbJWLEzNAp/eH35I+ohmayHroMnL+8/5KG/HADfizj+hxgSXGLMDxiZ1/gRi8bZTZgaXQ
XiWQBGQafUTRkt8Zrc7Og9pIP2o00BslPDrySaPOIraBE+lF/Qp5TPArFsU7O//hlYQWL4ePhEwz
hw/jNXFExWWVLSHvq6zN825TSSffN+XsPel5MO80XrnI6MMzNqhErdCXeXuUA8kjC7hXrJIJUYw7
d+4RUj5O7yjIxTWpSfMvsHhv266HjwvMA51QuothYH2XVOJ3Dh1OPq6219nOyAxnL0mdgEYzlByI
yzBufgU0p838qtP72yWJfaCF4Cyt4wPC5BWJBaVRiP6RrRGFtC5nxDMmEAIDUvvK9KeaA9rkbIxY
P4gcRXhtY+5yFDPXLhSMllmKV4QWC5I/SI/66+vBv9o8gLvuHz/K/1k8/df/rd6qavmF355kAvxM
dnfszyYYDh5Z7o3fHmQrQh67DASoYA7hHLTG/3iOl2eciKzfW/7clX9/jp3oAyytiN41tCfm2vzo
jyXs8rcnlNWPhZUl7fd/fh3w9vYuCWzrEE3terS9D8GU756eVreirdQSp4nx6CqvFLVA0GcG1Npm
/FX+OMvWm5uSy8FdZvxgkojNR+G8Hz+0XonzYkKGQeXhPsyRQimDNZt9sdP1WWi4Wu2QmgnawKU9
PHXOwpUpErs/nzJMbkdlVSxmVO1li48soUuXdhqntW6yK1czYNmkyheYUpyo/MgRBokomsLhuNdm
Va1F5OXwe1nRHjDj1fEK+403Ms+05bROsNdmjF+z8o5DXNmwsmXOVe7L+jIayp7X0jJ3RIAcEBuu
CtA2hhuKB1qZyTGmVZxJ6RyWIU7FbMDlJRpCA0xZ2dFa5bH9OXLII1xPU5DedZGHMMmkjkFuV5Uj
nWDPoJycDeXQ/vUDWAgh43qoQVSamFvLjzXt+usEknSGiWly+3VhVQvTdWh1TPida8Nf1G17if7A
TrYW1Uz/nGEO97cKu9HnpI68izROZ2c3jdJ7CJHNTQw4C9tfRViJ/bUxV+2dORBIfASrrUe7nyfT
FT7CqsQcZhOgxci5faTFEd+LaCzqjemFHEtojHcDsOYZEJJjDgOuRoE1yMbufm/TiIaDhb/rqSwn
Mexql84jcyCOMevORFSE0iayrlDLlM6Rq7wOT9Bs6atscFBatoMu1dpBbmkga3R7cz+MPst5Ncjw
I3ctzcFQTtENgXk0guoyRF6bVE0FEsgI/M8pg1jUfshlvhglcZfrYkZVtUUSl8odZ+P2cuLY8ZTJ
QcPQi2a0GbXQo7cu3Q6VKHsp4yqaWqSN0NHc9W07p+Bzh8lkbj1Mt6oZGIt7eHYAgLp+f9HHKfa+
ri+x28Zp7YEfINmHaFpr3DvKlc+iQb65dW0ApbnNLXMaSvrOjGlC/1vCRAzWejGZNxV6G7ExUynn
7dT0nXlkmbLbMpbp9YM7eLm/sid6ZSzXQtnbIg+Gz0kK1WZFsDDMVVlLE7lxGxDQ5OrJRprrDhFd
86lzi2PfLRZPdV9aL7ntY5b3lV2RG1MJ+86LRXlbmLP/mNFcHzdVHTWAcdI4UxskwpzpRwtpzArF
RQs1MAwlvvBS1zvMUUO+tXOXyGci28JL2+lscLQD7cl1iz0yXzWcqfMtibYQhiKBRBl5cD434OwV
ZtBw9pwXZLxY4tq0yrHYhENwWqENQAktUlifNqUIUlNjwofHVDxa8kwS/IeqZpa+6SuqaGS0YX4W
eDXdyLnM5YmwbKvclg3VNU7OXqOcjy2sNyEWmmkrA6G+kGeBYHAwkxrnSjgUn4dJqXqFdCSWm1iI
gDnjnDjPOIFKdZY1UwB0uJEd/OLUEh6K3jm5SQtcQFt7rGS180SrvhbpzNlJ96XpnKmpy+HVjX04
rAqZIrbD/YKsAnG0/3n2DUmzL5P2hfKD6S4QnXnTMIS6RuCSd2v6ZP2lFxUY+Oc2tFvsuRws/xv7
8T9XfP+r7drE7P5s3z59Vv/1/97t24df+X3nDiGURD6sGiIOmc7/meZrmx8gm1Odu4CGLPJi/ty5
vfADBTuTfJtT3KHQ/vvO7Xkf/CUgh1B6ynMsM3/JDuOa7zbTRT2HoACXzqIPoKRHgPC68s3HYKpI
lCYVw/OqlzJS0WNVumLe1Oj9ikWQmh+0qToZw8d4LnKEv5Mez8y2a92dFRXunS9nuneGhUR1FWd+
km0np5mZZSNcWsuDLtY7aGStg162ZmJQbeKorR9jRuh6mx3UtdGoAwsPQ2+3WyZ4PFC5FyNq04sw
F0JTbH9E3uUDzBjS/IZPjfVALoLeEYeKsS89F53v3IS04JPaQqBmsMAW69AZUb6mPFHZtm4BZ+VY
byGij1ht13FZZA9OEZIkxOLL2aKjvdywBCzkAqc3ENmIEVhwxTZQI/fGi3tkD0i3Y4vYEK8b5ss+
iquXbk6Nk1xA8I/7drzGoS2vYo8w8w0Wg44YOccuvpQ5g7f7ydKQUhxtRmfKLqdzz54QCA2oae6m
afTS7aib9DiKclHuhAytx6nyes7rjQuBnonC/CDTBA1nzhD9y5h3MAFUbtBcyh2Tlr/v+GTcpD1e
nW2YqeCbHAwBuVyl6PSrRnhnOPkZ8GP2dZONqKR+Sb1E3CXow0C2oEhhlNQtxUOG+7lYFeZgnFkp
wVkn9PqS26lxJQ5aKBf3vUA/CMshpfrRYTeXG5FYGtqE6pI7WmxjspZlDW5K9qFJQZj5gFkaH73W
ieAkQ1topsjbYglg+jTllomFYK5ggU6VIlGmz6xvWkfOidMYsPcGiJSM+lBln3cFKRuIvXg7fL2O
B79+iEdv18w9ORwly+5aQu/iI4nF4K4tu+zjjeoCL+Fgp5gy9LW2HrBkLdpKhtXM2+1+o9kWgq3F
3IxsILfFw2jaYDI0ECD4PXXFa+jxuQ9HmjX2yTG86sGVWc09E9bjE1PGol9ZrjKYsbtuKjZKuyMc
cWRkwDwnMTtrIoWrUwzpABJS0bVXrhHk95mFnnVdF17+bYgrQ61TEfi3ZcncfZuHGSF2bZtkbHqA
PFYDOdIPqkdugKS08GERBctXX48FpaYTadlux1ob9+7Uwp/osVK9mJg2p31FGeTj12TyfgEMgEyU
GiVGyyypmfZpS/wuuxqNbljLMr2L5yTqGA4AFdgnsonQhCpnvqNtRfGK9LrFcjp1ADUMKYfFk2sH
KR1N5GHUPZbDCTkbFMLWggjhPBnw5PhtBMFUt859HErAYA5sXeZFjYy7M/bbHv+Qkwflni5nVp7U
ZVC5x0mCI+3YCe2SHljBqGJd2qOn9kWmRHYxDYY2j4bAmuGudjPfOSndaIxdpoNYa2jveeuJnZdp
fMtBYm+ERcy8P4rGat3a3UxigJXGN8GEFmhlzjXDJYG47yoEM2idCMMtPDrAozt8Ghsztz6LyiEg
lHZ+PQKEschYaOXcPUhuBLAE9dCPiwqwL9f2lFG7YeudsnDd+BkqRbrgfEEXAtFofJXg5harNDa6
fmMrCaRBT8Kx9mVfuel5jnbxReGG76GUADpj6SkArzoid7p978/mnbMc+bZR3mRfc3rJHHUIVbM3
gVM7yZPL+OSzrOfkW6+V8w0xAYCCtGKEeYpneobGwWH/rqKe3dQN68hW+pbh7dFd5fdW7fjk7aYg
4lZUk8k9QTpde6otUwRb/Fbqnu4h5BeIPUj/FJVQsR27GimS52VhvnZrW+VbJwZMdWVPJWBpByge
LvP5KeotAxzJ4MzQdPwBZm5DoU3oXCWcm9lHHo0ryYJwUJgBo7o662W+twszPlG1RWHJZbv71i26
J2fIVbyVyHOClYprg6mR5dbVulMGCkvp6TCEFhozWQ5SdI47PWP8k7qwsmPDNIKXpoPLAOwudhg/
9Kzix7EP7WHrcWpBBk/JHXA75XitQrcNtmHUOywyTVNyPklHdKVe6g/qSFZu+CDYAKy9QbrwkzQX
hpXVAF7YSNvou5OUzjp8BXSY8IXrRn3tZIsLYlTtfGNY8TIYD8PuiKb6oxEsp8jSzeZ9kSb+yYxk
88nTdfJRc+inrO5Akq08PEkaWAmKsVCdMcUpX/A8AGAx02o6UkaqWD+5xFcgTc0LQ1+zY7ZpBmwm
Q9Hba8uf2cmWuTUNpCIZP7N8BzjIuUXxYLoWuofMCq9npPf3ITpt0CBi1Jc08OSwRfs+3OcC1+k6
dhFTMdLJvX1Q8r2sUtKLj+cpJjN8MlOaQrL1cX9VQTaiU8kn+EKWb8IXsCCIuMxsP+FMGBN443kd
b1OvACSE2RFqDm3H6LEHaRFsOSKmX3K695AEm4yUuDmPiP8JY7p4mPdGB32szOYX3k8vP8YGsq79
lPWhexpXZkYyEm4VBUdajhcpUJAEwYs1EnqCwxTjhqzQt9ZWjH9MdFVOMpCRpmKdDvjh/tcpTut7
cYoHPy2Lt933ZfHyG39Wxbi9+UJ9coEBS/69n0Wni6Yw3Sx+HJFg6L4yidO0ohSkWKVjZfM79Jl+
70t7wQfPjBx+ZNMFo84O/ko/6x1qFrlpYC+98cjz4Ou6wUHh+artOdsNK7PAwFahrvqIv/ihQb20
N6zZO1XInzkUQkmOHG660CqCvQPYBy5BULQNDZwg2nh1rE+Y3Ge3r44WP+i0ve1TH14YlbrNCwNS
SKN6kZ6+emF4hQymka65acem/UidtBh+WYU2VS6JdGSTW/38gpxBXjWAlws6/JfnM/AszwvcpfX3
6oKUylKgo2R/aWLNSTKUJ2x56u7nV1ka/X8OAgKTQZPNtTxcKQEyPvddA9HVaBkwysH6ojA+HeOZ
GgKEzBKx7Ni3lW0ntwnK38tmotz4+aXfRYMs1/ZtWuqeRyNxeafv3mEcOm1fB2OC7dPPPydlXZx0
UV+xBxZOtS+VP+wiPwMb0oVUYHOq7X3pmv55EXT+hXKq8PEXL+hdN/XwgjjzcRZD4E17aWEBv/rI
YZIkkRMnAIvALu8ATQdHrVV3irkzKsQGXs51Ng4XotXdR1oJOZ40Kz3y/d68zyswgJw4rwxdUmVK
jvnyFzfEDz+viNERgwibCdDh569eHh7bcE5kFW9ou4XQESMHEowrv1B4jkcBdfy9C51AYIuEmGlZ
S5aw9NI9bSVS0Dp8HD//uN4/EXx9Hv1nJlX0hEP7QBl/9XL8GSJP2skU8CMCTpWU2UWXkJaGXota
2oumXwxh3mHLD/eLx8iKcRVRyTTR390vdtAWmUhbseUAW+xmTq3EBdAt+yQX/wqCSDxF1TC8tHwD
zKo7dT5BAyVmxiJkFRLlrYlv6Rdfyg8+BG7iBUjtsSY4i1vg9S0zI4+tdOELzKRJcCRVPG6lyZnG
TeLxqByr5hdI5/erAoMIhyeVxgFuApNV8u31OGE5GkUzJ2qmT/vQ6Xp0RUX9i4/6B1dhMmlHFnm2
GAC85V2/+mqJpZKRyAm055jLZ+mrDMMYY8Hrn99B7zsgyxgTQxSzP1o0EXmd7y4jWBvyjIzn3J+K
s9pO3ePKj3EX51rF+1kLf58Rqnv586v6C2fkzZrHZZe5LJuVBSfFfffulFtFXgvuawNP3YiPSFg3
XlxrTKvdAlzblQO2xvXkoNrbDIacoAhUddmtsVDawzoMDVlvDDZEDp2RVJ9yAxnovnYg84UTkIh1
59kDyVbu1CBfqALO3+48XmeZl5xyFzkX2bDo8j2n87aNCswQAFDcnSazg5Y70x4MgaY04zPwhPW4
13yG+87M7PqcjxFKSI9vaKsqp9m1nJ0p7UebuQenRuQxfmqpu7QZ/XPTKIdqkWRieYuTDDsrztxu
nbupgzxO5DUyTB0U6PgFwpHQahMbTY1u+uPCxr19Nfakb9ExKMK9Y02AjvK5Lz4rz5vjbYSF426M
bBEz5jCMfoNJCx8lbEynRM08BE+GnUm5MUr8qb5ujztEoZ/g+7Z3hZuBbUL/3W1+/p3+6E5iIWJ2
ztNBZ+/dPLvoMoASeHlIECmNTS0KUo8YfG/9VgMGmwso3wVa559f9LvtYrmPmKDTueZv0e94e/sO
QOi1kzQoZOFDbhFeR1vGGoTFkOv2i2XmB++PQoCLOYDoOda8u2WZuNDtdyIuxVPx0ZqkuYuRxK4b
p3FPuM+nne+TSfnz9/eji1pMKfE7MeQkfvLt+yuSpI8BgiDZqSN1lk/jRZwGxQYFqdyYAUWJr6T5
1z9TH1UE1R/ln0XuwNtr1q6TGsnk8kYJqdjBCPfXjQirnQNd+Ojnb++7pdti4XaoOzCRo4Ww360+
uH/LmpOvh+gUehwbljyGkgnQEXPAmVWW4y+ut1TW79edEP+hz+btUkx77+6XAhdrrfM0AJmuKG3K
MHoJ56F4EuksbnRe2g9uCKB1b9bSmjfMoeZrMw7GZm/CegvWdFjrvT/kfQ1KUZqXkB/pRrpVNx13
lUEH8ucfzw/u7pC1MaIyRN3IeObtNxF3UTMYqsZ82FZotDWk+rYBXukjLPxvXIoiNIzwlbIqO+/u
7r7vQaBUSbCxsBTRajPEManRIRot61dfwo++g4AcB44+gc/a/66MZ/DWYTWn6d7NXnyK+wNZI3Uh
8uNOkK6okJmCz+p/8dX/4LPEjEyOVcQcwuN/3n6WcBXFmBpzsNFBXpFbTIartLsJd+lo73/+tX1/
V3NsALPEjIKAjDBcNr9XW3eKrIfWQO/DjwndTebGeNFmLUkMK8yNBXrmF8nEy0t/u5k64PIC1/Et
j+30fZpjnDp5GUHq2dR+6+06Y1KnETvsL+6QH70rh7ggrsTqjjPz7btqhTKayGXALHykxYYl9N4p
U32OurRe42cOf3E9/uT374uVwWf54/tadBZvr1jk9CsLGyWv8plGbDLyGnDxW8ssAO0UxpKqdkCb
dlPaICxtaezrQdF8iTtrIuMNWOZ1EIeR3HZIOIrN6Pso7EQPkX4yHEK7hsJjrNgRqbDqW+UcMcGe
b6jXkdhCdym+irimPyyc4aUrRX2RaFXYuzbQ7NwYEYHT1AN7Ky1wD9AAUgFxPs6l/DxmJmWLEbjl
Zd3IKEGJ2hWPbTaOPjPxhRWSmRInRF0j0uibpBCrwUGqAaMGGXEU14HiHJ21HzmZmV9d2YyAjH2r
vO20bm9zvu0XwGPxeWwvLbm+n+OcMb5iyiBaoyohrgcMgcMOE9oKe3795NWuik+ioIBQiex5uoTN
AnKA8WkR77pcMIKZylSeu4YcUTUbjKIYq8wId7E9BOCwc9wY0ZiMz7ZqAw75iV9+8RvVlsu8xka6
7Pb3RT4xCgddZSWnunBwYUSMdJ7wxNLbwhLACKmFzY73nV7+fdoHVbNTs8MJjpiMstjlogUtaaVw
dCBt4DnbIX2AG8OLYkEaJckt89QZ100eZRk+oJgXwiSfj1DLyXd3JMHw/1ASel9LiZvFtxdpPXr3
RO8wwSXXxVQQJGq3Q3MhfaO5o3RjZmbEAtGD6OeKhKOytXEUlUZHLD28IogaWDLGdeJaYJ2ymTbr
qkfgRby4U5nBKfO3WMPhCtVtAaSVWQBsMvDx7VSdLJKADNxaGF1jWGijPZ3X4SOKFRQPpeUiNKUb
3/GxCmCDoKCr+CPf4GitqT4JmJ2YvlerKTECXCJS8S9iqBLzmtatPtdhzYwoYuJ4k5kVzC1R43g5
A8tSHzOZSb/ZtR1hrqyd+HhWgz9t86ytjoVTgcHuHTO5opdu33Ahs1iPnazvBtKgrrmvBba5tOmf
21pGep+D4apWNg7HhYMbtxe+FEHxi2pjWTbeLV40c0z0j/QNQoAJbx9yMXrkrVkWMUKp6e1bxB6b
0einE8euahiEYCsWUcxG5F3wi9rq+8MshdySomLRios40b6b/la21bYYT2yCroyUDm05twDW7HkT
Tox3SoTgO+0uEH7fqDYY1SIimOvgwubL3oSeHk4bCw3Qz/eO77cpHmWf0ywVClXYe683hO5wMErL
38BOGVcubu9LYxnVtWlUXP38Ut81+ihjKbmWNx9ZMCnflxdRXjvaJbB0Q79xOB7rftpMWV2dLhP4
j5M/dl9SPBmbPuuBjEqBA83zgP+F4PtaHwdugB/pI13navfzF/b94RA1nXc4+pqUP/ayL7zaP0Xh
D1DtKszVslaw7IdoAKDaGDtyPFkaQfetelw8a7B81tpQ/fCLW/L7Lo+Fzs3h5M3KBYHg/VY3Z40p
vHSAoB33yXkjWPbpADbHlUZ8BUqYXGyHHcY38uASCUxwvNCnyoVf3X02mrl8+Pnn4XjLnfjmIaFX
DMwz8ExgS1b4/pRuyXE0HPy21BFMeQH2z94u9zkcrlonZhBsjpOw9xKUyTnRLRxK8BYzso2pq04S
7uZv/WGsHC0T5vEwbC4Pg2eCPRlCt4zJQft5uWyOOTiz4lVRPJ4kTRhp7Lxt0aybxPHucm2iAPDz
wWYXbhnPlZ0lj+yMUdqKvbKoGX1abKYxDATcJZPn3zNer3DNTJPVIbyxnZjHSovzAsMM0da2hTNv
AYoyuSwN/2tTjSw1qmxhUTLKZ7ofgIS6Ba5PaGhnNAZpKe6QHDNoFw9OA9wMwn9Sk9eMVJfQaE90
5dc2QWOxLSdthifFRHwF4VlGaHXjOkB7Vbs7RwT2hec03a0/D7PaWSiqLjSrr7OOlW8lOzebTAAu
OAWWORUWMG2PpXU0YJDH8OGByMREUV32rC5qRdIV6VZ1ahZ3rSZWPgUK4+/VWNHxAq7TVZsWdju6
K6HahPABIPgo8lp1OdbK+5bVYUVuJjT58hmwr6luBFQ353aOUs8+aifA+SisZWZuQWIH+oTtuzue
hxjkadf4/WkbZARz5k4853hfxtrF3q9aCdhV5WIXIJ6wrkCw6p2Ruk670TI0wRGJUIo1Vuy2Yfbe
pReibwG3Qsscbsxk9OCapcwa+DYTn2GSliCOa9FY7cY2YdXtpGN2X8l/G67YrpOvATcR6jDsuk+U
vgtiPELvCNMQpyAwGLbLClDpI6dKTQsrk3G2TmvRxphVBoFFrht6mnVlfkhJFoBE8w5s/dCm6qbr
/GUDGKdir6Y67LZDVQY3dTsEzaaTxbhrhGAqVweOhpXVxTmwTGPU5m6uuE1XossRsqVuH1xkkyB+
Nvcy3DI43FL8Trbq7qgdOpN0nShh1EYS2LSZefqsnSzQ8SmnNkoIH4NHkWf0zfMwLWbUBnsxrJ7K
sjUwgBxTDqj+Qu7bAppQNks0qaZIQhvD+XKdYMJOVY1uqlce7m5slW7nA85SgPzUPMA74iYcm9Ox
i83bFJgzGReRZzz5QxbgoCZ2KNgwbPfyoxoF/kPijcORUUZhshVxNGILAm/wMFeT/6iVnhB66th3
13bOHGEzdZLiUI0CQS9nV8gR02QSq5pM1fgZDQFiWWcsxofZmG3mgxF32mqh5+9bOS71TRI+GHhP
UZx2SG42kFVaAF9NZ97qTjG3FtxUJ+PsZs9e0AG56EzcV00h+icQZNJcI9E0H/M2Mm76UTD4p7Y0
rnBUDw4GKLv8xKNOKsHg98VjnoX+Qw/N5Mazsvxl6P3+TCZNRjo9GHz0BW4339pRkzwVKgiMlTa1
LtcZgQvj2pMpQhCeM11upwpqHwh+K2SraEZEtRyv1cJgGjFfxvEUeKsBOB2sTGZMWxtTVL6xY6ze
PJaFdUG2RAwAT7R4uCqK/889oAp4jXk7nYT90PBYeElmHxtGCw5DqwojtQ3F8Gs3ekusOkrN8WNQ
oLbdoX6aLuOxHR7GsvJdTLhVeJvrxDvp2tYC3F7gmWVnn5Mzq49JZrfywJrWbTGExaYZcEOvoWoF
7UlXTY53xMaCpRgjlV0dJ8VoiuNGBwRRweoS5yVkTfz1gLNoAIZFaCFuSFAlQdqLr5qmru+sFBfv
SkTI27a23XffAFyxnkFINS56VsmEnn6l+7Xig9Vr7LrIXYwxN+8GZSCCcXgq5T46iGOE7aZ35kEy
E82yitBmoqSpBeCQzXAQ2CRhnecXgasqfxPCzJrgpkTJi3OQ5gyLSodvGsFOTdoWIh/gith5D6Ie
vPICjtmi9dGL6qc5CICygxgI/AbCoCjX/m1/kAthBiy+iYOICHF4fo+Tub1qDyIjlGbVaXuQHjXx
DDyn+02SdJAnmQep0uBUZY/aAwVT4tuImexF1xRbaDZkCmH2KD0In9RBBMWXqU/HgzQKRz4dW3WQ
TIG73QwHGVV4kFTBe7UeyoPQKq2cJSjgIMDKDmIsozAQZo0HkdahRPjfxL1/82nR/WPfCPMBUb3D
SC2/8dug3fCtD4xo6GrhEaF2giX1h3Nk+RFDMzqqlFWLvYeh+R/WEQuVKdNrD/Iuc9HgMIX/fdTO
jyiXA44L6FAXRetfEqAeglL/rOuWObZnLXGuwRImg2VhaZW9qnQRamapEsvGqko2rQyY7QgnBWqs
UYzYorWjZk5+KUITROeMZdOkoJCyYs4HrAycgJUZolHNcJ1PrO5F1FxaFQ0tcqT8HqWiXb3YtWEC
TcybsVmZGmvsJoBftmktbJKgHCeSELLEPSWqTJ9msBDum5rzI9jevrzztcUEui31Xtf5fBK1YvwY
jw2JVbKR1BAt/f4ttLtzcHOt/u0Y8D9xT/fPUmn5/LezL033t52uvn1RiBL/BQyO3J0/u71vky+8
l9f+xsMv/HZ3O94HDIwc4CgfvUU+wDnqd0xa9AG/lOss5xfMjcso5g9XFHpsBv2Y57FD4iRa5uu/
39oGD0TIqZMb38Ju5dL7/ysyEhrqbw4tnKqRHbkmLUlaoMxLDlizVzf3UExZh8D7um2DuTqWguDI
lTlpSiIwvcbZlMhPrT9UCCnrJZWjwd9w5tUOJKWJaL9Hplh4ckt/YIQlLez0e2VrmBcM/IOEwMBo
og2XcRfTtyGLFW553dWbNJuHByj13nQ8hNkUkCBoM99TkYhv6Pf049ZuFzAjAMnyy+SXGAqTxJ3b
09YFXhXvndRUAFJya+7jq2gGk2AV62CoOmvn2CmjpXWOStTdp3HT2NT9hWqnT8OEWhjQSees296H
DbLyUF9766ERMHQAxItP0k18uTelTdRWT8GbwQm0awTPWGOSfcLhIMWFVJrlSpRW+TBoI4Am0wPN
Wie2RSM+tePsxdS2CylKtOc5JQWgKZv4Ow7DZCKuVafxIkFzAXth1rVsdyZmkmg1SR9YHYEQSYbG
DBwqqsTGPIqmsur3MRLNr0QJQ72UzZzQiYxVYe36wXQ+O5nd3jaaQWwaJrXchXOMKLBObNtaDW6T
7Uky4fNoQ4aLgD9RLO0lhYd41Hacf/XirEg3xdzO3b0YhiF6tEmMeQSeR72VJQ7CuCntCzw1lktI
lyq9+0qo+UvA6QQrFrI+/EZQyqe16Q50QI2maPLN4GWbGJZRtgnKioDOvHTyU0kcG9T3WmJNawGd
JYSKImHmsBx1FwMxGHIjueuRjYOGhitLOhCRhosMFO3vmB85DmlEm761VMxRBZQIZ5LOoXJPQugM
EHIpgCOrCmcUDZirdjlidg9upOHHmwaNZAzmwwVPS+MPrR469s7cUPBRNOXgiaMtIk44J9nUpc8o
pwwDNN6McBQ7QltAWOrJ8abpQ/s6IuVnWHXDEJ5L2xbFaoiMSG5GdCTpGf3E/MlqKutyTHVR7ovR
gFLcKRIN+ohKddt3fn8jysC+HoAdAbpjLCDtZpuDiodgDY/IIVE6pZKNHyn3ouIlKdvCM1a412Z9
nIiEu2OVhuAL1rP2SDyoecLzM2OhbiShHoBEmaPb7VNuNwKXrH66KJzZ8bfJPEnvDBSOa3K00/2D
DB3/bPaFhgE8wNS6rswJim/YY4igoRiO3yY/CyjZNfT8uyRAbbaP2OeKI9r7loegsiNCHtj8E0e1
4Ibh3KDWM9SjK4Q5PQmofqGibR0asNWhjGixnbQxHqFcS8wVSRCcImdvPCdAA5ZGiVr4yC1yCIN4
IcGBDx2kv6mxoxezSfLzKG7n6SygzUYjwbH9T8oWw6PZp0i3TeA1+JxgH91R2IKQSu0A+Ebgtlvd
0SWlYZ1BhgNcSnRXBZrluiYXCIOSn/ke3o6qefS8xCZnqO2dx7Tys/u2ZIKzhouItjbP/aCGXGz6
l4Nvc7N5rQw2xdig1sfjmN8msPDIm27o364kgV4nshYAv+eJe3ZXhIEEIEga90TKZFrme0up6QXS
RTV2p/+fvTPbjRvZ1vSr7Ac4LHAITrfJZKYyNUuepBtCkiXOYwTHRr97f7Rr17HkKgs+QAO9gb7Y
wEbJNpVJMmLFWv///Xbv9oMDQD+vBULhaixvdBC27aZv8vEh6lGsMBEgqzN2Ue0FakmIq/MQ1Z1n
vYihziMsEnt61/NlrHJFe6vXx3Znw9kXgR11MqJlRFnOP512WCGAOsproSeOFnbkuEGRJlcNcJxB
72WrjbLMcOHhJ8VQCBzoHhMlQYFy8CbWd0F5/Oh7mVA7RyXTU8vi/sWyffdRr0rjxqkSb2fB1yhC
f+IsDJeuEQRQSquLTwhTiQBbFqn/ZOtjZW9rd8nHo6c4ZtBBXxPOkiKraCGSGQHfvrXhRoPEBzhD
6wxs+ZR1uCW6gfADUqCWewIgeA/A45gQo+KCzFLTWeRIW8MEuzHN2IJ2phRJvEUnAyluhHq20BHT
1OnS5waK/FofPxFfhS1Vt6V3ROsGKd+2kaZv0HJh7vz/xf93la29zqH/ufonHuRfHx7GtPixQvr2
d/6skMQfa62DvnrVa/1YIVnWH+toEcgRFgq0j2uP+c8SiSzub2AIqiPAWQ5ey79KpFWea9r81PLo
ECMB/D2h7ZuuLtnd6xjcRmHLOQNZwpvqX3h0RD1eZZAmgzQeI/7MyCw897uXqLES8K1Z4ncUOzRE
FBMJOxZTHG+WIcNxF9CRyuNdVna2ffP7z9N/mk9xvS/IORzDZFixGvoE1fA/Pzn/6ya8DW8+hdv/
/a/Pz1LBEfnX7fwmuP1v/8m/Sm90L8z4VxCxZdKV/3fpTVHOTTU4dAqG5A4a1r8eLJ45weGRPZO/
RXX+I5GA2DC8iCurxHbXA+dvEYop2l+V3n/7i/94ruSwZDEw7YwgJsIPY4gNForOSVo3y0mqiAhM
xwHBnD2cE7dynYnhU9Q72x5MIzzI7EiaAvZCAi6Lzr7oB4aPEFp7X17krSzuPQ9rF3ydbFPO8K7R
J5v7YXI+W51c4x+y+jgbqcHYchaXeu6j5kmXl8KO7wRVHcm33nimFREN2InarihvxoaDbJkn0XWv
qI7dgS52g0s68BUcVPh+2xEcI5giH5Limojb3rAhk0s0wdpN+3TazyMOlcJFvGdUGQmfbthV/bks
PeRLQ/U5z5LmSqTWHNgeAxxIsB8QOT0kXXpRlc66K2Iw0bsA7FQS8Icvasu9IN7mE6eGa2CUZ8g9
zpN1wGLPS1jmNIJIHeuCwbbGrZc1C7SzjEmJ6+8FFXpI8so5wUEvepQRkBxnRiAm86zsl7N5IbHY
EjQlS2IANqOuP8ukeJCRc4HBRpJArWn8XMsJ5SW4d1IIBjPpHYj+6EMDYvoZVqQppPIKEkofi/Il
iCr/No+KA2k7l70ZL6i26+m5k+2Lj8cGFXC8EormgwJKLHNwKZX30ETTIWLAHJnb2gyyFoU3aspw
jNzLKi1e+pnUs6xBQ0z7HSu32zWX4JV3cU/Jv4K8MMwm+lgGKJrlgdCwGV+2Ji6qDiT9oGdIXfgK
aRqLNf5pOoF56t6OxqNbzVnQJzI9ks14m8QmyGYmvEyXFXmuE/e4r5fsc5ouH7HB7CVd9I4AkghN
31RfzYmoz1Q3jlfL6uAftFE7LpW8kzLx92XDE+cWT0NltTtVRhuitaNQQDY9YraCxttO1Sm6kDNX
06u9NkwfpWoom3Ll0Sxv2mAyoRdQzTRmcQJT65Isug+RsYQQArYZDZSseyFGZpcq7oil9sQ2ubQU
raCvkpA8Lc60zaGOERXN9+1MgHbfbmtSGOVcXavK2Hdk1ZF4cYrKM6gIz4XlRgRRaHdlSE8wWEUF
EZZEYHq8HP7VRMyX213pCewtdczINfYv8t7bFA6oBOuTwMpKbh2KZzJKNM2g08q8Ro1xqLtdUA3D
vvv4+3vCPzrc/x8kR7HSrv2Qf94BOJqn1YP819f6X/u6eHiFnfrzL/+11nsox/6NfPqzxcI6z4iY
FRt7O4UAzbsf13kahwikMOV88/DQGPmzx0I8JDJ19ig6kejU31BmfkWdMfV1Cv7fvcNva/wKRFob
P6iyhLfuAT+0V9Km1SCr+nrQRtDcINJzFPAziuKxPwxesctM72xxjc+2Kq86AY4r7sO5ds8d/rWw
VvLULp2TskYGtZSXmuYc60FcsD2demP+iTTeCz1ZPrKuTxtEP8cCUSQsdmI+aCtW5uOsx8dO6Dfr
TIoYPx85UWl/JRp3g7ON1cR4cbyYXUCW474A3AqZOHt0Oe88N0gN6UQspvFxqlCZ2OitQHHX9nHw
XMbGgKoPU8IbrBdO/0nlLWZ0s5ju9ZnVamJcgPZM8645Sz3m8iHOG5RZcGYY9jBA1tOJFpBtbOdO
lsfYH8lOIbHx0gKQfSIyibC7oSTbFCr2Do6VFYxMOueGmIrbmAwIUtNrFRixMraaqYsLhRh8V2OF
YXWns4DCp8WMmFeefaJXLkc5XuO59z3swmoISq9YY4k6E45Lc9XF7sHKJs5NYLX2bt/dNiYDvcGR
yZNdrDZO/ox0x2NOKPa1XzYH1dJYLdHep91AoBwkvKEMCVw8jOhNIz05ogI/cfNTOeanXlYdPJLJ
upKMLHWoPXyierVDGE8o2XIBgngDgCBCMJR8muOBP1BfJHgnt+jlYVk28tGOQauY/RW3/m5qlnBs
KDS9L02d7xYfLZmoDkuxl0zFNffWxSOtMehxEAT5fCaxLoO+c2Yk2kCyVn/FMbG6wwHKN2wNLqhJ
A3DZE2E09jazkyU0RCMPhlnlnyxlKtKio4uyyQ8EQHe7qdLvJ6qjj6jubmU86yckAWWXbX5uaeSw
RdmzGE4l0SDUXTs3I7dJMwFCqti+HTJmc+Py1OUSPLbd2Ceyh1lJ0F8e8SuW7aBtRyhcgTXMu9xA
fgZP8CvPgRaQe2ls+bXyHVPt5rQsiktM0uW5a+LOl619BlC1PFhiFkGqiwUkKK5bT8WXghg4KEYo
hoQ/foFF/qcw6f9G47t5rm5V9/ys6Hz/B7S7V2/bPy/Jt8+IiM4eqtepIOvf+b4Se8Yfq1EF/he2
J6wxq6vke8PbpeGNaXGl9mEA/1ZZ/3ma8//wrPXgZ+Kb1B0dqNtfi7H9h887zOoNrQoMiYvW6jcW
5DfCLQ5rqxkLyRALv4UfYf35D8txAz7HjIae4qwb7GvfIaseMQmoHpmV4/fJyD8ix9hbflz6v18L
/pfPKQO/ir/+/IdrpfRQKxScE6JTeqwp/qfzBZf2CQ2O+CrPTOMdpdzffTbXsTmiCqRfiKhfX8+d
HD+v3GYKZU3C7DAKmjggO7eidcd3LvVGDvjtoyELx9YBmg0v5JuPBqteY2hgjqsH2r8yNNk9kqPY
f3BH06C7W0TReZd5uN21jMUz/OFxu/q+ef6Icvu7i3tIUhjuYS2nY/D6c9JQ9WGgaFOY21UFnF7S
8q0gVFxmZlqf67Yhr3Qz8w5ZEWVPv77062EJ5RmPD1NKrKBoHfl/627/wy01YwOWgmtOYaRl5bnp
lLSlmz59T1P95mC4XgbLBRp4G9QB4rY3nxBdemHPtZpCIA45O77qz7yxzsA9tuYtVqkpjFNQuRsH
QcCVI3tFYaHmqyUb+mHz25+YQojnyacD7zIuev2JIyUUu6M+hfDJ861WO+Qtool+Rxu/Ppo/VEnf
PjDWoBWVh22Rcun1VWi9TmnmcUtnfVo+0eKcxS4T2nyPC7t0N8soqwQdsoPWDF9T/MHwCjb/X3/S
tY/z9ncQ/AYsNx7rkL8+dj/cWxF3/oB6fgp9xrInHvm4n4QaxanWT/HTehLfVq7p3/z6on/zQKHU
ZyXyuNfrfPn1RT2vHZEiFnPIKZS76sfPxuzH+9+/CHeO9pWg+fnTRXzVuLlXwM5h0sUwZs1hZiH6
HzwpJp4dln2qZlagN/ewQ4SbjPn6pFg+aNQSgjYpc8Xv2TrXJ8Vk67BW4SkPpvemG4cENnIGg+SG
Kc8xFXgJIB38ZO8s3X/zLDDaYnXzSOtzOVS8vi2dWwx4OKIxVNKzCHmLmWZwrqw/wmbUt/aktD3K
g980Eq2fDSEDLnbQccY63X19VYtiaEg7yTc4zuVOFFUNYojFRi9z650F/K2qer0WT4JYIQWIdwmI
fX0tKACiKuUyhAT8MWfxoZw8eB5BRltv6YjIAH7TVnt6N6BRNThta2LtnD0bspGXiZFFcHnyNp4O
kGjASv/6eV2/3Tdvoo/MAucpLDJ01m9eioVgpTQ2LRV2tjKO5ehXO6MGfD0KM3nnRn9bv15fixsp
2MqYeuHs19/caTXog6wJQgzpTwea1ezZWD6k2nA09PjMJtwARr8LWi85zTWw1r/+oD+9/WjHGfCv
sAS0LQzgX9+EoY+M2WA8Fo6An0hBikqmZTCvfn2VdTN+9RExHHHS5XnCxmUj4H9zlYnutEobFS6a
hQqzgXvdAXEljDce95anhb++nPnNY/n6gmxbON05cDs4bc03hchIe2jR9Iy8iNm1gG1NDGDAgJr2
GrqlSPJJvMT82mh1R8JrPhUpqHM3TU/0Bu7nBikB0MRY8jTuTEef46MJEJ6MkNbpz4rSMJsTXw31
UxQnJfHN3jyTMlPARqY7KXNQNCRtCUTwpLoH0TRoZOumkqk6BBvyaKIqcVs8XsIdEQk3LaYdoJzX
idUtQNBJl/3kwnpb4fVR8oVIbcMMzJRdeNuXHklRCqg9oyPDgt6T2Z40P3adxvjeSBiybV0Cra2t
MyC2vqo48s6nS1U73lU7OZEVzv7MNzCKLHkymhn9qTcvk0ZvdK5PKrFCfKrJ728lg+Tb3Itg/ZjG
hPllREVR3lZEWnBU4heiE9dXgtkj5gOWCHI86piUWkMVGyWduMKcMhaXiIdzWBB13lxVOnE5TJad
9qGISGRCeLAmtTQuFyKmCI9AZLvZA0cx+GBdlM7PEkYB0Rt6IZ8jfBlL2LPo6idaLJLkABYvPcsg
iRJByb22QwAYy3ZuBzv3CXXJRR0woGvFhdkvMQkpGLjrM9ttlh4ivDf7KXe31azioo7pTWz7wQbX
pvwBeNBCn7bEQM/GsXXtxrBgquEEPQxaJPUDo9fq3kFsxcEuzWmqkg7gP6IsN5KD0Zg5soelTBE+
47A+0ooxL0xrcj8r1RBI3oHny0IdFZZ3M/jtkB1dZWrXnpYD063JQ1comCtv2HqSHFQmjdQcQW4o
HesTGNlhp7o2pfnoxf5D4/h9sSf+lT6fVngdGZqOSrXjkLcCEWo/05OtlBGdi2qYo9N5oNYL2qXQ
jghpJXJuWHrZzsfvVZ+C8CMmx2TZ6bcT8eFXeRyTZaSZLQkHcMfEhxkHU33E8KpmACB5p05rV/SX
pbATsY1LI423k6s1NNAn1BheEScQ6/BLIhgn0Y0YRMlkN+mrF2qA+TOLXVKRe5DIO/TFotjgVcV6
j2rHcnZJHrXxviu9tdWM/PtJeW6GzgYlwYOgvW0Ey1pVY1koO4YF4Ce2kO6K29SZ+DfgvWRI0jJs
ceS0KKbQUm+dWxAhGpIbD6EPceTc2rATyp2ulmlZSrERZm0QHovJZefbTaOBXLMlljKlSwnOxZOa
vdUHUYIta2vav0rohUenxIEjoLMokI5uFq12QVAHAcxu3CZ48CYfgZLv9M1H7BfO9AUxhMSrD1Bn
o1gFWSsSK+X5RXQa7TQyQgteviTxg2hm4UI9ZOsH1Ork0YH4jdSZ8FX02ZIWiCgKm8Lb9X5sfmdJ
/FZD4T9toLfuzf/cKjh0tGxfK+PWv/C9T6Bxsl+5ovAsVngmh3v23u+NAuDs9G09vDS4SlGoWWsx
/merALgow2CqF08Yay37w3zORhvHlI//SpMBAw4/+o1Wwett0xYOxB205ezQnruOoN9szkbsSinn
DumUad6xxS47H81lmC0l4S/Vv+G0/9gteGN6/349fnObk8caJbqSo348f6xD5qlKuB60L+bHGu9Y
gFLG3A1gEHfKGdTeB93NlA+lVJI49pfMbpnzkKh7aNCeH9U43Ux2kx/TggxHjSyiMCsIEX6naHld
nX37Pemzc8toaxuG/RZ54vvs7lXG4C91u/sWKOERVIYfpHPbvlPr/3wHXHulnejcaGJh33YZjF4a
+iIbRnh+0gLFnkgSyzw3HGgt3LsToWo/PJxX3yuUHxsLr6v+9ZPRPmGw6+G481BEvrnjqYmdpDOR
C5k55qk5W4jUooUTMGedz5G5Q4G2tPcM1H/zITFPczXskw7tsTfFUpEVpSxEyjzIcrVAWymZjUR8
12HbO8Ha8vLrz/jNlvffxdn3D7ken3ixYJjRXnj9mCnZxVaRQmoWC3K0DbTNAT9LzmSr1iv5hbYU
GfQ8QNotsX+Gv42WzrltC8/+Sq4CfowRwRfN5LkzqtAhmRuctAaVHgRBukzbKBPOB9JVradkpF/c
pjaSnsZcvNsMhkR78usP83ffHQ/ImjYALIIC/vVn6VLS1+ykYSw46N5Z1UFkLAlzOivjvA4rhJbv
lLY/P/qcAjh/rg8I/q63XCk7qxtXT5ii2HranqJocg+k3+hh18r2nQPa66PBepvWwwhHMwp3/me9
uU2+UVB1lHWDQY+pCTr47MTzqO1+/QX+FG8CrGTtZFnCpMGz6h5ef4N0SjWzYMYR6I4/hVnjQznN
Iu9xwjYX5qv13c4jAOmJvYTQk9S+b5BHKRAy70QS//TurREQoMR4+QS9YOvN6he7Tqf19jo2GiIL
CSIPaFNV9mkxdZjI0gmdJAj9w68//vpCv3oXuCjnfBwEZIdwCHtzMnLHbmjTTqsJjeRkZPH2k8kO
QV+Q8L6hwRnvB10RYgp19X/wxZu2ySKKsAiOn/fm8xpzaeHv5/Pi+AM9b0RE1GcJAWBaaZ4Ry24E
o2+aFwCJzdN+qCcUDCgxPWgC75wO/+6L5xlDAc6XTs7Om0aA0UeayusMxXTJ+UJLSagipTKwZL53
Or++jlGJvPMa/fy1o9jCoMZqi0gLlfvrhw5/FQmiLYplHDrNfh4wtS1Kt49VFlOAuTUq2NpagmSI
q3du+N8874wk1s3c5tYTVfLmeVeR5rYj1NWgdtws8MuuOVW9kSCgBDA9qQ5/Zo4UUWk5Ohxg0GHc
i3Lbd+Z7PbmflhJvnY2s1QqFDrXPm19kgkZbUmfX3GZ0jV014o8bWsZ18AHe2dZ+Wkq4FDb1dXyy
atl+ohON7WAq26Wqrbz8pAUnEdLmnt+5qT9fhYdoFemtZn2+4TcfCL5fIvpphFys6x2Jn2V6M2mt
887T+vPX5rBgsVStOClMOW+2aGWME+JgTmZN43rEEKKmTUQOHXkgfvrXi8PPL8Y6HwLY6a7ucurJ
108p8+Ah6S0upXWJ3tM7FdpOpaCysLcNgb8AvA2KWObvtcL99dV/tSrh8qeHyg4A+nZdoV5feLEd
ZeHmztEOuvIIlKwmYaJlBow/dKWqGzLd1xgrK5QtU3xwLJylg1P7p3Ubc8TWRWllF2L2BhsaBnkX
hBxVzRCYhB0eNczCc5i6Dlt/iwH42Spb+0vbC43oQvTE5wk2DbmZchMFeZN0hJPTO7HCbjYqbLim
whZie+hdEo+oPZgbNhKXvKtl6EJsPjZIfa+zyB9Q3bhOitzAS+B9AhbEUbdC326mfiEqWA76Q+vN
hDYhIUPAPfsEGYLtlv6NWmxupaUqRFycFmsCvfXJ9DaTUO0nPyWhjBxwiN0bA0jMrmVVB7vXoePd
LHQl7RPRN9pTBLDiE3UzMxIKmvZL0SBHznsJGIG4EPfEbXVxvZDNmQEtj/UTyW5vn6VTWdzVtcI9
6qV6+xgVnfdRdIDlt2US+7DJLfo1pctQZDv1Ngf2cYz0p9FqzTtRjlpx1ZqJ5W4xgjF8H+t8ZliC
yJt0logY1k0MqgveotPpdgCQgTqrw3k2wvzPjDZEG84ckhCf5BwYHo2lsnEZoKXDOENCX52vdmXl
czjPoywDJkTeOfi4aUZpCiprUxexl570Q6O523QlroSw0YmH9aXbfxzRTvmY3hON3hHKwjs56gQO
DY0+y2CWzWCHoJC6+1I3EvzCtFQ4REx+FkKAqaPd4qIY36SmIZNgSVryhSuO5Rt8axkq+3YcyTOo
FiHIAVQAuzJMLngxPJfcIrMhKnar4QyCikXN+GlklBKzm2WEEztkDUc0kWoczkw0q88+Ce/Q0P1O
uytQnSQbHnCyvlF2LGPgu7l1pkp8rxsPdP/nrsE1srofcDtbsz7ejQORtwgQs+nBbWg4bXCmtleJ
LWf6NExBmBP2gEGTnRDtcjEneP5CQsgp6bN+KvZwYVqFTqevh2BQtey3xMZEJ868zM4OXLyUQWO3
iF8EyT9XJgmHKa5eBYo8inDYh32SjmSZF/nLsOCHDSx4NJ8Lxx6vYKLjgp6GxUKDgqnjwiwq8rBn
nutxF0d1WaKta4vLpjStj/pIQR3OntkcktKC2RtLhG3lMPoDlNdpzLYYR5zHsRqqC68DS4hVoDJs
YESSBzfueonaxa7Sr+7QGwtNkIQsyYX7c2uMdJc3ulc4cYgIZm63CX0juD9eOx36eAFg4uGLqcJv
s7gNiAr9ha+f4ocWmr1sl3k0Xgi1wqbe0bZSoeqL2d8u7tLVwKstB9yNbWinifIM5KAiIuke1ciy
BGWS2j55nRVvPDkX4syx8wGVKEGf9KaEMxWBKgvRouTXNbUluF2Pg8rWkMpVWmHjtkEG+JhZNpb0
TmvTKwXGDclTL0cFP6AkLcMh0vQLWPO822R50VWE+jCfBnfcogyBnPC1N3p+2ShJtQ+VyufrEkWr
vh8aJ8auzVi+0fUIEhXN470zVy04PTkMd5po/M8g0EjkNchFNDY91vWUrEskq7hTSv/Z91SycFzT
x9N2MuwYb85sik0Cf5UncDQ5xktyAm5T1Q+rErauNR5XU57lhbJnzukoqDYzo81rWY2sDM5UEYiD
Srf+aKoFlVYGlfirrRZ1rzid1vtxkLY6RLzeWyPWEztQ1kDdrtx5srDa1z1ODMbDQayqqd+NkLRM
2tnugKh0nPThkMg2usxFKmB7NJkPWdxN9BZ31LpUG8mY7RM3stQWqr/12Rw770Mz01Hd27PZ3/sL
cNmDpcY2D41RE1/mpDZR+eal3YWlaay92aRvSQMidoixvMyfEzfxz3krm/tkmOsnJzPluLXl2str
DJcI4wLz9ek0jNp8yrkoudS9tshDcOwdpqkxtr8uttZlQao15n1PYDdWN5h7l5lqLTgHFW1MghUM
/dzoPRrYCQfqfDc4q8/PncXkvXA7xwq7VY7iLGLUTcgT7rKZhyo2v2ZRTJpVx3OzJVfc/Sg1rbhf
Ehe2SKLR+MfqO/b6saYfteaGJD6SJrJpv3AayyN2k8W+JFqaiQXkj7JG3JF6+ibVZ4J++a9gK1q/
m86a3EOIazSR/TQQJV+E0czLsCG4DLlc2piDFxACzVmZoHYUaTCiOpsNTQNbMOmzdoD/DF1hbCF3
bCAtW3WQNJqZoFpbqrMMEo8e0rBKQSK4CUkxg7skRHSBrNf2pqhzVFrEyBEHkRa0RecoYpAJCyKY
KvKvkKJZBUTkUbEKj3YTEmWNRC6jN/ro5JVMQp7Q+bbs9ZZvA2xXvCF2rYl3i1NbgPprnZEV1DW/
46dOrVDQ5ujRMCOtXJLKTQ9lJAG+uWXuPoIlyoljNMYmX+O6WOKNpFuWDffWPKudxEQaWawfgS5F
96nFyY90pkCSuEmTCDSEr828lPGAT03JevliOUvD+yQKPJmCcdMLQSogaM2kyTU6GgtLa68V1R0z
a42kj6L2ngw/TpKzZXSb+8Ho25LFcRY3AhgzA5TUys6os7opQCdkPLmtqz8DlsKOrVNMQS8Zopd4
8Gp3k/NV5TuCheqrjrNtshGWBeJ0BJFylnq99dVaRhWSyFvfl/1sgwSdEOwtudVdFaThnGs1lia2
veLOdbTpykvR3Qc2Cdeo+iZdhSwwuOKyjk0Gpf+OpJ76AEbF3PhunY1BS8C6IkZI659rgr8wsCXi
g1aL8RT8M3E6rbkSpyu3l3ejXHE29MV7UElMCs+FVQl5ki32+HlcDM5+fHH6OYp8E6115vWfBwqm
hwkvgXFI2iX/EBHbzLpqst0E4MjmMBJYas9axkZfhB3RP4BKIXdmm4NgA7YBLC8eqHnhNpIusdVz
knw7DARxUIOiA2ex/pmADXh+IQutpEAyrMYIsqEt6S5kg3G71HNkbdtyXj63iE7qLeCO+SKrVwRO
l08cHnseIZ/2J+PNm0mMVb0ZgPJ9aMeGldmcpGOnGzex64RxXSz9HfA2NW3pUkUPvWl1X+Uo14wm
A6RlYfQmtvuslija11ZLJAkP5KHF1NgQL8w+FzMjL91J2xqTVxINVXStvyUD0HGRO8HJ2bqjp4yN
brYq2UVZ00RhZhSI+v2kSJMjI4v60Ep9YppOKCpTBeBKX0jzYUN0iDxnPqIt+Te/Y3JmJrrVwUnK
zUeO7E2PDbojeT31y+yx9Sbgjrg2QAi3YMdpw5ZteioQzhRhVxT+jd63jn8i8C2DPNFteasi/mKA
OWP8SDhAdtKDf8k2xDeWd3NtmzeC8+lXSMrzB8NV8wJJLNXJk9LTnFKscZeZg4ge3UXFAGGMjYDk
TKsg0+ck9cfqWsJQT7cF0lPAMUxuL9tECiOIvAiZvj7GrO/eEI8f08ohE3xKZmo2BLstvxyFAGRH
29euuiymXHPISyKIJGZJYmSUfxW5TvG3qLm5non+cblP5nBsumbWN7gmvXxDRZD6+8kl4ygYSoBL
YY5bzN9WfrNcZVrUMfyVbvMV/UPCMcQwIwK1UrmAv4kHcrhjxzmB3Sz3U+6ZIYmdFb5vY3ZOQPcZ
3Jm+H65gt1OpR4Mk+bKepCCt3pTzpeaMA+FGZuxr15iMLICWSzKW7CSL8SwoF/GMrGljDQoMRRRS
Sx97KgnxRbM7kt9rj3UyntT5iF5PqHQK4TzS/Hf7tr/rOne2An3Q+U4jFtPnFmb6dhC9gV44y5dq
67klpLea4Z+zc4YeVG5cRUwNbEZ1XaBMhIBYyqP6AektYVvwhTit+mT/EJ3VGWMXkNDnnmctA/Od
O0wT64CT4kFydew+GiSznMbv2hTTZl2/FuAo7Q2u1NpiRNszUihmNYvt2Lbq3LXmBfs7ttdlk0t0
1xb7PRU6f3oTdfYY0dOyhmcnFqAW45K0cirjkluIR7Q7wXrdFduEmS25NYOLLGFwhulD5pUjsZE1
8/yJuv+QMzFfeTOWe2irgQcuKhpx0w/TeMStZXxmOt1yWuDVBGyl2uk+Ms1yY9JpandLSz1IO78x
d9JuVcdhjq06bDQxXUeuBidPObn7YQYMPYC59AwyQIkWj0KD4YYM7JI1J9CoC+pAz4bpRswVK9uS
CuMqrhf7WRmKEp8xOgQEqyxffEvJJ1KYvekikwvW4irrqQfdLKbPFKWqC+q2bsprYHTWl57cLXjo
IhHaBuyvIry1A2uygcXFmxPXep+HyYrKBFOb6e02ks3yWapOTKdmNzEdktlkXQCstItAt2hQBwXx
RCdLN3Oym3jsnY0EcxSFkpoXYGhalrvR68w88Kclm2AHzd0nbTb9AWeUblwWnYG7yx5w+hQ9sPBt
o0tISHW/0qqyIeGDV35y5hNgQAZt7YxUlR4L8jqorz7kRA9521JN+RPUP/98yip1phqipzZt2zlL
QKOxuFuREddjHGnPmbdmzc6aHeVHa8iZ6JJAiw+7pnI9X+J1TRmjbDRC6iQfuFwOgm3DAdTbm60r
73y3KuSJPlfpQVly+ur7szXvvbnDJieBI8fbpTFoL0DPJneqt3RuWE0+rkN1ZAVTi4owGAqDSE83
WvhCW0Mj1idr9SwQJMK26NHz2NqxI/r6ll6elu0UupeTRLQR6kuCPR8W3mIbUm1fnhVavPrdkiG9
MMUgXjKsdc8yNbtTL3Xd4YTijdPcNPrpJ3Nx7Y9mFbNeOFEZRUGTVOSFUSz4sL9kIQNY0smhg5+C
4jFzxIuwpnrZWrLhjVgYb2Ak4Pir7Yneg4qAKAVOwiA7/UjPAjRcV8cLzFUD3ynNnGw+1O2ErD6W
yIR2Q9Y2U1CnpJ/t2WWLYqtWWPaa65t6Ye522ukkUtJBORplrEPpsOocPLZOyrnmSZkJ6UV2HY9E
geXLPRoVktTSWbtvp1K7x3xGa05MtckOP+NDP8Zta60+QULqSTxsCATPs36Od5wem4eOVGZ3XQvQ
LjSqjougb0hauRBGpd9WaebOIYmiDe2HstO/4tZG1qz89fi8YoVvCilRvxQIiAhD6Izso41m84vk
hZ4OpWrFM3m8y02LQDsO/AL3Oyer2EGCkRk2vDw78ujLtJxGVveddgpDlxNlTQziRwJhSn+fAves
t1bds7wkvBH5hmFewXMq5iE/jNbgAZDLU77xAWmM1RHKEQCvailPq956dIll6TZmLWR1cGnODoTU
dNlR5hVpcFVXQ9Wu6sJlyBxNOgRx5Rv+zh1pxaFIzxi3FCsqrM8c6PxdqbcXjKYSjWFbOYNhVYv8
FLmyu2xTi96xnjd4SebCqcQOTwUd36o0u68psF4eGgo/vKCT3l+XS6wlWwek2hfmMZxS4Tb41gFE
GF3BqDZ12iLgB9ojrADKyo3oOGsSJWkAYp7ZeMYtP/XU5ZjV9mOKkp5dSc0aG2PVZ5/NRFU+Y3IB
I8EhjY1UsnjWah5JDbOMQQPwhZkWrifKfLnhFS8f2e6mM2kA592urcqE4mO0E96BLLIJTYjsMEY+
W22FqksfE6NBTF7qiOiqJTiaowImqvZIXyU75XAxSyKiOVwGrRTOcqaly2gF80B/YZMDxSPrpfFT
Sv1p8I38duKzVTtALlDcBpdQYWU5HJQsrxdBbA3JGDqzOTyyF5PY7btmcj4RqW0fyjpzq0NGKCLV
kOuggkJiwkOZOUV8WRAq/OW/bOCDegWPO2jpLl41A5j60YvVxX9VRI4tTjkyhC0qs9jqbOAnXUG/
ZPebPWyXJrJlMdi2keObb4ODnBb+wzLWwKNyTdA46KsztDj9VpKZfdGWWnRLGKp8Z97wRlP5bcTs
wUwH5YV4c43Oet3AFi2ysKjM2gCFUzFRCsAAGjPYi50g4VTHVozHqEW1R4uYfM8JVqX059+dFPwf
9s5jSXLsyra/QuMcZVAXYsAeOODaw0OnmsAiRVxorT/nzd9X9I/1QmaRneGRzLDqWZv1gLQqJj3h
DnFx7jl7r81PZ5a4YABMuvgLbuxnOYWCOI+0QVF6xN/oB5KINHrWhjinYsz/UgjMj99LjQwnjMY9
E5CL0YfeQaquTZY45uH5JtTzdGXHZDP+/lq+Gn0sPwjJLuPuRQ/xPXL+J316g2JLq2wK/gU1RYEM
GiOuh3sVG/Abw8lXoxybmtRlawE7bVFELN/kpyOZoqc5u4xFuwo7MVgcHVEKswj9L18iJlPLWTMw
BOnOZURPNmqJnMMWWDH5rLuqIMm6gPLkzUP8lqXi1TBnmaloiFHplTENu6RcTUT0jEG1DJVVSx5m
QCGeIokw0GwcfeEMpqaz67fQ1a/mnBwUm6aK/XSZiF26RYxsCEsg4hWNb/ZzXU+tPsSVhUE9/1wh
/fUbBqBekLxJ675AI3+/IzmpyFkMQAtAMC6uIGjFpcPIE2j0+qCtZDqkIdmfZbtvY7YAbM7snTLq
tMwsUt3rsu6OBQMbXKqzU/qzIss3bqnvuTKXQy0HGgOPouD2uoQ1iwa/O3sOdMBknd8lzZj6ek+P
jaCpbx2orVOmGI3XzHGymoFF73tSGHeuCQ84CZcNXR+Vm1KWhLwVdnWjVnNwRwAS/QQjt95YNF9d
NodHjKfZRJHMI3AZaBBVtdLkel94ja0km0koxnFMg/zUa8N0alpdXWWLWtRq35IjvHruvh+YJ9te
rAf6pe5dSwc1AO1TeDiMxofUHUN/MtTkjXXkV0dxGGoiOlgCNl6JWIKFSVxmBVZg3bnKC/vDGCvl
7e8Xq18ehAQKfgUaLt2+WH37bsmVAl5E+HFi7gYQWjf9XDhvjGi1V2siZ8xBxoRNwHSxvV2oKDpj
rPssByzEkMs8G0NP45el7UStr6yA8eJjcEkAsuAA3RKTGEOn6pKKzkOsY0CO810m9OjoNKPyCGbD
efr9Sbhg6/EY8vVAlumYOuD54Y55uZCSOhXpAZsyr8zEM7Th6iM05ztrmJH9upSBaTMB8RId7Rh7
sLsr6Ps5AIluOFsSYlxhjrRvtXh4//vv9asbnARKxPm8KlD6X8heamBZJj3/wgPHkG1kEdFd6zXp
u5mVHOaq/ybTPNtgRPr6++P+4mqBBVuWJGHQb3UuViV2QiTGA/dGXkvd2xOzfF0F9H4HlVSU3x/q
dQ3CHaFhqUKoiIOOSd7LU0+XuVfmKmLem2QMeUsyXUiCNdakqRtrACaq18vIPRdNbp+FO2fQfWbl
jYXk+6T+xaLHl0Dl4+qLqnApxV5+idSdKPNbxhO9qQcegkwdR9+UrWy1qdleT/Fem0b3QG9pfCqV
Vv9kuONz3VoaCiBaV5WuhNeJ0+TrHqjZTVanzLz0rLLuw4lemixrRfMHbcg1b8QOutHqoCbkpVKz
N87mL24YgRRWgCLB9GhcXrgMUdQQlB16eEuOH8lid+4C6va1aEV+N9uB8l5j0HOlEOvxxhO+XKaL
MwjIeylF0EbiirworUJTbUuVro5HGkf3eYDBtlXRxN4h5FHvqsl969H4xboF8gF3MgZTHt7v6smf
Sp+cCbCuhjoeBLSFd8jcumtE8m+5r37xINicT/gTgthqkq5e3he8YSIQ/IyE87Cq7lVgKKxYMrp2
klJ7oza9MHp9X4N4n2CTRcliobG+uAfHFuih6OoMhIIWepqRpWyApu6o9QpztBZjTDuoGpMFlWcl
0sttPWTvtCg4USMFR72v3lh8Xp9hW2PJoSz5XvKZF2+GMq1k0vWo+U1Fi7cm7AEGrZl849F7fd+g
2kHFS/XKMoBg6OUZdnU5pQbPkAeCO3qf1+wje3LMd9jclHOR0735/Xrz+opyPFBSLDTGgjG7WFJN
JcHUrnM8U8+jTUPW2IZxQLAJi0Z9o5T65aEwlfO+0wmcvBTwRvRlU6J14Z12ZM+LRaE0J864F5ET
v3GoX1yrRaSG0n5RSSKXuziLCWM1O+WO6dOo2EAigahKTPobR/nltXItXpLAAtgJXFwrRwvVZBz4
QQFTTi6TqI85jSivHU1mhFby1zLGlieCM/fT8ZYT/NMzbo9EWjo1UM++7mbgtg62NE2NN+GYvaXi
/dW1MnjX8aI1cKx/z8766VC12wSDovHTWKsdIgVsvGNtWuMplub+r9+BvOjIIUWAR4d4Ocs/HUrq
Q7m4NVPmtq2579skwM+UaedCbRX/94e6MPgtZxB5PPsZQhboZ0EqfnmsTOSMr1uEDaQraJ8rq0Ao
a8bOTUleDmQvcje8LjO7x0SfWwJeS2Vt1HZ1a+E180h+r7JVXgWO36I9Z0DTlpWP0eJP3uK/NVS8
vnmXL8lNpaGmI6z4YqFRW+rGckkfsMakhM4aBBtJn/uNheb1FXbwi8MRoqBC0Hope2RygHa7t1NP
RwwCbzhL9xUJWr6ZiOqNQ73awwJo5qWBrQXpFBvmi2K3iDorxZmQMiSe88RnrmO/Gx1moBM5azkg
HluTXu9Mb1Wxv/iJJoNC3ouOiWb2u17xpzsrcBFAmRTTXqzkuruaR2QGHKvd9Vpw5MQXd1z85sCt
Pp/1HgjMlNjFtrSCwKd9rvK5Ii++qkx3HrRqeCtX+PW3QwdtUWdhFqZOuDwrEoBnqbZ8pVp3unu8
dMVVp9K7CKXyllr+9QUgTZkXF1YUFl929C9v+ypLVNoIUQLM1XU/6XrirHom56M/qKbiB3ZNj38K
32pkvb6PEVxjORAgIWyVhtbLo8Yls6KqRK1cVGbz6AzGdOfUoBDeWIWXL/+y0qKyAw/O08xdpl36
UEoRiMJJRmTwNHoP85ghquvot6J2c8ZFPccssx+cYQ9yyVq5KYP6368qv/idNIMolU1bgDzXlz//
6TZLmhk0Q6YtLlzNXbtFF5P/OMr73x/lF7cLpaTNDIRyEnzA8uc/HYVFskYZ0cY03I3+rp36W7wR
2QeR8q75/ZF+9XuWxDQNTw9vaetikZwqqUSD0iM6Ud1gE5RZ/9lW3fLh90f5xRYY8TgWBhT8NJl0
++L2mIsSs07axd6o1N061lvmNuDyRt+egphANleuwT1Nvqm3jLzSCTauNXxpId5ucQ6nG3pBCBhj
UNEaTpP/wU3FbbXswIjZZPfw8mzPGHmpuhrGyFHYXDdot7w8YZ4yNyNDPh5p9uJWkIOLqiZfraw3
lq5Xl4DTwk3DqmzZYFkv1wYWxzroBOTvOO6Tx1ABk203QfbGj3y9zae0pj6iC7FYOSg4X/7KRBnS
hhcyaHjkFHicW2Ku4yFALJinjBSsJHF2bkzSjdTQya2zcH4ytbDfJkgC10rUATpQUvsxZPjjf787
/pKl9N/yAHmTfilKeKoybP/jf5vxFDrHTw+K/9Q+/Q04XtRO56fs2z/+fv+f//+CE/v9Az+cp6b+
Bx1ndkNM3GiAILL/p/F04cLC4CDyVoWLQfeAVfJP36lh/wHTClMpn6TkWcCAP/ECF9wVXkUTXgiP
+l+KG9EYGXDD/PdaDDQQ8TdfYeEr0aHDUfHyhmo6UY9xixGJ3UoGGIIpK6TMQDW+oTxglp4bGb2s
Mmr07AlWPVsMs4m7DWScuNikQpOwOktmuh7Vc4F8unWycZ0VI7b0JIPV7dFmt+wj6Zmq7tlh6XwB
J58Hm7FOhhmFeEcIxMHtlIh1MhR9JPaGimZQN+3E9ce+VgdUXnSKaxyRFvLOFXaEJRoa5YVWQXnX
2ir/YmU5cdkrCt/QpZvUum2en7XMNrv7yKa2R3c4tWO71lvLSu2VZPabPRtZPfQGajI3WVed0Y67
jMluc0fznpFdFoeEo1Z1TdIbr6RkFM+GhhAIUkLbjclVB3dcvXEULfgc465DLYNm1SDooRvzuH1X
pVmX7618rPTt1Np4u5ktAngA7Fw7lacgDg9whitT/EnKcXpImY1d441YmYA6PH0Y5c7OtfBLo1jv
isA4t5JIWjmKk562W3QyK6QY37oovCUbyo7w8aYSaswi6q/QtUytm3lOXKDaz4bHGW77ilCG+oR+
xVgjU0uYhSonvtb7IDE5p6Ajr5rEPPSxPMq2fRqH84ToMs9BkdAvSyp7cccH0z4qY5wEZmjfWa04
uZgE2XmfSKJZz625syEFVo2FcCcp301zdVVyhlEfZkV1GOrmegbY2vsEjjG0GkJkGbB5UcRiOkQD
dRjH5jwHOnnFtgn7VHTd2gTD+GE2i/FshcIEPKyd1LYjd2zsA3vahYm4H/iSK62T76wwNHakNCW3
md4bVEs9CnU32MmhrrfZiGh+ZKvh6ab52Cqon8ibZkaN4x5dNgDBikDcNI7J350a/QpSCMK2KDDU
ky3ze/xdvg5YsUxaWpfoD5n/dyLyrG4sK8+Zy/CxRy99sKwaPscENXhVyfCout9w3kg/p0pAMhrN
qZcM9Wkgl0cC2DdURYeweyic6SwJAhDrAqrKQ4HMS65LVaJm1JBUA8zRSO/Nyl0k6rvIRGxh27zI
+no8RzbcW5erj/2mOJPkir6ydek3Y1aow2InrOmur4qdXQKtJVUu39K3eaT7v8kkGX5oxIabunbK
FfIuptKL+iyKQJIAEmW/n5SEt6GL7K6IECEUT0wHdAnzMcgtY9N0/JfNWClYFZZ10ylBrOzVSjsb
NMkR/kpSI7Wo/Kzlra/nVfQZoZeJNCOMv9pll5Rea85PTSPwWVAp+bCRjEPkJtHRtkrzyoowepjJ
uCsDDEort0Nz4CQzcchwK8rVXA71psk7PCKZcQXec5GuKMFV0yH50xEs+Pwq90aPpNmv3Vizig3z
nadES78O8B43Zct2FaFGmu9MUrtORV9q2ziFoMuAkE9XKKx9vCbKelAUqR9sqbdyO2Nl8hRgGIvb
Y0/9MyzO3yWez4gbwx/yajtlIEZWxKZ1rASOTgb2jFCIILFE9t1pMJh2XmeV8qwp3XUTls9kh+oN
dlDFMm7AsD00gCNw3I8PiU2SitaRMNK2j2qFN8lhrT2pIjiAMvkwIUdSPmfYgbAkoQhB8hlrKgGH
jpqpoDZz40vjUp6Rf+CcKdfcK9rh5wjo0iqJXKTrQaHcYAs61FF5jvLGPLKe4+5IzeuUkSxsFYV0
woUco/atuQKxQ+qxRelXAnLN48L1rRRRpNFX32jiBc9I/D6lLpvv3gUHa2AlmNXS2Uxj8D7opyst
UZU9kS4zSiQ9WalwXfZxb5wLevgJCSHQob2mzJKnAu7KtcwH6Wsii/zazHdgVG4MpT8jukCkT7Bx
u+ltRdsoncad1RV0bxI6HmWEHwKLVrwqgRaQaHHU4vmqAXaz5nnij6xRfa9VVeSZLnLJWw0pDjNZ
RF4BH8RWXtzbbQCSSuVfml0i2IW6Sgf1Jxy8oVG3hlkKUnbidk9UY+NThDnDrqxYMqxBeR4RrLDm
iKXeJKGzwDcVTfZ9YIQfRTB8sEVhnyb3HUqvXeFUm7GvyLpIm9OMIgv7/76DIPIhiwPkpm63z+uT
mPeji9A4ra6TipI5GTB+G4Ba5qJ6J2u1PcpgdDyNSnEd6uVxbJLR66IvrHSwqUMprkaMjXck2civ
aCJBp6zxQnMGlaZJbiIWB+ynt247rIQ2btsgOdHfCH21rK6jGbVMmlnqJ9FUd+iqTmlo3FlQwlvR
n6Qa+2NT7+o5uK6q5kotumanTFngWQVFPuVm8dmV3XVpi8MQalcZYK0pTm8Tfa8q4wYG06oKDiB1
F8Y1dQARTepwRW16kpPWLbEZj9MkzsT7XiNwzjyZ1/tMl99YfEl6tQMr93RBRGlkphusHidHeS61
W3L/VnaTbigO3vfMV1bxMm42UC64i3bbjpKtmUXwn3CTfClZJ4vyQTc+OwR79KG5quOv2M0B1xbX
1AYbdRw8tb4KIvYxJoVFLh8ikzefo7EUtaRWSq9piBoOo53VnmvlPlPq91W3j3Q0z7yqacb5cv7m
gDCsaclZtuJ3Y7VJ42GX5d3Zmll8Ps1NBPscg4/Fu92y2Yyeddu84pG9oZ4k64iSp3Z21UyiSEfa
SM5iHMV+0pTEQ/WHRh93rVZtLfsLVP5rJzJuwqxYJ5XjZXrDbQRDX/kolFNmIHTQKlWjJOj8uXev
sm5ZFd8nYNstwFapu9bNrzgLWKf06KZDFWVH8jAWsBbY/q9rOFoCdBhxoSc3LcdVIAf8RUWLZ3tu
mO6G5oF2CXIU6o/RvS6dwGuSbNdZNxWUXsHjAOYojHVGwJ1YVYPLvaLq5W3sJtQi1MhYUkQ9eFbs
1KRDusZODbL9bOADIum9N7YhIXckHXHzTF/KQvaHoUsT3w7GLUO562EMmZFXWoCToSx5DWPbvZ1x
1+8FYv1DoUBJlhN1KbG3Q9U0V0Xc8uzn7YdmMo09bQ/8QxaZZCjugqi+1YfoLquv7TAudn1GGB/i
lGvdaY7oz446WyjDAS9kFyoK5MxmiSySOwGH+t1ouP3OklyBxO5LbPY4Pgrz2Z6SG9cd95KPAOXC
3Zll95JKBDa06HZ9PkVLiNkmS+pjDSh8NZTTyVHD+8pglih43/H87dN0W7SQ5j1zKNf8x0OA/cHM
gaIM2Au2Jh440FMWZU9MKBOJV+FTqFt7247fFzKkPByMe8LB1iEydqNCCms3e1OkDzpHzmvwC4ql
bpG3wZLvfHdqw9Wsn832Fjswd7xBAGlnbKLcRqrT+BmUr6GYTlqkIteWnBjituI9Jj+MK4CvS2dH
EO+0mWW7Jj9zNUXCcwdu1mjcpZbqh6lKUjIl3oDDgVbmplTUD0ZErQmDeaE+Z2ZxxnFKspNtPDZq
jbtR9a06faeOyX0UK58IQ7qy+/YON9Zzq/SPg1shiqYkWLnoz9sKCWpLJXU9D/k9prJNlcabbKyu
1FQ7KEZ2sCONdz20fCy/9xrtrlHNEV9+BjK1lbbJ6YizI24k7gDrk9aMH91u+OjU9pXs1LU1I/6O
RneDN2GbR+XjWARnsxO7rpDWBmBZxmYkR0vYqsYjxL3ZQ/GNF94RE5+tWHOxPSiIyz0RJulej8w1
mUueqnQhWbwlssBMCi7k7KzETP50h5mgGsetSTNwATceQ32sdkGt+YDLFobjOp2idddW69ZIb2Vw
QAv7Ea7bMeFeaUe5zgL0wlao8mV15P81HpXCOUiylJUMAykI751YQrPi8OPsWNNK5BMZxaX6hBTZ
H/VoVdBsdFgdY3DnJsi0sHkGfodXrfCVyn2yG+XBDewHmfZba+lGZKTd9db4WSTHQKGVa5Z1uNKh
b+Whe22hbfczN/MDYz7GLpbeWYiDMiTxEUwyGG0BeM/QWYVItJt3RFfrSB/FB3VQt0wU1wjuNzae
ykNYDBvbnu6IEt5rjXmew/wU1OweqFRYZdZVU3xKE2td8mYf1Hit241v46VwRHrCIHcI5+sCU45t
fqAbihP8GZPTupvz22jqvQg7DAMGij8MipwjM79WaVVmeVv4gso4GKiqpHo769ZOiH5n8nZLiI1W
ktZXs/gTIqQrxVLeNe01HN37SoRXDTFamnwaqCf9cXI3mEKukrD343Z4V/QG4smUt8ecKAlGSIf3
A6xA5jgSdT9WxCBSni2DwEKHGWtfz5sANvrR0kaBsTFkX8XmpUq/kORmdqcAwVe/UpOCHQ7ZXORv
S8OJ39sdcuW1Y47U4t1cBF9SXKopOSPdON+FmL/Jes9L19zaaPE0f8Y98c1uYv2LNrTyrg5zkx+O
FeQpLOvsk6s2hJ8ZaZs91wEZ8V4Vx7xeMsOd7s0pJbFQldNUXYWDG+PkpEPkKz+cL64gzUhXcSix
tUm0a+xxEnO+0BoLYauBuIAqq35S2SNS5WEXxWEZSJwLSRDgBy/Sflq2WhJ3PndD+AnTU8amxKzV
gyGmnsTDrrN4WzPGQBYaYyuC/d61ckMyuL1Wi2Dc2FatojMQuQjXeqidLWss3hvzZFx12KI+QZqC
+9dluNe9VJ81ZLzKNNVrckPWYU2RTOQJbhq+vkA5T7JdgeJeURiPlJgoMBNbeXnMOblUVz2DHV9B
Fv0omxkJNsu+PIuod3K/MxgX8fqb6g9m1iEXR3uBBUM3QANvEpIcT+TjjK0fYF8488WGBwkE6TTo
ioEpqZrt+8y2uWkiPHwP8VgmD8Rri8fZDYZnRWB+9Ge1dlM2d2jHQWOqSzJOs+wscOjyehWpQJVc
kTcfeIjHkafMpgxmv6qWeAPZC6x8NguG7Zk92002ysQjYIkRD04896wsUx/j5S3FoJzixmWC247M
kjeNlQ81Dx1GBFCC+ej4AtsPGYqWYVybZpny9HedfU1jeKTNVBbdkcqSSPYZVRK6nZGXpWc6U7qs
4wMCesIj4nutZVi46KnFTMUPHgxHeS+foiRT3ml1OsktBs5IvR8GES2rnql+RPanCa/R8Uj4hCp+
KSKRYr2CQSNW8LdzxZuGSftzxvF/7dC/f+f2/HsQ34lO8n/+vzyif/6jS7r/+o8fn/nREdWtBcAP
ixa9Kvos+o7/7Ijq6h/AaRkwYGtgsIN69l8dUWH9AYcF+QrUIMY2fOpfHVFh/LEgU9BEM8r5/tf9
BRDfd3HuT+1QWviC2C0LxYil8hW+a0t/mtmYgUhTWYrSp8VSuj60A5NNdG7qTwpy+sQvMvKQ0zLs
H+pxxH9C5qE681hsZro7Gu3IkDdMItrsSKZJVq6JqMRtCFsN9q3eY5Nfd1HVuze5JP3zOI6aMvl1
Y43vfupA3/z4wj/j5egxv+zrLq1cMt/oeuIIQBd2yft1Gvxrs4K1Cglg6O5mWJXdNkqKYD4klMpy
RVJA9BWdnHu0MXt8i0pUfJ6sBuyuMKhkikEvMkw203MV+r1eysc2q6MbK4D54s1Flx5HRnuxT3XR
3qmy5WnSUE9Ge8yzDn1A+sahp0BukTvF5q2+a/R2YiejqopcxYPkTTjR1vgQdIN6wIpVs5I2pF+v
jDoe9BsXw9I7c4pGzLCNiqkunKua2qho0y+lE2YQxqWNsjdMsZhjFMbPvSJRGH9IDOpiMS4tDbUc
xBFjf/wzoYfql0K0t0h+wXKFtxv7myxvQgADi04pgbnX2L1TbhoZDNUKg0t/Gu3WubWcNML5YaP5
xGiLE9UjrIlYE0znWrOzXKkMm86hsUcDdnIOAslCudUaAm3YVKTlVyxZ1YHoWXGMaycjTyxmRwsj
vf5ICxIucUT4LSdJwba2ckKNCpsp7byr6k5+FPPQ3vRha3SblDKs9zPH6c/ObHfaCizPwItCmRVr
jU+IUrbMghF/Ox0AyU5Gi6+zqDeYHLv5/JW3aU3HLxyM5ypBLcKPSIcHxnk9Hh8j1L9JvYrJs0lw
geOwic9a2Mb6dTHm+qkarMEkiKbgCRj4xplBAwKob4wTXqjD/JAY0hjubEuSTg4jYzI2I0YnyqUI
WI42zEvfHn04ZDUwfSenEYRihgERNL6TgW/faLUp3kHRcKDfB5PlWUrIxjgGT0mics796Wl13vPt
pAtExEq0seLqLSQUN69HqAjh0PpKrmIWI5nAMbGesI3cjmnc18eqjvEBlSN3sxvg48C85BbNhjuR
RnTadBTZZj+ET5A5QnvN9NP9OFmtxZ8R7MKOtuepWUutpCk1xMK819t+q4PSy6n0JlKL7XEYmGAH
KeCBWQ2nYqNOyBi9KJpS8AopLqGhTsRWMTsUCmmkFCAM52B4T2hhPaxBc3U3bqWxkVb6tn0fEJB6
pxnjPDwYCOs/xGlhU1844/DJrHpMLqGisAcHSNzpcHpyK9xPyqgSH1aU5bOC++RLp4QtbhQik3dZ
WTjOVs5O+pyLqb3K7KR4sOAfE1pHKd8v2sEVYk95VIN6+Ax8yDqIzIznrXSKYJU7zscWs0izIw02
eJjaiosd0nqDOVS2X1I6Ke4ekW8z83wrfXPQifxR/UYtg3ptM8L4PHV47LdKUzkfXDzO7Y7uJl5L
NuoUIq67sKgbSUBf2yQ9Y40gLGxPo2WG614JbAPsjWZMe+CoBmkfDXhrT2KdfG7gZcf7nvPtO0DW
og352K22bkTnOL5a10sgCGt3jvNfD2i1FVVDuIMrG3KWzLT5rIukeS9yyT6OTTZN1T4nlClTcbSu
OgP3l9+nUjYebyT9oVVoPQNOGbrOz2eMJF4IOQeB7GBPn5NAL/J1gCc+puEmbwtDawCWcDyStJqC
XOdSAAxeYzOgdo5xm0/+7NTt+4Sl1fUSNn/tKgyYG3mKCG2LgLl+MI6qnWVraITugWYPzubQCpL3
0QS5ZAPDhgnHOFaZWJXwAu5CF5AB3eJoJLGpcfL86KpTSbSzaCEom5WL43mMgkDgYTA6nS7BSDIj
rNAIX3GgmXITZhH7LnhoWbGxiEee/bzrTXvTJhqYa1e08hzVc9XucB/Bpu/swXZOGe16evN1Ojzp
eh0+OEZjItRiw/VV71yTNIEeI//JYkHPvloRG9yQZ9xaMftqdQ5mYD1Ma92dD4oS4RppYqLS/VLP
p6McdCfzB0elae8k2lU0tiXO72AwvyB+XPajDkPuKXBZsorIgn3Sua1+70ZWexyqdHoMJ8ym3ORN
fksKvEMzJ9FvdQwJz/TK9c9Dn4/1JkloiQLO6ZLWC5qGVk7jJmxWQ8Xg8W+D1qrXKQs3DdUhlNdx
BkLGKwYBTsXi7oKpEkjt5JRt8zRFMBUYB7jYOx1jYuNal+ixvai128fItEE3jbB9uNl7W0y7QFFm
lb8q6qqNg8DtUxWqMenEdQyRQA8TTPrBIJIvoRACJmbvdDH0kwaZBfWy+YBJnv93mrW9AzFiMoCy
83zcWAamy5WQikWdPkwO/nqmlTDQS0FPT3KL+bDeGTjocgjmFcETIjnpdeHeDHXbPoyZGrYYQ4fg
ZqorjSmAEaY6rcO8/tNO8X/l8d/BSP9Uq71SCxy74SlqX9TGywf+VAs4f6BggcuMEwg7waIY+kGp
Nq0/ALMy+F+AzSgJDHQf/xQLqH8w1kczry72RypkJvh45NvwH3/XHUKwADEi4UMtgp/P+SuQasyc
L2tKY9F0C6xZpOcAXkSJ8lIrgNauM5cAecaSDdtcsCtuBzIPc3rtwY8winpx3pJ+GoicBnrdWQNd
rlKtWDCCmv5zP0rYbDme8slz2iLgMQK1c9CLqSORoA8qFJTM1eG0RSG2cdGFJLjWsSaDqy6xksrX
m7zJdxxp/EKMKuAKJVDpRNZJpxl+2vbjoSCksAfq6mi3VPnyDnVvOfhzqjeMc8yyn1dOx2AOvseS
nFmWGgMR+rfkwdGxxcNjV/m+pUupsKWt1SslcCxnl8MJOtVRtsylTZ2cb9on0U2m0zLeQ92ySTWI
G2ptyDB0hh3oL+uEhty1OrfnuU2YwBWqcqW70oK55WIDBlw4RR/lqAi5Nmt0FtTIhj6uBH8tr8fg
HdJMehOCXfw7TOsmvbQKjtTdHIzWzZQQaXAfWIHsvrpdrIh1KlH/HMJ8UMQBpsQgNymQr2Y9zX3g
V1MRTStcHay2TsiL9CwVYCwrTEi6zusRYiKTdQz5niWxavXkl+zyedDmbdKFRnhLw45hpiqNdldi
1Q9u2hoY1nowsvZgSNvJd7FRMH+qqtz8jJko0tlWt/pzLh1iFW03vkmxbtHX4Cz7kRVZ9wG29lNT
xz18nXGe+F/7GrFm6TAPCuex/BIm1JFqzjTkg0BtvEuDurJWyF7PwpieTCu3aUxxGpGbgFkU5gFG
TvqeHQ2d31QUs0dFTU9L7VSx7mJ9WAUMi2icq1q0xgZzDUAKK3IHiKQnRrHK8evbQwGRI2lojsfF
WB9/esZ/sR+7IK6z1XXB7+qawz/osEsvnXBmEbrcInPnlzKKNsj1rC0hg3kFM29pyCSORewP41m5
qtD4arwrVHeVU9ztBBTsIxNX+7a0C3OFFCa8CnItf5yWM6dP4VuUXpNV5mdJ0I/vahtsHNk3qmzF
Xz7mZguCLUmTzpdqpUDaiY0guQFl4zhc6Zh2GjmPFLyQo9J6V+rNJ8IV1JHsYT1x10bV9H5Sp7wi
3WbRKpABMTxTTstndxSGVypuvkMdRxlN5xviXFbTe7HjuKCnnVu0h/NnxkBXxmAX54IHcZOH1LCr
ATedL6GnfnMnEd8Cb2w/Zb1roepjfpKtSFwxbK8JteBdJhTlGzjF4rYynfScWW5hA1s2aOeqDX/F
AqSRfLEgkNsuW6rOUKGD+ZZU76WT6cclt1Sbf8AMjyv8wnkTa6PNrkLv/DiJxF2R1f0HcEmPMA31
3STTdi+QeABmCCeQI3W8oW1sP6Vq19zYyqDtLRLCHgPiNFFf99PRCZVwY1ctLlFF739o9/6tfv0X
X9XCeaED7OW6k+Dz8oqD/wpLyGMMB2u9ew8+Jl4PpFhv0FrpWxen0obK0ObC60Px1ml6qXT+fpqW
5CUsgrZm0eS5OE2uW4dONkHARN1k7QG8Ojstrl2/nafywVF6BCWZzsifbSVR4U27hmpIeotbbDLa
f6SsuN8CxCwnc9Kzteo4+gGdyVuk3Mu+EM+EwxuWk4OVVcVmcfFMEK46ZrQYOj91Yl4nNfPIjr3E
Pap/3h3zhO60ccA3reap0/3UCrp10OM3quzkA5uOYYcj2/wAaLihaNSVcx0wT9WcPttZkTPtRjvt
tjLXtVstDJjVfV99/lKx9b9NdLlo0H9bSO3T8OlvX7/97erpRVLzn5/7UU8pJkJK/MfkquGKhNq/
2Cb/zP0waUNCvXcppri6i8zyXyWVMP9YAj8IBUGxt1jzuCf/LKn4I3VxJSLnRNXJcqP9lZLqUghv
02JwLSwuxH7Q17z0V9XFUGBbYe6R2XGwa4OnEbXACng8SBfa1Le2jLfO6IZgiMu3EijEcsv+d6uT
DiwybmLtFv85dj1cFy8f+hg1nt2FCsysIVWyVQLaCCPZVLO9NNJ3jhhotEuClNml1FqzV0agU2VT
BvumUlNjyTMXCJDBMq0kL1YfD4RzoutIp60gHSvjtdy5HnSc9Ig8FMGyUD/003+xd2a5dSPbtu3K
6wATJIPlLzd3IW1VlmTJ9g8h2zKLYBGsi+68pryOvUFlnkx7W2nB5/PiAgc4QNoWRTIYxVpzjlnE
qJuSWj+u1t1QwZ/oN66MblKjmL6MI6BCFmSWuaLVqbk0dveILIHtCylB3aFgb/E1NQYA5lULMGWX
DgNtOS01q60H4Mdk4ZkvIOT674q5SD91i5Wg6dAo5QVtPE4P+Gd2DpDXJyLfObnSTGffmXpFcvj9
D+5/phb6jY/yvGq+/lz8Xz/kPz9I4f+xupcg4tO+/euw8uf3KKw/2Oo4GDL4LF8K+X9/jkKgoRYW
nyofCluoNcb9Pycc/w/+A54VNlX8BcsWv/M5mi+xK/98E6ulAdfNen1bh4uA6fHHbwITvd+16B2Q
KQ7GwTaL/gJhpZltrZoO2KFDPE8gOX2qM6uVybLTyObJbQ0sSkvQ1BFV53jWGuJhLMz6bKRm986s
u499lYZCaeMVaIn5vVa44t5EklduKij2e0UmOIGj+nJBQR2QZKu6G456KHJxQbbnYgQius1Be9O+
1pyiIRtIFAL9guzMnSfRnQBadkxsSY7etDiSnL7rNx5g3ghpoBHJ55weX/UUea3VenC9rLX8Fice
eXBUK+MtIj2zVbAwC6fx0KvE04Q4xGpzYq6pXonRQr9dD059VG7ibRc1g1ss4IhT87RNqkZNUURh
FccQb5pxJKexNKlqUxwKDALULlN+bgERXKT9lh4kDjLoW+y9r9K2SsyNvtpk9mU/OdZthDKXOnym
e6RBcEQ6azv0a+fjkgLdC5Yk70YvBKsenzVC+feCGqY+IjR3sMFuRJbUR1sWA5U/rfhYF9PkXpA+
WV7VNe1HSet1uJ7ISgeM3Y3vUUoa2aUFwru/yn3Fzx3pXCIzKH37SfSoLNHCTnV+rwP1Lc6dReux
d8AwjSlYI6mOKOkQdVbQMECOPCTbQnqZHyIYj94bTZzYZyrzIjYGJplPaNylD6EPtYmfRwgYbfdL
7Eg08VWV2e5RH7w1dYxB1G2yxsmnbQ/80Avw/AyQcLmoCqwXzb29yu8VbHp9k1NxLp4WZNHotIwI
SZZN6WtV7kPkdRLYZvBt1tbmmNoFfPiXlic6SdqfE43Q7qUlOr20R8u1Uzr92TR9aaBiMKaZioc2
eujWDiu18HkJ5pfGq43VxwqqLJF3fby2Zu2XNm3+0rIlYYn2LdUsWrnV2tX1AInzStZeL1Im2r6s
uOK6jd1yYe62kZgaA4VdcuOK9CwaPfRSlijW417kHaPZhWYvqoqTnQWMP6OvbrmU95VpB2nt+odc
oCAPEtwEt8XiagCRIZqpYJ4s/1Lq9KgJn8zLM9mItN6ZS4ayJ6+W+R7vb0ITYZT9Z7hkXRbywt2v
tO96sF/upH9ooIG+F6oCp6DEvFaS+0xaLE807DfAggtKZ/Ah8QDOifD3NrDtZLVOUH2NSZ8nKFmr
6meyquuI2i9+AkRJeqqFoqANeKD0ZlxaQ9yeZfTIjpS0fSStqicVtQLpt4STnAf9Ivb0bgyRtLyc
fx1V7ZYET8IWtRfNi3ag+IO83NeKsPVoOkmzeNAae6Hx6A6MtkX6xb3e+Wno9J515RC7ROvbWVKE
XOjBwix19GSLdL6BD2brvftuUXTVdpMr1IPbxO0zantf7OxFmz6kTSFvvQovA54RYYDMEcjak4qq
Tujxg9xd7brTtd0AOxlsPTFCIkcj5Cq9E2XN3o4sz9pRwQCZLcwLc6JIacOWaIrOQSncchjUB9eK
t/+7FnfzS1N99bj9eyP+6qlv+h8Kjevf/3MdpjdMrx1zow4SCzPZP5XGlz/BeEvUJjuytaH+9zqs
6X/AWdOxuPEv1pMQLtG/V+L1D9lNv3iTKUbaRHg7v7UWr062f5Zizmks6uzZQZrQBmODfmJMYu+N
MqmuohvwQhYKoAzrfPt5rpv5AOf2IKSpBZ0tl03jxVEon2H132v6MoQW8QF+LlAljk3yyB51gbcC
dAJinh65tJWGL9pifv7fUfbXKFst+f8+ys6a//d/qx9G2fr3/xxlDhs3wTDihIEAYWVA/ef0ZXGM
gj2FxAI8z1q1/meUsUXk3PViz6WkzT/nyPaf3Z79h25DU/DxeP75z35nhJ0WHjjDITJmgNOrBZt2
iu0pF3ifWW2arNu9is6H1kyPSdYa0WHyBuF/YkJX7gFyaqdrfx7I/7Xesh6t/hnb7hqNBESKHD6O
fJy/XohC36lMynpJU8kMvrV6BN1amc33ozW0DE09Kd+41ultUnlExUStm68Sf+op+W4oYGnKBEUp
xOhx17biazo2027JYwc7RKeukjgbL74bAjd/3sn38pNXr/kSMeiY5upS/HEbbWtymqrCpRRuzYIU
yal+1rokftQg5V/JWt2y0bTeuOb6M79/put9MmGgD0LAQ+LuyXxh952rs7XFfaxiROURUulrOQMb
CbRyyu+KJq7e/fouX7sidA8YGCtY56c66UjTu8mTaoavXcuj0GvUq+5i7vRajA+61vb7374eSypg
LrzbRJmd2q/bPGu9xcC93Ij4mLAt9ODAXjVOnOKZNMc3CnOvvEMfGQbFahRRaKtO6nJgMlu2vyZe
acLXN9U0Xxtazl6+1wKntA/CS+5+fXsniqW17MyagcgLhNYKuFgXhO8+inmeYg7xNMdT03nfDpl/
bi9z8cYzfO0i7ERMqEtke/n+SR3PJECbGhxKwCUyyjhs0bD3OGo87+zXN/Pz08ObzQTHg0P1RP3j
x5uppapBtcBdZBFauj0HoCG9Fk5lgiLWgKps8Rsl+XHJ2mKy36jmnl6baZWqFSUvZk97PTn/eG2z
yIqyThro+gOpUEOsuvdYwHXUwhzZ4rRczhe8vb/HIAAByVUhGTI3U8zl9Z2Ml0UukZvExNOkUxkV
oYWzDdEWprVl9+tHe/oKQf3hl/wTBwMz0Tl5tJ3mNFWCpD7swJwHY5KU70wUQm/ArF67CoUxNjq4
sxn9J1OY6+G0R44Bys0z5k8y8zk623FiOL/5mXE3mLCphbDPYWE4/cyG2lE479Db2r1DDAHz9xY3
cXGtO0V/LFlJNhnCw78qwv+6AJ0w63hbAkIpxhrWUah1zim10+sBWraZRB5o7hUbcQ8ueTvtgeoc
CME+jJm/hcK219EY//rt/TQ4Ifrw/mxwdag2+UZ+HJwWUiEUMC3cY1fEFyPCsbDzEOsorxysbWyR
tBZ2uLpvfn3Z0xWXGrBp4G6mykoln97Wj5d1S38YiaTUQ0iAs0PPVSwRqg4OZ9MmLystfSNa76fh
w/U4wmFTx1VPnfVkNSJTZ9RrwHGcKmsMVk5FXI8vszc+hZ/uiiqu6aEUYDfEXt46uauVdt9I9GN0
Fb34MNGzeyhIvb/Jxml8/5sPkEvRGkJQCiwAXezJ543sp0JInVA/Svx2uzT+hIQ0GbENpR0rxRuj
5KfHx9XYFUJ1XvdosM5+fF29NRXE4/hu2Lq6hE3vUXhJ3uzKvvb4KHzzDEE2reG+P15FpXj8tcVz
MZIp90upV9UX6EIl3kdTewtk9fq1hL9+bvQETyuLVJYmZecO0Rp6lOPYadNLm6Ld+TJM8xtj/dWH
BwfVstgGgbk5ua3YlUvmLDw8M87U0ZNWu1ncov3dCXJ9RXxPNO3YkAPZ+/Hhma3tjxREiGBwh+p+
KFV2Tlx9+Ubj/HSP5Z5c5eReHBzOrSAtLCwIVcKjzMOaRZ+ESxKLUGpJ/sYwP2EYMjG+XHBtfa9n
DKQzP95Wo1nRsAJgw8ahRqhUlt6NcSWOMp3lziAeIeBP17prq583An+wHHoRLmY/0ue1d3o8yDei
ydcrfr+xffmN2IKtSh6GjnGy3iVS4XAqGDluOxQ7zTCaC/Kt3V07lsmm0fuv+tiYD7/+2tev+adr
kiSzHrY82mbraP5uL9YXRElBdHPDSSAP1Ud72fs0iTBX9NpDDIYrRrZ9CXHdPfz6wq9+JsShsy9f
uUynTfOkoeCnFbaLUHgQB3B2yzbthwXVrO6+cWBYp+Cf7/GfS51M0V655OQ1cI99Mk4XSWLcmn2K
TbXEYw278uC1Osi+VDN3ZKBVb7zUV79RwFAOR13ick/5XpXfimnUeKloI9P96ON1JZG0DP+bp/n3
VU6ZSHU8O8k4uKhlxDAdrZ4OXul72I8Uiq1fX+rVG1qnbGYEH23YydPMF6gWbJp4ceS77EvXrT65
Vf/WGeHVcemAyl5P7HysJ9+C1qexHWc8NrQC5bkvFvd8QCr8SHCP9QRMoDznKG/vvdp6CyD/+pVp
/JIzwBfpnUxEiUdORGFy5XyUxkwwTGUcHMq5O0qYyflUW+SrOemyG4n3+/L7jxb4IftDPgmqdieL
4UIUrwbdi0uL1L1bSqs6T80pfmPme+3L+/4qJ48WN/CoC8xpoaaMbBcR77apjbbZoUDu3whgf22s
fH+pk6Wjw/npYnQgg8QdqH8TvbFrO9g3v35sry0dKyLJXE+WSEzWP/9uDnNLva0IgHPDuS79EHXA
sGmR2YeGO6QZOqqq/S++tu8veLJ06KLR7S413bAmX+tLaZO2IaM8fWjH/i3Y2WtPkMoVugGd4u1P
GQNkdFk9ugAvHJpGfHGbYT5rMAm+scS/NiQopLiQoVZpzinArgZlXsc237S0fNSYJMcfTQVgiYDK
ZPvrl/XqpUygyziY2fCJkyHRYMROVJXRhCuh0aSFVn11exuEQJR07359qVefHVUb+IPsZX8aFzne
hobzgBt2gvA4eBdqW2i2fGMwvH4VpFSrE0uwif1x9Hm+RFfSxF7oRMreGcJTF3M19mf/zb38c5WT
WWmWLUcYjTeEcJxZPh60LeLY4r+6CnIYKomQL1df3vdfEvxUPZ0gVIQVdtOgJUs4MGSWvjEEXnti
vs7ZEJEkI8E8WUHkEC24T7kXDsmIB824YG4XbxVmXhlo1FtZdZEM2I4DP+2He2lNuFLZqIzQx6lM
HsVk9EjtZ7vZ2egB/TdWxZ+vxlfBpp8h8FKwOJmDFmK7ehmRBVsrosY3CailKiwKctQvAPi15Rtb
mp8fIX0XY0VD6wbZI6cHGsNES6bDFA+1pjB2bKWIAok98cbE+spNAVRat6MGj5CV+OQRej2MSCqO
YUWQNEwSV4mGlmAMqqr2pJS/PS5AWgpKFNTRViz7yTMcipothcSLXqWEE1PbmuFmoC9/qxLz8nv/
uCEkQmEtx5umRxbHizjkuwVDARieFYgGECmzHD+jznVql4wETZ/PJEAM3ItIKIR8BOUE+KVVbNiI
ggQMhjAy4izBWQDdxC31bjPdVV4O54fcJ4S8VUQQL3lWBI0BLkDeCWeIKqi5R4pOyuqv54SfX89K
oETC4tGqY7dysl1AsSWrriEbntxKx+VyNnHMWJpIQYK8V93++mqnqyx+ORcWKPUHjpt8vieLHm+M
HBXbjsLSpmwVjIUmPxJgVhEoyL/zw8qbordY4ad3yDVxtgrCdeAzUUZa//y7F9W3pGMjMPZDFBW+
d1SjEAZVJDLzQokg460OyulX5VFJpQOJXZlCDuWjk6nc9lGB+JJ3FjekVWPxc6yPK2fljVn25ydJ
R5XtCoMPxgsFwR/vSvNKzD/oB0IAnXUGX0u5z3PB8IjtSH2ysTiM4a/f3c835gFK5X+s8dQkToHS
K+CRMrGJdqcbUXK3ZXamxtZ7Yzyunw+/+vdfFsc5frwF0pJOINW3k0+4bca2pAFUbUeIaxKRs0Nu
pOuxeblNTeD/u7jWJ0D5c9R/SLJ8DBMCLK5zKlvX8SCmPtAIUSRiFxSVRlBl0t3VmYyeSFxezR9a
hwvVtqoPi4yPfmzcl3FlHWheQ1gkTU7g8Cr8CB4kO3OHKLQbNrpQIHGLzA+4irstmcbZHVL49hZS
CTa4hZzo+Jjpi1JHTFikdbO3Sg5zP9Gjk4YxX5VuY5MN6KTFvd3145q1aZ3pOdPfNnUz+3Ego3Sf
R/V8pZn1szK1VOE7AS1GuqbxlbyymRDLNvtkzH57VBjPbmC3s6xqUPvuRZ8ySwjk2BG/CdCpSNHU
xmg4lRB+emvu7hARVYBuhrmEI5KVRhQMtYZAuxot8qxmqoFAbOToxFv4C14bqGWwNZLZFSYDuHsH
Zyy8Y91pRFbnAqJ4ollmUBP8flW0VbZ17b7BjNoqTI9NrYuA0898KYa+2s2WJcn2lBFQZmEVMFUQ
inlBqkXt5RwXxLj6stQ/utEwPWSQyXcSoR2QDRx6Iwnw/Q5nr3i2zAEL6qSh+UFDlY74hlgYByh7
hyxhv/vQKRfGlmbY65Mq49i9SrJxTDZQJmDBF1gwvV3kFJDqvDSx3Uch8tEOKr/WH8bKcj9gOrDJ
0NUMIDMKS8xTnpUgBGVbxt/yziiPLa+4v9eIiOn8oMGRRbRjVdFdxDnttZBDhqRX4zOSosS4aWP+
YSga07l2Z8OHXuYXLcXJBaV5kEyOqXa0ruiMZWOXG5fYY8xhO5OxeyDx3QIZkndIUEUVz4FZRIYD
6aLIhnOjSgZ1XTPp2Hu3sFP969AXhE+Vfu0+4r3TzhuzW+D6eHHxaE7ZrYG5OJzhrX0wZxPtTasR
5UNEVKYEqKHFyjcTnqwvi9HJm1n1y27o8wTmpRHLy1HD/UhYXGPhg8m7+V3T6iRKg+lzxpCiJ4Cb
ukyBkW7KEX7rpkvnOT6YBL7bLYZ9p7arYZe60N0C2EqzOrPUkhS7EprgFdm0UgcAhbhuA2BLXSGi
jKbNiC8X3FflpXmYOWZHjibr7nyZqRTZ4m3FMYZayxRDOn8v+sngOxpV1W6yHH/cpiggnN8ORtNn
O9McF3uLl0hlt469FHzZIyrTOA1jKx+qa9hPWnEVdy0YuTX41QQuZ8eYCpbOQzntSxccVF827UM9
euC53BYm4KdSl6U4APiU7s7JYk0Dxdm1xC3PPuHbzEst3KJ41hO6nVjrkUOmtEsGFx1hiKekAvXj
dgM/2IwATLkeUYdbxyOBMiSy0OdTkzU0RJCM5s7iW+2hoWDk2ZWzp268gS+JHIh8uYn9BQ5M5Awl
LSaoQNNG1LHztYDag8GNIACgSUxj8MES0m43Xj1i3FYYrUrM6j2AFw+QqLdNWrk8aLG24jvh74it
C1gAn3Y+ActTGWo7rynVE0nX5rU9RWMa9vh75rACnIQRy6UjnxhLKkJvHOVZL6FSHJU/+x/ihtUP
SoW5QLOcswnzLcOaPPQyG/3QbaLl85gRHL9RpTd8HBZTunsrM+ivaFUbPzltMlphUWHHooiPxCGA
ZJPx+xoyeXSQ7eiBqJF+A2cytHQ3C2vaj7arIRlPCVwMuqlyyLpe9BoGjKjn49wtQ7lpYhpUAZQR
OWwJDhbORsU4RaZtCZEcGrkzZe6ZOxqjc8naTo2WMVAY53plQKcATOBeyDmdfbJitX7c9j4u/tCy
JvMxiWs/3XcinRb45YRWEkM8zN90dBLJGXwIOe0GXPIX6FtZsgZb6eZWeJNxY9YKkJvRLHir0y5x
v/WG9K/YOgnrkKS9/dFxkPmei44A2kBNGeHvlmoJf+urknmkyizjWY3psGytwlYfTZcN6KYn2KkO
olKlHqo8o3tc/M4DlYHdWB06lo53UhGlE1rVgty+IUgbuFjkgmLqOLcBw7Kqr5pcCQKFMQJxyOqu
xRBcRylywWomCC/vXecLgwy0rcc6bGyNxeAOlJiHZrMgOkDq2Vl5Rh5LI94lVZbZu6TWChL8xmr6
in6VOchz5jYJ+9xtup1llUkWlvFExrIqVsImDSJ/3ugm2tvAszL2oy2j4ZPgJyISnQhuxX45iQ6u
Uqt91BtLfBrzlCow4T3iQ2YVErEngAAyXektH1rbbbBq1gTMBksxun6gK9O/MOwszsNUNdFzTeC2
DFyCz8GHwJYgF9FJunYnKXSYQeGk/TXpYJjHXMgsCCAdpMhba7ZyDx+4AKtZJvEkwlab5fsOsotO
Iq6QklV5rPsdVMHp8xIxWV85ZtK/jxaZ9jtYhhAa3EVeyC7XMUGmivHRlXHxrPXMjYieO5wJGCaW
bOOlWhnDr2rBk/RFh61KtFPiBat9FbYXSLVo4xc+Ek3YJa62r+YI5Ikos7rcz0gwq13Pw7Y3Ss7c
4ggadkVC5/oSNLTPv9jeJMSxJsAQzwY8LwuOt7f454kOghmUKLSsDZ9Ymm7yCRY1OlHm2Q1UgYRY
WjcG62LCzr9KhkiaOEM0zWcLkcbkBaP1mg/NXOm7qgEavHH9sek/mBEz/dmgpJGFczva5lPUz5mx
XSx8t4QgLfTqQcglsNvSchhB/sW5qGE02ovstwIdePbZNSEGfu0mzSHCQHMBau2t0RmW9v3EIadd
PkXtYNJRRY5Cju67dlxGEyW13TWRAX6hGRXHefLkKblIM4fCa/Hgqn6rq6UmbrJyNMIJsJVNA9yb
PDHlB9cgEZdweAgkBgw4c3AhIk8QQSe3qYAEF8487/IybaLQ7uBlIC0uOnUdmXl2Lvg1oHLIGoFx
1Fr5M9N1F2/duoFToJJkIQy7oAoFfKWuIC6kY/LcZnGUk0Uw1Xd6gYpph1TR3pc0GnJ8rwkTa9fz
X0K+X/OyoKvDmjrwPgPoKmhwSsU+6LKxzMzfYaRpPlr8bG3rJUrbi7obxr1WEMkQethm2BX0tvS2
UTGN7/Kss5zjBIP9A9l7fAZW7JKMkC/YfAEwyoYg6Dqzp4Z2UtzdVaLI+i1ysWwGmuP1ww6FdXyu
x7VRnvWVmpb3TTMkkPQ8S3mPeUX4VbAyNJ8GVICgRmXH4rf4w+LvZF80YjP2FEc34zJ7d1O+hp3z
BInLTQCpk5QzJXCchRl5QFTS0si2njn4t3E911emguJz1FJtOKKXcYh+7yEUzlKIj1B0quQ+U6Ws
91ayZNfJ1DJhNXXaneOoxqCKw0tYW83PM3aMVGk+uiB0ENlTroh3jWFAWuhQRZc73Wq8G4CH+TdD
FrO7Kdq2h6XnLjY7Z2GOZmhl7nRLdnb5mQnRvCdtGSKvbUYNUGiYzm6A3sKh37o4I/i8Lvm26ius
fSHN/uustWA/tcSjuhmpWR3mrFNQSMiX/+ZXLPuYLRoddqXshhtyqLw8sCsjes5Mp+Poohx27jW5
2s+Tx2q2rZK6udCHhai/XiOjh8NbDm0W/2tzDgudXeHQClftELmz2ZaUi0Jh4NsNpC+URc7Jip9s
iUP6UC32Y4TLcqPn8ZM9imbbFuuNW07X+qE199+6WslgjEZ+cpQP11hA0+vG67+qVVFOrSm7nACX
s8VpEeGi5o6q9ibhU79X45R+i1Lb7M8Spy9Dz4Vz4RRI15mOPANsfLe0+5ny/46eirbLZAzIWtRL
8bnPh/ox06y7iXNQEozA/4HU9annBvVkiP0w1GWYMR9AeUnJPk8cc17LXFBn2I5zlMFpGRpJFt0W
4ENmltUaREeknS2Zl4TjPBn3lh5PF4sEAt90s3fpJS7OgNn3H3z6j6BTKpCLEBvnoNdH7V6lpfax
sGR5N6pe24HMsu4bcxzeYdkws4B0wk9YlCkCIZKHGzVlHF7X1waEevGW84Tt/T6NCvgbjKLH2GvH
uwJ83SYyl+HKsgHmlYT0cVbRgdDaxf0ylQejV+DxvG65MAdn2IwNX3aQ4MDYYDjoN+x8AC94mfWY
1nl6MKoi+7CwgGy1TvrwYWvQAcChLx2NSglj04zsQCMkZFPJ+Q5kO5zJurfOxzntzhIK2MHU6Rfd
kh/d0tp37gwuwIq6AFMIue4AdELfycm8H2EgIlwwH3VO2ND+J7mvqsn8uFiOQwEwzx7KUgLzc2Ld
vV7gMOyayTtOc4RZHRoiv7tMQzk7zTGy/HONZsy3eWgxSg3pB7+wkiuI+MVGWXpL4ARh7hPWqsdE
J7JwJsf43rOt7nbWutnZDVaUc2AdTf1A+EC31RmKYhnETkj348BpEx+ufkaXqXqEouWzjSlxT3Wa
h4Olbo8rXWqm6wrpKa0zN9lZE4DVpPWdAMCFBy0ti8N5rNIzpHrOMW+L5ZvnaeIg65wdNcie0OcU
vYz6Jwfj9G3uy+hgxp12zFIqg6miGoGpPM02xhTfVCTg3Fi5kd6nqQPEe+jlZTJN2hlliekwu4q5
bJife4QaO9YfI7Azp/9AOarYAsrvAoxb8ktEfvV5RdfxYvVylWy9OFgIN8iUZRGpOqdHSLrpkwbC
4R7Br3leak27rSMKDoCLHJ6xp+doY+thl80VOPnI0nBx2hSddhln+gBQc3SGCOvd4sOEswYErxtI
C02wLCUDuJSjuU2cwQkVfdlzvSy1c+UY50M+RmeWU8ljL+0HKxLazeIZUwBSXh0xgeiMxwWuJnYk
9wpU3S0ThvtcZGSIkvApbjB/fuus9rHnHp44fVTNprDz6tOU+0mO5SlztrbM2jtzATeRL2lzEPp4
k5e94LthUgUit0JxqIUDiefDs6xu/JgOKcCjhQPwBDl33gjBQYR1SRBLWSg00AHnfOhW0iqiD+Cl
JBAprOMAgftWDRuTnBDoC5axHHJVs2Snk+zYoKfNRLC83g7Thu1bfwvNyAk5ixq3Q1zp05Zf3242
xDXkVdhHvZxBL+UaVFNKD7eYq9i0ek1uHp2Kum2gRkt8UDYu9kCLHfMzWuxil1igw3fSqlxts/RO
djXFftkHVIfyKPDqGAZZzduCw88UgeUtrwEXWCOxKgZTLPzq2LH3s9+b+T4fpmjF/Em2W1ErdSaQ
nuCGILVKKrJjQrEnwTjkw59TFrw7bdStnVUk1Imx8ADsLvImU8AARW+cydIbe/KDeXjw5SbYV2My
eHEg9YQgRUfl7o0WpY5Hqrfm2vAsxPxRy6BTbLLMicCtaLF4rLTYWP0+hgMCfo2PCjzdHi8rq3bn
TWYU/tem0trPTtd1N/lQjG0QaVYchwOz9pdSSz0ZsraBee0aH1begsouhmnumu02dSrrfak0pjbU
lCmYOs2DSZ2ytVTgXIEJbMDHS7UbOBH5ZADmdbbNWqe9Kwf4UUQWcFoJWH07hgJtu6fcnDMMgEXj
iqDDGBihnO1s6mFjiZmZ3BvPftfNVnTZtQbQwpKeUwRjKxuvfFuRW1nWcU+9yanVe7ebKRuXSxs9
wluaWG+bOYUhw1bsWw8YDod1MainSsJ4OZtMHdVwM0ame6mJ9cw8wyBcNmUVVeiILeR+AYAstpQ9
O/8+hDRXf1QD/qugmCma+gOFo4CZlqdnxgpoPbirYt6Yk1J1WBvSuxzK3Ltd6sFvdgQOECCSOc1M
iNfEUTx0rVTTz+oByhl6g2bcZZMkt2RuuizbGf3AFJmWCPpDtB6TCxzCc5pzM2/0Yl/prXaYI/uj
sGE/bu08zuR2pArboUTO53oDPXdYDuy2u26bM28/OLWInuOMlWczO3V566Vpm1yYbOoyMu5o1FDy
yb2vis7ksI3dTmcIxkl0ixvQc2FbmfBfK1SfBdFWIlo2Fqet9/kQUchmAJJJT4XJSbYIvSoVaNSJ
4U/GcpgCq4O6wyQwC7kjlGy4XKqG85g/tNSPlFe4Nd7YUsO7Rv3I27RK9zg8Fm5v3lckY8TfskxK
UBQ5pP0zg5rbZTnHqr/Tl8pSe63ik+IwUqOD3ZZknyc7L9UhtquyGoguwnychroYbDtMF+VUm6n0
CSEVBHge6Q5VXzP6N+PGXWbctQZ2Oj2cUYdc1URhPBmTn5XE5ybztQlwwgt6Rwd6Hi1lWW8hBXVX
feKWaZiIHG//lBTG/dC7sbuHEzZYIYo+uDm5Qpu7gfObzMEAWXE8r0uDFx/Wyag6hwARq2f16dRk
ve9oAMl3Td2W9WWGrsexNomZ5wvbt5wmsCfG6Fs95xx+Fr+o0iAqlO4EcQGZbq1n9/N7r8u1fFsy
11GudbCXUj9usxsYogQZafB/RVD75liHXdxb4xa6TB5d1rPtGgFVURxcSeT47b5UskW2jojeRJil
2rGv2QIsIJiBofnVjdsxjwbWYIMyKsAOq5tZGo1xCeWYTBR/6CpOJUXT65TGhezhlPPQsMXUKwNB
xIV7Ble4VGgq2Ck8zlQHh7Af2R3ubAIxB9hP2IX0hynToLLtpol+wNGf3Ww6p445dDdtq9IZp3hu
Dnd2C9W62fam0HiTRZFmzr5KwRjdZ7ltFYwcbRzfRbPQ429NpRcaKHO/VefeRLbrjomlbu5GfzAR
phG55H+uEqFIfStxtRAzaqQYZ/c2jaHyrGWXi4e2NBxVYl6G43eVUvKrSK2CYGpUG72giQRRSPUj
ROWOFL/Z2BQQxb51rTV9dqKOpopPkcOe8c3hjG92hJHoBNqLyjaTB4pd+shUVgAaVRsg304NVzyu
Qd+vIOnWee9PUgDhbPGw3qY5Vr3QSNOBLVFv4S+nN2wJDgLspAz/3Bozzbmmfp6PWy2xWsgTkOZA
p0BGXGx5pc3so5qt4ICg3Y5zbrQXlUm1aBNrtcYZ0h4H7OuE6kwOG72SblNA8bqdCLwo7azeK/iR
81Z3G809HyMwexjYZ6EiHwYYpZiHop7Gfu/WE/B9yF/twFXMlNgoMhYqbXqP8BgbeajDm8Ay3cx+
Ne5b8ir9myLr5vkYVX4aHx1O+SlAvcGSISCKPqXBPzRwsBtqNvKg5U2nbulORebOLqU9XOWOWdGI
J8dIeecyQlC7BH1beuW16iq3fioNml13c67DdGS9mzSl9i/Nvv/REBjTomX5797Dbds9fa3a//O+
TPm/702IL//wLwbManVFuo5nBGHJX6CXP5kT2A7/ADODJttH1ILYlL7lX1Q91/iD/jJ0IjgkmFD/
tiAa3h+QK0j5ZvFBcu+i4/4N3PQJUW+9ooEVyUHvRBlfeC+N0+862SBMm9IYpf0Mp6HriWFRltJy
RElDujzYdq/kk4Wfu92V9UxWSdiZk51MG62K9M/k4ljAyyknSffcT2z6C9LXyBca+bjay9wulMbx
l+Q6RQpDl00kNRB/R/Bm7KJEeHb/P2Vn1lwnj63hX0QVIBBwu0dvb0+xY7fjGyqO8zGDEGL89efB
zqlup+skdfqiXV88bBBCWlrvNKF9ui9TvIe+h6Gv4h+UVq28SWTW4oRXOVnHpRB6pKvb1EGGXu8S
2moFYWGjX1VXTjC3XHJSVc58dit6k/9YdLP5nf94pncfMPH/LSYEeIcIsaqJAfp5fND1P+PiAQak
PcFk4c94bOh/XpjKK72LEr2kDi6WDufpcbtkqsz+wcc1oyX4549/x93/DV7z+UDjHJFR3kGHdriY
z59PPB14oC2zN2pigYW+aXDQAnyNXKvNOeGOiTY7TfucWsvyrEXVd1T2c4dxpkc/SFwamSK7J0qi
FdqhPAxbvvfni/zMHUAQKMTqVARHAWrEOi0/X+NEhoObQkd/k1h+c17HiCShqVGGnhH2ptZGypfC
t2PzF87CZ276++fCyoGWSslCN+33z1VrDdpYInwjXqfsJHWnKrvn1IuRzW7GPOuz2xoGH5V+mrJt
y79QC1am0X88Gm4b8TcaMAQIcKl5hz7fNrsuNcuUijcrgDNBSNFoS/87L5JlTjTJg/Ims5zGuaZZ
O/cPUPbtBSegNCsZlD8/gM+UFAYCXoMXrrImVBvISX57ADAB7Hwm1/JHHHFc1semBTCc91ZcddF8
nEM98VT+/JH/ffPvjDz4ctC9YFf8xvMhCzMu89nWiMZG3vLD7MjFKTi7jX3n7bMw9uSL7hn1dtPJ
IJAvjQ2iE+2HjMiT8S8T4TfdxDoAsNx4S3hRsRqFf/Tbo4iW3I+UsV7TTAeVdQFhYn0hqqlJMbbu
x9xbvG1WkUMC4otmhasC8E77h4oW78xRHoPvh6iikVbvgJq1e49isu5e/zxmn4koaEodCMGejbdG
wBou5G9rST8i/7LbZXqdNCW2vbH7AtHwnrgvQZd10mKwHrAxbNeXBlBm/ZKp5G+szf8aLCh6hHqv
VgohWmWWts+DFbbEQs+dbF5rOlys4Tmr1zKS3mKb2T/jqsO63yWcDb9XuV+zomoiRRz/IrRya8Da
N2W1XVf+OeW3akq34QzepUjQ/vNw/UaJW8eLQYKqjSKfJwyL+vOFTmIkC6ZexGsXu9Kq9rnpyIC+
aym66T6MtOi5OEyQBr7XzG2FGJqUxtmiVboahWENnSfU4os9n2ks4GSK/sCm4tz2vm2V97KKEuAu
V0TYG21dK5+d+tJekJpg3Zzhwt/+5TV9F8v854qB0BIjXMpXCJnSZ7J+viFmZt0O9aBeAr/xc/Az
9FpMxTjuMSLcOhjIsLRDnHxfPcve43v9+3KinDjkW9NoBHaI/Sj+/kK/y+I/XxxMRl4kbNnEupD8
Ni0K7EfJaWrUC1lJmW7BxYrQuyY0Scxn0fUzw0G2Vbk8Vek0z8GmT/VIRgsL/ijBS5bYutCrdfuT
tvpO3tATWAuEyRuqMsLMlVYTaH9HRllBGzTwh3sFV3B5WkpZAMzaJU715AAz+jygpo5S/lGQ6bw8
kek78eyEj3FSvOkWUCI0h34nuoMM+vXZFTj7UmBgUsvHRyEOsyONhynnTzQUD1w5HbO1NjCcAovv
E+kwrTpEoFvDgyeaxVxpXcRY85B6B0ZjJQBXF4nH5vqNIjn2ngZ7cJhkxKlSZwABNJQof5nsq8Lh
38MfUPQwM9hM8P+iJoPi+nlu1DbkOwJ0oh927vryxROa1cCVsButjca1x70YxnAg0hjwTrtgPrhA
BpwbFtvptkbUU/CYj3ZvPfzluj5KnH9fGRpyRJ74oaxmGGx4OA5/vjIbi1rgtbQ7wtaz027v+hxf
XPgbHvmX/3RLTYNkS4sT9l4EhLkgU8YbJTFOdaYYxF0DblOhzCSuXI94YvuuIvOSFv7cjqy1N/GU
kagwg0jwKL91bVu1yV7nrkdHoSLwFTaN3diyw7pJ+3ZWXonJaYS84/C7vieFDAdL3MY1UXnTdZGk
Q0QpCvk0A/60c0ogMgxlkGGVZuXEou3KcvB52wKLX0uJ0BsDviRlE/K2SVym5YuLK2h/Kt5Hc0yB
WUiPs6aZCTCCAbO9EBWBtWvt9gy3Q9XaBzeiK9dXma7junwrFh2eGyGkcFo22DFVzkJTGtc1vJAU
nQuyvTJAQb2VrZF8vj1NPO4oh0P/wIwdGd+lDVsNsaclmesU2FYh3b0KGz6yIgdUDJc2CHRGOtQE
YpgdS8zC8vJRNH0eiRs5m8hTp1xCzhkufbBJXhN84QuW7AjvCNHuUtDRaLgfc+yWSGLLU5TQMdnQ
TTISrNFiBeG7JENEKhj3SSuhMXwlknVYmq+2Pa8bZQy72JU3jcHHQH7N6Lt4Cck1tHiiA5ZODr5g
lUPw8z9z4LYd0SRYcbkvDiQjE9541RirL3UU5YW7z2sSskBxbfIzDbBYyh61r5uZZ7sbJ3ehW0Z4
p8J5tWW6++F29uZ4vMLTzHRwDgi2zEAcolCz3mSp3R1Xjtn4Ku2qmNNd7MWwEHC5rCv9XLctLbRN
yB7J6NOQWZ8agbu4Y1+F8HIoquuU8zIwl987PHmgcmJU6aJD8SVD7n1qwA6hvKkDsgbsIymgWa9o
ZCGadza6S9bu+eQWcBfAvIfoK5t9Ez6oOrLKA7FPib9JCQ578EklhK9A5MgxIyf2ArrRcqr0NFz0
uIXcB1q62yny05sgg9Gxbb1Bf42Z1Bde4jfdhrcvfc1x7HxO7KzZTZEDVEBQmTkiPgm2o1v751DZ
L03B61iDCF7JMSNZyEthPba2pQ+gyt4+p7l0u+SlsffMXLOHwo95ddHJ6kdKS9F1AFK0ZyXnasD9
1qdns6XASy6GpifpORrDL4HCyawgtect69qYKDiVbGavriESRO1luJCWBwbH6koLDjZOEYIdQ6EI
DsTudKfQmtNXPTX9kXoifoPqXB5JYSxxe4tWqk9uNw/Kky5GahhC0/6Hx/iIFpweuVXDraMh9XUM
3Wxvu8a+hNaermCmJa484y8Hbboa4kMQf7GJ4eQcYET05lSJN2wCR4GcuHmaHdRcW3unq8x9N3jm
tC4F9Oin/lLg1QGwDJS7XUlNaficDW40n9jZ+x8drUxn3/TK6C3G8msvEz+0n6Ehbntn4SV4CdDa
+HTaTf5lGkga9tkDz35HbOo2DtPmu513ipAfzz5D+VxnaOzD1PUSGqKT7qdrOygGIlwa6xLGIroK
hDDlGzwqAUkYmAu/N87r30bVjlCOrGnrZs4aap3Tno/QlF9Gy0oGm1PSdzElpBkKJjwW06XsE/iW
tqOym9kJWIgr7O6HUZTi0gOnU5d6avXBVb179ssK42XhP/nj/MPuY3ImCY8G5O8N0uuWLlYyVYgD
/bkRey8w9Y1KPf1tVhNIn42XZYLTeUFtUWzxTYRviY2h931Ys+IFbOxjQ+27ce3KfJmcuvjSpTM8
zcKY5LFN5/ZZT6oCaZ36aQvDQOWbnOuDfBUSR8KLNxHq4UFMuIvcLgWRW4b8O7lXK6RlVyT6ZC0e
+4PzJYL5eVKuDre9Jm3Fy2rvexfKCXvNNTtUNV7Ph4I5xz3p6GuA0ZUM6aPj019E32nm2TbJF6Qt
A4527Z0cZXFgoZdyS+cSY06otHfUv9RMUNofCWRRxwFG6TFXg/yuRfw45kv+uLTVEh5bteawtFXy
ExjGP6YmIIe08e35AVyJOHPtQTJ0isRsALeGk4wKdcRp0HfIgOqix6g20auYlPia67h5HZZh+dkz
wXdD0LjXXpyLo81OsWun1jxUorE2/lgPV8CxxctiN/VRlE7MiadfvJt0tj32sokVyc4zHDlxNJMX
iGzxHISOfywgYj9yZhJc/+BeklYnDrkU3bdSxe1dVKf6wpnL6KGq9HLG0KPdTwFLLtTMKrupPRsq
DB31u7qL9VeN5OUHbEkWB7edoR7MFS8PXkW3jjD9edJ4l2bjJJpN04f1EXa1t0tbSediZM07LZaO
V29dTd5lmD6GrNvf2iU0X9nwE/JMdHC9OJbhbCCzQxnF/lU2lo7YovYsSdWeCdqxOeORCGs1d0UR
pneELauW5K3SPugxB8VCA5qQxr0sVzry+jMHgAL3XgDtRAAtsGYT4SuCAoPwhqCbQS3eLdaUpAP3
2nqj18rZ7mr2vSWLtqT9Ip9EAqMIzLoqfDEEsAQaXZRmg9lnfDVaKrmLeqe8sby5firJmuR3kk1n
Muepq6hg8j4Afo0ACTcgetkl8UruC5lE/bgt09G+poTuHzMXPsoRPER4eMY6wdmLGx0eIruqo8sq
DdUOUrRH1ArBWyQbLxWI/WJgBVcirm9AO23nPKOcZqylPRp9BWN4LA/OpJ3xVHttdUuAt/UFvWKm
tnLSaCjSSOn7nFCgaq/LZk7PFbFuGZIv8p2OhKE51hFeTbfczyhK+vS4lh72LmqnhoRKRo14iOKy
oJOhCYXEF6LbEvEYD9dF2edE0fdO8nUMFhI6GtJvr9Y0GGc3OpSIZ8OZxTz5BPmEmnVEK+OTukZE
J+X6xWBkcOm7ExTnr4uYYxde09TaUX/pstjZp9BLh/mIYKzWu3Qgp+kBCnaRb0YXLjHBIRac4mJr
oTR9yIQFzOimXvmlmR1rOY4SNG+LJ65rX5EkSlKSiywhuCZdbYEANbfLDo5hdgmmnG0RqReXBpC6
y29LeCdo6xn+2p6qHaaH+P1z+lGuX90a4+Vgk7PMJWSSuu8a3odwgaHRO6uZvOfAnr8qAGDAVmto
b9vFrOm0opqXB849eXFRZ57f7BNQiesCOobcwY6eLkTiObAQSXBGLSlzDXyeaJhUqvcDFADjNH+V
xjU3mJ9OsM3y2AO98AooclDu5ZOjLP2G0SoBo1rNLhybmJDfZEjdNfBLTqnVbE23HvFGLFgklBjo
AhRmfThjAsxKaviBhlyUKfvBItSGcp+qUpEL1AIe7oExnSDdK3dqfP/asQbZP+ZhXcUXeRt635Nh
eFmw13hEkPtC3JqfQ7EYKxI1g3wfh7E+2mweNouE1A+Ik5dzObvlDfaqPbxoHW0R1OI8ineITQB5
5VcPui7lTmtShfsw81hfB1P9MGSMHoKmLDdtMsXXOLuGNmyZDhRwYbPx7qIuFQ+Br7UmHiSExeLC
VkhQC2Tjm4MT7BfV1l247wg/vSJlq3no2w4Msp+SIT7JukoCoo2n6IQ6gtyYmmR60pr8hxoK8D5C
i3RGl0kmSzF5iJrhWDVJZ2+LiGPRznXj4XvdB/1xmVyXfG+idKudHUEd2itHNjecy0dzUqD0UJtH
e9q2RZLDlukGtYmcKqY3Q6OhP3WSm9vPyFAellhnb7Hble0R/HDYaV5K4Mi50Dfs8mz+GU7puyyn
vuAS4nt2nezQg5lt+1qlT3mWOC/Styc0fE4E1I4MO1BBfmfltkaEKNNnu64ey9zmJMXB7RC4cf6t
GV3TbHzsK74J4t0ugSPRgMR6ysNtRnfjMlYuN53Y8cFD4bsNEdPfYuvbXw6jk/0oUhG8FERcPReO
GK8GpxY7X7XNSczJ/NQEZOuua9oExJbb7bWMY2zhicoZ10no/fCKioMY4Ou6a09u99oMoZXtS4n5
IbkfHFlOtV9nDd7ZxHvtTLk0HASCMXfgtbCOkLGV5f51qTr3FdN4GDhuyTVs8hIb6m3B393WOCsn
mxTZ5qmSPdJ7jvBDSXY32/clsSHmX4pTW7otFILVFzbeUW8iK1zzdkwhd0bl1kXW+u6jzL304CxD
Acl3ttSt70/5aw/bn+2BkydJGLS00T344qrzQ31W8wIZjvxIV19NXa9eC9dMhHuR8QbrhJS+H4YY
FX3kpeSc1iss+N8GHPWHTZQPw77OB3FJeyuJ2VynhWKedsxPj9ZMfKiC1Jy9mfPbxqIcMTt0ZGT8
WG1FL81GyPVkurL8FihoSAUtmF1pQ9y46cfAeTCc8qJDbKjhNvjXpOVxpKi6ZPWrx/3UphiAtFNE
6YlIwWpuRDpCVeljQX9mrmxf7bUa6Nwj4WESbb20StFwDYdkkKqNKoyzYT0Q7LceY4ct5lmZS00t
6nh5rru+Lm7dxhkJhx+6uGBJi2SzwLEk2bmcj5bt5rV3KzHRDjeF02YCHSBsB2iBFoKNGD455EGb
OOwGftSW0/bkqU2PxqgjIoANF3gayYgPPbanS+rNpKJBii/OcxjT0tl2GCI4Ct4QUCDheLRPEZvp
XrXZc5JAqFrDG20dDCzfQkBrG6a2keaQUKvBak57q/qna3Hy9vdpUWRVvUd65hQPse1awXBUVp6Z
eqdnz7LzuxxgjufgoW/JCGbrCeKE9jhpbv9nhb2fzTh2eQ2ertLJf/Y54qYP5EaDwlhK0j8ggIg2
g+Vij6zOq00hJ2GfdZyTMO/hErwluINOElWYtfC+YcQRZd/QoxECQyTjOC8WJ9s4HyVbBMuxeepT
GgrhlaGgnG7snPg/b0tACZSwI/4hLk+LLY9suVeBrTgcFL+EDlKfRc/tEdmJYzupcJKOXhU/EKqk
MrmXTZtm4tLuexKk4p3IDDUOZ4ekPSgVril1FmTzAprPtZtyatgQmMuKOQPPdyb0jiTfVfOsoLQN
LrGf8KJ1X454vNWEZ5V7hRqliegdkJl1tVD6QVa3CE4ZEGbGEdIex2sjbx/Mi/COGpH1kwr78tFa
Gqy13QZQd4N7KhodR6bVm10XVFl0lVNd7BvZoZmCxlEjiVxw4P8CENfP793rS+D74c63yWsXbZ9d
NXYsyGCU/XXuzDOcF1GZkxki+yhAYh/yCF7YCScMjA9ErWaosvVY1EdtsG43E4LKGtBrKN7UYse4
jmoYhRvJPtpjL7HM911mjRMFAvwXKlBOiHGuUPtp6RkIvlU4vVo4Ys84DiVj69yHRVb4uxFz7h/a
jgISafOBo0G9kAyKz37upHvKCd1d9KlfDG+JNa0dFypqt94uRZrATo6H2DpUPW3wx95tUajHttes
4ha7uyBjNPhWDqVHwzKIoUAiGHIznxNqMHc3VQiTaIdtQm+eu2XUCQ9HQVze1k4E5aPuHffseTS3
bhJO3tXGa6nDryeFW9tmhHi7DwpZXloJCYgkXfmAFkTVqgrilwuvklg0P0Jwgw74CB7Agwkmkk8Q
27QXrYKOt+1pmL0S36qZG3H0pSeXjftc1EE6arojIm7aeQS4Rvu8b8afFub6NA9zlVxZLMPdC4fL
Mf0S5FD2qLqEm11QwchLXN397JUlUsxHMXj5fTOK+HqqrOQt0Qj+N+G4TGSvxNCVimXJSFaFq/UI
Eae/G/F35RaAhyGOBVXDahpA5J4KP7p3aB8GuEg048mhaZHtRpFk/xqFBz5Ptqh3UXt5jkRK+w+k
RDYH49b2s9QdmfTBtOxSXS50vjukYOCK8w1cBUhhLjRYwNKyVsS5ZkM0nBLcLlfZ6gLDhfhLsuzH
iKjMUXMahk8WzO4By0OIwNjSZ90uGcTA0muBI8CyUgEiPJF0LUUB+oZr0av+KnGdgYhUP1HBITel
+jpOgXEOs6m5y6qQwYtHJFOygbbm3bbWWvF2mCXUG2rqGYo67BVApwIG2o4NPSdNnnbJ3VLRAdgs
UilJZOuSzzuByG6/tBO/k/h+d0omu4JcJdQ/Y5fWezfuUIgaf/4WsFoM58nUWu3KdgjvO18jYDGW
D5vT8jK6QJXbXIsydonBKovgNbJiIr+0E0dnJMTu61xmxSWcme5OVAQuOFnofgdt6ut93QUozzJC
E+g3j142w+iacxz+dGjiPTYOeO+D/IjynDvu7B8MctcnKyZ98IbOFRwo9HPVDF+ucr5lUY2At1KO
vmliQqn3wejDyF8ifF42LQYQ1Z5EifRrgZJmJGKa/XmgPoeJp9EpMG7ydhTk6tF3aeKbsETa1s6a
KG5Uut9EVzXP2jTwxjNMGuCMttswSrAzj0r9jYhp4p2LbrK2FpXHte6BzTr6Li910lsnmEdDudNZ
Edya3jSXxidJkRN5cUVfILggJDF8omOcBUyDRL7iiiT2EzT7+0HP7qnoGuNu8yEc12rNrk5+VNPi
CbouvOhESijbElkUToQ5T0dsjYbyHhZKttM0t3aaqY5TlPD7PeWLc4aamkIrHZ3nNJ6n5yg2MJ27
HiNM2F37Kizjf6CV2AjaPfOIFqI9Ol7svDb45j3b/ApChYmBgzf3DJYVXk9E0B3VYHjrwv57UzXm
TvXkK2/Ij7Th4uuFqHCroKJxvOrIfqBrjhkdKtbAP9NFs67G1tX/yml27MKJg0rb4IALL9Jpnqyw
9B7yFBk72RIMoyLuHfVsPpYIjH7MPd1/vS8U/SD9ygZFssgOEgTo4DMn2qZS99rrGs+/XRljrPId
XgstVJAWXhEg4jTnVQvWkCvR3Hoz9m5IDtxpxQ1FY4OPn+BtVvlyCmNgtcc4gyH+w8fdq7jIm7Ay
HhR9bRtrFw4IDjWLVxHJlwBWmTnlkZMheBlM6yyUjehc1hBMqe3p1M8TXcyNhCl0QIk5hi8SRRKL
ClqeckLAEeBq6++o8+qKLuksk2Tftl7SDKepoIzPD9MMx4iXBvdHzwcpTFXzc1UKk2wvaesHyb5T
I5x5ws6ypID8osgQBtxgDrbAIGgnFrv9MojQcITJxCS1fmpCRMv5DhV3yLkP1l425TeE/nV9s+vG
NSAOnZ7ou/a1L5bBmTf8FdiUW8T8lGSbRaWsDBfIRvw82tKxXu/EQ2cSlUeUmkPQ/qu3ksVFJhqH
Bd8rm5rQ+bNlOg7M53zuSOfeTrhCB8Phz/DcZ+YHqCFpJBLuB2bBgHRgMp+xOeipbuAnWfBWNGoF
NHCZiHj8VRGVPHCrAZb6C1D5mXSzfiI0pDXUDO4Lzq8rR+6T/UlYhwY1cv2z+vjEIfMVBy2CazRc
hi5IPdwbzGBPFo5DMJHH7v91y9B9pAgozflwqL9Y8vwGlPIG1IlD3+5lcaqOtQ/OesCGNTZ5U55E
345cxp8H+XfehovPi+3SVIa/B8vp90/sEF2gRxTjN0FhASQ09uh06p0L/goAKYcWvJbGK7Ue/aTe
dMl18AEv/fky3n0v/w3E8t4GUvI4peu7tosJ4G93jo1i39Kbgkbq1RXqPNP0vvWTQhm28jllm3b2
Og6a7G7owgSgT6V+k+yT0LgDsdAB8dGUt27SnktyZVG46TKcN93oyOHehAjAtghip+YM3M45PqcN
vKIRsXRWWgRv7XDfDClL0CnOC7NyJAb8d25d1w3UvBGFFtPwwRr9v42if2MZved8QMzirrlb4fzO
MipkTKxs2wWPQ1/b0P1oyLjQ/YZlRfixAvfQtjsjXSaqomg9RybmnQNosfCt/AHMttz4gdjaFfx3
2wy8D30Uyztkknah/Xloy0GxbCz+TCzwLh6rlX3ozGEFjyFwWggHf3mIn3F+L4QrBsgPhO/zBPF8
/u2NbcFalyavXXjpqYCFYFSyXoCxRL+SHN4ZD+SNzVxbnE4rGcKVzkq+0KqFkmOlOMCcnclf/6lp
iw5DmygPvAv63es4tAjH5E2MWHE+Z6lYbxFjFIl+wAq0OCh0Kaju0ZEobvcvt/Z5aVhvDbWDR7ys
E9o+Zm2/3Rr2EA5Jkg25ReynDL/RLVNrQTfV/DB2WNDDmA0ubk+BW69MInz2HB7IJKsymfdLJR2T
HCKBI8IjfD7NcND1E8w+MSzwLurMiphi3lgqvtX1EEwuMB8YWfwN3C0+MDOxzX/BRnUYCmA+hsKY
gKPi1qe/zCuRRm7Of32MTwJppPj+50H4vCAzBhgM4bvt+hhj4yX4OynQGZEjoiaxvg4V+vf28EEE
dNNwIjIBDi4r519oUu762v/HsrB+JG5oJOZwrABj/52iaiM58qSagq9d7zBDaL8YJhQsKcbHQ13V
+KS5k23YbWQpQO4vVo0K5C4WPUZp1Iii7wLZUQjQu/FCFgNeyOGe9j4/xVGFF99MNZSeX48taUek
2+gjw5p3hbdofRxJMa0PgkbFuhlHcw61wKZg4kp8OhrLUyHpGv+NnUuS+H/d/LoJ2K5L9gZ8sd85
oBDnOsA+eto0ASQqNdMXQm3j0Y5z7BEWhDZ70gikCvH0cyO0UhqNdntpl72Y/I2CF2addVJZ3jVn
zUC8u0okPwBa7Ysx7j2JcUfdlG9eXi76nhDWSn/Htrccb8lJtjlJkc0aISZvYdp1/WEcfU6duk3j
qdnIyq6cK2FrJ9rRfoicbT6ZnnzxhlPnmhpWDxo4PZmKgZdhWDSCgw2h3LmXH/CT770HiVOOR9sN
m0BkAyoaCRiG6RYnNAlSKCElKp1yXBYIwExFRQmFh9XaP8sRqUY4KexIXpuWr1jhuNlT75VkFQnP
uEgNYfLiey/R40fIL1xi6RJ6KRfUGGbXNva4nOOotu2jMzqpS2R0F6b2XhVN5T3OWLoV1mNEGTl9
neD1mGurQ8Zxz44R9G++llI/kgCW1A3QauOk3ZdoWsriGGfwwA8LYGzV4IrTCDfdBvQC2/DVqQAB
3lIXjse0Y6rM7c+oN+NIf7gc0bhxRK5bPO5gTOJjfowxepM38BwsXDloD9LZTn/ikisMo4xOO9Te
9SKagSkNwtup9IuQtpH2vq49pYJTH8VZWl7V/oSRwh5LEDMOV6Mfr/HYMdSU3r+Pa/pGp7Uzm4QH
5ookjIAA97VXVnZhNkaAg56k4k5jzYHzNCadlWKmnFXsNrTy6S/Nu0HhvPLcWD3NrROTY7Ti7cgp
ESZ2jwcLf8TMuLfI29INAr4geVr/EWuMki8EsXgrSaXpvPZ16VEpDZeo5eiOXji4VwXBds5xZguO
sKocrDx8b1j3RZhHGbeTCJ9N5fsUzxIZbO6nkZ/czqMaVXCXxxbnjENQCMtVp6JH4DXcSnD+LEIM
Fa28qkAbPy2eggQZy0LnpcSjaW/NaICra1btNsUZQcQ6KK+crM2c8i7PR5oie/hEY5fs/5feJNz1
kuaBUxfZEkk6Z8hbwFswyqiJNvLrZzehU9ZyaisjmkZJ2LZbDWOYkXXDPmMH2dJjW/8I10/Jsmnb
aD3FeGnH3WN2AS4gD3k6riMmSlPwpelSYz3U5NqyTnmDSdDrRaNpmAALvUZ5NJGu+Dn1caspVBGG
Dy02/2Mv6WI+DesqmqTo0tbH4yBldP1/OeW0jjPmfzkHD6u3NI/CqoGTvZ8gXRHcTJ3hFQD9JnTm
gIC/MPV7tLQgEm3/ZPK6z2rGC0O5Btx48ZzpGgXpeskZT1oB7DGz+ATBt9rX2JrWCYZL0frk6dDy
b2UE7WKVNDr8KFssfkxcw1B3fOz21/1oLUT7ijQh5d98eFPyofC9OBJbb4ygym9I0nQYi1+zJ15w
Jja7ILfWm6N9/z4YCPuYe79qXBwDVs6cKzq/uBZ2pq2HX0Ntffz4/w7yx8/BqXaL68AF/g62DkLp
4bXIpMo0Sm4xc9Otu0x8VuLStbIfoConTbRBxbY+qGbhYMkpz8zwoE50/xB14vgKfitvowoHkOVh
cKuSH8EO2OGqIITHQ4QYeF6L3qTyIWltOSjaLa2a9xFsFG8Q69rHPaVuBpt1q5pajg6+euHKY7Y/
Hu3H9IBdUjI+ku4PX/ygXG9+kkQWt4eEdE1+PvVSyT/ODUhw+rhYGcAnHLRUrMP7MZGWfu65Sm5y
/StOpmlrck4KBLOrM+l66R8Dai0jsvdtUwrM4/aWjWgrP3GcJLThmNg+CWL7MaPrOFx9EAQRH/J8
swFa3asjk5rpAyxUrTevB4rd2w6G6foHsW/gCzmPIV/K2l5fh2rx1+uve5mk42NfJmWSHeoEEuVD
2gonwWagmwPHnMXHXMnyLjLB8deQgx9pLmf6YBKyAzR8+Oqoxj4/OLAv7Ecqtzwcdqq1TJ1t7S6J
+XA/T0FYQNkUKpAS7Ikj4weXLmhozcEmZX/l34oZ2Xl4KCgWp/lSRF05NRfGQ6NYbcvIK4lXjbuE
HgQkt56fT8Gc+ELR6Jc3Vdvz/zOMTvni26MDA7NF9VTeDOBGnIpHnfPpTkq34UnW8cQpIJ6Xde6D
jcm19yDo1sCi02nZh/uyYout9pNV02+jLcVWNX2DoZiz3sAXbYri4pfwhkZmipNBnxLmon7MXucJ
cYFykuE4ivd3Bhs6TOo3HaSSeHkSadiM5hH2SzrKC6DH9dYnktoZIgHUX3BHRTJ2/l4u9kpCNDQC
+Z4zqXXWwOxfp/iH0gR7hpHfdnp3vV+TZe5KGGaC8/NthmiEoN1yAfuJPLeocRvEfEJW14JGIj8h
QZmY1IPfd2gPPujoi+OXEE97jEFi95TE7cLfWD5ECjHHcgiwLdbC9BdggHL0rSrOTvXWlFC4/TM9
3PV9Mt6YIVdKitCwVAoZ02u86WhDMcyc9dbB6zOxkqrdPixQLeUIJPl1jehyUt8wLZ9iCw1lp3V2
E4l8lXNAbWX5wbMBfeYXD8L/HO/xd4VBeJAj+SbdDpK3Iz24fRxwX7wEn2dgTPZqHv5ieQt3BTa/
bhuVH69jDrLjMPk+RjJHC1neCHz2INfSK6pi7M2WfrQeNMU0XYUFGFK+sN4yv6xRIQM95mQFrNNI
1RaLP8fLlU5KXMSqe4H83IzqRUZz2jqv3lTK8kYiycetz3PBkax/oDblU0wDLBKlv+lKlELWNiyd
QMNi98bCfEXpmicJXNRZpNP9GFDbtG/RkA0tVGmsOTT8U8jOVYQefemKp8XrXdw/enYHMEGDzRA1
JSa8cI0wAIyqPHK3yHJnUMVNMKLhm3a/7uTjWbYKppoPU1GsdOf4nY/8izAdwQ5h1lH9ry9v1lXr
T8B7Yczi/J317Du2xU8Az68/GAu6E9Wek/uqAsvKWPEq42tm4pvFzI7aA8KvrUquav3Oryn7iwjt
B+u3OuoA+bIup9hx6mnWIA2Oq+3wDpV5ggkJloYQcb15iSP3f9g7s+W6kXQ7v0rHuTYqMA8RPr7A
uLEHztR0g6AoEvM84538FH4xf6Cq3RLrVOmUwxd2hFvdLZHcBBKJzD//aa0VQjyz7/JYgPcL1BGI
Ov5SccuGkLZh1rcqgtS6AuGxjzx/6+G1vt9I6yyONJK9vOzvEVuVZpuxt7JRYLrNvxssepT2K7em
tMN2hKLdG8j7Tu8gQSnjErlQlBn2Auv4PSc2zOAdJ+QS4t2NS9SFexhTsQ9rfNtwQp1zjtB09tZp
3Mg7INOlmruvSSOCyhCx26QnU+rBS7s3g3+fEBAzu9HLTX3vIFd7SchOiQyrrPmLxNe7gJ5cDvaB
FUwNZ1eeeN/5nwygrUD2yPdJXeuM2oCgk90w15hZSO72HVR8TzhOMNkw9r+OpfdU4g+B7X57cpv0
lViwN3P/d6lGWmBrYe4NUlXfTWNGR/o+/3SPFb8QhXiXaGI3iTRxci9SVvy/vof1P0BhZzNvKehJ
1T/XiJgvde20TaSq14YFug+LDIkMf6GZyRuuabVgn/xuHP/6sX9OIWiiyPpBOomHN5AKA/z581ii
SZEBumTx/Z6D1b+k0H1goqmHGIq31bjOv5rnP94QeAeJA91EopN3/S6vmCedKBWlGN19bxKAbtYa
QuMNCvH7zv7rB3yn/7Y/Iblb2LppgkTqlwz2z0+4FJkaV0Oh3/1uMWZ6+thKK412O7eB2pt0DzfR
1t2OM713bokYOdv8DRIj9JvKefSLEf280hkRoZRpcXjRSUtd4T2AcLVEYTZWpb0rvm+qGb+OPb7A
n49dT80p5RWQ2l7ZmZbC4YBrAYEAf1FgaUeYsVoie1+j41bjKAcesALtQIZRBhatRNJVihio0sKl
9Yb8Q9lpN7N//RDvXyMvThVRjVI0UrKS+T71xLnbDvIiTFdJn++WaSenxHr2WjXerjDp/Urz9D+6
n4Z+mbj/BzGDd6BLY8Ebgbd6vPr92FvihF4rscaywrPTp/HfSq1pkLxTcSCziOFmq/7BHMD0QSYa
9RSOmx0mg5O8vw0jL9gXMAjvB8ZfT+jP9of8LEIGLFR2IcgsMprv8pk0uixpR+HwYEBnlWsO1S9D
+aJ3bJhfbcE/3opXRwVHN1UifeO9qSsjWHJgkYsP312RSSM7wjqS272J7e2p/hYVw0Nd8t//uv/O
M4wbXRonwxuTwL++uqTPXd3Xr8P/3qd+unT/394uEr/U7tPw9NMXEOKm0D2PL91699KPxfdh/P7J
/+wP//HydpWHtXn59397rvEo9qvBLlf9SMuAlIwhGyQQ/5zTISySp/4f9y8kNvPxP/zd3xXMZfU3
6jCSCHUCeW5VYWn8zuogK7+pxHCgewnQzDf2ht9ZHWTtN/xyEU1GjZ9Au8BQ+nockn//N35Eutgy
RcCmpg74SP07xA6q+vNxRueWytGg/CEVrG2zaqRTplyyMD21x/5KuBYOit24QCfMi3zcv1SvzCvd
M0As+fThHNajdL/z2V5Ht+nV5EdedVk/rgc8a58iyfUcpEfZ6dz+mJ0pNYTk9BTLlqEQDtVgPGVe
7C6+7lCscHJXdmncOk5h7k0HurX49+Ki8Onmd9FR9tpgOSXO6tBxc+o91RG86aS4SQhtk7O50iE9
dOHqDb4YqMc2yAPAUZ7g1wf92NzHR8WV3Pyqp8hujxfJbcLGb3zNh3f7iuqW5CvucFBd4YJX2MJQ
fCZQOEDheTSu9aC9Wi+Jq4equx1B5YfTofEh8g0KHzfuMB7NY30b3QhXxX1+tK7qS3loj8Oh8+BT
5jkTh8TXBZJ0B4o6mp7hab0k19DOR7Otw2z5GN0Ac7CXr+VxCOG49DIuq/i9/RJ6vRv5D6ltOVKg
u6kne9Er3OJ8ojnob8NQPenAFdw2QMfvANlx2PueeBOdl2Ma1EHuCU7Pk40BXEH+7Lfh5ilBdxpd
KegO+ufuRMOjrzi04h3zs+HNvhHkoRSAujgAJAvmu/I28dHPu4UxBrSVn9zOruHkQXlE8orcqaM5
cPq6k5M6kZ0dk2N2JN35Kh3zm/yb/Gx9GQ4146DVwh4fnNiZ3cE2nMnTjv159vXrOlR9+P+9PGgO
ol+6yWE8G7fR9XpGZNUVfdFVnMqmE+E6uxPP5bftQyvb9WTHO9Gd3U5OdwW9saddKVfWpQ/z++ax
8tpweRV9ijah4dL67Kc3yWkK5EMWaGHmDZ7kgb+5qBfNLYJICROATbCl3Rs3RthxN8tJA9rq/C2/
qY6pq7lZAOPVR/XQHOXT/FEIS3d1ZQZresMzggX8gcnxrjwp4Xiw6DiXHACKd9INKzGIPAAlXss+
Efnet/FUPEo36Vf2D5/Mbo1wDVIqK0c1gJ3zOr/PLtlZPhZn/VKfzLvsghBm0J2zMDlWR/XU/0Kh
En/wJyf5X1t9L4z86LHWo0yraitdaFPwpoRdSCuEGzl059mG3TCGzn19HYLUN9iVRdiEmwvXgLc6
ZC4flBDmIq98Sm7AkzjwYLmDP3uyQ77d/gC7qg/rnwMo3rNQVzhIbheyw/z8IB2Mwc6eU49+Oyd3
Erd1YHj1DT/3UM9yFVY57cN0Pwe5s/BnsFMH+cxgOdS32kk6CJ7uxkEcpEH6Ah9aAWijd/qX7Wv5
OB2GUx7kjzR3Loc0WK+bg8Xqz2tnOt0JDoxrH1S343vDIfpMxB8WJzXMHchnH83PdIGG0lWcnk3W
0kW/ZkGGcSg/bHfaneH1/nQ0LqVxiMPpGJ9Rvr4ilvLVay1Q6huTT1PAcjJbuiyB5kgsbzgWHeid
HdOmamO/jnbhPH0u7OcKqwAbvb3amtt74pHUhv3tFWiCPbvsST4bOaaD2o5Nl6sjeeSNjvM5O0xB
hmE1ryCQ8RdX86cQSATIFm/kw+TfVHs9WKxHVEY/suLcxnnSbTFMnc3R7X1w37DhZzXgpVyEU3VG
XMEdPVrdvfFk3RSOxlf51eYPvumZd6phF4HFcpADOdBcw4X41C08WNAcza5C4Xo97vctLuvX+FqP
6cuyY26ZebWfeGyBsD3QsxnEBzJ9LmUPR3a7q8FJ3cLRvc6lvcyRTrknOvA5+rk/20ho+GswctT0
nmCX9mi/xpwIk4vVtxe3CjXXcmNoa8KMT7UH8a49ZI7xYHyOXfJZdvqp4+qaq4QCJ5DAMoaW0EMp
wY3uqNbYYAQD4dBwkeTYPMbu+AvXmU6Cnz2wf+2jd9HWbKS5rNDDdGk9/bJxlIEICEikue0BLR/6
n3hggKSu6fAETCXt4OeEN1FxVi1MheUK7n3OATR6Gv9MmY0PsIv4q1fa3yoHnmSbrjonCiZm0nCb
oDiuh/E0sg0Hf/L3LUu3obu4X8xADyafo9kmqvDJgHMq9l7nw0W7L5v9kOQHLrUVp+dwnfhtPZD8
LjSPEYaq8yGOx1zRmGGLX8ZjEe4X7A86a0x0yqvFb/lXgtFsvZ4/o9ctJzOAAN2GOPPtGxSPWc/9
QXNrvhadLszvVC7UevXBYknI3CYLZ2fhYfeLt54UZiwW6hFvD5LhKEys7tyDx9It3I1VmYX81sV0
YBS02w8jTwezq6PzMCytKyaNQ1zxsV48OXvDr5+yB67PvMJb7kSe7onB4G/Mp+SWXsofWqlc+cj1
mG7WlHBTPEae6bUMaX3ltTiNywb8CrtffA8HafLYn1rWjhpsrs7MFa7g6GHJe05tFdu5+BWv02KZ
Altnz7oqhs8MSArjq7DQXdGb3JWNszoCb2b/2T5nqD/wMmM/5uwovP1g1FjIsw1gkd3IpgsrjqB9
KdceFT02e81NKp4B2RvtLNmFG7lRuD/O7ioN/nhaD1gC3h5cCAETxCfIu7L06sM+eVW4fTIv83Fl
OnpGbfLu8SeCKGjOSdgf232hunogXO9vGlG+Q4UNMFjA8I0Hhdc595B38gwrC65yXnMGRdXETrAK
9GK8zYVmZwy6YFb2SR4YfM7/RM4BEY8GQZ6N98xwDvIJOtCDfhg4lVM38qyDcMIGnYSb+dAfVtbx
fi8VL2/fI7GbecnbwpQ4KmYGCoUsbeiOEBaYSw4eDw2UtyVRnbFNB7C8QYR1EVliCcYDwvJgYIrx
O5yGAwsN8E/bpySsPR1cRoC5OiAT03HUZQEKmNgueBkLVp7Iqdx+tUItBNDMnpWDJJgPArt4X6np
lRnIx8mHucQ/UJk9WWF/SIJ9Owx8pHJgBccCo6aDG5Lg6mKiHeGQhMOzihm2zrutKgJYUlky+4zN
TG3q0vjL2GduYbCqZOZy9ZjRgC11az7Ot+oVNo13DSTwUrr7fNOZzLLLD7i/LlezYZDljSgcJvhI
PrlDuwqKfT6clM+sPD9VEVbAzHuZryR+ezf80Kbhro7shAhbpDCqiYOCfYEbLQbmRXvW2b7i7RqY
HDEkat3mCXEHzFrN74BC/jCzHcnI8yQ9hwtCESxpKkfc2bINX+ZNFSH+q4PbdkB0zYVEheeMubcU
mh56ay7OnENXJGuUiXXRG3mzbeLbCl98CYu1nzz7bl0daTdDIq+aneoo+J8Nj05nNSAnFomA1dQd
CKvtyJVs2ZP8IWEacXf2U4+hTOcE3wLkiy3Z+V3yrb7ap7o9agy0YBqwnvy88QAdYhqyhwgXu7ku
A4ho3cRVsE9tsJ02/VJdl7fry3LYHYUBzybFXekOWA62ehQgnxhYVyCApxNRiVewj/NLfCyAgvnS
gS+PlV8e82N8rINiBQ5gJ9fLqb30l/4lwVtefSvQ7dzBCRJtQHI+IdWBsfiCXTuqLfosMDtx56B1
Fju9EBXZgIzwkuqg8dMD+Bg+hTfiZoQUqV06HV7R7nahtsnfyf7HB5/xDSgGMQMQSG/3WxqPF+Sv
l/FqOesORRd38DbPCqB4cJcD/TA9l0c7hqgkChX0Pq6agxJsXovLnjtiCH/2VfSgxfbAP8R747HV
H9fO0884Yh5N1otdBkCcHS3QFYcowE6ZFtO1PJ3WJ1sNh1MU1o/MLwtFdeXrkSikOsk3s2DvGquP
aijjwSlf1G/mg3qTBkwPn83uY4ajf05frKvupN+UQezBmkFrF2Bsj0pIfCt4gtcdyoAjEjdz90Np
ate8OBA86Jf9Ek8x5tsR8RI1Q3tyUDKzn4dDjielBXzDbp3evsE3faqeQIsMq5ef03MMVb0z+kow
+42Hm3foiye1PYDVgof9iwZpB7/2SQaS5WqsE/5RP/BhfL799Qp70Icb1uEvKo7JHNbhHodZb+/N
4oK9nz2p9AR/wT1lAQr9OToAS7HjBwVIfJh24RYkPoz3bvZZYj08L7zE6Hl2Z3/xnkiOYhQ627RN
diJjNBzDQw3e1lldvduwdge+Wt3dDZ1wu9U3rzFmjyNSsDmlmdvEXISXgLED2ZekgO9CZ28Prz1m
dYD2gHIKYIkH+bkM07DzkquNXOzr6nceLDTMouRE8JoTfrXcgUYBG3FAxvg2CtsKYvMg3Mq+7rf+
PowBPxmoQ/ytuKMmGweqj/bUm1uHE4RZi1jTzYFA9GJ4rHbMeuxnXunq7IeRmA/hMBzPKuDM4cWx
dp2nwQGI7DB4Z980DXdvcLt3pxvScJztfXFvx815fM2C3Z/dp2sPQQabEJqbrBzR8F9/FLBRsAUe
C2as48jefU0Mio1aDc8EOwMGCe+cQEDmexLnDlfmXARw48JpiSe9e3XQ7TscagSjFcbORdycY9Tc
n4NJJwwNKo/eTR8VMAZCSxpGfncHLZzolPPQ9NsHAGy+FRbBEsD+xe4Ugv2THL/Ock2TvKMerCPr
6KENmS8OpdnrP2x+ju9B1wNnb+ZNgXloiDY4SIM9/zIEyW6GvRoHgBAAo4xbcJ7gRHnt8RgFv+FG
mUcfAh4/JXh3YMA4Uj54gGN6hQTjfsYZTKhsE4Go7sLDyPgIzQuhNifMHi4KeBU/ZNluvtd0fmTZ
BMn7J2Hs3i77QxhrCktarnUjXXBS8TRLuMZJLHGue9/wUzzQs7QBoB/kEADwAmAa4ZCdyAWROcKm
5VhAuA846jR7d3M3Nz4UN7u/tYTSfi4ECQaO/BS5JDxTe7uOHqNLdOnO1nUXyt4UzoFEhsPCY4V+
wJVwquejRs6o/1A8rB4J2TDC35sdHYstYv1J1BzKY38p/OnUHSr+p7sYIS+9DCc93C3i6Jv30x62
McLp4/JxsW8MDqEy6B8hgbruL9l9/7IfA9LDfr6VJG9yTztIds0R0N8ap8V+ntjcJefBbqrojOGP
uNt5TjskybAO2gEuyY0fg/fFBBd8OHMT+M3wM/dzxXS7E8x+PrCTo/4q4fiSP3KbAaMNwRGTR2KJ
JN1+pGwEltBeM1m1Q+bEQXSIW2QuOC6imv1QWthvqPRxc4lPL250u/i7d6ORaMBrtuUPm7v7Bnv6
Do4qv8eQ7RPBWRoIge7XLqJijDDB+ZTRwrJX3kjPMaJyOtfhdqyU215nu9s1qawJiz7YM540lnxx
sioYSRDB9XbPo2MG0ED1pg/C7cZGA0jkKceUUF/j1J4OHMzBir1UPDYHcVbqZ/hKZrDg/6CxvDuq
boWHuPvYRAs8g0Jkrw3X1k1zET9mt2UDDxOuXnaZ2d67EUEWM3acEicMNYIK785wO3dfkyjsgT+y
xdN6iv3HDE9xDDsbUCA2orhddCc50uBjZ4c9tCW4Zs8ijkYIiIHx5uvdRRzxf3YXT/Fa0acQ3BwL
j5KqszuGCxM3hhyt2JIGq7G7dA1uGZkcnLpGOe9BCeJbmNTdcmHHztEzYog3s7tgk/aUQ4mZqfDG
zF9Fy9qf7dZ3JR9YzbW8oKvsEr1I1yqkJDZpiN3fexTvaF4DI3+Z/M3dHVn6Z7zdtZT86ka4nsky
D5+1ML3XbuoTWbXb7bk48/3X/MrwlQNnvGceTVyS5Doif7x7D9FNfKzup1NzkgLluL3W5DdjfJ7N
k8lyrn4aIrVjD2cCaNwYQuNwwiUmiPO7w3pd4GvoN93JeNyO5Pdc+i99w8uPNUskPZdncN3W5TOH
I6bfFa9yDN7meRVJF/lG/gxq/cwphEMrc5bRDEOSsyU1oR/60Lo1Y3d+nhCfDltfPbUn67oIse9Y
cdLnZN5ARVz1JyMk9Pb2AD8LrMObwfw/XcT5SI9N8/ItfXpfxPm/sDwjkdn888qM/ZR0L+lP9Zz9
F76XYzTxNwh4JcOAndDSZQq5/yzH8BMF+lCQO/QQaHQT8JN/lmP03yivmwg57BS2JuyGP5ZjqNCg
nA6UAVADxMt/pxzzjsMZ2A5QNUmhN8Gy4DRFx/7nM04TNCUzkKBw4ZEe/SwrX5FMSp8y0TTOGxym
rpKNUKhlC/sisbYvkCnHPnh8oI9yWXs/TNt/cNT+nC/+PhhZUwya5k2qm28cpT8cuDNSLFbUS+QK
TBPWDGtKPkFdVZ61dK3PoppzrulCe/nrm2p7Fu1frRy/35Un3yv+pg546d0UNNUMQxm9v0KzjaND
D4V1tLpxWLyiHqkGLGn0JKjtRD/NMJXOBiQbyCCsQxWN/JdMG5MvtECpN+COv67Ib7utrkT4a5oy
mYilbkSBcCNhqlXh85hbEN2Ms+xsEPuLo5FeS1uzfOoQ6Nrb7BrjAx05Iypbk4CMxJCKMCMKHX2M
ui6gzEzDopuqinG/btDrUMInop/n7tZa17sc6ax5GNtPq7RRCoN+DsBnUuWwFhrG9ILG8aDatDx0
MBTo8/oqKQbsWlVeLtAAWav+BSkTC+CLmP2KA/oPMtf7KtuZ3Glf4Aag5X+eYuS6Crhdms5tjdGT
StmTmYEVrWZ7Hnb4dHSZym9SIwVTMUHu+qUqzcBI7lqwB5UY+7VxH5FAMfy0WSltLGGL6NY4gpHg
22nfOxHyWabU261qHtRa+MUK+Tn9+n2BsB0tTVYpZ4Jk/Hn0W5sPdZz1jD6f0NWl3Q7FpLQK/nod
7ld5vwxpVLAUhWKwBHLm57tIxpYmZVeQmFkrSn8a77eKbsfyXBjll82Yybm1UML89U2lP9wVlnIy
yDS8IK4CUGA/TX/YcnSt91mjDzgbVQvHA7rV57lcARVPqbg8aXKmvPByUZO2pLi+pQu/pgt7JKgQ
EwjDyiQRzpDCZh8zBHQek7VQ3Lab84CGZI24w4zVX/Q9vA3op2naadXBC4MnBc2lme8GnAngQcB4
ME0gSlzUYCjF5VPibBsOppzpNdQmCvm6KSJtJ46FT3eL6AhiQ/e2ZC6hBl7S0YSkQMIWVp1BbqhK
6WrhSgqN70hTwwXa35bFMDl0zdHfQyn9ItHsdY2cKjWkRrxDM6m6zrO4cuGSFO3/Am4ejZyK5a1O
2eOizxu3WqtfPPkfjCOdQBJHiKGYqkGxfq+r//CmNChheR5YoLJJ7Q5y14W00E4OdDSvkqwTGCH5
89eL42fwFuueO8oQcsncDUb193DAIkdNAbGp1m267mFts9JesVxujhp02Su/sP1vxv2nF8vdaDBR
aKWhs4/D7efno+tWBKXbta4m6k4xaIPfiKnhVMguuVmpEJOuQHPqG/Ggm7nqpsvrXz/tu8aEt8fl
REX1QhZZX3Su/zyAEaa+FZ691qWXNA4K4ETHYiyjsDC2CPFbjZhplclFVtBojPTFOrXSYnI0o4Fi
p5tgep6MUJwsYlxjACs4PMCatHoqKjWOkA+iC20EXc15ReYWWkLoahJqbAiPuRb8Ok4dd3IAMHxx
QbEg70aLLBxENyWEEkg5apqHvkt812eC+YCuCjnXqMk9VMtLNF+wqNqSwPwwQJT7yIolqcmIukWV
6G5VMjgkivpDmrQj0uoNcRlNmh7yVcv3ku/fcv3+c805181LBWvky8tweWr+X/AAdwb4P3cB4ZAe
nv7xrf7H5al7Tcsf23NA/v3TFxTk37BeuHW7XAbHq6Xwo++9OYL5my7uEG7IrHeoqmiyG3/3BiXx
N4hWAdbu+0NWOSP+lzeo/qboMphzfhVI524b/o43SOssa/xfm1BDZpCtB1gW2QRNByn63roWtLYX
LdmNEiDfAzJ5FryB41br40M/QKCJohSyjt1nXcyq9MuYouN6B6EUQqMhxNFTNbj0HAqx+Q1+iTyK
/KRptPrbNiIE3F/EsRQeoXuDrctK2kY4p9XS3bdDZzQHcAzVzSRP5te4n4qvIuIYH83EiApnUmmG
C8d0RyBq2bxRryw66EYaaVtekfyOLJshJ3CxqJJBKS03l/SMfuHOCFNJ48M0bhmA21YaNXeby0WF
ZLrOb0Ul6cImNpWXLRanFYFtSQWTqBtSfr2KTaY81BJkaZ9kqUvHKzBAtBdoavlFS8pWB8sJrJfa
x4AflVSSfKsU21jbm4kzqLYCNXNVjKezKcAkbevWwHgjWJdnqErYy+D5aLFsXTrhc9Fd+lTbbjFu
qWYD0M9lxxjMUfogj2nanFEZzGoqciDDE0+qjdL0YbBQRgfE5PyRjl8Voi9atRtPHBT1Q9EaOnl/
CSEvaIbqjeIf1LZziOrXTLXKUIXhophCO3wtpT4zPikKoFi7aRMUrGjGg5RFq8cETgx9Wi0bFPtK
AKtU8BXrMYwmjtQoqDdmkhaXUImKZgVvjdR+i4x4pDFDKZoz8IWZQLiX4isLjlQV4JtSYAHhUn0Q
ZhmwjLLpbY7ot1hvkMhl64OhLhGkT2D71WcDzlfVQQC9BhZbSHF8ShCf1aHilLfcHbsM4lzARVC+
Z8hE5famVtlqG8OIKCHWnQvDVj9e89JnlBdysaROuMDZBK/0OOz4OPTAvEwaq8+dWUAOZWyNqdtG
L+9lBzG3UGqNKNBJUhSBm7TgE4sFAzcGlKtJnlPmncHqPah5IEssCocmeMoquiGY3+bCYtEV0NIY
pGOSEfdExcMHrjdE8J8ilBv7qrFZN1E8b08NWETQ7mJkQdZSJ/0A7XqqGzB6qMsXU5CXO6kTjae+
WciEmzrwT3vK5Sj25xEUlr0qCm2fE5yOT5lkbZ2tj4n1IW0HBXoceak0R425Bupb/adMKKvbyShi
hPzqPn/JWrlo3bqc069EN+r9OpvktOapW8Bf94JKhyxetm1qqhL0qRFvB2YHdiLcHJ5MU6xHIcnK
D3zSuOGQ7hLPgGrtPk9S5VwiwkfSR4IU2oHXTibB3RZl5SyqGtMLBfb6MyAlGKkBvzb0y83FSKY8
aeRXqZXru0phczs4AjK4t3zbE3L5PHwEtpFtjtYPWuZDfFzwPtYWhtqlgxdozIb+Od8M8broY50k
VgucyEEOQr+alyye/a7NRTFEw7minC10YOw7I3oqNwTrYPMfO7Il6pCdZDCGjSMsUKLY9KXOvAua
s0mCxdl61I1q/SzO/fBVWYw+tRVA0FebOkz7Qb61dIrkiYZSCTRBj5sEtB3cG3KSYRx3wzkXBBF4
ZDXBvzcaBs1n4M9vualKp0tXCVBR1pJxLYtL+hG5b1q3Y2mgE7Ex9K+QuGYEci2/hzpgsn7oRyu5
gs68uYeRPGntejWqx3gShzsjUpXTUqOzZyOALRE3pdBFQcw1fkohCifDG69Ve2yqtEVQt++1zwig
G1kIjWIE2BtNntsRNTtIhmIS37YCyz+FzxYGSxgLm9qtxEK4aiEaJnkG3BEOZ6h5XBn513u4ODsS
VtpQnnjuGmpSgKRUHCpUM2zw5QKF1aztyotmlPnnsTOrD62AdItT9tNM3WfWRaqmcdFS5pWy9NwM
WCxHz7FFTqzX8L5DDVRCLa/I8VdBKXCi1D4xyLrjtj2j/ZmtZ2M0BKC4cD69LGWiLba+QQpeii22
dEtX+gjHcb5R4gaV1bFm1MTBNSr1Cxyaz7Kx4HIRWwwkSmFdHx19bKXG3uIRymqZyNzw4HOkKA9l
NJVTeJlrG0mO/BWS1PGzkgkxdSet30Crw77TOjXcAA/qThRjo/gz0jnTTPKlR0mMCpVZr6RfcQUe
ByBjd6wU6ldihGCTFdVz58lilcDOWCgP5SLOkOOpNUn/dM3D3OhJJsDOCr95BnHrVxx0mcgHgsLP
M0qFRiCB7oZ6UWtYVkuqjx9goAVwBWZIx0FcYcHhVefm8wDZWDBCak83k5VK0QmmAY3OE6kvwZ03
ME3v/9ZMWzONJnYgCpt2oYhyPoLRshLYWlP5BrwLmRMkk+lwV1stuq6UtKQJCEZNSlk8bYl+rjgf
hipXQPMrGHN7LMV4hi0f/BIE0pyDiwZtlwMkyepBJ5srXRuIZ56IS2vqZBuMc9x3Yzx9WSWbPSzw
Y9o9mOnZ3aZC/2T0XYevHmmvkt4hjY7OcJQdGjXiwwq807QZSMPc+qUIr/8O4d+WwKyKQQoG08Ax
GWs12QV4GuVRylrhBVK5DGICNM3wrQueDOxCCUISfhE2vhpVsyMha6KcpCI2KltF8SwJKoQiHspy
Yhssa6kxVVVBODw3CZR+UPZFXwS5hPu5goDlKYJQDxLggQvA0pzLX+OmM2iggykl3gGz8m2kIgJe
GVl2Jw2p8dI1FUywJfShr0k9552dwWwMPXyBD99IY/dqQBL1bIobxdQZ4aibaYGngXNJ2ihKbFkH
B2Q5TL2bQIB9jns5fzbVjfIBlCuaB0KT3RbBEGj5Vjyvo6PoUnYFic8AHJe0IR0GkVk8qwaind4o
w6DqyQuc+ohVJA28/vNClwAMB8+zNubnoS2UD5x6BtiveKQVOS634ZLEzUCLWa1Z5ckaTXUEHlgt
tzNEud8smBAepsYq6e+EFPlagTsltmt4myon7no4EA2tV18aq1Opi4I3vEb8oadbEbtnsqibuKTf
uYKCMJHWmQybnon3w2hq9XFMpAZeYGEYTqkoxvQ/EeRfF10Hw2HKGqJBOY+lq6xidzbppmNrS6PH
Y9SlTYax1oTOdkULlXaGzRg+y5Fsnro6mx5T1EdouTFgo4c3Z6YnhxWDGzoZzU2X4zq4GLxKh+qu
mU/9KI+fBWwklMuomJxkfAqazvQKhm99tswabj6Oy4DYU/5YzitbA5pW4Zwt0JA6kKTVT53FQx27
StrJNETlyRi67g7O0Eh2p0FNWTdib9632hqndoI0aGfXqpDo7Ktu3UhjNqo/G+SVkCTM50epU61X
C85xepJhq6GHalmRflXVcYqdKjKmLxpkroW9DULKIRANtKtL5vw5RqsYgJHYVA8tduZeG4aN5Ful
0isFOfHqFXOTHQoBEkChMmgY0gU9FAe5eFGaOHsAtCSIh1xBR3bRZOVj1MrWaaeHBjNcSGiScpaP
VK5ifRZt0MfzMR5VGh1Q6imhFsoMPMnYFF5IWuEbNG1RWW5udogTGEmRJH6sguRP9HxF56Tq4f20
wFqjk1Eb410ZJ8AmQcNuZxMSz8WdtqinooaAQI4A6SbS3QJVc+n3JRoTCpAl3deQySbPmMn5TSeP
CLtKSBYYtiYDeretFnpmm3SULpAsMjkz3mLI/x9O/5u0I8D+PJy+efof/71/6f9hP0Fz1P8UTe+/
+L2yYvwGfRchtP4drUf4+89gWtmjYm3PXolUXiCgAx72eyytKb9RbBFBuihAYaD+pBrwO9CFegyV
B3JdcLCAttOsvwV0kbnQD6E0IbmlImNqWFR4RC63B+0/5usk+PLZUaTue+gGHtZek+mlHUREW+ao
7cGGDZiaXEW5BmI6TlMVZV0PIqzF1mZ5Fx5ZRqC1s3xEUMT6vMHt/7FdloLk5QA9o79VCQLlcWNF
OBljF1qNODnVaqz+DxN/8z32/7H9YR/mvzICb49BklUjVQC6UJHld1kxUV3NFs4amnuyjTZLZcKj
FGO1t5V4iNy+KNu7elGTwyxYeSjiMH/fA3/Ks6bsN/jDAEAfkeKSIZES3+UFVxVCSeiHiM5QdTx3
mZhfhhlOeHtoB1ragXJTmCEMOja5KRyMkaxwEgv3hR73IbzEHuRFhqNY24FR9tek5NprGVW9YO5a
K2iAqYd7iUz1amRF4D1qYA8SFcFJydV8JsTc1IvaSRl9kka++Rqs4cfvU11u0y8edS8Svn9UzLtJ
QofISpVVlu2PS6aKDXEy8OkA8ubNHUrg1lW/iFrv4yxYup/U23LFcYnqQr6Y5H7h6RlKJ0cECo/S
Sj7uChlPRhfpnS0uEFTge8UzwUCsAXeH5Ttjxf316vjDkCXIliGNgY+LDBRMvO96ZEQ4PmRhpHGu
XOVk8pJp/p/sncmS3UiWnl9FprWQBgfgGBZa9J1jujFHMGIDCzJIzHAAjvlt9Cx6MX3ITLMmL7MZ
zbLeyKRasSoriQvA3XHOf/6h/uR4TfQFryu7w2cKC5C9TOfyMctUsF+8YMnJHbsufOlrTKPbOHBe
6k7rSzKyONBt4V+4NfRrs6B4++DHmssD/HEtYZgZgKJTQSHxlZwY3z/gwXb6XLQErjAmy49CjF/b
rILbxNvYBniBX+CKEJ63JG1Q3cwHr1g+QlErP09FX1z39liCrZQKDsQY1/vFYag6JlnQXTiZGB5n
THO/RLqa2q2aGzw6p6aoH525NFZ5GsCOTmxIfG5p3viT2qVh6exZc/XOKFp3g7GxvSdLpP6cjW1z
Rfxk8wz7f/qm7MC4q2lNz70E4/aQZIJjhbMYzqyOQeM9Zmus1fRFNWrvmgArn9ynobz3ZB+8k+P+
2GT+/KS6unxWcVk+YTPgbjphY4NPt3WRRDrYhhiZ39AN5HibIlzUJM+N58WcusdqqvSVmsvyugFz
WTcIwJ/txgovJejbOgiyO6+f9RHEZMiAvYtqlzX5cG/bRpptYiM8q0eJVGHmL1t5/TRceZ5x6Vsk
WUV6To5jqq/7PNiNDbPLgIyboDNfLNAomiOfBJJ0NEieKQ2r3Tp5YN6KBHdAjMZ7dz+OMtoUo59e
kbJTbVzmVeswUBxELqrSVd0oGG9Z9ezTqzA27tub2tPZNjO78zqrkSaMH46vF2D3h+Ul0Eh6Lmpt
IEmBLcvJWVkB0hAdMtEr+T2Ik0tk4loq3dd7q6qabx12oIepFcYGK7rpejCz5mpyvefWsIwCvg6e
wytwU1dsBIOkjWtHZQ5gkxz65aiySKTZTEzxLz/YFcsW/X5T8KtdJKHYGLhMaE17OZW+GyyVfo+y
C/vMNbHY5oLfArzh/M0XaAoOIyvIK5L+qwj7YZ9H5K2Y0aQ3QZ6EL7/+Iaen3/I7sDjwlwxxHBVO
D/rRNhQVNr5r/djXD0HC+029OtkApKEmaGr3walE+8HYyYUvcXL70B+Wz5uLcyl5AqfS9GbwfNwb
G3eVBD0apA4Yxug+k5xhk9lheeE+iBnjN/WEVhX1+L7t3QsSZ7CIx2UwXpNvKNZGab1VjqNuZJI3
x8yavK3bWMke5x+EVE7YfC5t8jSI7TrvARjWuSyf7ak211hpCbBCHd7ja1icuXVh7r3ceWyMaBDQ
IMJp75il2IRR5d83MDA2hBSJlaYKRQFAPtfRN/kvawvqyUoAyO2DKL8cY2A3wyFSaZywUZ3rvnvW
lo2UzImDG0b06BG60ES7Fbr+bib7+TWBl3CuXB8yukqhtAVRuMsYs8Jk85XcGUPt3utJmQcDA8F9
ViBpkInbbAOz5Mtcx86LjAfJGDbnL59T4X7CIGPGuEwxO3bA8C5LgwzwNWaO581gNTdS1vq2Ncr+
3YkSgT3NnB3NysIFMHT6mYSobpwxMCC5JFLGyLS3tq9iad0qnQ57wPDqkxvWCpeLSB4lhps3Rmpb
5xFpfluaBPtsTHN0wqrHtlBR3ltZEZ9rt5nPm9yFfmYH0XUBNsoxaEZVgV6WUCfMxySaXgben3WN
8XIbubO/MrrI3krcUhQAd5XscZZEU4Y/LFGPhj6M2odRBtkJTjtG7W/MySsiDto1zXh6VkRMD6Zk
YECbhIS6tf4ZiEm7w4n6k0XCwoVdx09ulMI+bAJrpfvkyp+oFGvg7pU5lPqYG1JdOrNu9xA8gs8F
B/i+JEgBfluu2nwzRiBzdt/xnqXyr1ofg8MpD6/wLvdJAZuDdZ+V+ZXXl3T4opJ77Zk3WM68xjoZ
76ZmViSDYv60qvreItcsd7c6TBuWvLVPIadsdBp+YpygbgfsqK9zd8I+iFroMSQG5Iky2jqDHWFf
mFF2ZtukyIkJzC72s+mhqHOI/3lV3bXTmF2MpY8AKnWfS2NArWc4ww3ul9NNHxjJuVH6zgGv/PCB
jMN9mPfDuuqAZza930X8to4Ay7j3SXMAJdqkSTlsIj22r7zD4T6X7WtIVPR50I7WTY/v86Uk3RXT
M8v7VGMwt0qB+nauW4S44RjkR3X518mYjH2huhEDvtGmqUvL3Dqf6wBsNB7DtZuCyWEm+FU5RBSQ
y+MlZAwBK1a9eAhLjMWTaK6vOpPqdEfCiXHbsmFu8bHPPpcquoLjMW4bp1FfqMVwMCa0gBWExP4c
X3Xrzokl/ol+0z2VtXVPWoNzXljaRHhqF7C7JQsZc9pUrqwqBvnp5HTIeQFHjNyct8Wi5dlw2+Kg
OHseMfCqrittYZSPz/52tkFDtR1lVMZ466Z7N8X5G3xtWHz/k3jYydpLkU9g7d+ssiAOPxmt6+6y
NE2+NnjxFsQFFeVVgm0kESjOcJZHlrVnjdWfiT344tWlv/Yba0E/ponQtwCxXxZNF5jwgLIQ2X2t
rUZeeBJZCcSEZztxvyl2PBF9es/XJiBdxirWIk1vLGbs6yIYYZHmAgUOxjJvRD4dVJAj+a3G5kCB
kHlPHiNDJiBBGVDzzMnw5FldbZMtKvMN2Z0CJxSG7NdDraIveH4xtXKAGis9ZIzlyn7e40zfrxqp
4dliCouWeiIIgq/rMY5dk52XDcZxIAL7Pk5Lg2NhcT7GthiVL6O8Qzh3iJ5cOBA9eFy58qfxM64Y
/kWNV9+Vkciswh3LRwHej/k7hoIZ4U1z8eyXERkgpJp87sKpu487g4N/crahNvy3oHeGq9St4Wq7
tThmQRVsYZnwZnrpGe5G+1WJZ8HI2CLKvA7SbyldFKm4NYV7DzN+1Bmuo16meups4tqG5lxwjhEI
51gGO2DZ+1VVaeKhCF8zQ7O4TvLMSreVJCFi24e4+WyTsbTGxwS0GsIF3t2gsZ2JNME2xfvA6Fdc
96nGbfvPK+Gj6V5FNjluhNqwDSbfR+lSTyYU9w4okAiPabBum8R11TtOpqSu8YtxQQhtVI2Ojct3
5JrzJbUvgRPsta3WJGabM86sqzTtk31VduPNQCYHSjdXJft0nMXR8yt/MzemfZZKDt+ucBkj4kU1
3pRES3IQh00st1UVNTC8YT3YuwHXp2Fj5vQtF8TI5qzXtuDpmtnig1oio1riD/mOB09cPK/vGN+k
6edwLCP7BsM9QnYdGpSMwlJUkIga3JvXkfDB5VRctO99ZeKwUGhxrNKkOfz5U7Mgcsg+axGIW4N4
qEz8jEH2xbHoWMaiAWVkxs+EAhtiGNkVPqNEIeNZzlfmUhTYGIN4cvcMVaDkO9l01wSTQxlrKfWo
ZowcV1ZEsj2jkH68aSVPy2g9bKxxCxRHfDsN7P0j4bwxmmBpEFztRSvHkKHYpTSU+NBnQ7LX4fIX
mWWOjGhsgkspdbSZbTt/qcKA39HjiLzyzKZ6CboG7Q0BwdWdVWE0tQatbtEa9ykLVsUOQ/mOGwEt
521g7Othi2p47sCfK8J+CDEw1pbPS8qZJ2673BiiLUhqc2i0Ja8JqXBhgAvssflwBuqCZLNJbDxp
BE9BpHh0pC7Mq6qx9LujvOBpmjGrI+cLixIqilG+5aEwn0XQa4QvAsefHWGp/U0KJPJt9g1MGALl
76QVeStVBSzQeNz4VnFeNSHjOnKCgpuS+e62lB7CDc8Z1JbRQL4LGF1tdT9Nu9gsb81mdt5yaENX
EpLDYGBkr2dd3gb1GJ/j5zYc4y7uxUb3s1jnoxc+2HnWjNB+5BcVtwIyPg3KuY0B4SFo8uzas9Pq
tsstXIADs91AGOXfa+3mnFDQZDsEwdL8aFhEDpXEzvdC77NYRqgruxrUodY5nPN2wlwoJBFPk67K
52OfxWaQXtqTT6VSdcVBCK/8RuLIeFWErflQxXGHI8Ls2vMKsp9Ay1tX3cuM5yWlSkVc76AEXxB4
lARFwJWAcG6X076psdz0SZpZYeGsEQ6pOT+4RMkRYtPZyYVV85n2WoXUOncCcukqATlKibCjnHBF
eDDH0rvItDF+hdGkN05uiTOs2cZzkfbiLiUtHrUFzfRBOXN05RD7Dfern55Cy3mmxrz34ui2wRR1
bdQVfiKTKfZ5197BgO1X+ADuAH+az5GyyX30FDo4Vvx1xeRjNcnCuDWGiSrdBxEmF+yWpLQA4gnt
meHKaavtEHlAz4e+JTX+Omr77kIR1HCtGQwfaMz9VzsurZuiDdTaHDLy/yK/3DoN4bBCJsl6mJro
SudZeHTHTt+WcZ0+QtJ7rhTRtbb2SZEruzejD9VTs+SGrWHAYqabJngVTG1ygOr8FKnafelGI1hr
J2rem4S4JPKTUbgGbVOTGjT4FIZkhllGtZsJieSb2ba3bVyaesXOBCKEZ7THcMPh7dvvSSkfA2u6
mslxXKm82f6PREUK82MHnY72jzQvaPQHJyfyy38sKTuTybw2SeRZlSMoji2az9pt7/xOfmGC/Fz2
nOmA/XdN2N1nRrpYmeOnnrxZsfn4Z/v3W2D3f5n30/6rOr4VX/X/BcwyYsO+65M3mFD9bRm13MD/
/O//1vzv//U5eftv92/de9K+fY+F//lv/q0ykH+4/IfGBvTQYg4JNPEXscx24JxJ4ZlkXVkkvC7/
5G8s3Lb+EGCqC7MTJB3om9b4byxcIEBYCM8B4S3A6Fjb/2nBhffVzV/QAbZZ/yGES7n0Y4+NvStu
U3gXYo8GHg+n9EeIIWJb5lo44GAkoxn7MIqKr7hKDxhtN548H6VINhapSaj5DYsvJFyh6WmeiSY6
61MDqqVJDsM3dt50H8E8sHcWfI1D51vp3orxFl0ZJCTBahzwVEiCCEsFh9hRnWIJDie4id5lGdVn
vjYey9knf803ywsBzRmXEHzCn5O0xgoHFOA9xIzxziPtaDeQc7nmQb/g7Zau5wKsOfBhqxziurQ1
n/kseiM1yX2ZKPqJpvLyOx/SL4h0mzGlj5xpzSu55HcHyOToBRr4WJb8FrUljIi86Qc8n0vnRoYu
jCgDTnkV2sMtDnopqZxd5CVrO1T9Xjt9t/DzY2c/6Ra2fDziI74R8CNQRBLb7VyQF+ZhsZTlUAJ8
zH7vsVSz+r09EJ+3gS6QMXvNRiybbG1dpUaVodsuPfnJbL1khC3aNfg3hGl+4cGl/xrGbr534txE
lefHY7PKrTp/HGNFiNokgti+J26zjoZDWdZh9iWj1uAwJtyny8k11/UU9GSVhIVb731/dsKHfvan
ZexaVTUpfU7fd3X/bYhHZjcoEUyfD0sEvasjn/mrCDCkv7FqKQsXhaiOLPTJSdipxtgUTeNXJgF1
0s+KdTST/HpMjC5X8ZrlbZBet4ksl0R3TDJEGYgrIMSSM7TvGiyWOidEn0tSy/swGBM/mBV0lacS
/H+ou4AxLSmQ/iVTG9ACiqoe/wQxus+h9CNjpV2/7jf1PEZUUUDwb6gPZrFSMgsuvKaX7WUFJwyw
YGwIcyQdpS3MXT92jGLzmgDJriNS/qp1cqe/c52iZ2kVYHIvUsbTVs4hSWoKxm7wDKTqP/h1po7E
xMTdzozb7NZzR6IvRGqU8gxCYaOfBsN3n8I5SN+pUWzS6FRfvTJuorCdPWM5zJM8WpNoGqDXVYW8
8eEEZNScBhN2UKYM5xGa+Imejrp4PXjl8MVtZBatM+KRJ6oSz/8CrANv0ausNr4ILUh0sP8WoLaV
hg7O8yGbP7Vga1d1LHR0MVsD42KmQApX3zGxki3EprnbGGU0XPs41o8HmhFQCr5Fwc72pua2Kjrr
UZIThRVJUk8vZddz7R5iNAySrMt2/UDNLvFpFufCR9RG2J/f4Tjc2w91MoV6zXQ+eMTMmp6GaXR8
1qgJNtESYR6uJcGR43bGFHh+Mxn4IgK154gZjzdF1XkMeUYfdJGQStjmtplCjmqra1+EJoSU2cjm
hzKuqMUUpYS7GgDqnGs4mh12BpPtvTfMAvikU6xEG2toqocuT6P2rPITF1F1V8SMoWovwVIlc/td
IiyK7rAIgmLbNiqmPCI54K3KClLuxRBfEyrVO7uCzvMl7GjfNXQU0KX1ICxeSkh47EVUOWz/1Euc
r7Nb2TeVNVrngSRdcaWiOv3m+aNJzEeucigyFAG4Ac2xCX5q5Ik6n0ZRbabIbFwIp15xKMwO3GhS
UflEapj1aZ5dOBTt7KtnSMjyZRRdi7Fs4yboJMtpqBE0hQgTB8/L4J0kCYRF/u0ohjjg2kRhJk62
g3nXRReknISbOYrq67lzg2eDgxWKX8Ae2sWtU5wprwqSnV+LNiQULKxRCFP2EsBL7lEOZ8npy2JX
F21C1DlskJL2zojsXev0UND6do6SC1uryDuzauiMuOwkTt6utWH5ZQsBL2T57O1uCENs7QzoqDtI
ejgKQG8zewqeYRKNgNTkkmqyNkyzdy+JIUhJio8Qh4llaKaH16KOgm1i1bYLAdoCL8M3vkgVTABJ
MPdkhNWNx5w2c/BskEXdQzIYoJhWC0V2IGjnGJIIV4qRTote6qGmjVFEw8PIMJjeCTzcmQalXrEZ
PUfjKeNEI5JqW9ZNRpNrwHghp06ISwKKGRtsk07w925j+C6D2mHjXq44drp4Y8nCg+4FFlBAanLy
mc7LBN31+k2EJXLXbfGjhkxVyJi2Z4U5vjtmNxiOQzNcVU5Q1NtUC+OLJB4A7f4QjfWlk/JCjbIU
r3KAnXQ/QeXQG+l3Ez5TxDbfJ3XgqbUbdyZq6EJO7toMi7a5TX0VdZchpLfhkMpgnmjitP4G3K0f
jBFwbtsyQIn4gVXxlQzlHCcu4eoWm4yFda7s0XqtoHHMMIUHSKNNTiQAFmDw8eA+EeFybWV2Ul1E
jtWQuTyaoc+2QJe4Al0tYl5BTk4ZMXjaave15sczdkoKDZRS+L381Bew4vCraNy5vW7nDmpPV0QL
8JsWhMF5Ii8Se41Z94wHQcpxTAxM657ZM7b0l7HZRWdAuc2ARAoO7hZBYS/nvVkmuXMExgF6nEFQ
bAYDTZzt/nQsvk1HZiYbK+mt10jbWPPlYKrB2m7oh44DYeYHUov965Y7Cp4iv1OAanwl5DHPwx4F
itnzhcqazEB/iGTSLK9bZo0TaaemvDZLxsXruWsLVPHL0OeLFkSqrv2iG17wAI9I3SP3/SgJX7mX
FYR82H8cm82UxGi6HSuFgrYSEFteyYCg1OfQcdQrZJnkE4PSBBcLEkTm1QQKgy+VEdXJLcnN5b3A
3lY+GenoTYir+mwBTn1FKnFeu0Obg5QEzTcGlFbzRGIjmJ1KC4wAtd/CESQQwNfhRZOjetiTwpfP
O5ICdLZuQz2gsEzYEcm4zmunts8jeBFfqrx3q63fR2icYtYimHExxtFrh7DwNXVHiRVS6vJD00It
7zQvSexWlLzJ2WT3Wj5EpSFB+Qsp22JHbQiFshi7cVe1xBZdAlS58x2MjUg8JFNspqSzqgDmdhDU
1mtpxZ2+KSZZ3pCB473S6pr1dtRMZ/ddm7BUEABUePsNDtIaInRayO2kUBGzZAtGZ69dinEwp4PO
sV7zg64/xI2R4yaQeQZYOvM0nwGxnX8KWdvmVYEMEPO/IJwxc/KrScL+ZuC7dmcifHHP62ENws01
OjxjdNAgmIwkHXxiTBC82AVXYhys5zIf02uLAIAHX/mAtKBAtsRLZbCxaHJJotu3gk+wqaiHNeHY
/P1+v8S15o5db6YsaJ7NoK0w+oi7Dn+SAURym8+Zm11nsmqzayFkaK06chsOkGsNfT4FebouyPEE
Js8Zs8Kt8t/CSpf92pC1/0qmezdsChaNe2/0usg2ZugBb00Ea+woZ/NvbluBtJJXyWruHP1NmXJ8
rLoeXWhIlMkht4rqbmar0vhPmiWKjolBArdwFlk9QdJhYt4SedRdN4bQ716cML8XJijVeqkd18ZM
gAmr3nbatYKxNq+MIWbV+2CSHBEqCWDrBANpQK5RzuBGEMQid+dD9bmYY4eYXgY0dvxeZEWNNxyt
P9AqOD5f2qLQWBP2tvtJGVl6oVp4lYzXTOSJ2azgaiBuRk/JGBFBhEd+OFwgB58MoXMXy08Bl+DS
d1V8ZYhQKORGjWTMJwuTT4PqvBuq9OCtKDJ4AyMh76vWDrH2ZFLEfrFTBxo2VW7/QLyF1x3o/qcb
t2fKzxffSQ+o0kGvizh0Ac/bZvycmWmgzopecvRpw7DrXQD/XK1MOXSE5I6dKLYDSTz41aLMaD/g
YZwMeoms5AkLi85T+BKD4hMWRuaI0YI/sDBXAvZKRinxbZQDv4WmgN/cwjnB5atp549CG08G9KgL
qUex7Q84KBl0+yd9qGqoL+qyQo0w5hkuHrOM7tMyLDd5HnP1wkU20VMj39gwQw8zJcXwwb2faImX
X8B4Q9C6I/ZyERT/2Anzma7nLOGIrjC1P2qjwKKW6JFv30EEf3fg35O2TsWUf94oFF3YAC7UHNzz
f7zMnC9t0GAUaznOFWSzWhfVunOT4NIaB4W5nrFI28N55ClQxXGgCFTr8zqGIfCAgDuuPuA2/Xzf
jre0/j5GB9i/n9LI2hQtae6gX56Ryu+ES/tehlN0++v7/qerEDdoLovKBIY4IWBkIlYES9M94KI/
n9EYOZQ4YfmBse0Ji4iHS4JksORjWose91QXKyGdSE0mHKgEfTsHuGXh9VbW02M6RZHa/+49LUG6
kscHRuPyV/34KuFLhG4bDiUFWcAWmSRTRZPhi/5gZS677jsaCHflMxZCjgABwyY84+Q6DDQ6Pnfs
jTAs+3SnGDtXK6JxoPvZVbnN7DYJz359ayfi8+WSHsmQJqpHF3Khe7IZAsFQr9MMD3y31N8YGtk3
Mo77CzPu3AcTsd4XPjc4/Bis0w/W40/vkFuFlu9xs9KkuTo5g4hbg1E3kW8dLSF+sKMlaglLF1hR
N1Fqvf76RsUJiXE58phzOTxVYiI963RhWthFFInwqW16m88ODDM+DGk+TY+yLyizuD7O1DKWTz5h
H+VeIlA6JlWWfPr1D/npJfM7OPyEWHiuHkrPHxfTpBHrk0eFI1PrLzVJOdNCiIZaam3WmWuvSDD8
cGX9w3nvctraFlJYSHenKyth9jdn/sBh1Er5VChPRJBe0kAWG4K/+gjOij8TfwlZNio+CE/56T0j
ZSUaSgbLqmb7nJwIpNYsPXCM217vhRemnGNFU+jrb1Hs0ML81tNFuAF3hhWN3t7lcsHJopq0y+TU
EfE6pz+96DrInCTyuC+5ztJN44MMfnDBk/NuuSCfEA48AF/u8PSCVZC2sdWpZK3QWhyIoOo3+cen
6smiATa2PI+v9QIHw5j+6bzzk5zJhYGFV1ZU2yZIYSY5iK/WarDSg2uOH32+ThbMXxdcLreE+2DJ
cnIUQRrtycesSG6PbOs1p2F9HjmCQEzwcY3AgQjcY6P++uWdrBQuCnGPjgMPAIjbkER/3Bpaes2Q
IiQBjB3eQyCYdaC699xyxw9e2j9cSEJcB+WCgQ6z9GRJEjMpKmsRQU9si1VOvvA6JxsSiko2/f6l
ILxBkLe5YIB3yY/3NJjDZCY0AasxrNLNnzeVU56iw+L2fv34fnIS4vn5S0AE742Dnfrux2vloStT
jbJzXdnckajSEjKSM7T9VUp2d3oezl50aytNxFZBq7UScm7xaByLOdz3DgFkV5WA3r799c/6+WE7
DswEybIlROinIJiy7f0K+gIQ8UxbF5q4ohV+l8Jb40+/fykCmnjO3Dwp9CcPIJnzeCzjKF6Lun/0
CIrui+7R5M+/fxlKSL5dguAp/5RkmqL4rkpcmNYt6Xu0nnnOrNlH1d42+b/w8FAwLDoJViqL6MdX
mnSm5/eZj4acRLV1nMzhEU0w/vPLn359Vz9veQfJBq4DAdYbgm/Fj5cCYGFqboloTa2THkCb2d8j
0v0zHAbSA/ON6EpCFvzy66ue9APseYpwPg7wGlkg2Mr8eFUocUaY2jpac8ItU156zSMKtu460EsU
XBwPz3PSdGe5zziHPNPig3r1H1Yn1HmCiFwf1x8q1h+vT7M8+LVhL9//vrJuPDO3XlW+1AYwXPhB
v77bn6/GrWLyI0wbty/ntPcoUDdDr6pRbzXTo7HofFu3ffxPnAU/X4hRn0dl5TA5DCDW/nhbIh38
qI8ngM55/HMnMDj7l3YCpmnoQpaieBGInDy9tlLIW2XHnMOdMczmHT3VY9cztuJPv/voXKpjh6fH
7fxcwgz4qpDYWPHodHq+7O3CTM7/lb3NQiChnXqUb+5PieG5lPTCNXNS34mJ6Oim98J2yos0bt9/
fT8/FQ6uR+dNGciaozzyTx6djI2kSVvgjtQhwNqRA37YH55U/3AR5E+kCVFr4+lzepHWKyYIjH4I
o7EkvQ6nhG/sKGf327fiL720G5gcUfK0OimIQ2MSNIarrLcj6MG0e3XbfdRZ/rykveV5kYFEPckf
l3/+HUme+jZJHHwcViSbWPbG4d76feeklM9BRp7Yb29VruEsZatHKSKtk8uFk0aCOQGVWmqYHvNh
nM8g2YXH3PXG7a+f3z/dGel6VJK0tKQLnmxWu54nwWiAYNYiC8dNHiTqwsxonxX+Ut7q1xf7aUkA
AsA9WmKp0Er81PFlhHxOgN4YYoamszNAgrZmzOL7zatQNTqQITgYWA/y1NHPmLMGZqUL2WZZbhrE
dVNN/m8/OK7CQwP9Wz7HfLN+XBJdlfYGgWuw6Gmdh0OHp2FPr1x4d9SSTv0B6PBTEb7orEwy7fgP
6+K0ahw7GEVuhDaMUJDkybYV3AWTUMBJ9MzbUzf6TdM72kO+xMRcUso41HUnJ4SZpn7NSB0P/QVS
Nlyrh2vrp4ffflNcx+Z2LH7tTzVTSGujYCsSTpob4XRhFiPtoB+O9RT97srjRQHY+NRnoDfyVI45
tXNTOcnAjiKKOWO4ZrUKkVGB/vrXtyR/KmW40lKZBeBEnBen60JHwwBHm72bL2d3H2TjVRKG1ucC
NsJlBe0Mtt1QqesqYNhpYJyI91w0pfA7GjP1V3OcIfBjQGLiLGKbxoU5FeRWGUqDZbdFshXe1B27
tpevEvU6/OQ410dPFPNTTB45FsKBmB5dp1XVRR12DKK8OqXzhOGYQFKjxEHSRojuCv1oHZ1lmknD
gfnlcx0OdnqOMCF60bId4521dFmP49CERzB1jWqulopULrPUjwO2OdFRt0XorBgD2jd1ZPmkGkBo
uAxGMcBadaIw3TqKQOUVLyb4OvcjPgKc5XjIRY07HuZoUlDSEi1eU8+g3PG9Dvj316/jpxMn8IEd
aMlB0Piwnu4bnft6TDsvWCEgZ/KRGdhiw9P+YB3/vDsxLOVbynQRuBUp1Y9nQcjjMF2Lz4NDejba
2HwMj2XQUUMORngUUzV/AJ2d3hbsaxotSFUYsdILnGLoqhlwGQoxilFdpr+NQeHs87KPzn/v4XEV
DlJQThAyMOtTGDn1jWSW0D1WzWhTiieUWbM0ivtfX+X0C8RVAjhmIIAcBEByJ1V4mCdWp2PkSH3Z
qYtUV1FF4HRIB1Dg4PJBo/EPD44OjQ1K6U8hfFouZGnVJUp1xgrRKpF2BZ+FiMHlX4fA/yczfpBj
yav7j1X9/1a+q6Z5+57CyP//LwKj+AMaIgACRRz2p7gkM5r5i8Ao/nDAS/HFcxbXS75HfGf/JjA6
1h8u5jO09tTKYNYLUPQ3gZF/BGhuLn+R4H9n+/8Og/HP3v17cJzNC/4OrRjAH53iaetkBaXROk22
6M2V+ZkYS+/GGdWIu8XMSMNkuqabXJ2Frec/YrRFDFxXGyikqsvaNgE4c2MbtBPEAHWWUjlewzYn
naIfk6excTAmoobZIibyd4A4JFGM/ZfCbF7nKO83jO5v0Tb1e88uMC3F/Gk9Wyo7y92ZVAGN028f
Oc0rpO7XevRfIJ+kZM3bF9MYPppubO/Kdor3cD8uwJ9JZxnLR6jZJOMO6dcQKmKt5gICkYNYYiie
66nvt5D4vHPLUu3etoggEYXwtqmhMVoRY/vFMcw7fkpxha5sPSxuRdiewVdyRrDzarKuI4jKO7ia
UKr0PK+zICHBY3ApUwxFnsDQXkBBN3ZT1JXbGRrOrsWNY1sp+x0WeLhJBmL2MlnsOz/uH9K8usOy
6T3MjGenJ4t2pRP5zRjFOT5/8UOYNc4hg24SKCs/GBnGS1VRkbSBVOxfMLf8f5GgjFUlzpLBL7f2
5RtMibf8+6397//aXzvcN/+wgAZdeMjLt+vP4etfO9wL/sCNg0hxekTaxR8oyrinA8pSGILhLTJl
iq2/d7ht/iFJI17M0+E1Uz7+1g6nQOMT/e9b/K+QPWCLU19dlBZ21te1gZ+fqNe2rrLV6GfnZZZg
H4EtXjXGL6XGGWcSLyOeDTCGhst6rM5krxmQQQVYd7Z6ESK60MX44qro00TESZed+9ZrPGli6bpb
q/HqVS+Kb2EBt8maPjGofwDAK1EFzpuZbbxy2spdRzohc9KOjyqMzkb0PKpJ413QBsduQHIbeNk+
r0oymbwyo6fRO7isb068GFcooiMa93KuKBtFV6GT/BYAEEYquQz76RW3K1jR8Yzv3oOlXRhIIsRg
zcdOt5XrNu3vyqa/i0TzKdbul7F1XoCOv3LaXEAyqFeJZT2n/XzoGnODLPMz5KJxRf55uApHb2+i
mk79fKPxNlNVfD+i1ljRr0CXqJEvpcNGxcmbysVDtOiaJ9l81fZwl6uQjFB8ruOWRI/gFtvCbuPP
mblWhbqCSFzQweE3EpWESVixC7+wP5qLzMwvCFZKkui9oupfOea8iR2xx5XdXhnGDO40Qymlp7Uw
qbb5O1aNuJNjBSk0H/C2dttbf1YkzLnHwMjEmZvZewOGyWMW4EOQBC9NKIdtiIFW7jXHMjH97Vhl
wWY2pmw7TRPBs257iCaGk+P/4e5MtuNGtiz7LzVHLMDQD7IGgLeksydFShMskZLQA4a++aP8jvqx
2pCiIV0imYpRZsZ7Kyax6IbWYHbvOfuo7a09t8OGjltPYg1mlG1lz4QBd/F4iEyMHlWTblWKwbj3
u/5iDmvzy+hUoZfoT9FYOTvkN8o6xP+OJSQg9ApPTSbVS7epFR/xbZzj6iJUZ6oKrM0ZMRGBqHZw
TjPAZKn1LUrLdZ9M7o+F0m8tYf5rLN9fT4rLQE9/BXj/90jZZp54a32y/3//mX8tns9h3//gT4cF
qdpkbaJeOHZYGNofDhtKFCVIAfjXoir5c4GymC3+clRgtuA/L5UClTUuBe4jB8Vbjooftc1/Zivq
4/yfZY3Db7LBEbCKXtSjJDZTE9MpjkEac8pWT6JaXs6pEZHnErZuCMoqG9FaeWHVKPFBwGs1t7AX
5wt7BgS6t+wpXfZoQgFOAfudbMBkbuUKiZXAhJcX+cdJAIbwFw34PVps+6NTpjNGrCAt7x34HkyE
bHQhJLJ/V2DXdSGG80/onnAqekHtgLDw69osKqIJU96Z+zQK+v4OYEyZbkCPRDqhNU2dKN/SrDOA
6Rr94mXy1DGK8exiNhLayQRjENimGmrKwheTZXpwgqTTN1VTRIdW7ZThLMPPGa0ADwhSVLIJi66J
Db25NFW4ZnsMk5EOLnWuzelETijrPzut6hD9GwHYYK60Ywewrq2kcCrt1CSXAAV7hPd9yIfgEHVt
GxReAOWUiK6hA91XUum8DeBTjCQSIynX4WmbsVJEp0mdlHggdLwCn6YRdyXwFVyqvgQ2Ag9+KIIc
F0lER2PlgirBEmtPlj6dI34V0ZU7B+6nMc/5tASAC6KzMS4ti4gEsP348XVTmQJzE3IKifATfoxu
CY1zydYvdyB6LpCIPNzUuqgEk005ODwZGbrQOsxv3ElLDDBwAagPOmGemGc0JN9UVIMmsVzzhIMM
nTdGwTuYxYt5g458i5Uj1PMCfwcWh1FvD9kPt0f53fqB5A5Rv0mnT7BVQ8+W7xBh1vG3qjMUcRMa
YbGdY7uO4O27BImrklg720pg5i7uErdoAwXoJcYT8hxksodmUBO5hk+PZuhiUAGxUus7SHqWPCmG
XAuZKsVEaulspKhe3exqoFK6ag23upJdlxCahk0F0/tgaVe6orf7VvTDukIOeyfk4D60ai4fEwth
ZC3texXswuQx9xtXpV7nT8IJHSK79M5ACqJ29YNexXF9MSZG9iDVUb2pwp7AYDCFH+dQhGdhKOwC
X4uGkb8yXViVZVdshli50SWozL4qs9MpziwS7yYABTiK5FVGRfKTIIMDyGpkUDAoukVgn8HWcgaH
yCAFnUQ+iPg0LVRl0yiU+RCs7QOkcSynl/j4USeTMje/zaAF1m0vSHue1ds+a5u10wnrgLaKn0B6
e41f8bqHA8Bn0Bi/oV2vTwEJinVZBLA9LSOlc6h26Q1k3JKArdGEgKqKCixvkCY5ydxFqlqndgkC
00/py6UnlRnb7mkcgydaOfXQOpseG2N6nqmw+da6JaP8gecgGb4sC0EXuusQYP/uc3jDuRkq1keC
NECgJdOIwakr6Xj4fTSjwCvmLFfO5zFoUOpD37Uv3MXcvBbtUEVeOafRt1S3rN5TAkte91bvXqI0
rR8dLW3tpZZlE4k5tqLll+LyzlWcmkRRofQcRE2x7AHrRVGsa7XX1LVIW8AW5WQk4rIZWngVZaK1
ja+CJXgYtL5GbKDpyOXxtND5S+sktTeRUcbF57yJ0voEcV2Z7AiMCbU1NXmYgfkchTrmBXeI+nsd
Pse4DdO+FL7ehUl0qKRDxTYY62ZmMRJUVvbVHgqRXBqyknLT6uyc1d1MZ26+cXWtVXy3gtJ8WheU
2AqE0zpxl3rfE2v17BP3C6ngceVqKb7oNqwigxYoRsGjylUShNkEmTdgbZlgWWGTu+1iY3rowY53
nmGH+fbtAX9VgEE+h4nEwPbGp/Dllyui8pqadhd4NKDQlIA4VcuVxDb/9C/G0ek/QWKh34CF8cUX
0hy0cbb1HvpprlWPMhqmR62O3mO2HRd7l8tnUh+ncgVCSCz7k+d9oZnGbQZ3IaBZ7eo7newkpLRZ
cd0gXPMqmTZnU8Bb+PapHcvJ9GXUpfVJzxot6Xe35/NR4Xi4Do/EUswuhN8qow5MVg2hZNlzsqYt
FW+FqkOxKCu3WqulhJ8sqaJ8ePs4flW4syGeL7xE5mLr6BJTv7bpnlPpDovw3lGTkKRSwAOug1P+
7ZF+fmgEwhzOmLbEd+3ay8vsMFHHpQaMvQ0L9xbDHMSgZnoPhfXz+VDZQQyNNNlgK3qsOyrsnC1O
QzcCYr/iN64AlxsWwWFqR/nOa/eLE6LGztaWK8dLdywWmSczCU2rCDyzDuj0TtqXaBDh5u2r9ovz
YWeM5pYdNArE40ihzDLVNnIS14PvzWorNALM7oHTXoo0a6d3zuh4IqETptEdV5f3mlLucaHddgd3
MArDBQJexmz8ovTU6nhEa6XvTspC/fL2uf1iOFbTFnPW0h4lAuLlE2G3DmaJxsIPAYf6fqwgnyuZ
K07rzsV4D2Llnf7bzy+6SkISVYZFaccWYCkfPGsAh5TL1KqZbA/NquVlbfiZqiXZDr12PllAdEWf
vzPiz3ePETUU69T3VWTjRx24MA71uIfo6cHFLzezXbHh5jr4tYrn5+2L+cuTWx593XIoxJjL0/rs
5EyjIHQDM4/HonXcpOkwbGgUd7e2U5ebEB77nd0MsCPeHvVXJ4g6zcB4jr6ZGLqXo9ZWFvIeQEan
g9NvFRk3ayHTatPIrNm+PdTPrxstBuYo/r20Gc2jawmXqMCTPGE96sPuNFbsZXnW9Lu3Rzl+Jr9/
Sy2iW0jxQmp2/GkrWmxMo40Br8766HExbW1duC7rdsr6i9xUgnfe75/PigmRHEA+plTN6Jy9vIBJ
E1l96Kqux6bgQVH7xXVJ2ertk/r5LlF34xvDbUL/yf16OYg0Kx2D5eBCBEnKyFO7rk1P076Y2TuV
FHxWbw/3q3PShasisqG6px+/Z9aEeYPv3lKbabqNqFvwlIDk1m+P8vMDz6caAwjyfb6jS3fgxQMf
d7PSU+t3vAXn7InCYuktoEPfGkiyTmps06k/WRX2oX8xLtOjuiy2lnbCy3HbsdcImUqZkYfcuM3k
pPlF5pZXRW22T5Om9jcwAt/rSP/qkqKCoK7K9wahzNF7ZsQuBk7qnF4b15TUmkzVHwUmx3fu3K8e
FGq7Op3ChaMojs4tYyn0XRHmWUqk78FgfmEyLbeJizbn7av4y5G4JRRcGMz5jnl9Nl31iVpPVa25
Hgyh5iPb6Vp6EPKMndlrwMPfHmw57OeVFoQqi1CeZQ5r5KUE/fKWjeTedHhUGSzItoJQEV9p7Kch
1IkS1uVvN1xpty4CcqrdqAeOtQOJXdbgmQq61UOv+uoYlCt8GO47p/R9Zn15TsswRDwt3Ta0nUeP
P563MYsK2/GmYB6CVWcNrvQ6Cr3TylLKAmzY5HBNE8w0D0rv1POqokTdeboS2XIz8XqYvggiI6er
XqjvJm7/dMU5umW6QRRi4jU/OjqTnWbQ6Jy1DeTdt4JO3UxWML5zEX6eApDRoGpl2YIe5CdYqyOH
gMjTnNASRAGHcp7Ky1DV05XmNPJmstvqITYs/TdVNawfliWsiTYJ5grn9/JhGhQ76HrMELjuemcb
mVO+atwseudrt2yhXtxetAgMgmqXNwye9PHXLpNKSowNSQnw/Z9MYkOwvWcplagY9Uu1qgNhKufw
inID/FesW+9c2p9eGU3nf/DCuYs8YMePF9XvGKSxZHyZ14eOxmbsGbU27sZiSiFyUNJev/2S/jQj
MB6v6CKJRjIE5PnldcXAK+OIad6rMDgXd2R+BJiByw4g24wc9c+I41eJNj/NqPSULfYhi4Kfcb+z
359NQELqrYOTykSQg5jFXQKjynJ8b6f80xO6jMKMygd+aTsf6yKyekC8Hukm5v602ehFqW1NgPG+
VgrN1/FifKlAYbxz737eW2rMBybvHetAhl/6fs/XgsXcBqjnQgcuZAh7WRsfYkv7ULj2uRM1t2be
P5Kr4hs2ZlNi4d4b/WUXDnekxquPGwyhMuAh/fgFIUyiHbQpM71RMWvA3OgQozDpMNGa46VVUUaz
wb5fVU03bHH5k93pm0NlfHn7cTq6vyyEiR9eDoOlKdqaY5FIopUQ6XQcqokN3la2CLKphb9nBPnV
KKjPmQh0bFlIIl9eabyg0yxjdzFpAj+Iq0guzS/tnUu6bISeTQaL0NJceqc4LzULv8nRZBAXYmAi
GmrfnXs33BSYgD8nbhrXa6fQA5J5XEmeE+6NIdnAje3lBgeYU73jgDt6QZejwM2zLHzYXbCaXJ71
Z28MFD7pRLNsMSuHyjXfjx6yim6NYqOQ19r+3pqV0XTsHpS0sNkgzDzez1gUyghGsVq/XYgBKTcg
os6bINOwyGxJVm8/Ld8fypeX2KD1wzuDjlZnyjv6YI1k7NSYenofhYsChk4DUwodsm7sYdurGLZP
IH24YtVotTXdVi4HtLYK6vNbC2VIdW7ULnF1q47+iPW5VgPNXhk9QvCVLSAS9FaZR+QgwbWzrjKW
Pv3eJFLGPElSTbobK9Dwe3uLPKV8CBLVSD5/P73fagT+j4vr/KFZ4Cl7XY5087kInzf7/hQs8Dc/
On7IEgzVNA11qWxxe5ce25+CBYekEGxVCD0FVRXs/393/HTkSuz/+IdNio5VgC/RX4IF7Q/EesuM
yu4GJQPNwd9oATIvvnixfwgW2LAbR68SjDMjtzDjbjUxPvSAYVZ92Fbbtg60bRoSCEejJ1+bVlyc
xLMDOxkII2BRtaVFBwqRs+loU2fZISPMaVVNCcnneZkjNi0+kd2leT2z7knlyPxzHQb9Pgacs1nc
WuuREqJXO421G+H8+LNmEh3eNrRLktS8g9b6VNEv3wALludZ2sHeTt32c+wO05lO4B2J30G8kVUq
Ks+ureFxGlr1pCsSOOiEhJ0U4HxAJ/XCH4RwT6TVG2tC1esN6hSgXE5uOJmHXpgQXdqx3jA61pXL
B9Eb7dL6UKEi9PPSlL4eg6WZhhlaUDdE6wC4gk+0VO5b8KP2MfUkr+/lvZK47Q0YU8THopo+xO4I
nCqOJgKvyVlwaxuHnkPUF6l3li8aHYICnbe1WwIJsDL5TVE1KOt9Jb2lSusNVmdrXmn3i5tt7Uwq
uC32P5vITOLbpcju2YHTWb5mx50v6vA6wxGxpjd5NtDK4iTIeNh15HXsFFGTrQDn6EvWyvwTXCn7
2sEtv7XKYT4zxdSvFCgOhyJuhk1ql8qGMJCFvxHDERYPzpjS0ERU4JtG1/iypUzlBkYGNcgAiU0z
TWC1paEBYR1a9zDeshLcOuNUe3mZFlvXqM+oXiP0rTGz8UVQduztDgSqOrCbKRKRb3dLKNvaGpJg
D9qvBuiCnniCJIYWHsRv1dsKqYhjuANjfpVbOrQVuDmHjhS4K6tGb6I0BHu5beZ+avRWRzPSQXpB
n8E2rjR20D7kh94e5A2dI/w8YWefVinrTSTVtMy0ucp8PBHDKqED9KHrUOfY89CsDcXKd4QhZ/e/
PwP+L5NC/DnZMTu9PkFefoYMpjyhzOF2dL+YKvnrv6dKeh+oN5nUBBLNRQLxt7aLqRhQwoJLoBuz
KCf/wk8S08Sn+S/p5vcizF9TpfiDzS/2f6paP8RivzdVMsizNdA/U+XRWhYImkxkoSS7sjTiLSsf
IpKUePAnMdefEEnQthFQwk2arju1jDWkEODTgylWUT1lQu4Bq7J+cJz4s93X5UmtjuEH0yjNk3DO
HpKh+TR2VXMuyVU7NYv81qr7EfYEmdxjijqHrODJEwEQHXjE0teiJNtmqXsSRZl9Hemjoq1Kuq7b
snEuFOA4hwweygcTdMdDnRdGueqnuPN6Dv6sKrJPQdiBsZ4ByzSBDDZoN4wVjqgbzfwsMgQUPUAf
XJoNEQqV4bPua1Za0yRnhFOVZwQqT7tSkvNJBapC+FxwlCDQm53ZKAObxCKAfI4uE5laGB6GybI+
hchiT0KSVdeyIrS0VGfiWJspP5AmXoQrslrjlZ4G5VcINCW9fz0ER2/Xp+C6iqdZgJuqZyu8DXAE
fbBbsM0Q0kAJpzRQFYS7uyKM9Su4ffq6scS8yfhmnERaYa+wONC1JlsCTVsQNsStWZpPAqt7Y9XO
PMDYrGaqdsA3LMMNz4eQbINCM/p9YNIs1QfZPTW6MjrQ8kwbsIsDVl/A6T+puJik16vW2nTJ2zGM
ok1W5EkmZ70s5NmkWMVlGtTFLogXNk6WtuqGNLluq9dg3o3WEjuZqMk5Mof+vot76ZdKYF9bZLxf
TGOmHIqw7O+mMstO6hIuUBRV9SrHeXkxo105d8dK9wOQ7QcjEHzGpNZbKCcC8qRDRK/EAEdnHXC8
RY+no35X2hXlBLrKpsiwFszaWlUrkNWwyifVU2u18fqYpIlRv8uVYIntcKYPA63bxxA90JkZ91cO
qS7klNKIjt3YuSAdCn1E0gbboOV26SKWKzQUX808SM87IyIQORLDj7r4b60g/7fNnw7LsdenzvP4
6TPg3rBjrf21aON22n/5j/9Du/uvGVNxxB/sdnn8FvMDPlmLfduPKVNx7D+w0WPtYB1psu4k1P2v
OVMz/6BoBNSSaZYNDvubv5eXS0q8ulB82VGCN0Iv+ztz5sv9Gvt/k+kcNgtuqYUbbB8tMm3UVK6R
ERNcF3NFwItp3tjG3G70oEjfCSBafuqf3dP3oVwVT5ZhkZeHYW8pCTzbGuJhkiyR3Jp0ynIP9vEq
kek2csStUQenra38eBhfrd38PNz3qjGlXANXwU9OzlSqzjTEJqvKTr81AmetAx/0Yg31UDFlZ3MC
lPDZrb/8cSrPaUw/X0tG5A4vJgK4Es7R9rCvG5OiPyNGhpnhpQce11frgOjKd7b63wt7Ly+lrQr2
GOw9bEBLxx01UyIXJmSl3sBaa3Z6nabrmKRa8iRkSLyPRk/WtJv21pwSuSmKfh9Nww2/9Kk35EM+
WduitBrh2QNERbqaF6oRyLUlgn1hVum12eXvuRqPqk3LY4bTmWIlt4N2DySglzc/oTShZWQWbRKC
6a2yOkx5c2mH7nTI7dHrIxUDhKkb8IU1zAJD8x4f4nv76sUlWw6Ajj8vGwUffEgvD2AMo06UmZNu
Eg2Vj1+MZXpaMjtvXPJ2Y8CXXuSGewKsfadT4EDbBxG4J2NoflbV4bQMR8Vv1flJQHF9524up350
ZEt6JKZPzWbL8d1n+Oy9QJaYRCg2802AYKZbzwHSci/UzWbfdoUK9o7kulwnzQBtNOzBVS4N/fLt
J/dH4fT5QTAR0fxjTiEEcgGLH10eQqNZOfHl2ORDF35Tksn8NE9IBn03t9W9IhZga1TP6SUQzPwj
36BbvHAzTo8iLDyWIP26lzPXDZHCNX8mT0DwqBva2MYGhv9tF3SBT+IsckzekJUry9tyLveTGaYP
Y4ADUXdujSaI0EdbgxGvxxxB3zZTEluskymJoTy6QIYPogTPS7xVrz5asrURsuuZ9kjGc3JekP8M
3owYuI91Fbf3Df/cQyNTH6e5HOR5M9ezzVrGJghpnKrxMiniXHikSEx0ohMXRHKdT4zfsJwqAYeb
eV6c28OUg/0m3O0rBEgiKNn+BZVPEnX6uVHa4APZxtOePk+qr6txnLdFm02btMBnoMZ2Od43HYrM
7RSok3ViombbjkaS7m0Ej8PS9yjOnYaAuj5V5NecwW51yEwWmyonO0SV1ngyVdtvYhqTyks1B2c4
edj3U9jUB5kK1fAMtK5UjqeK9znu574kOKHMDnptt9/4wk87Gj3ufYHiPAbXrOQPKDPxLM7ucKbZ
7NB6LRP7rI2p1yvS6Mkn1BN8ArCYU782XZNFbNuQhkPY+I70ck1smrgHrwvI24Td6VaB6lWWO2wR
fPXdthlosa2dkCIZxUHr4EJtR5uaieaRyr1yEXamnPYRi7BpzX6Xm+k0tmqs69HCQgS5Jmo3XMuh
XOUAQVsyZ1QyT8NYcpLwwHsyDYe2mvYV3MR0T1W1BindRqaP8QDpnmmmPjt1lIRNlebOhYjjKdyJ
iQiuVa+n+imk4nL2i9rSas/Q2zsjNBMVYk4zfhZGlXSelsi+OknpOlpEirZTeDY3S5IURmmD1X6a
XAWpAdi1m3LlNizZhJMd1SIXrQoy87q0V+JHc3ba2B8trFubHK52uQH7aF6NCHujvRN2w3nZxHDu
7cn46sB8I9K50go/Dex4N6tpcVaZTnvGhUu+1VQw1ubkXAYT8fB6Ft5RdjpLo9z+MrvFjdQt884u
8nQRxXS7WCcWHEOxzPzcqY2LQI7Ue7Ji8mL20oTl6NGq7ALrCs9FtNfmSUDddsOVYUT6Dmvr6E+Z
QZi3LdCVd4a5dfS+RixIBnIikmwdzW5511Rh+TlIinsyG0Gt61O2yyT05HwK7BUsrEc1dMKNGGMg
AxYq3lkr6YPVrXIVBph0MWMPJING7Hi0CUVuP544urRPB4LQdwoBJqssrut9UlqGX5r1Uj7WzkvA
0GtFdBeT1h00UcoTENubMMnHPU1ibT1H7bybNedGsWm6iabBLafkm7LIlAu11FvP1CBYj02r7YfO
zvctYTdn2RgXG31oCmLj3O5BoPHxCFm5FEPyLUHdv9fikNCpQDFvqQHJfTK78emYpI8VKqEzeOzz
tzHR4rucefOhtnOw5HGTr/q2uAqjzIL/mTOTk7VOAlYMRrDhmqyk3dYn6Aet7ZB09ZZEW4UX1+AV
K8DgXI2Q+ORKIo2IV0Oe3QMF0zfkTV6IkbZBI0va+6YVOWjlCefb1LjbV7XUrocYl4DnOIN7K+zK
WBVDgbVJo2BshmHGU5XX51mtRNegGXwc4h+NVBgsjcri1DJTG8ZhMmMNT7X0HN19ehpbeb+mg1Sd
9DhzViUNRSCqpb3Xp+FAZvu4KcosPi/y+GqI0QR7ULaLeS2Nmn5DI4fzPpu6b5Hi6Ccjzu8tnQls
hcko77saIzoBRzNxZVLLVnWY7fN2IBrAbe1NKJsvgI9s3xF1daGltSxWRqkq26qMum9tyLX2MjdB
8jhPdbazB5YVHulhoNGMDwuWaa0643wwRsu9KnJ3OgFBWa3AHYNzSWz9Q8RksQXeKLYKMQ0HrSUV
jpizp9TUrYsB5+S2xNdwbjTztauE4c5RgGV3SwNM6OMMftg14gPJEIYXAsf6lM9yeqBYVZxkxeg+
UvMaP2WZM69p22JQIAlSPxDmkPPxJHNh5chs2spcNy+rklUhMWztLeDteaN1wXDhgAfzK3KD1vjU
tDW6+mk/RK5JN1ct0ZETE7ELwTht2rEp1xo5zV6gRx9rBMnbtOlml+br1JzzSTaexpjtpJnW1UHN
MwTjcPo9awz4/Siat3Gcpwjgq0fkPSd9OX9OpQ1jCom+j0AXoLETPDZMT2uYztdsoIFfZ/qlDl8X
aHf9Gep0sg0rofrAqJeMjHCt9XF9OUfWBQLcm6IZxWklxVNIovSqF3O1jorEhAOcjsjMNL9RyG2v
eknAepKlfq5Uj1M21Bd1MLr7QM1Ws9ufGLH9FGtTsC3SblhbMd9tJLiFz+X8lOP2uJwnqrZStspX
YSfXZKZ5WAiwZjlRtpbaUn0cmvirVUlt39ZxtIndyL3q6mz0jNgZCQXqXIfUydbQyYcj3EOVTFSZ
YXWbZCLSOHC1x0lU3edIROCHJ7MZz+eUTkw08qx7oaiNB1Yb1jl5JjlppoJXZjfiTriLlbbKVq7T
38oBqj+VdB3dvtNVPoDey6C1OrmOUqNeZaXlXtQhQVx4YLObrIQi7dZKfFEQ9dv5FDHi+HSmDUyd
JsKNkM6W4WnUeIkrJkDlA29CvM8ivSa9Qymqr6np8Ai5uNEeFtrLlaYM4zaWQWivKAQxKcou1QKf
xzcoFkQljn+aSgSzTRjVWEvEOms62NRLDFyEIXvFDjWtfaIJqtyXUy0uQFeWl3A6O1wKVBs+BJYy
qitpjljV5tElh2PCTHFb4jLqgR4PCQkPRFJ8wF1CAT9y6uZb03XIbAeFCF1PT5249GqzkbdZNbPW
i+rsE+jebmXOGbOQVLRDrlfGeVxRMD5J9dAOqOsk5Hpb0LPPqNglX6zMycJ1SGTJnkwj/ZDXkbMj
Z7G9dqfc4S3k+3yfMAcQvtQWN2NXrvXcGE9lZBik96ptwZSlBh+x+WGxyYPhtEmyYTfAJziLp9Z4
TKNlhemZTeF+muTgfCMNfdzylM9Xgx0G1Ld0WImyqfStGC14zrz32qbHjul6dZrZnZdhVjD9LptD
OgbpdJmI0OqvY8o40aqL1ZxPoGWuQrvV+dkm6f2xs13pW24erpfeMVBfwSRTtkl6SG0nGbeqLMYH
jdyMM7XqTAJjg7ZVdcT2EYtaug1RfpfZ2fhks7X6KjtnutHSvnFXRIHVe0erXJJaxjCVK1GrON3R
gyZgptUS80uRRZd9vUwGpdtNNEFGAODlVNK1aYKpvK4yHogtmTvKeVuNU+FX+UjQlCB1UmhR86BE
wn1o+G3aEyrUa8LW+iuNPcJJTFLadRHPyjabsvZgD1Vz3zg1iyW7mavEI6Rh/CCnCWxgXdEm9ZRw
Hk2/Ut2y3Bs67nXWnTP84jwYe+tDFpssxOrZPENYC0E7bhNr7biL8YRbm2zyKdECQgkjBKE2MZzy
KzM8uGnSEbScJocEZ3WrNjChPwC/SPZTH7EiIKNyCdgbzfYD7pjwMrcd7Fxks6TXlaiRChpT0u6G
Su/9XC0LLkQ9caDgeWbqbbiKYxFte6HwDaxlnAAJcc3TsGg4S7bi1c1MyMdH0r3ycaUNsf1NuOmw
g42+q9SJXcioNndjzgeHgMj5vo1lvBNDlnf0otp5S/ZFRB8Qqrc1EHEpx1HsIgWNJouH6Cylacw3
waV3U9TVZlHH+G5gV18EdO/OC+iW88p0tHUiu7v6vof8reLfrx2izw2i//e/Vh/8n5TrReHp9QLh
2fS5oH/6vDoo+IMf7RSaM3+wCQIe9KNRvCh/ftQGXVyk1GN0ShZYTvnvtGD+bKcI5w9UbMjZECCQ
P85e/e/SoPsHlRVMBjZdaZBYRJv8TmnwV80UoGTHdbp5LsZarzq5Q7hdHrARuAcDJuJ7EiDO7VnZ
40evZvn5I51KQQJulaqp3NkkpeyDZDxMupHupmH4zsO34c2Ojk0ruyqK36pA/jUk1cCXtZ9I0K2V
jS13pqgqTNfEUzyMUVqh76cUpe86wKXmZRsr4e+Be/8ZcTn5ZzUdMSYwm/hk8W7SkqXPrcnTKOuK
efXsYfpFyfEIAP/PAEv189kAaKPqyMimcmc0Xd/tBYna2naonfCerrw1nNZEDD6apbhosr46MBE6
l1Lplac2wmr4DmrnZd3zn2PgGX1+DMSXQLUyumpnGSOxZ4NqhOo6GbLuTi9oQ799pq8NclRUjfrW
rDNCH3d6qPc3iGm0b0lWOYZvhQpglrcH+fUj/13n8fxMRqytVgQMf1cRrAjpXe/K29RFGO7/u98/
UoC1beeMZlRypXi5zsvRGq7MuRC/ZST55z4c1e7KGJd4WyvlDk+ucZeCG863lIdtw5vsWRPbf3cO
R+V7lfUVreGg3AGiK8lMa8nZ1jLrnWfptTtwNCskZJ5psZ3IXcnUc9Xz5SRChPSNev320WuvPEfH
PiIsz6MxKaXcWek0DhdhbE7qPmkth6Wm1ZukEMtOqn6olv01whXsFdqA+uPEbhtZLSnjVCWHoMX8
28auBWmZfCVC09JC0947xOVK/lOL/fs+HutAcb4NJWYJSQi1o6DiKdUmWqcGMiASapNE/Ri36fwV
/VmqrXtygk5Y9biIX2yZt9umwr79726GczS5mAaoRoc1/46OMUufzqjsa6Xo3Me378Ur9/onES8h
5ikB09UuJJXsWldTRKhTbZTuv3vbjvswFAtRV5au3GVmJjMv0Ir8juqM8+HfHf5yWs+m3pYK8Eid
siJaLUvuFIIYn4apyt+Z7167OEdTRaeFdaaS9rRTXJgyiLqonPlJZNv/7jVeOpXPjz6ba9stIkfu
HLUFxeZqYXUvEsG++e2r89p7djRN8IGdgwgq1m6q28mFRkhIGmHOgwP5JQiVb2+PYr3yqhxNFwJN
6JTZptyFZP+dd2rcfB2UTnNOGx7d7HxsOsrdbw+1PPS/eCuXTuzzC9a5U2sHrVrsCDsbUX1oRtre
2No42mduHLQacs6I3DqvFVX0XtfqlYfg2GBGO6zSCNeTOzezEndjt2PlerkbRsk7J/XK9Ttu++o1
7OmRKvuOXdqSXD8JvVTW2BZyucrJp0Y5QuFsekcc/NrpLEfx7I3pEcUIWJ/Vrmsk0cpkRRnBmkSK
4u7tW/Ta7y/P4rPfHyVgc6MUrFhTHD6rRDblF2okTCv/7veXcZ/9PklWkupKLHcERxEW5ljVim/D
e161ox7p3/P+sRmoHBuRgwQtd660560ObSF7ikIthpmrpJH4qCiOqW8igBk0hki/K84yMxjAbiP5
s9+Z8l95be2jaaEQYQ8WmVukyN59CHJdfBlUYlD9vHWUHzvFVzvzr92mo6nBUgiNZ6/MMrwuqfcm
82CcDIBK3pkTXvZT/7mMR3NCkfWpCjuv2jkYYRofTaThrsNMafCtl4DfPb2JEXEGgaOF5JlN6Uc7
sPSntx+RV16o4/52NMbpVBksL1B1i5wCfmhRTyBVULmgiDUoN3bUluX124O9ciGPcZ1SEWFgFxlb
qIZItDi1NMJK63EO3pnDX/v9o++/VRFiWo1ttaOXqax08ht51Kr3XLSvTKjW0WyQEyzYUUySu8gy
CmXVAsuy8Zf1xUlXSWvwW52iCNgj6k//7nIdTQ8TsZ2WUfe8viqMoc6u7nD65e/8+Gs3/mhu0LMg
aapqWVcOfdltoiAcb3SIZtF2pkx6qpTJe7a5V57vY3unqGYM9yX78sHM8v/P2bU1R44yy1+kCEmA
QK/qbqvt8dxvO/uimJnd0R2Q0JVff7I3TmyMWbc7Ph7tBxoBVRRVWZnyc2RF+BGqoBWqvzKs/1ik
Fp+noC/4XZgmBcSWQtGSG1957UQ47gG8QzHKcAjPUUim90k9i+YQLqQ3N8a/4n4u/F2/e9hUTw03
IZ4wei8h2IEIl68noWMwBFmzUfbO7yQ4LqLsiAZ5b6TPZIH+ZmoSCdqW4X/TQPvXATEnUlD92Ov0
YpYbKYqP4F2KPgazHe695s6clEKBVoA2FHij6hIARzatHwNTT3d+gzsWX0UU+hTxhME30HmOoFe+
G4cy8hzdsXgQJMX9Uo5YdkPIKy4g9E5U5xkxu22kVRAPKRjQYN5tNXxvygrFmwWdvJ7r7hg42NFN
J+tNn0Hoqt4qsHOdhjS+GYldsSxGnp78xAaRjm2P2e/rL4JWn0MbjM3Jb1sds91l20HAV+IlNPYA
hoA9HiS2U5v7je4YbYO2ZeRNUnXemvpBLrbMIp189hvbsdSJQpgFOFsk0DidUdsBaGNKWH/2Gp06
ljqDzAekj7M6BxsrQcpkkvtFj90Pv9EdS51UsHQ1ShZn0MNDRj6Amnet+uHoN7pjqjxFpZVohO5I
7JP3NoxelYiq/qf+5X9dGHUsVSYoY2xIk4Dz0g7VwcwjUqIyAnlY5jd75y4OFtaZaGfIIonxFK+z
RHUJ1X6/wR1THYgWvDKxOk/j8I6OGjUp47nqjplWcqJLmqx4kSUW/U7bhNP/KPtk/H8M9f8aHF+y
+r/fgIINjV6HUZ3bCQKdR10ETZux2Wxf/dbGMVa27SwapVJnM+kdjliZD/MeVjcy7Fe8mEsKFHHo
8agOhxJiIqZ7vSbQCzgmJoJMutf0iWOxezWnllShOsdthCbaCTLia0Zn9OX5ucoLFvv39WdoA7PR
xSX0RJKzqqfokQGp5OcqiWO0lYQ0WVegHgDmUQqZVtWcWFEOnnN3rHZiGsx1kGu4HM7mY0HZYyRZ
99Zv5R2L1ZDCDtfAYOUBIgZb5NT9TLRoqxsO4bK+z6RXiGOzioZVih4vrExcxDBcQBnwOvhD0gox
TvreDiDhbYeJ3TCDy6yf+znHjvuLrjMkB3Gv1Lrh6FSMmj2Tm1g/BwNkyT232zFmkM60S1NizTY0
p0BuDPQEF+IWv9vLpc5BI2YV9lCbPsOg+Z3War5PUXj2C9bcPvJwLBaSSjhRLZIxB1hifOBQ7/Mb
PXbsOEbb9EwiOIqd1tFj0g/VuwKrf4vt8IofcpndYj41EYFA+dkYsmVlFNrTxqW5NflrwztmrEWc
GNIaeY72tRdH/Ak+JppMMxBb4YBuVw0M7MOmCq7eADowvpeR+RAwEGrqoisfJUCIQKrS2rbHnaId
AxQZQQ1goFKXbI5Jm79bu1Tvpxjoi9fIkiPRNKMjFEoAshVAqM8tENlmLCg0AMBAgj7QKNraz+1q
u8/N1g3tYTBEgF6AWlQxWJKem0qz4I4vqg5fQ6d7kflWduOSJ1AXr7KgoS37mRYlAXSGT8mvRW9G
vN/sXtqMJiOoEHZgSr9UVdwC8fOyQ3GUJP8NMmLnKpJpGwDhH3bnYSeqyQTok7q7CphNllmQFg95
KUGkeggnWurHeEZ7SA51sbE8Kgs8E9AQ0EJCe1lE5Xjjdrmcvme8gktppM1G2hhwb7yt7PRpAs/t
GySqvhfraDMJ4t8ma0xLoOSgh/RNMWqw9b68FtcOlONcdzTmSdCbq3PS9CFatdZT3Mnuhhe6uP/n
vspxrUyua7e29UXgfBoAcyzj/YiAvUd/nurugZtZP/l9heNUzQg2iJK08tyJuP8cRbp6ZUHMeisD
f22RHG+6GcAgLNX9eWLUHgPJLxoWKbn3m7zz0uiilgVLTLtzRRc0edjJoBDFZ6G/eY1/oQr/PbCY
lK1BswKQNCR+wA9PBdgqKuBy/UZ3wpa9WNaV73F7brox+VaUYfp2iEb+P9FV/WupLptHQYN6WoFD
P2vIN981yz7mTKbJLXf6/Pn8p2Xnt7T6vNogGaLZnNuSyznfzRD/BTlJEtwY/8pd/08p+Lfxg2LY
OhJbc6ZbGzbg2h8WmHDdgltxVn33xW8HHCuLWL22VFX4CtWzV12o94+iq+2N0ZMra+SYVgVCZ6jo
VNNZsxJ98aCVsxAcawla+8E1ItFR34zzDS94xc5cZV8J0cALuTY6V8TcPjYm+KtO7a0uwGuDO07f
RjNoDNUGNO/ebTlwN+P9ApreG2ZwbasdI26ZQS1OxuM5DDdA6dNelOwkih6YTwA6i1sKq9dgN666
3KQ1h3CiHs+mqMHP0pYgUwM2Om6/rS2p9CtGjakf0kUDodkB2AfwOqln9rAxFsk3c7WN1mez0JHv
3BzoHOpn1GbUmW3VsB15GqqvuMEDeuPyeHa/ML5zrBnQ10mYBvIstu7rsuB7FMDXfs9Fl3cpQJQG
0n5TncthoJ+iQR2bLvU0yNAJ0gpVE7xUBgwOaorzDv7YUxRDlMnL3C/AvN/dOTPYTj6ipbq1MM4D
gS//1rUDv0UK9uy6g8XU2VcxzZCDGwAEFcDlnto6RLNZD4oAv9k7uwq88N4P4NHPC9DC/wHNAvSj
icB+fXn0K84qdJzV1hcQ5gtahGsqCR7LrQWVrWriqT2uSg3L3UVZV3t+iRMUpEMCxeogFPkg6+S4
LTv2OyXL3ctfcjkrz4ROLgYygu5VNKHN5byFBav/5ks76IdIaQk2slDq6YT8HjpseBhEX17+xWtr
53gw05dtM6RLkdfBALJQA66vjOh6oEDURejqgv7yUp5e/q1nzxhs2wlJlg3NBqCrCfK1aCyIEdN1
RMMYCc0tTrJrP+BEJdW4FeHWBkE+SrCFgF1+attjvw39LWrhaz/g2DjwKvGomwCK8klR/7H2cn8P
loTUc30ue/Rb4DCwWDUb+vsAqlJ4nS17dGxEfKvef23ujpVAHrNeY7rLcxDu81u2r+md6QHZ9ttb
xy4gU9UmbYEnKjirivsRsfjrabqJUbs2d+cWRwN3z8Kij/MIQMkND5Zajic0Et1i4b54uf/YHU6m
YwVkABgabrs/r3ZNWaZ5sf5AxAPxvQ0wLi/fAV0d5/yLbl9Nir6zc4HW4jOa+ul9WNSFDxwTozuH
X5ZBCmkV3p57mvYZDQPIqaxhDEksa355bbIL0NOWV2SBUzrTtdYPkM+QdxC/KL/7je4c/yJeQfQj
kua8SqQz7mS3gQAWIXoZ+51RF6DXjzOD+Ah+IDR8/gJtA/VhAcmY9Bz+cnh/M9+mtjGMt0CHDpqW
38QbJHpOEpi65s5vfRwDVnGxz0llmrMFhKVDR7u0rwTr5S161StG4EL0ls1q6AEV9eV4yrsZDIjd
MVh3th8UhIJubPK1H3EsmY/oX+xsgT2IVIVaOJ374hB3EH45kBIpmaPfWjkGDeSoCeNwa85k1vSk
1iEGxVrkVYGEELNjyG1Cu1JtY3MGGQY0sFjR649dMyR/eE3eheHFS7q1q8Tw2xh/Hy5Nt+VAfSpt
mLpzg3XlOoFGpIeRmUq/I5edQOfcLQu7srsu/zh05MGTPSJBCJ5Abg+R3OftINt0/pQ2EWgS/Nbn
8uu/G1pJLURtgvqchNUEEkAh0BAuAyK8qm5YJMeSg23lVcNEdW6m2ZyGGSjPZYt9InkM7pix5pVA
+11SnaHKDQXUoRhBMLh7JboxunMP63ZZAQIi9XleEoCQwZvGXsmqQZLYb+1d+w1BFTUGrELzRfBp
79PgMQJl1r3f4I7VbgAEQ9u7ROeZioJzJPHcQfmQfHp59OcBj+Dmd8y2DHhUQhSiOnM7pN3pQhmr
DrzFCxbcDak41NVMf5gWzd6ftqAJvu99FKI7cAdVxHR+eQ6XE/RMoOFC6KY2WPWSIMC37Tx8Z+vU
vpFlwz/7je4Yd0TGhbWo/p+7lcb33EC0je5oafIb3bmfkwu9JUOG4zw2ZfqKrIzl6d7eBDxfWxrH
qhXoQkPeYcsD2qSvWIlq9LQUyqeciL13THorBlYOWpXnKC1+MYN+ReRMqpPfyrgmjaoGnSo8/YcZ
qfSwwNN/W8GU+vLolwV47sw4Jt3P+1RDGBKUahKF9AzNuQXI1QOKFgM1G3LjV64tv2PYI6UxsCgG
J3PtthKyCr0xYBvpzI2L/9r4jm1f+KQaUqIFl5csQHkpOtBxvUWVfGVwFwKHZhnkjeQc5LYyaLTr
aXNs9sLPqlwE3LDAlTZgZ8rROFgdR6XB4LRT5nd2XBqmsdPrEjVBmlf1UD+C7CG8HwLphV8QUGR4
elX2qLpZpUWaz1Of3HG2J3fFNPbHl0/mtWW/nNjfLuK6T9iFhAI8f5P6JVSnDiKJPDONLsl23Cxo
RQkMll2m1aPqQeSxKVnnL0/9ilG5+DcCfQ85Fxb5Ls3RUAU5w3I6Kqgc5hq95qvnAjmmiyKbXdF6
gBc9xAzOy7KWJ2XW2S+WY47Jzg2aSNNGpTlvmuZUQJY1X/tY3ijCXFshx2AjqB2Cq7+A2xkHiMaz
pZm2A0CUYFavZLR6Zf/By+VeyjaOQfUC75Yskh+6rco3FLv9nBp13sR83nCdD/XlyoIcLdQUuhNY
kr0A3pi6c93WslmGQKO2AFqnFUw8aC62FZnevXxCrxiXi4njFv0YdUOKfNUrzdBJ/NXsU+QXhLqU
8grMGXK0GHwDa0JG++ILbYIffhO/fNBvXqGYFUAoaVeetS3ae0LK6jFQQEh47qlz2aa7miyXcZHT
UP4M9+G+06jm+009fjr1SYxtQsBHl6crGC/MKMHPF4IMxnd8x2IHUi6A7e+gFWo39qWoafod4hu3
HvDXToxjsZJCRmurkjS3gOs/dsiUncE+6HnHulC4Xuzrvm24BteBjvd9S4Ns32Jzw9tcLqRnghwX
BxfLmK4RKGNysvXkuAMZAqccGXan2349dhBg9XtjuJC4uK0kIBfj5VpBs21Rt+BHr2u/FI0r5lRv
WO64gL/vdLzlU8s/9PPNV+m1JXJu21hDprIBcBuHJ5y+iWmP2lO87GQ6UI0ejUc2bJVXK85FdeKp
ITSdJss6QwSgGyADDS2T5QiWwMhzDxwTBk/2TtEEgS/hY7xliCDkzwEsg36xPnGsmEGcGJJkgO/I
hoT3CdhffyIpUfo94VwY3C7h3yhUc3PKkg/NGKpDsWyeKWIXBQd5h7BNe5SyYkhunyC+UB87Nu9+
x9NFwZFaJl1Doee+TDs5NiblR9KBucjLebogOLUW4KYBsgz5TzK8LRLQn49KlX7p7Qubye+3Ss/t
qMWA4pGNoBqRiVVCxWewEbi40CjLG7+j6UKySjTcV7zA2YmWuDiQqlzvtzDhN07mZbLPeDlXF3BY
B5VatO3m9VTbHo/EPp5eTWVbmmPTV7SCBHcHSW4QK7bNjXW7cinEjiVPacAmWa8BiDKX6V2aLusZ
WK/1w8t7fu2DHEsmE6i7KFq786AWzS+onLFP2iTR+xDBXHgh+dRfwq7bbiRGHVbd/wcGXYR0nx6C
QRRwsGB+z1U4JNWHoiKqOAIkJIt3Ohz6d1HSIxk1poZFj1WAxpxsWm2c3glF7Ndu60F9Xva2S087
5M/B4gop6glskVUdHoGjSG5R7F5bc+eaH82OFF9Jg7yfSvrnOLVASIZ8Ul9eXvRrwzv3fBopkNmp
DVFKWEIXAzIXZxBDe7XLitQFjlHdISCnQ4HJL79AYPj3OrT/mzzxv/sXOfE4Ec3SgzUCj91wgyTC
Opb3cdl5Jqhc2NjQh8KUgOHmwbK8TbrgfVFLz5yzCxoz4D1adw4e3W6NfpZd8pkVwy+v7XTxYms9
iR4EqohIihkYSTBY3m+D9iy6uyKuaA+tt0lh4iIyP+u4+dQk442Y7co5dOnA93ZELRAt9vkwqfqB
tOF6jCUJ/V63LixMLVwkRShxz9aKfiU8SN8hAZPkfovumGgx7RNoRVmay3KCME20gW15BAG93+iO
hW77NDJUw9NcJ+PfkzZ/7kvptywuFAwOrzMSJPN5hEfWVxnJ5ByXs+f15yKkRFVB22PUQR5Nov5c
V4X5OtQF94sQXIgUZDdRzIpTRJUimV4jX6dym3Tk5LXoLkQq5aUE9LgQeThK9tFOo3oLAhDtd2Bc
gBTo/sFtG+Cwj5Oaq0OQVt3rSYfSsywUOvd0D5bhtgcfd14myZ6Pm97eJB1VN9bGofD/1/O6GKl6
QUV0LTvgrrap/8mBRYAWwazIn1WwG5035f4uDkH5HJL+e7Gky13S2RrEilUBytQtBaVAji6fnzV4
gcZTQucWhEa4Ye+A05f9ocd/pqO1I/sEvllBb8z6ioNxyfMbkCHOoJIW+Q5a+hVaKCkIUBOzSb9Q
3oVbbVsw923NcdXVFJJcdGaZUWvraamOE+jIUDarhQ5rCZbkQwkhmWKu/HJPgKw8jYRacXnz7VGR
8x1lPqUBceqZ1V7+C2ASZ/QFkoOiQSZh2umMfpaiOIU186IlEyhSPh19mXgTRT0rcuQT9JtEV+Jj
Rex+IyR9/tCg1PN0dBSaJS/0jLlHOyiuy4RnxgR+IAxk1J+OzkVJ6n6D++U8Et/DupzuYl0VH31c
GFKKT0efqVoDSCakENoTX4p4WNGps3dHv8GdWF0vtA17aEfmTRj22TAnH9eC+iHjEJo/nbkB3X8g
dkR2AdoC7jgYd15vdmaf/abu3NZkqaCw0SCyQ6aizXt0F2VaF7dwd5e9+++rDLo0T+e+2SVgVM/A
QBbL9JWA0+57bOfg1TAGYPT3+gIX+xXUyiZmTUW+dWN3r5k0j4pBTNBvdNde+2KX0A0UeT0nf9Ko
+8Z7ryZPIVzM1wpxa71OGoGvTfirspu6+wLiEF7PbeFysgk0FgxJiyBP92twZ7cYsh7g1CVePTyY
vWOua8MIJH56hHnoeDsGYfiIdolbcNMrgAIhXHOFihGIUVvE1uHYndJVbDBYthWQJolsAiEREkAM
E/T37XzPIdolTyxmfAXFqMZb32/rHasG5QrexOMq8jVIwxOKNhKy3LVfAUW4mLBgTsaoCKDjiOzL
+H2ddnsO7bJ7PSDERdbvSU5ni7aaCxxbGnT3SarJcQC9sKdNOFa9Q+Cgpy1y+aoiBo3t8ae5mxu/
wV0EWFBBUiUekR+lfTqcZo5G4i3RxQ1WrCtXmAsAsyqx0VgYxPhDuaG42senKqm/eB0YFwGG/ge0
yccTz5e1N+1h72twjBeqN6PfiXRBYOW67P1CZ5GrSYGD1lT9h6pvp09+03csWgdoI7XxIHLoIFZn
QFyqfN7J6PVCAVfp0xOJTBzIyTnq5Wul6rumXrrTarZbpE3X9tWxVcg4mzlNsK9sHNs8MRpNPGiH
vJFcvDa6ewVLcP+CiRfrzsW7LSX6IJPQi9IFt4BrqgDLxIBp8nwoTPMV8G7yfp219grEBXdsdSSg
JtBNkgDfbev3XKjiW0rU5PV0Ey7uKw7ncNVhhdsRJO1QYZq25VvS14ibvY6kC+oKDcHjipIkF+s2
l6cab1CoL1BVfvAb34mXSVFFnJbIyEkxs28djcZPerPle7/RnXh5KqeBTnGNZwpupY8x78S7CqJa
fuaaOOaqOIUsJOSv8wIaWlmzGpOVi/bLs4DD4qm5JoWlLNoqnivwUJ/Sfg8ee12M7/xWxjHXoUhJ
21SU5xdE/XEoA3K0QRv5nfl/9Ld/K5MvEu7XXO4nzcixT8DsFLNw9zySjrlSArXQZsPLdgUBf5mN
YI6670ejAs/xHYNdyrm1IQQictXoL7sevqU9+fHyql+Jxl0sV1tsfQfC4SKHeIr6CpZhKPakbdhF
eTpWnlGti+kyVnZr0CBXtLaIxybdlxltwHP58idc8cQupguZuRFAyYTnZUhaPLVSCSXVammKxS/8
cGFdPICGcK/wmhi2aMiWqs9N6vuUc4nN6EbkOu9c5BMVTXsE93ZCQFMtqBdLPWJyx2rndoRczCgQ
9vEFfPs65IcqnXvPxXestiWAh4gSHkeDxfQwi/aPeA1u0cJf29n4qcMxZG70sCHa3tdoBP09EHug
UPVKGAkXzzW0E1gBJiSMJhtADV4GybG0480m4stj8JlnLnNsFtStSQeVmTSv27QqzxCb6acHEyfb
20DotngQEXQXwO4/fCn3xc6HZjeNzIqgD/9INapN0Uym6TMYOaM/Skgggy+cCqiTAT/3cytUygBo
h/DLyxZ0xQm4KI1+bQJbdyOujbVbPrMliNqsq4cUWvB2C/54+UeubKYLPRv6mSy93QRkSdEieEQp
Y68O5VgUxM9MXfgZ05hsvCJW3eRiPsc7k9/ptPihvYULPxMjUqNlGcOMhurNwDaDDhr73W9pnKDA
7JCq1kaKPJ6ZvWO85l8NCHr83n0u+kxEuK1DYFnyCi18IGWUe8uzKdVAmfhN3/EwyILEnQZpSm7B
g/GN0YT9ISRZPvuN7niYrgG5OLjk8OzfbP1jafr23hTCD6AE2cqnLqYAXwoA8BVyXUVbTlnZABKc
QRiACT8HSZ3YYI/5uKUKt1PQo22/JtA6hJ7eLTdzzagcL1MOPG2LGXhO1U6HFvVpDSYMr3V3EWgp
CA9mHkqWF4Pu7/g4PEC7IfE7Mi4AjVRyKxdoLuZoUV5RcIiGT4bZ4caRuaTln/G9LjCsM5aTqlp5
HmvJ7ldIz/wdT6MJD4SpO4k+DWXXj9UcQWwXMmN3fut1ca6/RZjoiwentx0gpxms9iHtqdiydVtX
v5KVcEFie0uhvgjZVuTCW0QfItzZt7mL+vDkN3/HzsDcDmSGwKKFyK8cCBmmAwm0X/VauCixgQ50
iy9QKxKqJKtW9XOMtltkU1eswAWJdXuM21NhcOiBQXVum6HxlvUDp35JHBcnZucRQhkbugYaLvRb
EAbajOl4/dNr4V2cmEAZlS5I1uZGkdfgy7dH6KtVfqfShYlBRy0Ua8OTXO17lINfscsncIt5ju68
lZO9htCcoEkOLmydlZT8VbTpLb6uK7vqgsPqiQwQdY1oPvfdcOq7Elg3svi9Nl1smN4U3SeQ4eRs
n98UJNSZgajlDZ//DwbmGQfkwsDkgIi7GoskXzTt1BlFz+lhgqArFBetHj6Az2mCWm1Ftc7quA2K
TCT1OB8vFRAKom8Nnea0aZXOON8s5AkHGWRWB8XbXshwzdpFNJVfHit2zL5DxgDKnBYJygSwtaYB
ISzeg34NksKFkDHg/4H9qpJ8WMc7XHtfWmo8J+5crE0JmKxlyKyutojztBrmvJfsVlr1n+9/bgud
mzUJ5bBTi5hsIZAPugg69uU3kLiZ8iBAHDpkcx1E7+qwHSCP3LGyelhqidetuYiNZRMr5/CURPOW
HAPgqbfjwof1YxxP4XRq14GtmYAkx3oa7b79CIngxyBO3m2QQyRZJIP+O/Sew9ELlcjd8nUUcKTn
eQg14rSqhkMfgawwk2Skf7/swZJn71vo3D+9+oJlkJVekVC0IE8MsuoiK3qg1qZ/JVCc/7SjpuHl
iblbzKZzA07GamT50srmLqnm8c90ika/AhZ3q9kgU+SIdmLkFoNkvmeg2UeezrORHRq+T5dJCm32
Poxxg684qId2itQb6DTi9fnyNlxxmC6WcKyB9QMyFEGV4mVWb1uVqZh55l1dNGGtcIDSBnLhapx/
RjBqSOnWfn1JwgUTtpecbmkTlidlATVtW35MI/HTb1kup/a3wKyD3mqYjsiwLIKZVxLE+jDJUBz8
Rnc2FbniOOLjmIBPrZrexlPAfm1QkfnmN/plq3+bO6tNwy3j2NKFxj/WFvM+lgCK3WqRuebmXFQh
2lDnHvmHBAVn3j2Sdl2+tV08tidZFVWaRYDTfgIEXLyB+utOXyGJIaevPZMgXt3Q+/6xs7F80yRC
j0fkLtZ3/VhW4dFCZddmVbmL4ICao0GhNpzXN5CcZPYAyVzVHKFfquRxGkEbdOP4XykQcxfPAXRx
nUD1isHNNRxg5KS0vyoVU+jJQsGb35e27IrXFcjCvqAyZB8Bg1HoU6uj3g8Ti5f10+1Cd1dZ0wKt
2nEYsH+O8QRf6HnSnAtvKwsLkFjM85aMgc0iyMVGh6iq/fQ/UB92rjxFlhSIXlRWzERprkARc2rE
yP1iRRdKmbZLCY2PkOUWqu8g4E7lA0QsG8/KvIul3EEDiKDrkuUIm/LnqkekOFH/CP1YKoSLpuTl
PE7LujGESJRnuMGRremrwXNxHB+lgS2v92RK8qJC0AttylJ+q3TR+pW4XTjlzmcUn82Ete/L4Z5U
bDrwZJJe4YVwwZQasjvhNhk4725HURElswc1eDZPChdLCYWyDqGQoHg5ToB3gE80g8JLeXzZwV7c
9DNhngt6FAa6JZPEsaEmHOlhqyQYk2N0PpcPLZuTXy//ypWb+T/Qx32yg1lRz53jYfm4LVVFwBAd
VbfqxVcSHv+R2+2RN+xaXBPjyL+PauvAHBqqcD9YdA4e9qJif/NQqR8tQwYTbeMIz3w+jKfkqcPr
REMQS+4s14350RTp97H3I2EEDM9xpnMQdULoleVAwRZvQdos0RxtQi+LQ8fG05mnlPaIWRHO2Dmq
HgUto/Ncsfbkty6OK61Mvy1SRiQXc7q8Watm/JiKovny8ujPH1oAJJ7OndCk2WVZE4BKdLcfqqpW
2xF9I9O3AUTem1cCkLsUZyCjmqtUlfgGBJZZMdQfqdXM7+C4QLeOlsw25ULyolHFqWzq/Rxp6nfX
oHXh6QIVXbFFcyRpXiRNdNcvoUJDZejnrAGZejq6BkO1CrqO5tNi+iHbbDCel6j1LCdzF+iWIFs8
BSXG12kwvt5ZCDQ4lOZuhEnP+yIuHJMFm5CJqrKheTAuCQBJ9G9z0SB9+WReG9yxWcwczDIjLpq1
ts2rqK3rjIwquVGyu6SV/uusuYtgW9S2RXJBSjo0qreHUbUmOYDHaAc3WCw0vTPxPP5RLfH04+XP
uZLI4cKx46KACpqNBAFkP0IWoN4NM9mODpBfl9TU61mJvr28V6Zuvou2ItENeDCRIDySIiQms8gx
RSfDZLxkVqpWfZjF0L9qiybsMkSLfH1ANx3K4S9P94pfcHFyVVPZi9ohyVcZTVuWAHbzOQQk4Yce
Si+2cAgVO29903Gb9uEKrwB18uMQGXoIpNxuXMdXzo8Ll4sbGijLLMntGi/nkcz9e4b2TD+f72Ll
uhUQtKkK4xxcJ8MRPPPTgxzG2isM4txxC6sm5TgoitGXzmaki+vXJPAE2nMXK0dmIIcSLkkOLhVy
T9o0fi9seqvf5uIYn7EslyZtaVAvGcGtnUud9sjdyFZ/lXbs2gytMbM60jAxXtpWOEGOjzBgTjFz
T6J8sApHH1Lg/Q+xkN3zCDkXe1JORbMVPM5FBV6xE60YlOj01JlbNOTXzqjjE9pewe9fTtGaps0Z
ogLFsQK0wm/6Lnyun8OBl4aEqBcKcahowo/YDD8kLXfBc0E9SuQzIRe/Vnw67UXIjl0/+FXgeeKU
AzqzlSZBET5nuN4PKIGBkrOnXmVs7iqKdkHHjYVkbU5UK781kOvLeEHU55dd55VNdZFzu6ha2qsw
ypOxWT4ja9+8brf+ljLU8/E5d5FzixTIhygT5aUegFffBiM/85IWf4IdYwiyyQTFnAWmDD+F1bAs
eQlmUy+MLXcFRWsSs71Z1ghwyRXVDjCAHlA0nu79ls2x5ZXRnq7NFOV0Uk0+dOwObW+ecZarF7pP
pRDdpqO8Hef1E60bdrfEbDr5Td0x41HxOOU9pt6VvP4rVNHeo7sbJA1ew7vAOsuo3KAAgtsAKf8v
U2NmtKfG8Xe/0Z1buJrFohGBhDnUkLu7HjkDFA1bLwJ5wV1EHcH1HsF3hLmpAcbMIONroCtpmacH
dQF13S7AaBXNYb52UXHkW7WCZSX1g3RwF1HH2VgaoJeiHDCA+oeuEoa6jW+iibt4OshYMbWoIgK1
3jY8rNBMyk3UhF6ZGu4ypXHW4BUqV2xsoPnncSTdT9vWS3XjVF6555ljrzzoSl33cHN1D9LKLAzS
bsuWAMimbGxM8w0Z2mTzMzAXYFdRE5RgjMJNtpP9HnwY+5tyWG5hpi4n/ZmIxcXX2bqJoB8VhDni
8219JHHD3yaW7qDVJ2wpD8XM5XAK0YQSH4d/YlUvy3NhbO3St4uWMsxrSOW9CYktH6e5Gv0iVBfD
ZjlfRFiCeh1cauVbZaA80O376ne4XAzbXPcl2MJqELvzeTwNrPoB4T1742hduUFdBjU2DOB8trCL
gi7LT7Pb/hObultaDddGd4LrQQpi4r6M87GnYQbBQHVIE3kLRgX5sIvbf+Y80csP/1ZpCVBY78He
GucV9DhHoAEWtbMMvE9NN2dAWa3DaSuhx3If7hTstWxrl+2CMQm6427jxH6cwccMaC0Ix/4SnSVT
VtMdyQe2IrN12EfZL6dikEmRQYm2BsqP2aR+tKma6wyYes6O6TQU4cFwdDodkK2b00MyCD5DOG6o
m4OY2ng/lFsTrrlpGjUdGmXUnjOykPmclnHKTvPKZpExCOTNoCGepbrbSQ+wyr7bcHxAS+oyvho7
o+dD26Ca824sIcR9ZjUyAqdqttA+a+OEJVkdNHH8arYV2GyrcrEVKpZDO7+rISzyNUSUN/2pZwhT
Y2C2VId4XoPt0Dc2bH+ShdrtYPqlXrIe/IL1h7Q2YZ2Fe5TQvMXzd81WgF2+Ac0KHqdkGjqSFWE7
7Q98tzigkKtDe8rHQkZgImsnWw//R9GVLFeKA8EvUgSSEMuV5W22n9f2diG629MICQkQi4Cvn3yX
iZiJ6GkbhKoqMyvzJGISVHe8JzvLDUic/UEgT00VW7Bv1W9r+5tqAlf8yrJVIwgAqUna6d/whNf/
4cUlVZly5ugfyqqpuvKkjVDThFp1NpCJ0MwEQYj5vBqH9jJPQALzFUbOwQn2+3w4U1iGdvgRA5fk
NJ6MRZsT0d8IYwy3nCDlMM5VTegLEyRMnwyip84IhHTitMEUvUZ8IF+r952FwfLgGFMgZYEGNuLC
yThXedPVQVggbsj+NL1XtqxJr1J4jDV0uo4a8t882NJFlxN6icfaa2R/0Wnn22nf92TJtK+qqYRb
mdsPUz2wT6plNFxqH8JqjY2Dua59Jd/xEzbQc9WwDf3qw3V7b+T0W6Ap/a0J/I+Kod/wRfUbc2+2
m7cXM7Xhu9/GSZVsCyFWmbkyXda3isDKmcIlLmtNxIo5jshzCrvZUzthmgDIkQ4uHya2vTBoSdip
aiYgJqOIvDi10lpWUCeACsGRrBmzRm4NeOSti/pTRJ18QBh0a99C2DWnZTrI6QNaSdMU2xap6VPx
vmoO3Md2OwwJTdiLqszCDmuvKnXQ4DFxaMfA25eE1YKeOZKtVqQntm4s1gTMQj4IsjZFiN1pkplx
HVWZJtxtp85Na3vmkcCRxNmtG/hQT7RK8wT3O6h0orc+a2UMlHJQI5Km1ilVQ96EPQ0hBGk9Kwgm
/6vc5zF58XZQlwGr+PpncwuLD11sAnUXSgSOoB2UI4gvF/1TABL/sCESj7TnZi3jHW/3lMxmfqjD
LcL73Fc1lG4L++V52UM2fwmBR5NrBwkvohHdvN3bjZGvOdY7DCHgLB89ItG5MVkHS6suM77vAvz0
cLa4ygmJmYXw+M4PaTJb/9C6KQ0KvMwqKeko45+qs+38tTEg1QWUbkl8oKnr7+N0BhYJZQT5jQUI
GuWyXlugWk3TpwXraarLgMjlHmlPoH6Jgf//nemcTh9veb7GZa7nt/DMesD2xBa68VXgEcoiTIKW
5GMNlendNu9bmy/RusJmihL+Z3b4xLGjM9xuk45Gsry5OQ4HL/Hkn6u98eGJIxJ3vIvC/l1qUppm
2X4H9YD3YmEM6oukRnKAyiLR3Vw3Ox+zpAxnEiJ+0a6RucCAudZ4ZQk2gmbYa6z3yUwp2J+KLfvD
gDzsP8mazNNdA1n58qFmZucHZRq1nltChR9v1SFuaBZ21gEGTiQEpcFetSZf42kxeTRV0UciAFqW
JDDuJ6i0L2YC5APv/yaNmUrbVmmxNtN0jFmP3PYJ/vTR3n3fJASZmvmQS6f/yQAKwQwxC1D9J+Kz
gsfega/Y+bTYxyqaZcEImfRpHpi5yTe9uAzTmHgGTEEK6yFrXtNo/rNNwsLvxH84xJexLMbHfPU0
GXI4UNmiBiubt9KjHUyIKHFkZI1HEUqM2Sau75Qki89nF5FHpJRCHj0mOx6r77D1nY1BKOEcBAlB
Bgn7fHLU5zUCcVECXF3GbuYFctt+oYLJy+o6lgdwVayzuk4f9tVOdYbIC1oIsLULXObIq5/lbxbS
6jfShNhz1EZIWF9In3UByo30DDd6IJs8NOP2MozT+IXQpvmuVyz4bHs5fvG4r3LXNHsehHH34pzB
L9iS9MTp+mnX+GVG6mhmYmfyMJJRAScYluFQsksLbRRk+GsME2GlfsG8IX6kS/dNTAPIdjNIcFDe
v6wGCwBRSsZCVvBiGfoK5NSUnvQCKFS0kBxwXj13qn3mrV7zpA6nI+mm96HZv4ULWLliC/Bo4S+Z
ET2Nl0gRnPDeNP+RqRKZtvWzisLfbooeEUR1l6bRdHCrfdz3NZ2yfQmavzDDYXspZp3+UmlYAyWC
j8y+LKUwQ3JqRwQtqx58DR+GNt/9bv7Dlx3RfNfub9ft8EgLEnNBc+LKVrr7YEtQrBBT8RUiMPa7
mvszZ+tja9ya0zYIr5Fvj0O4P2se8zMKRXAfR3I/LIK5LJgT/zKv2/LltN4yRaYkxzc2P1Qcz0mi
+8hso6tDF2GSCeQc52g25Edltu3Fgua+xATHt4FHdDFUXZsFNRy/l8Vtx6ln33sd4aF5mYm0HbOO
m8PWwQmIw1zxyHu+XSlJOVabqrHOIMeb8ppR9g1LpfmPnPkfeGbxHGKV8Rj08Qe0juo0UgKjFQTT
nyTSUzMeh/sp2vpeZ3EI12h8aHg8E/uSTYrAEUQu4NCNzWNcqS3OYOBSf+kaBW2KximTvXVpiTNS
JnXnCmkku06BVL/DYRwe9oiwYjHBIYzr4RoyNJPT1F4EGrWcRrovg0gFiOUyaJHYEn6MILlPzso1
awdzxmQs7ivvr40kb1qy8ISPp6S1iMvNT01mKrpnqwhYrgd5cVP1VtV6yTli2nNN1zFrkVEIlkI1
Fx8EuLln/hna+TeHhU3eQ3bYZp6uQwnOYPqNXU5TdAlp6mz2zXiKNW5asiXBFWZj8SOnMkSh2P3H
DqV7schuRDYOT7OpqV2f79vsVb4xNv7XQHfRFME8dk3u21gWCJqw2QQrQNwtVnzX4ZrUxxWMWQtl
Ts3Do5jJNOSOkvbEXLLkm6zWjFMhshVtQc725Ruz5BRCY0STKOuwjN5C+sISh9SW9U6oMbSF0bPd
83SJVc4crkS60voyI49pvWJduMkgSoyKACGhxXzTb8KSjGFZkF+aisqj7yqXS9t8w3NJZ/A8qWFj
GNNijWf+NsC7LG82RAzhL2Hxfup5xWbY6ofhIXV6uBNmvi5b+qvZ2+tgzGVG2tEpSptJvWPXNL1H
Pxh2zxb+GChyiZ8+EcHstzxYuZnxtfQQhi7+ua/1pgpaDSgOgvcpLHkTRUsDSK25X/YxPdjJ0YdW
WSEzZBNFSc79GnZZSGyKSSPl6C8M7pqsmWBz7PAo7iskan3WbqX5gM7/RaSJyrgPyL3dk1I28R0a
oOGBcDPKLFxGX8og+Zzr8dK1E0ItWjRpGr3fIzznw3Ig27EfjXmE1cPXxKFbTnuTZuOyx0OG0Psk
XwKN4cU2YQ5UacTRECO6pCC4pHU80NMeGhJnwxp0F0wnzEBKK7Z/Dcxmjmtl7FBot9UlYnKGjDC7
8cOieYPm9WaJniS1PjRh2OezDq8DKLSM1LLNYjbog4uH+J2BFEScFTJHB5hqZW0V4k9h0s3azeLZ
mX4KzrJpxqJCBZ3zQOj95BjOKUwpucAGnrH/tbxxLG9o3b1UuwJCIjCDZf2SmrSoVhgJnJ2I9dOu
17lM57UqWgsfu2Fruq8uNPN975MZYVG6RprD3heWLuPBtQpNELYIDhSg3S/L+vGEW8OW6djbUqNe
l0SuzYumKX2m6CnQKm7E5iSO03OzduYXssYhVEN2LlJP2745z+HknjCjLQ8hpaiLyZ7YCSGolueh
XvCIlyYJXxc3Df/5CZ6tg+7YiWneBlll+/jcoBG/h4Esz5t1CF5G4/WRa4oFmRkHn0KLCZvyfhiy
cRU0o/BidFlj++4noBhp0315E2sqCuVUD0zHthdoNxW2Vm393law9sR2XyeDco4pibJIafV3rH33
ChrS3Du/oDuOx/HCYtvhiNVyytKEknO6c1l4tZILryZ1trSLSyC0iX5yfphVqS0oB9zY8QodEOzT
qi2sZQFv2urdC9UlGT7L6SvdJAJhw4R2D5CmNL98NQWfgtd4dtK19p3zkWKQJo6g+Y8oWFLWfkTW
umJJb931aNpoz2I7ReegHqO7Yan7b1GD6Mecg74JU2VSVin8uUYDD3oCd737frNiOlXjbDNmlZke
Vg6H1Az2UiSfkmnRuZzIjuqkTIV5J6IxOIAK8xNfU8wvflwu62aTK9AA+vsWiZMh+HLAYa61R6yQ
qy/LSjuRORu5dxSdpM+jaITEEj6ZdZzZFHuJxk/dccVm6BlXXPKqZKw/aMs8whzIQzVChJ+5cEca
/UpxA1a9jws9prgxw2G1B5Ri3+eqma8EuskCTXj6H7Zuh67EqRzVVTuOvanbPlPuBwAGEKnHKLks
veKc/MFKp0eUfPrUbzPO7abWUkRz2mVq63HDyXhXbwgTvNsNAjzrqfuYOUCEbF2CwMIvTPW8pKFm
zzTm/fK1tMKuB+Qfh1hn0xTxQN2ee98ET2trcBNHbGjmQvtAYE/JT+y7T9326Um96GzrupTgYqtS
iPSaGpNJReo3KZoNMAgn0OEvfU0OCY/SPRt3MV4lG+Vc+CTENAg8RARZXMOYOFsAAB3CjSAXHhK0
/r0a9rGIVYVQGAHJwd3GWrQxjIufDo1I3reVLSVulqtemMb7GTlS1ipax6ckrLZLhQXD9wXsUil5
uNwJJ9+hQEruegnASONOyLA+pneYywHIgdfNUHQw6j6Hsdd4RA2rT6bT9RF1RD0su5mKiG22GMM6
PKjARNjVCsI6qzyZy8k4ex1AMuVokvW7i1h/cPj3HPCLKjzieG/F0AFlCJj5Bky6fENw6I7RYOqC
j96UGy7MnPdTfQbGhvFuA44K6AWC4H67ecgJ96zgBFHEMtKvTdUPOoN0Xva5DPr3BUkKGV+Wvctg
3RodENO3HwaNG3mhY1/MNOKlgVfveZlnlk24UR5FMssMymGc8LH1KoMbItcFxSVbjKyi5yp04h+0
o+KERik96x6DI/6Hz6HGjwQfe1egAxQlnZt3zK3s4PQcP0dx8hjbvv4gu/2cQwX+pdWFMNEI86i2
ekPamDrDJ6qdsnZFSGqmYF+Mti9scqxhYNgJA5rcyYmrXMVIPuuYxy3o4V0K5M4+wP3FZCxWSz7N
EDuuutmwRT7rP4ugXT4iG+COsIkdNAmrQ6Sw8TFMVf9VjwoN9Yr0lobUotipnEuYO47P1oziqUcN
/oWYQdh+DdyfBgagYvfVKXayuSonDXbUYdy0tsvbHtIgC6E0wx0etpcGwfYf/dCUFs3nrRvT2d6M
UUktJvYJXAJuf11gbBIYtprnto9djuhkWa6S/kRRHR0niyPSsOGkVpZmjKMFo3u7lLBX/bfDfPZ3
gqHiEoVITwu1brNeBLYEm+AeqYuPSos1d7H52gay3LTXw0FQxvO2E01G5s2XreJLUU34tQLFtyOQ
eXrW6fa0oeU6ulHi0uXdXRyGfzfj52PXJI9B7PEb1P3T3IhrHGJQ9GIBbBSRrzoVwTFMFVBVWARe
lyEyAEYAcWfa1ceKMCzhJDP2cbDD+uYtv1J+a6CEojncm00JldJnRBq0lIn+5ksy5XSK/zSqWwqG
MPFrGGiPr2QcMzXu82cLK7Ey3rCB1WiW+60TuccG0nGzVud1B1dbuSZwEuV7+4D+BO8UxQFB9Htg
SsAA6Lo6gVkCloB4OROBwX9QH6ptTXLjsHfWw7X6hovSrDOOfSgSDJfAJ02B/ECboX/YoFlRX26o
gTStWpSjDR/7RaMtVfaNrv1H2sUdOoZB5UvNWmgCa3tYXOtKq6vvNtAQFUdhucBp8lozRDWShT47
xM48V2E0l3JZ0MFJrTLbIqaNu+RA6jUtEEifnJqhpZmk6ktVvTjEkV95LtKKfER4CYCqF/kG8+Dz
jNedpQQSYBz56EDDCvdB35l8ZM1wgDv5SwLae1S1yXa5bBY1vE0uMzLTnoJUp3lrA1xJYsEG1Cq7
4TwiP/5uSAdRSlFjPOocjNb8CNqwomzMhR7me0X03GcR3H8+0e18o2fVl5Gr7drzmeQR2bY7bDvJ
JzoMI+rftOOXA1LcuYx4wa8AWfXDXPMP55P2ceJ1vN6wYrt+DtAD5J7ZCj+45ld4vvlsgRImg9Jj
+V5Vg/2XWA14VBNWebwHWD0a5fnFVCnq8gKxMgHkJeMnUSNj4LjCbwJb1NOsFFDwannmch+7w6r0
yH7qZnc56bA1e7HCzyxXFbC9rGLodbKooWl3Nb7x8j4kI8sw/ZkCb9bhE0TN1d+3FBJ5nniMkGEY
lVv6ugSp+rNVdok/wvTWXmS+Fcm1s3Q7byquF7QpKIDfk2kXdgGOvsQ5VpJuHzBEnweCNNUdy8tz
HKKX7YK+COmCcfQGx71H3Ry7AvUrhAJPEHEvaeDUaxXHrX3hMIpcD2td99UTIoT740wUZmQ+aoya
s1kG/tDswl2qBKJrfAjiKQjmYM5SUEXyecUqogVS583DEIZuPm6MTq4YB9fVl6DZp/7VBjPqbKu3
2R1HHgYq0ytbq6+xCqkrAYGCX2mn4ReELgwTza3LylZFkbQ2oBPonoORCWw4Yi/vESZPsOjMwOn4
QxwDbP0ZJ+S+360NGfei3pB7nEmyz8s/qncUYXwjkT8kTeN+jWlan+aq7V407/buLolH9VijKuHD
iIQczhNxzdvc1Rj+w3QL3xJjolfHfLcf6+XWXdRNDGtffI3ARIdo8MjFhbV8iIluTcMnE030Ud2s
5w8uqjrA79PabfDrg87+HMtQ6QfU7kGfWA8X47NhDT3hfKF62QVKJNWY5bEFXvC3o5O6x1piD0ar
pVhcQEJ7kiCiddMIPsC8JLM5skwh4aFVqjCdqOyJ47YASAqt+Al/rXj1mGT4eYavKz+SKOqemBhh
JdPN1YZF95tzMW6oaviBE+z0prAe9uJWw9ai7vGGwPE79zOJOSAFxm5GnhC7Hp+MpjEwoi4Ury6s
rfrnbQf/E7SOyNGpeJqOWYVH3+ZV7DmCa1dwEIMytUen1lefzdxZ+aCRARwWqWsGfCaSOHtniVaX
dBj0fQsfyKBEiko/Z0gBq6KnOBqXvA2mnl97Erqp2KRN+7wn8oeD9NA5p5XqS6Syyxdku3FsSw96
O2GQZTSbBQPgM7sUHvotilsGrkb/qykDKyLT3hfAtXdfVF6v/+bNxa9YgmTbQYGMuwgqW/LPUODH
pUxHhyXpRjXHGIvYF40pd7gJmZL3wIJrvN+aafN5z1c6/e22JmJ1lijl3ZXMe0fO0R4F/FmLXcjS
W7jlHYzp2QV3dbxc+hoedFlKvbP5Bq9Kka8Rj5/wMoQG1xIMaETaBJu4MNFIXGGUeEHujNO46CQF
wkD3EPAam7rTHA2LzTV6MQiTBl816m4Kqyj4CYApR4dum+vk5rsJk9W/AqSHvgN5MvBnQoAAFXJi
bftk2x0U4Yrac4xsNG2330MexG5j2PyFAe5O5TS3eYQ083dISrcP+MSbh2TxyWE2+/ILggQA2COK
990Wi7HLscbX+IzYyiLqJ1zYH4uW8aUHV/bWL7NJz23TLxjvaRAHL0648YFsojcFvln5H97B/ulV
IuKTiAiB06Ndbc6IDh/nVW3P7QqeXRpMlxkxCqMEM5w3Z6IrYE3A9qVBhwrApjBUxe8pHedHNP/8
CbRQpTPZqFnBC3RJhw/er02Su3S3VR4Bwr01G/Uy/kfpupADpw1iTtOJpc9SzfsxxmSA4G2JfSXT
en2NUgECge7DIfBi47g11wTQvqS0zwMlWnKeaEwb0LbDyDQgll6TDxstDO+ugx0qsnnnpLoHm2zm
p83RGKj9PkfB30Z0zTfildn9VC0xyVOYX4R3vWUr1P3ArVW+AkICpagS9o45bnTl1irxNpFoPG+Y
gLdjHKn0nXceYy28k/rzVu/G/KdgywnbZ+tuZC9YgVOwBjtmrG3XaIQTUb81A3dZRUkgyz262SD3
C5j5bPHV+Ap7rf13in9W2V6LmWcce90/m5aBPU4TTm25oE196YFCYFbTjcs2orHnvYl1oJcadxiu
gC0BJNbjnlYlrK7bIG/VNvAMosGuOdlFbK/e1+kfozTad8v89Io+VL7SqsWDqObVYiERROxfA9VI
k2mUgxF8fJCkJVwAMd2JEJRLW1fdufLY6c/CduueMNHvd07s8Z1vObzqEH+iBSvagVd73vUt/Q+7
UKI+MN9LjcSGrUWwH4TkP9LY6S/rejbc6HU7n3egqf8NtlJVSQ0g6cNIMcECaTaovd2oA5TacKUv
rR0AXNO4d30BPr3TuU0jXBeGE5SmHYx9BaS6SZesJlX6AWCuru9qjfsDcFRH6hP0dAN0n42nGOyH
uv03R2r4o7sdJQBs4PqzDKAscxH0/pk1m0/uUTzBZtDJgA3kDeXoYyd/JsSIB+c7OV+coyrMJTGI
2BmnDdwRVZH61YOhYzjRUD4escFC97IL2vFHAPn8S0zMzV0K/+eq2EYJ3Jg0Fnc4ANZaHgMOY+I8
bUFq5/hmaVjUFnQY2si9+WXa0Pye7NIHl91UOjlUbdL9gKlf4myf0zbnOmE/t/EjzSHBN0ved5V/
DKap0vkosBmag0jHXR9U03tkoL84DG0ym2M1E5TlUFQ9PJH3CCAwAdmNbivGLmlRB97o0sEIjper
BQBWojs3Xyto5gy3SwhWezT9IRHa46ZVq73iEiZ3gSdgdJNl/QPcOO1yGs47gMmg6l8RO4oTM4wB
wSP1SxQcHR2xT+0FiWuAce2YvDWwHhBnXLJcZDQiE9TYtFG/Yj8H746Quf0bD1ByYCFh30fAFrqy
xb6OWP6eTZ887GO9+IIO1XQVMl3+7MAO9nxr7EYPnfOYEO3aTiCIvYD/+Y4wnxw7ZJTcr3OwYvwF
jnSY7LzdeYc/+gjsCrA91tZUcrKq7ey9xo+/4VZU+CJk3PdgM9oeYo/B4mRgLl9XRE54gvTKBX2m
xZwNm6L/VEIwhA1juJqMrCkVB5uk9meuBOCAAB43YRHuZnkDeez5IZB6WQ43b526IHs8QyHDbf8O
K+N6P1ZYWf1bL4GdMx2ljpXLhOYth1GlbZ9b2ozgJXQD5I8ogBI41toCk2kHiHvxKh5GTZv7PjSQ
uQc6qrZspFgzO497P06gRwb07fvi+VAm0rbv+D6C4G1JNtbhOSUuKVaM3ywXjHUQlGDM+EjsTtPT
5AOYSDUJOpqswlqee1m3PZzQjWrf/6O92dID/gr3icsNydhSteCsBjOEkGXEtY9LuNJ3JoNLQBND
wSNUeKBgoOcc+EX3d+SereWIk7BkwHKRjhF4MFllWE9RV0gS4bFO8d6iaY/37W9Nay4e2gFDG8bP
ftpv0FS0ztcYsPtdasGC5StneirbGoTHMdiq/tFjN/tXUsmbF8g0hV8a4+l4GKEKWYqh7UVXzJhC
gg841U3jM+02H9/JwYdYSwZIG4oDmeoNs7cdQvML9LjFf+mjxPyQWHbBFSxA4g8bwR5qh44U+1MZ
cAEUJh5xm3w0Gm0EFCcwRr20G6pLgZC2EIN+Ar1HHtUoNFcDIpyAD2nIlAvIAOuHTRFcnLwlw2vY
2vCrY+v8DSGoP6W6kzF+vb2DloAxs5w9NWGbb5uJb8TclrC/UpmFo8JP6Oh2dHt4QkfeaOr2bAr2
xJR21ywpUCdvfEQ7PCEXc3hrrATlTTgbro40+KGjrpESmPAyvw+khl/hsLr3LWK8KRBn4vZzUpv+
c63jsMvrYJV7jheOqxRB7NGKFt0wn8PKBKKyYJlrtHs+DMPnmMZB/9gImyynDTd4WpKp6WiOCtA/
JFYlSRZhtfMHWIyv8hgtOQAA5YbxlhUUjgWb1366n61qHtUeC5J5xzD8ely3Ba4ou9+h7uM8CwyL
U6YiAMaQ86UvHup0nc99HDR502LTIevWHfBVx9GrXlKrAgDT22KGCxtnjIMYPXHtJnu/thkwJNgV
dj2OtqEkxH5iO7YP4bK127GGX6r9nBS4vDPYQxSVGHqkLQMSS22ZJNUS3JI2lrbYw5bS64JnAXvu
iqk0C5JhWn7NMzwHbNak8KpC2VCRfEKUSA0tXj1Nb3Caos99wvWTTqT/jUeFtlhgbWA+J/MmNTqF
PvoNESGHTCES04a96LGPSnChKWLENl7917poC3K/SilygAbxN03rDfSotis+O032+zFchvtNKNAn
0bw0Zcc0+3as3V6D2Cj7Th1ou9OYVvhfAmOM3ckHiBD/l8yqxaJxhddWjsFso7s6sHR9TJrA/ZuF
2/4mulsqKJxuczrBXVAf5o6xFXK7QLfFFHNWVIGpbUlgNvMvoSF472gMe5Kh0AZfkA7u+BmNihBf
PldznSNEMTxtqkI+VxTrY8LFP7t6JMksEQl6xDETFD0+wo8k47B54IWG1qN/qqYxUQ8Mn3dUtimr
P5BJ0w1vyVwBQbcIZRSFDkJ+hw5sCF4glUGXm1WbkP981XfXOmZpWOyuRp2ze/sRLCHvcrmthpTW
ye01hnZgwS9RYzqp606ZMkQUZl0wvos476Nmx40wcNkhrk9Yl3kbAfKkqFMyo+BHBSDpqKvO00T0
VwDScs3mcdAU8JWfYREzqWEtnQxA6nh8jXdNEKRrqaaEP0RyaD9cz9DUByNoehbE1Q7B3wZWyO+c
BbnAyPJaqXHjZ0VGWYHdGarqBKHLjq4tpgw0dA1O8i/2KzrgyCmOcx66XfCL7m6/Bcb89sWsJHoe
Ug3MUXC8n6BSRadYA4Z9XJJzryAag+vTNOAxAF0tEag+etRwHjugXCvXJ01m/YCWa/KHBU7dCX7I
lP7llWjeetdVwC9W4gDsBSM5oO409tCmYQvBQo8FohI8dfIhl9qBpo/jAa0YfD4HEKKi/SZ9ML+3
/Q1Sguzb2JOVu5UIQ+kBTaoxadwhpYtzBzmTuCk4uIQauhXeovBNkXvD/gG0pVKN7vbcMea/tYkc
XrcZYfbPleD4rJMI4VmZCrF1l0nISWwRpUPzH/q2CdlrfMDjn4REu55EEqM2EEO2lbgj/mfuvHbs
RrKs/SqNumdNBH0MpvuC5PEnvVFKN0RKStF7z6f/v6Oqni5lm/q7BgMMUEBByMxjyYgde6/1Lbr6
sZuldIQ7zfxE5WoyxgoTC+ydm8vnkLIroX0oe4MOa63n27V35uuSwPXU70a9e53QQ34IB0MW9DeM
PjAJmjT9ZmxIiKj0MOuDLCmpUZa5Ghh+cYRkJZqk8eRoPU3jKKuHq0tEdrrjrBR1xH0zb94ymVur
Y1y2wxww4zEZPua1KfaS2jENrEW7UODXvPkWD7FzP9ocRpEiuFDQi3LlYTWj5cNf9TxWvhWm5kEj
HaA5qWyxfRXhmdr0TUUXbsJwXQSdG+lvWpbPD2sXd+iZWlmtwYD69C03x6LyG9si9dCwYhpowzqH
BNQqbegQwa4drRSZJzcxQuLLR2/nXzIt6z6FtcONJEYL8RVIlBMitzLfdK49f0u6thupvGqALN0S
VldZmBu6rw2NJgNFmNK4NXSnajbRqFUUahQt9pYG19xtk1HlJYf81al3k5ibmfGq0Srs+lXpXIdu
FybnOOlZlfSysGbGhmYdMaPOiozQ0mm9r8AgJdeDW9Y6gyRTn7ciS1XPDn0ptQtriEy/B/BRPReo
R+ffscv+M035Oyd0OFiSd6QuZoh6psJGs/7ZdMvu7Y85Bd55LRZtnedZMKXo5VpccEzjuZgr43ec
V98JPf9IsP7O54hjnkDNJRE7O6RgPWgRd+muV0gBPKLN4iYoDJO6lCPw8pnDdP1FNrnZBklBKOk2
5ohVbNjfS+cwW5r9x8xm38X1vxHRM0VMKgfVLYsIsugkzpdApr+X0/FPvCvvgaQU/3rmWnRMmtIs
XtJiaj7PtMxXz+ybGh6ObGg3/aGv7j2eNIobJyuVse7kNEenRcu578xWf/hjj/7OJimFMYH4a9ed
vmDCtIxRHISokuCPPfrl4/vNd6DKREQ6ydW7Ja3FRvSy3BIAJv+Yqcd458PIW1UJN+e1V1IVIB9t
09FJ4Unj37H4/5N78j3lVLtELLbOtOwY2H8W+egNTXn3xz6Yd7c75wyjIg913XErfkyV2pAkXf3B
C+bdvV43w4A09jIAzOycXE5dbngb1R8jcbznm86oKqxapOuO9L/0VEVNu21W849F1Djv6abZWucJ
Bcaya7o2+WrXbX7TGlX8azjCf3yZ/zN6q25/WZK6v/wX//5S1UuboNt598+/PFYF//3X5W/++3d+
/Iu/7N6q69firXv/Sz/8DY/76/MGr/3rD/9gvk2H/G54a5f7t27I+++Pzyu8/Ob/7w//9Pb9UR6X
+u3PP32hBOgvj8biVf70648OX//8kxSSMGrFpfsfv32SX3/j8i7+/NPpdUjaJPvHf/b22vV//slx
f3awwaPSNE26nvaFRTq9/foTYs2F6QgLGhfgbPzEJV6E+M8/GfrPuknzXrm0F5T5PZy5q4bvP5I/
o2RUFglZjjCtS57gX1/eD9/S3761P5VDcVslZd/xpr7Tkv9ug7HM9xngpHw7U0UlsIvy6Qpfd49d
kAlKPOafszFHww7elBZfQ2MiSdCUyZJaqzhWGb0tg/pC3k0R8oUU0csmFOFrpFdy74BFCLBDM2m2
ZLlbEfTqU6GfEEQwVid6yejKl8zWt0rd9Yz629g9O7LdZY32uJrDEy1e02vy27VvkCeAQfWd7IYj
7LKJp9h3seQY7j0jvq+zjdHawj6FsOcpS4m8L4xDpNA+zXFanflYr23ZnXs0bF7htg1njBQTJESv
yHBO6aDN3qp0EaRYRwOx8mQ0mf04J3msp3/fRd2b1tb3Kp8QfrseTP+Gnm9ymqb+wxitN+Fi75v4
q0MItlYi+EZI/rCGdBPSlzD+NnS0lkr3ZYot3Xfm5EMibxr8DBtzGF+tED2JqJ5aU/9qpdPsWwbS
KLGixCg9VXXpY1a4+hWht+I4W8sNJi5t00VIShShMh7BgJ9oDolD0ldys+jTc1Fb1yCxp6NtW/WL
g5DVnxlx7BAKtZ8wBPojXinMVtCjNk5SdUzULbv0Q1b3FF+DvmEeHe90pzERA66de7uiDLtmRsQv
yu6xyKbuaNKlShqsH4ypqrclTOonUlaTJ7tCby0rcc6RAgcV7YLN+Ff+8L+1tlwlX1ocb9/69yvH
D4vNP16B/i8uLpKy4J+vK4eufX3Lf1hWLn/wy4piWD/boOyVMm2ySllUqA1/WVEM82fddjAoClRW
lmNegLx/XVGMn3UlTF1wNek6XzA/+nVF0dXPJlmPrmtIfN8MPP+9FeU76PRvK4qj2+ScW8q+PBQv
hRXuxxLFjIsuYcTS+gB9mDqvVr6+tGHR3rmzvr7QJAmNrREyMVvQAz6Xurbk22jSJ+fOAVPS+EZl
y3gDkXcmI6iwk20Ta4Sr2WFhXcteoT1HcvHIhU1zI4IrX2/I5ymfRdbuEBRFYCdHw7q0u0IU6KPR
d/omrLSm2tKXbGwIPmjZg96oZnGOUmNCDNCgHwuQeGlym3AEPZmy6g65k+pXK6fBcm9h8NKCyUQ4
Dt9yacJNq1XNm9nRVfGsYq5L5qemFnuF3qIa0vq+wpZMF7J6QGilRwca5nW+WTrVX4khvsyZ0GbK
vdR7ZMOGMUBVixI1rB48WrRKfeloNH0i5I14vWw57A2NEfZhHmgGBgR6UBvbA97uZL6Ixa0ql7Nf
M7MVwWjl9jGz6ZQf1NKxaqHPDgULWMKENSyYhTCDstALGXU+3jVtExLTMSfTLrVzNAgMNRUd42Ho
Ej8FY2R6GO7kFeaL8hk5s1Ps6kUtn0SJ6oBWPVLdMVkFSlW3sM5GT9tpq8RkVFhDhldEqj1ysDCN
Q28uMFp4mukybrHThMl8J0rGNWlLLpQ3OUae3PWlnn9VmrPeF0a+powY0hBBaaNbXmok7rmSmJo2
ZlWR/TPMfU0/awndE9Kg0saAQF3sYSFUcItoW6yeltiE1jI1ZciNn5dUEn3iuvPJbOB9IWtZFp6e
t+rVtNA0f20T9bZWblVj6I30Fc9rVH1FKGq5m37JtE+0hZo0yB18uQ7bOEJGx82uCrqrMbkbUvui
cP+1dHkG0e4VgBQTSIHlvtSjWR+ndExHL16myPBSJy3L2yGq0+sOxy9XJp6FEJFnWjaeYJL6bVnM
6owsRC6XRJJl9vqhh8OIyFWN7R63ST7um9IRBhFs0KC+yLVS06lYhLInrwzbhW1WNIMbgN5pwiM9
KkZItlUqsasvFKldmU20OeisRhev4YppGO/tfBwt5gb3qUHjhCn2UmrcNH28HAeBcmzPKMRZULfU
Zsmqr2VoJ5FWRTP3DjxkP7USdQ9vpiz2U6kva8VomowGuLNu1H3taF8FFGYWijO9fLWmpqI/3dOe
D+y6kUynUtk8gmvUr8tkTs4NlSDNDWeiPBhqZioN/QqFVP93COOXM82Py5VO7SUV66aQunh/qiX6
yZDaaND3Vl23mScscZ1CT8zNJ39hR/0vbGQ39Vv50Ldvb/3Va/1+y/s/uJ/pl2iVf76f3b/Rb/vT
U5l8rX67qX3/q182NfkzRa1rKSWFkFKnYfrXTU1zf7apgIVSDt+SrTNN/u9dzRY/I+LXgfQZBhJg
y2ST/HVXMxU/MhzQocoWyoDX9e+Uyd8h6n+7SrhAXN10HEfoOgAlSTH/46a2Zn28Ah2MfaU7C0nG
iAwddzstF/BUWWtMAZYsV6dWi7oKn0ssn2XRJFtXq80DE2EnuV6nyP0WZpX8NndldWR1ig6MS5zt
XDjJoxtN7GNdlbcPWL/p5JZNfSs01z6xiJkv5dS0O0gtDK6tvg5DH2eN+JTMffLJRrCCE6vWbOKW
8zIMXLPUhafPc3MZ5+G58ZqEZWBnT5r5MGXpoG4yxfQyyOI1X4+RMdbjQUWFDUsRdciLPrhaGVS9
jnNlyJd12LL1qjcm7fa07yMrqjZhqJnGRi1CzpyJRer4S+fqOh4v9DybcmxqCu2mmK2D5pB+ca+r
mO5NmMh5Pphh4dA9Aq6YHQWABT64IWqCqTDmHWI9Vz2FJmTswM6baN8jgOAp1Fx8jKs1v5ka1zI9
lAvauC9RLCPRd5cwqF2KUa+ol/GqsCBx+hMw6MzPYRSQOGiY4SbUW+ad2GWdc1o1iGklNo2cQc3I
acQaTQoMlZvL134VVoixzr5QT8fKaW/jKZQ9ukrRIwMrHWKzGAXmD9Wk7BtdRwyEZKDKrtByI6mm
3T3Lrd4oVNJ2YpYfKUWS+tiiIbP8ZV3ltmPm8BnBhe3e5Wpa2i0bCS/Y6rp+g55Y17dpzp7r9Vlc
3ziMuodHJpsV67OqQZ4ANVLdocfs9FnIYdmJEFubBwQqMvyy5Ux3atPW/RibkZMhNI2mnVi7Jdob
hjCeSMJNGh+rf3/HBMhogwGx+KNieiUxWmnll6m2pq8jiIEXhr7iysQhtm+syDkNWlZo3hCNjhNM
anRx2wh7PWBXwrmouuJezWODz2JJnMAAnHwyh4gDV5I7+kONy3QbInZf2UYhM3gdxpfnirTq27Yy
ctsL1dTt3RQ2CgevFINAuY7hq1Uk85eq0TrXV2637oaqEiFmzrYYgxTLM1HBsCRiRusy9F1tKV+L
Nc32eG2N50YOGJhy4vbe2tACYlgTksLui5xIsGU5ryjL2OCRBFZ3SWvVu5YTY7ORkDpucKPpC4oB
QQUyJqg0vUFETgTrLJ/wfRlh+upqUh92iHjnHVc358PMxnK/nax4RiWGFeYKknqIJcDKJ/y8Iqqt
g11Z+RXi7kVsS27Wz/YiYUvSy0X49Zul9dcz/m/P9Pql1fX3a5XrXNYqASnhXRcP5UxluklR+Nv0
obiqvWt/f7o7Bd9UsP+9DJQfG3mo9V3WVo4izLhpluBb/HFZLNCJCbPHZ5W3QSXEHjPTv9UV+/UZ
UMIYJtu0aVz6Mb9teBLr2bQDNbDXXFx2zl5E6f/wGd59XKoeJqOoeYaCapn3gDrsjzwDkt3L9uHq
nLB+fA9yxWmWaoiJBoJALBPKRPs7z6D/CLZxdWmZAuaEBa3UsnTr+89/0xdmqhc3Rso1l6MJmK/i
oRYMlgrkFpGpyZNom7rknTGvp81eXpVmEm702smvpBVZTQB/J7W3zTwUH9DdmQ7gBrFwbJOjKPY4
yFrAP5SG81loIi0CmRPw9zuX7Y+Nf94BVw9VmGOR/WC6ynk38WiqbEYq7UhPrfIs+q8ANo5mJVAz
m7/zTD9WfL88E4dhy6D3RnnwnpeumfAwgFNIT1/qx9Bt09PorHdlzAnhX9+J//iJDGXbpqUzbHp3
Za15CaO1hKNgDnZQJK1vTNVzoqaXf/00f//JObplKROhCN/9392EMyc3d5GcdQTdaeYNFWYL9+Nc
2nttyn7nuS6X6t/Wlstn5xgEeGAel5T0hvHuhk+crDdFUiJcdecDIS0NIJK5Xn29O8W/x3eWl6/8
3ZPxpgQjb8Ph//LdsCOzy46cNfA/c4HVyH4WRsBepLTKa9xXZ7zHOekWZ3qK3r/+QKX6DoR699RA
yS2HcaTNFfL+apxM8CFY/w2mmdbw6Mgxtb2lVZgCmWZGN+WksMlUS+581ZnBHaO+XO8NUEKbvpsb
JG44uqo9BQWanMq0cfDbdQncokJ1xTls0F7qqch3I43/wtfZek+pHOqnhWxhZqRD2j8iRpQfQ2zh
n4hDTDmTuAUNOTwaYYI4NB/wUBcDKhFUhNMSALxoNT9Vwjin9dofKpf6EevBNH7Oa5QVW5IQpye7
dmfHbxuJ4sMCZWMNxdTdR72DlTqC/jAfC5oFximqJ/G5Z2x+m2eMH5lshw0qC1tbj6ImntuDvZPc
A619Y3+IFm8W5aA8VOp4oqKlr9fAtXX5MEEBgtnj1rp9VHPUPDTr1FaHGYPhdkGZ8JUhZ39rlXGF
xyEu94BI8o3ZF5gm4nRBGAKmS293IzP+K8NEUsFer2rhx4Sa09IYEQ7goKJo3860Bj6noHASZKJr
nQac14v5pobLH9Sh3hRXBeLt19Ad8BxFjRHETSPulEGzU7Z6FRCtbZ/dlV6INlK2+VGBkycwLFHd
IOwci+049mJ4gIzjJF6K20hHktVV81WHvmU6RXgPtMiXYTfbPo6YCzRQjwcyQtAaL4GRVtMDzZMo
9rvEzT6qVR0xF2V7q5rDLV5N444CVD1MJWv4jjyWbV7Eji8GzeOyM5xnzZbhWWsVoX0Fip9znWTl
dOTL1Ldd43D8RlN1xI8C41KgYid/ucY3NnHXbLQms+dtqbN8nAdSOipP12PHOvcRwI/VtbXnGv5C
7Sn6IJvRTgeTq9pu41sKFQcZZ9q42Bsv5Gs0ae3V0I/rptM0EqZ6o00OOvgpsNf9IurtHC5qOBV8
lDcqdpvDFCo2j7JcpuUx49oBXM3D2RFmM2AOyEVJ2VCPGDLzzaBftNa0cYK5q6dljx2Aa5n0tMrd
RkuloNQg9dt2PTzMYzONcbqzmnEiCKFKdKHfTBnGyy+j4Oy2Ceew1/YLNJHpwRZW+tpVmqpOcLqc
A3b+MgtI7MwvbHRlPdoZcsNzb5SoOFSyFBYunDb91Kw9/KbAHBB4BSO7+o6uIcKHPu1zdISydbRD
2Qp7CCrq2A/AWVr64zriHiM0+m1pLuohNotsay1YPj1b6P2rnpvx1tSGaa8tU3s706qhTDfrb7qE
doTLV98mqebu07YdXt1GTBt8cR0315y7YyDNnMZWkjQITRIcZvuO9J2nLgQT4JF+LhwvjYb4K1w5
9z4Mx0TztalcP7SGgcUcGBAi/DhF2mqFotw602gdO73Gsz6z6m7HLsQuacTu67I0DHqw4F+8QH1/
Ow4pr0OzElp8bVMcExuMx6vTxWCOyi7RNsgYVRaUZjjnQa3PkbaxTRFPPlzOYdxlTIDO5rp8qMo6
fi0A9Zxlma5f0sS+5IUXhao2nO6bxcctDfpu1nRarC1dvKclaemUFZ3W7kjq0tpAsIgnSJBF8W3q
GxcIgTGp+5H+N+lMqs6tE2qXWUcUkwC8Q0GWMPSwMAWeLTMRTLK0CM0fAhXV7CElo+FlhoRBEvVR
c4XKPR+eCdqYEFk39D0bzJlJbQaiTFpcVCzRW/qYYsaOq8+PvO4yMHV3ehXpPNYfe05l/gAdzvRL
e4rtbT+mi3YyUqc097FGMea1l5FM2chpp4fMV8j5TKuvdoXVAKeh3h6LptUuOn5t3TgA40zvovm6
j1EbRlvB2P9ppf/9VA6ztVnSsj6qGs5/UA1RFADAXJ7d2rDXMyJzgS1mnYfHphV4WRNgELe9lsa7
wTCcz4BZXeRpqo71rc1s2NigIHKNp9ztE5g+UX0C6dQ6+4q8cnloQnTum6xaVgU2cF3q6YEzZroe
c5EkFX5HwHe3Tm92xUsfMh3amok+JHe2wBQDrUocB86a8lM+IPzEpmM15i2S+fTcSHrPnPRWcy8b
eE97fQL1EI16dC3N0r4v60E3/dWGWOe7MhxxbydkJpSbZpnt6NVu+V4xDA8LM8kcl+0Wp42M9vPU
LPpzT7IiBzp8rCenHaM9Ay+FfniURnQ57rfQjbTqoQD6UXPn9El+iqzBGgNXVOo2ZxChNrO+FPUR
KWMe+aajlhSHRDQUGMfbrsG6hlk38SMiwBHS5dCPOIWt2Um7pLR4KX2S+xHuUrMfmXTae/YGKIy0
dopr5BXdDgGH9YFmNeq4lObGtA3l2O+ZuRUfIrJlX1YWAGcbmWj9OlB2acBqOx4uVELuEtuC5JLh
59pFoh1uAShCgSnqGAIMwrpIbrNuRoRWLcq4N/u15JOdp11N+uVr1CctgBBmdw9G1gmOBKGxsVNo
W+vgFou3UFXs0LYuiSdTfCGD11pwdaz44sl2VlntYhKqIBcxazy0YpTyDNV36oFFVGF5b1amU2+y
YRQPRWxp5a5TfO+ww1rlXFvGEt1rHFLK7VSv5tMax/cs04xrY5TQzb4JGW28ZFmkpusCZ4bvIC6/
bjDyueckYlIQVG3eDqdK5xS1JVeKZkRfGrxq4FMLm6lwbdo/KW4f6BRHODW5X2HOxrff58Unbc4Z
5OqweegddeSsbUojqXMPBIG5gVBf9p81rbmweFZBTjx0j71p5UN2JvU3pV/tGhq8gjYFB+k1kdJq
T1M4aW5jaRF+FkKp1BdklxJY9vPUy4RtrM2Vywh6TYtTi8PrArhxoUAgDI4OaSh4iHZcrZeVaQn2
TKAZu5GuY8Za22ZyH3VlYpFoNmTlsWOaHrjN1IMQI+cpupcX62RAD5HpjguBL8BWG23xNK5UUPXy
iA+7Gx+EZfkSjubRjZo2KOkBwYYw9o2w4mvMvRlp8CreRn3egLGwo23E3V94zSCIKEXatp/R/m5y
12rXoIps95yBCeu+4f53PH0kLQBOiLXrck0r2WuztMfl2BXj3YhwK0N7o2dqP1hOfx2rUnwsmrnO
WEiGeqOtI67trp4ZZfdoWX16uPOynZA45y8TfZrYa6pChypZLfKs46Kk6gV/AMKMqdqVykx9IgNY
5Z9TNlcKAw3TZpnZTJGqbLJP8zjZtyl+l9t5cSr3dSKZLHpWoqwDvVtVypZmOx/DKET5atTrJseQ
TDGhiY/azIzUp//c3WGZKOFEFQBiEJu7NB3ctNooNRWa36QxDAo3xA0cL/E6H2q0wMO2quq5PJqr
Fn4udABBstBL7SPHqAEGS1Iv2oNDeh00lzXBVMpnv7z2aZgtX3WnDJvPsq1ksh2cQhsCkSdt8WBl
MUsI4jfGKK2KqbVoFCNRd2UR0FNUG93AqOl14xz7s94Zj8NScE4oarEciZwPD5pMqsIDT6K5Z3YM
3LGxilIYaE3zrTQzKmg6qNins8OSZacBh2K5lIa5wXQWd2BvW+2QLdCXHFiB+1Sl4c0MJe+x7rY9
pXxHZwiF/sgNAOiqL25Ia6UXLmE+rECBhnUNoGuGHDey1bmb9BTD3oS64Npt4KByyrCuB7FwhoKr
9A2JUv7ELefunDpzT52q9a3mdto3GXFn+SzNy2ESKpyOFhFq4rTOtUHVSEzSFwCRA1kT5Oc+DUZG
cCGooFD3qxQ0xqVGFVu5JsscLDK1xueaeTqnMJXSs5v7fIPFvcPGs3ZtQBZidu5yXbgbclFK6aPW
1RG5zuF6SNZ1ieBCxtBDZFcIcDxwVcCfjVN6wJzn6Ic2baLyDH2WgDeLi/YlaZ0y95nS1tOmX3E0
n7NhnU5VrMPLZlmMgYBgMvfzzhAJrrpp+cJukOLLJQfhQg0WGH+by7krgQIiu7KP8feOzj6N+snH
tm93+zqN4unenU0IToBg0ls8xs3nxunGK4OhyQ6wFGCrSg2zh588ZKSoJdOLGHsgkg4mgUEPysHu
WTajfnbQxudpc67o1jtHaCZp8diXLm3Qnu/T2TRGnb0YHIozn1pkvJ/HHEvwHHaf3E6KeRPP9nqK
YtGfGEKbr/iSo9aPzEKUV+s0CeaMCbnJ93YoUNdjKkuY3w7actJG3ESbxhTzdeb05R7rRTtdzibZ
7EWooJkDj+2XukyGGw0XeHeg65h9Bo3T9N4YBnAvVb1dFxmipG/i9aMlqc8DvSdOnYOqxpFw6dIP
xBjosPPYdoG0MQvIkTatmEV69h8csp2uAs1u24B8poYtoHPqs5FOk31IsSdt+86iZgCVGiw5gTW9
gsaYZGO/xZ2S39dyhkUkGmczGC6swqkULqHZcfQppbv2CFVn5OYK3Rl2LnPuqu1w+OH4/VwCVb6x
6EVt8tnuBD7jKvyot7VDg042J1dPWhCmFU8711GDfigGVarsOvmWVznyfH1W807BE7u2x0vME8J9
WtKX0XZQ2kl/s1wCa8i9ld0TXvzlGHdxApTG1dctt5wV+bAsbb+Y7C92p2tXGT189FI4Vu4oSauP
Az5eeCy8eUKQSHXxTSOMBpaJqF68sbc4aTJ20g+GZRIPOM7dOUuy/MwVLYOpMtMtL725M1CGPU5m
DvWZMgE2IiweI4EGEmH/gd0rmvUbC408pmpS5ja04+mwUL+XXraW5YeuHeoYY2JqXmexkdVB0cKe
4yRrfHGFk20mYnkO0+oAJS3rbpJe2nIWCRn3fiSNSdtXAIQrrIgdXjoDw0FCwGC4AuQ147qmsKu6
oGE9eNa0TGHmzaIXO+7N6qB3WnMhTtrlMcGsGqg8xGcxRnZ2Rwzv/BHXd3FvNzLyLWAqp5yh0Hlq
Q1yBBg7u68q1i/24GNl9G/bORjC48vHGVzd9l6i9Dc4z8VwO717Hea8ISIecPg2DVeAA0jsbSg/f
F2COxhq2MSYXZ1OD898ZbCgYvHCgcxLBUvzU2LO7W6WuBXYbSuaLC/V3o6enOOnWfcRA4tDOakBH
ojBKlHAyj8Vizo+KkdEdrnMmORO2cnuTIJNvvcLS1mCkD/8w5BOJz2OHi362x6L0m2TJ9rgr6FhU
ZuM34QBzpRrktJWTxsbjLHg4wHQOYxYUMUQpsxWLA0xHAdpD1sb7LdGp3Gm6G3NMbtozarg+cGsG
lCGk6J01sa5ZcqkRp+iXP+pUUQDIT/Vsl7F+LJ608mhroEAJJj4Il5RLfTyXYIw7f+xb6y3qsmrD
Tl9+GiAT9omb3oedNMareh2s4FI8PwHvcx6KoYJbBoBuyL6srqo/YAwyx622uiK/5ePg9pnrcXGA
TCIG6Qd8IH6/FtqNXG08KNOlN0gdMJOhYV4kEfsk7QW05khar1UCqsRr6YsGrcHBYpskWjt51K+o
BOFyqEDJBoglgUwZyqaR7ahvxi9jCKcHxdetKQEi+l3NScqT2jSeh5Fbx9GggI7cU7cddN433GvV
zYKd0PCJoF1fVBmaL2G3TPc0wThLqtQqT3hpOkm7shtcr2wyjtDxoDP0w6yKGS5Zk4dQrem2NRJn
o2QJfLtm1I4kMOci2LRLh1sfuU5j4d+WztmCKgAqwWijO7tdUNDUzN+pfrnyPA5i8/gQrq1XP2tn
BoZpsROyFoeuYrS/zeCrDN0Z+3CyUYX2tV8GtJLw6cVbONgaAOWwINlBTgAkwnbFkYxDFXaYK2KU
JG336hBEsxNOZQbNUCXLHnw3Tz11xsKdLcb2Do+bvJlzvjiViWGDQGwKRJFM1EMSKrxZJQoSS4M+
zhclopwr9FCPVT28Om47Xq2uvtybo4LYTyo8q6xkjHe0dvFdxuW3hxWT91j0qccR/ljDCz4sxzmK
vphZbaumuqInv1AeVhyasF7EB4ltr+T81NjPnA2n4+SWIFeyaR73EaLmrzVFJcox5RYBSS+gfuQk
hgB/MQ7vUJo97ZNsfO6pgz/nlc330NocHTdZb8R5ELvY0TxHcCa7Kt2qVPu2Be0HqnYewPLrZXMV
A7xLt5RspuGn61I+KchUMkjovt/M8Qi6rx0MFo7G7KvIS1UzOteGkVdbd+ydzkeICbCqZBj8WQcW
m+zyzhkOepx3uH6o9V8zDJq7GELVq4awsCZ+UZdHiJqz2HJ4WKZd0qgbbss7CG42BiViZjD2WOFB
tQP+YdUlOXwR6mS1daiHruqsh4QShbUK0jpqX+pkNH1A1gzbc1WEH1qOPMrXB3eavYqv7BmuQeMw
KUo7496oGEqHI4Yru+D1A9bQijBoU5eyycAutgREak/gSnOTxqAx2e1VGC3uVxqab1BK78I4S4Bc
o4S9WSzcpNuVkT8cfCfMH4zeHHZJqyff4KtBiQ+7kMLT1QrTKx0gEIQKLao4L0AwLW6FOFox/ZOf
HWBdXF6j2i2Ez7FnfjZDFB0eNDJyE41ypKU05NI46Cs2PUJOtGH03alrMUkWNtb9wRz6DFNz0aZb
4NELdAJZMJ/shTaGj3PeAbhxkmgdtwyysbYzEAyv3EgBEu1AhnS7rMyNM6kAF2hXES1qHxf0969j
aavFi1prhv7pLskXJG1QFDIA2OfULBsrCM1ocfbGguF6h1DHfkVKIUGYUTnZgYryYVdXuKXvItm4
j7VdCLR4XNnnwQEYRKcxEtlBTXi8wUfRZCE+Ma7t9FaHAeKgRqsGWv98ZLjHu2Z6LeJu0v0GivXr
SJtu/dpz0MpvR+reQ8kaCOAfYQKWtVpHJB1VdhaEWSkftUu1u49MQ3b/j7TzWm4by9bwCx1UIYdb
AEwilWXJ9g3KQUbOGU9/PqjrTIsgiyzP6XK7u8ceb+y89lp/2Fq54jlNg+KqinDFfeXp9XMrxRp5
81KU3hEbDNaA5AYBHaosJQc/KMDdRD2IkBFqu/WgVDoZaEnEtaMNITE33rRJBL96RCi13eIIFPGM
QvDlvvHE8IGwrr/LlBrQn4E0GwkF0eB36YP3OxtB/jlCBL7SoVbrA3BHFXjYiHnaq3tFywQ30Gvv
NVNM0U29rDIPAHNytHMasvBPLUoDjROyiF/TKSNk9CeEN1xd8tNXwAbxiKhHmyCy0gnIZbc++VO7
FfzoNURFi7cG2Xy0mjCsm3S1PuCUx8FsxGXOvWtSAcqHHzQWeytgReWzAC//SwJ2nMoaN9Y74Nbo
IUkj0804K5pNp6MkhcAjshSpWQfpPidd+NwgddCj+hcr8iHUWutP0vByBbPYShNi6XXdbxRxGsO1
hQFaZAdTgYuF31jJdshiMDb5YAQ7LClUgaHpcphkcfkt1UbtFoWOYidaTf8sKiJqs1HSJbb3bhWF
8JgKNapG1u8QERFLqySXQieZg4EANHH0TMwFyjGS+F5LvVU63RCZgZ2ht6LsYwS73yIvKKpV2CY8
zUQspn1qytYXsoL3XZC8eJKGtZaiBx6yT35dMIs5SJVmaHloFNE+DcZmW+N9ChymHtv9mJEIOYie
avlr1L/K6qZoetRyWjCdlAyY6jsoa1m3ytoOjivCoJ1sV/IERVkEDJWvYIs2B9XzSPAx4yH5M54U
yb2YgX8pMgpDyC8AmeUjA9wpBiCunO15VWyRbUmfyvnS9RuTladbRVw5Jrv7O4U+CXJshrsMytCT
ugorCUo5N4r8gnJddt8ZGZFgTN6RoeL1th7IjcabyEi4F7LS5HnWh9UY3UhSZ2AzIod7oUeA/77K
m1aytUEpZScLkOSxoj4Eg5yXuFBTj/gZS2UWrqtqSvq3AkVBYkALEOWmKhQu2yo08lUneD2lOrI2
j0XfTfvAwp7lMaM8R8/Mxk8epEYzH8NQbrIbtH1ywYW6KHyZ6kK8F30fTraYkjZCFDAVVxn6Gzzq
ZF0m0LH04TYF0vqmQBH3XR99W1gmWaIfWEvemjhKXFtj02Y3QyOpP4k4GSFNk4pqS63rS163sDel
RGmQOEprA9YexowNvBA/kl9KQjHJkcHNg50GCEd7MEccCke+TpUARpitmzC47UTvhNfcG1DXNLhS
7TSElsnESbch2nHx95hu23Iaypgf1HpCcaUDfEfizlCe0T4R5qSjV7uxVJMQ0KKqj+baU7eDFevH
28kvimozQ91fgNiim5D0w/ClGZGdKEZfOYykqx+pokffs6astvCc0mpnpE0Rb4MqA202aPIKdCI5
ytRD7HmlJnX0jFpgadp9gTyQS2LCek5FwoHbpEFo46lBk9p3UqyOZvUoU0Irt9WLZI3ZikUiMfMT
kWjE0P8IgF4SyNVFQ7Em5Xx0FGT8d0FLDPGzoIgzfhH0TAqeag8iCUvWRyQddDMpfc2s+i9dh+cG
2tth9qXukUteibVJFp3quiDgKkDaHNcDSwgeG68pKH2Fcf1NQcF3V4hIUWG6AgIaXYHpNUSNDmTl
ED8HWkFeSfV6T2DudFQdyXOg1xyV4VA5pGMK8dD0vhTexZoQiE9BMLLCI9aWsde4sndpOkrhDR4p
OW/SgNG3ASm3P8CINncSVlEAx2pLfwxlzmG0B5r0wfSN+hneJ8lTXeiK8MZr9OLR96WhPfSyDGs/
zv1vOoEQysODR64xEpG7rK16/FHGZmE4rV+HneNXXC6oloXNsEd/CsEgSfXRpc+HNnxQfHSodonm
lfkbNgf9XRLqcMMzP07eMhEEgi1KdfPSaHr1MuoGJC1VLwSS/WF+Y05lFbiTJchojCttrNnjxBvC
QQEETRIC4fRAQi955Nvhg8Nka9RfswrjvkM48kHSCUxkFXnIohyD21xDK0Wh5O7OCrLQjqoKpUaN
yoGOnYIw+psRuTgkDxETqJCRTiJjeIrQ390KhljJj1HWyr9VsbACNwiVbj2rIcnfQmJAcp8juAgk
mRtjW7NfdhVa7gdqbkh0FK25V0xVI61eiaVrZaUXb/pKDFMegqGyltVIfOxyudvIoV4mbMJR/eKh
EcOYtxxIRlO2wbblTUzVMq2lrdyqPLLCDMrXCnSutdIoTvzhypLcZipQTEFIPvlRt1UFno+SeI40
K1wFT8iQ3iD/l6P6AuLSzoDktk+lXMoPaDyFa/QZhzvREuWvEoozB32QtFVZ8EeVVO9RcAtrLV2F
JSVEBLyL9VjnI6tEzVK760W9WykdgkY3lH4GzFwomRA5Q7FIR6xCKiXwbw2tMF5FtL0oM8jtXdG3
1jb0USh2E2rQvFcknwQ+hbGMmJTC/2/2krfqitp6iKqWTFXi8UG+rqz9VBLvlbAFqlkkDdQSjpO3
ViS4F1maKGJpJtQDL5DTP55P7HcIezCVN7jJ1IHrJZzHW4J0kLaofIm7pPfSZ9Q4++9KFvpoFOg9
2iXYwFTKA5rd6OKD48tuokbVt4NFnGtryZCzokUhfRrBN1DOjMroXZS96ZuMnBeSRlTaqi3pyvFL
OYmNeAsXAv32VMXOYtcrLcje3gqVd4VtuPFEFa1oBdJfYyO/lTz5vknWASCL9NSTwySSIutm17Hc
ZetAoOxpoXkkQ71RzC/p5OXaSu9ao1zVUQjIrUvTFhVFZcp2nuULgYt8XCGsiSgKvHSoEW4zVIeS
lzGEP4jLYn+Qiesse0Ssyl+jzantwf21WJBOafagmQQ5oydhw2ZkKJbyvBE94pZ54tZeTVB9T57T
9L93E8ZaAu/MubhFFcH1say6bcMaULYyZk2HRithFoI1KKJ4paANu1aeVLLOJok0tnjJIxJhNXcW
OseBqdZlpPGN7ZQ03QoblA3nRfzgDUYc3sR+Ez8FbUZZnqnYa5oxfaHa7td3oYhcJvlDxd9S//Rf
CiFkX/VtdOdLOklqgHo+iBLi9GhtZAJPWB717IuJAWsdgejZHSYBFuc4BNWvqot7tJ3ypvuuRRqH
loc4yEOdN9bgxtS3EofENxYrVCWyJ7TsKF6OWbqHZWnc8YTR76HCVI8SggiRLYsZFYsurdeIFPNe
wTqvc6a2gLc0h4VrjPNUYxXIWrpFKbHRMYkQUfFB3SNxSv4sdMuhhu1GLpvuptH19r4vO/CNSVkp
CLJqJrIVA5kFRB08PcbRTG3zBwUpl9shEwJlD7YuH3ZYjpDiMisRocAmiynuoGOIEnYR8tYoq3u/
UjX2Rp9tIuKbveQF0w+vivtnbFyQzG4nrT9UML7qVZH6WJFpBgHWurAAedrQnDrszQT5VSfyfgPa
PpKh13CNTtVS+tHmHl4rbDsvfxiKIV6pWtxhDDiM6k2PgqL1lgxidci0CQ88hJdaZV2paZk6VSMU
pW20EVUvMYnvo44BWhMmSFh79FmtUzNF0+WRKgT6PSAJkuorYU9VAzUrg61WBfGfWhRNRJQsOE8P
POXNbtMSz6Arn6DQjQaQZdiI2KOoNZdxNbvUTTSnOmA4TxwDMcglMef+wDdgU02N/MWQ2oFqYZ+v
GHHxG9C+glNQ4/5DaTHxCPi5uXsesZNGOoKaacKxnHaRR30ILfnNrFewUgZELEmtEwDEJPoOeGCq
B1gJqGWnAOO+KHhVvaqKiCWCIQe/TZlP2VbqUNQUIHIz4rUokZnii1F1H816eLPQldPXoaVX4ooT
1wKIxWXov1nowv32x0mOd4jgkUYCnVhlKwL4IXa0IpduR6sitJHMfvzaZGr0E4ae8qM00VUFDJaZ
3wOQTVj1lUVaUc33zd/4wVoWRzz1F1KovVE6WEaJHF1CRZkI4bL7qBmhXCA4RRrRQjhr2sLSsB5J
YQIDkX0zfO7SSizuYg+pOLZhpBGwqH3RYeQSTDeB1A2/RO7VdyWHSuZ0scy5k1vyvM4jc/gqY3P3
jK67lFBlD0NvO4dnBtVCUktr8tn6aCOVLUUHsGiZbEMilEQ3lK3ma8Vrco/nYVzt8rrzDLfloMYg
qqOYDKED30yKCR3ZA/wAMKMr1NKPHVlVtHg1TR6579gX6lelHdSfAQ6asLuTACFHTLLzBuOeJtd3
1M6HxwaZpHzzP80wZW1WdRzhIcrMroDlJYJbtYJNExnoJxyC0BHT2+gwDn7/Q46akhysKH67jA49
RfUauOOB+5B0oihxpt9+RqTnvdThKYF2q1w/jaF8m7JxLWO6ovxyBmhLLVI0KYSaGlZDCxatCPdR
GJuIaryMBqDwFFoB7PA7armF+nC5Q8cg/g9Mr4UAAF5AVF9E2Vx0CHxWkeCLoiLczotN9F7i3Hu8
3MSZMbMMxA8sQ6E/4pKSoCmFMLQxTSjFY2G8ZLDdrStg61MUtAl5T1TAl2mwvj5YEZ8Q8HGQg4UJ
SuyRrN5Fo8AO440ITBa3wCvwYPMElmyKmorePSh1U9JmqtrnBYCWqWJ5YQ6WpPDsmbKJeQlPhK0+
/ErNm9C6Ckc+AffrDBlCEGBEQJHDrz5uMMcnpQJnqyIhODkdyUNRusmqTWjdRuGt7686yr36+m9n
bIY9g2GTUafQxSV2XfYpalpg4+y8e5LzdttlzVppV5cb+YCLH8OsLZEMuM50SRD8ln7LgyHkAEmI
oQsXPvEKzQl3cHHNsyUbzT2HINPFKJe/SxcnjhXiWa7kMOg2qRIHSrbtrQxXc9srDIHTHcFnYUAm
gf42dHW5XAszQfdD57Mk635oXxvzioKSAjtygWynAUZWliX4jFAejmcUo26y1KYFRWg197tz8aVw
ZIdckI1JzH/6DU/OoULqgI9x/+k1WEsHAx+HXKpTXNlBEoIjx181g+3h9Bi6qJj/sCk/L2ypx+bG
TKUBkYldSFHCd6l4RlghPtdr6c7bCulet1tm4EtgP/++NujyyQ5eND/vu087uBMjnNdxnrFh0sOl
kx9NfAt23+9zp7Ght82KkDtvXWx/AWWxMxti02j/6W1I5Femf6G6xYnIvuaggpACgF3npD/+kpq0
uzFUOmIBdeuUOGd1+Vuk6U41wg6WUYwWkGNUuh9y/VqTTyElvQsj44pI0skxAzkFJg93jKybkrxU
aJHyFDaANZHzVLR7BATcVmyexkivnV6QHmYqOhWoK97hH5SKow05NzrrR6BIgyHJrEnzeQ70xAKy
G0jUViLrrirfip4gslb7x1rID2Mm40Kt31HHJbWtVcBj1eZhMBWnVuJDhqVV7fu3hT88XT4mzs0H
X6Vo3CEMBrST46+qasRcZdhfCMn+zAt1LxK6I5xb2l1+a+otCgZoC2TtF0tO7gXMFrJU+Smr0hXu
y9kJQUQD2Q2uZdlc0LgMmSKvPwC1LlOQuprgWhYOiyVikCYGDWTuAI39utzzkyhgno5PTS62hFyN
4D4ymkRUpdBIlGFM0lOjbat+mwdXjvyTU2/R2GLuB80HGN/TWAeoijiP+rfBK/Ryj04iARphZxma
rHKZMZnHUwmOdozaTDFscdRQNcZyMAabzRPicjOnZwmcbwPaN+c3puD6Ygf7KD02QqOgva+ZD2Mm
/kFrm5RaWn+ZJiN/vdzYaZ8s3KJEk4BAR7ZJXfSpSBWsxjXDswUE+yRibF/pXlnFV+K00/VHMxZM
XVlRdMhec58/nY9548tdM+EnYEivTbROgVhkAEsAtbdfDbxgL3fqdOkRf0pwr2amF6SvRad6oQsa
q/TJwtKqrYbtrvO6VTykj7E1rTqs5S63d2bGiKnQrOHo4Z/L3RWGJhliTNxtNf/Z6dJdMjRP2ZjY
aub/I8OAEtB50auTljjgWRN0ymIQLX2xqYS5uJlFumEHtfHI78y3focSdBkpJuYW4pWVeHKpcsnL
uOYSlyJSALPxeNbEakBjpJrfxbgPqs+S9qeHPpSJFI2NVdp9zbp+dXkkT5bj3KKK/g46PCCvllus
xaM09kVaxLrO0UJY/Nq7h6f4X7fCqwRlBIWtDMVx0S+yk6NsZTrYhAEX+m9a5ZHKuXIFnpkp2jBn
mSOCX1FdnPvUPwsTJjuxvHAwyf2o1Y2RvI3t6+WuSCfhGFGuStBDAQ4zRV1bPLa6RhlN3BR5ntSC
dIAqj+kzerq7BFn1PfJ8fzwFInfpk6Isumwbj7D0Kop+Kznyhiur8+QUNlVIvCgooTcB2Ficv/XT
Lpe1qquxtrTsLP+mqPtIv7Iez/35LH3uUs5gwovFmBYWOHXkmE0qAPnPhvzo1BtXxvPk6DB5ROpU
CebPJ4SeP+FTF/q6TKzBkJDtkdUeyAxIEzNVlRdF7ZLd1Mik4NQ2uxJTc0Twxx7FLjSLPohsaGDG
2WqLnpVgFFG7gajpuu7edW/d/S3/tp5/rNf2erezbf5xu16v+Td7Z28ae7fZ2E8bfvq/v3RIIT/t
J3vDL+/45xO/j9+7mn+dn5z5h8Nf7vyT49iu8/jobvmx39KWO//E3w4/5t8y/9b5P9zf+9fH1/3v
feEW/Nd+z4/f+/n/wnfur0zw6abBGQvhEw2zFzIVS06+2pLQpdgJ7qaxsMv7JYvT2osPnv5yedec
zrKiKjrbH04wYOIljdof8Qurmlkpm43TFdgChto+BXJVhE5h/bnc2LlOcc4goKgaKu0u5jZVuh6n
NPKBcVI8QN/ewXoG+tsfOlnYXm7qdBkpaDHqskjHdLbi3O9Pqzf2lQhnlczA3iR2c++1LkuXtJ0D
KWGFswu4gMvtnR7Xikb0gXqCTiWZjXPcXoADXaGglWVPnVrt8VVLXIAD+c0gpN2Vm+F0FFUo9v/u
/cXGFCKhA7XK3hcBTpNwtqPecIzWbYBDXu7Uxygdb0bAdHNQxBWkzPftca86LchEDF3JS9u5/f2f
Z61yD2rJHlehHW66NURQN3Xe+zUAf2XlPUMr2/T73m7t18IV7T+/TcdfG+54I1zZIHMvl5+m8NIl
5zBvj1mR8/MET0AkI6PGUbhVagoF0PKVa90/M9D86f82sZhTxLD7Ho4AypE+bg9pPPhOlIs9Ftmj
tapzcbiyF0+DDNaQhSmmxYmu8WI47hJWoL6q1TEs0M6MdxK1HTvscDQYRh2FcIrN+o1vjN0e1NOr
Aejpymyfjihyg+aHBIUhqydHwdCNMQC01uBNbFEBh4Zc3lxeT9JJDozn3+cmFiNaSCZ+01XHrkSK
dJt3wugizd/uKgC9TjmCq1Gk7DfWBqXTZ8m90oqlc/kTTueUL0CKdc7FEaF+pC8+nQtp4nmBOjsR
YRYWOAi3HHI9JwQfvyZGeWWJnmsLhBj6LeR/efovni8wQEbKNDzFkiZwJeFGtG7TlFC4/n+2swg2
KqGDgy7RDogGt5duPRBLIYo7ZXIlkju3QixJ1vD2EwkMxMVxUOKU47cSKJsylx7Lwv8VGde29Zlz
FCI1seis2zvv7OM90AcxGOaE1AXOo4VdKxhdIV9vB1p5ZbVL8+gfHyBMzKeWFmtxQLLAxOnGsFsV
RmX4MLHwgvdGQFVQSx0MG6Bo/6jhFejCtabPXE40rXGzU3jgXxadjFr0FYBMcopKL6F/D7QDh4Ky
fujljQhwQg0PeXcjDrghr5vqKagOALlaa40Hx5T/+Mv9QAqT0FwlS6pxb5mLUVBgL7StVSeOIEP3
mDATaICITd+h3FzZeSeLZ26J9xoGdbO8qLW4/GFBYSkwtCAchdGylRwsNwzsK418pO1PZ/XfoV30
R42aEIUyZpWhHfON39zl4ncPSR1FO8CX1zWkxZ8Tb+9FHXgebJ3X43glhj3pKM7kVDBkANFkh5Vl
6CZ1upLrFbNbVKJEcRK93w6431/OG41IKpENynlkOJd5xRY+A9IdlBuhav6Rc20N1eQdjveq1IO/
b2rW38PcierFLFp7vCVLvy/VIlZ0GzzDWxeOj0Wt7YEm//Kw4LjS1un25zWKTB+1Mu50Y1mWE3q5
LJGgYlMqwqYszV9KLCOKYX3729GjGZIvKEVyLEsfT8lPt8DYgWkdNZoxmu4QDClgKcgz+bjitXUl
GXsuhpqzSlR/QFQZ/4jUfGrLUoW6LLqA3CZxmvlYUKDe+bIi9G9JU5TRWoko968o5JpvKuKrEdiU
ictXCON+dCgYhTs0BfTXBA0R49ariv4dKUJrOsCSg7plgCPB8yjVeFg3E7XvNcCP5M/owcJ19SnU
XmU4/Q9ilVg3LJmh4e3bdy9FUMG4HBRcP9EZyZKNqkQDGMoA51xDn/yXOmyib9Tdm12UDe07SuPN
DnrdEF25u04mnFPBEqkbacTrZzaLIg4pUhNwLIF2m35x0BIPzVTz9fKEf5gefD4XPh7JInU3Gakz
XVkmOqYx6jQ2DGSCtaA63k5yufXtYfVLcv2VtG4f/ZVyY4w4CtqyaUc30S6irAP5y052w35cZRsM
XFbP8qF8zpxrq355Hyw+zlgEfoqU91DX+bgJVEkJbcva8ZEBxrxwCLsrl/hyxJeNLaKS3tc1LGho
jDw9uiO9UInvUl+aT9BKk7/cZ4RZJA8khKrZazLF1uOjIxs8QCBNjKemhR4PVg5hQ7VPefWGK2fu
fKwfTe+ioflM/rTJ9FAIJGWkoVpJ0mcjVOQdKyHfj1XxPTaC6to1szzjl4O4OBOxqDDwxGUQ9ccq
WEl7eWVS22xDO1+P6+wOeL775/IKvjZti6EcQyHOS/BPjuI/NequQMstvtIreRmeL3u1GEVVy3XI
l7RhPH8NV9Ouc+PvshPcHyTnYdo+eNBAbPUQrpWVv77cO+nagM7d/zSB2gTRqMTwxmn/GC/T1+7+
J3L+Gx6eNw84sztx8ZcXzT9dRYuW7BbZiI/o8FN7csF1p7VB6iTanyF7kNt92Pw3TSCIR9gz4zKk
RQqitfIoxGE0cURtnLmPtgSENC6uvWhO8p4fXaHw/lHyQylysTJkNC7k9mNlhBjtjepPP/uVtslB
rjmyxuR3JRkgkFEnTUGhI5gBVvHhyuzNTRxtvzkFSUHjwyRD15YBbYxltwTwjsXZ9DDv4+pNtIR+
rVk9cl94tKI7qD6LFUoFohjuBy0UvhlQrlOp1VfSCM3o8vecnAbz5yAzCdWSAAnF4ePFJELUi1Ek
T51IeW+kFZ5HNmVNSoz/v2YWh4AHzrWHXJJCDrvDNK7wbltIyqN2Rdv6/AQDh8H6gUwd6Lvj7rR9
EoeY5qWOHxvRGq4hZD+AXOP4YrVv2J7eVqAYSzF8g4a5xtJ7p8lfL/dUOntDffqE+dc/bRdJigI/
VfkEw3eDF7Owo8AmyliVq3tZsN9613+W8GbdWbuOWv6VG2uZo/xY4Ag2zzqihklsfdw45m5pp2pI
oTbqb9N8ZbHZuNZihANa93I/z3bzU0uLA1CRe4h3Ki1VjQYJ9WsQ4Fo7QOkv823Y9rsCn+LLLZ49
9wwQCvJcFSTjfdw35Ky6CkNHWPmyPIAuxOSjAhB9ZaWeuzwoQZsWMpYqtg7LDTGGaiOKuEkCpovi
L0PNRrymk3mS3JmnidwuaRWekTzfF0c4cmuokggFCFLf6cl8jq+tua6mgynC94wcyXAN7+ny6J1d
l5/bnE+CT+vSD8F7CxZtynGAdAxZlo1XwJC7U3DnlOHQ3QelM3ISCV+hPiV9a+ciiVKEfHeof105
8M/enyqOPhRaOQspuB5/jZXVIgU9vqbP9z5sWfXdGx5R3cMBopef9dk9fYWIll7da/Ee7KNnsrJu
2nZV9N8SoFLRlVv13DmoosOK0xCzbi5L2taAGWWWIPmgie9T/bXQkfjGsVslvXJ5HtSzLVGIVSVc
SHTAZsc9NyzPDyqdluoVANStuiF8WEtuQmbf7rba+isorLVxH9rWnWDXG3KXGQipb6ghOalj2sNe
WoHGvTNRnLC3zdeRIKN7xTzafixc7zZYvV7+3nP7AZCkqFIdp0CwLFO3cV0PmtoTvok7i5UzhQ+m
+F/sOU5MS5bIBfBqXgwJIpF5GwIRdrJR2xpaeWvgrSRI9ZXDcZk0nncdP+ZyO56nJ5VAdLByP7Ea
1lydIbGIBJl432V9dFOJZeoqVQOdppVhvY2NOOslBtnb5bE8ez3N5QFTmj/iJMiX/RDmQs/cI8Xe
JF8nn5p8+oXbKSjeGnOF4rdtvovlDgbRlWX3EUIt447PTS/Oa1TR8a8c6TziIrJ4g9Z9YN1mAowo
HLHQ20o2lXijI4lRq788cxWo34Jq57UPQD2vDMLZafg0CIvDL4780I9QXnbiV1BVk1v9LN3SmZz3
dgM0RtgFB+0hWJmrdqvfjVeKzec2H5Vv8hkgPJFDXqw0KniKpGEKA2m5cCRtW+RuiFrW9P1yH89t
GuIpJMkpOc9eG8d73OqTcpRyiFp6Km0qFPLhNaxG9OcuN3P2HtF1qk7smbl4txhKX9PRo6rmU3S0
EqxFMeD6Q8kLhuaIvbS3tpDOXGH12zyhitsaTpdJikRUmwaNe/lTTgMPzChAHgEjxd/tBLwnhhZA
fRR7kXdahf2TlH7jasPK3tWH98stnYQBqNwgME2ZgOfCacRaW8Kk14FOGiTP89k5sKFGiinS5VZO
FgpVD6ARBgQU4iieDMczSGk3Qgi3Anyqfw2zn0Pi2Wjr1uPPy82cpNbn6sq/7VBBPG6n0Bvo9j3t
JNQ6hHIzDd+V/GYCb4EkBooZd3mFmIkDQeZyw/PKODkOlPmiIyEKWmexQlMEASe95TgQyp3ffRO9
DfC3y02cixCpf/yniUUgXBYKTh4aTZS8hQXvMJE3xHyqEx2UZHDKvTJjZ3v06VhZbG2ljJE3rubm
Ohl5Ves2mKVDw+npv+jVp2bk4wmDAaZjcM0JMs1Ku65RMT/Cm16/WMKuMK706fwGn3ExoIIA+S9f
i7zMhCrV2ODC1vsuoLbyc9Bd5KSFNdIH1/B250bQABZECQ68IqCq465JUdMasPfpWr+2lO/wM0Wk
x/9++D63sQjiEaspyMYyfJrvgm+N5a2MqEjERs4c/Zqb8McXL1f559YWlx7nSBZEPj0KK1KUNAcd
zO6+fc03iE3Y+u8cWVpe3Q41ncPk3Gi/x610ZaOdHFdEHKTCTQOqyXwZzIP+KexuIy+XVIVPqCai
pxbPrqiNrsQVZyfuUxvzYfapDWiPA68+2vDMqdrMjBfUvIKfRlrXm8vTd3rMH/dmcWx4eYxTG/rL
TvJS53d6cz9Mt2J0Hz5fbubc0fF50BZHR2r2JVIIrBIvfvZrOEE5UEKEYcETbHjeXlmT5wISA4Qz
eZkZhmYthk/thkz2u4Ep+ooPOVoa8rfoxnsafdgWl/t1dqLIouGcxgMAn6bjiaq0Rm/QBOPdp+3N
aJPISEtdiaVPLq55vf3bxMeJ8mktyKNSUcWYZ6h/m/rfcu1KlZNWV9bB2VX9qZXFYSuHcqy0CK4j
0JOjU1TbY+f+/VB9oNt0nXoQBa7jodLiopNLTeJNoBy0IUOQz9WVK704N/FcvnMwbpBSWObcrUFG
70/WeYqN3/E/mtLCSUljyNi5D8UGmquLGvjlbp090T+3uTiS9CxGfVajTQHtJDVDmL6yG4Aq6Zoa
Vu3f9RWGPVcW+DxWi2OQpP8/FiAzt2kxW0LjR1WQWbPzQg45NUEi6T3CZG+qfire9nIHP9BEp42R
fCOwwMFGW6zxcAY+hPhfOsg3O90zEsQgOZDi6F/DfbNT1unN5GQ4zaK7ZpcP1s7atPjAIqqG1WHt
XEuIncuW0/f/fI6+CLD0HLJKJdB3xEo3upO9+Kv41tvawm2wV27CZ/Hpcv+vNrgYbL8fkbCN6D/q
EOYOTRrXf2y2Bk0Nr56T7IrN7ystznfmhRHX5eOtMvWpp3SI3Dg9GoBwyWJnuInWDxNlusxBD/PK
zjyXuzka0sUdHrR9jzkH7TVuc1AOU+eAuwT1lt2rjvgjv/PtN71y75hiQH7od8vrKx2e98ilDi/2
UBZUuV7nHx9Q39bymjWmr3/5N2/UIz2YFg2YOuHKy/HMup5fOJSORVz5wC/OZ/ung1VDDiIzOl44
uJczt56rI/WEUFlnAD3RfpsRUhna14LcroXxhYo0OZT62PqjRNNtSrmhrbfqcLCM50bc6eaT32Yr
ZARco16n9ZU74OSamZ9IIOMo4XLTnOx38HKFnoVm4hhVOt3Uef0F8v+0ETL9y+WZOJkIGgKhwrOF
mHFO5R2PCWazHuQI3rli4P9IKVVMsn+lLyehAE3MAA4gN/glSksvqawRlISENjXY4tuoPDcT+gbU
u1CKysJXTb9yPJ8bOapZ5AE1VGENeXF4KVkxxpNWpQ7V/VdN8g9mUL1a1Nr/ety4dUBKAJzgXNYX
l5uEYn+Y+jk7VlTesBh9rEkI/X0TsiaBPpsvz5O8nYjY8WCxBJ2gaHUI+HLDjVP/7cUyP0rYCiQI
we6dlAZnsasCpybkmhMyV/2LkjWOrz1hluhMyhV0yElgQ1sgIsHWsg9Jny/GLETEy0KGkzEzyQ//
QbYnnR5QGrw8bOda0WEDUoQnFGQTHa/oUeupa+TanJkfHiPlp4rpTZGZQNumK2N3QvKbn/76zHLG
7JOyxhLiXaq+juoXTVHOdYf2plO2Xoy631ZQ95LmDNNKJw8e9d8iY59eq7ie6yeZ1pmMC8gDKvxx
P60WVgYqzRnyoNBvjY1h7shYwju5Rps5c0RA46awC1AW7zFlcR2aSpgU1khD6Ik5UOHuBl99vDxn
55vggYURt6zBgjvui5wjLq5qGSItiJZTlcc9oyt+XW7j3HiRC4IAOL+O4ZIct+EHbYiyfJGBO/lp
UqkwviF5a4v9lWbOnD/zlMC5ZEo4vJfNtFGMzybpoFHd5yUgWNVwpfpaCvZaK4vnFaXmXpFCWqmK
bDOF1SHS1N9pll6pdZ85umd7W1yNNNCbgBmPx6wVsD2SFKa+LuJXsRxdyJAtynYZAO3sViHh5Kl/
66o3w2ggsvPO5sYwTxK8sSEJEKfazFGwpuq7zu4ClLNQXL4G0D4zhuxbqInz+4HzaNG5sEOH2zRY
EBTVcGXLsDmDyZ0r+Dn89coDTsg1i3AA5KKPY+RT3IHpLDA0pD6ckfxBKL901iOSrGGlOJfbOduh
T+0sgqpAFFS9CztWuGdsQmS+ZSN143paX27m3LF31J/5Oz71Z/ACMudouTge6r9xjLgcRlcGSk1O
od9IaLQUeJwKLtLWqAbtQ+XK1Xu2m/BOWCGERwDcj5vPrHyuAdBNFLdXeHqv5FFdSXL+dLmb80Y9
ClHnB9e/zZiLZ4enthI+eTTjY8Oret97pXxWxdxtZGmbF9cW49nW5uN1LmlQ9V90KhzKQejNiU6x
LMQi34vqzzB897vaRcR4dblrZ45bayYzw/BUeeAtF6Qk1GJZd3RNCbMHIVUORvnjcgtn5+hTC4ul
WIr40acWLRhR52R+Z09S86TGyZWleLYjmobDBWbahGOLUWvCbEw7sed8Mv1H0RielfDKo+H8Yres
WWGCqBsu8/Fqy0P+5zTXWOyD9+TlEyTHF4NUBnxz8xkFX7l7NNRb410MCidLm83lcTxzac30aYMP
4OJCAOC49UytS08bx8yJzPuITFPW/wpbvEiuUZnPHfTI3JDkRNsEhY/Flq60tJdkaCqAiAzExQt3
yHE5hoGLYMAGsQA7TK+hGD9YYssNBlJYg/I7q+wsU2nJ1GdZr2LkCDr6DdHInR6m7XcjUfZFo91m
iPU7kxq86JXxFOIJZWMvI+0qtRdvvLTcaWqlrIumJA0sKV8uj/rpZqS6jMYaCT6dEHJ5wujKbAWW
BQ0YR23/v6SdV4/cSLKFfxEBevNKsmx7o1bPvhAyI3rv+evvRy2w08UmitBcLGaBgTCKymRkZGRE
nHMCwd8XqnZWrI5id+IE6c/r1j6fldmaojFFQgr5CTIsghlOMilsHK08qYM75bvc23Cj9QX9Y2Jx
HJOwKz1hwIQU73vm6AuC9oS8S3eI4rfrq/lcPSHt+bichStJctDLA50IZzynle3dISB+Z/6sD/Jj
ljDhqB6Tp2hjefLnODDbnL8VzUsS8cUxsaQhljokDZzmtd1Fbm43x0LitWSHznQ0dsoBXNku3Rd2
cNbv+YNbOClulEe4HjcWPwecS5++/CHy5XmFGbWX+oQfoj0kzlt8kwR2qjsyohG3Bfw/4/Fb7BYI
ob5mX5RTsIE4+3yIL40vQpXYS6SEMNE5Y3KsegdZ1MZj1GoXZs+FvgkpWnfbf/Z84VP5UMVWP1PD
NfvCndzx8F4PTneMXOtZem52Adxwh63RrnXnopgM+t2CD2BJc8Puwq0nom0w6Lpdw0PAEK9TFpMd
jd0dCrG2ltf3su7vYKl0Ep5DuRy7rfaDTPN0/VOvHqkPv2TxpYNAGuqpi4kRA1zWd+osmEYjm7IZ
mhDXTX1iOYJIhivun1UvPmxoFjFVKVatnrPbu7qyu8fosTnqr9UN9Pm6rTgIcf0U3KfovFVO2Vrm
4iuLcm81eoBpwWhsZu0cqYndqmqBbf4dULXbWOmcVH06Px9WuggeiMCGpgaxqzMKX4dAs9vyBBEo
/J62pL5a+mMYoe5T7q5b/XzJztuLDo2pwZwFNuzy0AoQc7dIWjSON49djPWzCRVykD9Km0Nzq2fm
g6X5l3zInDWtrNVKxZIPJ1JY7INOsEVjIwysG6H6wb1JFWxZAQtN5Hw1MW2cvoHS1CyQfDT3gfin
QMz/OuX/zCiL/BjZRmGK4ex2BkQlBTfzHuPa7a2N/Gv92/xjZRHZTW1QgyGZi1KID4+/GgiBM9e3
tko5W2YWpxk+62yUJD5MAXXMSazDH0KXlcjkRn9LnRJsONzKzAhiP3DvcFMxLU/X8tIPJi3QsyRu
K0b9ae2JO0upHARn7Qbi08ad0LtAm6DZB/6fu4ZJzUghcNIw+wRLLCwUKiyTBpUy3nve36AD8/bX
Hx8mTDAUSWEUeoDlq1oc8jEbu65ymuK1tBhVUn4YCTwo3dsf2+HQ/uMYi5iYQv5s0THh0Ma/dKRs
wle9PiO2dN3KamJBlxRmwd8MP4vQoBm1ie4hl1ziB8pOLXTfRSF9K8iuet8HK/OffwgL4WAFXZFw
l4QjXLGteZAzZLOFGcSwsZ7VFIE5UKqvaB3xeL60lCdpyNMZS0zukho4Qut46beG42U9CCitXd+9
LWvzn39Y1wSxB9xanKqham4Ur6vtsqhh2+ikZm8qIloEvY7eETJEG/fI+ob+s8zFu7CNVZiUfJZZ
jS8oFwFuhpwGiRR5q+Sylu9RION5RuoO3nexn6rRtU0WEp4y04MD3mAANLSR693FdJGY2HRT03J6
JTn++cYyMgitCLwp9FYWzl+Gqh9LFc7fDPfU7oPqxZdOfvo9QOUOpgjnurXPHe+5Zv/B3CIJyLNG
7sQOc0aAiIJ2jzIHo+VHT3nU+i9hOPN60Wm/bnTNdz7aXJy8rmC4P0mwidKsY6iIl9NvhkkfMnjj
ydyahliLyCwRSA9ZFuwwS4aNYYA1ytTyxrHCL5oItOdQIyaaITWl3EoyvSvwk+ZMUL7hqau53UfD
y7Pfl54uFBjuvOxWrP4Tmd/y4ksp1I6QTEz1cj4U4TQiaoOcxYHKsptr7aFLlUMdoABvtXtkLxH9
VvY6MMrr32Atk/j42xbe3ZS1nykC3j0x0CB7z5n+Hg0bNtYSTEDJiggtD12o5aBtVVW6V0ES7whB
UyGWkzEyj2ak3elJu4Og/Z6hjy3ky2ckxezQH4wuAlOXGpOIdDhpppF/idCbNoLWLbJZrSPfQ2Hg
dKBSovKvAgBXpP1S4ulOlb4kIhSaRudms86hMt1WXna4vuHrbvjhhy0Cl6j77cDMLXzbA3PcwlfU
nLrukIw/VMCyKLL5xZ2Rnrs/JfSZcznKZ5DnMkBFUFl8aCR8hiCS5v0YsqNmNEfZ9I91Vmwtby29
nwmDiFn0kT4RPVmMDYIO4lDDuu14XUIvpts1TPBpED9BbfuKPIrbGfHTOAUbttdu8o+mFzFM7Q0m
x+YY1urdOSxLJEC3LoPV4/JhdYuQlfVy3BYxH89qBtSKVEJIbBeq9K9Cxgc7i5DRox8lRyNLKRk8
cuMjEJNf4REgwG11zI6Z6TzKL6YNVS8T1sfx+bqLbi1y4SpF1vh94rHIMB7c2opQ3Kp3/Zhu5P2r
F+uHNS5OKNLcrVHPF6sZnrRpb+bPFldPfBu1biUe2/jp/7eq5blryMDzeUsTya37O11HA+XndRMb
DrgcY4oi5MuL+Ykh5K+D8rCZRK7+/UzUz538mcNq4X0KGhI14uosIXtoqpfS+jc5B9yMoBUsxTSW
qY6edrmR1MSIRoxv+5iqgxS9aMUrzKvHSk9uENP9fn3HZldaFgN4jf/P4sIHylQXS0vGoj6CYaMk
8FgKRy3/6TUbzrbq0x8MLb5+b4l+nCNW4wTmQ1trjorGDjw8/2I1zA+jqAIO6xOwNe4nIVKVkgDU
c72lEGOIY5LbgfguIhjeTOLG91rLgcFHz6jgmbB8SXaHBojn5Wk1LwqB6q9IBOnWvtlCIczf4NM3
MuG6wSEsmFcXWycww+VTLpkrGgmC5OBhEziOqW5I/pEpL1vI9/9iG/8xuOQNC5qcwZseg2V+MOX7
qto1+d+i+Srpp/+foUXlwUdy0B/KeWVCSWrvjpWNiLcsOcgqXrf0u4e03ESmLWf2Pg4vT5PLd1Jq
jL4/Bg0pX2YjnXDWz7oz7FGxCI+hTdfhpN31+/vo/NfjTC7fvr/UN62b3GiHco90N3TiTL1uHInP
g/ekBB9+01LNoRD7qlL0unamh3dh55+VY3OTPyVfkT69me6jr+Fp2j3Foq09lje+y6T1sEXnu1rs
BV8JRQ4cgLyvFl8gZrZBQb+udkYasGflMLiB2xf2TKsf2fEjchaHYANg+Hkycl72B5vy5acYE6+r
dBQ6nO/+5Ei3w1fxcXwU30v3L3qZ7uhINqLEZxXSv+iobXjcSkfs0vjiWddbSmRZWceCzzOsNN95
oxMfBKff94/agWfsbXJv7s2NDHz1CfJxzYvUCOJdyytizDKd75Y76A/PMZ0/p/5xW76qD5D5uPqd
4YqufCg3gtRq5+aj7cWt1YxlL44K+608IGNrvxkPw/77M5z9e92VzuKj+GA5ykF1Rzv++tLuydA3
qfPXQtjHn7BIp5CJqHodbXBHvkMFPnCb3fNkD3vB+X30sn36XhyMs7Lbkv9Y3/d5qArgAkICS+4s
EB9j7Xfsu2FHuBbMjky9du/KHs7JPYykN9EIcjgqnXTvMVi+cR+t5QuQk/3P+vKr14lVGsj8OJ6s
Up7bycjsXo9raxZmyjcYwgyL/u7CnSF/CnHnoXaSJHIg43CizTniOTIuIyfzCzzY2T4owhbuI2VJ
H4UiJmiKSG55JEg33/Gcmx/ZW2H/7Z/819EOTq2TvJlbG7h2wX60vfAbFZ32SfKwbSHnhQiin7kB
pQOh39jGVT8Bpg6xFpBnpsoW+6h3VRWXE4aU1p5+WHZNdzH95jMlrj3RUq2Q3Oic/C8KJL09Hjaj
0lp29NH8wlFQOwlTfZj3GNXmH8N7fBdVqOI4THUwMurE3xQeGunDz+vOs1p0MrSZPQ/OXhNIzGUk
jho0s8peYXulNyOxzfhv3bjt4tdYfos0N4jP3Vb3afXO+2hyjhQf6pUwKfVBF2ESxdX4qTtKtvGQ
udlNcYqPvWbDHC7dw0vYOcwnggWIdkgGBl/o+l1f+opTo6CkMKtIjZan8uLe86o6DYYSKMugf8lz
x0ofCvVATdEE2NSWD+ZWZrrygQG3MY8LX6EGYHZhT5ZHM9OlsnIA0XeHwQLOh9ppx0Mo2SJpWAkJ
jJggVAJch3rPErSahLNOulhXDlCXvVmM3yZV3MimVlfzwcTiI2Yhyn2ThgmpLu0Gqdimf+jGjWrC
ytmflY2Y+iW7nmdwLz1FR0RQCQuMTAqlUD/etSwn3qfeX9ddYe0UYIjCGOTj1LOXrzpfSiF4b5vK
6SXolYHZBHanHmaVCGQOpJOZ3BXBy3Wba9/oY3NqsTbIpIso7mhO1Wa6z7zilBjV/rqJtW/0sUm0
CClBFgIIQCMTHVcnVu7V9l5qtrIa+fPVAKMqQjQwuzFWs5wDF4wwQbd23rk0f5oir2A2O3+rJsQe
md71j6M/TTAmFNltLgWnylL+svoxcbPJT5+vr/YzYQjbSW8ZBl5aBNxSiwAuqZniSTFSvl2C/rdd
W0b91ueB/2gkQ/FjVLNBdqK+MFC61bXY7erMvA/igKH/VohLhg+j7Mhfnh+y2JgxV9ypt4NZ9xDH
WroP0dw0PfoW2IBQKIZDmDflbRH4zRdNF/XKTvoCPi7R18LHErnwp0DQ4xfTmppdM8o0O4fReEOB
DHHcAM2Mp9CLJVqQlT3IQ+QEjRw95O1cc/GK0bTlsgv3eTzmv/oA3VzbhHl458OT8ihlJU+/Umrl
s9y2ZrgRFH9TiCyueuaCASvA8KLCqzxHzQ/BuReaaTSrkRk4XXDM/Av7vMuHdD9ZiPgwoaaMyplk
4Luv/RLL5sUcAeDL0VcinptqAJmAsGfVf2IZkeG6hzYC/Uy5++PRVJjU6AdRT52dbilBloA7EkuN
Dy034U3PeESeD+fB+Hrdn1buhwsri8QjnMys1USsWHWBdHugVgGi5IDnbVEPp5OY1fFzLFoH3wBg
VQz943Xzq4d3ntrj0S9+Tkcgmsl90eTwQu5wm0jAlYXsFrHdfxHH+dQQgQGvwIEW9782+KleRFPl
BK3xUIidC0FGAM1QsPHSXQux1m+0CBN/qCQu06uplPrOSOeOtTXqO6tNaK+MOowmYMVeKp+sZ/Jz
tM4SZCGRN2Xks8381+t7Oi9m6dwWDXPiFJzTn2hlBM9UxiHlCjYrf2dM+9yK3YnHWP/SIZR63dbK
3QWl9T+2FsE3o9XcNXHF90uRdbUGm8nVJN2V9cbGrq2JprnE9UhyQf56eWADbyiSaHbTKqfepbxE
RQyX277rvwz+uHGhrK3po635MvgQHFQv4DE1YotRfqs6aEFzJ/q3iSGc/nzvJBokZKTUu4B3XNqB
q16DMBZfCQPZfBplcj9NqKVflt5CrKRr2Zfr9lbuYkvikYGiDMwD4pIeJhvicIInjaOewjOm9M9p
v1XpWTnOFyYW0aRr1NIaLeJqX+aM/0p7SwLn0dX/IjSCl4PWjjohdIWLnfNDU8rH+Tir1fcKRMng
vUTC39d3a2VYm7/4g5GFG6R+oNXAoiunNH43DkTACPF7Jp4k6YuSHGZt8KJjLuq+tQ6wfVy3vlJH
wDhJO4hKkD/LWe0pEJIMHhtyQr22DfXY1yDd/PuYal7g1mhgXje3dguAk2H8nMcvN+L85x9cPu1Q
8BqRakLZrz95kXqQhuE/DAXc5H53O49Vi5N60pT+7brZNY8EwqIigAnXJOHy0mzh+UKs16wyGuoD
wjj3ivYvMviZSOx/JhYBKumiVNFnV9HE8KkT0+comHHRWxx+a47P14KNmeoLEhALj6T4Ek8G6ryO
hEjSlE97uZhOVjq61zfMWPMLUniyAeQmgLEvdqw0KCnKal45bSCVuZ1YfDDU8bTeFdO40vZdoOl7
syuHF7MtuvsiQcQlkUto3CuBH2mHYtiMtiEGNeonQ1MaNtLiuStqlTA6VRDFj5qQKHcCFbxdMsnF
AQCdjxqeKA63XmdMZxUs+9dhkiOYQS2v/Np4VrozAwlIImwW4W1fV9OTpfbFax1Z07lj4M3tmmIy
mfrXQUPlU8N/qhRFFDnMoqSa7fM6/6Foid/tcjkH75hJlusPgfdoQmrOXSkb/T5RB7BVhdodlHKw
kEGH3IeeQPBYdUq4F6XSOwmZd4pzQT4ZgraTiknZZ4Ux7qe+sJizssYHAFwTfCGCequVzMvZQdLm
6U7JYvFJGXSAj+mgKsdxqqe3sdKl1EZqsHhUJhq8NvzgjWcjnJbsTC3oXodkkA5IjcV/CX4oOWMb
6gzNcPV6GydzNaOARR68MyRXZEgLz5Itoc4Sg9E+EAbGbeiVxX3bV80JVKz6xmwWettV1g4uEsPm
PTIhUYau9dhtJFBLvwM8RyJhzqCVWfBAXAR2xmhHpQxL007L76GF5qj5swyp55f3UXQy5I3K+fK2
/22NoTLRmEHXUPRdxgVknZRMVBuKxeZ0VBTvCVF7W2q7OxhGbWXamgRfXvizOR52BEAOMLJdixgB
IWfVSLUFp2Qt2UG7I9DtDSr2Xrb1jlyGCf5uknnQZrS44MNY6oDkWTbFrZlZzNrolICKc0FxHNVJ
R+hylGOkG7gHX+tGfFaZjTGDwa7zjBgcuIYOD6gcPW2EE/bxY6ZITQgSKa4Z+G7mgs3Ct6xqipLQ
gGRTytRnVfXdrK52Yl4foyl4N6c/JT/CHCLHIO0I93Prct6dD7eMHxe6ILcMvpR66N1GtfGrn5pp
Axj+eYspbjJeBfgNE4xfXRqhAu9xaaFZr3bfwlx8igNjLyj565/uHFbgeyeVAufEkM2llZhuUjiE
ge8UtfSjATfLg/Z1EAzL7iogZFJtHq4bXFuWAgIYIRB0peCguzQ4tQzCClLsO0b+mhXNfRDCTa1v
OujnozBzkc7IUjrLqDYuPlEiD1WaC0ng3LxDVwErFlpwP746O+dpI6H/1JCjvUsdFvpe2AjoLC9h
2gEleE/LrABKkspFle5wuK3dxEYw7vrG/d6ZSye/NLQ43b0iD/EYeoET2+lvoW1QFWgm6zuFf1NY
5PxPyv9u3t/dO2t397C3T8O88MPjD9W+Ve3S1XbFTtv9sB9VGzFQO7G/HnYvzvHp58+bLYT8yhe4
2JfFF5DNIPYrn30RjC5ywjYLD5lU5DvZj58NrZc2Uull5vffz0BJHC07sHrLl3HigcUwS3Yn4OpS
vPd2SncxNY2pHY4KMoy6lki2HmgbicynVYL9RxgFJllYj4HeLtw5k70YChEvdJIA4v/h6Deio8W8
U723jc/Pubj4+rMhFWZB8kuKnksIvaWWZGIqmjxtStZjZ4OqfpXMuHzmGlF+THqgb8n1fL68Zn/7
Z0cXNeNB0mSpl9jRqB3OZpXtxdI4Q2F2NwzNHlm0jYP0OTAwa8bE3fysY0ZeXpgrWjnLwjYIGd9t
z3UpZnY89jeFLPxhpQZH4SKmJAV8n0xjmYeonlaXUoX4d2TCRKlUbivexsn79a/1Oc24NLJ8cxXV
OCYI8ThD2MeMfRSnFoUltSfTQNYm8X4FQ/Vy3eSnMUkWRqWGG4lgxOt42TntwqKPx3YI0csKn8Ab
7lUjYshc/CFJ/tMQd26aiV8lKUcAtXRDdUs74pO7WDBpiDKvPe5fan2LpxcaUknSUSyF/KWjx9Ab
PyxoQL6VSgs+CjVvNymz8cv1NX/ymdkm6FAGRGZFxCXdx9CrbRPpeehUkVzudC2Pj9z64c7vOfHX
TX0agoBzZk4YsYagAKrPi3gWRND4dLUUOqO/nyRUDzNxl01vXtId6/itTQY38m87Q7gJknmrnTR5
HYeDnkb7IhZPQntfeX8bxknrTxs/bI77i8jACxuUJ8x7AACXV/hUjX1cqhz/KYP8B9HJiHwPJnIF
fVZJT++oS4e6o+tVTIVG0NvmmOcyXMQJ3TMxrFrvmIamH5wrosFok6UqrhaX8lPvD0PnVt1YiHtJ
GIQbUwwzFbRs0ghO3vcDL6e0VN5bI7T8PTLujCFeX9pacCUeQF0Idha20EUKlHhyNwhixSgPSnq3
iEFNbtF7BY/4TjxKoa8f/4W9mZIU1IImfyrHxNXUSbVeRo4VJGe5+Qte671P3FM3ngUrbktfHiJ4
uHg4MEsSQLjkOjiza9Y1lveczB+NB121YL7++XKg8SCGw0wBu9DiRPK9p4CLNnKS6D+S9rPr9rry
swg2Qt3aR5LxfXwQ0BYNrMuELgxFCRYZOXJ88dRMP5lmtv3hMex+Xl/M2p5B1j4TGpIRE7wvzURJ
ww3vWaEDGrI9CPTKzmmphvDJh1G+kXp/aqtw1n+rq3IT8Zj6dNYjNHFzI4wjB9y2+DakBjB3KFel
p2GEWMgehTKTYZGVxe911hv7rBnbL0noT7dpH4nGYzUkcNt2E3n1AUELEXpWsfZ+QlU+vE6Bn/ww
jBpGeDOrfWfsTOMvNcqlb3++Xx8Tk8XTs2w5j71IYtKqo+sFNHigYLI8a+OIrkR9khFSLkTbcICl
egWzzgqrpSfGg7DbZWIn3LHC70NWN3YUi9muRzxuI9Vb8bj/imrz/uT5+fsi/PD8ojghlDB5RE7a
K7cosAAWFOzRTI9ev8X1s2VqcY+bdLKHMqZOQJe0YNKg5k2k5++BurGNK959saTFMywUxUZTMuzk
wCj8ut4ZTXhspz/Frsy8aTQLeaxYFBM/BVQxFCu1krx550y3lap7j15zFm51stXPN5Jq8fJHBgJN
ExZ2eVaVrsqjqK1jJ4++9jRbNWUj11nZrlkj1yR7A6NM3/PSQMFkXqDnbezoQf8rbNJ9zsRB5P1x
+QaEI5cqfGaEAAoLi+Re1GqTvrAfo2uQ36Kkh6aqeG6zn0j0AooZNx54nxO42dwMQp2xc3OOermq
SvPEeMzi2ImqIz0HVwqomtO5JJLsDTlzy7awLQQOsj93Puyq8PZxzdIoWCxzKoPME4BaOj4JoxJr
bl4Lrm9Iu+sRaS2qUpqHip/pEBQXl30bvR4sLa2ymI4/qUkBe3r4ZJlf1GoXT7uKGaIm3JXeWfEP
Xf6GatZgvlSiE3TfiuJGzXemuhvaB6Qar/+sFWelXiYqkP5IKJcs3+963JVa2BcxR/zgqSBuSNKv
W/hU+uTYXZiYf8KHgNUOYH5l2MKc4kekIjXswJvZncf3/vvwV7KRW6wEZHpiUMNSMqXQaS4iljWV
Q5nk2EIOwh5b6tgPDbOMOSz/8YaptVOIoBDEoXOdSloOH/jQivqhVcbO5BfHxoMEP9ZOZv6nMirz
7pFaUOCbk306O5e7N/lqrZhEYcfPJ0dHOEYDZ2EqG4XhtcUQFLnJAJ/zklgkS7IXWFXfDDEqKrda
VdjyFDv/SgGXxO83N7P8ud9XxmUhKkiTOUbbHjUBvUtT3shhV9bBEmDjmSuHOpHrcrfayW+VpGId
k9e9BYG4r3XpXkyMP32tg8wGnMibE9gL+jOLmFEOTca0lxEzC2O5UnueGpRIza020cr1e2Fl4cyj
NUlTF2GlY/RmfrO3g9OMgk0VfON5t7ZtANolnccG/BDLz1+IqTSaRQi3rB6fBGtw1Snae014uB4K
PtUF5m0jynBAqeV8SpeUSvbUpgkSx4Opya5bi8e6fB4toNig/dyibNx2i3xg3SajhbolUVdZhvfG
q7zRN7BpheMu7MhR0Y58qnLKZOkjYIXrK1yJPzrNHZ5QTDjM8seX/heR2eq5EicONBw3Ii/ftDNc
HSxeAwTG6PbXra19NoqulBzmkjxjIpfWSs/sU1lLE8efzLOo0QAwtZ1cb7wH1txwLqkwYUVRGVaq
Syut1seCJWToOOb6Ya6GRWlh92lQgz7985g6Izv+Z2r+KR+uilAVImI7ppTKek2qQknsQpuQhNPH
akPN51O+MYchikW4Ia15Gr6LzYtUFP1GkWHawlJv1Vx+HrtXqyt2vp/vi4g+qNLfieDaTME819LW
FOfSLf9rnXkR3UA5gAtwsdK20dpyoFtJ5+xt1ODTzpW9FZkA98X3KpRvGn8ry15fsTnLcUG+jybX
IjgKw6gEns+Kh1h7HdCLEkbJHWDvcWLdv9WZZRpj6ywWiqN5P1Nm6a5766dewbxmjiDlYtnElZby
O4oXSEbX0O3I61skFJv6ZJJtlOYIH+7RtHYmExjePlHclMqdto/zjcvhUyby+wf8LhVRIucqXXzy
ygrBkIoQ9/XRSUpbuwFBrQq/glCma3dMxpPq3Q39Rv6z9qXRBkB5kDxhnkS5/NIwsfplYHYoKphq
dBs3VQouqinurNR6mdrw3oi8b11sNRu8LstTO6+VMg72AH4yfrhYq6RUWRLKECWopWKrsPEb+vgQ
wpknQoB9/cMugx6mKP8z4ULZFZWKZWbrFWolGjmaEZ32w6rbA7HPbfLatprqZFRbRB5rXxHaVApU
mDKISYsg0SZe28bWLOpRVS80AmwTMoZcjHeSWR76+rGzRKdrvb0vRRvRfWVPLywvPqWQ67y3BSzX
3mPPO7LJQDNCMAO5zkZa/llUbt5TXpDInXJvEbcvvUYYJ2jAU+JDMylnFXFzo8hv4R10lYIHQ4r+
QhHsc/OZ1sfN1OuHmrmm6191dbG0t2G6mdsFy/dYxsCEHGQsdhL+A/liLdR20TzX0VazcuV8zER9
QPktHkcU8C9X2pqpV3MmcycjkarMbkeodvRS+gHLxFFIh1PiDYfrS/usmzfvLgO5VO1mHOyyaKwW
hpGZAjZjoORIm2pnyT9UyVGlqG0eg8lNja+acJtZezn6IsA03PRwIDy0wsZnXl07jQvAq3CuG0uy
0laxBkam+R1R4KbxQVVeDe3OrDwnDm6sRNtfX/bqF/3HmrYoinXDWIZRSfzPcgCT4teyDlxYTuxi
K+StBQTZpDXBTa5QPFjEHi+Rx75tJ3AqIvRZvCMiq32m/XkTKPHzYFVP19e1elgIPpR5Z2oSRrcu
XagWBzGE0zZ3JABrvgStYr2PW9FWizs0X6Ni54XPXvYWmqEjhq/Xjc+v14/9hzn4fbS9uMjjrpfE
KpWxnfm8OqJbKdhifJ1PwNKESnODVyAey8jn5fK6uiho65q5kwjmzoxmsMJ4I4nhRitl7X6GJ0CW
yZVp5kOmeGlHa1WtU5uR8FZZ+SH0A9We1NR/Sk3fcjttSA5Bm99Fho5xxUc3T43swB9jJ/W1LwKX
zanLN2flVo4I6o3wHzNDpM6E45c/KhPEKQ0g43NaQbJl56Ddtr3qynNpJMw2DsiK3+JESCvwfzjS
MiwkRa2mo6HmTh7X6Cv4auyhFRFDaW3JSckTr1LiG03womIjDnwqDs1eRN+QPgI9LBV69ctVpiOZ
UdTiwZUCvJtefR/TX6JroTQ3qjhLZnHLqN+sUCchrg4qUBxJyo5h+liZ+jHWGtujqhLp4Y1n6ocA
Teqh2JL3XfcPhhYRyjOgiV4qK3V1G/mjhatnnUkKdW7j98izDcX1av9LpBYnNXyXajDYev8qp1AA
AgqsxC0y+LXTwBmg5TcXC7XlfYHXSWE8kW2EigDliCoNR7iKIa6uq42Hz7ol5oJohMyYu8W5k4y6
TFoJd4hU+WhKwbHukp2eGBu30VpYZnIL/Bt1SJ4DCw8fREWIUCcpmBSTiVzHMP4ZIoKpbimirYbJ
mVuZNw/tMMxdOlk2on/ZRIjd5KXnybsgRJ9KE6GD6Fqh+9KZo/FVaiXpmAZGcVsbtXRr6pV0o2YM
SJeS5W+F7fm+WcY1JiJ/SyDSoFv2znKhoODltQXxxu7CWy//2Qq/5GZnqO8auPIMkqOtc7Zlcv4W
Hx+YUZvDJYRJYPtu9dW3hefv6AfyyrPbG+ZK7Mdz8Lfw2ALs3xqqX/vMH1c7B58PpsegqOgXdQUt
vL9K0UnkxK7Gh17ZgoquBDEyqX92dQ6oH+x4qccQQIsdQU72Qik4sTU4wlCf2rywFSHY2NKV+Hxh
buG9vRIwQdezo0nzPlXIjxUvffgsCm7u5XZubURoKCPXnIb2tKSDIyFeLh6xU5RGRqaQxFCHMVpE
8IahOtRlbdY7jqt+rhq5VHY+5ZI95D3Vm1hU8qOgWUDBGiA9od0XEkQasVJBnzZCs7FXp3F8ksdc
NBxlUpTkkchXHoo+U40jyLfhWyxBfe5oo6/sgsknBPumH9/UpdX0XERgrZiE7PJgN2hCdU7EXIBe
mSOjMB4FA1MrSj+tRqyPcs2ECgPelhC6XRBlhlMPnnmvCWWk2ZJkMqTsq+JrKUvJO2StCHILkjnx
jKpFX3TUUPKAr+VNdGrp/PEwGAEESUZQ8RvM9r4zPEWz4SPzv0lVWLiqrFcvSqn0hTu2Zb9ro0b8
D/SwxBlVDHVEC4BG6HstKOWz34Oas5uib0Bt170WHOpUSKmTWT5ydlKizpIR4tEq5V60m6SVJ9sq
AAUze56VhEVx7M59HFitU/qMFOcSQr5ja1i/Yr+QTqlihQfKMKNrJehEnNH6QGK1GTv2LWeTbR+A
RuSWVIUdMW50z9ECmahEbUuP70KvRb2vquBcSy2v+QYr+gjC3K+rH20tZS95mE+erZXQZDamYP1K
NDb12cgN/76SBpHGPJQ6it2r063aTOWuq+LoxPXCLdZb5qHLPHlATqk5pU0bnae+z07tWMonsRnM
b+VQ9KEtZ0Ga7xH0URD3GpTsrGmjkt5lWm7uZKELfbdCRgxB+867E+VCqI5jJhm+G8uicJe2eKw9
MhP/Llejl9meBZgRFsqpLN2eGYn8qRii4EavRkV14K0u0RMYyjK2jS6vtd0QB4yXBH19L2iT9KJW
QzjZZdlNqS0ruSw9FlqXFbu2l1r/Tmgq5Xbo5Xqn8Lb4jrZSCT+gnmlwjs2SiNdT39ULxaJANXMl
4zrLqbyqavCZtOCCRFrdg3qlvJP7v+LwXontLDoq+S+UwEflVje3yHnXTPNYpHQ211mZZV9E07xr
rLKOyUUQdb6tu+5e83/Gckp3pDjImBv7bp/L/U0JoK2m4daoW6xDaz9hnoGelZb4ZJ+qr1ZuNWMB
37kT1Ke43JXRQGx5Ftqfnv9mBrd58SKZu0p5LdSNvOR3jFtcnBeWF2+OUJDlbDSxjFyRK1S6PTXo
q+vRQ6XnX+oi2Y/9M7W+g+B3bhy9jMqb1CUbcX/lmpkh1IyBo7XBGPgiDksC1OpSI1BMbG1dvy/g
tA/r4+i9esrWKObKFTNXhOcpUzptRP3LG60Ye+J36ReOV6sULks1P0vi0CaAnEsNYgIxbN3Jl+LM
nlq93+LaWFkoqSaoDfi5UCZfjt6Y42iENbPhTlbvuumGMRbbGnZBxXncovFbNwWKkO4+BF364i4F
ES5pU4KEk1G956Jo5+GXUQ/swjuOW5WH+a9auBCr+p8pY1EL+D/SvmxHbhzY8osEUKLWVy25Z+37
i1B2ubRR+66vn6O6mHYmU5OE7xhutI1GV4hkkAxGnDhHjxK8qWToM6O5VKluejS3KpPuGDUucvMz
rdHut/330+LMJBdOAwMNjaoBJg1zcMvi2cIbjgypp0rJnUErOw+bEJVNbbCZQtbMAkuurwgKdwtB
GEBUaIzX0UCMX9yxgaR7V6GNDMrs0fgWscizpOrYSGRr1vq/58/OTHFxGJM6hUqz6hdK0huz1FwJ
j9i5xBqIJL4X9gdgC3BP0IMgruEfj3QYrcocgc2Ju8zzoSzuKlL+KA29Fxvo6mKSNwwikNjC2wh1
PBMgFMwjRXbifE82dKyjCT1ljqrFTk1ahHv+lkXyv68XdOzR5K8iMyFj93NmUBExi7BA0Cw3AEls
4lBFXPtkiDJWSw9woPfwosT5gniWTzOM+lDQIoiAB8IJ8lYOiYGawDhlmtN0TEK9Sw/wFeisGydQ
VKu+bo8IBT/8rgXclwVBcsgC2diHdWdtwkAPPd8vgn0Y9ZInq6xD7rTWE99Nmj6/G5hulrZSdaEI
hfzzJOW29dnNwJ3KCdXHvC8GJDbLL+bfI/BzG8tJ49uudFi3zSZbpq+1qPNqKSWPRcKppaDxCi6o
ni+T1UWZRtqqgNoXcqXhhKa8DI2HHyHNbDn8gHC1wtxUlQV30JITnprlvCOps1SpYphFjdIr0ic6
jmsmguHO385NKdi40HlqQhAV9NOckYbReuwIXs0dqnQBDW8hhXx3/WgUmeBepXJe4ZYNYCJNAe4Y
/fAeZBGCoGFhrrBLZ/1T1Irn+tv5ElUlMTqGe8wxSfGQ1dJn4DOQ0xSCR/3SvXJqhgtN2ohVemPC
DLi9CnabN7Pq6jG20OPq0e411dfXp27pygRABvEXCkGA/XCrk5az7pyGW6sZQzfPm9t4MrxmUAFg
9l0jFZEKLJpD29YsimWgPMOZiye91FsZj2sftSZ5Yp5W6q5SgGKMhsfi39vHZeCx/1rj/KLshkFC
E2jhVNLt1Ne2onwBxtRoqxD16Ux0Bi4tnTzDP2YVHQO1ynMPUZNImcJ+gjX9j2p4lrEe+m8WP1m9
D/Dd16CK9IKWJhMikui/A0soEoq8QTqgahiAzSaKBk/L/cKe0CBst0Aej6ExOq3e/rruLUubADgX
SIqiIopnC7d84NDKrXzWd8xzyMcM+m0QaGsFT1fB3b+0oU9vZG7hjCDWwRqGG5m1PShmKJKkj/8+
EoB/odyBoBQl7XkxT7M8hRWp9VhnTgHYhwoZLTBC2L4pAEksRhZ/rfBRIkDfbTf1kHWcWgs5E+kl
SqybKNPR1cZWRqCuu0ASbOglLzwZGF/LyZtC1gGmBtA4fNXZnel/K8M2qr2J3YXpo979uT6PiwHh
yQi58ypuIoVEs7nQP5oDhHq9qXoB0/t1K4v+cGKFu5YjDVVjOs9jZaBC1cconCQhFcRKS9vpdObm
jzhxiRz1Pbm3YAQYK1sZNnL7Van3WvRb17zrw1mcNDSr4ZGCOhHI284ttXHbGHKOSetQ/IlJ49Jo
o8u2Jer6W3S/EzvciOLaagE6wIjo7G5t8tssCFjP4lXCrHfNV+e+a8FVLDLJnRBG1mvxhDZdJ22Q
n/XdMHyox8ABfCPRfodo7/7fzCTgsWC0Rg2IzGt6smZjUJsMxAgI3QPJZmB6gM5xF91riahqsugc
gLwAlU7lmXLs3BDgkKNCUhiq2auWHiW2qgB3ziyvRILr+pgWp/DEFLelMmQGjYHC1CgdSKLYStp6
jO0CJGvA1q6J8AOLe+vEHOeMNKIhAXgVU0jKVRL6+6DvN9dHtCAOgQzTiQ3OEdPISiO1nWdv/Mj0
h1F2cnT1m+OuiXfVtEp6B6LeDDDgeCNpo6NHz731oDd3o55AsuFJ8DXzBPIR6enXcD4aK22eExVf
U3VOW+1RtbUNCzSx4IMt9L2FBIVCVuBuCjOvFQrPzY5yYdygIJEAewkQo5wjSXqZBGYN+VHfVN4T
ipps2d9IoDoy5WQ9QrZnyiAxVn1kFoOsj5+KlmLRPnJBGqqQwLHxDLIdat99JEEVtwW9N6UdGFGY
nbXPRO9sNaXQWQcdYup/qnr1phLB6cD7GuIG4BORi5rlsgDz5GY+6nIIhoNh1tFKaYt62e0oU8Hu
EZngQgdAAbug8GGiwj56mIIKVwW4wB+u+xB/gvMD4c6dcNRNebJgxewle0LXkgqqjAcKiZnrdvhj
53/sQD4WtwSytHyY0lcGmbIRb4GoVB+7zrA7y99MSuiVY3Kkkil6APNnD2ePD1hGk4Ys8HOgfYsa
tBtViFp+F6DEoJTvvm+ugihYh/m/Smj9WNXB5AfgBPo1+SaKngVaHUQltEtytgMBScH+KNANL9S7
lMpOa66uT+rFc5u3xx1HSp8ZtVTCXtApzliNtlSjgqQS1DoeexABgwNAg/5ZLLj2LzLevF3O/VW5
CAgJYVf2pzUNV2p5P9KnXl03GO2Yr/N6dCagMtp6q4v6ZxY96WSOuX2h+1LaBilsg1oDnqNrNhmk
u5EFR1nr7UlL/70jAm+hv2vK7RB1sABxzuexKgdQrtoAS6103M7Xl3JxH55Ymf355P6fijhoq9lz
RstC/bD56OvWhsfGdiEkt7rgkv9ZPjTIg+gPEQdkws6NsQbkTLWKTvxGQ0YrbCu7KI3f2dyqHflP
8SZvbXU8ZGA6pmRLtHUYf/q67nTBWydSUp895fQW+fkUiB3iTEANF/iK80/pFLkx2gLlxiGq/6Rm
tEPDXGAzMxAAypfmF/jJGcEIRiDcWed2jKKTQjAOMSeJ9exJh7zGtvKD9hDidfgCLb3X68t5kX+b
xwWJeGBv0RuCWeaeZWEXpUUVjQxQLZC2Nls0BufdO8qh/rhrcVGVxpH1bu0LTgT+0fRjFnpZAKmg
UxzS2efDzPtM79qA4JiVogOyL+o6qUcQvOZafWc2u5C9DJAztY38UzDe+QefryOAi0j8WdComHv2
OMOlNY1NRFvQf9UW2vOmxjhI4fAm1VTxEvTY25AufJXibnpt+gIcgvGoOnUSPQSUfvRy8ELNKrmR
kGhdJx2J7SAAg8D1T7y8T/F9862NniCk8Pj+KSaRWgK6FfQv9KkpXvvs7frPv7xxzn8+t4OztA7V
NJTRYyav8UA2FJCK3bMUxIJuEbSC6/Ry25wb49xLjTN1KggG4zOXBKHNKOALuiKAji+c83NvBH6j
jQVN+jz5klI3HdIn6JtD7t9WjRct+aAUONgBkLRDojyX/b7uVsQ/Kokomr8AmckzORrYtQCGRRYe
oOBzV85Q9WYlbTRbkd9lsN752DQdIEHfhgbaV6+qe0dDttfqn/2kXvnWUdgL94O65Zwan0BBDTW/
bpExPf8ESc91c+jg1MZYgILOTXyQGEe7RvVCBRoM0m0bgvE9xjaGJkspA067GhRvaj1pcnv1TgGg
KdyUCN5GH/Lw4CmM153xlA2PfeVSAjUXKXFKLVz1puqMvm/nMcr6wAxE0BOs7Kz+VDOAB6RjU3yk
6p+6erTMW9VaxyNZB2COQss9Sx9bY5dloqzSQmQxz/7foXPeHEWGP2UMQy+DxA116Cui7zeAXoJ6
O7QubQEmiR+0VpQfWdhEZ2a5RY+R55RYD7PduGp70LZgHh+RqYSzBQf0oQlu3cvj8myUvE4xQB6J
WQcwB2Fauxkhy8l2yTDYTecocoi6zxcxRRDPha17OkSeeCcqmk6Xsk6ztQHIUsiTK1KKArZIgeJC
sOB/9g+Sj3P3I1LH3I3nj6OvJy3sjNPgMCtFEuMxY38sQNzbe8OQ7ATMllCcH1/7KnF1eaXQL/TK
272m46Xe2xKagAt67IeflgJJKrzr5+XPlXu5u/5+IBe8QhxK1XIZk69BKqExdyjH2pmawhz2vAHG
qj9shKQOUzwjuJuij7zYJxnQSQSyC4PljFFmE+u+paC2hvBBF9iVcaPUuuhmW1wvVExMtO4AmsjL
4qJZj0D3G/MYTIorGVD0eI7CbQmiM/B5xRZEf40HE+3oYWBb5Wtb2O3wpQIQdH22RF/B7UdQfg5G
4uMrSGNAgeGrBLVh1v4zkOfHaU4Gy+0/YuZtzHzoWfQgvX/IJpnM9FPaftBAuVpYVmO3+YQgylfQ
vJulode2PvTe27j3ahqZ/xx6o2VpJvVBoIrOCL7h0C9pbWXxCMIBgN0YaEOjKfNQSXKvz+1CZKBB
fG3uAUELyAWbOAOJghxpg2Yn8U6XA0g0CrLnCwE3zhldxuzCAgCu3EXSEWsqMhkWWHmfKquw2lIV
tPNRinyN21pvRv5O4Md4q+KfT23IPWK99xUIuZ6uD/XnyrrYdCdfwvlRjqZUSmt8Sd1NkA/atGDi
zJJybyo7y4fmc+XKlKGyfkvqB0JWwXQzjM+q5LtBvGnRfB5Dd0hBew5yhrXppVrjxBG1B3Bdp+zN
gGLzmAuVQflMz49TgtYJtVcke+SfKOXkbSQlrDegv6CBz/MN4DLDeJdoaFe1uh5AxOR3E0rzbmXY
rSyC0C7uOiwZalNIyiLvdx4ABGan5100aXbL+txumzp3U6n7UhvQMlxfmMv3yewhfy1x6xKYvq/S
CpYATnBMKYXk7arRhq3e/isc5X9m868lbosrKRbNT2ApoMT1EYFMGVqgAXZtBW+RH6q6S1/7zxJ/
u6pZaRpjiNM8Kn3XRA+Jgj+yXdGirSq6b6XYU3DkBzIay25kslboLoj2qoXo7oVZb7R4McwJf/no
xyModOyqvc0gaB2X4BV+QQQ/WvfX1+CnRnzxwXNOD+AyoCH5hkKdMh+URPhgXfJvwBDsGpVxDzQH
HsoDXSWKuhrIhNwKMOGW9ZH4v6tKAmWoH60nq3PzphMc+guvSHjFyQdx/jeFajmA2VOzMx28/2Ph
yKSxQ+tQh4oDqmjkWPY1uesb3TYiwaG44PpoFwWYc772QNDPuUmqpFIfpTgosiZEBkk6QpLXa1gh
aBldGiLsGKAbwFODyDyMW6oTIAsNXGwATceOFIRQzwNE3k1nWWvq19IK/6+/9v25u71CpJAmI1io
OlOEY1z+kpNrgNuCMlQCIpLhmEmtm8B4Hei2TjdJ/0qH+zTfgUFOVQ59LpjmpUD77PLh5hm8mWiv
MjHPmvEsT6++5K8ZGrKzuyr6Zg0YvlYEZIICR1+88U4uVi42ZNQf4zDFUOOq/hwC6uaW/EIbIBiA
GLJy7dEP+q2JnneLdE6qhvd6L9+is26ldYkAjrI87SffMn/ryemODl4GIntMQNsoTqatu2pL9GM+
GbYV3NLeqUi6M9DslQp2+6KDA7A8N/LOUBhub2kNHtH6iDlQUTDIfHWTSo2dZ5bgDT17DXemgDrt
rxnOqypShWgugBloljhFvw4Tz888OjzkFAifVpDkuEAE43Q/M8e5E4J+pZEKnO5JfienKyk+grE0
Cv6w0ELiw0sz3ChOnn1BWMJO+/V1v7o+pQbhsKQsTpncMBxXtA49KOfedjQ/dsz8/1o5oDjPPWZi
CVJuDGMstIcaQB/9bfIFZZHFDfLfqoFM/NxEHpGQtANWLZkkm/Sl00kCC6K54rZgkjcg6fdhoQ3D
NQXZwDAEOyuvvetLMnsx734zQgkQeVCoIOd7PpCgHCQ0kGBJ6op6URkDGnKUywacU3tJF1EULUWX
uDtndhDkbFAZnAd9spcD1SwgsoGVKeVdN36jfWOD3u0yHxw9RouodUsmtIYMuMuh2icZa2LUa3N4
tNpNq31Z6g2hX7nxJVE0rdxZTebWee6q/V4yPtGA5iSNInj/Lx0+Zx88h2UnH5zHqOEVsyvFiVLf
QjkdCZm8+U2tokUZlyVgiU2jlyCIs304ThEEHMmtGQJxfn2VlrYtziDct/NjHSxZ3DIZgGD7aihr
djMUqReaFlDYtCIH2c9RxdQCwOayvndUK34MWZo6ej+BADvSFFyRbQoiINEG4P0Gja+oRhjopcaj
F5wV3Kmcl2SSi4ogOow+SPUbifnUvO0m5K9ETDn8RuAtcT6jpjkxWS4nDo3Hm7z9kKD+B74B9/oM
88cwb4VbaCuhNKm62UoDWlOgBNV1bzqGlgJi7xmW4FKbT9nTXcdb45Yzt7JE0+bZG6Y79CGo1g3k
sIZsjXaspNkh4r0+OH6xcOifeTFvjpVIUuTw4rBEHkvRG4KnXdttkxRFY5BRFnbQxLVgRvkx8ka5
iy1IFTNqJBhNJy9DHrQHO0IVZR5ov502Vm1Cn01D2Ho8n+2nM/tjFZH5T0pWAXfM+YZVc7Rd6QPO
M62v7HoXMxNHM1bUNW8YBDnH6lvV04dKFyEwl1Lh2KH/GTa5uy3oKGOY5fkJ/9T277LyHVjELcyn
vNo2MUjSpvvC2JctYIuaIIS4sI3sOl6fSIOgvwhFHR4fSfAuoZ1apo6KDrJYGuC3Bz+D4KfhJQDY
TolttuFGZne0alYxVv+6e13sHc68cj7npFPiRE+q1KnVleSvVEhZdGjhKx1KbomoTHMREPOD5S7G
uk7zJIlgjdKHBrkIaBFWKAka4UtLwefsaBUSwSLIK3/f80a5404bwQuJflFglIvbIkAZORU1ql3k
Y3kT3DkXUDNPJYZxSdK9r62QPaEhkofkqPlvydwpKtnVF00l9PihI/sViEug6sD2OIJ209YgGaj/
JsH7WD6Zne9dX+DlOdc15DiAiZ1buc5XmEZJWkaQinDa4iVNvuvuU5tWfWGu0+pJnVw4n2vmg+AA
uXhuzzMCDA3BExe0hhfaxTTSchaamPRxR/6o75Dl6TbQZnCSJ81p9/K29NBlKhwrf1j+WJ1vWvAU
ATXLQ3fCWGoySQEx8bAaPeXT/0DFBsLJaOwM/mQ3+iq9teDZ2/heJCZ+cdHNw0UlDcVR9B1pPPKO
jKpfyjqEv/zBjumLDgaNRpByWRwbktQgfMKjEsLa5+uIGicd0AyNnarQtTH8RuM3kIUObp4hXl/3
mfnCPD2If6bxxBS3Y0rUdE1wz2LHyC6TXNJurGw9GoIBLe3LmRDg/w6I2zTFUM7tnbBiJutBua1N
0YWyuCgnBri4oI+1XCkiGIgVRw+eo24VihouLoJMTBW4FubcJdAHM6H2+aqEYSVVUcdAqhgRD0hZ
IOS8NPmFLqBIPuCFCxgSGLrsnoggZEv7+swyd0dLlBVUw8XlhOV9CzHi1CXxLyitg0kPoUgV2IOo
uW9hPufmC5Cu4kmNrlDeIjERQ894jmy6y/U7In/rw+/rnrdwHZ2Z4EIAwDYmCuJNpINMhyDmMGx9
G4C3AQq01w1dPGfmhTsZDA8iq7sGvPEElmjRP4Gmbxf7M0VdbNfFaCcNdRv6XbE3XX4keCjoh3QI
wT32EaWmTZLYhrLYNup00A9UbqA/Kz5xUuV3pKCAExNE9dndAJBWLImqmgtb8+yzufcxiTq8JGp8
Nuj1QSe46uUXK3KlzLs+PYvrANVpwIgAdsGj5dytAzX0C3QeALKkTypUgq30I4BHVHaq0nCPjYAz
tsl08L4RUAKIAFOXJwOyQqBeBagHaA4cEOfWe1amWROAqTRhjznZQ8jt+uguHRk/38A1ARNQmudH
l3ZFVPkxfn6NxnE0HQNVnKws8nbdys9nnh+jMIMUOSS8ZWM+HM6HkajtpOUaeEJZ9DBTHSQrQtdD
4OpBYNf+rQad1xnUe2ic8kmDWpHjKLZWrCbRIbU0XOjq4M2HISvooTr/jiYs5HhUMNwy/5Mn+gH0
suuxVUSFsMsLCq0C+IUOVR1sTjxouGGZXLIGMLd8tLUnsu5c8pLu/INx1KCxaxvH9AuI+z3bGYJg
46LaDMkgkASgbw91RDSJ8aWciZBWKgiOwl7XJ3Bug1ToWw5TfQ9Ghi5B4b9pbqqmnDqwUtP6Ph9Y
FiAMlCvqylGEZJo5IdoNWB1BmNyqdZeiKdnr66ob7FRv08wGzQr0tpsyCZ98o62f+inH2lGSmBvF
j0U34+UmB3QPGw8FMTCxIulyvmBlEbJyGpFTLLNgZVFATYZXHWSlsuAGXrQD8A/8E1T5iNLO7Wid
XIRdCjupfD+hJTswPxt6Y8Whc30nLDigBvjff3a4eEK3AFSzsCBOADBnd6z7V6l9v25i4SLGnJ3Y
mL/hJNuT6L5SDx1sTMFD7INoPfUyA2CzftNMR6W6j7ItsT4h9Hzd7ryH+T0OTWDciKgjItbl7v+y
TZmuxhXKqmqADrDCQBuExWTHkEzTLpX0MFYM7xoW+xsEp5roFuOfzD+ej0cjSujIyaGp73zUsg9V
UbXCOR1vlQ//EzJpB8mOHy1H3fpu/taBm2uDJEVm79Jb9QasR//uQcBC/mf/J0g5mXVJBtEfsWA/
Z9+Bvke1rPPReiKIRxf858wKd4CB7qOLtQ5WzPoBwmNyxUBY83x9IZdOLzRWoRQNxgCwZ3EL2dZG
XBcUINI0K+6UVjuGFl3rPgrpaW6bKJJfNyfaevN/P5k4HfIVUmSi1Ixe91arnRZsUUW+hwzzdTsL
U3e2LbhhxWE+NlaLbeGbj1pxWwWDTRPBWObty+8B3KLEnOG3gMVyxwgoc6RAnsW/qsx0rEqxlfDz
+igWLaClCWE2wPd4/5zPVurniqKEc+Rp6CtLRatqJcAQLy7/iQVuPcayN1mRwMKQ33c+2FYfSbzH
uWVbIvjdZWg1l0RnvUtUMmYE8flYWqgC6wAMYstON+WwIeXGD72stzXQQife9Xm7yD3P58OJMYvL
bJUIqKtMhrGqdFPl2I/rtPRMsOgGGx0VbxQH69s0Aq/DxgSdz3XjFxgB3ji3bQHmnxuCYby8qe/J
YEvPQHZ5/fqLHTX3CB4QaKWuX+WNHWwLdDYgKe+MduaAdtBLbWQdr3/Owk44mwrlfN5RDg8ouK3A
cF4eqtFRrE0g6ptaugxOZ5vbCEVo+b48wUTL3HbYKqGNGK8HjMZaSaZTC6muF7cFuJkAakCTFEgt
zoc0QEhFzaIBr6ViVTd3ZHpT4o1Z346hYzR/TLpl6kchgfEbgiQ5+axFycsl+7h4EENDWgRPQm5b
+qUexC3FeFOrBqsMsztlfX3RFi0Y4DLHqxNy57wFMhVFouhApYW0tuX0CApYgVssJGBxcqEXnsg4
vsDeze3HqpRI6SeA1QMZ5+v7dHyQrY2UHIPGy3U3sBJ0hYCqGL8FCLilg+DEML83E6MLmq6DYZCx
WtJapr/i5kYen+tiJzfu9Xlccv5TW5ynxCOOImj0ga4BxPf1+FlMyk4KRbgS0Yj4LVZmTB9jWAkp
tfXplmV7PIB9/RdpNn78zzruONtOx8TttrZpADAh85goeoc/6mYX9+/Xp23pVoCMNiDi1Jh72zjf
KEDDWpVNi8DDV0tXr6I/UQfa1T6fRi8cAkj66LWoiXdpEuc8LcRTZtgi3zUzSCGNLJCQOmny2DRO
ajoSec5le7RAv/d0fXwLbiHPKHyUIEC+i5bh8wNEbTs5l3TYaixk/hVVfyoaoJGYEY2CbbZg6SwO
mUd9Eu+M4O9LlQZxSBU8TOYm7yHaJiJkuGgrwIUDGR0gPhCL49/81LWmEkFJB0FVaQWIqlwr2iCp
MwfgBnkGAlyNXir2WM/8fNAIbdmTJJJfmCeMC4VmdiEoryNtAvgzN6EB8ZFWMnEiRwD6y2N0E+R3
KstvJBn64fQmJHRlanh8Xl/Gy9ZlZFFPzPKk3/LQzloIOCajwdrkIIqwBsMNohc6KhtJ0nd18VQF
4b4LaxfRE1j8gMQbgQ6NJ6CzjWc1DjdqC9km+ff1D6MLzowPm1FmJhI5EFA6X/YqiLvcyLBHzVyq
QY4VJLtQy0EXzKBp+IKs2fRuWszaRrTtN7E6Jm7VNniwFAoEK4IGpI/llISvWVWQO5A4xr5L+kZj
G79OWnTj9EOzywY6RAD569Q1lLD4auMuAGUnSOW/WBarf0K/ila1Ooxg7ot05ZfRVdo268dkPwYm
xHYQIU0PrVXJ8H2SvPt1GW2DKqxXQAfU6UHKWgsQxS4XdBkv5G9nZ8VGnyV5wHzNHV95XaZ1l+Px
3ZbQFrjv0lUmB6uhdPzUAvgdGg7DgQn5DJf2oQXEEgr/P9I13Hug0UJwUEYWAkJ3cP1t8QsUk+DG
tRxmB7eaUxzJwyBBbPu6HyzFodqpWW77xxKNMQsmc/S1seo2wyqw7Wo/OO1b+VjuDQHwcOlxdWqN
24XQN5rGaoZ2RummUI9+hYcjVF6964Na8O3TMelcbF1ZqRk2sxWtesvAxTodTVTjkxrZmpWfvl03
tlBiRKPh34Xjs2uyVA5TqcBabQfrwUVDghPfGjcgLo3tFJL2tvIWuIUbPjzSXQU5VLevnE6UmF06
aM6+grvh8wH9nJARQ+X29iOyk+O0qZ3w0fL+KFv0adnVuijBsbwf3q+Pftlrf9pJCKhIebXFqZCT
3CQ+MqmVW1UgYjKQYHm4buP/4aN/jXA+2k/QGq9GjK1Zda62aW9Qzv1MD73r292637TCU3sOurjL
ApP51yDnpm0lW0otw6CyltnKXw9PwX3+NkyOrNsojjrXx7c4hyDxA63VzHLJI+v6MVet0sLlGGXf
WXAAi0VfCSLaZROouM36b0h8cwPK+yruoxkLOWMZoMY1gN++7gTjWHgSQET9PyM8WGMwQwPkLTDS
FE8+CuuR8OEqGAafL+9R0R7jFLGKVBY2ynh6u/NFq7EQWaLxEfQWyJf/FDnOL0YoECCC6WOMQj6Q
wW27985Y0WQ79i/Xl32hEo+DAwKl8yMKqgc8f29LYyNAAyIepc7wu8ERgcaUFY58W3mMtpNT3A9O
LUKqLq7RiU1uK5mZgka4AL42rNTvZN97pjut8wO7KbeNE6y0rehxP3vWxVY6Mch5HtOaSjc6GET3
5EP6HB2S7eBBRVtwRiwe+X/N/Aion0SxWhGFeg8uEqdbGSsUXeuVhuF079eXTGSFf6xlIRhHynn2
fkNw8t4/KLktuXR73Ypgyn4unJOxmIHiN6yHlfjgr8Fv/Fq7nRetRHfxYpxz4n98nNPKahPEA+yo
9zKu/mZfeb49vrF1f399QIvb9mRxZqc8GdCkGCCfpDCkk82EpqZq6yvP100sVRmg94dUATSbDAAx
OD9r0QdCmilKHZm9F9IOsaObd96oP/jGCspmifJtkFVuCJKTS3sYtFFQ9YEWNOS3fohNT4ZWqH5s
qbmGtWqRHCtW2SY/UGir7/1NoNjWWivsbC0/Bq/Xh7sQR52Z5W57FjeyGhYwK9c7FM8k+jXmR4ZY
47qZnyOI273o/IIoxqwtBslmzuFRhO6aMlRB6NJVGTRfwrA7Iu6H7nEr1RuitmZg60kx/DIztb3J
hr6gNumSwkuGpN71xlA9AM4LIBkwi+lzFanJXcmk9ldhSZMgbF/Ym2iZVzVQA8EBgNw7d7KgJWqX
1uB6MEYpWkv6pHh6aW2LokLfHwUIYzRBzIK7thMBBef3AD9J4OKemVfxvL1gbgTnBFIGxhwt3Lcv
wDR5FEoBLtlOu3yVdzZ5qjfXl2XhEEeP/l+D3OqjdA24og6DVn1PgS43RLWzJfc6NcC9gBo1AJk/
nn+OTD2AJiAVAoEbAiEW9/pAFg4GtLtD7mimr6BI8p+vmVR2ZRvJiBhMvURTa3KT0dYGR7Qg+lmY
L9Rr8fafIW9IpnBPqyztIEef9HjQmb0bgRqkGgShz1LQAJwqyusUtWGL13bpwUDRdxUGooxOJXtK
5nWtYtcZ+LFkKrC1sDioQWvoL5iZ5IBtO5+0jqgF63ycpiGEnLOParhtci8WMfEtbf0zM9yh3fV9
OcQjopNxbT0GDOJP+YOxZ7f+XeQ0iFPtBC+cVYz7rxQEKYsvKuQP/6uyc6eOShP0SiYYofyoPao7
1ZO8+Jd6/0u7Qb955yRbANLazZjaTrSlzriJ173oCbDgMmeFfm6LJZoVKeY4T3L2rpvHWARMXbqv
zgxwqxgDL6RFc9Cv/YbmVOPbEJ6yVReINIL+7l+6ABu/+D48nVNuOcOIgRI1hIeG2/aY63bm+odp
rbb2tANJ9D1wJ69oKXdeQNPyfn2TLyf/TpaTO5nBLUGZqmCo1Vu8zbaR6XavIITJbXl2JKd5SFb/
fkCeTe68hU5u5XDspo5F87mCrhciecEgIkoR+Qd3pMQk1pt0HlOmJFu9A3tTIRjDwjZHQEM1HU8R
IO75rh4tbH20xjLUhy3wYkSNHfmbEvmxXLDbljwRhtA3BlIZYLv456fMWlYraQL4qt56OS3RrPSa
kzeI0tiGL3sAPodgUWzXdZ+6wZT8uu4dCxN5Zp3baF2SEMkEEtrJo8HOzBtZdJoszqOOswTPLNyK
/JsR7QN1gxIyhofMXSJ9D8ODFB7D/8VVBgN/zXDjaELaRJUFMzQ4BPGhCzeaiGZqcapOTHBHxqRI
Jnhh0Ic0KChe1sQugqfri7FwH58NYv6Ck30jVUGF+AaDQGYY6lHfYdcA9yaCo83fycVLaP7EjY87
H0VKPlKbajOB9hisxAHULyPEFiE4JKmdZTeIMWFv0Nyp9or8eWiffVFfxcLr6sw6dzYkEu1iicDh
0i5e15bxSLpyP6JnJqA6eh6YGw8pHLFeX5/ahQjhzCx3YEQsDnCbY9ATfaj9A9OOg/xOqw86OdcN
Xa4hAhFDJTOMVgFohoupICBV6jUBU0SUk9BO2vIm1UFuS0LB0+dyHufStiKrYItCEHIBUWvassnA
sApYTg2F42MBgqVydHq6JQ0a1u6yXhBnLw0M4tWoLWIbE5UvB6NFT2dFYSQO4ISS/JyED1ItuKoE
JvjCr9bqmeXnMFFo7bpS32iru/XoXl+ghfvwB6UNAlXwp4Ivbv6Kk13my1YDdB/INyd0A3+b0B34
BunPvqZ2A5K4D+moPyauCJJweXicG+XcfpQKo+8HGC2N3tPRl9aL0n8LYRtMzCoeQEcCa8S/hcum
CUKQTsCElz11K9RJV/E621oHtq11G4pfG5q9GOvCue9t6xCvrYO2vT61l2f9+Rdwh3CqSnpGIBrn
GJ0NOQBN8TraIdH58s9mQHw9P1hMpAlxlJ0vILZX2lnQWoC63LNm7emwMshTK+ovXEApmxBfAdct
JJ5UA4CkczOkVqwyZSlCRDt9SCAiZQdeLDsIE+1oF619l9kUCOlj5wWr9FGI9f45h8/P6XP73ElS
skmprbmPod1NK/SbrNR3+WZcKTZ7No9fxvrz6/q0LuT5zwzySbyWTFUamzDof0DcqSdO8tLtQWzu
acd2WMnfsd3bApOXxzIyNwAm41mIQ1Oj3J0ak1GqIFmXoOomPcZ35U33GBuuftALhOPT2vqQncQt
fYdqwpTlgrOiHo42X2Qt5pcjdwxo0qjLiR/Ai2aWvan0Hxhpb/pJqrcy8SVBOLk00FNr3P5PDBCr
SxTEM1kEcTu1+Bwy9qQE7+akbMbmWzCtc4XtzHXQNgmIPdquVPp/SPuy5bZ5ZtsnQhXn4ZaTJEuy
Lc/xDStxEs4DOJNPvxf1nR3TELdQyXHy5c9fuWg20OgGelgLECPsnZKkiakOSlzbTY/OSTsCPWCl
P4rgBmkCt4qdbgCRsXtd6IWGZ5lAGdXAIaThwHw9LkozSm06QqZQ/cj1EJBqr1qlYkjzVc0frou6
TJ3OsmYeK4CNokigMGYThLrQ1FWK9iPhKRhsedir6XEgrWMkqaUrXkQxZcTD4L2ITmehSMVhpAmN
vazb6cwoKLsmr+0CzQFqG+/DJnIxDMIJ7KtiZAwKYEwPgti0cNCOGe18DLAV07ZKTMDyHCWegVxE
o1mVhYz53xchMC9nxydBRqCX1BMr0J0B2Jw3dXhxwhgpzAkDGJ/cUhFSOowtl6is9F1i9xLSPwHn
0rVuEHPiRxAxVQKX/VWhSMvLmBCIwoS0O81QbmljG3SyaV3sVAqsoLxA62RlOEop89K0F1exs56f
wpmzPYkmrnl9WNsJAcvm6MhjAgpT+Tkm6bvo4/iluGc3vMnKdZ1BfiJhRAFNC2z2TgXHOy1xlbDL
auvLViJuOtNTJHvCUN8EsFLR0jMei/KqcaKjUQbMKgAW2YESpR1JLplQFUB5KnYyGy2NV39ZlaHN
NOwz56EgMId7yOhkFiX0SrVgT6WN1JXbsvzFcSGzO7pwkQspzBGIG6NKmx5SIuCli2NoFUXyAMDB
u1oxgPANcoGsqhyl69EvoD6ZVc7jIFz1l4sPYEzWL/E+K9BJYzfJ+AYCNsAmRB9ELrdCS62q+Xuu
DRz5hTjGSNVM7PrOh755uGm6l2h4baKXruWEucs813wW8Eide+ZAHMZWun1Uh8WiRa/H1CY/J8H4
mUmjq+pAtaqDQ6d8dLSyohbThK0c3SigLDUyJDJzWuNOqoUA/h5+loZ4jKLIUpqck4ieb2yXe/7n
49gKOXrkmyjwseQ9SGSj/WRsQEpoYsgA+SQHXIXXTWzdjucmZPCagzKLsWPJbGqAbWMpcmO0gITo
VKTYKXnO6elZ9T7oAf5fMYwhD4rYA0UBYuLutSnv2il2RsUzgBExFtt4sjG+4f7/KcZY7tiIPg07
SBQyoBAaSE4bMydIM/AosngryNgsGJpLRaznFdSfE/V2AEZBGfPmhVfXT0eHM3i4VEwsM9dsRU/K
SKyz2vZB2VEnr318G4CQufa/T9EGocOqNV7X12pgNARUyXDvBGwKc1VKy7bFVFYB36N6BjU2fb1R
zOPY/vWMy3wYZ5QUFMUEgDkzG5XgSjYVqP/Z6kxNoOzCSXRbwpulWHVkCynMLmWGAmDMCQtI1fKQ
12PqBQ35pjfgIZak9lSADoxjgDyJ878vri+F7EvdUOImprW+V7Tf6JmFM9rlbXAD2I7ddXNf9RoL
/eZ/X0jDcE+stRTSOrpD4iOubtQ+PE1VD8a9GNCV0ea6PJ52jEHm2dTFUQV5KfrlMl2+LzVkeIzU
BSDs7VBIPBymdWv8YyWsVzQaKdX1CFbSiQ1gGp6q+jfVfw7cNrLViPu5jmwmuDH8KC5zyGlM6b1O
YqCZxjnZi0F/AD5nZ4nDoLm5ATA+ocwyt5G636Qp/3omC2cCk1K4WgN4FBSuzJkAiUchRwUmF2K9
3Qxa/g0zrqe/38ClCOZAmMhk+q0EEXiBWbWyB8uVO5F7MXnxhe/XRfH2jsm41BE8rzjvXUU8CZj7
uoQRm8IagLB7XdCqUZpo7wAkvILsCxPMkOrMJHOEUYblMaPekJwwNmFp1Wvoc64Qq8dtIYmJZz3R
zXwaIMkE4KkAq/ByVMnyCsyIBqZWef33qyuINhyUYDBQjIn0r6dbIXgpgNkIVkkhKRKdDLXVZpKO
WtpzSj08UYxdxFVSCqUMUaUuPhrgio/BlpX32q5STU5iZf7qi5vOQivGQ9YxydFqhkVUAvMEvAdq
De0PxeD2s62e6YUcxjfGSpD7fVgiQgeuPDk5aLnQau7ksA2aPjUGiOTuJ8NWG4458paS8ZGJHs6U
HlhKKgMfQALxVlq1VgKk0j5XeQ7yMhM3x9GZYhVT50hVsc1NNCtKtINAmhoPv9JStAUpuDOGYNdk
0ZufZwCcqNvfMZJmiZkfQkOwQmR4YwAAI2f+Ci4uzs1y1u5yd/98D9tg3RE9L/v2vOooHgvo4lY6
Kw010Ih6RHNANlvW/T+sOCZhAOSCJhuM4DAWRYpUlYe8wk4LBVrwc91VitGZyspBgOSkQFaftkth
jFmlHSkMkKXXdkb3crcXNFuJDqh/FvpzpIFM9zUEkst1B3eZ7j0Hhk8FGZPCq7PRMfGGIyPe5NFd
BmDYtARny2OCka3WUYpjIGyT2K3BNNocR2Mr9jdh86BHmHXaIzX0Dyd4sQQK00RPyCiHcorPqdXg
vU/qn5qUbMrB51R11vz6MlYx26qZjaE3IkypArZ+mJ3ArOUB0k0lYPsrOLLWnNJSFrOrTR0Cz9iA
Sji6Nnp7AyJZo8J5Dq0LMXCPx+A/cFIYhZLBNKKawE4TjPHgkmFngb8v5ZwT49eilAZOnf8Vw+hS
RWnh06nGOzc/DtWTRuq3Or8t0sbTMNAbKiZ3HHPN1S4lMvY5yUouxA0ktvmA3qOt+QvKybdjad1E
xJ5AGNzl3vUzsWocElogUAKZ+f6YoN/gHtq0A9ZSCJpDjD5/guJV2tya4hPgMK7LuizLzedvIYyJ
+2Ua5IEaQb+olN0BvJxhRmxaVrZfel0gWmLnKuJLYZ5ohRTJSytaKe+9dNmLwXwDcxkI8ikFbgMU
1jTwub4PygNI6rPGVQh8fun6yGMayl2tf+Povrq3C92Zm0Gp66EOVBWcQsAaogAjdCcQVlHJK1Es
IGkGZksURBRHRCy9Lnr1uCwkM8cFvXkkBoAk7iTA5xC6m0kbNh3vRTNvHRuvgK+D2zauGpjwn9Vf
vKBIPwkFCdralibBqRsVr6amfbuuyGX16rx3n0KYq3BvVo1uDk1ti+YdOnEb6dU0NxU5ZMptF+U2
fTWlTd3cGsVHY3IWcdUZLPRjzgmhiUI6pHtsGVnnVhWsKXrCtGppVYKtmduS6Dx8k7UbAFIHKur/
aAJGtv7riqplHgvBBImkfAJwTGMCC9/zyx6cWJgzarZG4XKWd62ktJDIxqPOkFLwnkJip28a9PYW
92MyWX5XOHnYWDLu53UJQKG/pYCR5l09o1EBfQQUHsyJRM8q4LVUiDWFlzyq3EjQUHXtthztVi10
IYY5gENjJj1YL2qwUHw0LYjqDnDhluFTtDp0lioDcO1RqwAk50rhe0AHSy10TnRcu9IuNWVO4gDu
zjQO8Qk6BWJdqHqJ8jAqw33VckLX6pFHfcdEFQtQlGzCK66MJFcHQE8V5FAPp8Q/5sHu+nquL+cf
ESyGXNDmtGhbiKDAxw310gFy2b/cjz61YMuNmehjRGPWQkWHdJUUTjDuw/DXdT3WL6KKBNAZoBjC
FpmTLQRiGhEDUsCX8w1/34iVsa300o396Zir8qbXTjnAc3D7LjgBcXWbVMCSgowCyWOWMouWRZjV
k1GhCTyyenlE2uRxkETOMq66roWCTNRFxT+bANcHBcWXcggtM+0wDdzuWv+b3L/XdOKctFXHtZDH
nGcKkL647+ZtM0GiOg0bqRfQagaqRLO7C6i2masfUSo61zeSpyZzvrOhG2RhFgt0oRfi/+hSGlqN
PHqF/C52mdtLJeexv/poRP8XhstQyQILEmM6LYgRzWbCykYSmjakAUQX5TESy41hTLex+ByJ43YI
8Bn6OPfgoTJvmeRVQMXXqDF3pPXe9SVYPZPn+UYgcprqBaTBEI1trMKeJjpsUql9GEJe5W71vvhH
hMZSIXQl3t5TCBEYI+jVW7zT4mRjKJ48/IuvXAhiLxStqmeY5MfdUPPtCNCyLUBzymTaApPbvb5s
q8dwIYq5VkiAaY+EeRu7ZttpJ6N/bYBYf13G/+Fm5tnTeW9QpfsaznOtmYSxgT56FiANK1s9ZnaS
9CbygZGTu43uSiCBEWteUZArmDn+uU/aMhQhGNNbru8D/E92S2XbxdSuQGqsbWV6S/V/CUCLJWV8
gNEViRETCM0lRyeg8ww2et1x1nR131QkKudk5TyR9nVJ5TzNBmPetxxQhENUbhRA3AH6376+dasm
vxDDOBYqaaMRaxAD2AurLX9URWIFBTBaY8/3eWMuq1eEhTDmioDGRb2oRgibEe/H9LbsQKEZfK8L
HoIMT9DsThcXdi0QKzxuISjK7+N+I0IpHfXEiFOP5e3RxS0WASCJYQiCjlRPkD2GwuhltH68vkfr
Yj4jKXOE86SsAtQlKnto1K1ohk8jjTZxbnIyD6sxZhGwmUPcRnoatIYJ74dUyhRuFFDeqNG2wQud
Bs7ESwjwtGKOrlH5vdIWEBcUt2DGKqXOiiPe+DBPJ+YUoYASmhp4WQFkZaCAjdaPGLSd2fcoNSYX
qCAocNCsl105ndqn67u2/hhHEBFQXMAzh+1vUVoSAvEEGBVV46rVHgyzTQiWneK2LG7MxonBfYdm
gmDg6bwaKD/lsm2QeTDRsUvmQCmi1xKtCv7AuxusPqYWIpj4NXakSVMRIowcGMXQotS3GlwgCLMx
uWmPraeNXhrwUCp4mjEHQc9zgMF2MBmV6LuhbF+mKt1c37VVq1xoxhwCVYvaWqixaWZxrLIc3TVP
OqzzupDVS+RCCGP6OnCpyDhCD+TBLYXsavinSpKtGhumDQ9NcjPx+jd5S8cchLQXsryVIDL3gR+q
pzd+kb9f12rV6S60YkKJJoOHLzLgDSlgPPPqmPvFptWOUfvXUNnzm1qTgeaJmWnMmTJ7FGthD95F
UtmK3t+LWRzYUm64HWa1CkN5va7UanxcyGK2qqJ12mgm7CFT90gbDCJIoBtHBg20+C9VkaVazBbV
Kdpg8hKiRLk9yMGIedmHIQPclNAGP7oq3cnAJetLn8entG7yn8vJ7JsiJEMXJ1hOCT6+TdwBkPrB
0HNqIqueeLGQTOyXE7P35Vk7Q3Ga9KEEP54IfLxG9crKdLmIjevG+KkUcwOY2q41xQxKpYHboabU
lRu5fle0lnNN48lhrgBi2ncGFaCWhE6bYX6V0Qh1rOSxLWKe15296kUa8s8SiuzzJAfDqB8ZkGWG
z1G/w/yuDAb3sLWn3rfS5HEyfw/CU6E02+tn4HKW98uBu2jHHoiWalMGwVFtIIf0u/bNwDMGwWpw
IaEJ2WTlY9eNltkZTo/HYNn5ntRhvheMr1KnPwwKvR8zgVckvm5SwLv7esvLG10BnB72uImfm26v
GqemCMEu9KJp70nFo2Bdd9oz46WEYil6A79Kk8URWAApYl6VClZU2h0GHCO5tnJxN+TfRzRfmTx4
7VXjOlOtiMjgXHQFD2BsljAVWNnIXIJLx62bb7X8i2qc1+h66nkhh/EApB3juPahmk53Zb7LIrsm
H2m1zbrTKG5ECbH2Z9U+0/QEOhTnunGtbuJCNuMXFINKjTbHdJluU1AR+8lLjTJ4a3htAIISHmcQ
b0kZv6CVtRiLDcQF2S8a3SqlTY27XOUotRptF0oxXqE2Y8yayZDSJdNOVdufYitxbuvXFUEr0Fdz
TIXYLPMIIiJaOSH8GkGSl9yn1Lu+P6vRwZgrW6IwjwQyUckwO6mJM3Smg2X0SBT5qGXCi1bpD9fF
rN+WF3IYGwSXQdL6MnyM3L+iOjgjR0SeLFqNGrgCpmvareZbYcsb51y3/YVcxv6kkdR1O0FuhS61
qqM3/iRbeNY5fo6B4gQc8eb3Og8/yrixSqqDv70+6GBI/pc4svgMxi5lf8rlvpl9WdrelArG+dAn
lw2DJREedsDqlWYhijHOzFTLHq+vym6znyoMB/M0kwKc4f5V1Y3t9W1dtdJPWSybdFInfg5kXhy3
ysN0nw1Z5mgLCufquepE5iA1o9rM+eavh0FRBi3WexgpHTdK/QvtQiUQWyLBUZvnSvhbEr1zTWch
jdkrs9WTRh+wV0L/LlXPWreXzJfeD9Hmu89Lb2x4pNyroWchkNmxpPaJUhSzejmIDzQ7J0cRaOxV
cZvJrqq5Mi9Rs+q/PgVeDLKGIZqNJYxJYCkAMm0eprh5um4Z6/0qCxnMG9Kv0XOUD1BKSIWTGfWm
VaeAuykyqXPEdLilfXyHKamPSu7RBK5Mz7U/7chc0qqiu6gSQ7uq0tgtwIts5x2qXQDCy6zY9Ann
tXaJdYqvPKNIY3JYVwFl9NW6pCmJBIBfoIZnhZ7/pN3HgNTS3chF9moTNJZyih0M5tjVTn2gDnlv
wG20qd9KC23zdr2FUqZjgMhhK3+rPOFE9hHPi63t10x7o2uYqMall7F/gDNPSZxhOEIfbv1oALnP
X1NundcAaMLooFSB+crcfqo8A0fwiNED8M6rI4r6gKbk9jKyseY/nshPQlXmYIVSC6aPFnSNmjrP
13/rp8TueMN35zni5TWalcKcJkwkYT5thJRY1iyMAWyi8aUYJ/A6O7LxvTIsMQSOsGbrRQMeThsw
tc6Ec1eMj4gBThJ5RfMGkHlqYupyeuOcCvaO/9/HGYoBIDLMx7NVsxopjqwckaEv2udh3KfyTk69
Tgao67QNxp+1v88UO8l318VezF6zYpmrdDJNMjFzCXNnM1pI4iZgsI3SyG0ICA5rB4MAduF/B+KB
GFZWkR7TXgeIIpK4wSYlD5nkSDrmD+xYRFXK2Ne872P9+/nzDBWzYmjeAzEyY99FLOs0JFgVTemd
eARAaYND1d77+q5Ovo0T7zLCk8cYIikCVE1qLEccDVtDuhGj3gpFryx3KbmJyucOnBvqsem3aOO0
iHIcMSAUB7/iAWObJ63k1YovoOxZ/RmT1SYN40/xvD3qW95OuyrFRHWFIaToWSJ20r6MijTDXtMR
X+Ret43L1x/DKswsBiWaGreAvLBz05re/N+1JW+nH+mPYFfs4gc0iWySp9Hpf/Au0aw3mPl4Macn
oWkCcMrgUf3qdjWZppVfmEBTKE9R/z2IXTP+69zHVxnn+tKiUNBKiZj1HWTQxLeEJrGkdttPPNK1
izIVs39sP4ECEIcBiAeqRUBXX6oHQO15mn/0BUD8Kp5a/jTDDy7Z1P8hFYR+4DBCvD5fuRfKEVB4
V3ojq9aUfjPxaFXzt2CeL6bPmrGjA6KF/kgUwrEX9uwgAAHjHjgbQHLAFrJNd53QGz0lhm4Fwk6N
geghHQL1IIsvVfdQ8FoyL7vuAKWLDDuKjoAsweN8NqKFjmCvELuJFKH95v3wdr/uP9zbx8BpOVeA
y7FAiDEAjKKZKMcJuAR8FROQUm7DCQ/jF9U6ep5lHazNxrLdLSfHY15cmCEII9oo9qA3CuF8jvQL
fSRfSgspKCPbOTpH7+3434/nHb2jBbH4jR/3//2Hv2ysnYXf3vm///7RtdzcOhxsZ3s6bX+fts7+
9HJ6+fmy5fiF+fwt46iEngBge+vy/BvI/Mz5zGijKn7RRnZv17bneZF9/tnynkbngsWFIBSWZzR1
9N+y2PtCXwBeasTiO3vH8RwPSrvWP+ywjPeDAsQBjDuiuvt14SvZzECnSyM7sfb7l71zfPc2rx+K
9epytvjypTuv20IS40+FPBB9M4Sk/fGIbbNdniprGwOAR1GSgYeByWpGlagwi7iOQHy/PzrO29H7
ZW1gDvbWuW4AyoWDhiJLOYwi6DspwqSAnOP7+4+npydU362nwXqYANYy4e/4fxDtHlx7+/i7tB9/
P/ZA4Oit3yNuxuH8P6frXyStay4DvnUe8rmAxgHutpqHtQhLmY/L7m6H5bVsB7pvbZuj/jnzwZol
+h3+CGMyFj1ArgaVzsIcWL/lPWxwMiHJ2TocUWcM+AtRgMIA/TF8HPrevhqnMNQB2L7AYujALeAE
eLv52M+OAOpBP2f+/S9ruZDJXAnBjzO0NW0gM7NkC38kYA/IrBdom9iR/Wvzurk/3B8OLmcTLxuP
ZrNaCGaeGi3tpFBIIBgesLA872nzzb7lOZU1j/5FivJ1SfVAlMoqmtVzjrplwoPeb2Cpzzwzubi7
zW5yqQ4TobQorUThLOjN8XYb65Yn4Qwyc2EdINzCiwEoP8Bo/6qKHBc5Scb/dmqvW2+d17qOt7n/
KN2Ps6u0t/MZ4GSN14//Qixz/BPZR++dCLGzfSTWW2u/vdRuj3CAXj+ndjvH0XEqLERKzDjhV4q/
vqbWYDfuAFoKYFrgF9afE5jO2Ylr68EEJiMP+0lS/tvaOYw6x/MfODjz4ZkjKsLofFjnP/Anfg74
3/NhwnHCjzMf4+vnSZvPy5WvYqlcCPUpMIaXX3X+Ns/5L3rPXzF/C34jIsw/vC+QZ5Nmv2CuXQB5
BhgjF3C5RWGmqlJJMHmsB24U5x+4yAfrFdrf2jezm3ROHu9Sc3GnAQzGzIdgqsYMh8HmT+SqDmX0
X0d2144Yg9RGSzJby0xUtF0EnKfbuW/2i5KMMMYrNxjJjUNDRvArrLvACixkEuzO+oW/TRaYUPEL
NzcX+lpQe3O4tx92D5ud60L9379PP7EsOw9+bv9y2m9PzunlZX/attbvwOmtn7xWjflkMh8Lrhjs
iTzzCSts3lIFqHAu6mKCAvZcQyzGpKDuJMoYfKSD3+qbSZ9m0po85TjZlS0BeqKK9B3Y7dF/zzgl
wyd0nJQ+sQe0WFt4eLdOW0xv6qjGN0le8bp018QtnnLsS0Rq1KEHmjZmUVL5SUK/Tds4Qtcnlihz
blez02FWFF3+YKzUgXtqAl8J/764P/dVolRmCJyqotwj55yJd9H41kaAhVb3vb/hnOkVYXgSwAei
NA+8IyYsV22hVx1qBXZH3hWUfonpSqZvibwhAnFt/XBihZlqaQ2cvI8EVAggSKxUS9TsVhrQ2hZa
U3DwZS8kb4H/XOfekL9KOobC7VF6TIlraBx9L19bcypg8R3s4cJ0mtD6+A4t9i1D8r3U9PTsHkkZ
pTxSw/Lzg454ILoU0NVGdDAJp6l8bXuXH8CEunoiZTpK+ABFDAO7B3w8EJWsXI0KpOoSF7NybiWp
7vVtXjmlX7RmAh3aFlo0fUNoA6r4uLypgPCZhh7ptoTHh7MqCsCYQN8EmNwFgTkK6xi8N+EQTFLY
JNiUkptWkYOUuM+bnLy4vZ/TOng0CwrCgcYar5EUuhJUElyAeTc1u6x7nRpOWWZdBJi7Z9h0NMIx
5yMGpH5OkT63w5Ha4+CM4u80eLu+OZf3q7Men0KYe2pYhf5UaWNiC7UuAGjCF2qXyEH7BpDF1NWM
WNkGySQ85kMae0AA7Q8N6nidO7Qk2iVppHI80PohMT8/iHFBNJSmMkJXjR2iPViwqxAdwoaj+nu9
e/RDlDp21PSi1nQ0/RipwHvnfcAsgPWBQKlHQglsOgbezV99IBjWlEnP8AGAzgENjZ0RV1Z2mnAE
UlChglKNOKjI6b090A+Fh6F5kXWa03ZL6cx+kFEZ1ZHChAthEza3k+5bUvTDQIawfxUML628uuJo
vG5nnwozK272Ce3yCgrL/nuaPIyAeFB+XzezNRHLuMI8F8RU1YZORFzpfeCfBidQ2oF47Md1IWtu
filk/ohF8PKxdAgnEKLjvEjdMdO8VFEswd9dl3P5xMIeYSIHNwB5ZsRmW1ONBk2iY42zX6pAVv0Y
OlDJqpmjim5FJdcIH1NZcMQCV6bcbitnlO/C4XvVcj5jVd3PrzjnfRbqUjXsIiA5I7EcH7L++6De
yOmjz8MpW5OCBBXuVzPTLB7sXxfVNHH4tQQgac10qySOadySwTEE+/qSrtkHSEPm4oQGFhF2OkUr
QcHYZ6DKrkHE3ZnfQFZpoYB5XchlygH7ZiC3CkQuEakX9to29mIsmLMUUSAxkFIokPnktDC2iUT7
whKMNGmsYkorN0iM9ohJndIVYhRGj4Om1+itAKwW/dUT5I6sLi4CE2h7cQjYySCVfgnoQIwtEEsP
kluouUC9ehyL0lWMrGkOXScPwibN1AEurVJKxVHkPBA4r6RV7wGXBfJElMBAuMG83YIsGmsZX2Kj
6PCrrWObCq2lpyGeDYqVhdV9kqdOQX8AYIizg2t2AqQpNHbNlLDa+bm7sMYUY3CkjUAUTkXJyX03
E61BMax25DTuXLzC5j1UNSgJGtgZ7/GrPZblTAEFTmW0yQatV8b677RUec31q0IMYGaB/hUEoWyL
rA8OVoLpSVzUihrgDqEV5CHH6a6ulwkyOBEweeBvZ6KM1oUtnSagGEeNlDjD8F6JFbqX1dEZKA/z
ek0dTEaDDhuDXygpMGvmIwVMxxGOMQFrhwEi9/T++slaFYDkiQiWF1S42ZsKupxUkqZQRm1U1IB2
cfPxLwJUUEzN/LG4cH3ddRNMWYGpgDpv6vWfKMbYRhXyoIDOzyg28JvAZMMvvBQwuPdVSFFJGa3i
GPximMATI9fETIWROWh/ldWXIO4dSg450F1MYv2Ldp+C5+VdnJ2uDLqxShOQJ9H8e9fpgO356343
HJulbkxsFOvUyIQQugXSN/SFO/LgYrDVG9XNdVVmB3OxhpjU1tFNARxg1hJ8JdQNoMGBbUQXfTuk
H0OFh0b/WnXxvTmg+UbJ04OQ/EOxExDdYIACrhda2ll0+ikogCJN4BXiXtq0xLAaPKp6o3Sva7dy
aJdi2MaeqpZKFezagMiGk4vrI4BT/FLyBsm7Lmc1HAJfFQ36ABkxWCcHzi+pGGs4U0LN2z6SbLGX
D03AG25cUQfu7VMM8zJLa0wQNRrUGX25s+R+sDO9sCIzuIvbdHtdJZ4sJjIpiWxIpIOsLv9mpPs8
OablbZtznjNrUkygTIgCIhCQARg/kaEi2PgdzG/stNAWqexgwOxHWsgvOfl5XaF1d4GrCnLGGkpr
bJ1IQP421woKjUrZ1vyDXtyN2m0Y7ST5V0G3qnoi0pPOwypYe+KauH3iloRiG96eX32FEhUj7qXQ
UKvCewn4pflPDPSC1GOj/PXI8OwzwMOJkIHsDDBdv4oCV1uoUwmiaCM3di0CZziIeehaq6FjIYR5
78SCnsPWISTqE3QBCk96xhOxumSIfwDTnq/LF/gjI4BBJoLoNJL2Fw2iXdmPNlHMrdG/06rjnN35
0Fx4wIU0RiFZKCjiLTxtK054Fwiti9QTkOu+GyF59TvzVlRfOZa4uoZA5sIu6TPeO2MTwBAgWUQg
sgjLUz+BhbGMnnWjeMmF0er91FEBP9vkJebM5TfZHB2pVdAiXrp6xRspXl/rz09hXIrfxWOaUoQy
U+1tChZa87YBuZzauOnAiZorC422QhHJQ0QbNLkw5llX0kQzQErZwQDow3oD5oBQ3Wo6eJKMd8Lr
fOdJY7Y1ao2mm7Ic5w6tLtr0TIO3IQDHZIIXoHmj5dvre7riyIDsgko6OgR0XEYYd1mXlTpJfYsr
gapvkP9oyU+1eTAm6lyXsxKvddwM8R4CqhtSk8ydRxkqElVZl9oJWqMAZNVvVXKTK1sxRTu3hLxv
yal7ra0jWuGlmSNRB2A7o5iRtYI5+fCa6XQPUvcwH/aSu2tjt2tqzszUii0iWiMTqKNHGkOkjG4C
0apAKBFF69bYD7irAAUxgY0AsM9P9HtNiezri7kWEgAhiZYaNGFiyOX874uLHDXVtimnHtfUspJs
E0y/idXkEhiOUuVEhjo6GdEof/hUa7wxLxIvBLZsaCmhllPOt6wqb2joaMVTaWZl/eq8276ZiqAQ
8W4XANxVbxtd9joMpoPDr685aeXLKQBppkOc2dKAdI0rC3MUk2DwOxJJqS1rpWA3SoRCZj+i/zFT
MqsV/Q8liMFKGvbSDeCQH4kvyk6vNxqmVlIT3irMdtd3Yk17FMtAO4biDN4ljJWZfUljNQdzaukb
rq6WeyXexLVnkGRDs2lzXdhF+ydydvpCGpuJQX9l0JTRzAeb37VibmGkd4ZhOuGuCKg2xemz2Mkr
6UhDrxQdydZ3WvRUxgdYI8keBN2K7weHOGLM+bCVuIDvmgsOSHsA65Y5AESugaaqYRUGJMITWt7h
DHAWes1PSahNomFNAta0xrwrzMQPK9LAzNDlrScOJqfR4Trq/U6qJhp50WA2j9dXe946Jr7OFA8o
+838V3hlfDVsgWSiPvawtWh4j4T3XvJSEHJU7Y0q2IFZg5icc5JWPdZCIOP5p9qnUaFBYDESdIm+
0uk5A1SGVMR2n72LIcfzr+VwvijI7lpoSFljzEsaH0qjttS+sSd/fvlasuwRAaEbFRSTfr++rjw1
Z2Na+K6wBWJGF0LNYSAnWiDkhNpLERobYk73VAf7T15wgs+631gsLWM9qj/4cp3LOKbSr6F0h24j
KbvAPOjmTlfuzOa5zTwKQFc13vU+JwFz8caahycWAxTMtvogz1FDigGKWJhuCHCP0lK5DSh4Sq6v
K08Os526IcTIUmHcBSgkW9kvXKrXFqIWR8zF9p3VmTvvBLQ+amxcTTWlAAIt1NG1506brDpzWnR5
66MrDieBO9BwGepmeWiOBeUuuhNMNkUWgF3aTxRMdaSghNNHNNwfMoDPDeHTEB77fIsmOouAxiJX
Ocfxwqkxghk7DWbaVpRhanvU6YYM/ab/65Q3I4GxyjTMVAwcYikHA5P4k1dqvpPo20LROXt2EaXO
ghCk0KCNGM36Zz2OzaHoYRp5+KBSNwLSo4DZTcWNOl7D1qoVmp+imFXzB6kT8nwWRU+gjLDAomZl
Qcx5+/CkMCuXBaECNhxIISheA5EQdeU055HQXASA86rh3MDWEd/P1Zmlo+prQkEnAqRHEWA70WGM
USsLLLm+Q8EyRoc2lTmF2MsGAohcjDCdGycXIsH4nGSJDpFNbiVH9WG8157qW+ne9wRHeEPAw+jj
LviN0cfrvmPtUC/ksvN/UpXksXiGaph2hu6qwLiO76Vg34rOGJ+uy7oY7Jnn8pbCmMAa5VrSYVwU
E2UbE1x3+tzro6ATVbvPbrJNuTcn61UA+xz1Agd1EsW3CSe3v3Yell8gfQ1BAEGTI02B+UyDB4Kt
cbSE9smoHE3kxLrLGMvoyjhlNcO0Th9AkhTv4ZLbeXhJ2KsqIC3lbaV5NNNs3Naur/Bl0yQjlTmE
htEFUjfTVNVWcZwwDPuICYYhsAARFL42z/7DvpEtXGyc774b8NDZLoPtWfrnDBojvUrVSJlmxwla
KMEAvXB6LDNbCX/KLRDqUuKZaDwRnidh05ueOgouR/t5975c3Bj5jHNIfdIImQ75qYyHZh1sBMCl
qimom6VYANR3cgPC241SoqyKmWwS9zvgcvJaqdY8FB68fwbx5vvs4iQrQOwCmjA+QixOPaG2Bkzf
LOcBaK1Gx6WY2dKXYpqMyFmC6IgB9srw6vow9S8a0UAG9lbHz0KxVemO8gavLi7jzArP7mQhlZQD
YMtnTimFkptk0vd9+puI6Ws98pKfvGVk3lf/Q9qX9bgNK83+IgHaKEqvlGTZY8++50XITDLa912/
/pbm4pzYtI6J5AOyAAkwLZLNZrNZXVX3cpHnJsZHpzuiPE/9Y+t/XfYXgQm+1o4KdJfTAINRkxkK
3Krta/NmTnPnshnRUvFwj9m0QtINy6TpGwn96ziEO3NXq7c9cQflV6zsC8WRDdENVTQ8LtYFIfAQ
cgizAXmrwTLVK/dEfb08tvXj47/OzudoxIwbtENilaIBDM99BXIA6c00h31N1I/YfGzMaHvZ4hJD
Luxxvv9mspI61X1YrCu0ZyH9y4xadP6v2kBXm46OIjw18qPKG7OB5tXiGF14U1gDyAQsveg+L49k
de7wnrlAPHF35q3IYLIcUnWxUhkOLn6TfO2nqJxKmlMZtwG4rf5v9rjonAFRksQDEEdJ9VDrt36y
SaZDbL5n/v1o1IK8YtX5jga3/P9RoKByFCfyoh0IwAzY6nd10rAwEVSFVqPRkREu1CYBEKpxAyP+
ULloGrLlyEK3unkLwkKB24kWiwu3RpDHaiLDFDrZNAvUi247f0zjo6bupVZQVVydO3V59FkeRs6I
bGjbTGW6CHTSwCHTcKWYTlSJ9KLXk7EjK5w75LpaoniIjWReh7f1dt6C62mXXZc5SOIYaM7wTOdo
u9yWrrONDDzltemqgvX7Bvuebeajb+C8pO10Sa8TbIH+81ZDNvgCbtpfb08qsU2ncnqbeNSe7enV
dDtbu5qJ3W50wTecQ62WI+3oGzgnAmh3zJoA89BNLHeywSYP477x+m38UX2G95qblC5Io0Rir+up
2pFdzqMAZ5mMpoLduGCmxKCptG+36i//V6cx2WIydJirD3CK3ZZgs6duJihOrN84juwvHn+0Q31d
TxIrgn3yeG1BuvTVPwxgH49heWLmQ7f3H9Qbf2bBx+UwtLppj+xyB3tsNMC05VjzeGARagf69Sy5
jYgySWDlOz0/Gh3FY7ACxnMcTPVH7EO9105iCD5Xgnvb2k3xyHn4crxKGl+LF7lSEmR2GtLfGvJr
C032svY1hzJSfhksJ6Vg7VaD0Z8p/EbcHg1Oz+c67CdY7cpfkq87abL1w5RN5pMBlo2o2VxesfPq
8+kW4Z85gjKzpG5hG5nsCj3JuLPRN/wFHSZ6QxrWuu/yR2vLDwCveO2zHtvpvXSYvMtfIYiK36je
o0G3ANMiYsFvKgV7ZVA2hW4bmqhgIrLCRaQCTcZ9uPhNVS8cE5VNtNc2EaWEogXkYk5a5wupH6zI
8WejuE3nVOEnSdwJtcE4di5P3Hr+eeQuXKQh0lhndImyQEegcg4I1Z1MnahHS0njhCgHkXJD2xdI
DLmXLYsmkwsxalfJEskwzLbzcA0e09+gBBckGqKp5MIJKNYLJVvCqKWyYX4bsh1eX0ww49ZU3cyG
oH4g2O/8OwyZ6qjrl4XLTFfq3Khz5BxbMN7Nam9P1n6UBF4vOqa////I7UsTPh/VWLx0Bxpy9QrY
hfLQ7i03ZdF1s4lZo9kP0+Y59fqrgRFGBd6zpAEXjujv2HBkHyz6Ppi/MGIpad2AUhSoBOFlcb9z
C0RFA5qB8iEvY9t3EkCfKlIrwAm6cEetfVu9hKlLNcFQRIaWoR4PZQThQrYoFJfTpgohHnwFoaN0
cDpwbF12/PXT58+QuChi9EMWjhBntOXiE2JmyEzTikIAWvDSvb42JgWfFrBNkGk5HdAUo8c8NRZl
XhBCZwCTmvru8kDWd9cfC9wOnmT0SpgGvG9WYjZFUFiPCtun+qEvJJYGxGkGKjhSv2vS5/7wxya3
o00CcqtKhs0or14TFXixLM0rV7bSbEubUscBG2Sg6sANY3qPOj2DEhdk3IyUSgPLI0n7ULu5+exG
yI/Uujke5GEsf+htmD5Ai0iH9DMwEQyI0mibzQ14nksIr1Rda36BhNd/6SZ5+gDQJ0SRaNSdKQHx
jj21YO9LjCDYBi31N1lLNGRtpZVc0z7or+k0BTsox4wvcdteN21EIDxW6KNTWVr02ZtTuTMTi2xn
2ui/Q7mKbXVIMtSGJOLG2vgolzTzkoo8aqNkbfUCHVJATdwVViQJFnR1D2jWIn4OpT3oEZ+6TBla
aTq30NKlte/NI/B4UXjTDcFNTaeftMn+ZW8fmeMOOmi507pT0S0ZKO96xSYpYlRjenIYqeCsWS+4
HpniNoNRD5YpSRgZSGh2hhSz0NyW1ruEdESh+ySEeJDupobgUr12IODurlqE6jq4cLgNUkFpXMoX
cewJL6Z1kwJ0gRaUooPkZu6FQbydsgaKVPLr5X35P870/24SXlN38mcKPkRsEuhiStAeGGeWxR2y
lbdqgQ8f5uIZD3NW7wvGu36k/7HLlfDzKVRUMOcuNGMzpFMl5mNKk3/Lwv5YUU+9VKJpDl1pzGoF
bXfS2X6/Cf3f/zKFQJTIC9x/kQ0+NRJUlp7kE4x08WMwe/LwPBMvQe4OuYgs2kjNR73Q+AqOhtWI
emSV2xG6BFnueoRVv/kZVS+REjt6v5f6nZY8JkRUyVpdriNr3KZIaYTGAA3WJOk90j51iL/Mwp23
rPlZwD4ywu2BaSziwLdgJC7v/e5WtW5GuWBdcTWFTgP6vbywBzzolCLev7VYZoJxDF0oCkSDeWRZ
Dhx7N5npMpU4YOl9T+IEQbnBhc+6lvF0d9lh1uby2ByXPvghJZI8wlwi3w9p4zbmc9yK9teaexwb
4ZyS1qY1Fz2MBMXvHCWYxOnT+wr93mmxV31DkBGd92Zi2oCpAWvi0q90JlYdpfNQjhZA5kYSstT/
OZgMbN+O5kPq9qnDmde0zILEljW1zFc+/mFCTQ3IMWzC8wJoKullbBaQXqPqL2xQO5pfW9EFfXU+
j2xwi1ZlRKuTRWEyCVUIS3hDgJ7PGFn7u9r90kVyxasuAhKY5aVdBxUVn7poSRGQAcddrqGIE0LC
9mMkheAOspb1oTD9HyN86E8GoLalZJEmLpqXMCebHPzs/7Iyf0xwUd4oZynvJIyjKSM3RHWqmlrb
6H9dtrK6fy3wx1kA9KHRkfN1S2utKIqxNr3y0oJiwYjhAmDqLHGL6VOBq686wpExLu6iLjOrRQJj
Fpp8jTvFhGYc+YD4kkPoLmwFjYBrjoAkCzB6hCUQAnET6Hd5SX0FgpSoWXgBrVk8EjdPBBto+WY+
8B5bUU9PsFiOSUEabKDCuvHxYG5QL1Hv4lRgZi3HOTajnZrphnGe9EULMpjzbdrqXtODlFgzN2UC
UkMKkpjxVlZECtyiKeR2LnB/gTV0i1X13eq+1PZKtZ4uO6Bo/jgHjKilNaoCE107onxm4Z2nNNX3
Mdf3jfJw2dbqcBaZqIU5FFKe3Emc0zRrex3qiwM8QVbMq0En73X0L9Ib4NoDrRjCD+DWnJmyLeJJ
6WCG4OoGeJF115X6lxYUHriqvctDWtm/Cog8Fh9HEgFw7qlf1HGkVyDghtqLub1V69Ie+hstEvVW
LOvMOfmJFW7j5pNeQNMPvbHguy/nltWiI2LFvWEAjcHgP6DqGUB9MqZoSnwYIEnjZFD9mRV9U3RP
M6g8ZF/6DJuMNaYveORZiUd4Yfxu8AYgGfeH08mbSlke2g4aJVrkUvD1DoXdVYS1IWVGjdtfK0jc
1+xB6MgCPApyy2hxPLVn+aGhBXUL8ReKE0P22Wjo97QMWZwf2kNJRGCflb2lHNtbvueo2DIFAE0D
jwGgVr/ROhY3xTbNdnOTCObxnM0BzC7HhrgzNw8NI21CGFKgjaDviGq3hpc0bmK90GGjggMX5fEx
9sjcsbYzcQsU8bWvbO3jL+DJQ5EUkqFU8QXTdJ0CUqSi3VvUrbF2vT0xwp0o2aL8NS/rl0iT64+A
1cQWi8bm0FgogNAYCKMQFLjDY4F0j13e6P/DOBS4wFUBELbM7UEAPWYAojs4K259BGJIEngiotdc
f2ykgoHkFw00LJYEZlc3JmCL/7HKuSyYZNRBpj2YMLqNEji5aiMx3siVFxSszPB8HQv2yPpC/jHI
+Sz0b/JMmjHMugFZzq01guRJkLytTiUYwMGRY6A15YwJfNKpXwblAHcF59zNaIWjI1eT76JhIXNG
C3pT6KMB+VaIlziizyDA1guRpuDaONE7AvgxeBjBBcLFnsxo0ao9zCD9R2rvByqEhW7C4udlp1k7
HY6NcD4jpcBIzeg6Bh40sMfkLVU92Xcsag+1d9nSd7Mqf0Qcm+IcpZUhqe6nGI8xumgAHkFHTF7D
8nFsPQvqbUPppsl1mH5osjeDPhi4d41FIO0Ryayvxbzj7+D8p43Q8J/W+A4JKpslOkJl9NoDpQwQ
rmBrrK7g0enBpWQJnqkALVcxYo3YU7GZwDJdFhvBvK6O58gKl4KFVhmmegorMbhHlMYZpw9Tvurl
fVh5Ptn3NNv46iFKrhVqj907Sb78+aMRgRpXxwpmXzCyolcNjVanJwmYbf1Uojgp59kqnbQheN+h
6k8QAYjKTucEfDhLwMcAZieY0XAqn5pK4ypMyhADBiWzU7mjQxhezMA4m9yAP3w3s8od3Oiqi1n6
VW+nTXSIX3+Xbnar3kSO4uFweU3t8CBvS+fyUqzPwX8/jIfporhZdeOAD6vMRzTEMG3eJZrgzrK2
YcF0hw4b8CfjNsZFhVkb0FiZa1BSq18qGXs2hrTkFZldRRV1LKzldMemuNgQTZYyzhqG0zaujHeL
RBU9C4oscCEB3MfpkMywUGQTZPsqlohek1Yj+fEguN0ej2MW6T1MRPEO8pGh7g7Zz1DexrrbSVd+
c1BEqsRrXoBOMMBVkOKbqNqcumcHkYcpVhYv0Dey6VaAwItMfL9g8rH0/7MCoM+DovPi1AboFXBz
iOEFBauumk3jWZbTfEbe6+SADIVljm/7EKxkGWVQznBFAO21kHNsnvMMqchIOi1DjErItyBuIlOl
+lU0C87hVTvI9U3QbYK2hG+MMI0BYK4Iw5zG28hw9PjDKG6J+vj323a5UfzHChdAZVUaLHBhIIBC
Q96QtkYAvRGR+Mwa7BopEoQWwYqjEp2HZ6BTraN9gZqhZWY3kuzVUCUyX/zgpZuZRop9Yt1lsK+b
G7QvWKKdtmZeBcPM0gGKKxQ4gU49Jp2MIFRAJgEBqtsGpBgjvafhKxk/1fxJqlg4O0D3mNgU2q0q
agZf2eZL+cgE7QwetBSeIaGhuH8qlg40qCz9MsvKCRoiEnpes6HqC7GjirsuLlCn4+uSvmkny0C9
rexLpkxkQ2hyf9lRlljB7Tr0OKJsqFoaKqE8ubk8KEZS9yHQ6qHJ5sidofRYm19d5DZjzSJzc9nc
ivefmONClxFC7C+aYU4aICMtmdeaNKLBBDk2GbeXTX0fTfzQNNR3cXSDMwOlj9PpC029r30LQPzh
qoA8z2BD3pSRkCVOd1V4fYz+j8L9AN6PkYfehlq9DQkl5zNzkoNmy4xCkufyF63N9dEH8WepZKX6
MOv4oLkD6vv3REMHITuEJmofXJf19A8XVFUzdBWaC+ByPUMT9wFBX1cOe4rCLCbZme5g1J/NW7i1
EvY+ZKygLJkEd5lz0umFjeLILBd71LpHeRLiqPZL5kIJMkC/sAcyD+bv9LvoMG+tTb8H1zOzXOsH
3rwy9tPa/WxAwME0FmyajxuIfqOH3Pbdy9O/BjzEhy086bhKamesCkEbyXg3wYf5z9KmPARO+9lV
zHT8Q+CCoWpRZUIOsvsHbeITs+qpH/pBKimzBrNBo4HWFsRLr5cHtoZmPbHAJeWaPJC+orAwfvaO
tkWT3U1xE781z5HtPxLUgFnwqL+VSCcBR3CuQjdhX//HT+AWPSsTEqRB1gKp1zDoWX8oB90pnu+y
68/38pp4w6sPNvCfkmMy4kx7U+B0a2ilkyngsgdLDQIA3TEF0vZ6vM2+oEq0JcbW3H2+FR5akXy0
rv/QH81Hy6P3E/t1efhrF8ET80vcOyo6jTVwRHqE4ZPbW9M2vP5DcUZAa4P7T8UuQWuu2fXIBGjM
NQQxiDzR8IMNh9OIj3BWUkZlNiet3fluU26IGqE6ji5nw8EjjdxeS8EV3uLl2DYBkvwRhe4oeghY
PYPBJYp3NDDqyCvVRFoadMC8zy0uu1rLEllnCMro0/E0bVdYt2jzDjqghPKb2bwpRffRtQMFiFpQ
Oisgw5D5M1Ia1bnQO9gfyN6MnSDe5RZYufqXywssMsPt4QHMXGojY319tH/OVXFAn/KnVIcPSiti
3/2mOTo7t9CbYUBPlgKFzx37YR62Cll8ybr1QZcfev696aa78cl8Ujxt2+/HB+k6/3okv5B1bHCU
bBpnAnd+8yraVesR8+hTuGHXcQPtRAmzm0zYtj3uwLiaxpvMrtDcZ4/oMWS9J2/mK7q7PN9rd5wl
51lERMA2gmICt6EmdBApeoxJaCd7pqMnqZbdLoRrY4a+jmi6RcHzJ7oqXbUR8eGs5V0oVUNoAlsL
jbjcbQe6wVpVTdhWaoBOn9+9/3B5cMu38wtskCUrwZbBZYr7+fJELChSYlbVcJrAn1QWNNiMSpDG
dpMFleDYW37aJWtcyhUHVTNVI6ylbbvL0QDaNpo7mb2dRFBwDN8vj2117jC0hc8fepv8a1NDlWDo
hqJFyIkAYWsOo5wKblBrhXcIOmmgxDNRI0JF89Q3griYICZQtnZRTCzqCzb7gObVppv4xb7P8yt/
AC+MHm1prbO56eyFK2aoNRus2gIgpLoWGICBBFE+QtA5yZDaZ4HWd3UL5U3TLcfW1i0I8U2pN/oj
mIbUTZ6nGzo8KoVhZ7Lmpd20A58oq0zIo5H4QDTTDqVi13UDoviPOP+Z4FGLdKWdJ+n1FJkDqAag
iAH86+WFOt9hWJxjepNlZEdHlt61iQo+L5B5Wegyr3723bMBFXkFpPGvo3qdhSAS+1vnWEzitoaH
IHDX6GflX1kKkrjGYqTQ9PSz5jD4ogU5W4/FBJSN8PqNPA/vkaejUnwlmYHawXo3BzndU8RK1bMG
wa3pbE8tVkA6SUCOjvhEuehkFlpdGcXCwRPkd8BpXlVh9TiZkRt03U0Y1M7ltTrbVIs5ClYpXLGB
SOYBY3IbDC3EecFB1FXNvjEK62DM5stlI2dRiTPC+QMQMYCe9jBCyOhY6AeQ4sSp1J+Xray73fIO
Dd53zCFfSkpBZpXHiQFqQT27rwfFhlr1LhrCreSXYNrRt11p7Qfym1oi2qj/YRpkciCxApsrr1Rq
QAHK8iMLxGOd5rTRuyIZLKzVTR/6qCJnXkZ+DMXoQYTLuzzoNadEtEeYMAHNIXwfbl+B+tzMoYI5
R3V82wUNyIPlObmueiVy/KBt2GV7a0sJbBrIS3Dvwys5dx8AITKRoLQHptJGcvxuN4OJKvx92cY5
EBT+cmxkcdrj+DHOjTyEMNJLlsXGMrbHQHJTgqlFg1XRj94Metk8tu5HakWoLfz6P34AtwkLnD5S
muEDAinb6LlH5/fAv9Enr20Ct6vvVfnJ1L4seXPZ7tpmPB43t0+autXMTMNikrjYSJpnGqNz2cJZ
nWCZWcRmhEiomoJO7nRm60AJtKaZsN2H3NYUV+mfY8nTpW2Hh8c0EtXR1rwTjJuGZS5akCDEPDVH
Zh8BNUTIVJSDYg123Op2E/8opMi9PK61mTs2xGWTaL/LAygxpLZe5o/dnD9p+V+/iGPqwFqPjWYs
FR8emRnpfqqZPZiewvbNBFlzdZeLssO11Tk2sYzyyO+J3KZV9k3SNTzjtKRRvlAe2V1gt9VdJaLz
WF2cowFxTm4lllxFPhZnSq6UurclWrLBRPYtIlQTGeLcepRitesTzFzso+/3uU+v6+aBhoK8fvnc
k2QU64O6MwjGcbVZmvtOJ2+MZ3M2fBN7NjUL1kvvZVlthyAXnM9rngaeKGxTHNAU2menZvxQJrNO
ERrMJNb3MgBxLGiV+PmyP58nohgNil0A2+FP9A9xiyO3Mc27AcSZUSf96CrNQws9kyLZnggef8fw
MDQf2oAK41RvrC5wA2wpswzsFGiQy5+ysnq4/gNAsAhUQqeaG/A8xKNBqj6zpwGsNjjSIOjRhV4G
BsbLhs67h/HyhLMMNQcDwp6U56gDPwESInPCFRB4NcWW9be+cGrFyWa8zz7r3cbvWBhutWpEmw5e
UbTbNNqFwVZG+o1/E3zNMi7en0xcD7+HTvAGcLrQWmkMaDfJcNLNrY4enH5kyQipAr2AKjfQ3+ig
KdA8ZJURa+LZLgBruPwFSyy+9AFcNDCsKs0ocnzoHiVO3m0Sus/7DTRBWJDJblcUoKQUZO4raw2v
+zNmzuuIP8RBGUC2wqrHTdR+NJFXDJoztx+Xh3aO0f527z+GuJBAcmuKqIKxTWSMgLXMWTlQx6D1
VdAGMV7HLIe2H9qceMOQuzGqT6kmUpdfTTOOR8tFDD3pVXNYJrjJfAYoh46ytW7+nslnZXxM4XU7
dnYCZGgnuNmthXkTHBkaZLUW4Qdulk1tChPoWOAkUeJtQC1mFf5BjR9b04mNj7h3Lk/22o3i2Bw3
11WBZFQCgbwdhPNrPlVurxtXZQem2oXTVbG+Lptb9SGCGyuiIy7Q/CskRCdjy2xKNKd3pjNVTlHe
gBwpnkTwgdVhAeevQc9i5YUwjOai0yPYqbLHZVP0lYdCh2NW16aIqXXVlAVqdA2/UQ3kQmBZZ6FR
xxVCgYywFGw1ycmAT/F/RppAEmLNNRZqdEKgG7OkaqdBJ5rMsYVeIRKm1m0JKLzu++RWNgabKodG
BJ9c/IwPMMfGlo85SjeUKCmDkMJY3jc5Xq0UGRg4vd2pnfbXwGd1yf7gEwRlFZCAcKbkNJ4lWU4X
hZUMdCPbbsrtdBRErxWlGsAJgfUAq66JNMDgIqaUWtk0hnO6KPHeQhv46ekBYpvQWHycGBSit1tB
lVw0gVw2nSRzpWcKJlAbbuj0mUp3uHoJdu/adrLg3yooGXQoa3G+pzRQoChiuHmJB6WkK2wIE7BS
lZj192skg5H2jyX11B1isM7OVgFLQdsyEHExxb/p+/fL0WHtUDs2wp2qcdXrIMGCEaJHoBx8aKqI
KcRTlKdsqlgz3laiIuXqBOKFG6kLyr1IDk+HhSM06PIJfNZjeKMXm1LeRemTKoJZiqxwDj5B960b
AdCxyzy3mBJIP+Z0vooU9TYNfUFisHZ6QlgKj8+Q312SUO4ACaEmo8QmMH8ZMr86B8msVTKjSlmn
f9FU2ukamhhySFsFXb/zVQVgdhEX0kqgwicAVQXAJfiP+UA1lpDGKZdPoPqXSt2+dkqy64uayfSz
F8pprQTghaAfGDY0GsgWz+uuNmPRzMv1LiOgJIhAumeaT7oxbqFYuM8CQ8R3twQKLjIuEwsSKwua
BFD1PPWZWanHTtOwmlDxcgfDdPGCfHkfrISORVMLHYYLOOJM+T1vmnSqNTDIh9KPMrhB3GJx+vfh
6cQG55N6Gsk0q2BjHmqWmz8SKh0Uc9xcHsmK559Y4YLgECVEA/gXhyNIfzRwOlS7SHtUWhGQ8bId
IsvcmgQ9CqYzRgOBR1bIt5AM6eISTdiCU+QbE8gvPgo8oGXHH3gI4BYfJ5leaTVqJHONNzTW1VOZ
gO5LsRxfGaMQYm5FWLhZV1muDzL1XTiMIF1sFOSukZZvdags4lHLoEstOkyc2awGbw7DeANr3W8o
hsp4Sw2r/M5sLT9zkzpGNTka54CyDE0bg9ti19FtB4ZnKDYVeFJJ0lJlRJrHV3+Y5fc4aAIQxZbT
jzFIqX+fdKr2rncTdYpQApE4AOaBZ6aK8cuPkvmOpmqmOpLZ515ZljmoG8ZgAERlrDvfq/2W9ger
TqRqozXoFPaUIAhfa9IPr1JdaZqdF0X4Xk6mEjEp8MHgZrZqv4WAT74Z4jq2/vq8w8McECVL4woO
Ch6r14U91UawVy+NWQw1zJH8UNWXsRUwMpzv8FMzi7cd5T5Yea1qCpjJxo4N+g04+AQ7fC1CQg0L
+FbUi0Doxh3cc4nzPFNQyPfz1mmJV+N2UerbsTqUupuZD5d34Vo8Obamno4niLtoilVYo9XAOrTA
SG0IPghRhWptEx6b4fZGk8zYBxPMKNovJbtP/Ie++6yEDOcrd28TaZyKVxb8vLMW3tonoaWFqOQ3
1WepOWrmafptEsa2Vu6l2INmkFXdGcb95TlcuxCemOWcYmjDIMV1DXVn7VffE1ZkD2mTMKNHw36P
JpvbRnKhpS6JNCnP0RaofEDTWcU5sLDF8K8wZjW3kqW3md3R6FMvfsz9uIESUtA/d0lzZQSTa+K+
FiQE5K43c0LukRPs5hDd6Br1Lk/CylF78incHLS1mUKZAJ+iA7/HtII4Eikhu9gGdlckO7XIBBt+
JSPEwHHULih18L1w54dv+HmkZwOoxgrjsUgL1zRBZksy/6aTii+8em2bqXksdfPX5YGu3BbQYvXH
MN9zTDIlGSQFha2+mHe+nCJrMzNwAUl6ey0b/Tggl0vifTw3tLhKQsnfyzSNIChfNuGXP2myZLeJ
oeDJJ+vvZHWKt3FmgscLjcwpqFI6v30PEzK+9AH6jFish9VVOPTkCi/M6Z0cI7PIg0JwfzxfvSWs
IU8ygFmRzTNt93SKlIzAgwutcyf5GRy90K700tn1893l+VuLoAuNvQJGe7yJ808JhjH7uNN1aNSy
4vauBfvdAU+JIrKHc5wIkBp4bsVhYEE11uQb0Wq9A6dxQMHMg9gWOD+i+/nQbz8hiRZ+5QD7GZts
Uz5XgtRJaJaL3pFvRfM4wKyl2tPDffYl2xHL7EjeD++AjWe7Z8vJRGoE3wIrJ6nHMlj8WtRwAHHg
i8ud3Eky8gCJzRaQ6uRT9SbPvK6+WucJLdBsug2pIwcOYHfP8t5wLy/o+SMmZ507QyqrwX3WN8Da
ilaR0C1eWtbWbPRdyVNfQ0GcOce1fVsj32c9aip8FazIIgWisRhrfKi+qhfVRgTYGzvFGx+Kt/Gq
Zqjs7BMZ4CDBMFcOFyQWeKnX0KxKAbA+PSrjYG7asEe3oSL1ve1DslY2G4KDU3/XNStx6zp5Qin9
jqTeXCXAVY7d1+VPWDmsoawELTrQtqNiwWeYUHucJS2SMyT/2aumhZ7V0BdDEXUZrxTU8agP6Boa
gRFYob58OlIaENqMFraoMT2TUt6ESvZiDTlUeNNHq4E+KxSJU6m3laZmSjjeRZA5akn02KqPehdf
+8rTSEtb0oRy3edLsDQJg8kQJ56sQobs9MPwYK3ptVxlaNazApQBWtWO6HyLIjzzi9AtZ5nF08fY
Z5u0ge4Tebw8/+eeDknmY/vcIRcHEumNts7wrgbIcNWDC0KamKaEN7P/VTfRZpJ06FDjUjOKyqNn
YfM0np2hSILESGgNt6f+dZUBwiiIXMunn4WQP/GSr7QFfd/HXYafL02QDdV64LGYPF+nom0kGgd3
bFfovCYTbpSsAMg8U7bgrbYvr9LaWYa3YyQFSA2wTzkLRYH20Tlv4L2ocET9tQr4PFJAf9zPiehx
92zWFof4Y+u7g+joOhANAKKCVjyztRmQVwUQ33GvRXtTdLlcHdPSiIYXeAvweW5HJqGBBxYD2RXU
rZkCRiGabrrpJm1/5CKWxZVsFmM6srWs4NGYxl5vuoTCFmoNuHn8lhXcPLaGX9g6/ZjxyhKBEgDy
ZuPTX68bbs6QmkIWomKI3OZWLTNqqF7k0Hn6CnKJqRCzoRCUj6+oFbv/YAtVIbgHhew0f2BKQ53l
cVfmYMpc5IE8FQ25JbHDBn3xfw9mgFIkVPFgBS0tAIKdzmfZTpUaTBVsNZ6hXM/gnWpGhc2dYP5W
3n5PDXHRqdSm2khHGOoycLxdz6U3ar9U0x1Rqacd6/M9Hv5k9aUodmbjdqK+nWVfnUQQpHTIi9FC
tqBIMeLTcebESgOk3LntkwFKa2A6jQx7WLAI9DFvSlvVfiUiAeSV/XdikytVaUgm1UyHTTSxbKx4
o2T+lmpXpBW9ZosGxwWVsmpJXI7Qcde0mIEpH4OaWJd8KsR3Wr1HgreJzPfLTnpeCTiZUJ2rXOFN
ZELfCAaXU5RIr9rGmfUfc6OjJoOG1Hr399Zw5IOoB88sBKiw0+WbRrmHbLSCOk0RudpU2Ul9kFCY
TapxA2o/wKlEzKArQU0/tsgtHiFdlA9UBq26UnrN+FPKQBdoGpsozJgkfOVZtabino6uQGTKPIYd
pFpxiAa53G7Hwplyyggy1mgqHDWAXLGoFHG2djiu0c+j4TEJ0Ac8Xp3Opj+oQ991Co45YFahfxLm
LDRUqJ9dm/E97qWX127tUAWHAkoegGOilYizFkYkb1If1iTrJ/Da9qALyl7nrbDLeI4scIeCH+pt
VcR4PjK8+TPaprvNvP2tedJV+RLZHz1LbIPJDiZ3Ewp6xs523pL4UIQUoLdxN+VJd/uioVG15Ps5
ZKdQWu/bm6Z4iacYsAq03jbbcpAFJTiRSW4602zAhVuFewTTjxRP7XLOwFwA1HSp/OxNYlu+YO8t
R8BJ6OTGyM0uOFrbPl+SonG8MdWNht5QJfIu+8hZqORscMeQPwdzRkPYCBGS/WADQikmgZVVRJO7
5ouA/KAehbo0vJGLIwDhN6EawU5dPqVaZtelwBfXJ+uPAS5sGEk7zVmxGBgfUXdRlPtwdC/PlWgM
i4McpUAtmbQ4aWHCDIMN6Xw26yIfE5jgBXcKJUbtapmmJjSYHrzI1j/5FBRi0ZCMlhGdywagQWf0
aJ3HGOKGgf2nrh9UQ1A9Pu+1WpzKxPsyVG/RN8LnNoMRQmapxyiMZ9V7653kJd0Ng6d4yS73mm21
vbwu/6O88sceN6gqJ52slrDXb5RH5a1/U+2HBJyXjnp3GA7qAWUOT8T6ff5syg2S82i9nZMQ4E7M
ZJA4QUXsunZma993dgyRQoPehlLNqi5i4MwCI49gyMspfxIbAOQDbglNwwv4Frn/qS8muhpKgYx2
DqV6owPgsExt30vT68I7UrIx3xtyK4h/5yPmbHLTbPikxjaGzQBl7IjiFVCT7GBwM03ayMXtaF0r
acqs7r4nmy7cXB7x2dHJGeemO0x9dYwnGO8G6blt4ivDfGqAa4mhFTX6FdOnj8sGz0tKnEUuosS5
SZqxXYaLFzsTBBlh/p6Ah8zQHSMw2FA5Wr2VcfPRdHAWtCyVvUiy8/T3MO2p9VvwNcvpcmnBueBD
+zoN5BFfQ+PGsf4fZ9fVIzfOLX+RACUqvCp0mg6Tg18Ee2xLVM6U9OtvycC3083WbcJe7NM2dkpM
h4cnVA37P3TbxFMHfwoS3wzuq/wdurxOnrxV6S/JEvgS10GOeTaQCJjLHtCTwDsTJFHqKlI7zL/6
XKNFVI9eQV2gqlsUS9Xmyk5AGioKOS2u+RkmdwHqVFHKQe9bt0mfon5l0d2ITgh7fmWWThEK2rXm
HcTNMCrL8RhDEG2uNuOOFMJrUW7KIOnN8MJFBuWpqi0XitKORb/1pYiVbV6vW2jcYaoDpTZCOpNx
5yE2zSGr3SBAztV4TFgDm3HQNYHpX0aE5UfsbuZ05sYH/lo9Txo03Jo09ZsaPCX6W4wQe5dpT6z7
DT0lt09EpI7Xz8+5WBDlD2g8BTPEFQVxrMd9i4YWOLtYRnJUG6g2q7mj174MgerUl1BgpUteE34n
XeHUybbSBNfD1Z3KfQG3i6KRaVJoY6Y1s3jHk7Pc2q1aC6owFzfP2TC5ydUpk8Ji5rVF1HMbhtQ1
yENtUBd0V6tW/weKbEwquMmgvYbaSJ03BnFrZsOEpbSp7Jvq5Fr0TaH0uS2s1Rhj1yqlYPPM33+1
Xb8QCffqRC+rEvfdTKkLwuVSTTdBE7pJ+g+0RxgY6lixadAvzndMSnAmGOrTwMaNPnWnlKZvsvz9
tiVdMCoXEJxZD1StZOpMDizH+QZsMShgWIE0UMlDb4ioq0rvt/EWdwZSgyhCR6U/TCdm9sxr1AYK
Vt2iwpAQKpe0VROcaoqCClfLR+821PJhO8PitnqPQui6YcAyp0K+H9vyYFPjoZvsdQlReEdTpSdV
p4htgWbHGVA0dB+ABMOvSLSD9Hh8aq0sexF808LFZUMl/r/xcyfD7kvW2xTfFGTxq1Y03zK5PKZp
8hmw16wiThIEHpOCNUliONQIzgbhp2qEortktqdXG/jsMzh7WxSki62Zx7vJj71Ndkqjg6Tp1ewE
1mYZh4A/1EYDqcVnSaYmL0DeBRwauhbczjDZFhCjEepGLLknmNcvIG6tddIPdG6zdHvrU466tTG2
4IkJzJcwyjda+oE2qg3qsxxtbL2seWvU/r4j9luJGVby5BiP0N2yRYqai4fr7KO4xS7AMjjIET5K
Jo5q7nX4iY21zkyw+EO+YxgFLumiVTqD4xZVkqROqlVMdjeCEKj1ht4rQPp5ewcvryhWE21aIJ7n
G0GZPOT1EIMDuSrdyCxXQZE7BAyxiSK4Q5Yn7wto/v3MUhSxEfRj3ICJPf+pE5Ra0YfOWpHc68ZP
LWACiy4aFneH1CxqKPi3cSA0DT0LjoxAtKTUR1sWWKX5D12fvP+GxV8dRWaixiADr3hEPxpQCaWy
lyGP0JK3KvJMK7mDfvztFbuugPlTagl/1YLroRv8NZIEoHP+w84+ZQNqpAZHAediTksn1Ytjog2u
ZJQri/zsut8k/6Wihxjt8Y6c256B9trbH7O0R5GW/O9buFWdiFoleYb7pmFx7tToWfJYpUWeTqNk
cxtqaUnPobglLUmRWrEOqISF27RXoMyO1sIpQ3We6t6GEoyKT3GNXTmoA4Q6XKJIh6ICDZKmbgzz
4TbK4oV2NiJe2wu7Ji3MADCBlK47qr9JBWjwSetLIVS6kehNFNDtMmM9mCCq62PfpCBT03WHMsu/
/S1LpxNWHekMdByAP2bOQp+dTktmnVQRbOMmZKguqh2jNd3GJqhT+UGV4Ynlk+jOWnIdbLgNIP8H
vYjG88YxeCl1ZMGaaqP2YteIJTRFjDI2O6+8SlNHLwwVwWFdXtcvSPVylEEZQKkkBaRpVSYalifL
rykbHDTcCyK41xnF+ZAqBki/TByOq3qCTGESNTVMKASzDzT8aafdTpW7tRwlfpz8NkkML9B2TLXb
FnIvsH7z7cgbJRtxY8MAE/zMyHM5TlS8axqrAF6O8YrG5DHpJ0HufHEqzyC4g6/GQywXEwxsZyQr
aB1s0LGCmlqRhODSy9w+Hwp36rUcq5TOhjxO91r0wqIIzOUPjeol1c5AijuV3yVozNw+DYumZq4G
mVMZ8zPkcv7yys7spsGlaHR462TBColTVFKq6PmJBKyrIihuS3bEgHaYDiiE2/wBPkQ8MlDx2Sc0
fQoK3hbPuIZaHtzz4O3nA5dJOtggo8NUoiMX3iqE/NDMBPbulzr7QSxR1f7ywL7Q5t/PLEodJo2e
zo5FoBwM9FSU8daOEC8UUY0smpGzUXF73QZhqpmOGNUYZushgqhsCbaBZjdEb70kqkkQDYrb9Shm
r9R0lqyRWp+m9iExf7QBOzWibb/kVdhng+J2vZpT0MJQ6If0I7W9KgwSELW0D63J3kOVHbuRUTeE
KMddasSovrm9+xfBQXgJPrG5iZlw4D0oEWQlAziBvqVUesPwKTVbO6NO0Tyl5e8wXt0GXJzVL0CD
e36XoQYVogqAhbJm1feuBfHJWyaLqsyvSwZnm3yGwx1rUNNVgdygIKD1Zr4Kn24CrwNfuKM7ZP1d
Ooxec5r8zAufpL2oYnDRXp5hc+e8t/t4NIsZW03WJI1XIPndZproUl12Ds9wuAf5RFCli254eEnf
dd/Yqb5u+eSx9MdV/liVToTLbi3fiSqcrpMU3NRy77WQ4TFnlTPsa+GnkSdtAl8/sFf9V7bON2gQ
GTu3/o2sDBEYtcV5hZWGpZ5rTXgvAqQAtAgCAFvqwVagUlV5oyli/llKDiBv9IXCrZ6ktlRT5p0T
12vSnEg4ukjDsQnJD3RzhYUfjusKbzNcSHb//A+n4wybW9E8M3taSsAOW/1uTAEioy9CouuaGpvb
UIu29AyKW0XobMpxGQIql9hagpAuKrWdKkOJl5Gi0Zy83IYTrd38+9kVMZRB2aU54BT7o1QeCqQf
QBl2G2PRtpwNaf79DIOkCBohSIrZqymuhoesRRv5zhIVxS0OBf1PpqyB5BY8YJcwTau1kZXIuIVQ
aC15dfkZ6SKl+tkMXnl1FkE+DJ2nc0XsJUbV9mVmqfDqSPumWN2OsbL22PQxSc0BRdJ+P5XvufKc
5MXT7TlcdBzOgLlbjzY5/ubsOFAE+EAIVUwwJG3gMLT6GXHpxwb5h2wFeln+Gyp3BWXEoqNhza4K
StScQTVXsfUxBP2DUs0EurJgahf95S84/gKKcjmK+tlXiVvoKHTh936EWsztSRRhcJdPXtdouZ7j
HzpWDS+DwJFHWRQyWtztZwPh7NSYtkTvGoB0XQmFb5m4AYrhJlOB+1WInKHrTPhs9K1Zig7UxmAA
585v1VTKqI6YtireFNOaFvdx8AHiez18bjUEIMc3laDx8L6Mto2I4XD5gXUGzh1sxtoip7M+mJ76
CbnT1UNovBEIroLxBAm1aq8Qx+oFt82ia2Sj2QBVmyo8S27EU1WaTUEBmqMafYgg+RBTj6mqX6L7
sWkMpzRjV86k1e29szzYM1xusEMTWYMx+50TeE9HijStETqBNfpD8QrVXlcZX/MIDIvWK0lEES4h
OGd3ugaNXugDgOuS9CB0PBT50SSfI4TqqbnrzHUVeGG9CUThkcW9fDZmzupI4RTaUQ9YSfWb2Hqo
OsMhQbVSzNfbs7tou8+AOGMjE5nVbQSgCERLIx6TlpSvZqnU2zCC8fx56Z7dRDGqKYeSzDCDHTgV
G94ibXIkZPeVrhMEsERr9uf3MzCQpiCvXwEsVn8rpT9obhBuA6Tzq1nNmq3kbjU0To8zcnuQy44g
ZO4IelJRDcUzARdZBoXsEL58WzMnhP5wMoSQV5DWFlgStLrYqOmI/15vdTn2dUy0NJlPKVR6Uvt1
1H6VmbBhcDasV9fm2RdxNhGMJNI01pDE68sHSHKy/oTG6LyKdmQsoUa9lpArMVrfDgXO1BLzvY1O
rP+mgnPcmrTUSY5mRHeqPupQW7eGimI342SMOmRJTL+UQCkTP7TZuOutARk7eUuibKvJT1oa7WwS
PFfGD2Z95I3qyp2KbRLtehOJJKZG67ZQfjVp7Ydh4oC2RnbASwLFKMiossp8vL2oi27h2UA4txAU
nAkZCQaS9vd9uw3jzwrcqbrshcO4vQ21bGC/5owzsHVQ9mj0BlSl3qG1pgkGFKk/KO1Jx5tCMpF2
eb4NuHz4vwA5yxrWcmroDLuj1AMIk9ubBrw1xiCqrvt/DuQXDm9Ec8h49f18LtDIYvqVBYXfzAll
MOJukwTsFJ3XTw5ThNmCeZddbn/0/8sE5c3ge0Fsl5vR0gbFsSrDAS7pvgnoOtB3BnY8ni9d/CNB
WGuI3T7fD5lXd72DtOXt+V14kAIfxccGqC8ge8knmFAqpzVISsMBr6Al3CC+tUrkO52qXlBZ6Asc
XbO4r2W3TlHR3jwSSfPS6CSP+er2h1xv4svv4K4TFVqEXVThO6J2KlcIrjCIskayp+f1KShiMGup
5ijAvN5cwCSmhlgdevdAj37psbNJTdCIrMEds4+pvgmr56QQWJn5s6+WF9zgMzEGlpgvPe2nBmnQ
EeokgVEiRxCuZVL4naVDqSRSPTvYNxD7EBj5pWEpytzfMdeWg9XkclgS+HdkpmNYw3g06hxUDKtw
+HV7ua7dZdwgZxjcuRwMO4SYgI4HVeRaEraNsP5KNAruRNKxSoNhXpwscnvE6Mdjlb7fHsT8kfzi
nA+C23MdIgO2JAHCzE8S2lHSwDfCfdv8dQz5cq44B4bNfEjzMXOH6qANPwuoPGQPliZIaSyvCIoM
/jBHmjyxTDYaLBxTrEinMqcNV0krWPLl2foPgG9fDsDoNcoJAMrxqa7nvHoUPKm9iBLo+orBbIHf
GF2tYL4CUdnl7g1NCtb5ebaCPtRAw2LpMLxTGZCfRtzlbyGRkp+TXrbPUxBHEIBLk0Dwiljceag0
RMsQ6ogJL6dZm5mdsTIEFzzZ6mjq1DTAiA6purheZyjc/p5iQ7XGCSj1qjhCsG8bfiOhg+7dbOun
r8TNXeN4N/3UnkyPvVtQXYndej+IRDwXkpyYbrSAgathvoR4Ui6t0ibU41BQsqeeuhs8+s34gJLY
JnCyfVI4uW8/S6XAQC0P/QuTc/ksqQeDgB21851n9M/q3+eHL8fEbaG6lWIlDvD3I21flxvDfrFj
77bpWN4jX0OYh3jmwGfUZhL4gCG7bh0lsg2txBHK1S8eODQfggBcm0MtnN3oLQrOphgYWTVrgX7H
G3aWq2ys1e2xLOFA5PhPczUCtfxjRE66AUdpFkjpjXRtTUn/lAZWBKp9q1N/DEkEfs7biEuXPeLB
qMoEvzlYHrgFMkEwprc5mpBkwsCzBbISNyQ036gV9NF7vNyrf7D0NnqRQNsHvQoUrV8ul1RB3aui
oB2UKBK70SlF7wzKqLXy5e8Hdo7DDYxWqI23SuDkJsq2m1Pe+BMYQUGy1Erb21BLq4b+J1TfYwrR
2cLtjjzWmVzoMMdqGLldtc1kpwFoJmqeWdzp6DCXweiCwCZPZTuYVTaCsQxhzeib1UOXKQB7g/Fw
ezBLGwKJ8P9AuPUx0ARUtTOIjg1I7yf2lPavcI2dDmQxt6EWjc8ZFLdERQieaNAeIyMR7A0o7uUg
FbiNsHiDnSFwtgG9AkYp9UBg+ntGNwM9wXlRypfG2Ojxe8EEqf4lFxOHF2y3aLVDWoobUDs0dRET
G8+/4jnXIP4M6oE6+hmVn7r5jf41Vwqu5HM0fnDQigNpPtCMcVOlP6RSEFpenDwQ8qsWKEPBk8dd
i4mWhCzsYRpI/9aGe00+JiUCAPaHqb/Ho1uxz9uLtbi9z67h+fczQ5738phZ8zUc97pfIRLblDGa
SkTPm+tCCXTszFoDeOPhH7wHLnGseBomNqBjZ8CtahCvBAlSfKw1lNdsS+LFwbEyBTv9ukpzxsQj
QAe5N5rf+Pb1Jgn6rpTQmpRlfufL2OpOtc7vyGPqsP24guDkA9sM69j/awpJDni2XWeTajRVW/Uy
gBP72MrOqDzr4PquyOb22l0dZQ6G2yugXQGLkQoYWf0w2cxu9es2wGKP6fkMci8EyQwCNQBHuoNG
ATSc7MqVft86TrhvQs9wLOel2eTrB21L7kUJ6SvzrtnQZgFBH5SP5nuLG5s6lBGZ6lFyquZFAZMU
8qb6drBfbw/wavf/QQEZ0cxIOUt0Xi6UFs+CKfUESiLdz0HtFNUJWAIjgUFcWCc8RmfxM5A54a3D
XVVyUJtal8N3jeGJmQ9yJMoPXcUQQdxE8NZF+ESRkfXgTGCvVKSJCjwU7wYPkZuNfdIcax17wapy
2hW9S/z2LnvQUVMwuBBhe71na3I00CGMx/F9cwIt0B3y4cfjtM7dYqtC4PIlFczB1Uxzn8jZzcii
rQQS/Aj9JseE3SWGrwV/exwAgTVEozzq9uZq/8vF7EOo8NQsj9wyhqrPoy7qZbm6pOe/D54bA88y
CETysyz1MnqGWBG5rfZbqZ9Yu2MobGVeRAUDudr7HBA3V6Ed4FyEZeSqBWJuwY6a35BFkmvBkqjz
6b14/wPnDxeXhhDQ3GF2OWEp6uNSregwIM94HRyEfPeJrx2/lR74K91w3e7prsd7LHLiI3lIH1ER
4oGsay09F76ISOjqjEDm4Y88LwEzN6gAuG/RslzO6pxFrqL+hihYhwLa20d9YVIvADhTlrWxYoyQ
EHKJeZqCFSLZJejMRayKC3sETFDYe2Sm3oBW7uWUJkGmBKSdUapDGjSI2m3avnCt1BtERS0LJ+oc
is8KK4NdaMoAqGG614t11yBML3CtlkYDHxtCbXiAQcBs/oSzeywtIp11rYZF0T8RsrPyu6CB5BNo
pkTV00vLf440r94ZUq4aE2hcgVQQcFrl4NjTBet/XSSDHXYOwe0wO7dkuSh1zBeKm9Aa4ah+4JV+
E65HVE7Cbk4/b++46wQ0h8htudAGlWw6ALGWVvRVsh3drdz8LtxXYEXTP4nlipj0r8MZHCS3/1pp
whWhA7Lb5dKhhACH+8t2kb15p5lLRkfJPMkb17cHurATwTCD/Q7yaFBf8jH8lrEecTESuRmYNZIX
3fDjWhCT+vPY52wVMKDWo2EroveO24qaZEx9PhiIhXrVMXRMx9qZp+xxcKjLVvFvwwudwoWw6D4/
/tZ85hzBLuxYR6jJIs/34/Z4ryv1dBSFn30Mt1utOmtIW5gRdGxjlzg2GgpGp/Wmve5GP1ofBbnO
gDoUiNGrjlE4geC+XzBlF/DcToamUWC1AeYi1X5ZOqQhiVPFjwW6O2+P85pXkxsnt4HjpFCrZgLQ
6GtO5jTHeqX66XPhZo/tRtlM65fe1Vepo/m61x7ttb3rNiBVEjyJFoeroTFxZh1BPwnn3VgWswuz
tCNXkrxYc2O4ntZp+ut3McaKtkc0GMwhcRSRXlqgjmoqNSYUVBP09UvPVNiLt2BMLwC4W70OwcNB
WwC0nw2MnO2kW3oX+tY2+jEd5RNZhwj1+769Vba3l/E6x8UN7ers0EqteiA3fgEZ8Xf9d7eeTo0T
gU7+IH2r9g3FvS7y4BdM+sV4uUPSq10eZQpQy2TVZPdt+fv2sK63BWgfwY6EwYGE5srdoxGztaYO
Qe4dq+3GDtqjpU/Nti3AV14NkYjcdsG0QkYU1down5Bd03n2jkqP01Sl4C4lT+kelOCTA5r+8o5u
M/dN/VRXFtQqBR7awspdYnInPcnyiTQGMEE4/SzvZFdHcDp2flkn6oId3Ml+5ALI+YK4tLMgtQC1
D6JdNjYkX0LUm2oW/5HzIRVx9NjPI2+w70FbLMde0TInELGEX18eMyCuDRxsKHHyFRl9Fte2VUFG
IsjvJ3DcVg+diNhlwV4DA5WPeCFpf2RfLs+22VZS2csgmjW+DSdw21frfoWnUb8J16btgsTL9xnU
kWM380R1dcvYSKQYWEnsG/7xZxn1oFALLEnJJu6c4SlfQWbRZf6c6XUlt/LsX5PhTgeI+05Ocycs
tVmc3y98Pm0lx7TU9AH4nRs8mFujhhdieVC5WjN/O7ks8hT36fbJvA68gPMKlGX/GzMfM6UDiCsj
fSb2LZx4i66KnfkuFc6PxK0+Bwzeg8i4H7yVB1HgZcHJA9UWLgoLfAcInvGcnKVadKU1hgkEvd7M
wJXptuo3Q7ieG0gK6b7voFbaOrkhg+VB4AVd26NLaO6yLNtBQRk2oFVz2A4KRHLRMdM/ojP29uxe
B2Uwu/C2bAUCGjIcLs6cy2NvxNIUQYRvr3nxNvOZb/twQECO5Wjr+Hf4bB56yx0d0xs+O7cTtR8t
+GKXH8BZdmobkLY08QEomVpJmwm6L3vrd7t//wkGBOTQwrvhDloiPhQXkEG7S551kGa78u7YTm4V
OEi0CByV66m//CDOTOLNPkx2TBGjGn2jKVyzXlG8uEJJYByvr3A0AiIdhWsHjyGEaC/tSJNOXdB1
QeLS4aRE6EasVqy879RmVbLvt1d5yQ7DHhpISIH50+Jb2ZOKgGZcB5RVdPZDksvDA0ubu2lM6k3R
N+BKGNkPrRmHu4QOn7exr29u2CqEBlAVYhog7uc2GAu1QaotTCdBH0pg5n4jEqyczwJ/y+gIYiBs
BeEZTdMuJzKMKyPNDbRTghnANyW40GZ7l5T0rTVHtwdxq5lTwR5ZHBSyX0gY4QGBoV1CxlpHo7LF
VUqr+xi62q2Ibn/xXOJo/ofAHYs0ncqk64EQabDvqCfE7LUe+z45ltdmfu2MuLpfk2eUioTuTxn0
jYIhLu2Zcw+FG6JuDVICzQMQ8lG8RubnkH4K7xlaam7vj4WH7aWpmz/k7LXeUlUJ8gmmrtxrP+vV
9J7t9K12qPEY8vUVyOxExA4Lc3uByN9iKH6H+yUDUR5d/VuxGbz4NB7Cx34DyuLD4MKTdfMHMH6+
KLB7u1I04uuTf4nPBYrzWAlkagA/2kon+ykEqVr1GnvJ3noeQ3/aIPOYu9WzekQs+fZkz4t2eVQu
kdXLuVbSlg2tEiXuZIEiP3mL8nLVihiGr3fOJQh3HuuAsrhhGN6kQG4KOcdGLR8be3CKVn4NldbJ
UC7bMFtgT6/LcWfi5K/r2pwP7dlGGjCumS8Ay7ru93K8AVe+S3+NtoPyN/XEvGGn3iFN42nP/zCp
c5hOATEsmk258ZasSeRJx6QGKSiR4nVdvAZ/TYQ7jw00fzb+Be8i7/ipFdJ4KPSAz2Mb/YYR+xdE
50+tNJYbPDJW/zCgLzD+fPS2liB+BrBI+0Vkf4L5DHXRIbjq8LkcEe/WmRFBck8DiC7tA93rjX1s
9n6eaata3TWKP5WfQgaf66v9YhZNbvtH8WSPSgBMm6q5V6fxgfSjjsRaIfkQ9xYpbC6etrN55DZG
Jgf5YBYxNqT2EIHXrYdUioBpRATB7fnIjqPJDCmWyvqB6A2I0R1TVNy9fLB0VJdAe3eWueKuAggb
E50RjIPYB7QZT9Wh0J0W7w9tE6RbQp9NCTUnsqOFq4qcUPsUGyAxFMSprquK5w1z9hXcjWjnWjma
DF8x1FtZc1S0d6q1bybfo+GUdQS5Dc+IfLsXPfgWN80Z7mzNz8xKVFuGUjbAHeMn1XDVZDOV1DOo
wIpcJ7UxPsCg9hzKB2BT4Ga5mbqY5AFwJB38EDrGoRhoNQnAYByg0QelrW4lK57UaLtIFBFdupHm
uA5KekC0Am3jyzFC75uMigrspLJ2SNGC2qV12aB9MwpzG4ou4MWl/IJDbeAl3ID6oWJUUQqewu81
f5WD4oWoSG8eS+iM13ntRcUqy9kW78nblm1pLc+BuZvXoHIzqiGAc3AvVpqxDWmNAD7kqkKhbPVs
TPi7VlfwSNcU+N1Xr0cQOQxdToFlgbLZ6TV4bt3k5CT1RqN3SDn483+vG+2YKOkGOwOScIIy1uWJ
PvsG7hkJXu82Txm+QTLj4BnyEuwuM3JEPqeid3O5BIMNeo/W4WCNu5Kq9Skb6nWLIKkg6rr4lIae
BzKEyJpA8ZXb3EqUZihZwoegCM8NWq/vNrH5KbWrhKxC3SmMwUM7bI+M+SAyX7MJvFoH5CSJbEMA
CVmuy81WaTEFpSHYZqJwPGpSBdk8UWhtcVvN5e+IUaI8nX8OqKONIlejwjTTb1ayTrSftuSnRODg
LNl6qGqCIQQ9iKA5566TWBo0qSjr2c8gu84oNlGH/hghW+rSfKF/AUbIRNk7+hku58tMS6pYMdwo
tYeJHQLrNTdBR0raUnaDLlVfAk1bxW0WQCOH/RjK4r1pzAcoBNmukmkvQatrgnzNomk0wGaAIsc/
RVmcCe5TCRdTDfr4pMn8QAseoQqzaafKlVjrJQF90LvMJ0Pmh6Kq9oXok4opB981CgHmIktu46pJ
xnpNSgFd3tfGsKa1/iNF83bWPk5K6ylh9MtCERKKMXoQbvflRxvjFmK1um1IAkcNORv747YRu37v
qnhywlrraNOHK8gt0Gg2VdWO2NB0iHdJ/5Bp4zolkMgJhmMBKfggqQQ7b2l/nyNyfhP6lNJxnIBY
xlPlaHDXGjn9oEhuECGz/tIuP8fidrkiteC4YsBK4E3bjDpm+Vqyze0pXLrvzkHmM3B2p9dEihrF
BsgIExzHlUPDtWTvAoQSe/821NJr6ByK20BF2nYRuIIStwHJVYMScLAL0G9BEnoq3nlj2DllJzD7
y5A6xEohIjsrPlyOLmYlTXoDo5ODCkiodU/U7WjLTmfYx8AAMUV2SqRJ0Jlx3QMIB8acm6NVc/bd
/+QfziY1DTpDUlPYJ31N33SEDPGM3RcH0Hu5d5I/usHW3g+ejjBGdii9yQme3ysXdVg7+hy8Vz91
wRov2THwNMyS6SqqOfm6aCmryRgpMMqIWEN+2DrSUOizLW5WhLaQp9bUufXpcqaLPJugqtfAJD/o
j8qq2IV+b3uDq66QgVuBX5U5rqj4aWnvzosKEpA5ZPsnnnI2zUWJ2EHRtPBhDHMs77OxZ1BAQq6b
eDQtGVKaLXlsmsIUaTsvDRYkfOi8guAW3tncYGv0q7JW7tHAN54SbdXmEXzuf7A0loY71ATFMIrc
uK0rtwPLKWEJmvq/S9MxjF6o/WKIivQXR6KhDgU1jxa47TkLOpnDmOI6xQGx6FPX9a9xDVVUNvm3
j/6i1zPXEZOZNxUlURwOdHyDUB5G+Ln2gUS+kdyxfDXW67q7l4lfKL6Gh5KxV0Q0KovjO8Pl7HU0
oH2WRdNsQ5EhSuKtVj0Wwk79pXvofHScpY5DOoUZwyxGJnjTa838NYNubKrnrlrm5oqWneJVef63
AhE6wtgImsO2odMS9dOXh642zabMUviSgfVk6fcF2FFFlVfXEnkcBrdyWl9OuY14EkSOYjdJJl9v
Cwciy54Z1NB6lfYqEsNRbzhUgZKOBmXnDEqwueIk8bAZc+QLNNVp5W+mkJZredahBYMaTbSX8Mad
sLzSGkgWgB4BupOZddebhjdO0ikALXGuSCvD+H17Gy8ZUtjP/yHyOkVBm9Fegz61qxVgwo2PdieS
0Fp08M4huOnG+1avjBAQlhWAlAR2xY/C+5C9lYaLqjcVdNyBKPO0dEv+kZOec/BojeNMTUBK0kwx
wSHpURJMPlheuEPCPA0KNLQedq2e7WX2103fuCTPUPnJhNjEkEBDGCMdTlN5irt7NXqtpftG39SV
W4mEfZYswTkcN7G2ZncJhBohvBRDRPcu0pBG+2tBB25InLUphrowQhUYetKAM8MheuSoSFfUoze2
/vQv0cnzIXFmBx0GyVjJgDOj7yl4APLBr4VECvMf4R6NBjb8XMUN5x+ByEsbg8aJtmrgRoGPOE3p
SlH78AM0KcYnhb7byi6U/GkorORoQldicsc6lE4oOkVxE0PLxT6q0vSuJRYb3dtHcWE5Z95iVUaR
OVpHeIVQK4e8e4sABmJwYLjYNeYA3hdR0+jSaUTxN4r/DIgo4H3BnYw6nWo08CNMylhF9pKFRrIw
I3fpwPBqr+312KvMgwd7QGp+BA9YMf3DMIkGLVSVWGA6kzn3XCZjFbMBPnNnPdnIP3W1J4+CkMTS
VJ5jzL+fu1FJ3aMJCE6yVfyuEj+B7En5eHu1Fgwngj+go0LxLpwAvhrFKPCIN0w8WydcBiNDObzi
30ZYXCpNQXeDjIgA9Jg4nyycqqAloD8Ba9md3W6GxrcKNzU/9EiGcMF6YAjrCOp4F2qX5pjWF+Z8
Q53NXB0RQ+ntHPfBk60445o4IMj4KNb2cULZy2uztz1dEPxdWiyU0Zk2lCOhj3lVO2xoWasX83tN
2qcG6NpCJxeVQizcB2gN/cKYH8Hnw1JkaJW287AqDxwjoHKZskNAX2TTSVQH/N2CpVu4yIGHrDz2
BvTPeD8ePbWm0gx4n3QoQ5VfBur0DvIgLnRZV3RvnWQUEUl37SpdM+c29OJsgoQYAqoIil1JeDXN
GBqdhocaVXZ6tCuHbxYVPAaXsroGUvH/YXCbpMgTvcshL4RknOnQTeirH8G+W9nryDEeQ08RhIiW
hwTt5DlwZV7paGQVSLijCUOyFBjGT5YdxlYAoS3Fgoz5QW3aaGNCKxh3mbbxUI8JlUDEK9HqBdWE
5AeRk/5Vt7Jy05WB+i1tcnsb0Fg6mnnc7uJMyfwYuk+boJAjkMnU7Yc+BPL3Ki6CjayE0yqWSIjw
g1Fo66IPg9UQqt1ORn2y7kxmPkGnqNVdIxxSbI9Bl0tHqqzay8a4O7QUBOxjAy4M2nTqoRlN6VRX
wdA6Mprh15VShd/VWEkPRtaVD0HZDHs9pu19KtUdwlJRaaOYKrOHFchXQy+U1R9oV+5Qpac3geqo
uGmeu45SuL49PRKzJo1HCY0nt0SJCTSjIrOxnKkYm9fWSPQ1Jo49wm8OtwqpFN8O8BhAy6mlb6Jy
KErkpqp6TzVt/rIg3vZg0fTUqstzZ9Sj2Mvtgq0qg9QrOWd2tu7CqtsgHcG2RpBBgkGeIu0lTCdr
x4xmQKPzkGvUD/QUzEZ6Jut7tZSDTcjsAXIjjdw0TodJXLEs1TyCrqyPQTEyadN3KXU7k/T2KjZ6
us4m23jP2ghFB7IsPcfw479NgRWA55bpvqREWgfxTx3kpRTlJLqnpaEO8WQ5Ud60ScVbPxyMuzTr
lO9dWqu/9ILK98xMY7+oFYpHJfRLU0/Ki/QtSwxWuaFdpD/zgAy7WJOy11jp+22RK5NbszE74H/v
DpFlQWgxNbVDII0KMrBatLUGNT6olFReXUygv6+QF3qzK9V4YHlox9DqqrUSar5WylZBFobgWP8/
0r5kR26dafaJBGgkpa1Uc/U8ur0R3PaxJGqg5unpb9AXn61mC0XY/8oLA51FMplKZkZGlLF55GbT
3qfMqnYQRPAwl2lZ0wmjU8NX2scQnNFqdJVcjUf7ARQOQPNBJenOhc7rTRZWDNJMnvjSe2P0GAE+
+sCLmfANK+Py2PGqeotsEqPLbtTDN7tnUEnLjGl2TmactV8Y9A53bM7KU9jp1lPRlVZ4tIc0OXSp
Od8bA8ZC83RyAi3U6L1Dq/DYGo2D3r2NJv626qrQ8EmBBk1gs3Tq91nTjPdZ2U+9P2YgexkcLYds
sdYdQnCGGj4dK/4O8ur4ycK+xH4V19pjZDhNsSloD6A5s8dHM2qNr17psSDKPAirsZIVGPTtq29O
htIjRIkJtGXjNK5e+ZB596EXgemuKC1r32l2fnaHEQiNrh93GW+GJ7OazNqPtJr/HPth3BqAPDyZ
RKhBZS66yn5u8rHcguEgfrTSkF3liQPa5ghPuCdzMrUdDzsr9nWuZxhsD8fhxaqj4Rhmee35xUDI
eSjN8CayWlxgrjsQAZkxuhjnZX8ehlR/mzC240P2wMZPd9ww30w9pzd5jcqXj+Gh8ViFiYbQQep0
2iflXJ/sWkvvJjYDTeeBOeJYuSA1LxxgikJnjmuUKZ0RwrAs/YGhpOG5BL/AMXczD+AtdAtuC9Qx
Csgdx5uy5vW3yA3jG0RDkCfX+fROc7Pazbal4RVVjDGG6MHF6M+g/T4nfYIHjjeRcA/0c/44Ilzv
dNaYvQ9D0ZF7ZbUDUi69tkvOHrRwig8kthxch7TERSJxu42sYjxn09zv+EzSNxCXa749xd02h+T4
YdBpP/okcvpNXU8U3QHDBKiOduhL2xN1b3u7GrYJK+wt71Nn2JeE1F7g5pDo8KHm0Hj+wJOq3Zhx
A1rfqqiBX3FKSk2/t61i29GktQIa0XRLjDR7cpmFWmrRjNqMEObUUwDx3rkMwMid/oyJkLAfIajw
UnEv3E5WXb5RO2wPfZylu8nOmjcr0tpD5VCKmZ6u3da0LjeW2PS40OZX2+j0n4Oduj6lKb8H9IVe
Ra3XnKGVMR8NOOJzl2sAxV5ODlZq/R+qK9JrzqVpFUKcIA3qaOtZL0OHF9wpUuFb11JjB3gZ5L/g
kEDu+jHZIn3WoEuI1Nisf6b1U1w//8MqRH0PagQCKi3lxYgjTTg1yAdyb1thbrUGz0K1cQsViHMt
71i+IqR34mAyPBJT5N9WeDK1/6oeelCKar65diLLtEM6EcvOxnpIkXY4PiByu/pLe7wdtpEbkD27
IxsaxBhB/9KeIKi3L38WATzw2Tb8A+jhle8NkeLI7+Llb5HWGyfalFpuCBo162FOdjo62gZ9M71X
HagkQM9Bb5NOO7tXJMtr7gIQNrQ6CKrPn3LlGtMf3BCIJK3ZV2PuZ7VqfnU1+19YkJ6cUVeakSfg
SF43fS2NHxmQNJ4e+sRCRT357mXZnd2Oiru2+nwDgTlKQui4YlZIdlPWWI3Bfh2tCcZBH6RFxcGF
SH0Q3Sbvl6+E0piUklcNZd2owVgqJkiTo9PvOhDduw4UuUGs8RraP1j1U2FUOKfsMMsVSrUEXjOU
13IYhR6Cdah/5CcUbgL7u75h23FfKK79at0WAA/g2B0M4dsyqNrWKwgIaKJ5fV8D0J4d3yEecN36
NMdsn3kX7pojynzuTXSr4q1dc6ClZWl3vXqOI4zRIW5CR/qY/Yyu9O/1C9tTRd3il1LO5x39s0Rp
RwsvTcI6hiEbSOdH/rIDGzHm6SIw+5Mf+bXzgBGwoL6JCp/c1M+uojSz+ghCwQ/6mraNpppMQt8g
ZzTtEgd6zR/aW/fOxijvvkL8C7wgCthXfjedkbN7m/xV4UprD+alZSkOOl7MvVi4UvvFdfxbfHWN
PdlY1Off3Rh46NpPNs05eWf7vgiUc2+rjrxYtxT5Es3SCnyXWVC9DEj5DrcG9bOXYVOetH2yU03a
iIv/6ZCFICTmmMC9LNMDJE2cmUQgFXl4kyT+QHZtuR+a61BVvF37gKFT/NuQFPf6qZ6glIJCp1Y/
dfUXKzp2usJl1oL30oT4CYvCCqvgrokIrTM9jjkao4b19yhIgjYeKrYgH3CpK10JjukW2xRQK284
DxPGsLaeo6hArX2EF00nGYBrNDnIUnukRRBSuhrc7NRCPtPgSWAxc3PZ0VdNLaqf4v8X+1WD7x6P
T+QUJZ4GlfPq8q9hDu5UVT937VyWuYv08UkMM46IAztFd3KsZ9b/S59usQ4pImoVHuOhjaJdlW8r
DPg0zovhvlzeqzX3Xa5BOnmWmlaflVhD25xY91p7j2l4f9mEYpt+fVYXx+GFBeaIa5gw7S8xdFI7
leLs6hqQ22CMBB0EpPsfz3vSu3TScxQCc+OUjFsN32Q9VBVtRXiSA4qgTf2fEekweisbqN7CCLnP
v2Ho/WY+aAHZdLuh97ug/KYfLu/aapV4aVA6mTTDlJwpVjUE0DTHOObhrj8Da31n7Z+9jX6lKmqu
RUwMN4FnEgxNtiej43RXMyuvRcY/5cCQDneudt851xGGu4kinqksCYdZOESFV2hcgNwnmPS9HR+i
2vVtcj+ne64aZ11N2YClsSEMjzIPQBcfTUES3SF9DlPhPbulxhb5YX9qg8TcWj/Ch8sntuqGf2zJ
fm4aZVgVDLZ6Y+PaN7O964d/uUogLwJaBs01TB1+XE49EjMzQoDpoGfreNxvc8UaVkPnHwOOBA3I
ipYTNxbPyv65GHYkPvNwT1TcPas7BZQ0JOEwd4aj+bgMqidF1XSiU0D3Q7TTqtRnKgTC2koIlF2h
T4hU7xN6iZezG0cDoCNxDF4lYInI5Gd8a7Dt5VNfw6iQpSHJm3WN1XbeCkNNC8qe3EtPBeqRW9o2
zR2tMfda9x3GmwnGnXWj2ZDZ2WUksYLOTlTvobWbhYKAmFIkQGTJIpFZa818hspmQNOdbmIQK36I
9HOL2d/RUDQo1qL60pSUTBalWeEZAVNiaCex7odYBWVat0AAOMZDBDRPUli3siynTHRZ2mZf8hur
V1ymVQ9Bi/Z/f1+K6F7huUY94u9XxQ/WsU1UoNDp0a2VqIhg1gbm0KbCsxs4CcA0ZNIMOCJACzVM
uT3ZYHAHr0Vt50TgEUC5GVSTgHODrj5KtlHKrzCUdDOhbD83kMHC14VheNGadQh5eofOuOlCEOUV
ir0QgUP+ui1/oOTEYEXq5k7sRae9uuQuJiewX8Q8qNpTVR4sFcBydesX+yEFALQL8BhJ0NxKgXho
ktYn5QR+rUOE2u7l67kWapYLE79k8a0pPIax2QkLYxiKsJ5b7UbXFRFg1U9dC6dqA1eO9PmjiUEr
HLQngSdk5lWcGqj7KeE96/v1x4TkqhPhNvoX2K8OAyZBnAfdTbGLtpAG2JDb7qhtip/JU/foKnL2
1RyELJYmfW/6mcZaKc4JE2zJTXtngjHyxPwf+pUJ5iIDlTKV7t5qBPtj0ZM+QEmReRzoTCD+Ej3I
mqeG7orsS9Zcablqumy11rFYnYxiDIewTWMPvpEd5yvrbG1QXr/xgnKbHJvv+nfTp1fTwcHz/GFW
tEIVLuNJwTP0SD1UJlwmTsoD9ASuiJ0p8sd1x//tMvIDuLHMaWQhNtIj3Z5bAxoPhZ/RTOH8qvOS
AkfVp7VthNjDCYyKOobnit6v0o3dPw4s2/zLXf6zJLHkxV2eSt0E2wJ2zWztDeHPOQHLpqvYtxWW
F0jhLjxQihiYvLUbHe0eqBN6V/b9uPF2Icaph7f2HO6yU/8w+Sp3WI++fxYmRZBQNxIKDdk0iNhB
xwhP3VxPw3VFkIeTTWHsPWt3eSfXDQJVj8QIJJhyyDI6koxO1qGi8GW4Af7yKr2bT1aQvF42s54b
eaANBck1NBHlLkXJpnSwbdihyVWSn8LxFrLcaFe9kuHQAaVh+7YRACsGYn0Vw+Cq/wv4PvquFniJ
JGcpxjlFbxKm4+ZUgFVRR5M3ZnvFAlfdf2FFcpae0dSJhZUGnLbzo+PPu+RUvhblNiJBfZ6O1SN7
1gYf4PbjZdOq9Uk+09vFpBHx1fHALUr3IEHDyOi/hKnF6qTPTlUkszM7sDHmEdDyCP6d4kqvBsKF
BekDEw1lmWgaLOAY/VDjQa8a+vo1Pf4ptQHgBIxGFA9beaoiDz1zLtoRQJpg2CcP2cbZVcF8IC87
joprf02+JLsYHzV311w9T35zULx216Z/8T748wMkHxmdxAW+Ez9g3FyHG+97cq6P/6VX5MhuLFAd
ksI/8e1l51i93wuTknNwB2xAPMcUQOGyJ4YcCKTLQ3M1x5wE1JrQz8umB6AUvmEaQeGXayOTBMVt
aP1h1gypu/ExSteDmZIUBMhBnmTXU307T8hY6uYGjL9bgNB2cRXfgdj9YWJN4GXfLi98zZ8whQuq
T4x3uHgHfTROvLkglYe9rkB0r41XPf9x2cDatXNdsbWoiQJBKhlITbsadQuvPRrOe1H7KzV9F6GX
eNmM0mmkqwf6u7ElFXaRXMc9RtI33i3bkX1yX7w61+A61PYQhDe2yY4qbuRqzKYGFdSOJhhhPo0y
pwME9MR9SZzoPnctMCY8DU2Fvn951Tc0KEb9vh7f5/YFw8ZQZVOpEovrIN9XTEGhMiA4LKGR+vEI
By0fzNoQ/sOMlO10OukHu9ecH15WguHD5cbz5b1eM7g8Uul+6lbmYtZHR1pBMeFlAqqY7zr2CBGx
/5sd6VIa3Bj6DgixINRtP0ETNkUh0cAIoKq+tnb7lwuSfCdxQ9KV4CYKuKljsPIbOkx29tjatx3d
FDw5NO4/tA9cADwg7gluJEuu7ZdD5+l1hVpAlJ6m+YtODkb9D7VwD9oSwCaKiTS5sqFZICliGj60
HmMBHcFzAcY21TtrLXosjUhpOUln0DwVMJIT904n3b1XPFz2AZUFybktq8j5lGMErHJ63xhvnUxx
FKvXF6VBR8x/YV5cLhGm+pREQ43r27ivOsesyXkyH7XumcX3RhHE19o1Ui1o8l5e19odWliV64Yx
1E8zx4bVIZ0xVvTS1tQv3U2hosYRrisHh6Ud6eMCBb5hBPtWGhgVKfaJOd3342s9e3dk/p5jGs6n
6fvlla0F/KVF2SeK1OIp1KaD1AEiHPKpVveQVtu/N4JPCqSgQVyBrFz6qozJYLRxj2V5sW+kJWB7
t3Ok0vtdy1WXRqQ4B9tjUooziq3vCQX+7pDhcdvVT033cnk5a96wtCRFunGspqjvsGflCHq5Acg8
gF5NYPqs9u2ypbXTWVqSQh3etSQDbg41Qu9bFIH46ZFSxdmsJjQUrJgYXnc9Me348YNkAxDXaCJ/
q6ggFd6STX6l/eechqfurCLzWgvdgtrbFrgrvEIlW6ZZVU0y4BtRhN9oskspsMkl0Kq6P3jfLG1X
qdiT1zfwt0F5nMrNOoykNzBocmtLRsD2SbvLAZC9fE6rYWmxMHmUIx3BUjZVws6p7oOnhm3MH7Ub
9MDmQ0TXYJt6d9niug/+WZh0b0vuGLVZCB9Md6TY2vamyB4tW/FNX4vny2VJ8dwpTJ53FaxY9Zcc
uIlSUYFT/X3x/4uSB+Tn5jHKkZuEI/TGI39gqnfyqseJ9zkmKMATKkfunjUZlNgMfC/oY92CQnt8
qZGfeGCy1o7JBFyaivtvNQ5hQhm0EKB3BtXsxzVF4OpGVxsWPeMqCUGjwnZFNPhDB7mbROEFq/u3
sCV5gelmmuOI3C4GZZqG1q31ctnNVkukgrPkf6uRPKBwp8KuR1ioMEXKTmX9yKOH2oZo8L4DXBnl
YHYyot0AgLWBWUwVQ/D6xQJYy0QCJhQ2pU9HOOTE6EJ4oBYbA4NUaz8924kG+HPNXA6W4LAA1nCs
HjJK8luQ5qU8EIj4awO0VLUP5LDq5q2GFEg/gWADIitIRT6eLzWjoWpCC7+of2SQ4x5Orbe9vOsq
E+LyL66FlXtTlWQ23vSM3qRd4YcFuylqlSzi6t1YrET6juHjImTvYKbps/bs0AHs8ZpxYmNCNo3D
Tq6XxaBljs52xVWNi9UXIKDRv7dR+rQNdWlMJsU2PmSe79xCH+Gt8dvioJ+te+jvbs0HBM+DqhS5
ejkXVqUP0ABKdKcvxZIhd6mbuzp95PEeMisgi7l8hqtX84+lXz2zxRky1vRuVMNS3Dp+bet+ayou
v8JL5EBDLU5pzWEBQqS+CR1fTL3YuQJdrFqGFGG80Sgxw4Fj6o0X6sLG4+VtWj0Q14JQEdiEMKEo
3aaCsWJ0KobnOPqsOgQ5QbaZXWvhHebkL1taHTlDnQ0FU8Qz8FNIS0kzg2WWoD0BabMfWue+/5mF
Pmc3Wg3uVL4drAPN36bwunTuMLWvsL62UHSsxfwZKuFETn0KO43nhOMROdx7O3vPH+YDh47lsd1e
TRsK6LZ/VQfQxNYUeNB1u8BiurYOFLEu/n/hhyHRCqaFJQ6QNd/qGPP/41eMdt2OzpOVNorAtRZR
QBIH6iGwZ9hoB380xjkK1a4YszNtHVIx55y9j5brOzyIi3OfbhqVTu6qQcgogHLEJPjbkkGtRIpS
os8FzDI/T81bA7Jdd7yJ3SGYw+hpzqdNBIKby2cp/qj8ShPyrTq8CSOnMpyQovBOCwOv3NTGMGZ6
NPvzpJQQWjUCDnng2TFnbv+q+y7OzXPHDugANE1qu9k14XysYn3fRCrhBPEpkdeyfP9ZH08sNxsz
qkNk/723n9PYn4lfUd9SqYapzEiJHqfNYI0UZkokKtk4+Tl5b4dDqatwbKKBemk9kkPYk5FRE3CE
wEFNP5q+zSHe0tdh+VCPnR+lZQDGZgSAfwBzoN0EpnR0g8ADJqPLPBZhUklUhbNeP7UFvem7p8tO
t5YJiY6W0BuDdAEYcD6eVOjwYcTQJEzQ6qYS2WQ5+0nc+TmzMD1e4RV1olaxGZwvY/TFLFU8eStH
CCwJcQkmrMG9I1P0kb4z8sTEE0dHt3zgewa4o/7VSfaX17ni9x/MiJ+x8Ht0OCI7pTDTtpjca8fb
1q5+toW+uWxmpdLywYy0m203V30iaFKyhl3bIMqjGHa9H6l3XfPQB6hTETNWAhVFugj8BCiFPqMo
mKHpFWuQRzNSvdgm38bdzzgEq9jwCJfCINi7lwyKrVxd48KmlGJptjY4VWuKatKmnh/r9N73rTLx
WasAS62eGT4vCIdQngAjxsczK5s6jxJhaJigDebGu37OT9UcKT5lKjPSeqyxjuigw8zY7ityx5pd
Fh8uu4X4pVL4gDQzZP0ACMdllpFMbViVRYqJx6AfAEpNtl6Nxw4mq3O/VTVXV1cD7gcQNUKiFJWx
j5vmQb8R9XKYGuNh05GDNXZBpkqz141ApRClZdT3ZexwA3FV2jsuHiuglwA34wSmCSdSFGXX/MzQ
ga5HRwrbJrOORNFoalGnYeKEGfswRkGM2ZC+sKeN13uYVB7x3k644qTWVmaAGgGSAajKf6J8YANB
PlVCkSduXT3w6rzaUK8fdok1K5a3FviWlqSINM+UYJoUy4s9G+RD9lXRe8cIWjX40hwvu9/aokCS
BziAKMd9yp9AZBlmXoraQTmS7aCDK5yR7VR7irLLmpebBOmLkCFHM1P66Fe08zKe4OXgpYWfTHsb
u+ieCfUntru8oLW9W1qSvvuxls8gb8KCCm0H3kaf0Pfe2/bW42Uz4s/I13ZpRuzr4qNhaKYeYbkw
48y3dPD2nJeKAL6+EiFRgavkfJocy/KMopmHh1Be/JzA/uS90m47qJQpVx0AZMD/syKFuCQ1rCoW
xYWuvOPdcQLh5Kj4KqzNi1IQleJBAOYiHL60WeXY56kuiK1yIPuzH+VV8jCdnrQgO48HZ1dDZIqe
0Im8BTn/DdDL53vBNKKa1lpb6PJHSJcqyXOvG8SPaKeb0XnRIN2lN4ojU9mQPkv1ONT44sKGa+/s
6MtggCVbBehbi31oJQu5dgsssPKLZ8zMFHTV+CaB+OK9zOOr3srPqcV2GaQxnMr1XWi3+Je9fS2X
EINM4lGHKWg5E3MwNDm0EdaV9CWoaG4YPhtVzn0IlAWk3IK8Y1A9edYixtKkdFx9aWZRqSNiVDm9
ASIuMIf8e18a29xzdz3NFcFdtULp5OwayOiQYFcnXkJaxB6/haXWHLO++cJ7/U33Ir4NE+8mBx5Z
sbnrB/pnc6UbqGHaZsxKbO5MjXGvl3h1gfGy3+RU+zby8E3nxjXUohVQpFVXBXmMB6pppB0yYhLg
6QQKQlSU4qITozEQk/FLOM+Ku78WxCCx+tuMFPi51XK3nZAO2FN0rJvy2ugfjMJF+Z0otvHTghyw
FmGMA8McBPwMMkFabaUIyhwPf5bqWw3/Nn17BEGCwsynBcGMS0XTHMBz8VT+GPhBWjslo6fDR9CK
a0s3MEaM3SW3Fee7y5dubUELS/L4CyhikgQSg2DPsuZDboe71GPbeSAPl82sLQgTnTaIpvDIAkzl
44Ky1KhYN4U8iOr8lnrR+1gn17pGdhgBUb2VV2wBOYhRaIEcI8jfP9oC8RTIbyLYAkvBueuiu3ki
e4oyM2ofuzRtD7p1Z4CEOKtM3xtvTOMRhBhXEQQlK+u9TlPF0j93IsH4sPg98ha34CLhTYffMzvh
K++NrV0bJ6csTiyN75rc3YI+ZoMiwtahoBAci++Xt/7TzRfmRakF3QYbPBpS0Bl6E3DONiqDAkwf
uQFZtYDhA2kmQa6l/l+3doU1QfCFEQ1kzjI6eyYRuHXKBNbm0W+d/ZR9m/u/fZdJNsyPB+yEPAUT
TgzyVcgkzeG+mKJNNbG/v4MfViK5bFSVYvAHK7HTvdu+aclNnG1i1SDSqrMu9kvOJEuva+0OayFT
UERXmXXE28J0ny77wMotx1ow+GOJaqIpw0tcY2ZgGsJaMgNQBfvggVdr8hShZH0pv43IPcl47AZ9
rsXRa9eFfZvTA5uCUTWEsurOmHXTUVW3bAz7fDz8qqAhGyk2TCiCzEN7LK3qqrNLiLJmZjAY4d4c
VOQDa9sHeU0wtrgEpNeyU2fAC9deXpSB64JGYvKu9LzYe60K0vYp3YdfGwhZIuTDkNz5qNKKGVNZ
wReIeT3NdM/D98t+8CnfQecWr3+hRyEk3ORiWzyAMa22Rqj7uUm+GXoM2aXxkG+Npvg6gFwNcTFS
DSd+tolajWNijApDqjqefx8PbM41p/XsCd+yZNN7b7a1DbvTYH9VDtyvGkIRygIgBwFPjvtJaFhd
w02Ox+yXkbyFNSRcXqCqNBcKR/98TljRH0NyQG+4UIgb8M006i8UxWXlW+ZTnojtEtUTC0zHAhAr
/HHx7mvsfuZtS5BljOe5vQNmSotf6+hQDefSPIOm7G+94qM5cbEX5ngE+rAayhpBhnmuST/O4OoO
k6/aeGihs/cPtpAOCo4i4FUd6fr2M1ryuGn4GOovrcsOIKG651a9BTmfX1qjIhf4fHEBhkVFAFh1
0Krqsr87WssiLr4Uw5CDT2o3uM9hub28os9hT9gA04MHZmrMTEjpBme9O/EBJfiO/+dMDxW7iqcN
U4WgNZ+Dsi9BTgOSeIx/fDwjw6jywqLCinFPQmgTqoaUP8dV6DIjqELA4FdkkNKETkeJsAT5XcCL
DSmfzfB7ZN9akEaF6oey1bR2VZfGpNdIXvG4AyMhAuoMUG16dECFB1Qb1Y/NX7+WcZeE3CgFpQjS
aSodTzu4A8jbsHFVxUCgtPdSCEHEqmRhzdHwdUWah/6giOIfjyeuuaMVegYOKu1+8krf9B404JL/
3tOWRqRdc6tBQ6SFkRmXkx+b5Ds4ynRD9fZfPRzbQjsXdU+ISksBuyjLhqbQVAjc1DnnuqYdAMVp
fDsav9KOXJtRmCuu0KpFMW6JcId2kwxej524cKAaVwZh/kN8YoFXr7SjNpSblu//YQ9/m/qkwYUB
nLZhooxWTYcmPVZD6YOQUzlitOoPCzPSdSWhU3XdADNhtiX9Wxc/lMnL5ZWsbhoa7gBS/lKokxwb
Enh2nWQ5Wn/mfc92rXPSPdH3D0hyf9nS6mIQfHSgWhAd5KEsSOiWg5VjMQOQXuVkBSBo+DLaKpbv
tUCKV8NvM9JnKMsHlzBhJu1AdcaCMdlOBvFbrui3rIXSpR2xsYvPXUJoZhop7NROfLQ6CD3NkcLL
VDsm3VTLKKPC6mCijx6c5DbxbudRUb5fP/4/uyUdf2N7XeUIR26MdBdH5y7dVxHg9Tb3e9WTWrEc
+aNNoKLWVxFsIbp15lNv78Pmr1s6Ik7/OX3H/HgqZtYnqVvCRlZ7Gxrf6i1g4fa/RNCFESm0VYQP
YLaAEQOjOe22d3eOeaKqmsrq0aAHAfISFCFcWUDd0qc4NsD9Gwzl97DwIajdZ/dZGAU0VaVTv2B5
H1oEYtsWtiRPA3owGWkPW+be2HWn5Ibf8OdmNx7oDGa0Ed/uu+5An/4hIFBB747Or5AA+nhWsU0b
z6IlopsO1tltlv9HVW1E8bs/r+uPCXGJF5eURWDFcEOsixQvbvE+Gt9SjP1B+WQwfV2pyirC8SVr
4gIsrIVxmxlZhQWV3DcS33wrzrVPr0FxtvH21o/Lu7fuHn+WJsU52msZH2w882rN8q2k28TjGCD9
HZx37ig+Er/ejJdWJn7MYmVpOzZOE8OYPh3yrR4kL3YACoKb/lQf0qP3rPnoW21bsLlZ+/oh2ZSq
zEh1kJKDNlHU6xXH1sa1c6gwKjq+OtOwN6w3s7zuzX9I+MGD/tszpagInEdaRzasmQUE6+iU+BCW
gPaQao53pagn7t1vQ79UwRb7Sq2orEMP+9pG2zp8cooNQJ/+zA4YtuXkwBN8wuJDCBb9y84jFnDh
POU5zdkYY6cksIvp/ZfeY0dvfHJCYbPzNfA7Gy2o+mpFAqA4Q0uKzTycmzhKYbQb6l1u3pfVAIbZ
vdm8DejP5MP3y2tc/dws9lYKL/qcVqkuwgsmwP2J5kHdlg8QQ1SsSrWVUogxtdaZ+xxmdP7dYUHZ
nmgXoix2iIcA8tmNKn1XLUsKMlFWxtCyhL1wuqbtDefg0X68vHPiJ1/yDim09FVWVp4wMQ+P4/QO
1vPLf/9XaeOSASmcjG4YEdbDgDu2L/OkPRgY0C+N+D7Kpu1EnHNS3JZZtGE5Of4fTUuBpHbNSmcY
qwmIzV+svLtiWXSmdDpldnKqPT2Yy8IHXS4UMfX9Zdvr/o9RKwGGAyJEfD4Wl70Iu7xDj6kMmGYH
mf5dZ/E+zuedMYebvGbXMyeKksyqryCBwEAo3qyWPHhjzak9ZkzcOGfYYqJ4W2DSfkgrRTRZ/RQt
zEgX2+7c2mMT9rRN+l3uumAuSm77xNzk1n+xp2K//gyOF8mKmC+wBUAID5eP+0jw8ErAuoUb8FWL
/eRrfk+O1XV9iECGfsQXCBh933hjx+bwD+e3sCstk9St1esx7BqtAfY1AES6fcs3tT77Jn9N+3/a
1T/LlOKX7WA2y9QaLJO/aIAJu68N38zNzvqnb+tiXVIEQ2U1jMYGhrr0ESwuhJ3a8YyJYU0/2fZ/
l/dw3VX+LEqKXunANJ6n2MOp+0btfRH6bLwykmuPbS4bWr1si0VJMQyEwnlncxhqo03u3rDw2Quh
4wUVhqvR/Jd4hu4YlKXQkwS3rxRUQHVt52mFykOcuEcev+qWE7B8CgiNN2aB9tX4XY+yx9BTjaCJ
VciBVFT5/7/clCcztTukcbp5gOEk0Y+j5p0Rt+9ZTa77OFbd8rUP3dKWtEhDKwquFwhfo5nu42gz
8PtuPqAetvU0P4rxTICiyeVDXPOWpUnxkxYR086jssoSLK/JfkKsT+t+ju1zCrK5WLP+wV9EWcKA
ijt0u2S1ybrr2xHzkPjmpTsa+nHy1XSvwonvTHPjRo7C2uoXcGlOiiU5p1bZNTBXIZml9jGLTV9z
710QT8/elcu3Zf5fR4jC7Kq7LBYphxRIi9DSEkeISfBx32PGItXBo2QqIuXad2e5OvvjuWH2hqUt
KoABH76meqDHd+mkSNHFn/jk+ehsANuIViRG8D6aQOOpi0iFTxt3+U1fhg9I9RS5gsqEFEIKrpUu
b2tkdmV4hdu/rRrVG391o2y0tMBei/EeuWRpmF6VFC5CL1QGfSN+a/TRZyoWnNWL+9sISqMftwol
xMRtRoRCOk1f5/YJeirHBKXy8b3RHlli3LupCtC9unU22hngkwVgR6ZiKQDTcMMGp5NOX2sPNOeb
y4Fh1ZEXf186mlEvpl4TuX1CyMH1ktsYEFQ/4to2nDxF2rZ+RqD2Q7IBeJA8m0TiPhkgVIozInrm
R0LOPelAjQiRuMuLUhiSx7E7KvByDgzpJV6D5SvEjgKmiuLrO/d7NXJKqCPlpQmKFIEDxYQm80HJ
VXTPSay4nr9kDj/dTzDco34l+NF1KUlDF910+xiXZ7p3Yj+834zf+QmkZuEuPxav0X48Fftpkx5D
PztVivAjvkSXbEvBtdAawLgsrHEqQS8cZTFYEzHV7oxJMHujX6bZYcBD9/LprXyrgIknni5UF8HO
K8XWrHBYrHsU+gjZNulBgnefGH7NN5r3ctnQWtHAAGoMSHzMP0EmTgp96VQUJCceh4ZBt7WnfK9l
M3TrI/Sl5kNr/wegARTH4ls2kSvmqJATa+sEBAsEvlDd+MyIQGYdClgMOCS7g3CRlZnFFoQ9nt+l
vA1wiYqNHlcqbtuVeGJYGItDOxuNMahafgxhZtEVU2igrQid9Mz35vdhAluGYl9XjYAmGg1edJXx
nvlopJ+dBmJv6PGRyb7Le0C9YK09u4ZbnLRpQmVk1O5QUqRnA/lHYM7sGzMhqEhJn/pJ5OQ+Uw0P
rG02JHgsYGfRRPsEZi0nU89HC+vune9O9ZhG6SYtI+w6ZjSJ9/fxx1gak4Jqhwa6XhIYgywb4FCa
A1pWUju+Fk/vl7d65YsES+hB41GKfZbvSlGhzuQ1yOvqCYOCWYyXW5YkIBWdtGM1JcBZZx5GuMbm
v3bkT5dtrwTAD7aFFyxyyraYOj626Etq4DbXi4Cam7K1traKhm396P6sUfKmiaEuC6ntEnN2zQ1F
plUVe6usA82FHIFq3mNtQ8EDANIQMLgDIyMZi9u5NjMgczEj2/RBBQYx39bJ+MILzFfrdvEjySBh
xuuePet1lyvKDGtbClShGH6DpIknw7zBF5YUEMcBLHMua5/NdXvntE0FwUNIT8/z2CnsrcR3A1T/
oLoGSB5FWvH/iyNkaWGF+oD4PjL63vbpOUwgS+iGj4jPRxrXvqWpmNHWTFKM8GBC2RIa1FJ07/Oh
cmcBsBuMp/9H2pc1yckDW/4iItgFrwJq631v9wvh9iL2RYBYfv0c+t75XKViirAn7CeHoxJJmalU
Lucoiueyb2Tag8MOeGV09S2ypDozgTJWB5h0IkNqTW0oMOaH06zzkYru1W0OXbjT2E3crpj80jtE
OxIl08FPJfjbMOuC9sTBCqlmCTSVR+9Wa3upHr6lHd+jvfbHWOn7Uf2HvMOJbClEKBoLSX3kM/FU
Tu6FVlJmaXdKycEpntFqIoQKS1lpJV9SVagpqPCAoA8eHkmmk9RO1c8dFh3+2ir4E180cJGMa9A6
S/pyLEcKQVC4b0RiQI4T9v5N4ZcF89z6Xkk3jh5cdmiLojBlgZZojJajq/zUGgiA0TrDgjMtq8xj
cb5lhIKHr+XazjKvnGyl7r0obg7osIdw4XJ/HJjfc+urLNmpLN7Vk615So0GrxHgZrdu7mp+FgMl
IOvZyv08+zApqjux+tlqjqwevJQhj0dYfZXfwQ9RLdup9fbyXi750WMzly6HstNBLIz0MGqsIN0S
P80EqCpodlWN7xlyjWF/FVt/3YaMoUA8/5DHRFoM3NCny6qiWKjJLFLRps2gtYepBSMSOIsur+x8
QtqCHB0ho6vO9Lty4D8BqagBjB5qWn0HYrYnFqMQuonANwcmWfYDZSekHBTHt/JhxcksbSpALOZe
SqjLGUVLApwWtGXBFlRUKBUnBqMneKFfO/vAyCN4aNFt8g93PFCcMQqOaWyA4c1fdKQqdscwca5g
T7VIf+pK7dDlehBZqI8WyopWLnrQI1lyv7IzROgGAtwwGrx/RmPh5SHGo9Eg98IB6R8X5V5vh5qq
AJVwVPZ6+VCXLgrghM1dg6CDPKugo7Almk6F93YzUF+Hjy7uffSPUVcBZG+1YvhrwiTbmCZhDUDl
RCxq/HDZVm8zP0ve6joYjLVH6vxTsqkfr0sKZ/jUpCmf2xSBq6Jn39ka5N7i76PqiuZYlBAwSHKq
H0xtmVO5+P3GzZ+0SHzqueJfPpplES46awAtAlwVSUSlcsMtUUgDKKKfAeYXs1IrZnVOLDFbtPmf
CBlEp6jUXM1SRJjkDlRa1fWwT7fjff1ubuwnm36vfmtBGJQBWO0xSE+N/eUFLrnjucsWCVOQhuEi
P93DKWxFnyDJ5xEVMKbgoW5cvxC7y0KWLptjIdI1ykVmOHzObxvuS032YIPWJ8eDIQAK5y7/cVnY
4pEdrcg4XVE5hGNtFRCmA85eQ/LFXGMAXdwzQFGjixiQYWifP5WADHpMdI601cjQklYnIfgVsxct
WUOaWZZDkGJBhDz3f5/KAdwzjHVuHHOcqN+qCMODFF36vqY1a2mPxRNy8VqGo0VQJceqipqkYKOF
+wMKbNDahyT2rfYXwJFBCPBsrNEsLR0RXJ2JCQA0YRA5X+pOUYSZfah8Nb6B2YYqa9mNpZ37IwAz
c6c7B5RCJ8/ASO/Z/XeCRdTkEK1dGWsypNOJUHluigQyRnvjJg+GdYtA9LIqL4W5x8uQ7KZSOxXl
BYjoxXWUeGazrzofQFh/KQWpPSQn9BlhHxVmeYiGTbk+Vso8Kd9fAVTGQJ/YFHs8/H1ZzHnC60sO
ajJzfzyu83lDj65zE9zkg11i6jTX7Rs1tb0xs30M2GxrJbnK02+tk+8tUItbbNwxq1txC2f33ix9
RvtG/slG/ldyC7YQgrs2oCjQ4NGmOQZ6443OBAAPvoNP81+29EjYbABHS8V3xGGDxmmP6eFjZb+m
E9qrGrZBX/iKiswX0MkdKy1L2lQL5NqJzbGsMTI9DD1ckYIANYTsuqG8S1rV51FLnWltUu28ei/J
nVX3aIVo0dYcp4fcKKl2esY9pCipBZpp4WY3wzh6oNG5ZyAh1RN1h/zbU17ZdyTuW6q02bZOO6qJ
tZ6axSO21dmtIJ1gyjiK6Sgy3nfzWDPC/izauMy3TT9E7mQt83XmLufVH0mSVt8T7pZahNWbw4dp
0DzbZYB2AwRqOFPOihXVPfM0krR53Ud7XY6qiWmmeRbeMKk6voe6TjW2prNrUuY1H0mJ+tRSrGzW
JAs8VQHI3DFEt+Y0F9X1aOOkeMporS7SxvmIuvbdcNvrqLN9Eb6CHjUwbUTa0fcCHF4rnufsvjnd
QFu6DhIRoXtmlgrGlI0Rx3vN1j1NFIEg7Q7YKsBsS/ypDh+FMDagSwoc9l1V2H0W/W20JX2IdGe0
tWKHoH+d8eN134x0z2nibaWs5YOW1/tnBF4SQ7KmstwUI/CMWJs+sXfJlG1X9nT2l2eOB315Ksa4
MXopV4ZMt20UI3IBbsE6DL3RyXrMMExjvBLzfZg2XXhn9bQwwazZBc0aY+8SziECsD/SpZsRTcdm
Y3KsUAdQV2k+2NEhctBifaXzIOs+bXwJBzObJ3QgV/fB5bUvWv+RcOkqaUhfd3wGHCpjDvQab7K3
DJ27LH8pXGoqKx7+/Gk6K82ROOkyYSyqohyQOV403VoiQG6fWmI7xRzwEI+G8pjp/pCsQGKeRR5f
MlGtmJEa8OiXrhXFzXrVLSGzCqN9wQW1gaNYOMq2wxIv7+ai10b5YC6GmefRtBitfAx1QA9ZkQBS
thYonbnNAJQyme/w8isWuLSwmeYNpSEMoJ6l2caSmZZi4lUAwICG8jT72dau8HRmx3TSrZfLaztP
12AfkWcGQyG42NHvJqkKK12nUS2IQ+XS3DZpdY2MeonYmg17gcretrONH21cN3RwutI3BofRKpye
cruyVix2yb/D8wIbFGk/DO5In6LnrTEgKEExOnMPqPp5Zk1uslWwmAV1BcPDjO0zI4CCHlRy8Riy
FLpjCCCyxY9O8b0SD+Xg96PwgJ0cFUGjKDP64uV9Pj9VyEQOAE2ZBsEzXVZXR4/iMoTMJPe05il2
OC3tfdmH/59ypHuf6F3C1AL4hCPx2u5pLDZkuuPm2//famaLObqJq6S37MjBaubifuSA+1R7MlWw
7TxflnOuEfOuQT3RzIqknqycdRyVrdrOq8meevFQqHf12jDFuXGfipB8F9rTJ9edRQzkk5G9xn1W
AlL097QGqXh+5YG6UdXJ3KUCCG0ZArZtWksZZ/qFoXpg3H1UnW4lw7sowcHzAVPrMGS5gcTQkiiM
Q6AbdtxrkzfT+GuXixUA5g1VazzEgGN3euqoSo1o7wEekEZeGmNjhCVNw7vi7+FkUIc+liPFefpQ
ALC6B46Ynfssm1thXhgovWtzZT1L+wUcTyBpAoTLAmCotJ4WcU5lA+aLu3d6+Svr9ZWL8ascehqC
4CEFjCgQy6JFBXPdpxJstA6pg0DEWl2DWGn/oTNK/DoIP5rtGORUpa83+sHYWAHI/yb6loOvQByY
j/cQxYsPSOvfw4CBT2XcrkZHC3qPVjCCwBzpG9w3kkPioKorxgKBXodJ5mZ4VjFMEJGcgogC3SQ3
rvvbtJOH1ug2afKgimYHIMvnTjd8VeOezUq4L0woXzb3xW/CjCjwigDTiTzP6XbxLgsbouNRGtrZ
VTh1VzzWtkZtbUaY5TittQ4tidOQuAfWCMG9I4cQZZmlaU+gZ7yZqm8jCVOH5hNaS7wyy5D0SUbN
7IE+U1u7QsnR92KagtBpIP2B1UwEbjdlDgXnc1nQtnMA/K0mosHIvp7dW6VAvePvtwd4mEAIwFAr
SGClIwsnEaIhHdsz4mVAw1T1FcxpOnF5PSjtzyLuVtR36aKcU78WOmJgJUiFnZ7HSCIyMGeOYRWO
Qn+j+r3RXYNX1CfT6PPaRUImB7N2vwXE+trpzD8u2w5gFzTTQecRbk5JOKgVG6WbEHUNwvV5r+4U
1d0QgEyBummjdMbLFPeIxsAugBHPiq3Ubxd8gwXHgCq8ixsb8COnSy/gBiew+uGGY5995FC9WcPm
WogIwFsHmBGDoK/6DBkmE2yoDRECFy8MzGhfa1dDEXTF+2WdWTzDYzH66UJAzKqoCsc2qq+VHrAX
41P9NvrIb5mMjtvLwhau65MlSfY7FJHWWgyyBNnzAYzd9Z3rBJdlLDysDAiBcwBm00JXWgMIsIk3
gBwtrGGTopWaMuZqHmm1cdu6aUoLay6FlCnDo6MdblG9Q85H661Dk3cPop3GlS9aciOGBeRBy5zx
B2XgVSMOexNg5JnH9d+Ap6SYAghV5b5zewBgDis+YCFHieVbLhrx8bbUoZ+n52mIBljJ89Ou0kKD
gu/o2g0NEkR1WX8TsZ1sEDHdtWwit7qh3iQOOlSSKV2xjiXdRTsVqsmoy8yx9OlH9FkE0KwBgP1Z
51Jh7uPqI3HebbK5fNaL9yfOGXgvc1ce2AlO5YSWEw0ijMAsX9k9uv5Ebqges3PzGcODut+ib4QB
FC0toite1zCkOEkBsasV2rQnJOHPg5F2E20VYn53BDP8VDGmDpFEnh7UeiyiIJ3wS7Rp7ea5dGPN
r8Iq4l5TtGPAJjt/0e3WCsy21J7V1lR+10VTb91E0V+tMKx3WTvmPpANpusIk0LAzwzDiLLcye47
xoc1fqMlRUNzHvqf7NkE5GpLX3IDk1016kVOH+hDtrfd1I8ak2bGNzaYK95/yZiPpUmOYxK6SBIO
ae2k+bWuBxm5r4eVWu+yENcAZwAQipDbPz1gPUoHRtwYB4yxzH6wh3uHiJcyacuVVq5FuzEdwEmZ
JqB1gN1xKikBkDnv52d1GfYgRfxsRuCLX00uZQOQSQOdHATYbSttRYVnS5BvsRllBayCLuAs5bKV
Y7YktHPsot2+TN3TUB1Yct0qNFXQILfT1h4ZC8958HegZxd4j191Z8liurKrcnAJQEfaF5CZD4an
pn4YB21KSfJuoHEHUu1bp9peNtWl+/JYrhSzJ3pUKL2DdTpNu43JsOtH7R+iw/lxg81EfYbIRU3e
9q2eFThBEFhXDbBQdmOdz8SWpT2tiFpSy2NRku6nJQP2P+JDz2Gt1zO0/lsZVfNsRTmWDPpYjOTL
WYIyII8gJsS4ZDXcD+m7m5cYuP0ZdeXKks5TglAMPDxdIFmhhUuelJiz2k3Rt7A0EKy4j27iAknm
gYdPnYp4fi2hrS/pg424Gk2amM0AntGpuWm1ImpuzLc02CwwxuhWT/qEkwuU+qEJX8EnrZg3HfsO
oLXc2Rnp76a6jUiFCsXWEVeq+ZMrNc2rp2zaFbYfF2swb0vbAaN0kWnCkxw4Vafflw7IGeuiwAnr
IKDVyX1h/WgB5JtqnHaOsRnWOH2XHRAmO+bHxozPL0lMhG32HcFhd2PgOg8G84vurSDPkfjeuQ8Y
YjURkzV/3cwGnhs8FmZ8Vg0M5fIbp8/00SIZ8sx91O4GLUQUn97Z3Fzx40uafHzckvnbdWOkFsNF
HYO5SqVi3HDyYDSfbbwSeZwjRGBB2D6gruHVjiVJftzgTqNFFhSL6xG4AbbZiCIIrdGM26YPtT36
kWZQDIUFWYmTzD4q46oMvaz+YRmHdHgtnIHag6faDwNbuTAXI9PjT5O8RqdXBqrD2IQ6vxrVHLoc
IEXGE99wn5N8Yye+SHel4mcs94u/56HCvrgQj0E1NPDLDxaMR0YhMnKZN0WqhxwyDU2vX6tfLt1m
x0LmuPAo75c2lVuA3A3apH1rW2q1W5JvjOi5t3Z5eKev4V3PPydfnsfiJJOp69Fi8QhxNgAPHJua
xu0AxjB37Sm2pL3IKwCF0UYGHIXh02V1owKVQxOVZ6QCbG97Pj1GdRqY2vcsW4nfF/wOoo8vchpQ
JiC3eSoKpIRJHpsQFSdPAJ8FlR7HONkd02hqeGDFunwrL5zXiTTpvPpEZ5kyQFqa7Ke6BL8n5tgx
QWvrNDc/DDAGgu7xssiFq/NEpHRmCUggCwvIDh6QOwO17TC+e6OuKcbCgZ0IkdzN1CdJyOfYlAEo
sc4OqFNiW6nDfVGveDZ98cRgT0jkIeWJYtPpieVFYmbmOO9h9hQP+z6+bQsDTGW+xQKzeI4Tc27g
bTD6YF+H044Y3O9NmxrqxukwLr1v2YaHma91AVjrPcz+0khg7gQ5ZlpGd/0arO3i1hx9rrQ18I9d
ocf4fY7WBhdY9BrfkvqzV5yA/Lx81F/zD5J9okL1Z2ukZyB3wMk9zUFfWAMLyG+UtxhpYbcFSute
HQMO+DXj2tUCvbxHx1aOptVaf3St9yyPttXajb7kfo++Rpdbqho1C3tVxde42GY0PrAbTBlYqUob
sbcLhqbq944PW8u6LwAmO/xD5QXiLSR7MUWFGFzaDAVP9WaYI/2wvh/cZ31CZ0l5GKKVC3DRvv6I
kZsxlSlU3CaGmKJ5j3nvs2pX1MW/GPGREMkhWqYSDeiGwlYqH43LaBcHq61jS75pbueaybrQCk8k
u9K6oc/SuTwf2Z9ZuJ8yvwcaPsn8Ib0qy7fh9bKyLu0boPDxBETSCPw40vGorQrSGDbC7sZAcXaW
8zT9wxU88yf+XxHy0VR6j6pPBRG8vsnYt9oOlDUs3+VVAOUSXHtINsm5prE0ptZQelwf024039Tk
mq+xxy+KQFYSXfQATEMb/am/i4Su8YlgFWJ4ArXOmF6j+nz5LJaSkgDe/iNDclKjpdWsaSDD5e/T
h4kEPygXrV96/NGJhwzXotXlKzKXl4Vno+2C+PpsmLWuWsB0oP/KswC0zH7HyOoY3y8va+mmQNnt
PxHSbRtqqpMj7595TRj0yg5vGstPitvJDfQ1DOS11UiH5I4YNjY7iHId1Me0XR9/gHPn8nKWbpLj
5UiHlHZj32gqZNTxSOOMmuR1dHLqalfGWqFsIdCbgdj/2znJODVS81CrIKovf2jKIWt+VwPe3dvL
C1pKjuDxBSgHNN8gSJbfwFPSA/6wg9qNiO7QaknBLkLDTlyR2vZCneNhXN0Sx9iOVngTEfYQ1R+X
P2HJ6R1/gaQiFUYnGwAwI9J09mL8ZYtntJiP5ADK9dLZxGtIUEuPToBAWbqBeipmuOUCpEAj89Br
Fh6dHJOLEaZfX0gZZOFhMCc6uG8Yb9JbPMVX7o8vbypFBkB5REs4Mrf6TJBz6kRIrow8LG10ldDm
tfueB8an4Uc/SzRA0XjPAaHwM6LlW3vjXI0rshdMA6IxMAYuUkxRfj0gj98oHAwWBPfI7CIdx8/b
rRiCvz5FMMUBDnyGw3HBYnu6uion1VDHCt4ldey1zsZWt5FBUWakVuwjyEvWspcL9nEs8MufHq3J
1guuVUMItTGBCp1UaH/eT4AU+2vkVOTVjhb2pU5HcjAlyRwzd5EVwWCPQ5DVHmjzD8HFiRD9dPdI
1WH4ASGxF4HdD2BJhvvW8xWkpAXfNcPrgPsduR1oguQfU1uZciOF/qH+e92UnWfUyVXbx0E5E5KK
ZKVYueD5T8RJrhJM6AZTVOhcpv9M65jGukYzJaidg4O9XKM5XZMmqR+3OkQhBaTpts+BDSDAD853
oNyx9Ie0+31Z1xfePzMSArwe4lq8gOQaDLgD3LptWepdoYlhKzbZc7kdD3yPcZ+96ykvsWfesWuw
Dd4qH2hqCqptcu3D4dAmYCuP53PTPv0UaZtVNbSLjiiJR5oaWZxDawparEHlnNsahKD5QEVBYk6Z
ybEvGCC6acB6dbQAmJ1fKzFe6Y9E2V/e2POrAHJmVAJU2BE2yu/KZGKlWsWQo2m/UxIgHzjVb3qR
UGE/5KT3Imvl5fCFe3nqlE8lStuH/G+ihSEkGncfsWe8N8FTso+3XfD8w6XTe/z4I2+C2Gs8EdOq
paYfX1dATSmf2GYKjAA50u1aNffcTk8/SVLlTO1LbcznzQ4DXuyEe2jab0A4L9oV1VkIOY8lAQlJ
8jquWvXFrMYTWAvwognDeEPakN1oRpJsYje38CTl5U8zstljpDnRFtAR6fPlM18YSjj9Ckm51FFj
fW/jK3qPIx0TRJ4btJ+ZSu9Hv6JAMoDZXCm7NVSBxW02Me+A+TlkueQscMhdbuRqjFbo+qZB93qm
Pzjk22D5NV/xhItafSRJCnByK1F5QSApBRy+i6i+tinGcdEBDZzSN2E+mO1KZW/RXo8kSq7eMUPQ
TRuQaICBpg8mnaDZ+y6s/qHyjrNDAh+FaLzwEUydapA5RMUwZhCkEsBBeZbWUCEYRZKVd79D81GN
nwf3FiMWl3Vm+ez+EyujNYVMTZhdzOvTfDTGUq7c225QuIHar6S6TCzgxD84M50hcpMY9EUeQ8bN
zdC1WvUWoEN6d7oeUvKYFt328mLO1GMWAZ7YebzpK1V9uof9oA+gi+HcKxzNA85FQsuKoYO02gBl
+rNEd0+YOPvKVneX5Z5t4ix37vjVEBHOrWWncl23V4TR1JCrXYNKrFQY1TEIk2QgP+9XAtAzhZRk
SW4275IhJwLbWJG6w3BBhhYpW31us5o/Nq5irDzTlsShQRaFpZkmCX9Ol+Z0qosZWSyNFb9jriC/
q9NSZXdtLf7W0rCwY0lS4GZqWqIWChbWosSDt7Rn9k+GE4zNykV17qulHZQsLVYjtH6VEBRN2YCn
ZxvRflSunTj+lUbZDfrS4FtUtQjQ6QwuNdLz35fV5SzQ+FqpaqPFBaZwliwox0GvshYfoNWwcPxn
EF2O/WeoNGLlKTErg2xzR3sqVwXnkcME3Orcc83wrciEAHpHUgUt5qgGQPWZKq8pt8j4t07l9CjP
kG1A6BkaGsTWnFBTBDHxAQRDI+CkMrG5vJlLbuV4idJpFpxjbndWm7ghNCtwoNWKdS8f1x8TkO72
ioOWNIEcL3ZubUwT9v0VTz8vr2LRzJAPQ+ERzdsYUjg1s465raHPHsRoI6Cs+Ny6qUyHEm1lLcty
EG4jM6qjNVeSU4sxqduqhRMugT7f/eZAdDKtYFgbdl2TIxkzL4u8Mgj2TNOzjWvXAJ4MX5PMOcD5
ryEIrMkyTveO5YAEyUjDPcsNP21moumm5SDKRfdsX5LHfzmoPxs4q+PRG3YEcFTd9FiYgu6onFGM
ngaV/gxGdHpZ0NJdhubQ/05q1sojQSWIKrPOhKB0KCjpBszqoQPYfZ2M0Wvi9D7nFcAK6pWX7ZrU
ea+PpKp2HFmhib2sk0OfqX5lX9dJSkcNjR05NapN1OabywtdujyPFypdnmrUExWkv9wzBTDMSo3G
WveUFrWvWgoKYWut6WvaIt2fcccF4DQgLrNGaoR7WzzUzegZa4nuRTm4MAEohnkMNG+e7mSPtm0N
aHvofnHLqygkniXyQMEsvl3UK8nnxR08EiUtKbdTV1gCRq01iHy+28MuTgeM5hYet9cmD5dlYdBo
JmU00Ld9uqxOd/oqL+CoLJAF0bH8TiIgX+p65GPCa8fNYcVhnecY57sEIdX/CjQk72sBGKoQKvy7
rql7tTIPdtxcNUzdF917G9V3gKgA5CzUNFdhJtn+snIu+v55bH4GB8GQp3SK9ZCVYYZpRy9TKj+p
DRpOn6EVrtyXi7pyJEU6wDLXy64F7SAghmNf6cRejZINkChpZpUrBr4Y/YABEPT2gCsiZ6NiQOnt
OcshS2kDXWR+CrCdBIAkzK+4SR20NTODrsIILu4j4IKMuecTxympjd7ZdZ71PfzKGG4GG3laPIx9
W2lXHhmL/uuPHBnGaIyUPswVwdHs4ILF+aMpgr7oqHC2YG1CceYHep+DyyoyH85ZjHUkUrpSBwcd
CYoBkRkOzI18xFUi95r6I9GAl2OvnN+aNOlinZxKc2GD8JY91cMnpjza7k1kPmGykK1NMK1tpnSx
9nZhm4UKWbaog0nxMe7XgkhJfS0AzjhoPmDw/+XSO9pL6XZNK2WmE4REbZxJ3ISfuCzo0SHMYNmY
HH/J4uHO7qqfl49w/tlLRyjdtWjojoVTQuzc2ooiux+Z1srKzrsZZj+GkN/UrRnxWcbf0Atg0ZF4
RBSpXEfildfvbXOFtJym75KSIjuVm5tpymiYPDhqRFEQH6wr0u0NwIsC5OzyghfN8ehjpH3mcd6I
McOChf2Yo2OwSq8wJLkiZHFXj4RIu5oZfWL1NVacpgeDD0E9rqXdFv0mmbEuTAzT4EF1ehkRHFXW
igm+DFuooU3GDIHXQx1khf5hv44EzR9yFBalphFWCbppUWBqaSkSjxmvmr3iu84PBQyMM6cKAI/m
WU7JkfAMsTJxZ0eCuTBFxNuyMzclhk8ur+X8WE7FSB5EITEzUgNn7+i6wEy7GgZjDBS0y1LOj+ZU
iuQ7FPBptqLFYpwJBCrJKwfJdh1+9tbHv8jB3DMgIxElyFPdzlBZSWYj9jFbewvIpR130edr9O22
t/W1zoJzh4hFoUfcgrIBxFHuEdeddKrQucIBu9nSaHwy0DdI/AgFTisJ8EaE1a4o3uJhHUmUDiuP
DDtlmYr7zJ5u8cahrcseLu/goto5YCH+nylFV9JtQYaS8BGLUozssyh68y01SbgNUxBoXZZ0HjvO
GHJo1wZGJByh3JOTVRgo1EYTWDlpedCjnWiNW7PRaf0Nk6uXRZ2nwme8OowMACDVMNCxKhnTzH2d
OrmNsHH0tPeN+jRQ/QFs2FeAXAIelt+/M6/71NaGaL7StKdXyalc6cA0PM2c0ba4R+izc8iup/sm
mO7E5kHzMvxbR4tth38mGCyiz3h4e+Kt2SoBACsDAI/tklfNQ0rbd73yuvTboH9bI9zT5y+49IWS
ZWLwgHdoJcYX3oG46bl6w3iX5/hugC+4qoIe88HTASOJjwU9RFsD6LUranAewpxu0azzR850Uuum
6wZ8ALq5OX/T7Gct2Zv5PbhU03RFuRfC3VNh0hURqzroFCYI09Ekad4YVsBQcVOdjeCbsHriYTBV
Ky5pUc2PVE8yqLEXSRHHUL0ZvsDogKtBAhuxoQh3ZO0GXNpLAOOByRl4HbZtSWrOVCcUpUJgUiUd
wKA4gPV2FLU3MeF3/Cp/WzGr+fdk5TmWJ6k3gP/MKiGQV6QvLUbD1Nu8+sDrz3PLG2VEaWRuSwWE
4mWxS34XGXYHECIYZbXlYuZQDUqUZiE0BqWXZK/ELs1YoEUuTQG+pb44aygpSz4RU06oTGNQA+0E
8wcdqagbN1M61hDYppuef5DydQh/Xl7TeUMpPNSRDLmfr7b0Sm+5gpuL86epmPyu+y7S+AN0QZSP
2r1WmVeVlfmq029rm2GW8I2oxootnjctSV8hKVCSxRE+Ayvte8ARWp91WDzkQ7nRAP8a669Tz/CU
uVaUeMtFh+n0bKW+sGQsx7sgKVRaalbuFtgFW7gBSEfpZL5N2rWV3JNhJfG/pEXHoiTHVxaiqkmD
parISvMKnfHEN7qfRoMOGy9tdkT8i/M5lih5utIyEtJMkJiOz0m9HXKPlTkFbIPfipeGsADDFFz9
+4z4qWJJLm/gCEimWepAXkpkQ821mGttIyUH5+SaBZ41CGiKCQOpAGRUerCwFPG1MMrAMMLXQgEB
VGE9XjaZJWd3vJ2zLh1ZpdKEVYWhB7gBQ4AG5clMW0pa4lXRrwStBn+flZn3ETmSuS3fMuXQcmrr
pMkw3e6x/HffgtvBooXr59rL5VUt+5o/YiQl0etQaGS2gBaEqWEz3pitGaj62qTBUkB+vBpJK6y4
ZWpjQIzaPBb9fCkZmxn2Fuhol9fz/3ApfxYkqYdRh2PCFEjiIBoYsjaw4jd78nWyNXpvsjbzE97C
IJGPMjFdkb10P4EzHaju2tdEmuTOnKHRyslkjddnVv8rB3Hk1k6nZF9UxEG1NA/Fo1KZzdskzNoX
vCsPJqrSAU9yZXP5UxYdm6aDlQBVfVSFZ2U+UlYjs7uY8KjxcmH6UfJcpZOHV4JpBiReqZx+TV/J
tzLAJP6TJV1X4WCBL7zBqgnv/LifIBPCpuSlTm3Az3zLjdHHMq9aC7zouv2NVMCCB8KYGPprVfwG
l8cG6r8HmaerRegEAM3zoGyTOHysORrbmtLLXH1/eX++MKnOPxoNI6iaz3RDkkLWxhiSpo0btDpc
w2d5vd1RM9pNyS1OquIfDkMHxPCoDZ7dP/fuwVbfyOrcqr58TH++QlJWMx27qtfxFeTuzv4G2M4t
98G5SblKTa/FBUx7X92X3o+KRvQ3CuDqJvWVTRa4/vTt8o4sure5g+Z/N0Ryb1o9CQ6laUBrZ6dU
7z/wDo2pUYx+p9Z7y2z8obPIisUsPgcw8vyfVElPM8BbRI0GqYBdocUmiuivD/c2puHPCC8BoAdi
A1pqU8z6AL91r+xWgQcWHeDRF0jaG+t5WmYRviAF5UkNRUAFtFqjXjpvT5sDnT9SXKmOUCKHmWQW
pKjbJg+6nb4FHfb+k/v5p0WNnyOIwKu3UKGOH++LA1jAKXrEvxmPPzQv3pR7NI/7qb8GO72sfX8M
VwpJlKhKAVMJw1XUX0OxB6F0pVyVqGSoaw/iNUnSLeOiKSeJckhyXOaVJCiq51J9Z3UUlNVfzwV+
bfWfVUmWzZDFNbsKrq/INi1/UjqvNkevsCuaW7GndG9a/HrZdBafecceUDJjhPAKmWzcORbZJtDS
LlBNgFyh7x5De92DOyLJunZ4yxH8kduVDNatQzDoEeypUT0QtL+r1lXWvGWTFjQa2xS8pd2cN38Y
HcrdQzqu3DD/w4d0wYXK+aiuaQ1HzDpddSnQHKMIINYI1ZtdmEaa10aKjYHMSTfutAhsZx7BlPah
6eKooZhn7H6ZWmKaAFkb3U/VdJMr0WjujdrmTktZ4ZrjwzSE7bdSpPW1JpoQODfEah4x2NVtxigB
qKkOxjTYag5kK1arE/FA1xqyAAglNYAorHaHTiUMSJMaadla0R4GtbOfkH6Ika0Fn/wujCrnLW/6
8ACi+pFRABZ2PhwyUt5GP90WxM22iTK426ZoyqBWFJ32GEC8zgHw7CO7DNiunLcvWTn2BxCJReB0
rcuM6mLqb9yqKe5Lk5PvLvKtN3k3Veh+JI6e+GopiL0JLbM4NMD+DGqta3eu3Y9orQboy30Jf5j7
7sBAu1tOhT+1efSsYMQeLPa5c99mYiTUMHnXUHuatF1bORbG8drR/qFiy66imhUziRyoZdDsVqkG
rd1oAMEjys2WkpEemlm3h851+aszifEZzNf1vTMM0V2jsvSAQWttX2NaNMh6of6Oax0YkiVXv4lW
d/eiiPCLocPzTTWSevSmUWv3HEWoA0tN9UENe0DRoCrlvAhVtDdRPdqVX9dq8TOciLIJI7sLZ2Rc
Y6cBIh44cSzj5qEDHplN9ah1iw1SWGZHeRiCDE4P024AHUevj2BZ1LXH/8PZdS1HynPbJ6KKjLgF
Ormj3R6HuaE8weQgMjz9WbjO/w2tplDN3MzNVHm1xNbW1g5r9V3pPaquDCIbSPW4p9LU5Qse6JhR
0ClJvhuF55YQQ/HyAPtdQPM5ooa5hXyXehHdqHrwE0U4mnoVV3YuknBV6G7/qZe6amdDmFabZdfw
lelbOiTMC1MdkCGMRBwS+Rg8IQb8HjqX6MF1fqZWsJHP2S5wXtu9sevXviXw8oFfr/gldMbDJ36Z
mc14vZLNjxrJtK1/BYXQ8Jha8vuwIqvwEYO0xsE4uydjvGwjzv0+Xp53+CYoTXQwnqL3mMHvYxxk
1Yuw+ipTraqnR10dyMqt248kJD+joj4YKT6alvW8AG82FseMxKjuASYyNsALqAKJgy4p7Vgq165S
gi+YmB+RT9V1oTQIJ3QBwSb6aCwxxlSDICGBlGUpJ8Ewev77DfjzK9iboSoyIqLeZaMWdXKFbqMK
uyHZ0LB1lg1t9oadLJe5DRrMhgkoqpU2BCWR5q2jxspD96CJwjuUa61m4NnWXdyEmHzSMcz2jEle
oZdJhtZdQV1p8bEdLlL/trym+3uVwWAOjyQIOW42P7JLrYGYyCoBi1E1lCvTDUDC/K0JLaHfNSKn
zZu3MsZoxcAQmx6CZqCvHhxU9JFX/O4OAedo8FCYkMg10wR6TkAJlL0fXms8iqPeXt7AO+sb9w8z
GCakB0D+wHYB5UWSuYMJDIrkwRBaBPzGtYSbmjfjeGd9DBATxkdmWrmoL4PPUMa8jvDTo0dTWQ2F
RXnppTuPMlZwNAz9GbIEn8LSaAqQLjUHw8MEXLvS0nMTOJVxbbITyOGizDGSv62KjnBjAxXc9MjK
whyr0Fe8hkQBJtLDgyFdYu0t+ftxrlsIZu8CXdHDtgezSpReKvlSNN+gZj70Z7nmZCDl0aRunBGz
GOap01HMRIMIDjPcb9GHCh0vK7aaF0QJa++gnCza2qrlfzxgoOxcPiih9fkpfo85Jnn/8B5/hIE5
AwwhoR2H5WbtUZsjXQ1GQUlCecJSN+RB/KCxFb1km3if+vbw0H125VrmnLcZE73BZTwxrUGtYzTA
Je4lFq8hha6PrWJaJuy3y6duzm3dQDFGAyJVYuQ69pnEn5Xwpv/2WwQrvVXWR4m+SOHRc3mvgZmT
fgPJGFEsqGpKQqwOJCit9DaIm8I8pDzCt/Gv3BnQ5NsxBtT0UTn0BAszpV9986EIjms+Uf8pDrau
zDl5sysi6BIGG8DI/MN64bot/bYFP44KeosG3FGIYrz4oNScrzXjh8Fg/AeH8cNR28hKVAHHG86y
5rj5c8MbBJs7dzB4eJCR3UljC0hpRfxMdsH97sqgFhY/FR45wzwAhJaIBuVlDEvgu02zfQSj18YQ
Yw2SgmKffB24nXuzEOBkGOnpQNHL0uXiRae1sJXRS/3K8icdshPLp2bue4+kD/8DYO56v5LkbkgT
cBgkjyLuKTk6G/GTzytZzn3uKQxjVkVIG0QtWIdf7ob0xaBW6HIsas7TTCEYi/K90vO7CCsh2YsQ
vGO+ggigjekjK+b13s5+FdRdCVREiSzpzGpIpLZSKYJ3TQsOagUpvuSvVQThrkEm8B8Cs5gIk2BZ
NlJLVrgSkGXINU76ePaDTADG/5/YblFhIEo2QVYn+N8C9VnpOztsOV9kFgMsnKNaCqhq2E4tzx1S
GnUgisu6syA4JDsoyeey+c7FJWAn+w9iNO/JMuLCKyM1B0Tenypi1aajImORH6mwrXPqIJnAOS9z
vlgelRfBuDUKnzL7NlYgQAUCGhuoj1K9dOQM86y9I+gH+GfK7Y2cNeoJHLO+SjN9ox0JiEhxaKVt
YLwYitMXW/TuLW/k/Lf6sy7m8mwbQptgAFDdfdfDDQX5h8oxudm1gE5u1DwZ6SIZd0koFHZFA82W
Sv7c5t8Cf6d6IFW+hiEn4uIAscLQtG7rJKFw/GK/bZJnvGCgZdmAfVfnsP3PbtqfFbGKzJ5MjApJ
MpA2+K8YNrSKIliZCsfiZj20CYYZAp52eGrG4kRQv4dBM5o4WrRBnFQQR6yhHcWJEGd92gSGsTSp
CkPJ9wAji4+C8EZ5oqKz4Rk6YPGJCdhyENjfHtUs1MPUHdlC6ZAgrefvSRg5SiBvkafci+2pS1MQ
ysopRcG15OQD7rO28KeY1BxJPMZZW5aBKIRUr0GqAa7oJO2TDfg0HFGwQDeIopeFdqDQ6jiQ90kg
BnL0JBPXBE9Ro5YMSHmT7oKn53SH2pb0atrUyT8xmr3xT9Kj9F2xBQcVJuHX8nmesxr07CimpoOX
BiPGt+iVkpjKkOKwdeScYQxPC7etgO7P3TLM3AlQdPDpgzp6ZM9kzrRfNcpQEpyATNrI7u+mP/fI
aC1j3E+DjDv5B0RjqjhF0tc0MQAC4XPw6DrI7LrGu2psTM1GF9mQPoXIFsecwz13IKaoTFXZ6xWx
qkfUMt0HVWbl6uvyumY/kYGDgLONQVt2+LtAxjofchyICrW/2laNsNygPipTmxqRDmFajOEmzjLm
nGsEHqZAMA2Cvkwm3AOlSOeXFKxItQjueqSyTVsJHpsGnDPv/4IEKrbxtI0BMmOAIFRVKr3DowV0
eUZ1KqjdkGcQVDduwTGQOSNEi4gOxTDYIRrGbqF0ZK4DJWnBUwqlsAiVfVojkJVflhd03+IAM5zC
MB4y8NFwLheAEbbuMfsQIF/1pBar6NA6GhL5VsJrnZ0zEOh2iqOi1Ffu5XZdGcRvdVXqEWYaH6Hy
2YHYmLrnkjddMmcTKKOBMR1SA9KdakRd1q1X+PhSnnCovZ0on+J2L2ePtc7pkZw9yFMkxvpEUJnV
fjXahJRvhsLchxWYHZVUgSIqRF6lBs2FGd3ImLLsyvJXrr0tf8LZDcUKwXOHR5vx1Rcwccl1QYah
MscNLVoIjasO1LkrAj2Oz2WcWYOc4DCunwhCDFYlETtK9qG2V8O1UHIO8tcQGpsUgDT3f2thzlci
9QO41HC9iI/6o7TzG7Q6l7/xEKm2+rUyHOGb61mDjdEyh/ewHv/0AjQ7nRd1eq74Abaxa157E9nG
bht2veUpnz0YUOT+JCrb5Q2d/XCYmccNjsISxoFuT4JBermVXGxoAjYVlJV16dPvHQ+0C8s4cx9O
+eOSWWIMkLKWERldMs0+EmNHyXtdr5ch5uOgCQazFto2Ls0HYEj6Dk0YVltoIHS+xNVlADtQ6TqZ
gE6w1TLq3CdTkIyW0BwPrQf2xdopA9qJUX2z3UpNewtqDyGa93KB2kZQkY3WyhjDLfPgKFQuCHP6
RNos/4BZJ4NcLgHhLdjj2J7lpA9qOdRw9KNhC4KpPHgW2lWZnzVesmzWVMaXGSwF9ypbIIlrr8y8
UIaPiYWdXnwSs/lpxgH6P3lj0zwkxpsVsRv0bgGkVn40yVpNXpXSsEFmzfl2c1uHQhoUDJETGCmD
b40/jgWi1DG+nYpHeqysKMI514SAePwip/9w0L6I/UDMhblNcTwgEw8pJkrdmGaNPH8ROCjMonG+
opYfy8hAcNuQZk/byCL4/2DjBk/AhiyN3W4MRsT80qtO1X6LCOe0ze6diZ7ucVQMg/WMlxQ834jT
GHe2RFMIMAuWQT6QsrU1HUJzvsYJRGZP2R80tt2I6rTCpYMF9QGGM8n7ULx55vCYpOJeTAleoVAS
UnkaFvMPjQkq41CKlFA1Hsbw5yz6tvc0DmoisX8yV8MpsIOd92xuMPrQOq3jr9xTtuPlEGcj5ckP
YA5C7FFB9iT8gATKDGNCpOERFs2QP+IJMIFgnjOGICZCF2Jnu7W01q7+s+87jaM+0E2+h2Yc6CWM
B9t7F98KC8pe/2REf4JmZoOTJA8V3Qe4Gn4qg2ANraVolpl+03jV3dl1qhPvxawTmR6QhrsSvBcl
x6HJLAUjJU0afstL9amI6kMgor3Wf5bzlzTwL5hZs4RgWLXkXUX+oc+L1aAHtkExW9PwdJx5/m40
g8lxrWON6irFb5OoU5qrXD2KPp6uT8sXxRgb3QUXGG4ZvZCOxwOz2R41W1lqQC9Kuu9x/Qn2GnTy
ivShz+321zLUbFEMZbH/sBjD9RM8JvB2xhNvlb7hmX4GjTqaNhyvcnBoHHDMu6Gd/eCJ4M2dFxU6
JkhHKKCrZoupah9KLYnGu7A7Z9K5hFb78sJmv9QEgPlSkSLkfQQaA5vqsRMqB8zgxlRZN/+S1Z8u
hLktDDlrEr0GjhZ8D5LB0pDQ4JHkzHnwKca41onVQSISDNsjRl8nVhi9dblnR2hYDusnwmOam903
tJCrOnhm1TtKr9ZrkGfogQWaFR9QJRqm7Y7X6DBr4ROU8f8nK/KLskUxCeGzjyOrh6vKtUCgW4sX
4q5V8rxsCnNXEmYZ/lsScwGizatVpJGfOBCPLvj6S0gGrE3p2ceIT7GlwfsyHGcH2VRNCkcta/3X
C+utzjYdslzKsyc6yyjzjx/kFr5qJHiWM6tS814ZfGV8/CR7Y928iSsPQpnoP7P6S2qVF22jX2vn
A81r//BAQGPT/4DZ1LKUZ1GdZgAuBbIZpMihenV0K2O3vMBZDzGBYZygFqCy6EK/3vZrCvY19I29
LgPMvkKmC2FcH1UUzElAbNQe5E+1Fi1abFvzRVWfZPrqg2pWkB5IxglkeZ+NdXyd34i6GgFUy3Gb
IdOLlIYTBb6FDJKjGL/qQFv76VOtI41jvneBP/YNZ2L63KD/nGLaMVTbb8sbMWuwk51mXKWAdk0t
9/CTmrBFcHjNcwhpPBXCZhlm7oNCtQrEwRgvxMw6Y7BJXiVNVunI9clOAJq7ZBg4ljmbnppA3B09
LfBIhnDX9k7RqrPQYuGug2/DBmq7v9BuGPGyU1xAxkj1zBOhCw7A8FB/pjv3odlD+gWStcOnCCpE
izdcM/eppgtkTNb0Ir1IAoI9bF470emMR8l403gUXDwUJgJzQ5iDQrGqPv7dYSLai6yq+16Zn8sG
Mff2QT1fA+8DBCugIHB7CehtVoboDBqZR2xQWlgaiEBCXulo/CNsLDUBYb0VkXPRlwuAUCjZJN7V
pI4JphHwpIX7MgudvCk5Vjh3t00RGZvA4LUJfTAg6nStYthexhmXrT49tL/A7sUB4+yhwRgEMetG
7luACdlzVDtd8015X/5K94wCuFxA+YBJGRRhMVDAWENVCWrR13h7a0X5bECTbNv18tqgw5uZSZEV
tZjT7cqidwKvkR+IHr+1GUUCP1yZwUg7dNCSdq10Q8Up185FRTrEhMFIgS59FJ1vzceUa9VHRzui
5EbAmzJAX62LhMBHqFuVwXHbc9s8xWK2uQCptADqGBQgaYsWftkeip8qjyh27thNQZiNRkjkkX5U
n0h7tFJ5kpPFzSkRImv4p7Yd1JNQLUBSfVScvd07hH3EL70OV5/kaF0EhsqPZauZ/TgTgHGtkwBP
DIlnGgkAPAmEzFBjGPkA3OYlU1dSmljLYHM3C3hQDAzKg9cLfae3YDVRezHo1LHJ4nve/qTtevnv
z3396d9nFkP9WjU8V8GLFI9sTykd33iuMNS8jDK3ZVOU8f8nW5aicOwmUMWys3DXaBtXXKlSY8cE
L9zrMtLsekZm2zELilFfxvHGbZIRMspI9Gpo03Kt1O5aNjh+Y/aj/AH5ir6my9HcRi5FgLjQUSLG
xgd70PIy5s6LAdptRYYpo6rNLCMtQHPehbimFLodSttMrbR7Cv+lw22CQpjKa2poyOvIWIfsrRPp
s4MU8fIypPmdwgVIRkILSWPWUdca/EsPBB3J71TdIbeg1+eg20CKnri7vHjFCY2qTe4F6LB0NLwy
l3/B/Eb+9wN0ZomhIIQFiPPGmpRvF8Ry9W9Z+dY1u2WYebP7A8M4bE8MpEwqsU5J8i2CuyG+mrzQ
ZfYQYaZPRlrBRFMi4wrcXikhsIwETSq/aMVVC3ZiusvKVcgrAM3d8sYEiPUJctZ7oY/MN0oxcnts
22+9sFWrtyLZqryM9P2sKq7gKRjjGtTMrAuTAqwCFcXauJpWYPWhhSm3y8F6fR1sa3VYrXRrq/Cy
cbO2OVkm81BvszCNewPIIbLtA1R084Bzjc/2hk8Xx5h/mLQgu+sAoZzrxCmfBFs4CTbdeEdjRR26
y+2V1a28a+uk39SD5/Des7NPsskPYM0/JWALHQTYDPkuXb1T9gK98soKr7+h0naRHh9qp7CKo75a
Pg0cA9KZ05DJnVr2BKhy4lsl5tOjA6kPtAJj9PdY57SDzYER8MNDrQh3JAoot3fL4JlqXI/OuIuy
dSDLdm1ou3ootph8BB1RZ1VFzmn+mXVrYLuH6Ae6qGVUOG4xlcoNAjdGaJoFtquIFjL/ihJANf7s
YqqbWIH7G7GyFdJTJB+MyKm6zfIOzz7wp79gNO7JFSSQAhNoDX6Bl53kzhk8R2vXeXz0vWMB+wqf
XDx4/wUTebOxi0CGTjOzajQrVlVQm3jUQHqjVVEPuAT5RSj2vl7a0Cy3KJinMVPOgR3/LPvMQVsZ
bg8wf4FLm/EQMSFpkuqANVNF+AXOhRL1aLPd152Q7NJynDlAm/aGQmIJ1BehggeJ3OKRSgYRvwzl
z6Zu/6WfcuyoEBUZckFoFb3dfkntSRsEXmJ3XuwE4XAIOt+Ru5bDDDp3rUxhmINUh0MWFTJgXAgB
KK9xocC0eDrfc1fkFES+XYucDn2VuH5iq+As8x90ckZUFraczzjnbacojPHE/WA0goil4DljGVSx
DF6HOG8dzJFwRSkRUwkIWvTYJkhOAgNUOT6vWjV3D4PyEwIK8nj+2ZgmImJGc7CL2IJXvISGeSkk
4aTo3Z7o9aaUq+2y/c9u3B841oVHSRBqgxskdqPVm07qHgf4t2WIWTMbFUjB2mFA7J0xM11ytcZL
AFHmPxUwH0b+qvXelzHm6pgGhDzw2h67xSGhfmtmiR4XjUhpAiGbYW0eVNt78H4XW//Ve8x/ILOk
PJHckn9BEnrsbEntLN1Fr8u/YWadNz+BufFrvfQ0KuQJ+HJ6V7V6VxQvmO8LIWWQpnHAuQXnfDS6
hzV0rqHUhRcJs2LJDN1YaZBdQGgTl88ZlINqAdEuRnZrTOvXmLPEaXD+eo2oq411p5GQ1mAfQBTF
gNQcRqU5MbPS6o2Szxwl1GWQWZv8A8I+gDp0B6mtCUE2UtZ2oYoonXLcxT237pj3l0CZijYF9HOx
KZDMa10vdbEOHySjiZV8Cudg3+3zdbrHkzs4GKsWAcyw0k/+A+88zHayoVmegIEPlw5Ywm9tVUL6
jtASriTz7ca0EDYdoiNtr9EucsIN2g+Xt3PWo/y5Tdj0sRYpquRVOH89hOkz72ctUCsyf6X5hau2
dH8ECEZaUP1CwgsDmOzseBjmvktBsQtyPw+1r48Opqjn1+X13JsHQiIQgiJ7hcOOyvrt9sFJVZkx
tpl0+MSa1YiV8SijeejXMsz4FW4DA/I17AjNSDwhNNYR976ZQG0F58tw19Hw5qPrLwzwpnQyaQ36
UKvhZmNQO57DhBisqCP6wuQq4yoRTCem72GwRslJOVii6vYIh0T30ikGRYO7b4KK0kcBxDZIUztm
CxEJKpFUsPrKxGcVElkoQfQttJi9G8p217aC+pK4JXQTA7HJt2GuRIPTKEaI6pde+Zu6jaHj1GSi
fyiLtj6Ahbc4Uan36n1uBOpFB0fKThv6YQ22Cn+vy4n4Xe4zsu8CUu5AIgJ+FglXI0aIB1With5F
Apr6PFP/TMSsWw8q6X8EQq89ZqWbXH2hjF7ziNR71Yy6tQaMx5x4+j5P01ERoDObBzXW9beG+ujl
jHpfsrq6rXpH8oT0lAWkcQYxLj27Bw3exzjegLFTpMp2tT6kIGFqjeTSgkhl2OPYt+7FFETljICO
NCDWGKXAu9TPdobm9y95XfhrI2gwFpFJKK2EbaRv/EDB2LhLMPsJCvEeYe4g+8I5llPxLaKD+5hV
ZeDarqHRXdIIoQOBZahFNmpa2r2X+Ok+zcFVi8+oeCvFjPrfMpVB4Te0UfKMNrbcBOmLKK7Tsgw+
y4rG8hpknClYjw2jjsAE4NVvstqCRAWEnL7V+CT8gbl9ZVV4tQrZsjRWDqpfRju90sE9tGzy948d
gmbrsdXJgM4g8ta3JytAI7YvgA8FL6sBahC4MIVqM4TiJsCcmtskv0OB55xmHrHAhNKuAUbuccyL
wWwSSn2vwmkWrk1upYe3zDYGKzmqz8/eqdkHtn7VUJOiTn1JfvgrYif43hav2DHnU5ClBwcrmulx
MTC/QnM9Q00THHYlWuueYtUd71KbqQZgoRMIJu+htG6XkQoQprvWaks+9vaPxAaxpHwxU0d5pLvg
gAaknfi0/FF5S2PihDyNjawaR2c8JUOWv7falBPg8RCYwKfqpVrtvzwlzlcZnDr5cXkJMxM46OfB
NQUqf4zimqwvrhD/ZGk1dgZksvDdaAzjPfU9MJJTkuqVZaL5dZ24pgcvlOjNYFW+G8hOFcnJr8JT
QtgvJEDyoG2os/zLRrtgLwlcRuj5kEEnrnyFpZOHcp96EMDpYb0h6uzEv+jqk85r+r1/eYxdjn8w
mEshGYqBRl9K4bmmb1olKtapJB0HtD9ZeFqFnOuVByczTqBXaVzGDY6C8jM2fiJ0tXO3w0OHEy7P
Wc1IIQ7eJvBtI5q8xYk9t2s9tUUHbP1NkBrk5Dh5lLmFTAHGHzD5NqSookz+amRq5ZdIRgunCU6X
Pn9IZQ4Sbyms9whIEhoCllIIkROoVs6V2J2zMwMztRCQho/E+NftWgIzwNUeoYcdlxx4MV9MjN/4
2j8YM3rLRRGRB0jr2UZ51YiDvCXIZgvksSnXce1oCgdi7ptMIRjjMpMU11aIdFrZfY803Qnr3ClA
NCbAlv/+ZE6RGPMSszrLWwGLKfutVDyU3bX9ewYV1M10dFbjX8SHbFt60PRygysTGasoXWM8ZZ2g
c8jHgKLq/n0H/C0Us29dJiZRL6Bi4+bBtvV2aQxqxcqpxKPvczIC98+FWyhm4zrJ8JrIHbOPnetU
euCguzrOXlQRE9GCbi9/pbmIAwNeGJUD3Q1eswwY9bKmLk1sIbikgxIyv+B3UrdQh7W0bteGPKOY
Nb8JHOMSSilS+1QAXJ+4VtA4vfjpNlYTvyyvauZ5CZeNEXy0epnoAWDf5o2pFX6bw4fWq3plbM3r
78SmPxHXFIkVgaFzI27bvbnN31rT4fF3zbmKyXXBvi7RUllrsQZsHwwGbWsRcHFIA7cdiwPDcn2E
NCGS8NXs/2E+g9Rdt4aD7mDi0cPj2TgFjUVOZB384OzsmPq8u3ARoCFgBMUyxgZuHWGBc1C4NZL/
DWKNRLNN7amWr1KfWl7g+Nm66q2KNxUyZ6QEwycaNEOQlTMZIzV9DBl7mYobMQP/cT6AoLCuwf6U
JyupODVq8CKYnLLD3CGEVJqOJYomZDaYZeLN0CpGi9KO0Kr1SlAuWlS7KP2l4i4n9A1FXV4xdRbx
q8qBNjpQ5jOL1OtKLWkEf5n1sYEOMCkYtlEbSN/lyAXrGlWpG2+Srk44c31fhsJ8UROp7rGgjiyW
KY9ndnJNK7QgDRkHFRGiYjhF/f49XOvvP7UHch62GDJ9rA7B9+Qxe65Oww89AHu4La3cj2W7mln9
zY9g9tsYQP8hKvgRBQ5qeAnFtaRsk+SQoVi4jDRT3cEjYLJeJlqGNkuK9g9AQXz0HY96vbPyH8m3
Q/MifJKt+lRFUDZfxpyJTzAmDGVBvEDGRiQmPonSLu1Jj+jBlzxI3pngP/+5jHDPijymsyYQ7FcM
Akjx4mVuZ1DNOKPvNNlUDiZmzs+hYf0ULf9Tf34tLMG0ixW49Jw2R7hs1XAQ+qneh7yX7Iyjh+9V
0BWCLDpKlEzMDJ0xI1dyNJ6o0oPcPqTqqiefGcgp/3rZCMl0lKwwHAdJIdbZajG0sIIxBKjCIFub
tdds08YsBstINd1zDNMnx0BM/BM4k+vMKbKEnto2jq/BoAQPcSIn2cZFhj+0KK3Vlay78VUWCD3I
YYepSBl6vFsMGaBFvmzb0rXCLBSClR4EvYwcUaBdYxMtCHZcyvouLEuKHY4lIeVEbfe+HuszkQZD
+h4pbtY3dGYohSnIgO24bnpIzKbBzs91cNSCDpyzo3NQWM/YR2UqMt7it94A+Skha+MyAUVKXu4z
ouePcliRHyRXkMNa/npzxwLz0boB8SzkfthXJW6XNNJb5JlTX9tl9dFw6WYZ4X41UM0dBzV0ELuA
toRxqkLcCkStkXoVoyhZaQNmXvSiBGlEYPz+BySkXcGkAHZak03yDrmpR+IY2YRZ6WCmsDY2uUxX
yyD3tPHjKZ/4LmY9iC08cLGi4RlpuH6lHlGV3ClOuu/XsUOcAdMvvtPZyFJBLdhJN87Hg01WnKrl
15laujCYIC4wcg1FATjQfhPW40zXD3PvOuUx2GU780gs+iv6fZCt6Jw75Gl5A+YsZrr+8XtP7ipp
IH4RFWMPug7pGpDqKjzao/usM46agRYcgsEiZBWYHXb7yHOLAt9RiTRx1bepa6tlKexaKKpbAq36
lSy36kbr6xb6KpTX0nFvsIDHcDuGw1EZkVnas8Ro2yDKUZpAqwNdV0bkvZEegoKpW6Tr5b2cGaBC
AUSCWA6MCjE5m/lz3dQv08xAXfBUbvxXyFO6B7m2xOslevNXXriF9y45R34mMr8FZe4pWfCTlCQA
be1y420lhMc2mjneIWp1lLfyWQutYu0fk72U2gmnYef+UoJ8O16Kmgb9QfA2MpcSgnJTL5s6sfP8
TJXWitTQavqNmgv28tbOAhkagjgDmRWZrdJ5sk6NNIKmqOpC8jmQkCALTuCCWpUq/esTgTX9gWJr
dW6uZuJQAarX0a1dpmeQcb8vr2bOJlW0hCgaqiKgnWeuBKomuPlyQLSN5ySucokwnuBHPcdXzyQZ
sRQTbZ0KMt+QVGdiwDowUTaJ+8Qe2nU9PAXxXghfPHmnqQ4JQFtL9wMI/sNTHl9o/Ly8xnvO6bHp
bkwgQjlYUxCy3HoWvdKMyHfVxJYfW5AaW92B7FbRJtogz9Nb/dp8FODeUI2orW/CxuUYzL1fAzqU
Cg00wEBNkg0QRUEwoAeiJbaUeHZSw/QDzmmf+4gEIwsjVYiOPDjjObVay1wdAZgd5C8gOhzkR27o
MBNZj6sYKV9x6ep3+RgVCRk9kXRE8No+ah0T4hSN1T0Gx+Gxii0qrD/kLeVkS76eJ7e30dgtCWeN
Si6YktiR0yHXskqjWFhilVb98FauqtCCdCX6DWsrsc6NI2/MU75VTu626Fdkl9iRbWjWKI7B+zFz
3u3mx8i3VhQN0HiPS/wYFBgk0wJNA3jbkWGoLuEaQbf4Zjyh2x9hZGCffnEsePzbSxvB3Fw1SQMp
SoHdvEWf/QMKditqqZf6/Sf5NWy6bWlX2/agG1b4aGwy8PnbubP8E+ZulJvlj2Y+uZ5rqoZ5MX6L
bGVelbfGorZy1DYwOrtbCcdH+THn8DzNdGFg/gu3NfgikJqFqh4DqUBszStQMpOqTe/b/ao8Ihw6
l+UqunQcsJkzNL5lkFkCVxaKdMwO916UFUOBBpM22mKk3RqGbYAUwfImzriCUXwInavjcAjozm4X
RLSMBjmRYEK9ZNfRCkPIHISZAA53MDwd4huQUogsr4JhDl3uJiSxK8fd0GO4Iw+eanU/5AuaBh7T
l8DRdsF79Bpcww2PWWrmatTBRI2ig05wcFmWhYRKheK7fmqn6dH1TwE9GuZnK3O8wswm6rhEQLCE
Dk5MtTA3Pdin0ypKI4TB4A5W33QevdiMJeAVpozNoaD5vHuQpWVd9RG6iiDjQa02cuT0rNQcMt/R
cpnzrIM4FnYwFmhwM9waghy7qo6CWWpTaSMlzy3ZZMarqu9E7cnVQCCi85i4Zpq1MVcBVzqyK0ki
MhW3iF1QgUA4B2Jrp8/mOdt2jiY5dYye7TK0okO1QifGwduM0qfxCtmS13TDKwTP7uzkNzDZGSmq
q9Zr8Rua8KBpL77xHqX/8Ma9WSezs30kenVGgDGkZ7c+owshDK5/fYqnECzLUtENZSUMgFCHfi1J
8bb3S463nbNxtFzCR4yMjOhXvP1aRqumVMWICqS0jXWgG2i7iDirmAvJ9CnGeJonDr2pijitBGDQ
VeyvwkvyjRzEnQwlzwdz41sSxB95H4e3LMYIy8DwUeoBZAwqfBOjjw0n4TnTNY8052TjGBPz8EbI
hBGhOBhX35YL6IZpT6qjW8m6dUqnscnZeEhtkUOhOhcd3AAzdgcdmcDs/CK1yWN8aZyxb/9d28uX
wCY7YxUD3nyRXpqja/Mqi+OSWF+CplbMMKsm0mRs9KdrDXq7KZD1LLDU9Dl8y4wIJR5HR5NT92PZ
9ucc11h4weMZI45gJb01GrgXM66LCj2e0rlvIELReQ50dTodM0Gb3tU3EMdeRpxzGvimoFkCaSso
OZRbxDr0MzPPMCedIj8tdg9J+FHzhmPnLq4pxmi3k6NQKIWADBMwIJQZfDblq+g5oc87cPflFdNA
+RdNieNMlcze/qVWEVlTu9R2v4kP+VUfzUJeU2Ih28J5Dc98phsoZkF+K7tdIUDaJtH2gh5aiX/V
C8jpmZak70FrRgfOhTYXqxl4F8AENTQKq1/ZrckWBknTC3rTp3YFrXeQPggfZuOkVmilXIOfC0Vv
sBjPJQxRCL0jYKUYnj4lR/LLX+tOvZbX8tn2Lf8o/hB5jmXGdd1gMq5LyihGE1AKQ/jrP4ubDA8S
34FYCYJg/1RZD2BoX7Z77ioZVyaIUteENdqpDTx3foovkWdXVr+DbALUwd0rFMwf6p3hLKOOy2Cc
yc0yGTfWljLIzftxmeZ1EPYquH10W6kSK+25fcLjyV3AYu/RLGk0veqAhVNXrkQszDZs9ZruIQll
PJZXj7O2GU9i4BUOrjsVAarE1i2I2qSImkXcDTVkuhDch+oz7Xjf7Q5Fg0gtrgI0mSKjglj41peI
oisOSAmB16WKLAl0wlJqGcFm+TPxQBjboLlkVm4HEM1FTzrmSpT0H3h2sRIyji7D66KBkE2piVLb
6V0HJYhQhrErTgsFtuVl3PndLwRgoCcXbP3sF6nqPA8aGS3NHTWdlDrEfJJi0xY5l9bMbuG9Bckf
SP+MzTfj/098k5sVObJ2OdpVaAXNgc5q+1fvr5MwGmq7mMJA4zH8Hxo9b0GEMvO1YqSYS33lEWR9
jpaCednj+KG5pUxRxkTBZCl9DE2+0B1RFLSpiuJGCuqzYpR/b194nmC/UOdTka9m3EDTIXv9f6R9
15LcuhLkFzGCBAmaV5p20+M1RvPCkEYSvXcgv34Tir1H3WhuI6Q95kkRqgZYKBSqsjJNyIt7Y06P
PdNvLQs0psXwD2YocmnigHkeKhqCmXlRiNlSjiMCKAV1Yz5cBJTXdSe7yI/wYTDHgVcWekQaXnTn
W0aqpkQ/zcRYBaWbyUmCapm3U8TxFOkTU8C9B6286yYvq2W/i9B4nfLJRmgsCM5Q4fubuY3QNk5v
U2n6IYE4Ih7lNGpeQ4j3WtD8rDE/bc+YIaXZ+zSVQWj2RwhUyUi6L86Y8FMEj6Eh1aH6jGukdNw6
igPV+anjhmyinWTNfE1n4VwwJCRqvV2oQIHCEMb5vDx71e0tUWu3q76YgNMrgAiOULqsH/S4l233
RWb12zRvBKIkoF4Iyjhqn42Ng+3mMFy9Dqj5Q1cfCy1IGQ2y9D6e7woZcev6vv6xKYTgxTCmcmhg
s0mqpQlIMuu5b2JueNvmCfs6OvX0dH2H+c1xucH/s2iKEWZc2iEH63TpzWzwqrDZaYN1WybPhYMc
a5klx+aSRej3ptocMa+j6isezhwBuxpUXJc0tt148VT1kRq5W1tfbPM7hgyh8+kmxnsV3g+y0fL1
vf3PtDij2TGFgjocpvuGbSayKYbBL9CYSLIv17f0Mm3li0TwsRErcc2J2E+rZcrSElgqqtc43CBH
JtEthhtcTT/kGEBYvGX8p4NyYlPwHGtZ8lIDeRbmOaAwaW1y1fCU8GiDjJremM12CQNT8RPtm2St
F/mWsFYh2mLmWBlyDXbLYoQO+b7t76i5UyCsPR0x0qYqKBnmG+C8BgKyhb+mc+DW0YUBWbQOrIOo
lqF16Zw5hYG3f9W+DFP6mEwTxKVfcyXeXF/oxR0pWOLedXJH9mzMVYYKCs5I7tfgI9XHBErOZXDd
zJqTcgACHnKoGQM0d26m0kamJETDghSUqDG+HLl2hJhTGsZHpg2SAgN3iv/34afijRwvSV2M/PBT
40eq3GS1qyDti5mnq7dpLvtYq1uo/Qk1POCebGGoNXNKav72KKtDUnW7GvgYy/n5DzuIDMNU0bcC
ITQPeCdW7KYtNEVV8AAgpcdC3XX62CuU5jE0ZMyeawvioKX/mRLOnI5hpkjHlBOAm0XrZzqYPXM7
Nf3apJKc5vLdBvc7NSX4hUXLeBwLmKrKm458EOfBrO+G5hjXnxgP05cPVXvVwh0Z36rsSWN3Tir5
BWv3xMkPEOcmSgb5o97GDxiqH0VxUO2jhiFPmzwUiaygt+aVp6aEPGdsQqNzoqjyusX6lcWvGV7k
0Hb3a8wy2XW8GY1csrjVDwn0km1wtnLg7c59BiLiStaNIT5kSfdON7xA2txvxjD4B9c8MSNkTbod
54lmwMw8JTfQ6t0sMJEwumsLIuk8rewhauIQ1DQBSuF1IWFFSf5/P5flTF2AzoDjT2rRem1kPaS9
ovq0ZbFrjV0rySfWLj8KFB+YijjPHUC455YL00rNYmaVx/ptr35mDYSHN2Tc1XiCAc63DNucPV7f
VwN/pRDGzkwK5zDGq7XswLHnmV3rLYvzDPVpybJW3P/MhHD+YlOfJzrChNLEx4a2GyVqNmOb3NIs
fxvjWQaZ4t/nypLErhdImLra7rGLVjP9aGOo9KlQJo/unXY61PrwrET2xgFhdG+8d7YsUK/tJ17p
QG+A0ALteX5cTkJoWQ9mXBRxheGtRHnSh8LyCoyvSg4d3zJxiQYQ02jBWwD0iYI4S6OHVaGPFTgR
X83BV5PjvEAQ4cN2ZjfPC1drJUM/l5OLNkRtIZMEOIMJDKHYAGmqET2wRq28BNQCkKd2gY50B2ja
zwNw6RPdOWQJEgLCA6rsdWj4WlYU0D7Z9lCMaqPpLiknPzQnsG5bX9QKUCQ73+ZOtkkhYVKXjpcR
2TtzJR/AT4a0MHo2v4enzz/FzCaUFmqt8jB+6tchsmRgFdIfRS85QmvxgqKKhf/h50Dqn9tBmVpJ
stH4fWopAd4x3kfTFwKBa6PfWYjF10+szJxwYiutXVRr4eailwpqqppzl473cfhSTqNb/MtTjmKm
Q8W8KvBrmihNWNRNwkDQVnnR5OdAwWISIc00vyOvUO3u6H6pbqvQvb7EtS+HcjkAc/xaQX3+fEcj
MlAW54gYY+v3wDWX+c9y/jJJWxmrkenEjnCpRIUzmY2GY0Tt3egcTNOloOzQFi+vZeDpy+4eDhBu
RwM0N5h2x/TP+ZrmiLUtQDuIStoDMx4U5hEdJZzEG/rRpc7GApEjGHUxTJfqW3v8+Q87yudzsKEo
hYkBY54jlZUGYmKs+WX/bHUP4bRJS0mkX3NN648VURQmS8MBzT5YoWA0asDUMWwWbUfoB+qV7SR5
Kq7EQDy5VcDIoNxG0Gs739DEmqEQoWJDHftFKbOtWb/OjvLcqqWrVOYxpcTNafy3fRxOxPDHqPgQ
hoCcpkw9jI6VX40vNLxJ8VyDPAZRjxaI98y/RqNzgwTTOIT3okArc75KlM2diLSIu4X2WPfEJe1+
xqj8X3vHmRHhHNDCLMJeh5GFPfR4A6Pk28y4SWRgGO7jwrV1ZkeoSCWKrVVWze3Y30ExgWlFjPnI
UK8rh9oErIJroQMdjpL/+Y6VzezkmYWwjzKmkb9yddslmAF1TWvZx1mJUzBlAA4H1MhlA9EhSZhV
KkzV4f0y/mymZyt6pv3f56NnVnjKcZJSLMBk0FyBFcVCyQ7YPjswQyi3fY30xptC/7ovrCWhQPNo
wPOYSEUBizo319pz1BFuziru2+j7pAN0Q15N+mgtO20KpmGryPxi7ZNp2EOMlGAADPWIc5MUPKPQ
ZcGVlmPMM4kw424FVXTX2sfGSCTrWwsbFqIg2A9wsWCK59yW3XGpaxu2KhDqVdne0V7i6t1mzKX9
5wLqiVKWEq55CdyD087ygQVxbGaGtESUTrAIuhEXqlGeYkRHbQl9kv/1yCeixYkp8aWJ6ndGm4yb
UiZoZmQ7hbzpdHGXypZMWV0yPPw2hUQQ1MocySRkPV1EwppFtPJm4FZ+lGFUYWxFU94n0tXPnUVC
GsxVHt1MNM6P+bJYR3MmRb9FxybegzkKWSoxlkp7ALWMNgTJEjejr+rFKMnO1vwZ35urdiOMArEg
+DOxelKE6DZ5I5LSaZOTb2GxtbPv+tRu0vnQpqNnoqP796cIwlqgLHfQ4XDwMj53s7DGT5kyMInU
1Vdi3BIn96n5WJNHAorBmB06I2CtpBe1cv2e2eSOeBIoDGtpR8Puao8r7C754hfzN15doXnu9uDC
6EEULVkmjz1CRD8zKXgBm6eIWQY32QZqtamMbbFsM8y3a9au1no3qfdOdIsXdN9syvqxdl6v/4D1
JXPxG/SUkH0LHxdXYQ32BqidquptXfld/2RDgFSHzg+qqtEs+6orFVsul/Y/c+L1nyVNVocavmoK
/Sid7Crnbh73Q+MpUFMfWIEy7Wut7lCnK8wfrDVk9lf6Kmf2heBVAe1T2BGWGy37NPOM5K1OvUiF
itZLrO8Yfa+jVGJz5c4+M0nOnWpKkE0SvsOEPMbjT3W5M4Zf1z/iSkg+MyGE/3oc84Wp2NU4NhCS
iatCuQqNI6fYFYvf8i8bXLe44jZoPhIIkwMWgCEEwW1qylg3zFaF5DvH7bYxIYRSjW6egWynAqt6
+/W6vbULDtPNmLvjY6mYjjvfxMgc6rHuYC+GRlxWgSvpK8NLw1Qf7CSWXHCra0OD1QDnk6pf9N5A
w18NOl/b0rTaGyMxpqis+raN6sWflvouy6tkh8VLgs/KEjk8F2u08c7B4O35EpVJc6ZFX2pvcQ4z
hLdH23Xa70m4taTHYM0UnocaiBQMdJDFQ++0BajCIpAoMOWjKn26MNcGdpsULltktBcrlzeYyUAT
wrEjzsVT1OgpEOodq72+QMurPCIZD9L0c5ROM6wcbbBe4fGE6wKZiQhT0SD4AhiBVnvGQEF9UVoG
sMBGbsT+1PXV4s6dSmKXOWp5NBW7n/wiBZ2Z30SskNR6Lk88AU8gkmdMP6JVLzIAEJYacVqxxisi
+wtU+iKPDJC/yLpcxjWwVlWC4hIwhHx6+TLxi3O9SdCnqSEaYYavdqnOT1ZkaM9Lwojm6WPef51M
PdsRo6C/Gjo434DpHAPMlenQIUcbew8qMvqO1BGx3uwL+wlS6TTbKpUxTb7ZjHEctKOZvdFYYX5h
gpQ/VVrtV7ToKOFqWqTJ3vmrvnnyGfnpPLmDu7w31FGH9FwSs8du+ayS9x4dyzlDf2ORzYCsOidm
F4Eyhd7yJfKe6lGbDvCZfOkqN7Sg02tq5XvlWO/Av/41OAhvTTRscLh1ZDSaOJGhJvAFuwJHMLOL
N2i/jjuS2G0QL3X2OIZzu78eMy/dECPm0DInmDkH1lQ8EGMUhzZAbrgVGnDhRdUxL3Vw1VnedTMr
H4zPsoOLAZolGFMULh8OU+q1JavR/MUXCl2VPKPZ6/D8UJKJrl1zfAcxN4MyARGnXccSZHxGUtSe
3bhh+VqDbUHtDi1Dh41tiyqGMrHkmvtdHRDTM/7kwGGGGip6CufeaCttWzdahfOl/lKzLR4/rgaF
jRxzSyzbQDmqql4j/TUtZejT1V39Y1jU02H1kKm9DsOGAo3NwV86xU+dBxp+IzkmlaZNEh6cZksx
1ON4nfHQWu9J9HWp7jrZGVmD/uBd+d8eiBcT6+diHEz8FEVpPYoYOmkaoFM+Vb+lVufp7Y4Ux2jx
IfYbKdDb8sJSNnu/5sqoUEGYE4Xoy1k9Sw/1yNDxBAltJ0jpfRybrlpJcowL9xJgVfyTnESe1K4b
i/W4OorE8Co1SOpvUdj7GQMIPd8Y7ZYmkmLYxUfGIAQoEoBFgZiKhXv/3KK1VGZNOcmfbXcY08Kw
2wSoT1ZvzcV+GsNid/2kXnozt8cJjTRIeYB+Q0gx4hAKJANXr5/AXTDkQW2CenJbQXjSesmyV017
jON3J5L0k9ZWice7AYVkYPk1kYEfk0lTUrSYH9DbQxSDKIrT/t10DFy2sufURTzHAnlOCjJ8YiIP
4H9+8glJmeVLU8EUBsn2hR4ehzwDtXHza3BkTYs1U7yir9oaUmAAcM9NGWXVoSkHb6HmqLqdVg+3
djz3x7prFLeP5n9AY1oEA802MilQ2YrRfCJ2p4VcH6UlZgDiN2i9gAZENtq79q2Qs2BSDOO9kMIT
grkDClJ4DwgFIDll+ZkVWXgHl4+JluNhUVabuSzfrzvlukWdrw0wA7SMz/exsdoxb7k6mT3Sn/nM
tsRo3CVqgayzs01nytCDMnv8QX7iIh1DMmjFsFcXyS817r2uZAcGWo8OMA2zlWHCLyIXPJIAH/S/
5QlHfAZlQZNn2FC7hCaC8gVX9aaSsXuvGkHNEaQkIP1DNDlfU1nNjg3+NS47QfaN/tiPNDC1zLv+
pVY9/sSKsHNRMbRZyklDWEw2ahu+D31zqy+fUdJKamNr60FXAkERGFpwZQpnS1/mNF3SGZF4fMon
x4sUxY1lwffimYcvw5Mx/g/oM0TwoZEacxsqHDSvan6svqnJW4jBwTLsHpvkW2FJkpdVcxacHHTN
1LqQVp9ZDCbFmiODl/pgZcdc/9FOTWD+rEHQN+rP17/VRVmJL86CTBfSFjAtiYtr1WlQO5QFvMxx
PpXcDvQykVTV19wBuZ2OjhhyPChinDsdDpFqkA6xFhXwvTqU/jDNHxjTcVWHSu7JNX8ARhydepS4
UeEWTCUaKKZLC3RRKdjxdN3N1V1Hckmd5jLPwZ6dWhEuDxOpZelw0ek+N4ofykLNQ8j09qEi4/yi
KYu1wyxevQVbVA66B6u7SWuMf7plmzr3xJnGZ7MIyCRTc1r7kthiB/PPAAiBKP18m4ccoLU8Bp2c
5oQPOjROWPNy3VdWP6RO4ZgoRYObUogeJKKlM7fcAqpzyWFUCy3dMl1rYnR8kHD28SjNKS8e69hr
zmePpAcINuQi56uKnNEGbxMiljnod0n7VNlWhbrOtM1ptCFL/pUtFBpP96kZ/4PbnloWKklo0+lh
RxH/k7x4n9S3JdMfa46tBGfI5vrGrrktHl5AQuEixRCSsLFWM6Kqn8JU1tDMranxy+mLA7hLZOqU
az4CFix8OguD0OhgnO9m0usQCmbQJwC/2NeqAaYB9SvJYta8BDgG3C7gt1exg+c2UhRnJ0zX8sIK
SKFzAgVksMIbxC1MSb542XCAc2C+AWMt4P/gusvnpuxKmZdpAYGY2fe2dugdPcpvcfnUzAVG3QHt
+ph2tmtOJLtDfSl+IjEZbmwQtEtKcqu/5DQkCBvrJDMNYxOBR2l2YT5tzSEwFy+iMcS0/arRPSPe
drIcbO2mABMd0jxA2FBjFc6GBikXa6FAbdRtv09Mfb8kwzHM2W7GNRi2wyEzWv+6p8pMCodirMw5
LCOYbNsGsC7TZfZnH/pgXQ5ADVYm/3AXYv4K7QY+hIWPfP6Bx3kejYiz7fZlsh0s9b1U60NVY0TV
Irf9nPhKIVMWXXNfPB/RRcQzC/SxwqbGzcJo6iBdt4C6NxZ1MxflDQTf3NKmsrc7/7vOigb8IrE4
Bx6w4doFVzWxUEKrBpz7EMVxPZtcA4HOijZp9sksV9HvmvDZIhvDktxga/EGA/Z4+6Cke9knjcHp
tmQGpzHsLBfynw/gtN6EKFdcd5a1DPrEjNgj7dDfBr4IZtQ2CqL+VQGFSlNtYiDoxlRy8699NgrJ
GlTLALW/AIlHVNFSkvP3CAP1bhfaP5xmsjylR/VxdrLt9ZVdWsNzDt6ByANkNZrb535J9YlONbIA
D2wgwWRClKfyIwCrSxnO53ILYcgGkZkBGlNgUwRD+jjRQXcw1B92x9L8YAXggOUOT1WQJEi+1qVT
nJviaz5571DNqXVmwJQ2Q4zZCZwKaZQshZAZEeLkSGnXaJzdAWpsUffdUUbAGPfXP86aDVTU4dmo
l0DDSLhNoeXRqixCWzKDqoqZj7vCyje6IiuSrJgB5Smiko0qAgegnu/XrCHk179nSjrrGyjAtlaI
1CSqI4lnS+yIBT5dQUiZdDQ6AVh241rZdAoLQiqjAl81g34rDwgIfSISUHEwxd41JnZtDkdPtSt0
lUyM5PVD+PfXtgZ0K0qzKK6gd6YLThA1Le7sHKNbiVm7hR2g0pylt3aV+Hb7YQI7b0PxZZFxt15e
XZwyBy85DKqiBi1Cvs2ki9MwgVU7z7/UbftKakRaFaxnKhReqJKhC+ME111xJU5wQSHTwSpNTFoK
PjLqUZoPS1JB2EXdjPr3fJ62C+7LGbqH1y3xv+n8KoEj/rEkekmYVFHHGCz19gvkQhAGAwXAkIV9
UILrJWhkXEEyg8I9mfdVCEpJGIy7hqM9DOsunTYmeUssO+iUd0vG6b66lwRsfejbgfFNHAMa0Kaj
rMsqTwNJ5hw/MjL7auiOluRWXvMTcHz8XzsYjjs/121Vq3VoYmGppqOm+2Y4ixemnkLfC+fNVmRC
hpcpOQBgqMfgSPAoLxK9WUs8xRGglF5j3pAZiO/o78fyNY7G4X0kPpYrHjfW5HiCDzjZNTpA7qxO
aZD1heNiWFU2GHYZRDjLALCTqFZblzS7NKkH2wEXppe1/QvqTLUbktQv9XqS5KGrCTcXTuUKKbgZ
RZR8SrU4txukaSgPHXQbE2hZ1ARhF3+E4/RjccgrGGU9UpUPGsqE18/a2idD7RgDVb+jifjSBtIh
V3JiYfwtql1KH6RPqN+ZkXCaQfIPxhTEST4aw/f55C4eWhD7tiFiFaNd6dYhvbEK2m+UGQO9qnJf
dAY9hGQ6aopysO12r5DqpWmW25pEEeaNEWu6+AFz8gaeyeOhgrxjqOAFFqn6KIk7GrkMPBTzM7ho
oViBZ58Q4qZ2BC1jhjGMVjE3tVbs1BikLqbq1yOUbBko3tPQU9lntFA/1SLPGf+aJoe3CnSC6pKO
SjTGoM83q6tDoJNnPnWmHaLRcqP2CWKOkozv0rO5EQi/AVOOURAx+hR50RT1HCHcwd/CTt2akIuS
Ckv/Jv4QPjxGuQmHOuDOuHigd7mxpMRB8IGI2Ua5+45W+jcguqGx3HTudv5s3544j1N5c8zuWzd/
fVa+xIf6w/KltKWXhRcsGO8fPBIsDJaLz/ghbUpNz7DgimVBObxYM6cf79kOYBe/bQd/hryrVkOd
nHay07262Xg5cOvI4URIH9LuRk8obBup821mvYfhkps8ljH3rJxjLPGPGX7jnJwyWrYYDhtgJqnQ
acrNuz5Ovl4PFSu3JCdgwIMShPEAeQipjt3US1Yo+J5m+2SEd2P5roM2kz3Z3bth7IZQkiuuNO6g
VHpij19uJ0vq594O5yTlkCS/au8yzKmjDK8BjnQwlA9Hd/vpRZGOda9tJPoJmG/mpISOOJeTjbXT
1G2OAYEdlN3sRzWoPPIV7yHTN/xiP26zzx/X93XNQ04tCuuEmF5V1CCuRHNGvZ/16gCA7H2ivP+9
FTTuQPkK9lwUWoTIYjYOyHtziKzTfA7aft43beeDpl6ScazFUDiIhmOPaWAA9IRw3ztTxmxW4avd
x0e2GffAAHnaR3U0PoFckCFJVyL2mTXB7TF0EaJKDmv9BloKO3ObbLWb9ma5A8MBA8Hs9T1c8w2M
hnEuW3BWXjQYptSOG+TzOGQQU9G7n3i7Xjfw+w0sxsxTC3y9Jz5vgbh9UAtYABg23/fvxAP7G1qr
rqn52XE8LN43FHH/vl8HyAxuHKBL8EJH8ebcKknB2j6aHWKU+kWjB50EUy7zi5VUFGBqtN8hYcK5
EIXoEdKWhC2bMFe3T+/t2y/mD7J37paD+pz5HmbCfFA9eooMt792tkDQybWTgBdD6DpfWQh1zAoA
AMQsIJrL1nQjHRUOWZn4EtaOa/vUDHeck88GjTsrbms+VXQPOo3RR95befYXULVnW+u2Orav5q65
cfaLJHT8LhqK/nJqWDhttAY7XF1gfWT7wWB4uS+PE6LWRn9Ga+FnfWzAb4a5yx687eicvymHYBi8
/Nvszy7dS+GIa1fE6c8RjqOJue5INfFz+i6gO+u588YbTOcH5JnDrDcscHxj1xyT++zNy2RDh6vG
QXSFxia8DC/I848QmXbloJuC02neDBDi6SCzMj1msV+GP1sgHyvJ23/Fo8GoxSW5gAFDB07Y+3zE
aJ7Dwfp6ooLdjblkeuyrh8QGVCqFZrIiuRBXfBk6ahziAaIFjArz9Z84mTKPtEE1qPKycoR+o/0J
sBsCBZGxAaxEOY6CwOQYfxagpHpup9S1OowTzFv1dqsclon0aElT5klC3crngmoThGHQ8cZ7URT+
SGMrMotpxtF8sT+sY+9bYI6DGm3iggWQeUB/HYjmKrf2JpLBIdbC7Jlt4bw2aTs3YP3BsfG6X8Vr
e8wf9JuicW04qQMwsqc3bv2ivl1f8trGnq5YcBg7a+AwOax2xQ0bXysZ6nh1R1E3gfdbII8W+4tk
sLIKcByMfLVBraLInwFO8kXrjnEWkGg7y/g2V5rHgJCeGBRuqzrLnL6uucEbc9sftaN1s9w4gfKz
82cw37jqTbe7voWrS+TAElROoCAtgiTAm0anXoVvWhU7DA7booPjms4v3fqOd6YbatYW0BQJtHn1
uwGDh4EgzORcDOFOY9lMGZ6lSOH5aPZ0VwAye31dqx6JZQGdDrI2TtlyfuiMQY8rin+9CGVxCFLn
yT5Rb3vUaqDvPr6Q2bWXB4IHYfItH7YjkitZ5ru2ytNfIHzMjLKRNSWmwEi4KAfdGsi90dBPyTr5
Os4vLEjJY4pCBWQH3ADiLAxkW6auMYCrHMoY9LYTRzwtmA38MAfb760iGBfDb8whhUrPuMsW56/f
vkjqUXRD/x31CDyzz/eZgjuSDDrgtK3ebYom28y9g/n3Nri+Tp7NCMsEaBdECwQITkjwCUfdUojT
gw0O8y+QiAHvlvOSQc4rMz9L59d1S5e3AhZ0Ykm4clNnmNEe56J74JA0gY0rzG3eSU7Aykk/tyJk
bw2Zs7mesG1jsjxSW3GnJnFLjIWbRvYyar0fOz3ER2YvSfBOWjCcXlbJJs/Tu7Zhsh8j21x+MZ9c
hDnEzUuDw4SHg3LvPM+PIGqGUgymx1xnq+7D3eyXQfpiv8mkf1YqdefbIFzBs0E7MqfYbGY7rxOg
GslSbXK0gKwqPjDDAD9FvMWN6ceFjA7oMts4M20LpdzYrqfBIFh0lNwy9r1BtXAKUJKakfRpz/9f
PiVmUiUw9D1yCwDArXhfRmjEl4MPcTbJa0fiurYQcTB0MC+Vhd1EWG0xh2MMEYaoZHmGxFtEdOeS
OUsEQkEs5r64y+/7jeMmwUO5ASJ3gdRf5mYP3ffxFhgAKiOQlH0zHnJPHLUczcZMeLCj84NGPDI+
9t0TyY7FvAPD2PVvJrMlRJx8bLSFddw/2HQsB9Nt084zxi4Y0/ghHR1onY2yrb2sq3GfhLQvegyo
7YrcaW3TV3MTwqau6uE+n/Vig2/4bhXRPoWqtAuSceplNH2uHOegNnO9+es1o5CBjiXKe+i+ifXa
0Q5jvWqRgUcYvyv6z6myEYQ8Om2N8SAVTFw7/TBngMkGhLp4KYtb3EypY0KO2bNj5c7gQ1eY2odu
uteD+jhDqX6OzWBWO1ed8931la4clTPTQpTPjbbv2hwrLbTbtA7y5rUMJSZWzglMQHNL/y2+JdLr
lmYdJkzBUG7aPKZg+jSC1NmE402vS95Nq2uBgBIwmlCFBJfg+akY50yjiYVtHM0dmQ9x9ZrKWD5W
13JiQjh4uWJGWZjARJkE6XDboG2CRvPCdo4Mqcg3XrjoCVeD+t9iBJ9Y2slhWY0PA9RJkRzm+oNF
j2P6/frnv0x7UbGD4iNqXVxFR2ys5YUydiTDmOSUu9roOl75TQ8GKPjJYFgr5Tvw3KL9AJQiFG4g
k3j+cbLENPMq5r59Ox+ip/kuQaVe2Uf7AtYGyYt2La04tfa7hXASIC1oAqixgrm3/Bhv02N9jDfJ
LfQrNtF22dJtK9W2uUxysTw+/MlJ7sFCICzPyso2XiwszwG1x4jB3V6mTrjm3X8sXLRcMwIBCY1P
16nKwwiJsm5fSMk2+MUoOt2pDeGxYAOWO4UjbMyPiz/f5aVr/miDeRO+xR/KRvGvO9/annFkHgEg
ifPbCXuGMjkZFz6HFBUq89MCwCTIzclGINcO0okVselv1QPmH6caSZ3x3oMIiNyU6Vu/bK+vZeWW
hNztf2sRx7qMsBiUOMFaUgfgI4x3sJschK3pm6PflcvjdWNrroA3Kio2GAHWQY99fpbswWoLvPkx
izi3xItRYXUxSh0H1mJTSSq1+o10zK+g2wY8rFjdVwZ0JnEdIzEF4Va39DezKns5rW0dJ8K2HRAm
gBtdWA2147EgaINjslLHY4NBBbvakoLhoeY8GvF3Wy/21/dvLYqj1Q92eT7iAWja+f71eKhNkAGq
vYYBuzM2LlGeaB65dFbchEog0jJjQjLa6M0AWl3+YisDaJeDnfnQLelm1gAGlaQtfKfE43u6LuEC
rJTatrMQpkZ2pwImAbUGN0yDovC7sPfi9kHBk/H6Vq654qlJ7j8ngbadsnEee7zfSjDBZqXz3pvk
VjdiGSfUmpPARzCFgfkL9EgEJxkXPKUjBaeY9RiXzF4b69Ux3Mnaa8kujCUPwfV9/M+YiMms+mKu
LAJjIETfTXl5jOdhB0WFfWKAzctafhKTDa6tgAf6+m6uxaqTVV6MFKrpZKYZokhFbXdoXlhE3CW5
BfBdYuhSjwitulNLglcOYZ/mI1/iROpvsWa0GP6lXpXNR6tmQaHqPjhF7pn9FTwAfgVKM7Xeph1x
e3O6J/WXiBnewAV3IGRwfQtWHYrDtNAnBZ+CiOoodSXXawtnk5nRrusQsJP+V7O0kni9eipB9v8b
oMplGc79VuswrKYrCKGm+qULn3v9vi23y49ofvuH5fDMR+NwLAxan9uZnGZUmgXxMwMz24zyhWOl
IBr7ft3K6mqQdGBynMNhxDSugWh33BiwoprZI36Ll0G7IGSZX+TVoddkl8JKBx3ec2JP8J6lWhaE
MqTBKMIQt1V/LPFHxSC1PRgbtMBvF23+EqovFkhczVw2n7F6SE6MC1EuY8oIZpQRAVXNb2z6XKjh
cxYvGws7e31bV33xxJIQ3GpdWzCuim2tsl1ubuf0Y7AkV/nqYhxQjXFYNuCPQlyr2TQaXYnFJPGP
VvftcpN0W0UugcD97OJq+GNHzIIiHHcycd6cZA60TRRgNi95UTEBz9X8jnX5Lzt3Yk5w+zpLCtoC
8uCpXeYuNaA6k1c4/xIqTowIXuj0zkiSlj/Gpudm2uXdUxrt/8EDTkwIvgbm9gj6w1iHRrEATOyS
GPRc7t8bAfYZb39EZKjZCj4QFdkQ6hWMVM0RoxotuMBlAxurJQbAzxDwOFYDSIDzOJTUKlgImYok
y/4c5i9RbLkY4fBi425AXGKpS9JnG42q6yvjB0T0ulOrPG6dZAd44M4OJhtxkWLmoFc905EBllfO
DxaEEhHmXsD3LfZKG0zKIxYgjhuMvGQ6Hl+JHn0fGHXTBdRb15ezEmaBDgURPdg5kOuLeeM0m4vZ
d4gHivYDrTLfnLO9Us6+TTtXTz+vG1sJPmfGBO+2WKSReIKxAkJerEWu406TBDyxunsnCxLcG9OQ
i66NKM0sCnA15IXkT1k3ubHy4/paVhKqs7UIgXTqFLWr8R+k7dnL0NCN1aNS6TR+azu386C/YBIh
MFOZ+8m2kP/5ifuZC3HGqeDfi4ALNYXKYgUclCRErPj42dqEk2XbQwSEH9YWKdW+AJnK1MvEHWTr
EI7RgFIvyyOsI2X6zdgziL07WIhMfnglxz5bCf/zk+2KMbhagbMD3mBtITZk9xvWEn6ewEUJXWeJ
T6zvG9q8v2m6wDF/bq0vtIKCoB+xYa58vbtpElnN6TeFjRB+sKD/TIiXXl4roCNQYIJu9N0EgWjD
Y255o7zcqffT1+gI7POX1tVv620YZK2bfS9+ZbIfsZYrnf0I4SqkXWuXDS/uYpB0mFxHOzLq2Wg0
A7MMiadBA/OyZ8rMroeqP0sXokfsjEqvVbCaN9Tt9Mei+Fqz4xgzN2KSICL5kJYQRHSWZF3Dy64m
JlWmeWsrfw/AQSX+5DvyX3DimJUyVnXncAt40NqTy6JgSrdFxieJgJfeTjKBIdnuCYEjseqMLQUM
AiEKZtRleUimzBsSf9IlQ7HrR/vPdxKix1Q6RVuosAS09Dygqqe5pSarhq60U872T4gfDVjJ+iHh
2djsKYtvJm9t+dFrhjuqH2Xqz8Qd2fZ6xJc5hRBLMI6LkQQD69K11yH8kJYqZfsmRA+tGTEQwPD3
9078TZkniLKXb31NN9eXsZY3nW6d2B3tMWk1Lty568hwFXtjp7su8nIdKJj4FvTaJTnQUmZUsnli
npG0JisGE4EYjm7vk0CtXW1X3iR7xA+DeM298gUxpOz964vlvnYRLoHxAewMPI1495wfMytD5hMS
mLWnyE8Kda+jHmYpn1Yee9ctrS7wP0sXtexWS1RodsHS3Gau2VZu3f3Lufo/pH1Zb9w40/UvEqB9
uaWk3uy23U685UZwnIxWSqJ26de/h/nwId1soYmZ52KCAQx0qchisVjLOWcSBK9bOU7fq/wua9Cs
5AxfAEKIZW1Kq/flmQzRx7qszRoDtmEVHzb4UGNw9ZxAphc4xlsuYyhadUm80x8IhcgkiDVC4Lw7
zGZAmVT1k6GhWuMGU3vfp4+1Ijm6q0frTJLgklQv6/vc5N6ifVYtAJOFXi3zSOsG8FcbwSMZsQ5W
vBHajAoCpiFUjC4s9VCrO8I0v2pGjDyipdYf3NecflSDP/aSQyb7AsFBzTVDbN1By7b6ZRtf6EO4
beL8sFwfpr8aCodpKbwlohPXsHyNx2dPw7zfU9Tj4Aa0xXBZ3UnOlMRARJ4ZaykjE9RSiEOzHUra
frT4Y/wVmwlIJne3dZOJEg6XPTb60mvcFpGfVPh+vafz+5AfrO7jf5MkHDEjr7rRabmkUSGGcpcq
ia+1xJ6+JlkPzqr3Q5+cxRvIgO8o3PlsmTsW/cFudt+UDnNg9s/OemrZfzldZ2LE06WnRRvzhODi
fNoe9ubejiTp61XTPhMhHK7OHbTe4S/H0f2WdP/M5v72pqw6iLPfF46OlTHbiCP4Pb3E5EUOhvd+
a0T//G9ChPMzm8wdB75O+mBjOJL6IO8x4vf/SYh4u9OmyTrkCfAuxT2U6eGiWCBjzsn/JkU4Ls1g
ZGbLs6Wa85KYP9IYvFmS1gedH4Qrd/N3T8SWJ4y0AhiNa+JoxNuNlFiPP/QnDEQ8aQ8syN7UfRsU
HTGD9v4FjAYlI+xOkbjUVbdw9g3CQ4C5mMd0ecw3KZ5vDa/pwPymus/Te82TYVjy7b+lLz8DZ08C
MCsmucMgK64/Iww5L6x4VTMDsFlq2HlewBjdWDaVuCPpMgtOIomqUsP1iLBzo91rmwjJzQ2GWv6h
fgaA3/2yre6juyYsX9XNKf7ZHl5vWxI/Wbe0FpxH12k2sHW51uMPs35RjGU3NPam0EAi3tkuKfNc
hk/Cf/KWSMGZVMkQjS4PcroakwcJ8aJwwAkBjupt1SROxRWcimOXjQYUdJz3ee9ionN8k/ZCy0QI
LqVrFhOw7jgjE/iNpuey+FnK0pG65AyIt/BsOHXlLVAju2/9aqs9pwTdlE8IQpsliI/WttT8+k3f
RM/Zm/2mknGnP/S+F7wYWxpQWRZAorFY5WKlq8x9/Gfzvhf9k9c+m6nkslkXAZ4xXk3H20Gwj64w
RqbyEzEvPUmyXR69oOPytm2sL+pfGYJt9LYeTZoLGWkxv6QgFUsnc5NPEalBZ1Gasr6U1VOGhhQV
48VgXLQEf80ajJRRA0GHoyWE2UD+7zlBYMDqQ5LtVVkZYz1DhP4K00Zw74El/tKXUbts6URnZHqf
29e2QALAT+/ZE+4i+mQ+tLLa7+qJPhMnxFRNhM7V2YF6qfphzgeX7THtQ9397T1bGV1D0uZMjHAb
ADi3dMcKWik79zSH6jE9GFVQvNU/GqLts212yJ8sX0bMuWqOZ1KFewEcjii0lZDaGffoZ1Snt0SR
aMbdxJVHBOokQJSwW1c4w2NT6DaNUdQo2kOv7rQ8bHuwx0xBG29NZyJL/nZ7KVd1OhMoeP2m15Xc
UKATKOP1exshsR/1FuqR6jxITtpK6IimIvDTINuGN6aYy2vBCaSkLrDE1CEzfDWJwFVZM9lQikwh
wWcsbp1n04Kuw97LT0uZ+Gns3BWTZIZ31c7Plk3wGjocRBv3kGIXW9c4jOYTVR8s2XTLyoANbxP+
aw7irWJHVT55vIVyiYOy9Qu1IXbywOpwql4xuemmdzR9SaO7oX2eM9+wNt5/erEDGNfjEzAohwnr
OZpZYo42L7Oh/mVM99b8w5b54FWrP5MhrKaBvhvTQqWDZwUSI6D0p9N9dkuoRb+YGbJqd9vmVzfv
TJywqq0SdwDFhUqm+W7NX5r+3fbupOm9FXMHpzsQFDA4hMKeCPXozoVVlXzv2nnyB/YziSQ2uGrp
ZwKEVRvNxExrBwKabpvTAzV+S2cO+U+I7ghJKCCg8AsSbSaXtwcAvJXEjeHOjbkqn+ukO3gWmsuW
PrMOXevRh1g1c+BAtzJsr7UtQs+ry0EbOKoB1/0sBNencrK8Elwkhf3sOCf0Ok76XS7L06ytIGYO
AScC/jfQkQiGgCFRpWaJwY+XHkSpuo+tBegtxva2vfEjIqziheMT7o3BA1p9b8PxKRipqGuKZsRi
47jptxalGhu1mtviVrTCNB7QfpH5x5yD6GeTrihMd+IAin0SVk37ZXSTbyuqpDSzKgYo/xidRu89
IMEvtwiYJZpKJ2AnDln9Xg6YrtKaJ0/GQrnWbY10PgcUhhnAGgRLcFKbWmYCNFNQZFihy/LsWbWT
9yWPszA1+nsagecns98qNPuSYbGPUUwNonYLI1PEvH3eWv+aww8ArgYHocHiWjagVi81p1atpQsD
yNJggGIhyUi+PFidr+XA6P9+ey9XzgGgMNGAAC8CEAIR6ajM0jpp84z6GKTCEEUfR+BswB2tzXmE
m7pVOlk9bMVtgYkER93AfQymQuFMaBFVGkNrqd8P00DUzG63XV21kpzC2pHQgd/Ie2RdHDzBsQyD
ztqBLyFvaR89kP6UnQ3SOjzUfEzLAs8Ycm8v5apIF6YKWG+Y7J9I+cylJJMTA1GHUn+aNl5/ALYD
/vsxA52tlo29rVV2gALzV5YQBpupPWS2CVlzFPs02ZVDBiYFH4xi3RIYxmmu8GZTwtsK6mvGci5V
WFQbEMZVO4HxZKQ5qEfaycmOula1P6LInY9ulxqPWmRbv6NxcutN3PWAtipsNdrHqjacxrkoUY3U
NaAvKJO697ShGfy2adF2AC5xDWhbiqd9JW1sh2Maw2t2GC2aSKEb9S7K0/glKc0ZNE1Kh4GIaLAk
VZeruwgNTHxuCylUBxU+sVtcZ14RD1GDzzC7EHVgvxw8kgEwfZhMYhrPaqn4txdUuzIZDloAGkXA
XnPfI4oEfZg7MsMCNBzAn6zEIKMNJjNAKJBxyvZ6FW2sEd2tCvh/LXDUaeUXtcojIrbNgIh6YCNh
1j8Wk6V5r8IlfBbYs4DvBk5PQxddIrrcozFLStD+dU6Aw0li7Z+8breV9lIuvlIdaxrcXokrXw+J
joUrxUTlDqBvgmXVjtKh0bQANCmj2Y6phennRjIdK6OwJaKujBiieFsXB4/HS0GE4mmAJ90MWQ6A
UtTj2+ihj56dBBwaucSzXp9RLgjt5RhzcHQbw0OXXrzNVDPRLKziPD2W1Q5tcRmwhtkL2txJnd1F
zt5QJIHn2jKeixQujskdWqdUgFrbwPPVOmDbQep4Alvdx3/YLqiHIUOgNgO6+VI1003bqPSgWtUs
Rw/Mw+Okfred8dttMdd3MzcLSEEIBfREDMZfykFoZVN1xJFcSmvr5MnL0KXHdvg9R7+Mcdy7SZcQ
QAOBI3v8pqVTaOlNHSjAQBysXsYHu3YoXNzGCFbxWLDEULWpLW1M54j6zagRo/UxtxKzTU1/R1ZK
Zu97n2xua79mqC6/nC1AoKNlmTuPs/skxphoajcxTiGA6KL+p+OA9nPxUxmZx6piZ3KEMB8Yi4kC
oHXqR8NLN4FDdq9ayGFau9o7avWmHiVX85qRYh4HDd9gEAHDjLCpKYssJRoTOD03882RgkxqJC3u
5dvLJxMjnAWz67JWc7F8tvc0Are3wwvXlYVPK3cG9yTYJguTTFdAtzgHlHp9Cr81PUTJkYKf0QUx
hbrpyjCZ/8vCnQkTNipRm6qlRQaoaFMljN3p6bbF5NHtZVu7ks41Eo523sYtgj5oNDcbxen9Etn5
pLrv0hddhiy5auB/9REp7oFpoY5FDFGx9lG7uyk/Nfp3Vu9vKySTIjwjbA691lqQ4rl7r36b60c8
JYZxe1vK6iFCrzXsAONmyKxdHlYzLoYspbhVYiMOvP63qqc+pDngEqyVdKMZqu/O7D8YxPlVJggF
CqBOGwcGMWF+zisYyQDD7sq6/P+k/S+el8KNySP6M0fUaegAVDyIUSzdeelza0A81qZdFg6WM38z
kd+ONpgNLy2C2nRPg1rzhk+ENWMwe1qMVLQ7FIqfJ5pWPbu60r1OvZZmRIlaz0E418DU5mSs7rym
cn7SefGeB7sBtGzJNPdbFmXeaQJIuz/QqP1g+BXwz+Nx+F4wd9p2SRXnm1gxh47oNTpzSNLl9XBq
Rle1A9xNLWbxMoYZeMC85ZsxmYwyHMfRbDdOW9iYPVyMoG2c+qmO2EJJmhVNQfq6c3xnsuoNQ/co
jTsUj1qzKgsyJX3tkZmN7MFrwHZIbHsqfym9k77PrADCfpqyJSXouFKCdjKXwS9bFvdAyal1+5AP
jhGABlT9NrJhyo69OdtPWkK9KUQ7xxiHzqQXjxiX7QO9NmKbJCYSgGYB1BYUsNToNam9yTkmVHd4
1c5wHrWGNnvgCzubKRvgtCM3RtjIWpeq0D5zXsaMoWba90Ox1Zqu2lDTrctN5nVAttNTc7wbgCv9
GalJ1vvjpNRhYul18V+CLvS4Ay7I40xEglfxWrYMZYHApJua3ZiY24plL5lhP9e9DFp0Pe76K+vP
38/MdZrLMdXA6eAv9k5zf6rzqTNTf3Y/zTpclrDNT1kjhSi89jL89QzcMzCvIGAWkxW52sdN2gLz
pPCOMXuqxmMDRNzkEzBQmbWZYWzpd9goQcJdR59QpQdp/t4VP/+tF7r8CuFZiASJG3Xg+PSHHE/r
6Fsz50GpTn4E5tv6LUn9tJU0Q13fspCIxAn4O/hso6h3aSEZniYdQOWRBamZsjFTdz9GMjHXZSZA
MACjygOXBqC88D+XPigaB7sulgpefLS/md5wSoek2XWJd7CNtCJUz0c/McDd06XNPq0YCzl7nsSK
V0yLf4XNhzjxWEPeUvgKDY9fLUc8Stlr6v3Ok5kYDVZV+VDo5zA/oMIxL7KEyeoSnwkV3K9KoyJu
OG3DBIrPTLPfu6TfVI0pucHWlXMNEM/iAQwUcUE51WB6VGGeC1PgGDagD433neLWoo9gpDSbkLZH
GslSiavHxkXqiS8pfLhwOQNqqvf6BubT0t9Nm2Nq+iGKZlIqv28fjNU1PJMjHIzI86oZPF14GLWH
qvjZ0RAgiLdF8G24vCVhG2cihOUD9VdvaRSqdM1pUSsyYYb5tgTZYgmG4OqtYyUllMhrkNMpdJ+n
7snBGKHey7p+rsOZS2X4ep75UFq7md1VUKZ0HxXnl9LaZJnQUhsBTO5+1CLSosns32vHKwGY7wKK
DJAoLkV6Buun0e1LX+9MIEU9zulDOaQbQ9ZttGYKZ3LEuYoxaY1ZTSAn0co7oC2FnV0ESxFLfIVM
jGjZUzGYPbjw/B7dJt7ohgmwVmsqy3NeV/DgGOGJQNaGrBVm8AQ5I7pqU9UdgP2fjkuQTQP7XoPo
g5QYWxoDNsSFsbd6V0OFt8nSMAd8wKZ2mfKQqukQGs1c/nBHOtzpbWmg3aOZZc1Oqwtx9oHC0XOM
xkRMiA90o+FbFWm/WscMnOrbbetZM9jzZRBOn1aCS3GOsNzO+Ab4RaJVyPOy02I8JOqC5M77tIS3
Ja7qBRB3VEL49J54F8R1mteJDhKaNHWjTcZU61AZQ04Su5CNLK+5Fox7I2FucD5WMRPQgQk9rrio
vjfumwhoqqWMe2PV++uAyIAxeQCuEtMbSZRn3aICbZgBHSBuUJDb6equGzZobta8J91OQBQjab9Z
c2i8CIeEH7BbMTV/eeQVxQPQw4TErzUBc0zrwL0+76lphnbZSXbr+qGOjhgdOLhg94S0P61PZw7N
yT1w0qR6CSQsShYlWAD/q9kfjX4sx0PZvNy2jVXFzqQJL3WHjt1CKaQlSN245dZQOzyiW1LJGpiu
kYlw/HFtIvRExhZOQPCaytIA9o/rNVsqRjm7jeHRIO1b0rUKODKBCz+/eSP4Gth0jApnE2Wz/+91
xQcglQP4b249l5tIKdjaphG3UoInVUS/ejcJqMrQaiTjtr1OTcBvIxWIkjdgeHVxDxc39+qUJ+jT
tj0iY55sI+r2QTdjZstbZiTprUT/flu7tVOOHDEIpAFVg7kC/vczuwHFRe2lKoDvYxvQbQ0tWj9m
I7jwau33bUlrHgx1OMRBnFZFE1u4lRLYCJ4CKHovM4Z3FbyHDYlGzQFwWmu6n+Dlax+tNB47X7F1
C+lkhKnh7U9YjbJB74KZFnRjcN66S22tdLDjKXeQ1y0jYhjjNtW+MY9M5Q9rfkzzx9p8tO3twrrN
bcGrq2yDChfgo0iFiLgZmuv0ZjyCwKZTPkFjclfiQVrKaLZWssngP+MoR0jjAqNarAnaTUR1i6aY
XgRzfTNvq+ppyk6gah2sbWLv1PZe1zcLGN9HhB3aBx7Qt7Vc22EXHXlgMoYPguO7XN10sd2SpqAx
YfMjSE83KrAAuyfLvTey/QhqecdpJDHVmtdz+Y1hgiAFiytYr4vd1NoCGk/u54LGPOUJxDKkRWeg
MwVxK5uMWjmgcAR4BXKHhBlzwRXorKopBhGQV+hddsdm0wXeYJNg5tFE6GEgX7IFjWcbSbT8s3BC
6M3JlTgKAYed+zNKe3ZIWWHk/aIBpFep48UGbu7YvPdLHHHMwbF7TpCwOjEV5IQb3arhGyPLieN7
LTbzHTpeB2PTF6Z6yDx3lE2lrdzcnPURpTQLUPh4VF1uuT0N1VTxZ6mVWVtlcTd1KoPyXBWBJUfD
gKo7V5gzg03z2ZlxZtHCtWc68lxDKzHcletMQ48AR7TkcebVy7CfGdqCLcSYlO50Bijm6b5JdeIl
sg7INUnID/FWUpgQYBCF9aqyItdjOII0G5HfioPKO1jVKdYlnm5VDkIBByI4cjy35DOLcQvXbOEq
sC9UvdPUL5WxXTvhQGaWrGq+dkWjYopeBBgCfKoYvemKUZsJQMjRpvoQjS94xRM12WkF6OiqR6V6
sfu73jrQ4SWxJQ1cK8f/QrIQhgyl3qQJZ21R56PDjlq51zXFt4wHJ3nRlt1t77Z6CnkxENPwqOUC
nexyTatM7wvKWTrKeTOZj6NFBq8nSPwhGwWspaNn+b37j4viNipegWb9a8AENH7iAQ4fgME1fole
yo/QV6WMHZoWqX4Y0y+TnZL4l0RH/lgRPc1fGWDsvJQxO1Zk2Q1ktJ550sFkQYFAMqlfmZXfe5m+
M1LMJsfzBxLmRO+1fZ3LJuXW9vT8C4QrGrlVvFddfEEF9k4PbeRt+4C+uTu7mwJrzAi4gSRnZeVy
9tAgpfIiLKI80X6TeEhd5uXMV7OFA3vlZRhpek6mDuN5t9d35Vh64COxeTkNZ1Psx0/RgOGhzMV8
zai3SVOG5TDsp9TZoZVE0l224jY5X4SH1BM4UK5Cjn4cnaFtIcoFzjJ1pm3iyNzm2sKBpBTNjUgM
gelL2KoIGJ4YNisZkJwLjSDN/guVViT2F+f37WVbe7yBixsYqI6KvCQA+S/NkqHRoa6bEZyaeGeb
an83FBh8HaJ9rQL6vwNNlM4OWl5vNNDmSmRzLYQjgaws8r+IrbB1YjlXG6oerBULA0L+HHbRElZd
sdfosLFZcxztZO/FLaEK77rFAMmcZJLLaSXo4JsIEh0HTxCEdZe6N33ZGcxQGTrYbDQLTbPjG+Pw
EE9NEpqZQonq9DJY6ZWsCzofgOSHIBudt1cIbBEoe+a4x9YWFg3sakKJS/HjJcMAUPY2Z/b3oXq1
lCLIoxN67r5mtb4DXEbjGQHTC1n4c+2ULj+G//3sMmtHIJNH3M4876SgwlF3YRynAbDpXRCivJV9
dTfkLPQWJSxGwKTPn7dNYM3Oz3bAEpwiElw4ogMYXZMEpU/nB3DcSFng5XtbzJpz4GE7B28DW50p
3GbUQRERI/4MCRcA2o/TF9OsnbU0O0DKbW6LWnsIoY/GQKMiig7ocxHigxSMDCaI15lfjTrQIT1i
DmYQl3agpV2QqwlxexbQ4TWPVX8Y4u3/KF5Q1Z0oSEIBvum3/eQAArOKiJmOm7E2Aa+VKjMmHIzH
KVZmwrL4p2Nl95Hb/JR8xBXwBiZE8BrzcJODtAwv+0uzSotmcbzRYn6ZZE+2lY3IDqKzMWKf2qwf
ssjY9nl+3yce8OlHR9KMt7bZAFUF4LKJ+AyoX5fCS7eZ3cZzGFro7ePYTs+I7J+VWH1ni/dxW9E1
8z0T9ce5nh2fGcckL3HF+cAg7INqLuljNtiASmtMGUbx2qXjoinMQs+5Z4Hz41IrHeR9Rox+Rx8R
aWiw+mM0ZVwi17hB2DbOxuZwMEXwEQrbRjsrXeZcB2SPu8fwi8rulvlXDwzAwkBS+D3p7Ds7fpnr
fTR9Y9qvzAOSbHFU6g1ddk65NWffgguJt6h9jzK4qetd1ZHYQHSP+SOkU8QQrZ2s2KyGFMPELNBR
O+9p7M/6V+Y9397SVTnoF0PnL0/OimWlyRuMoWEZQOmKCMC4EcnGnhTGwZTmTVclQSVcgRYe2SKE
W6LUTTSm6MKZF0yxLs+O+T5HjxOVuNhrw9GxYsDHdE3OQSWK8SZ0uLlRzltiC9tHB6ztR1Ek6wRb
UwYnQXfxBMPzS2Sja3vFapsEM6ZDPRV3Hhpej1Wj24E+Jq/xPLYScOHrgweiBAuUshjXMpCSFSxV
i9RuWiIAxjZOhGiy31q949uVI/Gma2uHBwnIkUHdBcZ4/hln5zupOyMvSmCcTc6ORr/04v22sV1H
5FADHcPQBWUOjAZe/j7aEofZpsCuoFZggA+ZgrMjuQMXJMnMvdn/vi1tXZu/0vjfz7TRtCg1Cg5O
mY4g/1bje7twgtsiuG+9jOigELBlAWcNWMcrKB3mGXO8VJiNUXvjQUEDtFZ9eNOzo78COQPD+f3P
NGKySvBtoVeoOga4nm2rwyTQqOzafpNYmBD0lYluUztF3QMdNf8a5hPDP2hfxd3G5x+Q8rxcSXdK
Mm+Y0GZetwz5442yqAH4lG+vJffowlqCFAPjJWAURrFI7I+oMMmRKibqKdWMJhTgmkGRRX1iTvxl
2f1jznJH0pFxPeaPBzBvx0A5ENS3V4QcmtdgdtXpGr+813+g9hWk4ddHFmDwOMz9ZNOEOinDfvcy
EoucZFDX19jMkI6OXXT54MWDf4QrznQV9A+NfYOpNDR1kvihfFogNrDC+Dj4xquBFqpt8kC/7zCH
v7m92CupFvST8sFnE84LBTPBoyCFPClGBeBe/VjfG8Q9uPvcf6veq32+kaWq1oUh7canZvDwErOO
kxH1ZtphnRUwOi47z6fbyaf7JUT6fJdJfKVUmnDuk8JBatODaiy0D/FBIcljEaRAhnz8MEEKIHEB
Ky9KrOSZcoLTdNBNqGkDlJtPKFsPBMNOxCkCZ5vJ2TW4gxTOyIUsfi2duTRbyxzH6yFrPPThz+ku
3/bv7N0mKgxkepTFIGtvtwtxgoVqJkblHK5a996H86dzNxAwqOPdTGoSf+u2zcuJys7kdSx9uZxC
QA9iLnfUKsh0T3SXBJzwe/aTe49sDEpY0IXmZtp+JKG6KbevkkOxurwm755CYGg4YmV3LDylnRvI
1r68X/nnJjrqPhoCN3Dwy6Hay2AbVoZaoOuZPMFSrbRX85pvp3nE6/tx9As/w1ozH/QlMdEfxwCF
3qPrlxJXu3KDXMgVTLYbZ48qDHJ7vwbUHfn5bG1VVW6uKy4dcgwLOR0HnM6ihys0vU7Q4AoPd9C3
/W96NIIkUAhGzfwmHD7T/Wdy6O9m2QzzSvmKr+tfuYINeaUBKJ4MVGDNe/6JJzaGAu6bn02o+VOI
xtSXkwy1jW/U1bm0MO4AwlMQ34j1KqtDC6/ODWdUlntU7+66koW3jdPguYlbMgRjGRaU68oU18Xs
m75334aP2n72H5/foyDaoEZFnAd9f0xffoOg+GMMEhJvtsldGpgP3vcXGYoWt5Crj/HQRYOZC8Q9
YhptTK3UzXQdJ6X6Xs/PRbmdZadjJcRGMg5RhweUQoSMQtCxWOA7jXKrwZDZFIDAQ9Opb0bHWNZb
f41ggRI5BmeQKMETEDG2cBqUKtOqvDQbTAf68yHdLUT/MIl1Qh9HhXGLgN2rxAmWJ0zP3N7S1asD
STE88wyMeUD2pTtPTNazdlYbHzzn7q5+ihF2hPajsk1VyX2/uphnkvjfzy4O4DCmGp0giYWD6QOt
gJSeRJtVEQC3R3rRBcK9eAbSvhjiscB+MdRnUB+KjB1L964sclkV42Bu1AOjFbiDuA8/06QpkUYe
ZlherNzb5bPOdgtalmXIsH+4P0QD5+UuEwGvjWqesGC5S802cmxcfV9TMPoOJ+IOQRW7d++Tgixh
d0jIw0iqXXR09rokhFk7XXhXojtaRWoCc7mXOnpzUk/MgUU6bv802+6u77xNOpqSHVtX8q8ckT6L
Lhpl/QQ580GnwQBaHuD8+doWPvJ53HrhYmH+NISWIcb+Mt+bQz3A+OztU/CH7eRqqT0TjLy8FA6i
nktt+zJNtLyC4djH9tN9jpEmvk9DN5i/nE2zSz6NhRg/mjD+ru4Kv/5KN54MlGrVpvDi4PU4C42p
whfksUn1ZMYX0AXtBScnYsTGgLsU4EgmR3DhM2XuXCWQE1Fjk/DyumO/9BktSTVLijZrVzxPSv5/
lQTXkuaWkbk9RM1Kc7QxdTJaXlDxhgNteG3sr6LBvJoUgZgv1PVW/pUqnBqlK41lAK4SqitVAKw9
T/89axjA8nNM9zjmvkpCVBi6Tvddfa+34W1LWrmFUdVHT6yFfhw0BglvmgYxf5mVEQwJFCEUdLbS
/omVDXQsleMpoJjBUYEuTZWiKIR3k4IHIxpDZnT6Oh9Z8S1dgtuKrBSIUaJBCdHgFwMfeb6UU+sx
6Nv6tAUpANE29aO5x3zzUf3VhUMIboejLgWnWgm7LyQKO+foc++hPa7127AIYCVPI2DESI813DUy
WtO1fTrXTnhWDHre1xWXlbKO5I4/Iql1ewFXHOiFNkIAiL6OpaMxJNTe3gLUltIGUhjllcrH5SYJ
XprWk903XtL66tY+JUEfZoFShGPwbd46v27rsxYpYOgbgM3oXeF2IRjeQlvgDVVgZNW+sCsKwfgV
LqKJNFv7KBtZXntAI6pD8wpEoV1SrFNOqc3q2EL/nr71HtVwuYs2nl83JPvEONkWQcRt5VbN4Uyc
YHrMqI3RohxSacB8WTb4wDy+LWEt1XKhkWBxOSBzF0Onre+wYDyZ26Qi2aZxiLZ1g94jXWic+JOk
JtV9+o/1XSJdpqBgjaDUY/ZSQnrvVzy19PBz2AC498kN1G/Vr8ZPft8WuPLsutBWMExlAiQ2q7Gg
o/eUgvenJLpBsjwipSFpm1mThFkUND1wclHk0C79lDFN8PZq1fozvWs61LRRtP1VpUEnI5f90xsr
3CyY7f4rSfCIuqKzRdEhyT6CmHc82FsrfHx6VGtS70B2sC3IQUfrDEG/qayaunrQz2ULBro0jaN3
HmRXJ4ylgT01esy3Q/hP7xC2u7113BRuqSkYKstjvRiTGmNEP0BH99jtlKNyaiVCZLsm2GPX0yRt
Kujj4RbDiD6lqLAFbReMi2ykYS24w745qIqa/Lko9ql0TqenWs64Qsum9bsYuSqT5OG0b3YfyaZ6
94769+R5vgNd2iH/mct6rtdyWBcfICiLEb+28UZ8gBuN6NZ/Z9WDrZC5+rLA8g644fHLNL+W9gEV
TMNqwKX42ruS20hf39W/iyAcyIYu/eSpfBGO2X4+2Vvtzt1Od/Ze/UX3A2nCZDOQKYw22qEh6cbZ
okV8Oz165NXZ2+FtC1tzRmcbYgstCIw2vTrP+JbF68hgn8xKMqqwltVCZ7TqAOISzzOgJV06hbzh
Y71q0/oD0hIIYbaU9A8JYpg4QVbU3KVBv1ue1K3s7KzeW+eCha0uFc1y2gmCl8Jf9ireuqq/4Lgy
7uPTmiTb20u5Fg2eyxO2VVGrMsdMMaxa08mIykUTEV1r8LSW7Bn/oSuv8HdFxUEsoLu2fQ4aAnQn
+o7mt9GdmR54oRZFWsvcGMnXbcXWEmjnWyjWG9GAlWUD8Mr8H/GhZeQ3bhCc2sVH0BuoBJyYMj8h
05Anv85e9VWlaENsQ8M+25V10Jio+2yo5WsKqek/QNu8rSC/LW4tqBBOuZaKIdyOW0pPOjWYmp9x
93RbxGrIdmYdjnA3WhOjGHOEjOxe9fvf0ffiTvmREfvB+A/luYvdEu7GtjNaE9ADsMPet6ZXqj0U
g8QC15JkFzKEO7CwzS7+fyu2SfaJrx/KgG7Rz9LBIvJ9uwEO005/M59vL+KfbM71RplwI+he0dBQ
fWkXFtDOO9uBat43++DcGW8esscteRqQizGJuqn9N3hOv0BqV92pgfbxH9JN0PvvBwi7OLIsT8sU
u6iBj5bd93GYGNtJ1ji66pRRAkTSGk2QwBm9VLPtKkdZkAv0p0wleLoQkN7eXsnVJyWHjuTaYKZC
rL0n3lSovQtF7C3qYn72C9y92kP6pARFWGzHvWyqcz1qOhMorFyfuVmUeBAIfGNK5pG8feik/Tbv
qt0oUW7dTM5kiScA6BeAEYWsKlSj0A77EH3UIAEz9x16DIlNaEKeoqev+jkOOxSvcnCCqbI4cWUT
XTT+84lZDFagCfhyE4GKHxVMn5lvo3hNUHYNBmv612Q0fEgFc+foOeCZCDFZZjpA/888EyUi1gSK
vW3ydzTKLhjVq/vHpAxuW82aSugMQkHeRb/sVZsLK0x7aRJ0YdmFunyzO/YyY0v/fbYTrTR/hQjX
dt8NJTq00cA2poCMNvVDB2i3LLd3t3VZCcI8zN5hOhQFPlTdhNsaBOdaVgIKwW+Q7NuwwRl8hjE5
AkbrR9Z47nNkMvY9BZGaRPDK3YbGKsRBaGz4A3tzaRfdkES9q9AGQNz72A1776lBBJgdWf6j7fw8
P93WcyW6vxAn+BIzhvqOCXHNjIOghjmASjLWIAUXaNjJ28JWDATgVDb6khzeuPEn+j67t2PTq3vK
K3wL2w8094tC1rO7EmRdSBDUcYrCQtP+BHVqjWhl7rfZs0mPQFeU2Praup2rIoStyQi3CYgOZA/V
UztWpIwBgsLutIqSrpCVKGVaCTZf25ger4DX5veLwh5pkk9hr7D4VC/eSS07XaLbSryDA8Y7gTFe
xS+ZSxOcMXtRz5j18gfvVNJ9k/6S5tDXlg/JV3gJE47pak5oYDmw7fUFtV4MXVtk7P+PtOtYkhxX
kl9EM5CgvFKmztLqQquu7qbWml+/zrbd15kobsJm3hx6DmWWwQACgUAI980AXurpsc85McFaKLJU
C/4jiVm70Q/FdC4hafJ8L/s9u+3+x4y6heYoD/JjcFd6coDE2G1DX/Mel0KZFfQlH1OgCYSCGS6D
eyJ3Wm/LnT2FD2HPeUGtHaq/spCDu94tvevjPCwgqx0fowHI/bxgbs0cMDaCKABNkhjxZhLlQa7N
vphQnNoz0J6Ikx0HD3PlrYIHBe7GATG+YSPGrzjNHTy50rViUxCOyJlCbhSAiF57jf3UJgJHyFrg
gU5sVKbRCyOD2YHZqgGwPjPyY/AYge2PNkjTbcBDNeRFaoEj5OjjIS/vZ+P3bQNZ1+0/Utk3WjYn
vdQsuunFzzJVXqVacvQmf/vvpDA7NxSpUWYDdMNz00tKBOFgfqf6P6bGQAOeooJFGhXxP8Py1xvl
G3nfBDKU0cjvIgXP0MMMmNy+NmcUxMmP2zqtHuhLaYyLl0JZbJMI0jDRoH7o8ZhsVWOWRbSJgt0M
UA/UGXH07loxUCwlb4oD6GunLSZ4GocIaWQBQaTZhnGm2kPd6g5QzX7e/sS1Sik6xXUD83KIIVDd
vl6QqKD5lKkTTkwiOX372uHx3YWSHceGO1RfkmaYVd8BXQ4DWaQ/thQz9kOFjFf3Put3aVhvBVHe
oWp0VohvlwZvfHl1DS8/kDlaI/DgUBLDB6rH0Y3vBi/YpHihya3lb+THbJvvQngtD02pt1dmzVdd
ymUeaEOoSZUfoyZQJK+tfMx4SZ01v3v5+4v8iwCjkGM5kWX4Qgkug6JnsO1tLdzF8Z3fm0bGqZqu
HeJLacvfL6TlZS/EEgZlMHf+MdVL3vxFMV5ur9ja1X8pg7F2tdPnoSqxYkLqxskTRf4msaXp4baU
tfQDOu0BkYBJMwMTDszGBOUAspkUqszSyxBoVl1taxFwasgoKp7a7GS0E1S8pMeabpdCmd1qAE2k
+wqscOif0+RJSfFaXuhTObqtbRPuLUUlGBVfGq+vt0lGL0s0zSI8vI2DN9vnxos0B7vllEff0ZHz
A4HqA69suSp1oZDAIwJPIfbWjLSuzyQdKzqUiRNVqMA1/cuc//NR5AVP+q8Y5iTrme6TpIJ9hK03
F0AmrIGlP1uVNpmEJIDX5kQb65ZyIZCxFKFWm4H8MciptcYEE1yYksJL6ZDR2B4KooEHNzwXKQiS
qp4TVvHWlDEYKfRpQAnW1Cf3UfeedF7NQ7FaC0wv15MxFkHSipkkMJZoTB96XTInwMw0Wv1Uh72D
TiJOSWxNIzSUL4NgiEDQTHJtmzQCJvpgoHFIzu6G5JRqT4TwzvaaSpcymAiYItZu+hwyNMka95hX
fRCsyFG3GGqe77ttv8vc1BvfxZ//mOdkiQsA8AJkoIUugFWu19NATzLc1MoMBJseLHRFU5qZ73NS
Asu2X6f90JwOzAGMbxNVghO7XsS5ooEQZDGA5YfXvtwR4/m2B/nup65/nzH5ORHLrJfw+2KzKfvf
A/C8jMnrAYl6W873jYIcDARCF+Agos3+Wo8JAKxEJQIS96MtgkpBkTY92epDY6a8Cul3u7sWxZwk
IcxT2Qd+qVXSBg4jsWn4WukRx/XypCx/v7gghV5tg7iFFJ3sMhFwbcmrKhScVVsXgnZMNBGi4eEb
elEHy2uNRRXpp19ZmowubFB73N6aVRNYpuf/Vwhzhuog0mgQQkjUop+PRrYqRWaSiGbYPf0LSciO
AO8F0/O4jK/XDD3QdI5FwBtoMpg5/XM8bnziYPz8tpgVP45mfcy+UcwMYoSebcAckymSIm1G3U3D
1a5oL7Gs4bqYa9MAAvsMyoAJc+WDH7hqI3DeJWsH9lI2Y3361NJi8AlaRkB7gLazu9kQOT7hexoN
6gFUYZm1QuaTbTkOwjnMYS/oNQgCxWy6HO/vJkAI3hkxmBYUbdvWPiIpvX7N5aH7x24d0v/ALaCt
HMAdzEnuNSQA5shAB0ncmwAORhCgY5T4nwdQEIMhPxngoqBiYSlfOvB6yNKoIkvvOxJyaQH66NoA
bUyVe9ta1s7YhSCWEreaCrQZqBBESSMOplj77WOelQNKVVKGE3Fb2rpt/tVLZ95PfZMXU1Zo0Csa
zSQC3VxMNvpIExOJXzMG5nhroDo8nrtybjjCvz8hsKYLzgo6AoEuw3Z30lz0xTECNKuPdjPZeCjL
0KUdxsMTyZbFn63Pqy6ueX0UcyiOO4oBSNVfH3hdVxPa1vD6BmImsfsdqMSMi/QFszSmIo+vt9d2
7ejJS1YPKTE0r7OocghEqoF2MpoLxsLLdNUdwSVzW8SqQph1Re0BKRU8g68V0mZQ7maLsYigP8xV
Z1KA0IC+Efolt4+3Rf3pbWavfoyjobkbtEcY3mQshTRlnKZN21qAw9i0bxJmRkZAxL4NpwTgzKb0
BdBkdz6p5nN+VM/T3XR+RyZwY2w0k5otCkC3v2dtdS8/R7pWvRqA9Ii52BaodgQsVgVwsl5uS1hp
kQHY94XGjGuJioxKfgsR1FVO/rHwyF1raxvtlO26d8Hud+VRNVOvh5bZASCsvMhh7Sa8lM+Yays1
FcpZkC8jx5OmBz06+YVgF7rGu6GWxfq+twCK0DAisOzv9WLGqWGQZuhbC6fmTcCFlEy5rY7yLlJ9
L83Ujdy1sSlFxKnSX5iitkmBDtTby73qijBPgm9AIXSZvbj+iNQX50oGJr8VJwv1VLTNgBgPnHO3
kyZzTAOzn+7iMLPF8OdtyWsu91IwE3E0lVgB0w+CR5ADdtEmFyqzHbe3haxtJqjQFKTtqIZUFbPE
BKmlRFUR2QqaN/seiT1d/aHMnOt+pZq8XMESupNF8NkCf+h6EZNukIHZuwTQwZ2azJjZJaBbSTe9
2Gz7pN1EyvSolu/Ls2sOFq4icSflIYfUYVVXYMtgsBRZOXS6X3+EIEiSIMxpaw1taumqExeBmaGL
kxcqrl0g6Gb6PzlsanfMSaPnSQ6LyeMHCtSoSiw/Zp/YPZBbyurnFCn27V1ci3XQ901QpgSOHEAu
rzWT5yztxbFE8i7CGxwxXLapCx+Ya6N/R2lxHIcePRiF4KOdXyo4y7rm7cEDBwQ7AM6KwGq4Fl5J
hZg08lKalHI71M2yljBsA2rLQxp93dZTWn6L9QiXshg7qvNEnbLF9wibbjKBlK0f263sGJZ0Bg6Q
ldmpCTIvZ/Z2+jl8eI6t58DmLfba9l5+w2JmF28aNMQNHWmhLwCSnAyUF3PhDugYU8S9ENiC8C/c
wKU4xv+AzCKaCh3iMIb6JEgzKkqYd69KZJRvL+7aPgIdHHBTACteRgmu9ZrGrInrqcC9ovyIh7s+
+zUP1ti4I6/9Ym0B0S0OXArNAFAAW1mPxFEIEgmbqOqvZbON4/cm+krK9458+Q+3dVop7mCaFMh5
QHgG0CL+f61UPOTdUsjEyaCF2fXuVNzVg4u8uqi4uujqUohX4ytGBTly1wz1Ui5zKMYE1MykX3ZN
dn+O1j2gF2pX/3gQXvTaiRqnfuGYyeruKegYMDBTuoDMXiuqzqkuNFKHl3YKE1EOMjGp+Eni55CX
IFtzoyj0/EfSsr0X9p8qQ6FHiyQ8KzGxY5bkc0iWUUvOEi5bw571SzmMUwtGjY4A4EdSp0WlVtz0
JjjQd/QePcEYsryrfIvXec/R7E8ocKEZqPn+dw0jzIC0/rkuXosEtc2MZ5Wrm4UMD9JiyJCBV/t6
CedGK3q5GBFCeaolbsQnt7BkoCqcxY/gcbZir7orkcsyeaMaayEFYuT/yJWu5bapL7QgRoRVNj+C
ftsHx8Bwb2/bCkgGTtyFDObE9SSlRQK4SLTzppIpvVQ73x63+rax/cfiSRzs3EIzlanYwWdq7WsT
dN//xpFdfAFz9tJYE6iQYnVnSbpLZnT9ZbOlxvctSmt9VW85CvMWlbmTJkVrJ3WEwtqj6hWO+CWc
feTdreAUgr5usEUbcBIe0nidOU+m/IZh/Z3+Rb7CF93l5dv+n9VfHl7AY1/gxZgdjrRAnUM4ceIp
boGGh21mLeysrngC5llsBo5sNwf6S9wGOE1e7KnPvILE+nr8/QRm+QE8NNWRgvCni3eG5EiYgeV1
V6weVGBdwa0TWaZsXhlQy2JFikXL8mdX/zZA/xOh36z/fXtrV4/phRjG0yWYiglJBTGpYTb9DzJs
/eJYSKM5Ee4zY10WmizQg4BQin3rJHMyzqEPWcEYe2n3c5bVfSt9oovWUgewLqiDhfwP8gPJr1aN
bG3qAfva2HMNLIhYd4X0bgySp9v6r759YEn/+ahlHy4cIsjBfb8nFS4Vqjld0jjgMjSm7RTZVH2b
q41OTpSX/lzM45vbB9o05ttBXf8NVIrUxlRQCTdnppP7JFMfcZ45DmI1ALkQwahFw0QYpwpBgZRT
p46tQfRIYgPiejsJuzDn+aPVA3Ehjrmam84AyVkDcRSJrAEAU2GK/KrMQ+ldtaALMYy1Dmopjp2P
hVMTcRM0bhGjwRnseMIImBmO01tVCbkxeBm8GAx2vjDAeyLuSxiGiHZ/pVJNEPsCT/FfmJ+Bggeo
k2QJ7xtm4dS8TltEpYi0xd8hZv2Q4ET5O/JBl9ebWWyFqilJm9tC18zvMtxmrmZtHtVKV7BZZQZM
uJqe0qHm5IbXvBcYLZEUFgFY8Y10RESjBxU6BDZy5c70UMpHPficBc4WrRn5pRTGHAwjSjOpQ/Ik
yrxB7zeCoJiRvx+bzCn1u6Bzb6/bysTdwv7xVysmXMurqtT8HloVk6n/1vC0fqM2uaevSoa0NGj7
LOEF0yAb6VS5LaBygsfbH7BmkjBExPnAlMDw2PL3C1/VU0UYwwn6Csi4JwG4w2QwyXKaxVat40II
4zmCSQ2FP4vqY2qRSK9RxzvFf2qVrP/DID4K+miTlUS2cjAnQAcd/SXsFc5VcZcH73XgaeNXJP+s
+7Ma79TyGAheQjjOfnX9LuQuql+snw/UyCRcntYN6FzFBsVHDdcOL/RdrOCWdswuCXWf9TOyl1aV
n+TilzwdJPQYqbIZlLmZNKlTqP8Y7xR2eaEXs2VjUVYGGnVgF83OiN+j/hg07wrPIa6c6WX4eeEr
AiwFkpXXq9ejIWJuJUgp/YUdhropWoIT/dyLEedcr0woQsSFKGajgiSVBi1HvDlitvRR7M15Ex1n
TzjKd0CAz7YA/twb7yJnPmnFnaDbGT1h6A1C5YCtFpaN0NFgQAavLY86SiBqbc9daMoiSluB0/GS
SivWeCWOUbKlQ6oNIE7C6/yQCQ9ivBEF3iuMpxJji6NaDnq1JCVr5WFoLKEG7vCxS+0e9Nt+5Ij9
71Z2a31P9Pu63yv5XROdm8Du4NhCzuquxe3QF6UelPIAMMjmYcWGKMI8oOhb2sGJnjvsbPEpWw/R
oT+0m/ChczPB9DfJIUcpYxc+N7F1232uRA9XH8Ack9wX0IWa4ANG3/VHtwzt0HjvDSDg89L6XF2Z
a72uSJRGCkSB0LeKN0QB4Jb8M3R/JYev2I1fC9GOtsHdYOaHzoyeSu+Tl4HiKcvcjbpejFplYOdB
qTvItgwc9TpzouCDxi//3bIyt2KqFVObq9AV6L+9v6/S3ZQ+NNOjH/EujuVEMJ71cgPZQV0Uwakc
15BUS4da/mgTTtSylkpbyEhlxGPo6UHe4trFNXIp+bKM9Pk0nhX/DLiPMXUr6s75fhptKIf+CGuW
FU6w/gd9nFEM+Ho4FKBOA2CazERkIWizy3SUW8toqV3Dv40jCBO8uDVMaXBSHRjEiRUY6iYr90F/
FMJ9hReaslfpaVDe1OEeA3mmNAXwU17i23HRO6gZD2SfzO5Q2NqM8JKak7yNdX/fgSMz0kenbxSr
zQWrGV/6sAQEzafULSUnS8sms0z2U33WWuKOIYq2KLtLZsTzgCs2KkngNAJqMEIBwI1dLzdevZhy
nRXEAfCAGBYujGOSWAZqXUpt3zbSFUd4JYpxtsUgz20qLaKiQ6TaYC+iaA2LBFsPbLXklAtWhQG4
CV1a+A8AStd6BfMAMhMKYWkP/qtsdomgmq34JgyHojvFJY8Ba+VmXgT9Rx7j2LpmAgS5CHmJ8EKA
50Glp6BR3blz/sUiXshhvJoIooCyURe9FN/Mmgy55a9C8egceqWmb/WZ1ySxspB0gUde5hZwPthU
jyCFug9Grs4Sa4cE5TaaP6b2KOTVORKdf46ut3RWAVwIKUtg97PXf5ZrgIcPjM6SFN+ayucJnfah
6g45xzpW7v0rOYwpliIN5Qa8ElZunMfkmIpPUc9xySuO8koEY4B0pkaEvuPOan3ZkuhgqTInRFtV
AhQoyOLAXWEg4trEpZmqQR5iseSwe23z2e7L8CGPOTHDqh4XUphLrBd1QY0IpABj36QYAi6KzW2T
5unBePxYCA0JE2adVWW/ysqhExIKyEX9V0JYUDlZKWiAA4JhCHSJtMp20GV4Xk6jPmetWPhiPcP8
plxAE9Ip57CXbEAZ2bf1WMGxwBH5ux9/ADkvHlB1nVQtyiYd0AXnY6QelCmxhgLY9RO1yyg/LG1S
eTjgMU6AZ6+hKgzi6VC0wz43lYF4/vDYJrxk7LJFzOV59VHMLZJjNKw1BKxu1j3rxWM1nYJgnzag
pj+CML3v7m8vwoqzvRK37MPFGsQ+6fNYWmwyGrw+Mkwhek0lz084Tei8/WTOcNcbelMayxlO4ruu
rvZZ/nRbE54E5tooqsDQRwIJg/zm557Uihy7X0uuXq0V4yXUKJ2BB4K1ShXypMdxbGLSAzRQxnQ3
9oJjJLo7goC9bR6MgMdCzRXOOI8wmIGeMPg4EOQp82t0sVpVd87mu0bdjbEBYNp9LvCIqFeNEVkv
XP1I7H5L7TY1aBNlIeytDB7Lz51IjjH1ZGkjKCQ+1QfS/rq9h2vWSCkS2EtzpAQ0g2tr1Ee5KUcD
8jqj/53VxdOIXFgn5jZBI+FtUWtpG3opi1nQoQX8Y5VEQCM7YICwDjAXWX5qR//xWXqovwpOHmpl
fgv9UBeqMa5Z9+U0FnOI67/IKXrRHpPT9AuEouVemyzq2Mr2RbnnYjQsk6SsN7mQyvIRlZqUBmC9
RB/3Y+EMv4EioBzlLQBOQ7PkAaVzNk9hwn5dLAuSj5CFapKdx2DgQv9X/KDzeATWLrlLnaRrIwkV
ECO2MeRk1NiqqbwPh8gaJl6CiCeGccSdGNY0axcxCrH0YRcju8Zrj1lrs7q0CraTdNLBV9ktQgRw
AOhe/RY/5QfRzvfFm/wYqyaXJHk5QbcMgvHDAPYlfbJsUpO/BJ+aqX60gGAXnAjthxgPFn6Ve+kJ
c6DGffpy+8Dx1pPxz/CbaR3VkEzp16C/SLQxK/J8W8bqlX5pG4wD6adEFMhiG+qRooXkQzTbfbRT
crsboFLxNu/Gu8RWSlPydN5ze7G7W0vLOBTc2mo4VpCN4iOGx8SzjGqnqQJzMHDeCWq3GidGWkFx
Wpp/JGWhwvmD0319Evwpi4yyFdEZXEZ425+zdJfETkptICHaUfw4Vcfc33SdV022UJ3ixOMs93Kk
r1VePgDD+uiYR/WPfdHM4xwYaY7WZGOozaTHQGqpWBMaWRoTcOExsNBC1Zl9JysdjmRtWc1bopnA
pdAD9LRotLESdY/px7bOAKa8SYZtlBwF45wVh7p6K6hXay8G6Dcx+yEUDiW/RPFTxRtFMcmY3KOX
0jQC4oDYPRqOeuVv5j6xtPIJWRJJeMuK2jbQbdiA9aGtP8aQWG17DkBvJJcbCubkPNj2oPqukb5o
Ds2coFDzoYNbTmhla5xcUdrEIJDKtkq1K4TcqYZtLnh+vFXz2Wwx66p76uTV/WMCRnJ6VtA2GsSB
neU/g2gfZGC0QFSRYURwvkvjcy5hhMXF7GUJRMT8HGfbeHJJi3g1f8kw5e9vYm2jGy9FeU9bZATy
fTrdp5OpiYmt1xutetRbN0uoWfYHRd3Fwb1aHARgeWuvBqqq8yGp9wVNAZqy1YqHLPHy5tMfnlA3
yY1Hrd8UqqlNXkLPOc4P6YGVHX01MqYYz8PsYn7CiUDNlr2R5r3QIgslERNBUaIeQ92Sxec8fhSK
Tzo1tgGcPgQsrRpguYB1X8m7RrCN6EsqFEsO3sl0yuKzUILrBoUUqQceg+7C/Ky4ePYr8Ba5c/u7
BZWkcSD+GWmsvnnWkx9DPZhhdehBx9PmexB35cZoJb0byE5Dmq2AgQDQkXqKdE7pYJJC9/TkDS0Z
bhY5mcGrO61U19B6jAFWTAcQlIVYjNVMCfxaCbul48ESt9q2dlsgyEZmegAhPTHJHT1qz7UDC3sE
UNHEi26+R27I/YMlCyjJmGbHRN+1a6hSpejqpRcrPqS2ZA1WYuXnGhQQ5uujegjsfPeFwtFr4/Ag
IFagmq4lMwdTLSZVq3Gp/enBwJDLrjLn16ACPaxFrAfN0Y6l0xymTbjV7NKOPWE0iR3YvJtgxT9c
LcByHV08bMK+KdpgwGdICyorRPu26sEZD4CkfM5N3HC2dkjMN+Pnbc/0PQq6Vp+55voy0SeioV42
BnaYfZSS05Sl2VGefsv3M/7vSj/mpiNJNlSagvpVZmYn2aL70E2gZ2X3Xuv4+2bTWbyU0koh61o3
5obLQjDMtTrWNHupzHCbu5UMbEvkH+3P9nhKPcUaOGEzT0smak5pDbqyP62Lxo4qnj+eqLC5vWFr
t+jFSgJCirEUkB6qSb0cFTX4QZTNTPJtGTdmM3yi4mQb6fjZDpIJcrPEBLekNWGcaoj6+2WW8Pan
/CEd+P83FUW7608xjFQqjaUkj2Dw3ghN6ubb2E5Ovv0j8UZ7fsCtZqLMYjaubvbW4KI13t4psfl4
+0O+GTGoh2U03YOnG5xOKjt/PwjhlBLJRxg11a4EUKkKzrXRjlwUg2/7C0EY3kITggqUGgxvMQqn
c1qq4PNE4g3MBGpuloJDJfe2Nt93mJHCnEmpp3M6NpBSR6YOjBPEZ2YRe/kGDY5bauWjWaB4xWM6
4unGnNAcAA1aUIG8XSju2/ipVNxBtG5rtvzElb0wijEHEhlLoSEdFBNiQrZpUmWv4FhXY2cspuKo
dXH6W+jikZPHXLMOTDQBdVdVQQ3DPvSSGG0y/ZwOKAd6BLj/BAAU9V6ib7eV+/5k/qPdXznMQ2+W
JfBjTlhAA3GdLY6u6gU76V0wrOCgP+YP5V45JlvFanjtZt+fZYtkgFGjoY0uhGbM1gXabAxGlICv
aYtTt9WI+QqQBod6aH53luEezj5yBTIb2QVVF9UdBKrH9hAhM+wZlnKvfQzgwgp3+ombjviWGGA0
ZByroEz5oIUQWCkA8S2sHsC2Zo1Izc2tJuD4te/w7NfS/iS3Li7jLk+LfiKQhin5s+71X0VqNiAb
sZb32eyp5waBUWi1n7CmacO7t1YPIt4CIKREn/23kalJLIpcmrMBjVXoG+w3w5LFUlSekqvHgoIK
CxhCmKVkiwhqq2ulgWVFsNX97jxiqY5wqHblD/9Oc8CuPp+yu8Bth39lO0AwReliCfXYSwNwM12g
6pCLwtKXfI/uZde30x/SE6CVrOrc/eAcy+XYfXM6F/KWv19spiJIaRuGBThzJHSytC26/KkVeRjm
swdgB+P1x1nZ7/0Hi/lcSKTXErXOT9VMgIb6RwCeZ+Sp3dwVekD8g4Ua3IrnCbjTwhZd+Jvf4B//
KHfCgcc6+C29vHwDELNADWJgpdmpwjotG72gizNKD7L4W+eRma4reSGAcQHoLBuyoIUvb0cVrbSF
WcmxFRP9Ie9AjtWVBvpdUMqvMSQ2yUhBh6Y/osg9hJugjC0MzpuS6oO8szoP5bBNdGqKQ/2oKz1S
fULEe2B8D/OZ9WAcSJ+AvYtIy+2mbtWP4XM2C9UNH8vNQwlKEf0rc+fBjnd0N1qiao/WZD/+4w6Y
608wmMCNCvJYpwpWDKw+FfkQuns9AtXzKwjXORa4uvkL5cKS5cBjjrkP4l6poriB/5pR68rn8jSO
xOMcq1X3AdQDUQdd6AJvd23kY67hebp4ZEBWK5i9PnUnV9lTIOu+t2bwpOxAx4geSbd2bwvmyWXe
a7FfJzRqIdeIpK1czgdUqa2gmJyQhzq+vop/NWSCvT6elLkNIEk3XqPoRY6c25p8j/PQ43KJBLSo
euGZQN3T6n6KkVT6aMu71NXeqIEhlsadrWkL5g+3mezbIr+ptEgECoCGErsKKBtGJVBWKFHjQ6Ka
Cr8QqvwASAtHxEpO81oGo1UxiyQxBOBFEa950K3B6fciqAWQhNr4B5RK4HfJHhxlD7dV+3Zr/lEN
QLo6Gtwwzs28RYbA77OBAokwqvTXyM82YqEe9ZA3nPk99GHkMNeJqBR6VaeQE2bRc1M9Rx2y+lNq
NxLqItPrOAvIAXWPCN+dALg6ZRtZ+pQ+31b2e7pkWeO/yjKHT9YyMRrIgns0oZfPD9GL3DhxKh8E
NdgBMclR0HVWQPxtsbw1XszrwmD7RFJGuYLYpKYmYN7NUtScTN3elsJTjjFSGiET0huQUmOKGmqM
zzRyKQU7+2ea7P2RV1r75lGYHWUMlhRqUoXaIk92QqRdQvSGvBIeAN6qFEVGjwsFgRZeqtdrl6ch
yaYFNzinBzJ6SmAP3ZGKvEfI6hZdiGG2aJp1TcwWMfJxftM6k/4Agrtwinbtq7pt78sHNTDFXzx8
zpXePRgk2CoXZtWlEMrcOFGgNRpCWpy+4qWW0a22q39rqq1J5x5Ea6k99p8Tr3tk+c2rwG7ZtwuZ
TAQStA3VphIy8dRK4t+j0pnD9GrEpzbkTU8tP8WKAvkihoZQuwC/OqNeEbYaeDVw6BX9WOfHLjzW
8rktX+h83/Mc6JqhXMpi1OokYZ66ArLkNDRRjyh9Wy5KUxg4x4yn03IMLw5zJMpRoYaLI+vQFT/q
ZlX8jJCxR0OHqebUAjCkc/tgczRjq7vzEHRVHSyrWJ6L4JfWP0dzbBq8Rpk1u1iYbzUEJZICIMFr
xeo8JYOggfRP0ZCXSk/qsJsxz+O3e6n0bmu0dtouRTF7NcrpWICTGg4xxujeJ9G2SvDrvxPBbFNe
lHIFeGGgPIqjJYEfofyqRt6Ld3Vn/i4ZiyhhNHKS+eJic1EnOzHJa0xoIKqLwC94Fg2fxzT7PQ6h
C+g7uEzR0mQAxfZ6iypAFWL6A8yIZZsQG7Mu4mYaAsqxt5UmFKR21MVLKBpiVJY0tRC6WWs70DAI
ZWVHhkPiyilA7lcTa+pf1MgbwffMG/BaPVeA5gJKPNrsgYJ0rZvalnqNTBTWcpRe5jgOrFkd7XqY
9iTNUXijr8gtWreNZHX/ZOD6IbD7Q9hxLdOQQzGoB6znUgJMlksST6/QTuXHfyMHPWgUcC4LKfm1
nKAQ62VatraMfED+zoqnwjIE4IFNnIO1/NA3h4tJK5SERLogrF0LArds3DQzFrHqP5tyD4IBkxbe
iI6y2qa5I44ceYtPuCVvWeALZ5iVeTAA5wywvvMGJMtUsoP2XROPecmZFloptEmgp0YnPZDvwQ3K
EpDVUjTg1sISDkfjNACK5jXZlBiwqXfpM6iUBDPAaILv+L+MbpP84NHHrF7Ul+IZj0WbsCHGIr53
i1OXmlVs5j/ABORFdrMJi39sl+AdEUWMcAKbB4eQ2UYpE8S0xVPUKkRAnDpDe/Rne5K2/9QqIQVo
fxLeNOB9YNEOMjlRpGkGPySGPUbloAbP9WgLPJzk7ykERG4yKHEw9A4QULREX9vINIjzmPUo4U87
AbSJEv5twJxGT9LOcAEaUXgNBQVQjFrTTtuC6LyxQHfOK1h+t1R8BWBIgcABH4puiuuvkGQjzsQF
Xi2t7XC2BTy9Szcs7sqaY6nLD10fiWtBzJEY9CAEITTUHelXIJgZcK6bH7c37s/H3pKxKHtx7NSe
6K2QQBly3x7A6rLVXer1WNbIajedG3hAT3FQ2QdFjmDHjrIlnu7IR97bcaVSiMq5hITkH9Q6XEzX
3yFPsz+QEZB8wUv9pToikBTOyN6jv0hz8k38qhzFHY8ReeUleS2UOYqRYoyRtAhtvyaMZWnITtaH
CBxBjSt81Kdpc3ux1/bzUkfGfEU9IaHQQ1w8HRrxt7pkte3bInjryEZ4XSlJVTNDxku51Y+amd0L
pogq/uHV2EWP7VE83t+WyFGKre2MRpe00iJQmraxsqXEE3hR6/er6GqbFObBv8BE+n4KEdojfUVo
bKOv7onfHSV9K3HAvVzsDzuPM2K+M+6mZX+2NWAYDujsEd3UlZ9wFpxiO7nd5ll30HIDblE/cnWO
q14hhbyWz8RkgRr4crOY44DhjvAgn1o3fsfQ2q7djw/9ZqGp0nAWyTbann6Pd9JZsmcn+uHDUHn1
Je5aME4OjZkx9Vt8S/DSOdQOD7GLjt7cNZzkEP9o3soXwYtPj+FxAJYN7125ksG6XgnG8xnKpCjJ
shPTTnV8T09NYz85gNExfx2ACPaVvAv3+sbgHJ5lfVlfqP2BVAFspgTog2sfVAoVUD9EFOy1iHhp
CwLboOBAHq2dlksRjMcJaEzGeYKIQeg3ZRlsIpyWquPN2KxdUbicgJyiawjAWUvWaNq2RYtotBiU
zyTMkCvKtPEIpvmHAX3Mbq5InItk+XBm7YDQieAXVVAVjX2Mb0sIsKYRMDYW5h8cZR5e0LG9mWei
m0augSo6eRCmz9ueZ0VJcBkAjQ79hGg8+D41uED9dRAZNWjnBdhGAKgvQdj6qdXG3m1Zay5Ik1EQ
XPjcMKvHqCdPvg5Wi+WpDoLcNDjNhur1vRPO2zAEyCiGshOOX/3+oEBw8VciOzTjVwqZun552BYv
QVE5aBT96HP/MKsA+rut3Mre4amOZVz6vjD9zdi91OlJ5C/vJXSG7ZOgfVAz4LgLlfo0Dv5DR3q7
UKfn2zJXj/ilUOYkNKSq6owgDNaC+a4vB1vN9C89ni1D+5g0zQK+A1oXcfKLSUDfYXPSDOIR7Zmk
vg00oF2uaG6ZBA+3P2v1fF4sBbPPFTjofT/DV4nt7PpdfRqH0irCiqP96oojgkT1DpDLGHy99jSy
HnWdPsINZOOH2sqmjNlVEoNn7G4eN40mmLe1WjkpeOwvb9MF8hjo89fiWlIDr1eHVmn23tIcsHjV
ffY/nH3ZcuTIseWvyPodGgCBdexKD1hyYyb3KrL4AiOLLGwRgS2wxR/Nd8yPzUFJ93YShCWm1SYz
dTWL6Rmre7gfP0f+4h25Ks01N7Y4tjNjM29duVZsoxcLAg7gIQFL5i5v9qrrW8lVI/aak6xc2osr
dmaOfB5bHYOJqq4xlTKKQL3ThxnQ90O6piG1NqqZb24VkPZ3Ec7IgKZkhbwmaaCor1r21DlX9hoh
5OLZPxvTNOazoLwb3NpNIUjhFyhMIkQNKvEeD3xPgRK/vDPWLM0cbaPwOlWnV77FfxU5FOd0UHQ8
8lU13+VV+jPdNFslcLgbdqa5yCYQw4NKzbUY0FLS5LvLw1lepT/NzCaOpwaIWVuYsZojSIc3xH7u
+n0ptpbiV86Py8aW5w7oDaBELISOs1NlDly6kYKdJxzFV1q8zkCqTyrbS7i+EjYsjgstzOCbBH8n
ntifN0RlDRqJLPhzPc282ron1ZM9KJ4s7nOu+dpaw+bSfYEEOOhGJ8ZXaw5F5kRCByxB0oDXppfX
1zVoQAASH7vn2lhpgliaRAe89kChgCUREj6fR8YNBNwZR+agiDVz19Uxolo9S7e8NG9pnInHy2u2
FOJNEma2CRoXhCuzNZt0RQ0mYpDc11nI9Ph6jIfNZRMLkwd+IgxGR2c/dAFma1WYce3ILEWLg3IH
KpoMsAq7DCyk853V+vX0dedRlwoaQBR8wH1qz5N0dQEfUwB66icZuifkT7dUAq0rvTIdNynS+jYp
NE/tRxSF5D0310SKkeJZ+gJQEHYNJEMsc66AlBUOA/V73vgOsmrAlWbJDzse81ATvSo9quf5I3hH
+lAlcbFXUsJ+gp3S8jsSFQ9d6SSPkYB7j0fotuVcERsnS01kkBzl2JO6u26F1nMPFV/siJLk1c/B
Yc1zTgfim41WPgNF7yRgySkVPwLjx5sKCqz7pnLs65q6kc8qluwgIz58pK3FyPUQGck+tqcIikrV
+oXyf9EEhCb6vpSDEvaxpHupJjYLhJubEFXPk+xolijSeNDOMsFp2Ql9DMYBkHXoFBog8MytwtW3
rqUbpRdJZiRhppUEgFvVRmg69giHqWp1IZ6w3a+uHUCqkdhZAtwJZCqIH/WS70eNDFeZprBjQ1n/
6OSy/N4o1TedkFuY6nZDwW0oratSoq/EdgufJTqjXh3pZJN2PX1pbeH4UivpfYuiM7jhXC31Rx1Q
Hj6gDA8JwrQuQ8PKe3TbMdXaGiYloZWp2V6jXA+phuSgRQb7gEOjhLyr0QBRd9XB7DpnP4LkFxoX
dEhC0Smt+JlHrRYfDIBxocfOSudQg7GwCCujtsmhTwYdCBtMOfCBElRuLVcrn9E6Lz3I4JUPRp1m
CCtzuNAosb6zsgbRs+K6m6GLQDhf2Rb05MER8DKMGQqoLUWHQGC48QC5gSzKNqARyUrwI3fxQysb
4TxQOrQgXzG5/gTWJLYrjaHUfEuyHAhabXxX7RjKo7VWliFT8u7b6GLNAo1HVrEF9Tts6mi9eDKU
vHIORly5j4iJ2W4UbaOD6aGKyEkCguN64OaznB3XWnEc9NLmB0A5DCMY8d9DXqlJ4RUu5M48wsXY
eQV3bQle9xKpJdIX3abl3PiesjiP/IZyflCYqu4qTNdGIAp+B2QMFLFNrtsgyoqjR7MjWtANqji1
RAwbCOvphybh1Q4cr+4R/EmpDqtxngW2KuKdoH12XzuR3JMe9WlPDmCJKCKRbg20XXk1gOKjF5tm
HwcltcENW+cK+tPTQQtAV6f9ImkXo3WpSxHddDq6cax4iI5EUeiDahf9hyvbNBxdmd+NfSF2oJDR
PhJlKHtvyBx5lfMsClhskruq0aA+xZB69whGuzGrDhy7Uonrl5gBNOTZrIx/6FmG0mCZlk5/G3HO
DhDLVlAuVAW9M/rGfRB6Fd8ywscf/diM9kbNibuVvR7xnbSV5gjRVxte3kzjkKGt/q4roWce9I5C
taNQaXlvKujr0RUr+1WYiN28XrqoqhpG04dOzMHnbeVOh5b8nlO0nlXiYEl7DEzGsjAHyHcMLzuG
Bd+jEQQLk/QTuLfngMCOJ41Rop/JT8hPdJp4tgguG1jwpZ8MTFHEWdiImdOrwoGBVlQpCNoNds37
6Jlm+Yj4jlYr5pZyjdDoBpQJxP+TMugs2lKzpOnrCvIFjR00J/UQYTcdZDje2ttyh1N5IlACu1lN
FS/5HOgLaBAbQ5YGoOvPwyQFr3JTJuApC7onaBt50UO8/5Gc3J1cwa1/hSEDxXRmypgBBrPeceNI
YoTlcxta2+rafMs/itN4M9TeuDE25m2+UV/iH4m3WiaaIuK5az83PYtUyNiTop1G2QUggfPYll7Z
13z341vkF1fqKoB9ae+cm5u92gDPF2AlnCZ143ra7rbz01Pn2T65B/eRbx/pib2tJRmXIqVzm7NH
AYUsucWB7JiYYGrlKldB3I6eDlSjV07e18YArCP+QTrFBbMdVLc+b5netZnpNAz+GL4oUGThDwPz
R9sNsMlCBNXfzOrDoND3TBCxtF5+eBvjIuDFyVSHt8undIFH4POXme6Js2PaqGrZgOIPIS+kRYzu
kXEWZPbLMBDw7cW/iupnFZvHJMI7DFjpFFxNK19g6QCdz8bs3FJNoQ4fpmpdnx0y3gZtxQN0Tfk1
dKyVSNsZ4Hq1aBIw4FIc4j79R/an1CT6JSD7MjvAilJlkMdF0GjVb3liBEkD+SXevLT0qVChRVB3
RSisIg5omXhuOTxetr+01c8xCbPhQyCaDNCYgnlRgeasfYOTOnT8wAG9uWxp+qT5GUY7CGRJEZ2j
9jobKFQzERFBGNHn3UPdf0+yp9haYVOaNssFE3NOuGRUxlLpYWIgQ2ANTdCsMXGvDGL+ZOKRNHpL
h4W2fgPJbGt/+w+wBgRwcxOPpmlbar9zhWcnggAUO6I5Dq+yNIGIaovQqQLHgKY9c708dom4kwlA
6VW/hrpZeFfDsIO6NRjvdGMuY5UTOoLWU4cTaTQvYm8qA8fxQUlk2NDHQV3pTVw8+biCwGc+PQ+h
4vL55CtsGBVdoNhqvfBA6B69qZ+0awSl++IdSmTjir2ljY5eYneS/3NcxByfzfG2ahsy3Xq59lgV
IZVvin2FYPPyJl+ygo48KMO4yGYij/PZSpsgVaAS7I+M3zRodgRzaEUQl/11kCjRzu3MohuzdEWf
5hAUzFniqYW9ayQFn9zoU66uFN6XDpUFjQOEsNPJnQOIBqXuzSzBtoAnOVJHHsd8DaO0dKqsiV3b
nhItSEV8nrWxUw14AWwFpQWRcmdxO6gG8F5zHRCKywu0ICcGQp7pbCHfbhvgo57ZcvVKMdGxDim0
4RnvSIuFV2JbhYYvr8pN6lsP0QZt1t+Ao/DGwqsPfCV9tTjYsy8w2/c9WBMotacvAFr0dDhw/pHL
4PIolwoKZ6NEF+rnUbp9RaAJDyPKDgwMVXhioXiDxN+Wbqx98TN6bG77p/plradkCUQAuyauL6Q/
gMeYraRpG23NFdQqm9p7kTubeelLovnx/qFSPX3Hcn81Npw+cn7pn5ucLSiJJYhkIwxV9bs9mODb
wLrthOeGmq/8sHbGfXbQr5Vb6CmGK5O8dNgtoKeQr0VTkzsvLOpmOSZERCAQ2Q5H/RuSjxmUL6Id
8CFb3QPwJn2ot/3V98tmF8/jmdXp52f+YdRoCy5XyCcqIGMBmWykr5CNTRvw64T+OaxpA58ZkE6H
VEMMA/WRJ153lf3i39ONC3bs98sjWXQB5xM4TfCZJc6tJk8NTCAD/8m1eObHNFQA/t2YWxcNO/nT
ZXvLJ+/Pgc02J+Rs006MMBcDUIqmds+oeo/2j5etLPTRTDfMn2ZmGxJJh9LWOpgRAbsGU4pfhc+g
jlL30YO6eW126cqwFnGl5wZnN4phgZGos2GQ/ATonJ2k6uu91z43j7EMyNrwFoAh6OmFvDVuTzTt
/MalnS0aCAy1zK6wPdBlIp6bLVqKP+yTc2MezLX9sXTAoKqE2ZzK6CjYfd4fTdZUrkRbH8Qu43vy
0AVArIpj9uzsk3vDCNsrZyNes6274iMWX0jndmf7MuUWyWPUftERmofJdx5AlRWZmuEePQSmr18b
L5niqdvktNb0vrh3bHBaGZAWQFvG3BNaaVolRQ4p0TZTq13Dc5Q5TDGCgCjJlD3aRjF8WaG4VxKT
4V51jOxBVmrzrehtLYiYNuwKIvmprEv1P3o42mg4wD8AHiI2/bwcpNZ6G/3yYCb+OaJw9ZQ8aPfs
lMce3w0+cqm54icn9aoIVl/k05GZX0nnlmcP8g6vwlhwkD3nCVAc90wcSft9aMF0cxyqNcC+sWTs
bA1m5xeySTUHMTTuP975ejzsC6XfrNwRi4cI0OQpAWZPCNzPUwka9pT0DgR/c2kgdUwetOpHrye7
nHV+yYGGAQNpqd51ZrLy4F4e3P8Ynnd94lg7TTpig0WZtkEP+4ZrdLsyuMVj++fg3Nk+SSwkjEeK
wfWH8qi9N8ggIBxQvzmJF38clZN8pb/Q57xW2F/yW6i7/PecurNNImSRaKUFBWzJ1e+i1Hdx1Gyl
DcymbYCfsIp9p7Jum9L4cXm8S27l3O4snwKWFSDVVEwpU24r+lYpB7v8dtnE4oyCqwxhK/pbyZfH
SzUOjh1hRhkgIkh+mzcWejvU58tWFvfGmZXZxm9TxciLcVq39N0p9+1ae8pidAhEjYpH2MStPH9K
gNWwV9MY0SG5wSD8qvLsa/W2Cqyf1cbdt7thrXa7OCI8pfF+mXpMf8PPz3yVtDieGwU8Y6d/B+F2
rq6c48WlB0E8eh91qMwZs6Wv0ddjDzoG1NYFwPIgMqvuOql6l9dl2Yptq46LtyuyQZ8vi75PcOP3
GMXY3Bd9WI23db7yOl40gZIp3l9Tg/58g8WaIzrRw6lX4++cw3WEPr2sb/6TfXxmZrbDHMnwuVOk
UmV708g9Fu0M67vKVp5Yi8flzMxswlyqoq4zxQ3jCJb8Y27vWyXI1x4705f94pT+tDLPh4PihEsa
w4pu+zI7qvULtQNX24NOH7QKl7fAcmCA57E2sZGBo3FawLOdrFCzM/oK6eH21WnDqguHg8M9sqWH
NHDCDmS6HYQ8fLJyty0f2TO701Sf2dV4nWlWPdk99Fv7RrnHu/VUgIj4JELkx3+0u8sDXVy6P2OM
eT3DUFtrIL/lp7VjKk3fzPJ9Vr/nSrmCtVh8fJzHFLMnsona4L/kUNAp3ZYbx7oyyydtfEr4Pueg
5Sn2IrtjoGOI/wOUFgopyA+hBdVCxne2lnh1ZCyLEEelLhq1Dc3r3bcu2V+eyMWr78zIbOFyqxat
m0HzQwE/vzbcI61/2cD0Wppv/wmFo+nAxKCxbObl87JjzIkRk0kgTcUILYyYnooB9EJls+V2vZLb
XdoY5+Zm3j0WBI1sJcy1WeRRI9609UkpN2ytMXoxdXJuaHan6/WQxamOiRs2ZJ+BSGRnekMwXPVg
+LkCDM18aa+UHWjE7taYoVZNT2t6dthA3kyRp4RpY2v+RDm78GSQh25o3NSl794ZG7qN9zKMQr4W
O60t5mxLqk4tSMswu67zypIDtR9Higr9rs02l3fN9EGXds1sW7ptb/ZCwJAJIB/IJotkq0N847KR
xWIsqEAmsgyAEL72fzesdcTkMSsexkoBtMZVTJ9qY08jr82u1OReMbyhBE/BMdMfc+gfJStJlKUJ
Pf8GM0+nRn1i91NuSLAbOj6g5OYBcAHAuOdm6cpwl+Z0UpaeBKaBiZvnoWywGUpngCNKxxtdea/Y
hqxBvtdMzHamUjedrkwmxkK74xnSCla0EdB2XFm4pWrc+VBm+zDvOCtbDjvC3br0tVXCWg/j4hcx
T8DqBsnoMwhldCtOZ8GTY5uArA/sNL9L3J/PnRx6isgIVrW68jTtrWsbjzGIfT0MEeBia9qBC1fZ
J3Ozq6wrUgo2cwRbJK5vK84DQ2SbDq2kCCVXJnTBC3wyNbvMJGJTp7emuK5jYS3yA7Rgwstrtjaa
2daoO8Umo4CJjt1I7WnUHhz5wP+DABUDsSwCyTD0+857DqrecK1iKskP/QOq1ma652vKOUt5tHMb
8y4DTRERFyX88ujQAH3EgRszD52XPwSEaPW4CkUqA5kOuyod7y5P4lJ898n2zJuOuj64Zg/bqvGc
lWGfH2i5K9Lvsgqb5Fts7gQBIfW+LwNDvSNr7GsLt9Un67MdmUOFxqgGzC6LQUmsvtdgz8yT2IsK
FYTI3cqOWbM235QuTWg+xXite6uRD6PLfId3nsquADtcmdfpm8/8DTIsAE9AXhJM2/M2JpKVeudE
GJk5ArBSKUcVBbNexLdVlqB4Fv0oOFCRQrtHDeHGMcBwmT9f/grTlXXpG8w8QcEcxdVyjDYbUMp3
nF4DFqvWICdfrbEBfbnHQOk1sZBM7KMWOilmm8huyiTu4wqsYrG5bcBbHd26w33Ptxqn12xNsevL
3TKzNts0zCpl0lBYG92nNt4Uovcuz9yagdk+sezUHLTJgOU8GNq7WLv2v+zDaQCgRkCGGU93XPyf
r31NHwmxurr3O/utMYNCbJt0A9VnN165hb+e7s+WnNlboxgAgbNzWEqJ2qErLEFBP89OLH6Po3wT
6wSBChUB79ynPgUsT+Xiu9qBJcR0iuuINitB2Ne3D74PaCgMVwNDDohIZzM7xqBN6ji+T/5L8zQ3
ENCFa7zieA2dOXBai7Vi/xcfMdkDE5YFdDZSjO60EmeBrZFiIZKq6f04aoPRPpaEgUAkBN749475
Xz+H/x1/FLf/OlbNP/8Lf/5ZlFDCiBMx++M/b8oP/rdb+vrzo/mv6Rf/5y9+/rV/bj+K61f29S99
+h18+L+Ng4T59dMfQi5SMd61H/V4/9G0VPz+fHzN6W/+//7wbx+/P+VxLD/+8cfPouVi+rQ4Lfgf
//7R/v0ff0Du7OzkTJ//7x9OA/jHH7evZfuqXBfd69+2bcr/7//58rsfr43Ax5ju37HkLpJvBnY7
5Df/+Fv/8fsnhvp3dPJNqQWQXOBf8BNe1CL5xx8KfgLiEOAzXBSt8Wy1VaxuU7S/f6hpf5/CayAd
wEQAAAByvf89DZ9W68/V+xtv2W2RctH844/Zgbeh6A5GIxBS4QPBmzBPTvdkUJUBu+fYIAuWAR8t
lF8cnIK7s9n5t9lzM9O5PruRJzMmQTJwYgwB6Zw9v7giWSi0KZ2jIkr6jagIZ41aFNd1yflTrGjG
UyEUfU80pj5VifUXUUowj3wkBCUh+0DQ62PPDp9SuHVjcjM+cfRYb7XcYQEb+vvLY/w6lWhgxLJM
QAMs67zAkIBEnRZanJx0Fwp2CuTffapD+/2ylZlv+z0UpCQnVNcEq5kLsIAaKo7cMUXVZ+gHTwFw
OZRI8gWKw/5iVeZfplAR+80zgeTx7ArN2wrbGr03p2zM2p9u4SgbldVkTWVwad5QjnEtkLxMd9Vs
cQQAPKPbYkRDx0SY9Ez1oBMr1rRHZu+caTRTyhikNXilooo6TezZhZiCX1/ROjU5xWhZOTWkAAEo
UemmiPSPvhloUDeWExI0Rm76MSkAfJdFWDPLXcmqLAwXTU0TKyegeVOD7efv0YHrBh0pTnJKGrs9
JA4zA5AU0RUI0ez6/z1aqJlioBMFEVzuZyug9WXRAMWPU5Wr7z1y5p5rlXdm6aTeCJqb4PKmXBoT
lAgnUDmQWOacParFnNepayUnkEe12zYjeMw1Q7W9bGVh66PJFvQrCLPAfEhmMxdBi8fSWZ2dCLQ6
tsjcVEHFxo8eL/+VQ/ZlPKCxcybYpIrnvQNTn2eP5bVGrTJjJ1RAo86D4WYHvIu2cmN8WSR0TaEA
gLY6ILAQL89uRfAbsBwczLgxJEsDK2b5uxWXYJhomXNXyKz7q8sEe1P3GRZoktqY20ObDwDzTZKC
gyfNgyQrBFpJHRZeXqavkwdyK2di/SE25nHyXecHraJtXzmZwU4DOtT2MiOdX5T5KrXXl/OM3jYL
+80BGT+QZXPkaWFihLUdsRP4+CGPMRhqkOnV8J7ywt0kAo18o+zuiFM1v8quLm4iHcn6Qhbj5q8O
F03NOM2I/1FWBobg83BTkyJBk/DkZCQGOGhb5T1S0uEvr9ykzKIj86vCe0Fc9LMR2uhFW6U4YG4k
2jBC1yxiOmuto+Lryn22MhtK0aB8S8mYnISeu36iG4MX986aFvCXYwyXMh2uiUkRdcl57sxFYZWq
WsFOTNGNILb68YUmShs64F68vbw2y6bQSIpCJGKmOVUSNHN6p7BR7BqZZj0QknSRp1e9+J6jt8Pw
Lhubrp9PMQ7ibbh9YHTwuoHKwPRlzhyMrJt4LOyyOLGa3qKH0NpXA9qg0GHoa3iC0AodiWA9X3tS
fV00mDUnHjEwxeN/s0Cf5OPQiXgoTo4GkibCIGrUAM28sgG/ziSs2AgEEcjibM8DOCfhWamgEfJU
IQVborirtOyqkk0U+6MQabxSSlmYSxAF4AjjlQhYI5nNpZ0B0NvJvDzZDWi/wqiS9DtNrDbaMEc6
19A7cN5HpbVOA6jC10huv17LCEYQc6uAZk+Z0ZnxuIaQK1oRq1MhBKQcc6D1Y4+iLPcjSSh5Saia
relifJleRD7QPcd1ZoC+z3Rm51vP5dBUMWtO8WA2HlVpfCtRSvLNSDNX0uRf9gtMIQABUytokuFP
Z6NT1DSzrbIQJ+Bk9F9GnwIBrjbaWkFgYUSIb3BlgSkQIbEz8wL92I4SOZDuJFutuzJYzjasbUBt
p0TR8+WD92W9EHngdYKQDmccatWzySvcvDYUs25PNbpzA4pFOvRDpYD7XBE7QxPOSgS3MDQbDT2g
gkMgAhrEaYbPDnpciNJM3KY9KToGBJVYpBFqkP0P5WDvLg/tyzmYhgZpGyQOdDwS1ZkpbL16UPO2
PSEa0l57lWZINHXsOJh2f81lXaTo+Oys0Ebj40pFf2GfYC5xq7hoipiA759HKaWeIxOgtac+5yqE
k4j2wkkiV2rCs4QQ2q8wwDMrs7WzqrSKW1cHETJTf7QGH0LdSN0dU4roMcsg2SKjrP+rceRvmxOn
JLouUNifuTnCSSn1CDZ7J7cDI1WekZmsQyUa45XYYHGnoBHfwRMfjYrzBhy0rcQdEXZ7cksm/YKk
aK81GYEEoLYWhiyawv2Mjnv0NH3hWOF9MXSjY7Un2XfFXitU9VmNVHlIG4OvrNk8lzUtGpyxjbe8
42g4CbNd2ehW16Ng250cpYpSr7Sc7FoqVn4AmUN8UttBBzyxtM3Uy1M3MrwyZvqHXdX8pqpz7a5O
TLrGf7qwW9FqOzXY2bh14DY+79ZSBSgRjrA7oTd44mLpgfHr0mjFLS1ZAZAKZDYTE9OX9ZSpVIQU
sCI7lDWVqgXvNMLQ8PKhX7jP8K5HkgTpHTiieeoyTQbRjrrZn/QerjaFC9yqdVbtbWRmn0E4lf3l
+0zDrIGva0pfAF4wba2z+6wf3aRRhCpPfWbqPpDGQLyh/R/9/HoZ/NWhYdMgD4rHAd4G+L/PpsbG
5oWkhnrK1BrXFmsaXQOwFvkM6H32duTTbEDHwmWjXy9RNDwhFYpjCBoE9Fl9NhrbLKp0LXZPBugP
xlOmmU26RW82rfeSADoeNp3g3S11SV6cKBIv9soX+HrJ4ZWnT9knxDRwvTNf2Ca6WmnA+p0sp3YO
vV1qNyNTmi1rNKDUM6DYjCBrotRYsft1u4KqFE9Y4Nhwj9tzKhAzMSO45iI6SeyyEFLgjVcXUbLi
o75a+d0WBUFVNLdOgiOfpxeya+NgFU50inKQVo2GnoR2Wqwlo5AuxOd8iq8BM0W7tapNhwKEFjNX
YZaKQafOtpuqw4TdDWCggVKm05vOXezyethMyVJAxiupyWPs1rpxYDUIV4CqK92BgZa1BNSXaQz9
9zIC/4YA7QJ1CtVnUdlm101LkBghRq8qext0ZCQw6wyUCozEQxaYbRd9h+CbgnTNSAy6y8uo1APU
YgssJMiXuRdVZdUELWgPBpQM+0nbxS0y86XOJAO/Z8TkE7gu0vw2b1OcMT0tG+uKR02aocd5yMvi
QYOWRO6pZUfMTd2xNntN864XG9LpRnQLcc7Evckzs/llNrXWeYlLleTIC6c09jp3W3HX0hhE19KM
mUCrhUXVHRFMzYPMaJvnmEnbDhh6ESFHBt0R10PPL8s8qyFoe0yo5XTHVKPlUVUH+l0IuyYhWtCT
9NEaUf0Fj4dKXgcyUv06yZsyvUEtahhDYPKclwbppSdFRyJrK91cJJvG6ot4K3MowD9B5y1XjkM2
ZPZ+cCLAQ8JxjCLtLus1s/JQr7OdG2l0AH2ruKpeiTFqDsQouZPvC94UVRANUI3aVXbZS6+iKXpz
06zTba8rXENA0jaDBBmKK5mziQCaeFA6VLGCUq2y51qwqYu3tVkRgv/AcnzSEoMFsRulr2Witgyq
ziYHngoZ3b0CuZcMzOcQYPXKgSkZiPWi5i3qdete9AMShAgnu/SoCqNIwrI03I9OoEPPdyTtIHYj
8GLYRgmEjgNpKaVxUnhn9ptc2j2I+9wGcWKYIGFh3zCiWMKvFNrab/CHUPhScrsFAQanZuWEpS1J
6heKW7xZYDd9s+qi1H1F5LTdgEAizu/yGtyxuZcwVX8ZkJZLPqTt9vpOSVHB2tJIpU04dEkJPqjY
StqNHMCSvLHNjKItRkcGe9OYOQT+HDe3oc2EpF0u8QZPquEA1oPG2ueCmArxTOq0hpe6AKsGXFRE
DcDYrgBFJ/tq9JscyKIrC911wutoXbcv46hVzcbte2h2pDmpU+gjkrI/NK5SNZBZJiCuunLM3sLE
Kya2e9Y1LL2qG07zk2kpQnsHjEjyMsycLClP7UDN3i8apwPPRlNF+l6ADyvdmllUKq9Wxwo0f9ku
BUugrhZ02zWpK8DqR607VBMS8POkSPyqnhWhrX1vuYkeb2xaFvVWtpEoIb+MX/bGzElpKIHgA5e5
6BP1AE9pWIHV0QrMN3g1RWHfquWtFfMeusI9ihxoNwW+wwMmR3eeY0rRSQDecLQyfJdaZ0XvUhM8
fh5NTe9rqF3HQxlwFcXwFmw/OZrAPcUB8PK1pJUp7nOc9vGolHjlbHMbuLCjKIkQkZclQ1TWgUx6
qDN0XBipz7NCxZ21UTlvrATaBmTckbz/FUfK25Ag35aDdFv3RFseaq6DJUUzf4javondhAZWaT6M
/YD9FpkxmgZNNbTNhv1qoNq1EVxvA9Cfuh7I+a6ZEgNWm5K63TaiuZY6+G0aA1spjVO/zPQbAfy6
7Zkyz76NCFG8FLn1QwsUO7MSFHUjZJvVVjKPRHF5HVVav3GlYaBPbyw2WWG00PAD+FkbkuouA6lM
UErpeDStbtLSAFaht5Wd0xb8OkqRtlNG89cQ171nptYpq+PWbyNTuWdVAZCZ7t4QHvGw64d4JzXy
NiZdH+S2ciSmaMADyMuNiYzWVoA5KCAjSk8jgUwZVaLu2SJiZzsZEKkiJY9tXxzdDjrYw1hFewhU
gFNcR18K1/RbaSRZ0Aqubccuv1LNyJ7+M/d4I+ut04zNDbqBM0TEcRIaFi9PhsZeCDPRN5SNd5Wt
xr7Smc0GrbbVFZIc8XPUZ3nAh/G50XSk23S19yQe5gcroXxbV9lGOuwDwIMN7SNAt4UVjYnrl9Wg
NahOEOLutJZUpl9bbMRrEAW8vngoRVwpQZuJFjqhLHOhekdzA7w2Vm1Clq1KNeWAe9JtDxaNu3RX
x4yYoENInOKmGKOe/xwkl8PtiLYcE0RTdeEMkHZLef8x1mPR/cpTkDvdu3kRi+ssMySy8MiSkG1Z
K4n+wfRJ6QZ+zJTyceQy6qSnKnHTHSpUx+uftBjU+lYtGE8DFSc6g+RwS90DG1uCW1JX6b3SkNTe
0l6ScatlLYOaU6bhydYhZWRuREOBUAO9Fnig/AS+NnMCNiJL1vpGP5BjFNvGT03aqfsa4ZKOQ6tR
KzCo8CzOQYvkaMA/1gCIkF2G9usxAHdQYZZ+mZg69YfI7ixPdwbruaNKix6GKodkhJNkSR4oepxf
Fw0YEkMkqSBOZDed+50lzIHDVZri3XV5CYpgocjhymVQMPCGwmK9Vwy9Y4JFVWHGLtE6V/WEKaGR
5ybMxrLpaoLXEleNXxy8udLrmVlpUGHOCxr2NEtf4NIJNKBds+J+qbTJIakBwkGPDUnTQAd8im2q
nqq3QyuIi7abFlj/oi0U49GA+OHPivW59NUOXuVYaS6HG3TgqAOnFy3YEE1OIbXEU94EmBcEb6Mz
GCWeAXH5LnqwTAUFa2XpDfGI+tigJIZ1ywcm652bjqnG/UGpcrGJaOJCHz6SbnKsoT7fgxO/1shw
zEAwheR4YTMrYHqtKYDsI/PrqzUBvzzvLOjaS1FRAaIzCo6yAMkvLR48QHPhwCxmmnfVhBL2Y62F
jqqLlA88s5qPNwlD2BYUldkY9+3/4+y8et022nb9iwiwl1OqrGKLju3YiXNCJLHNXoad/PX7mvUC
37YoQoSSEyMFGc1wylPuUrrA+xqRp9yXCdJ4x9QY58TnWm+rwKuNkdu6QY3laFrCFs+JNmrh04i4
lP7qNPGgfCyMGmHIQqj1X0QF9m9xTr/VL/Wx9fw0mhCgygny/yLKV4tXwZEkodeNtPvex6p4b07R
4MBBjnN9eeKxsNJD12fZMPlGlmCSHC6hVT5NQu/sQzXEofmUDYSgh2GoVNjLRoYdAy9zWfvG1BKn
K27axGfkJkf7iGJWDje4FZ2tvqNFNs6+p9AiOTfcXD/nAdHCF/7z5DOk/u5r29RTM/jDJGOJuJnq
7ODWmRJiSVJN+jFLLHaNZTaF8qk0hPBOzjzzLgg81HLXb7F+8Q48LXX7birz+rslA82XYShRBkuT
OKXhMkW1NR51jun4JCrNmC+aOkXVuV6Qb3wK6eL2T3oxpByLMu2KQ5FSAjw2o11nL16nxF8TDJVM
PD0q53O5qIl0HxKienL70PueJJqOFFijj3y8LqTl3NRL9DdlE1E+z8T05RlVKR25y6hLG/9+uniT
z1Bwo7Gtv6njQvxapcMz4Ggli9Q4SApHCxyty5Cxz6b65/1hbpJCOQwdozfJap0K23Xa1MZT4mrJ
EAdlbEdBWtUVV5hWfuC9DE+FDgPVN/txz5r0pkz0NqpHhQhSGDWM1ajkDllTzX0cOLyWL41VJqc0
mRB/qJS9dbwpY8ihMGCijkEBk/Ll9QSp0Wta3S1x4HE2/UZRs8vsmhSFiiVE60evkh1G1daHozZj
6Gx7yZKQIJRf6hhOhLiLVelxMBWG82fkWtq3zDP3OLmbo9AYljxsiwnK7/rLKKqY+hpwWRxoC1YH
zwryjOEHb0a28Xx/g2wNJKvMmMWRbtJ9uR5osE0U8nAPDIRliBc9b5eTMacPyuuALtIBaep8I5Jj
NuOqIpMPVK1Vb3AufZWrB2S4YVYZifApj+g7da3bCV0PtUrg1TYf3HqenYsz9tpFqKX7gdp9+fjx
5WYGHyMrTVS1VtVdN6oLgTCmd6lTxXkR/QCmloxgpxK4cY6wFgO1ArhCl2L9q4/j5aap5U0U1EMM
HLMqdMkrEvARc6Qivj68E3BcollD617SwOVJ+2XLOYOjZ33hRYGSR2rzoQRKVVzofpk7O27jSroa
ZzWpBcVKL1aKOOhA8PpDqZy09ofiVL3vhNZybt2oe7o/s61lpHtOUxEaBUUduWV+mVmG/2ki45PA
nc28P+jZWLziK6Anz6M179m5bgxGl4J6P/sCo401oL3u2liZqzYJQINFzx4AH9+e0vLi5PZeyVF+
kataFXcfNx/+cxLgQVfvel55g3xeMo5JYKnNp05qwZpllvkkT98ATvz58CLSypO6YfIZoaNxPVha
xU4DhioJyjY3P6jRKP5d2glT2Vnfa33dHmHmRYVYdTR5M62bh2WOMbrR5ZT7NSMibG0Q3fiqeE48
/H5/TpsD0c6gn86uoPl1PafcTADlkusGIQQBknfFsb8a6uh1p8fHkSgcKYelYWa8/lDEWWappClY
7az/w5mR5D1WS52XjxZJXQCI1Ec5v/wBuPN6PosoQ33p2RBObPXHKNb08+y48edHZwNuQTpiYiEg
v9JqlLaLZ+JTkQVuM03vczGo7ws7y3egdLfniHIx0DLDRnsTdvzqmqD4qXoN0WrQRnn6bUkGcbb6
ilw/V5Zhp4S9N5YsCv9yQSDR6iquvWTBkOjLR7Cl2MG2KprGeRbt3EW3W06WlfEJxC8buMibGOcv
Q/VU+8JompKgK4zwK4UB7Ux/1Xm02eIyCsEDbSqe25tmBBB+LIqTIg2GDIn9k2aPXv+pAdU2HLxs
cY2dd2pzUnwqIL4WuJT13aCGWuRYvcGdN45UBKYJepyGMvL9fScjq+vrDsAXFwLnSCK/1hoquqz3
Wz3XQjgkE8kgEBLBq2sNz43qVu97d0zfp0qsBKZZTVQ/tMINd37CxkZBUR9wm1QG4O1fbRSrTakD
zSINnJaSOSnbEiaHvkqrP7QIO7Xj/QnL/9vNhJG0A8eJOyECDtfb0ozMeoyVJg3M3mjPZEE0Oe0a
FqmZpa922nfvIgQtn7FR2AvgNz4oigGypUPoKf+6HjkZEijMRZwG6ZxDmRJacupHfd7ZpVujoCIP
pk1qAd3gbyx3ytRCdGmQgH38w0ZqtzjyD5M9msbtO2nTG4c4IzE+vMqr2YSUOkJrYh0VY1w+Y0VS
f06dKDzYIelQTf3Xe/w+cbnuOXseSQKQm+vlK5x5XKJRSYK6BXg7u8pwzlsF6SuEhncuY/nb13tE
6m7aMkz0btKRslxSkZphEmRR2585ExEY0ks96BC8Umc4psuw1/DbOgRvH4w3AJ+g9fM8Uo3PEyVJ
A2vQzHNBivfqKBg1NIbT7tyWWyeAbibhBoq2vDqrE9AkHbiNiXsMdaL8sx2L/J3olOJ17OAKDpqV
WsjD195rmzl7ZLbNWcInkDuTcoizSlkmyuKm5YVpMGl2+5fhdSnMgXbpapoLYbfXHd/cotCaYdxz
v3DDXe+YOC7E7DJG4Paudghro8Z1McvQqNfKd7a67GnbbG6bX8ZbZbGo0VPYou4VFONs0o3Pf0Q9
uuTFlKavNK6K91qWFzuIjq0V1fmaHixPGtVr+SADb/IR9iWVzTCc34Vp7I7+EPfltzCGXrRzd65J
n1KHgTbx/x9ttXUoO9HdSvU00Jq2No9TKXp0iJXwt7RPp6cyLWN6ihSC587tHb91jPIP6CN7kcVa
Z+N/PwPmiwSygJ5cF2C8MF68MXF4iceRimeZO+V3geFCg8WBQcV2qKIhP5Q2TUNaWNX4sbH08Dfk
9CMUToz0ZWrU5RTbpbUnobO1AzBLBepLFIKd5+qOct12tBFtSYNZ6+NTViEKg2ZURoEYHEOfPY2l
8w+Pfb1TPtncBOi1AmojjXDXYCWgCWHY9zTCe4teT1UaeBeH6knktrJzd2y9LhQciLIkzB6E5fWR
Eq7ShG7H3WFMNIeGsEyPNoqk58ffaKpOtG3fQpM1XgBrjaxs+zkNKoAzgRrb7ec8Htr3ujkWn7CF
9t4Zodk9ayKMdiCWmyuJsirfTjqwrHV2zSZT67bU0iDDxePktTCKI30wXsGciJ2wZyvyAlCiY34i
qUdrMDUPWJ8QhmfBMjU/Co+t2rVi+dEKQ/9GUW5+imN3/la5VfGDnme7gxHcPEMG4Q8UMgDdeOpd
f8lcjQT/JszwO1G9J0UpOigtS+rFB32qm88Z1O4/EGLI6dqP2ncsTL7N5WCea7c3PjeqQvc3tsbl
2+MfHjaKBUYEnJa9xmdm89xQOiZEUiuDqmajaXip1Uv3tz7OAzW0vPyLrkL7SUFnZWdBtl5FKD0q
b680JFhHZ6ORDV6lAodzqnB0sMVxUlogKX2yI25zY3lUDIvGr6ZmTnXMC8/rd47W1t1heBidG1Du
pNju9QdRDBxNDLdNA33JtA8CaMUXeEbpRZsg17dqjMxnPBjzTlS19UaC5YfDQsFDnunrUT2RTtQK
6jTIS7OOfKsy8f2hl6d8GChhvxiltqdBu3XEkP+iOsBqE32sXuVojqeMjlYaNIaGzNxY9JV3zCep
vOOg9bAX7Wwtq4kbFcQjalVEHtcTHJZQLdzc48mKG5dxRvFPm0Xgdrw4ic/jOHo/MWB3vt7fyJvL
CmuSwg4Fe/vNJPWXjBTWTG9DX+ZGRh+281H7KWiZ03N9kkTJ/mz0Wvvl/pBb60pmqsqaFSHrel2n
Lq1m1PEZcjLKD04cTfOxbiIci8CS7XlMbg5mwVCTvQi6lattgy7d0s1lR3JvNflXqwcdeK6mJP+n
cTIa6PdndotalR4hEtdPvdYDj7dqfUxeibapy2q2FXmMkmaQ9sGxnujILgdbiw5DbmofE7Utj06q
x8d5cejLRC1KFMoU73VH5NzW2QGgPF4IUFMUG1Y7StZheycp0OC1+uxbWHRdkFUx1XfiHTcwskl8
6PsM1xiDvut7y6VkufN0vEnx3fwE7ioIubxU3OHXm1pAIxKWwk9ostY8eFqrTu+XwZqPqUiWD7Xr
KckB2MlvndaZ75XE0Xw11npICeO4lwdu3ZsgpGnQkJLRiZAn4ZedjvFPLJBmyYLUjN0zLbcqPphL
JN71tYvvcR97/5pTkV/qqtoTU9kMRwlGublgbwHSXu2LtunnCOefPCgL0Kk+t5b5Z+em/Z9KZ6VY
+c1t+2QM6Mz7y1h3NXrvYrIA/8KoPt/folu3DNkUVQyYIGzU1Z5IxyLPsqXPAq2fgfclDY2fg5m0
tKCXmfrkucOW6SeGSOqyE/ttjezQOdNJc7hR12XQjnmVCveZxPhojh/VpRrjxtiZn/IeaILfgD46
9Mji7vWEtq4AmMWyF4n1Ov6C1x/enLxqNkeFl8Oq8vfahPSEqZbi06Anzk7esTVHuJxsMQIzprpK
OxR7iROgHBRHAbefw6krD1L87wXcr/KuLeKvaTnsqTBsT+//j7mKdFvLBRZYl1mgUhl7N87RJ7AE
5buwqouX+3tn662gagm8WeojQsK9XsgKiJ9QQRsEYSWcyR/1bF6eRNn33sHRy6j3x15pdqKdzTEh
JcJ7l64Z6wsk9AzoSXOdBThYpZlvdkuv+JxwmFN4ZZ2qwdl79rfuCQJKGVwhiWyta7STkvQiM/Qs
mBJwa2FRg4bTy1A863pmvxudJO58POz6o+I1e62Czf1DREVZRUbba8HOeAC9NeAoGGAk9lqpYWCn
E6QOu/+oJGF7nIu9OsfmzYRuxP+NuLqgsW/LNXdKs6DUwc+ahF7HthbhCUB58+q03XBcnPJbgY7R
k94Ny1MS93vuGlupmkt/k+ge2gd38/W2omYLGLZmW+lFaT3h6Vj7rh0OO+XGzc+KWBBhzv+YtNej
5EtsLKJosyAunexsUdvHhs52j5EyxO8HIOtnVOTd2ldmsLf3z83mCf1laPnVf3l57NglgQo1mhn0
shTfw3foi3DBPPqqI0HE90fbXE6pPiAPDZ391ReNknZozDbPg1lZQgcF0YHICmOZaa+6sTUtgHIS
KQ98AMPR62npHQV5LZGJmVtrlZ/a1tQB/tUKCgqNCib+/rw2hyMal2Q/m+L06vap9XpJ0shlp9p0
HPwEt7c/AMG2PxU77POdZ3JrEcntZCNNdmrWgqX5lMZKuShcdX1eH1vw+oelmuKdPbk5JZx5JMyX
9smaLA8zoK0iL8mDjp6GejBjsLFPRhl3n8fWQX/4/gJuXaWEgjDi4TDZzttV8Ms2VFp6el7f5EFf
Gdnnzuzmb43hxX8iz2K6h5YSwn+oMpGw0c7VIP6Qq66CjbDUShQuljywHMUhxi/qp8HrwCLmQNPx
HJ/N30TYzs/357mxqh4cV5IZCvCYAsl1+GWenRXmrlESbJmLEY4+Hl05zUPwab6rtPrH+4NtRbgQ
XN+ScUyWoNZej8aNjWW2TvWnyUt4G4PdviZmnr+IuZyf7KjB+FIPi/cpyLPatxpVHBWzdf7EjbTc
2U0b39ejbcNOwpBFJw+5/iV2Gyo5N2gepAPmoC99E4IoDAsVrGiTLMbvXdm0f92f/cZ7he6QLM/D
6mJbrc5kU0JYGJaRmI466z9aFcFZwW37VKiD8QHKV3gGAO8MOzfBxuGkbCn5qpxNrO5WS97GtVf1
k8oHLpdZOTax04GRHHU3O92f3lbtiRsOLjNFHim3s4qtICE6SlU2RTA1s4nlb+PRgLP1Kv+ydBXp
MpD+9DkdxCEdcB4mbCiOsYhgV6O+ckHhSzzb5aT8dv9XbX1n2TWzOMXEmGvK1dJ4oSCDLgKgGtqp
E0OSYyRWiSeINOoLZNT62/0Bt4IEj3iW4p9JIn1DxtTDsRtwu80DIqDw0JWdd1hqfYbpoI6SVaEe
MhrAPRQYULEqK/a7qmTlzrS39hpXJaEn/RgegdW7Rn8JMIPHsaasuvyeiOVvbFDnZ8UcnM81eP0z
221Pb0HupFX6iniW7NbjkAV9fvXETVluKiNd58AtjPlTH6k2dlKU75uDR03hiFDRHxktKbx9yz6a
fVSujOXr/cXf+tqEg5Sy4RXS1F/dofUIscSaONWTNje2X4+laR0t0sMfDk4W3Tssa61q56XYWmpp
o0WeBmrvRsuqaYzYzkw7D1olH77o6aK8FGpqXpx5qI9drirPMXTA8/2Jbg5KuZ5SM41ndJSur69p
smaj6aIicHQUFSFwKU/qnMAzzvFMgbjQfRszpdvZVGsNP9mhoZTJKTIoh0AZlXfNL4+Fkndh3mEd
FhhpUv1BsTcBMO6MX5ulGp9UIxIHN5lPQPcXXzHD6Gij7ISTglO/aEsXn9ymMp+qGvLe/cXYvHks
XQq0EXJTwlndPGGlJNzZKva2LhSCATfkIyCiMTm4YAIOigbvKzRgCQ3JHB1NvaUJWs4+DFC8U8Xc
UP6N90zWtnYiaQmZNCEEgjSrnzSnc42ZiSgC2swOjsgDVFRWp5ckxERteGWGudR2FmLrBMq2g8ym
+XNdr9C6Kg4xfisCTCC1s9UI/cUDMvMChV+cJwvMgOcquK0XUxj5cPfmvQ2ytS2xkqYKTDCI9M7q
CsiTMS5Lus6BbSI2cRx7+nT+YBjQCMCzL0/eHFsXNtdBwPBEy4bCtw350udSaQ4NdtuvadvMP+MJ
uLc/NW71PeyiGtKSPubf728auVevbytOncxwZLdRp+F4vZcRCGrMNATQ1tfq2B9gS2hfjLwxl52T
ehtgwfSV/UxuRoqc6w5Elk7oqcjeWieo2s38rcUjWPfVK3bV0BUfnhVMQVCwctsx2GrbiaX3oCvY
QA9z046OOCmJ5cmMEly+Hh/IA02hcgsQPK5xG0ZdFmaZ0BV3M8DJRlgVR8QV9qTobvNQXhPMXtjR
UE7pTF5/JEU3WmZLeYEGeJUA/3Jr9wiMJOn9MjHir4VSFjDoWsAqvlC9bPj7/ixvDxTj21RvJFQQ
U9DVJsEN0gIalmQBSCvnNw/m0nIq9UGN/qyVpqYWCfX431ZxEp6Wrmvb06jgHvPwAyOf1DcANTZg
1jpoFjEdiUQZs8BJ5vyUZzYqsy0Ir4wTo80gngSuQpPI9Z1I5vYK40EDfCAhn5yRdejkRElUEaqQ
1jWTHh7QRVui09S6xfxkFQx/jAezfhzyzKAIaqFTDCwIqc7rL14iC1nrE1+8MfPlO+XA5eAM1vCE
QZR4T2Ke/Cm8wdv5zBszBapLg45GixTDWg2qKJFd9z1FT9scPeq8hO9oguQltEtj8hKoULm6J0u+
cS/IeJRIUeNJRZPkeqJpnMdFtlBiWVTo2Me+GJzsOReGMHy3UPrf72/krRnS1JBoSi48c63rLagG
VKFbkFzaowFVuITfhGC+8sVtuzGg2t7t2SlszI8OJFqHpsX1Crjren4VUAq79sI80PROtV+WThXj
qaP9Un9F76HZSWM35kdCBRkCoQ7KresO/2KmvTXrRhkY+YL5GhoLwVA00NMoZT2ZdCm+PLyeFOVV
8gmgctSnVw8dkmlZ6bo5TNjUzp+XzjD8wtPnH9g5ttMBhdtdVc7bpxVtKCkGItFdOvH19Xoqeayl
ydKXATBwXTnWU/ghRLjDL+w5f7aG3nvn5Zq2B8/beCUpD3ABU5Eg/Fv3YqhVxIBnlzLgAtK/KBDm
/hEinl/ur+bmKMhgIQQKVeRGVUlrIrNP4Z8E1VRVp9hoh4OrjHth4sYeYe0gGrB+Eo632pGot5bC
FFMFNIN8+Gwm4I38MbFS/bzobqyfW33WHnQpZs3Av8IIRKKHxATk/PVnM+KoSfrWK4O4S6xPTryY
nw1EB34scWh9zqve3hNAv11L+BRkfIBEJY9jTapIS6lHqxpV0Nu2cupr6OHh0Ck7/anbtWQUAih8
mAyijTXasIxMM41tl1EKB2ainsMCL6oQ9m1DqXjRjfOjO4TxJIwDCIgMOFbfLp1Dp3NRCQhsZTQu
cQcZ06jmnWfg9ojx/zfl60NeBfRcvf5WnaLQZWsyEYx5mb5idJ6fwmgYeGcLHbhtm0x/hpEbajuh
1O1NKYeldMKKQv1a91rrEKzmZHh1gIDK8MGKUu2V1jiCAMj5Z8rx4YUEZiR3JWgYgCGrhUwQ8Q71
KBZBYw//9nXRP83R4zo3KEmy8+RJ85BlWO8OATV89oaxCdJelIZP6Vv8ObdU/k73J7OxCwmtPSRH
wZ3eqrHNYWlGOQWtQNchvwy1E73ihvNTz+symJR6D+p9Oxw3MDV8XXrpUYlerd1cmYhuZMsYxFX0
bRKuc1DU9qNtDe6hy+c9ytJt7Pt237/FYNSF13pvRSdKFW2LKdAqxQavFqr1IVTTLjvxfHvvy6GI
PZS8RCFOY+mNe23428PAZQk/kN4eD+uN57lbAu0vMzFzwhGALt3mj05bvkbgqQ7CGj+UtSrOD35N
HjWgjhLnQoGBxOz6+PWWAd1CeMolbhxo75N5UnRkLeLS5X1btEcjhrfRHI4dKAfWd/WeamoLybLW
lEuS6+ozCVoHxzLplmcefLv2Q+6HnRFvzjkFZwK+t0RQp9kkk41fqifJ1KtVLsg4kXJb7ONUKUrn
R6HufG/UeLJ2zsbNO8BovNsyaWJyxNLXo9GENUBRSPbMgIe7OfXKR7Of9wCHW3OSWvmIn3Mg8MW9
HmUam8jgFkiCcVqQ93Bn7eji9vGq5OX4aJDAhCQtjPMuhfHXl0oeW2mJVnIaiGqqX0Hy5KdZG/Wd
Frr8CFdlAUZBaFPmcwQ+N4Q6bvtwwBePvg/lld8rAKNouCYpxcSuiMLyn7FMMjX3W5RYone9EU6V
j6uF7u0p220tLHEszS6WD5m+1cLGihpG2QSmnpJjWJ16XeAUgcyDNVxSz+7/w2YBnkk8yz1KWVH+
ml+2ptcOVu9YA9l8CdBaV9UqwRCj7Lqd12drVrwIEkBHJEZL4nqcsZmLGZwNgJrcSVHf7RP3e+Lq
y0ELUa75T4OBHaEAR2q3xk+HXajB6GAwQKADVQMvjU7Q+JtPS1HMexq1t8eNS8TTuS0hfgK5XB1u
T42mIo4ouA9zbZ4SxDxwNFi8R7tWb2vH0w0cUL4JqwhlRM+ns0eFHmghPBhdVtMlSFAY6b8QaZMP
ul2kD586vhbPHX0yKiC4nV9/saJGMoX6WBHQrZA8oNEplXNXVGiAPXr7g1ihRAaJhKsVssz1QENa
hrHVULts8m4QaNVoheIj21TNR2eok8gXQtY57g9688ixnpwxvpe0bwRkfz2ovZClJqKIgqgylSBR
FfWsoLGF8ktTPC91+01vY2MnyryJImgCkvLLa4xK9U2bLKVFkiYgfwMznZJT19Tmt8oT4ydejvSo
hCg/7kzy9tCxI6WnCA1XENBr64HarbxpGmlQZBO1j6NXOe2/ihrNvzfKjDrM/RW9nR29EDowLtA9
4O9rQyFRqWZsg5sLiklRqoOuN2p9HOtZEWjwODGSVFYh9jw4bj8jZGsQMRLmTZ61VrZIPTO37aLL
A2+xwle0m5EIy2ez+4SRsOF3Ka59/tAn2s5bcXvmTbRyOe80+oiQ1uAnVMx6JMZoO3jjAiYVV8PD
MjnNw2ER7EyYveRasrO6Vse1S+B4i0MHM3OWH50RJz/zsuy/umYpAKPSQv98/wuutgs9YlI6VB0l
ChhJhfWJX0BDtopeTRfu1PCgyf6di7LSMe6cPZXt1QLKodiROu0rvAWxf1o9ByrgKbV27flSos7+
uUkqm4rqkuzEXVuj0IjBS4dfTLltdci7BZ2ospuni2q21Et4f06paexZvr95Hf8SOcjJyANNlRhs
CmTQ1RtqhePUVLE1XySfJzsYWirwL/UapBwTwVk5ekPrTAdHOPPPqNNrLDlJnd5HJIdGMKLL+E2L
KudTpXZiOrVlYegoveUhklBJm7P8iFEpfgQibPDbAjjsy6giMfZqVqnSXdqBE3KoxkLkZ7rP5vik
z0YVn9U8LOwPymTM9tFb1PolMmMgRyIcSf382XSi6H1qO218yWq3LU8ejlNYVKmNykqZJG/PKrCb
+aX0RPEly2Jn8cOmNqbH9vjb2gHlJ+qnwsWRWn2iRddqRJpc9SL6sn0J89o7aUWO1pqXClTVhP4Y
IUiOR9EceA8tGXL9dVVGKzLFVIpRuxijMA+aUVsnCW70+2XXNnRj97maTrjDq02TeB3y0JkY7Dlc
tIuadZ3fR6Aeljbaez3lAq02nwtonG4jWxBx2dUCmg7qdFkzGRcsTBQUFpspPI9Oq50iLVMO+tz/
7DCxrs7zAIXu/n2xNUH4TgRYjtTYWLf9DWUcimTKp4uwyuJYKmX0UdVzZ2eHrK54vhhlTTBXFO5o
hlBWu36pOQiqPSHTcEFp63c7QURrclVflPGPCBEMfw73MpvbaZn42WNNbUoABS3c6wGVsh/tplS0
S4ps4HObll9ms96jxG0O8qZYQ5FEhnXXg3hV23epLfRL1AHh7yMtPnNfLMf7X+j2Rqc2rlPBpcLk
0UlbRY1dXneGQu/8AggirM5DvbSWD7ia+jhqtLtswo1PRRENUjzqwwBz15NynE6EcziYlynGOLRH
ufDFgBb/CmIhugio+ecpm9Odt3hjjuBhGRbqCiCrtY6WYmntjFCfeSEpVr6bbhN+WcYEghf+KeKx
KJy9CKib02ZK1x46Vat2kTXOWtKkrnlBvQttc8XKjmYdwy5DAvAY0pTbOWGrmOp/48kGnNRSoC4i
d9Ev2VlW2GMUUpC5pGE2HqfQKg7O1KIhWQ29j7Tk9PH+frn9gDIifvP7wLyBxuP1eEmVQBxEK+NC
LOwMh3A26u7FUdyyedG81hHvWng6gPXzIrN2YtXbe8wyaK7BacAOQxZmrofuVEK8cdGsS4Ik6SGc
1PAfgNCApcBJPU1NNH8yYTMeJm3YU/faWGSJKgWaSwUAlqhxPXJKRzuaXcSw6KeOxzoNOwQl5xA1
WaTwynKyH/6oVE24qS0aEfJ1WG0iCNmihghLtcuJSh8KefaULUl8MJI8G3wxzMPP+1/19q5hPDTP
SYQB0JIKXE9w9pbYzJNOubD6pt91Jbog7q7/6hriyWZlGChUcmL0PW6EuKbFzJzMVi6WYgWlmS3H
dqj/Hi31p9UZke8m3eckdtujo84fRs16dtNp2tlEqxrO/34C1BUOKbPl3rueKbhxAJ9ENkFv2n18
tKfQHj9nFckA0pGe26EHi65A8YS2dxz+6DUN1UhHRUxx5969PUdkdzRiyLlIa+miX/+OxdRFnCVZ
FHgi9Py56WuNPn1b/23XEHDrFOaiGU9ir8hyO33peEjyRaWSpGgtrz843kSjtEiCyp7tZ8gB7Xwy
66JW/TbW7Rl1S9X+29BnCz/2xei+lJowfzy612hlUFjF7ZShaNxcz9xxGtVJRuBpMSpqlzbT0pNV
inFnR98eWWpJsvSPzRIbbo2xSicnzHLwwkGp6Ko/puMrvSPX9wblFRzBXq3g9vwwGvUx4BAY6BA1
Xs+Jy6oTadQVAVY65bfMKM2T66Xj8/2Ve8tGriM5OQyLh6QXMnb2atPEaImbi65UQZK6i637gtXL
/KahMPrU91ryoypNdTl65VgjP6ogij6+RihijEe3REbSrtXBOdgFjkmfEaXyvkd0SaTBLfDjQ9qq
ojrOmhcZL9w4TrrD3dhaIqrNvL60DWTr4HqJirR3qrL3iiDVevtA8185OBUKv/eX6PapB+AknRQh
HIE3vilWTjjUzF5YBg5+Zfh6uvZxDHP7UAODPt8f6mZCFPVAbwHjJeQktVvFZ3242HXphFXQaV5y
GIdYObgIxe40U2/uCUbhrLCnyIHo/63uqypM+1LLx5oDWyRn0RiEEs1sK34YYrbjA4Yfzr2txztb
bWNyUs+CeAm6NtNcbWjDGHMbJRMRdHa3HFqlh3VratPp4SUkvyIfxh+XquW6ZJkXU5LNmCAEY6gN
h67tItLOOjneH+VmT6DCKG9ZOoG8p/imXO881N2tRCQjc0EC+HmZ7fSSE9ocqfzsNR1vh0Ig6S3W
hKcL7W21bNOCFczgLXWwjK391PamcxwiG9qiEj/8gBAAQT2BnkH1TiLgrmdFJSYzUPcVQa9N+h98
mwwVFKwHT6mYp8QXYx8ie7Poj8a3clj8u/BzfEMSrmaodmmpx3UjglQ3INR1c4qMe7h8C7O4OHtF
rjzIVoLVyYCAFgilybVuiudJJ2QlohSB6ub1swtK+ynOsu7UZ86Dbb+3oVhMif2kY0zV8HpJJ0vr
zbzRGCrR6mc1RViwTcz+lFEbepciPPnx/sa8PWRoqhAMUbkjw8P+5Xo806lTTwkNEQBPtk9VYZXn
QlMeBJn+b1ZUCDkCQP4poVyPYoneTPLBEwGCieoxcrXCz0d7OVv6XO/ErZsTogxJmwwbW8hs10M5
WmaP3eKKYLG08G+QVuNvbTcvO3f87ZXIsv0yyuoz0fLCOwHppQCaiHVIbKebDkaqN/higGv9rljj
v709pF/+w8dClV7eVXyydWInnNLSIHY3wRK50esoFdcNDC0eX0G2OyAW8kg0FtY2zpbZhUrc2E3Q
I0TKUU6xU4mT+eEbkYhEQpul9Bi0w9VbHCLGLxqXjd6GaXYwEbsMXBFNrw72BL/dX7aNGxEncRpo
knfME7Ha4wAXI4hriwiiwYs+582ivsxa/C6ak2HnydociZoCcFiJvV2XchPKdlbZOQJ5WrU/uq2b
+Fqcuoc5ob9wf1Ib+1x6YnHvgpaR8O3rfU4Y0xlDkTZBN0XKoaj18qxHxqf/MAiVSFlNoPu6jmAL
1e7tNi6bQJOZfVcso9/N2t5huomT33YCoa9ki1CEXN3nzYDOft0PbDhO6ouo0fkXMxYmBGviJSrK
Pffpra+kS6CMjGJxsJWH+5d6hZNQ1fL6mVkl4ZQSB869ci6VpPvQD1bV7+yJrQ8FchA0mhQRoWB3
PZoB1TQs5qWB/m3UT0mkYj5s4f1z/0ttz+n/Rlljw0IPahoaq03QJklzpMxfHkSKN00VRz/uj7Q1
HzoIBDEEZgYYgOv5wEHsFgqTTdAoyfCSjot5iNopPP2HUcgQ+UhsvxvIc6SXFUKEXhPUSNsdG23+
VytwlfgPg0ixHLohROzrSD1pxKhEY9YGoR7jLDx241M8W48H6QTPvHx8HBCCN9hflAddr3erNgAw
4f6lGYPlvZgYdepP/2E2EGAlx423fJ3UYkXV2UtYtCjFNsvie9mk2n5TlmJPOnVzBwCrfeOU0QyR
e/GX89N5VgehK2HZink+kho4PgZlD+ez3NkSsgDIHnEs3rzrUfLempLBRFoOryvjFNYt5lEOUIyH
F40cDeKYlKKCx6CvRhnARluNjYBdPmiHNE2Uo1H3j99wBCPgSaS7nvxzNUo0pDYWohasAawoftOT
RP0XJpzxMVq67GXiEvr7/qxkPHWVpFNWYj70+Sh3UVVfPa5uOVTO5ALGXpxa7Z+ruBPK5zGe++US
jnMlLuUUhvY5cXDrfqYR3UUPh+hUDqkEo21GCgJ0+npZx4Iln8yhDrKmpUQbR5H2o85xlTzADlP+
RGCo37sBb18Rsh5GlHrJ7Jl1QGH+P8rOZMdxo9nCT0SA87ClKKmGLrGq3IPdG8Jt9895ZnJ6+vux
NtciBREFbxpouEOZzCHyxIlznASvrElnm5HBiENRSHp+gscwnzUDMxTXUvN8Dw7exlx0rxbSNsgN
mdJqJ8iCRtEEmtwlnOQh8hw5q80f2az14TdJbyTt7ypNwh0QY/k3r7/tdczlN/1n94Xt0I9gvt2l
E7L6JQUc88wo7/6cUnLQ+8tou9GX44Sjnor7Ys28+oq2Pbe6hMbjhY4tyRsbWNRZHVY7F+StSWSp
YlYAVgbmsxpQ3CtdL7e1uExa+j3XW+FiofVFzOqjSMq95PbW7C1ut9S4aT/GHfJ69spSmVMgXXHB
aK59QlDsF8zm6WzPGJPfn7xNpOX0YkXTg0BZiyvmOpKkgfxV3dhd7LKSvAS1UBqStNaN56nZCbX5
Tpxb3MiwpXXSmU3vRT7VZWzi83wJClS/0sQRXtJVexvsxoDIAiGAQ7Na2NOrA7mtx16JMTZD+SSu
VTfs4n/HNMgxPDewH//05IGOmxAW2MsUOldrQscxux5stYeEZJZ0qVf0qmKB5CjVoca5cm9om/Py
g1EPO47XyHJ+rFYFeZPRtLk+XFR74BoQUA2LA9r+ZvOAG5lB2Xhq8dGiVNd/r3nyiZ1EZDu1JKKL
Gif3EGDXhjs64TXAJ5YvZpbFxx6o5dAqgTgPs7Gnt7B5uYIQszBp1GNvU3ddJduQm+aoHnINli8m
o3jRlbxO7OSENbN+UbPG+pVpQfzZ6icFM85m7qRF+pmn8/VesMOxppLbWBdh0xtxpgIUGmc02RVs
fHtp2lNe2u4HUFfkl1k7VMuogV6HGwfRp2FX2jQ39/KhixTTldXd03H70VCBIz+hxAr/lTT1Ooqk
oW/maMl8ySJay73G7lidVtfaBc6PCIftbPJle12d+wjDUreiGEdLwdKsex2uUpLFWmrSLliR615U
QnkyJ7s5qcYo4ypdq4dWxNSTAYEf2lrduws26wbRwQ/9bIqBnDJreRszgsORC2u+IPLWhCd7aAjR
am2XPVPmagyMRXGkxHYSd4zT/cNgszsJDWkEbgrYM88o7XrkuhLhrxmUCirldlWdkl6LlJNTRZF6
ZKf2o8e1a9gHIxqz+VhJrf5JsZ2FMQWTjtmHd71YH60ejLVJFlUqvX5JZtznjNSxX5WIXCoaWuUP
vFj3iiybTw3tDE4ObwX+oxK6Omk7kTvxPJsGPVJS86BKQWo+GqWRUabkjjymRYxx31BbUCP0TsX5
TOelrB3vz/pmEy0/YjEVX7q1LFLj61mXYEnkU5YaAAwI73AkZU9zYag7tYXNJqIFAPlo3itgrCq0
zOsoeVvNdm8jjjZESvk0TFbqVeD+njB2behvhlrKrVDnOWSd1QaiUsKjRbGDi+F0+nTqMEnKDyHW
g/NBF+jBup+dPySFQan5jzQYCPl6ZJZWW/nYd9ZldKrQNUOklus4rnYefZvkaRG347EHsxQUZSON
XakOxabUti49OJ1v2Y36jwWR5bEa8CZ38kL+eX9U20lkUfBahnfJRPLhrkeV9ZI2d8J2LtFkp7Sh
IIdwoKCbvZnIrn32xON2AnRfqvWwoHnXXsdqVCPD5rMNLvTSF6isS1PjSVVTHeVWN7ALxeIXqqRk
5+pRkSIzQ/xen3fm98Z4KT5R8Vxk35fizfVvSCrDpp7CoinRfH8oFSG8OC/tY2+J6e3+1H70jl+d
8BrZL5g1tzNlZzjR17FMLVu6LYbUbwKl7twI/+PqnPDhNT+Va9EczZgD18NOEc+UhkyhO8lN0+jn
qp8m6YETMeMtYIQtnRjD4g+aaFEyfUPjpWhOUhIPgasWnZk+N7PW9PA2HeN/TVsbpVsavTJhJJvl
fe+adYUIdZQ6mvjeTLFOFATRGy8Rmei8KUtKBJomdpPupmFDWyVdXkXwNdX1YHiQ09IO3YYDRXIH
xWzPEwB1cEBWSNfOqd6NvpJ35vAWOGYQPCYCutwXZZDq5kUJ66bxWqdCT2MsYl17LFSjTHAZ1bsc
Al2m5z/ob5vmU6M3wXiYknnMvwqL5txzE8pheEzUrp092eBd5NqZOf6NvkuRHGSNDXGM8xyBwCqh
cfdo5+Fou4M9a/Vb2qo9Ns+NaUgPqAoH/YF9NoQn5lXWj3OKXM+bKCjdta4yTYNzkmOrbX5EIkW2
2814jWlIiNR1p/uNNNR/Cb5X/y3pGzv/OapC5K9S3IADh1WYBl/HGj8nTOWDMQqebC0uxGswqvL0
7mhlO8FJiZXwcR4apXIr5KmqMwQng/yXzNN8gzhrlw/3F932lAfAAZbggbc4q6xZAznv1sI048R3
Bl33tTkyD5YUWjtRtqcUCDKIIexwyp9kTNcrG4Zri3tanvoktdrPoa7n75GGlYNW2flJkqtiJ99c
dsr1TuKNTBkNy0UqQCiNXscrRmVG7qmv/HLIjGeFvKD3AkTUfwBxR0+MVH6B4NX/bkdl3Hmeb/Mk
Slw8/DAp506keeM6dKDp7dRLyy1jZqqHn1L5tZGRAD4WQsLcR28LxwDZTvo/P/shAegZLrpeLFBt
3b2HEEXc4LaU+FKdDJgvT4PuRnZtFjtPle2npLyBZiw6+ZQLqTNfj68uU10WXJ3+kHbs9L5Us/9l
dCV/ZwtCZmoyxaiO94e2PYMJyYgYHvgpFPnrkFqk4pNYa6kvpXOpnlRM3bNjQV9y/wVxitneWaw3
tgTrhgx36WxbdHGuw8UlSJEto9CQo6F9zPpJOQX5ZxvvySkhG0DVWfJa/uCstkQxDuFMy2VwSTW9
O1cQNN9LMfcPMsJ7xxQihvh0PkJAPtgiW7KUI1ZJrKoneoI1TXChd089OwkmGlhS7fnW3dp5C2zP
0Bae9xr1SLMwx0hYr/2CDtb+oSoyRGgR8Zgx+Zk0qzxPCH10T4NC89l5prq0w5zffjybyigXNg9N
qi1rYereikmYSq3yI0wuji0mfm6lhu3OitxGQTmE7mOwTVYJT83rJZIbbV5lIht8gEXxVuV6f0wi
da9qfiPKMghwEOh+UK6Wv/8P0peF6gxqYA6+rhbTE1rXgZsDzHx6uWNcvLyXedh88LquowQpIL5p
ZKP/Qe+scyn+PVbVvCeVtN3EYA7sYlJGVh9y5ddhCihjdAT1o580xXMUSNYh7cIE6xyaau4fFx/2
pten/0Lt5kXO0wV28BrNmWO91hotmXw8J+cCJn4YvdfmhKG2lc1q4fXqMNuvVRs28pH8w6hfx9Ts
FHegVWX4O8wl8LN6mIvQTQwh2UcjsIYvxhBKxr9OhBnMzmK6MTNLjxE5H23D/N7VeSNZWaiQ9Uw+
CdCCRGbyw6h0wrctspn7U7M9vNH/I79kY7BDKURcf4RQk3sx01bnk9H2jdvSN/xQREP/b0n59atk
Dk17uh/x1uDIeHjeISHE8b16BWlB2gypkcx+n4r+iXbF/DCBL3r2bCk783hjuzi8IpfefGR2YNBc
Dy5oUinUuzT35UlWHrpwjg40vKY7U7i937nbyZZQvgcJ5el1HcWKZW2WaKb1Rd2LBzXRq+90TBpH
CVzQdVCz9DIhpp1yyq2hQcFeJNORK9o8XRdF+HB0OoJWNOJXcZEfVDDSvY1z42PBxADRQjiFa3ad
Q4RNLxIpKQo/roATHAoZZ7hIxWGQtfRVn+bqp0AIIHdpGhvOQTM8jbI+/NSTMHvK8Gl8pnreHMMS
mpup53vqFps5AKxcxJUXzgjNeB8ii/85DZFWntTJEorf5wUggWG3rixZ6uP99bqNskDoUENh94BZ
rncIVTkazEKcpqMJzu4cp8rRhne/s1TXSpVsPc5cEsSlH2lhoq5WUcKbt0zVTlwyNZ9M19HJGX8j
8SDaL+Fs1PJLIXjSPlCSnmjJmy27OmeSPdtPdViE6iEQSdIdsUifR3c0hx74ZJ7yPWG3zXJYVJXI
iFnlgI6wP6+XuqlQJBRNIy6qpNZuEmvw7BD1cSU1VXeW3nbalzYDIDa4/2DFa7AEFgEPMPq4L1RS
mkNvReVZS1LH++zHXbYsEZYgi5jN9YAyxIZxWa77y6i3cEwcNTqDnuafTbSWDuOFlwPTGLhw7b4t
62mrwKWXL7NkKk9ln+aeLCZpZwltjvKPKHSDgBPiTrnmMtf0tMGTb4jC88IVifFLaPNDWWM8Ywbh
nmHrdikAYrEQqE8sRbo1TGcMCY/PTFPAup0gdrWUdhCjrUOQ7kz7cf8r3Yy11MoXXypsTVZ7owxa
WjiRu7xIRYK6eBPph1Li3nBMAN/7obbLjmEtljqolkFjXaf6+OVlAhEG5TJ0oXlQ5DDw4rneqxJv
rgw+FdxfGohRIOEQX926c5oNnTozeXjKld4gigl8Rkh/dBqtO41WVifFjPeawG4ODeRWXt5o23fo
aNpRC3SoXOZpak9aASYYpWIPorsZhZSCHhL4zdzz1ztKEV3YRqWuXCLNzA+iLepnTYR7xha3o0Ch
QZx8adpY4eFmN05jDZ8TX6vOOARJUj9KUrvXYXUzCn3enEI0UGzYlakRIdE52ay7xkK/P+Fcrjtp
jwpyczHQv7W0vvCYXZMR8yktzJ6H0wUXqfmg5rFvysFXXNK/JmX10hfB56w6uWlYfP8fbw3jR3Ji
4I/DF0qq7mcRYnUinLDyjELsscE3VYslEg8vat5gPBtrnhb5ZKFPknLRBsw4e9V+iMPiwYoQAtHq
+Vs9lz8DEbzh9/BJBYmPMTKbdMJSJaWquXzZ/6QGbdYYXRKzPhBCCM6q6Cc4xk7xkIH+fDafZZAL
vQpyDc8LAPDrUGnHsphnFkkkHPWAUbbtlo4GGjl0e++YW+uRAxciONcIGcnqHJQBnFvKtSq2ng6u
hE4uPZl0UZ/vH4G3TlsTkGyhwQHMralJ8agLY2pq9dIEln3Ehud3AD3Cs8N0r8i+NlTjM8EIAtim
rgulhKLF9dzRzNFWgSjnS6GlEfqlI9yjqVIPWWkV5wE7C1/M0fgieqU/VUoXnMA7q4eiCwdgUGtP
SWk7vZDEySOR4yAbo0nr+tfkhTYZ+qzPl9EIp0OROYhtz4X26cSGhygcrIWzQ/12rThN7acJkRlV
LwXT6oVd/9MY6z15gu1QOBZZj4juUEDYqGBS8k3BV7XpEkqVdFLCHh80u9N3Vsom40C6BC4G5e6l
4ZzL+XrCgiASSuRE1iWuzS+Tbbz0tHK6EfJdlJ/3FstmSAbVFmSp6ZCEEwQl4zqYMyIn2ietcUFS
S/eGXMf2Jtf2JDdvRaGtcqEYUt3hG11HgfjbJ87YGxejMWrXVHvnpKdirz/6ZhTwUvpWoSPA8LiO
YtsNZBz6BC60ucc0DUsaDvdh8Mf9jXwjyqJNsVySyAJQMLuOUkG70GeaRC+hVs4eRvDKse+k0bsf
ZXNcUJKjFwaZ3oWvvUmhx8np2lFKbBSy2u6POqNqFGtp9w+6KGJn69wKhbYTDZp8noWieT0gO0bQ
ueGHXHLRF245q/3Z0ikyxk7SfLYKzaggNC0OqOREvH6vQ1EByVCSyqk0Smnk4b+K9oiMPnmbz3u0
sBufCcOjpSuU+jrLbhUqLssul1qKmqGM4asIFPGi2N302Vt/GRDdQ8DXPHSo1F4PqInA+2ItZkCO
/leMLfSjJhxkB+zxs+jhItwAMwkLOXJNBA6uAxUdOi5xmIe+htrQ0a7Uf0pE6XZeVDTi8c9cQXq8
BMDIebuB5207sOSCXEo1hX0ZmmYqvUq1w9can7rxIKiV6dCc1dLyuUzrzIumdAi/x1M52m8WHpHq
UwjIP/zIYjktjlNRI65mkj5WB4qM6qVq0j74oQxDNbuR1lEALRWpN1w16U3tsTIku3ExCqBVxe3M
dsQwGc3h4ozxadp6uTNNmVvacih5Kh454yE1yYhPQZe1pquoyaAfS3kctFPuDF19cpR2yM8h7ojj
k+htsz47VpCfYuTErMmlsjGq71NezsOfkN0osJr1aD+FaaTXD4iwOtHj4KTl/zL24G8SWE05zUNi
h1+cItLj0yIwLzp31Gc59oYKPsv7OJK3vwWpHkXnaVAaMBopnpov6mAb2B2AymITqxTZ6Gpt4Pws
c8GCJ0F1ZFr+cYBw47LI/zAjCKCHsdLV1C0RCy6+cJWPzanWk/ldzlrrr1QZspJfm1WRN86S/tPW
AQ+O9lTM6h9mrxndQ4whrnqg9UtSXdQhasSNraAy1aMJg6H6t81F+gZTRFGQASH1OhWdgVVu3uCg
5ScKOmdPU1MNw3lssVs6pQlt4Q8Br0MEIBBG69+GWOn/kkB54cpwFxrZwYmkQP8N/BjKB3Mes+l/
GLVZ6iHBiqQ7FGNetYfMTALrfSbFck51r1f9ocj7uT8bSmEkD51pjbTj5+U0SC9cifQz6o0evpZM
UfzLsYYgPcqgZtGptlPtz8godO1Ac19WHZ0hza03OZ0yur37IHoPB8nJDpXZVhKyS3Jde72VDDIL
Q/SqN4xRhJcovdv6c5r2qfKUD8EU81CcnOS1o0t5etCbIp1dPoZEGb61avuQ0+A/HSj2J9H/5ins
7IMTNvk/QdgW72aI65hrkGu1hyockncxaaP8NZuF9jLJY4bzMStNcdAjM+XkMBWGVHrYqZbzY9fJ
eYdtAQDJmzHrWeJ1kS7FvqJnUnJOeFuGZ1giZnScpdJWj1PUCVgZy2f4UVdKq54ACFTjICfJUJ3G
MqnkMxwRoR6U1Ipql4K3M56pDyWTG8XZ/BMRP7NfLD/YT65eB3rmxejM/OwV3Iq8Fk5E5dK0P6qe
rdWK4VVYwhvHpmtl87ei1Ll8iLRGTeFnOOprrcmx+arIZVumLh1Z7Z8p+1Y5mEYaqrDHMqU7la0u
/3P/ZtymR1BHyVjIWsiPNo5d5BJ1PZiSc2lEkLw5qZWcFL2SfnQR5Sd6fedv9+NtLxKOM5hpFJnp
1tvgoaIOY8BchZr6ULzjLht9k1D6fP9kELIGQHsFQMuizLWm4FBpFnGfzoXfyxSVmxZld0uVhsP9
KJub3gTBWlT4aY2Gm7oGSJRBHoZMKhs/BDI7dU4VPxixpH5vOiSE74fazNqSHGGZAWmKtJz36vV9
hdOJEalt2/hG1ZkPUT/kB61XNO9+lM1aWKIsNTX6yrmx1pW7oqPxDMPtxq95dz3BoG/ocORVBdX9
hND6v/ejbccESQrMlJkj/yfDvB5TLTmBnA2J8J1ymNA/M0tXDuX6eD/KFrNe0CQ0PeluXAQm1ixI
mtYsEfKp/EnKi8FVpAKToroKaeYNEkUVbmprdnRs01zk/yrOtGhlplIAbSkdyvZLkaXleMpqmnNf
UiszhItrdrBXKdkuJX4kUCWnz0I0WffBKRX/cBQ4g8+Kk7kZmsRLSDfcSIx73pw3QpFEg+CTYTH3
69JWGNadGY2y8HNj6j20v9JvKBNqz1UpiZ36z81QoHgww6jK0E59/YWlqJ6cIdKF38ThaB1o5ObZ
bISh4D6Wm9o87XzqJWu7Srd4qC4FkMWMgwRvo8VTZZ2sTtbgd3zF3Kc9TsKCaM4MVPds7LMOreB/
eyyMxlLdUuvl+put44sKg6xKLCSWlTh8wHUaVHpQonjvvbvJBvl5EGNRHWAZLpae19NhD1LXwX3u
fUtS4oM2JOQGlCq+xKoDrG/UtMCN0h6Ke2OXAfrQaUFbL+CFuvyo/4BMkYaSwkRxy6c8JyIXVxHj
NWBOduZ++6mXvcyKWlrFtq+eKUPbMM3n0VcFZbeDJpWzj9WlE3timvU9T/fNoGAxwP+i2RtMayGX
Xw8KPZSAOmnf+anT24aXD4P8bIzO2O5gB5svtkhfUL7jNoEJRi3pOo7aauNU0QCLei493lUa9bkL
czv5RoFVP47QFE+hKYrQu7+QN2wURIHpvMGaAb4G74bV8LI4GoNuALKorT54tKxfiTJgrRi2KAOk
BSSiqDNdtRHSp5sXIU6jUQHfBgV3RMpW4w1ltOTmyjQvRaWMZ33xkkSQ7Y/Pjo7nKojdB3ZhQJ++
ntRGm7V8kTK8aHYgnUxJ154TSAqeUdn6KUvV5yxG0cppB+3Tjz4eymBmyPHycuIBeB1YEzUpt9Y5
l4Ej0A2hoj63OEV+9lHO+f3R9WItdOMNXDjl8ayAnc0+DZLTQxwLSKxBHH+hF+jX/YncrE7IXkjc
QPHltYwo1WoinRJj23wKRp+bVHpDqzE0HsHMVa/IbS0/IQdTT4csHZro8OnAFNtBkblWP/Rsrycy
s0IoJzBVfeCHygNSl9xIkQZPyE7pK3WdPQxLPn8/6DY5gQBGEgRYvixSa5UuWDOi3GUfTn6RTc57
3M/hcyEZDnJ9cf+lzVMU5e8HvHGkAU7yQOf6wud1rZ6q6KLlZVgQkMl/Ca0ETRM0wb8FQRfvnDOb
8wx5c7JiYBXQUIQyVl/SLAJFm6188lvZjp7VJEWFMI/3nBJuzSALn35h1Ey3UFupa6HC62zy9SCa
vltG3HqhYmRnWSSBJ1DI3iG13ZhA7CPREFPZCazU1X7rZrNFRqKQfSVzTDxZK0EWiZld0ox7xjk3
JpBQyNwseuok/cvf/+eWw4qnL+O2ln0tHIIjkub6g64ln0ZEAXLYbUCV1Ay5x1cD0vIsiwoEr31j
6PTHdHCmF7CcPZ2HG2NB4w+8lSQBZtC6ujsUbUt5ulH81oItkWbdSGfpmHv3V/eHE9p1ssQIQHcR
gCUpoXh4PWWDFYeSbQWy31Mz1Lyg0iDPlQAviAiWo/xLGm0o7R184LepiWrnBPW/DUNQo0pyHqZG
VtODGjjj98kap/lvdSgy61jIljAO2IMOtt+ohZwdZBOK4VMaNM0/VhCb3VNZx739jbdhJaMtFlOp
1IwoSk5T1EuftIfnuUT1YrFphk3HdK6ZEx3qbFlf1Iqv57F14a2Brn9axQsrUVF+3J/QG7trOfbZ
wrzTQPVWi2Nscg6RRFb8rJTp21YM+KouvXXaK0Bx0x6bLFHNnbtmu1TI1ygsg4YtHnTrKqndIV82
jgW+MVKqnlU7hsc06+3OUll++fVKAc2mjZppXNp11dXIUlXpixSRBt8xy/5XZrT9iYWrvRczuNY0
NuYPHV/vR2WS9R1W+vYEIQGDSMrDFx0KzpHrNSoCDcpQxBpFRKP6kjWT8l2kcO+HCRDz/ue7MZWE
og4MZkD705rOyIXTSW1JqEDLhheNpfIUq8J6vB9le2WTEYAU0FHKAYIO2PWArA7NamzgNR/gt/EK
YzBO+VjYL6PahH+ksZn96+Adf7ofdDs0FLlRVYPDSucn1N/roCgtZ01ZqJpPFcY5mE0af7edyPj0
Y29hQvGVkISnjL52SJuqRJ9KrKN8TB3jLzjzstXtwXwxa2uP+7tdFsAgkE45JHnw8efrAeWj5VQS
RVDfkaNfzex0j7KoptMQtXv1vBunJGp0EKapTyFXyIF5HSoyAZj1WjN8GlFSCU9jGvySY5og/PSo
6Pg9erE+VHQfYaqkPJnRPLdebdalLzu13RzVeKymH3E8OiiV9vpS4Rp1OXkIrT5+rac0nLypkep/
8XwO4zcLnkj4oCKxkR/NQo4jWpRsDJ8VkceOC2elDmh/ytppL9VZJux6h7PB6cNDI441APhzPUr0
2YtgsEvNb9r4f2VXawdLF49VQAOQGrd/T330OKUNnmbSr08vzaW/BvCRlGQhhF0HNrN2HkC9VV9z
SvPLrEvS35nRKDsb4IOHtxoflXYuATRZiLOGz3oUWZrZbgyflij7AP5vXDLbFF6YdN2bYrWtL6Pi
e54MUR7GaahesR2IvdLs9nzitit3sS3mTieppBypLOfDf/IUAAYRI0Ng+xa2Ey7ooXRoxroEvZ/T
42endun8WzYjF+CitnUdqjPLMA+opfm6ZMdHDXMLqiKURu5HuTEgKMXgGbyQMexYc2+nOa0qyc4M
UiIw8NyIw3OvzjhiR6yd+6G215C1VPFJXJeH/6Yejbhb6oiqNXwltCRvCkX3zVTS/hA2NqicYkd0
BI7KlHijllU7nVnbI5TYgNYc3KxWYNLryRwyuYplldhJHDvejIMEjx013rmDbk4mfgY03gJRo1V9
HcXqMxxr2t7w47kS5xDT3i8RD7ETZvR7b4HtjmdA1kIEX6waYI5dh6obacRSVTb8CUom2qHcEe9O
nLc/Ipatl2pa/m/WJOLPgKd86Iah6ewpmN4a7GLQy6qhDLC5L/RYj3rWjuFXdDr8MUpR/4LWYvjD
zI29J/mN/c+Vi1gfCxQm9sarpGx0pCoC1fQR9Omth2DuJctNa9OhO9JKEutQOtHwvWzjJid5HbP+
LDttXL+YjYLjVA0hq9h58d2afxJmbjFe8OSpqwWlp5OFAmhj+nrYTuDeWU7ZdfpatfVRL03DbQPl
V+uEJ6XMPi30C1eejkZoIwoQKcz8608/Y3kyLA41PqmzfehjOYCRHjbnuOnEzihvfeNFd4U7lOmn
C+A6VEshg7JSZPl9MaounCZMUzoTjZI00N/vnw5bmhbDQriGBUUGAhK5itUNeLLX4WCxnrpe8mhK
G34nWY1KYy7l89ugtNPkWrPI/GlI49GjyzZIT13Zifc2yc3xrKVqtIeULEGvL57lSU/iBYoAJLjm
UfVF2LV1Gdn+IDf6pezz/mWETfb1/thvROGNg4AjeqiLRdTqi5pxWNFDIhzfGsQI56Roy5+9YU47
B/CNr7n0MdAIxSubj7WiHZllZIlZym1ulDyFdjRN74OhDCclMvWdES0Jx2reOAaXKSNHRkh5dU9a
iT5bopdtP7O7/ltvRMEz9DrKt1Ymu7IeiO+fnkGEbKAD0z5C9VFfnbyFVNYqmJbtm1aQuVWX0XNr
d3uG6Lcm8KO4tshsci+vJlD0rRY6dur4aV6IY2ALcVBKK0eQV96zt7qxJD461iAFLdJia81Vwwit
0Kozx2/HevKGrqoOKN7tyQzcirK4LcDjY9bQwrre31HTjKMA/fGNDu+TDnE9LwHmefj0x6FCjdz1
wpGlRrY6K0clKqgkpuErt6JxLspBuLIW7DW33BgLZCpWAeuN82OdmpnoCSOzgSRUNWjZQcRW+phy
Qu5hYpsshn36IfJLGZfkbG2QaieDYuVY6r7quS1mb+LQmr8paVuAi3WjZD8K7trCS9BsUg91q8q0
1ZodzO5stPX2DRVzdXzHNBPyBcBAkx1IznHfXmQmpMQ1OOb+imVEV9waD1vHw+7J4c+pKKSHLACs
erHtoYTQIVsFNb/YMPJvDUImrx1nS4zhrtnJriMGZLhQV5iyXyWOnc1LaSGp4CphmL0XIhXT16FA
Iz91VTPR9QND0NrnqgngBGmhFKOwgJ+n46aqkfwzpPiLvseJ0ZUPjVqqxlFH2Wh4HtG0slxZASn+
a2jkeEazSpnMZ0mPFcuPnaysH2OMFALaUAaUpQp1cqgNzO08ubhh9JUrIVGaNl4IX1D/pXR48fy+
v/A238rmBOK9vMgyLx2Iq1MhGLSuaJvW8Z0QCtFAsuLSNfbTHHPdLaT6XBTqW2gz+ffDblYiGRl9
jpR+KI7QgLF6jfVaAwGcZ6Gvqnl36lp6PPIQsvYno1jwpj+qB5zoW/GwnvwGKZTJ9gXZjWdqeeh1
ORr596NsDvIlCl1LtP8t2dc6z2wlSVHp97J9uxTJq4kXk5v3of6caeN4DIas/fN+vM3cLYYCBvUr
UCMmcX1HOXrtlPyt4iciLk+1ih5v1OjGp0e1NFOSQQOqgNubq3PPoCNFRlVD9ZvQarzSSqoT7XbS
s1GN0qOh1nst1dtZ5IG8tG5D/VbIKJaF+t9nYyJLwmxazcdcSn/F3M+J3Agi+vcw0KTQlQVu1ffn
cRnB1QUM1gcje1FLWFjGa+Rtap2uSrWe/LTJc8szrKr+rQ9TVJ3NgrvlXBvSaJxwlBjNHRzpQ8tw
FZqeI+i6kLaXusFq10GVXAz3HMfP21FMl2p0sn9Sq0j/bKwhDU9WqoqfeClRQs/SMRyRr3SQjhFO
IH5XXd5Kj06GL5armZnkeKxJG1KkBu3jW2TarXrmNdzMXhzrFh2i9dhVf2lWHqKSJ5LJOFRpI+Jj
CZTVeCI2yu4PJzDN/wVqb/2gc1br3XhCftGVoVn+3bdwJk73J/4jCVgNH4YU5TyaURZtk9XaUiRl
EiYKAT7KI5VbU0z0E2cwdDeZHOOX1k/fC7v3JkwD/mnKvv1Lb8xq75Jaf/wFnSRhBcyCxU7aer3c
mgi2GoIOji8laXweukZpIGyoYXqYujTdwXg3O9YGDoGbAx7K497cBGusXDbSOHkd4lL8OUhl5qJm
rH6/P62b1GuJQs8EWjGLzvAa3jXqGVuvtEhe215Kz1auyF+KcU5PQFx776vNZuXhTiCgAiAD4LT1
ZnWGNkdmDeAlc3CTMMe/xjS0DgEt+Z3oo52Nuh0YXa4LuMVRriK6sIoWRsVYhlUVvjZDXx1AEKg0
Z5V2UXLxaUtC4A/42QDkDApUSb1eFvk4opKHh8VrMpYUeeomP/UZei33v9R2PTAKRBQBJ0AjeTVe
R5EA60q1qLksmiA7kHdEj2USOuf7UW5M2/Ji4hSnjg1cvQIe68gqrXSIUqYt1UKvKp3qpz3Tzusm
bRHJ3v1om9OUogmXESOy0AimonE9JiOIBzMfuABlI5xdI0dZzamlf5qqf5aSvjzDKN3TXbwxQC4L
WOeQBJZLahVSsGnNOe3SV2ju1WNgdJS+pk7K2F1d0P91f3w3vhlqHCBDKMbD//ngwf/nfoqsMdTl
sEI0qmzDFwdx6q+JnpfHz0eh+KpyES6CTOtZ7NUJSCqz81ekYpHWajvn2DvT3re6NZal/IpuJdsK
TPr6W0VhohQIF+SvqrCDE/0p5t9hZCQ/PzsWZJ50KHyLEDlQ8CqK2WKKoQ1B/moGY4qhCB5qaYdA
5f0oy165uksWMSmDj0KzGHKW6x07W/Kslm1RvJaZNp9zurqOzpTOJ7SeukddUke3Rj/8uatzc4+i
tV3y2qJHwIHEi2Rp6LiexmBQKvjTUf5aKlY/vKtNbiYXemPU8bXhKVl8ndRK/DKrwEg+LfT+4cig
oaJC1RCEa3WDtlXWKsnQlq9ZZA72oawcjOgw2f38FqN6TlGI7IEviErR9RCzeAqs2Q7L16BHr4Vu
gfxg5IifOZlpffpQXCQXuL+4udBtXadjWpKXMNC78rWoZnECHTFfy6Qrd1KvLU66KDvQIoXUDRc8
PJvrEcVtoglJysrXPkmHBzPV01NkScGZt1h8VIf/Y+47tiNHsix/pU7ukQ0t+nT1wiBc0UmndJIb
HEqYQZsBBmF/NN8xPzYXrKgqhkcM2bnrTWTykO5wOEy9+65o3aiqQHwDPu6HE4Kn4sEf7fMaa943
y/OveyhU+5jq6GsvHYzT0YO5XQKn9JpDi6id1chrl1QjrWNLE2lkFOijfT1Rfp30uB40+4ANAb3/
wkpv+OxwJ8vbQ9qwHFItPiNTuP7ubPe7u0JRiw17sQT5pRFbm6WN5Uu2B6h7slBZQR7WQQpNqZm2
caX0bv31Xf1mDkImCOYiTvIg4J6WDTjdKzELrz1gqlghticrZmhvJ0EJBq6vAC2ACZc9fX3R33yV
OB8smOeiewKK9/MYwrqdwmVxcSdKzSBM4YbphCYqaf+bR/abLxPQFiBsqLgQ0XTKtzBATJycWeeH
pq/1d+bWzVVVuPVdh4S/2GzZX+ZNQyoGuRb2UjCa4Fl3ci7xTTFixfbbA/jj1nbx1E7MyXbD3LLv
v/4Gf+kN4EpYV4BHYvnCifWkABKCg5Sc4c4Aw1hxl5V8CFEQQGnFzQJGJqys9Ft3hnI7GGi/EXnb
fPMJfjNwgCZDsAYuGlbQU1yvkyYflMq7A9a4xoqxXgsztoxRVtugMVq+gbeBdlU3utN8U1l/6Jd/
3rLAnUGHFJvHcgQ8tVCnlOUgBUnnUHIEaXjYoJwWLqpwP2izLQxAOdsELZhRZxQO5+K99SblrfSx
yrvr2lOQ0JGicZX7brhdw3eIaA/mVT+ZvFv0SXq9+fpRnQ5CkI8xFPCMFoLFAhX9PNjlCC3AoIzy
MHh1Fw2q2GZaeqjt7Ijm8V9FbJaLgYEDOGVBpX4xWjWNRhqeyusDbToDka/lgBBW/a+WL7gKvJux
SC1cJtRKJ7fUla3ZV3UvDogvdEPH0YIVhtqtE7RNCKpE/82eczrYl8uBsodSF5UFmnTLN/zp6Nja
oG76/twdWKt5q97GHlMGgxFDHTaEoz+Vq24e/VgINwvNmdNvVpHT1QqXhzYPhyQcj7CPn7relH3b
9Th49QdLQ/iMVRpZormQ2X09TH69Cubxh9UDVkUsySdrh9vB/9dSmTzApsbfcwjfqvVU8fG7E/JH
X+Tz7DGhdTcAGsAUAYC5e3pOcLtSqwMpxwMQFMTomFY++asuUPoWhrOqTkpf5Q+2o3Hjkgo4TqgI
eiL4x4Ia0MMsyddlx1Hkm9D4lm3GbvLB0tUKGr18Cv1hhMfMPMBuBnLRIM+JLFxfrbK0cp8LT69u
WAqMlFSC5oha9rPgfoYZLHQ3unZruZ2b/8VDEW4WsAHqXjC2luDBk3aKVUC2OPF6OjSB9mgONl3R
Jne/meG/6IeWq/hYBeEhgEthmv88QC2emX7F2hng5WAYsZic3iYcrLc5UloN26dgmgAcaVMfwK43
m7L6UFqY/avcyfwuQdB1DkcWAbyNTDC30SJ0mqzxL5ZGS/gCRjKmLTq7QFFOqr2W+yNwMdUehsDH
YbsyvHOtkujcf4zj/3iZ/jN7a1AFQAlSd//9X/j5pWlnyHJof/Ljf1+0b/V1L97e+v1T+1/LS//1
pz+/8L/3DAhU17z3p3/104vw/j+uHz31Tz/9ENc96+dL+Sbmq7dOlv3HBfBJl7/8n/7yb28f73Iz
t29//+OlkVi68G4ZFMB//PjV5vXvfyAr7tOUXt7/xy/Pnyq87pxl//f/CIaj0D/e7V8veXvqerza
/hPW0PCNwAKNxjoAmT/+Nr4tvzHxCxRhaCpBeoDYz6WcrBsoAPEi68+lkfrBAYDL0gevsmvk8iv7
T+wnH2w6tNaWRr35xz9v/aeH9O+H9rcalswNq/vu73+AyoUx+u9lAQ1xQENL8bAcXwAWnVZEXtnB
R1WmpBxy1k4r6Gjzklhmowcb+DbO/jkaUjX8qwdW0L3svb6PrL4U3SaH43QRitat3XAyXXHjgUHV
RS322RG6PYdmRENErAmjaMl1f9v2Rp0HZNnESlCpzEK3IgNm+ZRA7aqxpDA9ka+9GQyssNXzxt3b
dTfqIcal1pAMC4hLfLebpzgwKObWpBlNTeDrYU+kK5uiJ7IrrL3tUO1RaQxECQ69UUkwM+a9DcLE
Y7EYvoVWZc7QRLtVa5CmgsM3sdH0L6H1y7x2bWs9rYhdjJUK89TMP8RYgYgQndJzQnNv7EnPKLcS
IOCNG7s6w+an8cKFmrm2y/sAk+3cpnZjxCC0ZxdCoVdMUYbfN1Azv7Y4+YqwA52MESq6oSCzlIZ7
n5q45DEzeO+Q3B6naj+bZVBtxwGqdVI3ZupFEmW8v7GhO2iuLZW7faRaNZox+GJBF3qt56tYH2hK
F5dP/65pOsu4dpol18HJhTyDQbk/4elpZQsZfCfVtuQp7y7g3aCXGzOHwwqBfL3YoRqYeujix+m+
ztCLTnjgIxmCDFOd3jVYwu1kDGBgtu5SKiySuRx5Zhwk+2cx141BFPe9FwrpAg0hurPvxsrpH3TW
Q+FslEW/kj5veUjb2n/p0gZwej6ysVsJeJOPoW5UsAmofafSie9nYpfjoAFxpitnJxG5681hYbOu
JPrs4hCIwY/O1GTgY62czp0GIuA5COmHpr2CNs5GMo2M7YwUnUatZ907msm3PWgRBaEddsuw7BHB
QcrcZ9dybGqGL6jgSVkakxVqSgiNuMq0jmYzFQaBVXQFqsjsOFfSHnKTDLnUs5DRUrVkKNEpJqk5
dmB3T9V0P9VoRIUTl/WLiQ64CH2rh7YUORjqkpeug89mGKxKTKvxa1IiWLjAaV4Xb9Ss0pd0rGrw
cm3jmUF3WCZd1kwjkR6vcbgbUqfAv2x8xPKP7VkH50ysUj2VLdoQ8F4noHuoJ1tz2gvADzIjnItJ
kWJo/D7SRQqjG5/yBg4RJsubrdmLJckJ6bIszJzOGomejrMOjqcy1H1ZZOlLNYJNuGorQLA7x5dZ
i6ELw4Fr2DfaNPLSgDEy9GZxMHLHvEKlV5whdxdNWrDz9FeOprVKMoYOKYFM3r/HHuheIgg7uG88
r6zJAMMItgEa1TcbOpbVBQdbviAV8uZtTDk00sIA/txvZjfrGXEE9yHdLEeFlBjuzxXki82YwYtm
Km9HmkFmbZlUydu8KbMHmS/PJyhzZgPpBFAZuTOinMnEStMgkCstnQXL51ieYNq/D/y8utVNXC1O
vXy+UzP8v+DS2QEDBqNJFldigmN/ZOmaW0Spr7K1jTincYW61+njTLhTGTv5iCQJyRs7iyytrDCh
uCt0giCAkpEgrbKOFBLwH4E7r9VGdm1UVdQOOdUTVmdUkqwplrsLGGwMNLsZOO53YPtOAzcGlh5u
UBADflIg/goL2Xezp8EuQveah8rmEC+Po9YORONmhqDTiVmKlNKf4fAvM+hGXK9zL8quHp87vxe7
dsqg8cgCp+5JMbdTC48C27rCgJ2MeE6rMiCZbdMxZvDth5eBE5g6LEs7tyYW8jPGMLWltSRMgcUQ
e17b0ouU6nQjCgmHB2V62RXj1QAvD7Dck9rkWJNRy6bEh51ERaqMd9Ue4e91s+tBTKgIn/NMxjZ2
H8iwlZNXiZ9WgHVd5HM9Mh+OCohozBAb0fPAu+pSLQV63roUNUKPnQ7DemIPiCVkEiL/WvcjEFXY
DbRWPTS9qdVs08o0urjIfCcPM7tNYRvSKl0n2DOkIDOHZySYExXS0yej1HhUZpARkSY3qzvW0bSO
vB5BTYTjnznUJ729MxlOm6GQBQYfuHM1Dcu6ch5oT4sMlmApi4SLrKqYGy1twS707NcpYDon2OXz
B99JXRSh9tg543iXuhBCwviSCuN1RNF1LhWsW4lpKG/jQJA+rFJmFu/5ZJbnzuQ6t6bG1AMMKcQL
1bAWhnPTuK9GJzWYYjS6fgfPCrBwrU4074iqoivUxs2uNJR6ZFC67wMEdDSEpo0VkJbnoomg1WNF
yHhjXM29Mo6uk2eUVN5ihjPi1fcpt8aG2IGprgpodd4LrR+2cKBlLBTI2FiNZQ4HJTp4Aey+KzYT
xBkaDhmEiWRNndNmID0djI0j4RoSy7FwsTRi0jCSynGwMFEG96bINL0IC1i5DaRMbRjOgGbRysie
xAjBrVPoe1py+gILp8InE28tO3TKcvYvMwvFd9gxNHrOu75vs1DLfKhDyJTXFUzU7WJg1lMR6D3F
C1VvyN1owuv9oFTlTC34K6P0z7LAGIozN9MGFC5YQNP6xkVMSRGNfm5jDBTelK4l6P/6SIKs0o3N
rDmlfilm7hugyosSXqloOiJTzrXavd9wv9zVPXUFCIe58eL52Ti+Iocj42dNmZYw3WlYhZWpDCSL
QEdMreWVswrLmVrPGexKxtDS56pLsRTZaR9xydI0UlOvp5tOzpIeXQXWS9xpXZ3f9PNQN1GZ5lAW
oNWUuYy4WOWNEBJ/fDEB3I7w2FU3pI/StjsrRnpGYK8b2fgeUkCCcrDhBwi2GK8T4TiD/sZBjhVE
A1ysIwoF/uIqGqDH6Efi+JXtnwWsT+f3PgD8cN5hgRBJb1W+2LMia8Q+1dGh2dCgMJQTVzhbTGOk
dKjBEjq20ttlRW5loa2yJjtD3VZmz43QRBDRftLxmHKg6DA5SvFBTSqRzjKlEpUeqabMsl/l1MsS
5kLDXBygpdRVKCDg0FZ1x3t9m7bzwEN9xthdl1yDxwDX4WQaYpg2kKUrlxl3HboibJVxD4dgDGRn
uvURnOeT2nFGBsdgk3PvIRgN435KtclcgaiVvusSPalVXeSo+0rY2pikSnU9JyZiT1jUD5XsE58P
Xr+G2qaYN/jOCxnO+sA6SG5yDjcgLDzljuamfNNwgN77U+o9evWse4nhzwVLDNGBn2D5aGrFY81q
M4TbeKpAxHIzJ1LKg3bBVkNz3vowbIhnaehtCLJwlp1puDE0SzXLmImPQ/ZEROvxZ6wJTCbO0PkY
6obOkHlsjYN/0cMSgxKw3awmtnHs4DityczC/m5yGS9yrHfY0RQ4uwesxvm7UDDWdoEKwjahpkUa
uYY3ATRAGwmqCVnZgnDo7w2SBg5WvRb75q0dsAD/a9n8prFxmk7k7MEGVYwjgs6g54IlVeux/KpF
h/e9BpGsCMvBlbDpnux517eIWicdjtR91NQeHAQa0SHsquPuGCyukq6/NWiGr1h4Oj1qRuu1oXSz
AsF5lsirsHZkgaMKL3R6sKTIJGwfGjbheDvLZmePYAaTmaZzE6oR5uHrYGxamPvXubLJIGVR75ca
n5Km9Lm5K4JmLvHlCY3Gg4R4J8wbY9QiTcdTIB51C9DaGuUDy8eblZEuOUX+jS2KjuTtXMswG7vZ
i8acwutE74LxZdBUiVM0fGjfMqDVQcxTdL2f0by3ERjFMw3FxdyxVkXKNbpGhbzxBl+GVtZDwkWa
oZcTJwrMHPhOouwInDLynMyEQVI9WVoaz7PVm2HFuyG4dbGJpklRWEy/omJOnUtH2FbZh+0Ayrkb
QtRkdbc4euYWDgiirfoficV/CTr4/wICP4EIXwIM/wuhg4V2jgr7K/jgBuFa4m9nQATePiMI/3rl
DxTB9P7ESR9Wywjo8MHaBVbwDxQBspc/0S0GO2ZR88AECGDFDxRB8/9Emwz9R1gqQN2A7juK/x8w
ghb8uWCA4MPDXHGJ6AIB/y/gCCBf/IQjLI55iwgOTgOL6cBCAv8ZC4NIXlaD1bY7OQ3zERFXcBRB
52V6L0vplqQGHBSh7V3PYQa2ZjJnQo8mbQk/bGUQMriIEURZFThw22KjGkGPeqosjyjZwTkNfnT3
05jS19Huu5sAXbF3pGwWNvFcmscGQllqgrCwQYV9Remhz0W6ZS5imYguTLFpglrBgL7BZ6qCjh5Q
cSiU6577ArO06lxqMPKqbLuIAUOXiQlzo7HHAby0bXHpWOWE8x0ArVHKicApRbupUWA9OSM+RdrQ
Fn/dBloTcqup0IJBMJ4A9TaFT1A1W+pinJX7ytCJe/v4LF3qFSkRUDb72GzLNiypri7h7taGE1CW
y8bj2g3vJn2D3bfAu/oSfdU0k2ZFRJU1ERhRau8hZuRMeR7qXdi10VddwhIRM7/BjTROdm+1qEx0
t/GjrtD0BmVAxxWpFd8vJqQazKCLOcknjhLXAxZYl8y8UoVwz7Kur276ymwfQHFLH4zJmJrQlxpc
+5WLuMQDGpJq79tjug3gkRTCwcWGnxzcl+Msy1ATZHiI/gxRotvCEjBnshJkQGb70TBhdal1ZnrT
Tx7c2EbYq0EsnnmcGIhpSFKdF1fOANINMavBvkuHih7GwoT+RQkLda1nT92xrXznEfQBb90hL/NA
p6G7MYxUOw5pka091QWbYsjqOA18a6MHVbr1uskMTeneAM9Wj4472q9sRomKlFiru8DZOYF2O3hA
h2U6n0aqEjjWjRde7ft42ECSgFdXB1tv6KtfzM7G0EfzAfzt4gCCe/qAYFRLErTczDADmBahITTv
MiTdorcwJIo69HxC23GvkGB+P2W9fs8pnW9BvXEPAGsogUSNntvop98NqgVwnupa7HvjEEpd9HEz
GloMqMUMa833V3Y5iw0Cb4dwRukZB5MYbqcl3iJvu2gehjpmzWQ90WHBE2jaw7W6g4k+7MHSbQ27
+QZ8b70PDQQ5P4AinhO91BDS1hrZoSpk9qgQJrdC3TqEJnQBACagPeyVKPbSyoq9VQp2iZoh3c4M
kXmGgtuFTQOwgx2riLgrnV3G+nrVVZ2/L2FWCC5krUdjifcbRq++dlNYw8+m1A9UeuJATUeLK0R/
RrUt7oMZKchMwTnBMufqvQzq6dztZ4ozo+e9pi6bV24xDWGX5/qaFazYl7Aeh0DNsu/KmXmMwGut
TMYSKTxhVgrQwGkmJI8qXTRreNZN59zANDXSYcJmPEqboCxFbF7Heu+QjVPeQrFb2K8Beqmxb7YY
Ok0Gy5TJ0CPHbeAXVc17HK51sJPHLBJVSbp6M6CyzWgMblhSeelar7owB0cgo1FfVjAJrIksy2ho
8bbEq3e++woKcpGtHIqTLAJXmOuSgu1y9QQOOTdATuWE51e5tWqqG8iPSJPewowYdg0kLc54t64n
j+SKhbB3HrRDLZ7q6ZZbdTxVG7O5yKfnuaRrVFQ52w1wAJWBEQ3j5WDuAnbeo/zBsgS8qz1DFkHs
a9PT5CYCp1ZkoCQoVNc9u5BtovVJNuMs08rhvGmbiBbgB4S5wzZFldAyqs2d53VX2XPrrQ0JuO3K
GiPoL8Ii2MyS2PqhqB3SesiWTNLgxTfXORZnWfpAPUNU2xuGO0Np3xhPKWeJAKpHAy8R5s6nx1Q8
W+WjYU0rWE+QdthkRoqivUToaGNEaSFX0pavU97d9KlFsP0l1TCRfHS2A7d2Rek+ubVBzOKKOe8T
OPhoGkemgdM2v/KLLQwh5ePSdNm4QHtNFILwAOzhE7VukeV8tFwwLlC+haUzROAHbcE0ONOGioXQ
5Ye13aJWKLQbqg9kQNFBYLoZ8aAmdWFHKDbieqxJWosbizkxzk+X4HxrodF3LyYCJGF4da7YfBz7
fl8K964CORB/Pd0HznAmSxV12PLgscoh5rb3XtkCqLFmQZhpvcNS4V6vzReL9ggov6pd/6FwAoDP
1k1rzRGM2+84e0LaC07Ce6wg4eDaPKqlvID/D3Hr/fItesCvnV6EfJzW5sh3XFGAlV1NgHQQZDoQ
ox62RXkxaHlYUVBBUqC8ygg5wtUcDWswdi06eiTQNkaNwYZK6q0V2mqon1NLJhO1zmDYtEXibegH
QJyAHqXe1jE2GCRKroqhOmfGc8sYYBpAnFpxhhY+vESaV+rM8Vy6sRqfGWw+J7aHGy5aodcqS1S9
s+1nJY3Yda5mtmrmNGz9h9lhKwMujtLAMKAKnvLpJOYzR431dmQm7swzZxGrijmYRVAdO1ysPbTs
8J0Dsa57m5/zoLoU8JhN/fm8b6yEmfk+V8GzCS0ilw+VzniIrJP1aJQScayeGWe1d11KFfrpc15t
ZX0omoh1wL78Z8u70UVkVu3Kt86aMRnyFyHaM1YBg72p8z3MBKv6vur2eprFs5ORDj7DXG799Ayj
cB14m+o5B04s/BXycfr6nXpoUmhthGQiV1zJsghlkJRWvoFNTE4y/9XpnQSyG+JlGyO/q5z7DAgW
vJ78Biedauel18w66zVkxlmJ4UWI/2sAK6HM0pxGfwxgHPtQuemFBGAMSfGCgpV97KgjE8Rsot4A
TD8fBILt/BgoRmRM2crLUNBMFxkqXAT1kl5GE8qp2rhHYTG9aem7bDYqfef90W03pv7M5U7yG4Y2
wEKDgEOlCOEMG3aUwKmj6W9q/d66nY0DGjBo4WwsvJksb/w2mqoteE+AjPJ2V+lXc3nT6+NjoUUt
Hpu9sbG5oZc6qreggDQoqppIdXHpwO5/K2RNcHRBmtXVhP/F/hTq/c7U+FluwRYdxSqjD2bhkCxF
VxqfG0FAToTdzTZn4ugopca4m1DCBw/WuPa8GIfNjdshOXo7YKlSZjIoWDp0CBzcNU4aoy1O2vK8
qfYAEbGln+nyfZR3sLEnWreqmq0YHiq+NmB/hT6KElkEsJqMAliOjzZDufbh4lOLcl153krTzgsR
EJZL4vMtDGHpVEc691YwRSPN3GFbu3HEAdBl6PM+HHGmhn8TqfL6vBj7uBRnbJyAOyDYlxuQLAKQ
HW4UmmV6i/4LvVT+O4x6iSdjJtdVy7FX7QDGtflGGnlSIwmZJxhmwKBJV1yUOI8BZQecXB91fh1U
Emh8GQ44FtIMAASLgiHWUMa2+GIQrx0WKpok/L8KAusxt3is1SXoTHHHEijW0Wx7L9tbbq9N5ZIy
W+vu3qRPPH9UBYulG3+qpX70Oz/3NyHE/7UuQQ0GBgDYZcjFWcqjzyQSx6BtZkEqvZvg4JKTHAKq
aHH2AoYdwHh3sYOeW1KbfX0BKTh6Tq2nD4+ciSB09Mk9AyLdJvDNdtZNbQz3iKf2V97cy3sH8cMr
BswTm1RpHgusJe0I1EVornmNd85AqlaLbLQ0mose3g5rKMbsLR31MbIAeZJO5PNKDDmeKWC2HeQl
c4Qe8qPfX4vG3LYV5qBaDmsUgOoItVfgnntG9cq66dpnKdZiLNkw/0Z88qqcYvRvbtEwgOSoRqsQ
CPw2QxQsIBk9zIZ0neJgApfqYW1VcxKgZ4V4t1VpviOSr19Vbp0NxJRqPKet1iS62nhAi7Nllu/B
Fti7TezOj7N+a7avZgHADVyVvrrK5mo3C7sjpYknWeRYRFoZYz10AswdelOmOPu3F2VZ7+FiA6eJ
ASse3AvGUPbA2IM63wTYQ1wwHZOhvu3xJDzE3MX9jCXxUvXdq2Lnlq0dZvupAp8NU+0SzZOhW8t6
o9F5MTlPwBJaLYNJDu4KOo51q2Mg8X6nfO/a6CyC0DcyUOyA+U2DRLtBpY+0aXfWdGXwd1fdoZsM
W6vb1E90yBwZzEq/IaMsjfxPPXawlxC8hvLbAviNEh2Uop/HIDIvBQJd+LDLvRGJz0oPnbY8E0I+
4ryp9oVR8JWqJxaPHbpqNuRPQIGFnmSt/SPs7y9hLTc4ODbVKfPiJ6DlfwbHrN6ahQPRnb7V/0Ik
Bmo8zMwlCAmPAESYD+r3f/wT8fiF1LEp6dPfzhvxDg+Fz7DMb9/mB0Tjen8GASQVCN8AyxVkj39B
NMtvoLMACr4YBtnLb/4J0Zg+XgQZBkAdRFchbQDr1z8hGjP4E+iMs6RZg2cJ69q/gtCc0BFhcvbx
ToiBWuyKgAX9PAZLP1tqdk6PEq7zBJXLvfqGrncqT/vlEguf7xNfrzcsKEsULhH5t9nTcI9TpIcr
oS74LnJqWbT/TVpB/MzPN+OfTKjSW7pQPq7UxGJ9+E7M9PsbCRajMgfUaOS2/HwjYHfjME9HehzR
ySLyXB3TRL9pz1ny9e704WH0y318utCyeX36xmxj8vPWnOixtkMLZ0NFUAIZJHimyWYg1tbZ9tt2
lx5khLPWZo7EObB9ShA2muA4EjWw2sep7rs987ff7qdPdbJllvmUuQrtpqPw16oPi3XSvAWxTPp4
jMTTdDc8Tshx+M5B8YNy/tWXccKmoyI1be7hsvrWiMTNtFFnIBJqx+522BnblHSHbkAFSurt1rv5
+kGcUos/BhSy7MDFAiEeUU4LuvnpQWhcy1077+nReMEehXyM5rEJ5YNPiX0jMmJfFCgMYhA2iuev
r/wzbPqPkfz5wifTMgB7WujGMtTm2MsI1JTq7qVZf32R0w3ol9s7mZmdNVDYWwxoDaLtyEj7gKYz
iCg4aeOCNrgiwGq1ED3Xr6/74Vhw+kgXbxcTOh+oUz4+16evdWBN7tdGQI92FYu6A6aQzSoe/aX7
A2ETDoPgx4DAf1k5OewKpo2lDx1Yom6/8wztw2oBp9MBeKxOp2ZfGjY6lkURFZN3nWviESTLu6Ly
c3QS0TNlMCZG/sd7M3t0DRFfAFwRxLLJMiMYDRzVjPLAUO13lsynNNAf3+6/7/JkuagN6s2TbtIj
FMQX/SHbT1csNM4RJX83PxsPFvnWtGh5x6++15N1o86BzYBOQ4/Wte3DKIRoxI6rOCP+hUZD/943
v3uSyzt+dcWTNSGFvm4Q3KBHHldPiCmJZz+UMdzvz/TQ60IdersDyv2oinE2nEOYYKHUDOAhVKzh
VbfUOmu6KjfdulzhZwTfR+Yu/WbhWubKL58RpEhAYVi5zY/n9Gm0KX/Qad3jM4oztQvOYVD9jTLv
g3F+egXIc7AnoJ0C19DloPfpCnPfcMsWjB2hMQxdHN7JvrhqrsRr3xJFAKbHL2NO+K3/oHY0mi/6
owEWZMwe+90s972fuJv5YF7rWM7bcD5m0VJ5khQ5IRuknF1PB77WPZK+5WHwgH76q7AjxPVe6hEE
H6/FISU5GXczaQn6DNnhaSR5+M2M/d3a//kOT8ZySSHv7qlGjw6RMd0MUX2hEZXwEAwpFenxeKXD
wmNLr0FEBEcnUWFKzAiO0s8uQV3/CGQF/+XXNJYkiL4L0PrIkvzqAZwM/HmeVW0bKT3Oq/xs3uo0
7O6KtVwNQCBBxiB+v5q2xlY/o1vrEJy137k7fMRMffUBTuZBPaDGG+DZfSxIe4Zq7qGMkFEbit14
KMIbbw2LuZ0fFeFRbLsoCJdBwbc87LfdniZiN13Wz4enl+myjFlShnl4L8Mhsh589LYjCgxz3xzN
q243og7djzv5zTQ2lwH6y8c3oemCQz7ONaeut9QEU2cyKTv2UR/VG2FG7ip4cRIjqpM88WKsyW3s
XqtYXrDXPuxvs+j96xH2cXj65SP8Q0K0xNSd8tFNmmmz7+bsyO7MO/NNu7Jf0Uvvt3UVo3q1FyIf
AbXnm6v+THP+xz4LFsYiXPq46snhQnVZ4Vh1xY550l44a40curN+Rbfj7rspdKqU/NgOPl/q5Cwh
Wg/xiBouVZyDTFftsSKkCdugJXWOhfNbXcfvVubPlzs5QXDYY0INWbOjvUq3UwQ+4jnoBdF0NkVY
kM6nZy2eH/QN2kMRYr823XURAZU/fvP9nmh1frnpkxOGN1clXMpx05iUq3HVrtWqfKYX9Dk4z7ZO
bMVIggX6sk/Pdaydq6+v/hE+8MuYQsQsYhVR2QWn4QTo/k5GleI7kDHS6qP8AujODrlpkRaihfE+
PvBIRilpt+YOfZs+2vshOKRffwhExvxuciEyDgKsxRfeOalK5iWGtoGd9PF+81wRRu6v9893CTvn
pI4w4rpw2DXkebN/9siuIzidRFUYmyTertCpIoeNHVbhhRnqYbWtyL27egRBJKlWN1hDaHIVF+H6
jEYJKLF4v80htnF/A3m+y5LrilyA/IVXJruw/n/UnUey7NiVZacSEwANWjQTyrX706oDexLAhdZi
OjmL6ubEankEkxYRZBaLZVYNdsiw//9z9+cA7j33nL3X9lq/czX3BEjA7dy325MVHqrN223mXlZ+
1nBDyzV8fSO7t7OfH+fwdBl92p1e5Hu5620W/+Y7vHm9+wyWi00bJ1jD1D1daFq4qle5B9TH+8tJ
D94eEk9zfzJ+09PTm9+4D08N//2JWN67nFZX3xXutnIfcpf3d5VQc1/CaMfA79cvQAlNL/F51Y5X
Xd3vy5vFh7ut/MK9Py/u1+lt5VfwD5If3F3c1j2iYXKNnR/e7p8qd3JP/D5fDEbCx+1XHNp8OMhV
7vZx8CLv6yUKnt6YMbmVd2OwfeXePbIYr/IufJfXu2M+fHA9mHu7Bb8zMxR3Z7i3p3t/9E+73n3Y
zO7bsnk7eF8I5vmjt5lfSvZWVk32codP3m0ub5zUqLkcLyy8DZOTMDv17h1GaA9HEK9SeLrPcxfy
+r0bIGJ2s+t/fAZGEGxs15v3mufdB/szA8DN7iac3dftIx9V8zajt+vcm9TVuW+Pz+f7Q+6d3Zvj
yu183O4dT/IaP9gf98Hd0Xb3jv/SuIft4N63wc4IjryJR6XlehG31887GgCPinTl+9m86q7OHXcT
B/3edlneT4N7Lt1gS5edi0sAsHe+V91tkLhfa2jwhWr7z8TfTKG01/auGr6758fFzx5i9y3xio3J
Fxfc8X+1u4+v1064T8Tg+czDPBjF7vHb8oJ9vYkOwV7xrp/su/JCnyAjf/TMy/nIG/E5vdo7XVI/
+An8/eb7WugE56/T4O2HwHEfWdCYatwEZbD5xpaxbYLTsL9dvNPoj+HoK2HvbzN3e0I44Kn7J57u
hdvqdHkY/ZCedND6j0+ni+G+bC2eiNG3N/Im2Pa+5T6dDrd88synIgvg4LmLexiCy1Pmu5X/o7n3
L1/cydfHyHJ/Cj/YPj55wc1+4QY8b175+gr352n7Mrl8u4svzu9H/Kju+TX2XpdwDvZBf7v4trsG
tMg3TFFdcQCpyffCpShdirhwy5dd7xM39nnV6+sNnuMbvnT9QI/BI5+uD/aRd3/78jG5h9nv+EII
f/K0sHPb3cOTzBUzNzZf4a3l54+ym2/rc7svvf0/s4z/itv5u1X2d+vbnyQ+qmSbqQ4T9tlieXmR
Di+r/3HquGueuFI8sLvEO+keinVu+I+HTR8Uu0/aBs3u2XaP19p1DJpQ8+7/36pC9BwcpFU8UX/O
8apFpBiS1KZ0DsqdHMRE0m7qXZy5+b0IexpQ08XcMhEDEuCV3HD/54X/V/zf330vv3v7P+3ATuJA
uSy7a02o3r5V53lnsQ5uICufoy0s1bDeZ5fmn5zp/9FhB74iIRqw/LDS/6nKkJOMrARtSp+7Nq2D
xIhuHFVw2FCa9xKwFVIffEnx3Fr/rMv3j86eDg3LKxYcEtWfA0kK4rLQpPDGU7Du5B/7R3+dXtQX
TiT1ybqRHuzfjiT/Usf6P4aub9/z9L38xR3a7/fhl+rnl/v+Hb9On37+Xf/5D63sf6MmNV/1/9yS
/o+f7/gdB13/X/9Z/b4lzQ/91oC2dEyD8OhpPyu/dpKpT37TCJryXwwmEPSQ6T5fj8fcTH9tQGv2
X0i+g1tgYOgnv+Rv3Weaz4QH4xm9pk399lf/3S2/+e3m/839+Y99huT//LFCZAYCfhegNG5HooJB
1f1p9RjqWO54SqNAKSdxlDT7e0nQFcvrdNTTxERuMe2bXiT7iCifvTQmr5ku5NAeSd1UFzVQgL+d
KuxD9K4jRFtSqQwDKI4hg9EcoSx0B7t1bgZjYLbejVc90ETQeg4SiFiKoEl0o5F5lUYlVNIVc1ap
n0aHHvnLMNr5sM5DJz3XjlrFz7Xoi5ext8ZTr1sfFtK6W5wcsuwqTofQ0E4KQhZNOQviwXR2DXNx
Ig0i9HY4DG4THWmWQlyKXHKEq2IH8cVUtQ6DdXvqj46d2us21QtvqOrc1+x62Ne2wWCszZU90IbB
Mxo0DfjFbqx1RnkUdWj80uYMqzhHx6cdkmh4gw9d+airVYwkc9ru9bE4AgXHx7jGzPlz7B5odFoT
Jt+KTUhh2eu0g5IMzAozuenCsekR6DgYxqh+HLxHAZay6qlbO7dcVL/rFJRSMelb7qgzlpNJ5joq
V/t7UxUMG+GHdk2cm5eiRycnF8oPEsGTKLrpHrgoiaFLF5/rYroas2SrfWpb3cUkIE4dL4lebjUz
ZRfZGe+7yElyUTOVvpCeJ4ybSEMwvKbJ6gk9UIJ0fMZCQ5PBRC7lJZ3xJLWt3XlTTNAbXohp9WYR
AQFVJzusBmOZnpZFSe4HR+sPLfDuJp1w+5mDXoQKztJwkPX6YPC13cii3g3NCie0JgF36INFaVQ/
p53pY+IKlbF7zyrOLYbSyRsDgxSBE1mH/mloNyPxx5ipFMelpaxcSmsYjCBTq4laiFtm3E+9kdzE
dpzIrpRp07RDoLo8Wh2kAX9Ja8wR4MZ7sa/iaU1CK471wauIG4yCpF3zBnNYmeBxEporhD2doijf
tQAJGP/r1VTf5kWyJvs6wUBIhqw9taGRTyAnDaHhjtUlYMjYdKGS5sjKTISIntpZ6aaT4h2mi+jN
UcercZGe+tgyOvVXYw54rIVHCsV6T5ouuk1pnmR/yIcHvAYW3MyRPZVFo/qaiU8OOzYHF1evftHs
GeFiWXpKbR4maAZ+X9tyWOrI0Nt0eUvH4qfU0k2tVPu47o8ARPwicz5MRslhVlvIb1rnaClp9DQl
qAqcCaiqMCLDT7OrYxJXWtbxMKV16guzivpNRR5i8a3yRIXc2AvZ05mokaiC2TCNskTJVpb3+rqC
prXmYTitM7lrbsL6k+1x0s03EH9E6oJYs3FFCayXXhpXg3ullZH3LLq9pMrFXdla1n08ykdTrVV0
XbW07Id2PETEDx8qDWMJ5hh4tG4ymMWM9nc0tHCqdMtbOq3JwxUT7sZO+7H0UswI+WYWa/suN1Kv
b6C8dIW3dvSnAz2djf2gEhgtD3mHLqhr61NcVanqdvJS3qhDg8MBW14ibXrLUD7GWImz0GpxCrs5
vW7DMx1kILFuh0Iq4p9VLCaL3dJfsUykROGuupWWONHcRsp/nEkXLziMhmgzpslI/39QkIC1AmWX
HWUzeo4kvZus/CzUXjmqK97vJksyLFSa9pDlybTHbNht5E7VNoQE4OBVyLD0YEGVGVqZHgl3Xjny
toGdp69St3cw1B2seolxz2YxZiF9zsUGK4cxu3qLkyxsjBzJRdO3M/JfnCIRsjIvn6b3HuyIp3V9
HPKdcpuleVBVI/KBda6A5NXtNUYvUzCjTGbc4gJEobqvBqs4C0uvX4TVTYrXOt0mG5LWn2KUGOii
HzS7G4j2Nh4kbNE4G7q4QFI5t4+xrl7y2mD0NNpbUzRIaRNQGdBlX1hf6eul1nh0cCrr8ph123ih
7ikAjjVuLssQRZNanqXFbXus037RiD5sZ3PBsWKoPkSNATyN1R4kaboYDqRE1xY5mtFFVzHOFUyX
zS3yOPM2k4p6r3Vp+TpmInlcBzz8bqOqr5rT3A4SYI4yqSeGJfUjN7hN+KR1Cx8MyI2i35otkUvu
mjQnbDffIAS/VGsyMmxAOCGvsUnnXAiEp05cziwU5LPXnlq0BHRNSEm3AJTu2KLsfUpylw9Ydj41
cl08lIUKcEe3C2hbcnOsycTlDs4BVK9Ra3G6GdT1vQKsO/aFD4lm8I16FS5hW2y5REjsJ5T4eIqb
BVCYip49G9FYtq1Gp0qPmbzVuJVwq61MMxyBnK+bjpWqneS5vot69Mbh1OklK2xqRtFzU8LE8RGS
sliUphNGUrnJV8PxGlUirDVNM0DQqTK8raRUPfSpLe3SXi0va6NWkickbVhcs01bRB+Dk694scqH
CN8RFzIhGdZ1yqyrbiVlpS8ra5nmRbhUxT5hG3tf+roovKLXknajp9ZyDyqAhQqgBzIbVR0+R4tn
NtQbHLWebTby0zrY6V4rzRLhn6DSGBWt2YNePEMeZ2NZO0gEVpd7MGLk45zGItCm5DjbluS4pKD1
7AJGiRnd6vrXzDISxWM+odhhh5X4xlx+NQnkcn7qs4Lxmax0M1yEuT6iZh5frThr1ePcqWelzSCd
5tVGMOT2RV5+lkL203GEbB4lWUNyW9n0D5hNZbSninNEs81sTaZEzAIyT4lrL0S8yYQl9mqnOQ/a
MM+GZ6NnZ3fMaSOzVZb1OKfHJtHu0ki1mQQsRdIEcVc4N4nMxQnTiHLVjUjP+IiVPkPoZiq46Qk3
aa/+vi6qPYzNCcJKB7YotHDsUr4JXA5V5GwCx+9hSiONYuATP8T9Yn3jnr/F5dgXnqr11rLTayor
nyuIwnddlrp6wkuMCVTMXdWGTmFb72o6yad6wIyA7bucojMWcLn1UprTA2o+LIwuxgeN8ZUK6Xcr
2msinTyk0hTi/+qazahL049QABCzdkpPOH1sny5gvpU6WQ1NCpTZlfpy5KxuVOZlVHlobZTyySzi
IwZde9+Jug/Jrnxuk6QNawUzOA4vkUD/d0h0wmKHwJg7jYmnyXFW1IIHxRQ0uZAwPc8ZOlI81/Ks
+LDQbjolOoKKWMIaodQBg/NIvqgtJX5pD9m8WetBkol1LuQS1TLy8yRKl9ofZ4PkxaZdV1SlVbrH
iKZKqFubbT+oU2jIPPJKmn/nqQ4CNdPUcyq31ilagP548H86xo9lrZ7R+o8fNGnbgLhAJK5FY3um
CfbfqsVtMhdGx4OwxHvwZgcjU9QNV5miXSv004IbZuMM0n07y2nsj1ba7XG9z4EQ7aMam+iu2YI+
12RBZVYghpy77smayhkJqLC1j0HFCjrYlfLDha23cS4Ya0zSLUeOGSElhkmbGjx67mtrDjJJc94a
5lxjmMxduo/HyZ4eWbntYd8nkbpfjHYKqmKyHxO26Nwd5bozfZHF08coyemjFuXF27Ri0TArrd9E
Y46SN6418NKVlr8nWkafDx124qqdUn+ivFREgIXrx9AoYIJSNPtMGhi7Y4JK680Kqy4/Dhp+YFc0
SC98ZxL5yzqPBO1o1rjsx1UQQVVOw+rsbKmWAvwuSuPX65DiWq+G7AGg60iMmFXw72y1GOBXg/sv
XCufzfhkq6thnBJDH5D/wt/Xtq3AIjM62jx5KAj18qy3cTN7V440u51ZVS6hX13v8+9G7d4UNYuG
pRTld8nCqFB6O+TEuEsOz9zVribijaqbNearxsGowvbsSdEkfNWezQ9BtAm8zSXW8fhS8E00aExB
0nqcgdu+d8bOqN/a3KK81pt2x0IA+AIIbj28r4xzlS0+/yU7dmuKUKEQkicPUu9arZE1t7mczl+Z
BcPCzYGUzO5CKtFDrxskdANXMOqghhKn+su8nIoGg/MD2wgK1lyO2ygAKH2vpOBo9n2crGNoqrPS
8yZLCmUmapEfNonsDOE01RdnqjeWlsCFaJfuBZ0YSQlSl9jPhjqysIs2bxjHyl17qREnHaIoNT6K
stIsTNS9/oqVuexRzo+xEWZFU/Zh0VFPFW1701YWD7GWOO/kt4nYox6+nddGgept9j2QP1YUfxyM
GKRFmc0MBYxIpeJ0pBELdS4y+qxVnUpX+aLAuitz6cHewRyI2FRRdvSZiLcV0APTU9fetMJmEmKC
nOKYXixNmR72HBrNN6xUjU6qaJPXvlz3OLCkwgTXlS9dFixqCfkE7YxxW2QVW1sSzykB5RhtPXPs
YxNjR3p9UIui+AEvghOnwiD2SAHTArwhlIEqKc62JSalM/CL6mNeLBsZipTKz6Y0wR9CpVk6R1nP
qpvMqUmfTUVUUsRpVVgC7x7DSBiVOGE1652d6HGfZW5Xm/KL4zC3dmullk55GpvbsRqjcwtUiMF6
klaPKJmXFMthP97mkdJ/tFgivXrVop+uhNWYkS3hWk4il9wtM8Vs3hLDmMvTWIczWISY/7VqZFcA
gM/yrDXTnTHpeH4VA2lpvRry6EeV3APxTiNU/oOzpA0lqUUN2SRdNQM0sDkcaaOy6EFiR3BFjKjX
o3BoluF5ruv2zlmjwUSbOqVbbWQNeKkcYC77koNdR0Vv5zSP1U5vEUCpJ0ta9Tv4Bfs8lrONUlPU
oGmfVRBf9YghKlqGbpMYFAXugiJ7PoESRVtEYoYMcokxmVjh0+ydMZWyHRAcmZo3WVY/y1cM48gR
Of5M7awVtFCI/IFm1qZM/POlWvy5gcx40XToj7iVJnPaSaNszVsaJ3V/SsASVTddLBzhS45Q2/3A
OeszLtupCrNEjkLKXHaybqr7V0ePMgn/gGQeZmGrgeBupVLPBYnVCWgSoGiSyUa43Jktx6rBllM/
0jVOhnBczqoF0I1GTHfT5hl8Oqms3FwyyxdLG+IjFYi9cziu3LeKlryR0a5TM+Q2/irO6GylWoQB
aUzGBtFMBYnNs1VQBJlaqMexVmSqHCDVplp2e9lZ1gtRjpz7ZxxUCfptR2q55CwHPt7pJTlbmtD7
rXoF9N/nda7/JNoscCI1Y15sHSFl2zhtrIQ+1TgqnLZKiFKlGZvljd3jeMPejlcf0khvzaXzIWlT
AfmGOj97G6eiPrYNz93FImSk2E4pYSak3JTDVifoRoYU7dPEuof0eS/bXFrH+JIwET5PucUzqTQP
c1XTv5Ham9LgpeT8dpLjbWGjTLEjsZB72PT3NZW2K1nGKaqLrWHbUkOx+9RnbHulsW/G4oOa9V0S
za3T1XetqnwXijhi5LO8TBRB1c3vaiKlZCr0uzha7xwBMKbv8vemKFG1W8azpPE0jkZ109rVra0U
r7jM71NZuky5bhyrGFaUKWsUM0l1KebuQuPmQG5g5SIpfTeq6rVK8AnaVkosal0jZWepdpPC+GzM
TP3KlZxDQe8gJGjjd+BiQVVmR8nBUImPMOGIPHtAkDAaOVAMNfkKNJT6BbC2ZbhKl0deoQm8EOmD
XLSIXVaKTu727wm8Mioy9S4R1VPbcSAyupVIvHrgXB7hwEmzrt1JNcecrSwI10m5m/LJeHSgMTdB
WS8DH8EyWz1+zFatCeS1PbI/n6OlZY/Tlt511vliNM42Wc07ejqnSil3U2kGtqDjkRusWwpHCmOp
/GjNtnUjd7tJGkllVhFsyPMBzMdZo4SP4E+AlholcDmmZ+bJcTKl4lTWQqYwIHV0xJvRm/1rPmtr
mLXQH7ImdXaqwKLozPWFegtbEN2AxCinoBhsM5D7/tFZrJtWIb291uJjxUFKZn1yZ8uZm0doZT9q
bmpHFjZ7P42ccsGZwFbNmvWsmPOZUgsuhGVt7VahjdbLnjCj77jUMV5E6zve9FfFzJJgyrMdwR3p
saviG6wlm2lWz2O/6HdabsKiIvPGreXB2RNpUO/I1iixb7M3mchxfAv+hsuxpz6oHQxYMqtf8J6G
dc0HZPd3qVv3CdWqF63S5CkYaeY8P7eKMe9wj99VRmf5nCEjbr4mPVYS+KtAu17ziCPqWowf0dzj
FdU5By4p32YFTMovRI7yKZ/7naWXF0US92uR00Aa6+XiQCD56GC1mXH0NGggdqphXwBUJUhuudBM
aFyt0u4Uind5rdPtAntvUxAeq9WKsRVAuI+JonfuUlx9S90KCopQ+4sxq/V2supNWhWog5uJ24nV
28vVorvnberAXnk8rufprdUq701O8Uu+D6rVuoaUJhXy1uxQfHateirVabjY9NLcoc4eWrO4g7b+
OthJ7Tvs4FQb9AXk6DunCwMk52QWFKYIn3q+VxxqYnBuO7st91WiE1jMibl1cs7RXTBZS+x3iYYV
DZhgSAPkAmHnTYuaQ6UYb5Aq8CMpNogkh1537sSTa5faaycVrRen69m2Om5YpTvGZta/OcmIK19P
d02u7+W+wT+6ZD0BMLE1cYwUphoFaaMn0rYb4tzY0uanT1oaZlx+amCm8q/WUaYNxHDnmNbKet9V
lew2wOZv28TWHsxVrEey+FSvreVnImsyZmnwCQdRST65PSLxoHNM2ynPu+fZ4OqX42IFVtpa4aD2
C+SpZN1rIEl4PGcpHBZ6/5CbrI+hoJ8BnS4Ya8qiRNTsNOPc3DOsLMJWn2PPLpKDNU3ZLiaHPCRs
EqNand5FIt1XWfVgE02oWdpDTJnvNkNjHca2WLZiGbY5BamqqxuquVOpzchjeaz8JE1H13AWMyRY
fWKLsx6UrG882kyM41NVOTQUKVu7qAN6kQceXIQHNOZcbW2eWxhzu6xLiy3Iq5WTi4DrU5NApxC/
pRX9iYj33Cuy9DII+REI2FbuaqhldM8OWUIEECCBeRsPMOZ6zk4wyfRjWhL9tiTzDvDsbrLmfVcU
0X1cD8sxJkuhRbGn7WJozG6kZd1LbZR0DFdxVjWEdElxNZzjZ2tVCEzp2JuvaZN/6vZqwJJRZdey
+8cV6fQDkyDZT5o6Cye73c9ibjdx0j20VoEGoVX3Lb3NOh3x1GpF+aymIHDmofqIpfij7kp/ijjQ
g3zqfSeffjIekipjwuYCuy/CVGelXTk0cprUaG9wIuVVM3XkURq6OMxjHVXVZOmw89ovMUlvmMNu
8lbZGKwjO1hvXxxw2OAleaM2xba3k5fZjjygYY9x0XCAjodHE7Txa7zGWsi9x4e3O0KHnDE72bL1
sdqT8TUZ6yaZrbcoLZ8HvlBbIVyRH1c381Lv9MzczVl0GqP1WwUqANllKmx/SjWr9NV5iHfMwwqv
GxwmSbTL9TBtMiKw5iX1jaqsiJFuAQQQizU8afLwInoodnZjP1mReOV08qOtwyWbU3Sgan+mLlzQ
ihs0dAbNw3YT+WVCw4bXvLfNngNPxKVrW+iDOgvQIBrrprGyEBLeadSAzTGO0tV3iIuK6UayNkdh
TJQjSLsmpugbxxRVzmCBUmg53qaz2bOwZJVzbbdZlynpuZpQmbhFE+NINpsdzL20oQFjBWD/qpfc
hh3qcJW/DDnq3hXJeJHXbupgA1mLzVOdi+4CzEySmDeSv+Iz2kMtLGeltl3Bdqi7SG/nIqgnvgIv
yqL2aW5iWhhChNUST3vwEjWqIttaH+G7QtSb8knBhxmDhx68Oa+dgo0vH6vLSFMh5js2VlBXCO2r
XtyNazMbwaC0IC84SU3JXSGpRu7hymbFN0Yb82pR/mQ0708yFPFv1ewxyveTks6PBjRQmRXBKrd2
o3X7rF2n3B2UaTayE7+dheSu0VNjn9OgDUlDL2I3yXptQ9OMHJk8KwF0pIYXpfbbUhSnTJ/ptJrY
Oeo8cZ1aXbxKAE1tjSpUy8wOp1Sm6T42XX2WbOOEyE76TLnXbhSyaZEldn4LTjV0pohOc8+2Bk8a
Em0UKrH0xXJzLlctyKE7+R181WtHevbHKvHKKBKwGHMnCwTQyC9DnWBILr3uz1VTvTScbMBLTpcm
EknlVnGFiAbnZa0VNfU3d1gPncJRQVXGfFiJ9tJPYsqrJI49R2fV5LAJD5KaQovDTES5hV53XDuq
gbLTMrCIuYqgzSLwZKArGoe1PkYv9ZplH0IqdSwgozErblKCeAVf49l65P86vP+XZA3/dy67fzfo
EbGslnUd///PWoZf7XVf37/cJzy4/fsfcMt/+/G/2up08y+s5gppO2CSsU+i3P0r+Yi/QbVwNbOh
/PyDrU6/8pMdXWYZVK68+quQ/6+uOv4KfrJ8DS8AYMlPW/+Kq45U6j+IPhn6oLfQeT34R5rBCeVP
Ohzqj7wCkLw+Ak5/1hd2m6S8Fa3ymReg/4TB0N0mmc7RDlSYVkDn/VtflvvIrqgMjZNSSADDOg6d
0ildkzvyp8O4rzF1TxsjT5/IMzG9pp5FaEZia4xiDsZqcDzq5B19hvulzW6dqXxqbHNnNcubXRmH
0o4eKFRZRU3mUM6q+bpjIDitqu8xi0uOzzVY5J7WvVDuC6kJUlPajuw6rMC4z/qKiITJvgy9dpxV
i73Geqgs6QFl9SWid1ba6bYZcvqt0pZ18rUoxEfJXMebNarJRI0YY2XVd6uCba4H87p06RBBypYD
QArsR6bFOo0AxsZqeUO4zM/M2SsLJsuOAKYRLylDgfmeXGOmx4oxehTk/jSy5Mda9WRPMg2vgahh
/rTD3810oL+TOonCuQunwnrqoBR4iUMvS0rUUNejrQPxjqqXlWzSESgAUHKlVWUoGf2oU3UH2p/p
50hBz9Ha8QBYFUHB+MazKwQojsFnbpn1Zxlnx6aXRkK5iluVRQ2obuHNS/PEz3JOtK3tYlq8LByJ
3O6uBx7+2NatM7DLIojS2fFswaZf2A0B1Hx0R2qw0icIOyyiT5k+q5xVETcAf2ueRLw+TxpWG07J
Zi4fchGhYVubOwIQPo2Kg6U963TQyJxjVWvvlMF8oF15lowHfVq+u9om4St9LZVM8bqu/I45DbkO
A2LHWOBdFN9rAYhAtulEmxZbbZ4LuD/0L7y6E852FsuzI7TjIuY3zs4gxq1z/us0SpN+hqQj+me9
j3UD8t7S1X7eSWlgLA4I7RKpdZPbSFckMLjNHdidrTLKz2PePGWKsTOs6imX+1tQsGCuyzulslNv
qoqnaGWQ5uSxL0nrfZqbcL8rzV9TKoB8IQxq1bDlmwlDw1E1XkabeYoawdzJeJ9EPzoQf5kZlgBZ
RPvNiGHvAJSRkux2dCKgVLpHy4aId3U/NO33aGfbzFY4aBcnRBRcgsi+nfURgc/YBlZHf5hdAGJA
vxmtZmM2nMr6K5dpiC6acBjZpuJVEv2Gj+fSw/9RlW4zqhKNgHwrM7MmM+k1quW3aeBkNqnHYcpv
lWXO6c3nmisNzkMz6Z9OrXxC6NsRUPnrR5sMGySG9JMl+t7KrV1NKqWnT8pRd5KPRTYeyCg6LCOZ
rOuk73M52zpafddl873cSFtAudvF5q6Q9OQjkeo7WZ3fqgniQ0mrpdH2sqoexLK+AVjfZcbyNpXF
91yrh8mAevi7Nf2vIrA/wBf+4dpoQDbDAEh+0p9zk0lmTg24SutjaWc0KBqG8QqYMxuWDDl3n9Nc
HoVlhkBVj3HfvYhiBIthhv/kU/xRsPjbCm1cLdRXDRwEveun/J1pq3A4KDdtK/MpOPloV+JHnXFS
HKUgVvMj6g2aZ8VbocSHeon2VavdqnH602NI+f+15f+tMPjFI9H0i62r/fz++iUAhfOJAooC6t/C
cv+7C/V3Dvu77/q//tdHnn6+/+JXBSO4z/fy/fe6RhMt4m8lgGReQYYGbQ+UitTzJO/9dw0gWepf
EFUoxjUyC2c7/+Bv0kbF+QvwRXhr5CXzTFCM/q0IUKy/EFwL1Q095DWFGA/PvyBu5Gb+QxFgQDtE
KHnFjDBwRxxm/knbWFNNioXDagCOx7YOYmjlJax6c6bRluXiQc2uiGNb76Z4s0adGMPO6tsG3E2T
H2jhVCR2S/Bx952RL/xDRx43gzL3FR2VJH1fietgGcwr7asu6ND6mT6shVvX+vBYIuNQPWuKBMSr
PiboGxFOC0d6XiqkFFZrP6bldViFjAge+dhrtD2Zh+o04S3B9lVaiwSJ3Ozs7FSiRKGeHic6zM7A
6c9Lhb7Em64SluQVS6ad2WyNJ8UU1CjKAEoJH/GM57RdO6sOIro7385gWNh7pXJ+ILvbKlhkbW2m
SW3q47lJigHb49jVSD4YuXwkjhN9iRJJnasnvaqzsk/9PclW+f+m7jy2K1fOLP0q9QLQAhAImOnx
lj6TTE6wSGYmvEcgAnj6+o6uuiVdVbdWDWpQA02ukuQxAOI3e3+b0YYztNG6sBt11dEUqVM+LvB5
5nYIcVdQe1Q7VcMW3w2apTUQ8QE5ipOMLsxhJ8yqO6I+RvADgCnZhNg89LfAaVmUilr1D5NcIKPr
cck/HFMXNWNafnLde7UZtj7nmrOGBWa5a0CFtd40ZlTpO92nfW9B6gazv4QNuFrUMNOdvjED90Om
+9ehktNgEI+MhOBZkMqjQ9cyYnMjU3jrCUHDRaC5YimUkfIQB5P9oYMwvw8KGXzCs2PuF8sZaotp
lMZMm+RQc2Y1Y1vxovF720VFuBbI62AuIR3zN2lsiU+GL0irQBYt34C4a73SQYyyx/HJLN51wLZZ
J1rADOGCD+7EsMttofGLTgaPeRA1uJOmZZL7xcLhegL0jt5SFzqegAgHcLk7FJBPVl4G3Q5teHxt
JU3bxmv74FdYtkt5d4uNehon7HeX3JtcNExKuMVm8ZawIwYnLhApVqZkYBIHQXVuSPrSxxohZ7cm
vNPVG4v7YtwMo0GjAcEP3V5OGAY+6qmLvJ3dzamF3lWWBQkjooz3Vhd6Vw8tyrjm7Fj43uhP6XOJ
dKh2BdupZU0WlnoacGczrI8D/eVU2jAy5nHjrRJEp9OlHqPuBxK3GYiOMrEhYSBlWRK4QBnXVjEt
R+UNA6YYX9vooHw2eDCxaipc0hW6iCFX0TzHeiFyo6utJFqz13TIRSgRVv9QEvHF1vFnKnFpCut1
HPoU8bI01vc+m7SGjRdI6lnN4JE9T7xqCrcO+MYr6XFbwQ91sgCvRWi6r6jpQB0iiLYpwHMg/Fz/
0yfKk+nBMsbAGppYIbPKuG1fq2aK1nOBJIlsjsh5BiD/a477XjEGWG4gz6yIHeavYb53Msfb8ADt
8UGVDBHWBaDEr3GyQwYa5RJe2gQuI9j7jtuGZap5SVUh7zwRzxr4EAgldj6y2uH9Qzq6JHPQbYem
TY5VybvdOOOIQlmNRqEHawsw+izwwQm6so/EzkL6064rHtIYF7w+8laRV4JbiNQyzNvGlMG1tyen
XbOZGoi0M5FPcsuUsZxZCM2lpUok3miU2V+VG6uPuvf8BUpDGqGz8aC3sqkBGrc3pEd885ivDoib
pPMsuQjbO1+nWb21E6lebX8RwyoZgWKsmWcYZuqOkOAgJy5degbI3PxCnSBi4ytwNnC1k09WVt7V
HsksQRTkCovnZsGQKjE+UsCQ0Jpk502sRXehEkX+byyP/+w1vJ04JFHC1kc24pIJGPzJh+yDel4W
OeptvLQg9tyYSX9f/bvsS+dmWfy7teWPP+NJGUif6s313dvL+IfaCTZFqgZQ+1tDTttNpQvdCpIa
N4NSS35Nc/RSvpvH77pI5dlZEBptvHFp/00Nd3s3//wypOvi3mW1zDkf+n9yVjKypIbzWZ/5TeWc
QpVPP2SbD9+Qm3pf/1CF/BdF6z/bFG7vGBAPHombk8JGevenP1XXccQ+EEsNyxxmphNJkqREOJpv
mdx7UJA9MHy82tUtxUARu6IAkjaZ/T9WK95Pv/oRU8x/kLk1/AcH3k9sMU39v6BAJPfKp5L6f4+J
zqr+GNKs/8ey8G8/9PfhEBz/G9bJ9okmFP+3MHQ8+RcRkbwLeMRlHOVx5f7N8uJ5NzcM9wwR2Pa/
DId8fgnDJgASmNPxz/836kLxJ8cc2S2UhD7MNiZRyOL/Ja6zawjnsRw0bAxungpSGa6d41tALPPP
ZqQrTHG+bCrVtZ9jPka7og4wdRSef0Vu3n4UNk/Bsavx34alvJutZEFcVWMnFoZ0LCDtqD6W7+Qf
uNu+IJJWcaEcrLRHdlwl834yIjssQtAc27F3nuHYs6g12b6sC4iObuNtksF7nIfF32mn+GBbMB+r
IeOvLPy2aiJyp/LbFEgjINGA4x88oV3sbsP0je7baVVMtHMkFrTrto3BIjaABEdEkE7k74IZQRf6
4vduAC4YLVl2FxayPwZh+enM4jGsq0vW5z+rJfvMAmKkbv8B0ct3L+2Yzw4EvjTLDya2w2ooOtwc
5QXxMs5m2Ld7Kmt7NVnNexrOCROxcVotEmCxjgJru3iwrwNUMWsMJr/dMD5R0sWnYLQw3sjiM0Wj
CX6yeU5w+JgWDT/TD6zLPOxXN075Wg35Z+BB90ipQ/Yhw5tV29v5S9c65TGrsvQ+HBfWEGOzzGfy
0wETzxPGbY8QZpGnm8TNAXeYICRXmy+p92LngmPiThXdTGaGeWi7d/smL8VN9F5OdUt/f3PRaD6F
239q/PJdz/1zPSfneBnbrVvzj6Wsq5XuiEcTk/XFwd1sQockzNpBdzMXsJmqNNhWicfhl/ovpLH9
tHxm+RiL3juj211Q4pMYYDjz3RubzdzoFJtGmXE79RaO2RhcumGNdbX5etwo6d+MneJm6akmUA3/
jj3rVMy316jK9ygq0k2UwJes7OahW/g+UJ+pXVkP7XvLiOnQkMm16hbhXAAvNAcdSu9uvl06RgxX
+nWLieSkLiR4qEvgJ7eZxVKjShmCyn0qk7L9JJ2ze8wW9dZquXczFW6WSBzobz5baGkUVc1z6o/m
rjX1+xD3z7FHugNmjueBV5t3w1ttVywqENYs2qS7obfYNrgVjq7i55yrZuNhOIL5zNnNdtOc6qb0
dl7dwhROcQNUqXVK+/Y5mrkU3JT3O9YI6RtGMIHzKOO53suqKXbkAt2Gg/gvBrI67hpIi5vmttLx
q0J+x8HDmCMOFBV/AX46n8sHt5cHYnIJhkrq537mPpuj9LecncepRMSoVclll9W/CTSyWK1DQvJA
ohPOZtcgJ715F9/GxgMmNpb1+ppn6fvit/bGSurmUOZ8tKYN8JwA3BSHaNRoRzB/XHwqhh02L59o
uuWKH0Djf+D7pEtjYBnECZ8Fdo/WZOY+c4d6vwwDFJMiZiLIomXbME5b54nAJUD6xtou+AWSo3nT
hfmyw2xz8yR0b6PhgcAiPNm0LOD2COjSn2MTfYnM606xlf2OQ28vW/Y6TqA2lZf5q2TqJJEt+Sep
MuLo15XHPHGp91HCB6BCuOpuwl+Es+zhslu+80n6W4yN1zK3Sau5jZewqc1IV0AY20P6k2S0q6mK
36TETt9vumn0G7gsvI49HO4KFApRWq11Dq1cJS6O3ZIGUrj9GxTaz961P0L0MhtLdNkeyb45dbEq
dg43N7ho/HiFB2g/vAHLse7xpK0nd9tgMFjljIw37Sw7hG+5OhSibu9pfxcAr3H3phAxbcOwrS/V
VPefbcN0fMo6sYondf3rdSNpQG43W8qYnVsq6kkAsyCDHmyHi4weLztYIdYOL8uiPYLe6//UiOoV
wnr762f28b+g0CCu+P9XZnxbPn+RkvQvztq//tjfvLXiL/CkAj8gQNWWOG1w0P6xhZISgCNbKAZN
0r7Nnxgv/p9CQ/6F4sQH+gl71v5j8vi3LZQI/kKRQYQ2rDkh7BuO8b9RaNx2TH8vj7HWBh5/mT8l
SDv3cGL8c5U+DqkfpgLqexVnhBRZY7c3FnF0STAX23pw3RedCPXwD5/Rvy2Ub38UT5NHWwDUkmpL
/KlQFuMUBbkXZOggbtIg+kMk6QhSlhmoexF7CO+c8opdALWYVaYD6tYUHPgfa1Qc3P+1sfifbfB/
vAo6A4eqjYiRIPjzq9BGd01JuBWDpWPWcCe5jGaSxdVo3RjqustLFLn/pkdw/IjZ4Z8+8gAViutj
pbchRNp/6r+yfrYI+hqavUUT9k3J4TKHs5ifJul1C9+DMI/+qOLyHKNd/Zk17eBtOiwf68BRMyur
3Mxf/Wi09z4xi3lNMEnoQ5Yvwv9m0jqXWxaPqt1AFa37Qypzt3yWBTFLF8dM5X7slnojWmLhpogB
z74UUYILQ/kPgZB3HTmoySp2bOPezqFGn2NslGsLjxCgSRDFsp2hITglKlS+uy4/EoiG/Sc3GCFw
VC9eC8o/Z0KIqDlx0BK6xTcfEdGvoi3w+S8WYVGDf1z8ENK40skviuAYxazA+aILuckZGoDkLR7a
SD1EwA2L22I/KEeEvUbcyMUxjGNjuuPsuO09KVxi5fu1/ZsoQDQQU/0c9tpnt1Rah7h1xzX7YcXS
nz+C7cjlpKmLPdtOMjHNck8NrOUmtdQPp+s/uzh+s0oht7ry3X3UCk7FgMadzK1gHY7W71IX7GuS
EN3kanIriCB+WJ9IefE/xzk8JVUWbbqUt+gvTv2rDX35FU43pdNoJvtpSrzXKsj7bWSJs4F2nO+0
xeWDCM0QjFdnfnZQJQXPVam6ufeChNDsaur2TmfNv5auHZFvIrgwOEYnyi9isJPyQRkLjZBdjO7N
ZCuh0hJIxefeFfmZf6zvtSDUENPPTIBDM/vem0lnRI8prTD7xkDp4D7FsButoSMazEtNbXk/euMU
8NljVXVP5Hjq/hlIow2yn4CUTxVZw3Qlzgwdh6wj9+QX3syiKaqncTtyo4VrU88VwyJKR3WQtRtc
LVzlyVpmyqgzroTxJY4a9ZSiAEZdbi0YfKxYpUcHV0yyTVma9yvjZlXK68zden/T4pMJ0dXBk1uk
PiLFZozqo5nQ4iBI7ZyvyATqW7kQfLZLKtS7LGB7YvRaPUmbSaAqNUVI3jn1NaaRuqdqnlGRIEZH
eoKabgFr5BXz9Km6skK7KVRVbim6wXjWnZI7QnZRH5EToUswqk1LS+a1ckPAWP0O0snG+8xq3NrG
Vps72PrS+Un58WgdSyw87cuEqackKXNmClWVRR+sGjWSjdxNiRuumbRTGE2DxZoxpwCvd2bMm2TL
VnYgX5V3/EJobo0sGvMmKT0VT5ZN6fmJi2I1c/SK6EX6HIx/ybwTbS92JJZ3QNbH0kPMV5U3e1JC
xODRJlAP23+ZWPcElCCc6qaB6nCpRMiW02aeuZ3ccCScOfS9+UeuUn+46KmJviFvFOWzWTBM4Jt0
w5eujvV3Fv7iOZK26e7yWhmgBH5X8EGnhBZtNDup4gd39Zhvk8KVyeskuqnfZbOV3hjmaRgdKsqc
K9lmoVknuUsVOKX54D8jTZ+gyAmfHyU21wSkQ7qi33qlq6pzZHvDcXIDWLJJUOtqo+YFKrtPNuP0
EjOF+8o0ET9nyAHUv1VXQhFm2efGYAfHXq+cNFp2OQbhsxjq9EmaSgOF8MNWI0qM5nQn277+Wkrc
HZvajgUazDFDSTn2s/pG/k8fbisC956jsftrDkm+wMOL3OKWQglK/8ydK+KLzvq4YIltlifPjKRa
dJhYkJr3aYA9r59IZilkMznbBVMO46LIUr8iu5LEtPWpcx93ZCbuLa+Uy2bmMfRlT54q9k2qo3fi
sOePgGFy+NK60sdZEkzo89q42Lc+Ht+uvCnCRl/oYKtjL3qT9pKM52YOkXkae0TDjs8jPvtB7JtD
oat62RCvTGQbzprqKxBl9Ng4wQD53I5Ss27rjlhUPzAfJQYX0PFDmW6t4tb6TsxJVoSDWy/SWdwH
q7YNBiO2AOcirCp8CzTd9kpIprurjvKZZYgeDrBaAbl6uZv6J/ZWyC77JDewMnoeFFeHIMPl2sdx
g2O4TdLsgDi71WvXH7L7YNZ1yQw/uEWqzBZBo4MvcsKwx9zzSD9oSeSQeMQeCnKx7i0Upd0KG4Mo
j8iBIk4L2y/0yjVcSJtUD+AELHzCzV5l7EzWozSd3nIcx/e3CeWln5o+eRhnJOfbBjHxHtudfudh
mtxHnQU5JCMG5SArO/WwbQ9vxPUdOwKcF4RnHGqroh/rtzYsTIu8duzO/tT7/lqCt32hG2pnRAgW
JHut5F2WsmfPJnfqD2PpdFwXAcuJfaKc8ImJD9s1w/O+FPbFdZ0e1SFjFFQWLkG2bt9a6W4MG/WN
NZD10BpbiVWfjP6D0nHhcMWnIXA9r0prwpYG29tbes7djWvh8lmLmZyhVSZndcchSzVUFFiQL3Y6
QlHpuplIUJ3YdbT3CtOTxNHGS7qC6/pTlhwfm7JcKvpZnjgWITeoFo89JPv+bIf1kJ5MK2f+z3Fa
azIkNwWxUSFpSrN5iqis+3PIJiTd6dt2cUeEUokB3xsbclq8Ll2jdOn7a4NchEDOug/jMxzmcjgO
xoXwwBfe/FTGni5hTsrYQfXs+jaL08krx7gm/HBQwUdb0BhtGFUNFhe5s9i4A7L4l4L5Wp0Rrhog
Z50jhx0LL7tD8nfTlVOZa8zvU5JfMPwRNjFN4S0KSFHVokt2cGugyobeQEwrvjtf/6qnDlfQoKYv
jCH3aetY5waszNZl4fYesQlyZ+d19MSW8cV4stuAjYCrgN1G/bgrEFGuQ2c86bhKD0T+YHkAY4KN
GhsmoDvhc07aVi2Jsk3b/IJLNvwIuYVXOhLqt5tG8anQaX1sIUgcpnABijm2+abpNEZ2a3Tu8P+N
v/ygArE3dfE3KyqLHzj38HxxKIpz28VusA7AEly8tHR+EmXfnSzhm1MbdRzfNzGkG+XZe9BK+1su
2yfds89eVQXK9SqmcNDO9ESYPDkTqt51hBTEQrw3Xp9vy+p2x0FbOE4wSBj/R0Q6zQnzDG8ACpON
CWkS84lISfugkiTYYEumB8DDcUjtMTsHIyZYC0fKOoisfEuvXN6VYXVPbUTOzJD3O4aoTwBOKAsA
Nux9KF6hG11JdzZEbBdkCNV7llPkh82d3IRlfVBVcJg8efYUcxD2r2+h8OK7JiPiqG4QJHukbqzo
+vFVmD66VixpQboE04HHw28FNnMvg/59SKINiWGoiILou91VBNfN+dY4yHeLeED/btIT/4bMs6Fv
vxK3eGuSzl43hLDuizk9h9I99OmAD796pGpuGNHaj3E/UUpZ8pBUA4taUgNQuTn5aZnZrLujTVhc
C31bIjQbeRFrwn59wEeArrMqf2gdWArp2FhXvsF43WGJfUoXwYqaVOoUaglqW8te4kMtdL/mVjJr
y/G8Xd07O1g37QPVPFzhkaUi+uwRTBLWsQ/IyPrsdrX/Ilztf3DepXdT0b1LFr8PIi3HCw67eNs2
QXmyyNxwcfYjsItfgKvxpJhgh9PyoSMI3oLURuAdVgdao/Gjdbz6KCt/j44Ncrps5ElYAYM1HS6f
U7HsO9aeXUTgjvIdck7JiO1BZY/WlsTj9m3EILrKoiC6qnZp920PacF1R5At+dHBcvdaT+lTaAn8
oa05xoXd7tmMFdfI/hni+x3IxlxVVnpoHfXS9j4HHb/rNKQWuAuvuvP9yV4NofNKJTMzTdNcfXVl
/LexD77nGgGYKW1yS+IWVlJitgrLPccQeTqKy3wez6Lx03XqItkSZSWePIyBZyRPj/MSPIlUqn21
uD7bxDr8lNqlYvLnYBeG3ZlrVL0QyHqBNUPMFSqnFMr6rHM8GwDRo6LtETdUAiO0nI8DbrujTEnT
xQD6VFrTTo0TzNZF74BqVZzH2AmbdYkA3YuATnjek4XvGgxcfRhwdp9t0QVfM6SFtxCb8UsiIBiJ
Nirf5jpw79IAYfpWz4F3l6YqXmdtTzhR5TuPpRXAbImNs1axAINzC6AKsYnurWUWP2ORZd+rjNrK
TrLwouop3lgRW4B40d/LqVq2bUTWDHCkUwMBYEXRpB5hsgQnohSRI1rhwW4ITTaOwKTaMxfAHx1s
6ykYmWLOJ68rCLYrrexUF644tEua4E7BatLoOCHad06rj6W1n2e0ci9KcNzpkIlCzNMfToKPy8NJ
nqZcxzzFSopgNyg3sT2aNbyhZjMX8XdcqBhfMox0VY7br6m1xMvrMSuYZ0wlievHV2Ij+7MIKzoy
skRXIouya6X6bGcpsdd8NWtb4+NtUmGTg6U2jYNkoEgtvAwpA79F1M694zGk95H4k5xlxfssIvge
m38GWNVBf+KArj45cyycVVVb00cQJeMjWebiHtcAqh0IYism0cnZm/NuN5r8TBeKd2A21ku85DAm
hKrlZxCYxwin44eH5zCl41RJmN/ptEVnQQpZOm1Up46Ob58abp7b8H88sry113bfyVdEIc51YpWz
boKxviIQVDcFEGsVIxLwWLOl9kiJi3UnE5K58vKia0esTVGClXVIuFsmqoFliYunXvn1CVfYxifT
/LVvmWWQjlz590JM/qGyZyQIkhahsuL6nN6Q050Zfw+K8sEtlL1Nl3jJeMrpC144d4UXcbhWmf+l
kFSvpsY+BqN3qG0BtiLfGWgc2D6mPiLYc2mxYTbuqay5XAfT4Fy2664yTBgEiZd6Ai31nMrJDC1z
cLRHDx66FDEcrThOocoYWwz+E1CmJMq2rVkgtu3p1/D1b5ykZz9n91gCqtUAKa6zKA7lgIgZkE6X
rHU1ozkBd5NRPmNbdFHthnpuu88wisForWarlF6yMYaM960HzqYlV+imHOcwH3B7iF0+JnYzfzna
SaIHb+i+jboGUJe5xI2jeln4V+FVI/RwsfdK4FyPSESpRcuS6NqZvgleSPCWGDYZ/UehMOgSk9cG
gz8eI8BkOFwcBGDkLrY+kb1gPxbpTICefGLYUSwrMU/Lzu2GJCtPgIkGkTOEXyaciJDMRiOsXRpH
fXjNyQf0d41TNu/J0MaruPPcnUhtQFQhGmXYVrmz6XQscfcnw7qN+31UuV8cuuM6KvP+ue/yCQRv
JBz4Vta8CzyjVwZ3IVV087tpsddXJZ/pEHTfnLrdLiFaYu03972yTnlHDmpukXHudR4NLQiMDQp2
gOo8A8j5s8UPE8Ia6QyXZpeVLibRTh16ZOQV0qHJQagrNFlvkf1WyaE6cSv2uyQtgsdMVNZVs8Vc
OarMD422fYQ7LJRGQtFJKpDIVKLRP/eLl42HpbO5n+YFoTfeG/qx8RGbo+DtQNd5DZccpVGM65i1
mPH8bQxCoFkZDKH3UT0XPxwLFd0Y+/ifvKDptn1nIWRgz5aBMXEdrtdkSHNWDYwxFxIlPSYUc5fS
Dy8ysGBhiYBawsGac0TXku5l5iYwk+ZAvKaZE+ebRBbpyeWr3eQjCZlemEU01BoULKI9Yu56Q2io
Rgq4zHdm8IrjTUzQQevJZ3dYy37aeZU3buySYEek7EegZigQsd1gl22WR2/R8aEZ+uS+hojxzUrt
Newpao1ySe8Kh66DgLnmt8N+6Wbrd4dLP04EZlrWU5YJsbecCO8PjyGCWdOrDitrhyN/0zt2fSrT
stxHE6XtqgEAssmUZL5lNTp4sqWWKwTNYp2wBX/u2Hh/WFZCy+uXAjsbliX0OA7LGUtB5HJfWxG1
R0dpcNT9/M2vluuMZoj408Xt9zbGdaHxlUq1iIu9TKh7YaSMY9Icx8DrtsUQDkfPw11ZO+aRbL5w
nXGr36dZ5x+zInJpydt5hBgCgfKAuMC6qkHFaqMZbDzEOhixNHFVvDKyibeCveXBquqKBRxSGSsP
UOx5QfxCrUh0o59x0eOOeOgwGfuePW1Lp6geG4QMFDyxOZXgXaydaDK5kT6OCCvxcSJioIffBSsK
YNjI9WxNScLYMw2uPqI1ACgkm53c1gv3CAWJk4G9H+x1rLJLUgxgt5NcPrduuSgsxTnvb+qxoBPZ
Om7Sfvphy6D9vhT8iMyjBnCGwzwPLVVxbVBfPVSKeriPpu4ZlS6Ox9mK1lGWFjumHDiKeR5AM7fb
fO+lwHBy7Tg7FDLb1u92fTSOnzAXgSYzwT2wd6U5sNAqSRNjx6ZF/JnTYqCaTeqNsiEBjTYtCMJe
G+VYXO6saOHhX8zqlY5dFliAq0T6+Xpm1ovErK4H+1AUSB3fMgPgzmXCTOhoO9zNtNgXxI3BC7MN
s5V0+O+jz6RyLRPzXaKCgJamRnok/Ga7xBjOwhRQlTWm5uAwnp60059iiXpgHfmJ9X22a7j23Mf4
eEAkBMvi7QfTdScClYF8e+hxgR7gBy4y56e79L+TgSKZEXItN01cTc9tIp9m2DPrcSnmzTwH6ho3
izhqcJ8r0BkkIROsjfwRbzP6Dtym3htbiAZPf0fAxkyR7zAWoI7jBCYEMGC7OrmXahiXQ2zCcOPW
6DLHpW6OfXlzXwdS3ZtE+KgIS2fP4C76PidIMYJe/kLxWD+wlC33AXKze59a+6udxomAUau/m0pj
Njnu821QE0OLdz85uGylHnU8vpm837slisyIqg6PI6G6cBRtNekN2bdHrq36SSJlOALFtBy4khQw
qx5Nw462J6bxYaPPhnPsnkYLmWrfBeQXZ116GIoKTPoy/qjc3hyhOaUXZqbhpmxTcZxl0T7YKi7W
C1w1cI43WynxhPDFAl2sZUoVqIsA2GeoevFJWr21r3oHBk7TCKAfSdQMPxlFLV9FIf1TGDFUCSuO
BWd2WxQhg9rGvm/d4/2ejlZpFXc24yscPKTBvzAGqHdAR6DVp608oqa8VE5VnZk7Nqux8g7ZWIfM
f/QVvAw+H50egtSajyNZ7g95nKWHeo6T15B6I9/2TVimIGgcRDTG94PHOe5qCtKSx2lD7vLedMOx
4jnaGfcZe3G9jlERqaQLdmnNp6NdczcrmwWz6vZ9XbOY8OSjsTVXdCqXThC1bA/X1Inbz86tscUU
vpOiHKndodj5QZSTcm7b70wQhul91sCX9hQhLVGndnDs7NjqkWdX6BKo1p2zzYT45Dd5neDdSRz3
rYj0Zgkk6NiuTX5SWMwfSkacWfZt9UQiM26n0d+WyrzilaITNxeGIMOaXaQPdT9vL42QrMIlaudq
kBTCs2gYSQJmsO/ThjJ4B5Bng+w4oMVxOwxMVgxl0LU/8WbUREqPwa9ZVANncWM2DDXru85O3JdY
RdhmVEz3lIsMa25nycd4CJc13CuHYG0X8/c0NZRw1ALrspr6YxFyY6JHQAAg8vkZllnLZbM4j41E
GzMEwF7WWRNDugSSx4uE//fkWSYsN0mm6VrRbh3QCmviAPTNwOowJS1vYiCDhfyVDCpr5bbcjauq
Q+6Mol9sq2GCwO9AfK1BCL4wf0E5Qw231paIz9lMCzZUafMa2zze2TJFJ1hb7tNc2/LpNjF6ZL4j
T24+dNDKSh/vVu2rQ5CJaF9ijHycONVeGt43qvg+Lw5/Bb3hgiP4W+fmCefs++DXxQ8IrlBT9TBB
wHTC28dS9bODmAQj5gp5LMcKr4hmZcQqNE798uoUob9yQOQMFI199TX7GQu5KQy5PmhPw0Wxy8kH
caDHhnORNJl3UiKxLk5bdifYFtOlyEX8GhvylOmb7I3dwA8inbOYXkYVNHvoQ/k6ZoR54FqM1kml
Ux7TVhEzHg5A+Q3byhdz8iEzeNBNuLZA5pltnSEOOacF8m4LRoQV8dYb4bUj885GLchmVKFfka4a
gq2ZBsbrnlb5N+onmhtEuzmztxCN69lgiJt2lWiLGfUS8r1zFVvTKledjYSuj1hGsGTza8THWVXf
jNztM3P45QBPNWYSJL1d0osAwyaDlLtZd/W7aF2flSMDN+LXRefed4X9yT4uIEojxCsYmd69Y1hL
+U+KKCN2CNXiB2699Lu2egJW2cUAgrVuyITSDqZTQk0zxo1lb8fWjL/CGifFU8HEccP8cnnpC5cy
Nr/N1l3g1Nqz9+jHnyf7ZvLz7e0AsijH59ZO0VOr2GXGOYrWpX6BavEe9R+orNrrqLtDCGoa2gJX
+GY03pln4xrEZHHD5KG+mlgpLEyAWf7uQ+ahTPbyE74D5DxljG2QlbSfSHpedeYNw2V15cb30sfe
JTiK5Olm5y96hIN9AwPetjsNAvC8fsA6wg4jxgA+pndEquyUWXhMKiMOk3KfjGEf1vWEBlmkcKdD
D3gSp10VRfWm8DkqMhKE8HbcoszjQ8jMPwG0YU0tILcIV2LJ/6KWMTf75aOL/MmzHELJInoPPLyr
Kov1VhRp8BzQBW7z1NzD9UZKiMOV8DGsh8W08TRpkLa6m+Jg4bAZfkd1/bDQSQBZTvNHi/VxP6mj
K/NrOUmokKSI6zC9OXmLQz/bwUOiwzOR4mCk3PaHY5efIgzv5ewyofTv4rKCVpEEvwH7IJ/H/PxU
ZFXyWM0AKyvzVSYkR7c8SRmSINATwb5q1bLt8CgRHF+np5KjCR1kRAZzTcc7Qu4+Z9Jz1nTuCbV7
GqBPVOk1gUBraKmwjtS63QBpKXcVYz+YIxem1RkqikR8Ia1kkmJdizp/rATTF2wbfCIsqVcZBf06
SWywm81/sncmyZEja3fdi8bCM4ejn0YA0XdksMucwMhMEo6+b3f0r0Mb04lnNXmSSWaaa1hWVcxk
BODNd+89t6GXLG/f+Xwg2qij3hjvhqcqtTbpdTw2LCFbTnxgdirUp4TQwhlq9fjOi+CtPP3BLgdT
AdDQpO667mzCL15tmetJ6ROvIg2mvMqzceX+qgOgMWdUH8a0AIYqElsRMBFdXEwONsx8oXJXeUn7
elcQm9D78FOrchk85hNYS4ffvdkbP4/1a92LPP0TosA0h7QCWcavzjnsphLVdOcQYWxisPjAnDXm
yMVurCX4M5yUoNDmBxXNTOGDcbjrbbJQOI5Bp7VFGUcnNCL845E1iJ+e9XT137tcTLHb9/FOVRyk
fklZgLSz6q76+L87c+T/Zk4hk8xM0WLySSOt8P6XTHqS1l5TChXtjM5TT5mZdc+jXnN5ElwnJn9y
C+EA4Rj4xOO+ZwZdYwvowGt44a+iL8EfG4WpgQ/MMmc7kQ8YnwuU8pYaauYYqy6KRRY0xvBoTc9H
Kuotr4B8EaqpPhl2wQ+ZTeZKvTFgGYnCRg8qvv1/Ogn/P0Hhvzm4if7Prvi1+h//haj2H2HJx//x
jyXe/RdNDkQbgajgb5cGxvd/eAlEJfGIce3DtuU5xsN7/49TzdL/JSwylI6DZecfe9s/TjXT/Zdl
kYlwzMeU6uGx/39xqhGG/M+ABewFA9eWafGDsNFZ/Nj/NKsxJoDqZ7OYxhyC72WRXDHxeDvbM16T
Qmv39exxy09EAjk+pFkP8a9ODdxNc/PeFIIDVG2k++zxqjbuF7TIp7iOg4i7W1qZLfA+Brvg1c9L
aRUXy/SODmr+Op2oYbML5+L0iq2oLfcLqok5GJjF2ukIKX8HSh+qixckdJFiTT43UXnWCpisqjx7
Vv7bzsUf1tsdE5qfVvPOTkuaunKeFZjdHq5j9qa873I6Dt5bt4idFR4Y1ZPVOunua1obl5Ytb1XD
jRSwT8MZb9JjWm4RAP/ib7ceojOiNox5fQnyOL/hD2dAlBJPjxlBMmov9jNkdrffGGF0bDHbOOa8
Tpb7kp1lzBqfApC2tD9JKl4Xe8FlBEsLfX6COqR5LyM2HC5E16T5tRTWmvPoqprrB95sFalDhGCP
b4Uli7vgl0l3Zf8W5dWWz3LswRTE58m4yO5Qi2XduZAWW+tbi7SXDhwdl/nQ17X2BfIeB/qVHq6j
7B4CeSEVu9PrCYKdBHcY3lAEyOlLYnPirEw64kRkrnKaCs9lm2yXdPqTNBOn7AYNdrKAto5IJ+NV
zcxsZ7Ub4vgrbTZTCmIcxxjSyXpG8i6Ykku5jaPqaS70HfOktaFdOaRX62jMu700RfIU8cdSN7JO
jYMx3Br5lng0O1sz3qJb1h1AYgD2Gh6XogJx1lN71ZenAYTAOmXzt8LmOcpizHu3sLAC5RgwQptb
ZA/3xoVeXbO1tQZ9GlXCP2lz/msCWUOgdH6CXHM0Bmz4Tkwpj7tsRLeAmBDmBnTdc2vx6UKd+YCs
jc2NC5W56D+6+Db1zqEEfjjPyZto8200ZMxJc04VTLpsfd9VKShQKkcSVNl6lq9tOEGMtFdjjrdo
Rt5e9h6pCKsrjtiuE4xJ5dWez4bd/yTOdGlxABUNOioqPSOilZX+yh/c9n70GVkcmXBC7DjOiiEu
9m7Z+b31icHgtYm8HWLpKsN4Aff0BsC6WpXuqYXl5jLoxdzBDOWv0peNqWfvHQYbmFV7iTQzLC6G
6ubSAYwEUfREYJi+iGyfmdpuNMbzXIo/Xmb9UrPOc/DhLbtWq/ywW1Ze3uzNEp9ScxwKvyyLQ8RN
hbvLcZBMDyawj7kwb/iydm4aPoW0TShifasay8cDnaDzfPf+Iq1LvwzdJ/HOP2yQB/Xvb6PbFEog
QA5MbTUzh/JaH7CV/VJa+O6R7V1plvHTeuJbl2LgvDN4jOtYIMIYCSM5Sg2LGRiNJMpv3qICMQGR
6LUaothSrZdUFBvoTHcniX55FgWXUZ06V21G8dAWd69Kk+KwaOYw4XLnnVR2haxY+vrQvM68SM3E
qiDASTBjKIpfIP5iy/pI01sKKJbxV8sKco+7P3oImL1jpvY4R9MS8aW7NZIfzpTx0ZnSo7Sk1ESs
Y43rC2Gg5Zr11vTMIjr6XLFPDNEgbSquduArOYlL6HBOfS+VdopNYe5Z081tPb/CjF8vphxudeR8
ALLDOlSad4wmK4eAT2B2eOMRBzhphO0diCsC4yyf8ra4JoCo92429hs7ApZJXQDYUF2D/qB4J3Ew
JsGYxr9T2RIOpm28DK/cRzWqU05uac4vzO7emwxDUJIckfEuOmFOQk09oSi/GuLvTmnPjKrhsHn2
N1XiePnSBFPInKidN0vML5mbHBqT809uTbeBudQvjkcDGSrlpkhVkpTwjO1oaJDf7NqGRsVrZGrh
iYBvc4lrDsr5ELWrysxOjgUePezm0WUVLbpLB3TrHOchOpbXB27MwE0YDJGkC0pbVMYr6Pl8n4TC
3rudZ9+1xup9p5kUK7YApY5ptesL3Cv2FL81Hc031qyqJx6MJCC/Ep+cPJ6OERyfR2Sr3NlZi9HA
reoAFyBZYFZWv57tkH0wQbzTl7PTeJt6afjSNF67Xm0jA5CjTueRGBEjk2amW0ak9wjQe9AgGwFP
q8q9vsAGouCl6qK7rmk7o9bKzSyfW7zVp9DsIh+bUh80LFW3xol5XQbPLi6NYXZoQ90AcwQv5pKZ
s75Ho0CPcDyqhC1ZXBzsAP64DPW1hScXzPaLZk3VfmI6TuUQ1ocJ0Nxjw4vkb7MQIP1cCQrdyDmY
dxNzDZ8PmSsGGQ4GRSlChlOYgd0vWMAQWrpJiY1KkDLhCryTH1rNyO7RVPV7c3bucToXZ9NJ0j+d
oEah0sbkEKaLuypzy13XycQVR4dwbYIR55NhWIqxnBRbHnMQsOVXniT1ysRss1lsLkla2d4sUxsC
qwAea1ZaF1hVDtW7fvw0o6cHmW3sWhTy09CzaWtVXMlbhUW/dl9GQ14t4Y5ro7TqUy84GjhvksvD
lgC1sW5wG661cv6SSdWzOkwxJhPuTaJ1511qL+au14ETafV5nrZi4Zy0/ERdrD+wxCSX7eZ9KYq/
gx09pRaVV8rNWQJkdtbn5NWI8V1F81nl+tOiORuDto/O6l9kk/v6414dLn8mJ/1N3JzFoto2fOxx
nG0tw93aNDnAVQ/N0zTZPkwJTknWIW6trZfirowBM+twEnCsjA+ROHcR/8icZ0Ru6rk+l1Z68Kb8
GnlgPyG7tdauKLQLtr4taPJAGzDEhBzVWlPHlsirYeo0GUY2R4e7ZibeocoK5xdDreG4DICq19wt
60AREL9mmkYMNx8TCk4xD6xTrNC0dQoz3BPMcLdpJKdNUwyT36lSAxY7mkUc4KIXjCwZCgTmApBi
ZbQDjh2HaasWl3GCOKZ7h5rr9ZHzsf2VahwZYViXgDiRyFXUiW2JCP9k6w5bouJSt2mHXPNhGQgM
TJm3kTlO72HoaMBtJUNM+ojWhOaX46BM7RkLa7Ltx8Xa9SrVuTGWye85XupnWoPKQGkLxyPimOGd
zpMStdIOqecRiWGui3oarhb69L7GyrVLsgmCp4lIbI4GeG0xxMN61opiV4lqfkmWWT83noVSZkLs
zfEsrAFjdE+e0D6tEdcS9Pyku7gdk8spKjnI5MivlyRH4OndAipyP4q9wa+OtVc4T/ieHT+BZb/P
dKfaTV5dB8zMG8YLsmPlU4bP9f0RExvzQxNDElw7DBk2rB+GsTMqYzdldnQYvPhDtsimG70T1rue
SVpKB135rdMnN8+eUmbJeYt5wlaPdpnKDV/toff2IKYWvlSUaDD+nE/mAiEpb7VjkY7zakk8Jg9J
Hn7kMEsPhjGOBX7rhTMiuunnMnAUZtKDu8R02n47Onl/ngot+QBh6+4n3Zoi9s3c42iZVcNfKrnM
3TQw0tFU99uyO8GCaGi+g6J8lqX7HHvWlixit4pgPTa2u6np1e4FeMmIDB5VBPmWT1JbMQU9h0V5
cZvpDROmP87jRU6lyaM0TNORA3tLjKag4XSmaKRPw9+GOW4yvBxAy4tTLPSTp9gBZzfbo8K/uGP+
amSYoDv6RB9VW2aJcdo5GC3GgWKgA7qZssCKoFT1ur6yNX0DCaEKalEuwZi0N5yL0bpGCHUsrJAe
6yVsuPCcyfJc6WrvtZ88g1iO0rEK0L/eSryMAGiuba1JTn6QqMtSqUPiknwAiZqvOo18AAlUZjpC
Bv0g+fBxt6XS/QKtS8+UBYnWnmP6EmazepESRzLWBvNlyZgfACHAfDdy6TNh+2+wFzR+heyxZIv3
nKYptr5ocdddZh9yh3L52Ik2tKKV17qhyadKefDdKKWrxkEAnCrtEDnmRlbeMxNttFSgKR2m3WYb
imLNjhI4BAI9Za5HUwuqqDtJJhl2woHSezArtAm2aooTyvop5jiovWHTae6BaJ4vmoQg93ul1/Vf
3Op/+xbSv8tR24dR3mwyyrzWuiWATZcdVowVhHKXy8CYHsXCxG8aIK4KJ+0fEAV2kErLj0UXHUAg
XiKt7Q+F6G+VQk+IHQs11zPAoLZqW2m0u7WQKNvERtEJi3YKcGBRlpE1DtpUUjnndLBS4r1RvLNQ
399FwxJBPIzxs562NlK/sC5ZB148b7P6qox4CHQ9i/08jNxjC2eIaRlG9o2EkropRWbuoKqogxZn
xeukaV5gurq6ZTLD1KAM593IetLPonnMo+mgWE3L5L3XbrTc7MEeXhN7zu5okHKHk6UjoI5va+1m
nvUurS47q6FmQFpo3r3IgAhhgTCZc8OF5V4z1ntdxPn7WM3NS0T/4udEguhr4Lxx6FAZDsJWAP/6
Wu9evcHprz3jyYOm3Oy3HaVQ1phDDluwg8PMfCr3Lt5odx+MocJ7Sq3Js97HbExDG3LehVmYYy6b
DZQPU6W+Cw6D+gFJBQ+2AjzJCXRw5nXOi9XUcuNSw3FJrUocF2LYnEN4UHHl6vdQ1ppfxo12LsyI
LH3j1JcwJUaxph2FpT/BoCSQZ2ubWqZlOS7EVcBfW03xDr885KGZQTSJxryTjwYU7DlN4xtqbt97
z+pgGS6TfGOEMO1x2puBC2cx0KxkvyAf76cobsDJdw0jcjRuOrE45CIIzykfzcBG7bbeWrqxIg9r
msz8iujmyQENxCS7t2ojk7QQanTPo+WocLtYNTjAUOqbpXe4IjpaNR+RzNkjQBAd2mkIV1NZBEUN
Lz0ZcTfy1MbetNeRWAww+YZAJEoZ+a7Mzn7JaSBg36UMc+C0EFpkuXrzLnBK1zB2Kf3iRqNP+IM5
cqLEFYv+18sxVBlN6DMAiteMG8HY4C5Cmk72MXJ6UHBTD3pLXwF1c4PUw5sbymwrHbzonhkkBmu4
k8ZPiQX9V7kgNav0V1FOFnd0+dHk+aWyajqINBG9uJjAGZCC8iGa23OOIEKIvjEcs5HrpfpZmJaA
usHjJt57Fe69Hv+XqWPnbYltNHI54J4N/S4zDlNRY0Oh1XGVZ48Cs2wzpDjFYSCsCO353Eof98gn
1yFJ4i3jsLORLbF0P9kLrmz6BTLGDo+mEPORz1cv6DZMCYySGHdK565T7qymoUcCBxm3Pr06y+qb
6NhScvKy8FhlSc4tu3LWempbazUJdNqRkYZTVysEEs870k9iAEfnHWLg3oroO9Fp7sqdb7Lf2WuB
P6qdRiCIuMTWXh6aO11iU58l9yt6Fq/crPZ8lH81YG3YEsE8Ri3+92j6tKV9Y5Fjze8glBnVX9J8
gag+Qsyka+BufhIC4qcXh7KL+nFJSwaXBSG1tvYi+OvjO2ej0t66qA3avOZi6lXHvln6o0DB3tRK
URtle0HjRpO/pBADUwB/KwtxWDQAd9yTkW2iJPmFafoapdUfTSFVxz17aKSl8zqDyeTTy2Nu2YXc
VQMKAzE+7zdKMU2p5wptlrDJruYVoo2vbJ+i5WHjp/pBUyDX9PYlLacThS6cMlM6ISK8YpX7CUxk
WCM2xFtdpOcBKGPv3HvMDSuZLme9QU3NsQMl3jkCeb3u8y7d1QkqCs0bVtAapJZab/4KM3HqKRu7
sGbTk1S0RxPy/0pvSi8gpJesGPquM0udBAOhwI7M5BO9goeQ3Mb7Uk4/+thZG2jT2OGajMSWKy+E
3A4eJneGGlQsx+JkRvapbzUsNYSW6f+wvfM0GtOVKgsMQ2XlS2yGJT2kpGkku5L1I2zaFTMc2jbP
wcpx7l5DoZoxLg5hLka5owZmzasy7H0DcpNQFWY6cFInjdHT3TD4bKJ6VOuu7S4NhnA7Rst6tHdR
s0BZqyWDevEuRIX5vIochLRyyUNS9QeEJOVpoTyDZq2tV/T2EXsoB/hC7dsFtFLIU9qo6aZnufWS
M2eMXQyMUU7UBLaDsy3xHm9kOSfbpHCoz41L9wkg6J96jG5yMQ/8Td7YE88ayZzccT+9rGDANUuW
woS9MSQHY8WUmutmvJ6qQgTWw7cFI2gHcJIGlTTeQgCmgr3o6oASjKPHCagupvk3m5XOWT8OBkZC
pz590F6lSHCMzc1tiPXqytHgjGaLrMp7MYyQ5t0xeUo9zTm0YfStDyoNBnv5Y+P5W9l65NLKuvDa
p5QSGg2LZDP1myhryieb3j7OHmWfkb0e6ARMYZxiabBOELaja6lJ0le6F5MO6JnNzEW5rk1jzcZ1
y+wHur2y3wxyaePsdr50SBCw8WzJi3k7HVfmtbNiIpSswSAarrqd312rZr0y/g7V8u9diW8kxBHN
I4qngqONT8nZq+UgdkYmK+rcbQSVH+Tt/K6v3wz7d2wyi45wcV5VT2NM6TvyiXx4kIlPukfF3S0B
LpGrx1rVLM2Km5h5n8nwbiGvDC9FSGfA4k79NSnA2+hlum/CRZwt1c9BnMBee6DbOXu91czFGLSz
8PZFMa6MEYtkRrC0qmfFb0o/YiIeFI2Qf9nD+DiqCpy9uMKXnQ4JNDw6Krl0OUMgB42JKZUbdklJ
luKFSGyDNKc2ZxxUmM729T71wr3QMZfSNDOgWVQkImX8yiFYrodG7uqG8IEFXD+hundh/vouXBub
TqseoiUlrm3d6ysAE1uM8rs0gSUXmhi7Jbd/I981HUOSCnm9/Uhr+DNW/aA9Q7mjmKPHLA0hlgkC
x66ya9sz26UFypbKKabbPwpT61SmwJ5doZBKFgwKEtDNAy9iHUSKNhEiKm7aLv8jI4fuouLEyM7Y
p3360cyROA69jUaajnvgQtUuEUSne3DVhAjosUa1WFZj3+rfrsi67Sj7U/b42LWct8TApoLY2AX6
PBNNNfgsmy8P8yqqToi3rrDG0+jykGNoOyDUNJscD4ZvNDI65Hr7p8+c9iUJ7W+Fjw6L7KFnlExQ
StsMPZG9lDY6Cjt6Nsmig842pXn7VbvWZwoskfKSwXip3PGFx+CG/hv7lRF9c/qRp8rrDsZoWwS5
tWP0MCqJiFGwN4+09BmACIcpDPA70JpFzFj12rjHr09Sb+FCWebGmRj/jVvD1Y6id62H/5Kb+Rbr
QbLFaHRAP8f0RgKM9K46yYTgRm6Pa03iZgTfmJPo4GpLURRLFU1ueXJI2xE4JVy1/gA300lfivTc
VVTKzY5PUGsTzo7N3k+3mlN3rIsP777mYIYAIJpzG2aGuHGr5mwKdR1M/akHak0vWxp0zaJxuPGu
hmMDzxunaeNl3xoMnZwHvxS4IUpwKaSa2p0hutvUJXery7F79eNVb+pDM5bUC8sZhhHCUS3+hnbM
Sh/H1vaR/Von/AdXpyd0l9p0cC544FeZMQMg/S0a8cNRe+doboFW1G+02b17dXLiWnUlnf63MGPj
5LYmTY0lhF6gfuMV2NWxmbnRVc7yjutTrFywgQAPci17IjmB/YRla/GIt807xOkENFALFso7jF5L
gD9hlKCPxaqt56fBFdeKPW8UrzWt8ENBJDEftzmmX9/KoiBv2jtfKxhyFKVw4JDUht5tfoiOlcfK
TE1FlDfplVjosacb3eHbjCIGZMXCruGE6q9U0VnHTrqSAjfCnJX7yPLeHbbNVYcK6TQ0V0U3+zGk
17X33oqpVgLoid9qoZSEl5+6GTrGdF6pEYi6n1JduGfG8uHV5RMGT/aeyQO1gCoVbetFq/i7Ym20
vF8GP7LnmR6pRdO6/u+g2J9r4TfWJrMvnpdvIlttPEee67Be27XakBYLwBasMv1XJvUJwtfXqMLf
EXubXY3BUgQkU1/m5mwX2tmc+gPS8NoV2q4fnGsch8cydGu24iThCAjqXQg9aJi93e2SFx8ujuur
umYcZ2PBycRy99B4XzBB4j52ZvpLjUh/McoHsLW1ohCqkSXKI5dlKF1uylUtxDXRc7+bTWv0DZ7i
hPsHE2sTCBD0dXrstH1U0vBb6+63h1+WBBxB6UIumZ+VhJqSATZlUkMmTHN9LTEeDxWGZ1iZ1qHq
i2xf54nvDVSawB9b6SRVOAdmYFdL7Sntm4OWRU8N/ncguVelYXdqVL7VUpwPAFiP8AnVwaP5dTO5
0XtaqSsM/j3BkcyvsomoNr59DPhtD9Y/AxRARRdlRc5rUtY/QjBineGME/PgD9BG7+6wAvpgahl6
FRmJXixrR012Oxo//XJYnnMJepKbytPQmnSQdAolzQMBRaMNhynpaaeK8GGedldqjTG+UVsdL9tu
/tOF9RW3IElIgpIw9HPayDlIX9yMao9Wbs25eHax7MgO9036t+0Uvj2XghpQIQVL1z6m76Tohy1d
CpuY8RsGEnRuewMTnlNGsyoATo3WiazF2imPHdR1Zb7YaXsltXuKVH2JpeZPsDYcYwRXsECkwC3c
Bn0LB7cjB/SmdXYEYzfiLjOOYeisl57fjq6FTWy/qGhep82bmUG7stKLMnFoN/tk8LPpZDlqa0Z/
PK7h/QwWitOANrdINxKX2Y+EvT5QI+6lXmCl8YfdTRuj+6PAyBrVB8mUz3DWbmJ82AwMP6IvZ1FM
hNI8aLpTlgJyiz8BEq8rrpvg1FlqN4ndBh359JyhTGb/yvOM5WKIfQ70a86AB8fi23dEhmM1Dl+q
miKwUGeSl5q6s7bx4u4Xl6s2pea2eAajG92bqK1vkIn5g5d62LeNBjLF9EgYG038JbzQ3BY9TzS2
RQMXBJHYAK0eE3PNaAEdMhYu4fzQfLgJ+FVnNZ+rqm8PoUFzRDfQfFrmhflG7ROXt6llqU8k80Wv
MdNgUtXVJOnwC89//KDBdAxys+inBVeyB6bfbxJTlO+9/gggUrcwBU3iVs9TFtq0fQMijnR3lcZJ
zrtmuvNhchIyN7K9pRwHXiYO9euoACOhtwh71kfthTsnh7LeaK9ORxMlo9Vf4Uw3aylQwR5996Xs
nwi0Y+1v3lDO/50cf3TQ0iSQc00oyE0C7cTUyON8kJ5L+C7M/sjEviHevcnB3EulfiCaccWgqbNr
MGlSaMOR5bnDmuqFzHmryboSJiaCHRpXEfO2tJ4XYU3iXQo/WOVjH6coM2IDOj2TIQtZ0AlxodWC
twU7d4WqYcqSFLTRPc3j9BBL81szkhHyjEuUmVdwyr8p83k2RgJMRkfCu9km1gh9ph1TvspF20U0
6Wal7XAujO6TSA650X2Y7K6ruVnYwclP7GCQ4Aml984z1b2ejBtkAp/k+nkqDWM9TuiPPbKNnp6x
p8Pdc/ovK/1p9J5uXA73a26peEkY+RqPulhuoj+dYp4VjmxtEaAfR69890H8AQbJBJmSA2IkMH37
J5dC8lW4hFtjSn/3Xpqsqqj67kP1ZYiS47UdH5oJlItRQOaJrG41kpQo8E8aZr1xlujg2chAoVWi
bEfHJPTeOBheDNJQnBDi2yQ8zpvzhag3LaXWtIrz/JQYbKclNU4cbyNmBI81Wc99m2xHOMJ0I480
AP3jF8UCTEePs3XVcNDN6SEw0jRReFiIq2xbWVxZwu73XOXXhBYIBonqDsBQW9fUxtlD+ExH3lpk
8ndhznuz669dkWwiZhWhqn6kSWFSJL2XuMRE0ZLApE+qEVL4JhZ7t3DJpc/FvOnyyQiWBFCwMk22
68y8PJDVXW7chrzd2wk1dlwmP3WVQ3S0td/wnghGtjpF4UQii8Q9oIJHq9rtb2qCEOJNFymiK5lu
3267D6m11wK+iubMz473RftwnIkL8mG1djpIJLZB0gebJyWT6467TyoGiH/xNybTWn9UsvJO0tC4
lgNHDf2cIVibLSOWXO4ThmuTnj3P/d119nMsd26RP035Xaaa30Grxw9gRchmFoVyj/pqQib7yJuO
9UxCWI3SWk2K7GxSEOenSymo9fCawKJF92NqtSzgrUputkyUOdyKrp02FWWL8MWbdZ1yc6eml6Y6
kKFRbv/VlvyEDeRu9XGgLXoOTGcARci0rmshWWvJTN8qc/OBPe0Bdf/IqvmQOebfqOkOtqc/I7X5
TuKemXEcuK7OK7Joa8X9clXaTbmOhpy+xXr2naLczpW17b3WRRtqdIJyvdwWumTAji2YRw5FkmMY
IfVyeITg/5oJjfSm8VpX+VcIrnz2hu8+q/9q5HrJn0Q+iAC1lrQ2dC5uX8tkFtU3zy7hLDUQGKtG
vFbRCTMoslS2nvoEhe9HaN0QmM53m7qvzZReWtLATLxyeaE8+tR13VWNi6ATmnzfAEnagzEY9Ut5
BBeDmX0i2FhRDM4hdy/q5jPr1cfYEkvg5nicRv0NJsRPgbC7kgzwGH9T2cOrTUvysl1gTz1SrGnJ
KhlBK+pd+5Px8QN9avZBrOobe/FBuvPNxabMAWP7cGk4Gb2EMW1+MEdoAe5JNLt8o9iUT0mRXxnZ
OWu4mCXBh+qk5ViY1ANxqfT5J8abzYJfobXChM4ESm1GSwyle6emrRy/YGJGwrajjIDSwTWRDWYX
s7Z364HyXZwyPMrTIY7IVQ0mk1sMKjqJVu8KVU+cwlQpYDt5/trSzlVK7WvpOpxRxHQ0B6j5wE8c
EoWP21XHWEFco52Yxe/BiEkc/QjnI1ljYia01VTMu3lX2R60bYXHZ9vYg7kOZfxDEu4+mz3D6UQy
t8vBUQ4EyHrfNSkYRoKZGz5olcS+MzS/C5KWJvcERZnYTJa7wqJhW29eF/uIphZTDlK+80DQay7U
p9Ykr9ZkqmMxeQBVZGZ9Udn2QwyZNVX/pBZScLGufsk4OVFHTsOMjB6q1FfXyl8lNkgLJTXpwNTz
LuAqIuk6fCwEvX2qKmkHlfkpnKgrSuI9TO0bX9dRe0DikJRuSWb6leBpkmgSQN5XYBjgoVz79uyp
y9S9wUs3/c6294msDtHS7Op6eHazrNqLilfL0sMXq7MxS/SYYmYdW6M3Hmxj+qDt5wEyko6Pontf
KkrevfwIs+7Sxc5LLfkIDblxVLMxmYitYLRp207jlBMZv8LyiQ4/H8Fu2ZCCESiT6Fm5eob3tWEk
tzKV90TR/b6LpvfIBmq7KGPbjcm91dI/A87D0Pk2KDNqEX1HMgAF533ZAcnZVinZsQr3Aipsmp0f
r0VSbjK1wKt67WW/8frnmHnAGBBxnx84CoHIATR0YSJikFqb4LSxxsfyUFi9OLhjelIO1jBXBK/K
W+tXYECc9QtGzk+1stULWbbwGXo6gTezFQc5d/G3kxagAXtD+06dLA0yBeiO8Hn1YyiXHUZ2G50m
zZ98jNUlzq1x9iWlKEivc/ee4tS6YKjNt4UrZhwGfXKctc7dz4S9Nq4qABByBDrlpIG/wkI1bOnc
W42QdISOpgneRTQ7zXGt1YhG+jHa0Wfo4W2xkk+nRkuSXQlbuSG9TQ+0DPAFVqdBLQ2EVZVScA13
TG+Ht7bgYxQhU9DA0Io3snbEPaXsjYOOQR9BM/3bEG9kzQ0UVLeFdoGpp6MCPkLZqvfZHTCz2W9t
jMdUj4v6cYm6OQXYDI3yEZpIs+qlTmztqfcYfBqfRHjqdRU75DTFOanSW51aq4igDR0c8Y45krZF
YcbBbi7GjpLQWx07zxjZ4ufRrnyQjvinJPzWBs+0P2WtWjlZfylt/YMq22Mp/yS9eERhOSth30F9
7tDnkxSyC6QmNKpQxB+uOI/w9YfxpNvk0tBcIvtG0wnBAG5FHOwc/Vsb0RYVHWS95s9G/dtIvqCs
MUN+471dMw/2MA8tv7V4mDe9xrQvaokpyRZLjTtThOyEx07gPbXs0qZzkiyG1juH1IkCJiWXKKn2
wPGxNEUYB2X83nghQbTEqFlVKIJK2sAE+KIn1H022q10uTGw8EkKueW+zPNb7ZBpcv8nd2e2G7eS
relXKfQ9DQ7BCBLoroucU5mSU6Nl3RCSLXOeZz5Ev0c/x3mx/mjvXSXJ3vLZ6L7o08BGAWXZYg5k
xIq1/v/7w3ZtJbp3H6NzxF5MYU1E24AvezVM+acg23ZFeMjD8TKam0lDlHnrXsMYPdYuJ1xg0EQc
XCete/Q68nuJS8hWkxMOe3OKfEIeq89Vqh4b7JmJWcVPnq45d/QGg401uVT+BX47t9c3XTZPAlCy
QZNEFSostXIVQRlQCWFghcTdOWyuySAVyIN+WdnYVMhp7Abj09RUhxqD6pjZ23D0ESxH7lfXZJGk
waJ9VgYQkxED8jk2bJrz2nTATL7tEjyEGl5wOGPQf6MB21Vt9kSpEe6giJ8JTGaADZJXzQWJ2AZH
1TyHcHsAYVEkCXuclmDxHtl0eXgIsh/z4T6bcjLGUbs6bOoMy2MgTnmxIK1khfnmi8J7UpA3R7Pv
vFecADCHY5Tt3IVNmZ3gh1gWGNshnyQRS0nvrEOrCC7Q1i1YnV1mEYreaJuvfde/wfacgw221HNa
FWAD6LitfKMAKDGcV6F+x4w7WLYi6RFf2+m4jpM65VUwqP3uM/hbjov/ammUpo7B4K/NFFd5+h//
K3ttpvj+T364KUz3g+I4abEroa38gfD94aYw9Q+mNJlAECRpvgkYcPiRQPTlGrBlSf3DnPGnm8L6
IA3H0SH2Srr+jvu3gqfsOcLqBYZWmYLXgP/blqapdIES6LWZwsk15qwKnFTh+VNJVY4ddlUUM/ab
KaqcTp1RxaO9AELnp1cgOl2fUrGOmWsUQVqLaj21eWx8TYecyOIeqFSxb4wO/3KZY25eu37oNave
jwKKoEqHIZc7te0+DmMSMs+lEVB+VJMVGEeyvjndou0ekgiGbOXjak28VjtnuCrmGQDp6PnRjgW7
QxYqY0e6gC/p2eQwCvdlbzbXTtszd2CTO1nQmqd92MbiU141qMCHtLD9DeG76Ufl1aWzan01lNQd
mZGnT3YzzXPjhtYHal3Mk4TCBxYL1i0k+8S7KNkyi61A3ZVtLPJs0PDao9ssowC278rVg+yzALQl
N8jUO86zDjfDoonchOxF2aAamlqrIcxoKKsJvPLEop0ZGRJAR5tV2zT12epgnjE6zWoyvs6h1bjn
qcXRCrs7iZ4VBI6jnvQ5+uCwC1Aal0740BAicDVKIDLkytcsXVqXWZuxiiRoSoyfsOijmIAIK3Eo
sXTL79icpW50yfnchrgvIskwyMK0GSIDrrA3260259i0rXgOx2a8iwNn5XvumK6qEEbUovblZTJU
+XGSqZpZhwTUA08x/K8Q18mo0TztCnOsTd9e1PWjl0B+BwbBUYSngPRDMbGDk7xNhKXCCF7AHfGI
zAIW0hwirS6tlWZWyW1Awu6+KJzkfCiBUcM/MqkPsqZ98q1pXLnhrM4BrPhFt2fgfwkpY2CaHrlz
CJYxYI6B0bsyjNY+6NEQPRAlNNcU0ZzQVKQTEoqqH5xvPuNpQuo1H+kb214CHEVTQLusyayv6ZUF
+hpiRbG1XYH5Bw1JxmfDfXo+aUOHZmQKoL3gWW1ZlCNbNzYtliWSUU3E9QCO/XENrzdgki4aYA/E
aDY7ZNsW6lUzba4G+GwIqUOHRhlKUgYfYTzdij7BLd6HBnqzRmAgWQwKfXQeavNLHZx2oljrqpsM
jOaML7MbLClR96kPOIOtmsIab9oaqzyNMA/TYF/S8d6NYWODI/Iq/6vrBsFtZUzg1UxvMDFvDEGL
DxIE0TfEGqh1yY2KLpFUIRrzi1q7LDM7UutoELN4lNMSyuSxSz73XRfTG4pyvgBYJLicm4jqCPBk
+NXLOZcdmyDuTaw/lrw0oti/dcGAV8tORt42CKMWnELjWfccITjs6I6PFlrXSpqDicbYhuERQtNA
8ytcuvyMXIuZ9FooqihkedZNmET5Feaulq46Rtt9nLnQQOxO1J9g2RnNUZXtuMNdIOj4E8qDuh6/
6TKpkWqvdNhc+hp0GOoAZmr6R0crPBchZExFYY590Z6ZpRjihWo1iA+91j/nVjUl+6xBwHSyi5LW
5UTn31u7EK7Lp8mzuY9rZOoPODbFtMBOb01HehSaB05Vq4xlYGEUdXwEvZvKKAq5bENN3QKFTunl
IQ1j4wYzSiXaGfGtIbURLVDapp8G1+oM8vEi50uVjdnJ6RMEJQkwKX8Nat7KNylyIiTHEKK5uIdC
anSpglXTBQGZIMxTN5pnBt+YVmeQatIiv2fe2NRnjdMxaisJUD9mPgTMTQG9dcIX7NUBHm9PdzaN
jBkI1eQn0QKKoIbA2R6cW8vUKE79ZEzrjW106cX8xLqkz3cmGJHIBMmLiOtUFgpnsBUmeGpAc1dL
YWXlqQSYey85L9DMEXRQkQhM3bAcUVt7aA0tMsRtvrZm1VnuLJzkzB2sEO0nj6neWwoTKWvbitbK
JJYFZGiGmXT/GU7phT2QiFHW6KAMAHydRyNnRcuJ7UhEmBoX2IW0s0LkMAt4mKcvRFY4t/SOm2fU
5tM5sWsQD2vXjx/qqBNkE+Zy1kQlBq9d9uipVxX43usaH3e7qkyB42lCwEnGWlyM1z3JZtG2t7U4
AY6ksmrFkHse01RdaC+Y2npz1ewwPIoDN7vjW0PxbPu599XpIpqZQH4pYSuLBXWpeJW3iOgr4KQO
Gw4w2RF9bE9puy3qWL/yycrCzZdaFf3aSLR7IBxmvpKkqc8ETirGwYsQ0ZE94n9K9NaHmVvBHx7T
lDlCGuY09aD0Th8FM2OqX8vv2ViNfvqa+PgOOcHTe2nHmgkf9mncWRCsGozpkkYi+6q6R6RifTbI
lreWduNSiga9U7kLZ3LFpzYZjStNz2YhdB1yu6quULveyHCrFZFtlSvdzH25CTQY5Uuw1qhj9MzS
H5kVcpSqRZ9xrslSecpGxUYztSXWzNFPCiCKdF9PSLEAalWGY8LS8836rhWBeTnxBxpk6QZk5miF
xi3bUw75s2tp1UGqmmhUhfQ83SqmYZGlNTaLml232OR+hZ7DcA3kE7bpqvvJ6doU/JDQLtB+IkXr
U4e7Ji0LjtUqlQTiAn7tF0GZMxm3JkBDWHHq9gu/w0vWuqWbn30RhKei1UMS7PvC5PkKJuMsHeKA
ZOgiAADtOXZ47U7gELjlazw02MqbamVOCLc8b5SgHWuoG8sAGY67aJGGPU32EF1AdcEOInLIZuwS
fIvonLPm0shEPp6lsdFto6RG9zEOshSL3BmRryk8TZDXMKpjQvDphBuWN4QrzcBCggiXTQwWAera
tNFYtkfbVZ9swBdklYS1dZvHrjFxVDYnuDsN7YNN3Q8IHoHeBQL7Q4hufii4EgGAEVL2lvHgtMuz
As+h5KGpV17Q2zcynLCElgGfP9K9wD0htUcmpYo2xBUC2wXKkkJXsraJYwT4JKmLmSd05hN66syg
jvCcxzr2/YdmaI3yjMzLWrGnA7RaxE6tEcWdV0iZ4KdDkUIoCbE1Zsa0MMuuvQwALvpnU5lqap+K
VnbHanLmR2lkoFGwJUTkWwkcF23YAYzPnRn4WYMLuGKOYF1hMY4fepWqBocThlO7bdNoU6QOYJqw
yLlbE2UTVFnpWY3yLHQCStm+8Rv8qU7riA0k3VgeJ4ib40caOtyPqs+t8VuPPSJ7ngzNaa8nNzSZ
44SDoStUAnUX3FETRwmqczRGR3OcLPdMkLOZX8GTrftN2Oq9QQHseDX2JcPwvtjh3ESE6ST0a+oJ
ZR5t4hbFFTxry1w2hj6ZH1+ceU4/okJeJjXPMX7/DhDhGEEG7vy92BxzDKgB889fxPx5kalJlPb+
KuXH56KKQ1h7MMTfv8qbNMHvl3Eg9ug2JyzCVMw5zOPFZRANZjX1IIxNMYwZpUUyXBuqYemkqmSq
nBhmcZRFHsH2ImH7o1715cpTYXXz98+x/4pYfptfQ/TIlxxNeegHzT//y51258/8r0+718+kvD8m
L/P0zPlf/DjsaobxgQpXZ8BuC2GThchx88dpVzPUB9ZNR+iCp0SCAvh3zI0hPwBRFMJRoCZITpy/
1j+Ou4b5gVwWYvBcjspENOt/Cx7wOubGVhaHahujFber0l1u2de3T+5l4TCm3qUMNeNeQnq8bR0r
qZagU30JY8oZnvJBedsXn9Bvn40fV5WEbcIpNOeInTcwDeWQuVRm7mUnBAPfMQ2vSwhqh/cv8voc
/8dFAGFKHg7HQDX9+q2VpodnonEuY1+Ieyty0jseFAqg9KPoq/Hr+xd7nZnz42JK13Uyg7iart68
oxbHZwVThs/R828yzf6M4LgiV0P2l1kwBMe8zi70TD28f9U5Eeffa8wfVzV0bjA4hpb5nQvx4uFH
zAhlrFWXRmyUB32wrv3esI91S+TM+xd6vZj9dKG3wUQSESpLqrrkJGasAoWnWSf4bfn+RX51LyoC
H+fsJTQc4s0XJlnY0yCQlylcoCv+Uke7uJ+ms2QqtM3oRgmRbdIPVu9f1fjlV6dMw+X5lJajv7ls
QvYhrmrn0u9t57yNB7ViWH+EJV4fSvCDbNK2BZjVja9bWsRrJM9UAZz6NraV+k+hT1YEM4EWnF8y
iQPxFw6Y5sSguZOlqDXff7W//Iwc4qgIPjGUpb+9z6qqLd1odguW9caKY+p9h8QoJFFO+M2kKXwq
SM7cvX/RX3z7jq7TDgPpi0nm7Sc0tkEgGFVfDlFjnJlV766mzAt+87j+8iIWSwIEExYjunivNrKK
EwEhkvolBpUYi4wTAB1tnfX77wTKyk+PjGKbnHNoTeUo6+2CVwR+VFVFeAR/pex1BYfn3o3Qb52B
XndypO5unLJpRqTodabRRmskR2AMRGkZ7W7U9fKb7djzfCDNup5KWSBr6TO+km1FXHu6iqrAOxKf
5MAIywc0Gggq5RUWygRwgGt5J6iNCO7KoBkwFrlhcatkWtxiokeb0tEN+xZ0gB8Wtu+ARrDpPc1d
lYGmh6kV1qehq4CMDWYT3TSFzpdPdbHXXWk1a19vDZjaYVibHHkIba7JOYWfBwPt6Gu9dVkMjgc0
JA/jR9uIQlAtCp8D1GppbJ3Ssm49LLyISOhzXHHisoYNkyk0kBUpyJeRxqO4jfkDCuG+QslQ93b/
II0CeVxS4i1HOl1wJizrwkmXObg9BjmN1zyLICtnm3yjffFbc/hWAeDcO1mjopXd23a3dNDdX/M5
unsiO1IXvzz8kiWPmH/AgpGne4DlzY1uxSbSkqzx9qCWem1ZMISaoSlB6a+9GAz0lnF2l6/ogJJR
6FsYz33NADcWls2UH80+pI8XspSNi4Z5Rsg5otKeq6Eb41XF2rBzZRypM4/UA4cRmo2mhXkYgAKX
SQ6HbUIfFkyAmO/jSnSvrdAuT37qlxd5yhWWEQNI6N7SrTlcaM5tOYz+lt/OhMcpZP/Z0fr26DiJ
Y62A7VQnqN/2ATeA/xi44HRwiTLQ20pEDPcZ0PFoE8Z2JzFsDO0Rm1kXo/Au0GAFU9GjmNAx4qyw
bDIqw41TwG3XxZxmSYt6o5yKDHFb+tljCFYQib4WMhozpr54Soltp3M02vmFIUWDqywehnTRuoHV
o+RQGV/vFPtf7A6cMrySQsUIz6rxC9o+zkNpTWMUIZP5ifOJxOkd0ExcKAESbkmmBqfYKjcIjIhb
zPFlD2VzwdQ171dO7PTXDZlpxxI2Oe4XU2K7tQ3iE/y4v8iZuxmA182RlFfsKtAex4AGYNriQmGq
5MbNNktmJ5nbe4B8sXQlMVquXujLvqkqJMgpI6Tl1LQ6w21o8EjMqr4l4ao3vVXn5l3LpG9wGDTC
f/zWw+sCZtI5cqPVOs9NXdoMp4QMAb4mpR5Fa89qhy+cOcStyfDnoW/K8Fpx1ImXHRZMuTTh2D/2
5ZjcCpXal7E1hThyU2h2oXBrGh2kYezzgbsZ5mowcEDl0duGnEf3bZpruBjw6z6FZs8XhCEkfdJ1
z//MK6hJZ1CNxP8yqbPOTCnuHSN3H9zE8kiYxSiP18Jt0molpnb87GUNjBSTzxb/l+/GzE41nRTP
WK+whIDQZFSaRs8jX0M0Kyi7G4NT7xcZa95nNFjo1/Le9B+K2hB3gyXAUzIYBy6S+ahGdDfGcmvn
eRyi+mUnBOmKQN/RbBOOSKbCz54WBOeIX5F7Who5qAuFSU9uMD1W/aZPSyhyOcL/DD2Csm9z0XU3
Olnxc9xSezfUESigsQayRdu3QN3cMILQl+Tl9XfGIL1L7GNJjB6+RkTHRAJvEFBCq15mfRec61bI
uAMRPN31vO7gQMVeBme6K30j2sR2aHzrKwzSCxD1wYAKYQ4mYQPDoBeYZn9qCIq7RCc4BssQpu5R
UsAXC1y1RBK0tskwZEDggaYGSxuS/r5LLmPue2cxOIATENcJ+1T36UzUJv311vBFJs4IToj3HYpl
53xgJS8eaKzmE8Q+M/TQIKLsYwUq88wl+EPmdhoenQrl6sJkOc4ayN92il20VVVvXdtp5VCM67V5
0VSU5CzOxBCtNGbF5hnKsqA+r5M4wkWDTw6hLpI2F00bievr+akYaMU7BTeEO5XzZudXLJsm3Rqn
n8Jk3aFKOBhWqL5lOYzXNQEnyJpQFvtLEZZoFxJRFsu+8xAY2GGnH0B3mcM8NZGfK9KpjqLQHcTF
k0Ry21pS+4pAqgarBdefGMFxaqiA9fChTdP4pGdJ96zReHymKqcbPCBAxapXBUG/R/4VzHFTdTKs
tdIRlwW6i2xt5XCmjDuHufENtAuI7sUIYn9XOoPfkA4WxvqyAELMzD2oUOwGRTomUDUT5loqiayv
9IVIKtNUFQ87wP023khoJdCGe4/MPispYoLDnUpdIOD3FTrtJDLIuEKyttRJscJnVsSJxVxFlJ+i
qCE1B2V3+oku8MhJQkVtcyCuD9IQaFQ2ykzMd5aQpc2sLy0Ytgsr8OZkrw5LZ5bJx6Hq42ztmT2c
pjn0tlySqcQEqpJAuZf2WKbdZhApB/mBqCMmfBKA4lqPBAkeom0lt6I+4DahjeJ9sQYhaH8mSBwC
r5rhnBUb0YbSYx6ymeQyLKhmKguGaJg1tHttEKMqtVDy25DYMVt2zKzIycmZ3IQcL5Cehn5P8zHk
rl+r2GvNFcfWGJ9OmhC6GGkB2zyBI3V5rptD32xqo3e6Lc4xdiqZ4IbchR74eOZyeUfCFVuBu4ZR
Eg37tM6tTzMrby8DkvVWjQZbXKdU6BeNPjIys2PlBDiRwhrzkuZV7k1qCfafj5NRJuEiTSv7ckoN
9WCWfYeHywV4WsNt1sAJIGJlE2IcSsXUx8RNlWXNO5sgOWA8IYHjI0IPY1w6BDPgOLYkhYPVd+QS
1V4n0Ki2jQHrzqbeQyEF9nZRKQH1qbZ62rVwpmCwVJZnfBsYVbU706uxvA2G6WzN0dOGU0hrBfeP
MyMEtHwogG8ZUXotNat1dhVdaPSyoaP4RzUCxA7ljK4HtyCKsLcIe3LTbeXiO6aJbE3Zhow6JjgO
D8YsKWvY1eoqdMIvnUPYKfr4HrzpujfcWt8Sk1iiznJLC8yDOTXFAFyELln8cYziYz7E2VmHr6Pb
A4So2iXelZS8DSR7GbcDKmQI0FXMSwgqQlyIQplpVgMROqawE2NptaNxbAsZdXhhdQSd1MCtgWYL
8BKJpSUHMuat8mMEMTRfpN6U3MaTG2ELZ27NuozDMyA1lzp7cALtZrDhyR9SCbtlT5o5yFcQFdE9
jUWV7L/X+X9LVfH/azeKJsBfd6OWYeY/0pZ9RbKkT/RnP8rQBcRKjj4OAaqmQ/Plz3YUbQSilQ1b
ly4NDNKTOYD9gbI0Pgjl8JdddBaGQGrB2e3PbtQHQ9LJ4Uf8L4oJ62+JLyxjPuX9u6PBy1JzBwUR
B50vVuS3x7MUsEMJ64EEcdf6ktcnnmYHwjjPYtGRbaXgSltapB1JgIcwNOL6S2v/1pxNZlMZoGOW
OzxT37KZgD+U5Klzbl2KQW4iBbuwk8kxV2I3Gcm6CHv86zmOM4foPleHZQJftbbtpUOk3wrQNAOO
Se2hu617ECGrgQCjJcbOXZBmJ1ogF1DAwqXl+AcfwTirB5gFYCpLVWE6JTbtEk/KxpzPkVwVDfuJ
CAo2rea8EwCZHCw2NmKQymXcIE+VVRcbmeTXmTslC89vVyImeLktELQrEpPspaqBcDg4WFMFroA3
js/rXI5PTZmurSg/aQ76Yuuq0RpiSIsTetG9zhqY430YxFVOc2VhBt4NMPlsW1bQ9jTqpX01yD1Z
3HCrtewEcBZYee+Tgq7nYgOk093W7VOuPwG622hGctR5aAPrSkdJLVO55Hp6nJ4bStsJTexsXoaP
sr6EkSZFgfCcdb5Jtkm+nCZ/qyvjzDBG4JrMXJSLDMKr7/scsWMQTtcxSnq7bM4D1mYtou5I+UDh
FwDrNBdQYtDca590vgxekY0ym8VkGepXSYsd60rnC4VFcVcal57uY73tUETAP6jsg2kXV0mDGXr6
WgbdQxKkzMvw8luVvSOJc8kDsWFWd18RLdKP1bVmZhwakjVklPV8V8B5vmB6BtOOcLU0tndzjwrc
/qxqyx4YpKCxNtOzKEcVyL02lg0+OBfWnFzGpb/JmZ7margrnRiXVvSkRvcmaPS77/cNKJg04O+o
HGNADtwIhGNmS5ZwfGBQI9pdE8NBAqk8v9so0+8a9sUkH7axl89T4G0Sym1Za2z33Xmm+gPKCTMs
tq5XnXXDuuMJ6PAlpGFAMKh3qKFzLaqs3EajvY1zkhUrqEWs3Z6TXRMZjHXVX/dVcR5IggTa8KvI
qH5zWD7sZ18LU27ilpEJ3McckXVUm8uqcvYRPhVvDMUhlCpfEaXcE8jmTitSgrmdIvWQBmK8YkeJ
99JNj2lbquspK9Ux42cuNDJySHLFxkAG56QT0ILpPoD6lQUkoShz6Y55RjMGL3/dlt6mlMHnwuev
FUYC62P+IQYsexVm8SkQcbDV3SrYlKqogebpA6G1I/6dtGjJd3Kfm84CsKjECbgA+g9sXOg4/PGq
iap6Pb+gUZfePpfzXZBKMAxdhoAcHlCqWxK5N8+u5aQZ+lT8ypFtZ3hWZHLA5JNhGnDDfQMJA/hI
HmwY22uc9zQCJRqVLrTBWzlZl++sKLRPPh3Q69BBfQAieOUMLr4Ojr7OtNWLYpkQk6bH+QPdhENq
wYfMvPsCWy0xb2fJ4IJZgq9fdbgap980GH+9ApvMlJhauLMI7nUfTguR9viYp7YeKDvNuZph4IF8
Unm6dFy6IXp8lVCf6tp0p4G4ebFZ/WIwAFD5FxuABULYMg2Kexr3ry9vUR6gJo7zLf1ajnrFWeH1
xE6R+BXgifByLA3Blunrel5dh5rsDnhBu2pqCMqeMcXjUJ5ZOpKIAUMKQUfxt5g8L05A+k3HCFUr
b5RE0JJO6gJ/PzNhtYlgpujpDWEYZ7bfX4KLvC/wHCcSnEfH4HoaOSpVMCczEyJKkV0rPd9k/ng2
L8sNeDPGlgvgiCumGXtAx2D35GOa1EdF2S94eOcHZ2rUHmHWoej8g9eNa+KDgQDKXQ0QyGmDL726
dSB6gA+nGbmPfZvo+KvZbd3JDI3wLPMSW2PKKNPSk4wkTEIeQzujoMfjbxgcO7Dj1MMdyVHXrhNj
tBAXJsn1/iAvLF8dXa87cytwOe7U6asSTbCW4mDs9TVOu93sUeNsd8uyte9g3iPlYQL/raBeH1iu
tTBdo6NZI4rHnvU0psX1/IZsNlYlsK85pOJhO2vq7LPKs51N1T/ZF2ZdnRXW5fu3yOuxzo8KQaLK
lNLgyeBOeX2D1AkWbSDDeE5azrcdq7YbzGdk6W703Hh6/2Lf64239Qg4Q5cLAWVR9hsxqF6HXQsg
Ld/KXF2goGTVi9Et9QHWSp9nsCDbj0Q3TehrlB0QQDaD97t3/P0t/fwiZjGyIEVEOPNH8mLM44KR
ypxQ5tu+5WiThTvsEwR50WeOsC6AwLLz71/ovJ2Vw11HXa4iBBZaniwa2T8VvUTHxGahmYx+QUdp
EZ6ValHxZ5Ynt31Rr6XwiFNkvZLaPtD0C8+ZTkHd7+YCoWxgsTGWfzSte/ANSxfOiQSBaiI75+B4
49GLqMCzDecEFO+i4KsQT26on3S736rEXNHjOX//e/k+cHr7kTA8ZExgKypQA+76y48Eo5kZdDqm
1lYzcE4DUvT15SBbdrZp2SVocMnl9ZMD/ojawBkDytycTkivVv3Abhke6C1RjHHOjsROlemxNgKd
WzvbztJMp/+K4uPKOk1GcBCDflFM3dXYdKv334X5q3vZtefaGb2VZYl5WPHiiyVZSI9Fy1rbDhj+
yvw4jGJrivSzRtAhTvddZnVPHLEPiX3T2+MF3scdDKJj3piPAM9ZBaIhIfncxEerrs2quRg6ak4D
SG6pzufaM+vbVR34v5nVvJmi/HgIGSrorstKbSjjzRjKKrSQyM8BT3FrPZFaf0AluoxorpoGPsy8
67FVsHI2o9gFKKkgKH0sy2KdjaBVSb8EZj59X9wK/HMORcZvthHr9ZTnz9cnbXYSxr+6Mw9OX3yw
VlJakp5avh1C/L+UxAZ4S5SZxUNAKjg97aNlwNBy1QWeOUycxhbx39Kg9EZatm8mC7KddStrfVO0
p4g0c6O+ajGzCxMEQVZeQiNdeFVwZ6RiGxPcwGa2l363GGW1xcS0yiw0WLl1KYwaB4m3Qh7+pSN9
xw6+vn8L/XKBIniAzDvBju2Yb/bLRJI+MuvAiZizLudqDLcdDYpjl+BPwjw/RnLXhf35vKOMo7mb
/Or6Ny/hl3cxnRthkafCxO3NXWwXRUPAES+hGCQODGfPagpl+2muso2Q0BJsrRxFvtaavbJa5G9D
jqnN3rQi/TZX2VBdfzPm+0URIxjG005Shm3p6Ixff/+T2ZNTM3F/2vpxUuWVFwnwS7Aai/yk8vBr
CQZgETcXzHLXsfiN8ucX3wlX59uwXIMXgaHg9dXJM/FIVrC5+yg8lfY5r29t2Eap+t7Kw8yGSrna
TbwWLDUHrZcX738j1nyB16vj6xfwZnUsTaIbSoMNI57gx9LpE46NYc9mNX8Spva9mskkEAxozARL
7eOuBj/9OZUcv6Zx16IZzeTHieeZR2ZbVV/mVZ+JGrwqjJpzZnZRb0vyGcdaXXgIdHPqJYfM0w4H
NUWw+0MZ8LfaOTd5yn/vKov+suMzX+hfAqT6n99/if+crx6bx1f/Z501YTNets/VePVct0nzz//O
v/zjb/5nf/iP5++/5WYsnv/Hf/tC14y7/+rZx7P9UiM0a7YU3XfLdrlLpLBnychf93X+438mz//4
+vyPZRIWxXPV/Cd+2Z8CJN39MPdnDJsmjo0QjZvlTwESPyLMRM6aC7Q/Ym4G/dny0VEZuUiClFKO
hciIJ+jPlg8uHYe7GkWAYyGsYdf682P6o8LnE/7xsf2q4lfzs/jvm/Wnz8F5s5e4fh0CxRMRU7FD
ICg0jOcU7q1gg9MoN43xIsbB2q9GtJvTLUdqPaNtsopsqlFSJM4oTzkZoIFocNLEO/UFAqTQWYSu
yvIkvYvJ3ZK0K5Id1COnPUbqK7kEy2yk5918KcWlIY5odjpvH/grf+Y7ggx9DINrJ77Q2gtVnJXm
ocac6BxFdOrqA7AJDl7eYQpJWdk6TrZMvAOBndAnLirMf4oKZGJpoR0DTw55qsp2nnfVu3d2CDbu
OYZe24qLahrpBoN86TZFck5Cvej20Bg772Dna5nRLV3Moe0lUac7s9oH/aPZ0ZemU2B49TJqr9Lx
OrBuJn2vxZ+M6aGL9yo49+od8RxyPPj9tuL39BsJVwzWuHuUhgdE/g6TIEC5Zljk8ccBzmy4EfbH
wD0aPUeqQw15OjizSI7oTiNKYG8FjHjqPkOsT8A/6N3Gik5KW3igGzqOXfcr299pw9n8X76ZxKdg
uGzjm4LemhYd0vQ8sy8qcV3W115yTmyAxrkG7gHWPHJSS1IpV020HeVZpe0U3JwYSPLGLEi3/7Em
/19YQf4fXBsEz+FfLwVQ35Pnl0vJ/Nf/eNil/CAMwghthC3UPC+ec6z/jmCywbyGNeBfz/ksQuQn
2OYUTjgUhTrnqT8edM2WH+gr4f03DFSKf1dqyEVePOd4qGgc246UEm+fpFH85jm3VGJRaA3TgdDM
Gks+m09y2VRO4t0CV8iNW6Q5+dOLT+ZXq8vrxUXqJg6++YCAhA2pIWLH11sx1GgfDHPinKnFR39x
9el4cX0ZL96/yOv0pZ+v8eaNuWMniAUH3xsv7h9u/MXRW5y9f4Xvx5l/r5E/X+JNiTXKIoXmySXq
9eX9+c0pWp2m5WfoLb95K2/kxD9f6M3pugTYO9ojFzq4C2N1E6x4M+kq+7Gf//Wi/7o+/+kyb4/V
WG8MPcr5WghYwlG+BRePyCMAn1gwNsL9ZqUr19m56hoOJc0ZsADwvxm7kRMJBFmcQahdtEX7mwPZ
b75J+03ZKMDc/PiYp83Hj+5yewG48P/wEuzGL08miBtsekq883TxECxvmsWFufjdxzufbl7cLdzx
7MymUvPxmCaeK15fo/ApfVNXNVtmHf2alM9gJSGXQxvT1On9O3O+t99eim6MJVxlzP2J+aW8OGgV
uKiGxC0hQthefuPbzhkO8GjXa34MNbAn2C6GR//+Nd8sJAJWHsJHKifGWOipxZvqNh5FRKi2ne7K
Glj5pPcSyUZbrcC6ZWepqcLt+9ez3n6e8wUN05oXEyTcUFRfv0mPcYRZmSYXxFaGLZJIehjocslk
W63aAkF9HJfetsG8sQ6aUh1suyqAw/YOpEwIb37c9I9FoVfwLgyDUL8imyM1Q7JJ23CYVnSGoytN
Akyp7ZQQNI+WeIsdaedXhcOpqmvWYd2pPQF1EEeIIlwLFKKcpcpyY8M7WI5KD9YytnDq0xleF11q
b97/DOZb5uX3bApy6hgC2hymTOen+MO8SVWatq6/wVGvw7lMkk2OHubvXgXDhGFZeK9p0VKXvl3m
iIXyYn0qN6Mkcqu3iRyutLb6zVV++jopuAW1t0T0jjTyp8MhymXTHlOxaRq3uiucTDtLSru/bjlN
7t7/2H5xKfxWdOzYldlm7Tdbgxl7qcLYI7BZK5JUufLtmDakGU2ivfr7l5qtAnREbbZ/+81Tkaej
k4cWGWiT4dvrEggJ8jBGKIEJTOX9S/10M9Dzmbs+YCQgntlvew6Rmf1vzs5rR24dW8MvdAQoh9uK
6mq3QzvvG8HetiVRWVR++vnU58alEkroPQMYAwzQLIrk4uJaf5hKzLeRLXRs6zi5CG03eA1sHPNl
aEHC2lNBncz4dtKTZQ0HeTlAX72HBTNc5z95qYGhqlMz/pMG4P6OoG3Lj57sMF27P7vF3WSavHZ4
3FiWY0LBAJF8fdpVPVLBfXfBOQzDwtzZVBO/pVbSJ6cccO3XxkKUIybXAqKoSX3rflgGN6IbqRi9
F8op6BwsAd5ZpkdlZ8rU1xIVKfMpLDQauLJwehrLcBz1zgu3ui7LL20SSucjRwbo8R41FzN2s6HO
mlyxz11VIAADPeMbiFWa4bVjPFIFQDEjLpqNo7HcRCbdfS4N/kNg0anjXn9mC7hIZlhu4Wc5ujCI
ORVPVRHFG4Xi5QF8GQWVCSg0Nu0ke3EqNCS+Rw5g4VeNRDQpw23HTi109eWgbJyKlaEAtCCroiMw
7ajLzhVapIOD6GXpNwM4BUz2OiwTQuQG9QNieTjc3t+mt8Nx286cIl7gZPTu/H3/unlbtwiA4TaD
36tzCxpHkUfXyNBXaft0o550u1RIa9D8YIdw3wLbuR5qahWIyZY9+pgx1G/xBahpUnrDRpK7Ngqw
D2MmRFGxW7IMFMAqoZPJ0ccyTDk1fYy2UpX/vP/VVgaZ6U4O5XZ7psvNx++vryYbtoGniN4vCzxB
BdhPCu9x1P65P8zNKZ5bRXNtZ04ceHUtvljhDkOFV2PvKxw9NJzp1ehqXT2Vozvt5TiM/94fb5G4
sgvQhmB11JlyCHhmuc2ttAxb8M++jZIp0vVAFTRA5juRYXqNkFhyaMoGBSoEvx8aIy42lm5lLzqg
ygCZze64mjr//3991YRI5mDZ2vvSipXjbFqDx32kQt+uUE6/P9WVFXTmopPtEKzgPC5fKKOKUGyn
9X6Yx5DKYQGDEAghFG9cP2tzwtyTQq4DQQ8W5/WcApSGhIBt79OTyX/wRR2JtiPM7XPBYMXD/Vkt
KtYkV2xHgDYG4jYU2+xl9KAGhpqbkSp+F/YGze7Urtz36HAUX5CPUN5OE9Ts7yLzcLoLXPc5r2d1
zypS53ZLm3piI25qNzvYtugOwyqFWuaypvMy/LWkdI2FKXpV9UO+A9CheOi8s+LAfjrpCKwhNtCM
ljzGOunogcCL1EcS2Sg/mujbOeBThgYko+XgPpEpE9DdSDTKFy2Mx/ewPAxxuP/9bg4AP9fh6rRw
ywA6tvx8CFuJNkMIxUeJ0PmVB4ra7yNEDPYRtoqP4NvFyctc+dSC4D/q6thvROObK3Qe36UaSleM
csPyyeWA87bMrBp90MMBYpEQWLS+i88GuNVvYEzjNzT/441Nc7NFGZSaCoVa8KKQwhZRBlehBuFY
ZfTjWHT/IMqPaUaYyCLYdVh5Tq+93+bRNBCDJGY2FeXFIS/7ZKg720IaHl2+B0c4cqbQVCh1RLq6
sf3WPqdrkKBzbWODuMxIOPZB3zYcvrShogqnnHKhgLnue0XcAwPUB/BZTmhunPmXpOPvZw4HXSey
zJxRCLbakpgaaUY0OSDX/alo6h1iiGl71htYW0bs9uZeqLmfjhRs6SB+VcMeyefBxlIGhI4R1ZCt
hy5+0nhQpHsEzxt9I2VaO5MkaGA3AaXN6MjrM6nEjpL2qlD9EcvBPfqE46cUIRjEkxtE3AwVLNz9
U7W2DB7lOms2F58rCtcDBo7A2aLPMN5OkQRNstx7qgxZfC5NOFdtDSKl6G1lo7m8OiiBkLIj/ujk
G9eDqqnRKThaT36V9gC8coGiltXp1UccuaPnyFCRcBFAfZyNxV85TZQVDAOiNtGKl+71uANwOsdu
YtWPe6800WzwwNWlyPL9slncr6/+snRVSHTwjidfNBYXtjJ4QZo4zuhHiYqx9tBguo2FQfu2j2R+
5Hcg8VC28rWJ3HyPkTGiSADgwPYWd6eNf0pq1Pbkq1QsS4h9JqpTai+QRLw/vZtL+mUgovH8IV2u
0OtvCXbdMFJqvX4mkCPnqZP4KXyfjRVbG8XmnDKpWTVuWdwFAeMMWlNofjPVRXew0DYHa+BYWbYx
0LL+yu1soeMxw45M9OW05cnL7dRTgkTRcJtR1eE41WNbHUqActPeCOfPp1Gh/YSrsImJCoohuFzU
Oj5f8FIchBnhaDggxxDO9wHyW/XGz1v7DmTotLvZvRpH5vprBzjtlHFWajR63NI7FCKxsD02I0zR
7y/r2hH5e6DFsvKKTIPRYCArHwBtAOJUcC4ZqvRZqytjC4p48xAnxJlc1zbX+axwsTiQyHS1BXQZ
oo8CuiSMDOWrLRr9QUJY/JhZEuuMWq8PXmag331/oivphIn4J3grZApVb3kPjEGfjKlDLBgzL/9k
uVOjIm3sDc/cC7MLS4NecqgE48XwrHKP9he6tvd/wcqa8rxj7jRueacsHyroFrWVBwDFtzNBhzNX
EcG7YCFfem9ePRA7m/cnr2RgAMsKbj6mU5InjeOroWUe0CMeDnJsstdfXbxQZmAOZ2jux1xvUWm0
feMNgeMjc2tTVc/6wQMtEGf/EogQMZVTYH67P7GVzQqq06TkxTrS2loMqaPLXVZR6viF0juHOnTk
0RhH9cITMNh4/6xczHAq2P5kyrzJl/ckmZGrYU1mUiBumn+yJMzfG16gAEKHBoZfUeHU7UbuBxmX
T7bIVXjEUn/jegZssnxjUpXGv32a4T1N64l9MpAEnBqtAZ2khqb9VlNroP6uVdJhjVuvrnfJoFv/
Ik7lqSc9aWwUYTr0nI9wXpMvAneRAqhYxNMmFjoAwyZF8/fYCaP5ggcf7CGMalC/DTtT4HefY6Fc
6Fr6VQMb+hY/C1l9MybYZr6XaMO7zHb6cuZbAW4GiZPZ5ygsg/KkQMsz9qOumP0jVOrG3UNMMvu9
140O5tBupv2q6675Q94HHC7S0Y/C2FpPvmBgmSnsm8ZxjjFO7c9W26FeJiT6mrtSStzEUNgz/+08
tx8hBgSoH0F/55P0ENq/tV7mDHtE5ZP6AK9ageHNhsQ4qhNDvc8SI8DHoumKZ2FA7z84RudB5aIo
ZdHwrmS6M3l7abuscnVwg7k5/KMhTdwg1d/WT6BeYP/ZkVX/I0ry4n3qaMoPiY8EWtIZMlAHjKLH
L01Xtp9KyJlih5Wn9smIhfJ7RDLt34i3Vn3WUmX6gKB/iVPlIJD1wvnZG/Gn5EFF9jtYxocUBlV4
6CD3fUCkVhlhQIf2c1BaAv5sHgb/RnkzOLtOBOXbRg06OI1dgXdZ21rBO7sNCdqWLRCOT5HVe9vm
Win3iG/pw742UJCD6JJn//QqNfqzId3089BbWnIMqr79ZardGPotfwPLFk1GGtgL1UK9T0MI0qjK
PH+MMnzg9w6anhHMmoQegW22OuYXLT/oJLPQrU5xzmPwgzr1iFhleaXhwtcNEq+AFCvsByUTI56P
uorcVmSgpoitAejGBGtE9TzoHspzkC0kDjNVrya7oUtgCVmhhVeyhhbKPnHqLrugXJj+GDLo22Ru
E5YWiStQF9XBcFt6VRun2h2CnwgsFD9No8m0U1FjJ4Mxiarkx2J0lW9KqNr4rMq0/lBye3N5tyo/
g30WHl21Ad2AMkOPuLE60Hjq0yEzjyF305//65Khh9VcGdxacv7TQAI9JDLjMt24jG+DDtV3jzx5
Bv955CXXIbUMsVktcFJ7wEejPWI7nBxdTW+fIrOHfuIiX3w/ns6X+3W8IcGg88bbgzKT6SxS1q6L
TTdG2d53Y8S8aaxjAGJN2ZMhRg1EPgoVmF3Lw/1Bb4M4g7qaA4jToRCxzJMNdaDFaRmez3qnyM41
cjeNaFuErapuzO82noJ1MrgrqHGqt1VO1HVtp8HU1i+sUgfR3SaXRqBTf39CK0kNa2bN4i0a5Z4l
5FcYJcTiQJq+2RsoZNRqWiVHJBiib3U49O0uxLjYrzH04gHQNcFWnWTZ4J8zWY9ak85EgWHa3jKF
K+py1CCq+5k+YeMpx0lHphDtzve1FlWPuPCVz2EVtn/MxuiznT3F2oeiS+1iY2Fvv7YFfpui/IuQ
DSn89e7N0ArIe7XU/YZfCUTIQWU1RTX9/te+3bOgq7X5Q89IUCoJ16MMY9ugNpHpvi6VDj8gsjry
NVdtswnaepKn0NZT52fkjLL4c3/o2+PJ0LQDnFmrZ859roc22yKcEzzdH1MB0yiPrfEsDXV6tkrX
OQ/S/n5/vNup2sBr4Ha6yMiAdVmMF5QBygLoCfpTgBEunikKehZe1Zfto5JM6DIo0poG6DIKj5b7
Q9/uacDHVC5dKr/0H5eZFk08La6UQTyUYyigfjSO8TOEnA+ZWu3dapcVTt4eW7TQejiIkbdVMVgp
nlJup/U5PzV5US+fm80Y2eYIxfLBju0o9DvbRU4yj3MkudGmDvIjQg22tquRQTF8ujfoSXVmDZ5V
SLX5bKp5vqVltRK3XiqRoC8ImGyD69VPlBj9nDROHip8/NwdeiDeI8Kh1qWDyv3j/ue/3WkELmKg
TrmWHvMyEdSCiccCqhS+pwqFuyxQPsqo744QXPuZHhVtVBFeKGDLm8AFDUHXjo9ONf56cmJAI2Lg
1UZtWIdEiNUGB4l6hlE9Dn1lfECjtbcf+iaRUCq1IAjOItKidwiwOu9jxYSl5fao4+xEUCuf8N+U
4UGTgNifUMnNLbCF8dSeZWk1H4TadMFbJx/N75jhep+nkJxsIyKvLBUtel57tO5m+PrinRBDnRSG
1QT+oOoIhjdaUGFy43EnIRhjYWR7f7VWh5vBB4Q/lO6XLyFFul45gcnxy6pFztPNMRaaNSfqT2aK
LMyrn5Ev8F2XzajBHVrWxatRw/8l0gK/ySR5btjZ35HtqTdQQLfBfB4FchIgIPoyy54MfEsEXtMx
8AtbQRtZQX67/YxQheZuDLQSacAc63RXiTjz0breeYljdpVtloE/ObEzHcjbddJQfMNr2WbWDn3v
/ohBcIS9z5RtFQXWVm4uB/B8Zdsj6Xg9eEq9WOmkHviYTsWfuOQb/VsijPyzjq58+en124TSILc1
b1igXIviRyjdsPeGTvGVGrkwrJU8sSuqSn3oZs/p+2OtBBA2PvVdIA/cVzeAmGHKExPylx+mHiYX
XdMc1FDvTwDbf8IZ6Taui9ubCjCHByKTShoN32U72VKbZvAyDc442JR3ulrVB3uCIy8THCBzeP4P
NdTbjZ0zL84iZjEop9aayzno2F0vHsLfCK6ZluLrJeLmmM+qCAwnlYZTfGvLAYRc1iOvYsBr+qEg
P3fWpRzNV5e20QUA7QCcRae2tCwjJvlgZ5bd4vPnDJnmR0UAZKsLrb4/YRk4qihnI2+7dwN46PeX
eO2EwjYw/7+aBKrlevocxahrZab4aTXZj5mYFDhYvb4xv7VRZiMO+l8kPpRMr0eRSjlZNQYavpmM
EUZ+9OGMQ45JnLMx0NqOhY/JVU/rmwbFYjp258H4DvAGSh2qScJryr0Xd79wAEIsPESI/v7XWzv5
HAtrfmjRe14O13ioTZSG64FVQQgCfXlJ+6mxcQvq/sPhoIc+914BjLFVFj0e1wIhqrcpBrNJA3Cr
hVXzQY0QIDokKN+DFTXL2SK08rzXBwHiKWxEsigHDMZiYDSoEQlCO8hvg6bxKcum6G1N9ucUd4I9
xdb8+OpvyrfkvoVeq2P+sdgrVkpRfX4f+amGWLEeaOIwRojjyVHKjeVb2ZY0WQijKth3ipyLs08r
Pze0tPJ8dNbjt6meR5fW7sT59RMiBeOFBaiQvb+YEDQWrS/oTmNHmg6PrhRIMlZa+NsLrfxwf6gF
w2xGC/AaxoQOTRb+YadcHzQdsyOtT4XnC08WDyaFHuzUdOyfaxX7XzXA6DhtMEBIQ+SKHNnNyoCe
+7U2kOHAdsDdqH+uXMsIEpMBAFjjZl4+AFIqLFk9zPe/RDBrn7hFCTO07i4hBT0khSD4xbVNxseF
Vm18i5WzOVNnOZTzeblpFaN4JZ02Y2x6LbV409sDcCg3N8HL2sowdBt7aXU4XjuEHQL4zbMuNmLs
rg2LbFHxyofIHgx35v337/tyRMnk/jqvhDnEeMjq+Rct6GW60weTh74Wyzw5gJy1YcBqz9DRhQF8
gSid6m2Mt1IdIDOd2e4sJv9d5sK2AnM3x7rAl+nUTLus0Y1s3+qROR3xvqiVE94PoXikzC+TMwr2
HZZ0uYFelpcNY7pxoF6ebYs7m5/CqxbdWcpAyxAhelOawjUDX4o+M/cez/nqUhdZEb2ri5q6L2Ly
bnAMJqUbDpiKJ49dJobfiDO236LSRXK/alNE790hRue0DnFfOqsNHnAj9ZF+12LeG2xEtbUVm7OL
lxrL3Jm8Pph5EIeDOkWB74m6/o3VffxdTZLiO3i5dDygGmPpG/v/9uzxFKNTTlYMX+8GD+Vwzq1I
y1xAAVNfnU3Zad8DK8CvHnRF2hxlifT9AVCO+XGSEjGP+1v0Nra6qkGLjKsDCvLN47O1ZOJBQXbJ
q4za2w+hLZxTMgDw27if1gcyATsCsyHYLO6nCExu24Su42Py4p6VKM0fWnweNqZze7yZDrcEgDWe
7ey56/VD1622k0IyShKlJ23qzENWg6IGlzhsbO/VCfEEgpYEHBHg4/VQ0YjKDQhix08DQDQeyH2/
1Lt2f399VidEGkEJikIxWdn1KMBf1UmOtuNHTp0fpKdV+7pTjQdHQfjtPwzFU5qyFjJiNwBY3Qit
eCh7eg6Eij0Cq+Ox9CI0WcdC+y+zckHCcJtz/S3vvzybCaogEv0pGr5qgIWASPfy7CZlv3G13R7o
GWHlwNA1gH+QcF5/v9gCZTjZgwOwq2geYi13T2qW9PvBy3VYSIb16gDCnHgcAYCdybXL2kqAaNCs
uev6eWGrl0INcKdPJ6SJDNntNbvfCvkr82O3GxwqFN5c4KPX88uTPCJxaAgfjlDft7S6P/Buq+Sb
IOusf9WgEPrGS2xlR8JOALwJYG+mKi2OWIgwadIqpetHSotTcdEjHci3P4zlWG7ExrWhWDiSA1JN
7QbO5TRFA37McP0pn9xLZDVYrrTcFbmZb2l5rJxmGhEc5DkFmlPA6++YeChONFw6vtFR72tqmRyG
Gunc+0dsbbX+GuXl/v4LlWloAhzvKF2fowH40tNHmo9j92l048YfMtv+D7uRTT9bNBDaSXquZ9WT
vo20lVmrAukhMy+8D6M9jLtwKPKTiYHU62ssLuUVmBceG4Ny0iIoKm6H471SuL7TBchdSbzabQB5
tNuGLZ7HvCLX2QV9JVipcz+ExpK3GKq1hCQhyPmWtYoFTEmvBTEWegTZhOBWb6h+6dIGR0cBLW1R
67/uL+VKDs/4wBOoggCuo3J//W2bYkoiVEpcv8cZuvRxDEx+e9XUogIWoxW6z3Scft6PVVL3Z7fW
HbRiBwMTPluXl5ISGW3vPhLZxpFZSSeIBSA8YaCAqVrmXCh9i7YeDIe6kzWWiGAV2pOoA+dHi+NA
v6f/jcC5a3TtH62y6EXf/yhrp4h+CRQUSmxw/Bb7DY01zcbfwPPtWpF4C9t4YJma8nB/lEVYgAXM
e5OoRyOTpzZEs+svj4YjnXiJ7RE6wvUP2Y7Orh6G+p9RGlthYXWoGdVNwxSIyKyw8DeMunKMyLSw
G7u4sSqOepVXB2OITczG0MV+9axACvHx5joFL2r9eqg8jxAkwZbtYnpt/XGoVefLoCI9uPPsyH6+
P9YiDs1fkKcPRAoe6Ih1OvMu+isOIXc1IpDbZxclxToYKZZ2N4FTuui1UM5qXro/74+38hkZj+E4
KTTNlmh0VWlFqKtNdmnLKUNQ39WbNzQMkvdFZAevwx6/zI0IPhPpZtKnM+/Rv+bWmSX9fPy5LlFm
h3gU6NhfdhrGzDs3TjCqs2ZXTxWL2I/357g4eS/jzuVQejgzwNperB9YE6Ms0ym90M6ZkGMp46MA
0/vO6KQKekHIU1e16jssvbfA6ytflzzUfmFJoRW73KRDlkG8RJ/xkjf9gKBDFB1kNyGBmeFBen+S
yxfmPEv2KI06kOvE3SWoT9pjFRVpVFzUIoJC58T2cCx1bTiJ3OapBsCxOrWIrV10RdGzQzFUrf1Y
eUb79f4PWfnahBh68HRFqAgvY0CpWHGY6kpy8QIQPJEC1MRO0P63k+B3osfyk2pH42EAL7S7P/Ai
xL18AHuWWnAJc87NVi6SyRiR1UvYXvhYeyQTT00p4uP9UdaWlKczoNW5nk+R7XoT52FaCTVQk4ue
DPKTprb9SQ/H4I1poX91f6jVCf011CIWWErZOYjegZYYSvuAJV56cNQ22Bhlbb3mzIomBRoSXJnX
Eyq9Piplk6eXpO8z5FlKVH+5PM9lqk8PpshjsWs0C3/Jym7zz/dnuBLt7L/HXgRx3cBzAXOG5GIC
gT8a+SzcX9E+IHogIsO33dgiy372yx6hkTureEBG1ZeA3qISVEEVbBrdsQ1hnOth+oARq4v7YJEU
h76dwFzJJqoP2K2GzBxriDe4Zk5PlMwRV78//bW9xD5UqWvMnYul/KAwJ1Zf8cQF1HOp75zBjZ/o
AdblzjT69tP9wda+9YxMR00AdApvuOt1RqJwMDBcSS6jVv5DaSnEwA+NCHw04wOI8uJ0f7jVuQH6
514h1ANQvR7Oi5yKXsiYXLQYrdHINJHWcUzlEIW2tdE2X9vBgLUo0oD9oRez3EVRFfQRmLaLUQMC
2oFLiD70SgEYP2q14dA7IR6HdWwHGLZqbvL6PUz2Qcf5paJ2E+9IgAEQlnFyUeMJ0a+0+q2OkDgs
vWw/oI2dbmzhle9K8k5ZijuUGLS8UjQ4bGOKmAh4h65571mt+afCWuA73b12K6KujgV0mYAK4gb2
xvUauhaJdGuX6aVxrOENpj3WAwIA1gMqofVGFFobyqQypHJZoo67nFYO4hH+F2E1oqH4dsIT6WSH
WfdJKJV+vr8zV8Kqg+bo3Ish4t2kcwkQCrUIzAS9X0u8H6yYxgJeKK9fpxc1eP4Bv3y7TkER2xVG
kRfZVtH3UeIs3qSq8USz0NiY0IsV5V8PrjmqgUCYOzFoz6MvvzjaQGIyQUVbXHp3QkIKaTkHi7ye
UHIasG5AS73ORLu32hDXJdyf7Z9BDol2J2pD/aeZ2tnqqCjG5Ej9KfkkM8hW+6jpkarO6Mt7uzoN
+d+NNQJ2ynoSYSQrXHEcgVnQr9Np1iEV6ynxwRgjNnxYZMbvKqp7cVIt1AaQA3OD4vUb5oVpDK1T
p9u93DBdHbV4AuXikoBcOJZDOh49ahHvItlvlFVWwguNbZfKCgAFKlaLSKa4SSChKMQXS+oxlh+m
enYHOzljGl7s6c+gTt+GmLdI85U175d1hbFNO4q2lIaY3fX5a52mDjK9EBezE9kR91obY/ikPwts
XsH4qt3GTFdOBk1Kqs409IDWLWcaRsEYKYUyN/HM8FgUwfRtcgbv4/3zt3LUaYZCTaIJOWeIi92K
DkM0BSRmF6x2lQfR6f2z0tft2VDLrcx/bSi6LiqMPnAY2hKlqABLsEIozJe+BmdZxWF9Eliz75K+
2yJmzXnf8gzydqN5OOM96NVdr5Uytj395SC+pCaObme7MapvuhJqiPEXQXzCVTf70KFeE/6Hc8BG
edF8IPm/MePsNeo6wmXcuWQBQHX4ngXD2zZAnPP168ZWZMl4wsFrWezGIlXquLas+OIooTgKPTT3
VYBT3qgVW0n2/KeWH3Pegi43wdyeWwzV9K2LrP8YX6JxxBDBrbIfaQCQ3PLC8Q2iwluEKN1YG5Ae
M8VTBzWL5U1Hfx5Pt9RLLk4fWd+MMde/Vk6SfIBaln21yiz6NAAnfhF3jrpdqAf6n0IR00cXXQp1
r7aOMu7Jd9Ly4HRV/jB4BfUuV0bppQ+brDm1wul+dJZ0y0PjVQPC/INVYd6sF9YjYjI4a99fq0UJ
7iVyONTXKeDPjXNjsRu5KzrTDQZxyVu3u3AMsl84WMU/C0fU3d6cTACjYa0Phwkk3Wejd+W0cSmt
xRL6ZlSiaVzYgHKuz4O03MGpK0dcpskqvhp2iB9iEm5JW6ydurmsz4uX6hb8wetR9CBpOgTiBDLZ
6E3oIpYIE2efPW+ofE+HgIIR5BZZeC2oIAdM0WRGydw8tCdenjKA73LpHOWn8CrtqUwQYNTTpt0o
mKwdA5oHQLmtufi0TGynkAIFCVdyUSZV+cdVTO2HgSsZ+M4c38Ve5o5/f9usXXVgnAGfEvxv9c0i
r8u5AjNxcaK6fMeRGEH/IPJc4oECzbJvvhhSGY9pyt69P/LtQiI5QWMGtCOC8LwarhdSQn7uC/Qf
LnCH0iP0GVzhDHc4ulVQ74e2dfH9sqKNFtTtdBmUdzyYQ9hzNzfRVJHBCBGye4Im96FO/eztxNyn
U6hDME2tdzCNEPX0umJD1OCl2n4d4BiZk4mwAoqNN7eFO1pGHfctN3tRJt9mwxgLi7BpovNuG/ER
5H54DgXW5qem8eChxzQhvwRSFm+rfITCI0lh9b3s0mgr9C6r54QOfhrERT6MMWvAL1YirCAX8Cjk
PWMJ54uDuSLUJpnGwcHSuvy3hsXXLKCqiHewGfOfGY6C6tkEz/A9MYsODUHNxkPj/u6Yx7z5XEhw
zWzDGZyzuA+0YiiUtCWZVrO28Y1OmCfoWltk5NuDTVmB7uCLnifHW7/eg04uWrgMpFtekIEnVxJk
cMs0VvRda0KQ2XggrG0+nnC4FVKMQA5lMVqrZbHbgu2/JFGsPGappe48FZs+HpPqmXr9eGpRyXo0
3ag43v+aq/PkMaWZsyQDz+breVajm7Wy1XkuYPKJ6EQdHGp8ZveKhkPQ/aHWJsnbBKiJyla6qbeg
aSCQHJ5zvTDKHqK6sNBRCjzFPLipkg+7cQzcL1Ugy0cxGV65sW1u4ydqd6QrwLiojd7kz6EAM2Gy
gpfKGOV+hDXwwQmdaDcVvTibOo4292f70vNf7tOZWT0f6VmvarFPY9vDfn026JOdIZ5ivemLfVeU
mE/2eZ3Fh4bLqWZx61zup8ItaQMFTvjDSTzpHh23HYoHkcixflbDvDXeTIar4MrSx/3bzpga9yt6
80pzpGYmsqcJJjNRsQ0yBAvrDAAuAIsBscSpjxP0hUfNO0SmxK5zqDxsXTIMc6eLYQa53FGqaGFB
Nl311IPXa3b1hKv6jlsveMySroj2hTvZXzHJccOdGlU4YJppYT6hnBCp+8ycunIXxk3xDJVb2LPz
g1EcvaLK4mM9pZO3c1KcOZ9C7kXsSM20s86NaUz6vqMhqjDpuCj2ZSnrade1owF/dLS7n5ZCye7Q
W4MznjGtTjnksTs6exRXlGKvW03dwe9U8h4zIwkTB+UcFKlBxnb6IZWB7Z70No60XVqq2cD5jczy
oohsaE8tOgaVTx5nfM7yUm2fskQNykOFifB7te4d5CIDu4sOU9NrxvP9TbF22ixqYMC+aO2oyz3R
Nq7HzVVFl1GExoGyTnhUSA/PVQ8a/D8MZSP0NQvyUlVcbL/GtfB4s9PoEnpTdiKA1ajWWLhTFeqn
+yOtnax5IA+s8Bw0F5eENY0ONIAuvqheaRm7trbFM48Q+9wMbvPTqtQtDbi1G4BSMa0xlP9vuxuN
M3U9KP34MmYOTBYlCKv0GCgcpY2ItTYzyBbUiAFDUfiaI9pfTSrVbm3aCGZ8mVRR7/sAfHCrVc2O
ilxHcj8OGzFqbXvQmprVsAjGNxFyCEw9Glw7xltpKs/9UFeHAteA55be5n+I+wAAgOnS8jOpmlxP
LeSi6dQ8EhdbbbvHsOZ9pZWGPI6jbf6HnfgCLIT3SVpuzbP+6yuiAR9NqRj4inluHhWJ02kVRvUR
G7Gte3TtA85FIFqTKGrRwLgeqrFBikZlMu+MwXb3So9KbqXrQcD7C0e6+/t+JU1FnBM8LuUR1QN+
ej1YDJkjzVSbS9twkSaaPBeydaW0O4A+5bkZ2/QtT3xjY4/cvuZop1EuQb+V/jqEtOtRy7TIeGmT
KmSDGf+kY1PhraHh31hbw5QdKewHtCps9AN2c5n6c6i03mZeOH/Hxd1GXx+tQIMTT0nTuP4RjloT
krlaLrprOlRrkCh5q3h9iMNhVKVvHCDu2XNoGlqNkzY82b2mZOXnTFVxyRgBI+UbS7FyUEFnkrzP
zEwE3ual+muLDVqmd3ZcxGANCqwWw3Ha1XgF7rBcTY64/k6n+0u/0juadUNh5rHJKEuoiw8A49ME
dUU2EemzceLoDT5uJy6SSZGD9EGV+Lj0lSeka8JjMk2COmwbXFD5FBvPlpVYqJM4qjOeeJbZXfwQ
rcNQPXN5pYkUI0MnsOIPXmYG/2W+aDnSV6GjDC1hcbBqOoHS8tLkItwZiuBm3smsInNfupP1KDs3
f3C8st03PBH2tVVRFpGafjCpPW+kVSsnHOwjFSeaA/yU5XzTwCxQabXEZRiH8OB4FsHESqa9rcdb
haC1TTXDluYNzhNYX26qMsS9peTTJmXlYcnXZPhO9uZbQZLxyw6d7tP9TbUST3SqhnM/0gMruDzZ
mVZM6HHEAq+NVlf2pvcGfY8In1I1NH51aNM8Z51bbuyf1Z0MZIU9RBdk7vleH51MxkEMwy++mEFl
YDNeSNc69Kpe/yJHLN91hSs+F3Fr4ao0vsEUueOplyMPFEm5ARhanT9ixlx9PEb49/qXDDpmp85U
srSWVHxSsLR7pLvVvrdxLjnzGK+/UHUYtq6nlWHhkAP/584Fi7Usj4UzT66AB/mgQRwLdsXkorph
RHp+qqFE4GkJKwePjtKVciOUr4yMFwTdwrk2xt9avL1KJ5R21yTeg2k1GIoh7vHg9c5wVsy4eBQy
ME4l2tIbg64EDISOXsgO4OdvqoHGFDdOlDNorBUIjXs0c+yOGsf9vbxyTFHpgYVHdYLq0bISHSS1
S5+wcB6E5pQHpRLhoTaNk+zVLVWglflgoEkZmoBLcWxZiQ6nKbIxA7UfSlAXu8Go9fdNKPStYzKv
xeLGI1MC7AGqhIGWL3Qp0DNu9BCbvrEZ+n3fVMqz0Fzovn0fxspuakvbfFJLgaeooZUVDguRLMI3
iLoIcXz1x2XpCMO0TuDR37T4RjtARaUJLwGPxRNMDftznzjWLnKmfqPquIIkmk2uZrVsIIBkO4sU
mNQ+BfOmKA927kxvci+YRi5zTfsp9WzCrF7DluBYlugUwclAoRG/2u6d19TGr/tzXv8hpMTcushM
3PQ13aqDW8k1dClgxxwKZNj3dQ10YUehLDgkutROMipH/IH08ZDFgw7bzbR/3/8Vt9uarwEUnmov
b4KbwzNWqJaUXak8tGo5HUJ+z24grOwrCxvl+0OtTpiNRoQgzWDL6dfhsCwyM4K1qjwkM+oaBbxK
GAC5jQAbVNATPkBrHfOJSMVn0gk6C/qEFdaXqnb1LYT3yiUB2JH5UhiFfmIuLwmG85LGskJ6ZxK3
qKQo7Y8iUtK3WVh2/wrFiH1aT+bzmNbjQ1s42XRMFGkas91IuEXevM2Ar3/M8sNoKvfxNIYXPVfz
5wjlrmTXa6PzphJlv09HzT3ao5vuPDd8DylxfH0oIN8D2MoJRMTLWSa/lSyNthtxbBK8Q5Fd5Bmz
z+ve+DkEI/ltmpTe27ErglOoafqz0yjehW+B6NH9DXIb+PgZ5qydDMANjwXjen/gB40mE2pTl8Ry
Gh/G86jspzSW7cY4t2kQf5taBY0ArDluEgR0RrxI6bXwIk2YcaEjwGVaRXtC7QQBKuqVH+7Pa+2M
GTwVKS2jiuo5iwdOhCfCZHoD0S0rlYMcyuFcT127GxNjS5VvbSioqqR3OtNDjuj6E+ZuF+ZuT0wR
Flra4f9IO7MduY1kDT8RAe7LLVkLq9XdkqxdN4RtydzJ5L48/fnYc9PFIopoHdgzGNgDZWUyMzIy
4l9o6h1ChPh/NoWM/uDbp2WAyQQpiNQuqfT1WFaC6BcKKCFyR4g3GBmgSKORR7Blxl67bXNaIPsp
PJJN8UC9HqpIARCMERaz2FNGHyMr07/k5tA/l3nufL8/q61NuOChkTTgaqQcfz1UE0jVXJhJ+FDp
/XBEM0I6WWmW7zw/XmT2r29fDhu8GaCkJBMUfq6H0fLQKINhCi5O3I3xyYp1uX2aokkJP7SG0n2D
fJcpXm7NdJ97UbV/xyGNgXMfBmjORKVTGh4XxBSD4XOSz/mEdtgJlQ4aWXA85V8jDugA/YOxbLCR
r+PUQ6Qq0881mcV86OeJymUTmeF/MQpywuUuCgDFaPGYeGWd4UTaNpKED7plxJGnUlH6r6j7gPeP
YYwf4F2OgUsZLBvfV0HJdpbtsWi9wVELHsZJbVk+KmmV7vV43mN3rmTaqdN55h9RMTDrQ9+OmJFT
2MBRG0m1Mn6S1dn+kijpmD9OjdNeqgFBwiOOPUZ+QCJMh7Bf5OBDLBElPi4+2k8z0zGmC4ouDNDB
6vMZy+BBao4Iu3bivZBFZj+S7k9+GI5Iz0k6wCtNKsFET4PUfcU/LMe6T6vrX7zhnegoySJ9Uqu2
Gtx2yOvJteQEx5UWDLl1DIK4w0QvD6vSbeQm/MSrEDP3KIzV2sXMY4jdolDgPchNTXFwEav5m9p/
nOxcoRvnYNG+oLGBqgCPqlXuEsS0g9WoBFeiD9k77nVjxkEcyMdMtXnPSGX5w1ZbFKILFCquanhQ
a+HuoEYrPizq+MExw/hIP2F05zhGPWWW2yPyoociz+IDCv57A9++IkDOUGZZCoZYE6wDS4cskVZb
dvSgw4H9mvS19G1ALdD2eGS1lzFPuYtbgdnR/ZO/cQsjok9Eo5cCyHzt4mVrUdBVqU4pOyqb9zaL
go9y+37Q7fld4uj/0taUzvXYU4hHZHVHTnWjZ0rNkho6YDdgBUgkXQcEx5gVHYuf+EEYUeG4RdmL
8xRR63K7Vpn9ptb78kFrArVxK3XOf4Iz6j50msNj0uwVNA2VWjvjSDH491dlY8tRjlkaTTb31w2A
2srDfI5rGdRUaUZHrk7ej0k3HkaaYju7e+u7L7Kr5vIK4FpZfsqrmlc8l7o6J3X0YOex+ZAkc+ch
LPNb1sLSTTrHQSqx3uvMb02PELww82F0qesLM0qmPBvsgLvZQb2PAKJcglqTHhNJ6XZi/tZQi2UO
iQCPO97H19NLkRsDVEP7TFdotxr0fg59rfSnMS2m8/2PtpHh8B6mk8x4vMPXKxkMjg04RecSS6ZA
c8vMCR+Hruxb2u5Je46LPH6juxrPBzhpvPhJ3yiqURW/nl1Yxk7RmXb4EKUiOia0/D/TfwpPToRO
T2qM0s6B2dgsS5OXDg2ErNv6XZloAxUMKXyAzcgV3Y2fijorf4LLNr2ZMOkawzT9QWQCnMzKLmQp
lO1XKU8GHNwyR4e3Y1x1EKJV8700FTyeRywGp9BuvVGIeof7spGR8EyhII/AC8K9ay8is3ZI60xy
utEoE9sNqbtaXsCB2FOy39g1L9kIOSpvUmBw159QwfjcbM1ZuiAzm7t0bSJPS0obn7l6OpdxJh3v
79LNiTlQekAUAnOyVuMFuJwlVjui24RQ60/LLpBzTY29jbJx7EjzaS/QMqQqtj52UtzPCcRo6YIR
rXoepq7wIKXaXlPWxtuPHW1Q+Dkmm5In/eqE48/j4KnCULoalk+DBOEj15zvSVLZx9IBanx//ba+
16vhnFUOmYBhNukP83aPnNiNIkM5T1rRHowoU4+g0/Z6ElsrCRiNy9Ggw2GtUUytFjWTFYzOZZGM
cFWlKx+icNS9rpfaD/entjUUoGSExThvvEtXL2I43YpQat25NFO6zKUUvi5GVrGL+uPOUBtjcZQX
ABpN7Ns6TFNztlIrsi7sj8I3x6GBPBwE4Ze2l3I3SssscYe0dtJj5hjJr1rv6sEdKD0DVOomTqSu
Yc/kt4U25W7G49n8JMfO3H6GgKy3Rz0JwXaq9LiqQ17OsvEhsjT1bBep8S3R23LwDLA57xCmMD9Z
5Wx8axOb3N0050x7pihnBSeu+fKXyLS89/CVaJ8C3kLhPzaJ5+TC+0AqPB4BlnmjqkTxwQLDLruD
FNiOK3Qg8q4DrsL+p5n7Vj7CYg1/oj6NEkxmDLJ+sesC05sglvvvqZoM3RmtEOMr9TguKV4oWXLQ
ooiXkATR2O2tZgJ7AOn/v5zSOe2xnY9BiHmVcy59EPT5MN1dmlHkAqtbJAotfYwlxIKttJqe664A
ittP9sEexb/3R1pXo5ahIEmBPVzwldAUlwvmVbbR8o9mqlG2j7x5/34oELb1FNSJTW8sMvOHXjRJ
6cZOOFxkGT0rRxlQdm6lPcXPVRD8389AjYI2n4pmz1qFs9NiDXe5iVzTidLnLhW920/Fm92vlsmS
elD2hOwCefF6srWpp+pQK44fFEkcvAiQYXQ02e0eMWR1Lf9vOiRwVHHB1t4IoUR5uGioh4GPjxdV
zayRtOpQZ3X6NcsCcABDklVPmtLKe/qYq2D4v4EXBhhUHuraawWAqUZluyDR8c0sVR5bVvthtKLw
SQ9rilmTbe7E+s39s1h6UCtYislryR6rVJFhSRWEyHSt/5HagXgym8hGhhR5zmgIxqMRIwOD16tz
btIkP/Gk3ds8W5OGIAKKHG9sXj+rz0p4mecmRnu6q430x5iUjXM2rTzh4Bearh35B3O6Fy9vjyjw
YIdV5qEEMn8Jp6/ODcpig5YDnfLph5ADzVHsaqUjTkk9vRHK9/JNGYsOIokV6fkq3dIMLuvOiJCR
gPn2JYsd/XeD/gF9AQrD1U7oWT13bwZbDuqrecnyMBbGhFCQCQpM9ySEbn50c9ZcxlbRCzeaQ+UD
wu625ZaY8Iw7z6ytMACuiW1JiZBX6CoaqSiG684k2b6kDuVzrKfDI2Zce02f1VX3MkcA0EugUam0
rr+dnCLZIbqJ8DoZ9VGHJumNwGOOUSWCneXcmhBihAi/gxikC7mK5HpEH0vOEDYJuqS6pMEcH+xC
20Ngbo1C828RsFrk128UnNuEK4zyoB9leXSe07w8zHEldrb8hqsd8BuUd8H7y0vms9qIaESOYqaZ
65dVJrCzVJq/JqitLgcc2TxufE9ALjoLdYwPjQhkVwKT/QjYG11gvZMOMuVm17Kq+jlPeMwGc2Ls
1PC34i5SfEvmTicJMtD17g3ApMA8x/PVSdTOk0tufeVwBA8lH0dSn52Puxn8Xg+3OizYlfKCDEPT
F32v/B0Af/zFUe3zU1fWg+nltZ76IEfKz3hxgVMEb9TrR1pt1Z6G99aOplxCMFt0mAHwXM+bigEm
92Zv+tKQtN+dSIk9vBrC96lRRDu7YGuvQayEQvbSXF9HI748xUxe7TinSpqHBDj9sgh/k/t5yVZI
h9XiAPoBvnBzj+FUNMQ2YcaPosm6RI2tgn8NR5TEyuIDNelo53W5sXFo/eCvg00ZnYO1BiPYM9EK
JzB9q5+7d0GPF3k959Iz8ILRGw2jOMEp/4PAzpuM3itwFyp8L9vrVaxVUycIbYlBtTYL3LQQAGMH
yfDVzoh36gQb68mbDLuLRZ6Uw7veqRFZb1pFfLVYOJ6p6PGhF2V4juwm9fDJfCNKdQmxV+MtG/bV
1DK5m5M+SaiAmzEN3VhVn62yGRHhqZKdO2Nj71OCwHyCiiFrud77YrSyDm8d089FkoNYzpr3QyUN
X0ozOLx5U9KoQKJ7KbRQGFhFF5AeTYUKf3gZyrh3gxiIXt3Y7bt5sBOI78YeiXk5tatnANz6xdiU
9hLDrk51H+eSNmtteKEObGWXNuiLL0mhKKWXltrw06YGA8gDWmTooqStvmvTPrncn/LGaaf0DRYB
tigc1bUAXhuNMvevHV460ShHQ6CvxB1U7Zz2jaSD0IXhL81oihRrVXdDzeKsqrSQJKMVj5qI+icT
lvOTVZvmYxi0pXNghdrQtVon/Ov+DJXNwWHpALVT4aVby9F5tVVBHYe5NBbRJbJKpyITwGMJwdXc
1h+7ZsBOSKlKJPhGgWCTa/RNFDwYWY+YMO9iUR7UoKOhNJo6ZHbMzme3shOgk4Nk2+nBsEWNDbmy
uBJZg17p3+//+K3fTvNMZe2W/6wlozscozRhOGiPo5QYuZYqWaegi6IPWTy3D44MitpOG/loTbm9
cw9sHTsuAUrGiz4T5+962QKrDDKbspUv5/JwcLpZPcOoGQ9pOQ47m3DrHBBOlkY1WdTtG4NDJ9Ow
iy9FF6XOuUJUffYolmXtTzPQ1J92ryk/RklH5D2OdPsxVXgB7bC5tqZrU6Rb3nN0KtdisloG9kWP
u+hiK2N8dOw6OE5W+G8zRfNOlNm4ihbKIb3rRUcaDYjrhU3SJJT1KUa7HuSl6UZxiBNh3En17EU5
EGK3N512OMYLAmnnHG7cEpSveUAhIAZlbh1w1AEiAIJJkq8hEQmBorcT+n19yZu/5N/91ejRbstn
Y2EX/AnhFOlsBMlXGfIYxapwklTyMbT5klVt8UXO8i95a/c7X3BrXVlNEkBo4miIrDZsZhmdpKhl
4GdZPUauvFS1KC71D9Vg9bXbo95dHEerzPfe5FszxDCUZwCfE3HP1bUxyUrbtdmAvnPWRvYhFRK4
Q/DHwH6ssZ53UuCNkADwYSE8cm0QFlbraXVSxlWConM9CjU8O6ACkfyaKJj5ZWLU5bkk3P8GPBB+
KqSwmXa20ObwFJJolAF1vdGnTKU+4rjaARroqvRFcXI4+SHlssxtSDPGxw7BjtLX7aSsL9U89NLX
+xFxI1aA7LUheqJwwBlaTR/hmFKZ6iS6wEmz+l94p7XRQ8n+6w+zOmByJmwrKbA6S7vI7fCLEq7i
NGIPWbX1zReGK0sNzPjG7QIWSzWlAscAaWzCd5ndJa6dod3SWmG+k9pt2C7bOtJOxGGOEKKIy295
dYGVhZ2ls2TBDatMKXxyhBbKJ0VWAXT1k6ZfShDr4Ok6qcF+PDLB6n9z8jAZPRllJOtU9XmdnC0o
oA/0p6Tu3SBJ0/PYgb3c2Zqbi7K8l1Abp868ztSMfBCyU4cSHmhDZ7idSMOfUt/XugeutNyzo94K
ZmxC+AMLO53Ox/Wy5GmgpkGKB0iENpovGcCqXIiWs3YJNRH+HXN+ptP9zbeRLXEjAphReXtSE1qF
GHKcdlSRorjok5KfGmGVp3kw1eP9UV76a6u8kETFdNDQIZrdSAWn9hyPpW2QsdRtlP+qwlSJ3zXG
goOp1Tkd3VhTQ+dhQnVvPHeyRS+r7AYDTzT8EZJLqGpZ8q3S9Shxp1qrh3dB0XfPUBDN1mu1Xhje
RLNownXL7KYHNbFE/VfMa938LZGFwXPMxUhWg19VubND1oDE5d3wcmhAiSMrd3N8B10ZU7ho8UVC
lAvotok2CWUE1OTdapqc8KlLZFF7auCEstfNDSucG3qjnjQN1KJwUmwu76/21jelVsRZ1rn8oLhe
byNTkRp50Mz4oliBuMSVKbwowzHj/igbR4O8BtADtlB0xdeFi6pS7b427fiSW3AgZNLhD2kLV8yK
C+XH/aE2J4SCOH/ToLvJplCaROJjZolVMEHnEW1zD7zzG0lULx+SP5tjDmaGDHEVhzO5SmWqlvGl
7cBSS8hEZC4gU/xkBd6QQlfbp1CJxPlP5sYiAtF46UFef6xs7qEstRxANVSgjjuTLiWHsrKznTXc
uOVo/pGz0JlbXMOWf/8q5AZoaZRmmCWXNIx4EjFHipQxkFLh5mkRjGcH2JN4purff9HzKnm75xDv
HSYICJ/+6k2dNKxmMeppuASammeZoyLTklfiuajlwC/aNvLvr+tGLGWqQFLBUlIcWTdOsFUPBZXU
6JIbbXKacd7x9Vlohxis3jdIa3ve5BvjUc9cxJiAqBo3ZVOEBqAdzVV4ydNGHFG9QTkhiYtzIOLR
l6viD24m2p6gfqFNAv1dK+da2hBmtC7CC1qFSK63mThBB1BPWMXu+b9tnHSG4gbU0fAGQLG6lgjd
yRBVaXhpzNjBi8JU31WyUC5iiOvL/a+2ORTlWrbqgixYvyTmEchhqfI67AecZeekyd4FVWg/SHk3
7MjzbSTXizApzGZoZEjarm6+uVTyoe/S6DJPxlS86yG51AAvc0M7iGrGTRjRsCT4buTtHH27P8sN
owu6bLRj0Tsk57vZnIqRVqqBAPSlnJO0OsMhxf5ztGkWN1GrvktHEs9TN1eBdkCXesq8FnsJ82SB
7Mg8M+m6yZM0oX/rGySRDlXXWY/wg4WOQkcSP4cI8ERf7//krQ+DfBQsZw7V4gBxHT7S0TQRju8d
f6iM0AtxWfSpAmUPvHz2ONVbNWpqcaCDFpVsuGDLb3kVqiQdxXGaus7iFKQ+x3WlkwiXw7EHnOHl
VRQdh7wZj1UQx4eqhvlftXG386TdCJdgbkGEkPpxI6zzoqaxhzqR66XvKvr/ynLsH7Ch1w+BPSMt
pcfDX7aR/w6Sqt/ZGxt3HQkF9QlolDz51m3lOTLKOB5p+KZ90PrBpJkfrHFwdi7vtZzKctnxF3Ql
GBRYAazrV+MkOm1EcwSbAz2FK9tIenCY4raLTmqu1T9Qmk++tejsfTPanv+DnkQFb030+MqTNEep
eYZZ60Q72ehGEKVoh900dAR+4drmIVOyJqJzjx1NXadPMQqZ/5lOOJ/LAUSYmALx/f6u3vjKyBGw
0CzAAhxf7eoIDU6Ue+l1DfWCtjD/s5T4fVSbT1VofqsV7e+yQBH+/pgbcWeBhEGUWPCEN6/dZsB3
q05HPH5CrfzRBPnkyXarHsPRokw7i19yauo7sW7j9HJ0eVhwcJns+hljagg7k/riZ+YkP6g0tV6T
g1UV9VzvnJuNxyyp4ILKpLlNq2CVRJm1YZZGqtPYjnXkGiWIQR2yQIkY3aritLkg1Yz+UEZK9U9Y
z03gOXktvQ2EtGxu8nBWl09K+2wdrADCS31cUVBQBJrSrpXK5nNjGQHee2ZbvVHy8X+jcY/QZKTm
fJMIG80497pOsWSIuwwkShl+rY0o8WKtr/5kYq+GWoLHq8jYx1Ifjnkf+HGTFOeqk35oIhlOk5IO
f3ASKeiA41Y0mtvr/myOD7yaBB22dDk4P6FG8uNcExzsqWw9e2z08/1TsbVD4RoTixacGgj565kJ
6K0YfleBr8lpE7tlPsndUW3a/LemzOoeAG/rDPI24sVGY+S2dxYXciU3LTjxxDSa0F30b5JnB6xI
elCnSVBgSUBkuRjNx3st6a2JkoYjDLCglm+ufkcbzSGaJI6/nfRHcLL2c1HmsqeVenV8+5ou2ot0
CGCJ3WCypDGGfBZhLViV4Xzq6LN6jR7KvtLZexXgrVlx5rhTdGwPCDTXn6+NelngAWX5aTlkH3JZ
CTl7aOT0s6j26EtbIYbEibbg0m69ybQHkOzpLNMYFHpnfaiwt750gS5/xP0Kh2elHZon6sXNBY3Y
4cdAa2bvfb11a6A+gHKnRY6CxPP1ZEM9leYhN3gYRkEgX9QKMstppmzyW87C4L8qEn1zCIdM+0a2
kL3R9uEl3EBFg+1AYf/WTsehh0fbwbF8K5/y921ujicI4aZLccfYyUW2virlx0WAkuUGHHs9Uaus
otig4euXXR+c6kSbD1W/SEo36h/YICGRTf2egfim65CtqRNvK4mhGseeH4Wp9V4LyM2LqmR0+7Te
27Abm4jFW8A04MBumyOhkRRdPNu2n7SibcB+GfOXChRjTSWqDH9MRsrtVReq8S+PiPJhUpv49/3T
uZHoAUrgSibKQmRddxGmsK1nrQQ4pArD8uqmzQ59bu1hHzY+IToC9CmpXSJZum63oVXYZmqEI1I3
2tZpqPQIoy51PCPit0fDeUlNV0U+0nZ4INCSVfxPVuciyu2uNKB7+H0np71voMqiFS7yT8o/VZQN
zjdFZIF9yLouq3+HUms8zgjHPCsi0MTXWRe0iPReWMPzoA3SeILYPmVfpaG36kvaTpbiIYMX5k+5
EuWfSkHfBaXoen42+6aTvGmo0/mxF4r8iQZwWx+l0cJVfJ6C6RfK033kxUGjaid1mBbpJFQqvWFq
o/hSZkpoLGVnZUL41FpoREPg1k7mfFesYRo/GsXoNJ6qobLjF3GTfVLmBg5Tgy9zf1Abp/yv0bsM
HyHRiNZL8kKV/cmM27+lslLRsAs7tpJdNdFfGE5MoyvQjygu+KhUPX0GXcRg/hDXR641aQEgybTJ
jkouYIjZwkbjw5mS9FsJUkc+vnkHIuHME4OsBemHdbYdF5UaiSGQ/CbUJw/Vs/SoQhHeyXe3nnPY
MNOvgKdO+XcNVCltKbZHtOcvclBbFwc7P78YNf19b1JSMND+/49mgGy6eu+YmLwYc3SgtW5+vD/Z
jacFZCEqCxx5Tts6lk01bIJuCTCU8CSUEhJxkbREQa/amC+9Wpg7L6ytg4dUB/c3IknqTUCLybcD
Awoax0C2PpYO8uStAGXWy85OINkaiYCPJaNJ34CSxnWUBuweVxXk9kuEU00Jo6YIQ09JQ7s5qXFS
7MEtN3InrnkeE1SfICquM/ypAtlBoUDyO1BQJ3KB8LMBi9VN0sg8JLquHyiT7zlkbM6RPxWM5cIu
WIexyqyrBvAlLdd+aC58vOBZdUrzPcbJ7fH+Rtm6GTCigEKsAh2k8XO9nI016tPQ1DRhQOf0tL/U
kAqNgVGDW0t1Yh+0bCp1L85k/UHtO2v0EngBlX//V2xNGJDV0l+GMHqT5GB1nU/mSGlUREP4BWhw
gTxybX/NJXVP++Ult17HbXYpjQLgwQCxVzPO49rS2qSlG0fWO33qnKL8SfPXEi4ilXp0yrJ5QPZT
DYrs3RxLyWPY0i2E2Zea31PU+J7zTED91TJDKg7WPELGlw3gW1gaSnryMQ5NuIfxaKBnKEVd/aXK
itT2hqaVZddoUyn3oODGfwNUSb6SlxfSadGle8gdK4vgaxTFuzoMEI988wovvCwoYYjJGtRtr7/z
SAFSQupC8h05/5KmmnMWk6m5mTxqO99y46aHqYCyDqXTBXe+nKhXr7a2T1QHA3hOTNqiDihyLppS
xDsBZzPOUtlbtEBg9kP8vR6mFAKPllznM8b6+FiVWn0w4aq7vYPkmZcUuv6PwNv7iEnA96FHoTfs
lN/313QjyFLap2QGQnnxflitqdJRtS0ciWOKu7gv6WmGXnIscLdCTeWkpEW4g5DYOCaEPboZZDbw
+taxr5nNdMiaSfJTsPxuEfQZYlVSfO4g0exUNja/Igk/Ye+lKLha3moetcToNMk3QqvwY9yi/MGp
jbejOrkscXXg76WGsVpB2EB5m0kxZf10jHwkEHlDdXVyJDWdqd6MKNyhcbwztY2QztMbdyxQlkTY
ddW9ojOV6+FAlxsbnGMoS8GDpjTFUxallY8wRfWX2lXtToVhI84uqvaIddJ/ZreuTkXdoAk6IqDs
I9whvipRpB3DFrm2YNbiwyjV+bsRL2gvGrlMlOJPGBgL3gS1Eh44t1UbOZ5UERoVW5Um51PRiuKg
OOJ3YFNpXHxtd5b4dvdQ11jEPVCPgLe0ricnSqsIVW0CP5ot9bOFI4mHo+y0cxxuXqYL5QIoFlos
8BjRhbkOAZOKDEJLV8N3RGN/rHvU0jtHbQ5d1lnPVa5Z3jwIQIngl9780GBoSCW8SqkvLnil66Hz
zgkS1E06f+yjTnZnM6p+NsE8o8dQGIG6E7xvgx0ZKyUNh5YU7VraEtfDhZOtz/jYDn4yduHg5gba
7y4LX7bPkd1j6KQICqHeXIh0ciseHqqbqUNBTm0YSbKDZ9lYdh7IDj1LTg+5w7LVXwV4mNmmHCZF
z9wLZ8ZEQTHyY8hqfEuqzv5uy1Wnn8JGswaaSgaPiftRd2N4KspLzCVj4IJZRaZujrR+oMPvc5Nr
XtlSWHJxjmjcIo37x6YA1SmyDIe9Lv/29pHRB1xelotw3DpaOZ1dUmSpB2IievipLdC2KPRqdPW8
GM7KHNrv6rrqDkCrg8v9oV+0fK+yFmymwDaSg9Ii4gZf7YDAboIewiM7YLb6h7Ru9fQwFUidqH00
n0elkR5F0mk/nKnr6RrFzSmRtcCtzGZeepjIfyDY8G8XFM5OYLuJpvyw5Ybgv0AOIdJ2vRtKDb+f
KFF7vxsk86tdmIhCiNk6w0GYP9dOpH3p9Gz4cn85bm5eim94NlJQYEQqcKs9UEkUckHjd/6QdFZ/
lAInuUzylHwese3UjrWaN3uUz5uQttT7IH8vHZvFMnu964eUAxiK3ncK3r2GGk9HmTL48f7ENkcB
O4TfPJfFDVSssVolLu2Gs8WL/B/NiYrnVp3DnW+2NQrPFm4h8AJLj+T6m1V6ZiOYQtGiHmzj3PT4
ztGA3OsUbI1Cw95CpRXyH+/Q61GaSUjIr0wkxqKUPFGgeDDZtbUTDm4RSXwYYDkg6xZ9NMrW18OI
ikqFiZ23rw+WfUaVJawPuKQpHzLN4n9ayUCdgQKI8TwjeP6hyju0AkjTNMx3s1YfDve/4M3WhL0B
jgR5EBKaRWPy+ueUFjbZllLNPv7fqepCdId5iOlYGbmmU6oSje9x+nV/zJuVXsakvLZopYJ5ualH
izLqkROdfYmM7UOnt81zLoJhZ29uzgyyLEyYheq+Dn8I/xlGH+szKUw4eyU+vH7SxdVftG/VsxIv
5P7707qJ9PTDOWr01UjSyJpWpzwcW/DxijH5M3ZORwc426NV1MmnRWraHZXQOqtKWflhG4dv7SAu
I9NL4C/uGGrJ1x/RjGkGgQKRfUmqEBPOtfijPtFLMB2p3RPrWP6sq8i+jMV9xtdbQLHr95KtwdVs
hTT7QJv1Yx0402Nbm9GnodbzPbbjbSLBYAomfmAxKMOiEXo9sZEOodWa6uwPmVR90wY1ekc+amON
NdS94/Z6Eytu2xjtv0Po6M9274zvk4SK4E4Ocbtjlwbt0jUFfYvdxyoC2WEr+jAhyVcrtfgAWaM9
gQTDTuD+DrpdWzSSAPE4i/CqggDL9XSNjit1sqbZt21koWxrVA550eWusO092citGb0eanXu+7wt
sWrhdLCXEQIPq6mxPXwGxr2X795Aq4soVdRcqjJt9pVc0t/hJFUd8zTbA3htjoI368L3eWGUXq9c
KzfTBGx19s3Uqh+CtjXOxZx8/YPP82qQ1QGfxiFr43KcfcNOCJJFOXm9VsG0SzAn/v8Ntcz3VdKq
VTGVyWaZjyJ1H9MwkB+QcMB+VUv2EPZ7S7f6QAW6+8as92w6Y1TOczPlD2E1qDsnaGtr0z6i8kGV
91YIHd3VUDdnTnKgjtOHSJ0qVK+S0g8ha+wMdTshnhwOlxlRg7ttnS5IUhK1jd5rfiGl0UGPwCDp
XbNH3rud0DLKEpQoI8OSXv79qy+0lCFBTVaaj05j5alThl6RNopPcUf/4P5muL3JgNygtQMHAvDr
zWM80dUsSGNZ8yfI364dpPJxmjF/aXPsYRDXkr/dH28JM9chHmlxCAA4DcEy4f68nhoZXJ9B19cp
aWT9ecjl6icOR0jUhQLJugTZq8oFjCvvVFe2VnQp/uOxytejaHQ9bAnJ2ULpQveBokYHsIa9lym0
+0tJk3eO19aK0vRYACEsKyCy66GKcEoquUh0v8rS6hK1XfolrMz5cU7U6bczUYfdiezLIVotKd5o
2BMumTJiGqtDZji5EiOyCF9Wjeu/MRWyqgfo6lAqNJHjymWojWScszq3Fl1I6VLoavnv/a+6sbxL
R5o8j4SIXH11lwbq0GQixv5tDhTJRedKeHoaKEfbTsbz/aE2TiAlazgLTHmjNY1CGH22EGL/XGrR
GVqfeZhZm+P9UTY+IuSeRUEPqdRbGh8kViPvuQzItyqL5qKBGIgwugPUV0xRshGp1vsDrqZFL5mr
eVEgoidNYFkfeQscQ0HbKLtQG7IfjSDnEtCjvRfqxiiLzTiKFTwZFxzq9d7ManSJpibDYxzo97MS
xvVhLu09murqjC9zIb8g+aaLQmvqZi46prAC8OpFV4rOzbpUOSLL8Y/VKzNO4hPqOUj4Onuv0tUx
eBkVSA/PUgrDdKJXdaiubRV4InV2GYy4+JzQmXroAy1BCapISsct02ohQncxuHdEg7QPqU2TbOcr
bv4GeN3szYWFsS72SZo+jbo+Zpd+ku2/DPzN34+BZeE1EySeGc/1kyQ5lWtOSf4dWwHx5f4m2lp4
AIb06CgH8GJe/v2re0NkNK/7si4vNMoVr54G7UdgmZVLhtl6qqQWT9DbiHpvHhUdQRA5QLiou6xZ
J/NQj42DLPllhi73MWxl9VyZY/MVZWH7KRHp7xgUyff7Y25sZPYXmAOLztVt/Ukpi6yd6x6zgrLS
3lelVLmRJGf+/VE2PicACi5g3NpkOAOrShNaU0D8Kqm4IL5n/7SrJEmPQzWkwiezqcNDjpxW6fY4
NmKgWjoItIgmqOOP93/FKrguGxskHj103ir0ptb9qqG1nU4xsvJSBEHzPdD7f6diwnIq7tTP90fa
WtUX2CR5LoF8fUtGipjnNs7LSxUE7cnJQuM0a2O6E8E350OMe7kqKI6vglDUxFGt13NxaRIez/QV
a6w1A4u3lvRGwNbL0llEf44jKpfYnV0fiMZAf7GIqvxiWaP6ddAyOK2dxNl9MqXRaC6xWvbmJUyi
RBwopRp7Do4bB5LiErUYMDH4+K5jEko3YIHjVlzmLkVHHMn2S2aL7jiUen7ocpWMZ2y1nVxn4yuC
OrC0xZ0GEOcaUTkkZVgUSV9ehlDWTlrQla4zDnvONBtfEV4PXZylOb+gbq+XVhO9RLUiKC6Rkulu
GgtxFpqKgrUk7en9retay2dkLEo6i6vu8jmvx0ozug+yxGlvcHEfz1odVI0bV1r+IRuwKj8JoPOP
oVn306FH0Sd9VOEcSsd6sqrBS2SnyA5vPig0jziWYG8obK238JhHYTcrE5Pvx+LfSh1a6PwIgXp/
MAz35+LjxFZZX9fd2KQV+U55Saum/hhisHFBTVDamcyqtvSyuvzxYCqXTs6NXEAVZ2o9OrhEG72T
YpdAOdY8aHmXKKc2jIYHfYpGyU16KTmXqp0rxzdP0tF5DlDRh0TFhr3+uCgdQrNt5voyVqb2WTLK
4UFxuj0zmK09hFMZCfkin0GhdzUMvZKBd0leX0JJl784Uh28F7VsYeyoNJ5IdcqybSR5fT+3p6xV
HE9Nx+ozRtXpzhNy4+AAhoLyTdcVGeP1EzIeu1pto7C+AO0onnvTKL5R6KpcWwv7nUi7EQkQ0Vle
q8AD+Hv5Ka/ygUTE86gkZnXp6Mod+wL6H3vojU3kBYFEMr4oWUGbIfNbRQII28H/cXYevXEr6Rr+
RQSYw5bsoJZky7Itpw1hWzaLrCrm/OvvQ6+OW33V8GxmgDmDQzVZ9cU3GHTK8mQG5VShpxl5/Jop
GrmjpE/zwDKhe4dH+XTNQPDF7+PJVDob4AAa8wu4vyophYoGaiMT1+y908Nch2A7XCH6XnoKiCAS
CONk6sqzJJJGbV+GlixgwQVDXELcjMuluXbXXx5Qfswm6gJ/F9OEFwdUqyynQk3zUzY23PFFQ6OI
vVZH9dtRIt35ZIt+NW+nye6cw2iOOXB87ZXGnh3GKtE0jYrCPr1+N88FZ/58222xu1GKaVDOa7u0
LjsbE6HiVNaLM5O3TMrHxc00292ZA7c3dbqcasxVg1iERfTTofpNYxhuZnGXYszBKq6XMjZbi5Zp
9p3uq7VArzqsKR72XVvLEkknmV/j2ry4ZLxMdCxA0UN5pcQ4+2buMJZiLBx5Qsdmviv8Mj/NlUof
W6WjK+n24qMoLsCDI4LyIn4hGVx6OlrlCT6VvFk7YcdzJYObfFVPr3+NS08iPm+EfaC2L7QjM12B
S8v6gouGs0LvtP1JpTNup9lVoWfbJjT8Z6jw58ND2KWN2wZRRM2/Q8fYdjKLzEKeqDXt58pl0wf5
zomeDDhpCNH2Sn9r+AbfisKUOHjCGw5jKxvMr9D0WpU07YD1TkPZM7zx6tF77FXvGXvsCoMqme2w
/GGmqWvFYzc7n6pwTNfYVhq87JQ5yzXZ6osv7s9uAcjQy9hvN3ARgAwUp2CqVAIKuogbs22SkdXQ
lWboUrCghXfgXuDm8oLOks2TKEFeFyc3xwNjHZb8HjzWP24t/3wdUjbgNeS2cF08K4iAFPeRCoLi
5BdRuCsEwk1Vvvi718/bpd/CzSc3A9VBju0sZXboy7GOGPKTpxdvh4C2c4A52f37GyOCg17ZEKwb
7+jvk5bDuBEVosWnSdrZO+x6u53nD/rfgzhPoY4EEr8ppZ/9lsXwp9IZMp5iLi3e06k8uOl0zRj1
wkFjk8MEDMl5yqnzBVaLkTLTP0ksKJsl2AeZ7NCOnMOwjP16CIvD6x/oReVGl7bxYTZqLjXUeX6X
WiAi2a/FCYDLcjNggQkNRsErjMZo/TxbotvnZuF8N1VxrbPaTthZfEDgCjO6P2Hvhd5bJwJ/G6gU
pypqnV2LM5gBd8tanZs5NKs3lpinTyWY8t/oLwfPjek9v/7TLz1/E53G+5XmGCnJv0+Nn3qyLFH4
Po2lrpYDVV/Ywn9WQ3jyIymzN4XdtI8dOPdhT8Rqy52zhrK6UmBtaeT8LSCfC+xi86Z6UTorRE6d
tOnlSZijPjp4ChhotEbh+94qyg9CFrl927jdtRHzhWPmMKql/aCS5JSdZTejCif0ez198ifPWZI0
LBsvzpl+A6iFiPHvCY4mkkCzjZTo28/rOyfoAuFhDFk1k2nH1uq275uwyZ5nZ/GvlXQX3uhfD9vy
0n9KVokDqOe1KR37IPWdEWLa6PUd3pfFk1GYX6rUq65corNR7xZLEThg1YKWLyH1/BINeT81Ue3K
k4fm9RhLVUwfuxK95ETPuRluWlB6vmZpeCG9OsATvA2qwHDgHL6KqZGBeI2QJx0262PUrBniafNy
g1qfs8v8cjqMqpG7ufCtG0wexqTImnZP/dj+wPr0GoHn0ksnMQI2x5wDUNfZnIvTk8+dHVJYeIjj
d+Y43M5RWN8PmSh2KX0TGHBZLf8e+LdASVnNyBad3rMrjBKVLH2jkqe01+tjXwFhw6c9/PF6oLj0
ednEQILcJF788+odkaF56nsKmVWExqE00u6ApkLzoQU/8V4iq38laV66m9wRriX3hat+ls78nvK8
iwzepcO8eVznau9lQ3gEAPSvTjjbyd3em8UclKRznp/N2Z+NOtTy5Le2h7vX/KN2rTVZIs9KXn+J
FyoBngSfLGK+jt3gWQgoutwwFEj8kxiK8t4MjOk2ZbZ2Zdx6IZ1tmqhU0Rsv7oU0dGS23RBMNFpu
odfxoUy7DDfVKF+bfY6vQIuHS+bYuyidm+C2FJX4/fqvPFcn20IByiNEAiSdqK3Ou4bV7YKgWynl
ZRkiRwkc3LzJDNQSTsbayumLY+WB+lw2FY5uIUP1Kc6NBf38uI+C6mnJC3zrC+xXu2T1CrfclytC
14eojqzx3+8Of2kE4p8c8JLUBFK6dETL3ek6uhqpcn3HcOPK1bnw1Vlyc4hhLlDQnEfGMXWZ/oIP
P+Ws7480Nlj0rEt9ZR5y4YJuvSWHGKIYs9KzZIYGUjluwqYnb2qD91a65A+dN+fflzpUTw21+jXD
g0sP3NSemBf82VieHeYATKYh9JidjKpqdn2OGmg/Z8ub0Fi/Oiy/96+fqj+l5VmRQKXObhSs7tbh
n5WedRq2KMSP4tTrpnp0/FW4MWRE4e3YeZcfrCkdqzdhavqwHdl43kzDOjLed6fl1l9W2zs4gwzx
bttWbt+LQjsaXMAGC/F7PTqxuQDhSPqi3HxdZttScWY5Itv7Ue5IptqhwxwG4o4Rl7qwDNwCM4kE
8CYidFCmrg5RUBh4tqah08ftrApnh8lPy9Z6iqrg0Fpzlf97jGQgTkFB/qO/PH8jlV26IURcVHAW
d9lPoZxQT3CcXdp318Aulz42W1Vqca71NqD6u55Q/KOJ8SoMhzlaTil+MR/7vlLfYF+aSS4N+385
XcwykTJB9YrEfnacUwiMrs4G42ayhmCXVc7bzHLpN91uvF1X45p446U7ysKTWT/Bi3H02eFatTSH
0YSckppmt8sdL9vVmCVdicwXkhpIb8S0tg31y+20iZJ61kS+cWPZvQlfq7HuOt1275E0kR9evy6X
ftB/H7V90P8UgLC+0JcOEYLqHNUnriH1MaiQ0/ofngJXgqEAkAlkoP5+ClY9sxg3amqm2jaWzMWP
bPGKK0+5kNBYGgKbRLxu42Kf1QIqF7PCiSI7pYGDpYm0jD2E9vwAMdi+1X4rjlmozF2miHmv/75L
xz76gyt0YZ2gbvr37xvM3obgyw0b5iVPOq78sRqVFUeSnzuN2ktef952qs9iHKPLCGYGaigU02en
PgJETB8aILrmLsaj21nhQTL+OyyZ1SSowCjYsMs1SOPFh252FWyF+K/zGVXPslUVXihOk2VjKTqt
YzK0wjshqoNRX+X1NxEz1SuZ98JVQKDKdhg784u9aDu//zmfQec3qWF0KPaEpfW2ln5PsxsMn4wx
cg6vv9SLj4IJBr6YNM8V//tR2Gz6Y6jIv2Weh4fBT1WsDZ29xfv1+X94Ej0eIHgSsHdOySrKSHu6
RlMu9Bps8qwcCwgWbJX+qod0uoaePofebnUWFCUKPO4eOfiFAsKcibqXQpy6fhju3dCQh8BV2onD
MPM/dBN6hHtPr6tO3LRzv7mV09w3q9bX1rP/zx+yLb+4LKwWz45tVjdBUyn01HOrcXbCauSxxqfv
MNl1tRdjZNADNiOvwqrCBN0volI6tPvXX/6Fu7pFB3IU/D+aMPvvzwwvqZy8GUX5Tg6IwRXBs3bw
DI186TFY8a95Bl46VfSezCiZWbBZPWv2VDW5dlqhNWts871dNQ85OgC9+NGD8L4mrXkhmnOa2HMx
RWZgfb51m6sVn5qqNm5yPU0J3ML2dpGmeXr9DV78SZQRm77sH+PAv9/goht/8BSM3rnOu3Hngde6
WSTEtHjsc+fr6w+7+Lnog1AQ2uTaztddYjL9qrLhTIpxbLyk7Cu+XGqxBSkqazet9AVXQs6lJ/7x
WN1kJt0XVmC1G8zkFojpcClQ+g9dPQBjKLL0rTL8BfdApYNrzq6XPhztJSv8DRT6AoLa1AaNmhqy
U5EXXEPtRtAc/GtPuRTBKcuoK5g8vJxjp7CjWO1RirelMQDE8J28ObZQ7g7o5Pd3PVsInJIdcc32
8cKB2VbNKITCWYSudVYVRhPDJVGaHEuvsG6FwLJbOlMQp8AGrny8cyeiLdj5G3BhW0VBVfa3r/uf
hIFu+bpExZifRpFp82jrtMdWsFTpmgyT3Rqf0slr/IOjbZ3flL5nNEladiBj7DUFGmMWZvjBDAV7
1Ew61Y0c9PikdFf4h8JLPfNK4XDpzfz3rz2LiK2xFKrvNOooAEd27jIivzf1dhzQw/57zbA5NBGF
SN+kubNHqa5gf8eOmvnPOn4057VKqpLVsWN0zQOW4O6u6/vh+Prt3b7sWaGy0byoIMFW0+2fNX+I
R2NN2VIzBGVUPPaThR+jYYlkkI6dhL4ydghbuF/5POZuHCL9+PrjL1xlUDmb2gKzxi0N/n0Yxkr4
/VRk4uTbpVPuslaxOA29XtvHbMZaJF7MYLjWA10oQ2kPAEFR6NKVnPfxGkk1gJj4QUSGnd9hAtod
vGmS8Wooi0PEiNXCxBCooPhH8tCfs09xRpXEzoUh+dnPnbO6kDYYzJNRp/5DFZg1Cz9hJXbRBlc+
7KU3C20IbawNjMda5O83Gyw+WD297UIKfNBj2TjWUfvSPvo1k8vMbNYrN+XSW4URQle06R28UI0u
Bl04IASLk8jG7PPUyRrAVVPsW89agtu8G6IqJmRGB7p3Q195+J+J29k5Dra+AplDSga+7d8/1xus
lK12w5sdRDFAfTXcZqfKEdtvByWTFuftamTfOWZi5/S0vGxBhGnHrROWD4bopqesNYDFyszuygdI
s62X1JmV3gbO0MvHNM37x6gN2zeoCpt2UtdhvR7a0KvKKzfiQqKBMAsRiwiJEeT54Zxb0bhFw3Sk
qYv5wVtqK4sHTLQOr1+8S4+J2JnQn7AwejFlgrgl0VBU4lTihXofDshClW5wTcb0QvRE/BYdDI4g
s9nzetLvvHXwJ1+fag/Wy86BgYKyt1GDkHMZC397/TfZF45giIoYAB+WpyCoztLYiE1VLbdlSep0
YXZIu3oeYxBa9odcu9OQ+KIus5hj2tvHxV7qIkZhNIIj3s2L+qZtr1gP/I5c7ZZiGZ4dVOvWxJ3t
Vt0EVcC/YNYGGvpDFKbdsVqz+XGCmjE9uKbIpg+972cycUscSZKhSTPjFk3ehow1DurOzYbyESPI
tbnyIS+8YriIKOMAvWPIcn5eUDfRQzA4mmq51GuSNuN0dDJX1Keh4D+v5KhzsvkWwXB5BfyzubOT
v88i2KrKfsSfkFecj1aYoNSlrGTQZqvj0lPZkAi719967B/rexPyu3msM6OYYj8LGDCBK+3C2Bhb
a2A+76AsOa26bnavn4NLrwROH7h+anqkPM7+xtK09DqP4O3LIuT7m/VwMOaliz2l/lGt88/rgPYK
7BM2HIjvs0f1biUEnjTqhNSrdUDOrf+Z6rRMBnstf//7r0L/Gq7Htl1lz/F3hMu27XaNrsvJ7Kvw
sEjH3/UIiiW+LD++/qRL14j8BECO8SyiwGfDkimVg1w7rU5MY74pnYf7CP3M2ESd7NGNpjHBjEbu
JqsurrQSF4LSH/+izQMXENx5MZL2XmZqj7dZVX29d5YleLMA/vr3/e0mv8ZUBvUudE/OooTqXFV2
bcfxwHDuZpVGvRczjmXGYF3Tpt+yzllW4lHMI8lMQJTOS7q8N1NtmQU/KMzErdBTmbQ+HVk+LBYJ
yBCJqs3q6fXPd+H4RyAgOCHAEV7indN+s3AZoc7kS9sBhurSu8LCcq4K8isgkgsHZeMZYgFFjfFS
0K7P7aglGsvTNBvjeopsBIdvBcG0Thpnht2xFtU8vx2Bmvofsiy002vh6EKVs21jCMokmJewh35p
tZlVJgQe081/pgYze9ywRfHR8pVq4i7w9UcUuJjUIl5Y+O+NpYZo01Lx+vHgufmD3Su/Oo5oStyB
8cIat56yzI1VCmt3//p3uXAYaHpYTJIR4TafD5XywB2HQrJNqynJjtqe/bgy5XpTec6aKE19n+bz
eIWufvETAdKkm2S+xJbh76gR1tVkpsEoT0OgnK9WVKmnpSon+nJXHIuul/ea90t6M73T6z/30jCJ
CoNbTDqmYz5/NNOjpcTOUp7sYBEYkWvI5DFMlbVIFGLyzY5MoxSSKFVdJuMoLQejvtCBZD42xvvX
/5hLdwIKwAYdpzhkUfn3a8DZnt458BT6mX4TxvT39pc8c5vNfMbs5ytf+kIcgyUDSYZZ7Fb+bH/N
f1pcumwtqpoEBPQvgObQoa6IaNzu338T9S7TiI2+9kJJKaNeYXA48BRlBY+AaJ1YmEu5z8iLV37Q
pWtGMcpA24XC9qJaxD9RNkbvw2DzUnnstA7yxJlF8HmWk3DYFwzl07/+OFi44IjAU1HMUdn8/QqR
NUZ2ICr0yVbIz8ehiz8jeop178XVipn960+7MJSgEmb7yWDZJ5ydE1NKlzGgkRJHwjFEF32oCtSw
S+3JT9ii08m4ugubpIcgWD9G1SSyOE0j4ONL6xnL0ScRL8yHszHdl5NfiL3fuFO5b0q7T5Fkchr3
nz8ImsuIS21VB+S28+7O7lBmKdHuPEEnb/d5NHu3nqwxdg5t+dBH/XrleR6v++9EBrCc7SQYHahD
L+xIwNPVzF2q4pQifpxQdrRJEWJMUTpjcHPlW2z59/xZVB8MSBlGQfM4y89on+H4ZvXqRFBZup0Y
RiTl/U1YO0YHw/xY0bZ/TVXXVMc1aPMhWaBrzDEc1SKDK93UMm56Lfw7UOnzrZqz6BkQUzsgZTub
8Biyacp2UF39aTcWE9n4yt+/zafP/n4WIn9EM4GJskz9++gGKyq+QQOAKg+s9l3KuO3HlFLXQfW0
Vz9pU8/9ReMYwYLSERFIBm7xQUupl3u/VKg8C/g0+ZWi5+UNRmiH8w0whsHbC7V13ueAV96Wqq2q
/mjlhh87UxTtRz1aT/Uwf379JVx43Da5J+BSY71Uzc8Nc5rUmCuYc/QjAt31t0OxAmiKfIY67lpc
Y828TK5cXapiAAHhBaxM4RLiDemB/cn7/P0kwGTPprlA3ndDzE2X4QbB9uJK/fMyzoNpRlIeYyUK
Vnbqf39p2AAVHDY5nmppNvs17NSmlB1cSaRcse3InB0pVqY0tVQ58OfON1++zlNzlCo6dVnriIMP
iyV7Wy6Bt4+sxRCxnrBnTyYxB1+tfqq6vfDmLtghmzAusQ6N8RkbmdLeaGn+l372soc6VUK/9ZoO
N7jW0mNzD6uk75KpnJeKNXMrMiA9dtYd0yVFrq3J+nl8102l8uN8xSk9mWWq8E8eTN2i2R9E31tT
GV/cxtPvNFk2Y4xnp1/CLBNr7CvKqh2wQ+P3ijbbsivXsXpr6az/viyz0vfROs8/PWscC6gR3lgm
joTXkfBThIrRDET1EMBY92m7wiKeGYt6h6b3xJKsUbDId2itqY9mqeWXoLCrL9a8Fu1R2Kr7JELm
2nsrX9c1Vu004Wc0pFL+QuRGVKeB2ZARh5ESU1x7uNJ+mNKyxwIFbqR0j9PkszqJjGGpv2e5w4xw
WRrvvWFW4Y98ihpvn1OHT0cbbzmJjILs23tpsCq919Clst3gzUreDdpYzDtA447zY1RRbsTIQ03r
TyKaRC+sUTZwdWst0ySPFvVG275BxmvbGqGqMm0+aM9IsxG2yByZz+vcROWNYTeT86ZwKnazmBnP
pk1oDoxStSdcwQGmPtuhGPwEHFY5U+863jObhdK/o4FfjnJZmy4ZNrefm5mJ03ijwlE9i9QevrAw
plLRwBmeBhMR8ZtZ8X+IQVlO5a7oF3uO0YgMsD4Cc1/j5iemJgFAlP0Oy9pxE/iOxRoPpVbfqiWb
IHfrbGJp0YThe9SKLQUiTIvPjZfWDRSzVn3tkWlViR121OQLyS4C4wZwb499im5i0DzWGutVAdVR
bRmBuYIx/5xmCMgllgXYAzh+tmQ7cGqR2jHunT+li7DeUsb0XwER9eVe1J1s96PKpjZucesbYh/D
ApWEEfq9Seut3W/uuLdDLlE+Ll1U5nG+9P69UQ4hULuAxaOuLGkldCIyKdLaH5IxEvmj0bVo+XqI
JA9x4DbDnSxCVWEXWrWfskaqu8JzyqNR6vrH4vg6OtpysepdZ5qhSiKUhR/zvvKL2CjtcU44/rLA
6NE1nbhdveCXNTrplxWvv9uqmPN5D6sGd7PSVI7a9SZ55l40jQ25RNburWBeXcVmPXV3Q462WiyD
LH20VjP/EpFCFcLwefahkmnx0fSa9Zswim5NvFxYS1LYafYTLydhxLk9qjyRsCyz2MBIbdmlMijD
m9rq50+O3Tjvolo5Q5xXmfw0y9V7ijJ3mJK1Wfy3gwZZuhN5OP2sXGOx42GsmF+2YVgJGFyDA/W/
qwtUuQOdmztRjcsQR9U6GvzvQ7QvwqFN8cqoigeU0DOLX5YHTbEbusprds7S5ctPaHtc5S7KPbGr
2P+pG6Nv3HvNyuxhTUW00zDUUTLBNnOJgR26a4Lw8FjtKpZ7OtaoDyZaddN7w/Hbbrf0k/3gZo7i
P7yy3el6RQBqXidPJDoayi+5bNVvjH8daMNlbfF1lyzoOYVl+a5ZGhEk3pIPn0Wmuixp5kyvMQ4u
XJCxnXvknr2y+SE9bLvilGCmdx0eu+mhF77/yTeL6Xfnh+qTUw5y3vf+2HtJ1PninYdCXnYETw4R
aCmbIdsJ1XoDEC0GgTsK/siiysnSLp4ywz66ndTZwalYIsVj1rVvZmmbkkinp6fUthl+lS51c1wF
hfMzN/NM7JcWHaqDlEvIaIfty1dnLQuxCxmVYTiLjN1TZ4h0SHTue5+Z77X9vjCytorhZa6/Dfa8
G41tDtd4tYzlM9bhZZtEmaFvWpemOpkaaSE2gbKs3PmcmSi2jLp8B8et+ALAAgzY2PXjHEeR2X/L
srTB/qmszO84XvSfFVgLJAw6W35T3uI3+wxhQj+Oph7lyiDnWUmR5xvHAraZFxdpXv+eciBEu9bz
C70fxzkIkiY01YMNHeDRgpUwJ/0sRI9tnHA+weRmBmnmQ1g/pb3p9yDSxvL7ugFMuI6W0e7XrMT8
0Q7wSnQt3Zs7vOr6NgkDMX+qYelQmmK66+FXVWKyLVEHRQ8FHwYrXlsb6U+GtqgU++W6BvvQmAIw
OIEBfAGcKjKwrlsvp8pMvfTYVfXG+AvcnJdiz0z8E09K20jQsbT0vpgM+xPjgapBrnYCoDdUlfPc
6Sh6A/sIumGwwHGJG10NJe6canl05rG+96TogtjNWsBNpEj5sNjt8uRWcn2qVMNZRX/M/x2m1HH7
aqWcJnZI+3YuJKq1qs3C5uDOGO/FUT30C7BKBE1jo9Cuunea0T3l2SC+ZxVhAX9HIWSyFGPz1LmO
kIdihOQyMuavbpHiWRvWP253muvO+o59YoHBR82/YUDCPSfMD2a2L9tg+l2Pq4NONsQepsm6Iwya
XRW9geSQZrtlWIKjZZddkzip55cJqqX9L69MlRevtSnEoVj6QHPLsug3JO4WE1yiiRGvFdky0cAA
BXa0OWam7KD17yH3x5XaQlTMoivlLrEFrKBPrKzNVGxNZfQgMoFoirl4c7Io7Lli12mKL6MaxK+q
tqdxlwY6XJhqG/5j5pgV998z3JKNk/IoMNBlBaBEYpUN3zl2h7J7WEN76JKFkvl9akCHO3TE/tPg
z2m0m3VKcVyTiWxmhcsQAqfO0e6FqkfW9f20/Wy7lb0Cwsnkx3ZZI7UvKwCwMX5Y4UON3sC4C+aU
M1nZ/dzdSNhqv5zSKN9Jo8QSyNOunpIsDGuZTEU0zrtFblGLLcbyOGdV7t8UdpG/QaoKYcwOw0Hw
HF47vpPYQizHpYLkfyBKmO9CPO1nigJr2VeDrqO3tPDFIwYd9L6t2wR6V3oLULfF2OAS5JuFiLxm
qt6bOdKacZ2ZpB0850SAII4y83vDyOoq7ttK1ckE2YL8OM41V5Ro/6tc++Idcml0/5YrcL3FV2W1
b9a+nJ8ja8iOnV96Efelnz9W/lLdicXpP5qmJg2io8/+oWw61OMqmwibYBKhUUp2TZK/ISUyKWEA
7sBvJ/+rCgtumLm2zm1a6LDnFzD6jNOWoJxYaqpxADTEWMWZXflv6OXyOQ6Q4K13buEM5n6VlW0n
s2iIi60ze94OkA4wIoU6g80VicIHQEDYbQSpSGVsTEtacvyEcd8hSoH8YNON/MN8jB4qxd6OPBPg
i5xO0TQdx56dIfszReFVYAXwq7a9IYeZTxELnFJjtao6m7OSLoN8xsF3ThF7FtYHrevsyfCG6EvQ
mST5TBHThwKjquMkRNoeWnw+kSbybatlQl0bFT48s29w4EuDFYpfVl/GyBxrJndyuMG5VpQ3as6d
j7odlEP/YeVOXLc2mMZoaK3yYDaGC6DbA6OxY6uBfKM5lemDG26m0MJlUwwWyUOskw5LYTe62GI6
CFY1PRpkBurnM/SyIUbNV/4Y7HJtb0pXGO+1NhEp6gCqP1kbQCTxWgTU4sIHPh6DjrBvSm3M7O/Q
sMU8bZ6GD1FeN2Yi+3D81plWdi9ww1kS2TqquaFPtooESgWZxKDZkZSH2n3bumnJbjAU1u20GNZ0
1MDuuliF0/ARmRSPv9r0FFZli29+k3VR3E5+OsmkDJBbTfqmnj83gPb6WFidP2Fl7MxzIoZ27GNk
YNIaz/RJir01UIgnUUlns+OoWmXCKqn9KaQ7olYU5UERk2UM841lAAS5ozkIVGwjm0YrNdr6fZPn
VRcj/WP/hHbuUYJEJXLbQVPr/VSUHDIX95UpRvCjeZcBaaxilAfSH85g9Z/WWrfzbqb4KHlPWyfQ
6lm3u3GRPYPzcJZtnLK0BH3TNPmHrlijBwgL5P/VX9rp0FEmuXHRRNnPvnHS76w9LZ14YWOOiZ+6
NY9FCPltxR7puXU9Kmxh+u81goFtXBqtfJvVJgvYpfTm71gioW0fWfCgE7equ2m3UHn9cD2r/bwp
jBmHiXrki7Faw29U+7SEQzqEW5DWSx9LqpfvWo38PLtbRqbL8ADepuxjpoNtqPwnLdr8W9VKdCwE
FEfU1XUr6SbGZooL4RKE09njD54mC9EWRY+hO0ZMqdO/AdHguYksa/UT+6v2p5tFZA3lIvAWN6Jb
811fGO4Xd6A3S9w5mL7Q0BLICFjgJEPC873MtJsni5WPYkeZV2/vRyMp0q9q+ebNflPHePLQW3r2
6nyDKErlY+RjP++kF6kW/tJYfcnTfHr2Bg2Uo9C0TjHgFOOBit2jfR0alR7HRltTPAz9zGdWXpPv
nRqp9R3+bFZPVpyXrzpHhC7ug9Y0EhJ8cZvicEK0aeXyw5iy/K6y5654LC2gQJWh/U8Corg81NMS
QUao6si5Q8I9r3dhp7NjmLa93FF31gBYrGWsj3pEniGe28XJqLPTqgR2Yg90ztq1udZ6VomZ+tvA
WGekcexW2l/Y/oYynpY1pwdk9qf2W9L+thru3Mc+0CC5I0anb+fGyX/7fu8WO68z1PvRNvNytx3q
uwqDFAr3xjebBF6BjXdSETBo63rQcxPV44dw8Yc26aZpNhMgIQbpz5DDs0xXOGmRsVZeTJM735RF
1FgxpVX7lIVLOCdBgQJFbLSt8V2RNH6ks199k062RvGkooHY71UeHbFP1WW5sxUS/mojSgpVd58X
FXg5XjlzGxzI+8uHwqzy78Bkmkf0l/S31l+t4DiPVtMjB+vSKHX+UpMxEKKtErHqgPCvgQPHmg6H
5lgK9/swtP1bJ+e5cY7Nx/NcS63outcpRUegcEg15GovMZt5eqf4Z+9VbkTG0dfW8jXVOnqfjn0R
7VID4BU3oWnJzC4D/PgPRSgWwBpOY5GuIjHU4AAHC1fP3k1TmT9Jat9jpMPo27T6LnE8KguPeIfQ
flzXafQLzZ9GxhSDbbuP2tRVB3QRwiJxQkFAXdJJf6ZqtO4nFOCH2K09Cz/5wOq6Q2U24fc5LZZv
7mT3t561adRhPrs8E645K2Hv8cBIDyVREsRgFluMAJ77xQsfhmBt1sTxi/wH9VHkxktolLeQMvqA
KcUA4oB5QJOeRL0yR+oac52ORTQVjOzNguzhr20Q0dA6+ljQmc83LS5pBqR4z7D2olPdG3Ary5Lk
fZhXJKaGEVRpZHz9ohlaFXd2qUhnzjKFd0Y9mU+DaIcHKN8UQ6urxT1FM+3aIlRWgpLoRiy1R5uB
Xb4aDnUhSD8VixoHgb327OzRxPnkprTt6v20dh0ODhFeMnFqhXO1m1IR1PEajlOJQEQY5okQC7dj
gFLBuGy0l33oCvVjHa3om2n0bYFzYGSxkG3+j6PzWG5cx8LwE7GKOWwZJFuO7XZqb1h9u9skmMAA
giCffj7NZhZTM/fKEgmc88cjWVMd726VjjEgebauo/fq2Vp+NSox1LTO8bYBPi+jfcveuG5MrNss
Mvr5bCerAZarNIiJXa38kX0j1FP9aFtJN13D0mvrhDERtgMfZPDS1KEz5J27HsgXAbj21HdCAk+a
yMi/YacpGqx0dHDXJ/Hy3jamfNmMV5Y5JIP7b+GveWwTFz9h5HTxDyOU4TP2zdWN7EZfJZKsniRg
lrJ0KQG1U39Oqt+KOMcq6+U0csNUdTwVI1v7P9fb4jpXo5RcK0p7RxqMHrZQibD4sfR67tQJgGY5
OVeH3UUdk36yuqav0QOq5HkM55UD2rIPgI1o9lRugbYOxRFIi4cBxttJ7f5wL3KVoc8HLsNPslxw
s8Wd7n9YvlM/UHBiQhA9Iz+ifV38zA6Fed0at+L7qvbwYs3Sii7Ij2MHYmmtDCG3VRReaGI33yPZ
bBRXoJ/7Hv0dWKbybQK5e+QozCuqW/+OwbbO6a5a957JbF/P/dXqlyYCjCczw2ieZsbYryEJV3Jq
IOPfEjrgahbypZHkQa7xF8173aumHYKrwhCTig4yZhdrD6mfk0Q2NZu2dJ3C748+xFIV2T8hBK35
dlDs1mlSuuFjF5TehaDhxE1jXa1fpgr6/5jg3G+v3+ECapqQaZwbPYJ8xjJqaya2w5nP5SDsOzyk
44ywupQmj7dq/C28dY+h0JJqIcQhCZdCHdX8rsHaXIb3qh0LZgGgxWg9xJLWfT19d/ZkL3BAZf9H
zxXHZwdmG+dbLC3evMP0z0vr1N8odNix3WnVr4ezmKfdr7dfPB/eS0iz3H81KGebmgV1KNGY5fTV
kxfxUFWycs9Hq6vfOxNjnM3NDg+YRCxj6dG68qPa9PDraB37Uw/O+HMmK+jT6pc5PG/oB5/w60e/
hajKkVjEvW3yCQRuyA/LMWd0aagKGTLdfwcq8F8LIUaf3WB6kxF1xOLKpOr+7Xdw/pwkqZBnbuUl
WWOvJTjPdtrX0C+Jz2vdElGJz/1vpwnRzEm6910yZ4FtjDknMwgLY4tU7xDX7o8mSuTPNajlnTOJ
qL1RvW3XeUs2iJ9tXCYmVbVn0+Pi0vSY7ptfvZbWtFfwcG7zsSW1xbFpNtsrpJyDf4MV7cCpUD6f
h1hJ3Kw7MfpA2609FnA+22UMNxOheojUu1O59cShVnnReSBCOk55LpE889cRNbCv9j0HEcebKGUJ
8zo6+hspIaeKvdc0YEIuSevE93Vl+3jMX/cxMuwLii3n1hvNFqS7hEdMx6Q1ccroob8mXANDiu0l
BotrmGXTDlZgSKdR+FSzKE6YtEeALaBMVh4sr3K7fwsAA3i2YyPGnBdvOPloC53MV9TG53s9Y8fF
JsLROFkdK/ExkqqSBgCFey5BTyukJF33vLYTpdv11oeSO1cmSVY103zZXOLd+IiNbvKeCvYHynuS
MKNuyn4vzRx+L9AXP4dKM2OoludzRek7gxMG0ud4WqyEEr5u+HDVRkCuEZF406unvTeqaPyXCSnZ
OJziEdL7A856+bdOrsUZv8Qr3a7nhbsuONNoMD60brKyz0z9fO8I9Bw3BPDpvti1LL9Wzo5bJkPT
n5oRDUXWhUr+9UXZHIUsu3hOwz0Eeqa/LmF1lnp9m5atBmXlzK7POlLrQ6IUXnB67PV3PW3XjY0F
8Uewt+PzLpxoIOlg9jaG/6Z/2EbHfW61sUUxYdASaSyX/bvpQ+9O1tH+GoxO+9HzlAYkHU/b8268
+bdspvB9gGgHQRMh6+bgNetbh9xa3kc0/8xsRN3GWjm5DM+6dxogIa0DdgkOUjE9jqCrs3PTydjT
LSBMsAce0L69S2WjZorcPgQsmJeqgBUYIqacZmdytxEGt0U9OyU7l+OJy0ipH//1QDdaasXGsfOZ
8/WtsVrvOQY5ZdxAivNvIw30Y20X63PmszjpQDXADi+0ONgT2db/RsrzoVdYkb0MxUFzUWBaY14v
4xUH5JR5JFi2k7iw3G0qmpKPA6thwgvWiME/2TU29r+dg1s59SG/FalzpWaSSRgoSeRio+dwQIam
yHArQ1E+Bsa3Tab3Pvk5bJOZblyievez7kl5vYIL9njjbixxReD2RhedN1Qfg4VOFvhiBtKhG7EO
M5vY1yav9/pQd3ZYNWVhvCNK8mEIY5WKZYy2XCLFiBlL1PCCY2NvIOb3CSl2tPFFtMm8/QSIkEvW
JJ0d/63tLoAVjOvZviyrcwRpxO1ZZ8voMZ6puOxaXibG9DPEEB0Ly8riMIXj1OdT3087+CnWjcJz
BpsFUFQ2aVzJjsDjROGtcZ7p89FIN7njPty9vLY/DME11XH0vd4uqKkx7zpaVZJvXqRwMIdQWSld
QtvxxM83uZkKYdxypePxjku7/9Tz5t0kTTf9abnB6huNMrc9xdveN6dwmpKnXi99m/OyACE0bjTV
rBlhmxTSwS2aijVgQBQA7OPpej06t9UmZPTQsCj8KTuflthJe7+kqneZN50zDKkhnUVmSYdXhdS5
w/kOBp/JJgUOU+HZiUZXPe+BWI9PQA+zPBxA4GHhM8bUadlt1T9cfNV+dqDu+rue0iZWgrWO+ndJ
Bql7ciaiMHJAQX+6RVrcVCcdzbV89PexNGm1HdFwuwGnz2yiPl3nvBcMwaDRYr/0nr84nxxbbDTJ
iAtBpGKb1zDtBHfwo7E7ETxbCcEnXmolu1EF5tHulamqDG9dYPzqKZw0i10bB7ub97Y8/koBFPh7
vZo3z4oHTfHK2xB3tbCdwuPIawpR4ffLtKL0nVN36J3TFFcruynPD1SqsxHiJogOVvwvZelfSKMK
1V1yHbrfaD6JzZ+ms9aFN5jDJ21ZH/m+FrGYR7JXV442aTczWb2d5z1ExoTiwrbbtxn2iAYgfdtq
kkNLbvzwjwyDMTkD5fdV1sUL/EgdVIku4CaS93pPLLSA0+H+8XZ/MS9dGS5rIbe2TWBVB7U8bL4m
t6BO/Mk+d7XrOg8EzFrO2WoEpJ5FH4w8cc5N38azZptm65LYBgUXeuoOZ/s7Vg04SFvuZmN4SZxv
zT9c3wPBTe3JA8RUb+SMDV3aUh5t7uug0V42Yk5guCWBx8v4oyf9STzPeu9QVzz/5SKJtwymaXCe
rXKKvayOx8R69hnYRsIZjlU/JuUWQ0nyvm8/HLnO2wPYdOR/OgSARMViFh9mRe7udmn2eFMPPPOO
ytgqR3I5FS9A7ktc8anWS2D/ceC15zwWQPG33tZ14y0wLmkC6O25NBT+g4VzisvhZg7UWOdBKLbl
7K7Ih1KcKrv72gEHLWnfbjZgjg10nk27NMPDEC2c/R1765Jv84Ag3ZBV06cdyc9dijDCvrMd3QAy
CW/eM3f0E8UqRCDqJQFo+3uMO5wyWvRFFSyqpXeqppLkv4rzQd8PycRzA6V9mFwx6sifzdUswd0k
iMExq1mtXFKC3fIx17JJCjQAoclKqfSX2x7azxKM0EfKA6bCm6qLGnVa2iNka0jsrircQQ8qm30K
aPOFTsW9KEmUc/Na+dP+0ca9a0NO+mv4GiyjE10SuFSWQnIMM88a+OB09am3eTIljhaKtWWmMZWa
bKGg+chFpzUNtmpXylyuOd57bg5fNAUuGpc/Kzzwz9TWvMnHZBuCF/7hXIiSP+59Udvi5IdaE+Is
4PH/sjktj4QeVfvNzMv+HgrywVO60GP73q6NvZ3GZGOSCDbmSxg6i7GuDqt+vDSV4h5sa+sIcxQf
B2y3irxxz4BNJ+9C65L/02edRW3XKALtUsDJdmBNKNfjXe42bYhURcYldMIA0yuTtSxPtrb98Q3i
YeGH0U1f3QFcwPovQikwZfissOhMjfAQndkCdV11jn4Hdq+r02FK0kVxRoRTPtJWhK47iJV5HNbI
egiQU8S3wAfhmFqjLZy7AKzjjduo1LkCV+B8B0P66fItgMT5rU+lU4TQMOt2jyT8xe1HADmnL+uT
iqqwTxvB8ngZj4AIYGoMnReAWDYKd0/wtiyhhSWSX6L5qn1HHrncDlFmfXiMC91+0hd5MyDX+TX2
PYOuBxvVpJHXDd3NLMViPyUtlslTr/vYfrCJt+PA1iAEUJjQIgw5OAG8oCBbtSGlErKrK2IzYCJb
5wUnT910YLoOQl/r0StRm/8IrgEcH62q6xruV0POFmNTsub6CK2Dn2MobJ2vmjzhv40q4wlugGOz
YxwHrgGLtXnOJ5ud6+zPIJSPh+s0IrfQuXqFCrZE3QyVv6ynBDlg/XOdzcz0gAluOBmL4PCx07u8
2WhUfu2Jn76bqamec1eoAxIRWUfu1U4w3EdeI8dbLrUeYaERICJCLfCCs/C0ORHi0X8Cb5VhJqa4
rGmBCdZv8mSQ+/itrae7sZrJYNI4P/6Oo7M8bXBdn1jZzf9hEhvcX6ndO4EMW+6tAAGqX+MqiXe6
5vxoyt2xsUqig5iADZnHcFyICbzTMJAU+EpUDQr1iPLEf826mOMycAZuhbWJGNEHJx6x9yMszcbb
5r4gt5DSzvoWtPuf7LauOWMwbftshraOcneIQn2afFh5XGTGWieZRkfTUuFt21qPDxUp4pp0YhCZ
eySuQp/CRk5fPKlMdGQFCoDExB5IyyDJs+RArKhUX9wDP36nj/mD5aHXT3OQ1PeYiOfqXM+79k4S
TBhQQLfQtEtyOAOqmsEr89FtW9rDNxUj5glnMMBlsv0oDTCh9amxvO1BQNEnZ7FxlmTOAkOYBb1x
d9rAZpa31VrEehraaTwrtFVV5lF3Vd+7cGR9Xq4YhG9i8rAQ3e5Du+fUJa9jJt3dOXJVBXLNoBS4
oLnVhQeN7a9WtgdR9WBoFyI3fdhigLykrR8Vik2EQ/Ua8IcJ5yhC4SjvvCfD/KsZ5upRY1JG+iL4
3A75v/3pYG16r+spfNz53EOWlPHKsl0J+bGZzv1N5kH74gfd+FWVTo/QQh/+8XwV2sQPjqfBWJEq
LWTWgHGPGViUPNKNwNgvr3Wj9jR3lDJ2NvrC82Gs4Z8jeKNPnSnVcKKxMQjOvIUqLtw60t2JhAjE
UEru+3h2rbA15xDlwJItooqCE8afpXzVK0txPvv+9SIYlP3BP8yZ7xWDqfObdtwkOEtpOW4u6+2o
T2McLslpbygteVlLLd78xuedFXIuf7VxsoBUGN/7gtZBr9UQD/ZT7QCDham24GuusIqkE4scnDDD
Ce86J9L7ArZWZ2U9T98bBcV9LuCAHkH+WuQzoYqeA9edETHEgW5OsOiGV8itSzu1PSnQFcnVHggF
rEIQ8N4e3mppkrdmD8dv1MF+9+DvtkCk3ONwcLXs+iySNVhaYIsR79rEJ/upgknWN0i0aGE0GoT6
dY2u5AQT9foj3Kb9PwfNTU+oZMxuGlty+gsR14h76hu56MswXPw7b1fL8rmhi4xOJf1b/nmuOVgu
+yAnccaYR43ytHgabYy79VhNSxaYBujI3K4iUj+J4OXZtKxw/OrxrP23obD+YSUkNmdDRZgMryK9
11T8EguQh9E2bm9eNWh0VN4q9pt6t7Q8W3oyL9psMD+A+oS/KJj4JHfjHY6osjoFLFcLOgHGkTUW
0ca2LzcIltYt5/9qP2MlAhWTWBbJD2WvrU89a98/qWMDCbVHkM5zxaP3px3MXKWeaw4XtFKb6RZx
H18CA8SYLlSB9CevVk6dh0b5v9gjkAYAlu39+yrVxs29ai4jKnNhr1M8IJIc5NFd6mIFbG0eWtmI
93pruzafZOLYRRuts/yMpnII+dE82BKPPl91YzvK30gQ6u3/VLkh0EF0HxxIpzb936Ksg9SESazq
BkUQ1QhREFCFHm+07uSR2wZPdlTP299uWsFSVg8aLtvsBadwN1i1RMk1h+JU+w0ZsgnZeqTweeP4
vrkkWp/mbabrl8Oo9Qr+s4MfYVUbuI8dnudl6tWG71Qcn07dlMOZJF8yzpDn+eraes+a7aKof2u6
yo4eprCs0CRUyqkKUyuwcjuxwsturSOgUB1NHVzNfJ1MCb8MMirfEIZUGMwBUSu7RHkE0TLcDh3V
L7ke4srkaNzqGjnJCFylx0rR8zvGoICOjKz3fejZmPi6ftlWTAXwOmIXg8GH5s2NrqGD0FTaiB04
mqkkrfiV82PtovlGQKL/PhYBTBaBEWvmt6plwhD19Kq1SPStqY3zL1zqsCxmcO4fzbEgJuKOrHFQ
jFF4pSH7tcB+HWIdMbWfwxsGrxOymbDAulD+I3MQDc41LOf5CN2+OSdlb0cXzk3d5ozZnsvdME5s
vsFhoxVib69PFeNifA744b9tvq+JuVZF4twhSO5+LzOJ+CmzBtxzKqLBvQH+ry444K31FvNo0l71
LseYhb1hj3eBGqcXGYKap+4QA+YtTeyYO87NZsuCZIyL+OoRSxXMgXMTENDan1mIalx9VVt3FxTK
rUF8GSwY0CMQtRNP+NA+OAhJe95A0IwCY355GeZ9fqgVP//pCFf7JySZfkliL/maUVqA55MIJG1w
aJuHB0Gi/S3mxGpTBYFZ5xA+jndqEwOJAdreofwyAN7rJOaXaPPtLacdx2DdXIcxThUCuQ2B8rK5
Beh6C7nnCBedOFi8uGvpLpmxxTmqgrAHv/qMBk9a98JjAsiTCbo38+2WWDq3dq3jB9oMEDY1lUmY
b50dPHRoveqXXfKJGxq3+2XNUJ+Ih04ZZ3jyjm2GzFv2Ojl7lhDXxPzFebHxWxLCZwnX/JgSWWES
tkf1z0jVbHcGrFc+MYvs1+yCuGQQHmxpn6FYmUP8UE3uMwiUVDQ8h6hvpiVuPuSytX7qlW4wvx7g
vMxRbQUGXDJCWB/ONFn6fu8cWLgDE0nwCMzV6ROtAYH/Zsnu8HLkWwaIOBRefN1ONjwaiJPqfGGi
FWm7NcriaxqT54bFDJgaAtS+Qbic/PJQeTcntfo8N0nSGSSLnrf/WXWycwe2ExRzhWKGh6pU1bc1
zol+qTwLTg6DUe89+3W8oxYFFNqeD2/VXwhn2xnpKgq9dNJH2J99heipqFRiLaQ378uSSRPp52Ol
Y5sJtpS/FBNQhc9EWr+oWGZK7AIX91Li9Xp7jfF7qD8h4C+ScX9TmGDkMZqfBwUh9rMCGEIa4a6+
P92ITXNBVSjffrjR7vvgHUHyMTid/XtK5ujdQ5G/Xve76VdfdU3y0y0bROLu0TfJ/WaPVfdsDu+K
TMUins4u8lq0vB6a4Wx0IXV/HAIE6X6epym5d8YIHsFXuv0Z4CcNHy21us2Z0ad0C7eFMKGRKNEW
eJZVzmy0YSXMfROAOxXbGuo/CVetzpZ6HDmqF2kPVNZOrPil4yxg/OS8PTVoD/s0FOOKzGJgA37e
AYpkTqbXUKZMGj0ts+PR6RT560wKJtVzYPTmmlrAwqWZWsaDhuZZxUj0lH+UKovmXQJ5SXf1sorv
nYiqddok00UYj5nNgXudXfEH5nKH4wbARyt5KXkFk2wXYJVZO/WxZH4ZpyEj7phPGCejPX8fpvHc
+qqDXvdiTtzAzRzg71+i3botxevpucUa1ZH/sMyS39FfCGl+IL8CqfSYuOPy2oHFHqedLpLr05gA
vuHAaLrsCJehO/lIUnYkl9e1hsQOtE/c11yCOgw+nRFAKWPEdfpzay3jfLfpVrw689gvmV6a3cpX
gxoX5tVDm+yDUz8dNG1YJ2rZe68YxqoaL5szNfWdH4+aSdXTaDH5apg/B7HtjwPhCER5TZ0kRdU0
smHbXIaFmTvZL/g+mu4TZ3N0QzLo+jJ5NTIhM43j7y2Ium84x/iVFhqg79UtkdlTdPrg2kH71OFw
ft4GqebCwEig5Fx396VjEIbbhtZ+8TWXENwlUUfMRtussrJzkTnb66JP27B4yT1wpBPla1wvX7wN
E1cpqz8UuLPR3iCZQn/1sdaYIvYZ2dteBfF3ZRK3KhqxtCZDALeMN0k9ed+9hYy1CDvEE2yQdOsR
kTs1Ywjv3Jr/VqT+H2bhjrhy1+Fy8o+ptZ+cnXM+g65w51tPrOVxbpGm/0INhdnB3fv41aGjeX4a
EeMpoKrI2cBX4lI+rfHOIb3Emrg6beLgdy3aJjoDccCKyWoRFy/aE8wLJNV3N1zqColpVNkF/YFz
X6BdRSS34LW8O8YDJqIhK7K+9E7i/JBqkTflIBEuuVPJH7WLrWSQkbZ/iaOeU9ab5fJL95Zrn6K6
4XxnYeeQ5UOyHbWiC6ffDhfKm6nDZc5qYnC8wg5qL77pBQN+gevJH5lyhoAMqLKSEf6WEQVZE279
H9PF68e+W9N6sSJ7u21Vpf2X0QnG3U/LfnX/VlEEi+YPLpD/RmbYL324oH0TGc3W6eD4ypGTNwMe
3HFKTscasH6B1Jq6PzmWcQSGhW19ri1r+Eu+B+vwbtvzlxRdI08Is1AnN1oD5Eva6gOm9MH+oCht
qV9x3Wxv7Ck46Ey8J/l+cHuikfBsvDQzt/HOwP4fxYabyS25cpxR6I0Yy/ZixM49G+Zjg8LyjQgB
yDV/qqc/Eco0lcZtMt5FnqT1Oy5XsJzlaMUdyAdPEfm2Zsni2g2+KDpv3ncRiyhdoEfqdN4RdeC0
FodO/a4WqK6uVOF9TNOMKZxyYbqMlIMuHIs1wo3Ns1wAlGUn60uRm/HqH30FS4Eq4k+04m2+jfR2
4Jq2j3A+RS6y8Ky0jTedPYa18sriJyLT0BbFZNXMYOTVyz+C17G+qAGTGlCi63a5tXkcs6slfdAq
/qDmvu8hMNDtTyhJ0A8ilx9c1oKiW2JrKcakMo/kJG3hfwffJKkqzI323Rj5PZ6oZnX1qRbJ6hXh
5u3tTRcZf+L7CjgpuqNT+Ht0bUTOckNafWoYJ3kcbJgPIPlRfpG0hcWLn8ITOUzoVV402sl/9ojO
KkUn3onHw166qbDCGCUXc4nv8+X6Ayf0MOlyPc1YY5ab2AJih7g90MjOyuGZW1C6Ljn9ITJBX7Mj
6BUM4dj0KkrDCvK7XYQstXps2eEeokgtVR7VqoruQ293/vMMScXwqHrzz+BKZj8vItnG3+0SLW4m
NIr4y1UbNuaUYACBgPDFOg+tCk8XA0Yc3yzO1jQPx+TIP6zI+wunWivO+GbEg7WE63jeTCWCOyTh
ySthVOLPoNadSDM0zT4i4GGm7EsOomatJ7A77SPNBY2GahDsJohMM6wFmI8gayswJsmyeCIfjfK+
SXhc0MjuguO8NVr5z9ioHHEqXdXcE7p8qGJh4G0fF/aM07B6pGwl1jRzZlJ4+E1lj99ckBnqz8Qv
xaPPvsHKXLXqXxXa0efoYbJ6jJNtljfHbKsfUWe89pcNDnG8HZXe+ptY7ZXiGcUzkg/RpBMGhTZa
bpsq4obhCHTejEPGbdb5HWcdIz+HL/fgSooou9NC9qwz+GdrW30rx5kwvABfi29paevPiGiP7W6F
O0QouPa/rX5gTqQJcKLLWy6hKIK6axmiGlMX9KheCa7YE8iRmGnvZ3CFIZ9sRLk42b3WL1onsgIw
+yP6bzA1VJ2j8QUxw0ztkZsBT2nRRQL1oCZ0zbsJLfQi52Y93F/Rin4qd5Bhd2c7jMr/wo2POq/l
Sr4R7NsTHhGEVatBBHPNvkG5o/phV7cByPepDXczoW/gWeqxvw3zR91oy71BtEje4OwFmzlPQJ8T
h0If/8Yx7P1ATOH+x9muw6tyqq1OYI1T/dOp7XVEyc9NrX7U7Sbhb9CUlkXTm33jEgpEe+O4lcu0
He6smIjaB5lbgOOfcqr99eztLFwwWJXsH2qXyhScfKVcn+06GJdcT7u+b3U7oC5FCskC5cH7PWCz
kDYiWHFA9ffeSI+kr8RqbiwHdDsFYHVu3LELbVRdBi8PFo2lyYn/Ge6CZpj8Jxom6vkUWlcwZtGJ
eOYDDV+oivl+0gNWjKltd2qABXqVx59eaaA81kMrRL0E2OOB2eS+XJpIJn2R2OjRWtx1KO+JJo/P
nHG2vrFq5KpIIZKF0xGs/BU5+s4UHUxu9VDN66Aet+Q4VlyP0YFWwcb8AHGhcLgsK8b6cz+XZfTC
hxqAbzHqlNlW2t5bKaFxs9ERLL1RXScl0ruBwzipEQju9orJXCMWuC9dK4hOAxaHu7blof8R2eQk
3bCtI8dn00IyF06OVX52rVmBQwe5fQfIDo5blq/ZnC1IXe+COJ5xMxxa74SwveNBakT7sEpnQ4uK
Iv4VrxRaL55T2b0wgiZ/EDi2uISjap0yDFwueytxoPVrONXVb1RF0X4aCe4M2Cdo4sOf5Ufuaer/
v3ySi+fx3gG5/3G3cd5S1LPNA0jRLC70OvQ6M327fBu3BuQGEkLlPxERyAM0DfzagvH9ONnBOh4X
yatc5Z0vxLOo+gY/RsSr/M7tPKD8RwdQPdRoo+MLMnLh5WuL+RRpJKRtXu5quus7rykzcLz4YyJi
qj3jFGSeWfu2GW+j2Wnri+MKSZcmIwZ2HAgmsjIpOhdpVcJyZ3PnL+PHJlveMtdtiLAkHI3Sg2Cw
lSoAu+PuCVku2fqh2fGi7O5YPVEUJ7l1dWcKOAC/LPpmA+EeLS9+o0Vdoj+Z9q184CVDUHFd6X7a
le+sN90RM7mUUcwREQbYkkKsvXG+OAtXf+KNMrxfTYTJIAIM4PB1tuhha8PjU8wB6rgFTD7Jeq+E
c0tam83GbfT+3PPv4VvBlyB4gUf2EXDoQWQ2YoGg8OjZ2IrewwVYDI5v2ZywoHvpOqOrysLK9dsz
4ps2Prki7v2zsaBKSeAa5rMdC8S007J74sYPS+GftKi9q1osaJ6U2kqJoq0Nx6ejn8Xwg/dXhrel
Y23mFtsEoHHnr091hG82k2OtkYfyJTKRE1bl2qOzPpAHZOJLMs7DY7VjX79NdjJGELu0B5uE2GO0
LmXzfeBrnW8hN1miAKYSYT/3VhCPKYFqrc/T1hxd3qs6kPkMifrf0kPcF9FiyTmbIpAkRqyj+rHg
AjC/J+VRcyGY2NqiRAoSnkcN2XUz6jlicqQM4dvjisTREdHGlNuh2wxnvfp6e1aObEOsfN3+Hm2k
9vOvCPsYe4I338XSVPbZVqhc0/WoYCcIeOBgHyrciaBREzdP3yJ8SU0bOnzQsoH2AKLrECfbVvg3
qaNqzirX1CKL531yip4A61uTcHxmaCsJNQ2YlmfuLzMvb4uujhCaii4lydDkY8iq1v1tacv4RwXD
4zA6IODPbV/R4O0gQ0LdLGtMzgNhzXg4umDZ0qCMpt8wIZD2yZB4bLJ+jbCQL0eAXDAXtjdIx522
cL3oALAJV19AgmEhLgjLqaKTM0MB3O4IZ4CuBsSmjGCtvQAJIqbLp2gTVta0C3dbSc6jf2sO5OM3
genjvzAPWK8AhZqq8MxkvOKQ/f7GWwybiPVyT2Nnl87ZG0ieJT5B+68TakN5L5NtV5dqCvQ7L/i1
j0+vVdEnUv71lLd/I84V+MUma0cBFjM8hyv6Ti6NGLfT2PSisBOp4Lux0CVnyyzHnJmqLI9i9jy2
KB73Z4ki6hsKPclR/F2dR+DT8+ex66Phw4XMwhvrBkYSXU1PcFQT46FB4XLL5L7FzOXzHKeyPDj1
vP+RdmY7diJRm32hHwmCIIDbM5ODM52efYM8VDHPM0/fi2qp20mic+Ru1UWVZJXjADHs2Pvb63MB
OuxptMmLI5YdFmqX5cJzGEMg8DuC2ulL71rtB7Mymm9jZk+XFChRdFeRrb634aItLasDrTYptimo
dm1o/2S2/PihQvH2VYS1kxNaFkaJ6JqNmylvV+MRgpVPXhNzFfviDJqTHCYzpBHIHeBshA5Sh3OJ
rA+Ag1Y56BGcIH/GFqz6Btw2fImmRPtmdDnlnczmNHmAhJWaR9KVvbVH5u482PFI2wj+OhLZk46F
n5nYyCMyXwyXpQZKZQ+JPdl19HSPjRzLnzpmx8OxGyXYAfAJdIjbThGo84hbh0teEIHRSzsplwse
Z8+Oy5L7uUF5F9El43cKqJBvfbTQLsdncgnjRzubqy9KJphMmUYR/mjZ9cZjShb6Z6Wh79ohKQ7G
Mwx6/QdTAk4o1xSde5E9jE/gJOTCx5stiWtInSTHxu2a5hlXlxoJtTkbv1Q159xGqMblh8KGnX0I
Zrv8EMH6MY9V2QXPEcCo3xzmtjpoXToJrtOGiY42T9OfOfW6EcF5ZXOvmQeJps5MKGzVfYF4aDYJ
5ueSDlWUsE5iXWzB5WwforInhSQgLu9UDY1iL4yQuoYcAxciRQS8qKVM052ToOh9jvlBfcV3faCb
xcysp8AOuAsZsWt+7X1bUP0v7PF9HKVBeq+Qrfyr7D762mglazljbf2XKJ27A3y7zN4DQgo/20UR
95cqmunOsAPbvWiuKYZ3dIPh6tW7Y4d6UkTmdOcoNKYEjz05kSLBsXSXtKP6Ng0jKoGxc1v/nFCV
vjdo0YtOJV4pOqFRsySPaX+U51mbp4euaofOEzTcuQeVcGmlv3Bw7XtqpU3GIqz4FVpXkI6mKzNO
qIRCkDhYRhuX7/LAB2jB7NU/JewW+RmBFs5OmplMzUuiuvg5aab5l0Fvgzca9FAuZXLs59u+qAI8
4idrphXJIW3t+soVe1kSBXi5qqSOEEWDMCejMAnOFiQGavKWLILDKIkvz+TlQ+P72IzDx0L2WnOi
hVE9zm2Q1WcFAOJb1HGzIMlaZi/IN/NhN1i8OKYBXII9JyZsjcFX80uRdta0I5EwodWtNahrgaHQ
snTaxJWH2/4UXAIylUehjxT44ygzJIFLX/1uhcMloUVZ0O7aQY2S287sv8+6zNROJu0Cv/Q0NZUn
B2H+082llZFaUfqzPycZAvvC6b4uhtEN6rC6JFSQuWvdzcgqMXaHEfKUQ6qStPUHTK0FgfJUuQj2
j1PZW/OJLvMciSxtNDsL9OiPgc55suiO1fxwVRZqXke+7UNFY0K8oxc6etciH44pCpXy2SA3zoSb
TIoDYioi/5HGw4gGz6R2nxojTcczDZm474qlRIOWpvqgGS2ZKj0Xbni02rRiJWl12z25QzAGx2lI
8RBrQL4XF3Yqgi83M3DyZWameAaNTpIytWwgIlGOiiQMKJexKbWOeS6FtFDy/JcsypaWUNIcnFj7
icbue6sYeyZfhpyJGCqkNAO8pUMTaFDE+pnUofsUc9KBheFM+a7o66rvotAPxFEbbVIR5CYG82gD
F4kO9NzaL8KfDbTuZhlm+FTU9nMbVmz4TUe8p2UVbbGwcEq2cgCJLmUCNw3Mw5z4JQk3UdonnUIV
Yqc8NK19RzGGhKSuFy/Ea8R0Q6Eb9Lg17Fjn2TKnp9RgO931E3W1wYqjJZquSUDPvYpJkhVRuI9G
BMC73sdF6d4s9bRZ+lCIKn9yvbFtUCCWeOI9c6xYlo5VGI3003sJiOuLX1QN1IXQRIA/R2wmJ3Bd
bX2nc5l5CQY7of/eKiPEQnRS9bsiRof+SAaCnFhQNPKz7yT+cxvM/qNO6ca/l4Wa7T2wDW04uu5g
ZLt5MtSEekcCThtbPfsX28HymxZ2/ucJ1ejsLSiuf6mGRDiZ5Wgidk479+DAq5A0meG72QNcaPZf
U/bhT0BGoX2GJodL4jSlk+ImBA/B0+yyevLDyiAlr7iDHa2a2h+fIcxpYLKUb15sDfU8jfh0nh2c
uqopShSOcZB5htAVl0HrQp2M2gU6mdg/yNl2ULEhccZ0I0m7/IVmh+55irv+vZkVDTs2SvYGGX44
fqnlclWhcaS/A8KAgMxJMnu4Z7vz9Q/MRjoo1GTmPdo1yzKOgU/ehA5QhGw77qgLcV9vh3vfGRFN
WpoFJpNqXrZXTmDowS7BW+mfipL7Il6jxXhHFr//1hkO0m+uLPVL2JZo9cHg3BetiqyjP1GTA9gU
0Ijmm0H0O6g6YzygFYf5ssAyxG5GA+KfLFIwLaQA0/1i+SL8DKO9+JCMEQsnknl7mVSh69RlQnlP
Z04gdjGTBuY/oU98tBITnMQU6e65cGPzgTJtm2PDTd77Ke9S1Dlkrq2Prev0za7szJqFgBDIJ7MQ
cHhKIsnm3exHlbsLoFRZ+8bIl/btgBDnqAVG/FU1cTWfKiov3TM/dXypOacg8muVSzJVWWZ7nOkz
QFjJMaZ4XRYlz0zOzWdYT5SD0tQpfzVub9c7I1AOp0ba0bKBqgMRiaxbrd0FiyvCPjb9LDrX+lhS
NuhqPDtIDJnNOzG70Udy/8p6x0RMgYUK1flHo7I43qgGUEsPOmTW5C+tKjjqyQAKhv+1r45wjwEW
xPYMA49GRuj+vFuarcgkkYOF6WDHh7of2vjUwLINuWuF/Tshen2hBzjh4zybmvMh8OX0MVsWI5mK
mAtvWbjqo44kBK6BVSb3Qe2kJmgdt/naUwUdzxnN9e8yzgZ81HL8YAPqUAWnRDd8b2FC/wMqQT5I
LZMwjWzHd/aBRD19RwubDrq5LEYPLJF1V9d4Le7oaEEmMRNkMV+58lvfDXKjXwykmkRQiJDIbaKv
tD8okZrlsa97BeKGs3nf0F3kQaDoqzN/Fia7ZhipF6RClfrBpKUoOzmym76n9kCSe+5DNzgILsPZ
d/KzzpHe3iW7Y9aE0Nz0NPOCtLC7682elJLmVBYhim25PyiniZTueyNczgew0DRKpIP5EQSb/mFs
RPpLY558a7KxeAxlMC39Ij47qOVP+S869PWlNdkgc+ZCr/snzDRc7CjIqHE3cX7du8z06T6VWfqs
JXFi7WcEwvHOstEefAWJEdDmhgExbWlwmUnhz1waOWeoPh/asRxexjie25eC+h0NU27dfs5ITyIS
hUD/FcnF4JzRk5kVsqCcnRI3SNvaVRV30MugF1rznUq5nu/FEFXlAymO4q4g1JrPNToZcQz1QKOX
AU0XdJ5sDN8TkojvRuATiOYzOhLE2y1quFmPqxaODpYPu4pCU0GG2Szj8zy7E61keUocXSrdZc6F
uSRiZgMcTxm3OXaBojHKJzeXyTu6aOr4YShTC22QnqHCSgIzRzYcy+BokVYuiSb7pTBagV98D/6M
nnXLiJzcQzajzD1CLf8H6K0gfi47q45PeGCI/FgLd0Ce6YjqHc7NVbUzIp1fTYeNEHfCQQeOXNtJ
z6mRpeEdudKCEA5fIhTzeTPpX1un1H5zMc95u0Nhv59UJhFhTnGtdvAiu+hDFczNyQzGqTumYuTy
P4u+QQpr+sUJmV38bIA4ghFVFOX8LqoqE79ZemxwfkOHG2Tv/geNoNLaqB085fThHVzO0n7sReS7
u9meRuPwP8I3a4k8NvNmv8ciy8jyMoe1I/P0OIADHk/I0fWCv2pGpVDE5XQp6ym3j2nHiTV1fDg6
JpLhBtZzgyCqCHDgaoJ15bqy/PkfTFyqoRM1n7LzIEXr2BsWJkIRlLyCK+ctKvQWLtHG/8xRMCj5
Z0UQjRdMKK08ndfBRzj40I6OkRLOuwkqzJ5kkf1d82euFi5xIEVuxGgFgTkdgLF5A7u5RYi0TTzj
qRDZ+DGtWKAaU5rMmd55jT23pw4QJnzsqD9fp21uwC+VDRXOEeZi52CuOJRaQEZ34kbidX79gQ8Y
fDFDro38D5pHKoH7VJXSiX19UGPzLUO+N1A24xq0NjPJ6X0cfPKP3tD3xjO6BucshaHtJbWZE1EX
yCIEN8esUfOhHJJqh6upuy+H4pYb79bUgtf1f37IAiP9Y2qBWartWvGS+ywDu4fuynGM6J4+0f6G
N+vm50S/gRPUQnR/g3ZVo0ptWXeeopR8Nh3Teqfgxd2AVW+OYkubt2WaKN1Wn7NHsNIZjckNFltW
ElXSuhRDbR2vf7/NSfPHKCskttkGClnW2Hkl3dAe1hTB0aFQ9AUEV34X1ygrifn6G+th41Ph9aPj
XmroNobCq0fDOd4l5yg7zwaEeKSE377rksGH2ka/3/Xn23iLiEOR2Sj0S2DqV+TzDsoSApG483Co
EzTOtso5oZ2kjv634whmg25ie2PAoF1vNmHOdo6qhdkXN+a7YhZoR+cxuDEn3gJ1GYUw0pQ2zZFv
ULNQGlGIW8w8H87iySkq8cl3R228m6NYeKQEfXHDk335/q+ZsxhR6RILAd2GHL+e6wKPExsQUeMR
InSfQ4trhhanyXHMVQBLeYH8J6oA++YLcYN4+59Dx2psG7cEVwEbx2jVXr7tnyuaAgwdYdHstb2m
DC9B+QtzSWouF+AyF4XX2wgRvbojHrtQIFAV1xTDuus6+hROie5W3Kt8mokp1wNssVJ7yvY0R/jW
JaePFj1BBgCUoqvjBneZbVGQL9F771J68bMjPlBIZjNgJ0gH01l+tOvZLG9sn2+nJ3hrDgaJhEZi
WrOyHTTctIiiSExe6CTqI4QoJA1zqL+/PjnfrrdllGW+sEPjirRab3WiJZLyxkTVCr5AqA3tXutD
4Q3l3JyvD7X5QK5yHVfCToTH9Pqb6fSozk5gMxRG2cdEkqRdtIQ3VvXWA+FugXWcqaQi5/56FMhR
bl27EndB1EX7qbFgHsxc6mhiuGUzuLEASHLqpFm59dgU6F4Phdg5p4HRGb2AC1KxS7MBMFQ3LCwj
yIUifICvGv4Y3A4drki1KbyxsSx//2oROAxvSJteVUoEqw2MxGqcdbIaPdIlGtnEjNJtMaDbI+Nw
X1V6fFBmcct9fOP9OiQDLSzK2GawbH790KVfRrHd1pMXaxFeHmpIj3bdDUcT3s3ff0qGWgwSJNYd
OEi+HipQMfT4hLkZy/GrFGNHnxdlX2XK7MZIm2/yj5FWk6atNNgxXTZ5LUHoCzIu9S53i4leGdF7
FXgTyrOOOl1fD5uDuhQWTRx0dCKO149HZxwXaIcOjwYdx09WTPArK7m8ODktvJnRiR8TRdif1wfd
+nySM0/yUqWjr0HhNLAF1HeSwQtoermrMrqtNEkLBNnq+sZL3RrKUUIiznMNAYrw9fMBneaKOpSj
N0ho4IOs6EaK+n+6cXBvnEQbbxIdhW5RAeEswHzq9UjVJIu8N9TgxU3fPoMPNU8TriGfqPJWD44f
oGeM9F/XX+TmmHgE0X3GGYhU8/WY0URG0VgqpT064YwCcJPep7DlD9EIMQk4gA73Z0JeLi/XB357
0JuGwXmAEa2uFmeP1wMji8sTgEgVh54V0kdN3T3F/OJ3kXXFPyZ0kuDGd3y7bzOg1C3OWRw+1Not
q2bhDaFoKiD2WsOdEYhclkTNjW+4PQohLcGzYO9ezRajycE6jm3lZcWIksRFx//ejZW48TBvJyUP
gwmtw9Eq3n42g9Sp7P229uoBkBlCnmY+K/KJwyEEW/zv9U+1MZhaTm/suGD5Ws7qU1HomuwqClsP
0o523+I7eApHP3s36eUtp6Vlir8+C0wl8PJlKi5uCmtLLnewLAoKfuOVZVO1vwE1c4sS3ZS+g0yI
jLqnDtnf0fXjP2NdlHLTNTjqrz/uxieEfsTy42zHBW59LQH9OPsJKVXP8sPuQW87lC80IH2+PsrW
SyVacbnNYRxkrU89J5oLfKWKzgszEZ78OftBD292tCXy4+sjbay0ZW3j8m1zeRXr56G4MITGaNee
imf93I1OEJPDhgJN+bnvzrBW27/3muZOiIOvzhWIo299JpQFLgomjAJPr7XxmdMAnJCa3XtBi+7p
+tP9F0CupgwHOOcOS3qRsi473B8xNK1/IZIYaEiSZtDsbnGqqyme06+zo81C3jVWXfxDk+zwAxcC
cWQf1D8K+N439rON78mEEQLvEZO4bX0iIXIeRSUWCQPy3o9Aa6lYOlGjXaYMvf31Z974oq4JaZjt
DDskjsHXj2zbWaq6KOq8CKHXvTaU1ie/6jI6ABsSRfAfMYc5/O2QEkU5W6dEq4KD0GoPQLST52kU
Nx7eEiAdLHWkDNscdHjn+3ygd/36cG/XIMPhvoirik4Z0V5FMvNAuitsndoLjbDzIF/Q9smz3hjl
7TdjFMLexalMJ1e3eo8pEmPpD37tRa07v4Oz45zTwEVnvTBerj/Qeii+lG4rcnWcPAq7rNW5oFUS
ZH+nUUuv++quKcwG0apdnAIr+tuA5b+hWOymA2zQfePVSAEGQVmd6h4WIvmFoOUrnYTD0qYV3Hh/
66+0HmmZp38sPQOUQ5K0Bc4UYTmchs5XB6nB8bj+6tZnwjIKPTU613SDW9f6ftLHk8FJ0RmeQTQC
atVSn03TtT1idvvYt0Z8BAfpPmKW0hxH4IY3FtvGQ2LRZbK2DeIUrmKvHzLBIxnTIliRAv3FXa45
3SVa+g6uP+R6SfOQhEN4k2B9Q35TX01FKF5KRuwsXp5YNKtnNKZG8DsxkIkQeOMD85eWPst4/ztG
EcxJ+nJeP1U3a0RDvqZ7FAb1fp/NSfy1rm1AdNefa2Pe8+aIgxwEM/qbk6BH+DNpuRK0s2DeSht1
PANXaknk0nQD6eDGcBsfCxEqL5B0mEt/2OowsIoKCTmtCFybLbqSqjh+4OPa3vWHMpe38+eZw9tj
o+faIXQbB7z1xiFaFXOZRZDHim/cz1GRhyQ4ZNF8rEoNOZiDrVtETiUIT7lsJmwvKiE4bmfwmEhZ
e7HXgsgAfeJ0dnQKXL2+MLeNZl87LmLnag4n7A/YVulTp573vqjzVjtA1lHPM7IdUjepZsqTGpLI
/QaReWq+h6XokWLTWiAoiuFwcjf6etLtQcnk4R57Hh0ZOeLP6cb5u/WBHSzaDJ2ah03C4vVEGgMB
gAZcqRfqTuzNNCDuYi0tSCbQfXb9tW+sEdKmvHY83DdSSXEM0gKQ/OzpY9h/sbGu8ehPGw6d7Mp/
xqm/YbO8nDGrj2xSOjBZKEt+ZH1hcOqhy2ed4fDnAzA0B9m/OEw6nwIsKvZQb8UTlA8snzOMSq4/
6H/B35uhLa4q3FhIg65P2ywN4qaqUF6R2w2s+zKX0Vf0EO5LrznWYrLqALMLu+Bp7rTqq8i66oTE
X32s/EJ8Gdo+e+pJGR6v/6qNL/1f/hexOi/lTbo+Gw0jiBKJ/2nYWJegbps7CCDFJ8R08Y0XsD0U
pS2qr2rJ672eVK6cYRtoii/d6sAiixq1jhXlj4WGwOT/4amWLL0gCcT+vjqYs15UGKpzWoI0oY0J
OnZ7SLUwfKEFvX2+PtbGBDaX+5MixS1xmF49VjURgsSNM3voA+bkc0Bs92lETPDYpeCBfgkxaTcO
r80RaW1cMk8m/1qNGGpZFBhJPnvGUNo03cOSRACHxUsXkIdNg1uW1Ot0Ahsj56RpUSUgantzf2t6
rbSrpJ28JAzEYRS0QfYlSirkGRmi0eCX7prqLyPv/8ZkTrIRE/FQflxNlhBJZxZYbMC5XbwgDqHB
EzXwuRjS6P9zqOX4+SPgaQvq10HvTN4snDg65rgOvM8StEE7LdXFdGNqbr5MC09ZW5mYGa5jAhjB
ygmRgXhuMxj3A2T/cyfT9N9FR38J5rL8DBC3vDFHt5aeoKFLUsOmrLQ+2hZRXjl0ZCst+o/ejZAF
z21ZR4CRaOq+vhy2NljS9g6DSUfZ61UeNzWN37k70rcvKFIERXWhY9GgczKBATYQ/eCHhT0pWtwb
WZpbIy/L5s/vCPU01qach0SZuK8yG/WTO0ETHXP3Ikej+92HDZqCWhX5jaGNrbGXGi6LDU9bZ32s
VFbZU4BP+Kp9XRec5K3fo2icov4AHzh29niMhOMh51o07BVqY2+ixTWGve+7dxC1HGOn0wsQ7p1c
BrCtaZcGDDmNvrOrrarBpWgWA43SAyCg4/UPtjU3yAIR/FCXkG8i8SzMfGMCfOZVqZOeBlezD7AE
UqJH3bkx97c2LgIKXRDHsW+t70t6D9tZDvPs9XU1nYIibC745BQHPZjmB3gh0/n6o22tNZiBlAEJ
8i1Sva9nBMpgMwigvnq967viJDuze0Tb4gfPvVkIx8v8BTNhJE37cn1gc+ulohihE4Gjnkh5NbIK
OOd0iBdeoY2iBDYRyR+1i/2L19qVU58lOgjnhEVXEh2HOgnBHVR0wqCzHK2vAxyF/IkGlETAlI/o
bPILOTiHEqs2jC3hDSSnhjZw/VJUffwpg4m2wHP8sjtBUYCsQbUX3wJE+fOnGP4oSqXJUghJ0bDJ
721Af/aeJqX219zOMxgJB6HQgXaa6uM0xDZsZqcakel3EPDugemY2AZdfz0b84CcLcwwlzOFWHu1
uY9xDvtv2SNYNQvWrDRS7T5OwuE7ots4PTVdF1Wnvx/TsEmUke0n8b+OvkosJcK+1cjDFzo0marM
JyYf+8MR2atv0L3ak/r4fxmTOrS0XJPE7ioMqQNyxGPNmJO0fT6Cgay5ZYc4Wdo4fuh198a0W06q
VYSJ7IIDUzdJwlPdeD3fARaavQ+D3gsyrBt2fouLzd6C231LPrOxsCQZaouLklJEB6sP6AKIpRMt
Gz0JBCIEPKEbGsr4DLNSUK0JlP9wnh/iZop/XH+jG+tKSgjLRNH8i9Lw6yech7hRukWFT0AZxx1C
RZN7xLHH7I+9sMSNIubWPGWOGpY0oOCQlXs9mszGcqrorPKqdu5AHrVwQWWkifFgtzMYEwW//MZu
vHGQUMiwmKJcYUn1rKaMU4RBa4bVjC4JyuZjmyz9wipMFMLH7AfEzEc7t81xnzutf+PkXmbHevZQ
NF0uAYaFJfBqaCBpud5wSfXYWaoLR0B6zFpkerUjYw9DWXlRuFYd8jrW5l3ZV/WNt731bZXLFRuf
ApMM3mr2kgjOCNENdoU2f+/gJOThd/BzxoTlfH0SGVsj2SDElwyQSxS2/PkfkUICfmPIg4rvSrAk
nsLYIrVK+4GWH4D3UBfZuXNWPpp2R7Mwli/596qp8gtSLeeznuUmWkRaHX+yCip1F6FeaT3IymST
rv/OjeXMoYVpiBTEUiTJXv9MlCqt7Wbj7MmQZk7RtYDAG9qSb4yyLNbVd6eBhnZ7sovkutexiyYM
DATBRHoGZ3969vusK+8RXwd3HfZAdC73Q23SaGPE9zY+nECggnz+Rja3wJx0TGhwQUafn3U7Qvpv
02H8u9HRdwNWFiYeJ7Ow2z2gMS0/g/Gh0YSLJk5ffjbR9BG7bmz/VFoD4xYitC7uuSWm08VpKjyX
lbSTAbBpZgMNLtuJjxQlJfz9ls36oZ+m+Ocow/K9jILgX1GqrD34gxHQzuvjv7bHqxSfGkD59Z0J
rC44ZJqacgxyBnFn6k2Wf7v+Jt+ICrm0KHL4xnIfpCK5vgqmAGShJwQWl+kuEr+IDcrhnw4G0Bca
rsPmWZeN5OYb9Wq4r7oRgmjOhwn3pNOmf22k4tmNA2hjopPXZymRpSM0XdcUHAPuZVoZ0jMLtO+7
wDI+cdeXz1gPjh+uP/zGXsnNkKoXlukmj75sbH+sKd2t86EoLaw1NfYWCG9tBWEntrEYDloaSV8o
NoR/f60hmUImEjENQ643y2CORAT53wQPkSl1IWxwo9MgsKD5OknDvlVzW9bbaqE4aIMsuHrLfX8d
QoTNRIlxNkwvM2nqNuldONcKBwDA69kXRNzDKdPL99df68Z5wHwihawkFQ1jLRniAmn3bR5Kats2
KlT4R4uzuJMNz3XlEkNXPcmqYE7u6YkObsmeNzYg/OiRPCLgYUt2V990yGaa8LFbRJsKsJuGJ6ha
YNX/fpvjIEcfSL2UdpK1Xm6IsE5Jplx5SWcNWFPauGyHxi27+42l4Cy6oEW4SSF/nRuPW8v1JQGZ
N0K/P7ggvnBaa7WjWVA/vP7N3lQv2Qe4CVoQrFzX4O0t7/WPtYAan1ZeHJq9urdpN1eZ9SCdNjpG
mjVf7MmeyBdn7VfZ9eYh1Jz4MGN7cuOtbqzHRXfClyN9yy9Z/QZFJwKoqdj2LJqPvqSx1cI4N/xT
4QzWF2zCg1vl4a2nRlosl+yeQCLrLL/oj6d2mlSVtPyoJdrN8bO3aJqZc3o2Xas8UFHCtm/CHScZ
RuCsQTTgzTjbNza8zad2iPIJEfkx6+WSTPo0hqluQ+x05SmhTXePWQ4AK4QFh8K041sX/40l4uqk
rgV7/qLiXikh6YRPVex3tkfnU+xADHETALYyP7QOziZ2KRfXayd6Qf4AScrRG1ztyfpPVlzvehK/
B3D0zjkCSvP5+iTc+mFkPyU2UgJsjL4KHowCIv2gaxZr15EvNiHuzur64Mbzb2yJvOn/O8pqh7Ag
JuGFHilPTyDAcux9x5ZefBkH+aOHC3zXDK15I0z9r9yz2oY5aKhbU9+lncZdzWxI9YTsDqdsWWed
tittratPRT6WuKFgCLxrcXGhWyeFIvCUA7igY6mEOPQo4i43HxK97b/BcJ0umNz4/bco1ST2DyKH
yDOBToEagl4L8iJNu8G+HobkxVcDZkaJ6NWeLOnSPq+l42cqORoGiEHQWJjzWY19iNCtnMOkBcpm
4vxL3yFUfxxj6tjwDxiTWP6L44+okwpzyS4GCPKDQzMAe4C9a8lbhdzNBWmS8KMrlTYHXYrXC9KG
lgVeulEkxIrJPcUxwdu5rmw9vBgJlq+7ppautjOmyL4YqpsgMgg0sLRlhb46X5+OG9vvUuBhNtJI
giR7tU7cqDMW0xflzdQbjrEKcEeLBd5ebqbf2AM2jkyGIj++CM6XuuHrx06shGYjR3BqBVH4O6HT
CZxxiT1hUE+PtL+Nlw4wwR2FfetWKM3fvJ6Zi7aBJBqbAiXY1cgZRNB4mpXXzNDgckv0ezlGtypm
W6+SSii3RKIsXL9W8x8q45REjm15wzzilRgYGTtbbH6BX/vp7z8aOxuNDQ6iKSLI18+DeQYWMWbG
yexi95wkUfED4a35GLWIKq4PtbWRkDHGT3oJVikHvh5Ky0EOliXzIxtt8y6wtOqjyjLxEHHpfhAj
FHZb1Tdiq60X6XK7Ij/D4mALfD1mEENhizEj9Wwz6OyjRhCWkTXryyPAlfjG5WB7MO4FaLIJWsVq
McrarTLceywvwsycnaFYsOZGfIH5JG8sgLdDcW3VCRhpyyM8NlfTcIoiK5E9m7Ir0vm+qico1r41
fyjn8FZGd3lFr2f8ckM2MakgrUuosRoKAETCpiosz6Lbnh5pDvkMCuLp+uRQb5e0sWxjKHUX+dmb
5J3bh34outj0hsCq3PNI7UK8t7piCO/xfcb/B1eu7n6ZV79zbCuAGnOsQg9rko84GOofXYm6cF9n
cQXHyogFxXP4bTY0WKzU8F5oWqM+xH7rfB5tRQe6EYr835kOhw99iUr/5BdKkqEcff+XSulo3GlW
GHyiX6zIHhzwaM4u7sg97mi10Iy90/vqV9ollnmOoAb+si2IC8CzNesfjHrNXzW+fU/Yqjo/W6C7
xZ4rLNYqSS9KfA8ruzmHbtnZH+k4I8WVzHPVvzRjGuf3CY4N7+fcGpKT35fzbwwU6+ziFzD9D9OA
MAi+ZiU+DvTIo0Sq0Pru0XflxomcHEYwMs0HcxcAC/iVJn7YH4spbkGHEDA/JqWm8NDLqla/w4YR
SKChZ/qusxfKeqrMTt04xjdOJ8rvHOH2cmEkw7FaEFGr65gpJKZHFIxBI9wrN/ipVyGnIZm2yKF/
NomxsgyVm8JHJ60JCB1kJHwFp3TrG+HSf/HwaiajneEOaTCTDXt9l+zbfoAdqVObyMIPDk7MQD9i
8GSYCI/1ozPZ7RFvZ+gXMdWrQpPuIZRhDIDINCkzaaCESCl/vD7vjeUdrH8UWXKas7hIUINdbcBz
VgCZTAvhyXTqEsghjpY/RDlIDqaaG3yxZ2QslzGP4LM0wNDjfebqs3ZHe06b3mVlNsYnGWX4U974
Yct2vP5h1JWJ8tF5k6dc/TAqYEhNpwJ4VVgUPYwyv4yP6TRU7uPk6t2PWXOTadc3iVPsgTvqeARQ
y8J4ReIh9llk7ahfNMhP5sHEJbeEDNG2P6jQT09lZPS/r//ajU1KIO1xFmE1ocf6KmRh7Ikdam1S
L8/0DwlupeN+MsE63ngr7tuXQvYdcTHqX0ZTqzOs7+jFckLd9PQhd7+lfYCpAzrOJ5M4FdIN3jUZ
2OcBHNHYpCCQKuwVjBvagLfnKEcLwn/4I+QOkQvyG/+4hGm0fwMNqtiQ+Y8PfFIHdmwmII5AkQ8A
3U7uJUUZeeMesPWKOQUo6aCPN5BAvx42KmE6Ne1M5mvuBfa7WXzHrUHcWKQbB5uQJooAzLZMStmr
F+ynNPPTliI9SgAYhQBOcX91bhm8l4ik49NfzxpuGcSRZKNpP1vvT4T0/ZgDyvaKMrO8CZOQ93Mb
BzeS3hsvjpujTYKX8it6h9UjVYOTx/B0TY+YMrjzdSg39HNV764/y/K3rJYr4g0Ee8Ilz8t14PXn
yefW9s2hGrw88n33X3cQKjnQWiBhYTYswMecsvWNMTdmoqSdgV5jIoO3JfF8VqNjF3SAGZXZfB/0
RaACcWRnQ9o5lJAEH6YCF7/rD2ouT7J6UswLLDIftKCQrVvW6B/zvzGxrI5Gs/f6BJuTx0xUyOXA
9VM4QdFUP/N6sLXCZrRdcLIBZW74X9YxsJqwXMDxtOcMZYibSJRlsXEI4CsGTyMNxp+GaKbItWg1
Hu20yvEySMLS+BgGxDs79PiL33LChvvDxHAl+VZytfqhtaFRXBI2jAYtl4js05AmYGMzQuvgJXX6
TO3C4nZ/5ta7Z04hzST3o/PlX78FO3RNW1Zt68WxOX3wMXnBPATMIIqWVpxGktfYpRjV8HL97W9M
s6Uuh2Cf4hytt8v6/ePlh3kFzk0iYTfoo3pOA4jooIHsPV2vzns2q/bGhrvsKuuPTYKSQiS326VP
9PV45L86ome05NEYWu+H3Gh+gfEK94ATwJDW7fwLrU21BwCV35hnG8uWiyV7kMW9gTe9mmZWKZrS
rymAdhIeuQQ5drYCazxff5/GxgtlBFbRsjuADVuF19XsxENVKtrUog5qSWv5enNRsSE8VQ4qYMIW
ybzDwEjTDikkovneapgTHzoMSJMdbsp++7sOMA04sdH1oM5ELZD+FNrwSWBFLW/83o1px25JUW1p
X3rbU4TlCL7FdUwFD+IDtWFVPk9pCpC/b82k20W1n3rF2Kbu4fp72hqXLRoxAapnIda6kjI2YccA
/ve0wi4vaddG72Vd4AfcJ8YTx2QDnrWOPl8fdOPb/JcYJ+23dEiui/t9P8JXX1oITWcu4SXqOD45
vXMcu+Kzj++Ud324jRmH6R+VWc5XnZL0aknXeaLLHhtLr2k66B9272LNIMv0ljZjo4iFJJ5EDaEM
5hpsFK8X1WxV1AIxtPQs5NDzYQjM6EdOemkB/eYTlshhLT0Dmm+PTiOJPujQ18X/4uy8duNWsjX8
RASYwy3ZWcGW5HxDyPY2c8719OejLw4sNtGEZgaDMWY2XF3FCiv84djrlYHpuapPr7fnvfJtLUIa
jc9E8Ab+8O3PGf1cQl1Wbs4RdptYeaeR9VSyj49tpxZ3CUpj6l5Jw+L9VZY5UuRYaPO3vWr2iCSR
I/oRkAp7ZMF9HyvFNAmaU09YsL89xZW4ESFmih8ktlRZlqnH5EwkqlHZnAsRKp4RmIpb1bLjyXHU
Hkat9I+KL7eHiLN0CHHW+3R7+LVMjE1FK4m7lALFEs0RC+DtkVq2Z9QzhL9TrQ5VohzTgo8R0tUo
O/WVgcqQxaux16JUp8QaK8FXOUQHeONGX4nwLGJIIlgog0ARFvfqSIqN8CPknRH76Z0JQMd0dWns
6l3TF/VWg33lCHODQ2LgXIFGWz6TJLugt9oGetdQANprw+5EmtW5Dr46OwTz842cd212FhcklQy+
NpHy270c4tZWak7cnpFthrdd1Rr+QmM+Bd9x6GjUD7e/68rrSEeW9IyHiq21HI1ufomQYt1CKOta
r5MUJPoNpTh3sSIdrBG94FGxjKcKQaiN+9hQmcjbh5layxw2M825Qbv4jGBbYr9I4RBB8ks4qj2h
+k4xuky41DBk+l+wRx5Fag8vThxirljo9vQVKXBp2AHj8ymx27Zv7gMhbBtd6FLGRsr2BzT0hrbB
8kFUY+ROOCooOwShynrfDCn6dU0AUuZoJ8U4a6oL9EEDzVf+ZA5+NMg6BpPlWn5pvShlI6WuQM7s
0e8U409iKVJ4MEZaBmeNgsmnIvDRBe7rvAPl0XQvzoAGxcGBq4ESYGtIGh9vwrCytwanR/jPTMDz
YlC2MyAmIrAT+sOfIkTj7gxvr7U8vGCMfFcjN+l7Cv7BY+gaGRLMXlCFprGxza4/PEcZOCe1MoWc
bAlvMeMJrh9qbGeUtEv9ZdZicP5gudWFR9TSgZKEWQ3dJOa+9V1CNnUL97b+A4iLKFvIyhW+rwpC
bN4siffY1Nv4WTQAa9AsbqqHgGjuSMMofgTZ0XyYIJV+u73rr8808dLc7yD+4FL7e9n9E4NGDY02
kWgCBWbeBNlCalTGXM4d0FE5TANh0e3xrs80AQdBIEtNuoPgzNsznSZWWOEABNVAb/J9hJ753qjl
/9q+G7zbI12/hG9Hmg/dPzMbVTWP8LCQzy0m6Pt2dDpMmXok8XkTD2qIIZAxTtXx9qDXYQeDcopt
hXieUtQiAm3jCUp6yPRUnwrqEGn2pR+TeiO4oT98fWMQRf8tWNO8vbr482waWuonc8s8zocvWo/i
7Q+nKhLttbTgVdzJeqgORwhnGKu3UY3auI/qNaLxKTKLe71RnepMqJJQkgK5FrulObVihzOviv9v
kQnD1ZS2rNwUs7BZQ68s47vYSamIB2ZSdkjwAK/dcdF01bkp9bT/SGwhVNwA7P53qfuQY8OoalGi
Dn0hYQagYJlZJaPV76qw4W5VGqVFBzz1MRwOcLjrIdJMWvdRCi2iUHDd4fgJPJD02Yxi5DGDNOiC
O6O3MZrDcD7445tWYu30EsHaXdVFtB11M2xcMSA+6AmcsOMjRf/ykXZ2lO7n6pJAuSUyP+g0SkKU
R9r8V0GQeNANX3mywb9/rPnxd+rg4GYahIGMgyXGYc1OCEoRqHPHcXUPp9mg6owC/BelVezEC/El
G5leqz4OrSLib43Ass6lLN5SZvdxUuV5zOryhx13dv2zTQuKoqh+OeGdgXjg9ChkKf7STlPo76qq
GYoDqqfOsVdzrf2FRU70gnZolhxNE63ok42ZV/FRLjgyv3JqAjXzlcoAq0azAcbVCvUFZX/kvJqh
i9N9OZZd8TGuYKd58mjY0avaUB69NHbN0yKxMJqnZLWKsKGR984JGwA/OnN4ERARmG9AJC9bpOiT
Wpku2MbatpeHsPA+pC2YLEDROZYSNg4g/nezjM1L26p4e1EZp7avUe79Jhl101MPV5LxUypK1dnZ
EGC0D34U6+Ue4kOWeBYSzvaXIQA9eC8qIIRfTBS5i9cgSSTFVa26PWk1EmzU+mVrdPUYodB7qfWD
wR3HjuhK0K/W72oR6fEpyIqafKoBTO6iCywp2GJPZoQBt6iaA5qJvHqpXdMAkGNDK7/2TWQNXxtD
alQ3rVT1Nai0sLkrohwnkKAJ0TQauX/l04SD6Ii3yBzOOa1WfDAMk2sS/qUlHzCokNF0NNHoHTMQ
vjs+RF7vWmrxERq0pqLH+7bGNB0onkgvcoEfsidKQ/2B3Z6PsC6mekBl03Z6wlQLvz07wKLKQblZ
44/m+FBkyVShrpmHnZeArvjp+7VJbSjJ4vIut53xt9NYEW/UUPLZKVSN+KOHliGdrRa2gpvi2xrh
PEqMs09xiTBdMggs+nia1dRrertVcNe2tZ+1AQhiT9uH9j6eosguZWHbZLtAreVol49SlJ2UrFMy
sGo+4v1R6cRfCgyN70w83uiI2376JButaeztGKD6BWpPP11KR4magyUs/8wdnAwfyCSiB5xH5OKY
DmZbe3h4c7CscKKzOIZTFtzLSjtopzSVh5cU8aVf8N9x2tVTNEg9YZhduBuGPsBKp5RihB/Nuks8
v0En9Ij7gHiYaru6Y9VYdNrX9LEq+k+ZO9lyruxF7GD8CBLF7L6Mcltbv2F8dNjSNh3mX7wLPgbW
tcrbOxn5bKQHHgQmF0/W7xyvD+XXqMr9lzFq849KqiqfDZgywTEK0+g8jE2m7KYCozNAi1VdH/kr
tHNvk3m5RW3Qr0EraCt4XenHUKuc25dzfu1clV/tpDSiOI3ss99GQUU0F9oHPVP1Vx0NuZdEn7Qf
pWGkD3Wp1Q9RFNiHJlDNwbVqI/wR9Pno73EJRbEe0wFlIyddiTFQDUJjAN6/et3nl8xItcdOgq3u
+5XHti8Po+OMd7lcT3dynxvvf/nRAOTgUf0GIK3Ov+efl78NsLdrS9YiJi98qnHVGF1esfTks5dD
N49M59NU+N2Xd7/9gEcVElKDWuJVTx7HIVRyk8k6O+hS7EhS+3ufpt3h9ijX2S9LSPEO0Dt1LmXZ
OuhAJreOr1hnKdWc1CUp9LGYjgftMcd0/ktdhfmdbpT9PQ6Dw7OoRfXr9g9YieDQuDIpeKgQQ7Rl
CR4Zv1hta1YXK5l212iAEMsAfOyIV9bp9lBrG0cDgEhoPOe3S8SBDCtVHjuVuVIcc31MvEnJeBRQ
mnceFVhQW4nYdVQ1F+BNiodoEFxFb2rcNJgYaNZZUcNXPTCri0gd8zn1hbwxs5U40eGo0scFmkJ1
ak4J/tmi9MfVhOsE4F0Qkhylg/Jo9MP0fHv9rkNgFCPoX+DfCbMKcZi3o/iTqVa9Mtpno5HkuzgO
JLxHQ4tFbMsTHYHCG1R2z+1Br/cHjPEZID+zImZexttBTYEZetJT0FPxUEKTEV8HGsgGiPRe2f8v
Q9GzZYfQw1ueBSw8Kl8easpcEw72yEFqbqgb0zGL/XDj2F1/MEpO4JToiXK2r1C3WHxFIYGdfa5C
0PUzGv2BqLfaqEFcb3hGoRWAQg1IPaosb9dOpCBr4kG3ztzkvrwHsRmkrhYYFuZQEibs6Fki2P3+
RXSA31MtpRrNK/J2TDluOA0YuqFpqs4xFadA8XiIJc9sq2Ej1/5byliUOv4CU3ip2CE0ut6OlmHf
ipKWbZ6Hyg4kD0sl45EOqaF7dAWcT/AA4j8w8QxcEgFsl+7Mlai9ph5yE5sNEIIuhXyrPCDAKhVH
0+8HZYftfZwcervDYQF75dreBY5Z1h+HrFU7QvkpyF8CCebEwyQE2ijQ+mYTLGqZWA0gSTN4AAPs
cy/qieZLnGi/wJB06sa9eb2DqDAgdcVhdyCOLNFuVdGLCREq69xWeXwKcdW8E3Le7W5/zZXnAUXA
mQ2FSi1Clov1dZyoLx2JK6xAfPm5m+rkO/aYRelqaqto2Fpa4SXPMCRw1boqjvi1VV/f+wuApZuo
yCIChTjosuvcNE3YYptknLvZmMJF9CcIT0OVxkCbB+Dqu3HUbGzlCd4xVQbluaOpO9Yb6/BX0evt
RtPAp8y1+bkWfgW5kJsorn2E/c7aYOXqDtyJmb8MSVl3d3ZOidQDV+1kXkqK9KnH3LTBRErGMhry
ftR+D5GVHXathEHVCTYb7mEyEq7VXRUPlrafpAHLIgV3yS1m9PUmYWfQeKYOOfeBl4uXCksq2bo6
RQtF7KNYyfAVw0Pj9idauaLnM4XuE3Uvjv38K/55fQb8P506coxzPrswtwlNAreMOGeiStUt6aJ5
xy0+hIZMH7cmZeOZU/B2sBgLljaQYUVI5MRe54zTt14MVozfSjh91AlSK68LLfk+0tpNZYuV9dSY
IY0ZmWoJS/p2cE3uAy0xAdlXFmW7YDITr52MrcfhL0NhOUfUmllMHc0HoO1vh0EWpbHqqrPPCNa2
D5DxmN6EifpTo0rI0pGXTBKFNblVK7J0jibUl4SsIMklbYDrLwcKhvemeIXBBaqNymvAWS1ipXDR
WGgzrHREjoMINf10bydxfSlbcN0eFqrRQ0UvHRRy0tXfzZ6IA6ep0O76ncXrL+9h4jm/bKVFcAun
XO3RycjySf9UqfCQ8MGdWxM5Yrf4RjjvvvFmNfy5oAn6nJLY4i7K+sznf4zts9016R4ra+2kAcN5
//uF/iM9EG4dqqfqIsgpHNk3g5HsIoKa742tlWA2kGOtVE1br9faboLOhK6Y/FfiY1G87NWUVxSP
S+LDRt5RAzd2IcH6RnVv7XT+O8piQhT04krXE5ZNjQSonTI7BKPff4rxFNoYaiVAJApFWWPGYBN5
LL6QP0RpmQShfe5kZcCIecJukhcEz0tqQ/dORbMetry1ESGuRDnQlziOM77dVpcMJl+0mJEpFC/1
EB8aIxXDQR5wjqShMO5rzJQ+3r7u1j4bbR0LJzH21xUsMJPrsdeHwTonrOWjwGvbA3xmb4Q2a2s5
t+C4WQnd2Mdv7wAnBTEU9WiyUYF0vhfYfTsYeFJXGYV6KZtBOuMh1W9Ji69sFvh1+syzIyi9ejBs
SnxpTTxzTkfcPqJSCs5YvuEc54T2RrS98tm4vWnEkeTCPVtmE9zu4PRy2UFwKszJORND/SVp0vhI
lyd9gE+ZbYDzVjqtgORQAQa0z8tB0/ftko74OwS4Evpnqr/BAxJb1m+AktpX6lPOpxH84y5PWi5E
kTi7RM3Mpyou/HEj8r+OqAD/oMqN2IcJaGL5fhHpFIjCFcGlMCmt4wAfD3cinkakShAo+BIS1jnY
VoVJ6DlqHhCkK3kZbVxyK2s/C+BgJUUMieDlYiWsMINHDQL73CqymFxHlrIJFKg0/cmFz5UammGx
cXuvvNuUbFSkvwAUoPy12M+6gYZoODoSNjoiOo/gNz4W2OV5fTTVpyisRjd3QuH2ZBTHd59XSO0z
KhPui3b12YcgM0pHULw0rNb6OJhYqTm5k26c17+X2+LRRqsNzSSy1TlKXDzaMSzSQDiVhOnBKCv4
riNK1St4f7rJAMbABcst/ydLVvIxhhSNr5UzRR9krEdfVUUY4lMWJrHvmgSHIVmTIcbHIsqKzAVf
jrpsqVSm4jlS32LOEkiRcmhbxfKxbIplLIS6wKHQidW82PcwWe8biJVIlnSpMsBuSrEIC83Jxlp9
iobkvk/pM7g9oHXjVAaB8gkagzOcFNDV9DaCXntuhsb/ilRP9NzWearuEoy6mz2tlLA9TpBgnwQS
WGDEh9kPvCV3B6Y+VTomtMnsN9xH+vhiJpD3vQQVvhET9U75gOmEiWOZkaXPfR5m5g4P1fxTT7SG
36NdEmm0voRplREBK/XqMauBY1at1eyy3ikzr8WJznTbQMFwzqA/9Mwz0wPtL8O6c8NurOjlFGP+
ZBQhpk3YMWAlbufpqH7MY1SHgIxr2KfGiT1dcpLRP5nRqn+6AIB3ObHG+yHosh/oUiaOO1LObjyZ
xvVPiMbapzqLsp+0NP3vXR3Uv+wU+4VL3MXiM8QqfPFsplqju9HZ9/BoYXHFlpQecAwj8/SpD2GS
ia5UCq8ttvXPmWSZ4cbbu3Jzz9E3ACwazzMH/O3lNnV2oyldJ0E2j75Oo2rSHagVe6/rebTxAK4N
hZQ0ChnE4URJi4iiwu6Yn0GgIuf5+IT2SvExx2jrEuH2uvFIrLy1M6RRpfgDOeDqraXBF/v4yNnn
lo7JKcHn83GK8cy6fUOsXIf2TIUwZpQf+fRi7Uy8pbCxt+wzpiXSNz5gdRdGjhxBU9FsUqbCLvrd
7SHXJgYOBeQPqCqZ4GXxueImiGnwUSaY0NyQrL5/SFWIq7dHWftSxH6sG+XBuar1dhQ7HJQqAi9+
HhpF7JI+G3d6N/wCTpZsbL/V+XDDQlifCbna/Oz9kwPqppSaZsh8LMypT1hQ4nFa+lv98PX5/P8o
+mI+EizQPM0BolHsTL0E6YsjjaPIayHAnm4v3dqEeK8o+89KN2gcvJ0Qbvd2gp8fdSwFz/qGctfv
RrLin+8ehfd3dsSbmWlXVRzckO1UqkPnHDR9tte6YjooRZG//xRBIJR5lMDUEVIuli1G+yHD587B
GCCyFTK0wXdOeEwP7cairXwfMiZKXbNq6axF8XbRWln4WdbU9CzKrvuUDDFAAVVDQI0uehVsBDFr
g+nsNPBVYLqu+Aiq31N+aUlsIGP4Oyj2oHCbfnQxFtuyhVsJXhygwFik0aKwyHTfziswcyIXlV5M
SvlD8rD4pD/uJ3asuVMhlS2AgN7+mYcY4ink3U+3N8nK9YRIMp+OFIfQaXlXhBryVZmg7o6VdeZK
k4Qp6BCWOhTbcvqEqEmw8RnXpgsaEQ4uLSH+vdj7IqUQFwPOOKMGkfwC94vnbd/4Yke7L32UUjCY
MDLkx6avkci7Pdm1rwpNggYpKlNU/JdjI00WdXN2BbxXXFqzNwh1jNp6AP6hqxv348ohh96lYXdC
RoCg1mKwhgvEF1ZhgcoLzH2tOdmjnanpxijXU0KSgq4JDYy5Urtczl7r8FdsGv/sAHc4gWxo3K4J
iw+jtWkBssJZQ9QY8TEDlo5D1XQxIwCmCl3q0D/nFYWeHVn6FO7mslFEGUOzP5NS1IOHd6w57Jo2
a0avyPBAd/VSz3HG1XXiw701NuYWzPZ6T80/jFI1XAw4a0sFEBl5IbPJozk+EUFwoO6Z/ERjVD9g
QqyUKO01re6pU1BHblrgjLq/va1Wh5+BVHQmuGyXZ2i0Czw3ZMU/R11nZB6e2VOPthHoT1cKmuKu
H2TtK7jINNq3A7Jm744wdJkwj8IIst1cV4sLpKjxxcRuw0cbHNaPLjnOLpfLfp/7jvacBclWq24l
1+VBIa+2kY4h312mW3VdVXRWC/8sa7ip93oLnRSpA/M4ddiddkor7w0lxgiktIePWBjjMKkP5fPt
RV/b+CRcIEgomFpX/SfMFvqmcWrpHI6D5k3OCHM2bfO9mlvGxhm7PsnzA0rJlDtj5rEvFthKGjMo
hkI6qyMuFXpMPm2pmfY/7CJ61Iik8fDMauVv3wFLtF2Z5/a8qvF0kJUUJ8c2j/djgo5Uh3vKLk0G
bRdZKDjeXsr5b36bXfJ+YxQx62mCmFoWucIOYp4vdP+M9K/pVaamPwRdlXu2LOUfJDoQW6/rimC2
Du17PquMed3txfxNx+urdc4CeMict2WJ+gN5sKB6NnphZoc86/KvVttqn5s+11PPwtTe8nLfjgos
qov6Tw9170krGqo7txdj7ZYDDwmoeha1AMk9n/Z/ok0jsUUq1yWQjNRIskM/JMmLbMYqeq1I830d
JlkpD3DH8x+y5AS6izp+/qRFllrvhs6KhVdJpZJsbMHryg4QVMIRTp0x15kWP6pJZimU2rLOcSQ/
T112X6BEfoycxrhMgZLuCQ9+Y7MtdkFapd9ur8h1tZB14F/kMKhFXFkCmrkaamZGtTBQzIcuT3ZJ
WHsAkdLHtAiBvSG1ebo94srZBh2E9S3Ppk03RHv7CYKgTyStqpyz44cAwB2534epIv8ulen96AYq
uwSVPGcIG/OCvB2qKyf4XvRvz5GVqZ4m1d0Oyle78flWJwTTZO53Irq1DDySSCNIpQRzBqaHnymJ
HxkGVMMXMWgkG+9fPQOaO38NnULC8rdTQoBK1f2RFDowARWCPc136OEYWD37WzngvO0WNwdgbC4s
3j0amMu2iVzAWrelzjlnhtFFp7aHQub6I+4YLr5TY+HJZgQSXe3t4EXG9XHrsK7cXIxPmEVOwH8t
AT7UPmxCLO4R2ZbEzoYYsBdaW+0Kq089SGtbEt8rLwFAcCZs0bCFzrK4o+Gfqso0J/NdYwwPJEM6
wvrRVs9zbVYUWyBpEZDzwC3em6mX6AOQmJyDyTGjixEoxUsWaVzDcmn53R6lofdj3bmFbZq5SBKs
ICsGXCUbNSCLswbtP1Vu6vsyE/4Dlbh0i9q5dhYQl0UOhsILniaLNZykrHMG9uh5LOUBbVckj2tq
kp4corr37pNAdxDhbkAGsyjoYihZgIDRJlM7hxYo+r0Y6HxQMjOkP2XYJNnGA772clCahWY1X1xI
ayyGSypFDALZojPIzurPkGkogYE7lhM3TsmRj5MoivFZqweB4H5Qow7TO7Cnd0mi1lRhG9is+1Eu
5XTjfV/ZtTbAGEpQ7CWqNYs7DvWTKskCKPypLtVfhRx8HY1cer691iuDOHNaR/qGMtVVp0wOfU3B
stk8K6UaeAqVwrM0ge6/Pcr10ZgLWkA1wLHzPi9Dz8avlE6fgYudXZRPktk5E7ZdkQkER8Sv0RTo
G5fp9Q3HgLOAKoUUA+2LxVlMkLm0GgWxPXh8/lNr6tlhjJzypQA34oop7L/BNco9JzaajaL/6lTn
B58aHtDs5TXeKH6rxXJvAXIfpyOosZJmkmZ6KoRbOpHa+1UREHA3aHLybtAIv7p1Esekw18By/X7
8ViMvnKq+8F699OO1s9cjFJRIyYGXOzFTkVlkxqRdYa8DM9L1oL7vBY/HbUv3r9+SJZSKJp3PR33
xTOoW12fqAOITCSz1Ue1c4BFtw2is7WkHIQcGRtVyuswiU4jRBpE8+gYI7f79tmtrT4OTZhXQAhQ
Po/NqN6PKE14veSPFynWJw/Vnvcal+vghmZWtslrxDO87PgBzHBU0ZT0VGvH3EUFDiFsqHI/y79/
vn30rg84qEXgC3OHzSFPWVRhAft0jD/6p9GMwqe+GeqzXSrDlrPW9fMwD8MTi9wai7hkBU9ai8Al
3L5TYetS6UmKUuygJGLDK6vJVgtgdTDqXkBo5xO+FEhGH1nnasz80ySb6bHpSiyZzMo/hUq1hfT+
2/d8EyuhWUlbn5iEYrlxRV9T8DuzM7MOL9Jkg8sMkeew9nKXIIRUT3r7a8rKYdwVyK6brlynaBF1
Rpu/5sKJ831gGTny/eNYfc2NIvtvyCk6HTrRTQWVhrT4GTIuXLFqqHxPNzor9WJRgXceNVuyPmgB
30x1gwDLWjcVsW4hdBR1qVfkBfK6mYo02k50SeDveEynr1rlV/8NUxKDagTY1SEfBaCDm31C2Hhm
tHoaalz8nyIf8n3eWW3vlYNffTAkQYkrE0GIXaXQsq/8AyhkiTrv/4g4qE/gigxlF+aOgln70KUQ
PmSRPI/Chgbzzg07L/jso0NnlkrjMmeCgZjlPiZIF39sgh2tnvycqwAcbo9ytYUA2XICOYNkXCAJ
F9eMHEpIFLSjdG7AhH3W5VLbpULpHkOfN/32UFcn8O9Qf9UiGOkKrmyHyEAYBugMq26ivdbX6p3I
sy0QweoovAPUk+aywDKmF2nXmeh7UEwbUueIhKS0z+Gvbczl6nVDrgX5klnkE6LFVdW7FE4d97bh
n2kuqnvfalNPkdTom+908UWvx2jL2GDlO1HlRjR3Br7xoC8eHlphjSmwKb7g7Y1ebSNbRx8snhuG
/VZWdA3oZHK4zdOloIs5C9+/fQoKZVIrYJnSWYR+9ZnMUmt3czHtXmlj0bsUN/p+F6VdOkB1FANH
JTTbC66BwXOsxuOzmo/yy2hobYgp3Sh1blGosb3n4OY/aT3XW62vlU/OrYTOynzf8jkWa6MIMx5b
qGxnK8vjJ7nuoh+QK+UN2aBr6xSWhSHodtAGBZ6zeCGVIJHSynQgVtlSRBM+DAaHN1kjxZhquHKn
pB9t4TZ+hD7rhPGVdApo2mMTrrT2axY5Wvik5YHUI/feG98wA4IxFSIVpZ2SPKknl/5ja+0Hmcvz
rkexJ/GM0KjDJ8UfEwOxmMyM0ZBVW+MoRZHUeLAOktd81PvJa3oDvCKymDk3HPKC2t6wuqo6hBr6
dJS6ZbAW4IzEH6rAFdw331e3TKLXvgKhpsp/yIuQmX67ayQjVgysC6jjxnrIZVtNF82vIJTevkXW
DsIM7kY9CKXzq1ukb9TByLvcP1e6lP/qDC18KJV01F0T9fp3Y7745ADM5qcVIU5nmRIpPSIflOf9
cxr3CbRDobqGmmb3IOn6/e15XUXq81BQYahUUTO86nqjot75mk93YopG3RtMdB+yJLX3kyz6+4bC
1lHKcdOpRtP87/bIV8U5Rp4F6LhcKOBe1Yf7EKVKyR6cc+UAUXTLKTFOUUZZAOHGypNs9BhVMwVe
lxliDxeg2Ig81zYOaAkSd0ShuHIWG2dQhMxz2jhnI/fDyxCawkMNIDvcnuXa+oJgkCnaIj0AQ+7t
9kQsU/SGLzln3aqRuEO1sT+mRph+n7l8J0kaXuvBajxAee+uGLC+dJzm54guB7Hh25GlAvAWZtv+
2RiEdixrTT6OoJxAF5f5eysGxO+cZU4GvTRqL/NS/1P8bfQehb95v/p2ndznqpzf5VVnHeqy38os
V74aWxVEyKxkfF2mm+YSHZorwQU58eZLpQUz4zPrN+T7Vr4atKo5L6G9TK6wWDuzgFMy6gjQab2d
/AnUfjjmPQzbfVkPzg+hZBr3mpGHxywp/Y0dszbDmajzF647d4reLqaVSLbd0gW7lEVnHOHfa8NO
1mFc7W7vzHkObyNrgM7UAkjQ6UlRq347jtOKJKdtEFwE7L49OPOTyPq9E7XjCUOTLWvtlRWdqWrQ
RCl1sJsXKzppU6SrYRBdQq2s9mlqOYeym0wcdcz4s1ap1Vm1s/pbC4FkY3NeZZgzSQWeDMePa46m
39t5jknhIEJZR5fUBOM3Kr1xbNM0+QRjVrtLRf0Hfry/UXD5e0MvFhcwJwJcOFTQmFre4FNmAjO0
0vQCNaH099SWJSSE7CJoXGuwu3HfNkUWH9ooLrSTPypNf8lAtAFb68Pga4ql7+hOqMT9gsmvGm6v
R3m5p+yPbYjqdIabNkXTulrPNnUbXQqOijSamls7tWFzjRnyhzHUlPRS92ZbXpqw9lu3sFp80yPU
L3/b2QSXQHKic192teqWhRM9gq0NvplY737zA3n4EwUyHl1BBdbLDVtH/QXeIv2e41QQ7E3EgMJH
w8CSt00M/ZkGrXi02LCQ9YVsTh5Cy9Wn2/t1ZQdRkpgFqObqLkWDt9+xpGOrBEoUXWQtrR8qPy1e
Gsue7pCNkS9hFHZ3htnYEhlcLHUbr+TqHuLOIbcGLXtVW66cXOmGFL0E6vP03DKhtIqbqc5guE0W
lOZxmHCN80b4yNrGdbDyTJLQMzC2rdRH/jJT/rlb0YqJ0FDPwktsdWl7TPskAEPZBLrxXCRN/cBh
G35KYLU/EJJ36j26svTUbi/9dY2WM/R3P8+5ABfj/G3++RGRoqXdoLH2U5y0yVNqEDKApQQtAImF
K9HtUHMVnoR580/Y8ePHEaMkeQe/uAk9pbL6F9FrsbSRDV231PlZKCuC+Ud2EHrO4qo0x8EPmpZr
usibpt8zUFN6fVXCqhlpgCqukymRcVSUvmy9ZqqM1DUaU89dO9WVjYx27TsBZ0bMSqOLdIWS0TvA
GpQigosKD3E3t1j3cTn5j2kKvsvPTOxhpTzfRSNMuISG9a/bn2ie6vLCASxJzxGtyevkyZ/6Yqid
LLjkel25tjQZ95yQYOMMrkTBKJvjoAJCjk257OlPNtknJC9GCchygVyhx8Ioh6ESW9f2+lBz45a2
MkjxxXEnBW4s30l4nhLV2bfdqD9psTLs0M+oNk73+lAU+pkW/N9l7l4GHRFUHASXOBtaLLVkfZfl
Qrhd3211pFe3LKk0Vl84cM5Ap7cnqR7SMC/wXTyneWLeoXmT7yVfMz5pUt48jlGBOpmcp56MOumh
HRVYZpqffrm9V1aPM2yDmUTKZXrFIa2wNItChSCqUybrOy3WiPi7qssPjZzGqKjgWJsdx0QPZ81x
rrcHjDwKsSsCbfhe6IrkuKqZa1t+2GuXLDt4dsTA4ukKGisnmbC4RYIL72r/Ew34ERh9GsifLb9t
7pDzhFOsDjjQ3V6Nv7XRxdFBsIosiFwAK3Rde/tJMLvs6V5K0YWOD+L3FY4tPwsw8a/FOMnfc7Wr
nvvJSvNnNe4LVFMquZNdmIYx2j5pTULstK31jPpO/Fkg4Zu6mSWkV0wJ+9zLRad80kpnCt0or6re
lbVB0j0UdJRuZ5vhREVDKutDX+gqfHOHR70aygYmYBdbL5gxpMZFg3eIx1VYY5sbirD5QeskT+8y
3BZ/4zjcU3VIrXKPFd1fmDwSOx7qQyGQ+SmNn+Opqn5LcVQMXgEHAXA+WivoMmVhrO2TvPAbbsap
eG1spVBclPMrNOFiLftIWioV3xrbKO4ApzbaSyDGZJ/pjWjuqmaMf1VhavwXBeHwe+ODXF9lb77H
4oiUwWRPicbuHIzkVe0jaz/VVuXleiJO7x4Jwj9weRikNFeXd0w3kbQNxGCXSQdwZ/QYhuVDb+3y
aDQ+3h5q/tGLTTb3VGaTTlpT1jJFypsK8WepjS594RR3rUCVwSzqYnd7lJWbDOVR8jB6bohnLx9E
CwAuXgdjfKEc333V/SR6zB0/OuTY9myEuNe6qIA0CXBB1QBk4E+LC5rKMFrCRhBfBsmpXptBFj8m
WI1fZHRnXrqyHT4MdZm9KlUfladIDgcMngatK/eDbvs/bs975erg3WVlKSkg67HsWoUG6Oa+Ij4B
d1c/2q1A/whPmAPdZmtvFLH6zTFSc+OTriRQtk0piFsDdOyVmEjtpFJeFUp4qdD52kOEgFiC+PJj
0NWth3lK8Pl/mOTcBKREusJTQxSsEwGzvMRRRH1rVkp/CZTc4o9p5H8HeTAKV6cCpm3ckGt710Y6
k/4LgJUrtA93IbJS9IsvIal25Gq5LXDDDu3n2/O7xrexo8iVZky8gevN8h2esEVvLXUKL3XoQ48G
nNh/kvUUwfDW15FcK4P0owT/81eV++O56csUmbcGW9j9kA2V17ZyrBwq0VcbH3rtVM28SEgUbPar
HmWgQtOou5DoX1WSx0GyhuPg2859IpKtPt7KUs9ifySqxCFzZeztW5SGvZkXZRVe1PD/ODuzJjuN
pWv/IiKYh1tgD023WqMH+YawZB/mqZj59e+DvotPDcQm5IsTPmEpXBuoyspcudbKQf7LEqp27RYU
mI/f9MFxcTC3RUNBsGBY2eboMkO7cRZHj4JG5cKZtMVP+tCb5XT2wgy5V4+Hx69HJqgkXLPAjcD7
21A7TiWOnx0zVEsjz33djOSbqUAGMDGROYnqB+cSXi+m98x7YMUtsIGRWSrJ+ZgE9dxKz0Nq969L
kkqzl5P1d9dSqtT+5IQc7JB149LPWrfvrj8/qItpFbIJjFhrxU23kq9DI1Uf1Kb59/GXO9ofTJVA
mwJ7HSrAZn/MGSyjYT0iFV7D76EL/S1DNzgpZY4WIfGGrYzFCCjiZnswVGbUFoCIQGkZsjPhIBpf
Yk0XZzLQo21IQF4JMLDQdh9KMpQyiTsepu+Gzw0w9I3etXXVuzwRCBnl2ksE2ur/8K2oF2GK0Xfc
87DNEj8YxvRxmiU9/CDqsfBshbkwZjWfTXD+EbE2t/6qfwfKQ4ZFcNvUzSg2tDYy6zxAxDuFV7Vv
m/Q9Nvn9/4Ru4PyIfASHtqmLdF8Db7Rcehjdhxq3CcizS/w1TQfcJK0krP9uoQp9l6Oo/1zmHZ6L
RWnUjTs6tXWWEO8/v0FfZr3RsSuGlqG+jUFALHo7F3Me1JrNHKI+VC54DdcnxfvRKmvfTF4Rsn3f
xnZ6Ek4rAiEby8RP8UW5zE1WXx6fl/3BZBtrICd8aoTc2ySl7uMp7roGS8bFzK9s+PwmhFI/ZQK1
xeOljh4IjB+UkTwEmGrzrRthp2o7jmlgSXDp67ytL6Iqzgyk9mcG7RQoDMdFAWzfdgOLueuLqEvT
QO7wf3XVrlk6D38M633Y0Zl11XpSxGWAcnJGxfhRB73dzHSkuJrXPhEiyW0v2KSgwVkyKQL4Qdqa
DLSq7Q1qLya/ZixI7KbKojsjhU5UtTfwWNN0JXmS/65ztf+txB508Me0R1LJjWbSbBra4ntTdApD
pJoIT8MYTkD04lRJDPkVmvi/wJDTewP/VNNDFKG/1504+dQoJn4pjeqIwrWrQpv8pVNyZv51nW1e
8CrVoJTHkTrfaK6Vs5fkC87tRjjYOQrmVhcotJWi82yxWrPkbaEnXlXL+u+LViGXHhyDkJNWM0WY
ngsbMyGDf/14rxxtS9RHFoYOZKtQY98eMWjx8Ck1lSuq7NJbzozvi1rVmVdZmXMSzI82zKq1R/8L
V2dnkFOHczxK2pQEEwanLoxV85ueCXi+1iA+o0lhPNvU/jIXl0uQfiwxFiQMJ+hNCBn6TtGajFQV
5ohyb2cEL3LlMA9uUiUfOmdzcvb24Bt0FYoqkwILTvMOVWlFh9NRmQaKXRm5n2Sx/j0VZqisYsAM
p1huoKs1O+V4gfFifVejBpvyx990Pd/b44Grm8Xt7xzZf6VxJrXhAD5dp2XoDeEcfQEPzp/beSxe
zE5unnRV9NjK8PtP1j7aT5R8tDl47XtGuYCINasja5d57ngr/3H1UNZxxc3PQNejMLdOOjOpBUDD
t686kxrKjIL9FGIifJnssr5XTtGdxO19Doe9NskUriegMjg7vT0g+awtnFszC1Sp8Kq8KG4hGLgr
N1i7QLs4yYeVg/fHzKG1cOSR9lYYUZpnklHBoYnUXsUZYI7Mewr77Ysdl214WaPB5BtRi+7YHkBU
XNFk0stQwCoSSZJ7pcTcwrs5YhvmhQjVn1M5OjNL+UGr22ww0N21gwUFlItz806miIiHrxl3WcRk
gNsC/QUmDKg8Y5k67MFfFNwF5UvT1/37KJz0zoPnNVSXpK/zLzLzF//HHOBieTblpHoyVLlbba2F
zoTiJLUuJhK71JeHxEaAmMt19ZSDQUkBc3LywbPtdR5UiBHLdClCs83gZqZDe7KND/YWRCMcQay1
/MOf8u1XN0ETkrnnMyi4gXzRC91xNXykTzwYrdXFafsiaa8yqROlA4zJzYtctKTmHodo5NhimoME
v3jFrUz6Yy6OK6V4htCJ53afNIby0agrXfK0jBaC2xqrlE2Fllfg5jWPoZdacvk5jBYdUw8U6ZM7
9XIHrNrqPa53g125KmMPiqvTQ0700qjMhRdNs/2OfhUUxtms5cXr5Sz5nnV6TytyMb8V/aJ9Mqp5
1FwFilziym2cpJdMnWzTj3rJaP02R9J1UfrGVP1xoL0L0mFNv1dCK3RvGOfoXlXG2LlFosh/NXUS
/lvUofmqmDNTHCxIsV+SMde+IaHHqLErndp5DkvMm90a8DG8ztkyfBVLXEguQRynhTyS0vFS9Ahq
X6wIhM6txlESvsMc5d/IsKTsujBo7GnOcvkfOyyt0ZV00X0rmmHm/MLdjPBCwRXdBV1IlHep3ky/
K4Kx61cbAbxBXjBrZyWncnArED7IVwiokOa2aBhF+6ioEQrEeinGTzCF6BwYad7SilEK/WXWMCpH
3hNd60qRn6cwUgW28YrhwfjXX0fc8L1WGqT3jjZJ18Xu5c/R3I53On7Sn5reTrc4l85cGw5gNUov
eGW8etD5XWowmzHjkzAwfxLthJ80IKuf6iLyIrmY3q8A46vTphWttq58V0hd73c0XzzL6tWTEKwf
XGgkeT+qQMhne9VApGpFNs72E04rmn5xoiGu/SZtG/FqJpXTuxJgdPacOc6Y3oqOlAZbfilL7m06
CcPtOmd0bnDLwvmqaSPG+YWFH0yGebPhGmD69gv9lrn/V1ZE0nm4O4GXF+zx3+TeaHNm1i4xPveR
QJQ0SYNcfap7e6ivVZeN34rcYqYBZu1K9c62F+educym7ovYFB9SQ0r/tGtG0qIg0bOCvza1/PKu
mGdPaq0xdSUsEL7iymdY9yXW2Ryo3znZMw7uZTDMfRWMbdIz/JhIOPm5MyvvZW1hrp3lcCBOot5B
hkYVtHKQiEdkMJtkcGhw+VmmynlSZWb5NmrROG5HMeiPCt9dytrGj0nJT1Y92mgsi5MGIni6Udte
XlitzGIh2U8xPgpuakIzGbOi8pO6p/XVV7lnF23odS15s6zW4zP2YOKmtfMZF/hgn5FHUDfxW5Ak
7wgvmMGn9En4IWjg/LHJlldJnboLjSvjtevlCfv9wroaxhlqfHDrq6sJB66V8mraurluLAgOjlav
G1x2ymvYprKXNo5+XT0lb4+TwwNskxuVBiOQDZ96h6lMJX1ZnYEFT3Y2dR9xAGI4cWpDFndbbaFh
bBbZ8jFNBmYDWI1M2zPRpj750o/S8pem4vLQ4CKJLMuNklAunx7/uoN7l+sWgRCJKyX/DlWamA0z
rp4ntiTyS5YUS6BNY3GyytE+X9tsxDTULDtCGn9QFDNuAAxhTCU6YTB8v8yZI9ZrrneCqc8s5kYb
cXKWsh5fBFBGkJhA091R/ZAQjFbXxNJTFObtdNFEtLo7Fo4ByYY/0pESdDUG1sYwf5uMZPqX+NN9
Yt/QiS2zWWG6cKx1zsVUQqO5kxZnqh9a9fDHDCOOzp+VSld7EjT7U4rnT48/zkEqjEkeFwL1MtTT
bcXfO4vVOjE0Y45k/pQuRXwba734N52m7EtSSMrJegenAlHM6r4EYrKHGOOsQUfSsR6Sqfx7jqqk
8aqhFx8iLvoztcHhYgDRFoOvcWHYwsIdhv0MqzOlp3nqUx/YicksOETfsV8zro/f48EmR59OlFlZ
WXv7xgrPN4xheC4auJOnLDhHV7Oh+Y9XOfpaK6+ZzcHj8N3eprA8ISlUXFIX5FA+6mbJLzqw0C0i
+fHjSj3j1R29QC4OKEnI0A4wVOQngpEg4dNUmL1vkE1dJAanuzho/DpwSpBcjb/ogiiM394AXHoY
WlMerY+WzN0LalQZu2WbQV/5kJyEisOngpwLZLdqw3Yt+W6kvdln0pNeD8m7XnKmJ5DK9q9CiS33
8Qc7W2rzwRgwo8RTlHK8MGK5WrINnIZ++LcoTH7ZzR40nQhr8j+6lHAK3u4NC97fiLQ3fEoZwxO7
/awJjwEv432ySCsfP9ZBsAUKwf1gLaLpW6258U+MLUl0agqXA4151keXVl/S17gYUt8ylr+aPv5X
b5Xx5I47eJM/L2lvrtOxXIxsMhbnSTETJGFMtJs+V/ilDuR27Vnr/uj5gAjgivxgOG+zl2altsjM
+HiqbbN8lZhK85w1rf5cmi2Os2M0cp8s1gmWdvSE60iMFWkBS9uSWPmXS9f2oc1cVTkLzLgHb60W
9RoZY3WyLQ/iCPMvVzMtCI9422625czMVqXtyM6qQer8BStGf9Q6huXpSeJRnpuXx/vlaL3ViHXl
jjEsYNt7RREc9kOJo0PWD+k16cbln7E1vupdpwaJOTgnNfjBm6S4Ad2h/Ujmt9WYJ0pSSrlYOR5x
jA+xwaSKgmE7N+wkz2aMHC7Ft/pxf+61s1OVoFVEYRAQfMcXrTTmV5Ae80Nvoy96/BIPiFUG3meY
dOG+QSt72wMwzJxJZ2a4Oo46ynWaC8mrp1L3J/gQN0mxZnL6BTEtorRXodXd78WYlZ6q1NJzFIFy
P/45R09Ou9WEL8Be2nWftIb1K0dFUIXT6WVG9HYnPZIuEejsCRvk4DjiOcPOWa89rj/1bbgZxBCO
1oCej/ln80vdVtFdSST5KpYov4jW+DBJVXpC+liPwAbGoRvPPUSbHMz0B8zzU4iT2yLHzH6WntK2
jC7OXGYf6T+IE4/iw5f40yqbJ6vlojKZPCE9DWaaUM4yytJNnSZx8YKGNPT4ix0VZXDy0bvytdYJ
3psrog/zRe8Y+faEtMP6m0HoxtOI/YQ/hKgCACcc7UPDlLbnLpyc35Um0y0vWTQoXE34y8p2EnVE
FmuHgox9V5Zqgjo41UjN6lnOg8608sCJnLNxFoevF1u71bIGuf62+JPk1IrSoo6CVjOmwM4hr9hG
3L06TvEfGnS8U2QApEmrRnrzbkeYfGnTQF61pxjqo+qU93woPj/+gocHYXV6o5IHjN9eEZgPOMIO
oSSHzP9wZ2tmDomZMV0wxfp2yJPW67P4ZPzW0Tv8EbihzXA9bb1BIAUpk4UpbqDPUQseqFYMhOVt
ZiFC4cePd7jUaiRBfOMf22KkInzmeJbhGY3qzpvnjAEbrVw8hVi2neTr6+fYHm8YshhzIxrZE6rp
molKbkDvMGXNb31vy9is9NkV49TUL/ox/QokZ/zWRdN/gKEhBZoknzBIVgXH22A2TpjmYBBNFI9r
51Zhs+VbST+fNB2OwhcFFsgD6fTaL3u7Cq78ymjYHHUIv/h/CEl+ylQ1O7kDlKMNSeG4ug8wYQul
39tlrF6hxepgUyYJY4lcbKka2KvdMCuuyVgqcQ+tRfuXphjNU7EoU+2Ldh7ErcgXY4WApqF2Qf87
x7ccCxrrujdit8qX4h+5XER7AR1Uz9o/R9tsNU6mrgGUIIV9+6NVdYknRLHSUznIc7DYIv/ulKp2
Ma1J+Q8H1oIyT+cOI8Idiw9vLDHKdQ42UBW2v9KX3MSU+1vdlcM1y+bSLaoqPdGXHX2UH9P88GsD
mbc3OwxGoRMLGZqXFI4Dfo8KYy8Z/nDJDOmjac/IBJBh/YejuwrgTcpT8K4tyOOo6FdU5pQHlhLp
n7NKJB7u2+L7bC1fHweJg5PrQFIkmVwz9N3OLtJFqdsUeplU4o5EC0EXz1oSKa/Mu3MYKWlExWez
0+vlBqXzrPA5OFbUpgR4QD2w/22EslJmWjH1NQqMCdKrqwgZriSut/LJ6zxcBzgJUGnllmyRC70K
zbhpDZTxIqtHdzBG6zoyqv3br7/LdeojnDmZ/GobJeIC94hFH8ADcUcKaDBjZDVDwqTHGwZYzXee
EyENZMzHWbl/9ICgdOSzDty2HTSj0uAy2xDEUvTF8IkmVoPMQ5xdykcZD/UwnuWYzlicwU0YDJmF
Ys0NMtU4Xm1Yl6RpbR+RwOqrW88LiOBY1talSJ0idJGEjBNAaDzSa1i03vI0UWr1STJ79OSreBbe
AizJHS5c2VNkpBWK+0KX59cW9AEm/nSWnR8+OQUexcJKwtyJaYwcU8QakcgTqgTlPgHyBszJqvzI
RFqh5ZIKD7OIXmHcTK4T98OT3DmN3492c4K2HP6Std/OqARohTt522j00sChtZ9yCfcSv4ihLaAF
N5LGL83ZMu/YDvUYN8oNU6ZVCpVLjTGLuGrQC2w3k8wxPflJBxeAA4sduspai+5cSAzolGI2svAp
m5P8KmDmvGjppFxXwuB/+Nrw0FaHC4jzOy/gYqlCDMUS9rklxxeja9KLNDVnwp+D+hq7RDyUSScw
M9zeaNNchlrbMIvCzGBNxU0d3QdZyaD9iNCvl/T747Bx9P5gu/HqVLyHdso4h2K6yqt1Gq+JrF8W
2EHU5cDUmCHLf/0uW8czrtSiVVC8RQ7AJxr8qCIJ47IkvLVam0qubor6ZWgXQyMTjRXNzYx4+f3x
Ix7coaTZREVSE9yVttzKCgP1jqG4lErMXriJXhKBbc3Rc5jajLvAdiCYWu0sMdEOuAMOQg4CAyGf
cmtzc8c1knaGh5Lf11KpX5IawyUvifFfoZVQUo4hoOyDnjnemptqsfjeC5vxXFYDMQ4JZMhFL2e6
5CP+sOZ7h0Qic3uUz5XXCDH3FzvOx4/z4kjwTUQGO1RJ+il1Gb+R/g28ONFNL5YiuXZYHv3JxM0s
8tD4iq9yh+LjQ+sMA5PlID7d01rYljcQwqKTlPLoeidk4UqCgSWsI/VtcmZJcZ00dQ3kLMUVRvKT
lb00c+1cGysFeS7itnqKncyhlVInt8cf/Sg0Q1230eQTnneuqrmBcLxUGoy7VTW59I3W3YokPGMO
HB1WRwMLgU+1LrVuvZ+QhaqgPS2PXH1Sk+Z3QxYy3FQGPYe1wViTSstOcMUfjOpNrcMl+/8X3Owq
UTOvEcI/TqdWZYKvt4W3mnK/jyZIgfw/x9VnhiHlkNxcNcTby0rolDx+tYcPDQRIlAJvpHh9+9BM
E8c7BT0YIaNu3k+SI67JEqme1GiGGznVWdNxH6LQzdBMIB+1sQn80bT76SVLTZsOMT4xzCwZGBo9
6Lj9oAa4mGF+VgTtQ8WbpdTNo1UppCInXa2abav8thTL6Dk4KHmwObTXlpYv77g4swdaEfa335SH
Wu2aadmtYys237Qhw6ZRyDedUpX3GTpwIOFwXOwkzAc3N9vqYxaB/jlSy9Cp3PzlWcerUhcWqcIR
RbS9Lfyy1rCXSe3jQNOK+H08LeWL3Tf18pRCaA1PdvDRx+ScYHmAp+ze/qod2lGVmF4fZFGUv2ph
2zFBJZw+5FWXntzXR0tRFeLS+0NwsYUaJz2a9VTkEFpNp/a71GawEPYElzbD8frxkThaCvyL8WQ2
Sq+drEwWZS1HHYrUZE6k51mR8n9abeh8a9amL4+X2p8+MDCwBlKw1exuixvlfSHNXDvQqqk9pZbb
wtDG6JqFY+YDkiyXx8sdpHyst45cWwefkfutv+en0yfadE6iEZ9c7BHtL4MoQ3daQhjIUqFchr6f
YZ2Z2pUpDLPPcKvspWZ0lTdlinYCg+xvE6AW1AYgIZDKmYjy9oeY+RgP9cAPCccu/eBUhuNpJrUp
dgGWp0+z4SaNBN+7HIyTIR4HaP3bpdfL5qd3gLFRbgz9nAXNIsstpJe27oyLbGTZu8XGl8+txZIM
LtAzwt1CEVrQM0igDvo8lK8tF3PH22u0s8BxcBswfgavCQwPOcI7K4Gpp4k1UJ8HasmoiLJszVsn
Lck1HSbKvSKvn7WhTf1uGGw+mohvaTXK/2Hrr46LTMWjxt3V8K2uMKKCPRJknWF5YSnkr0rfd57J
RLOT73C09cF61onYwLI7dsYgRw0QEuKprF7+wMKglD0bBxpfamvrcwmScBJADt8vCQzJKlbT2k7P
qMU6HhGGFAdh2udXNVZAuJK50NxeCU2/0kL9YgjiVqUq8XujAbNl7JA4wQ+OnppMZuXxkr9SY7/d
fHjT22UboVJTmtT+Sxad+X6Ys/KKnUX7rJPBnZmKHS7I+2UoJ1QbGutvF7SUNA1zh7ip2Gwto5Dz
T7OUFs/WKMUfc/ygT1K1o0uXQgebA5wViKCbCFPFfabVDLcNih6HCGscmSxYTgynK/t0prQdQl+k
uvbpcWA7fErYHSt98gfM//Yp44jMPx3wGRLOMH2d6rhzSylOX0cjpFkbJWco9dEtT6vmhx4GOdP2
llUbUchdaceB1ZhM3BuxaFGK4etshgY+/MXCsMA482aqZbfM538eP+zRTsa5CRt5GWrQHtMzhgqY
3mF0ZUifiomCkYKxpaLgMHSTOnO5FozKClShWleGA4zvgMu0T+WwxNZJub5Gyk2uo4DHoqjDCAzD
5823NhtjivOpj4KcfrabY2zwuR4l+STJOFyFKhPqtsah2fJ5bd6wndv0iuak0f4BmfutwYbwj5N3
enAhUaczLYs2Pzjidt9q4B5Nv47FkUtpMVxgImDEZEm6d71cM7t5BiEIZDu2/uTk5hmDFDFKdcsB
oqab91BmXSkOF+HODpvRZVRoH3mLyZxxJkA0Ruf35bDOk6yyTDq71Ne7cvsZVqiOIHo07Csnz3aS
QqEUN/XG8aQxXl7SKW7tW9InunxPyXEqUk+1+zMq5MHwLXuSn5Uwq/+Ouj58MavcLnxygeqXRw6s
I8/JojB5h1i2gzFHtBd5aUiQyqRovE5Np11j+PP/qHklf5zK5cz87mirkLkAKOJPsOqp34YBtool
DRg7Byp68MBQQ0x/enSzHx5vlgNNHH78JFCwlKgWd/0wfHakGBQsCoo8zW0XYVz8dxya+m/tojbs
hCLEwRA5UvS32lvK9E6ateKOV5AYvAXFa/uqzVVmXdRirUmQdE5fY8uEIVDbqmTfLSO3BWY+w/wn
zH7rmxjSTr4pEyfeN+20wXBgKYrPlR0yRNSlp2N39xEXMedS9RUz3gykp7a7MHBivI4T1gj3ubPn
xZ31qnqG3edE7jgo2edyrlXznRynfQ0M20fipsKV+MviP5L9r4vRhcNSFZF1aWtSpAsamSb6fPIm
D7Yu+a/K/EVoc7vuhKUuWbXMHapcedYCiNDm69i25f3xKgd3En1DAibRCnBsG6cGJ6kQ3tN3qdNK
fhb12DybZdIG+ZIVrygOf3OqUPnz8ZoHRQRlEaEEXgjtxG2HuxvqVi0qtj7+BrU3FXrx1NAD9lGN
JCcB4ODygzqA0JheOjbB29DFpZ/mzQJpaG6q77VjD3zTbP7MgA/nfRg5ZX+SJB6sh1YHzGC9AGl6
r6H0pwR6Du0IUkkBRSDUZkSTK2Xg2uQSgFUkaWLykFjK6W+P3+fRojQl1pSJgnPXG2Qyb97M/RA+
dYmkXJZR/WbFS+uac40dY72cjYE4+Hy0sniXqEUJrDuimZW0iJLoT/SiGsm3ozV687cN3asSLT35
ggdxCzInyC335I/c8O0bjXStjuRm5X9UDc4MMoPw4AxqJxfpwSvEphMeLK4eIBNbVbSmI7yuTdqr
QqaJcm1U0InP5ujEiGIcsVSXWlSR6T/+bgcv8gdDiFoTuBZuxNtHY0is0eIgKD01o97gc7hI16xO
aQ9S7J68xYOl6KtAhVhlBTRYNqlu3s5pjFkYhJVmqK4W5eu7odbiwmvy08ClHnyyNc2leFlNvXb4
N7JPU1IXLQ8svJbLyxAqSDDNRTYG1zAGYboJZeR30VvJX0lR9AUWLcOUIc3K9X+zLG3eEXHrxdcE
auVLnan4Ok9RbF/12VZ+Rwpjm17s1KqD2KpHYiONXftNGVT5H82OTIakVOn42WaC1tlE8qPnIslS
QfaBdHZQqz71IASTlAV14ggM7ufaDxkfchKRj1b5ga2AejBudXu8dG4iY4qowQ19ye/1iLWMo81n
WNjRKrAaEVWRoJJ+rPfCz4EqUqLE1oY8gAnYvSTImry26s4GKp6tsgmHfcMyo9rmQWJAJdAmM76q
ZiP/h829hqNViUaKs71PoOejXkenEdSFLHmjBl5E/6266pBTT+LE+oPf5pNwBQgSGOD+P1Opt68N
1sjUtkuaBUoYJcKjmhCX0CzsT4NiFpGvjYZ1xe33rllZfFKk748wWT6w6Q/kkhErmyPskBea8qRn
wVLqJcOcEtnV9GEOYqmfT4qXo6eEtUgDy1qJtlteWIzpW0nVnQdajEbsFrdp21+FNdmRl5eI5r+r
1oBHgV5oYdBNM6Lbx4HxcH36zAidySTRgb19y4nIRjrRvOWuNspnfRmjV/BT2bVbI74X8ZS+ogiT
r4iz2pOVD18yZlJw+ikadlruTrW6BJ44Ky+ysnjMhbe/Gag8I9dW67N9uz8duPFw/Bgqw5K7PKgc
67xvce8PEgTYzJWf4xdEbv3t8cvcZ3goBqAgEbfQ9O/mhaRaOdLnLRFJY2VX4po3GYWP90BbuUPY
EFubuAvfmQAvZ02jA0h1FStg9YJrHMnldh8JOSr7VsuKoMJ24rewEtO7PE9N+VLg0vU97ozhY9eW
lo+rfv+caVKUeVmZV7lr2kwS+w+fFtgOJTUcmr2APoJRneKjkYNt1l+auLCeYiNWfZTG8Zdff+OQ
JVaW6JoHbu2WYBmrXW/GRQAzPcdP2JE/zsjUXSev2y/C6curBQvypOl8gHxgqoMb8NoIwL5vGx/a
oQG7LaIiKIeqvs5mhK+EYkwfRpBmv7fUf+amd26Z6DBDzNvyAuZx1gs+2tB8aXYauMlat2zOrTSG
eBRYWSAAyG99Y2teCq/3JNwfPimsBKikMFH2HWdJtyNFDo0smByRf2S46eC4sjo5qZsrdbyyzMf5
peqi+GKbSVG5ZW2Ovy1MLTwjJ++zxpXQuo6uh3Bt76JFqI5I1BltFzBHJVvcWrPGb3WGghLLyim6
lEr2Xw4z3TOCsgIVeicDEj0evj15warGZTyTzeX6PLY0/b1sDM3G7bNkyDyhDsI4OT5H3/bnldc/
/ylhAP5mllGb5oFdScurPjZmwMBicYJ8H65CtQtEQZ8O9vPbVSYA0qhoQj5t6xhlgAgwxF80iXrH
f3xGDz8dpBOMnSD/7cx0Y3mk2nC44kJdba6G9g/uU98Y7qV6pYNl8uPFDkIw0YA4CAa7lobq26fq
O3mKrExLg2xU1fQLfZLsD5UpGer7zLTCG8MPqidZ7qf742UPnhFpHy0t4gIS2y3k0+mzTpfawOe9
7WFADwvVgRemQGCJmrXPatkPJ+jPHvvFNBRDRpxj8ezbmbxD6xzqRIA1m+UIuu6Ozag2L7bUSbBi
7Wr4tMjqoF2bMsnj/7W4UHXXYow6/cuvPzhk2dUwEHh/93FxUVIzlk4CG0L0O0wOKr9WxQBNrope
Yqs/M4I66Jvx3BDp8YFGOr7TCg0ERFojuM3YWs9grDis/SGZ9RdhL91NWCbjQuIMm6VZbT3m4wiP
8bfPmRQpX0nrhpPPfrTb1nsXdtVK3treupij97oOsBNUcQaimfe6VFyN1pl/x5Er8Ydeb5+cWonO
LP/W6L7JjaE9AfyZ+GUgXdhE/wjntjAr6FpFUVj4+lLmvrCvSgHdPxlehs75oKVWeXLtHQQMklSG
0KzYwL4hDVEIBsPg0CqTQyxb6s56dZbqTAt2kBayCs5/qxvB6pT39gDHjlo4FEoYjRpS4iHOENdF
mUN/LphT+3jvHi2FUG/dRSs3eQvplxBaKmvBuMlZRvRPTSeY9JR1ToiL8sDUyMerHYUIJEoIbAD4
V0b72wdrJFTGbSylQSFPTGdLYLd0EAjuzpJ8W+BV/XrUpT4DHoOMBDqwzVGidKn0RKhpoLZF80Sb
2/bLUWufKBGzSxoa7Unue/QyAeFWOJqKfceIK/Hg6FWJ9YaxjYN4DJdLh5OOX2EpdHn8Jg+XWpmZ
dOwPJCe5Ms1Sgj15IBUkJfVSqpdsapU/OmYvnbzF/Z5HUKau2DqTH4hym93YtpHjpPWUBbjBk19S
eV7UDjnk4wc6SLNYRmekDDfIAWYEBd9k46ssg7Gvx2jZ7LaWM5faiWyMXjT7A5Zhzc3CStSVlEn3
TV2Ik5tzf6Gsv8FiyheVPU57m5gypR32QTMZpWH0bBii+H0apPkl5Xt7Y+1Mhks8r1wmfeGnM6dn
Wuh9TGN9WPu4wrJjd/C43EUmroI2+YjaitQ1TfGc2a24RPT3vB7mjzvUy/yxs7Lk5GQefmQOJhAa
89rZj29PZqe0PfbmBW+/iLvLgl35rS117Zd37Q9gnG7pSjRB7fF2FeikZdJkmFdNsRR6FX/LG4Vi
+VErpJPAdvQqFWwt6YeSue7I3auOXnK6mqXCrrqPltVdO2OqXUteHHRTk3yFRTleja41zjRaB14j
PCZ1tkpVhuJnW5G1jd4pEjBG0Ayl9XGq9PR7MRiwf9dOxHADmmQoRh5LyTs6b3VzdzoruXAR9L45
tcmXdonhmmDo+MuQDj+LtguEI1LrHc8j0oahlDSDvDAymxnmVhp+WrCCbH1JCEjDjw/00Y5CVQB9
HB8GBIabHTVFdW4xIjoNQkyrNRdPLPtLY3ftr9v+8VQcVgixq8hqu6cSi8b7klQpVX8vhmuKjeNv
NobAA34d9vRcdQW1PeLkPMKFUAtPKghVYcu+TUPW5VePWSibewt7Sx/yunOKNFiWpck+qUU34VOm
RUvkK6vb4B/FVA84IZVKgp/YmI7q7Gsw2TRXVTB8cxNbr2PmEaRl5UoJzEB/Mlq7vefL0v7ZTWqN
JKOvBzwc59C81sU8JXdZHrTQXWY91k4C4P5awY1t1VxQDrF3t9imgdNtUZVZGghZLYIimya/s438
3i3a2f44DPhwxzkmmNIAgW2CrRo6StMOQxrEkKneV4Ou4U6G4dNlxpPtkjTJ9M42RpyRELj9a3cx
jDyFUUm/vkuxA8KGDo0efaZNREq7pI8MA9NYeIbd67QMkmcVhXUS947OAjkq8+fowpM3bsBUbIjj
srOhLRRZMzwZlpDuWG7ZZwDB0ddjDcwv+Xj4cWze6DLYQ4XFHN1VoZh+LCem13YoNp08sk5U2ftM
DgACZhyWWdDQd+ZVBO0RYcpIlrPU3TsFY3bGtANZToMy+Itmz/7j73S4W+BK0jUD5wLF2bzCPpvw
W1wnIOWLJn/DH24eLp1VDvpzrlil4gvA8MbNcRTMXafMKutD0pf2eznrkDA9/i1Hrxkf3hXmJCHa
VR5gtpFkz1ipx4iEfFsXYRCnjnVNmUp38tiHS1HD0+PlnOycEnVYJIhBofVWcAUHX8nlVnk3Ypnl
MTSFvu/jBzv6qNSVQKd80D1JJGYkiWxJGSVVZ5TeBKXpOUrhHjhJqH+HhHlG7z38qPBDUBpR72BD
vbkj1BoXdSA3Js6Eo5q7+Brmz1qn6/Udb+Ml88YK9ACjp+jLXMZpc6lDEd2zqdbO8JmD94yh8gr+
Yw2mk3+9TUxa3sqoYX0FZLJMXqEsTHKBbpXeh3JsTq6Mw7UIrtQHtGJROLxdS817PjUzYALozerd
dFJxcSz0dJmCCOXxBz2IO7R6wZtYhRb69v1Go9BjZMRsn2r5P87OY0lOZVvDT0QE3kyhTHe1UW95
aUJI2ke4xLuEp78fuhM1RRTRe6KJQsoCMlcu8xv1nOdtdQrVcI+PsnUHkutgJko3hqvwz2f+q1ln
TBLaLgSKi41Cq+kjQil/4eekfQfY5D4bWlFikTGGevHQl0PFZYjfoPyBvnrqHVForz513qT2RxPJ
/ruy6SL1MFbpmGm+oU1YoWomStVBSuXd+JiKZAuAx3WO5lQJ7+1HGwgMxTC1N7oo68wNn3EmzCgW
XxTbwIa3djVf5FF2l9nC2jnaG4eNpQidXDtgUNe1Rj4kxqCPibiUaIo/aUrfuUEDHelb0ivyZJjh
pO0c762NB8UF0hApMZjvZbf89ZnibkatIyf7xh1ieupb0z3XStShP9h7O+XERvaNewagU/JfMJnr
h6umch6g9TEFcqPkRSm89H5uMrs88/LNJyhzzoW5Zo0FJTzDnW+4tekpYshjQBmR+y8v/q/HREsK
6EbO2gk6HscJMOaxs5Ju5wm3XuaijMWVTrjkvn29SmkMWtgt0zSvzmvbB9ZkocuupL/t2Ux3+gpb
WwUcKdh2aqZr0hXylCnS9p3AH81Oj4keVw9Sid5X+lAeCscdd7SBtpYDRrGk7pAC2DGvH21EfKga
gdNdijI3Dy23zeeoh96smEN2zg1rb4C19SppGZODoRnFYH2VtlhJ5jSmmYvLjBb9IdPH8MCWLA6F
obx9ZIQ3AO0gpBLg+F9hYKhX0FIBpXVRwyF80KqhPqZRvjdQ3nwgxB4YmgCSutK9BV7d96ZLm6ub
IieQ9Gafy8oz/RlN3k+3I/x195UHgooDgZue+1WrMBtK0FGVyC5u080nhbjIDCx23wGdzc9t22b3
og7VN3dBWRQ5C/Jl4uQVQrcAwVfXUUYgqUmVrUgbuMuqf28/2dYuhJRCX5JMi7HX8uR/H+Mcm3Qd
yuzFAMULBb3xS6+eTtE01AdFK3be495qqz1o1kXLtYDy9VAm1mMl8h9pnWUvHUcvqNopO95+uK0d
ApiNXJ02D/rqq+U8fYJXUUTZZRrgGfRADgIlhn0alZyA20ttPhmgZKB6iK1epZB4787oAbMZTUXx
Tomhizu9jbogSRP12MRyON1ebyv8su9hs4MyvqbdGfrsOYVL48XLNHEila8u4SJKfHuVrRdI7oS4
Bdf09YyrMrHv9foSETh38I4WNNzjRKfyLur15j98KyYMVKiMW0gSV9/KpWUsRptwGKV6cirDJDYO
ipzlEe3kId9ZbOtrOajTMtihS3bVbC2j2Wkig1ioxCokRS0eg8RBE1mdmdc5ZbuHQNmKH6BuQKZC
GgRAt/yev04ZqBOYJwXX2OTlxacm71ofLdrklFSt+gl9mfmoJ8oebHVjUZJEbhgqYb7eOstiH+ZN
tvTJeQHtpRQIEPuis7tgsrsosJUcA+O+ab/e3jKbqxIjF2UoLu61SpPi6HBMnTm9tAUWgwkV9Fkw
IjqJJnYekOkpTvNcam/fp4tgJ7NJS1t69asKpxq8eajShkWnNnvuizl+n2pJdsh1ae6AxTaOBHU/
3Sj4RdQW60+pO7HpDSF+gNKJNfcU2qJ+F2UgJ+9Lm9Jmp7TY2KjEkwX7AStyUdF4vXEkDh7CiEPq
8Uw43+u4Ds9DX7dnKxmV1mfWOu5cOlufjyEEJdqiVH0FO+YlzsUwYK0ILU4JkgT/EN2Mozsj1odT
ATw+MFXsr2/vmeVsr7p7SzmwjHX/JESrz6fXbj/YWLNf6kKrXhxNPlPG2qfEwQ/TievkPEWFPEsM
uj7eXnjrY7Im5QHSd9d9Ka1o+gzgCY04hL3SAI8epH/zERbTYNvhf/iWC2idtj9x+6o9NemkDAit
JxfDLuMuQGK+aoPKqGKaYSWUqhe34KLfuZc27gkuQO51xM9BK6yzPrxe8yXjhQ63zFpsrxBPLr5b
Ox9waxV0xCiwyPiI4asPmNo1tKiOnnedW9Uhm5Z2YzUUO1F7A3rGeWPk50D8obBaP0waibFChRog
n0YSEQzUfV+9ulJeGo5hGmSoVhR+W9RF5WswgQ5RZFrxYU4AmqiO0e10GLZ/zgJOXUjTi/3Z68MJ
OaHMQTCSXhhgPaKhzIMCz4xHbS7sL7hzV18LJL/xi1LyO8Hc7dBndfcUSVQjb2/j7V9CZ3VRc9ug
jMWeFJxcjYJaZFYTTNJMHq1USdjStvAubRh1z43WmKeptKZ3KDerT3GDlzvOOd3bea6ANFSP7cD8
Gc2j1VvBkteei5Jeb5PFvwSaM1Rtaesjuqqfx1Sp/8PWI+si8hP2r3HCkWiBoFg2KaWWzu8tp87e
xUAVds7uRqAwyPw1DBIWsbx1AxvxDXuKcNK4AD4bj63h/prauDuRKlc798tGLITxT5DgGC287eWo
/Z0qDKErnUKFjN+U1Q8zLlN5n7uteFZhL1R+G+cFmJcaz4jelbZyvr2Ttlan8Yu8K1pNANZXiUo0
u1UraFdcFHqvDICB26R1W560RsZ3WW3a5wYJ/6NOINv5jltvmDYkM30CMXfr8sv+eu4+irRpEjmt
bjWbjqmjuIfYCbMznapyJ45szJ8BDwCPgIpPSFzvUJRciMLtGF2yue0uqto1uHDkeZC3kfzoIIfv
F1iknZ0Yf0ifIevbWYIU4MslwI1DYF6P+nFgGDHN5hNPQ3aEoTKf5m6GZ9O1yYEvu/NiN250IiY/
E+oBbd41GgSv8RINxia8L1IPNSbFGh5dJ56CRm2mQ8bc9hiPavTx9j7aYAwuDEg0nUEPUFaum5Ut
mXcZCW4EFQMOeZwjh6mwPdt5fpzrEoOUAbQY6tVGVmrwhkf7fWp1MRR8yw6HQDqV9kXTIoxsXHf8
rY6xqA96hqtB0NS58phVYSTgWesI1DY4XjnnYZbRP4kmOxMHoa56CMtsVn1kOaL01DVt+dVsSm06
U0tlwmcI3/1gXFTHJ4ZdzWesYROTj45i6mESXuLeFZY9JYdci8qXAnpgf+iRhhS/aI9T3KHlMB/n
rjejO1mXkfZF17vpI76v7R5SYuM4ohgLNYXxLi9zPXXNkEyE4JjEF0uE9TnHu+c09OjgCaVK/5dW
DGSmsIgh4yTq3e0PuLFroCPQwEGxjsxzPTaMQ61uipEhl17F5QUvSdibMu7/oeuBPsYQNQiiZnvY
+Y2DSf4Ojx6HDtDO69y6FrjP9B7syLyPqqM3C/WQIZf9pdYNgUqPqM4yKoagdcCfDbLsv91+5o0s
hm7BYlQIjGkBT7wOQaUzpBm0UBI0hMjv28RJTqqYmx0lkK1V6LQA4iOPwalhFeCrHF8sb8qWEdtQ
Rr7jTsOhFIXcaS9uL8M4YmlHwDhdp2TtzPUQg160xrnI/XyK8h9FXO45W2wUKGgbEbAJaH8yzNfv
LFp0atj5WDzGnvVUuVj7JK2h+y2CCYdynPfm2ZuPRTKLfgykHTbJ6/WMEaMlryCJLjqluqRuJz5I
MezNWrZX8ZiDetzF/PF6FYT9rT7iqqffh8r/IZpUK4gykehvTyvwOAbWyX1HFr5GbzgpNHaQSIgX
jWYX+YNWUm+VTgtteVQAub99f7MS3SJoVSrglNdPFZeanuY1mDlRYHnWVCCy42ZXaHArZsGygQVM
WgYqZbWK3fV9VYNAupiRoTxznJxDirjb4+xmLcqW0jkQUYpA0+TbRbb/uDzBu9FR4rhqIc2KB1cs
AzaqzQwwp1LFim5W+n9gDX69/SY3khUm5AsqGE4Go8zVLhxj15BNnieXyK6Gb6VV1DxZ0n6UAKV3
PtrWAVuU9qECM1S6chRPvcFwkw4fZzw/mUM03qXThQjsYv7cxd2X28+1uRjfjH7wsu3XuQKEe1cx
MhOD7z7qnjwrif28V91ThSP3UfIudmZlG+dseSzEBWjh0+Re7ZVkNnUxGiUSNXk6nUgkpvsZLunh
9lNtfC1WIZ8ld4Nut04tk06MctIkBtx6Mr+TLW44NtPAx74d91CcG5vfBmOzOIpzAK6SLVvFOwgD
lPjCoMUzL6maifRgz31zV7qKZ+EnaKfnhk362atneyfkbz0n0FFIG8yUqEtX91dhlPjG4DN0kaNo
skM45tqHMB3T6qDG+nS6/VK3ak7wBCBTmHLS1FyfAUVEYWHXdnERaBgetckID5kqhZ86nXIaHD28
SzTvI4UivsdW4UFK1uKD22c7R3Fjyy7GZvg/cP0wKlz+/q+6Aa35OmzSIb8IvYzuC5RwAglW/WTl
HknakO7lKBtfeCERLgFuwRitH1tXS8WsE6e4jIZUG6RFkvirKhW9PThaOJG5JPa7NouTwwQh8d/b
73zjuADyAzoCVoXx2vq6qN2Ryzw080ubA/HjA4fWS6Q63Z6G0kbyBziNvA/gP8Ylaw67ns+dpcDS
vIhxiFAmHqDGch8fixaQX42kd9A2bX73Hx6OjiOYH4ROrwrfKK3QQ2u04mKGavuQm01+34xpvVNe
bz0aNQksWNpw4H2Wz/vXdgGHalaZMhUXJkPWr3aY9btQc7JvXlUasGkipJzQHs72MOtbX24ZKdMY
sQAfr3VxgakAXwzjgq541h+zxkkQ3dTHHbjYRgBg0gPNgIkQEg7r/lhI4xvqkSgvqlGVqg+Mx/jW
pG054PAY7ZqabZwEGtKcPHrTGsYrq+Bdd2RogxJyEkLb6+9cZ2yfmLYMX1tPi4uDYwCdDPDW7TXw
l5MsrfPtDbMFAOYHQIRidEnBsK5RzFDL2DUuU5xZQk6ZezNTfXBizY829lI87Wqrmu8GwkbsO1mU
/2vgVP8ZN0/5s+50N6W33EWar8C1Dndu7Y0vwY3NEdIAeW1ArvCMR0PQ5qdFaKmqkTudHEOYd1Q+
6s5r2AiApCBMwP9EpStCmAKE36YHJsjl6upgzeXwiM9gjzXaYrcO5XonCG2+diItQQjox7ULuWKJ
CHYxyI/eC7vnNrWtF3L/2j1hVjq5p0SqyoyjrMzUQ4vks30xhN18QG0VFXenV1L1fs4z4w4MPnKW
t7fE1mun2lnagdDScMV9fbqVKh5LTbIjytTKfynJBLddQeIjHC3z7TBv3vhyASw2glfNX0V3hSTf
QJ/ASH5boek9uk0/nAyaD5/e/lDMtqCh0IIkIq9uOAljKEx0S1yyKSsPk5okVFcIzOX65OzUI39K
3NUkhkn5AjalCL9OoTGstKY4qfNLJ8L0+1g08z/dKObQHzMvu9dGzzzbdGBs30xztHfc0jqOHe2b
Nx8fj8DCiM2lQL7GqqRaoXhpaeSX2tBGM4BZ2GcHsG4LqG3Smz2Z0Ott49GsJ4NYyr2F7Pd625RZ
P7hqDLrcWcJmmU3i82TbPxB6Nd58ybESE0ryUYiwV83xgVu9CBGfv+g4aPmWGs73dSn28DfXlxyr
oMOEqiVms1eBkTb5aAxuwmAC/d1P7BP1jiQu+2WAt3N8Nbb746CiMb/z1a4jEXAwXJ0IfOD6rnpG
GXd2WqcSUcLZFh9QAtZhNJftsz2ZdXQejETTT7ePxvW1yooUs/Tk4QVcwZWdsqFAs8zkMiYR7tpj
lx+UytF2IuzW62RXwLJYcBBXaZdREuxaxvWXthbRXVOW2nHKe/c5wVvtRCnQfVjkPN9+FBnbI5T7
p/Djj1WmEicUKtpMNZukhe5nIUdv9vo4oFE4fWhQtv09Mi291/pGnBAhjPwKznix80m3XjBRDiDS
Ms0hKXx9MirXHHknDHPopOfnMPbCB5KXvTbIdd+PoSG8SDpVNgjlddgG3zFpWD+kl0pRpv48JaZ3
p3B5f4x0tPxOejeoKvz3WLwHgJv0AZPU5uXtOwmEIZ1WnZ1E3Hn9oMj2RV2ux3AHwiG6NwxFO4yI
5e70/rZOCEcTzCb9K4v86PUqPS+57zCouehuNAdTLvuXrNHRQ4+in6kA7HL7obbiGsHcpocFcPgK
IVeg4oIzD/QBVSO4KY1h4EoTu/cdsmM7G2XrjODiqC0IuaUcW22UIdcNtp8DtDsW1aH3LCDmaJHC
MHHseFFZ7qK7uZj6z7efcIOkTVcE8u7CUebaX9e8/aRUo1pScEdWLcPABWgTSBmqjxGQ199W3jZd
AGdeO1tRNnk+taIZHut5dt/huaUw3iki99ft37R1ZpaPuzBwyYrXFWmOAqLbTEN8acfE+JlFbvFi
Dv/B0HW5pulCAbEEQr2uBRVXganRMBpwrS68OCMyLJ4+TE92o+5J5v8ZiL3OCviwSOARABlXXeE5
qYWRnPII7GmWCMxcUXN4rPMxn/zZqFswGlmETVrkIOt1SrlCP+ImmEc/m6iMYY/o7ZfBrvp3atfl
zaGz68E4uw5bnhZdN9v+HJem5iPhaDCDkaBiT27nWUccc6r2rPRqdaxa1xS0E+rka2d44xQY7cAc
QJMz6C1PS0onmMHrGr7UlHbYif4bn3OR7KJfihLVtVAqotPkegoICrzrP2q9sJ8Ewuw7ZenGSWUR
9jA+H8TCdQSMDKF3WWckF8hF3QHrbWYC+lw/WMOo7tyZGzEIcC6YkOVTXldNepxVU71gXsxR1dCU
n8d3Y6fHT8486z8KVQ47kWFzvWXWyT7dEPIanALJfIc7WhGIJCaJ/RUdTnE30L18h4Kvu3Nvbn0u
dDmoC6mlrlkSSuUNqGPE6NQ1as98TpNHGOrdzipb34vnQYuYTtt1k7uOZq0tYV5e5CTSB623q0Op
6FoANazaKeqXyLk6fItkOAnAIh3ODfX6zijRY8SFBIBD3FjTrwytyaBnfn8ne9EHleKmjw5OUS9d
umtatfGQqCZSTy1Tedr5+uuVtU5juGggTubRBrJO6Hpmz0meNt9EqnTfbwfNjV0CSIk+AowvXula
ZchujAlp5YVOoE7JCRuHsgt6k5lxkbVK4zeFqe8UcBsbBWNeqirmLhDs1gE0M4y5kEmVX+ZYKQN7
KIzz4jlzvP1cW+8QOgHtiaXzfOVQZCsWnMQ5yS9Na9LhjuLkglGvHQBK25Pq2FqKHAoYN/kFvfLV
RkH3qvcwGs0v6HDNP3AUjMKAgZz9NYGj9+/tx9q47hGEAXRjMS3lwl+tNRCczdTCMLXUR/GkyXFq
gjBv9Q9JqCeFL3WtRC21FDuxeHtZmmhYxWnMeJZv+lf3rl/YydUEjrZxZdH7PWGl8odYWMdYmooV
NKiWXSZ19Pbs9rbeLVMYUJ/gyMlSV887cUr+n0Y0yt4+JPgLfiwMnE9zqervb7/araWWpit99YWN
uM6klMzSZZY7XAVdYaE4g8C871SmOOajAdzh9mJbwYX7BhQu2Jtr1YkRi+Qpt/HjUEfL/tIKqaFv
a7TOvS0a6z6dK+NOgz30lBapuUcK3npQWszQs3ippqMbrz+mCXJ2MjuyCsuF9lLW5nxU66Q+JYkb
7Zz1rejy91KrfSP6UUSV1Jgau3l6KlK3PY3cHr9nI8FzqI7Dt49aQUDjKvin+beQK14/m6G0dZUU
uBD02vg7MYfwUbTJHliLe4b/ZnU3LBcd24XWEL24VYRGCCVhzABoKqxiy/yYU97MpQ9bXoGX2+vq
ScxJ6/hhqGddgJiO1QcxCv6UyxBLsF4pijxwtF6Zznbt2lUwRZb6Dy43xhenzSPHh1mTNvgJ5NI6
qKZo7ZdpzprfGRSl1HfdxvsYZVZR3Hk2chNnw6216NjGRdn6CgLdF6FpuLp7eRaqQVzI8betFi4O
LKWrftXswtMPESjJf4ZhDN9ngz23xzHXi+pg6xIBdy+NhkdFem13qr3U+OoWihwOZtZHdVAIY84P
gjGNd2iteuh9THQVBaPReX6WulHZ99XYg3UfFSD3gQfN9ZfVUli+D+m0ETNCO9POetW00B+nmT7t
gORcMCVlJoIuVBzpT1bHSH4Gtogn4pQX7TOEI5yGa+GKiuyilD9zBAdRuKa3BDKliORnGcnsE1HK
md+1nsNcygfrL6x/EZuUSEG0WvytTetkvM8r0zvnA5yRe0Uf2+hINq+lgZGprjiGqsjso5pHJi4S
ZqQbxLXEUILSSJPnGbyAOOD11P6P6CHtB13IRD9GitKAixrTYviUThQ5h9k18+JlLuv2Q5XW9hPy
elHuz/Yom5fJruLKF409f3WtzPs12vN08iQeVn6fIPRzp2h245wLtc5ROByH4bnPCj17GttxGH34
p5F7oK4cSe9zK4sOcz7AHc280ZzvVLzxIj9SufWOyPQ74qBNvdkE1WjjbFjRm2rvMnXQcj8SVW0e
ms5LHoppbHuMvzPvKxpkoxt0srA+1Z7VFr4DWMd90pVxvFiVNgqUheH8BioXjbwb4nKqkX1wczPB
3qTNNb/zYE5B9KnG7iDAR9X3WhbbeG9xWdS+O0Tdv7WJzJ8fCsWusatj4hy0uMirD1U3W597JYwB
gFlpEYi+QFTRzphR+xMot+hloJhs/dy1a+VzIRvdDiLo1RelaucPRorI/UuBze7sk7OlA5vSm4Z7
mdTNp2Fqrc43q874UtX6rJ0QWrXL31hS6nmgY6ax10DaCK/k28uckgmNdTVbL+xE7eKZpoquQQDO
dH6v28lzizPBziWycStTgdJpZGZIhrOuwatMRnALoXxYfW68APkNP3q15/7K6QJ8qFvt30ZW086a
W09HGUP3j2yRSd4qwMpUtrMYa2Sba6/8R8ZywiAxHKmamux0+47cXgrpCpDVRPQ1SCEdiiLyVHh4
4QhdMi+iGXZAZZ10JdxziVp+9Tqek0wxuUNA5poikMQzWEO3YNxaj/W/i1nWL61nUPX2B1qkabmg
FsmedVMvSpBWA0tP8WIMnJpmlqkXuG5q/VjUW+edL7V1R1Fv4jsK4m3B9r6+Cs2uMiavoH7JIMo/
eokxngfms/JsG5KssfYSeW8OhXYsVU3+p0NAD5UxF8OYq4ZbUYN9o0PD1mxxbsw7s1F9nXXvC6Xr
3ixGu9CPEEAjPSTVv/IJaDN3dGr4M5hJTUnQLkjTKlHS46RYP29/wauGKfMttMppyKAMy1qrdFQy
1FKt0ckvdquLb6708n8io7NB3Hlp97VCnfbcZ23JvTPJz6DV0+p4+wf8QZ6+2qkLdJGrkk+Kb+1V
XaPbil0iycpAOxXpeFgapg9T47U/Z7Nw/2fHJveVmruZ7udNUzxldhO7T5NZGcqhixVXnEIpkm9q
WKiMbEcK29u/72rTLT8PuzWYCMxGr7Y4lp2TiV1pfonDpgjwVOceaefROIjK+zFEjnF0XSmCMCz2
CFRXqSYrUymALl8gpMh0vt7upZbEY1T3OWVIKI+KUeRHUVXD2cqc+VFPrGmvv3IVnpYFqfgW+i5V
w3ovID1ch3XMggWuxpdyUiXnunoPJUXsNKn+RLr1R4dFS2HCIJKW4PLW/yq/cL2ZQOg6TCL1ORx8
fYxAbEt9tKKDaXQN92JYu6VPxrKwKuuiRtJ2SpvvepaW/6iYOH3UrcScDvMEI/5u6BHL9ovEauM7
w6udT3nb2iNGEFX2HbiA+Cb0EOzSJHm846CX2nwca2P+VUgFsc9qCAE3ILiqCazzmkb/zDXXd37a
znL4p4np1B2dFlIpUzYY9j5pj01TDZTetzqKLOlTDjhJgMNo6vlcUEPnRyXuL8/EzexDgwxU6GuT
O365vTGvIjxfC94gPWsU8OBH6q9fYVHEtowLZO0TnvVoz2H3yUqU7K24umUVumCMM2HgXN39qpPi
fqWK/KKKTifQJspTk9d7qpbXEDCWYT5FAKUIuZ4OJWkqbAGm9DI7YXIWIhyP5DvqQSZpz/fXwiAW
uvkuTroElzlr/h43jvFuZG59uP1WrzKQ5YcwBiTzg0QIC+r1W7XHUKWTxdw/yczpiBkRt43SMptW
DXnIXIU9ST60cxy2YgzLcRRM/EevqHWcNG9egCf0QKLif5GVD/epErmOT33pnEKzNL/DD0ufQkS5
9wh3W4cePZ8F2Q3+gAz49QOztSoOWVVc7H4aHxpVDODNQqzRBm9P/ndzKUSOaamy2pW6TapUlHsL
dAkxapcGpxLBVEEsQGazu5NpbXxGV2XAiiorTTn6/a+fiioiMib0ei5T65XnycyqS5U59lFj1BBU
dVw+qE5Y7Cy68Xw0lFCHATfJBGmdDTVGbZOZz/kFqe3uu4Ej5Tlp+q73E3129pB12sb1QL8MqSDa
4RumlzTOqCAGNk1D2eg3g6Xd202T+2UrECdMJtUHrp8em6x3f4+MCg9VAuYus9X2LoVEc1aK2bqn
C9YtapWzH9bqnprRRm7BuJduEEJNKljD1QW2KAdpUnKfJJYDfAqBx5xgiUjdCWuH8iNmQO3XGfzw
SWZoRKG2Iaa726d58x0tY1KO7DJxWsXI2gXu0lBqX2Y9sx/U3nrBoAJlzjGHKYXDyU6CurUccx2a
wYwtr6UNK7suZiZO+aVyNeWTW7YID1g5yqPVII6zM3VyZ8FrlA1tSOgtmE2CUboeWrZDVXgi78Cs
hnb1DI4oOuZdFaO7ZGXpN7yJxpOou8oJjMKbPoZdOtzDdSp3cqStjU/LHYo+eeS1P6guFdHkJiCb
3G6Thxz2E7q9Q+13Sp7sxOfNV4xzFpkquRjgsdcHOxfqXLvZmF9cYXdHJ0q8M3op4s6rIuehmxvn
2+0dtPVo9PZNgHEgUnjG1+vpsazG0e7hw0Zx+52VrDlAedn8ZA1DY+58zq2HY/tw6Jg4obe6OjA9
ZtMRFlYZWku4a2daNp+1Wq/PJcIkQe/I+D88HHUGjpi0NNm1y8P/lYUJrciccMYpoeKknOeweD94
Uh4TLFE/v/01/r3S8uR/rQSqRItm0qFLx5D5ACwso+9F3w3/2L2G6dYXo57AGmkhRFrrM6+3uMB4
GjXp1FalX4LjexJth6sU7LdP/+GpFswo3VD4betkYYL3ihkv6KhULbpL4nDYD6VLfBuxYVN2au1l
p61S5gWybTA1+KN3tnqFGa0ylS5ReunjqA9G15ge4sqdd1KRrbe3CGuSmlsbvZ6xtROzAw6LTvVs
fErnODvKzppP1dzuNV62HogCh3KDymqZDb7eE4Pw6PLUDOraSKBKRDv5AnhnD8G2kVuxEUheuQaY
dq+HIBhw26mscRuDsIkuqtrGvulO7b012PExdmnPJvXQnkkI90LV1qskQ4fCAQ7wmk+e2wJUAZca
slxpAl9Dne6ow7NAyKw83d6Im6+SGw6UCAPbK+pCa0tMpmJbXEivYTtPHZqag7MHbty8bcimYHxR
EzMfXF2n6GvHsnWWkiP0+mPapjONUjX+MBlzeiK5FKmPPlJ3NLKZXsXYtxgWO+UON+UaNcydt7BS
oC9w8V1lrGGPnifFj8BLvNOjY6qHtqSXnpqnIUWKAFCJm8MKViDa+2XhNf25LHMUjbMMx1aq7Tz3
gRL09+Tce123rc1GzOGX0Sa9Bms3Q5QWoc4QoAAu/TDaNUMM21Fe8qT8OYZS/eEh1vZ9YOSwc3Ns
bQBCA8UDddo1vVcPXVsxvEpcpDrYT043Jl+QKtmTptrKqrnlAe/AV8PIY/X9MaPQi6zK84uTONGv
vJfRV0/pJl+TkNyBEEnfk9meu/vWMeKRFk2eBRC6DrKdiYWO2yHnZOWW+pRrU175oed0pg8kS/95
+yBtfcBFAQ5nEJcu9BohbTetO6s5i/FjoNQayVid0YsIyY+b2DyjCRQ/y1odD/Tn2p1SewngqwC/
YJWpLyG50/FZlKv/uiPjSkSIchIPGSiZ72tN+TeTwvuNFVdMDdwPzc4oc2PPvFpv9TWbONQHbxmB
d0IbhF/o3fTTm/X0cPuVbi4DFxoeCSnNVQ5O+IfeGBsZ/P1SeVJq+MoMcXcyma3QhADDwqQE+mFe
aaXzNVXmltiYDbE+DHcIDdFKwq7dPtiJsLWDYtuJ5ltFb+t+3HRN4eOyk4hDjt/Ym8fRCFYh3wrA
l/KTg7K6qVUnawh+5Ix1mX83rAwXYbe3A1Cn5dtva6xNsEAgJuMKsp5dqKHZGGmH0GTf5+XnrnTp
WhUl7EAx2f8hM1g+IoKWy6TkCsA7MNw3ekEjzkVn4kPlZNa7OK3CgyMHZ6ds22oHLU1BQg1NCU7+
KjXABqRQ7BZVNas1e7gnk97/zrOq/NmodfUoUy08aaKtIfHjoXaEQjnc60bRaz5edsbO/t2IP+wo
3HpBnqFC4Xmvj+XUNpWraCTJuh1HX/pm0gJrLJuLENF0vH1Ubi8FUOr1UiU2x8PsAZOKpzAJyr6v
D4hW5c+KQeF8e6mNUA5vACVD+jDegr95vVRrYAbcLgl5nGlglhz4CTJOk3tPdtm5Rhn9bor3sBPX
kQDkEnBB9isFHDf46zWlntRdWjS00mWIA1sYWR+pG9U9TeDrOMoybEYaQEtevi7ZjDhyrNmjlzgM
7nRMosR4akelOIRKYT8mbbsnJLC1no60IZRgNi0d2dePpWd1acwabZ8krjS/rbTwSR/j7Fk3Bhv8
EsY5tz/d1muE8QlQg1Hp0gN+vV5hS69ra3iqbTg4H3pFy547Vat3Vrnei5hEYTzBTNQgo1mXUYlJ
LW8jinAZSf1/oZkbnrI+lk+Gmu0IxV3fuaxEAbqwt6lu1nVAZjJQm2Lgc1BKql+zh2tS4HSqdXZD
yVAA3dJ7y2L6lLgYRu4cg613yZoL9YOKB2OI1+8SHAdsYwNQXYmt0n0rpfaYyGoPSbq1Q/5aRV99
MTOM43zSC3ak1akvkT5lpyqeppOt9d8UgM/n2xtkazn8FRfzAjLCKwRk2pOYw5JH6niquqAYFSf1
MbCIHhK7b88t/2ZHv2zrCzKYJePVgJtdjdDt1tDCEVbipdFq6duxA8QGDQWk/mT4QQG7TVNySL9h
7O7txbE/ln+vsyZ6TuCi2D9L0X9V34Hn7ymo8suYTh3YEIcMyu9wA9eCgfnIx6rONKKoChLFCPtL
JnvlEdQ+RlaYQX4hn7N/ILGaNb4r8zRHqCocdvb3NbMAUi74CU4sKeViQfB6k7l6Zo0MGyD4gQV5
H2VldhqbIfyIhtHwiGf0fAfECxNrgaVInbuqj2azEURD6z6J0ol3DvafPb1+YwB6+EUUxUTj1c+x
VNBQSTfAtoXQX/i9nYdNkGaGeRnz0W38PraK5ID5YT6dlLGsyoMrUQD1E80QbgCsycx9N2xsNwDM
i/N0pHVx8pKmTesE3ZDiR+bkM9irJHbp8Muu0dWdR1hO5foJuJPJQQgJwEaXA/B3ply7cZl4dn7x
qP2OJk2kU4/CEJxQt3nSQ9R9PIFQ3FSNBRqszZ6W7cb5sjDYRJ9/AcheVSSY8Hr4pevFxR0a5d2o
Dt1Js4R1bsrJC+gJ7ck9biS3HGYD9UUKEzrp6wjJ4VKKKMLgpU499X7Cpy+oLeOLKb2yDqxpnrFJ
qkogEJC1h+e6tvLP8KDkW986CF1O2SLSgwLG1b1aFjY+8Uwz73GS/Vo3Zv4C/d1exq7WXVM1+Ttj
bkCBqbNY8FjW/e2gdpWwMJ9aKMJQcheN+PVwhQezsQqR9r2nwAUpwY29Y3Y0PDF6kKf8/zg7k924
kaZdXxEBzsOWZJWKkm1ZntqtTcJu25zn5Hj1/0MfHMBiFUT4a28byiKZGREZ8Q46Fqc0T4/I17+j
x4udhmD2BqAlQTlQEa3dnWx2vdXN1MyLPBPZwTeGbkNS6afczB9Ma/a+IDftIvJUDKlvd277fhwa
1fZxrc+SMEfW65FenqpchLcwOVxFHn+s2LzvVBtd1NXs1weqB/3o/nG1P/nRiBIgtkxnF9GtLVz/
cTxoVM9zUStuNLbJPxkGc3emE+fnHqp/IHuzPahabyxHXWxDOAX8fs3pwRSwF5thaoRa4/xBOH0f
MCHG/3uJle9u2336240AGRVwAk21TbhzvxFcJ1ZHE//XqDYqg4FWLoY3xqh/VQphvi8RrbyABJUH
KfWqGsKRA99ZPF/p3Jr0LF++0rls2pG7kReBdloi12zdwFxQF5wmxA1ff76rkoSlaNPBsmOYCNJp
F9zGoZ5j0c9sORsdv9BFXS6+mGBAfry+zvVng6oATWgjg/BC94pwo8VpolflRO1UuGFmFkrkDCD6
xJqmZ9m02sE2uQra6FPx2RBUYqZMO3W3K6U+uW2p925kDXH35OW1vLQAKi6x1dT32uyNvuLU9Tt3
Rut8Mcqj9vl1/ECmg8sOWnT0ta/ALa1ZeOoqNScqDVU8Iu1Q/MvYcmBVq7KeETYkKXtOG4evv+Xr
jcOyyHGRLCiQror1oZOoxsOxiBJHWe9y8MUB8qLeGS3x7GDj3PigEDQpwmgeMfrYb5y4jFEdNEaF
Y69+BqCtR1OqOmfsuKtwbObiy+tPdmO5zfwDuR7g4pz8XRmBWmFZb7roUWZ3U+lD9+r/ndw8fTfX
JUL80/LXeCjQETDn+IiM9beJ7sszuPQQ6OgEeJE7Ve5HpW1UP0Pz8Suwc6Y7Wvfr9ee7sWE2wcnt
6k9YY9+8XG7A74+7quZFYrvRTXBt3y35oD0aitP6nacN0aoaw/n1Ra8q6e0ZESpg0rOxtfelIjQU
4Clr50WyNL34LsbprPG9coN9rKCM8ggRR+XZKirtW1128sip+Dr2sDzwjE3VbQtDu2+KFusw2Tah
vOOhz4tr5BfBQx50rW6twl9HnpU8zmHcdtYf+cnNDGMQ0vWitmvNf1o0RO/rNP7rvqPFZmHgYwFq
gdu/b6eWcT/HngJ51kkr2vBKr5+GJj+qpm+c7xer7N6Y25lmTJ8fUbXF60+t14CcFIbq03U4Sus3
Xhu6nexJcgJfZx+w45ptb8Yo6jpybUNtWPTIGFxxELBursKnAYCt0//ec7/mpPEmhYqe+Wy5Rtqc
g5WP17/2LeTjMK1ymONArCAhvNwCWqxpZdsh9mhk1ZdViuKu7LQ0aB17Oqhaaf7yt17WcNTpGyYD
7Tvi4h4yoJftpM8plsn95DqPTt3GX0f0Kx61VU0yfzByJIbSKjVnf6pLRNbAhejFl2q0oNSLcbBB
QiYJwGJzSi8IeuC4YNKUfEyUIvuV6zEcEI40eOONSZa/TW3Uw8IkG9T/1DqxBx+qhv7BkQ4g0Yq2
Hs6S2Wi+TdyyWPzSpP/s55S0mDgr+Hs4AO3TwJPpqJ8LTbb6J4ryUvUtNHjGE/LjDoVmUapZWLe4
BAYYvzLrWpzafm+veaVy51Gc4qRMJpnNGzT3h+nmagN7ISbf5N1svneXgbtRH6/e6idTuy7vKHKt
B6vvUIwcZ1f9Vs9e9itJDOcJim8swklBb963cT75aXZF9aEokJy7q4j+j2gkiTqcbAf8pToouRGM
uL78kylV/dyPQ+kFk2WVbliMjZhwwHSST7kLsyaU0O9OhnCn4SKG2X6LI3w1Ptmra3xsLG/mIt4L
42smIWLQrzc24E6SK6dpMObYtxFjVM65lrZvynnq02DKlfw5RbUqvVRof82+02udd8YcO6kC11Na
QKQpig+QYGY0xwbdah8xOdPaUMxSbwKzKFszWnuUnRB1yv6pEYdvsWFM4Lko6Tq0vtVL1/btPBmV
EFqZMwRZzX++q1jNI8rFSh62AsZwaFO7qXwpW6ENIcnC75YOIBQDo8V4cEpn7t4qern0T31sqD+r
etWMIG+RXvDHtl3b97rI87vMrrHYiGlcKT6Al+6/ho89BtOaiyxo+wriiOnO9dPqzJPjW5nXdhdF
19tfyBEUSdSxJN9Dh1HjW6mbee/trNHVx3G06c9wO+nfEHDRUQAO1wDJcgrnGw4pSQ5TaiyzDwJy
aX0gWHGV2aAFbjJWG092o7Dugr6RDECUBPZp7E39Axrz5bkfcS2EtmJqfj2X9l2WTF8VrfcOCs+r
88/KoLEwXaKmvobwNMmqMB3HRg3LoPxdhrLUs5Na/9MqBDVKPGY/0A5eRrRyzBXhKHZ+PxKTgdB0
wz0wn+Lyen1w9SzETXoODOFBCDEO3dVAdtpqKjy99H6R8fSgGb04WXbVHdy1byU1lwzN9ZGa9YqG
s5DQZgxfEIwZpjSEKLUy0h+ysBPTkfvQraVoJdDD2dTfmJy/fG24HSJJmhbIxK8Kxkpc4sCbpPkd
F8r+gP5+YymqVXjhNL1ujDxUva8nK2uVSGTSCLKWHdi0dvzGkKN3BELavvYu50DhwEaANI0J6j7n
SMvGYA50OGYZ5nCyFzU/WbVVfFPKuHgzYZDYHRT/NzYGVQHFG0r027BqV60WcIj1eqxEtDr9HJZY
V4QtweqolXlzmW1ctEn7X6t6SWDXBT6ylG4UpWHRDl7gddi6u6iG+Pakm/9ZY5df7KU0wtKO64ex
Xb5zOIswXu3qMjX6EMiuHg+OxY1anYY20nVcQ0An7CtKhk1426yxG/V2g6dB7CVA/lv1JB23fjYX
27qjtD0C3dzYTywKWHzz072mzArC+lqA0I4G2s+hQFTkPK4xeIFBcQ6C5/V2oru9TUjor2+q5ttn
+aNiXlYXvUGr0SMtjovBT+JZpF86FU71VCV9+q2exJFYxPXTsZ0Y1zNEYA5L0+/lknEFSXfuRy1K
58kNOwQ1T0IHCJ9V7Rj+bVDbUGAbSZ2nu1ZMEi6YWROR/YiLn/XvGAv5hVvH0SpXe4Q0sM3kaXgz
xL4KnW6J3i08DcZmbRrMkIaQNBzMU5F2MFzX3j6N9REKHQj/Pg7w9rg+8m/7eleImQYB68VtmaJl
5ui2Jzyy7bOuxsIOZIJMhb/MjfMrr7CfP+eFzFxfNUvHPRu1aLIA/wLns84AMw5pd6YinKcYFi1Z
dqaoqJ3azw29b8NkwLgd791af0wRFJhxkq6paRFENvOz0k/We6/DYvmuqBb5XABS/6llefnF8pZY
v/OYR3iRGuOf8MYgFptByfid6sGb9R+27Kz+jGfI9NVBDnG5NOggOSdB7/PfCrujFKZ20a9naRTF
edWmkflnV1tOtPHkm7PmZYsb2iPyJw/K0FOXxcgLmaFlFqkXqMo0IM2B7404JfUMOFqjHn4uoUnX
+IKUbebr0CWsMHUVqfud6XUf+x6KN3WVC4ADOUNHC2ox0E5BCN9w0Dsfu8RXZlkLX/HsRffNIs61
f+eytmtg/30BNSc3su9W2qUioOTJ/4uZ/5nnKvW8r0rjwtrx4qp46DVPdHcdZV0dFKbdJ+cBhYHv
eamJ4jxYs/yg5c2Q4fSQ1rNfwQMs/NoYjDfTuk7rg9F4SfzWyxV3DAQItq/WlNpU7omD4Hbp5etD
oi5TEboI2MhgVDvc2s1B1D8kDrwYGNaIIoZaKnIFZrrRvHG9Ih8DJHUW08/m2Pi5FmX5nEtpPOAm
U08nvYjn3necLG4vWd6rF2xGVekPXgnqZaqUH7qN2KOrddbzMnnKJR/14vvQ9e3XrsKPArbHB9SC
6kGk5qUQhvdxyY0lO/VxPaSnLczD1bbLrPKTNRt/8tHbt5kxrNp7bA1s++Tq41A84feFbesI4bQL
W11ZPo3pDL+qLMbxTsmW1DiZopQoUTSp94iwldLCuJ9Spkb2Kk+lq2dJVA2GqANquea5KKCB+2ba
WfLce6uaXxxbmD/rufHakHuyAo4voaQLi2GFtTjnlji3atxUgS7NIQ2rfojZAqoyd4s/aXP/QSBc
sLmd10b7Ro25Kvmy6i0nnFRh5D4Gi9Ds51WRF3ssVu/CMAapyhnL28dWSUxOgz19WGvhve1rU/24
JExzL00si9QvR7v4zNSxWPiaZtydWum68V3vGP0zRB6obA0M0vFbrK+TFpZeq3HXyhervUtSqBBl
2ne5v8q2ToJEc5spdJuxvMyp1nQh2UX/ILXEWt95ytz/29W2993BgUF5mNdRlQ9JEnOhUuK0fpgS
O3FPscwmAE6zUWg+9A/52OVGAWEb4rxytyhoiMEpFd5nbObm6SMCWrxKPWOHcz7JXo81tZH8iPxp
2j+tetXHwVBwm7/nq+iQCFb5j0Cbzbozq7X51NRdux5khJuxmqMN0HlTCdtz25ya0SQQClD+5TSd
ZYpLR9N3SUh7pIuc1UnD0cyWg07BVW2zJQjAjZteKHPFfSlaNfVvTWw4iXMvvgx6bj5xrTySQLvK
q79X2dyBQYrQXdzl1VEzUpyVYxgbc1sGzGK1AAWA9sNg1kd6Y1vt/KII/b0U/d1NcgyBqV3VQDal
DY+K8z0xfkz9aWjwWulykJNoPAhfYksEtKouzrmRxl9fz+k3v+DviRljeZovu7XrlC5iP4DgwrvL
CfpGOrT3zflUOBJNhznNlYCorD6/vuqNlwt0kgEp0xraPXvcWFkmyH1MmwhHk7pvCjy6/dZRsmf0
V4/mCbeWYkTDB8QNiY+5a/zBPJbVvL3cdTXzYFwQ+taMsgoHHDEO+qVX1R9FBECf7Tx4iIBeX/pA
K1ebpBtKbFC4YjUbT67FlCZtK9P3uN8fXCaun43Ws7rRwpmx06fdXSYmNcGDXiIeEGd8LKmoxgOS
rGsQw4H++2fbLstUmNS21zrLzigUuLI435VxW17avMpPXSHlXVurTYBsyeFE17g6FDwbMYUrNLdN
gMwv61pwF5Yt0ym/N2VaLGGL6qOCh7VRPJVKtnY/dS2nhkgMfWJgmyfL+2rGD2pMFk3zlyVDFMfi
u18GZ/Nvfn33XgcgylJoXBybTTJ5f16FmZRjYmIyrBRuj8WVJp56MQwf/pdVwM7zgRnJ7ZV+PKOj
H5K7tEMHvQkVFLjfkdnHH3+7Ch13hsIMaFnmakpruKI35wJfGL3SHlPuhA8dWiUH19HrfcoiG2xs
Uypj8rULMpaEZ0f2QOSiTwSmjSL2kRRPPslh7g5YB7eWwp6RQMpEAdWw3VIixy4hh7lxL6SevV3m
wnoS5TrNvsznKf0fzt9vACPTUoQR9j34cWitoakQeDOten0j2uVH4Sz4q6fGX/tab9sAQu6W75g2
7YfpZjatPYqiOcrqcH7Hil4q1DPFx7L+CMVyNf/dluJhaJEBIL6Cj0ggWCrqzWSjGjnFeOicfz0I
oucCUcx/6tq2P/PIY9SkMVxZBdTYwR36mjey/QDwhXTQmD/juPvy5I+jY9V1Q8RepNPOd2WV2p5v
tKrXnJxGVMI3GKs5Tx3miD9d2Wh5KD2GAzhxChQFitxFhEMmtuPHmmL9NQ2bH8coBHgNx+XaswJt
Ks/oLdqHZpxp981qm3f0z5W7Gj/OgzBzKzXTtNCZoaKZRuvt5XtAiGmhDOJDYJQLFbfUind2Zef+
NIHY8BNB077u1yMExa3PD74ToMg23rwiA0vE/VFHR+UeW3PrhCoC4XVq7TuDy+SdZIj2GYnqNcin
5E5LjlyWrjMoJRCGIDSuQAVfRVbHmLDoa6gLWsWqP2NxpvgxypO+KI089zG7UQ96jbfeMeBjqFig
RejKbW/jj4YNNoOqUCR0hNmyxJcxiZUAgxvh53Iq3w5Ntm6X9uaggL0Ro2Bm/f9FKYBeLgqXnuZ0
Rot9RVn8zkLO+2FqN+J3eyhkfp2qtm4+aMbNThrK724PAdltBxci7v0469zk6bg+qiI/Cro3VuHP
86MB+sAD2OP8ECMwvHhCcFq3czWYjCQ9G1p3xBC88dqowzfxSSIQ8u+7Z1nsfK0ZpmYYmyvPeV+V
4ayUeoQU9HSQem+cAdSSANuQq8DJXl1rWuCU7bLE922uj99jBIBWJh+dxnBfB7TrIxzmtU9N5Tj/
GUuldg/omGZH6OBbLxV6Cn3wzYH2SuFCG40W/nQVYwRuL4A3k/hsKvUR+fHGKvBRNnQRYU27KiHl
Ws8UtfT1M2QKHrxpTqzAyRr3aM/fXIfOGuJB3mYYsPt4wDJmaSNwB2U61fDULeLHAlrgwcna/sru
JgXqEWci+vn2Nn95ebI0N7f1qVSUSB/KKmBQ6+Htra20UVr9ndtkepAgLP8+Bj7293UHdzT7N+0G
PMa+FNCtRB1TFI7v01igV2cp4oQ8uxsO8ZocxKwbr5IuJecaBRLsXffYk9gYJ52UgG8u6gXvu8nR
vsGQyw5WuREZacLyE1nqN0P75atc0zYdlEHE97WLqeRJa2P9p5XbHpI/c9G5Z1grzRzVMdeav68W
/x8li5kWOKk9AK2oxq52daAacqKB5CV5F6bL2oRzpSTR69XvjZBCNeoy5kRcFhDRlo/+CP+T1qcF
YDa05JsUz1OuChVAxTg9Y3Kk/w+PRZrZBmhgv65azPmYo3cunBhJw3jAXqVI7MsCEZWxclpNRy6d
t56MAQs3J4DIMN+3TfTnk3WW1ylpn97nLSWDg0hTOLXCCt1UORrq3NqP2/0TwJ5DHbzvlLi6Jt1C
X7n2ViJ+S8dtuVOM6dfrX+oaW40NPGhmEgDIGgZFuweqvc6abGrBey5CzSkz8u4J2Sj817vJOM2Z
bEPmuliRZop9EulkIc+5/DUaht+wqSOgKocGj74f3iWpM2SqoN6f1LKNCqPV7owJSfU27peD3XLr
pXK6N0VAjQRwtTOV1FOzCkXVvEjkxZ2z5W7O3fSAWnrzrUJGBkLG3AoJl10pQluPaSc0gnu10fQw
qXXnXK/l6jtw4YNBHYpwQlUsqFGi8btlKJ9aYf41g2l7q1BCQNyj3XaFh0yXZSxitUnh09b1OaXX
AeqynnyQL8XBW73OD9v24R/HT4OCvZ2aP04FLfAMp1dGy8mmM1NMuQgXDRgIGA07NK1xAEUyKT8L
1r97ff9en0dKIy5Tm3Yf1bWzKzR7bdbgRGoKiD2rPk/8H2GR9IZfLdZ8UL3c+Kig70GzAmNFqh6p
vpdPKRtF2lVtKBEq/MQYR5vvTTqkeDekenVBvUfxp2WZgi6xzUezMr5R7rcHVKPr5wVuuoksEcKB
Ke7jTwlXa7A2115kbrzAlqUMROesnwyZrweZ6vqobPcVCH14c2HLtX+1ZWlWTox5N6dSNS5Jxdik
yNvhIADdWsXlPuqyBHiB/SrWahZ1U5lYbdLMeFMvkxkxddKPAAnXclE2N0wuI6AVN1/EPZNB4i+O
3jFQS7QUhyctdsZv+TivdkA7qxgDZ0rwHCdty8d8LuVnoE8r9jlrcUpXzf6W4FT5XzZ13vfaUZNP
Cxiny8R2/vz6bv4dbV8WWiBuuR5uAkqUyXvQJtjHQnerKblnkt5v3msVji9DUv4aFTe+xMpAwxN/
C/fNUsXjW70t10/lmk+nJlOc0Bod9Tw6g/04Jvb61ymd6muTHgX5QLPJ2h20ZFjTGeQqiA4XYxA4
UN3FEgBwK1srwtffwo09TicG1jI7Hc0Se2th/hFNsAjBxqSg5pN4loQqjmV3TN3FqTDyo07TNTiS
3usmbsQ7B8WNqOrLtSpMRFKd2dF9jHDHt9HMJQpiiTLld8IYpm82feAmGBDtiv3WEsOjIuJx9C2r
ld/s1mnkGxmTl2ezHzFX69PYCOfV0783SlbCD3cd2WHwtqzzOUHHOWXwULe5345G/wl+WfqP25UT
TmyuHC+LPmdFmMVCq4JMq+dnTIOnIVStYXjf0GD0QsNeQXf0isbgpCxnWjNabDWWr1eq8U0KeuOo
eddWhya36/2apzpxfQnCxz73yZK1gQ66UdAvr9OPbbJ6RxCcG59t87cgt21aM8BjXr5Kxej0vE8o
+ko3HQN9XquTbpXZ02zUf03ForNK2xN41ibaStfo5VKDV1iG8CiiUXh71gYjuVsVSwZuaXSh7vbq
ey/WRYhehuqnlVwO9ud1CY86LbRSZAO5KaBs83J1LceicSjm+L5DZTwsO0+GrT20Qex5UJ9heZzK
sT26N2yPtIsMyPdsBGuqaqL/7lDEaNTmCuP8+1nN3FOX1gbmU72uBOaA5nslxOL6nSjFXdLUWBq2
Q6ccAbBvxVCoIxscZgNzgCd8+eDU8dPiCVy2qkHm7Duk1yJDjML7tQAh0/7zoM4M/rhoGGNxwUov
wM9JiqvVK8ppMx55P+WZ+0VfK+uXOdUTnQYHGSIaYUp3UBfcel0OhS2CxXwj3tvLn+q1JmI0Tiei
EkwtiuXuJEyGymk3+c2mhe3LNNWdwPLWubs0dpyon7W0N48U8W5kN6Ys7FSazBofblcyVKmaWwpO
M1FneEvA/bJ4b1ayOSi/rtt7Nqtw4ja9R66/uw0p89zpwVco0dKkaLNYipd8mGOGBkG91J1+Zh7e
fHo9Rt9Yks3vWLALOIRXxUGMQikjPykiI4eXGHZKY9/15bh4Jwdsy0eM1p3Pr6+4PcTuAGy0MHxy
QTCiw777or0mhhjao4g6AmJrlONJoi0Cazg/8k/+3QnfLbX5OXGyGYhzWd+dNStvRZ4uUomm2Vbe
molXOJhxg9AK0maev7PhVoA+egZz0WyqconyTEu/T62TVaFSNd03MDUG8n9G6/0UNiNm31Rs7a2V
A0UCqDhPgOLbTAtWTUX3USkVtT93o1JZ94vexNhO9FjC/NR6FTsuPcZy3VdFE3ugj+buA5BU2JY6
Yr7Nncz1BtXbPrbR4gYyBKpzMarTOLYjsGaUor7b08g9DoVC89OorQoa5Y1XvVcyxYg8rZSrb0vF
9D5QlagP0Cs0LQTob9dvCd+zfIJohWOiO2TlGgqtANI9mu36ZFJyK4FbeTmCv2WldJc0r8CduFWL
M7midyYEEHhfdx6mBsUTpb+BxnGNO0TYud5sBWB6HBmkg64O8PNxNGtV2ZWgiRznTZsU6ueht9WP
OB7bna8kyvg2LdoGCwl08O1gnXE6qUvP/WgYiR37BTCxd0bWJF9crKRcv16ZS4dYmbXmOQGbKhEC
zeY1rNCYbRHRHtU5hH4Xd4HkvYz+GgMX99tKJG6IiJhLPCpFMYTgYrMhHJRZRRyI5rzl52gpM2LT
Y0XFBrmp/lXmDNA4U6Tsy+ub/Spu0DlBGhqNd9AYLq23l+GrxptNrPA5Ijkm84nwNDykTaofJLKr
I7W1DTewLK29jW25S6MctLIkb0BJzKY8yIER3ZU1ZGrh1Uc0lKt4vC1FDxsCCpmbsPzygeypB5nP
gDHqtQqHTccaja8Nr/AJ5R7xT+E0SQJSLO6IImI2gIpl9SGz9DpvQ/Vk+IJY6KZRusdkjPDF3Ar4
bKSi7XKSip5+LRi9n9VyZDIxW/MZjNZRMXvj1rgRTAklXI65ju8TdyK5IVpWZ0cL/STH78zWpLNh
1ovlx+2Iir6NVvbPojOguPh14bLP9aRbigc3A8l2sK+uvjiSkH/+mG3f/Vlaew47XnEsjDzKOKxg
oZ1qu9VPs3pIpLrxtiHSMZ2mr8Nm3revHLskWoGIjjTSUZAieH4/WHVSQlpcvfNK9HkrDfpJrx+c
Gw/IjG3jfXtbjbjv7xQSdbyhHI1oJBfdCVttQ1AMdTBORwifGyvR7UCEZrOO5Cq+64mn0gaCkgEQ
xkWnCFtpZR+kmqgP7WAlX19/qKtky+HhJW5S8RQTJN2XX62YlLQZ9diLGl35sPJa77Wp/+T1KV3j
1YiPMu2t5XBAQtJz6+dcBR+tMmvml5D+uYzYpzWRJpKvihZ4mTACs1yPWJdXb5LHo1f2Wx+Vpvg+
DAGXTCyhrl6kCaf8LEYp0HNQYLY21ap0wevv8lYggn+D4jeduc2M9+W7hBcWWwWN5MjK01RcKp35
a1BUenlqdbsfgnVpYViNQBRjUk9SPPbDWh20B2+9YIpo2iYQXTc+xsvfgMacGcNmdSK315a38WI6
xd3Ya3rLhamo8M7R54Ny7VomhndMjYivrMo1/uqea5ISy7xuvCjJXbu/tFpfrKEBf2YOV9VxxhCN
OvdUaamlg5odKiPU5Ch+9NWkR9IZaushcfP4c4MnQ+9bTZ/3fj4V8q/1iPiZv+VXaUpzM9+j7hV3
Jacr8H9bB+0anen/T2c0/nriua1CsxsIAJqKXGVevn9Pbw3APzk0X9Swn5sSFQ9HLMzD4yk58py/
9a2BwAO6ohXMzW2XyTVA6ADbFzdCpmTdCIu0DfyiQQ/Ip0GsqBF0yaNke6N6oJXGBuNKYG4gh5fP
t4DjoDTX7YgrjRtiTdZeDHBB0esn6ffU70WZDLaIIQ/lLp0qwBS7nG52mqtkKqyTeMnipg/rtZ+6
E6kw+1hKr5WnjIusG2p920ug3jbzBTDyRfee8coCUye1kG8BJKlYzx1A5veDACvpI5UVx4GqrXJ5
51WTnbwTTlJ/lbUllQdcmGQeLJ4T/xhNs9wktqv1zCzQ6wPVAs5v4jimBXhsYatW9Sj24F5Wiy+y
crIf7pDnH+HpGy5OY9biXnQTXG8wde34rDpLr/qzOU3/TdKsj/RJb4S4bToLC48iYOsZvPwi6jS6
Tj5BNHDcrrvT1Lg/V5Bwz7XMj1T4r/Iu/RAMQElIpk2PYt9QrYol6WwFmYCFWjvoKCX93kyyEPX5
9c7SS65M6iJOr++F68bltiodS5XCCgOA/ZajhZs3liaJL3JSztzLK64DjCM/1pqm3adUPXFQpeP6
dh5b63Ht8/KtQkPjUdp5FtnocK6+RNf32WNWmFxe/3E3joPFWweqCtmeX7fbp8RYa80aegE6Vjv/
CcVan5Z4bs+vr3LzvXOd0GnQcyHe13mb16NMW1j9Cn7DUYaOQx2IIjG7N45ojQFHi77+r81y0A6v
L3wjo5E1t1hG7brp0r7cW51eoD6UjSIakzH3R0964Tp7IljsrDpNWa3eS3RUT1KL5w+wiMe/T6ig
qZiIbBscYcPd1oY0vOSAiTzqIGuIGjzoAiUrykvRDQ0gb61403nlcOqHST83haUfTCluPT2zdOYx
WJnSNt/HOuStC+ysKVZwUfyiknMfLaNWefWOhipGX4UtUpk+F8gpmB21PHj6657Y1n7knNH5RIaN
t/Dy7fO8iyuqQkQm5Arqlrmv3mdukWmhHFb9/bzqSsUNsWt/ZuuUsPFy59/WSsyHLJOTxkR3NeaL
xO/9WQiTfFqZafx+nlFSONgmt0IQRjao66J6yUnYfaely6HgI68ZVWnXPs965iBjli3cwycjnsLX
9+SNI4d2KcZrIA6369buyDnxPCtdTMWqT00cWI60ftmzOvz7+io3ciul/gZ+QeKCXLd791WiFaqi
1CSgfLUvsOa1z2h/yzO6sIoayDY7AGvfeirmYVQM1FCbBNjLb50bsmumLvGiKa/EXQ/KITs55dCV
d68/17ViHoNwZF8ZHZNbuazuNvWqL/S3M27LlSYBChbaYrv0IAbjGdi9Un/0xDJ+73WzTHwSgfym
F6kJaNUz6T07VdrcZ06T/rU91u5H6S+fHh6eAzOtdSG3dcsZIIt40mEun1rkoY9O1TYf35UWaLBs
cJxNW4fi4uVarVFhC9qobjSbYribkpRGfp2jrFd7zaUk2gS5zpSXI5PCJJxpUg1VkR9s4hsnhsDG
fBlSLejg/VQbr881x46SYpR0+9a0FSuculrcF2txxJS8tRTozG1CCfb9qiKthrVbrJKdVZsy/tXL
cTihoyC/OHb96fW9dWMPs3E3CVq0R4jYuz2MUB9ii8VEIwZt4VMp4vrD2ifOAWzrxsncsIQ03rGS
um4Pry6DS6uj6kWAYv2iJjK7TEAZ36e86hh708H+/vpjbT97t2FoYRHWYDZgCGPuAo7MSokwWuUi
EDTCpHSmNn3GDiabvyZa6Tm+WXvJt7Urhg9zMZCiRq+gJ/n6b7hu9VDfEx82jUDKYuZgL3etlvVO
31aTE02JMT0zmxN3HSzpHqtUo8p8wRUgQTrJqFYGEl33AEZgvV9cFCEOzs8VHmP7IYRG8vE2pdqH
32UVaMfhnht5Ce3PeHANX7Om/JRpyRKWTSGflmFVAqsX9UE6vpauZmkKtW1MRB1Is+LlO8DoqHCw
7bMj12lwYECpzjx7eQrSs4m7Wn9XC7PpfENp00vtGeJTIh3xKfOc9R3i8uLoCN8oyoDnMqPYgghI
2t1uF1yxEtzUrEgvMdVLEOdr/UkiTmgDfj/DLmxObtmt317fCDfOGJIODuhn/Fdoau4qMgL6bKBb
bUflYD8jalI9OMCNDpoIN0IGwkFQsJAoBmW9z+dcKwu17Hk0icnWfakiyw/qZVi+w5uxjzQOby4G
SIPpC+BBUKAvv6rI4o3qv9A6zco6qrzeQMwV2qPXT+bfV+s0SxGLY6S9zXt2n6xTS1sU9mxFNBxA
Z5SNPC+qlR+ckJv7lKIVuiNpEUj+7hvNamlMYsmsaDXnNj+5aoXG+IL+0QfRapkM2lXL3gxpneUB
zLTk3dAAbfKx3obBXKnldKRed+sNb549W6tAZWa5e2zPqfu+WHJ2ql4nDyM9kNqfkjHOQ3V0zeEg
td3aoeDKgVeAQb3ugtFWM+fV7e1IYbyHRbRoNt5ucXAluvlMADl+q4OTSnfPZAKBHrEwtyPG+ABA
DWsKcrNdzqBvhoPYe2sp0Nzksw0XhZbCyw06UPBYTcVSrsFEpgBwHXnZ7IUi7rSDpW69O7YmEXRj
yzJHeLlUknbK2sDpi1RHQdKa9U5dOx+xVG4kE6icW59qowCQrncvz6NV4nr1Nq1IS++HhPouArFK
iYyUvaB1q2GM8YMayT55dYnmrJ3UVR4a5sQk5fVwdp3M+SUbuA/7L5L6vl3Wx0zM3VSzIgcQ1dsx
z8eGIGrHI6Rup3yjL2hbHuzPW0tu8KftJGz9pd3D2/3ipDE1coThSnxRZ5F1AXPP+RyjlHQ/G8NR
4/F6/9Ae0KDL4QawNWl2qZt+71gabupEijaMYVZ28Zl+knWqOhCFr7/Om0vRkADR67l4bO6WMmbV
ACFp2RGm6eW5LlVoKkI1z23/f8ydV3LdVrrvp9Lld/ggh1On+wHYgZtZVKCkFxQlUchxLcTZ3LHc
id0f2G5bBMM+5tMtV9klU0RYWOEL/5CqRxKWZZgeR0W8Fe0JIndI0MAWH09VIjAazehOHYy6dbbY
6Pa7SfZ3WjKa2yx16MPFqDUXZlOdqlN6HHT3NIzn/uR/6LgykbHoeHx/NTWUGPiPcxiBTYOBiNr3
wPm1M7UPoQs32rCfjbbq/AxYeOIbZTxczmV5DKvw3ICz11ENA7LyNE3EFalOLTNyDqrQip3ewJw3
jSk/0XT69a9/22fqYAu4kK/L2cKEeqjD/9Jgmys09pKR0mssEMwIBO3/73kaTyQtrvIhB8GwxyXN
e9+2SDmPY4k8RYcRyPmcq7iPumjhd0mf3jhdNv58/dFMR386G5jeDstpabaQNz/+Gmbq8upgPg/o
MHv9HeFXbb4brFxTAkMxEHwzZ1sCag9pIp4jgoLoiJiUafLDuoOoOMZwFrEZthpV3CQZaED7XV0r
pajPrcy0smsifpFsm4LL+307VonfO1nzEyybW91PpS2jXaOBYD2Xapnq541HI/KDlZAR+B1CDO4p
Ck4RcKFJreYvce6JMrCFmWRI1CI4vqUCFqV3gH6aYdMbU2fsFccotBPpauhZeXVom0HcDl3404ED
UIA4GJOxD2i6RumF6Ic28tOwt8ZNH9oWx5FZdXe5HafZTg42GK64MIUWRIoVT0HpdoXcEN/SCMfx
K57wetF7CveKJ3I0XtLmtJuSIfSTuXSxULPDEsbyaOjXblLRtm9FM+Ocm01aEegGpht+DDzaBWk0
9t9aCzHvINHjLt6oTcdvosYSXzs6BiinGRJn4UmEHam+hWIjJuzhvEF8yjqj0O2NQ3HcuZuHVot2
pSmccFsjeTtt0aqYotQHQzvnt8Az3MUmJtHKsyG1pmrX5qQE39B3HNVAjKaNmMqom9U2KbvM9JGI
H9p3al4reZDP8/S1bazS3IRZmL+XU50r36D2V5dRlRnqpquc0hoOYhZajcKKHanmRT41nRo0pjGe
963G8dD00vrmdLoVXmu2oNpdlHVza9lNn230ygI8hsQmKKyiVnQVs85QHzd6Xao9aPxQ/1TVdnyv
GZ1HxKWP43nR6N6wt2umz41VhcUdLQ5UaKnWZ7Hfq7H2eQp1RVxlchrxgtVQCzgHXGBc4nI3D4Ex
m+mPzrKj+lMc5fm0p948nEu3rorrmSMhxiXF0lM/RZJE+NKyx9OiUPpwN8xV/8nhtPcwBVaGGy20
rDNVzZRP3sQ/gTlPE2dw4hRBN8Xhl4q0zvLVNsz6zSCnWUl9Tysdz+8SJ54Dr8uru4K2YxSYGLhf
txQ5+jO7UGXkqxPv6BtFZ2DQazTwAmL2l4/OUMo7KdxO33hFSudCBa/TnWVhWxh7JDON7iTB/vse
1XhUU0pEC74VXpc1iGpareHXpKO7WdrJXWJJ+bVwoO76tpq7GRN98D4mIlY1wBaZ1vlR343vlFoh
FkzTOhE+/oRz4XcNzlE7E2Cnt1Pox2w8hTR8M4Yh7cC4dzRyPEQ4DxKthOkkMwo8kVRpJhcpJNcf
cnBRmdS0evyIGo0db3BlcK/tUClKtCLbEZHNUQsLMzCQr7R2NIKjDIxEHeMpUHeaemsgV8VRmS9i
aq03KKEStLZ0po3R2wuwL7ZAWpX1gkdsTYf8ehCxF26ibrCI/DrDUG4csy6cM+pt8mMhAZfcuVO2
WPWJLowvtDbV7E/wQLITglXg9EkVC5C6TT4O8mzM0Ee6cvQkaS9Sq3aqIEqkd0ZTV6bbSPGmi9pT
x2+4PlADgziQ9mB3G/NdHWc4ncyOV3tshdE8s5Pm5neNFkgWhF3jjaeGK8x+D/pFnI8UAmw/V0uw
HxUMGbR4gHLL6yQdQVKGfQNda9a12A8N7UFiKi1vB4hkEB7Mbh72fURt7rqrRX6pVCFd7T6ss37b
UVGKmHTFZG1jM6lu6qrUwB1PjBiWx8170WTV8EmLuzDfRmwvV3MnU2dTVIr61a7dBq3nFLUUQwhV
Qya9kp3fUZaafCtzZ8d3pXSundFMzAOHndOda/UcR++sYZKf51ZhfRgRhhStzdzexZwHgEXbzA1U
e2zSwNPRxgtshHnsTWmxkG4NNc+mXWQAZztDFzTBZS4ak+o2VoTU9qaWtu/jbiodzC7IHS857Kcu
sGO7v6rDKhoDMIHDcFFPDlA0oReO3BhJO2eI+mCpgADqJArfbNQ4D5wq75tdnul2tKtLwmmOuMXm
3sCC/R0BiVbtrEJv0yCJetBffaZb3ztzlJpfdnqOPRVZnE8hj8k7IfPnO1Ne3YyANL5pSpfcO05r
XOcFzpi+NZTpD9SNhh8q/tvppu4j4fgDzAJ1M6A49J5KeQoyFTFeSDLMv1sOZFFsvK6avnhaE77v
7VGcVbCufo4utgk++1f3sSfvZp8oRynRbVKa2wHXRWRfcmVud3mhlR8dQ9Rf6lBL3lNLRp45yfJ6
2wwSm08j6d2vVkbNGPZtmWSbsiqqn7ZLX+A0VOO+Omgd6rCboY/Vq8pVsuZQTkNyOXfuYCPWauMz
gWakHQf4BcQfcyqKDkkJszpIVaeoD6jWynRD39uezmVlW7cx6JXQL8rOUVGzrcefg0vHxs7Q/Arc
1JEXLQYUpm+1lrovctuKzs28rDMfVktc3RoY22zCXrCfWZkzUwqWEjfWEHjgu4J+C11OGY1zoJRp
8n2uw9ncklQk8HqlKb72UaXVt+PoFp/oLQ4KVKRq1AljYnZarIwV59BNdXxwUXep2DcM7+vQT/V3
0+pMc8tWVKhfpn5srF3Yhlq7I5hTza1s6vJSd4r2izG7BYf8oMuLTmn1z9QT5BxYhuhG3+jJX/xK
53p7DEoSe9OIEYSGL/O5dk+ddO6MgDfrMaxucxTKJJKppg9Nqnw34IVsUfou8i4IhRoeCCWdzzbJ
HhaqzhB+cMuUZp47NaK9JoTUOV/yZNHL8lKvwvtPmb+XTo/ob9VhObBpgSiQOzr2ZJwi+uumG8dF
1WWLefWo7vUe4wihScfaKFXax+e57sw3bV815n5RqYp8EDrjpzYHTxl0UkcAOHa9LOeLNCTcWQs0
F9QMrtt74oUak8hunk4s6XD8oqE8f5RRzFtSCZxuiioZtMC0hxC5scXqIA6QpZntH6UUTXv7eti7
BLWrFIj201IS4D+ApFcpkIwKmcxJpx40o1bfKUkKRSa3kl3PsWsGWkZD1K+Q/W2OVAmelmABVi51
OdxT4NTrq2C771mFZpxph8IpzEOmpN2wkWrWqr4xkXqhYhRGZ8IQ6XnaOVpzJPEj33j63lR2UPGi
DUdVZF0QKYir5t7V9YNpxcpdPdph6EMGLFGPnlsjD9q2w4tXln3fB8gDq7OfCSHOG8TbQV+Ww1Bs
p8iU1WH0oAofOBjcO4xOROsjhm2kvhmpfbNpVTYx1qZRSb9ASuRuQl4nCWj3V9Ymd7IIeqOpy1sz
6pXxdigbPQtqs7Q+92pmMjOUJAP0ONf2maiQxfZVZJZS+PgFFIa5lTUHVR+GCdFXnSjbTPdkeMpV
wvmsNpelRSiltRt85zQE7FwEzq9CGv3TjWgcN9kqfVG7+7HJ4+u2Vifza6sZo+EziS3lhBNcixap
QWvRO2JHiTZ57aEEp8IICveVVCCIlkXZnnqeqLI2QBIUqZC00LrxhN62XgZFUo6uDwtLsQNVlWG3
MRMDnSo3VRVtT91uzDa9Eln2LvFGrdxw6pTdp7S3m+qkGR1iHB273PSqdiMlPQU+3qQfHYucynct
fELPdG9qFnEWs06CGNI4IroGePuPJjnT1TwCag5SWxpdgBTjjDyVkQEItAUNZZLsSb0eC7fPL4B6
Wu8xH0+rIPagCW6R40BQTvOiCvK33acATqnGmid1X8134zhrn8KhaNn7irqOzhXNEaVPQ4HFbhZV
IfwmKZJ2D1q3ue68BSuTzMCxOZj0cfmLo9FudUeZINVRXYz9KVRml7ZLVCtb2beJDByzRzOo76xU
BGXtiXeK4RYsCTYOuVNkwxgEWTUZH8razrvILzx7kCgNdXlzWYRJ0/5M57a8tdXEJl6zzMk9SzQ3
OrcLGx0kgtesC4BKhKdNm9XJ1isV19gJNa/EeTHoAm9HxSZSNBWt+OSVKIKCm9ct1gFd19t+QPK+
rtH12ItJS2GzFtGER6zVImKYWGG/R5FDQ3DQdvPPHeqwCLnMvRn7qCMZ7zur9r4QV6bvR6/RzyI6
P0qAo1iRn9cuCDq/rUqc4Rbv74vcnOC3DdnspCfoLYowEBmV2Z3MU3bqAqBitdGsskMXWs1UZD8b
3b3M4pSFk5fo3vqiico6sPuiujPNWeF3mtz7bkZFPLBu5trccrohgxlFEXwAacTaHOgwDywEv6r+
plNLMztXc+R4II5N4a1ZFHOBoZabfOZQdvLAzq35g0cd8mc/N+q8Rb5o/JDNY93tFfi9chsqxnLN
FEG7Xdb29k00ywUirzqSzLu0ysu6z5uKTpNl/CDmmpUL9De790PZLUwhOKXqNneTJoM3MTnOPnS7
hPx6kWjfVTTH75XcricoBSCz/N4ojMJ3cmu6sRHPLAPEwhwdk+K5Kw5eXbb7RBSeF6AVOVeBOnmR
GhAzFeXZmIAMCgZPTfhYnYTpOXudUfkxnnjbBOEsD5lMu8GWUOQG4TSu3nxUxdoZQ9xRTtbC8azT
+y4NqPQizq9Dvk2IIuWAxmfr0lPydPEhbStH39DHte1Aswh3KfWjVjyPefMZ93pT31tNNG7CtK9N
v6FsHgcyEuoha42x3xZtq3RBNgEnOYx6hNGB1ofpNUmO/bXQu7g90md5piq2iMKiz0CfFoGBVYnV
ApCdk2xpBy/3lvpBlFxbFQ6AtZ0Wf7sPsEDAaUPizA1QY12GJFcockWSJoRIcG5QKg0DJwzFySTr
cvv6cf+0OE+FD8lxLNpwPqH38LjGVRkqdotDYx1KYVjbUKPCGrGA371+l2fK07RVoY0iSo2W3hp0
VMmiUzvU1A/QWxROLaurP42Ey++NcGh3dqhG31+/4TMfCwclJPto2Wvuk0Jqb6J/PeQesHZKHlut
l/r5UDpTgHPjMTGGZwIXbgV+FP06IBhrJN/Yw2HXocIRFVdas53txN2G9RSWJzJUxN7uUaXYFnIo
SdtqLZbB62/6dGiXzvkyIylaL3bujz9gkQlilKoCVi8jc+eoSXim5zAUTK9XN+jETEeWwdMJgyoa
nH4iRCBkTz5lrsFu7yktHtAYt3xa0GKj95F3rC68hJmPw1Bus1h0ghIDnbDuL2hOSTLUpOYBRC66
yYMlxJVX4gbMsTaU93Tzy6tJlNY+ixVN8z0MKzB1KqV+qggj/fL6GD8zm4gLgRctY4w44WrpV145
atY8GwcrrORWG0pKjQPVJ6+iQPO3b8WdAJwRDKMwse4AAK+xkzAXxkErrZCi69DluIB19rTNOvij
RybP04/J4gC8z0pxFoWn1YtFKWDlVHH1w9wDsySltC9maVpHMA7PhNaLOdCCoqf/Dsbh8RRN0Zpt
8iZSUbtQk4vW4iRO9MI+x6R33qCDVAcTysN3rw/kc68GZQFoCfI9qAetboqFSuiYiaoeMPopzoTZ
4IXldc6RrOW5V6PjC3SF3W3p9z9+NRd0tW7OjnYAW+5e6XS/qL1KcY14j/mhaTw19KcYANOR2z7d
c/gwaPur9tKlQdRydds5K1KHYuDBo1987oUUarBz6U4pgDvvqHWnwZx7ne+aRbZ/fVif227Ajj5A
r4DKrVvUMm+E7gjmp2h1993YjRrJ9lTszM4tLwctPGaW/eybYohHP9fCsGE9wGbsDvVQN8ZhOVhI
PCXuso2R7PKw+hp6hf2ZWkFB0b7920Yjiwoyx8dC84MetT7uFYxt+gnxnQMSYXNQpFa3GfXMpbyr
TkeO+6eTiFtRx3VskJmGsdZJocaXpakVGYfGCOdNXojoQhJkXkVCS9Fapvff2479t5c+yFZtORtp
cMFZWgb+l8Zbb0+i6uZUPUizaQ5eF363JjU6El08M1ugDjF8KCyjULueLXWP7+7U5eph1KTdBG43
FN88x5AXMpy9ZivcxDpC7X66VYOAhIhJ+5KPZq/3msWx2vIiYz5MGZGtaiGSNKIrtOsUtziyrS2b
4+qIwuoVyJLHFkrXY7XD4KSl95XVaQfFq+bt3Nr6N3CC4R4eonnaIk0SEE22qHB0lLuEqRw5KZ4Z
20VcDhkY5E+o2Kxun8RZ7uT0LQ99EnfbtgfLntlpSLlgRjJpMN+wIABoLeWRB+WZNVANp1QSJanO
BwvHGMTAW3EA5dAfLKvPj6Ahn0qvsqcyORcMGgNMnPF4craWPZRWZ6uHIqxY2ariiDvRQ5f2tSFu
v3voHFKmTo2y9tPUU9KAAHOUUKZb7bKTDSrQmaP2ld+OXvm3Q1kejRhWpXQA1mQ9DCa7u92REx/6
PLFuWsOYvmn9mGabwa3N77VGBfHISn1me2CnByCIDteiOrlM+V9WapPDzLSdDHYSsKNDr+LXM83G
RM2jxjNqNt2gg7/9+jb/DJoGUgonJxvSg0zc6qZEDLrZw2M6UL52FgpMS2cWvb35VqQ5mJpmaK1w
IwgFd3UyzidSk0WxyUrhJEf2kGdWtIksNM/CNgVGcDXPFQn/BPM/IsFpznYhBe2DrmIsozXiGIbo
mVshVEIqtGyIT1d06UiZFEt7xmzqyzBx5WWmSRRLSkU/8lJPo5OHlWSDwELgkxX1+JtCNxOVwNvm
oNMXWCTjLPphVlVoR/ao5+6DCjU0Hl6LqHIVn+hjnCfF7LJox7Q6B+tfbqZeV4/MlmcOafZA2PeQ
2ha53tXbkDCW2NqZ6sEemf+waaDX7MYpTfWdmzZ1H1iyS79hPFLRShZldiwKe4BTrrZiRNqXFAyn
rqcnKOQMs4vsSeMwI9fzRYkxcTBmJSUoOo95TYFlGlQfSLp+g4AFbXIojeZ3xYq8z55dG99VVLk/
h4tGJ6IwSnHZNZTsgzHGm4Pcw9a+Zsag93e61okbr6V976sdMNqDgcDBlUFicpfFrvWl1pO42eSR
rYjAEU73tbVS3F1EJhXsNeB4bOqJAuKRaPCZkwDQ7pKZLMbjzJrHk8lK3UpkgP0ORgRCAl2kcaMq
KAi3VH4CeGbdyeubw3qZQAlzl0L9IsC9wL+Wn/+yIYnC0EvXhpzX9XFL44xOvankdaAUcX04cqv1
vR5EHYAGAyAEpc6m8/heCIoVLjXykX0opeMnQk1c5ooz6pdzBpAeN7FRniEOgNshhibxF3IrnNOt
3jOv2KTd83EG8+LDJUNdT9IC14N0qNrqc2qGk3PZAAkOWrDJd2PYeMmP1sq9c3WQQh19t4ltmzrm
YDWboreQ90bIwoqvRDxadM3buqsCbHwKNYhyO4xgRjvql3nyZtuvqySXuzFXXRnoddOOG0XYuQiU
CfYVljg5bGB1bpvopBvV8dZS8M0MnMLmBWWBDwx2oENdXg/DIHZ4B/XTJUY41NXERDJxYg5eYlw3
OmYLPv3WDM0Tzub6QMU5ifYV5Tr7BJzOFG0hv6Tux9e/yPo04oNwLmC+x8YFWH59NCOxkiusi+6Q
uLWLVgFqa2hyh11+1tN9708oguufvSoeo+nINH9yJnHrBZm+sLJJjQGLPZ4LdkjUoCh2fzDwXcoC
N66TxZK0ir6qVeb0QZzok3JqS80sDppUtE+sVqx8inwGLf+3R4EMnaWmUhAE2rosyV+WAPqboOJp
Bh2EwCEIZ1PAMFpqf/dMEA12XWARik3Okc384QV/3eYYAGpoIOXAzIH1XiNpET2lDl1X3WEAJ9eT
mdjelYZdUoPo24DIWWqONCditNLVi2KMIFI0USPtjZLWAsyOFqXHZAKfLk/4G5wvFBHJfvn343GI
S0yQUK+cDmZZeVdRp6SYsg3GZm7EMSXZ9VHmwGpCr4kJQCCkP8H35rBIifmHmTpbl56YEq+YGvjd
/vUP+9xdgCgDc0evS0Xx+vELFZk3h4req4c574pNPGewj9v8GN/kmalskL5jOmMC2KXZtgpwLUSf
8D5ny04QnCG77FR0Al2xdZpO2+hZEX8YodtUSXOGGa19qZXlcGQTf7qOeQJKB1TxkHag8/r4RatB
gNsxJ/WA81p4AuIuOWkg5KJ7GjqHzGinoLKxiXp9dJ8E9stHJN1kBaN+ShS9ihSMHsG7fEBscdF5
iH09dHCwUuA4Y5hWjuqhr7PGpIVG90HTJ4E0n6k2Z+DtYonqH63C2IkUB5wkEh9Hnu0JPf/h2ZD3
geTAWfPkWMsjD5mJWM6HXMv1sypF5pfeptt8czAamAC19MWIWhx9RGzI6KGBCfLm8qD2rRkHQK4j
lL4NvLbxVB7KxIfbVOgnrSTaCPCji/G7RPSrDQxJQSoI48G+NQxhj35bo5qy6fRGXNvkFmOgAuL4
kkDAqYOxbnr6eTSa7gZW/9VYxGnrh0s447eywctZjdThZx8mCSUg6aSJb0m6V34Ozv7aLKLii9rJ
Ot2+/h3XAd8yVPAGEDvhMz0VBzXtOkw8KeZDa2nhpWqVznmRRmMKwC/zfpSg8n42Xdi1O6dq7Q+v
3/uZXZByMKko8gBUoJ7EzjDKdMH6mQ+Ad5Nq60y69TOLrN7wzQy/5AVsFV41aZfmgWBzxKybIOI2
l2MBqd+UVK1ff6B1HYDB0B9MG9GFYt9YlxwsK0KxrpHqgQ17UOj5TWmPPJadbzVjcoD+xBmtSg3E
V7GZTKyz/EFVjLvXH+KZjdikVUS/CDD1U5LFaCplFE7tcMBeLaVvpE5bVcnC9wSC9ZEt8pmdAwVQ
4jGK7ATLa5qnKcKQYH8eDzMtw6tGZiAfiqYOhqhWT0t2/k2Rpfm/B/m/vo//Hd1X1/8+5cS//oc/
f6/qqU1Yaas//uuqv29l197/4+KuFv9gQ/hxJ5Oq/J/lIn/+0uNL/Osi+Q6Upvop13/r0S9xpz+e
ZHMn7x79YVvKRE7vuvt2urkXXS4fbsAzL3/zf/vDf9w/XOXDVN//87fvVVfK5WoY7JW//fGjw49/
/vZAhv+vX6//xw8v7wp+76ICz3PftnfyyS/d3wn5z9/Akf6OVQSuXkyARffSMH/7x3D/nx/xpTy0
vBbXW1yjmMVl1cqY29q/g2sxHnzssKa1WeyU/v74CYVFtEn5n5R6AVr99p+ne/TF/vqC/yi74rqi
zyK47uOJQw5P+R9mAwwOjLue6hb17sB2p2fjprMN8THta1Dr2bjvTJCckCoG7XRQBuNd0djVPXJ6
9nWizONpaaTKaR0N3Rc7yvSzLMk6OlxmdJgSPb+hpwE09WEt/a259uK8eTTX/pcz8v/HubZsU6/M
tbv8//4fjIAfzbTlV/4904BI/a6z71EfWmiHFGf+M9E87/cHQhnkGXoiVDaYTX/MM+d36p3IbaII
vugqEfX8OdHU3xcOCNJCUMcfZD+tvzXTHrLCvwJlhboUfTJyk1U4WvYOBuFZaBwUWSUnExCJxg8V
pbhxpm44Q3rCShCM0JVbaAU1SrRs1b5V0xrCC1p7h5VndcoJ3p4rIMcPhNRWGgChGMMF76RfgHl1
7+pODIdYLeZ0G7qYe0xaa86+OSQyOQxOPG5+GfY/FtGvi0Z/fNT+9SqM8K8ZhlcI+vZmZx7qfBKW
P6VufS8cLew5/RWMEYmRjSSAlqt0mwwrqPOorRs9CF0tzjZQT+r7KkncT3NhN6CQmxGvYBQ0cDwr
PT2/CAtL/zIornvpjfjb861znEWN0g6Meizu3HlOxGbsi+bLNEh3Bw5Vue3gVZ7PceYcwd49Pj//
esNVBDosafZswSjNHgRDTXeW33WzJKGmcKR8S6mt3NJ1xba4xd2DPC6sneHI2f342Pzr3vrj0aUl
IJvBreaDYczKNZAP7UsDoOgzuNXmWAvrcXnmr3us0tVQqUfLFiQsc2SM3x0cer5BhVTfO5MVn3lV
Mh7r5j7IXDw37VfuCWXqGCjrmcYhYfR+UpBxb9qwVT9KenQimHpAAHUKH2Zjq4PyLh895yrzRoQy
rDZSP7peo37U+s79BiKjP3GbrI7Bqpse6J0aAxsfudVpa1au9kPDluAcK+zsWB65zOZnntxd5UGV
GoNJwq9mj7jVvvTmU/KlI7zvly69LKxfUvSuHVodBQG5nwagcnF5ggPzkZn70qWXg+6XS2cSbeZh
6OQ+1JsrTY1vVEB3r6/7ly69Kix4cWOksdHw1CLbFFOzMaojkeJLV17tjQ5mbSK2uTJA9l0MdnQq
2+3bHnq55S/j4dk5p35Ryb0OPE1HRjlX/x4B+89FtO7/Zvqoz447yL2VqbsMVhsSPMHbnnq1BxS4
mhSeYYm91xjvYj29b0PzjQOyWvqidnHwqWK5r1wcEPJ0E9nN32p0/jUg67UO789MjWVaQxgBeDw7
pl/oufgwNmX0800js67xjegMwzHiHjLuwX1aZuPdobBbbN52+dXKzNNew+2XmVjQ2KJH1/b+0KD+
9barrxZn6bm5qWWZ3Ncp8oHusJXt37NE+3Ps11U/gYuD6Ota7qkmbwCJgrk2m/dve+zV8hQ2sI18
TOXe0cX7orY2qXqsg/vCyndWy9Mtq3Loy0TujdHZVOjJiKMqocugPrN/O6szHIFsrBkwVdln2TDd
IpmpnQBn8D5h4T6fOhEar5FX9UfqoC+9x2rBtulUZTHyqgCKAaRqEXZcxwpzL116tWDNThsimKIM
EeTacjDxlDxWX3rp0qsF27NA9dprxT7OSt+l/l/UmzdNGXt1eEIcNPWkFWKP3tcnqfaf6Vcf6cS/
ELssOeGvO/oUmyHWLrXYO3EKqhe2si+rsDwkXtIEjpMpJ297hdVihSMMt6qC3O5NE/Dp0II/6SjH
7C9eGHp7dZjGsC8L0+Or4uL2wQ7vh1K5fttzr1Zr6EXuPOme2Dc6HYYwHG9BCx3T6HjpsZf//8tx
WpdJDoiMQQEEFNRpjXuMs3vbc6/Wa+wliMDVjdi3ltr6SW16G0Qmo7dtvWuvbK2DIkYbGtDr7J5l
9biH/v22uMheLdCxoiJo5ctEQRwvsG1c8kCTv/HiqyUaA7KcqkqykDwIYna3maLubVHoGjoqojga
+r4Te2vhTjTmtzo8Js3zwjRZC2o3wtJLtP3FXrcqP3PdoD0qK/LSpVfLsumqygxLPmSGEUmtf3En
+20T0FotyWoRmIohTu3d0jiggLEV082Rqb3sTc+cRevumFK4xlhWzO3ecIxN5YYERsS5wTDE+Tt1
MrxzYcdwLpO+Qclj4YVcIbWbnjhYEtX0VvusQzMwsj537uh+iWnH+nlhG/ADNee6coowxiGxdu5i
pI/Rc/DsE2W004+qqGTgQf/OofZtRs3rD7MhlU1kGdaubbJ839HeOKnjBARComrFjxYhwp2AuXAy
6BCzRwUSiWKA0veNoQLmI9LuPsnR3vcHVwB+Tmvd+TBipbYNvVy9USYb9pjqKvJGB1cB3KGyh/2R
QXx+DPXV55lAlaHTzr5fSGP0+ymlRyPlkdD1pVm12tdU1AJar+cklJGF3mi5Ee3fQzX+GZlZq31N
FFrRGiHLrPbcG9qfN2p4zNP1padeRR0GFFjQaKyFMDlker6xq2OWBy9debWnASwNZa1y5bmegagk
3bfYUd/2Ia3VlqYh1WBnTi72aVZ6vrboj3th9/5Ns8RcBR6OLMdZqGRORhWeVSbuInr4toDAXAUe
cw1hvihL5kg3jIEwod1mWnYMl/rCiK+xZDHiI2UXs0U4s75N7elspjPztjFZrRzBkedRVORjQlG2
Uf/Xo/Fte6a5CjZiIxuzKtfFvovc7Qj9f8iPnXyrhvSfC+fB7+2XWEPpvb5BxE7sR2+K70K63r5n
Tiad79D7kLPRmL6c3f5Sy1NxWgCz9g01POa8+dLnWK3aEV2YuetTDoNYG85UmOFbBSrA247etXt2
KrBJdCieEtN7G2s8H+o3LlxztXA50OOpkhofROQn1VwGII7f+K1X6zbpULoqC6aRZiYf1FLL/SQZ
3jYga9BBWKgwQjMCBs1UrpIE6QBRbd40+9eG19mENEkaVmJf6u11XvVbpeXgetu1V8FIIXA8t5bH
BiYAoOVUa+7fduHVknUdbZ6lNTAe3riRegHZ/9i6emFmr3ukdV+Woei4tEgvGpyTjEZsX3/o5eGe
iXKWFt+vyYGmKQrYMFOiDeJg6WW7ysZCqAPnJmO8qrEteFuybazWJl3B2Yobvqi72MNmYf/OTedj
n1RbDs/n3mJ1qKLxXUNOjlib82xvUdqetxRuQoqH4BjUWoKYrzHAacvWOR37sd11lpn7k2WrP02v
sd922OirjVWLFKI1JyPMFfaFOpfvTbd7Y8KyBi7SBc0xeOIgw5oopZxe7gF3/Hh9Drw0u1b7Tz0a
ZoEOxMNCvojVMvfD5Oi3eeni6x3IqHGAUHnwObdhxMtrSItHqgoP1vDPfHZ9FThEWQfYEuD2Xg5g
nHBvSvPLaoz1QLGzEOiRbcAjRrZqC7KLdtrQZ1uUIpWDmwjvfWP37Rc0QcrTBg78ZgEoXEObx5Bi
YChgCjf4pOXVdjYj/bxSrOGswNDwbZvQQ5vul3NyclO9+X+cncdy5DjXKJ+IEfRmS7K8SmrZ7taG
0W5I0AAEPfn0f9YsbnyjOyaitxM9UqkIAgfHZAYNn1wTArJqYmZnfvNHf9jfalXWIxUw3gXsUmv0
Tv7/N3/yh3e4zjWN0StfDjvRecrmIWmKpfjNH27/dSMCk+Fpb2mnU6eVehmWyU4E9aX/eDX/nEP6
u6XyYY3rFXwXNafxpKPR3YWQjgAgGF9X5rX2vT2Ks7WQJ8rKyryMjd0/CMdjhl1FZjLacr1QQxlB
bInwyNy9dZlo30bf5ZfHtXSs3wv57I9vCuXIUHvriEaycw4mdyccEuDB/v0l/4BI/H+h2cdeua7G
62SAhDw4dVSeAp+wKwzHfDcq20LH7uLmKwYsy+yPzxro2EF2oXGJZGvsl5lGpH4OsjO7GtSYf/9E
twX5N4/k47Ro1s2Z77ebfVi3YDlPndcg6RjaBzRxIjVyG7JFZA3/NSrxT7/tw02gsduqX0vTPnRR
P94DDPDvokW41xWh8rXwmaqKjTlY/qOx9x92vT97V/73/S5Ea3QlVQM3UIAVxylKx4w18+/f3O1A
+btv7kOkASQK6pYHSbKO6vaAvNE85ZPZMYtRzN///Vf80x/w4SwrzM7o5RRah27z0Pw01U8xyd+7
uP+5Qv/ny/Fmf6yNgvseqMc/ctF+yVT1e6XUPxtG/+dHG+0UAdnhbmPU+9D8Za+/+XXYf92dAGAq
KpIha1U274RG1X0o2vA3v48Pe9OwDeDF+tE5SPYSZmpmuLA0ZP7eg/y4qzSzR1mMa0uj2guJ5rgv
w8Nv/Wjzw/FbbrJrJzheJ4NB+YIRlsB4noT3m+Wxj73Tkb1kPhBHlklu38/cNlLNuMt/vEJ/v74h
y/z1gdaTZ8oqK8YDrZ7fhtXNv4pF/9dww98H1T7dR38JqqsN4a/TBdMByrk45wNdjLEXqPFA1QwD
cb8Ov7XN0L3611+0QC90CjaBQxT0e5ru0r76r97cf/qCPqybSMLlhzvfHITpp9V0zFF1/c6yoVv8
rx+6dIVYmKIfDoYZTHdRcWsN6tftPxbl3++N/seMjztv/WyY1XzQFhCosZvkDr2g2qup+69OnNuR
8f9vv0Av/voHdOYIdJaOa4LEvnkomzbYO6MmZdvjmLubxtE7m0zYJLU/z//xoP/pr/qw4xtG77SD
b1Cr3ELwrrkPX2Gi6eiSS6Gf/v25/MOq/ZgXqmcll8rIhgMDLtkRnqF3RRGXm7G5wOuiF9r/z1jk
toj+7hu8Lbr/2aZ7K8/yfqRPp5t6ZYM/HrfdIMVycc2p3a1ZF6QgEI9D0Z3D9nOxae/3XvuPeJMM
KEAWBRiDTMF4gFhlf5Rev+3+/Rv8h3fmY4ooc2e4w8EieR31/abrb6W5fvu9H/3hTWcgUvi+nORh
znvnUM8LOtcSwurv/fQPL3uuW8UAniEPlWe1DPoJl6Rg8fnff/g/rN2PeSJVmtmMt1IemC4LrhsU
jSTvXe9ZV471/u+/4s/u4r9bUR8zRoExD03mW/JQWo3w0bKWY5EoMGz7tvSrE9CM/C2rq2pnzi5U
LKstL1U+6nhkNqhJrXmYP9POOcbi1cHeBPzOMR5UhelbZYV6N8Nq2AdV1ACurGB0O8II9/VsDljF
ig0o2mydlmAU38x2jfbaN8Hh9Va0/aJIQV+cQLCid45eFS4yet6AENajkWrPmH6Wa7nsacCePleF
szwitzb2DMcyFFKU/XGAplcmudIaWFbhHHK8mc9jH7AJYBA99s417/XnbM2QJ05z8RAu3RhnUoJU
rQaPGRxXQ6ydCbPv5eZaLMiXCcB3HVuNTSBvhlH3WUQ3GJiVrdVl7Axc3LNXmmY88FGOsHzr+0nR
mJqNfvVaK5XdG1u9PEtTMoOKBFJCR1vdXUHCC4ryPJnPdr80acid+tWUeXGIVGnwtzaV+clnAmTe
qcItH0DjllePrtRjxsybExt9JJPAssoQ7DY9qLTa9vZl6zy8MZ4ynGM0b4C5xjBII1mJY14WC9Oo
eb/+qqvCPoumdlUSgekDAM0QWZgA8oj8R09HTTwvQ8MFZpP6U72u7o9sBCzXmFG1pQ0lgusyuwot
kp6KV8/BQbK/DX7IuMht/6CZW/FSvzaASRtFE7VJyOB8XPY6+mIEtX8ZS+Z15DIaic3ARhtXTBZD
bod/u4u8yknHuVBHRGLVjTQyv5SWxjm5ICfaWQ1FS09MNC9RO5f64na10x6iGR7BwY7aVoIgyjY8
W8ASmRcdR9HAP1VqfhmZSpxjI0QCykIDibYxYq8Sp+jXF3Rd/pNdcV+7zP1orY8Bf8ivrJ3Cb00+
CBDygeGdAOBP93VgFvxWGn4PRjHV1g5KNaakCbpXMi5GrpO8gOOc6KBCTR+GFlanCoR3HAR1+2po
w7uCznWPcvXbl23pzWRiEiqxlkklbQgZnNnV3t+TgiY94/vj4B7mbpu/WXbW63gq14E+3A6otdoG
LeO6C3zowJs0vcQToQvpvW8hFfJONPusbbxjuOgeRrphXQbUBczo2G3uLYlAX383U7xMVLuUzr4D
IlCnYoHL+UdrN7I4mDxnCPHVUhyLba3SrHfHYzsADEvKXHb7yLDySTLpC7Y91kgA9uttjKBncnbf
+uFyX461OPqRLlLwhtG+8Zf5PIwOji132sIwrbVh+ZimSqONLZh6DwIK3xUlHBTwyL/RkIw+T1Yl
brW5aKqPOBnqy1gsWwuFAJcdSNBK/BBwLLt7qIxqelhKY/ouQOvKQ1D2ctgx4/ejpoPmDDPRFle1
TrK72L6lzbd+iP4wm7Jo8M3SnHVcp2wp0h5E48Oi1vJozKv9S9N9/gBKpHzwbLtMmERvuphhZzDj
k800cVyOQs9Akyf5BoqoYzi51Y98/O4nUL5hQpfY9M+zEdUv3lrTYeuHswKWQR/lwDJouK8zNK9K
vwZXPemzNy6dju0Z4PWf3oB4E4wCsLyW4i43aKm39Wq9hG0WPqh26nd5sy5PE+RfM56cKngkJwT3
U+S2kdZRVaRKMaHqIUOgUqLbtNeouGtLdEkgRk1cHegr/Ut1KpdlehadVSSzu5mPVP2CnbhxRl18
CXCeJ4Mh1pVn4JMsO5Kz1w8RU8i/TF0bezyW/q/a9YIfGbNIHFpF891SgHnhXbrwn21fJlPh5Lva
aqYHLZW7z6CjNykyPvb+oAppn8i3aSeNtjt3lpI7Hvpyiea2ejTdWe78sGv3Hc47IOgIhJe4arp7
hwHnwNO3pEdQtXdz6cZ+LXcdftawDHELyFk6O7lt4IvHasruOjecfkaMzKMEAEnAdEEOsDszUzBn
uCUHp8xnuIKqYG/1/CTHvPvQm914ZOZXPqvSsbmUsPMPcbG4zl6V2AkSEDvrwfSH2mEr2KrPIZM9
L5qJJs3HQuvpqLDwYoS/8rVoBwn5lB2RsXH8CQMAThVL34HMLrs1pcu72239Ju4hFWDzVgJTujcH
3R/TNCC/xr5jxcaWuafBb73Y9gSHHAld49mFUSLSzKuDb/bYOzJeewPcVoW3bfON6Kqj0LlTQyve
hrCBDNlNhk5Gf1avoP/bc7iCMklNewNjBZrSXRKlbF3H4yhtk90S0Eo85kXxybMrX6UjAO85gdK7
fHKL+QZD8RYYmBUUqiCv3AQFd3/fbXlwNTs+cbFwdDKj78rrVkF0j0uvZ4Zpc6g7ZFb0abGM6VQw
udHG4FdKIgDh7Iyo7a4QEX1UpBtg6m5qEfRKbVYHwy/Dd7odq0sWeN2PNXSrK82DyxeRl+PZGKv8
W5RlziGKSutFb+u0m718Dim/l+TSA427YCtn+5fZBfl5tQv7V+Eu6ugSVzwh1hBwwLWbRjV2mTqY
nMPiB1Be61DJV28ou4OfDc4xqwz0I8oKD1KWIaB/ZB1h0HNsL8LB8DjLuC1qM7bsWs33SksdPkbR
5k2pq1zWhl9UUX0ELFQxQ1KFs/HTJ92YLlG+DIdSTYsRw/kNU0Es9rjkUfXqhFn7bSEVdAFMPTxD
N11f2VLtgcPOkkvaRhF6afZFtt9aVJ8K9avyHH1sJk4foDVDHA028ObBATNv5Jhkgij376plmR0q
Ptny7FdF5yRuz+Zed64+C13Pj9As6r1dFnm2k/kS/hqtytmNpp+F57mcm4tUxGQxmxS+5E6oEaxs
5zptEtFG+ziIFS6yrnzzoSpN9R05pfEFZnbwNPSB2ls370zXG3TtQHi5jBnNa/EsVjjPZEa6N5eh
m3AHmoIQy7GW9Z3xiBUgarQEVdJ5cnov7SjfASYG9YtAW/vxGjitThju8IgEXP0pr9ch26lp9A5d
G0E/cTp9MRGpHQXUr4cl87Tc565rHPDednMM7Cxvk0JljMUFfnX2u+ltVKGTZs4mpqRdAnUnvaB0
YLpL77tpOeSdHFO5P4dc505SZr1nxZ6nxr1pcRMU1hxeDaL518alFDmatnzV4KLHfefmRruvNFMe
eQY8VYwrzXq6oM8ohjMkirhvGVzBkNLSA9X3DP4kqAuUnaI/KMPzQooGSQjR9p74SpbAmpVxmX2j
QSzhmeWKmaHgJS7d7WA7hoIOzNulEtspy+YwGE6U+HAmmt0YWeWW1KUorgE0j0NZuAMLtCzkFEfO
5J0l0zqgWro2yfzW+C6cxSjSHFO0jA0jm67MYhipUQQVnBllAIV3DEsnDX3IaeOFdb+rjWkDlZHV
XGQoJOuZ083rfYZxi2lHj0xfMqNbW6/55no/85ZJqWiAnMHQiJ4/3eYpX0u92k06/KnoWQjVkf2A
Ce4L7Z3dlb0caOKM1sNrjkEd5DXYZl/e2YblfDbXYUwD9jqS1YN51TzZMDaHImIcq3KApoD1pqlC
kvFIRlRhwT631zBn2L3JjxFAmgdZF9Vh3MJ9HvbVr7qb9WFel+ye+JM3qSvHnVetvxjFW6In8rO+
e3Ra0P/HNu/9b2s2tmOytotlH4bSvdFOWkOHybaVGOYMU1T3pWhbujpmUjC8kvhC94Wk1U1x9UYR
TOm1YLQ4PDSi7aeYe+BmE60VlnG/jEOT3+e1lUiP0ZLdSvw076IIW/OeL0gM+34cLngl9A1+PW0/
PM/f/ssiznzzLfP3NzkJ50NWJwTKr3lJiuOqDf6wdVP1RVqiuRedGPfCCtbdOABF9OwifB/nsncS
rUawGfgR9k4huPP0vPZBsCH50bpvD0Z/a7ezvLE8+HXRqFiXFnHCGiwTtw18QazWag26vbUZ9ZUv
ZDaPtpH5TeJkOS6SarCmOwrb0H6Cum7qGMREuLMzekv35M/LT6JS7fcKiPI1amfXiA2lCBTgMBhY
DzK7KmNn2MYXGzPdW5EtyAxrI+xSxQnw3vYLSEdyH/NJVhriYhO6IItc85EXb7yTPXeDGGaVIrRb
Zl7CyQ7vxsWvNmYUSRMlHrsog12rv5bnYt4MNncLrQ0QESYIS6d+HCm6vdadP78Y7DAvs58VR5Dk
27zTIfbMJKDnmRH6zGNxBb4+Yfwortlg3CLQlqndZN4KvuPq9m8VQPYvGrSSTDDQLX/AIor+YPwS
BRR1Zf/OFlA7rxkll4uarf6dip69JgKB32n17PVpLGw2n1wT0MagIZds5+AW+uaUm32slTC/dsKq
v0ReMZy6GWo6FLJKvi5db73bk82dVQRi73iZfnDZ6EQ6VdT2bzvDXMUMWYk4q8Nzp0Mvj3W/wVSo
/GF+k6GKHgfPWd+4IkN1p78nzYOq+hHpyTvpcHBem3B070vsNOkmnJVHWCt06WpFfXVTdWQv84qP
IwnZj69LDbOI9yKzqBAoE7VLP7snnUf4BGxprvUN5W/eGwiNLqGylmfTd7p0oc58xTweIsHyrNJD
zM01P1Wuc8tuTOYi4qbKfXM/Q/+8hLO5pR5BwVdvKMrPawhsPTYzP3jPagfP10om5CdJAcVtWJCs
O7lw89SuiWrjLTAGr455aIHcr615u/IBOS0voN+qg0NCfE3H0cxewVcQIzFNN95PvvLmeNXMeScg
1Xuuy8q0VvbCskEuQ9fol8z06kctKuui6qY7LxX/LF4iTz8YFPEuY2hxd4eYHODebkb3XQeWX8Hu
C1o7hu6R3xeDUfHsyyW7YN2Rp8zw3E+Ou1Re0lUTJlHiW/Fgr7p7HmrDOnaWvdzllhM8MEQjXqPK
D0cOFMUL1hrWero5S/a9G4hHvF12n6Itar4yLVXfBz4DtrjkFxIXffg9mEv1bJZzlkAVrd8D6Yzo
G8xJvlCRQSwQ+B0YexxSsDeozMYNWV1BkaMvkbXMys1TC9zCYwho5wfVvuxCnUiUaYfs7A79s3We
Vt0Qmrb1setvNOpqDX9EWZS9eLodyAa0W7Qbi9U5VQIQYFK1jfWyjO74MFhie2NL7eKAydwvNOsF
Xzid+zfm+jedqlwxxSqNrMczMdv3RlRKrvKF2QKasrchnVBVHg1uc/Zu5NiNaL2QxffGHPV+tTy9
Zye35tRqXNuIm1zafzh5P71NMIicVGsrfFtQpcPbb2nUYfZ6+u6VtWfE3bY1u6Yv1yZWgV4/L4Fh
5DQZkKIxCjf6HG16+RVqiwv+RNCWbGtu3Q/2YP9czKmP16Gg46r2EUnth5WBcQ5srvrBkkWvwhXe
j2gcakRUni/osNbyRdmV+6qcsSZmWrr7oB2jZ7edZj7JLKLvUPNV2nWhOHfbEOzpRiAELqHgohGQ
dfbLMyscvIKR5r0yK6s+TSVn6q5F3rbENdMiT3Q8Eyown7b8sRSGf2ytfuSuULk7TQr8CuijfgXe
H3QpFk/x5pJpR7SH7+4Ot9WaEWs6JEeyEiYTFzqhuVMYY2/EWtkLp6DZQqmE1GTSUVXNoM/LYA2v
ZWEKcWi5evU76P/+axct9rEsbjEIrHsnCW3JVcvLVkcQRojyzs6t7degXe+t6rVHokdGAldM2T+7
fcMOV2zWyj8Fw/9aNEZ+7fWwXVHD084dLPV6wgzAjC91rZX2bmKPlK+oRQXSiDt79j00Mz6C2NSf
QEzt6B12Xpp64YCbG7FwUnlDY6Vw1HKaRS1V85Oqxr/a/rTtsYFlZ6qX8jtKRrD+pjS7C5vhWhCx
+nBuMtIXh7WSSiVVnzvHUBrDs0SspeIGkt1x9iM0HdGmnE8Vkoa9kQn3QeJNPdVtT35KqcL0sb91
1hdlz4PEkiTJZ1XRGkOaNZKI9+4Y0Fx2cgrHfgIoVN1JoXqG3szmVDWrpO5WiLttnf0jDrp278uq
ptpkVqd1cs1LN5rtQzeZ1rEYWpxKnnKDbyib5gPvQL3uyAKsB7EN0oqHUHO5X7Z6I35Qiu0mpHAl
RmKGXETBeYMkmsyG26XdLMmGaLk9Q9hvXxdr49CsvBA8tC+K99If8Xl6Iwt5HO1cPUAOIb1QjI1J
U5NviX3v6FCcaDCW9xxq9D7Ar1xJwOU4UHZesUTIzrra/oaYsTlrM3TPDDmM52Cka2Rxt7xOSKE7
X2TID1AIRrjGTMuaerhD3JvCbWn2dBYSR6N5TvNpa+5lQ+QAPcp+FbT8kiBtbatNWYrRSbM2vzRe
RJSh6rC/x3hluDHuI6QWy0yCN+v8J7xv+c7crO2xL+zgxKVMsJytdeEZoS87larHzqWriR7XanaD
uAip/nNt0/dda8ndiNBpr43e+jnpWXwCUz6fV78mVd0O+fRQ8Y5+7UgZJxsgvHMwN95+w3N7chFA
rexUtEIs5sb0RYdwsqMV6mQ2tRMzo2QeB6gHXHYRcgx6wKJnTNTx0S3vx1WLA62G0eeRz/TcqbB/
jpDOxIFt2l8kdZcjzdJ6h2MMB3bVfQvLKnyttalgRNStTnuIGShVzMJ86jtt3iu8xEnRht2ZE5tT
rY9sgg9du6NK3daev22eZXzqRLsKxB6T2qkoz1IqIwKFzSKir1Pg+1mymTmc13Vzsx1IJkirwTRr
+0n45TC+rFM3cv1AOBXsVqwgp8wrVyQgMNDtuDDxAuAoDSdCRuXq8hB6ixXEgRyX09hJMPZWoyzn
7M5D900FrtE+B0sgDthLmx/Nn4++mWXup2g56puUrFgmXIv4Y5gPmYznMTeHPqHsqNzXyHCccbeM
ehI7p3a5bpmDOPbgP3ehlbnPqiD7ZW2FxgEBvOmuCiO5n0LqGbE/V1ZI/OGRSwBYOmNTrNRXR1nT
PrMn40okYD0vMvSSlRTbrg/1siM8G9OQXMC1CQrzbm2Fm3A5jL6MQR6gA1mno2jIWwdduRxdkpGk
CETzg66wICmkbJ7qUYcPdTjog7U11eeVe2JPvNa1r+tY9Z8qQDefA5t8j0E/4qGx/e5zGHnPWJjU
3u4L79RawlKxxVlydhc9fdOaODrQ5X1RRPa7PbDlkK0ykBxOxfu4KKo6el73xjatXzqfhgO3JcsY
4+DAmijCDdNZH1JiGSdEVJ2dv1KbiV4tvB/7HhHZoQZkv2E4Wt0rVQOvT33GskXsTs36WHmd+zMH
5/3FC33Ip8ZQbJze0Ap2jV2K123W9VO55OoXiXfOqmUdPbVzRgoFohu9Bx/LQRB3JEGM2F+FVulA
S+6DpPJx7a1OeDs1RO3j2g0hEifP0OcAoD8ZnKakmLXl1nLeoNCfuVaP94pD8S7qTSh2hP+SFE9k
dPQSz9UnS5jhE2WC7NKMM/0tVW6FT2qZI9RbUFlqqyo+Y1tdvm5b1u96Z+tIz1njfiptp0FT4yyv
dLv1MVmH4k0ZSPhGw5p2HEFDMre9e25I8fzkv/UpeZDmU+030dXXRZ+6HXRWCDHlzzz3cNFC40yD
PKQzcMzzU8G6PQwO5qqC4moV+6L1zs40FhdtNhFhXhbUSIvEdm0bNpCkWKP2PiAhvcUccxW5VR7J
rqWk1uwWmn3pS9wcLHuA45LebJtvSGvNc9sNy1F2kX8n19a6KztRp6oLp1MIq+JZeIJu3qCgiMB5
2VVfMUoF1CAryM9jfyMxU26YKU4QUDxSa2NcVgaCie5uduO2KSHmkWpe9qQSgm8egpzdNqvg0zIy
eZVKLpj2jXfTzUw4lhLPohFQD2JbL4pMfp0pkh6NWnopfYXrFm8Wal1uv7VgEq2cDCvecjt6J//i
X3Msr+kwLZTjs4VKTTlrZcY+3LEDqZHqM1Lfgs8d6i6d8Tgyst0EB6OqnC+Mt7EotrrUu5IlbO1Z
i2JPyzdpEHeRbp0QPi9vOr/VEIt8M85RYRI8ufPaP4Z8ew8Iv9AmI1o+zO5YfOPSXb6OaOW/hMso
flhextZEohy9a0GJkST3Iq8u/bssnnqb0mjNvKtvy3K3SWEzuT5kzwgLaaJsCbvjnAzkAYuvu3PX
lReMXoeUA0kco8rw/2AJylOzye0wj5E42KyHC97BeTc7oTaSuZJ2Alp2fdGRPdz1hdUrDmZqBonY
ou5AGPrOrXO6NblvBZFjYJ43WwTc2Ehn5aFaCfbgmaNaXa9NOfBqDlamjoXVVDe+uxXed8Ns6Vg1
o3XlylUftqGJ9g63vjNd0uv72rvRe2AvA2+S3wgQEbpoLRBB6/LVibbI3xn8cQ8ioO+ei5PcOcKZ
77vZLvK909v1qeK8CHeQA4fHMCcIMa1x3BW5Fz2VWWGfZuBiZxc40dWlbfnCOGt3nZd+OVOpa17p
COZuUTkA2NEV723rdmLQ3R93RWEBSSxgylRCsYdrCv32th7sdc4xJtbmW86xSz3fs+ofLk3hUTxY
pPMhGYr5PSL78rOiu5dhyLakBBjI/Biu1nJqyGojtDUIysawtPak4q1PE2DSmOBJphbHEwixqDgu
/DGfIjSZBIpTJQ7rmDmXkvtjwXHMFalZ6ujsdexlFOOhi5EA+4ScdLVjQ2/tu6wq8zEfMusMhMA6
1aY1XDMwZw+eV3Y/a6nm8q5v14muBH9wj4PT+W/V2AxfXaDV3+eu7PcDjgfMk8P6WZaUcC+jFWEK
btYe5gANaNOVzZ3MietyMJc0JCw8j6+LTevloc88i+fBp+32Xmuvv6a1ZyhrFPIULZo3B0HajaVR
R/NL00RN2kvQ90eD+VfSPM30tBVBaEGs5Pwt3IlJRmjSFwxx1qlzlbHLQHGcqULNX50gq/ctSoP9
YJYLeQLX2GfD0p8z5qd+wC6ieN5ZUbejHKZSv7WzPxYvi3Z0n4pfagtJIrulociyTeF+UpVlJ0s/
jfvVmdwfrjPJozPU49WVU05s3SrnXZWevZOUWT9Zsy/Xneg6+16SqDki4jLuinFa7rkVtAy7uGS7
iy4aHsqlB2UVYjV7G5lXZZWvoXHshOEfRiuf78x8AkE4W9JJNqGqB2Vs+bgToe+wrCCataTSKRDH
TaNUC91+mEAvi47SWNM66jPbn/kwc4SdGr/euiRrSWEwg6ee6bqwUm+zW+BKwuDKrEMn4Zz3X2mb
cP04Z+ySjNZKOWLl0z9nkYuCm3zsvW5ac1dtm/foRGVJ3aHOzwSA4kxJrtjx9KpXyH2kJgGoPq1u
BUB3qZv1ic2vPxGHRqQnreonOrY2dumzSEZqj+vt9mE9GU1TP1WeEj9z2bgXrcX2oxpvWW9v2bzn
QTJ0rkhR7sMbt5SUXvaTHtbvedANO21OxL3NSAGPMGI3FD026Lpxbi/veDA7rnc9EFtCp6nas6rJ
AJZNnwqrtVHck8GEKyZXQjmZv9G8F4U45AZq+Vk5vwAyWD4xTb7t+tqj5aXDBXJkAsRO7ZCGX4OX
iK4NqveHKpiHNKqa+r4z/PyuDMLqaWGqlyy875bUDZfpMhWD9SygdGQJ7nkv0Rb5e1GG4kU0zXxf
M0qb4hMkH7+wfTz59kLORubbrliqJjx2JglceG4tGyeAi1/YZoLTZEmj2xkbk8+XNUIcodj/0UQu
bZ/KirRXOmPdfbAsJH+pxcF/ZLMrTK5tWIUYkjemayN9psr7GbN7Ymg7ePWpFr7SWpLdcy+wp0QX
xufMGOa9k0njSLJvPjpZ4TgxksDyjB70dnCoaHlborn6XNCYcFKt1V1rGv3vrC7w7kNZIC6s7QHv
NDZhI6bGTqenRP5Vxa0vqnc2Vb9/ssesEensl9HBtDmMU+bXpfNddnmX1qaiQCoZVh82AKp7fBoU
xpu6nc20G9R3SP2TG1eUGw6es2Uv/kxr1MNgGGZqoZ/sX6CnG9G+IHzDL2KSYTpM7erx/8BH9fNn
fsfyR0DeP4VOhKxc0kRbpkMY5Zy4m/hsswvne0Ll4YdFQ86DZfhkXRSvZ/5aom0X3Ov45W8Ds2ZX
Bk9LTKjGlEiLV3MKMCYrDtdkII94WuiivfhUyXjSludQ4nfnq4FYKhmC3vd2Gr9Dc9yyKqsuBKtL
NScK3VaWn24PrDbijBc2pUrGDZo7TZZUlQ7JvbtWftVekMknyxHqNdNtXaRBV0QyLVcnWwkMy66O
I0aIfxJrIaOURbd2J3skUUC9siLFPAUZl1engfeWFN1MELQW2BeTjZgeMXHY9ndIs7PXWa5ipk/H
9+aDby5yPue6ylWcM81kvCvyM8fOpqTNOTz9pI/HDb7KkupAXEQt0tWxEV7JiZePA/ZYw3WBsOfB
D72aobljrrwivWCrejtYNjNQW1eMLhzcDmX5/1F3ZslxM1ebXhEcmIdbFKqKRRQnkRr43SAoSsI8
z9hTr6I31g9k+zeFjyi0edUd4QsHLSMLicyTJ895B9pCVFHiQBxtvfBxZlbVyh20WH+RtZqmEOaf
GSaRKNnbHoiih3j09Kc6zUGYBICaFE0aHKNvx2v8uqOfqjVjP3KqhzuTEEa2r9bI41dU7zIultDe
El/E29XUE5pMQZSlFLU9LF0iH/dIxS/B2WT9Mx/MPFRtpVxjduwfSwCz37FFj+hwUTK79Yxe9a5I
d1HxT9WufKZ62vykzps9h76uPWI/VMkosA84fQkysLi4JmoXOIc4VeuToIPs1ZLbBA+GX6U6WFc5
RRlq44Oifw/FiWS/lv3gWNWyeJPAO3FqinQcyqZvHSMW9l8WTNFy11mC6kRe0f7V1E18FwDpemQp
B7d1EovPuAGZdq4Mw43saeOdpAw6mj/9iBe3ScDUylF/NIVa2HFy6L+Sxp8OapSXnL25+DTlU3tg
/+PKrkfyWSW9/ak2c2UJZ7r0a2GOLYuKrjVTS3XV8DPzGqXN7lVAEHVX1UFDl5kSgdHEdJQ9VOKv
AM2ULx0wHFeoI0wSzOAXPSjvPOoRtSvanP43KzEwYsVMzEx2TRgjUCRGhvZSaPdqfCVkw2GSNeS/
aJ5WCO3rKS8hFS41AusaacE2PaRdT/ISmHkESkjzfVfpx+lHj1E2XUhJgJXaR481SprnNNDkH1or
pM8qrUbUMsKi6nadwPEr0aFxK5bIgSQ63HeCYD2wAa1PeZF4d2Wr1ruWBA9HETyBk2qkfI1YRmKB
+fC5fddFZTxZURHdF0KevfRCQgV08nL6P16TPyTcT/AybZtO2eCmvY8aNsQFtlupgUn2VqIcmxBl
Tr2jf4ya8ekyMvZ98K0hzn9/g7T2UxkSmxzVp6DKZ6Nlv2sfjHYSv5hqmHy+PMbcIf1755SK1J9j
KH46Izys6gS+JjmWuPN9mpmTn1TQBHu1033UHuXq8fJga7O1IG5o0kjgb3zlOFYE+qk/Epw2Hv0+
AN4QF7QNgAElumm6fAwL0zpixKrashjdSlPo7zMTCtfH3mAB5VbkSasovMjHRFF/iTT5UfL6GP1J
XOC4p0zoo6ztMBkoUvEaoyPP0aza+NAP15cedtWo13FcUdXQBQRXunin9eLh8py8v0yJzn8uIalv
MdsuzPIoCrn5qA51cx0AJXspMS7/4K9f9Pc9uZnGEkbB0aIuehIHCl+9RAXk8gv8JrL/fRPgjfTn
G4C7SCY5nspjzimgnXEZFz6nOa1rMxCAgAeRXH2xPJxWCLvhGQgJVYWI7gJFEFW5ryYjAX2aTOMN
dfT6l+S19FA9v7ptg5S7A3DkA2lCejIhrUaBFRxSYJM7joOS1mTDZbtVM3ASFPXOLV2gm0znyqWm
Q/611saABLSVv9KjEg8G/cxy46Xf34u6tQguhZYK5Rj51bHMaooXFhi2QP6Y6CV3lT8nNKu0cAqC
oTyifIljK6Dm2d+h2l3+XgsV8X/TYRGf//PxlAoDc6yC/NQUtX4dI069j3D1dEduKMdkTAiWViBl
k635kzfZ5uTJD4KfcfXIytr1cl+YHBkGcHam0ejZcqBINX2mLDtEOr34jZ+5NsOLkDT1iUwLMSyP
Jawmbj0K2AgOqA9+v0UkasKIGmMTyEeljMJPgWC1riTEW5IP7x8LurUIRoEp1Y2Q+vLRCC2O/rpQ
7oOaU0IvPesBZWTjszLU2dfL33MlgCyVf1XgpFbXW7ht8E2+dpbSu9hqDfcibe3j5SFWaF+zFPnb
o1TMQxyCEmk6RbGguk1vqF9SeYiealFNTkU/wLbvZKq91Bs3vv7KDC6N0IwIS8gmlMRTXU2Aecq4
r3HvGAplP6tLX49pPj0pBmqEW+thhZdlLoJY1Nai1Xb4qWhalyNEmFWqDSIknOHcFpg8vYe1kMj+
daigt9XS0AcB3GESaZhAujAPdI0YxFAIQMTJ+wSLeHL6viwCcJQh1QAxBirh9+SLVFCaW+5hZQ/b
pa7PQxgMX1Sv1+/krjb62Wqjurcqz79rcpStK/A1MACE+GZs/KzmBsI1yx/1HoyIIO6s0R/2QRj+
1bRC7ih9q91EiWdtHE4rH95YLOSsjqG50pQ/Vc03CQ8tDIp2ajE6pvFdbowjXeMNkZSV771U4Kw7
rx5Gro1X8STAWGjbA7cH8SQFur/LJ7oBxnybubyaVxQRIIf+uZxzIfBEFV3VU2ISUnaTFfu/KmHS
8LVLA+EvQoN/yipJdPqwlX+qShze6D09haCw4i8ClKL7gCPa1j2VPglt2n2o+paw8+Ig+NW06bC1
Jvk575yr5uIYiCCQZJ2OKoI+oRKAfNpNlkr+RnY8r+v3Hr44BAIRbSGTisCpxWblRhlM+FSKCjhO
zRCPkeMP0g7NRRivxk4UIm/AaWuoEscoPWDmSLpsrM+VQ8JchHFg3HndDkl78iV1xM4HbG9ia9UY
bSyVlfVvLtZ/L8eylbd1e8olQaZEWKvibVNU8UMwTsMuycF/DZM1AtQBRLXx2Wcy8DtfZqkZXfSN
UvpZ254ywYi/KxIFKzBdJqDhHHd46pPWKwwnoNUCQCJ3zAq/2Bh5ZTaNRZj3UL/2ck7wUyFafw2l
fiMAZNx49sJ06H+yDmPe+W+uY1aalsPgB+0pqFOv3Vli1LmNV9KioGxLccZvsTMRLc/BZ1k80oPU
cFAv+pemARjpXN75ay+4CPIWqapqhiJkzyD41hF3HYTBmq03lFc+3CKsWCADKMMYzakvFeRnlNiN
DL+SHQAUaDFVtQrrpgor1+uiytH6OnM0JUeTNssom3Rl02+cnWsJ3lKmmiw4CNoERmiaNsIePph0
ZdImIhU3hcYZsem4yvKo2ANi5PjB393ulDE/4CgmH3EvSJy091PbF/iZEIho6NQB4DJj9Dfk01Yy
FmMRexQ0kbMihBbrm7AtfAWCYCaMtd3jRrPxpRc+af9ZbvNHerPcKCvR3MlwVe498n/Tq+XGoSHL
JGhZqSFt1JnXyohSZDSa47Dvu4hrR9AF0z4HKXtM2k55rAYETLcMGlY3wCJWJXHRazWQ/FNHU+Fn
pVvBF8WA9mm31dA7qp9/CpDYcOKE3ZHJESAxBShOZYPbErcMLlZmfqlG7U9GoBdmLV0BmGwOJeiQ
ayiFHHQUdTZmfuVgma1u3k48OEawmmolXg0yVErfkyb4tOYXIGn1Nb1pb/+hrbxUpJ4MijrNlKdH
6sk7Y2h3BR3Wjz16sY+NpBp0AebvsQsFx4LebH7wTqPPcenNojRb0ANTryZH1cyrU1kPsdNZk7Kx
7+cZfufgWFoUo/ldpl04JkdTkguq1jpFSeqNlXqLyM+IjAW2a/vUKH5cnqa1LaYvtligVgXd8jIB
wxfpxzrujB/e0FdfgFkNDkbe3tES62QX9gDMbf5ldUoGBUJADtqmC9KQ1rZVbm2vtZW92F2TWpm+
plf9UVBDG+9ANlTiDN6WhpK0cj/Ql5lAPaZT4NXJURQVqrH9nHbjntpZoHL8KqQLGhZH5DG8e4FL
MBX5pup+QWvptzSyViyZ9KUAdgKsV0CTqkcCIQeBkkh2O3Y2MDkS0XFv6XcJfJmqzO6oHJ/MGrg8
dOCZ6K2NniMb/i8qrbsqEtxGxB0TEmeGkZNX32AA5ciRfg3PYEPVZ2UhLvW0QRnDhQDOeuxwiHQQ
VshxXaKNQdUMDvYE4e3W1P1NRbm1yKotQk4INioupgotGBUQJZ3LVnyFepu/0qtuuEFiG7Dz6He9
Yu09/ZB6SfKAdNP5vpa6utq4wchrb71ILhJTDcBvad1x1GUNdBDM1eskgc/ldVr0nRuCf9TjSAJm
gLE3TJHMAPpiIQ4dZPgXG3FbZE6T1IMtoIGwLwE12zqoCR8gelQeMqVQPmMkPHvZcBWNh9YDbmEV
5ZdGGLzHaBQppYmD9FPLm6HciOUrm2opBF7MaHg8BlukAEh3DZKIfURz3pHGurm6HEVWjgttERJL
QVb1qhHbow7U0aG10Z4mLYnPEKXhc5hF+M9o9V9Z0j3lKf9Z+hj+4Ud3/JnPXoH18h/9v2hANwv9
rBvQnf/3//q+sJ+b/w//tJ+TNXwOdUmxcDvEVJD/+j/2c//gjyBP8GSGqmLJ8yb+l/2covxD0nXk
AUVTFjGqZ7X82+bQ+gcOuHgjapr2z//1v7E5/HNJGDJmoJKig4ICZI0/5vK0rGdhzoDyD/oeEGJx
SR0Av2ZCeG9IfvVoVPpw/2Zi7v95RL61iPtzmeOHLEqyiLUj9X18FdWl1qxWZzRvu0C1ffhGToW4
r1Pjn4bUgHe4PJL8e13/55A2FEkFlwt1xVB4OWzRFoenSNstMpsmtKdihISwTwpIYuJjYSmCMkKD
KxG+3QWGLEvS3rcGEbUVx0QJrEoAOlX61CUwTYMmDqWdJ0X4n4fA4o5e5su4HZd64D0kugKqUkC+
3RN6P3TqXENApTE1AQ70AHlYaPVEmaUAgfgjpdUn1KzggexzIZXy10GqaFtqeW8Qt8C48R1kccjL
q4xenX/IIglKF1g6j7xapalK3cpMVRrMbVrf57oeyvtGKMb4hkx2eG2LsHYroEnGSxoNuXpjQiu/
97XQuylGI3xNBtBp0B+llDKvDPxrcDzDmlR9F0d+3WhwheMkv4MG5t3k0xCDPgrRmzVt/ASZQUf3
KvRLwCmNuXnWkCtVdghHJcCKIJ9we8EEkyA7L+pXTH2l5DkTAjhdVS+QwbgAeBO4y5DGII9a3phK
rhmglzqC+gEwRF0oliY9sVFFoafgiJGnTsp+kkzoLsckx6W1APRkxlCUyrbI+28lvvPlDX62WfaE
UAQMCRt+tUa2EIESEr8Y/YAm4w6/4oEMyQg9HGn3Zq9RZTpYIuRbYv8gZFVjj54A/eJQ5yVnxT4W
qYeq11EqBIVx1zSlntYPoZCWRuIUmHG3/g5OdGqKOB2rY4EoSKAZ073RlFIWg4CMFCO9m1qjFT95
VPPTr35kwdPZjwUsQaeYhL5+STIhL62ZuTuOD7yAbElOAUaD8zuG+1yVO63Ae7rdlWKgWZYtS9pY
fjKUFjGANBTUO6/RhPpQS5Q9HRgT1VcqTCyisiOHOhSVnKNpEYl65ihha2l2FFZB5+hhosTO1OhR
etXF1Qj4SQJncuiNtHqdsF1HJqtoo+44iYAdvgCpzyvN5mli1wFDbFr/ThhEALyd7GHmLDDXuQM0
FfZWaZhtDLvOMmBDZ32To0Tk0+b0LGSClL6eUkek24ZdEcYXd7Cfa76mEjFhmR62yo9e0vriuq9T
Lb+V9AQFhoQafuKGiE4CwC3EUTB2ojoFwyO4krq+8spy/qdztmvL7Ar5VhdicBr2QOtf22MD7clO
rIODvIrGokMlyTf04qeYJ4AFQFpz0Qah7FMKlqXqe42qGsQOLRxOYVOoAJ/xigKwk2iy6E9QL6HJ
tvu6imsUcUzPQgj+4A2NoKeHXMM4cdfgt90BRTIN32k8MKzHGnRxZjdkHANQkrG4wiFcV4FiFXHq
eKFG0hHIAZpQLaohOWoOmNCDUGjFHfBLLbvC+xvWJOp+yO9wkbfEvSI0sXUfW2gfXVHP6Z9iyZd9
jD7HwTxqpdxKj/6gsnz3QpIAQ0NNadABMA7FEOwUNdPK6BntAAHeUWFJXXMDImVWacJJFEWXOtIE
p1VlIHKijirfDms/oThnEfSQkwDmtTwiqRrgl63q0y6YNNSq9CQuw50M8Pl29FEXcoZcnB65inTB
QYP+3tulifBQPA2wWvqp17p9l7boOsgcA1zDpbBFSSFMesMZAy1QP/eCPPSDLTWJD1YM7Ash+llG
jyqNZ0kC5C2eR4s77ycvkCaTioY5jPlfkO9HWX6WoH5brMs+YjfXvpOi1QnQRpVEOdehA0xm2//w
S/wa4JR3qocC/Peu1Oia+jsFcoja/xhkKmfl598H0X+VDv1fOvQWP7PHpvr5s8E0+v+DtEgWyWXW
06JDCC4mzF7qt8a8v/8//zLmlfV/6BzRoioZqilyRv87M5KwebZkPNNNSzIRwxEpX/0rM5LFf1hY
eWskQGRM/Jv/yYzUfyBvIM55haqqssRe+28yI3Kvv93wjVkm5s/6Qd8IQKa0dDoPen9S++FVTlIV
IKYGOFfq9ygT0SqaxO9vJuadtOi9C40hk9f9OZrZR74fetZ4buXmh6pkz0M4fFPF7EnQtZdI2jJ2
+i1++5+U6J+lunmc+W3fVEVEEKOUiUqYxyiqTHs4qzgIV4Z/m+Cz+6D34viQI5Th5rhQfMko38E0
74LgBiWC1LQTKtaf8LZE8ibR0mSrmvtnTvifH7W4U/oZCB4OpvGcmdWLZWqyo8NCuVYKa8uz4880
9z8jzH9/89o5FUAjr+ruLAneVWn052rKDAeC53Op5Mb+8jdcG2R+vTeDePIY96KZmiejIa4UOczk
q9ksSug+OMDi/qaC3jQQvu3OAjpVP2RVHkBbRsJOn8z0oenoUF5+kd9a4O+tEvbW2zcx/LQyjbDo
zxbSP5/hoOUHI/dyWqEg3YK87g6FSj+urOCbFqA3XxCeaA9sUi1zQrjD8IrD4GvpNSYaRnDfP/WD
BUWhruTwDmEBRbY7BIiug7IrHy7/5HdrRvPCXuT46CYrqRI03TlKsISxGl12tMIXnzBJ69CPECrS
/8HU02+jXJh0CBJYxYiakjVc/gGrc7YoinkSQraagG0kxWckz4P7Uqlfc3G8akiziwTpqFK779Wv
plwcDQpJQzILFVl7jb4gyegOwsUOvNbD5Kd7IYuOobExNWu7axHI0NoySmFgZrrxXvQPItTt4nj5
pVdW/N/gEF1djorOtgpMFXYLcouRPdVcT4psYynOS/udlbhEQ8giWZwsMIKKslFxo/QbZbO1X74I
OQHwWKFM2Ep+8aVAu7GGuRp5t1a1FQzWfvgi4kxtHcWqxABl6ioQFlogz5cnfe3JizBDOmjlcjj/
dOlBZMIRabv84JWFsuyB61TMJbMPTLcchWivtvENafgJZG648cvXBliEldSSO5qSenhGBqHeIyA4
gwD0aq8240Z1YeUYXXbAtSSsi1IpDLcVxZMKLAiPEetHLmTXk+afIKOmG9t9bf0sdruYm2LWVZ7p
hoCt4RzZkdzumzjYycbz5a+x9pkX2xY6figakWy6RdteJaj9lnm6kWysPHrZ9RZLNQxGrTFdGsHt
ATOKnwDR9Y2ZWXv4IsNAMwtqdcHDPVEmigUUiZNR3FDgXVlBy8Z2UtLd5TZuuJImnccm/qRX0b3H
lfjynK89frFpuz6h7h96huuHxqc6HGcP2QfRMA8fe/w87JsEoRt8RdYqTZ+pVleR5LmdgAagpNbO
5eevTf389zfPl8U+HoTC192ybXdS/LkC9nT5ye8mw7K17CJHYin32ZTpLlgcmGSVB7C7f/Zj/xaZ
hMexVigOmdXHNrEh//kagjdiTlB4mjsKsWFnvoY6ZvHazDzwrIAkiGDH5bdaiRbGYhPXU2eVSsxA
eZ5Clw4PXds3tu95p6oEUivN2g+XR5oX0DvH2BLbhVhbn7Q9I0U+kurIICBAaKqTkzf5dRPClb48
zMoCWCK7pDCLe4yJNbdRUUiQEWSxTcjcH3v4YmNTvQbWDMXFTdHNuAbvX+1Gsd4CUqzM0LKVXfWw
wspw/unmS5a8qO2NXzx340YwXXv6/Pc3OyNBpqwOs5C4kT9kzQ3HHKyNwW7rYWPrrUQOfbG1LZCg
cjYSORBqDa68Dh3JSEDDTvT1DW3+tVdYbO4MRZw+9S0WK1iLoz8nLVybKNLktXgsP2QcSh69bGyL
Vg/ldegNt9FLqtAoUsD2ebm8gtYmabGxkRcKfLUoDbfzTPPKz+U9NXvrCNNlY/2vDbDY0DJt4yqv
fcMVBZyX8tRzSgGEdVKnH2A+zLOzOJQBJQoT/F3dFWU09xJRpbTYb+Ji3w8Sy6azIUvRKOee7kpy
Ktg96tI2fc2PJbzLPnEXwWzSe0t3UXNDPE14zkuoAUYlFXZHBfxDH3jZHB4VXynU3GB6QuUzZIvn
zi9fZAlxiI89f7GNxzzq/Zaekhs2Z1gLToQYtNhOV5efvrLDlh1Y9OzDPKU75tbhKQ8fyqa5S1XD
EYTgcHmAleW57L9mjTehWcTPT3HAypTK+oYkXvWYAA3biNFrIywybGR9TFNt+QBqQOETUWPPgTSF
+mk15BtDrM3SYhO3AD6jGk46m/hFq4VDhQVlGPlQRT/iCcMmW9rNVGh2IUxYFPSW2uaL4pvIEutx
fbr8Ed5FMMyPX+xhIHCN0GLLfp6CxN9FyIIFBw+9379MXfBuxWYwvnaJnmXwqxMaFVhWw+eWjLp7
Cmg5bPwKef4i72QES3ua2hPRFsrq/EwbKNonfl99l2jNY5Dp04Bt0wjVtCRBYs1GZ9eyCzUhZ7BS
ZbbloI9/LOIGv7hZHjBuPW2X4KbimnKEcPwUjt59SKv/Gp3qEUSD4DkhupyVLfmGcC46SB4ba2El
LVy64GQWJpd0qKuzMlT+ZOOw5jd2VWC9i21MQIQ0xh4uZpgUMkpqNfptG4WHd2GXfMSlOU6cIu9c
ally7gzI7l73DQjtdd5515Zp3XSwt3FKvxaUG/iqdpUbN2h9oPYYoy6H1kIo39PURUZfC8KPRSZ1
EZko5IQmJIrkTMOzu27UUjshgincRha6WxsLd23JzJv+TRKj6GMsxkKRnCUNXOGtFfTdZMdItpJm
VDpqcv4YIc+FtJ2jAwWfIXUdbvAapbh6CNSbMC3GM1355sfGD1qJNktrvdSIuhxT1NGFbnvgMHfC
/ad70zbt+uTZjHzcYqisla1/swvevDq6VriqhIyEPK31LXmOryfPMe+Nff2q/NJDu/F3UuT43zde
bGVd/151b4aTKvZR7jOceWPc+beDE5UOTpFoh9mv0e3oyAcfHORO2SPQsnGzXUndpcUCojVsdF2e
j+jyqI+a3z2Njfq08Tpr32mxcCS0RAaZ9NQt99yYd+m+3uEGsMtsZafspD1KCjtzf3msldPh9wd8
M3N6kdK+6dPRjfr+rimMexWCtq2bxV7oxS3s/Nr7zBvkzSAWF7cWjAKfpxTvI1FAIVW71mCZbGzm
lZdY2osHXlx2TV7E50IVsOLRpQABAQ+Zf09OMLJst+r58tpAixdJm0LoFKQEztQj478I9hn0+Dq5
RrhOQu1anlqHBk1l13rs4wEKmoTqB/4L8VCdc5xnvgBDHa5R/il+dfEgpvYoCsFgqzh9oNeddt09
incS8HLD9F3T0Pv7ZpBEF5V+6VuGTtOujfyp3QVWM37slvLbOvnNp6mFSu0qjExceq+4svxV0i5P
2+lk+fnGClv7+Iscv1aJeiOu9W4DxhUgexpgqSk/Xl6+1vun8u/uwpuf32e6UCOONbrIXjTPTYx/
gq2genTnW2ifEe6GQ+lJ2ilSWuQZQHVtRJyVl1paeg0hiiek4vE5se4ktD+D/D40yo267toqW8xY
a4oYtKhpfO4zlGURbcyvfDNWnYxz0q0EdLUuT95KCFOXiZVkgoeI8vjcVY26y41kXyjtVllxrcGz
9PdqcBs2+ynLz5jWXCHTgwsRRerpF2gGu1LuLJOar4591ZfLL7MyaUunr7bOo9I00vyMOrQtYv6i
yo+YclHfffjYAIsOhNUWAUivggEQNhfPTXgOZAwZ2K2Xn792Zirzm71Zy1kfDk3TSNm5kM3p+zQi
xl/RI8PxS8yucsTwT1VUZF+VXhvPBZDhHUqe2XUeyNVn3Ufztim66Corq3TjhFub0Xntv/k96GWo
baapGeqB5lUy9ndFLr7Gg3ZuQ9SaLr+0PK/pd9JqZV6bbwYxC+BAQVvl5343OMmhPEZOdlD3xkFy
8p3p4L1s96fu2B2rm+woOL5zeVxlXuPvjbuI5HT/PNqxpPNwfvba4TuA8SO2Vvt897Ozv57Pt8ru
5fMjOmB79KRs2X788aPdXR57JXYo8p+vjJF1oyDjlZ/LPjrWA9JGxdA/SHJ3uPz8lW2tLMIHQiSe
Ig5DdPazoniRQwnZ67xVN4LGSg3294S++WBRKSuh2BOcfPEm9p80A66v+hBPr+Tzl3//yrpb2rcn
lYKpSMsIrdDjhqMJA3KUKnYsygPCx1vxaeUrLK3WByvOLKmcgywE5A5snGFxbTU/FsJ/4+DfzNKA
bGQmkwKf5Sl0UuFHl6EjB2MGl/mPTdIiWIi1L4v1fEYEA7gII3QyxXdyA/H7T5cHWFlFM5D57cbE
Va7JzLDNzlaoPNRZftKMLZ/qtUfPf38zOX1gdUQt2ip9pTdnQYv3reAJGwnN2nddbOyaq1wk6aiX
i0Hxc+rqr42fnjwZSdLL87L2/OXuFVmfmZhE58GXboZQ/hkh1ghO6uflx7/LlOCi/DtQvpkcY0RL
DjTc6DbO5MT75BDuWZ+n+ra7wwzi6jWxxYOES8xLZRe75md2BIi4i3bePtkpG6+49n0WeYFU+4mA
mu7oqkCMQhFDN7HaWLYrj156Q49jrNTRQDJYGm3+GAkcYK2ots7lyVt7+qLjEY+TksmtMbgCneqB
Om8xfbBSLS5O/8HEpVHz9MEd1YcClwu1uG68j9Uxl0pPdazRX5KlwTWnGxzVY+VWrZ6LaGNDrATs
pdTT1Is5uJ3EcgPtx6gUeBhgKeFBqk0b6spfLs/82iDzF3mzav2u6QLLGnG46BJ0oAXbBGlupYdR
rQD2buyNlYNhxha+HSSpM8nHgGV0jVayLZjebXOW1dfQEDfeYm2Axd7ualFDVoX1IxGnkbRMd7hu
nKu4+CGK5gdBFTMS8+1bjH1Zq6B7BtcrXrOuxekaKfImPlz+ECvh6W8oyA4hS7nRBjfpup2QdE5A
7SPYyFzeZTUaYDzna9ibz4wz2cyoVzFkPnq/rM7ub/Ib+Ip761f9BAbxMd8gQf+uSP09PTOXsMe4
Rfu/YJ7c4NTIdr+fzhht7DIncwAZH7H0udOu0x/mAe7XMd0Y9P3oAePnz5cr5VFBkoSvryZdcgDz
He/ETPt8+busTt285t5MXRLoqSjgJ+KWlT0dFCc66CfxBMblXNmjix7Uxjdae4t5YbwZJw0wTvJ6
FgAuLE6hfrPQjbv8CislcHMpvYQrnWIOdT+4taVEt3FdWPcSSqxuokTeaWo1HRmGUIkPgdypNziM
JA5+6BI6JSPcHVFrj+hqW+cYivcV/l3qVwvW9ykVveycR8iGpT1SSdIYKLdoL0N3wzezAUFvNFvd
qHerhBJSCX9OTaNNRp6LSuMGLc12+UaKnoRI3ZlpiwNpZHOB3Jipd6MhAy2+dY9qlJ+KdePCKHLw
Jy591enaEGMaZGzV+8ufY+1tFh+6KXzZQ8W7dkXTl06UisOrvsNqVISefV3iyvQVXVgT9Q0r2H9s
xEWQjzrqBCi/NuRt0bmSzKdWCc++JvY7zH8h5Uj+dYpz5uXB3l3HzOEi2IN27qwC1JwrlLiYgnaK
P3SD4cmLKJ8jpqp4Qtq4Wia2NwiPo7zc5B1wQq/CwhV+MlgZYeMSvfaVFtEeW9awa7HjdA3d+91z
S+zK68Jr04BSJmXwpiyEWr7hMrC1+N49xHi9RfYWG0LqqZHUuEAxs1s5GdN7H4bQgSuIjNVcE39s
NfwN9VNWpYE7bufqpkMDjBg97ad9eBdv9U9WVsAS7SNhIFB0td+4rG27RY1ein5cXlsr+3OJ7hkz
Pe2rjrVl9ukp8rVTGJZXIYJZx6iQSqf02o2B5r34t2NMEpf4Hh+FEEH2MmRRjfigNfd4bziydrz8
Fu8XjHj6vObehPpKTPmcuda6vucPOwSvhytFSttzbIzFKZoElAMbPncMycpuB0u/L+MgPwiKnDhl
DSUCkaPms6Hkm12fd4s5/KBFgDU0H9KfZ6GDZ1Y4zXvhscU/JfH5fpA0n/GEfEJD/CCZ2t4SodH1
Mvq5lydjbaYXIVeW5VENFTZ1HwQ76N7F8NnMPnJp4bXmMd/Ms4LcIP57rPQa/erwRQk3MvO13zwv
/DfPBaGHnbPita4iW46ef07QTZOwhbs8IyvbZwkMqr2gL6E0tm5XRXtRgHqweYH/3eR6b10vQqis
F2MNu6t1J1h0O1lItJ0uRbmrlIjOQfMvDhO+lXtwz+NLgyweh4OsYrbU+dFpVKkFy2FqYdZStPu4
SVFWRULx++XXXgl/2mIhSKoCm2ysOtdKCzs2xCsI8zspuVJF6WPLYQk7Qb1ZnKpBYFMn13ickPVc
/uXyPHvvzOoSbgKqWrKihgcDyN8Xp/iT73ZPEjlvcggOna07/SE/Wdf1k3rGjPmIFYyzMfJ8qL43
8vz3NysRi030iweLzOis3JnH5qQdikN/Q5lXuA1vCrc+pCf/vj9HbraX3eDa21tPm7n+78Lee6Mv
VlNs6lOCulCC53MpKrvBC2ECa+3nwQB9uVMkMo0AyuO9PJRYD3a1NTMzseu9GbtaehZ8QTN3eie3
t9TD1XMmWqG4FzDzzHBlSCE7R6Tyt50gp9d9gvmcrevgzPtSNSU787LZeH4Kd7UIT3nAS+cBP4QO
2nYwOYLY4smldbPWeS4SXFXpJGI+cod+cvclLyz5lyV5/k2hN+U3XAhzRzMx+tIhRzmGahm2Zvnd
rZD7ySHyO5T4Tcl4EvEV27UacJEUnUs3aWA+DniLH1JRHPYhTjpXntgOn/OuU05R1an7sE27V62V
wX+Bs6nxFSj0g1HF402Rp/LeVCv/tcpDPGC6vuDVij5u7LjEg62Q8uYxVSJBhCOrCC+eUBlnuewk
29dS3xnh+4Bundrgh4H+jR0opfBZwXDvNsaZDxNALEbbwvsOZ1z6qsCCtksvgDFNtxJXG9yzJgXa
8IAzTuZ4dAgg00spYAr0kqa8oLSnTl6xhxYsHE2xqz+N4ujti1gFp6X3/Vdfm7LgOAad8o0kz7MB
oLOmhTh1qzLAoDFHHmnoxuxrNYsM5HnY3OIQq7tGgmccMdlCMwc36g7hF9+u20Dcj3FrKHYahv+H
syvZjRxXgl8kQBS1UFcttcmu8m63L4LdPa1d1EKtX/+ifHLzlUqA0cBgpgegimQymcyMjIDqZW4V
Z9072nlIxRYm2qHP4rnCqtHLmob0himUPFYVBf+OVsX2gbb1awTdGQV+KZqKAHUqdojmQVnDZC85
ZCkUjNVGJ7FV2YcxfR7zBrpEkX/9/C5dJFLIp+H+t6CUZR/MuUJqirc+z6zPuTV318df+OUy0LEV
ajKCC64PICZQ3uaF8ZaJNllJ91+GBkHjQwpj0ixqJ03gWRGaVPe4EkYfcwI9c3SKZ4ewKMZNFJYp
5IUHiBuqpbVpQhDpgm9/cgH/U+7GtAKysMRFpLag5heG0E5jVEwrk1+6UKSgpu76mrd22geDNkBM
rEq3JQTbITkhoPL1MwwdFkEyDjTdQ/y8CaHQC3UYlhzD4vn63i3YhoyeMyKQNDQDp4c6xSHI5+yz
PVNOQRh35TpcCkNlZBynSQmxMIgq6HaZB4zyeWfiPePNClPdsuwCTtLYK0gpdqWRemwA/kclxQkC
PeOWgshkq0Q/DANlgBtYYPMQNBe4m+d9Ur7kgORG5krla8EQZAhbgSAQzNBFGozVidpVYLNxjwaU
bditgXG+NuXCTSij0mLFGhN+toIB5wsaz0lyU4UF2VdhpeyYXc/ojxKW/ht8L/Mzbo8CD0eSbnID
OIFxAvZ7nJr2nrcjeEeyc+VpMuxNwbN6h0YZ4gKLgdRLyPstulL5IUTx1dHjCNgFxmYwCUAcwrJ0
7b5WoYCE0L3bKFalgtC3iV5tQ5kOdTPV26zPy1tmh+kx10y6S4AVBP1RWgI9ECuQuYVeERSa7CAl
PTvrmpAjOFyIb/dh7poj/q1XUm0HurvmPi6q3p/bUQdVr73GuX72G5cWUTpKDUNEqXQIo3ovK8Ed
41m3UGkSpbf60FnwhzJwQkDEBkTfQiDH1h6z0TxU7Vob4kX+XYuoMmyijrvIaGxYWaP1PWR8O2KU
+8SMykcWlRDIsFqw0G6iSCdvBbUPojnnE0XyWnTpjipWBKWRDC0rvdLOh8RgUJGfEmubQ5bVJUys
0e+eE74X1vgrhP0WMA6zNvQCaWy0Sk6VVwGwDyrNIvUbTdd3AK91r+g3gTyQFT9DTqhdefEu+DL9
/PffvppyFWhfDgE1cK9/jDx50nv1ebKNlafD0rae//7b8HlTVeAHQ9ouie4t9hqmT9dd8NK4UnSd
Zxqi2zRLg7YtN0UEvAHYz64PveSTpNDZmiaNFCMchmmqTtUNrlpzH+yxYAwT/vVPLCy6DKyJi9YE
ffYggnI69jrIPQSFkuVPSIrP5i7drjZHsJWV51TpBHlHuhP1n+s/e2FlZDTNFMYFurZxRonoDrQy
fgsIDDIQ+cDTrBT5z7/xwiGQKbG6OhZjF+EmgEyoXd4qFQoGxUlpRrcp1lBBS9OQbDJMshrkUzQJ
xGw+Qi/1P1Rf9lnYHWn6w+iOSuYJinqQQLU0DfCdyc9ysDfpSW+smM/SBCQLHaE+CMamsj4kth5B
xR0gRuDCoK/OLONltki9chKWzFTy+qkCCdtJ6XDzF7PPoh0wk76WbH5mTFKAbQ5nIUGCEBUtANSh
bHiyzek1S2xPG+Fsr39kYQYy7qUPQQ7LTVis1myAvTjrZrmQRLg++IIPkuEuHFTFKQh1RCAsEaJ6
3aBFQRRrWkVLP106xRrIcs/q0yKwzdlroZg6G6AkWgkwFyzoC4z7zS1rijmTgiGFXk0ba940kzfE
fpGubO3Swpyn9G10+IkIyqq4yQiEp/Asdevuh/spHd0I8SJENJCIb9NXNf4vNFtH9CuPkgXX81Wi
+/6ru1YbwfQGv9+pHWI9kvgdkMaHEVlQzxY82UVDP3k/sx3paIEPFcJn1owbIBtOTOc3EHBbObVL
qy8drNEqQd9nxCKobXMH7ryNKchKA93C0HKzQ8zR46GoMBtTewr5Q2b/vr4aC7YutzaAOjcakvqc
aU5BBTaBbI9G5M6MVy6VhehVbmXQDM7bCjLHB/Slxg+iUKwAauvomZkz5mohNV0VbQcHk858JQ39
5QMu3GNyK0NsYnujpgSxWt6CnwLllvkJOTC2AW4b2AQdKsBoDyJ1QFqdbggEeo+K2hro4mgTiPbq
eRJYcQhtwBpESO7cDsMvhSSoNvV01ncaJKcT1+BRQiB1V5nQN5oGdZ834B1wzDZtbw0KxleQqSpu
Tq3+WQEjJH8wx3h++dmOSRecndrgUDNgs1bUsvu60YjP4lDZIBXBV4ztIgGxpdqyPIDa1VnDM6jg
cci7V65hFEjYhsrrwHkGmdoI6rGuHudKMChx5CadUXssb4aD0KKUg1sSWUH8fwC7TCW2XwBMhMIK
0uNvERZocnurrT9tqHTPbqZl+R0XRPlFJ8Bu/Lo3hyOD5OCKeX8B/P7PGoDxkFYLWwg5oxkAAsMp
9+x+fAvvi6N5YFtQ5Lu1G4M54GQdoa3tgr74l2gdc6MgJ125a35TP/uVS79AChlmNdYEmsXGIHOE
BwSLqzhv+b5wuHN68h/2ifOZb8rT6Gxvfn1MHnGBoFCdj7tzi8wZL5wCtJtsFI/5a4Wti0ceSyI5
QBMK8mxo2jFQddDga47dPxNtWLkmFiDQTBZEKrJOYa2J6Sq71h89xTF2YG5yFPc/4ViA1wifAYCc
eeiLBkpEXTn1S6sscwGpZTcpUPQcg8GdN6jDOMoNmEQ3FH8mf3IHd8KfdC887tiO5bQ+rnSHYhNa
hzhQ3gVUutqJQ/fbfk+P5u8QcomgBHVjf62AtcDQhE7Yf6/mWIfWq8bxCxtYAbmJgnLDXctt/AFr
AuTBtvIhRu0IfDPy0FzwA2+hsf9DiYxKbSVjh+0A/IRHlYdWHJM8Xx/84qWEwc8xzrd7u+/ABhue
D1enb8C/lPef18dd6EwCx96/A6cQclDmDAP3v6MXCzt2NiTqdcdkF27fawd5MB9Nnm7njX/p4bxT
B5RznOq2XYlILt8imNp5yt+mxhqrzEKGX2Dg2+FW87NdjNa1yBe78Ca8sdzaa3z7Vt2gScFPfcUL
febTvdh0bvG6dlK/QO4XfIcMGxmsurSAgYNV30/+sK1O4aG/mT0CL5LDelAW9I0Hba/tq13pfFQu
eIQP4pafqkN70nZgYb9bE/dZgkvJOJO67se0RR0qsECfCwcWPVjAfZ2bDMSu2mU4Vu/Ke9g58ZG4
k2N7baA81bu1z3+1E1xaCclpNX0JiC2y4kiD6e5b5wwOtLddto3/pHfRzgAx7JEGgIk9hxt2am/6
D31TeHwDyhjsDpJ0PiTpvbV9uZwkhnXIgV465yyJz4C+xFFO4qkqnfnVvLOeI6AIb9pT+V/7Se6u
H4YlrJ3Ml6TYsx22YMUI5pP1WN4pn8UtuhT8aWMctBvs8sqlv4RSlC99wNwGcPmfje0AwtW7+jhs
+dZ6wII+WlsIgu8MV3XQLL419tP2+twWHIhMqGSnEBwdGuzqEBOXN8wl0U/0TwDutCTfNKF+GWcq
Vg081wjttgwCkWe6ies/fCmusCQPpVpNqZrnS7TZgDYXY2v3xr7eRcdiR4P6ufa037mx0U/txvbF
Z3arOyWu8vI2/o/+WvkJ5wDiwpGQtX/MEkjr9nzl9ZvJLffVnm1BDr7NPchq+8U2c1tv8EYYf7dn
cFLVdliBli6Zv8zHpM72rKFcDPRn7ihv1d1wmz1r++mU7a1D9is/JI/9WjyxaP3n2X9zxF3Yh0YD
hejA3Ca7/km9TR9NAE3ZG9vxE2Bm8Q9NUXIwTENnBQ0xpwi032lKPdqGK8ZyGWACW5TcxTClysRi
jB3fjBtzi4Ljju6iA7tJ9uqm3nd7w81OtnfdLs4WeMEsZJRW23QlQSF5DOzwZLFfiroP69frQy9N
RMZojaxlVYyneqDeFw+oyIR/81/6s/YL2i5IwyRQXnaSwWHCUfZrrUFL0znnDL7tPxrKGFUKfLJu
ZndKgtCGonax8jxd8D+ytBAomYZB0QH0VwBdTMvtvEoquzSy5B9agg7OKEYXBMTAfCX+RDZsJclw
8UmtMVkroR6HITp3+wV9bzhdmcD5/FbT52r8rZdY+2btkF8siuA70stpaqcYVPHqOaLWD5qfo5Mx
9ZSHKmh8fgOg4S7ZpLfWvkbc8xOlJ/hsWWZoHkNMDVrzQTs/ZeUzuCzc64Z7dvqXzoR0uEk8twry
GjCiqgUwo3cjfXBFCKZwYJivf+JyqQs/Xjrkqokamnl2II03vyUf0VE7JLtyQwLlaPnKLQfkKH5o
juUhXHnzLF3YMpABxEkDg/wBei/em8SxE4c8Ga/FPX8Of0Wdh+ejX28mcxsG2k30u9vRlQzmUnQu
QxwsHa39ZoSZZk7hGOFp3Ahv8Js99c4BcuaC3cyLj9XfbF/sqw/7UD5o4Hg4Rw5rznrBKchMT8XM
ytLk2M9WDG8N2wyxcdtqa7pmX+26F8xFRt3RGOppWYUJ1n7tG46KJ3u7HW5bPBcb7/0pRuidb4xP
vs1uwf4etHi145nuNP/l/hlThn/69l1+u9bBtjRbyZcw6Jc2M+nQUaWNiaMZYA1mpepWvbW5brsL
zkqG6s2gqgePG3xsYyVOP97E2X/XB156NRiSE8m5YZZWChM9gwCVE8gbg2oz7u1Nehp3plfhCUUO
E6wD8LddcTJ3DVzK9W8vrZoUOLSQBczEgE0cBXHa6iMxABhfU8tdGlxyKBlk1qFABk+FJgU/OpM5
zzvFWKsyLQVYMswlGc55tBm/nZ6Mt+ZJf1Fv80fISW7ES/LHeplih6xEkQteXoa7RPpsx1mGL1l2
4qlj5oq4cqrwlQ33NPlrAdc3k37ttj27wgvnSsazWIUWDtAZGoM3zX0nTuo9vd9mDh74t5/JYfPJ
nU3iPMQeMkW5Awj41kRHlOr8BQgXsfPf4OU+d1+uG8eCxcvolx6iLBVELtBYptK/hln71CQrQy9l
wGTYS6JA4T6ZMDb3+V+aQ8wVqh/O9Fw9Wg/2e3ls9/UGGGbPuB8PvQ+scbCmYbs0K8lRTCqLy7rG
ZhoVB4Nf5/Bh9q4v2NJlI7PShGFqGmSGyw2fJ1f1u9vkkJ7CfQiydeQpex9azjeaV+JxmIOE4OH6
VxeOmS65jzKz5lQtEZ8N6q2uPxXxx2SvZHjI0tiSf6hATwUIFBar3yin/sYIkvvimd2Mh/oO+3NI
TpZXr3xraV8kb1FF0Io10NAQdFCv5GwCbnMlOXCOgi+dKCnoKOxBHen5+M7pMweRK4kNTwyGb7DZ
HfWViPOLPufCV2QUT55WPdpj8JXxRE/TodrbDvhnkH9TT40f/r6+1wueSEZmaEWr6PaIvVZJeNOL
o1Yj9QYYbyjiG66DJ2oydkVSrCzcwpbISI0WV4NZpPiaUT1V9KOmK+MuzeIcgX57rhS9Ok1EO7+Q
UuEa0zGFzMU0GBDWfczjFsBu8CNpK2a1uC/SeYegEboTAHUPWK45SblveO22Z+Y+HRnuBFlRyDFq
+jOUYG/q+q7LjJVYd+HoyDQng0pSs8/h4brwLjSPKX+J2Pt1Kziv0yVTk088UwgIoLEvTTc/V2Hu
DZZ1mIbivlXylS1a2nrp4E90yquRC2sPGOzsCa1sHwxC1wxr6Y38lcv9ZgHZnIfFrBTWnlAqIqhz
dfG2NzoKDQti7hXQLG6svMy3gH5Vd5Oid1s0y7du2tpsN1r/1VooXFpy9AlORj8yv2csW7mAF7yF
zHbShJ3Nm0q39hyaSGn9y557z57vbYB0afIj+LbGZOCHmUGZri9stm/6gZ7iWTNPQPeghz7la757
wf5k+Idps0yIjth7UC42H0Oa9NtCT6IT9AX17XU7XPqElHYg5tzyCiIZ+xwZUSeco1uuNn8AoF/J
tn6lOC8YuowDCRka8nuiWXuqRV2g6bENOLNIvdnkk0OGhP1JCCjgmQ5VLbtLwyeNi2GX94zuaMTr
xMmaakJGMW2NPeSiIr/Vw/Y0ow3AFYoe4z9Jdu6epZtoIsgFxlX7UmgqfyIxLx81oKRwc6f5Lpln
+17TIB7b6lbl51Br3QPhKrwE+nMbq7WFm6Rl4oOqTXnSZiu9AW0NCBfGDtQ/jpZBq6yndjI781yj
wqRGh3as1MOZo3VfJJn6Sho+/jG1jH9aWaGZbqfGECzQwFS5rwHu36OVib6MnaBPkDtt/EI1jGoj
TBWluSjVLDcfkEFpygF0SXWT7C0NfL6oOQ3qJkPXI9ix0gyC3xNDm0ZbdOQWOGLDqUdhVdtZL1DC
i6LOKePa9vhoQ+WEgKz0ZrK4uFfsSZzmYkBue1Sbtx8ZzldI/+3453YO8H7csH2kmoAFgPipH29r
SjbXh184wl9p0u/Dz2aERgJmQ1uWzswZm2G+7SEwB206MM+UJshKPT6U8f765xZ8pUzvgDbstsgE
YCel0Z8prfvUTUZ9JYGxcMZkdodiyC2zNLQ6MBR0Uh7J9JSbK55uYeivtP23ZSq6MDS7FlT6raLV
OFj6jYjRSzO20c+2+Qs58e0DrTpVyagZ1n5UksLNeTo6da5FLlSZVe/62i/NQboKLRFZyZxHyh6C
2i46Tp0huUlJ5V4ffcGQZMwztYFLSChn+y7tnmA2xFVCc2dT632qmOIZJn+6/qEFE5IpgEpmQL4s
s+29WeZ3FfAGeb6m5roUw3/V2r/tQq8YpU5y3d6XtC32pKa9mwsRA2jOBa6D0FS2mWV5jJ4hrWig
asqc75CIR59VniMsh/rFAH0maBwnQc/gDa5PeSGIkcFaJddo346KhSmTLVTaoXuMbjkD7H0rt8fC
msqorVbwtIPku73PRHXHVcUlfK1BaGlo6eLrLc1IWjKyfQjpxO0YVZoTh/kaOndpZc5//23DNGsw
1MjKcS5BkuGmkFdyBgZQjtqeIjSqr8SnS3M4n6hvXwF/Qxn2iW3ts9Z8iNi0U/mwVpBamoEUPQoe
AWui8HCPe4fdQmeYvRis7o+NVqkP1qyuvewWTv8Xf/i3OVAuEiAgmLWvTKBEIWOujd1uFD8Ls2Wm
UdFSpS+sQtmjLUa4U2HWT71J6V6jIv3Vq8paRmJhFjJDlhqiJz7UsVpkIq+lwZ6SLDlYSf/3RwdN
Zf9uNA3nAiQEKturIwAh481MIo/Vh2xcuUYWNlvmyWoyPU3BLhXubR36c4OR624ThbdAxx3nolr5
yNIaSWfC0sOYQxgx3PPJ3POclI7OSmjE1Z3/s1U6f/ibKaVZOGdAYrJ9lj2ic9ctyaFFm+5srDyo
Fq4S9XwMv41fqQPJ7AYkU40OMV/W16g1lO2tECN6qylOXm6tdeosbYh0J+Z9aCVDO5KgMl7GBFQq
wG0CXuikw0quY2kzpOPN51nPtRHYbxIyn5eIyjURn7Kxf72+FwsZcaiu/7tYiWkPAuqvJKh5qux6
TecvObeLneiZvbOolT1mDck3JlOmv5Ne1CeNTKA0R1M3sjuDiO9CWPy9HVdm6/KwZDd0KDuomfWt
U1XxAD1uGwrdXzrijhoNub3pIeC5F9VgrHVxnE/X/z9dLJnOSiGpDRXbagqyMDVciIB7EK/YNbTq
HVLU99CFeRuiVa79c5Ls0tekC0lV0IcZ6i0Jet5ZILgPyye8/7IBkPxKeCzuIXs2daICBCtVgBLL
U0j3ClBFuMNA1/zYF7Th0q+QDqnIG9Cf6OUchNYwgcxfN2tQzYd4UXt6mJx7sxnNPm2eI9wcQFX0
bgxTv4PwReu0dUW3WhPhkZIjIaByokOkvGyeSmsGrJYqmZuJjh3RuZJ8tFmRv+dQHj4VdSU++rmY
nCGKw1NYT+PjaOmqbxoVbVxwnnANrzCKYGeum8CYxvIOYJrqDsS2duOk0BjdAuJOIABaTi8gR5nv
VLvNPNNAR7Wq8r71bNZRr0GfyX06NOj+qCptG6mR/jqB1cqx1HLcdU1rbJGaq3cgiWhxkgfNUwVU
k8uaiuepKPLOMdJpurEhoXQA2nTeDIoKQFpUZlsCnkFX06cS7Hm5fo+ni/Ch2Ehjt4W+feYA+Bdr
7gAxb+4VvEX+8izJfZj7cgjipio4RLw1A7wGY9/8vn7+LocGli35wi5L2j5BK2JgjvPk1dD29SCh
w37kPSyZUwyt33GY8L4JmiL6DS70Q2rapZPBDFYim8v+DySu/3oPu9dYFeHpHdTkVwPPSopbHn5E
5Rox5GVXbsk6pnTU27kyzTooczwCAM7amHhJu2piHVKL/gK77NPP9kFKibdzpLcQGGZ7O0NJIVbf
Ox6uuNilOaj/rlFhUBGXgpOgjJDVEDn3oqLaJ3p/mgQesZ39o2YbEMTIrpzTvFfOafFo1J5Typ+L
uPauL8/la8iSwcLjmUyH9cjswq0gJ0Rysi9VCFXljbFW9F0wJRnENcahMHK7I0FuFPdaMyhO0qkv
fV3dKxb7uD6NhdP2f+hjriYlGChFoACZ/CfFffqQ5/VaOnNpdMknV4VigoRQjEFhqG/UKnwSrnWi
Lq2/5CY40tAUNRQSTIV9on1yF1nTndlHu+vrsjT8eUbfIqbCRvRdTk0TVC1xs+xdhxe345VwbGFj
ZdCwQJYmA8cIDcLymLa/KvDeqNbvNFnxoEvDSxESng1zW87ocbV0oTjTBOoeAlJrs1aQsbPNH1qO
5B9AvjrQaYZ1DqG1ySF2nuhrqdelCUj+gZrgDStnGGVIa80TrNf8GgJ6rmFnYIbXm2pzfZMX/JCM
220oxF+H2SbQd4y3UdbV/qBXucPaM6FMBvYWUq+luxamJEN30QOUER2CvyCvLOh/WTwgmVwhXWx3
ubrV+/RnEp+WjNflJaSQokQg/NbFrRlWu5lpL9dXa+FIyHhdTmuoZFs4cRC34LuMzMa+wvvu1g4H
273+iaVVkg91k4URmSfYFFM3YPMZnQiNRlDHfNJqJCKuf2TBKcmo3LGNYVuFrQZhM6lHUFnou6hm
a9xWl1eJykodcywK0pdlHcQZkv9m0t4zuzgizFoJYC6XL+lXe803xxQjSdYgwRFCFpRTRynqIA81
Lx8HoGjUP31RNY4+1IdYz1Y84Vcn4P8H1lSXTiNUAVEgYLQP+rdudptf9qsB+GjhmDd0Aqi0OqpP
4/tjdQ+6qPnx+hYtANggcfOv+x3aep6hFtgEIzeIF0YV9MOrgZWf2jCH/xncKDaGGXdvaaoUgCs1
wnicsizbVFM4+D3U1EEd1U6q5ipJXf+tQS5+Elae/JdzaoLbkaDKnw3NsM2gBoFSR5M1rzRJmbbJ
maZ3TlSg/8qZpzz5o0SkKL3r07ps3lQuPOb8bBlRgZdlVYLKeKqxnDnYEW1OjWOmgG3lZ9+RdiwZ
mRBh25BAiMHpk0+lCaLZ9qZ2BXl6+QSBLfDf3RF4Xg4QJiSgpAkdQoUH3Y4VD7BwfOTCIRRSTegp
qQRCwnG/QRHb9Ns0rLe2Pq7pVVz2+lTWSjDzHHgVvdODrjaTLelCX0MrP+pv3S3ko7dD8yO+RY3K
BcSq6JV+jtkQVBANekGApbm9QKQIwq9uXklNLWyFjMkgQ6OOWt9kAcTlDv2g35CSrkTpS0Of1++b
p8kULW/0tK+Ds2wdK8UTL8mfnxno+YB8G5rHudDLUiOBpf617c8o+52AYp1mPxxeukZYyWKidaEe
WFF+ws1xN5bKH6CUSketkrefTeG8at+mELIBqHeV4qKFp2CkcEp9Brr+noEG9WdfoP9+oZ1bw0jm
UQ/KUffrZHb74Z1FBXxcsXLYFqozVJaGiUENaDSRpQcEipd70tTJBjLd0XtDiP3HqKP4VOm6fjM1
g3DHrGF+rtaoo6m6ngRDW5gwiwiA13CI9Y06jOOPiifQPP935mbd6GUx93OgkBsKDiHNWvOMS+5F
2rUKhW8DP7YPakigGoNTK5lDf1ZUol8JxW8mMaVqQxMdWbecfXRgUIJQDaNYHPZG52z0r1vF0gyk
4J4YwC/NYAQJmiTvwXCKt39G+twx43Hl8j2vxYX7Xi4HtiY3qs6whgCVWQK+LtUpE7SY/+znS1dT
k3NAAhJFgYQdCHg4F3j7mLWZPmRxN1krH1mYgVzdA71/o+amnoIoJ/GMdrrrRfdw/fcvRUNyYS/J
y95ECikN1AbEcxQ0++jyrArVQcxCtko+qJ6uM+N+tkzUNhEyz+9qTefQsU3eumVeRiCjj/hH2lT2
Pe3t9EHX8XfCNrWfeaavw/7NDPWwiRWhjHMw2LBuVkDLiNQDcv91WO/0LlzrsFtQXKNfS/TtQ4NR
o9GlH8oAtZ3Zo1oXO1bVHqYpBCxZeWtj5S5EfGoZSIuybi0BtqDPS79gXd8+C0FEVbXNgR1iYfp4
wSVOCxneyDBTF3nWyJvz2tipTZe6xWzEu7RrmRM13cqFuxB/y+iRhIJ1O53tCWnm7hWU8X8S3bQc
kSvHOSSeDWoyRxmbo27ixX3d5BZOvAwoQZezpqSdyg5Jj2aO0URJ/K0Jycroi7soORTsINYxNqwD
0yM3jw03Ulq/UTVHC1/oVPstnx7HVDhasfKgWIiC5bppKUArRw18UNdqH7wSHCwHaXjTZSu3x9L4
koshXVaFqTrMgVod5xxtlx0eJlC9bLPp/kc7ItdMCclRRaBpGdjVbTblHuk/bJ2uOK+Fny9XTMuU
ZFZsF+xAUMUAyS9Ahkj86598nla2fCEAlmumqUFA95RmaIsRhRM3J01P9jR75MBaDtkPl0iK8KZI
T/W4xzGxypMJroZQ/8NW0QNLEziflG8egDWlbiSWBX3rIXJtywLb/LGDfEpIwVfSvVzf5KWPSKFC
G9NWrSJGAl2hu6LJE3TumdwpWOzgqZY7OvmZ/iaVdYaM2FbRMqiUQZG+MnSqJHbsVRFaYqD3eH0u
Cy5Elc64kRtlpltGDWrU4a9eQ5p4TofdYNA1yqalD0jJQFS+IlAhTOYhz8rRjfuR7+Ck4zs6gwHv
+hwgOH05MJHRaOWsmmDNjq1DMcXmgfZh6mm1AF9oOAloS9WkAXWLGfKATdDWG9A/sgmh0px6FgCv
B2XWbWequOGzOUpdqvblrkKqFLKFc8SdDpWuY22pVUBBmnxDoOKL2vXUHNDahWqgNYY3RQIP2bSd
/jyERXcymM23al+Jp66zwodJaysvq1v2QKMKbVKApnp1plVO2eqah27T2WuU5NPsG8AgTRadElHX
PgCPg5+KITlpAiAnZ+TqdBpLhuaaMS2cnDXJJgEp9ctktYOn2026z/sEjLdsGA/cULKDGVro6qZg
7OZpuEH/WQKN8yY6TtlUvHa5HX2iFJzaTlJH7G8SZtPWhIrDtp7V+oaHc+6CArQ+Z4gh6laF7bEN
OSjAp6HbjD2t3aGy59fMnvkmpUrjm3Ue3zKRZ74pwMPvQApZPRKTK0i4VExzIk1rdvnQlK+daf81
kel2q1QxUWNM7GAmYtiClJy6U9+woM/s1mVqzD7NweSbUuXFq6XN0augUezFLBKgaVVPMbwtsNAl
heLH0O67Nv2vhgTNLo+HYmfUhAd6H720UCh8BlUWWhsN0BpNCuiaaWJ99IUaPxWzad2Cyzu/qa22
fEisznDMoWMbWwMLezXP/1230cvHQJNZJyZRWm2IdxHIvdstJ3nkdG1z343ZSvLv8t2gydCE3lLn
TJy9qk7j0OEJkHGZSN/HRpu8pBnX3oUL05DhA71ATqfv0wZaOMp9nIV3Ud+85Em4cpKXhpcSC9Dt
oYUK9YHAMFLgJu7KFsLpk7ri6y4H/5ot3Tx216XNAPDFoUmtO06yJziKz+vbuzT0eULf7h2zZ3HC
Dcs41AV1DOWoqT8c+PzBbwMbVR0PqQJmz3g0XsxkOnZkjc1wabHpv0MnRQch8GmY8JoDH1q9bU3i
meHKU2NpcOleUeJcR7NCPwW0L11WZnhPUwf6yytbuTS8dKuIOSPdzGcezHrZenEM3QVQLQPsb6XK
ii0unSgpWARhtaKUVWkeQIcZOrkZv+qK8Eg8cjCj/ay7DBCLf/egNsNkNKDgHeTVL40/d+L1R/Yo
16CrmoEYsIAD7GncntAg3KH5eC7iFau8HAFpcnksTeioGDp2d8hxTvPRJeIhTx55YzpUW0GYL3xD
rj9HJo+B9DeqYDQ1CEXqLIcgs9GKjThHpRabpiNRq6b/mUXJfFgKgEqWPhn6odSw5Y25IVHj1POw
ErsvzUZyEKSptLBJFB1P06Q55GDd29QElygep5VLs9z2tbRNH6/v/sLpkAmw1FLV81jQKRht4B3B
raXe29W8slALnWuaXKNO4qoT4YzR5zzXD/VgjXsl1KxDjwqLG6Z6uBknyIloSvKspVG3nYCLcns+
0j1wC9y/PsXLj220Kv17cISRClHkMfqq2zB9HM99kyEfoM1h2I7NTWvfjHb3P86upEdSXgn+IiTM
YuMr1F69d09vF6tn5hvA7Jj917+od+rxFIVUp5aqJQO2M53OjIzY2Hknd0VZkoUr/oyb9zS3Y5pG
39lDOx5b6uF8vVfxEi5vZsn0KnAznABqqi6OtLahWJj8wrV+Z0LsZWHV5sY/7ctv5whqstQRWVEd
IdBxkyu1yTMJyFZu/rm8HjMzo5eAE1oI2zXC8Rh6zkPkOm/etASYn3v10+/fXr0gNVQwXQ9aLASk
8zaq8BYg+fThuhfXDtiuc7rCySykZo1xjz6TLWfhggebOUF0lE7mZg7q4vF0DNsfDf0D5IXvFR+0
XUr/zM25ZgMlURWrWocdImap24ICKpq3wxJPx4zH0kXvQGY/UUSt2dEqZRmUmX1sXX7XS+isRib6
uUpzwTXOra920DaNJwCqwfqSuAyg7uJ3yPy28XVZE0vnVBq4hc4R9I0dSzNaGSrai5YAgVn6Lfr7
L++hmS/QqZUqhyuatEN3dGOz34+sHR/TqU2DlLPq6/IjPGz2f1Pvli5oJwpFXNeNxmNHoTQblxI6
M/Rr6GNkjqf0idNh0wJEf/lhMxtLp1bKwsTMs4TkRyPJfdHuzSVk0IxF6Pp1YyEAW3NIeSSZ9Qtk
VFBBIhBvkpV1k6D1cMHXzb2+ZtJK5EPed9w5mH36UnvjjyofF7zFDJchVEX+dkZTW7gjlIBQAuHE
fs4Kh+9oxiPiD9xAUjFyemB6w6od0C4eQWiV97R5gpxDuA2r0dz2jslOqF7TgCIh77vfKhkIav08
jVO/R49ngAbBeAMFW3JjFVA2MojRPyKVQV5JZ+CmzWv+JxJgfvaZFYMUJasaiW6AuLgzGxPss8od
fsZKjEgVxfXLNduB6fqaHFrUXSshn1MiXj0oJ1Hr2A6XyFXPrxbT/Uzf9IBw9G175C4/VI5700ZL
dGrnXRhEFv5erCKtZNpXAFgPFhD2rN6FOWpirbXpHdDLkgXMw/lNzXQHIxs0THd1Wh89Iv8zUyPe
G8XwOAhu+0DiGAub+ryPYbqPAfhZ5OA1BQAKpVgS0tzvyDSsXCRTF7zYeRfDdBdjpzZaegXSmgpa
RW3yUIlnK4XwWwmGpJIFfW5clYZHtevvZUFWLZ7y1DaPdvOOmwlaoO8m98MN+f7yfp37EC1giAC0
RROOa4LiwEJdRBrVqm3IDpqgN0gugSyYd33gTdnC+s9sYJ3UDTqJRUp7Xp/UpW4cQhFVhY+Xv2Ru
0TVv005OP1boAzg2A5hQ2ztniADo+rhucC18cPMe7Pk2UHthD308kPWbmc9YtbCb5l5dC5VzZCEh
x+WS48SmXVOgiGDZkS+961icmE7ZhsxFBkcBoIjTWIE1Vs9NEm1bEAlcnpyZRdX52YrIlqNZQMSj
EdVH61pPXQEOw8tjz7glnYMtzKGgYte8OpZejJzIB9pTdix6zkGvblTXwaWYTrNGHRplfQWo72iw
lzyhxCelfG6wURcc0twMaVbsOspskdQejxCFhApZti1LdyHYmRtaM+BMemOanVBkXZO9DkLeWFF6
VWgD5p6/fY8pR+SqXeBIUwl5RfTe03pJnmjmHND50souEiVTI0Sb4qIn6PjGjdeZ0n5XgbUE2pgJ
X3A4M6blaobrIdrnEtvzmNE8D9oIxQFJKNJrnbmUKp17hGa91J0Gb+pEdUzAwB4TtE8Gii0Jqs9k
EJhOkYb2PGCFbPTRZTXa3Yx85am0R52+fRODvRul88c2yoA13Zo0008Gt+o24dNl45t7uM6apgzp
KeUZOH3KNgpyAcITiImacE4MHO+QhHDMVWVhxbiJgiskWjlfDejbQsUo7x64K9Tr5TeZ2eU6o5oY
Qh7LEe2Komj83HZu0MC/cPOcG1q77Xd2abYekOXHntodKIVK8wGdbkuZubnRNcsv8gIdYm150hJ/
d7tXa/zv8oTMbDpdVK10RrTFlxiXoszmEXMHPc0j3nt9efiZsEBnQQsTKNaKEWHfSN8tFBUq9Mnl
odyYVrUiPAnaq8ThLKYzn5WSQvy2GszjaHkPbWY7Pm540rehE7dwgsy4Gh1KThKLp9FJY9wtqRcY
tVlu6rCVKzftwWGv6vA6T6NDyj3SRSHtQSEiPftzQNHZtLPXKF3YpXNfoYXn4EDF4drijFXCMQPh
CuO5oDYY8Fkst5yE4cJszewrHTJe0NTlvIKh2XKqTQTlrbGaykIe3CkxFyK1mTNdR9ua1ASl5IS9
m5IoCL300LQ/bIX+z+pXwZc6CGYMTyc+g/CROnEBNYg0x9GXZvLBG76UgZz7As2qeZI5ad0q++iM
yZdZygPlUCdIoHkbsg3kTBcCq7nFOP3+LZvXoU7pRIJbR7AF/6FTUUPZYrw18nFJdHOGdZzpDGdZ
6g7DpFL72Mmq/Q8YunrF8yRZC0HEtqpstc8qh614aIgXASZJNGCn5hc4vNgrjobsyDm3N5ddztyC
2X9/LE2cInbgc9DOWP9owC0CuMASN8vcRGpRAI9qKlwocx8Bx3b92K0/pgIc3rQudte9vBYDAJWY
2irs8fITqkfR1L2NZvPn8thzm00zfTdhaWabpXtsrY+ypOsydFe2uc/c6ZBmr5efMTNBei+C21Fk
sbLOOhrhU8IgWQXURLukM3eyin/zcSC8/ntlTYALRgJ952NIvXuWJU9hzr8oN18mKhfmaO79tUPc
KBrPLFxhHwsBvhXHyuJ7ELjXvoj6acFrzX3F6fdvxhhRFNiykTqooox+jQ78seyCphyCeImKfO4j
Tr9/e4LHnah1BHGOTlmRlWWV1m2binDtGvFw3SGl0zlF4egqiC07xyqEVLdAZqxnAW2uHF0zYW57
qDzGWXaMShMoqVQiaSnTqXtxC5pcV3xkOqFTDDF7M+Kec7Tyu0G9mM0H5Z+XrWDGBemY7akewHdM
IgWwbZJDutwzDhbUWBZSLTN2rJM4xW5sVE4Lbw5HfhOH3X+FqV4bGb2Xyv1dkGl9+SNm9qkO20Y1
Ez1LNi6EPc13DmJPHxVU8C+0dhBWTrK57imaTXuJwWKL16hhFfI5HOTTOHZ3tmoex1Qu7Ka5D9Fs
GoF45yqKPq+xeTIRg5bDvUlf4+6/y18wsxw6ANpzQJwmi4occfDU65FllUBKGN67sbMPg8bkTdmt
/HH5YScTPuMCdTQ5oFJox7JhFIqC4Gwss3KnBvFSZalaADXN7F0dUR2adgKlHqS/0t7dRQMDr1Wz
sHH5zMtrZp33rqzDxJ7Q30LQs+iiAVpU1m2e5zfIcn+6mEafg1AJ6D8oM1yesLnV0U7sfGpMQTvw
kOBTIjR/0mELFRoS7VuPNZ+5kJmxIlOS/7n8uJn7jo6mdoHLsBpnnMAv3MVfrlXyTSgzcwOhdkME
FMkzYD1dgch7UHTpZjK3KbSDHeRpBvFCqztGzlrkyTrN9m67ZKAzg+voamOamsSwoTHthiYBQfbQ
+0YUvZTNuJCZnnuA5gEM5fGY1504tJ26HUzzZ+Wlm9Yw6oUdMLOhdXw1cUgIRn0GlcLefCxCUE7I
kLTby+s99/Inn/PtqGWgJVCYEn4gxtfQ3E01kI8Lbmtu6NPv34aGnE5cQ03SODjZXa9A7TLGfkEX
gpC5wU+T9W1wENecBFdGcRj5QzGWQaSeVJ0s3P3mZlyz89ZKIuSQYuMgzfI5y9AJAgqmpW4i6/8H
9BkfqMOncdXPUZoVUI4IIXPmZ31X/KFxxp8SGppJMNWeTH0ms2YHqK0dtIV8szs5/VII1QGasl1Q
qAK9K1ra7GsEGAdoB7hrGY/Fl+KZBZ6BSVpHZpEJdd6m9lZCGb0IshRNfxMtOcj1o1bdZapKVihu
WV+n4yUQjeyPaSVUMCZte+8Yk0CmIKc8yNqBf7Z5CYZi7kgOBkzDADjHE3nnD3ELGB2oc98rPri1
n7NmeFGKgZY1UZkKYgWV1dXAI+M/aiSuWlXgcLyvhWGDO9ZyVbzm1GleLEJBBtR5iftLSilMeNCI
vk6STUGvAAF3B5Mdcd+r3pzQaD97SZn0uySnKzvufOhFRXugsm0/ksI6oD0LkizUBCFUo9oX4L3+
pE5Y3EYR/JZHogiV9jjJxQri7eXPCPRffirNym+yzMGjEq/f2d7QPNI4rDeWKPMnMQ4T/t38VHRQ
IFTqQSfZ8uaQmND+dWVnPnge7NIjxP3luNTd5vAKdzGl7saKibEOQfK2itzE2jcgsQpKeyiDjg5V
wEaLbSZlO/docej+mAYKErdpDc+adwCc+1kOzFcmzNJ3urz9NLiVv9WGDYw3cVDBaO0hKByarAYz
ylYo7NuBJ6r41hqtCGRhQ78yhkz160REgL95Zds5O4j8lFlgoBG9XklLJZ9mMnZPBZhbPnonNoe1
o1yWbohl8Cxoc5He4C467afOpNVqJAV9q2I+KZ9RS+6mLrJBIQzj8LzYBte9m7joZQiJtxqcon/P
e8iDrkKXFWsQrHRANyibbKny7NuYSu+pHmKGMniLNqcWdcNd3fGs9rOOpoDGU0BYQWtslL7ppsW0
t7s+ddaMuNGxgr7qhkkZgKjK2QEdp/wJbgDXBLP7kRqT3a9YZOWb1C3EI2/HYc9bt4W4p6hBX0LT
eo2Seb4RSdGd6Lu8wgzqshEHL0npH+T6jQ8OGuHXQiYwnCgv7Gat7Lrc28Kxt0Xs0geoGMsK7XB5
cSvRK8DWUS2nd0/lps+mun9FTddJVqSOnTro6zpv1oXtTOumN9wN7hw9uGtcY58rM30VyeD98DqO
zlTSOZtG0NL3qmJ8DAtD7eqSoljP2u7YMpavs9KMX7MC5UkPbHDvolXGrs1zY+3J7AXJC7IfS66U
DxbW7rMKB7yOyfPVWDqmj9U2D+aUyYfYI1O6JZy5dMFnnnfIyG//7ZDpCd4JV1AdOWg2sBbJymPc
DMIpXV9zUoHyW3uA55QxjaEvHzL2EXrdCd05ur5TLVV5/t9z+a9fplyLsy0nBB83aJ8O0z1QEdFD
/zp+WZVf3cY/hkfj03r33vuX5rG5FXfO0+WPOh/aUx1dHlUUOtmxh+6sasp8lBgEiHWSyZB+Tb0K
LNbTUr/LzPro+cykitXohnZ7LGICgVMGOprMSn/nxlIifiZQ1ZmjhT0m4HGwjEPJoXdBG5AR0lUY
PZWtRJ/8tLk8Yec/g+lNO6mZlGCh6Jtjhi7DTZcL9SKHboCkr7HEGDe3JqdHfwstagNd6WoS3qH3
uoPhyZdIDp+jFAcZFUtdp+c/g+q8cU1J7IjYFpow5V4W73n632TkV1qiFr2YY+ihKIXsCWSk9haN
1gMVmxrsbpdXYG56tAvJUFV5xChg3EYf/ixN3IHKxrRRDZPvqlvScprJx1Jds9q2p7hxGZrfEerK
lRgKqCnUP0hRvNltfkzS4Z7K/sW2x9o30IPv53n0ILE1oLyzlHQ+v6GRhvt7H/BoUJVdO+kRRbF4
GxlJu0pT9B82LqgnI87IljTeUkvd+ZCT6pj+lsXVWOcI8qXhdbfAZk3B6eNeLq/Z3Oia78xolOdt
C86dlnx06jmv/rtuXM1jtlOYGapJwR7kUOuuomaIDrS4v8rWqY6u77iQlTHW7dHjjZp8gRuir1pD
3ILmf3y+7gs0YzdoZgt0Kg9HsLMV+6Yru60x0fr3daOf1uObKzEEBFosgl1MW7d54Kpr990QNguj
n3cilq6emLgxApc0QfvWVB6sMB9WXi2eq8L7cfnt58bXc/mN1Q21jIujsspA9e4XOPC3SamuOvss
HYwTNQhSyxpsio5I91EZ7sKy2ESm2pRTvADcOJ/NsHRAjheGVtOKoTyCIzfaOZP9DJqNbSTQFWs0
3rPFIWoJgu+Fi/p5z2jpEJ3IhNoKGECKY1KlAVJbfpT+V9HXon24aj10dE4vQKwaC5QPbAIu18qz
07fQTt1DV7nWwoSd93mWLoSYcisMy2wAbLuE+KoJzoPuLR9+RLQL1FJ2f26aNJND4WyKwxhAjoF6
d+DtBENu6e6muroJwauwcAj+P5H/bzBn6ZidMBkTIGiyGsSmwbCJIc7pBCpIV6bhG4Hj12BoWhm3
3drcCP/wHK7EXfZG10uPP+9wodD4t+E70YjCd5pbx6Grsteij+xNW4WkunKnaWcw44C/noBUx6T4
XbrgI7DvB0gnOUvt9nOvr1k+ITh1GwtcQVHlBdxjN2xcEgSYG1o7VfshtiRSpBZUv+pnJBIfaca2
l+1jZmPpIB1ZxSSdUgxt0XafEeByXHRh+5koTORp+yWQ4oyN6BCcshpdUnoDWiBDsDt7TTJ8xJkT
vg3SpEFpxUkIHa5kieFm7qO0IzaxRFsnGSq2dELrTXWvqk/b6/wyWcjSzY1/+v3bEeWEMsflFNR4
kbGZJtzFk3cgegOrWXBa/6+cnjHEfwA6Vk1ypHucoxk4gffa34LuL/vR+A/ToYZ2bL2zPsAb4Tyb
m2wFFemP9q14y36aT4P02YrtkTJYcAkzx5kO5fG6IpnCMEK9rOZbqCxNK67yZ+FW9fry/pvZ2jqE
Z1ItUAQjhRw84dOdCkuJdnQyLizU3Oiazaejw4u2DTGPxN53VfpVsGYhmTo3tGbunlAlAXeyc6z7
UiI70eXP6PRHl+bleZmbeM3ksYU94jmufcwGY+uZuLm7Q1xB549eNzX63Raxg230DCtLh3Bf18NN
IviCT5l5dx2ik7lG5XVTC8wBKbZNfjt5IkAH6cKWnJl4HZsDMmOj58JGtT5tf9fQjxoMsblq0m3N
riu7d93OKtzj2DI/VW8ZVCjDUV23pPZpur55jRgsUIOTKetI4/K2oWzdmi1bg2t9Wpj3uZk5/f7t
AbSOotiKmX0c7GhfVSUCtowvTfuMB7e101kqYrmmSdhxYO4IbHwExl5xZyVZ5EP+pg7YwK4qRoK0
8e/PQJ7a6yFZ5x7dimVB3PRqFabOQrA2tzc1s+UDsPggg+iOifXijpXfVWg+Hq9sgdO1A8GIbYWO
6aCBp+t/eeb0TiPnXQp+J0h6HSehpaNtQs5qTooe1mVD4wIIzmjdqwRpUzrRAGIs1fqyMZy/BxCd
c1YKUsBroiYcWdUvBjbAwzSOOVi+nDoH6X1m/jAbqjofBSvx+/Ijz5+rROddCu0TfD6R3qF2unUO
9aaV545yRTlk+KRzJW7N0iFFaZ2ZIgIk52jUA4IeJ002KgQHjKoithkcw0E2vSq7wziU5cZNq37D
bKl2RsnaXWkm1ocXo5Xs8ifP2Ow/TKhDMmW5x+2jykeOKhRBtgEoJEiMXx5/Zr/rBKhFHeWiOh1T
DNSQtv3lSHffTEvo9RmnoLNETikba85kB+W7ZMvH14iGa4S/G+n9YfLX5S84vyksHXXUCSOnjjqF
IBXz3RLQhGwHKm8f1e+FOZpbA821pR0DqQ+PIG6chzwIpQBpdJkvYG//j6E4E8vpkKMhqtgYNvAJ
AFk0QStY9BQ1ef1Qd51xd9KvUn4GoNnNxM18H9t5vQGpAGQZO6N86a3erv0mTEQQplP1cXlG575X
84EsAbc7HIhzDLv0tuuNJ2+arhxaC1tGx0Xre1JbKIqy8Davugg9tFF83cmgo5MMIUupbFxW0qgb
dy1KSptWFO5CRDdjKv/QSjopc9oSm7lvvibjHgTRqNS+X57yubFPBvTtaLbiUTipG3fgaaw3+Uma
XvB1Hr5dHn3GRHQ0UprnyAulMJG6qfzIvJF9tsUm8o30uqZIS4cgDYw22YDqHLp5vH0PHVl/kM4H
KchSK/H50waZ9r8nKIsK6UYNRzgKnTjfzNSH4aQrMIPjKIWkTmJHELqWSx0Kc8uhWTzu05aVCzxN
chf6rKG7riMW+dwIF/AtcyuixTAMdFySlZivvk9AftYXa8sulU/S4ZEPyRLOae4zNEMWSSoh4QhU
qXMK9grpPTp5B0r461A6li6AV1qd6iGCB9QqNLLjtPEpwFrRuATGnPFDOspoqAYj7LMmP+Yqf0M/
10ve2EuUDTPdR5YeSzQ9OjTcEk5ucLv1WEEwjknxSiMjgqKSA5oUkLolYPIsvOqrH+WdGQ+fqRRX
Bvv/AJBSxOFgp4NJIqnybnZRcjBASrsmubPEITmzx8zT7998isvsCjSnuK0MnD6z9HQkqnIXA44d
gAHj9bJrmVuj09b79pC8TYvCnnA2en28q9MG3BTxQpZj7v01kycxC7OpRltsHjp+3t8NHjSU7D8C
PcOX333Gp+ikjjkbXZn3oXucrOY5n2RQ2XTboYmySPrHzgHfaXld/46lw5PMKbdGAdbTY0LgvpCM
BwMGiDs2dlJed/bppeKhBcE5tNjpkSIGz9gPO1oYeG4ZtCMbUo15DwiKCYqplPk1z/OXEDyhweTV
cuMl2RID13lnRXSwA2GNzdMKH5CiZ9NObkP8meyFKOv8UhMd6DAq17S9tKegKUPw1t0InvojhONc
UfmkeDarbHV5T81w9QLt8bdBRFKlIg7B1tIOkm2Fsj3INybFS9+b5s4GeW+0NjORAafL3DaIK5Wm
Ky+poqU09twL6J6FUidOPLcGGQ0qezwwx23Rg4fQByU9SB5taMgv+bDztk90B6PASxNLWvVoSgN/
dzg+JCW7KvtEdAwHVSiNuRwKc7WyvoYh/aqLJVKC8/uZ6OJ1mQMNR5NgKxSm3I71nRk+serJkdfR
aBAdhmB06dCJHuMz4A6zvATh3kLwPGchWlTSWrZnxklqHUkOuWwwN6QbaK9YQdFAYOXy9p2zEy0u
QVa5HcJRoHXay1e2/SCs4sUkD7Wyt0YNJNd1kQnRoQikKkjeMc89gp4gSEno591v1ofry1/x/5v6
v3cqosMMhqocEO7iVCpX9rN1oEF2UD/YT34s92rtPoyBswYi+jl+9D7MZ35LDu2N3KWP6Wf+Sa31
Eqpjxj50/EGWh20W1yDOc838JWPNbTtaV11JIQH5t5cBUaFgdW2i4mOpR7tqX72KLJyK/08tnJk8
ne+vzVozb6oT/QikRQDdZGUgorB57hI5BtQxBzdgshqDvOin+5xBnEWq3n6PLFrfjxTBOAg4wxX0
CJwDCDmQxoy97NOYkNjkSRoPfuKIxh9pY39FTddvVG2a91kGJtmuqdKtUYUscPvQW5E4ba+6ABFT
i1JIzksLAKQRSnS/DdpuJp6ulPFzqJbEsmeciq7em9bEKzqIn0MM6baRfF27wz4db1vj/fKOnhlf
h21A3bPqOvRNHqd6ZRk+rqKgKfyIhm5h0ee2qjZBZYPmJNqjDE4i557kIF3ssufLrz439On3bxFi
D+KlDgkxlG0nm63zavS21pQvYdfmJkbziU3U9n2U0/rYJOZrLdguGiN02cjhsczcz8tfcIJbnjMI
zSmO6VgBzJ22R+K54NUceHfPQzmtJ8e0V3HpbEHEWK+t0OKrph5eLz90btq0u1tlV2DbBD7z2Jfk
U2XhbxI7q8tDz5wjOgUyhi0yZ4LzQP/ZT9MKcecsi+yBtmOxvfyEmZfXaUmZaFmZxpF1jDiadlqD
3QPu/HJ57FMgdWY1dILGnEykNke4p97o4I4kCPFBTmz2Q7rqTx7IIwv3j5lpYlokB2SBjQsIAWkV
IfEK9BMJyGezPiAhWMQvf8vcPJ129TfbaNgEP0uN/ti48Q82AlIohiunSbNoPsaNcEFMdXTy39NQ
+aioe0YBboXb0C0WvMbcDJ0+69vrl03eJjmHEhjuss2KklIFncqqfRNXSxi+GfvWqRuZETsjL09i
YwZlO6/sZLGyRVrsSJGPB14oUBReXou5j9GsXJlVYYL80EFFVbDXnrXhForZ4tDl7lIebi421ynW
XCsrm3SEqm7cm+HeJLIJMkgdvSWA1mwrXiJcB1H4PqmdcD8kEYI8Q2XXRI/E1W2y6SsbutNpc+gn
dMT4qRsmaxBluf5Y1Eu6NmdtE8/QwhJiGow5Vpgdsj5N3uNSkKAETd0eLBng9US2xWdt2i0cLGcX
DA/T7LMryZh3k5keQLPXr+IqAaMEMJP7KsmWmpbmHqHZZxJ1YTlB7GPPyQ2OgDWzdqJTmys2HN7/
9NBv1lOkipsAUFQQWSmzbSYje287KvVB6JIvpKzPhvN4hGagPZeAwKcsOVREQptkgE/7konHnrrc
BmN/RtIqGBRDB+9EoHV0+bvOOjXi6qxydW+JkFciPaCN5HYsjecQT7luaG3KeEyLRnZ1dnAhrX3f
mu6fFpazEGPNvbc2WbkxRcL2ZHcgUoHAXInPsouXqE9mLEOnqwSKG5gyiZ5vhHLpVxqOsfCr3klu
wT1d3XQTOo4CA8wXC/nluY2rhUVOShPB7BHsy33/Mx29F0rHzxIEjJfXYW54zVf2HdqzjanPDoOb
daCIHfK9yWriRxxXhMuPmFkN3VUarmItAhUXkt2kWYeC9lskm5ekqc8eKzAMLak1FFUbtbYEFCr3
oPh1z4vBzxLPp9PT5defeYDORZmimW6oM7s8OBHvP1sVgyi0nfiwARL0JGcqvHh7+UkzE6XzUY5O
Szq7IzC3hDRbpTi/ydo4XV03uuZkewgbWqhMFQcw0rRrW4B/TFh1sZBbnPFPOtq6mnLHa1uU0puT
Em9uGs5WihgaBV524ooBOAVJ8l+Nnb9e9zVaUF1nUJmxmFUdpil/KuLkRWVLOupzBq7tKDJm0O42
WXWgYxUFVCDxk3XurdNkaCWLnSCT9QJxz8zW0gHY2eCE6K4r60NiFK+yy7c8dtZjYuyKTr1dnqcZ
+9ZR10gqNMBmdfVBjsazGNUPj42fagQX3HXja7uqi8rYdNtTRgkhQR2jA0+Cxr2edpeHnzEJHXFt
jKjY1xyvP9r9XVEWYF7zsmjBIuamXzuDJEj0JeN1DXVnYftgnDGAyqA3EOK5NxxvYY3nvuD0+7fY
oM1EKxsHazxEbLhpjKjfpipbQqTPLa92OuR1V6jJcU4S1OhkDvvoVzEQFozplXGTToxIe5EQw1b1
oa9JF9R18ouzDC3Laml+5r5AM+RxrFG5kQIbtH+r6Fsz3qdiAQF2vmURZN6aJScGCh2GW3QHijKz
syJyoKsKiw2vbRrDB7Np/Qml9fa1HHq2Fl4rj3Jyxh3rybAhMrTXVQgtiaaxInTtgtvKSc2fLUUW
PuxTe+Fyeh42Qlwd5ggY0hSpuBD7LEltDzQsjXqsuXQZiFiA0rZLGe0SkSkk/jvuAiA85euaJKgP
TZDjSjz+JiEN+WqI1FxftroZZ65DxUU+5SFBjuogC3FEau2mijyo+9RPgFsHTeU+GpO5pH0x4211
vLj0ujIpbGYderoyLL6ByLpvlebaLN8pvwpJR1xH91JOhBqXM4o91vm3auToT9N0l4v8N3eX1nFm
IzsnL/PN0AcCCbGpHL09aPdBI7BVlhFEfb7gq+ZGP/3+bfRWOqZZVuiJjkfWbyCIWNxbUxl9iqlg
Vz5C81RVi+I8Gaixd7G3VUWngNBwW5lqid52xt/qCHAbMMNwYpbY16SoVkaT3fY5HO+QprueQ9D5
8uY9ve4/WSWstRbR8sbLh6jMxV7wN9b+seqFCGduBTRHZUArEpSN0tg35GagRdB3zxFiqMsv/X8A
z7m31lwVzV3DHNtJ7E1RV2gete2bMkLzP/RlQ7ibiFTQfE3L31Ako2svHHhAxiSBZlg1bfsJbfpO
6Hh+IUCFP0YhX4/ApF53RdDx47EwpE0IPrxQaNaHMJmaHtw8W1/+8plp1SHkjUdi9FxjdFXcJSDb
y+XeMn9dHvu8ei1cq2aTlYptYbUtXr0DU52Kpy5gdulLOPpMlZuop8pXHu62A4gJwAturtmULBSq
ZxybDgJ3jM7lTBGxt8r2XoSRP7itn8TZZpQHVS6V3+aeohmtKhMzdqoqOmS1DRSYyR+sCKQZoevc
T6IDJcloLuTO5xZKCzUkB3lvzovwgHAm3okqqzZsLP+TtlUubIUZy9Xh4BSaY/XoDdHB4W9lD9Fn
li6EkXPvrtluTUI+kdQTe7uwvmhTp5sQETYVaqmAPvcAzXzRoICU7GCKfd87YxAbsXtfkrp9EiKN
rpsdHQ3OUHqZeAEPUda7loSBmS8BDWbmXUdJt2CjHThooPZp0rermg/xqsz6duG9z9ZciKvjnoVN
6r7t8d6jOQp0w4t303a/2j76ORXWQ4gsvz8ars8rb3vZ6meOGR0IPbROXgjD8PZMDmrfEfJOZfqs
eN1CmbhcyArMLPg/eOjcbdyQ2WIfpVAKzZ8SpwmK/io8E+ZMs2oZx677P86upEdunFn+IgGkFoq6
aqm198Vuz4UYj8daSYnaSOnXv+g5+enr6gL6YjQKhiiRzGRmMjJCdb44jn11V3j9P3Uz3vN5eJlI
m9DS+9awL1Zn3I1ZM6fqUNLFh7geu7WBgF7hl1Qc8BWbk3gBqMTr3AFnWts8goLgpc6v0Z1c2rIb
g4YSyyDbUpcnr0B8DkLJZAXj0JXD+NKO3RizA9mZtgA3zcmtI/mMonEVJChYoo+nBaH2OUIOB+Cq
Nf2bXcPoOERq+WIMtsU9l8Za1+mX4uSChypg5Z1vzsviv3zJMra450YuoXZGfNi4jklV7wLSJCGT
ieLX2NgumMVWpb4Uw7xgbcqTX491LO1BL6BKhEzuleDu0vM3B3rVaRnlpHSOfRkca1yhg/H9EQRz
x69N0Puwf0TZ8LBu279bdRe6cQcJop78xZtHZ/ziAmzsGlxDFKkm7Lquga/tCyLiCu684d1LWXCa
ff4VF4zjP9aQP76ib2d/MR78OTXOgVTBbur8b58/+oJv/Q+D+8ej8zLUUT5A4Jl2Ol3HAx/6OySG
cd+S3ddG2Fg2iwauyx5hRi1/B/W9Q4MHR9xNwbW74AsB038Xen98gddSx18pwrKgUYBf5f+KMoI1
6+lAlf7ejt41YM+FJHqLeW5aOgdeLeBYJ0hLI76Eel/k9enSwLLNk6q+xA9Jgy3+OV98uoSW86Nv
70XTJwriFby9lrRdsLgtCBEKPxFDswdOUzp/q0L0dJuavgTDtfW+sFm30EMTtjoSSy+OqvYOvHZT
sHo9f76VLr36xpr1HMwUjW3iSCs/nr0aIMoFTeLXEs1Lj98Yc9Ggdd7V3DlC4vTvYEJpBDytoCCU
8Hyff8AFa9vCmqfVY8whOEBxJPdlG+fRNzs2oBgNrwxwafI3JzSqCL4b+cjIeadf5Igi5RxmX3v3
jR3XVBY4FhERQ3089aqXqPYTC+FUr3n6fIBL0785pX2opILToMkRAhTzrodTOvqmD7POOOJK2vDx
/PtbIPNMa1vV7ykP588UamoOAzveM0ALV+bo4+n3t1jmmpZrWfsh+mzc8SYiNiHCXKlWfOzm/C14
2YZdyxYFN8ck89+CwgFx5VL87vLJi0lLh2cJoqor03TpM96n7w+XWlU1NfMy4w7RtCaTjqwz3wbB
lT16aRHe1/+Pp9sKpPn+ODUnRXLVxN4Avl3SASzS2ba6baDWcGXKLg20secSPGTcQaPAKeK3dHzk
5cMg/g7I2+fb9b/i6f9WePxoE2ivVc9ZwPv89PZ2f3Sy+9vyyd/7+7OJQT4aLwlJgP+NzyL5FcRt
DGRgMuxx/ZQAmBbbGAjwdEjpKTit39pjuNc3C6jF4i55dtIpnuJfn7/lx7gW6kcbj9BxxyNzJ8pT
V9QR8Bi1W8aNzUHg2JXDyQEeHnBFycoUPKTDLxaECO3CtWJfCsD8LZq4KyTowwpMkg7OEfra/A7o
GRpPwZdoLvB9G6/BzaDNFLH8xGy7N/1QpV0ZvvrLfA2Sd8HwtlDhyNR+AJ6/6hTWBlyWKPp8G0FY
dgxwVTZACslrz9YH5f0V67hge1v4sDBOCemnOT85dr4P3OVQ8Wtau5e+5P33PwxPMAQwVRWWp8Yv
zX0up1iIkOzecWIZGGCTCvn77vNt97HpkW3TYT2GDGz0bnQk60r2PmvLFyj+RVWsCZq3rTRfPFLJ
tvuwIjkNhplGx5Yr8Qtsuy3Cgpl3ThxNuqriXEEm9POP+nhpyDZWnp25hfw0r05RMeZdDB+JpCvs
+I/PH//x+Ue2XOTjXPXFLIf8RAb/Z8hBNPHes99UJf/S1iLbSDkPqVaKl4j8BL3rhXsfjN3L5+9+
Yb23sbEwM7UzKNpRnXESdLicp2q9qwCliY2if38+xoXp34bFBGzJXuQ6IV5/fO41T9FqcWVlL73+
xjLksLCu4gWuevL1RMpnV1eZp6NkAQbv85f/uARB/icqrichQ2nCI1jbboc53wWVd6q6h5I1se6A
kVPur7ZkV+KQS9+zOWJbWF6vHBIe68A+gZHv++KrfeN7cP3RtbbfS2O8L9Mf3sR3Au07PPSPlRbr
gdH+Ti8jwBSht6bFMFxZmQtGsY2YZ03I5GoUG2dWP/OR3QTUPuHgvbJvLz1+czrSHu8tgGY5clZG
b7gFGp50I8DmAH5o8+vzpb80xiZwtsxzJlxU82NOlTn10VJN8QBix9itXLiprw2yOQYB5AeZw9Dw
I9XOPYUOUeG0x1KbK7b34TcQqDv9/8XOSUHtClDFUdrgcSjJq9AIWdScfeHt8fj3lPuPvVT3AOcH
Q+Qdc05iK+esFPiTp197+sa6ZzYPoxm5d+z5niBbzMGGx2Z75d0/PFXx7u/28ce7697OtINrOlbO
Tpj1NhI/GJ/2tnQSl+8+/4IPbQ1jvC/LH2MA8Dg4PSzrKBrxq1OOjE1IaczCpkoCNV+54Hq33P8J
aDHK++9/jMJ5rsCW7nvHYDCvFGT4scPN0+dfcGmWNsHyAN2tqAxc70jbKJ2H7i9/XJtEVej4YhA1
70p9pUZwaaCNRYMbnRceqJSOfe92b2uzjEfRteCyjfr8n3YFDk9CoOjKTeqlwTam7SyjKaFjyI+j
sya2OjA/uqn7g1zXXem9fj5zH995Ylk2pl2VUJIgAWVH14a1G1fWsH/WlqFTa+zzPGO1JxLSGbrr
12lMvYnaZ0BagIkpQ8e/1vD/4flFom1jSj64FniLsTh33XSoTLRbJEsNLc6ErftKRjhdzsLrruzE
C6NtAfHo+xcqCpbi7K7sCOg/JB4E+M/bG5jtLRHDbjBQmOLDy+dTfGG4bYjv8gG8+IMFH1nA+MEx
PnwbdCOOuR+NsQfrBn3qO3FGE7gMHRTd9M/n436cnGFWN35PjxBa1Y7jHUFf4IBGcenNuRjcuUnp
pPL7SA5BHNaCV3FHxJKCcib45pbi2lX9x0gljP++r/+w+NLjQxXw2geJvl1f3AKAjrOYFs9HUdOt
Q0iZ1OaQL6BSPo1QBBfg6a+7LiWaujGtqiZDC8iEZlS2vC2Diq541Hev9oEf2nbUtUPJBkhEBkcv
Wh7Bhb0mYzXZ2Knsw+fzfsHR8Y07NbOneF45/tFw1ct4dCZ/54I9rr1yGP8nHPbRF2w8qQrAGgNN
lfDI/0NXlFlXmKcOaAuLyxMPsiaScyCW2nfkYGpEAZ16J/MU6GteKzDREvISQIHDD+4rlOKlJw+c
iCuTe+Eo4RtHrImFxkYO+HmNRrzeKRPNDqpZ7hX//rXJ3TjgpejVvJggROqXv7Z1AbXP/Mq6fUyT
jv268bdsIqR0+5wf0TKhEGv6YZk4Vky4pYfsCsRF5GlZ/Sh1BhtkMgTer3NksC8NcKZq7cfU58z7
9YXvdNl2IkcHlGqucsXJn6GOXMr5rhvNNSTrhyaAh28mkTeQNeFRWKPjiRfpqgQ7ojXIpCtY1a6c
XZeG2MxlUxphKqcTJ7cocBsaprxc0vwa58WHJyM+YHNoBb5mikysRmupG8WegnKLLIowXjv1M18h
1+JdlZm88CHbw8LUC/xEYSFYwPdrxECQv2Yymo+fL/Olp29ctEXW1FDZ1GeoLidm2XeA5aiwO3z+
9A+t0WXbRilS84UwWk1nW/0FgFfs1j+R7iTTlxp+8Pz3cf9w8GsHFOPcR+Zc2lqnQcSaV+GEqLp+
7fXfJ+2Px3vLGPpLC1mqSqukGkH2pO9di6P6a5zvbNslpd0yYqSbBLrWqh8u8rSwD1/8Iv/38/f/
8CDA9GycYYe5yQcnEievN/nNpAlkBnV0JYi5tHM2Ngz978gFyal/VpqcQub8XTb+ScnhS5dJePmN
ARvmgOHXQnCsfMdFnqHdcIS37eZ8//nkXDDhbSMOK6A8U+dFdOqapo2Nre4o9eNoRF1bl5nTOi+f
j3NhEbb9OJOykJQMQcayLoAugBTOfSSjW16xsAursO3B0Y4Cv68yE7pU67SZ57Tq/mXy7fNXv2C+
7H3q/tj/kHyrXaTd/tnBLTMZf9mohYjNW828Kwb27mX+J5Bw2bZhb8wDVkU44U5oQivBfDVET4qV
c4ImQeFAUysfH6BrNuBgk+u16OXSemyMem5Dv6s1BP50sOwjv3sgnXj8fL4uPfr99z/ma+Juqwoo
zJ+0DzQyaqljbCa6+9rDN8bcFnU1dgIiM07Nb5epe3Ona0RLl957Y8roSFP+Cq2DM+623RtETVHS
5+21toZLW3RjyE0HAqI5N/yUQxeMBFAXVkVs5msQngt2vBWegD6Wrsdi5Ce3a//p2L9W3pYUsm4U
/YFNOFzxFhc+Ytv65DCojNUTRtE9xTFcPavO7FfNrjjTC5a2bXuq3IlYEr0bgvPs5mU6vavzQYR5
vna/emmAjSnnMlBUk0Ccyv6nQya+63znXBnnbkA2n32+Qy/N0fvYf2z/XOcDEOZYaDLLzKzkMBDg
YmXytae/j/rH0yEFZ/0+d/D0AJeNfcZ1BKXzKw+/YAFbfQlJB+i0zTAuFE90vDTDz9kb//38xT9M
v122VY8Qwq8aZWZ+ggYdOL8ilnAN+WIoaR1nT2RdKG6Ep2QMgpKv9OBixI09o3lVkJArMAzmU8px
0x0PgZcyrq70iP0Hj/vAbwcbkw5NV6/VNNtz1Trrvl85xHbKUr+qaqUpZBrrxInUsBtRx0BFe21e
ob4kYx0Vct+4NEr7wDAa+8tAD5XXmGxqwNMNDS1xLXi4tJ6b+NzloF6noQvSTtX+CtFOVceiovzX
5yt6YaNv+40aPQAn1bbRqTA8ofavcn5z1itn7qVnvx+Vf2zz0govQjenPS8OqhBWRT8ZuM1azOHX
3n3jCJrZA8j1nRsuZHU8Lt/q7qUer+y7C65421I0z1bW7YJ4011x+RqMOzud0TAaD0uX6WvKdBeW
dqtAETTGVGUuENRG02tNyJm09RVExaX3fx/yj7kHC3Ivc+tHJ2dwvs/R8tt1ZUjipafTDZ1EndXF
VaawCw5521wE8U7aNaYD1XFVPLijOvQ5OzuhvK/Ca9RKl4bYuAEKP2DziuBknMSKbpJC4H5MBjGF
SLsog/TzDXVpPTa+AMKiQWF6fAhl/q6xck/Xa6fipUdvrLina1h4KBGgBbxjse3XMlN0+Pn5e18w
tG0jD6ov4RDNOK2ARkhRIDiFkj3Z9RpRwYXJ33ZJOl4uesogvS2W5sEpnET0SI90e0eujXBht26b
hVrier3yFnpGR/+5EpOXVsZP1755r6mpLrWz7185Hin/L+b/wOVv24PUCnRot3brWRW9m6FKG7x4
6N85GqG7vds2/W9c+/ZvsJ/idVoGvpdeCWpJzjq9U5CT/a7Q8Jo1kN5VMSe985dVdbmPrC2e9FB5
32YoZ55dZcYDGKmLh4Hx/AbQ/ikJ+4afe0/lt9oHx4oHsaSUtJBkqWWwPKBuX+5xvKqUkJmCYRPw
t107LjLjDaX/aiDiM9ddoPdb922aR930Y4JM55LMTomUVU71i8vmdoxnpGfnpWICcibe9CCcovxH
kTIcd/jvfop+ZXMa+8LfhdItfxuwM39DfdvbKVX23yMUZB5wj2FPgx4B9PaK9dGhoYmSkdj1CNYK
pwQ5XU6OpBHmvgYU5azrQfyKnCHfRegjS7uxKN6gEDr87J2Q3JSMz2XS1Qaw98YbZui40OZsG+al
pMMFLnCW9rGZHfF9RQf1Twe5PnSBx/IphBYoOsbydwofL4AGhi4nRDRltCyostcexJcZlKGdobvr
bCEzpKfuGsOCl+mED19FEqyUtGkF+Y+s8I2JR6Gccxcs5FkGbYkp5iK4CYeRnuYQZKZ1GPCXyW8r
LwOILwfFb6n7XVnycAcLa9SOVF34CODm4mVF6I0q9V3IKVMxuDyBVHAdB/U6vzLSrs+GaScNR0Gx
HXK963057So9qF3XrhVYXdr52AZlfgJAf86Mq1Tmy3ZMFzv2KS9cSDjP43xwu1WfiGr7o8snN5N2
DB4BOhrfkKBNI2ZBuoclRA/BCjVlMPajqDa23qBibNjo0ZLBPkWeD+CY6zrfIX4g9spyd8dDV6W5
Vv5+sUWQOHLmcbms9lfAi/5GQlD7G/jmmlvSS53iGNH3dgyXN9HOKpl7iFlS4827wov+ZjODunWE
3P221YpnMwcxVjdq+W+IuuWD5jZIcdxMNz2G2/kWVXYoeb/TYgqkBa0/3/NwnHZu3aK+PcztM2Wg
Jg5zvUB6CWKTt/nQ8u+5pe0u6OvyAUo9/X1buDTlA27TVG3Rnbk4TSIjHmWjR8dv/ry0OyWMzhTh
TZZPJSadTHMW4tZkB7E6A/kBPdyuxKM3bKBmNwEfiqVb2M4vWJN5RPVJ1QXiTncU0t0+beLeK9xD
JGtch/YDB3dgp27KUvkwxkHeBL3PH1cjylvaCZsMfhG+kYWahFCHPBoXRByNBElc3M3Me7Rd4x5Y
G9IDsdiZNZ3XOzmjIGFzhtYsiFbvo8YXe4e7Y9Z7/viNesuPDjrWxwBUzvthGcjBjouPXvrV3joc
KtS4/IJsNIRum0MorP/Gx2nNWtJXNG6dXsX5aP27DgF0Ui26zNGcGLCU1PVvwlx5boY++gXRQRbn
ed4kfhTk0U4Cnf+tKcZvYuVAGvpAwgRjfQiWlkAR3THBtyo3+a+1ztukVI1dTg1jw2maAujYObRN
nL5en3k4oY8/iozYGek1D65fdU/1VINC0p13pAjbJ91OEn0xoffd1IyUSTMDKdsVTZuh5cS7C4MG
0tkeOkShDJ7/8PDXCRFHCG8HDY94URz3XCt14kZHXpq37Q8DPonjQCrgNYkjX/J2biGd0xQ/ICg+
ewmELou/I+uu/mGo5voud6GdrZZcNnHXN+3zQqvmGHFQJ0tqmhffoAybGRaIfWMDAxG3Zfjbm97h
4OXotHdsAmM3jCz6N+gLJ4aII80gfI3vJYbFg5QWDct1kNjQYbtyUvSAq2gv9RjIA7nXowReSdwp
lmNFdnYNKn8XiDDfl7Lp+ngY67BPmrAoEx8CHftGsOpehJAPtEOPiaSCZm7HOmixU3paclsmo/E0
tm9U3OdoHnheV6d7NpNcXkEYC1gFpGRuOLcWNywqRN4/LvuAW7BLRY6A0Iw3lN/XqiApU5G/X0Fx
EZthmM/j0qrXde54zHu8fSOomzA4HdBLR8Grl3v6SS7tmJWajD9z5aC0YOomPzR98TiqLtr1bjvt
e0BMoZ6wEjQ7rmbEReqE6zReDW/MeMUD7UZ/D4IHkw6hPye149RJTiZ5C+3gcWeKvrhZ5Dz/0l2r
7jgc/65sefNXs+bDOUSjfpXg7sW7dXzqHOfKaw/YFtghPJBHmbvNzrR5kUkgG4F8M+hJbOC3NZZp
BFmq5DsKbuDXVkpTxl3Hg8epZnxJqqhzfg2oa9yiXaK+D4x+F4r317vSyPxbA+mbt5I0FeSlu/q2
YIbtOSAsqbFCnyaKB5hVS/jvfnoA7dZwKmhporjF2fsSgt8jnpjwH2U/6Bi6Vc3zgk79KsnniQxZ
pAvxXXFLTy1q1Kn163rvSVl9Bwt3A8ccAL+8sOGhmUKWROhcT0QwzWD+Wbv9oMvuVelp2kW8q7/5
S/XPoMBbn85huNz4LdYqBB/qC4IJmLygZXkE04s5+guFmrSmQ41G93xS4PeGa12fPGRaP3Anyfqs
aUqWFG73tIbdXVNGsYKJzw3cYo0Wb7v4gh8DUXj0PpBQxsncube7KsrVtygk/cmVDkyrV/LghUL3
cYgGiymRtmT57eDWRZ9MjjfPuwHu8UAgc+YmUY/Td53QXRoXNZHPRFKa1hY85HPV0Oe2dsFubz2k
BhL1CE8rwLZV0DiZswj2uLaUZHBbJIUCkflN+NBl0OC0+n6ZwSiiDFtjpgQ0k4Oo/8XX4B16JEH2
SDm1bcxo4fk42aqIpD3inzd08nWvIMWWUaxrV+6maZ6SGbtFxpa5ogJBgJ//YAIHgNfR37oh6/My
qwiq2mLiU9zXxHMTg6vXhIfgNo511fIdWERsMvHA3Hq+M+3hCr1bbO/5OLfgHG/K1e/ido7GKaGd
k/8InKg+K9cnmSTagMUTrjQOEKg5qWQeXOIShsciDKc95OPX+xl9Sa9+uJAzStUexEcnk3QwhV+6
5nW8LHpOwWWAXql5HmhWD6zer7YkOsHF+FoAqo00IJ79SLoQo3LsQ5CX887qpj8PjYcrJV6orGZr
vVvqsj1NktVPEDXI63vGi/ZcQjb7xZ8nG8WF7Z07z8lBFlbrCu7eGx33VbYy/D05QfU3iSYcv+Hq
D6dyRbxcSUgsU6KbwzyGLoJLrh5saJq9CNzppZ9Z/ygrHCCNrb3U1f4aQliKQeuyiUA9Eo+arC9G
STukkJNsGkBD5pmdJPQWMw17ex20rNK8r1w3U2KR95wR4aWKSfc+lD6DK2KN8TKxSue7q1aBLq+y
9X6jA3k9e7bXdyMBa5FbsjUzYTP1saKVxF19w6HwqbT47etlSLpeBH9NwKYA0m9NpvzQex65a+/q
UYDiJsdluJNC4lb8GkjoBIcaj6oQXoL59xGC7KNK+NCMO4fpAzoxfagthDkKh3457LnIwUbBFLMJ
szXZrWUUQS7Tde3DAPYsUBMhm2W8X1MzTOIMRvhlTSqzUp0oTyKYsbZUz2TKy2zSq75fwdQyxeNa
uCqWnW8fIR+y7hg6WoCuidbqPbR38GcPhAQYqSHtVpM6owNAE1XbI8bvNQoljbFuIrWuTz3OWJnU
eoKHK+2oWOIz0T41gswq7g3euEWcdlQ+aDNwTZMf81CLc1lOSHLmURy1R505jhqHZJa68jjYymY6
UOrWQ2J2wvTSxI4R3c2B7KDITqu73rZiPw1MxwMafXIEL0Tf9JTWCbrt5aGIeu82QET6l2Eg6Dry
xenBflO2j5pHbjbkE7upApwXkOBeHsJiGB+U108s7rsJdOikMvdQuV0BEhmq5YBeaEZwly3wDyv0
K1k7Lwmpk2fod5CvTjOyW9/rwF2n21bvq6gOdl45GZztCEFiBeHwpHeDai9UQU5+Mzd7A62sJ5I7
7V8rguxDu+btGeDIRsaIwJoUGKQmQENDrdu0btciCTpifuRAc7/pTtdpOQUt8PQ+SJ1jA8PdtR4l
5yhvwn9qo6CFVTX1kBRNwBLEdsUNL/s8c+RkvFgLcFgm5TriB1ACvwI0Jm9WR+b/tsISqLkIvW9W
SaFT2rhpHU5+GqxYJJQ+iwdbjWuVmS4PdqXrdEcP3QR7f6DBTbRIYAjLxt0t45Qj8WzoKSeBLhPX
m9vXYqj1Twv5uR+Sl8HfeH9bJWjNdb9ZAQEAhzpOhlxdfu/rnMyxi4LBToN+MHWJig5+HYxvrKP+
EXIg60tPbBqt6wLO5B4UbCHSOmrFcSgk6Oo8xEnpIKtSoYpE5ihxHdGlBauWnS68VSAmpu8v1a5t
ihRvjk0RdfJQ4iQA8Gbgj6TX0RlwDMN3Oc/bmz40QzYuIjRJD7VaXL86VfnjnZWi3uu5RRYD3CGy
LrSfFuCOzMrSC2LCKlCGRdGcRGFJELhO8ltTDvpvLhGRZu5SB+F92UnZP7ulZMWPAjdZRVYhaS4T
IvX6DVAB9yzbyj2Ea6TjqIefV30OVeHct6icPLOWi8xObpB1vuzKtI0UPQqXjm7cYBKgY6NN9xO3
BSp21TS+BWHlgwV68o+IxAZwBhqlX6q5Qtdp4IC7G92bJHhdNQ2KNJ8CD/WQNkJTlPFYhYBuZYdh
BmUiPFnId2Mk/nHXWj0gVunjHCLNbvquQxQmaBu0fpqLw4T8QD2o0DVdsvo8VEkHEk+TRW1ZRKno
auCFUNX6V5jO7MzURghsFwmevmpt4hFQzph7I/QIBDjp2gj9Kx64NH8Cijzvq6WvkxmT+OSCg+VF
N0ykILX14ITA+X9WKP/Ek2zJEGvwkBzncVR3S82qrK9VvXOG0Xmb5GxBjCzdE3hd8pvQhOiIUgSt
1sbwKp3kWB4Md+Q+1EF9284UxRaU0leoO/hoLfPQTrFE62lFtB2jBoSLwrxd7xrkRqlnEADGTU7o
wXcWid2IvAidMJOStzKSLGN50+8dB0QHxcjKnWClvbXTYg7YwGECxHibRdDnu+0aAA9FGILvyu/n
GIQ35oduaIVYbql3rqTdgzDhiPVdK5nBZz+3OVIlN6rNc1gvHXKWyT/4QBEmoh75TsmW3/eRcI+T
K4B0o6sv0D462qyD7sKJw4RHRMtj9PcSwEzRDDHxm84R0UH10wQBWoCg9DiXL2AyXf9G+Ni8Vc48
Q74DR3g6rSBDjIO5sXe0cdSKCBxljHJi7F7WU3XjTEN/0+LiECc06ke7FYnpI3ixpn8j41AehyEJ
/ymVcaZ4RmadOm1ERlBEBvDKGinSEKKJH474R1Q0t4ICARmoyqZOI1Hn0tpNwHYkM0EaqPwyIBlw
twPBRhDJeumcRzO6PDhDndErXzXkGHDfVxkkKrbN3wiX5SOsKY9rQ8ubsPbztF3BuTjIZcrc97Qs
Br6ssTGACyJFsumeBurBFMFo386JV7v5D8RQJBvnLjwNi9WnqILGQe8osDSovrtj3DePIXRN9xpc
Huc+LLqb2qvlzyhH5jQthO+px3yAySsr9iglhkdrlRt7pDE/6OIt+5AJU8fwW9XdFK3kXFE6PLFi
CF6LuqZpk0uvSKaa+CcEguTYOTPeP5z1fpaotPbOwm5QWofKR7MECUcGhAOfTOAaCo2Nq6oIE5Xj
dg8nRQfK485hvyJb4eQUCo3XcMi9+0JGTfnBSMEPsrM866HmEGVi7FYbAwlYoQYS1i1/z+rGOUGG
HGXFZO0NzHXcQ1douY0g5BMvgVl/D71f7NeioHc897FioevON/20+k9q4v25KwA8xoMEYlLhGHtu
kCOpZNBIBlH58/+lyjE5imndjMsbL7h3XFxaOmYIoW6JxskoAbll/pfXzOUzKLDHAKo73eymAc17
SKUzM/0OeVO9oC4W3tp88E3K3VLdo1vO7spmre7VWtAUyxQ8zNQNcWDW3e98iuonrosxHSdkN7gf
9buMzxxq4n6jMwKZumQhEbkBbxM/WHSw79pGuruubJEKUduhFgounu9iKPsDopz2QcCRZhyAkcM0
dPmvpvLDU4ueubtVWLsXzNNHT2n14k6aI57AncubW6BmKpG3Q7BWeYeR1f0eFMzkZuLEHnyAOhYw
DOO2meM4/u2gAz2Im6VnXerwyn0QlssDmUpEbItCBh8Tv3DwCtLVMYC49FT0C6oSHm32Pib11rIo
muJCFVUTtx0aIHsnKlIRlsMOEaH7Q6tOzGmOjhHkcBo4A6Bmn1ZP/h9nV7LcqM6Fn4gqISSGLTa2
YydO0kk6SW+ongJIzEgI8fT/517l8sdxVTZ3kduFGaSjM3wDPLxhvI1xroMVv/WIKNKt34/yd4gc
ah+WVcBikoX2up3RFFsNxvc3hpMMZ2A1/2ymXrqAsfn9dhw5/Z6aqU1mTbVZt3oIVz52/bdxUigP
TU1+kjq369PtrJwZoSbtGIkj2BPu4LArb1JQctaOKyIovDlvhPTjZsyVfWoVLzdO1LQvgMnS177j
7a3XTvYHNI/RmQ2jIRnALH1qkGQkdZXJNcmhq991J9R1ZHahNc52Ytxnu9E09Lvf+YAKw8+mtfeZ
JOjHqqmCXSHosEiiMBF4Ck65WeZkUGOHZG/SQENzbZxIbxR0XiEJiNLOTtBsi1Frz486V1EsHU5+
kXGOrihktu5r3ffXaF3Up1l5uEEpFu10ivysLdBQlzjHtk2lTw55VbXPUeWZFfA3bMvzqtmOs/tr
DtLgW+OUIU4/PI3M0K2bIPD7h49Nfq3QT4P7mjs8kh6sGZ1VPo69VB+bqe7XAwaBcQRpEvRxW/hI
oAya63Bc5T5ari74l68Y2Yobx0O49qZsWnmdDQ60MW7SKVn8rEsXvQXMNG5aWSHOS0Cq8AWLxsYW
I5VhhX5xnYwpPDxMVHrfEBjSzcydBrmrV9+ENuXIepEHPlAnA0gNidO2kfV8VRrCVyjFUHlMYkCK
jT64Z1O6LbTiDxkAAGtkHThWtS2SPHWmDEjzIFphANIduc6rHzCQhXJpzrGBo7JaUTYjIcqMTLyp
cFe0PbXvu+k5coOTXxiRuLKtnqcmH25t1bqP7syfx95JkxREkGd4xLxNxLGx6MaKr4sQEoM+yMtr
DOHfPFubP4pmaMhNhqPTHOlEGpnbhAWIPDEa7hAogm0KOr1QuduEZRS+zE01P7Y2r7KV0FyikPNE
FAs/mpLc84uY6ShIqhzhMgjQhmZwHboapTNdZ4A8fmOZxfZXSn6TY95taErCK40sJcExVt8QFaa3
Rd83r+lk5m0mvXoL16RuxU4K2ePJkKAb2zmukJXU8YzkfRO4gb/JLVp/SDjlcUIaGK19WBGuwGN2
EtZ70aaVlK7GZop2kIEla2SiYRL4GkCMioVV3FvvhUOUKSnnBlQdNleJP6f6vjd9fYCBhUSTxcl2
baeiI1ARQ6I9pNhS1c0a6arepqrDAT5mgQJ3Opy/IyfkRx96CW9wJo/QbfWn2MzcqtjJohpAfpgx
Zdz8yjPUb3GjSv7k5uSBTWE5JH0t9VvkeHpFie02ReC2R0XRsRe+aJ+ZzQOg2bVNODS31/BdOy0v
VCdT0cLDCZLoK9gzmdh1cEaxuih+lD7+Hdxk2UbmBFxP0yt9Fdm02Xophk8O+kmvRcHILnMgsIGp
NAqlrG/za0iHYxeiDxrnoZ9uglC9IgahUZCCrFXBGOOxlBHfjGhW7DLm8/tumD08SIC5i3SgBwdn
UXRItxOmAKew3U4Q6ReE/gYgz31xhtS9TVFJbRuHQgBTjzDAmzGoKcBoO1DoJcWYHkFUHGau68li
0ily81L67bxGpoOrjo3c1I4k+0Ga9orSIFhV6G1vxRCZdTQWajU5TbVOq1DvcherfqrRIogt8vBv
odPKLdE5ZG+hZbGeorneNxKlJBcmukrZjExaCfnY+OUvjGDqxFRlkUSKZWjDo2PqmIJsp3nEZ4V0
SB8zZFZHrFB3LZCIXNmylQd0fuw+1fm0F5jRra1CfVqlQmMVs/Guz+pxi/wiDLC3WbfusrSEr6yf
2ti0fb5L+0LtIfAETOdtDXR5EGddqH4NaP2vutrYk1hCHezd0Bu2UzYWHGPLgd8BSFzkq2JoODCa
ZvjTotF/yz3RQ8UUDdYsLkJKbyc7YmOSHG7oTLr1T5dZdgilcm9hN1Lsh8AP/ZXREpOqQqggQ1fb
gZUk5jphhSZwV0Kqwh0xO2s1upl5VlcrXrmVF4NiHCSy5e5LGI0gPVYzU3GPw2hTm5mug9KgYZgj
IsIaq/U3Tt0OP2nnlBtA6cW6mEBxapEePpth5gA6dZH4CQPtZkwc0lZeMqHG/u0TlDdJmZPxEAla
7H2o5/xolaz3WVBPvxVGXEPsg+B/E/SZexflSCrRqXRv6NAwrGeI+aPQvyngVnoTwc3jBrxD6A6E
GJzxdY0Y2a8ZBt6HvAizba3cskq8rB523jAg28GMSlz1jhQJRDPyKxjKzz+G3OppVdZ9l5jGNT/H
MjDPU+5PR9NlbOOUPt1iMuXHzG3FTVeO/bHyDOSDC8oe3JI5ZF1rCDEGFYoIbHe17eohui5FZe+n
WUUJz6zduk0OW7y8q9CwHHK5mQeF+hzRCS3aFjJmuqyO6ODlSVBahnqWeNkq12r8CTcn0BAplQSN
sQn7ImJ1+oMNrZcI+GVsA08UG+GH6r5yYa3boF+yCrSFQEpA6nsCDxKYnHd0k4GF+BBk2fQYFDXf
EjcUN+3v0HX0IzD4cN4FR60HS6H12uaoh0nrWGD5rZhBqzU26EW+cJti6ehAXgdUBrhdOCi5LrXX
UkhUb0T3/Ej8sf2FsTedUGJQ/xWJjoLmfCi8ca1ooPKVyCRaHeC+ltdoiXNxTVTeAG80awyQmRnv
8w5uXLEPodgEKlYShLR01DtfeWUSetrYXcim7CXtOLi5LZfhZjSVcz1R7JvYrd36Rx5R/VaXpJgB
JePpM2ofuQYqyL3iQZeD0tNXiQUsAPXQzCyGzkxNqzYMT5N5nSecoSBCGgqhrgh3D9Heoou5FfNN
CA/OP0XuOKtGjk4yQnshX9VETLfS0vmbS6b8RxjW83YO54nGDCZZEPTBCBNRotDHrlD8YL38NZxr
uZ0iXv7VepB7tJj0E9Ueh0iig7aNauAnq7h5aYsa68M2w5vBvntqMeP3oPUs1S7KkSEoI4PbyBTe
TcV6QF/UMLyRicibmZftxilwf4CiQDAfffpiRp8GJkQxpFUCUKgqW7qoUqv52Jc5Cr4Cp+BaF8Dr
bEvHywdQFAMkZSkhJOG80g7m8FX7GGmk07EOYE6dFFFX84TnRG3yAQOUaA5UolD17bUNGWpg4UR/
gtyvHkoFqkesBtV9m5t6HFCC2xZGIExDzD/P7U65JFw1cJG8qySk4FcVWgC/Axj4untlNQGOrhsS
iwoCg14HTD+wZOGJiwZWAOkDQByrdSsqDLyA0IlW6GRl9zND5VuMnr1WGEW8yjDkj0HHyhskTepb
GdgSqoeyWqsaY4pwmKFyoXq6VSHqaYPvc1fXbpXgXC9XIfey+86m5i4w5sZvm785NLiPHefdupcj
JuEwe972qFRiYlmVTA1WaQzjArnmXuG+GQz5r7o0729nHIxrLlW1RTu42WSZiQ62mFFkQ3UocSZC
Yt/jA/o6fvOG3Sbu3Coymy7l5o6aubhCSye4oxh+rHot8nXXNegd0F6hR66nNMHEyO5sAaaCQVH6
HcS48hZSdOwYedDDxpgHUkX4QImn8dq6cTbr3gIGMXj1cN0PlN17XsbeUFs3u7bq1QBUioHSi07R
m/JoSu+NS8XmNIMegeuQ8E+jqEEwEQ3Qt00xoHGnokyIg7UpFDpQjS/bG7dBOxz2L26zTkOW7rCm
xaHx+2zTedxHTIbFKvTqdI+Uvg4gYZJAhnk4ousB1qHlsUZdvA8w0MN8Cafu2KFnznJvOmL8oWOT
KfFKkL2a1cjL6lct6zdbpu1WFrmfNAIr6HPk3Dlo2wImKQPZlUFYufC0BHSmqgnfAGRwLZwpROmY
fg2o6i34DqxKvSoHcuPgo21YgcCEGgFN+1I+fv4U5/B/C3RkP7ioN6POHgpwofPYqcIGCCoavuXS
XqL6ngEwegtspJ2B/mpGOh5GiWroHhH383v/mClKfW+BjERJId1wgqlTJxQEriXKUJHDo5yuirJd
i6LbTwIWIXTcegCLubl/1QNT57QXsJNnnmup7QxJzRnBjQMAXT31wUMLMPfnD3bmoyylnasMRr8S
/JwDKzEx6WDg+McHzv/zi59Zt0tlZ/TIpEIgTRFIwVhz+5XDJfbtg/mS9xX1l0rOrYODwWRFdhit
REm5K8YW7ctL+kbnbv/0zt6hkzUsNIjC8PgwY9LHMpquUZVuQOnXMSH1JWX/c7+y2Nw2cueWZHl2
ANYRuc6ReO0uBU+/4POF8HFu8Sw2dhb1TOOjmoOk7Spjf+qsX3/+gc9debGl0XcFK31U0Z6Iatt4
MoGn4YVodIap9o8K/+7lNxQ+UWPGT9VQdwT68O+QMR73U4VSmPaQUgrHZ2fOLu2Dc19hsb/hZ4k5
Xjqrg+++8uyOuuFqEN+a3rkA6D3zppa6zQpVCdQhe3bAhEPdZF0THdwuLL4WHpa6zbo3DYCAHdg0
o9hLHd6WaGh96RMvBZsnQNEKTLOiPZ/Dkxhx4tTBl7yDqP/P6+LdN7YoceEUDLx8EwJk4npmN2Da
kxBZ3X1+82ei21I2roQXBjOYiR903R69AoUCiKF/C8JeP7/+GabRUiyuj2o+pcNUAXNucwgvNN5t
Rk4phR+63jYoW32vMUe4b+Y2vJkbU6uvRdalgrOfucM4+yCVhFaDKUqdo0HisZLmVAez/pJB+MeC
IvhCiw0+ZMjEWAS+NACu2xxgFFp2twDUIaecfk1Ve3AZf0gbvevcubgQVP5ZiH6AfP8nXPNuWWSe
W1PHg/pyFEze0XGj8tYC1zev0fpHWybM2gQ+0NWmdDSH0kVUrDkN8g1se9LYUOasBmdiO9FPBjCa
VGzGttC3ADPyLSbdDGJQkGaBzzk6SLEDt483NO9FzEXZi12uhgnqGczON1S14tkrG7VrI4iRFXM4
3cBkV94N0K3aMuUO10OopgeImaOq6FXJ0DipdaIKLOIEt1s9FlrDnwntUgiuTG2NxKDBYPqaBMLe
s76MVjyask06+f42SsMAtngodSNAF4vie+p1T4BfO9tKut7vCt21Head5bbte32lWXBCGocw8QZJ
4zCm/rzuPGNXVgp6tJEuE+EM3rbKIFkhZzgnD/6M8XrkcExVjZpubAq8dT6cssiy9O+Ez8ZN03GU
SlOoAtRuVjZbOQViE3DrXQNwSi4dGmc2JVmE2hG9OopRTLgHMP/UHnSht+GrCyoUH8dZvhQWq7wR
EAEQjPcBknTwObP8Eo35470ONOF/swFuuTMLwcK92/Z3bTroNU+dx3nMhhVBJtupJlFMXLkAc38e
XM49yoI4xqUoyOAhNYPRrt1A41IfwPigF5KCM1/h345/t8nC3BMYCTnR3sOAOgzzxOffEIUvxKeP
791f6jeOJBvDzsyIT2g2X0UVoFvdyPzd52/mzL0vlRt7bcuw5ziTwlHHFqPeBm3xCH3Gr11+8eId
p20DSCDPB+B+7+Z5ApyZqNhS//5r1z/lIO9e/ehmHob+uH24Gq/qNF2XzbEQX3KIoD45vbR3VycD
+vJCYwekGIS7u6EIMJyyF16N+68a/CA4k9MXf3f5VM5ElLRJ9zPcxqBl7ulbaDtvIszzD0Fdjau5
Zz4wP463VhH7XVRt9ctU+PeOLlG0G+s9sT731lN+6u3Br6ZMgPfLNnWRlcAqtMVTqTG2JU7ZX2OI
BtRnnVn/PvIAqu38IrjFNHDYsly529RV7dojub2CniDgiaIvgELDGfhIsjTcoBCDIhFRP3O3KjTg
S6O5K1lYbsJGl6+RX5g9esOwDiga9jBFiG9NGHkbDLZQzwNmfxsgUGWrQU3lgUHmFOA5EuCI1XUs
vTGPUybnrXaUPqSzC9S9k9lECdfZ+yOACWibRmgHT+wnWnjjT16V9b6mU/PmF6oBEEL5L3nh+k+D
o8ztRNR89KtsPg0AuES/vJw3EXXLJ7dv1dHAjhPU+kqDJOROz7oMvJcxcpujYzXGE8DLimu4avC9
LgaGdkzh/kzrcngNGZvrddoTd8VmWm85nIm/BRh57gEj7r/ReWQ31ewDjW9D6uy0aYqdP4zT9853
wmsScReTMglYKXWBbcEGK9DCY0CJt1wkUtgS9BYLIF9LprgAPusR9Db/oHTnAr6OYWA8OROP84KC
euFPaLFoGOqBKuA8eMJtDwMt2A+Hq+6Xm6fTxgKGcl2kEvhm0KmvmRgAEgLt6QqUFbT5XECY+tx9
gt0YB2ohZPl1GWgE37zpYk938tFpfbFS5eCRi6sdi/r/FzvkbP672MG2qnp3cJH88okfIFymnoBQ
yx9nNczApvU12xGMsW+LGaUzqzu1Bu0IrThQTG5kyqYE/dsvuaxhXy+quHSESagiJtoPzvVo9ZFE
zjUsJNafx6Qz9Q+h/33ScbTIJiMS7X39E5SElc2AAfaPlbkYOU5X+v936ZNFa6b0gVdHoyeECPy0
91FXxFWFQVbvvYGmBFdyOg0xIGkwABjUA6HR8xQJtSqCS8ItHz8hX2peVmEb9mEbRLDlfnKBgW8g
wBe137R6+/wNflyw8qXape+LXKa6xhsEDGgdRNpLSiDHMVcQNEYzsfzl9F5/NdNwvKTt/fE5yJeK
8aVA3Sf6EEIf4ZFRGBAPK3QoLhR+597XYkU0dpgYNMOR75D+OezbqyyHfmInnipYDn3+ys7d/2JJ
8MzVoSmRJch0XBnGDoK334cq/1qVxJdKl5ZWnDqzH+yjQQJT1RLfPvO86B+BGrBkpcCh/NrLWio+
YmbcRuhUA73lCZgsYtYZ9DFn9Towj5+/q4/Jx3wp7SicvJ14hYpvYkPMKxNXZATa/qUdnBj/80LE
O/cri9SHc/ATqtoFg91tfuGsvBki2PhFxLxoqTHv9PTm88c58+mXmowIp62GD6V3CNEnj3unAla+
q1ahQ35+/gMfPwlZqriVrEFhOOXzwYluJlCnwKmKnRQNzhnk0zS/EDY/3vTQ+Phv2DQwi3ErFYlD
VgJVEGOYmT4PgLBj8F0O7jVgJ+Y6JZ73itkh+1L6SJYab1lAiOjT1B4qT+xLOWEC9pBNl7RLP/4w
ZKnwBtyyN8pomA8+MC8Ap115KQDsrndByeTc5U9/f5c+OgIz/nEIg32dlWvZAiit1u4lz71TDvr/
RwwJTn9/d/FRltE4Cez3PtL3IN0e/a64+nw5/Ws+fHTtxfELzjcYIkBX4q1Pt5nMjwC1oqXkbF3L
k1BFD6rp0avokBd28Lbvtbrwxj6OwyRYxGHkxT0dAjkfGtOgGwLq/NWsA6BhC4+CGWpFcWHv/2vq
fPSIi3CMqeXsCmsR8cfK26azM1z1o1PDwbD6nkpZHYcUtqTGWroDqLyOGy90jgrIQbQdjL1UfZ19
04v+AA1VAyp5aA8TsddNB62IusX+SjeyIukLhMsYiibI1KlZAndORXql+DRcCORnNvRSPM7KHmTq
0bHQvfNWYvrukQjkPbMfh19a3KriktLhmX2wlJEDaUaNui5n2MyaGtBlNa/6KXUhHlB9LUz805V4
txmAuB3ZPEzhnk0/RvIHHupx4FwyhTx3+6fF+u7iugeibMhbnNzjU+CDn+LyuEovubGe2cf+IkgQ
V8ihzHS4H1N756noitf6i993ESIgkIT+tQ7MYYbSXhErlVs0zFt3FUlb/wr7lPygtQNDeDp3l1Lf
M0eRvwgdrIqgEp9B62pGcjCQH8J+j4Y3p/8dFH8/j07nPsciRgQjrQFuAg5OA9B1rB1w3Bx06RkK
xQvn9blPsogNIQffxQdf6UB67ztKBdBcxh+f3/w/J9EP4s5SUI4g7NCqw0olUNVYg345AZLW9SvK
xr/I27LYKQayCieCUpf45VZPvXsfonWw50Bk3IDd+DwBKHk1AJbzqgEGiO1gQHUls05ADRyfe1NE
CSaRZGcgMhRHUPK95Fpx5s0vZeqoi7p7HrFUKz4/QFjxwEQE0GB2yefj3PUXCYYXQJKxNeN86HVm
oZcxJIREG8JBPPr87fMz5wtfpHxDqwPoclb20NjW+VGp/I9lYvwGGGYAAbFOvzXWVltfhjeUhXY9
VZ24nuAoBGoMiV5r+NsBPx0QqC+W8i4FM/EHGMLAF3vpeGP8tP/ZgDcCoQIL8QB3zFd973kgc5W/
gQYVyVzW5UpJDSKPte53qku5CpS1bxp5x1YCDHgPvYI26YEiuvJHzI87ED9XbaT6XU1tfSCu/yvr
AILhddrs0kigYwSUojoAqZj3kErApSn1gGmPwubOZ80+B1mVm4bcVT1kaqxXip/N2FoJ0ClMcjgE
flYt1dF04Vg99wUXoTIqqWlCv2sOhrxOBACmZlh309vnX+/MtuSnH30Xh0dpu7Rymv7gtXAnwtMC
fAdNmf7xa5dfREsT1UUEJUl/b/Ax/Wn6HTnOF+98ERSDUAK/lGf04EAoZpPO4N75fXFJ8P+fEfIH
MYUvIqKfzvArQl/+APIEivEyzjt3rdoHaQhUG8IYvKkrw+Z95CJcyHLcCf1tsDYR4Hw1/bi1FjRS
8F9y3iU2YsfMkVs5o1OHg67DiIhfQpac+4KLwFrwFk0za4K9U/Mmtv4Memj5tRSALzKpDmohEyBr
9mDqIVYu5Of0E++mS5Hj42x7KcqnILMoWmhw75EqFTeaZTVYTFTu074aL8kKntk8bBH+coC7IXnQ
B3spd2a+Bx+38n59vrbPnMpsEfeKSMO87HTpbtCr1ICeIqAOgdra/VFHl7RSz93/YvMbzdVIJ+Lv
XVEfA1V+70d3a8pg+/kznFk8S2m+gAbQ+WA1SsEGLbu2Bwt2Vs9fu/Zi749objbI8+zBhZxVTn62
5QUs1bkXv9j5JSMQamutPjSMrMui2sFdJCbRNwKvvc7LvtRbImwRAAIgC7SBVMLhhEUP3edRvMH7
8/NX4/4ztPggvLDFrkXQtdwN+/FAHRBT0Vjqd+B/GlD8Qapy1lwAFIO+/DyNK1e7dO0VpdqVI4SZ
IjbnB6+4gtI23XZZ21z1Coy2CER+f6U9VB4WcGMSm9TJ0EUAswk0da9VU+xDugtqVDUrwHU0kdga
EPReU9K/mBzIQ7BQbJKRpt8QKBqto9AxGxyf4a3vd24a+xiZ1GhZl+1LxNGgChgthzVYv3S6rkcB
gQRA59oEmib8QYKUsabgQMcAwJbXAxfFoSwCsfPAHEi6jpk3mQXi55hDXzTgvUjAWBA4tyXFzLif
HqArwKEqkqawde0gbXVv3QyoiKCpgIvWPKsOoyP9q4bkfAvdvuzBQC3qShg3hTrTGEBkJJ/WKTpR
V6WGpEpbcEis9BRw8lHBh1lA59krJBiLaB7BO5kNeqsqzbYNCFE13AGAPEY5QmH4bkw6gBBWgZht
OBhsjec0h8yjwyP4nOCaAi2GMVAq/J3DbfDswEsqSY2yEH+iNolqsBiD2lcP0JmuNiwLwqTzRhDz
QCoQ0JeaWnYnlOtDn0bwGzYWASxaZbWT4eg9pXQGbTywA0CxjltOv8pqmqFpP0PUhlTiJgcTM+nN
UN26tag3qgadXvN22FVjyuIW0QlKngOtMV/qJ6ivtUCas5B6SdZpcQQFTt5Al635C003DG6afpaQ
PIOpbpcEgd/sygnNbgoBhLsu7KCwVUYD+uwsH7LEDayXJZUFIwBOIMPKQTn/3JnewX0youN6AIv8
xqERcPBlU4kc5BfQw/MRnlS1dfIN0Nf/SgAgvzWIrR5YhFs4fo+J6/P2oawp/81bS5IyTQ10xv2w
OdE/ouKpz8EfijsTevdtNKAeRYcBJLpyns3DHNkBPAgLDgakyDRW6boNHhyGs9aLHPZ77HT3rVRu
sSFl034XafGIIYvd0s7W/MrPR1Bxwhwz/xnu9UNWDTvZmOeZ+rMPsboBNHSHmArsSsD6Vl2fevwa
VvH+SmrPFGsmM/016WSy1KJk6KHBYwl4LOE5etXM4bb06BMn3HwtqVxKUULXCTNTKAIeKFSx9YTS
IOv7JKWAvn8e4k4H1AcBbqk+CaYO1axw+L4F8gficmO/h3oa5DyCAJzRNE8v9NXOnGDe4pSpJut3
2WwElBZ19gtkO3iRdXlAL+Qo5y6/OGsKUE1AXHEh/sgkTaZI1FcQFafrr72kxRnj8NBaoOL5Hkoj
EBFZZUiBqHucRnLh9s+kD0s4c269mnPJ2R4iFRSNvi66EZfK7nPXXiSHGN+XhoYSsr7Ast9ZwHT/
Tk5K1mOU8ws5/plmGlv8BM2mSbQCAKXBQghLTOEL+OGIaW6+k65zC4j5tvSHr6UV3gm3864UigT4
UIphXlXwF5AYVj1GiaxATteBUFIPF47+cwtqkZCCnMrz2Xbo29VQzmhOGsWqmdTPzxfUmRe2hHlD
cxXNJ/CkD5TP5qDdHOzYHJC+Gsj5hGFzxO2sYFEfVf0FBekz+3yJ//aCJgh45aOb2unr2gXRMnKH
3yYcrobyS+6hlCxh4CBtqdSBDMUhh/7yd06NfRjaxgEjSvAE5uzOhZTvDFqRLOHgOGfRqh54ceBB
CHIriKZJHwTeqi9cyL+J0hRPkQiiQ5OCJwVMSpaMfX/JkfDMyqCnffZu/dUupPRMCKgkhapRa06U
1Qjzps8XxsfgM/KvzH13cZqVrOqnEud5GjZx2s9qbUj/h0Tpagzxk8g2haE30Cf4+/kPnokO/3p1
736wyYHVmDyMGz04B+9c3+ycCPkofDu7Czvp3C8sgidVBmNFqNXtAdlcp+hdolpNkDFeMHo9t7AX
GXrQdzYyLd4Y5GVfFDQtQT281kP24IX6AoTu3EdZhDdfcEjV8CDdj2rS29GDlBItrvy2Wg01Rr8Q
dew3OUzmUjCyv/RVlijyHBwQ4RkPcNyA3rhi2jY99JZ6ciGEnlnCSxg5ehxFAYw65L/Bphtm59Xv
o9ev3fmi2mayn8dBA0kThs+2n1dQW07a8kIZfGYpLXHkECmAWGwAHHlVQD3T+q9el20g56wv7L4z
7J//sx8PKdTBygI/MHkFhaJAIG4H6NuB0O6OiRYNuU05uN7oaOq9M7b9uh4qBykBgXdnxOc1MFbk
Qs5x7llP3+79xqSQqCAtvhFUN9d13fI4y+0RQhn2iz+wSJkqUNtmt/WC/djhBMWUPl0xXj0O5FJv
7sy2WWLKjS6E8IcCqH+Wy1i7voYYLD02TbqBaPW9bUD+tLV9gPTOn88X37mDYYkoByuzc4cZPzl5
brop1JC0jbfJO/+3wIwsxlzmO/RHDk1RPE6NE33pTfKlLSSzEihbB5Nb9JUfJaQgO/BA+YW9+nF8
4+FiHTBr/KAlQJx4oA2VI41N+DPj16NzqQL4eKHxpR8h9qqaRDmA/5jxK5JBgsK2Yp0W6YX+0rkH
WMT/2cklLHGAAJmrgq2ibuxu4GsAObGmGbYVGb5kUEl5uDwIZApuO1BX+9B7gerdamjghDkUW8/5
+/nqOveiFseA6QaTD4WYDyYHHBkSlr+jjL8IcanbdOZFLZEsKareMctotMd/4gbmis74ViHuN/OF
B/iXXv5/sYfk6L8xBTxpPhNpxcEHzP8bWvHdHRhXUAHJqbdDr67d+wbyWDPzMxBpuwK71uFFUmBG
s4bYqLPtnZBv+67k2zyQ/nWZYpDiuEOxCj0XEukjQKPxLDKwwevM3aEvAjxOB3OJuXeGdcG66Wgn
q3eVzqJngOQolOiG/GuQE770nbPCDsD0zrBsyOUMpGv/KguvT6DHnny+AM58oCVmoPWgwNefsnad
l8/pON2WqApmlUF4tGaXOuEfd01BMvzvN3KcTMo5r4HLiY6CGkiv2liSo6tvbfG1djJfQgYqEUb+
oH16aCWkvlUPHdopo98/f0sfm9hSvvSeA7sE1BUOEx/PD7pd7w1yLZlGOjsobneVleO31Bb9UwlR
MQhoA+Q7D117B15T+9d2bbYBDRPSjWhLQO3aRfs1Nm4bQE8sh46Dq7Odydyg3XQMtmS5CiBT/PmN
n9nfS7wVy6QCAd0gK/KityYY8zWqpmTy+dXXrn9aVu9OdG9osmge0+mQMa/bVmjNJQQKVDvPc9IL
Ccy5Rzj9/d1PQEZlnrjLAagInU2uTkr7RfYC2zl94ag7szqXyCtpCyNrHz+AhF7vLGaxx6xnT2Mp
dNwhSd7WUE6+UCSfe5hFgoJmdTlmMw4mM9/k7BdKFQhvXcLlnHuQxamEChwaZKkSh7aHVh21eRx5
kJuLDmX6I88ubebTIf1RwF2cSSPeVDgOOLzxycNVGsqDEvwSf+7M+1miZ1JiRDhCjvowggrnjvDn
g6pN+fj5Yv0fZ+exJKnObeEnUgTIAVMgTWWWN+0mimoHCO8FT39XnlH93CaJqNGJqNOhzJTX3muv
798RCmi7/ncmzcJzbHhb6XPndvyHVWbDj8IdyRsbGlHvYdmaFbCWLupfFpug5L/+oSsb7BJzlY8N
NgEOXV811kE2syjENnJATdp9kibP1z9jZUiWqbRZUGzYVjKdG+rYqHMdStiQbNHuVoaEL3oN21LT
KnDjTgB80CB2qx1sG5KdthHnv/711z5hsShwibZZ1VTy1HlD2E/VjUynEE5FGyLEteYXy0IglU6K
lhfnqGNgWcCKfS52ov9c60uBVFZ1EwV5ALsHBBlj/DuzYa7RvHyqZ+Tiq6cM99ihw9uNOeYUKedb
lvY3VrylAF6Zm3KxlC1WmtzJhHOizktffAVyczfASCtHhOb691+ZmEt1FGpZ87QY7OnMxh55J5h4
swHFGdcbXxnXpXxpdL3YEaBFnWIJSyrhfhkdK8ECzjZCJCu9s8RsDpWaofBB7xA9IHj05PQKhol/
s/L5+vdfa/+yjX882DSss0CGmM+wvFWwlmfZyywfClJsdP7KcfCfaOpD+0kr84KghPHkFANMXI1z
S1oXGiYru4cZ24vK84047NpAXP7+4YOaKUZRHSkRwtC5FYjUOTB7LICG2hK2rkyjJXATJjW1ZnDQ
Pfd55OfpIwprPjmHFlsPpSicbhmeuREVNGi9+aaysUOAwfzJvlmsYHjFJhpJIpifYKN4zY0dB1Ul
p6PJump/fR6tdf9iFQsNFws9XbpftPcAGr1XOnuHMf5G82vTaPFELMZ4bhDnns5d53rHeWRl2JOM
+nHcmhPEZrAUFM3P6z9lZUksZTkAneQM6KD57BUPdmRBanfrwnurybaqalb6aqnJAUqqBX3tsuPx
0s/jMuhcFwyirbvRWvOLJa3iopbahhqUdk7Qori3ExB/zlsVLmvNL0ZadcPgqHZALTXKg2CzLAq8
MKAojB3YTV0fgZWltkx7JXXvRTO3izPouRAn7DUqIT/V8jLHNQEAP0PPAjn8UCvf7RhQQmRrr175
2ks+Y4aqVQemrcUZZpXwjHwj/a/r33rlzrjMhqeJyADHSHA3sbqLp/u98YYLr2KAe9kUMpXTALKF
4/UPWxnfZWZcOXmUVGlWn6PE2AgmQfgB9hkJrZZvRN5W9Mow5v7fvdpGnMcWJZRRI7yb9zJ3Yj9J
WuUXKHR9abxOHOFEqc9FBJFDZGJ2KkfZ7PsKbOBIRlAiq2LYj64lQZaKKvdGoiYtzARFCbOK4wpW
9HHxDTsDBaALZrS4GUVhO2Te6/UeWhvnxQroFQjwjA/1hSUMQEXF4h2yS13wudYXWx0sKxPMS1Gf
UZsfuFX9QxP+7XrTK0O7zI6OnjvElmbiBMrinlOAIufxNwcs4HPNX6bvhyMY+uMKLvnI5rNy6LCh
Qf4ExmI4t1tH8MrOvNQ6iKyZIMdEYUsMSTqMfXFN94F1gO1xvNH5Kz20tHDrIPvpQAvS58liv0gF
OVVLBQkbZMZ31ztpJZQu2OIwBnivRuE+x1GGuGegCw0oAUpF91BRZrC29+DSScZs5415corsyYbr
NVCv1z98pQOXiWTVkWKoTT+dUVmdKfit869tWQWT2khSrbV/+fuHGYDSH5hOVV19HgwCnTbMpEPR
VAW8W2p371Tp/nM/Y7F/SKsemriDtiaFF7OT+SqNAHS5Tcpq4wBamQbLbHE3I/XFvQ5vWdX6TXGP
G7dOto7/le1jmRkWHunaLIVuJEEwfULhlVbtxgpcOSjoYm65ozAAvqUlxpdK+JbCmADpoUr7hMj5
iKIOmKt7yjwPXTpvpInXfs1iM6yheEncxvNO2nbUoyVVvLPTcSsDtHLvo4vNkPWqJ7TV6uQZlCJQ
FirxAhstGL4CQDdv2RSs/IZlVljBtNaaGVRCcw0EG5SX8J9q6cbbfK3xxa7IGmCIwGLj2EmeOPH+
zMT9fX0ZrHTO0lnMs+FSkgGqd84FIyjVlEe8a60AfmBwtlbtUy4/V08mlvlhL8kTnNdzhdj5cKdZ
fzMSd2Mtr3XPYi1n1si4p6sSkl54+LYNVT6KNcPrPbSyjpf2Yn1dg0NZQGEPcKCEiskT050si3by
c5L9vf4Zl73tH6HIpZNY6+FpBZcVdbLxrGJpHYL84oNU4Udbvp9rn7BY1TItirKriH2OJUqFNAu6
hJ5caGId/fP6b/h3Rlks07sxgi2zMAY28M0A+WfLc2xKoxUUExwkRGYDcWX9AvLhp+o+VxkjlvZJ
ZOok6NcqP5NZxV5gkqaFs+WYm88N/dJAKY6zCzvPKc4pyNpFDRPaCDDnx+v9tTJpl/5JxIZ5N3iB
zXmg6a2mGsJRe+Ouv9b0ZbF/OEJ7D/s1UqCwXGCou3K+TMVGEGCt4cvs+tBwgqhvrlHrAOq99F1z
X0dv1ztjZXou/ZLMOFgpXvvyRAf5JW/gQgSMiQ/wDwJWY7MVaFv7+pe/f/j6AmyCpIRF8hn8zEAm
8IodmbP1ZF5rnP1v49wzhUPAWzi30NKD7wR6hC5217tnZW0tjWFKwdysJ4iw4doXzKBT8BSedIV1
W/TsHpe+sKftvork564uS5eYoUq5JjWS6VV156IeOmJ/000Lt5X9dOk85ykH/hJAFpwhGPcz4gQO
K30yfu4c5kvvOVKJZrRKNz8Lhi4pMs+HP/7gXx+Hf09ToL4XYzwpuIe3ePzY0a4GpnCy/4r2iw2D
+8+1v1i4Go62NLeaEmKV+xIGgDC1TN1nq//UlsOXTkrTxCUoF215hnlkAq9y57dgWxala11zGe4P
aysXgs0W1ziDNeBUWrT9LqYod3f7xN0nkCJc76EVYwK+dPjJk8TowgLgoS1qvBHyfhj9ZAQHgSdu
cRgBdYHCfBrPpKR0L7kNCrOd6xll95YOr3+Hf690vnT86XvQajssyVNH8mdNp31Tdq+fa3pxTGfx
QJtUIvMJlECBkusxAP222Jhd/77Zc29xzeb9YLxkRD3KlMAEE7zsks+PifkupxeRILYHhcjGJ/2z
hwCbuvz9w2TgMFHLsmHSp4Hl4LHGdXlTVbF7/EQnofXFTjsMcN2C5Vl+Kp0E6xB+Hw9wgso/JWBG
84sx4G43ONGgnRvWmN8gGxrfLcQjSJjPNkzk/FHXN6ob7wDS+o2wylYxyT8v4vjUxeAgOJURD3Td
kxLnDMAr2cKlmz3Q2RxBGN0Yl3/uvfiQxVNoknEHMqPQMBhj8YPR8OYB3Qxg+thttyy+Vj5j6cIU
VbU9WtK0ILC8GbWHJafv1fnnfsDSgAkl4kB3MVKdDY3mQ0VhXBMlvLhrZEo3PmJl7v5Xbfhh7qZF
2Q+ixQYDa+i7NpI3nsM23rn0v1Po/130bXB4/ndhsIbnKBDLvVMBHQ6BhjxnD0yhVNAf8qx/dMqo
CSo9ywAFU+Uh4sBJIzLVNTB3ibqQyywe/QYA+EOedPS7a9Wsv5vmCjGs3mqa+kgtmT+PeFlZwUR1
/hvmsmXjS8CE7xmFKAx0c4FYR940uMJlcHMED3eEdaqbnFsBcuNcgzYwKSsKjAIuRoI7Z1AKRPlD
m8tpX8y6fbRUr7HxWsldJmrnxOy0ghSIHbK6EU95qpIg76kBdEV4+2lkxX2XMPu1a6BCsWZUdCsu
wP7g4xi/6jjhd61pOFxtKAgjdi5fRmCKA9sr3r0kUj9FCy5uawFkYjHLOsyS2L/BEyZfzVCxdwkP
xH1CUj7uiSDxDvAZ99mmjSjvC5EaUE0q01+Ajfa9RcpyX8BRwA66juCZmCZ6onChcrNbEcFUKohK
0QPSqUb5lkTEhu0hAX119iJ6VyPGHJat26KyEoJ5P5VZys6QE1SX8BrblU1Z3otYN8Dce/wk4A/8
oCY63ClwC3dqQtneWE3ibjCu9wReirxpHWxYXQrGneoj8VrD1XIHe5/0DLNKdpjg+vgD5pJ5jmQq
c/0qRQhaizq7SbKy3Sutil/5MFq73gPHxIExyI0NYehhgD3HwZlpfGSQjv50OQGKMRbRLrPhTLwz
EyiTZIDvHoOVyFehuvIbHvgQ5FnNAK8FAy7Iue2AkgO2HjWcFMlo/FNlI/WTPLoSSkRgvBk8eeQF
IiWqQiYgpkzAupYFJh+qffc8a8kBZlsj6lRRtFZKpQ60necdB9D1xu4UiPH1ON02cLU4VzKK70G7
10c4CnlwA6x4aJUMJdR4c49fXGCKwTqj5ilqZnc/KokiZUOZs28SUaOeEDWOIdyh43Oacxxng+P4
SVSgSkdacjcgiLFHpDoKHFEDqdYMAF26YqRg//QqRI2kE5A+tR9IHUW7kjQASlmx+d4CuwZIUdzc
GkD6ThVT9o1OyrEJGhvWEfHM5AAQutPtpRzMXiCZ8r0Fuyysataeq9ZpYMxden+8NK3uEb4cY2QP
4HbmR+XYgq9qAIEMTAUEpl+AOQgjijnKKl8Ynu3p5ArUG8v568xAmVelxV8GmO7fg2MCVJ+ccCHE
S3s8eZB3ERwSebcrkti6aUuag+cFl8MK5V0HWsXli5wyMMvwTAgMzAD2Ixn0CzxEM/hcS6Bz4+g5
wiJEtbrrgCmY2iDFCwK6VvRXSukgBjQQJwTucQozPJpAN1QOkB4z8FKm7v2800UIExjIRPMR/Hg5
udGNzXr3T8J4ZOHtYKQL/pnLDrEF617Pm6IQPCyXg0dFbRWgMNtCKaOof9lQHIYucEEACyXFLkmB
SYLEr99flhbI140Hz0bJKl6B2Vj+nDRM6sxgEvDeeYNya1kjRFzGfxRwNd+15c2v8azLY86r8Y+R
rXUn3Yz+zGHKi2rnsgDzEy7IcZ/PDxkkbMHE6gpOXrZ3l+hYHyLPbfezmmsER2LQqwNUZ3d3kBXb
/ihaekSVAczQ00w5e7uurMxnBpgfgBKr+icFKlXeEPwH0GnPQCcS6QHvzGSk6V2H0logB2eI731g
Dzt+Zg7ylBu3opVz11lcIIZ+skvi9PVZjt3oW4VrQgCpQdrKs/gz70JbLkW8TeNwHXdlfU7LaA/B
0LlypjPs9fafutctJbwOixxvgGoZ5rWKQaUsDnxA3d31xv/5PkF4YvF0EywV2MRVdXat1wTzCgTQ
sDMJUIdb1+uVi8NSuMtgNtg4WVSfHVL+6DzvzhPuRvx3ZWyXRQyRl8NuUE/qJFpwouAH2kF2LDEM
myWVK92zrGRA8kh1pigUonfmwGv1c0CJfQCW5S+VNVuVUys9tKxmAP4Eb3HVt2eQ3B9dDgDYZDZ6
aOX67C4v7XCXJiXP63MzBNNdAyKQDnF1dobd9emz9tUXq6vLNSFzBfaPqfJflP7lqXy53vLa2C7u
5HywCqsdeH0uROKXvQ5iCxYRZCsVvDKwy8KFyMqpi5MFszJjT2k7HxEF26t2emdVtHGtXembZeVC
E4O0PnJVn0n3TSSvTvHzes+stbuIhpSTl7dwmK7PVT0/Gc8g0BI9X296rVcuf/9wyR9GhPRteNqc
G5grUPc2i/MbL7uvxmljvqyMqnP5+4cP6MoU5nUp+gTXZO2+5s7BiM9EcbALX7rrQ9NNX8XCNmja
o3+L+oVuuQCs9cniWV3ijGojopvz6LxEpbuHA2BYduogoFS/3utrA7pYpDjgCUlHuz73eLT74IBQ
v9fpxiyU7mXF/ONxtdRcN309Rj04fTedGsge5brRF5OV7hHOEno/2lG6aytqQDOMSzuYhY6fdAms
OLTGKRh24GGAtOcV5uzWqnskKLtC/Ki0HwYZOd+ttMneGeJmdyl8i1/nKs5BTkWOoxpMfJcj63Cf
mL7cwXBjPrC2mU+I5LC7xGnnyGeQKlJ/RqEgPDz6wf4zlQQuL5r8zZNx+lnBFjvs0hqIZMu4Y4mq
Ys7ByZQu4NmI2MEoC768l3uW2zt472bFzZwU401XM5oF1Wyb+zim2g2M11QYNmmpAAap866Ynebg
GRbv3Znz54F2Neo84HmJtgtIxDkbYDYCkXgIVovZRagpajOLhPAyaw+9JPBu1bPzc2aZuZ2UAYZE
gvFgD/NQ+3ZkIAEHgR0m9HJM75B/m783Dl52kJ5U0q+GPD/GAzwAD8iysx8ACsCtHSkos8+SGk8Q
L9GWr6qshYlKpO7jKfEOerL18wyL99B2u5T4nqPjuxZr9YKtzIGEhXzjx9i4QAF2mXPUMWivEcoK
f85uPPwS4JrvATC2g3o22euEG2doz5EH0PvETnhWs182I/rseSN8YcBSD+smkvAO0AXfZ3Gd4R3b
jQAI2M4MdgBRUZA51RTEU/knwRv4fYJz4QnqLP6cS6s6itjjgUVo8l1LKJxoQ5wvcIsYQYJuky7M
8ItCkSe4VzsDtOD4q1/AEBfU6l4cUiSWXgRqVXHRSaqjWxj4Vow2cQFnrnn83sNi8HL+ut9q2sau
H1cSvqdkKIZ7rnRxALwZsoJmBBEBeId7lZTqCMSic1NNCm8Ko4TCHV817IyvqcETBLHa2gHknZdB
VTpjsXOiFOYwjZsWZxyczUkKYZ6MifrdbKfzPtVNDQQN7ZrOLz3efqc2jxAw6Brvq4MlNfgUi/cL
0h7ywfEaHLcoz/2hZ8v728HL59dUF84DwoA6RwqKVm+yLsyrnVugN6Jifs72iKBKYCscjgdP31Q+
ZMntPaIj7akXlxkwiwLOKsx77EtpAXIAXtAAJ4t9ljr2TjTAjPtOwyYfVHiyb4upOlqDqsOC6+zE
cg71aykNwfuVpafGhcqK202yL5oG0l680sALVAKxibo5Ok7X3Q4Xirm0TY1XlTAHoWa9y70aPjeN
vDwy4HRUTB0e5DAlui0oLI+YY42HxjTZsalTHk6i6TwfcNZvoHUjXYLArR0OUwk3Yqs1w5OGjxSs
9Ofu6fKseMRONUN8Yk9h3WnQ1mFLBAfU2kthwJ11BcxAlH6WzigGuBXK6eDaiVUGceTW8GOi496o
ub0r7Da7wYvQfY3x9t/DQ8L8jji2HLxker8dJUG7pgN7va2qt9h1xI+sGHg4lHq4yy3p7KiTQ5hK
ughCIlMrDHluWP2UuxO8ulMGbLJPCXweiS3hO9mjXg9J1wmVb9z1a87zE7CYcwChC3mqezcD85M0
7iHtnPmdWmN2BJqX7hXL+LcmH/OfoJTrXYYN75B61vySxkp9sWZH3ww2jCKL2BMVgg08u03Aon6i
QAzfJwC6P8ZlMoSp5cmjGVJzUhaGt9YyesiteDhCcQXaBZ3I0YJ6csdMJH+6xHT+PMzde5bGs68S
ZkX+XNcyiBTYmk5Z6d3UWuUbksfgoPas0UFRutEpx269rziz7lKK/CN+BV6vnCAFXJlC7bVm8Vs+
qRmlcMKgDM2wzJ+sesTV8D+aKfwKe0Rsa/hqwcuuio5ARjQBDMpfXbsH8oDAfUXXFsy0eKtuSod7
j24pR1RAS0Su/MLN6n0DVxtgveBb0KAKzcfjerr3Mpneac8yeciNw/cjZw0iLTJGGZ+FYRkjfmuV
Y/aqlJW99hlknTYIiSEi3Mkbt7rsIGQEkBGKSO7szoqe8jFJ9nnReO2hpWX+lbTgCAYCiw8+iBxx
CZ41B4V0+i9AiXvE7XgbwBKWHqE+U/u5xBKgeZEGWa7ksWihn7QSMhwwurWfkAQ1EjbQnNmAu2yW
ZIr6zB3nm74F+tl38hp66zHvEekcnS96wH6S6Es4v+Bwh9Xcrm9Rkjd8HStpcINS8PwqIayZjIyC
ErXcXytujTu7B5/EjYg8jLKNvuVqSm9tp48PnSqH5yrJWRiBbnccjexCC+gOP3LA3Y4K2p7gF5ed
CadQBTnUnXaSp3yvcm8O0oux2iWiau/B6+6CIRmz0xgbFtSTow6jR1F7U2JvId78025l9ANFg2ZX
UiJ2+J8KmHaImaDDazCvGjcUTu/dprhLPcDeDbHa1iLN7zgrxmMXNeILzh96VkXFZt8esIvskeF4
tYmpd5GyKhoWRoOi5qRx9ph2o9mX4E3cIsoOsIEaaIZgXd29Y33wb62L+Ow82k0I297quR5beqOS
HBgbi0IQazdT6CGF+Yz0yRH0r+yA29KAmVPzW6xd/gh3MPmrQ5wvLPHg3DlpWR0RcBwevIzVR60U
CwoWVwcztS54yZfUVy7IfVwRGqi0I/e4mNpHWLPNoWxN+1C7lXqE0wB5Aem7fusSwHR60xUokKoe
4yxDJBX8qxBHQ3KweNFejvX+VgO1vTeYkkfewp0QbgFDaCsc6w1P2tvMq93vMHprklDGJr/N7MK7
6wYYGECX2u/NRLrfMLcHpjKSyWNqU/EwgzW+p4idf6nLMn8Hj9v2wZNLdxOMAvd5nLInaQn7ydEp
3GlHqv9M8D/fA6HsnrtWPou01rsq4smhdJvyNpqo/cLsivxWrMxeBpMDpw5Cj9k32GnuvaR0HrrM
hosPt/t3sLDpX6d36Qk/2OysRlU3sVb8GcEC7+DN0/TGW5RvS0P570EU03eUP9hws2/UHqmoAk5N
Fb0DFVP+KlSX3omhmN8iBGMjJNaK4UUPUfJeDUX3F8c87Gche8/eddJWT0MiUUWH0aXPMrUgkB5z
gCT9No0QOvRA0bPAXq4ytuNJno5+NKgCgaOyAuTOoS3iXjYv7pHEre67JvVgb0H62ynldIcqYvJW
G7hHjdBe1f4M9TVCgaPMw5w5/Qleaz1corPYgQZOumPYg0H0hmrgEnO9rG7SOm/DuBXDI5IWsV+A
F6sPCbEQ9MzoF9sCwKow8Jh2WekegGCHFUWb2U/FYLI7+ACyQ5sxnFy6ZLco/qnDunCj+4ROyJBM
WXdwOlc8plSlb5HJOJSjshl2ER/FzmvIEOJwZu8Dvyg/age+lAaB4mNjSu9x7CwWppRwhOtNOe3Q
f95vFWvnBXFrc0nHdDshqX2re7hK+BK343M/eNY3N+lQLJfBetLzKL1xW2nfDFkXUwwe/GxpEUUP
aWLljZ81rkFuRdlhlZgiJLbgz2IE8WNHEU5/SHpH3nuNZe2FHscdTDL6Xal49FDGIrknkiT7WffO
b5JANIFQtpE+Ngf+YDUk5LA39KHz1Y8OLpz3A57lf1prggJCxRVg9CbqbsSEWDEgQCipVVVj7iJc
9Z4y4DPDoibpU0s8+ADFuFVhj+/ACR+mA3OYPFBVuAfGp/oJ4Qr+SjWYrFkq5p3mVX+YGiSVTJ1T
GEcIgmu7HVd/+srwxySLraDue/k8wX0TgomIJSLkpac31Mgr7+xlKSwFukhEilawtYLjz/QNuUEf
k+n6e3Wt8cWLmI221cZAAZ+lAh6lPBXN70FvpJlXXtvLisgWAeCJGLTdYR5i6w+Y47tR2HdbXNeV
x/ayJrIsqQUnNq8+g5l4cuP4wTFbheZrTS9CVnVTWVw1BHFg7x7HPl4gG7GwlYaXlZDz3EJGRaCD
lBY59bN4q/JkI5i0EiBcFkEmdY3UApw7TynhJzjVf01VdotcQeZ7E3utld74CStzZunk7sK2HWWE
kIEhSBNCSRAwea/L/fUJuTJplpWQiM96eBtCwZHgpjnSZq/J97J0g9mKdtc/Ye3rX/7+Ibg0lQOY
U/HF56TA+5GhLKVLm4fRGrYKFf8NOIET6WXsP3xCT2RKmgF5ik75+Q4PqDSIw/xNfncCGMriujpt
BYT+HQ4Si9WrrBboWqiEzlkLWHzlp3ggCYLtKPtU2TF+yiKelZAMVFknas6uwDbd9PDWp75NZz/d
Ujavzdpl2Ll1x8KtETFTDmAKJYtORdIc4XXVh9boGN9JEMz53MgvFnWep8ypRugeNPjt0/CQFWWQ
5j8+1fiyHjLvO0tPFsLztXopOLLEooVZ6qdKLWy5LIa0WpdMNpGXEHoXkuSr5PBJIlvM2ZVNaelR
XsaNJlkJ17TW7XcEl/QW5SLXu+U/U7d/hCyXhgeFpXBHR7zxRjctQigIds9hbFJo2mJ7ED/cJpNf
Zk/BwTjLmvx+7ooEL8ZsugG/QSY7xaGOyChtcacdyW+TI4kfM7x74enX+3E7bnmXrGw8S+8E+J1Z
Js16Bt4P3G7SIMHmMEFfIennspd8sVhrSisk+l37pMA+u41Su/QrAmhOnZAtBsTab1is1jyiPE/7
Upzm0grK8aYAgaB1GJ4gG3eRtQ9YLFZlCQraMaMnx458N/2deY/RVEPjutFHaxNxsUIz7bhRnxgO
Z0CEMjTLjkmdbxyPK/v+sqjVSVCkOQNjftLxc1v2weg9TG2xsbWsfPFlUevQtswho5yxeQ1PqOV/
4oh0XV9Ba00vckR5Pkd21COSFo3uV7gcgMWWh59r+jLMHw4q1jNnNFVHT3g3w5IdCJyksd+vt73W
3Ytjtq1hPeNYFG/CfvRhQgOLccyaT4EQbbmscRxYF+GVj4mCCD6AsWGFUEUyvBRqa0DXvv5itcKJ
OmkNLPVPCBX4ucQct7+3cqNvVs68ZXEjiMFQ1Kien3CtB42dw7tszodXT/JTKYq/TboJ0FqbPIsF
GyE6MXHXBoBEvUPjEah86/K9shWwxVKdnQTxQuAETpYNbC5SRvnRw/PowR7wCs0TleuNE2RlJJbl
uPM8pR6ZYvtEXdcLUBY4BMyOvznE239qpi69iZNRFHlFa3pCvjQw7quc7025df6tdNOylrSPKqev
ZENPbRU0Etq04puupV+X8nNb8tKMGIWyjouQ3QSpcOGF4AXvCiX2uNu+NciBfHIMFou5hO8n4lRY
zJGbB503w3HutzerjR1uZTks60gRy511Def6k1V8mWoEtI6F3gta+sggbfyAtWFYLOcuIwYEAo+e
8oEhRxqFcLTdN/0vPFA/+SPo/+6lHOGK2vVQcqY63J+iV09HD3H2F8i9oHb41vm4thgW67llRT80
qB6/qUiKuzEf2MnzkvoUM6d+S4ucPsU5DND9yQG0EFqgcUd0jHxbUSCagzg8pGFpCh/2WVvjrd2U
9k2ZwtiTQB0dNJdUlo/FwCF9GzIUFMROjbBkV4cWlEtBX/XVbQZXjszvx6q9hf1Nea8HOw3cUohn
hLHlzgGkPchoF3/BBadHPBPF7qNfp3F3w02ahqCVd8K3R9qfoJEd0ENlceqd2O2PSD8iHtvn/CjK
uPsiKcDy1xf42vxabFV27ALdYGuKRE4K4WS674sOdbHjtxKixGZoNuIdK2OzrI+1GazKQPWqzk1z
rBGd1WXsQ0a6MYNXdvKlaTJifXSAIXx1FhW+NCv2ppSfuwYsK2TZbIyLEDacGqJnVwh/3nLkWOuR
y2r8cL/okiRVEiUF5zj9AZOSkCNT2vGv10d1rfHL3z80XudjHPVwDT8rDveZJNlVzqsUW3aua61f
huFD68M8e8ipZ/OpG87EeCHpv8RwEr3+1f+rrP3Ho2hZDQun0ClJ3Nm9SVgKMJ1GHf1egtWyyx34
oYq0q85e7iFwnLq42QSuaupdDlxqQNu2u++9zttX8YQiWkE2AX34Yf/6Sov9q2bQ3Nd6tE5zNP/I
Uo2akNo6EOSINybwWo8uti4KhTcrObZgQuWuTV7quQyr9s/1Hl1bHcslLiwVlZfrWu4Ux5qxd9FW
fz/V9LJEFpYyjUOTlsIJewhU/Gj3Wz2y8qWX9bFuVHScDOgRZZnJh+UnAD3G2ziPVk4867IZfpjA
/eC24EBdrk1O+QVi/zfW8oN24Y+m4W9wvWtWhtRarO++sWTBIQc69ZT7rb5DFYRv0k/xTCHpuXzq
h1+gMgk1LuBdp6n+mc18V9Ffqrmw6+SOJBuDu9ZLi2WuoQyPXSiJTq7z0rg/0taDWXATiKTfcF1d
OXusxcVDsfxSEUNhwlGn9buwJD8mhWWpEFA7xFp02tvI9Tjm5+dGZLGKu7lq3a7T1olxebZSAXSV
Ocp0w7hkbcIulrBNoNh38wyPIj74hfhh842G1ybSYvlyiMlhWdbap8kIZ4+My1m05jFuyJZX1r8/
QCxrZhkBJCbJS+uUuMNxTvoL8sx9SGx7f73f/z3MYlk2K/RcUhSxwflxKO8G3Kb82mYvZYvHHNM/
HUk/dZWBC+r/romik6kXx1gTHSxRdnGV3TnaOcxTw/zYIycJT57rP2itwxZLe+r1UKSCzCeAYIDw
soTae8RzdiLL+eFzH7FY37EuaTqrLjqX2XgiDv+aDepHIj9XCYjyyP/tqtwb7VzE0Qh2dHVC4C1E
5dkbhMgbe99/j/X/f2CKZY0mssilpWuFzY+jcCZqyQDH/5rtdNehwmOEOLD058zod6c19hmv4urN
xu0YjkJNdED9XZKjJlz2YQWrtSqIhxJxBojrj6YsPA+W1XAjDBJUt92RPJqgvyQxshU56R5Sxq2v
hUvjL/Ms5j9R0pd7hiLhpwHmjidhQ6ekaTWEo0MhuJuHafx9fcBWJvlSQd+MGXSlitUnt5lAOs27
u1S7j8Lr9noc/jos3vicS8HCP3p2KaLvKHNiiEz+j7MrW3JT16JfRBVCIOAVbLfb9Jh0Jyd5oTKc
MItJAomvv8t56qNrTJVfu7qQNewtaWsN/QkmCd/SBtCeabjPVf3SNGHMOvXP7Pobs3g5o3kmqB5g
SABvunQAyc3ZgRCVRaTe0rtf+7aZLWfVIyl4wylcJHxfAzsSZGE3naa8vwjhD5ujbtwGwiB0OIHe
t6fp+F3V88EuIJV4fa5XHrE8kyOcIs+njmePJ2cA9ZDIOz4GRy/l91MDetPI3yBbuQtpG9OlP6qu
200wpbne9so6M4nC4PjY0hkGcVLWawHYMZDIjz1MIUo8NC5i3t3WirHnTDCMlCPQSRCYkt2ubGDP
6ufOqU/596pi5V7KLZGVlf6YfGGvc/LJzobp1DbDd0c7b7QEYUlksK9uRv3HBb56Yxtaydomedjv
/KVXo92fhrIK47yySQxfXj+apq0NaK2Fcx8/rDti90VjS4waB7bpefT5/JIxoDIyZ+Ibe9xa3Jhb
D+qUudBhfwr94afXWAdfWlvKludvXEotxp6TCSjjlRZ+vq6AG7fenMXeW/2f0m5umQHHNfnndSGU
gIsKdKzcQaFUBmqi3YOLCCfxm155YIYe/ncK6gWQJFs77in0IH9rN5EC4IaNb5R/uh4ZF+cYDZzz
8oc5xst7PvIWUjUgEeKc9HUBEI3MW5nlYnbH140VxLi9kN4V0OMqnfaQaTIecjxUHeva7aHqB2fY
HTCIxX2NY/Hv2zpkrKhZ5nbNBTrUufsZCO8F2IJabSWStQ4Za8obqlSrFLV7q+aP2naTCrQMrSpA
EuFYawHFJmFJtZG11ubmHDQf56bPrDq1IfHu1ioE6TJ7Kv3igZTZTXUATI9xYYHmoqxDH71J0/oO
6k0P9jiAIXyjsoi54SoxE9U5ZzvIFratYXAA0vR42ywb+y1e32YyB0BD9BCPd30dS/059G4qgWNc
jO0iAIATe/iCqFvqvQPZ/pJPu6XaEHu9mJcc1+Sw+WIRXVND/q5v7mrnkwz/RYV0LLd+/NrnjYjW
Qdr7Xogf75T3qOS/MrDF9dkYuXm7aexN8xJFxMBcwDWSwZZ3jLEvGqWkqLXHjSPBeXn/X97G+BgR
3OYamn2tTSB6A97x7IMnHeRb2lMrMWUy2QA2TlNtd37i5/Vzs9A0gnFw3JzpoddH53K9Dz/fiFpt
BeMY1jlPmIL8hQ+XoydUixdY9mKTGF0aRmPAwgRMOAWuvJO9N/kQPNe1VA++3zTPTIzlfiCwFNg4
3q0sCGasZg36sAJe1E1a3XoRDC1/qc5+KSf/ya5wOb7e7ZVGTKzb0NR4dyCjl/QNjMGzZ6U/FU0A
pfB/rn9/bd6MVJWxHCLM2AAT2zpX5n7P1bjz7a1JW/n1vvPfTOufqw8QOnOh8MyiBnIaAd5PgfiM
LMfbGKC1VW1krACFIZZloZsIb4kLspu7rW1i7ccb8+stLK+GHj+esV3jfuurn8P8s916sFv5uklj
h3rq1FRQsUg4++kO760DZkf/qfI2njRXhsUkssMVPMj6NGUJlHDwWNRMXQQQxMYusfbbjeOHx1FB
z53zyMxNJNMHC9rLMvjRe9NGqlpZlab/FIIZEHRa4hjAmrhyaUzap6zZWjIX7xKQ4zy3+mH/x1AH
Ie21k5AW5AO3+wm1I5AOQ6D8bQad9lSKjS3pvDdcSLkm7tgG2N0aQNdJQuD8QZ4Hx/PNAy1kggyH
W/wY7a0y+NqAGWHcD0Vvz0hIiQcmaz9D0gTGSDtXLs3+ep5YW09GJAdVXao+R09snsNu7HNebCSg
tckw4rfTdZajtseSCb7v92Hbgx2gG71f6h6gW2+BDlHhVRu9WJkPE95bjSmKZV4LKCbepg4pqyAE
wgF/0x3eJWq/dIpoyoLqmC95+HJ94Fb6Z1po2sSfia4bkoz1kUh+x93s2A0/m0Z+rrqNeFyZHFNU
NfOWgogO+M9BFDYw+unjsPCtR5CVpWVClaUjmQ2dOT/pLBGNLTumEA53va2z8opKuWuilYOKDtWM
0mXiIzBE3UaDfdcBtDBnNVhfVpS5z2E5gL+5BQZbO0l4555+iH+UQNzUhe1c4hQgwvg/i+VnB1dO
1T/a5Rc6/rKDF158tftnhfPX6H0SEMG7vhj+yhhfSAgmrLnmCowTDneRzhFxPjRfGCFRBfx6BEvl
Ix46ImaJezXkd3hf/1cFy7zLJ/Zm59l9QbyDHIY96f2bdNIc18Q+u0JaoI30JEkLt4AzG3+tivbe
ByThendX1qWJfJ5sBbZ7xb0kJ3aSCnoE0PH9tk8baaMJbeHlqY8Hmm6IS1VGfreFPV/Z3Txj358h
SZT3jSBJDXONMihia3jwpipaNk3S/jpcXFgGJtBZgHHYeUh1SelS9ZgPY3UHWWSI4YkU3GBwemPd
DdYRmgNZG/UDaY8WDD2fISTlHsnM1A6VsBr1bWfI47oETQ9YvgAIQT3/CRe400FfrIBTRG5/5gGx
vyyoM/9kxAKpem5F9s/Qh/CtV0X+jcII6LUA4VRFonfmB6g3sQNAktZTRnwL/Om0eOwaVr6lJYPY
tOIBBL9umkHTKS5siqWF4adIrLCHElORhJn77/VPXy68Oq4JmBauj3KBbLqkbvvpd8pd65CB+35U
tj/+ArHXe1K69nisizZ/gdwWqoioN6UvwLbOd/MowVa5/ktWkqeJOSeTO5Z4PMbqH1ugAWj1pRHs
c0DolpDtWgPGUay2ZeDyIfASoM/jrFMx50ssrE/Xf/7K5mUCuoU3hsDdaagccos+jlXnQosDiisv
7eRN77U71HjWklAEvK054xRjNbouCdBNSVoLeYBu6v3IoVWmmHoB9urJnfuN0/G5zHcp/ozTDByS
wzmEzEdSSQqZrQyiIE9eXTm7gXcjtNVHD3gtF5xev50gKGB7U761Baxkl7+b0ofNJx1K1i5eaicu
XHXioXOOTgsfN6LbX2rcglGtNWIMZF22vTVXA0mq9KsEyK2sX108pY3Or+sTtbbqjOy7VD7I99A1
SLBvfyksR2P/Che7gyKR598YOkYaBi+f12NZdYnO9Zcim6fTMuVlTPOMbLSwsj2ZaHbAdWhfKddJ
LOo91V73G+6Dw8a3V2bABLOnXtjbVdHMST+2vxrIzkUtnAHBSXf+me3u9fo0rHXACP4qH6DB7ecT
NH6y50K3hwVMsuufXokQ05uJyMWaUwrjJPgaHWQB+i3zH3KtYljC74e5iPFwFlG2NVwrC8r0aVra
KW1zWkItk7cPlOsXwd2fWVpvnXTWpuM8gh+iDo/8NhdZR5M00yGelG2wU1TThvvgvM/Wy+CK3fWB
W7limG4DvOY5dFMXlvAGNtmTkz4KqFeG4bQvvAyCNyr/zubu5/XGVrplSrD7gVs49gAfMJ/d0/EN
Sp57G07EtbpJD89xTRn2WY0dcKm46XdATDpjc8en93C6b/x+46a/0gPTBqlhrB69BsJjy/LE20dX
t59yyY4kpRvzsRYjzn9n3oYED9QXgZ9k6Vfmv7TzVj14ZaKpkQO13UJhyG2dRLfzodbWT3CaISAy
Bw8Cenh06b4zq9qY57VOGLkQz1XuyGTuJrJYHl34jEREjRuXx78Y/QuboUkOgIwCFJIhsZtki9N/
7h0VvFBaBS+lCNQ77BC9XSiX4U/Wdd6uYCGPxFnYU1S1VeDxhEExwLZcsvOFn+1n+D0fWtp0B6dy
QjjqNaj5+ZIfrZmCjta5wavjzfoExZp5p0Qf3EHZE7o82Sgfm9aHItHEtiSaVw4vJpaYA+hrV7U3
J0GBcjDCr+pf4DArvwWMz0+qS/G6JHhzdz0UVzKYiS0mljs0BHq0SRdmx3oWOweuGri23fZ1I9Pr
BmoMtIAAiDU3r14PR6csfKya4dttnz9H54f02FV9UDMi8OyDgl7XNbts+qcRWw/Ga0Nz/vuHr8OB
spnhpqeTrB+rCGpWz1S5v+Ab1GxsVn8xv5eW8DlGP7Qwt/acz13mJXIuq7ti4IjEEDJMX3Ge1w+d
Hpu3hTfFLhMF9KN9nu60RXOowzrWoevqHLrLsvpyfSz/OkZd+DEm2LWRSgLb36lEWsH0MummOOZW
RtMYahDZXRmG+Xvn+5P+RAkrhsOQucLb1VI4QzRYbbhzCr8+ZHVQ2nEOPye6XzI63VswTPgtwhG2
yx000r6Fbh4KVAvA9N1f/+GXkww18X2hoyRNccNMPC4h48ESp7Q3dDcvrwBqQvsgEj56DBfXZOYa
J4kCFCGAH7dUNy/uIVBqMdYXdWQx9r4aUMbgh07bYZSzOoFU9S8PRZ4bBgdtnAftwwoDIrQX4wRT
DDAgn0g1vfGC3DI4+LR5WA9Gz2uh/XMqchZBbC2qGjtavM/Xf/jl+ho+b2yAUKHB2YdMdmJBar9n
TnVyXXmXBfZvaNTFQ01O/iL3aah/6nrrNXBtRoy9MSyqMoMO8JKU3s/ZcXaQFIuGsj463vtGr86D
839Bhl4ZO6KDin3tavCdrAVytKE1ZUdIwvdvUI+VT0BoD5/5YpETdOToXR8y+03xxQEnzbG/2Bav
X6Syt+yOLh4ECPAq/10aEB8bxgVXiUTkKvYgNV2wGZ7ocwSlwUeS/ivD3fVOr4yqWUzw66J0eDuT
E50WDkIQ2zMq3lM9f039bsszcK0RY6eBK5GXKxcwYiEL7WFrZ+FzOQ/eHSCYzU6gPNlvdOdiUsC4
nX/Bh5CCkqITFHgyTUjqzMD1TTtNs2+OJ27ZM/F9Iy2Moz86vU3ICSBTiHfhIew359AFy/jQ/Lo+
IxdTJpowsoKANL6WktPT0Pa/B9gjdHb46fqnz6vnwgI3qe7WAIpZ3jWwBe1UHbnzuRhux6inPvsi
fSVtAJH16V86VS/X27t4WkJXjDTBGqrbMdXL2fHUh4OdI1UcBM8j7SB0+fW2Noy04PEaIEhShafZ
17tUejCEKCKH/SnmMIII1uF6K2vrykgNs++1Noej8Kl0l3sr43U05tZXiEkG8fUG/ppcXpgbs3Cg
4JmrmtmDO4ZSNtnlHe7D5ejw9zzNF5iccsuNBJWARHJUGHBU5vmzzAl9UTZcsyK/HSAq5vXeqYUI
TBKm3PscMuYNINRV/Lvvy+o5C9O6jBm8WI4cxdwEBrSwO7v++1dWrUn8nh1uNd4kbBhplo91Lna0
GjZieu3T53T9IaaBxSYesycQfTSTz0VFysOYl8WGrdPa1401GpSCzHC/ga8LNFXvhfRnGMD36UYE
rGQ+s2TjNl03jLYSSQu9uEA3M3QfsscsJ28UCv4ba2etC0Z6TaewmUcBxh2s2sSTzl0G2GG5tUOs
LH2zalNpRcZAQS5KOuF9FqRvKJ+eskW+X184f9mMlxa+kVIHeAFZDiREgcxs7WNfN/muAMn4QLj/
hwxZcbCqjhyqQcLSo6zpfc479+iq1IK+cP+7cot0l4VVCZb7NLx6YUffWkgLbmTMlX3YrKzaVVsB
Wz+oU9tNgAFlBYRt+7dGua9wp9uVUKrd8bm6qbJPHPP6H55dFEZft0k70gdRst9z0x1bv9t4Oltb
jEYS63UxwaTOsU/Q5HvIwOkOvwBsAeeereLnylIxb/0ka3vo/i30FICn/APSqPw0QvDqROfzs9f1
9bLSCVMVANbGNTgV85g01gMr21ebPIAefQc2/0Y0rWxapjJANhZ14dQMlCGtj5J99gM/LuwAReJm
50/T3W3dOHfvQ1KT48IrkJ+cUwGvxsjuyAm9gq5iPZ38QW/sjWvzYYSWV9DFnlMYYi3j9DLS8c4O
+YE3W0bWK3nH1AdwAjmjDCL1aZo8HMOrZGy37o1rk2DkfB4seR6SETLMWbUbK+8XGwO84lvTv41m
dSzd4P36PKztu6bptIayYQM/1DZxvot/1IGdDupe3uH5GsfHn+zN/cyesxf7IU2c4+f6MX8vfl5v
eG1ujHPLuEhr0hztWs1bH/a4yMOIZssJbW1mjEgvHF9VfjvKJJPlt2r2vhFrS4Bl5dNmBUyGfsYz
qngygBe7sOJTwG6UFHHMeheAAnZJcjwNjqVs9jkhf+qlgxiqL/fXB30leZiM+nKw86C0mvnkAXX+
VKZ0+WRXld5xvdCvmWZ6I4estWNE9zRpv7WKoYeTW5WENWQ7dXeC8OeB59ZG8WBl/ZDz3z8kELuh
jWPrEvMwjLHbNF8G2r2VJQi/14dqbV82ufChCuHbITlOFe70T+qWoAL+8WBnUKTLUw+jY8uBNxyT
pxkq+TGD6rgKvNi3pkjYXexTuMUVVQyBisP137O27pz/9jcDnlTBiaNLsmo+DYzepYvaWBVrQ2mE
IqlHQdsQJxz4LTxzr3mxM2vvFPTH9V++9nkjGDM3Q6VdLjLhgpexT+i7bpYWPL2tpbCSLM3iYMVD
SEmnDaJdA87xEOT6GNIUfgQ5xMOz3U29MEnxAIfAr64F/EFz+Rs2qElPl2ct6i2D25X5NXnxE5zl
cIO0cA4v+wOth8grb4ODETgR/nfttGoEGW4ZZIKH8l/Ii0kTWu8ZpUMsZLXvhX6lmXgbODmACbaF
RVmZdpMmD23Yye0aoKCDpd1Dl+0BFeMjc7cOc2vjdf77h/gvywzGb7jQJR3cqkToy9gK5W2KjI7J
jp8UpcushUx0+ZXjIZ75v5xpI5BXihCmo3RWVdAWZtj4qm7O652uu+Intno7ZuFCfo2uyJ/tmc3v
tJ8g7wEHtI12LwN4sAqMMJ8I2OD5MnRJX41QQ34uxBMUoh+cEuRSmxyouzwVXX1qUTQQ7TNJb6zl
me+d2iICgusdTIrUWEZ5GnV9vNTTHurfUbfApm3eKE5dzgPELLYXfkDrfOFtMirffs9g6bmbPIv+
4s0I6cEys2LC+y2e9eXlTczy+5KiDkal3yXLnLi8iFkmomBcNiZr7evnLn5Y3b2Dqpo+f12or6Xb
xhmqbeHmEf8c9/9/5SSmG7XEaxSEsbG1YXv2fljQwzt7U7E/sCsod87S5BsTstaL898/9KJGJnJU
g7wzOyHkvzis5Qsw9dON+9zlFEBMJn0xdRA27wueLNZ4bwt1qKiz8X6w9mnj/E0zaKK1MB5OQpSZ
Jt5+m/ziFpwUISaBuSqIYnmNvCjx0HuYl2BnOyzCVYU8ZAusPCbfulNL6O0DP7gJyo42jdD30gl4
YFiBJ6S2KLxg5Z+xKCGXNdGth+G1JWVs8mmjBXfwhp20Aq+dfXuo/UehglPK6MaBbGUxmfRSWuaM
BprMgPl+6sMsSsMj87ZEGS7XOYhJLfUW+NZXdGwSi39XIxTMPBm7rhWXw7vveHeBsxERK+vKJJnK
GvI3Qx2iHY/EeqjvA0Y3Cnl/qwwXojo4T82HaIMwvbIFzHiS0JViJ4ldxmFOKUyXCLieLYQ/orQc
1aPf+/QIdYT0oOrM/QqvDAEBnplFMDKF/8eYNREnjfOnLtMRimrgpM6Fqz+nRUa/hQ6hr5rX4gEe
HRLiMQ3fQxYB0s5FBSFmGKMc5kmVMcx06ncUYceX66evtfkxMsnYen6JYpRM0qrWgADkh94b49Sd
v/kjCBoVgf2suk0ilJh6EtNCi0bpBYavAPwPKWQjxbEp2931rqzsUiaRNeiRz5s0l4l91kAaEkCE
I6ij77L6sWudjQvY2jozbgsaWt/S4mhEjN9EfugKvRGFa7/eyCS+GGQJyRAJx8GY2v96oYTtbR05
qNNt7axrv91IJeCdQapwLuakDCHs3Qf2FzEu+5sG3+SzFktDOkU0TsIS/lWzKsuIwA0Cfk3LFMFm
57HixdttTZ2X8odwXIqa1XgplUk1uqhH82jCIq2aEPdD5JZhvm2mTYbrzFkXNlXHYWk9fLP85uDZ
4rZN0CS3prKuuNVznIIH8VWMMGAiW3L6K8ncpLbiNacevBDr0+MLxEedzL5jlMwcNpxtupEQ19o4
r68PEzAxZvupdaZhul6cW+EdTK1fsmaL8rKyTH3jiNA5vs4Lmopk1PRuCZ2dZFtvAmufNqIXYjZ9
GDYZUFYDBKFzWNG8B2FfbhybVrZq066483rYx43VnHhDFrttu4eVeVTU0NCftlRg1jpghPAIJSDP
a3Jsc2e3O6GHaKo2eXkrHzdZnplukNvyCibu+jMN2yiEk9/1kF37shGysmhC0ecFdhlf/guGg6ci
SP6oLYGMlQVp2hTr2SfjaAcioeCpPM5KV2/pWKXwcWY3aQ0QkBP/u+ZHKfwJVvJA+4vsqz1Vuxmh
FsHaZOuJ4+IQ4UXbuJhMEzRV5wHwaKyhMCqXmccyzzYSzt9npf87wuDrxs8vCiEmmk84s3TtAxgY
SyTyJQ50/aNKq+6+lePPZazfuKxgK5oO+5EtR9nCzVItDW6xYf/5+kK4uMvhd5xn8EPq6OsiQJkn
p0nTtb+8QsAqptk5YmZx3/Y/e49VGyvuYiyiofMwf2goBNqbjIMYEivAYmt4kfg8f7M0qNzQInm9
3pu1OTMyleND0yIX8KNJYRoXO6n1TMr6+23fNlJVpsoqq2lFEtHQCpf7+UXArmBjdNZ+uHHYcJxi
Eud7dpIG02GA6zac667/7LUJNhIUnrjcqg4EhUUPXCHHNlOvVt3391ASpLuha6YnxCT7cr2xi3EP
wLeRVoJsxntd1YBOD50E96xdMz2peaMnF8tJ+Pi5hx9WUDvBwpqcYcysSCMpP/nweuWVGwVpFnWD
jgAxhiV9uDEja10xAtQu2jBH0LsJinmRPVNgkMmJOBthtxINZsmwLqFKHlr1eaBaGGl0Rw03egl2
HJf+/vpcrEy8bQSc4JM1l1YKUgSIe4EUx1AGJ8uCyR9cS+BpeLytGSPk4CPiD7As7hMFGepOz7Gm
/F7KhGIr7Lof1xtZGy4j9rifymC2cjDhhbvPQe/F/fvgLbh/t9bGfJO/A/P/KZmayo6A5hHftwAD
hotvE6uFB6+iLZtj1cOzNK5lmr5UJXRiIlfa7Q/eBeRzFmbssbRHzN/ktbFyFicWM/41CnscwxZ3
nvJ4EU5zdAUhIPBLp94B9QMyt57DE4Qk5we4xuZ7POv4xy715EPnc3/HmTMei2oJIC/lwdqb2BA0
tFrpR2UjYMlSin8AWXYeZyEhgaNd/44XC9t1Lhi+PExRggoAcZG5YK+wMmwhq9by51bN/pMoobgw
Q40bcwVmecQGlxxLK8xAzU/du4GJM211Dhf46XUQ8ekW/QaDiuzOd1DfoN483+NCQe9TUGyAlEUx
/wmSrUHMgAiO5VI48Gm1qfsrhcpQMuAA88gWpb9wSl5dUfxMJ5HAMDK4s1U97uiQyZeKwacvk4fM
Ar5jmoripO2ygJ9lj5gOgzS8p8rr4IableNOQugJClULhUMsCpyuT9Pdorryk8b79MlGrJZATVno
cm774mdugfdNMh68NQ4gXLtmysjR7mu2x5Q6LoY9gLNf7pe7Sbh25MIY9wWqcEztrbHFmSIfcEva
WGCXEwo1S5FVC+NTuwwkgN2ePjqTlSaeSocDc7zypu2Pmi5ChDS6t1MOLHA5x1ULaQLCNwNk7fef
//4h/VojHKzLzm8TRUFFm2HmC7hqMcaK+zcBMhxqljnpxL1i6dI2GdzqzlODjIVt/YBJaRrl1vQA
s8GtaF/rjJG1Oj/oIVyDK6sre3Wfw93iddQ5hcJPsHy9JWdRs/qJ0pQ/hy1eVnrH0jtasAYwpmL8
tjSlfnRsv9rIjX91Gi7lLePsAKv1se5GsNOYT7uHsu6Hu3bo8t9ho1p3TwPIAxDY7cx7n9fuK0xX
qz/l6JZfSxL6zv56Zy+fX6gpuldyHnrZyPBmO8PiuO01bKKL28RuqFkPDZgVahST8QBRDuAVNb9H
CQKA49Kdr/ItsaGVFWHiieG5UEA/lQUnFfyeHCiFNl+m5qbrlkPNoivTS8usBe/OnipOkpXHAA7V
10f+8tZIzTorV8ofx6XuEi7lKytTFbFp1lF/9qSDYVl8WyvGaQj+03Bn1lCFVh2Py2r8xxnbQ+un
T7T1DtebWJmA4Pz3D/mlmIkg1AM8kzkScgN1EcH+0X7kY602ygF/r24XIsUsdw4OGLphsziJsssB
OjoVXDJqRWpcqHK/u4e7NX8BUqTaK5lOx2mYfVhO19lnOB3Ncd7S7ikgAbsLq3D57DkaKuXhQJ6z
0Rl34SSDO1hOZW8B/H76iI4WJMDHmUTWovl9JoIyjQLoMvAIzOo5tnwqti4Pl096NDASAIy6YGcL
TlySO7+ngEXTnEdQ5YoK68cob6LJYAkb9wgH+28GJeo5IZ4o94ormKuEpPxt28r7Q7gX3vJugHaM
zAwjjAHTIsfEK6d33U+vGV82jqrs/I1L828eI2U4WY29jHif7Z8IFTk5a73l8B92oG9aVos+DnZF
p13eFKgD1kR+73CEfqip1dyBPUEeulEO79QZvXtIpEITF2G9h7F6nXhN39sxfBmHYxfkJK4G4f7w
lj4/BF1GfvVSiAQuO/A6L3kP2Ugm5N5WcEEZ05Acx8laDiDRBXdFq/TR7asSPJu8ewnsvPxi18L5
avVucUhzERyXMOv2vGITTO2X9j7LlR/Jhng7f8jnI2ot/N4V/fxYwZX8mAW9G4+0Lk7l5GDNw6K+
i5U1B9kxCPJp7/kDnkIAINN1DE/O7qmpA3fZVW0jy/uQ5fx3HoTQyRNgLqGAbH8hCrff6xF/vhVe
mA6TYjF0XMNtJg9Og6ZJPsJtiO1QLt6RLLzr+iwa+caaWkkt/0e0KJRK3arzIaW+DCfgiMkuYHLZ
tYGzBS5fa8JYto5eztWZWScl+ETdPV8eC/sWNV48MZ3vwx8So0hTd1jg4ZhkWQnRRU+S98nXzcYx
ZWUS/PPfP3yd6VnTrvLtZACATc/2q1PVMLibP81+cSfq4I+29cY0rGxVZgG/b/oyF8i3OCQ0MI7M
70u8R9TB1zrXd9dX1FoLxjY15EugVAk1KGuWT7aaYHbTwJZ79mBkDdjlxrpdmWuzpA8XmLrwIbcM
d9kSTJdvVbHP8uy2ndYUqrTbDrjLpktPy/DWwWMUfqxQd3q0wj/Xh2jlpGYW84VlOTPPh/CU92Wz
a6clJmPe7a9//K+w5IWQNiUbFW1LpxmKM3t1wYtTa0Pjd3IyD7WNwt+BGJm9qFkUMe+q8GHO2yWS
XZt38N+h3r4jRXUA6h624+kXD49UOOOhVu8EPHKqnsZpxcK4zy0o9uueA2MRFDl8z4cg9oK0ONXT
4O0dy+9e86mcH10v6PYq3U+pmp7qfPYOXcsKjhu0aqKM6mnHoKj2mTgtMAm6h0uYnov0PWwn/9to
UfLikEE+VHOt7kNI+n9VZZo9lFYLN622rP4AoWztnKAdI6XkWCAhj/1jN3sK2nxuvuDwZal7Tm3t
7UTXVXtWaedOlIH1vLRpZ28M+GWoE5KDsfeDyOjk3GHWCXWBQ9NVO6AS9mmh7+rizra8dz/9arHi
wZVvI0oIuCFsxMDKmcM3jgM4K4Mi0Q7pabb7P9A835XgKzGXfypdnbj+lnDgSkCbLyB6rEqmHIQa
LFv3Q013FYEMCnv3W767vmTXWjDy38gXuAbX4MS7toyWYIns4McYFnHub6TvlZEy30KsjOCiOcBr
PEhtKNy0kUX4sQhOhL9ZxZb33Vovzn//kMWBphR0btGLPvw8o4SY5nqvwgch7I20tJI22DkXfmhA
5l7jhZlG8TVoIa8ovJc0D7dAiGsfP//9w8cdGXR2U6Fs34wPPveiHGeW67O7srv9PQl++DKqWRZ8
MZfgVHNLAsQ80/va8RKSh0ecyzPklfydL+rT9dbWZsH5bz+g6KFmMrAlSaddO8AOBOrBjSoT1Yyv
11tYW0xGuOuO0Mm21JKAKbcPcWSivoh5tcSwg79rgWy53szahBjR7dWezDWgtKjg1Xvf0zu1JUWx
8mVTkbhSBLRUQglkj1Xsw6glanT47aZfbepzkpki6YZwfQ8A9mkK/ytg2L+vf3plyzdlLOtx0gG8
wggAOC4Oww4swyCU6e3ZPLzc1oIRwU6X4w5l+YiBMi+TRYTVY65gZmMpUG6uN7E29kYMe4FFxzad
eWIPJbAy9RPcyXa3ffrc5Ic4a0ul2Kx96wRhwjjv//B0S/5j7UcbB+vSKUMUlFHTtMAlhhjk2G7p
fqzNqRGtwpNqWEbwicHdlLuF0aGJPMqr31nX5BtDvtaGEa92IX2POCw8cdlHnl2h+P/dpVtqUSv5
xpQxKEuIRWH/T0+Bm+DUFbHln9b5QpotNv/Krze1CYDdpp632OHJ0Y8yYzGp/oDpt5GaVybW1COA
5sY8icGBykM+9QeREmuXhx3bIM1c/DrgAcZaD720KjUBaB7g9oc8FW9BO/2+Ya3j0+cmP6x1PMPM
qQV/pGRm8NyrmnjYwgqt/WhjrVdnc5Syx5ezxomsTEUtuw0hxIy1PijLh7sbnDQrPKJB6w0pIHz3
oQ5zfUguLhQMibHMiwGqOPBEAd5DAB5np+/1WbZDV1sL8eK2h+8b+xFx+cjaqcQxcGr2Nfu3Uvbd
8j/OrmM5Uh2KfhFVEkmwBTq429nj8cxsqIkkEYQC4evf6Vn5McZUeesqQ0tIV1f3ntBmkQUJXs7E
xqm3Morl2eS3EB2BuBMQf0bfKss9qtb5WvVbuudrj19kmoTUtT0J15xLyHmrwj5W6gSFyI9EGkqX
J5QuxmrOOeCKadeahFP40emKXltoRm5s2LXfvzihWiNl4/RzBjnP4nteQqOOlD+mrn16fw29Gcww
gMtrX22rXk0pUy0GINPizuphhAz58xvHDU6sVJ/ef8fKBlvq8GRVWsPpsVPn3Ll2reZgj/7+/Sev
rNClDE+hqSxsG08Gh/4J9o97EZhHmc2HFFA804zzxke4FH3+uWBjlhYbmTlulw4WNWdjO3/yqbgS
Y68i2ynueskOg6qB8Az9MeqDTc3Rte++2Nxj50knTKFs0AE2Fg8F3pcqRaMh77dQ+/Ylwr01rMUG
r+DDVw1zL3F1HNqHEizmU6ZwUU9C1aePTiEB7dIPIylwww0AkG6izrpgHIWCAxNByYTGKXrkY5T6
HlxtoNiGe5bQhQ/NE97cTV4vfmSE6CkunRldxEDRi9VvDqfRoPY+GL+XrP4WSncwFh0viprDJ1qH
d3zKHt9fXysfwVlMELRuwkAEgznnln3vpsGVUOwBajvJ+4+/xKA35n/J559ZGUo+E3CjifqcO+D8
pelt3TONlv8F/+yWv2wDqt77b1sZzD95xeSH/oQC9pk6ZoqClj5DSLyMyLgFfl7Z58vcYiZ0ssMe
LyjcB9ac6nLjhrH2wy+7/1WM8pyxsGoYVZxn+7oof+nyWk6/3p+TlfC37D9SRnrcMPr+DB+BFlK4
srK6SBJorUDcxmtu0lqRjY+9NjuX0b0aReYQx5vYZMAiDSIx3s7WloLI2pMvf3/15ADMu0xQPLlr
vnn9T2fr6Fx77iVsvHquL6ycDB1W/2x3u9wUN47xN5qCa/O+CKhWeOFZBIU583nMQbWpPkPF+eAV
ELYphNqI2mvrZhFCc8+wzpTw3OrJFNuU3IVZtrezLfbZ2vQsggNtoB7iFlmJjFQXRzZM7bUADXnj
x78tSUjpUrCocMLGN73Gdq01O1qwt4AbD3Hjvq+QaUy1jIo51VZkBVa+78eKJtqGUzr3KxYNqqkg
+j0PXwdQyhMRQLMpSB2QiS0CNT8GLevE1U57F7q83kiFVqZjKcWTF51ww7k3ZyLb9jN8GMsbODL3
Xz60UZ1FDGjyoq9EkalTCNFniKZn2ZU1zCrJGVwQvKqTu4+957JgX615OpVF3ec4TIYJQEeXQZKi
CD9PVeckFujxH3zLMhYIqP0iJzVnlM0V+12jFl+IK9vduHesfYrL318NYkDVTQkLS0d2v4vyR1hv
9bzXHryICC4lQ5jBc/cM8XokAfHsbDVgVvbqX7fhVz95nPGL525GQAjq55JQGZd+9lim3uf3v+vK
L1/K2sxQF/17XTq75I6aLPKbLcT6yi9fItZzmBGXQirwBuVO4GZUArvW1x+CTFEULf7/KZH2jboj
7QCrnWDXj0XkEDsBKeRjs7JYhwFlGdAe+O0Vd6LBuhnNltzASoD/B3jeUsua5gHyKzC5INYUz4PY
6fJxrLfO07V5X6xF1VKkyFIOZ186kcmv6UWlbdpIOdaWy+J8EhmZ0h7ioSDR6Sif7oh6eX/GV24s
9uJM6p1JdD7HTUJY5iTzNqa9HZnmyeZ5MgNx9/5b1n7+4mgKe5QeHB+FB1ayJ1nK2O7rh/cf/Tet
fiNpXQrUBI4aunICohT+0aULy0BKIt0UbjL20k8mTcGKbxRLBr9BrSBoIFxKwMRIqkyUCbAO9Bhm
kIiw4ROVWCZMdx3uUmer7+QT2PV9pMFgjaHD7sVF0AS3nje1VQRHaRqZoqv3Kc8DREo63LKyCw+2
I4odqzM34XWITKKgP94f58oC/kf/pUQhPvdxnHkeq+Mmz/dKBZ88tP1iB9f7j32ov0SVV2GPta7g
l6B6atMnkNcxm1s6Xm/rK1MkEP+PHKxyrHB2DIQb+yj/VWVwtI2r3/JrYUeoQX+Fg3VaR1tqSysL
7m+j9PU4UquFDRRe1sOyoqZP6bzRx1v7DIv9UgLxJnXLsdrKExrPUe/VUWrxqB5N8v6HXrnbL8X/
g7a0Sm07/Mxk9ksaSFHp7BHaYXChl2SXZdWVFNZNy9ONDbQyVUs1mZ4PrmkL7E13+uqKq4uPzfsD
WQmISxpIOzm9HjzErC7owh3gUibqHDle1XCx3XjFytdYkkHEwHvh5kF1rvl8Ml49nxV8t/94EEa8
AR+v2/gka1N0ef2r1ZSafCaBP7Yg/QD0ZsKr0pWP70/SygiWElhNqDwnKKU6e0HjRDyUT7KTn9RM
d2bsrt5/x8rPX6pg9TwAJD5IAXjzyntPpt+hv7ixHf7W5d6KvoupmSSOVeMLcx6DcIqB2HZ3oPlb
sYe6vhtBmpIDtV2mbQxYp96puWX7qSgDqI6n1bir8yE/lFLqZ9+VzTUrCwqLSRFEbV4QWISY7KGG
UOoz8WwPevKge2BWxF5PU5CAagxpl9bO9kVY9M8Z1/LkgDEBrGUflHmcj7T54+rGfppFb/bQh2Em
MgAS3DXp1O7QlbV3IQ6P2MMlz65fCLPS+mC4zxLINZFbo2l/1cGZaO82TvVAZUb+1FmmXoZKmTsb
zzjIbu4iHdrBEXkL2B6l493lUoB8CMeDTWDnSlVmyRLqQPMrbdAGzoXnqwOAfuoZNopT4rq4mUK2
hkf9oPw2skM5fHRjXZbSqxWvrcy30xBX7bEfqotvHljd/bU9j98zvWXQubIs/xEdkqbqTYuUbKLl
j4LmP6FRv3XarKQ1S9EhnM6T33YzP4tp1HFttZ+auTrnDfs0aHXjSPPBA3MpMkTy0KqZBMHeHbNk
QE2oDcjHcr6ljpDqcsiDFjauIINIFP1K0h/vx4O3Txiy1A266H/PcEVU59qfgt/ckcXeFB7U7mfO
7jvtFHFfThZs6/w80XB327//2rfPA7JUEDJuYfsVx5XK6uwdODr7jNlRNsiNs2AlwSBL5paBnJ9f
ELSfUmXaLO4guLiTtR/cjG5YHlXatElHaLHPAt3cwl2a3TU+TWHzXdQPU95lt1Xrpc/vj/VtZi8l
S6x/yXvI6XkMbHlHi52paXUDkZEudmFhcJwa108sRONdB82jXccdvhsKix69AcAxh+r+W9YCPVUP
abVxzrwdRCDD9/8NzXtFZ5Ay1bmvtIxchSqF79tHB/bBMc1lFetAvJhW/toY/1/znX8PBrIkOtXC
zijEei+dqD4/g4HoXc+Bo3kUCDF/IWBxXglgh15IZ4rn0Wb+94AzcL+cCZr7yQAiBly5a0jtOtxh
O6dQ3ZmkWlyBRpfe6bAiCSEO2/OBi+92zsxN0OVsV8wunOZ94uZ3KYV4oWWH9Q9lFBx5EbiK68oD
9CpTc3lXqsm6dkVO95bFxnuiW3Y/NXDyHKGDdoB88yTRxbGCxIM++1fgnvt71RXeTop2+Jz6RfGc
s6H4Rcc6v2l6E8SZFORQTHMmIk55eQ1p4vnJ7RqA/rTonn2FPnGGVfE7aG1QPPOeVo9oc4zxUM8j
hMHgbUI5c+7UXDhRiVpZhA5reetdWu65zuBp22mU0poG7iSoPhexbrtbYfzxc9EMdDcQn301boO+
h9uqfQuV/UQr4x9MnYuECaq+zIXnRZwHNPYE8eLJsPZUElCkcQtUsSxgMkDBFokseAPcDDmzfrPU
sw+576eJ1frqeiBeGtUD5r5uhHfM84DEULxjB0tl1g8ivTwOPS9L7NLlCvl9bn8OtLT2Q112zwxS
xNHkkTzOfMh2YOHbx4zQLFYVxIcgopM/62rmANPU0z0qgu7eI7S5rxzYv5ehaQ9O67RJP5B013cZ
quJQq8wjx0q9mE9mPjdO+KfvzHBI00okvt/1100bDgdmGNSb+5Z/mTOd/eK1LaK6HKAWlOtqSw7q
7bOMLNHZg+M4vehClOlyUlzbnnBuvPRDTnmULMHZFJQYu9e4+oV2e4dbbRh1TbF3mo9BmfGCRTET
JnxSmHoEFbWB2f1d3v4Opo0E8e38liw1VUjjO62aGnUu5zbxQgaSwUU5tEmGLbnNtam/HDevUhUx
+S7k4hHZYLwJXY+iDK+wo7yNuLlyaC2B2KbA2uqQfZ21R5LA9WAlDJ7Q6MXvx8mVx4eLH1/O3K1M
ifQ5Dw4hLBxNju1RfXr/4SszsyRShjoPeOVdEkfoEDrNbVVvPHjlo4aLw8RBAxZBpeXnJuezinqV
ZfeyT8mfdqb5Q5EV/PCxEdj//7aFyZXbqRpNZ3JfQd6wzp2NiV+bm8U9fmoKKJUb0HECcmwcFVUg
trz/m99OPcmSBJn3xeQOISoEWYXwT66s7ikzQ5RVJUDoW/ntyrpZkiE945egDaO1qdQAjBCH5w80
Z1D5en8Mb35gG13H/887bG4LDZ0loLLAOKiQ1c7S4zjW8seipRsttzfnyaZLUDdsO+zJ7gt6Dpnn
H/o2nXZQBskT8BZx+UVT/oWik/T7/QGtIOSpf8mLXkWJjKDIB9ltSC0Eg/eEi1R3min68uhEyROE
QqdnQHa/TmEPD2EzAVnANYOFEq9C9sBzwFQ3ZvbND4dRL0ItNmRmlXMgzp5lEhJaCSp4MXja7w9z
bU4v3/PVKCul6l5QA9tp548FqLNBz8hWItL+dyfd4pq+eX3AEBYxi5eKwPI2HYEAKu9DUVlXMP2L
bcgGeiDT1z0/uIX5OtZps6EguTZnlz38alSlLycBe116DgKr3ZVNkEYmFTWSJK0/+IpFRKuHOqhD
D1lEMB3L5sHAxjl7+tg3WcSwudEemztrPBvt71g17HGCQ1un/S79ZgcUwRZae2XPLtF31BsDl+uC
nGVzKto6muR4IFOT9NNGy3PtMyyCgk/sCWs3I/Cosp5Imie1xb9K7m+s3bfvbzZdAu+yCjD9YJ5h
PILbaAJDMViS18yPe5VOUU14F5Osrs4OME/XuBmjMs19Dwly5VMZwYm5PYBZ5n5sQSxR5MM0uCi3
0+rMKtVH0hc7p2xhI912G2foylb9B6k32bVvIW85l9zEsM3bta7cS9v/rOvmdrDk1rX4zYMOs7oI
CcppeNZ4KQKOacAOd3iiynEL8L2y5pZovcHoNvCsdIa1axZLKG+5nTxCnQPSmh/SvcbvX2z+sMoA
62rJfJa8SnSA86FsN1bc2idYbHoB+XEWFBU5D1rvvJJGyjzbNehiMoiKcuMlK7tmCdVzhYW+Ey61
IFGIeHD2KdS7nK1VunaseYs0pnCgbe0KeH7TOetPOoBcEYD3vZXFvinCs6WnYo8iJ9tZKPAcGtyO
kzBoFQAZzIJQi+cm7we5tVEuYgNqHF5mmpyc2+5z6PC4pwfL/1BH26ZLoBhxLZAhWmQjEve1kvKI
up+8LdHHlUWwBIlBvGsGLb/BLx+qeed1PgR8dB1EvPH6WMMU4ZT7I92YppX9six5DpNpoRGfT+eA
uTwaJG76zcXoSOWQQy+nLSn6lT2/rH6GRVGJVqX+aQ4NiVLt5qhSuxt528qnXsrL9GXJVTF4OCpp
hTztq/JRVOi3iB5rT1+EKxmA4e4GSC7QA9vBKPigtX1Vj1tcib8Z7D9lKayly3tf5RIqq7rJUz5U
Ephn/R56nXKIkyIXjeGuOu2EO0zfvBF+rns5o1aYB3XgJrab5SjkjbqKHN37QeSp3NsPNNWnTvnl
jlpO4cQshci8W89TNJZWo+Ng6FyAdIzO4hLIgBuo7OUJCDftFapd+jgVlb+vmUuvc6Gn79qe0y8p
dFmfWNMBmhq25Gw4spzMGsJjXgZBRAN7TBSTIW6gbju9NFByiSZM2HGGzlQ8150o4qpg+pOZQ4FC
irZ/tE1QoqXUdafJartHCBDMsRjn/ArtkzGIjGP6qwyFyp1p5uDGsHJOQFSxjpRZHov8mqMV3DEW
a1IMEUejeT+MXil3Xl45kJsCelq2OQJKn+bdqatG5/tcaZYlnA+VhlGt2eo0rWydJXs/GJusayc1
n2cNlVxQ1QHqrSBCMFdlGRuxRa1b2TpLy8R+oj31Om88S7/IY2HyKeK12RAPXBvDIhWscy3aUuHh
lUFYrr9N+S+WQZINYOX3w/Dar18cB7igldC9RqaM5tZzkI3dPYqiW8IpKw9fAgBzx2N0mMEcUZVB
lVHYXdxZkKj40E9fwvXKFlhXdx6Rp6S9FwFB/QVCpBsN0LeB5ZDsvgT/V7veJ07WcQl/nrRgIdTU
ej3fQydr/kzdFKHL62YrbkQdPKDWDDofkeORBGVz7IEgBAiiZ5CnNArpX1E6N9Ienagd+uZOWfCD
NJQHR+i+2TcBCOdXUPSzkyL0XOAh08baCLorp9TSlG+C8rvfc1+fuUR92bT+S0bV9cyBoGSsO8kM
te/3v8NKAHYWAZJ5nkdG2CGfSYgBl6G6rcJgiskwJh97wWV5vfoWuQ4HS4zTdOaZgcQIhahO36f+
1xJlzi1c4Mogll25AB2mDFd8yCeAcDeoz5yEh1BMG0t17emLZKftgqIcET1PPQ5WNC6PglzPmf/B
+VlkpVboycEaoDhrdZ9cRyb9+J3rYKP8sBKBlrDGrLXbtjdDesptFY9eFmXerSlnCCZs5R4rk7Nk
P4R22jhzoKqzdk0EfdtkSB8HsgXqXXv6YuoZ/O24mYbg5OJk9HoQm27J8PNDC3PJfmgHh9ZtMI9n
rzN77jkTlAxaFdsuO77/gpXJX2I+K+o7DUzc6RlCohF0S08ZT2NSl2j7Hd5/w8r0LLGfWd2nci4m
xP/hG+2+WO4Ju2Bj6aw9+zKqV/uWqiJnCKSoLbH22EFXMGJc7cRAtm6qa9NzefGrF6gJoIaAU/fM
WKAPhaJyj7txA3P7DtgKSIdsqC6vDWQRgIZpLJHxDPRsmq+M/PTIaQKW/f0PsBKn/x5Ar8YgkFWh
mokspS7ybx6zz61rXwmBGiIKM3m7JYixNoRFIuHjSiyKbp7P1IaAjghp9qJBWjzUdaO2ICBvdoxt
ukSGzgNt/U7iYoSz5Qg89BlFLDua9UXMDLqkgbC+WXrc+CZ/0W1v5OV/WQevJk7atCz8gIozsSj7
NuEYDiPf0mW+o6EUdzlU+GKKdkCcDd7O5WG1A3F763R9e+X9C4gg8NKokGKfiEvSRz/I5pNgKSxZ
0dI9BuWQboT2ywr7d5BkWbU3nHWCXHqVFsrAkXDoj2piGznO20viH8ABFrRfwO5wPrstPaimKKIp
ry75zpZB4NuTBFOd/29PMTV1hm7reG7nm0r9soyMyHRbpVu2z2vPX1ToHQiVpk4JcQVhzDff1PVt
V3Nr50EL7mfRhVsn4NvzRJdgOEqoGIoR9TDe82rHm0meTCe8swuE5e79ILD2issIX63lVgo9TBZG
0ra/gHVLAIWI8qLYePraPF3e+urpTaGajLQ1sg9RnFLDXtoh22eNU+zgSbTVAFobwjJGVrpp3D5g
p56l0UDvNMCbLdtKz97eB/9AgWfu5T7u3+GpBDCPuvlDODU/3p/7lebEEvirC+nm8FUPTm3uCoDZ
c/vY1rC1yVj4AKwR+8bzvL6iACTsqxYC6O+/dW26FvcuyxqpagcVnvhQ3tql+ALTzDsixfP7j1/7
5IusR2cya3CqQ+/FTwKeP1h193UoyyraIn6u/P4lBrjpJW9an9pnVNQh86IgvWdDpT/21GxtxL63
x/AP+quBcVnIMxGcZGeufKv9o0UQTyw8kAZCle/P09vD+AcBZhML5FGoQZ+b2qOHOoXJYMFHmWR1
trW314Zx+fur3ReycS7JRWyjFZBRnGo0XeHxh8qhmtqNUbydQ5AlJqAVHUgLZApODXV31gygk3+d
zk/ctGhKfvrYTC3298RlV2gb7whntasbctVk/L4Zgo3jfG0IiztMAIp92wZiOpOyI4+Ew/it7avi
Uda6ikN3FkegJquX98fydqJClhLLFQlMLxpwFnIogNuBExc+cKRpN3/xjQ7jUnt/VLvlLbE2ssVO
n8eSg3dn8XNYNOkZAtJzJLU17Ug+ln2UGdt65lAn+9hl+R8wQa1KIDjaEvlk49RxQe3b0djPruM8
vj93f+kjb6Ukl3G+Ws8zm4ZeNXI8Z01JT20z9rdiNtOPwM76GLj3X6TqUQDNwuHsuH62g8UZbSEx
46SxXenpOtMprLwgV7Lzs87duCi9fT4AWv//H1U3PsxmnWCED8YA4sB8quWW0fhKiFjqC6ciHUlL
ICfhzS9+Zk4DNPQbdwPstPbwxa7SPsPj7a6EZ253Zeu02Ku8e059e8sUeSX6LGVxu8yRbgXEPRyq
fIgI/fZnmQzsp/hoBA3s/8+8py3d5k7pnC3bvweQHzLMqAzYVrV7f72t7NWlSLFEmtoHQMicc1X0
D63tZDNq2XYTUQcyNJ3D6ycOScHvBR+crYxvZcsuNYunjGUulaY4k6x7RhupSvpaH6RUX+CYmka+
032kgEDd5bKFu6BjG/iAn/DV405+tbl3NW9KYL3d68PjL6vu1VbVKhzsfIbE5QzqpZrnZ9VYkLRj
/k1Hyj8E3ZiixIFU5cM3UOx6dJYQBut0i/H81wzon1CB9y9Wd5rnqZv3QAlKF9qb3ZODldG7+mi5
vyzwICraRG77PRjgYOSp4mRIc+C4LM4NvSU1IA+Oc689g4oBokZB9g5rb8q+u83n+onqownnL6yw
P8Q4dpcbhVdWIyuPFie/6v+AMR0XRPx4fwm/uQcxDYstQnP4HwQQJj+lAaxgivC6JjKplf8CIuXG
LnlzxeIVi0MGFDDgdQW+NLP4vqo+d4G+At6WpPeEzdH7w3gzxuIdi5xSWqDHZYCBn+icnm0YehTd
Vox9G8lB3SUatjMzgWxqgCnq7TjwAfYM2sNQ20lHv6ZO9a1Wn0A/iJqxi9Wkd5arzz6v4vcHtvJ9
lmjZifAgUFNZnaoceUbfzDCzBKZ432Vje0qLRmx8pJUJXIJmxZTi4LJldoIS2D1EX04mh/LM+2O4
bOk3ttpSqCu0gHvsQ6c6sTmXEQDYUKzBCyPJ1Mf83UE7+H80yQAagNZgyU+ytjvoC48/MgOtjkAe
3h8Ctf/O+BujWGJ/Ge3bSnqzc2ommu+JltOdCrLuCDd5OUdClmADEK+qf3aBFP0RWvrmSqcz+QzV
FtOfQssRLFJSOZ89ZjVHtM6tZ8fu8yeuLBaNdmDfeRYtYuaU6WcIxHNMlVN61zKzq6u+8dOzbkj+
2fM42ju6b4NrGOrCj7unQ/Uy5mJ2Yivn7NCjJgu6JWm6nRt2ORxNKpvFnau7MJFNEYKZmtsk5hWh
CRTXeR7B55k/NB2Te9HbTqwsD70iL+URwHfZMSXAD4TIB/e1OxeQMYa0NUgBk5ftDbCmx8a3AAul
mh+xGNwk8xoZDXCPRzideidu5cRPTed6TzZ8Fg7SmuS+mdLgNA2w1Bl9m527Wlsv9oTc7KCo6n6q
ybWO8NsTP0N0+xN4YEmwRYXcZQBPjLHycIu33RISysarrAQltRSG5zALiEXTsj7mZZH/agZQviIf
jiuQ4yyI+9QKS8Dje8winak+mTJYf4cuSK/S9mCFhPmqYqRS+tfgFvS7zrSqYw+99E+wFuvgqz39
hphTiG8MpfxHPcgBAM+uc6POd/I9qE3lruJwXfDCcPoh+wLtgm4A1cDuiPqZjpl5Cctx+gYuH31q
QKB5dL222ac0Y19GsLh4wkgJpeNpDg4d9Jl/+sVkw9OqUbAoaqdB3IVCTFWccTLsgA8fE/igVhDG
0kN4N1cijDn61zHRNjgY80isW3ivUSc2WDTQmbrwAHkLzl+Rcf/Zg2ZmApoEv6LTOHzntAuuQ25P
nymetKNTaH5bRR7uWt83iQt8ZMIZEnUn7Rn42d4QRBDKHT4rFvpnfBf3EeSFsIvSMZygHth7cwyz
+IbFdV46J9pX2RXm3jvQxg4fhRz9P2ClgBHi8vwCe/Sbn/PoWPcyJNYPTnR4b4WqxlCFlX1zXbs+
yNQFzSewakrhwSr7pNFD8b2TOXqrWRe4P8DyVsM+VJLeTGj9V1HNy5Al0K1qQGUJwGQ8FNCria3K
mXTUw5nuavCa4FGlg4d/9oJYNwoNKmZ1F8Jl2qkIpPfu4LpTEdMaklE5q0SUER9wLRVQiIQJnuKh
KUt3aIGDilPb/VMdBuw6qzgcXaAGJbHp/IruQtzjeWSkJV/qSuk/Xg/4AQyfujKB5H0A0TYbGt9U
cB41cD/Y56U7nRjDriuywQDASb+WskF/1tTmaHvN8CWzMwmknavv4Wol9lXZ1ffSxalEGhwSI4XP
QBPM6V6E3niCuIp/Y5vQOTHhgixjHH8PdW99C+GL8QpyCaDrXIzFr7gydEdt3v1okXFF3G7No2EN
CsdWXUe0Ks0NfmnwFUlbuwcsXN7mmYC+dBO0satzyJqZJHAQ6bTbnmirLANXsVAdqq6oDq5ytIpz
OZowccwQ3nQ9TxP8ZO/FEPokOqC+eVpCKz10wr3VgyCknbm8Cas8a2I5OPq2V521I+Wgd6YlEzbi
2KdHWoJXC+VBA6vSptTVjojCvwqqyj7qLm//QKDQfZFZNx9hfcmHSBoQZWF7oWDqWzJw98vOe5aB
Xx99iDp4EUhb+mBXYr7Sk66v7dDYB+aJcod8VSQeZ/lVZ+VD4nvKfRnBZYzpkLO4yFPLjVgIwMmQ
8WAvlNWcAjboa8edyKfJK60jmEb+V94NjYgY0ogIobc6BCVQQTjPKrbvKklA9gqKaOgs2MD13bh3
tGV/nq2O3Zswd7+7PavLPdigFco1oZFfx5L6D41Hy3tLyOYwBiZ9AdVyekmticX9UELXzpcInw7h
1/OAe69xeXUM9JTtVUa6XUolWJKsBS+YTMUXH/v+BraNLJE+667nsCHo60HfqPFd+y5nNcfpcWEY
C/AXVO2T615Y7NbuDBD7YVjRB0Xc7KigzHkbFGyECv3cX1lw2UrmgX1RYHh9B2ZdDpHpA0CtaOeo
JziYDSXswMc+8Y3V+AmG5iaVHNqr0rjTA2jWLr6mo/c9c0G7btIigeOm+ZwZt34UWV08WHKENV3o
QMGpoyAOjKrC9zB1Y98KWaSPXVX3P+FHJwycOQt55GwSPxro7t+Yoc+u7BodBt8ZhjqeIb5/5Ki7
+bDFJhnU1lh7y9rW++bapXemmL4fdVYVJ8sMWEnOaCFQefQqGL16RzJS732wJbH+GeT6VJnCNgVE
AHDUynaPJDj9Nc6md4/IrvSDTIPwOkWm/R2t7PrIK20XSSkL+tvu+/qT4V52Cyq5uANU2fk2QQnz
xQLE85NMWw/ATg2yUEx9TXeeuqiBQNqTfIYngYh83CFiYc3hC09NPycFyYchKQQrAa5w4ETCq+om
9XLAt4fMuwKAx94RUDivtOXkAL4L9W3klrtHkBx3NtRTIi/jeVy2TR0L0XdJQ1CDxNktfmickYlU
kxojpHMQaQSC6jDalR85KE/cCHeGamFJxa8gnK29Gp3iACFoiIUy7Ccj2vwroyRPJNiAz3kDOa3R
pB38/0hxO6E+BaqeS85TObxk/qh/KAeONIZx84uaWah9Lr0K9kY1+TL0Qt64GnGIEjNbEXfg4wcZ
8aLM4pR28ltrN85xzO0aKKuWztfjlEG1IwRhsO6t9lrNdngH4DzBRuhFG8GNwY5THVLcPFFgjGro
ID7glgyfB6dWuyqvyj+Or71zbbi57VkhbqHU7cAZ8WKKaBFI3l5VXeVVSTgGwXRbF3I+1F7hwvvN
7+8Dz6n2pHC9HSrT7Aoq9PyTC9TpsXLTqTmy/zi7jiVJcS36RUQIYbWFtGR5370h2lQLK4QTQl//
TvaqHtNURtRqYmomEpC95hhX6HsvyJ0dBQV/izirROjEQQnlBd0QG5q6kc3BBI56RF4s6p0Ao+ZB
yjQhKQPjM0+L+9w3IDeqpqiaeGoDdt0C0vY4+RRHsANny6AbrANSFWRhpanrTe8CLhZD25+azeBN
8k25pSBR2QcNDgDVslsxUByCEJ4cY09mGQPRKCffx5qNz6mt7VixrrlF8dAFObn3LB6xPCvlNkxt
eA0NPdRLxrogyOOpGc+kydI/emFtHaSbxdaYx7hU6cbY4LdOEE6KGzm1e6hPsiqGiaInNoOoGr1D
aOT9tDrdfm8MxBAlnO/KCKy8Mox6CA3e5SHaU4r43j1vffZDt6x612kmNtDgtzMYEttmB72q+W3s
2Qyf1SGXrywgLs5c+FiN0JitHbisuKN3K0LKSOwBLvgmiil8HAlxk9D2nAfe9zCb5X5Pt4qrbIPd
5t9WYRBedzOfxGYuenWLG8tGGDUF5MYFgnnYTm2hMBwd24Fqou7Cysh3dyQChQ5b2u+wvvRv5lQ1
YIGiEHvlUN89z4tTFgBgTvxFuQ7ZS2PLxDFD+cpIJk4AHhWbMguBpqzLLAlbcMwiBkTVOUhGEwTx
s3foXZCxowAWl82m4bZ9C910LiJWoRXZWCFnW9dCSguT4z6DHo9HCS4Tx9o3HXRfJ2iwglSGbso2
70L3ecAygbN8AoQDOeCqY2/hgOWBG7l0d2NRj9+r1tcxNCqcfacqARPRtvsFPxkitkNYgocvUxPD
N9P8zE0vOXzjpwb3v7TYE1NlMEduOYlvuWX5aTTPil53pVddD95cPFfCn7cZBMgfILBQJSWaPRA6
L5QPN1PHBtauyPQ7GALFjQO3663s9MHxsj2YvBPIFaa6xS3Vw0akmYt4Zn65LQYAPJvZsu8rOmoQ
6MHbiEY4nWzRNR8TqoL+xOZg2I4gBO0Dg/gjbxkBKLFPN66egxcQB+a7KizJXe666lixiW+6EawP
UXfh7fkMvR7nHiaTlsw3GgXBq6by4PVS2bw+2UOJ6RKB4+9nRFAlttsYwPReNUClAslqXD3+AUOR
nuZa1PuAy/kXRAp5EmA9HIAEpLu8YgK0LjkdbAbbrqEP2S7oCxAxLHveFMb4P3JOgvseeR58f0vY
TnKWyhg2PONW6wEbEtagLQUk1xvGuJiJUZFTgn2iedPcBW5Tv3eNQnohSj7DOBja5pXvtHGK2iff
WCLrf7oTSMwmkFO+cStHbCAG2T+LooJaswxJCxpoh03qcqNf3Lk2u7LO2S8xhueM0ZXlQ+ERceM1
ddpe5UaFB8qMvNeALB26YRj2rXERHFWhrtt9OpEKoCMrR6gOztRWtr05uETxeUM0h3VEC0ecDgIt
P3EiDPsQqJIXbnUWPqzM3i3pzbE/krOCQY44fkxFZm21R+b3RnL33q1FVeyn2bcRRGsEF3FbdvVV
OvOQRyav6yt8pA17Ht/D1qyqIsDWB/OyU7BbC+FCdByw/WPbJf1BFZUX03GAkMlUFXMy4zQ8OtDG
GSK7GPhNntJuU2Pq0YMAbxbRUNGWm4JV7RMpCPxi2zl/KAM7+BHAAQ1+tAQGeHjhB9/L6e+OefPD
UBF+aEYnO6kuC3Y6pPYNg1QYbl9r2FWweh03Pc1RFJH48wukYBAiB9V4Zxlufesdl//mjV08BZal
UqAv3RT/YzOpuJthfLvF4ew4mz7Im3aTO7UvY+ChrZ8DJR3C3VmkMHsLwNJvYC+DBcscY8eWU589
kJg230uQAiDAVsh8C+adc4KmjEKWMxAHF0o++EOkWn/Y2VSOR9Q1SSRzSEukrIGZrZ3WR4WMK49A
jpppRDqEZGYiPjgfNb9ug8r56WhY9kRyqsWpnh3gt3Kk8hzQt02aBvbJwVbfZRA0eesb192LKZhg
JTlmwWkYQ7PhKHw6KHI4dRuX0O25hdVzf4f/XN45TdBLaC4XZRaVri9/5MZxY7/ysVU6t048WvKt
P/TI/z1dQdRknueDgDzXNqOj9wuFAieRDTzqdoXTdZsOKLOrmg7pNoUqySbVqNOkNfNRd9C+2iFU
CYN4sqn7boPZEleKip2jZ3EngpHuzFSXb/Vk86spRPBGfF69+ALJvxxH/rOBJP0W5F+A3qdpTiSS
TR25sLHd9KFtvZkp8+IU9aFNymFNNuZu1UYtcad3l1pyB0cp5UUWa14hyUkSZeWujjxa8FM7Qpfe
7SCnq+pgfg17lOtgyTK334qmG96gS6CDCBmOdy39QWyIQwRudFRuoG7gJQSI0itrqnxUl9w0rgVq
5CNjzU9RW1ODEk2tTRTQoXjxnWHe0qnuIjfzhxgsAb1BXt1sAGRBUMn7Ca1in1vj3gAkdSN0iVOd
I/DSkxEYxaZJRjtoHqGNU34b7RANPWVGjtMbzWZ4P4PO5UjvJIKSxgXVxTeiA73TTd+9uiacT1yj
I40cX975+JnvFp/sV+MF/gF2JfTKtjLUfMDJc1hkTYGz63mYb0FEARTXkKC4Oxc6TvDaPa8kuNIj
OFUyj3XVefsZ9ruPHsC7jyhYkw2fOnMU7VwfOLLAfTvUdYydUm4cTfPbdJJpPEEA43YQcIpkciK7
jrXVDdhIcHDSPmsOkyn67848VbfnIG9j+ylsxQwj9u/ek+E1PFNJ5M0u0kYgjLbU0XKTDQi0bMj4
IaurKAYOV7/dF93eKhqyMSVWiATVYxc4qKVFoiXNluZN9hhkuGKkROvHxxfGSGfEFiLl9ma2BDOx
EKl3MixVO+Wn/jbEDbTrphF6VyPoZkMnp2sHpkTZtvRr8pwOPiIuzaGy3p1lBSFG5WznVPtHy2BW
gnG0HgjinWbTT0N2g6XRkLiVtXgEQ7NHFDl51gPVU38Lm9I5hpr0+DzmpbUvy0FcdaQed5LmEkIi
yLciwlwv4fPISdSUmf4uEAbH0BoUBbpJCIUNiOs3M+75N7u31e8GWl+PQtdyU2NqYzg0i2PmY+dH
RQqVSmz/HqZyGe7SEgLt7nBfwiPsBjvYnALW9jvbz9troNOco1vyaSeUlx76YrKO59zwBvRvlIiU
Dj0cMQ0iLiiImB4g/LmJqe+bvSszviV9b6GmVrG7wemCIPLydtoMvu3+cn3Y8WCl+expygt/C2AL
4rx+EHewLPWvK2JBDYh1AaSX+8FCWRoRE7Zed82ztKk2xLO7TRYW8qgqJ733VJmfMoax2TmhxFeF
VJDDbBmXQqQGJ96oIMvtFyrYQnsk28umkOh5eGrelOQcMYRSfndY5Wxdl/UjhM1kf+Wnyj7ObdVu
C8Rub4VvyWvoViIbSJ30oav6/MmexvFaBpQclFEZhtczBrlXj1JxOvvV3tEsPPoel0cmZ7IDbcqL
ahyCVz0bJrSGy+4nStdDHPZBFkn0vBMIYfkm1rVoUDMR2pWQgglmuYebFMxMO9nuB0aLZISqQBuj
vtJ8wznf3tZGuUfSq/GEhjyU4fPKvSGtqW9RMEpfSzLIaz90+YbDg2ZjQ4JzA0Ushatv8O5gGjru
y1R4r/6UITEXdjFGKHeYfeg61h86B2Q7WQ7+vQ5U+Y5LLQdcn1TVofgrumlafT941fBCJ2+I3AnL
fa6m5nouOd/nKNPtWvzPm1S6zm52Ubb2PLBdUtb9YEgGHvOgDzY4pwIos6EXH4bcug7nxr5yQJfa
tC7PX63Ml0+o6rhXsnO9GNuqhnKnhpPRbmKgyQZlKZyNhzP92i0YSoU+MWSP+kMVwrjVor8Akhtx
SjLp3noKDIY7wE3GMSaAajy0oZM+pS1Xtxr+DE9wLan4sYLiqr9zQAN6KwZc27EDvwBkm1Pa/hrL
ob+DB2JHYgeGdGWkUT5/InyiTyPq1CRiHWQnKVJbC4aymfPCWK400mvykhrYXJYSJoZwZn30SQo9
btmjMucay0exNrf7vaVpupUEYc6mhsNqYhkK3EbragIpnDqcIojLwsm9BboMHgP9o64qLaO6LcWP
QvO+irC1nPsQHg2HgcP1eeosnaQ4DN911pTfvUpqhMmif9bC9MEWB/L4LUe79MAKrgAd9s2l5tVK
g3TpvTlIqmDzKIoEC/ixtqEjxnCVoR9DokxIROye/fZ5G+ufeEK0MhdNbxh6kEELyzrWGeuvoROR
ITzX1R2z8vGBplN131iw2oWSWnnlezW7gID520X8V+9sgaCaldehdcbrpIBCxWY0pRM7Tqk3Ruqz
dO1YQWK9qWDxp1XH0WFp8l03exakaSjdjwJKieAtVHvqlUCiSJUV0Zy7854jNXwahd3ezLbovzU+
QH4676w97cs/IwzNEJzBFaXxw+DUiuEIEew+jXHloLYgIMr80LICtTk+FtXvKhhQjCjzVEdtkRss
ir7R25RnqMOXTosCJQI/+xr1KxBbc2TXOUocufXHKmv+p0TMc8eLPtxZbdq5cHfhEwo2qjW4eFBC
UhMBpKhGR6npkdghSAmvVO6419VI32njqAdPTSH2GXRQlezLqOto8wJILEQds9R/o4VdPzeNRrfJ
RXJjMVXvnRFlC1VJc0Ns4Jhpb037rOlAg4ROAo9dEDZjLVAQhSbPN+R/adSG1INfN71knrO2bhfY
gTHj8D7NM7T33MY6qtDONnmDu1IToraUCXuDxovYfb507XMr919raNHina0eGmg5WryO01M3RvbQ
/+5078ZDmkGVbGp/TwNqvZGBI+spZS2CEYUizOMIF4rHC+9whhP86x0WMIPClCnOSlolY4mpdn04
azbdsSm7A1pdSOoC8MXHaVtB1Mzp/afPn7rSml9Ky/RhVfPU00UCRHn3SgxaNWXjuBfGdQVgsJSS
mTwbHRGXZEkFYc6TUYO3Cwmbbl10kNFAg9jpBRSAvfakxeAZ3+WpRBEogX0CkhfenQENLIR4NbQ+
1ENTYv1YuA1ig0sd6pPau4az1y9MZUciw+3w0EAu7bUoi/Euy5SLWlTw1TE+L/EPaKSsB8cZHkRN
Qvv0DRXo+hXEhumLE3gekA8/DrkXb/ZyH3mKgaWyPbX+A6H1eIFMubY8FkAqgDYbqIY3PCkg3Exp
GLf8km3A6pSdn/nhzTs7AHFbDU0SWoP/FmoVPhBsgp8wKZggfGb5L46jWwSyuX2YYBYeBQp9JoYk
cZMXdEYwXA13DbXyva+L8BhYmbygrb9y9ixNUEfEktBJHJtEohEQQ6bqNR8KBq8KKH1rl8RcqWL/
pf23VHIZIKTDQafFALM0yluE8F+TwkOq/f/DqyBRWnVw+Ez6sITEDTxPfpgQHrqmEpd4LiurYynM
EqIFNvta+UfcQHcCFDpemguw6LWfXixrWlTMryUWhx68qJjBi3z9fMBX5napwzIi98x4BeGf3qjp
F/UzF6SzyoWF1tkGMnOgk1QCj/Lt86etoJOWkixQGgpSmgP5ZJB0WOrGxT8Mu4ChXYM5Lj3UBlzh
iJk7mcA2BOpVkFc+TWWmwt0siL9H7yV3jij1cVjoIKIvDggv0lOObgw9OugMjVHhFNOFE/ifcFUb
whP/v9zQB6h7AdpCQlDZjwMUqAcNNjHgoyrwj02Y7TQO/QsPW5vERXAQ+LmSnl+IhJP2MFr2QxpK
qEpU5rcX8sRCf/xrCLmlaEw/S2pDHJ0nczonpOF7UgiI5P+k2YV1vnJvLR1JLQn7xKpLeVLXBYAQ
YtDpq6Q63OcGojQ2hGKmCyC8laW4lIYxTRa0aPvzhIo7DoFq1cdVHVwYp7UfP0/Uh7McRf2c1pOL
+MnjMDvqi+dUT7/mqnr/fB+tHAdLsy8weip3yJoKWHS6p2Fwh7rfhRlY++nzJ314dTvklTVmGjOg
w/KaQ6hgzxBmbz9/8bWBOT/1w68D2cnRh8UFSjK+c81T5jm7GjyYz3997d0XqU83BJDEnARPdPmd
jG6UXmQYr/3yYofBBTy0fAiJJLCsAsStiLzxkjfpypJ3F7G2hDuQ6FmLJhO1Nwx13yLlO2Snd6K8
+3xY1gZ9EQxymDSYQuNSDeGZ7dFnNZrIAqrl819fOXyW4h7QgERXcVSo/0gHJQXQuktoVnoFvZry
oXwY0NsoojAj6kI0sjIVS7kPkXYNkjCVJXOg1bXhCkkkGrq7z79mZayWeh+yl8hsC5yarWXLCCfr
XedYdRw0l/Lztddf3uSlCKu8dfJEoDfptmLv99aFC3BtJs7f9GFzaTtH0wu3YAI1+cgTkEEeeOQa
Dz0le0u/GAM75w/78JQgoEEOtn2edJCCRyegOhfYckMuECJXtoOz2MNh7luVR02ecGP/8Y29r9Ky
i3IwiLCouksOI2uzsNjPpuw1QtoZhAv0vIbuNQz+fL5+Vqo+SxELbhcgjVpentQT4Jsl+Rb2IiJF
c/K6CngV816b4JiX958/7Z+fAR+Kxc5ObQKTNzvzEwBTLKC9J31UeVdtP//1f64nSpbczgwKUyGv
0UwfUtRVrewFuLQ3uyB7YFAAnNPzpdn455zjQYtgqXfsBo5+VQojlvRPStLvbK5vIeN1guP8JRGK
tY85//3Dsi2HKQgbweTJ8UsI1xfB/IuGdh1b7mx/h96Oui6bunv9fOTs4J8VFHzSYpsXLQngdjjx
Uwa+xM9g4l1+kCiCevHEy2w8FgBgxpPrSCuB3Yn77Ph1/2pJwMIgvpRfebldPwBeXBTQnJ+qR5fV
8AabtMoPaPBOP1kRFq/oNIUS9TGPv4YKJih2VruAltgt3Qxout+LkPWxBSvta9cDkDIa0cOctlA1
L6tIly959cujzVVPDEjOpW3eUILHvHpB9z1sgcJyci1/2QZKh1EKibEOta6ie+FNyQ4F8aBnP2fq
amz7voGAI+l/4VQY0G5C2t35xN4FLYGLlQZQyHdQrCMzt1+p2wO9w0AJ92menaNze68tPWm0wFvr
1ZvyaUdHKM8FgR6OmeU9pLU3nV04qgNaBWI6epkFvztSqwGwouq3gA52NHHLus6BU4kND+FwhRb8
BvY447bQ+ls/pQ5ANhNsExQgHgW69rt0VPLJ1H6tttDodh4wpOYdNEb3m5MF3f00H1TYo20OTCBg
4I4M3N9dU7xnPkVTyaC3svFkjZaX8T0bqGjwU2E+63svQvXNzhOmS9xZTDuADwneFYLEzwRiazKi
tYVZh30lB868h45fWqoAZ9ug42ryRiCJKs/desAF3gJYDfh/SfrgCtL0sJ+ZcZYH2Zmm1aFhFcRE
w3xDhpOg+H6uwZ4yfrfLyzA9lFDWT3yi6MGdUlJEoFxCW5MV9bNr6uDVG1V7aCs/hT4V5eERrFP3
4MyhN4GODKkGSHFiECDlzyDGZvr5F4cFciJDlu0rDxhC9MkBcsrmmYHJOXENsbPUmhAReRYAIiWa
2I1NagC8M0kiUA6b6y4oCzC5Qr4ty7yKSV+pzcBa7+fMXNgihUBVRYCbhscCdetDieyoipspN3ch
q+d919D+xp285rahBX1AkmYBqIJOIJxc0fAGtJ1nalNXzWADdcQrRFCwFnz8fCevnLBLCx1WO3J2
a9afgtk5ze0D7IQuBNprh97iHm0BmzJZBsM4Rq1XIut3GrrHMDOHurYvpCF/vaD+U0PFKbS4TFPI
H84NqvknXmDQ2r4GELeBu9JIaZbQcRR3VZE1m6mzhzQOoF7EduicTz+p18wZ0BdnYXnHaumfzOX8
CZI6BVyLip42ICmggx+FdQNRsa+N9PJKZt1MJxH2J5+qOW7KRsUMrhWf//g/03EMxCLIzsKJYddo
mPURaJOJNj1NeX2bmfGp8gBmTtUUKyhmff6wtZld3Mpimkdw5E1/MpDJAloaxiWHPLsZ+CX52X8H
qWxpw0NqGFoQGDskIVGHNuXoBnf9tuDofnzhC2y2NNwB3Sf3Z1T4wRYOwsQCPL0FCLHwnyEV1PzB
4VzuP3/Q2pcsbmVtBdwKclQqNUWAByj1jzQobhp2STfnn1OBD1lcw40N/AKr2+GkWL/Tpopn/3fH
YWPzNZ8BtpRcGCgcY2rVAHBISy9KzfAGdPWFeH5tcBYnRNCZQGSj256yeXh00zRh3I2JUheCx7Wx
WRwO3cyYNRNmJ305j3GJSyn2ZoFQQ14rNPW+uJQW2zoP+7qC62sD8R//GBB6z3N+V6v+vaTzhZP0
n2c0JnmxuYGZmR0fhgknHkzd1Rzy/NZo3l7Yzf+O6NnSlUFnPhwrUPkH0fRcu4tU8DayauuivtAI
4MmqbMfJF0drqfNUGviInqXk4CYOzWf7NvCSUKpYVBeS5xUqNlu6S9UG6GINmtzJ3af7/KAfm2S4
na7tA9D/cRCr2MR0N1/5u+rQJe0tLC7248HfXuInr0xVuNjvjhEBSw2WtPLyCB1dl31FINVmSwa9
QogyALQAFbB8fOL1mG9snT60kBv1A3jHfH5arb39eaN+yCEgfjuKvq2AR4a6BMTl71v3kgjXPy8o
vP/5kR9/esyBnwpdltQOiVPA70c0xzNwPAb3m4bkV9l1Fz5i5VRZEtzJCJypDFUIiWeWjE4IxJ3o
n1LDf3w+SCvHypLl3k6WLKcQiK0mi+Xsw8nxdu5l1MHR/fMHrH3AYruXTi/hHOVBkx5ebSxNe4jt
ts9NkH5JAYAt+e1Wa5dTVjuAnMnxmvJy6yAI//zVz8v8P/GYzZb0dreoB+7kk4A/2Attr2Tun1LS
xsw8Ge8SffqvzN6/HrLIpmegXIEPKMMkBUIJyIcUiyfzrkG/Tt9tJrIniKZW93aasngeofY8FhbZ
9oUItnPhl7etW3SAG7btVSMggwQkRDhHTib43owAeMFcu0QzwxKvlkO8C2tyBXDA/mNuQgH/TTmE
qythC/Am4d8TWYJTFnXWlEPE0QGjFAZh5bYj4fzoZk6Zw6cvpzrqZdZdWFkr07PUOCUW+IxCGPA4
69e6vaqBQw3tO2kSbWUXHrGyO5b1Idfy83EePHkK2rcBuRnJ+61yEkBid58vsZXd8RcW9OEgsQDo
aSwAmBPbRZnA6K117g2T4sIKXnn/JTN/Lpw8bQkCqsbwo6/8P5BN2rCeP1OrvXCArH3B+e8fvqAs
XJ8A425ObTrlsS+rozDOtuZdfeFGXzlrl8gs1CTymWjwCExPH612HDZQY37D7HsbZfGHuTKbDNyj
CyO29rRFmBV6lWunrR8kTeH96PmUGMJOwSQBOnVq1GzSP9ImFyZ/5YIKFsFWygqk5k0/nKpKvPjh
cN1q9ftr62p56trg4qd5MZ4E6u9Rq8VvCr6l1NCW+PwBK5vvr+7+h2knoYtCV9DRpExf2/oOFipH
8LbAhSt3wPFfeMjKAC3xPVAf6IbcLWH/m+c3tqHJXLQXBmjl/ZfgnjMxvHUgYHIqmI+mq8vYAR3S
9NXvQeHWOhjjcSDZr88Ha+2Q98/788NoDbA5zLyxp4lW9f1Qk+kqoyXgdy44b6CKQlLOCWlxQPPC
JMCOqV3edu/u5Lbb0CXwd4QrEgNdphgPUhAKFusIlTDYEzuHAv5S1x6KdN9ZT7traiOJ/fylV86O
pf2TgvgN5wL7rlVyA1fVaAzduOEvVD98/oCVk8M/z/qHQbGKWaJm6SP00HA24BRw++EnxAHmC4f3
ylZeAmHgm1ZZQduTJHdTe1N5IDJrSBBsC1uCUZylgDemYRnXE8gAX/si+v9fZA8i43U9gRjue9cD
YJmDlT6F/FKev2I2y5ZaLiIk3QCEtp2IWj0MjXiig94aSGaAeDn56I6guhcWXgHHVX84cCqr18YH
PhNxyAi3z6nbwrsnv7A+1qZvUTexyqHx3JHbCcqWv2mV345gD8SQTbwwmCs7dAku6oHks1DHChJZ
z7HonvzWihym4rG6ShHMf2nGljijpihq4OUzcgoyMOOmOyXniHb7r/34+cs+LPCSw+UKPrG43MOO
bt0ZNDKwZlHuZ1Dr+PwRK5v0P65PVaedrsTclzWL3eq3okcjIHwmL+zR8178R3S6BBw5EMRRKuuh
zDfYKhkgMRJVw8AuDNDaFC9OgHAYwD01zE+ccNj2jEVpSiP0SaIQ3MGp+OIcL670CpIdtlNaTpIW
lvUSeh1Yt0CqHEfAGQ6fT8PKXvAWG59TDw4o3NNAA16FdQYI976j44VzbAVryJY4npROlRhbG2J6
Js/zGMh/8VBYEO0t/cyIXS/C9mcDGgMIqC58RiHronwaNV0KV+Wmm5qXpgzoe9qDIGhI1v0JRIlY
VlbufKFO8W9VbxtiEv+/0qU/jhUBZTJxWg62cZhFIJ6PEe7RXUcMpH/g8Va3ld6AG32lAu9C93ll
2JdK/lPRB25XQKS1BqtrQ6hkCRYUrHQKfalnu/ZpSzF/lZZZW46DC4wjVY/a6/S12wTh3p89CaIE
13Hpj+lm6LqgBSkBJXji+Bdi67XdtxhW9K5a0HhqQBNFUES0xY+bcbgQfa4M3hJSJfJKlFMr5oQp
8eD0HRrfubh2Avvl8z2xcjQtMXXa5KMFuHtxEvJWFHQ/wwK6HTtw/Pn2a09YnK+ic/swyH04eVbl
mwnCNM4bttOgckRzaroL4/RXMfwfZ+ASvmWGMU0lpXZSDF2iKmsjoNiE0BTdSFjK1rfpCA3Q745P
YnBCtzNxNkP5ffaz12ICn9T5jiTvQnKyNmXnv3+4UArgZCl0YXQCRHj5DfgBZ6tU2sVl6GZf8Tyx
2dJ+yVAC6ABkIBImK8gSNqhGNDsWXviAlQN/6brU1sVMB8d14DU1RJb/npZOlIe3ve9Hoz1fuBPX
RmlxGFeI7GUFZ94TNH60iIcSzQQXFmPtZmraL0lQ2+xvD+/DVNBZd5arXbijWWcptzBttkrKdJOS
rv7iwvu7ID88w/P70T5r5J4ErfoMntH1/LMpfPe54Y17P2qNE9+CsJiJbcdmv6F5AgWXysDufVMM
DcqQoeHoDFgp+jbgno8+NJLP2QQBLbtsg/bCe65t9EWuqb0GfB1v1okW870DUZA6U1ERwDd0/vn5
Rl+b0cU5SCHoOgnlTklqwMSGbEO/D41lb9um9C6s+5VkYYmLA8Ob+o7hE8Z6/mM3EKeZslYnBCFK
HTXKA9eSVuC8Wr2Zt1/6qiU0Dmbaky1p05/cNLC20GD+ltvdhLROXNhtKxOzRMe15VyGmY+v8KGW
f2e8OriVKg82ReaorYRQ+9dKsEvTqjSHYxs0ccERzIIDCMlb6Ft/cVoWJ56oqjGztYSmL70PvUdL
tlE347YCoyi844O6MBUrF+0SJadsJ2ihLZ6fIMN+6qX3BFzOhdBw7acX0afxiynPPaqh6jhc+Q1J
sry5ENiu9LqWLkDDUCEyCQMn6T1NoRqTS7W1oPoCYzNoVTHZO1trgBI/OKrij62s5sKGX3vueb19
OJcgUGLDgFRSgP7m52kQMhJUbhlUCuGhN50sPXwjBQNoBgHLhQlauTj+Nsg+PLJoc8z53JOTJ2Am
1kwTkD3A20QFnfBQmAbturMW4ecbc2XK6PnvHx7m6Ew5JUY2GarsduL1VnB2KVJe+5DFchi1gLYj
xYfkFQBC22rcjs98m23cTa0i/hsSd/KmudM31ZbfmrvPv2flHKCLC9HotDYQfOxOZHaO+RzY1xCW
1+BPTnLDKUihnz9mbdgW9wBkBty+Q0HzhDiFHEEVFs9QlbxEqVz7iMUdABV+CNvAliqpCnjIzSiF
gbl5VLKYd8qeL1Ucz+fKP2K9/5jfaMtUY43psYN9w2/b7K61nr40PH+zu4+rCuipHobw6Huz8rVy
8kc/u+S5sfbW579/+OmATxXwXoGdzD7PYQbPDi4dKmRd1YWe/cqq/VuQ+vAAVct08Gb4UFkedIHm
HyqXUZh+B1guci7a/66sH3uxNUoSpKllw3ecm/Ieup4AxyKA/trgL7aAM5lgLDS6FLSbo65+J/qr
geBi1ZdUQ+tTwT5ryGt9BShGEyNXD46MU/vC/bpy3i5xw4U9sH5oIJ3YDZWzkWqkWYTCEoQgRVtt
e8D1RNwWP3hX7EzrVK+fD9nKnC/xxKPgXVaSyk4U9aHVNJdPBSM0GmRzU6r6qRGO97XDfQkoznw2
FsqG03AXPkMCFzK1mxbrzGt/5P2XDDbs/3F2Zs1x4mwU/kVUgcSmW6D3dnuLHTs31CSZgNgkVgl+
/Xd6rhw+01T5Mp4aaIQkpFfnPIeZ16f80IMnx4/55HEf00c/gLhyFTQkKPU3drJmKHT+kwt/MnvM
ZcQwe+ceYJeoJhpJvmUgFB87S9T/eswBsm4SOMUAvhJ5iSXqxPnO5Wa+b62xAtoa4dM88EoANwKK
41x8G9r6COWrDsHUs3Etr9kInYzvZkGKgIMBHRU9YJwhrZG/AlawEx9w1OceOd5UKJjZRcMU03/t
0mQHhO05KA5Z3L9QB7ZlC5ioyOzAOiGdS848RV75WMDlBko70CWl9r6zNvO/WdaI9C9XcecZ24Vs
qxmTLlzz9XhnqDI5E6+jQHu5FXICMhHvoDxLjgmsTj9RdUK2YoFJCEEWZQgEH9gl3C+2BBtzcL3h
0tcQ3e3c3Kg3iY+LByQdvT0Qpd4LWMEJyue9+Qh2jLrrkFJ6bKx8jApWlOFwdfOaHWuCou7iPdCP
1d7PLVAt4PoBOcOZ/mBt4u4cqCWChiWAWhqd823Iy/FkmK65w0JiiLKMDBE4UmagSg8PbqvqbMAr
vNEk0c89MhyDBsikJ2JAjAk0zeSBD+qQra7N8oCwAax3OFTVwgWORlh2jtwbgH5yB9waXdTNd2DZ
6C7TKntpXIp4rRrbQjuHzBm2Ag76NpzJPzvHVRGq8vK5dhBPNqaiP4nOObXOAHQicH8HjcyvjRgm
EPA6s4lkPSabgpPmwjLPekT2rPeTJh1K713tYZci1MGtSoBSzKQ/edmo75i2ku0ovQmXAj3D8+1f
jdl2OA0B6xjo2wAhpJABw20Zgu09BTZLH4zSIAcNlfbWY+XvpGucA2qm5rNlt9/yIu/ARsnILwgS
QD9ioh7eCYDuoQLhqgiwrSzrIE8cGgKDVf4BzEeG1ajHQ143beTLgkcQXHoPGXTNz2Xna8CLS7bx
pZ7eQesVL3Ut2kui3AQYiPEPkE0NhNU6uwfjJUYD6PSu9doXt5YcpnEy4IWI8qS1QMCE5dZbKLJk
QLV49ZwmvbAaLWzlsjzEuOIBABkAQIvSKUM5tHkkfVd/jzOljiPl5g67aAqcORynpnD51h2ZEwgJ
hH3himYnyUR/knIszw2HC9/sxvKXAY7ZgY16wBIxbXYUq/0Nt8x4N1AIVmuMHzcUCM04Nw5Yjz6l
eMiyjkP0aBmxGiVcJCf8BxhKt1nv9Q/gBEOobicsAm9bbS27TPdOClR3hSkFzFAoF/2JhJohUiFX
uopo4wIVHqP++eaCVvNY1GDp9Mgtj2TeJ5GjXbBstGX2m9phCtzQbto4BTYEIJKBptgaBg8bbcJJ
kAC5+dj41HzImwxcMl/Io266cVcijAYnsNm/Ma2A+HSyOEoojvdj6vK9azHiB2CmxPiuelIcHMQK
XVhVZSXYahZ7K03uBCnxUJe2yhi+BjEwf69lXv2w4LrgQYb386CnEmjEticIEqlgb7gHg8i/FDZL
friW8arLsvEwdzTYa6SYQjZgnbFtWY/teaqh9Kts3MQox/oONZgeGFQcGbkVShAVUkgAXidiephS
9MK0cKfIrBP/BDx4v2EsbSImnSmgXeVdLMDiLholnG2O3dJdCgjeqbO8+hW9OnuNqUlf0HfUEwq+
CvOp0bYOCFxjwwKzmJxgnNi4yxtiPOHoUb5BGW3C0JEOYRn38kx0QY0oVihTyo4qD+F0o9OE0qce
CtbSxUQKVtreUgZD4bzH2CxJSr41BQc0PgWG1Cgm/aNVDYkQqtdsDM5ihEvmnKUbDjolhgKgvGFX
crIvJANFOy1U2HWN2jNK6f3U1F0EOFd54VBp7EGemRA0xVB284ld7vUIiaRJM/NeVQV9KFNAmOAZ
67cYweimAmNBehWiWk3V7dQVMgkqeYsk5wHZ0QdqpvIFDMA2omY+3RWSd5HFM2ubscq/EFOxJ13q
ARpuEGtYj50b7AbWPdzs0BE3JPnVAlK4FX2dXhLMOKG0JxplriPCXHgo6DMzPipqTlnAzXjc8qv4
KGcMayAsvwrwNhE49MCgEnmq8qZ4NjuonkSVVRvApfM7WM3Lb1Wu46CcEvktz3I3DxR6z6EWprnN
FTG3kgI9DFZjxG1zOtDRNn+gFu7uY7DQAUGV7AJ5bxX4OPMEO0ePd34KRHLgcoU8nsk2d6iq1I8V
zsyPupjEdwckmk1Bc28Hlai/G0Zf45/XlA9rtA9i5O03QXN8uqSInwZQEn+muuc7iKa8R9o1467Q
dYZxYrLQNB1Qvo3aPYBKBh5eL9pzjzLnycbk/U4tQ30rOvlbF8QCWg3wl3ZQdRFqlMfv+lbri82M
9p/BlkBLNkkfxH0ybJHONp6HccpTNLGmY4DFNj7mOYI6MIGjF23yEqEXQT/YdWRbrvGGc8bsGcn2
6T8IjMqjCdPCPUm67L1rgauMSVqFxJwIWtJsXwD3g0nBcKEN9yyJD0ucNeeOKPpPP01gY46jhQNL
kRqHYrwuxrq+6Z8704F6tnSyiKLivtMAcgcyIdMllkL+a/YZsMqO78E/deX66gF5GWbK35I24+fU
yfonzNvTGVMvBZ9lcp7KYqzONaa4fWEY7A8doZ2IRN2Rozdg0VVlvh1ZLaJWssqEZ27Is7cBdsCt
WYniIEpr2Pe9JifLkmmk6WRbOMSiYIYbaXPMUhADAgSXJUg/aJIS07nwD85YAHGNHINfHLlgeMqs
ehiZslcqPgsbvblDpLU7e2xZi5M/DkuIyqiISG30IQXSaKVetbDPNmc7pQZJ6q7TeOyIcXh0Ct6H
Mb5LjRAb33CMlSPNhWrr3ODh+OCz1wOkGWbfgKLZkbMsjXOS9VunTA9ACTooTNCVvd/SE80qB6id
+5hEsUMTHT13gHh5Sd4GPK8PsVGuCJo/37v6c49H0gjm8V6ax84YJUyAcFxJ+SWMjT+3dyDxtYKH
NzOPtai/142HKUT6Y3R7l7f0w2f7Il+At+P3NUIVXWDARyCA4Qzvy91Xrs7mfizbKgsbkPX+ZDfG
j3wkvwbir5QklobC9YE+bOhcBd2vLFz4IYAYDUCePUiZX0xgQL/y03127U0frm9A1ei5CiEPtUO6
cNRaIdhEvd+++Oc/3p/7UOphFHlRYvmHpXC1tTOr2o9kROBH4w0rvebz7bvPZu1TNrCvolqDIWYg
J8fpIQhW9hlriHfhV0+TnP69/Sifjy6fzao2XmmRsQIK/IjNVFg3OkyQ6D2At1AB0/q1W8ymJCpN
z3aLwQLYuw619ast9bFhGwlfx+0bLA2CWQ3HTUz86JYiIUBiidT25zb3vtRN/bkfpVQDn0RZW6ek
+G7ga9Q2j+20dsCz8I7n/pOaxw14OAnyaxyELMUTPlOZ0eQAZeY7JAOCDNmhYnO7jZbudZ3KP4yH
sSyAHOtQhEpUXJ1qx9/1oHy7DWjtvW1SGA39NWH3518Hf247YWaLag0bIXPTNovckoP5T1xA1Dus
8hWQU4AiK6g0Y8+Mbj/cQiee+1Gweqps5joZPvU48nY1HYJJ199HCM2AYl4je3xex/PnwY55bHIY
v5P4OCVPvYATuDWjcnorkzIAPHHT9O/WsFIyXHpbs9EPAqKqkV0E5az8Q/Vr1z0gg0XhXXHj7XaT
LUxhc2MKQtAaT7VGeZrM+lDZ9U8kkkWid7+UHW75c2PK6MVJZo6OdZwcULvNmnzvVTetrD+Wmmc2
4J1K1JwRFOrAO6UB8cTOo3D5W3zT2frFYMnKJLzUSLOlR2VMvcJuwDrW/fQvaG/PvNN7mYu151iY
uOYOFaIBcXUVpCluQ8WhRM320g0oRNx+xQujYp6w2OSVBY8njiyveWtAyUdW9kYV3wjDXhl3C+0z
tz/IihkOq0z/ODJ/x0r/d5yVKVKH3ZX18lL7XJ/sw6TFaJ05jg87I7adIDfUu7SXh9uNs9CF5mja
1sqJ1U8W1gcJWAs14uP+IHAgmlKc66ysEhbmwbnzAZsplBHI5GNDCTwCZ1b3ANJwfqqG8R5pF1uK
VN2NESfeyttYet+zT3mrATLusVE9Vg5I2upP79SRyf/pUMa43WZLr3v2IZduZShb4GB1RCLkgBKF
lP864p/bF1/69bMxTYlhAyVBfOwp6j3SJl9QbilCY6jvUVFZI2ItdajZgEZGNiAOg40EbVAODD29
FOCDrHxhF1pn7nZAFarzWyfxj7I2EcthPikDcZbeipJiob/ODQ/M8Vv4CK9uyMxGImKTI8ug87FX
NQ+isZGwkcEt9qU38X/2sMxGAmMbTydW7xmS6ezyJy+GAOW/lY661FKzYZ3kCbLs4Hw71Ti4YN4P
oi+ZJzZf+/XXm36YM6rc5ihNQcECi8CrqGAWtlCMLqGCDlgq12bupUe4drAPd0EKFiDdiR5PmYQm
khD+KEaHoISoVx5joafO3Q8l3CxtyaR1VLEA4rL9bWT+iohhYaTNU2tRmusruPkwLzn2GVCct5Ej
wwNZhThW+3P7JSz11tlgFhzRwkKT5mRXU9i6ONmU0nkuc++5TQBV0VW2phZcaqfZiEadOYP1s+xO
/ShxctA4b4RUK3vIBeW2P/cwNBkpwEoSuDiSK5FogsQ3U9jdZkzZ3hPDoVHmDiLL13QafxCruvdS
+q5Y/tBN9qPLq8cus56ZZT7fbtT/7Eb/fz7pz90OZmMCOINzq2M++PCJe/E1/yRTO8c11MWv6uR+
LGSyi20hT4aNnNqCUHIwE9r/4yUdewIxDr6oiZbPNqgvQWUU7QtMSjil76se/wa95NmuoWzperDr
clPJe5sM5Ewt+ZvapoJgXZA+YA4r74Grcs+qAn8GWEfUzJKqeJwQuorEK4m33ACVWGRZvEULqsDo
+/guxm4GeXemdVcgafWQYZcDRo+0ttbUUx6aDLxdg+LAZ/K7EkQ4o3gvgIqPKjJZ+1Rb2QYTN7Jt
MnwNZGH5p8woY1hGoSKbYvwHqGj9kLWYGScmk0uuWfo9Vpa3R/SI2KoEsUOVjWk5U91w6Znnrsxm
Cz1wDqKVUjNJQRMGSqW8p1QebDteWaQszDJze0hSMJDBXchZGFIB7HPmPdr64XZnItcB8llnms2T
Chg/o7Cd+tQf7Z08w+Fbt4Fz9vZlmGyqPbnPD/G9zYPmgq3aXXnfr8w+S890bcYPMyfDTg1KB1Kd
pI943k2pSiQi9I1lb0juqzXf/dJLma2F0vIabo5kvJM5jT9tMb4VSHxZ+T4urOuc2TIIB1Muyx2P
gMlntGeE2iLhRNnjphNMbVC8RipE6/lRUozdt9sva6nNZtMpRWIfS31IayydTz9U3aQCZ3ZThziF
YW1DuDBlz2Gwo1m7le9TAoUF8V6Aopnuc+6VR4skaRiLxt0hMqB4+tIDzc0LqRdTYD7M6aTpv7ns
w9RBGdn/EhLIwrD/u4s1je+1YOXSo4u5DqC+1t4V3L+mHI9vCm6x6PZDLHxH7WtLfujJYJbhbPFq
53MVPbBrldQxRXCN6pXXY5rbN1noyHP3Ara5diWqDgXeTh87zh9YOawsKZd+/2wG8ETWxxwROaeW
V8+JMe6ZpcC4ld/S1C9Xfv5Cz537EZzJ5R6Guzx1CGUfW0S5xyr9SWL6ert5lq4/H+d20WQI/mbH
qhfdvuR6RIqdXyG6r1crM+XSG5gNd9BukD4D+OMxS5w8BGruV237XyswzHG0A1K2kdHNyNFl0P0C
s1a8iBpHxwrpCys/f6mFrvP/h15aJ8huBzcQRxtapMehrylKvPk27sY1E+PCzDHX3qvYMHJWmuaR
0eQ9vqYFwpz7u0ohvBXTd67tr20/54L7FsOsrWjTnmpmPzQaOX0FlUeIkdYUYAtgDJzc/91WZp4L
4iWje3RzSIw05E3AwrgGglXZpoLJpQHTqomH46SKO2Ku6e8XPGr+XIA/uTl3xjonR7yU+5oq60Vr
bhwhMyhfEup4QWeY7F8v1+p7ixOT2rSylSZd6Nt0NgXgnNDiOaE1hCR9lHrvGlGqtwfm0pWvf//Q
7QiEE7GBs+dTjzJHwHn2DTnSK9de+ADT2aA3kYNAfN41p2ZqkHacbVR+cmV/bM1iY47PVLzcfoal
jj0f+U5uIAGbQyjflhwCn+FbWvIpSLzmj8zK+xLOnds3WpiJ55ySScSTbl0OJCvybYBD6YsukCyD
325tzbIwC8wdnraPiK+xt0DhyKFJhGSxOPSIsopMmHG+dlQyd3PiwrBSTbGLuI6su1hX0HiuRzuq
JP91u5kWHmLu5UyTkUMK0kPEhJArjvRonPuEFtKsv3b52einKaYtyWp5khnCAfPsKMELBZVx/7XL
X1/+hxHhAY1V6sJxEVLQb6iPwgT0oK80E3zl9y8Mi7nJoh7UZCsOSxWiWx9lXB0sz9AhmKWbIkWo
CURWZ03Mlbe90GXnJouizf3KqzR2dKq14d2NU+w2kQoFKisEoXR7u80WZhFC/26zyXBIWfquuIru
XwYZn3OWrLirljrTbHBLA6Y/H2X3k4uMlVDYCJq6plWnubNWEFz68bNVe5mg0C4VABmj0R8cqnbI
eVppl6UfP/uox1Nat/aIeRvpYwEzIgeGGnv6fbvRF6a9uYliMOEZNaVZnxB/2EdVEb8BAPVEc0Ry
igHa9dwvV/a3Cy00d2GaSPDj+JDDMlCUBxuZm7nXPd9+iIUWmpsvIReGYjXH1hlk3hAK3o4Djmbu
bl98qYVmQ1m0IoHkFlt+hfx4K/nhX48m/GcfVE0kiK8sz5ducn2yj/OFB9Oy6hx69FP7AZFoF9UC
Jd17LtTa+NAlBaSmtx9nYSzP7SEN7CfWVNTxMfOGjQLSKiwd3wwn6WaBnemVatrSXWZjuZ9qs7Em
DDh73KNmFygHeYfA3ZRZtvnac8yGtI1dZOWQnh4NZ/AuiYEMaqf1412aZe2OjWn2tZn8v+XjhzfT
M+TYgkPBjh3zfzglcHhAYnvcWplal0bFbHAj1a2REoc3pxTsJymRPeWsbDcWrjz3hFQN9VzZGc0J
8dLVKbEHCxHfSbNy9QW+jT83ghhD2wyIIAZ9VMoH6Xh8a/uFH6ZDqQ9FXcIDjU94/ZBTqB3gYo6R
v5qwLe+QAhd0VZshEqgdd5lcq6Ev9Li5aQTiJUZ9G0j9Mh9xSN/0SI9VftkdLd7TU0myNZrW0o2u
f//QIZDvRuBmg+IBUhQcs47O8Et4VrfB5j1F6Kxdrcw7C1/4uR7LEuVUOgiRO6HIFJVWF2QwyJM+
DzzjxKriIrBHuT2UlnrK9e8fnsieQH4dMpyw9+qHkZO9KtbEOkttNZsGWFfA7lbjyiOSoxVELgzG
zyF+5nxNE7cw9c8lkFgCFahWpzV6eZ41QWMmyNVmFt0DXaFXpoDP3wTS4/9uH7+qksEekvIknd9t
VSCjF1puSEk7Gm9z89z4TnT7Rfxnn/v/Oq3nzdrLzsBkoaAYnqp44jsj4cUuUXr8F3acTcIlPQ2A
cAWVK+UjpXb6ELv+sCuJr/cxQIT7fCL9yk+5Ptv//xJ/rvqceourtIibk/SyE6Q1J9x+Zeb+vDmR
Gf53c1pkUkavr0sO03lLNHnvTU8HWtRvOKeKaF8WQTmaX1r5eXOxJ04f3MxHHznm9nhURiVCo4vv
EkM+3n5lnz+MNxd86rSlMSwM1rHDoUPQZrUMPdn9ap202xWD/1DBZcC/3b7X56MJcN2/G85GagXU
4gU5tvzg2uWGx7+9DBk9jRvevsHng8mb6yg50shNEO/Mo4SwnQ3NazqokyV654vXv973w0Tjo4zt
+b0Yj56odk0Fr9nwaqj4i6/62pU/XN3STtuoPAZiRpKDYV3tYoNA8kNSDNvb7fP5oPDm+kmexFnW
8GY6uv50sbN8XyHw5Pall97tbDlTd1bfO7lvHcvcOeUqB0FEHmT6FtOV1lm6wWyDkvodyoxO1560
3exFnLsBSZpDotL3vgRP6PZTfL6M9eYKypSRBGfZ4PPHHnSA1nfLGAJiwHCQ/pz8tai8hbcwV1I6
OXSURY1emmXm60j6Z2zdV1Y1DF3l/2c9b87w9mhXpthDm0CDy+9cGE+2iXNXfFMuGAVhKq1T08E5
Z07F2tnVQrSiNxdQxsD9MZMm5GiM9WHMwU3hiDbo68i1nzlEMSI3cdJLtmY9oIbAoyn5fftdLTXj
taN8GC6qBJ/VLCiasSMPUwdSR0yj25f+b8v+WTvOBnoMlI30YY0FLkXynU+G7ijaQmebrtbluUAO
dRlMJUPmBXwvRRMWNGueLT2NB0tDVh14k2DYmNiWtaWOPSXh6Asccde6/qXqoUOqup/CJZs5VvMA
glAHdnI+JNlOIpQ7rLpi/NL5JRyXf7cR7xAsDLOZebREBaNYx4Ox6IO+yNaUkwsz7lyZWZmQ1GmF
z4cpKn3qJuQkwXAhzqlhpA+3X8bCwJ+LMxE8apSth/ecom385kKuwmz7ccpWxsx/pYLPXvZsZhk0
ZhOtPH1UAlAlQ3K65ZnfPaB6z/dNZYnIrOL+FbYegNGmXGYhjFLN1oELaa8zh0W9N5ZPFnLJI9Ps
cPJPiwkbRqawJ8qqvStXg+OXmmK28iDMkfWQI6tk4OyCLvUE+M0pGdlxImu8lYVRNVd5mlA2lK6b
QQqbtPvK8dKwwrS78pFYuvh1EfJhyPoGanC+lvax9sgdaloXg/L97V6ydOnZ2oIxXZUIX59OZarr
H2Rw5cXzandNubPQ8nO4dcZxqpGPujwVkFTnhdhRyzoBiraf2LCyElv49sxFnkRnpW+RVgFJcVd6
W0rKXdUh6YsFdqpWvm8Lw3VOgW4na8pxxNmddGI3mzi22wdA2MimHJAL+LUXMRtNrV3XyKVIuxMh
cb+HfYIEQ1uzlSLc0gPMRgBNTdf3DHc4sW4nQBqjfbKh8I3d/u0LV5+rInVapBMlTn4a/DGBwXyM
24j3OblwUElWKksLr3mujWxyahcwwndYl3r5FhlY46sDzVIf1D6DrwKm9zSovX6QK8+0cL+5vkDI
pBBmDs2Z6BBp5JEfImN1mE/sR2y1D24y/Lrddv+dznwyjc4VBlNHaDq6BjlWyn+CW6oOskwWoUNj
FbhOrCPINJOIZvUlQeUrcD1nl1vjDh+oOih6JyKGNneIqZy2+IK2IWLltxKOkr5paSDtAc5mUvXb
osmNPcPxMNAzSR9BxYCwr56gquzUOmzzjH43YLTdOP1q5NFCC84lpo4nfEONWXy0nSyEcNKK4Ee4
M0fvX5zxkLCs/JfbTbi0lpqjuwWKL4xO7XBq9KShYU0B1BPTKxf1U9K7ZOPa07tU7LEsKXhY5C7G
kiNAUt4/t++/1P2vf/8wPcPYX1Ru6oP9IrOoA+CisNuN0msHhwtT9JzBXZFKN4TT7hQnxRPlzQ/e
rSISl65N//7pjstsSizMOo1v7+go7yy4kldmtIW5fy5BVW5jekZVAJ2PXV/VPvcMB54jTMxuF91u
+IVl+5y13RINO+OIabmFZ34zZdNradL7JpXbFHQfzpJTIsqH0qhWirZLTzSbRZ209jl48N1pROEk
GqzJ++aDrbBVo/FuAdmxuf1YC/1prkgdQOqdLMNoT30RKZKFGbjRRKxF2C288rnAVDSDwXs3ATPe
f+NweU9rJ7dLF77OAx+GQU0UANQexxespu8yHV9rKXe3W2RhKplrJOVYxSDuN9fPV7ZFYOCll+ze
ShUJgM7JorhXK8uhhTc8Z2kDksi9kUj0qOb6gawiN/nNnaepLr54g2vjfWgkozV82cu0P5FxQtkI
W6D4IQFqvG+ebzfVf4ezn3xPnNmQJnmRaNrH3cnYD9sxjHfmJg3LDQWnIFJ30wmA6fCszvLSXYp9
9Ui+5/fJtghv331B5uLNdZNDknaCsuvdASkqApB9crUx9EZsXT9wkP/8+/aNlsbIbLlkjL7r+C7u
Y7NL3eM1QbsT3b70Uj+ejfIu8dzJbo3rYq+IhG1ssi7/2qXnkkjD8Wg9ZPjVk2G+xtkQCK9ZmZs+
bxDAXP/uWIXfIkug1PpoMueN8fFxcOj3IWnWlsCfjww6F/nVwAXlkPunJ7dqojTJoH/VwQQhtqes
ze2G/3w6B2L470fwRU+TIvH6k0wVAA5qvGPU/mPn/ms9VneiAekis9I6soBXWrnl5++a2uTvW7ZX
3V+MYIQTcdrL5OePYyG+9K7pXPandR6DktOpk+sqyOkf+3TNA7b0o2cddHRAbXL9koOPox5dzVBP
dVW78tVeuPhc6JcaGViuLbZTzngSqojGcq3+v9BD59I+RLUQlAJIesrc+jHnfO80ydlo10irS5ef
fX4QLwQKPNhTwI+OPxQtor7GeY0n7LWwletu+/8nVjpX8HVGSmCOY8MJ8w5sFggEVn4fjAY7cz/d
aA7hhwYFcOU9LD3O9e8fPhTm2JG2zewUPVN+n5LkJAyyr1Oy8h1aes3Xv3+4PDHM1kyGJj0Zyuq3
Zd/IyJV1u1IbWpgs5uI9AzQWKykdvIvy3eZGSMccWB8Wpfnr7aliqXVm45YDnFU1EOqdRPPLSu2N
Yd45Wm1uXxwA7oVXPfu6pDkQbxDfxEfTRvLXfmgZMqCdHjYJnbrNRfu0/lPgNMs8qKnXSYCTYecY
67ppsO81jUeqRv3mCITqHbrEls842uNvIzIOfyhhmycf56MvlZ25b1kNKk3VTUMaYtVUjYE1VXzn
0oack6nTD1Um3AddM3lMEVnwKmmuty2CRR+omYlti8SicBha92ditf67n+Ckta84K0Lpce9JI774
XZY9aIIZduc8sEshLjrtsohYWbbnTSkilqbG1nZIfuKAQb0XDnE3FkBpG5fC0hpkYzucbfCb9rEQ
8Skv43GvrIFkQanq9Ax6HnvCyjc7wmwjd2OrCCDDtvEH+EnUc5WU5i/w5Ov71C8AR2syp9tpD8l8
o1tWh2Yy202hau+nnlh8X0jf2UqnB2A3haTjNKAG+yxKBSmDUCnIeLwUGfb7snz0fKPexnmcvMB2
W6ogSZzmfoo5BVe5dv6UTMB3pCr7UWuGx3erlAVeMaK63uTd1nJycRwHhB0iyATH+G7fPlsDgGGb
FJKPH/ZI6KZulTueC/AFq7MZ1wBPSX5x7LiJbIW1uK9dcSaFDSh+7jXbZrCzqOxquvVco7zD36oI
JjE7RKg23/idZYRZkhRhXQNUgm18de65NaIsCl5X6HqNF+qmnTZ5b7WvSClwXrqsd/ZTk45RNUCh
wxvgAwMKOsFOwdwVukavwsax8CbTxAe5ibqH0aAOZCQqDlJo2XGekE1nUcv4m63GeC9lPR19DMZ9
0+oRikGX71p3oJGfSaTVD9L62dC8+Z6M6EQNM9jzVI9si1MXfS9SSn6C7u7/YhNXr55A9zDgtfoF
aL0J7orTjaEzKT+UExl/m4yFsdF2ISNIbt/U3GbnAdY6BwH0JEW6fK7YczlWwET4P0Cj5CFq+NWm
yRE337jOySnqJ5LY1VYKKjatKweci8BECmBCuwHkzfoHUG28qrIYXpRX+3eDmaBR4Zfda6C2j1kN
G1ldDt7G47UIkLyt9qnXN5A5ARsc+GLId0U+FXeQCtBtnBpqm8SJBDoVv5kXWaVCcLPMsDGIdR61
oBdugJXCaju/ryw5nqkr6T3142GT6E4FpcuMYTvgZCqyS8P73buWixPOFpUcENqGoLZHdSRynF6T
Aa/JtM32wYFmZW8NPD5lXgF2HPDyl8nyvCd7Eu2upcLcN24e18HA0yv2q2VRbLF+73AG2tsE+1HV
oAWlKYtokkMRuV6LDObYdLcgKSKDhLm2KUPZIhze90WDBCqUEI7cvyIvJY6dIpaTHMop/K9p64mT
4aNT87yKwwrSiq3JKdl5usMGyB2vzho6/MM9cNqiik7FjzbJypObV+IJLpJ2V5si/Q4Uo/yJYS1C
1iRI4LRbyw7GBND2rcyl4W5xJAB5Hnj3cWgatrgv6oJbEUOqbBIIZSHmTaJtwrbn5hS6VuWVYVnn
1ePAXQu8dCeHIJgR1wJzztWvhTOUdwOO0Jygoeb45Letu8uyynieiE0A+kNmuRNmrgVtlQMK53uR
NvEPQxdA4MsEWcA5rad71QB7GiC3hz1gaECoZmN7j5nGLrKDVNrfOxMwHYGWY4MTOsiXOPRMg3NR
QASeBJ8mbw9aH+/vpTn1QRW3ubVpjYr/kxYdolQmn2qkPRiDBc3gIEHrQ6ZdhfgTi0ggiL3xcawG
E65M/T/Ovqy3TmVN+6+09j3dUAVVRavPuQDWxPJsx0NukOM4zBTz9Ou/Z6W3Wk5ts/hknS0dOXGA
mt9632fgUE2N+rj4df4IWzoflRCRdqYJ7LQcfcjmXwdhjDiliF9Glq3ZqH1+I6cqEDwXZRA3dlYd
566+sOvGTe3uuxbk9wYiL6zbNfvmhThFhYNrPOua1jRGuPLFt2bLtyF0XVdCrIWATtXmr0SkV4mA
OWnCYrGtEnrRaw3IkAw6j1BOPWizdW0GwwrUc2FIVMSt0Y6kkyOQ51V6HwTRhmjXmbVGz1kIuFSQ
bSQnmkRlKY96WslfAuGd35qkAge4hZJxp63lIpcaoQTZUH+bdAiGyaMRoiwr8pcu/d7l/cOXZq0q
v86EkYdhOBeA7VmbamggrgrLJmcm0RpcewG+SI1Twz7EvS3v+7JNAV+Mxz7wI1LnLjOj8nGwZx26
laZ+MTTFcWoTWDWE1QVkNsN9OfftJk+H8Dqd0/iqgLO0d77BS8P2zygcFYtwyI9RpV1XkEdoDMhn
ooj6DTp+N+ffQX4nrz65uPxGnX1oM+wmqrSXBqg0OADvp27gl0NbwZOoHdIQJ0M/9FBHaY1NlHU1
fPwIsV+qMSD3UMaEpCgEH7vXlklWOCmbiqu6wB0uFE1+Z0a4dUG7d6KvOYzRcyz8YB5AFofUm1NP
XLqiTGYAjRswEwKCCys1BSRIpy5wTbuwDqFuNk8lUO6tJ0hWmk5nQ8beGYdWRzABva9NDu0Fy8lp
UNx0mjHeWoYdu1FFY80hmQFVSGhnPoPQIXTYauTiiY7DtCl7Fmx0OmpQ0a61V+i+iu/GbHTmTquy
+lFQISfX4O10X0qr9aYxmb06Q0Wk6BO+b8rYvOz7rDimRVhedxnquNqYVxBYh73n6CVda9mbORoq
SHUSG58u9ROzqqu1p0ifNdi2FVq7ayyZubEZptKTLENJogyL4FbXrABdztpvkJY1HrRKQBSblLhC
iOSm5aW5JzoUYjMpyE+aQ+VoC8uTYcs1o7wfTX26LhO93qOkg8gpnv1hximYQxbcMdqu9csosg+F
lSGXEce1I3ARgwx3efIqFWPqQCGbeHOX5Dc1ajKehIWfE2ixtstRk3dEammXrVVXXq0P8iXt52g7
T3F9PdE8ghSxAe3sRntNq0huI0YDSAb3AF+CMFcVTsRJ48KPqpeObYcJ9LkKeqPNWMtdDPWJ1KhF
4hZGzG8MQNxjDyp04rqrCVA1ZaSFVxOSudyVRomOQxAHKFRbXRFE9QAvj5Bki6oC1s4mNmi3b2QW
wUAPFLpZy8nBCkLsb+lk8/CnjBvLb0jaRa5BKwD3E96ZbmUXwfM0JJoDYLDpmsKECsGkZwAt2AZu
KXaoX+nQMcP7h2mPUln7QBp72KfQRN6QxGwgZSeNI5knc9vmaXOEPwwEbCeWbKEOER8wq0xXs2Wz
h75s5kaBCS3sYQxdNva1j2tdB9XeqkStreSXpknIrpQaBAtjzbwemQiK7YTfPrYknF0COszlUFLE
MZBW27NBr93ePqme9r0BF7Gg3MAxC54OXUghZWvgHkbIdTVgmjpwXykGJ9NLBtx3DNr6GMDem9Xm
G6jy5mWud/oGfjDFZdrU7IVaVrKfapn4doAIyBH12F6RJtKu7Kkfii0P8vhHEul8lyL2fNT48MuU
Q7orQc10WQ37cGIOxrYIxvIybrvxcRJ2di0NXEHccJjlvQaIRboxgKN3zKHOir0ViP4qBmU+dEoq
hbVphCj3EvIO2wzawp4+VdiJsyz41iVBv0toRgan6TUDG4kNfQoD9sUwKbfNdM9ApqReh5saXA6k
buGGm9UVtNET+YDIc65BtO3hoDhAOuIig0DAM/SJ8TPc1AzXEHZ8peUWfs6YXoIZRBKEiT0Uo2Mo
vtkFtsYwI70LgKrx4/w2vLDVq4BlYaVWPyXx4Gunzwx6XObAbR0A9JIrAcbSG5SkRTxjPgZA3vnV
3Fq4ZFa6S8Aj7+3xmwjHcSVoWgjIftdgPxwms43jpK4Q+MFG6M5qZ9Tj27vzXbRQugAU5M/DOcp6
GyLZIehat/VFvIetgbttnAMKPC+QFqw8ejv73Nd2xeY+8vewn0ifxpX0+VKzlIC5qJhey54VR9aC
/qt/y821CHYhZFL5GFNSN/kcFaMPe4D7CK64fUQvs5z9Ot9pC0GsysfAuianpEx5BBt3x7rMDQzj
LinbTZ1RJ6+HF1v/mkwBVakWOIJshLDoI+iVN95Uz6EHdRGxPd+QhRuFaswxBUTndqCXxyLKfAMq
/7pNb1sy7Wb5o8rXaqtL3aXEf9k4xAbQu8ORG+ahNPPCQZ7tqSbgZCfDXUqLmzCDPcz5Ji0NvRLe
nQzMcbTP0VHg0HwBO408QYU486oGR+v5Vyy1R6mZFAOLbB3lkSP2rjtIm162mv1UkHaX16lPaXXP
wrUi7NL+oiyRqK/yMobgiW/jBjZxBGglrDigol0H+/ON+fwNRAXtG40163CqHv2mhnBVmEMRKNs3
WnJnZIV3/hWfzzKi4vYNPbNpP0BFtITlSUgyjwx+ZFvI+MAhLXk8/5Lft4l/RtxERewnRq7RKo/1
Y/1Mn6ur+SGFEPgmlU73PL421779ggBZX0FGfZ6sJip6v7ZpQmrAD44NqMER3FVkoTmgfYntlIaF
b6RhtRkS+Go6WXIymGNaXK/gZD/fNYGj/HPDLuHQgrO24oggCj9mFJp+ydv5Pvx87RBVG9kIKXhV
Nlyz4+iZQoYwnJ8Qf60cYksPV1YNEtJ0gNwn80kxPcRT8Q7afOqEVfCl04TY5M9+qU+Or6RP4Udj
8nZnQA1iD+V+uQLpX5rDyjE5UPCStKiNjymYfjtRJ+lNZGlISsm5PEkxxO95zNcSPUuzS1n1BQKj
DhVByGVAiEv2b5NscE2aABuBhXbcOKNWuT3A0edHfWFCqRj/kI2RkAMKR3EKUxlkqqMXwmf+ev7p
C/uLCvOXdt4mkHIa/cj8Cf9cp4S6EjKPji3HlR1/6fuV/Egai8EuixG3HpH+yk36ao5rONeFgVD1
jwXcbCOhVyifVolrzuSIfPhtZ88o3qQPjKUeh3f9ILL3r/WVsrRbLircvPQRDj4mSieV26FcYgPS
kSLmP/+Kpc46/fmHUHKYdNYheJ98pjNE+HEM8SDccc4/fKGGR1SI/SRyCuYxKLC9aXYQ3p4st+nh
b1RFo3kFlHYDNwhbbkuDsMfCSPXUE7ilQIa90aKrgqPilRe9leH+FNZP8KI3D0EgiyOc6pPnDlz8
n1q2qqC00BOqii+k/YTOYdRynG093vdyhJGMvWYivrBdqAK+OvKcUU+04miDGRmikiFzzamjyB2l
cZBltjKan0ciRIV691EQJMWkd0CSG1tmFTukVt2xC69ElPim3j/qFhgu5wd3qb+UyWkVaXty80lg
w/Vc0eNUyJUHLxwMKuWz7GsqJn5K0vbJAQrU30Zi73sR/fzadyvnzqwbbExGiDsGsflkmOKB6M2v
849eQF4RFaMuLN6IfGLCJ6e6VViNCTSgMH8LLW5gvmbF+zIAKGvMkd80iynYlOlofS1wU7kmOs1F
X494cD6cqhlRTED46G4SY4JDUjKvBDoLM0wo515tyL6Orbw8SuQeilFODukPeaFB+qTdFyL343EF
v7AwDYRy6KGyERjxjIvo3FuAXt9V5rzNovvzI7XwcJUqIjoKI61EYD3CwNYNKhZDnb++m6A7df4F
C8ccV/pJ4wECg0FDua/6wUAcLzjSfFEGu5Yvxk9c6Z+57+sUJoGmj8G1vcYs6ytMMH1bZLxfacTC
rqVyCmA808MDPaB+0QKawK8EO5DZ3EQaxEjX7htL7zhNtA8HUBBi4811qG/0EZTlnDFNB48XWXr3
u4wpe9hI9b1GVsK2hXFX8fDtXCPZLAx5rEvpdx2czXoGj8bma2tQBcFngImzVCe2L2pyMtuCiM4c
CmODsZp2k5TZ7kuzi52a96HTUlS3yxB+j35XzTaK8sHDJLQbpA3jC5CUvjj6SmjAckZYNjbUH0Lw
/comOiSa+VNv+a4bqiee1CuH1tKY0D8bw7Ju6ru5By2g7N6JDlZCmrwOfbMScC49XrkHTBrMDDkU
Po4ljR2YkTlA2MfG1w4TFf1eRHAWr3XEmvrY+6mMYLP5NfFuwpT1XQG6Ii0d3a9H7QuQHpPL0/kl
aAbDOz+JFjpGhbiLPqpQK4dyD+1hzFfetXCLT9bYvEsPV5Y1s6lkiUVHFCnBeoS1XGFuMy392tRU
pYCnqI+SaZYSKNW825Op1O/GuZQXRgqNLArw1VbIeDV7uLCXq8j3BEqm6Ugs4c/28LMh5IIkAHKh
dS8cXjIrUc9CVRROPX8uA1jfdjkWXHCYDMPcD6dSMnLTxEQxB4LHxxyeA5cyHtkBTo21C/+aeUtA
JHgegh4oGGid9U+x3s3fIHFHVmbI53szV/HMQ1EaQgvL3gdcZ3JaYntFMl9VNH1sJNS7ktwKVja0
hZsCV6HNadUFELesgwMqPdAZhFPgHR1LAvtsC4aAQVrktyGtzGcU1n6BJr5tZuZ203xDwT3cGwGm
Ljqgf+pHUjzMXas7IBHokQvl6sAJmBF8O79mPr8AcqrsiQaganD+jFtftPNw1RZJdFMPkYmlmUUX
QNuFB2qmDXN6hH43gWmuKTEujIQK5hw6FF0aBPZ+mwtYxEqxsasJJoYZZEho786iWylgLLxIxX+j
N2fOA7woO6X259pNzSuOUJJVLzRaMy5aeom6JWcRp/AMrf0BqKegB6AwnETmmGOxGamlOy0gt+fH
a+lNShhWBXYezaNsgMEx9U0MsESUN3et3d7VUMH24tlqV7akJd69qezXRm9HKL1H4TEIUGVyAW9q
og2ynNMvWRH4IaAyVP+cTXglbWhYpjd5Zxqv0xjxa6jXV2C6sAEQC6YnPSTmBjhZwmgJpeYw7w9z
n/ShM4ea7QlRmW8d4/ObIGFaeEkKNg7tR7piiHSayP/MmnKqDA2woqwzS6P2RZzKqyabrG2daP3m
/HAsXJAwyn9ucl0o4PGV8spvUYeDS6iYOwjIt9Bb00QAw9/GpNpNkvbw2S1nm28b2sYInqui/nX+
Cz7fy7kKrW80INPhm9X5cxboALbG1AN2VLsSKCLv8w438/Pv+fz84yrQPk5KI+oBLPGJpWkPrC+R
vLEBxoOuj7ayFy0N1WnOfwgCaRSybtZJ7UM7NXq18jR1IVoUPJ9vwNLTleNopCzHVIAdEO74bNuS
wr6iYWWubDNLw3Dqtg/fntdTZqdBUMFOsYx2FZjL9/DKhc8fAUQip2P/8rVWKIsyr6EDCrpX5dNQ
q2F9AGtncHRuvvRwFX/HLch9Zn0bHsXA4V2M7J/2fv7Jxu9z75N1qGLuwjIiA4Da4fH4XXOeLQf4
G+cn94Q7uJZzeel9j51t5Vw+H4/e5Rb/uz4ctoftpeddXj5c36Gs4hzunLfd7n1393547533dnNx
szscnN3h4eAc3i+E4252mbO58v3NZvNtv8f/vfj37t7fXfkunuN5x72L39m4vrs/Xnrb7bN3e/o1
1/WePW/vPe8jZy3nvLQxqDhAzsMBsCHsOxCNar/Hlm3eBuUAVUwBy4puKti1EZdiAywijK+TvEJ9
mFYP53t7YaoTZarTKQyiuNI5bEb4joXAUU7xyhRZiupUrdhpmK2oSRg/TKG9g9i002baXu9/pAwK
7XO1N7W7Ie5vKlBM8XLC42+6BfA/S7zzbVvYh36X+T8sNFrMZj9Mbe3rk24eRm0ynktDgyN7FKRv
51+x1H3K/U0HVzMfW84POoCbkjxa6dom+jtb8tkqUE4jTQf+j9Rm7ZuAiMACOv2e2lA6cOH/AuC+
nhjGezeCGbHXTEC80r7UHzpzyh5kELNfI+f9jhfSKNw4wT0HoktB4sL83PBGa97EMIBEtDjsh9Gk
t6VM0otK1+rXugfAEAZDco5PDsXgPJi8NwfX7AiaaCdAp9jNsJvn3HAlhyV6FjcwDIxQ1b5mLZxr
rBk2pWCTQNMcEyrYIdVrv9tyDtwsORUHGTLdJpBorZaBJYCvoDXUeoRd2LuJmvbkdKILChcQatbg
BhBBqpqbA8TAoLO6iUmH30gY6a5J0EDyZaLzhuUhu4JSUv8AaR7qBXUbgI2Z1y6VVvZcA0h0zcAz
cM0RJKmmmZvB6TU9/JYHCdjNtKXeONbUTZq2vmAaX5M7XZgYKlYhsfvMaAy99psQQj6OrWfmZi7S
VKycsQvPJ0owEcdjRKIyOXlM1/FNkISpGxfVmrbOwhH128/lw8phyH5FAwYQisJ3o7ib59kVmm8m
00rA+But88nkVsHIVtIYiehL6zDa1VU3aDvUOw6NtKGfBjIIJLs0WXu5pDchEuIOSeHrkK9l3Ra6
TsUqhxBRg1UsCPpgdTtBfd2Ej+c3g4WA21CCEiCTBxOAi9oH3aABesye9hJcw2vOW3IFfkbmtwGQ
m+dftjBEKlY5p5BVamWa+yWAZ8dJJu1lOpj20dTTFtBoJN288y/6fBdlal4vqim1GoAvjnqpv0uI
XbWgLzlQRV+ZyZ83hKl3fz6OYPNCCAKuIGwjc0o9lsVXRs2vWFuV2/ON+PwlXIVdUz3iIy4O/FBC
jbb/MTfcabor+eP80xc8HQDd+TOkG2Pgm1tWpb5ld7rpBJAEHPZGFeWmMyc4gdy6bbXYGRltDafs
O4s6SRySyiEtQMFgvKxKHS7NQeVACtuhp0XDMj/phdzCMSv+MXY9NVzKxhrgyx5mrEY77M43/PO5
wVUwnjWLsrU59gm9ED5ryws9orcat1YuZAveaFwF5PVTqs9F2fLDKPmEA4GUAzTZorF+Qsw0Xlhh
TA6UkfbOyMcaGc5xJMcwN6eDnfA2BcksGLy8GDXPlBp9HE3YEoRFHq583tKkUgJsfjppo8IsT/hV
vp+DwPBR6ZwvS9C3UIBCEWelHLQwqCqELxyzMKPMyvwxJrkEThSXSG1M8wNjPPWMCGFiOUxrapwL
+6OK6Bv1PrfijNV+MaUQeDVACOu45CtlgoUpo8LspOhBttPD2u+kkA6OcQd1wxLIjrXC+8KoqPrF
U9Y2dWuZlT+A/Gfaj0YtXRpez/bjl+a8rqz1aJYdhK2RwOljGBpK1BffTL7Gb1nqe2X55iM3qm4o
aqhH58VVq2n1NonCNfmHUwL6k1NXxQBbtZjTbBh6H7hsJyTPMWihKNE4oDWZwTaczZX5utQKJTix
RddBQAzYXwlDEPBb+uaYJFLbnh+Apacryw4E6Jp2EMPyQfxprjusd2x28Rre6PPpw1QMoN6XWUjG
OfGFru0MDXyUsKouZQXGngzF1wqYTIUBNtPUR9k8lfB7ontpofQ68yBzjHp8O99JnydrmYoAZMix
g0ANXrQkYbmBpwm0CArKUY6HpdiPpIyYK6ryB2K8aEvLqF/TFf18ijEVDEjhYNTWOWB/UgJ2n2Td
m92WHExEGTkWiyKAXgruo4q6lnv8fDYwFQI4BCBtNUlrHWzdCJxQinZTwl5gZYv/fOc1VUub2uAg
JtVDiEIzfYSRVuONUwiVzOGyFsihzvZMvhQGmWpCRaNwvej7Kfb5+BQ1qc/pAwGVuof/7vkZ8fnI
wLzozxgl1EnfAakZ+3rZ/eRldwFNRwdcUsuhUUGcbGz3ms3XMACfb/OmmtNIeJIaCStjv0i6S6sF
LSQZ2eVQQTf6fHOWXnBavx+uKJGBjJwBtAcO3208TVCUu5v6tUm19PDTn394eDfb0YnApB3G4mWq
O/DRb2wwmc9/+ecz1vxHWqJNy5R0+PI01q+6tDuAYrqSWlwaY+X4KCeo5AxDpR2MBLJU1KaRb6Zj
5JocmmRT1FqXqAbHt3AfWzMc+ny7BHXoz54qrJT1UsQawBEDWFUtHOAFh8gaScbRq5s+WSlmLI2I
cqTAxWhqWWKHuO+ijG2MBDzIkc1bmafFyiuWxkU5V6CBCIdaZkd+UA+5E54I1Kg+Hs4P+kI/qRfe
3kxTrnEZ4xJdPUxZ0XthI/btydezpcXt+ZcstEC92cKvh7dJMkXY9AvwlizXWhWlWphZ6t12Luxg
jEwW+1pZedAI8fN8AMXN2IpyukwFCCvamkXWUiuUlV3bdgA9CRr7FOoi0Fn5yaLp19c6SFnXST0Y
MujM2I9S7aa2oTmDEsL5Ry8N8Kk1H7YMSB13PZnG2G9YfWDR+1iw7SlegHzByr6xcBapNNqONtQs
SYV+oYPbptcg8cMc5j4mP+Be5Z1vxVLfK8u55zIvSh19X1mF05WvyZcnkLKAxRg0cQLeuW8SdpHV
c+GQbnzRG/5qivhmZtoxtfK7861Y2Cx+J9o/jAX01bXCTrHDmsFmmi3UJ66Tdg0a9Htr+2cUbaq3
MSnMpJ/nEdigDBxOVw9M4ZzQKiAOGdpPCOZ0rhbF40UwwR6t1XMLuVUKvZCOTN9x1RnARzbSYwbC
Mbh+Qr9q89nwIMfyhBxttwWV3nDSupFbolfa1TS06eZ8ryzMUPVeB+0N4DE5Cw4YZf0IzEhxa7Mo
fB86kNuyqqcrW93noaeppj4nG0rOnZmFfm1kL3EuMrcn9Faf6hudJK9pPt9IpP9OG+xKkLbUsNOf
fxjuIWNaJqUVHCyGWzjHvP2eaOB5RiuLYmE6qTdKM04BfLd4cOA0+Z5n9GdTjUeAtO7Pj8vS45Wd
I2v6aQJaIjic8NEshrAO6Ho+F8Xj+ecvbN26EhQALw8BExTQDzwpdtZkQehDb38gieXHsoRQSdnv
5mCtrxY2EPWKmZcyhB/6oB1iDUjcztbu6xE01/MtWeopZQ8xQavWW2MKDjN5HCF7lRnIdOorm8bS
lyvHv53MqV1B9/QwFzUEbETbJ9d0MuLtV76dqvfKmhgZjE/nyCfMo/m4hUIZ1GHYyo378yVA1ftk
a4YNahc4+cvqAKK22+RyA8Ekx8IyPP/9CzlOqt4ooV4AJoKBBmQppL/MsSJ3YRJVV9XEW5emobE1
cgjGZjqPAUoq43u4EgK3Z5b0S6NP1aslm8vQnhqpHZqCUB31KU6Bw7Iz7hmgj+/PN/PzKUbV66TM
oI7UExOLEWpQSZpt8gy6Ac200oufTzKqssp4l2ZtJUlwKGvrwDKkj4hWf03CHdH9n/tg3JPYjjoN
KLrpENiTS2FHfr5Xlj6b/PnkuaVlaZyOjpYV+jGwgwQyVkxbySL/DiL/eaJSW1nXKLvhOlem1K/M
rrkJipTui6bWoWpGtes2LRLo3pma28qq9WwxvE1VxN6RarciD7uNcEcC6yo9l+QgeALthrEEqCax
I7ZywCxMChUxr4liyGdSBIcivLOyB9AbjLWFu/To06b94ezKzH7OoZQVHMiIsi501eAbEFoZvGsS
HtuvXxo+lYFT2UOR81CG/gCGkZvZc/Qm5sj4dv7pC3uPSrwBdJYSaLaIw5Q3KeQy8mvIcAC1EXTv
trnmhrk0A5XdGfYEEfJymIGMxBdpOGzKuFxZkwtDoHL+2tJsK+xtATxgrgqr3IDOjKm25k2w0Dsq
509opRbwAafvOAoXWmueOdoOrDA3efd4vv+Xvv90X/gwhVpdR/DTnL5fym0g48RDIfVBS+s1ttPn
AQRVmX+JjgQR3EhjP+Nl2ng6M5JbDbRPGL1r1XM4dUADdCbaM8fU3Jxv1EK3qa4arQDVkDBTO5im
dizr+LYY6l0ddj+Ibryff8VCv6lcK5IQAM8BWD3kleZXof5TI/ottEG+5k5OVVM9yESGI4946Wug
k3tlYRz0qEhWLoOfB9lUZVvZXd7JCDqOfh5wmI4gofSd5Z29aUjYejExAYyoOlgGFjqc4aKkWJvO
S3Ph1JkfJlseB2OWQtzNz7uLPt8yAkhN6jX8LdUBL8vWDpyFsVENkGSFxMgYzsiGVoMzR9SzKghq
GmspuAVoElXJmaOkWYkyzumOUjsQ2usOAg5cEpcSnnlWoofeREThBROH1G4dGojarA5agbUN+c20
upAQQL4WLWLp83NxYbqrBLYUbGMKIdfYZ13f7EwEeN9ac4Y8UmFNWu6OKe1WbmefZxGoSmKDUnPR
5TpSm7wonTR9j6EuxcAOsfqLRFTe+eYsDZ+yW6PArYm0kwhzZOLVonBQKHZk8Xz+6Qtngcovqxo6
kzYKcp+ipn/ZQoTWq61mjUe6tLKUb48lwCmxRgofsmzgdfLUkHcag8A7nbXBm0X9NsxF5ZGAlE+k
mcIVyv7CuKh8s7YGcCDJGuZzE17V3IjbHbTa67s2t9mOlQMSS8BKfW26qWY2Rj9AjgFEKh8xk1/B
DyvtKkiwpRcR239pjFSyWQKuZ5sCAH6stbm47AaIWMbtHK1Q2RaWi4pJgQk8SXlQ6dAD3ul82g3B
OwwTXCtY0zNcmGIqyQzGcalkvQVbqrrcdgHfDgG7/1rPnF75YQdtkHuviwzetM2g38Js6SYB3WUl
Tl/qF/rns5G8HoVpQ8o0H77F2POhnTV0SGOvefctrGvVUsWIQznKjBdHSO66gNcFXHN77efXOka5
BQgKOhnk8rhfx/Q2EMM1E932a49W1jQ6eEhJTog/ajk0uCobwrYRX1lMC/hdqpLJyjK1Ye4GB6Ux
64bLNItLN4zI97BEvATsmmiOQHJ2F12kpU5mhemuTptppWixMOKqm0oqJz0kMzP8cWKjY1H7xU6i
DZvHrdDbeKWFSy9RIkwAQQOo+0kdAOX8B4mKp4ZUng0/T9q2T18aIZVnxgxSx3MeUh9OZ50TGunO
SoavrTjVVMVO66EfoC5/xPZa70YoJ3oi41/jKlJLWc9MtKOF6rDuQ3T7So8EsKqar/d8d75jFpac
aqcCK5Xaym2IreSh6YJ/BZxsepEk/df2adUvZbAobMYy6NvaUnuRFc61Mvp1/ssXDlJLWc+pxfKU
R9aA2jnQBpyFv2bwhByooN+J0BrBCaFAzwyap0XaympYiE4tZZ0HxTwK7Nqj30ICm4GB1jY34WHu
uDvPO5GtiXix0376ScJC9VEB55KbEzhpuDbwmm0CWc5AZdmpW0J/9BpZdbAVJIrqTU9bGBrbFa4u
uL+EY5nvZ2MUF9nQjQ9zVnQO72l+7NnMMbAi2/dBMb6Wsz4DLawZh6brmXSkPkLHUAtC347TOHdo
XoePIbciF0hnfT/2Ub3DrLPh3cq0TUsN5nUjENtmAWGCOIitHfT4N61VvE2RPW6tTIQ3tM30N6PP
7sDWKzXXME9kam0on7uoi/eAQ5euXtmThMeKZk2eUSegjBlFs2emSbdw5ph3pdDhDN4ZUCQ3KxQ0
S9J4SQ7I0omZegtt8vmm6GqTgXtiaBvaDu2lppf0MkDJZHN+ji2sDpW+QKJalJxD1bBq3uvsmevX
AKmv7HpLzz79+YeDOgg6ETJzKI7EBHDbaeIYAR+U3yOn7qt4ZcYuLJJ/2PzlPJoqgfWnd3QLaH4M
5efxiYy65RRx8JpZcHPL52nDesjgnO+zhd1cNfyLkfmhFcSg4egBGciBDNAUNyBVKrPCcoGJXrto
LL3n9Ocf+i/WoswmcRsdc9D6jpVhQuYMNG5ywYYw3EKvn3lJm8fbrjNFCgIktIBl2JDtRKF82Ypy
/DZlEcOBYGteZc/DzdBrDKolUpPuAFGZ7zQQ3c3cjDp1YjMgr4jI4/sJiEzdCy2t9KY4pbh1iNaD
Lq0Bhd2iuCkkdIZTaYN9Qm1UoeKqDZ+qKOh9u6XNtkk6JM1FAZl8ZhteOlcSt+lO28ZpaT6mkDn6
2VNZbAQbsK2YwDpoHkhV+VXWtuImKubGo0EybDIjgW0HUGPbJDVLL4N9N6jMhr3N54x4Gdf6y6SP
TKTRs2pbjONLA0yIa2bEvuRcjL7oRLRLCmoe6rEuvBwJPC835HjdwXXd4QDnu1M2QyR6pP09fDVj
eEPDLAcD+zaEgdx2dvw1oA1Uz/4cRgg3zCkT0I+En7mXhBd207l2slZwXpgkvxmlHyZJW9SjbYik
OhKep1dVRIWfaCkU6sv4KKKiX7kwnD72kw1bhanE8C2BvDMEVQz7zY62uOl+bTGpPIxMJvAigUj0
cezgDCexnkbh0HHaQUD4i/uQcqg1VSBaQNqgsxBBzL9p/ajOnWH428Twv97G/w7f5c3/9kLz7//B
z28SfgExrNCUH//9IHP89z+nf/N/v/Pnv/j37l1evebvjfpLf/wbPPfv93qv7esfP2yKNm6n2+69
nu7emy5rfz8fX3j6zf/fv/yP999PeZjK93/99Sa7oj09LYxl8dfff3X4+a+/jNN5/V8fn//3X54a
8K+/Ll+zFgn0/33U//3++2vT4p+a/4lSuECBxuQ6MaDI/Nd/DO9//w308kzLJidrRYOejNNhpdxG
//qLsv/UBUpPNodCua7/rmM0svt/1J1Zc9zIkqX/yti8owxbYHmYF2yZSSY3cRHFFxhFidj3Hb++
P6huWxeTMqXV2LyMWZn61u0rBgFEhLsfP37Or/+X+MuSDVXYihAqo/PMxP737/Xhy/zPl/pfwDC3
VVL23f/53yz1YR/z82Xb0jRDxxrcFLI4bcbJU1RIUUaXQADdJBYq0ZPuDQL3DGO4K+vRTZbXXtNu
lfx1jW+t4XGodj2mOcYS38lDutPS2p3TYwG5oOvuJ+jAiEe38pOmq3t81pykUPyoqdyWIalw3VvK
HZCLa4jntb4yktTdlp7qB3VmGiRzx0upfqvgdko+jbjo0Zjv5Hxntuw1Dx8UN54hQkT4xwACqYMT
VqFXVXtMDQE2dkYYuXhjQBit9mYue0YCFld4rRqBSGzOMz/zAhBpmznpbmsM/Xr9p17dGkXM5d3e
j2XqZfX7Ogki5/NSF/ivNt+VcLnp5eUgaYzWEwWmaN8K7SqTiyCRWkSonq3sO+6BboKqnJkYOLww
558YnhK61WT77aK5cvam1vWxEvdyqO7i8XXWqidhoTkaToFY1s7RpmpfhE/2WNLOjYKiQpe+iX1T
iwJlVg5ShUNL0wf4FQVVpPmMgDBwXe+ninxqfsd/fTfGTm3eLcmLTt+W461X34YINX7wOFNy5Ixr
vr0uksbV7Ajf596dwrcC18mFWk/d5/JPhWH49UGyXxVoJ32r+TRh3Xj5LiCm9lFya4fxA7HEz8zN
7gyTm2wnd4s7m89ysmLZw2h2jUEiNLRB9FchBr65sgur2I9Tt5uxRylzxvmz3RgNN5vsd4J0udrN
QcZIyRBru2Vs3NoY/LYefXOurzUZ5pnqKWrlyzmkl7hzJphhioXdb/Na5pErpWydRHdlKBQx6ppM
Sq0driupB/v1EutgF+lurXHm9EepW26TRm5pTp7eH8A2nLZ9kefEU9G2BxpFUbR1pdLg+2q7uWN/
b4Jj+EsbtIZLfpQWdQej20mV7M12udMn82gU46UZaRgC6G6N2dVq3dToVWumHwFSlWp+ERlP4/it
Rt6kyK/yLuRB+R04CduKkXhRhsGtQPKL8lu2KLwmdqp2SJM3EwuwmsGrUZs9plodq9Zgj6/eKLeA
2JmDxrArdCno8GnSk3VPeu4U9sRvH7mUBV7Sz/jbvBVZsi+LKXLmcvFyRiD7eAmaWXEwLvd0U3Vz
8xYSvCvJx1G5R0btpjhXzP7qH/xPoPzPBSNkVVU1E9eJ0/6LZlqqjcTngMvBe4IqVVc8Znj8TSGY
PyioehtpmmNLire21lFv0sNiFr4yxn4N9CCF067Kw2A26oDZo2CMDCfSb4swDsiq+GumWyvfy/kL
Zkyr5fU/Y0aAE/6O0rgKWquMsXpyFUxp7rSZjcraZRXjgRpUwE2FGrsLMwvA8I6pvSCYruJxY8lP
tlT5KqfZwMtstDjjjWOtR0P/ETO2ii/PpdFdNhiO5d0hjV812+mW2MGKSZoecn6J0uqw1jEcw7jp
4i/F5ig1nynhfzH0/vRSTzLiwVyKrNJ5qWv+KPfZrQ46HteZs26D/+XLAiWklJ8NHEesnbK0/tIU
3j8i3H8iyT8jxy+RidNfAUtlAzk+mMdEqY/ZXDlKkoUBwuBkionsRuossZvNkFFvoUulxvcV0e4O
ApLpixZhHVeoX3TjUErPDUNYIZnzDVeFrD7JyZFTLy2HWeDFscttL0NHTjb2tTxwmZ4BxT9mh792
oy0jf0Wfi9/cOuWuK+yYRLFReW3t70OPtaJsMDBxXLL1zPv5CBz890KagfgHr0c55ZgM0ZAP8lRQ
lqsu4swIsxQRXmu7xNpH55oj1q/O+IePoZAk0C61VRkwQjlNrRHdnCU1jPGQl47UHF/MUDkkTA5G
RbUfjdEr9dUrgUyUVHue8GQ3hLZTxCGrfFHICKFe5Sjr9SVcymxJHy3GvBW8s6K0dJa8+CpHkhcR
52PJIHYW+7ys7lPs/ibtKebwTkn/Q2pLn/vfxUjpkIyyK2+3+VAzoH09dW+Knux6sdxCT+ys6Wpm
JGy+0eW7xhp8TW0RrrlrY8Vh2tKzjfdFaG6rMb3LwZTMzLHS1hmXmsLEdu2wfhkL7QCQcZxx9dMV
rpJp9s0236vRU25Y3LENpBgU3WNpH+V+ur4X0m2UYX0R76zOdNkVToobfT9eY5mhVp0TFSqIBCUc
AdFqsEwIH+T8kNBpEv3eLO8qDQqMWQcTKsGKiakcr8H8hiVtMNVfJfG0hWGzBWhcvsJsdjTa/mGx
7m2kfkb9vjYXlylrZ5GvaA868/JDkY8ZHTIDh5lYeljAGZr8BzKvF3Lho/d1sVA6Zva7pfwweQUa
hjBNwgji64BnBEo3JrL4xc3Y73FtzPovI5GDop5P/zXKRk9ufkWAovraD7bXWMKVlcQbpNrt1COy
Z1qaYRnSOUUFIIDt5xQjTK8tnhHXLnCTr5O09dZFFs10/2duz8WRDAb3u2Ojyzy67fRY0yM2cujX
4gEobIdvH/EzER4iCVSk+n7WEw8nRTet9gsPr2W1YxPa1mFgS72pDec+V5ge9StFc+1kD+iESYWL
58POXN6ggnkpCQ9jGV6lct8T+4bWFdExj2xsjGNfJzdjuTI2fLvVDylywXb7lJm4yCCE3e1KbdfF
wB54d4XGkxJG/jg0e9O4ZUaWq9zcbyFVm3B+nFOvJpGRcNyTpdLNcwOm/rVIfoRDeAdUFuaCM9Pv
2HqBnAWF+gzhAiM+/toQ7bVZ30XCckdxOVokj7DmRGofRGEiX2w4dK0cpj9QeSydsvuyquI+1x5H
MV5p+oAeAohEvcP4kerUaSzN6SLNRe0otXIvUxOnCL9kPAmShHGI08dw1wxv04wyeTu5I0xIXb4Y
F1KCEC0F2kpWd8GcKDkMTorF+zAZ5COGb1Xql1Jv/byeDkoRumr9jiOf0X+pIYulmjdxtkJNcSYd
rjCaAnb0nIwTezX1cltyKphQsX1L+jdZP1ejcK2YvM52zZUQqTw1ON8IxRPrXiPjKjSCeGETqKUH
kXwFl5Q1+YAkkWNP8X2WM8k6Rq5S9m6r3oSy5Jt1ux+6N6nie+nPE/42sR17y4SQfRjdbynllHb+
YJd+0Y2OHo9BXL+V+Cxl9V4l11yyGyQtgn74JifxI7iPt+J2aCADRX6ndXspvOpsP7Ke0BACfYzd
JHpXa1JNsbhyYroS7peMjpJ0LySkuFrAvqa2KAx3mvFnS29z5AK0mb2yfFlJR63hq6leRVyz3fg1
VAxHT9iXiu7SYfd1Q3VLa6bd/0x/o5P8WnDmR+yUqkMJgZI2ZqCptwpePIOn674aPzVSfBF13LFV
9mRPoz+FeBwmwt9KiUHJGfePIF8sAfoju6YoHFGieoVZ4gheVCCDKuVMgueLI4fdTaNYLqLj+9Qu
sII5aC15i1GQhHCM25eoXQK7aA58LTypnob0USnfS3IlKY2Ypss9G12TENpYkj51puyvFeaE9/n8
A1TfaaphP2OezFuQJGPXL+tFXBjQsgB24/ZO6r402XoIcbgpTYQ52s0rdJ+sk6cYqrPJNKNN76za
7FvlPaGhU4Du+/xBni7jll2aH0brspFelan89av0Ve8p0m0GCoXtpRtFYJYtv2nVklZhDSnepglX
GBo7ktx6eCA4/WbdWfsqyzVCCthIQUxWG6FZMhCHMipbq819SOuOan4Vy32hl57VMSqJe2pq/VD6
dbvyhlC5JLDvoiR2YlE4jWt+t1ZsZ/aTzvyIuGJo6TLsHzN5P0y5M7a7bNyP8rdpIGz2xwafKkxQ
D0K/kcRuVt1sumslLxn3kbyrwwu9P2rzPf7BTYjVosoTHE3MitW+cG3Z3neN7HXSz25+Dqm9yH1s
kXtdpnIXYPGALZCxm5qXtXyqt3WK/LpoU3wK6T+K5sWwcCodSjd9aqrOs7KV60UNuvmhNaPjNtSG
LizSITNqL6pTYnU6zDcZYPw0DS7Gpe5Sm9cS9Xc/NcEar+DS1YuV7LNR9aS5uezxfMjRZ6eGzfxI
nh+U6lAZ12P2bTRfFDV/VFrD1ZV31IDRfAnqtPKWWGMSkH26BnEcOqtMYRLj2fWCkZSbrQHaLIxs
u3Fy0IbVkULfsrD8bb1QL7wFzHoxucAzbqK6dOy7lQ+WrglmmqbH8L2jslXnoXNWStfacNLRA+fD
U5Mz2vZBE1YuKoJerFy0XKai3hW9th9x2UIQSa2Ej4ILhyXbZe0YzJbt1Lb0teGqn6qR4bbMibEo
644DVAbTHp08rI9Kfk8HxemlybGm2LfNZ4r7a6xT3bJ5DOefkrRcd1pxkNC4UVXsQrvsXU6E0/Q1
BduhtH1QCT7MN0kbnN62/RIJcZHPbi+XVzaGBOHMRZwNnggp5x8mrXeLQgAvDH6nUa+wrWtjdNpZ
uNvzWwv1URw5il4idte7VRPthjJ9SPDGWKotyGUXa8ux3lxdx9BPZwk/YUcqVc+yVXcu3YL3I6+h
37LZ04J7hLer8YQCJL+BaKGqtc+UrZ8TYjYSpjQSz+vcwXrAK+V9XKQXPQIVWb14WZz4S04mV12O
JcG3ciF2kZxM+IIxMiPP1xJnOQZX6cP3Zi68Ts33cRl6wryd7YvawN9Nyxw8Wx30nAp93UW65DFA
xNYX2L8oUISFsxbrUaPil8L054gh6jhaTlbUu1ar9zqcnUK2ruMtS9G6mzSZH7Va9hKsaZciQIzf
q3N2j1xfAd16VahTtCN1NDzNYeEOaGUaITsV4ywJ0ZB0vs5p01hZcVX3N0VG+lG0/rxVrXP5qqbo
zLTRQUU4GlvcHsEkEonhR8eVOSKXMYzKITKiAA1+ytXWnZtbvOf8rkiD1FgPNokoFs4WjjOmUfzQ
mJoeufabUgF0ecEDMFDnzsn4jlUuvNAkOkCKzFSyT96RBU9slAIu4x7FWXn1Zml2IikJdONbYd0P
eMKNEeGvfGY366GLbPlOxyo47WMvkwwvi2IvD1/QzCHzLPb4+e6qavWm6qlV16DU+N7V41o+UhSo
dRfIqwh0mKbJGLT1K5S2XTleFav0HOHJM+jKZZM+R9bzJponTeNuWq60mf6P3eU30tReT1p3WPtm
l6jTDhBO6PnFSOpUlMmXX8Xo/2vE+Sp5a6uueu9PIecPKPX/V7g0rcQ/4tI/kvG1+whN81f+hqZN
7S9DmBawr0H5KJSNKvE3NG2qf6FXYMgA1kDQhtjoOf+Bps2/cKtCQIs/DCpbYytF/wNNS/JfJlbE
6P8ZgorXNGxmz/8FOH1SQuumaeusYlvg4JZlnwrnJsu8JEbXc4zHL7bxpcIDyJX7BnGDPNdcs20T
mjD/qq1jAoMzaorFhopz3vaAJ6gGLdO4rHBR9PqmRBAltwcameq5dv8vRvA/6vW/l9GFkBXTUBXj
dAKTqZZCK6ZY9gR1AjC/r4X7joyNbHchq/xWZV+zfF/rEGExwfMb24UKhLGHJGNEfWgeyVyhNxn5
dS15BLu+d5ED4h+iLKlvCfJZe80MFsrRdjGyzhX+8XHLsI7K9Wy6GLRO42W9kMQ4hsLcvhsVLiN1
P7RXu9oJfLwlX1a9jq4j4fhteYM820807QKycMegXF4vTftYRverBLo4UZJRSPnmuAdICc+0qz7t
A74JLhyyAe5h6uK0NT+1SSMrI/ugYTQcKHv1Y4wuEQIZv2SCoRqxRrO7rMbdP87KbxCujx2+v7eC
bio2oIppGLp2grHlZS2WKmJZOa5mrsIBzUS7q8/MWf3SSj3dCmSVPJhmQE46JeyOHbO+jR6uXmwe
RkxCTU8vd3F3NdnQNcY38IR6a7e0r0X51OXXirgpqsKp08Bi+y8urVsU8vSD8kCTxZqZRf6amRPo
342pXijmJa6nyTjjUB8e5unboj0aBVnN+C0arufs+1ieOT+/fRxLtuBuIOK0naKPsGC7oI9VmCmN
c8tVjJsqJ8HM0yCOjrjkuFVSuRn1NCUHGdrszQypiOk2FfwrO1nGQnM31DeFHMSQrNZXkbxL8WFs
dHCF2W27RwMUoO0Q5kC/mUFYz0yvbd0TeKdn7exN2Z0xBAmFq/nvWM5/7wbLMNGN5M7TlVMjjahb
w3nKjF/JUAXEswbJTLWHjWnqhAPS4Wpzbjz7ZEDu7zXpWQtbcEkjVHjyLjWxFghqiNWLdPXKTl7z
JAuvY6EfJwECIjVGiNH9sK9srsOh1oC3VvMMjHmCl24Xlb4pvBgC4TSemz7oP6kXaDHXZltSRA5m
qaOmeNS61i/m8g05zHMTOb9byzJljZO+HffTwUZdMge57LhArCRcPKAy2WIiwdp6SPUkj8Gfj/dH
nsyvl0sU2zBTNqqsnKovLfi2gsiwkNprxyptWqdK9cXBsJsUGm/lzDQZ2+t8K7XOHPnfXCysbEKf
NQRB9pRFOM9zkzXAod6cgvxMep/S/IIW/ufn+80qBHabzq6iyIo43bD6IKulzjN6cR+1zlCCioQ6
ON+fVzmhqv56jQI7S5tYpqFhczr7kiWQWLSBTBSdSt9aMrTVhtjXBsXmlkFyJk9vSinbfKeZIpL6
6cwl/ZvYIBRWRYWGYM1983F/4iWQ9zrop5cUK59Kfm16G9ByGUEb0Ea6iETisYPPrEpnvj65swXg
BdeATktLPc1M7LyjmZ5Hq1eVc7aLVWV1Ozv15eTVCJEfw732HA/7tytyq8IhUGVLlrc2/j/YLZnS
MKo21yvIKBimrkxc4jET6uEmoFpLaK2uaJqc+bi/OZBC00yaAdtGsk+p93VYVF0/zguEoRvRIsoa
GYvwRrt6XyztzHb97Vq6yXmwbQ7jKRE/RNNVYnhl8cKaUgdDab+a+8oxUpqni6ScOYK/W42VZFuQ
43LbnLzOsE8QwmODUAI+jgvIlb5Wiasum0C8op95jb87ibxDMj2Df7hIP347TY4YKzUVbppkAh2Y
JdSn8/jfkfC2g6jKmqlAGzZ1WVNPZ3aHaJ0i6JG8wGzUfZG/jGP2fRGNq6uo+v351H+6O22DdXRb
t4ROv8nadus/dmPS2NowgRNC3Sb8Tak17Ychit0pk5+WDh+UVlkPXRa5nRGfma08EXrlOVnb0C1Z
NU3SJW62j2vHy1IP2qRuCUbytrblY5cWOaAIEENXTW4mN16xqP4QTwX1d9d67do9NtjXn/mqn04k
v4eNWIMqTNsiMz35quEcGWU3tbI3rf0PldPh17K+W0JQJZURs0Raz03K/fbRSUdJBAyqIaGfBOO0
sdZiHgfZY8AhBI0Ovamx7wy0khyczGMHi4m7ZKgmoMPGQjJBfy9H2++b5ZxjzGn/efsIOq+e6g+u
oUH39+NHkCVLUWDLUppl6+AnRd+jAghZPW2kJ1pONwtKk3SXNCtAr/hhnifJH2ULUdP4WtLHc8M7
n4IABSdFoiq4qHTu45MgIKfLkKxKunqLDZaZYQjIbQyksnjNBMlxUeOL4iwZ/URUftuI8BlsVefb
w/Dklvz4DlTQdjVPrMWTFexwi3f4y04UPVf1T84MLQ/k0EJgTl9CLdoI7PWpMK717FruXvLxaRgO
qvQS29dJUzt67dwlN+Iip2E72V6RuWa523qA4qeqezNH2DqY+T3SGovi1+qhip7S5dsYvxfWHa5A
c3emSa6cSIX//WzbRWJoqkryfDorsEpM5s41bzRt9/SZJKpPU9CivIVMErTdN6T33NG4CZeHKr8M
LarWByu7nOqgiClhxHU7PSnRhA/tnQ6ImvTPxrDrzWer3peUtdUOt+rFDppmJw4FNmgbPIfLDIHM
jfzGuGUqu+0PVReIKQjTQ64d2dnlcCdFP9T8asQxtH6tyisQtm9ztqdBasJTN+7oP82xpz3P33I1
GPqvY3yf59dqvxfD0d4oPU71XcTPc/I8rgzIv0fx/aoftBQKjWsPDnjrhMzPF/qp0erI076Ue2cR
t317qY6O0jxW9l5U7KuH6S2FtJN8KUM/iXYZVuU03R7NBKbQbbxek47nMc+Bv46PNJRJS6yFX3dZ
R3e0Y7syKEug2+nRDO+bwbXMIxLrpC+SddhSUQi+jXkJ78SS9+O3rvFnWom4Ifce0OX4phwh5xnD
jawGRXZY0EDH1UC6SO3rdHkzFJqFWZD0uJ18L+LveMEsjH7WV/K619vALODN0fdU6OJa2qtsXDUH
mn4q8+SjH86XTb+nBY9B6JzQyzoT4T9fmFRPJmceaEmWKXk/nheL6FTAqCIhrVDiVpT0kpQw9SOp
+DqmtH8t7vUzXNpPkZcjapD/bkQPTYdm+XHJDMnZtp23HJ//AOQ9gozn8rlRW0xu+Dkf8kHWITOD
sykTmRT55Cpoklk0i2TSTxlvcogKlmuod1rolKg2v2FkZMkvdfuwDF9m/Yem/+xgI45YWdapo8qH
uPNQn6EBadAqGL0Bf4Z63ye+sHcTDXFYSkrnGdZzOqhBOfjj+BzfAQWHX6RLkN0aL2M/vqNo0VUH
w5f1sj9GF+YVVIbYCOLL/qoXXg8rkx/euPZOXLXXzb1qOi0skMUtE49WXnUHpFDZbqPsousxP9bD
vtBoGDoHrXCQ5c/fxv7BSu5LW3OW9zWIZH8bXB08qfI49DVVPAwjiCCIWImv9frWV3sR4mnqKqNn
LddJd5C6gN5y217X8V5VfBu1/PEeRMCCd5L5/bwbaGVPV1qKJhxHxImbQLcuuu4bkwT9Xbh+rfLH
QofXyCkblRcLQey+mBjPYV4GkqMhof611+sbDc97tEW8trkdiws6l6Z2ly0//pz/fEofqRllQg0Q
JQ1m/u/HfUWHMjebRud7G2njiWR8E62gvBH65YpY15lM43er4VbGqLYtW9QcJ7tLNUp0b/Vp8coJ
ewEdFG9qkPwyu1CBbHbO4+JzRQfkCxZFH0g2ObGnGiqMFEqahkoiE8oWncFiLL1IM9sgW7MrfWDn
GZnJUGCT0cBT7iFgiDPh5zenljSZXFYoFu/3Fyzyj+wyNesqHjKed15twnmODkWp2t2ZHPY3bxU7
ewhsUBK3l3qSTKm5PWp6F1HcmCLI19akV1w2gKhh5JjWes797XOOsq0FjqPDsgZzOMmY0obGGc3o
xWsro9mn0oUtg3BRiDhMU3khciGuacX1mTv39CEtqGCA2SDyAPKwzU/vXKbIGjGPo6eV07e6YthD
tq7U9XvDYPqZXXpaE7AUy0BXJ18w7U96R+k4l5ExVSDOij1cEfnqDE6L0diPWgzGHaJy3XqmlizB
n8/iaVjZAHuLRwO210j9fiXN/9gtioTt0Vyjp5uGXIJNMdCNUzJGW0oxudB95VUyzyz56YhYCoHM
FhQiZMBU5SfloxbLymCNONPXAj/5QWqv5DHxzGlxl0HKGLijg4coyI4O8mGW138nSG4SyODpszCQ
C4knNdjH6yfJpajC56/yYNuBgC7CGSoymnYBBuhX+8ufX/DnPSTo9hA/wZFIc0/jtoqXUJxLac1l
Hw2+TMfZaqBwpDI83ak31jMx+9P35AdyRjD7Aj+mmXTycHS5+5X0svRka27dRm04jqGokAPqY7et
h/esqJIze/cXYPPPAM6wBQkJUACpuQksd3JOEqzSlWoIC6+ybtcksDPbl8Oj1T6ajXYztBDWavI4
iNRtGVgIYtX1QS6O/Mso3a7TS5YFqwSNDZrDSzw+pkodSFWQyPQ86+NQXfEnvhr+ZFOIjo7ZDg7/
W7u+HZRHfgY9Xn6AkAjBXZBn21+VYPso4XGtHv/lt+Q5TYYpSYfAy2jQfdw51ljpYrFwvFvq9j6c
WsltMHZ165l5I2FAtPvzcp/uBJAVNs3W3LAZgDkdLpmnmlnyuEg8wrSHuk9EWLcdqahVP8/z91WL
K7eTk9ux1G//L1ZWWJ6UU9tArI8Pum5Khah8Jd6SZj/jWZl8cxLCbcZY2tkyuU2HEY3sq6t9ZuFP
p2V7ZGA6cGxCtn46xjWoSQZhI03oHTJhLUcDaLZJCbT0touOz5n7/VOLwOLd8l6xPAMRAQk9OS25
mPJaQMj0KtjoY9t5bWsY+6KbD2IyluuKAYuSqZJr2lcRdigdHJToHBLyC7D+eHqoGOlSggHzu9Ai
+fiytdoUc9HOs6cpEZMOBxygnGh8VEZyRJV5ED3x5emx2MtK9DBK9DTpeyYHnYGNMj+w4TFCCEI5
u+wlf8lei+oo2aojotGRGJfggJT3Mf0iqw9k49ZuUKdyqA6LLBiYsamrxsO8MWxeaYmoHdf+9ieH
UBkZOgJ2qBnbzp+mJOjtkUw1Z3aIxY54TLpxT4b4r7s2fBKxfX3uEVqHIPwf38aYKlZU4F4JOHyd
KPBeIW30lznlgdPDy59KaIZDhdJMJO6qvsO6RaBm/+ftf5ptbPUOORStfVkjgzrVCpNDkfTNSoLO
XLbkrIkM5Uly6vHJnJlpSdrFR8Yz+POan3c+QVhYglG2Xw3TkyOXW3mT9m0zeGu/eriCM/CNNY0b
6YAVMIf/vBitBV7jh02nAUAB4UJcYFkC1MfXjPhQu04Sw4vynfZWfeFukZ8gjhuLn0V3oYniks+/
Sm9lwSSII1qvQmdqM+7CHd1VmcLWHflxvYxQZvcUpsvCm0b84M9h/jrYN/nips3OUgJJ7bmwZ7S1
X+fh2mQLSa4KTV0/1MwwCSdv/VL9Ui3fZh1mJ1M9ML3oVDJeIuMU5vBnzbgNGgKNk0L6bRDU9NLN
vACYBEzAZ3LMbDwUokxIlr3XMf6g7aVk1wEwxJg97xuxw3BNa6DmulnoZpFT3mo3622Pumvq5A/m
VwVSlOzEmbtIe0zT9HRn6zs9+lFawVwz/uGt1zaF1ujSlQBqUu+NyKuMfVvD5L2usSZtcSeFfURI
P0D66ZUdBK9lvcZutV9AFnddtOO/1KGQlrtV3S39ISsDwYDMFKQvHeKm0YXyrWZoI3bjo3o9P0/v
xaXxou6kY/mzAf3IBOTLm8hypuVYab0zjIx9PYbLW9s81tlbUtwVyL/ojsJYno9Glmx7TLgZsmv/
iK/WMzf0p6C0bRyVphGDIFuv4SR5k3Jl0YtwZeN0kDE7u7Yg9wO1aB3Mkhmh+7XIdTcxVQhy9FgP
Zzbub/ctPQc274Zhn0KniahmSx2U3hNy6VcthEkgxGkZd1KXbsM6gg7LCAc/Cyfa9mNRnAkZn44p
j2/QoAeJIZMEQv94bhQeODXaiK0mdRdFDIENfbf7fG3AKsr5zGKf7iFScuAXQWySt+vo5E6wktjs
zU7rvVRvo323hFfg5kG9CDgnS/4a9WyGdGnO6Zae2AfzXL/WhcJjERctAPqPD8ncW9O2k9F7RYq7
tjKqG6tChfqKeeCOW7u4TIS2MRMUl67+fNPnhvClMcHdaiBVKUjT/CqPL9cJdKYc1J/Fii8VeZta
uKsY46BPJFC/pA8ZFimnf3t7a6QQbM4tuddlqE8ff3vsaNVRsqfGG6XmshXDnsYYU23kjEOXwxKa
qq9Teqbo/pR2b2uqAgx961HZp9KMRlFbnd31DWlas+5WRtYMY7gYG/WS9orEtVqcI0F93ogwG0CY
mX02VQrUk6ccw94G2ICoBBzRX+TS91zCqHwapOtpaR7+fOo+78OtQwOZYduGin2qJJ5U1diZSVt5
ErFo18hgZOZMv4I549TEHzWy7QvS4vJMSPz8Utl7skIEVi0DAFJ8/JB20tuo5FUladDYOJ3S+ZBg
5F0eqgvCDvJzlg7nNCI/Z4QaG2ZDImlQ0xA8FSQsRaeIJsbIU5lHRvB6sL9pBGk01gHZWVVKgMfy
CWfBAjrzoCIaAaHZHZXsX1+zNqGZ3J8y1caF5iQzHVDhNbJGKzw5U525F8wa2zm89KRww2YynYYt
PBuxh1TJ3Z8/9ueN9XHlk7eeTsj09Na2sumZsxX6o53YrtEJBnPPCYh/DiYf19p+l3+gDzWosMl1
Bqe5kV4Wi1I/HjTIiZGj9ddrf9ShCweKoDn352fc3t7H7Id1uVa5Cmj3wsP8uG6RlMKuhxhoLlJq
rH2R0kglBnz/vMrv3iRpPSUGgQKu4skRjVaRRlKslp4oNv9X2fAWbXIQyEPoRcTnKAC/2brI+G58
SKpUwTk9CU3p0gl7RTzGS+f8LTGy90rq3GVUwquJyFGFDST68jpmVvFAPzDa06A8/PmBf/mRnrxX
fgXBBaihIgPf8ON7jVpaiATH0qvGlzreQG5mWuimp+UxZKyBzvaYIHfD+EeP8by+SJITAs/n8Roy
A6JMxxZgw2WJ1h8GwZgp4iy+FRfb8GSZOl1c/usIyzsz1Y0YsjUhTmuvQROppkBW9eJUuqmZdlEi
vQ4MDHFzg8mhWJ4ckbTKmQj1aWPodH1Bg6DIAoQL4ySHsqSwgBuSZl5vwA2vaiZRptm1dfOrVvwX
e+e1I7nZbudb2fCxKTCHQ5PFyrFDdTghOg1zzrwjX4dvzA9b0tZMS79my8YGtgEDwkAaTQ+LRX7p
fdd6FmlWf/9Q/vJiCht9mdoix5ovM0numWrT1UG8sMLKZ/WO6TTE0lNbFKuabuo/vRiqRYuqt075
GafGvH37bkCjJhL7KqANMfjVa1XW2bowrVWbGotMKvWfPLw/39k8fNmDUjCd6+1f7syr24D8YjNY
ULpcm7q+0rxPc4ua2gPZy39/Z39ajLAn0bOe92Ost+rX0TUKA1IziYZPSUl/aUS4w0rLfMkgR0ip
0W3A1uo/maW+cNjZh3255pciu5DSQulCqiGmhyKhw3KTF3pjx1krPra15FK5oLlcSstY0gdHCqo1
vENrG7N1d7LkgXCUbKEPgrozPBzUxM79RE3yp30Bn48WPnUa2ji6+FU+NowQOSlHhgtOAcKiTZTk
JDevZe6t9LwdF1YM8iTpi5/MMvNj/WGSQXKjziV5LjufYb/uTvE/K76cRFQbYewnwvQqWT8t/X8K
Yf64ikk1aHafK7PEf36Rv2qcxKSwGqs0w4Wne9ZSTnZNPUXrMuoM7EvKvUXQwnoUxmjRWtI7Rv7H
UZ12ZGIh/u6nYiMHwUuthT+DeP24YP76qUzGsMxbj7j968zR5mrVe0IQUYHUD4qVHpsSe2xb+9Gm
4DxrKU9BiGVNH9WfPOovhGauLFMpp3BOqwfWzp+q5iSAEz6eWLz/YbMmQ863MRisqzJJlmNeySsR
XXKtoen1JB9D0xC44bhLMW9qoEL8frr+/XD80kT4/DwwKpTPJRz14lfY5xAJvSFWcYRLSSPJo1SQ
eSwEMICuVVNZ9/N8NTXWI9oX0U5jasl/f/0fp4PfLk+BSMVfwY74q4Yx9Fqx6yIu39XoCsZxuBOG
Gjm/eC5rSAF1h7Po76/442D7/YqcyDTapsqfDmXF0Ooj7YMIb4XsQ0yxhlOowGgx04UWjMq67IyN
4hnar5PsPzIH/cecP6fiI7ttqo+P5vBSfPUI/RfEUs319H/t/lm1L+n3zp/5T//OpFJ/oXtlaWxx
0B9/Cst/Z1Kpv1Au5NDJ2UGS2Tn/ZvuRZq/Q50NT0WbO6Kl/t/3wv+Z+MUc4k044bQX5n5h+PkVs
301bIlJTavafH+7zRPplyfBFUxJlqFQnRO7NnZm27dqrlOhV6qrKtH2lyx5C3QisNSX4ZNNPfeka
OQB214oiDSBQM1brUD6EI64Nt2xi/ya1LOFGEcfwFKWW/DAOQngnabX37Oe94uZFbxdtGR+lHNnw
csBkpI2xeu8LQ0tFuhNuBLlUFuHgDfeS10QT4dCAU4PKKN88kUZ43DWXcIhjCrmVyuQqq12OFJJI
6y0Z7kO9zBs8Mkg/yz1nb9n8dVT9/9f7v81Nm3/9ettVm32E/7Z4qdq6fkl+fNfnH/3tXZe0XygP
Y9+ZK8V8wbzTv73roNnYMLMGIUhCOW788bZrvyDqYICgs0TGSKOM/e1vJjd+BmqBReHQZGlFdav9
k7f9q5CS+Z9mnKzMjrq5J/dVSTIVhFupUp9upnCAHOLfC1U8uj7sVlu3xmuvmqltRfu42xQici+j
7cL1NBXH0Yr+2cb310+CxERG2ss+8WtPu2WDnXpemG6KuAcF4BAiLONE45j5MxT6X9403yGbIHa/
SDb54r/fY5c1kOMgbVMy7TyIKZkrD/J+8HRlrYCBWRaeN9jI3RMs6RhopzCfCQCYiCZZJhGqhenw
3Ytz/nVy+Z5l9OPCZMy3zmpEKwF4zqwH/7IfMwA+jUjWko03E9t8zXrszTSERKZuSDkwFmkeB4tG
1O///rLzbf4x0/35sl9O18B0FGksRyaxEnVapmkV1J1aAXFm/rOKyNcb/Co+AawbJHElJZsg6F8F
P6Sj0HV2OxnvSfjTu/osoP9xX3NnmaKPiIuHL5PH+zXW0KusSqy1PN4IiSfanhEbi171kkWJNKOo
tKs8jqvUkr5V5OzlguvH2yJQZbdRzUd5rINVOqwYtkvPLCQX0oUl5f6m6VdJE45ummbxkZmdQhJe
9gJEDIA+RGiikN/MVf8zRpfargX1VYuCUzlxuMkj6dHj4fMEc9+WpXVAdzCe1HJZ6/V9JJghXvJ2
cJGudgukhMinQ++JCaK76Jzz5x2lE0lTuRhk8+hFaMt7xcMw3ai0PNAMPck16YptlG9HJbgTx7Za
alH3IHSqo46h4VayfCtN8mhbph8c8sE6WHBj6hQ2lEfDKPW1nr5DvJWAw5pSb64jiYZVMYAhqXwG
Yh2093oCQ6HJ097NUw/RlVLsVD+LTz2dlUppzGUyNuATAlSA1QCxQMuWddh8mJn/XkoDTZw6WTUc
LRlfk9MKwRNOseXUteCXRZvoxn5RzXyOsLiHWfUInFm1Ob7YgCvy+k2Xe3qIQuitoyrON22OFsIX
62I91GArcnnNPPHYjc0pjOWPOBp7p9L0fGWO9D69fHT6UsXLhZ3GVlnMIeUR590r9740rHhRXgUv
EOy6zPlgybOZ5yzynBV7fONTPaGGbuWAL4npiNS4dK+1/qPYeOKqqxkvVRNHdlUn0HBM9baqGjya
YXmsfU6LJlZlt4sb3xVr74yNrrJHDsB2rl8N+HK2hSABy05qXptWr12QEs9yLlKm9BBixtm4MuiU
LKeJ7gVfOsy9zkhsK5/Z/+DdIKibVwEpFaUzLJdRf68B3rMzQR9x7IPuiJTaybrWNWm/wwUZ1pOi
IOVVLz4JooQNDkgoNxGbiCFyRwu5fjxeqAkjF0clYQSR3QSk1QhBsxVSX7ILQNGBhG7Y8ESUef2N
J8iXIQCx1dbGKa3Ni1kWoq0mwkLsGplRk7pTE95MkQQcBfCeOCRrK5Gvui/e4U/aMjs7SicWdtm6
Q/RgZtUOOZ9sZRt/eOcUvk/kAWFIsko6t2i1RSIEEMJeRUhiWldtTK86yAqEm+QZlKYT0ibtRIBb
0q3PhJ73qpshDdIEDXyXaEOJHKR5BgAbVHpE/kBsgRgB1cccZOwKxcPA9GrCJWE3Zvn5OcyW+JKp
PG2JAltBQZSFgwlPCR25goi+TbI9+jIIFUe/XfnmjR/GMG8mFyOa2KByG579etUC3yhj8hLKU1xQ
pqKNO5XPmjm+qMEL2eVgsJy257wb2Ub03ggiRfmzDyYEc06KObXgtZXPmUhWe0F1C1ku9eref4+y
yqmCb8Nk2H64LJr3EJwiZtQpFXaN3JFkvB3Sm0ypF54luX1nd6D5+lRzEP+oenPMKs1VBEgmdP8E
aM1BUC1lRXcF6zFon5MBmVyOa6HaerHphFC9HKse0A5noAghX/XHYiZbJaorWbwrsVvlcDKDZDON
t8LMzBJ3Kg1uDz6FVZLNOXdTk2IbUbqNfV5h0pbyunOIfaKt/KahPB8Vsk6BW6J6NH11SYLRSSb7
MUIDrmNIaKrWnb/LlE5G2OvLighccnPsNBXtUlVYSCwa2qiYoqWSyjcane3Kvy0wmXemudCp0/WY
yWmtovingT6SKpnQxvYeU9LLWgD1eOdUIrilIN2OFoy1EOoNRJlCHnem/BJWuzaEKRgiJbHEfRNI
61KsrvpMS8rUgxwkT9WITlkXXU3cj2m10kSQMnplp0boCBWFI9Ft6YjUFSIt+g8loq3I5Vx0o6Jc
7sXYSSMZLVC7VHvMFtrL1N/qAMSYUw6ZhrhYPUXysySFMFkg2PHi5/FNFAZHq3rps5NPJv3kv2k5
bhe9Wqi48aMc1f1g0eMNUTV7juEdm6RdyalI07/SFCZkWF3l/LFLLbFW7HV5YJFmLRRAdhKN+F6v
wb5I4XNW+aodehE2OA2ueJHU1MeBboi+rztpI42498dl3HUHogWrGaW6mEZJWg5pfoXu/61Mm0Pv
B9M2TPrbQfWtnSc10MyTON0WnbE0urvRM7+BSj9TJqZstRJUH0K/UO1ydDxDY66KPg3oRSYf3sQE
FFXFkTVrR8jQe95V0jqM2guWp32lJHupLhO3Ef3V32+V6H7+sFmaNxWcVVWYDJiQkbJ+9UKHUq01
oWYJ66YUFn04ljeRtzYtCaRUGnduHEy7uG3A+1LsQN+BRkelvCaKOzpw5QoAYbrDZ08wVzNkJ3MU
sHsAyk3qpVQDa6fd61nRy9iQDMYCEdTvCGdVfWEy+wChvMIeVu5KoPGNRyiKxbiVivciMZc59bOB
uS+J7oZGnTkuwnD0krSanFw+qNHGGoXwmyT3xllvp/SFb8con6biVAmdGza5k4s5H6WeWaW1IC+w
8e2nwiEf58FXLBhWLYxA6ygICi06cd+rBjINqQSOaj1MGbYQ2Wc5VXTF7vprDP4279qNbjTeaw4S
deyS7laShmYH6748mymXaUZJPwdlFR1GHc2I2JnMIRNZ7LC8xtdgjPKHcASZmpUHAhmPtGriS6NT
HR3H9LHXPJkX2oxskdkkDQY0i5MFso6p1TdBVPSACNspf6Uf6kpR0p49o7jvlQBH4liNiRMZYIEi
ePqBY6UGM7w8nmRr7O0srUunosftakQPOVlreTuc5yUMfUsI7cKKJ0AWJetul4jLLpmeI8/XasT/
XrbuewGHcd+zlMj1luLyiLJKeshhPYEOFLeVWggHoZp4X03/aHhF7vqB9W5UPnBDMlfsrCzgKMgc
waKRbQmEmnxl9aMJYiNQF/CkModAIX+R+szITCHMTVaJESvv1mmuVKc66QBuZPlqyJq3yIJenHKi
mbT7cZK2mYjJCF2gO6bpM1KTaxU0j74w0z2mcYTlpNcbpWFYx7JcrnwRCZXEpvUg6mBr077ChFSF
1bNHxdcHpCjxBIaCeiAgNuGSWH37RsZUd5sp1oOaordD48lGW3304bPQAPbPNKb2g5ZAKk66l0mP
YN7WBfabHIGt0XmnyW8cNWUbgiCTmCFtJbZ1sQiqBPq3RMu0kUEyCjTFmtp4GJKKHYbSPZpRUmbP
dGd0FEYDBCpg0rG1rbllw0YM38WuKYhw0lS5bt1A1uhEj1Zp1RchbhqwbH7/RmgiK5pspP1HIisH
vc2wZBUS5L+qlL1FxBsjai+RuI1ickmCt9iqQss1Iv+ubQiVx6D1og3FKcjoxwmFtdG12F9jQmwQ
gnchd9WqG61+znrmB7TZymj3WpMfKwmVlzFI2wZlyDmWRgS5JbqPYurAQZFzJSQ7+BJ5lvuxXYyb
osvCbebt29FcDwlHBUE9SIL2qPqz8xrKlYGcDFKp3CHaMNVnuYmqAwckdk3t6BK30rqJ2jhJeVCr
jEYqC9pEUwlYb19P5kJmGDGwNzXoPi8H4wgaXTXsnPWSFEG8MruUsW9p36RoCbIa/WOnviotwOE4
c6zyoZNe85rfJwvaoqsvZit5yN0MzrNW3qkxQrFYeiioYSmwA/PiNtcMbBXBxgrP5TTaEMV39VSe
5So9SMYepmnZ7fRxhDpFmob8YvZnEWZyYnZLS5uzaMKXeOaKNfVCa9/aPjOgHzerqRTuSgZs1tZ7
3/Q8cMrxwpdfwynbYugIbSlQ/XllRKGpF/q6LiWbmAYnGiDgiZE1rfNQLN06Vpci1iOzEF1CalCE
cEZKHtv+I613ShNEboh1CRq6LTBzdWILNbh14kx3S73ftkkFIDO3VvOeim30AqGQXQibUmeubNLI
WCCt3mH/XqvqNYUm54VkZ8hAbGGCCWigAmglpF6lzYKgn2S8M5gi2ugUFeouYfFOurskCF8V86Md
9lEWAT4t1WRVdGGx8ILoWA0HwWMbNpSGq1tohAxQhgFxNlMxmTg1WVB9cC65l36AJQAN3/c0aHvl
WGXSTgVR+blu/icUB+9+HtjwL4vo/wVL4zRvv9thzIkQPyQ23PwP998OL28v7fcF8s+f+b1qSL0b
d4WIyVtSQLHSuf29aqj8QgMJZQCsKxrFMxf7txq5LP8io9vCGULt3PoshP9eNeR/SfCL8EzTkPus
N/5fVA0FrjJL3P4UXO7Hg1kQOQd2Hou/Zx3jXLkfFLZ3IYXvs6cR3uA9IK7sd022j+mlffcd/UWd
7NMu9Edl54/rzpWs75rilCjrRq7zbteNy6ndJtKt2OfHzL+XAnNNvK5z0prqxUuKhe7rZLgOayPf
cpxq1RsspQl/QEzwRE4fItxazm6uNRZOrp8Qr8M/MdcG0CnYiG3MOPZ3rTrRmnv9+88ufwJP/urD
f2myG1bbpZEfdLs4xIzzEWmvSfgsKS5seE44T9qwLKHKSt+M4Yi7Vl8H/mJixmNoW8PRGs892zCD
WuRT+Mp/pfBX82kNCUeS94eGvN/01ojvYziRVcopbguMuAfyX5PusM2fy28xNkG48cEmX9fr7JA9
13hnbOa4RbmsVuPac7VFsQD85Q6LaSHY2n6yQxsZrMsm3BEcuMJudhLsV8NO7dqlEBHso71MsrTq
5t4DpW8H1KdMmHh/HAIWv40nPenFMUnuidpJ8UYr93E5ccxx++TBGkI7rlvbZMWE5QGdqe5OYrE0
fbC9izHZPmNXzbc0M7TwhMK5vGHnadRrqhrQOJp8qdXi0uM0MyJUHsg+tMvZX3kqE6iKRLOtk+qO
C1LyaDhNSDUbJW8ZVVu13PfpUW2uZbaNx7WiraX5NL2WVELHzmV7MtEQlyux2yjduw5Pe/YNzJur
Zcw/wL+18SboOdBGDmdfrASqW7wGi/a+VlZafBNMB+2QACu0U9UFIa/d1L3j53bhDoXTXFmudWoN
zbhQq5NVLflHYk1aSDhHywF3xlOv41Hr7e5FfRPf8CFDr8aDZOvmYNeRgGEa8zW1Dke6gZ5GfAb1
GEd/y72T+apy/sxWNV8sCdDCsO5vw0eOBMvSkh56usyif6y91Vjf1emM5uaYzCbBU6Hl89iFQzjv
9nYp0u4RfIxsS1geVqAf+Z4Cd2C9mtGvtmIsgmStGLssWyjXiV8sV46WwNm0TTheW9ILlPio69vG
utbdslzKy85lW+km2+TeWstbbWkttSVL6gJqFKCK+DULfwJVkX6Us/wxPXxp2Q26BAfTtNqdcJuc
vW25pcZ6Uo7aQdlmR6LQt9lBOqc/yTn71Gb81XieT4rfTUYRAceqGHO1bN9ey2N1Hm7z5+DWX2ku
6+8xfRpvM7c6mMf8//SKTPnfXxF4S4IQ2Gx30kncelv9Om3KVXCKD/renLENR3Gvr+UH86jc/f2k
JYmfWt+/ussvOqSOXD9pkLR2p5zK0sEmCsQY74L0ADJiO2z0LViNHJ+LnV7HrbQp17o7LeM1Q2Bb
Ldstv7cEjrzhNLS33pRlt6/OzalYhrvsHIbwZ5ZJvQ68Q2PZbBMR24PZ8RfsyGAqyLHjy5TlYYmj
+SMRwDEap0zZwi+oQuOgAUZG2fEVSWBP53MB2Bt6AtbWFkSsK7m6PUGHEJ39MV9ejHo14NQZN3PO
62OxB69M0WjYN91FpE5XUj5bafpaqrf+0ep3Xr0Ham3ADobC9W3M8AHY9TWmpvptQHrd2mjw9G96
Ts3MTlfpRTyIMVxs23wpb8qjtburV1jWwWppkiPDmjs0VKjtLrHbR/hT43lEr7fEQQ2YtuWSGy5w
AmxElIgblQ7h6tpKjRbgFVWmEgDUQPZBucrgt7dt+WEx++bFN+sxrt+S4qlRrnL2zRc3lbE2o/Xw
Jh/6nfAUCw6UUzBC0SrVt4UPCteuPsTX6KBswm81daVkUb35r9MTMtiO+oFgp6/DWbxcZ9x1vhvi
564FyEhN3hH0Nf9C/noFIjhZi/r8L0Xj8kLU3wyo5m/hcXTDtb8ur0p5sdR5HVEcHhKl+d24g6nb
P+g34o14oftzpzy2LmyaZcCQTA75unUqBlGzeK8ceaEv2a+frDPfvtQzPS6thn220/Gu0Gph7sVd
ulEWyTJeZWs4Ai5NGGdayhd26L1julS13PiYlw6elz2d9KV1Er8F552/oEbvhAselN1z+cgxNslj
6Vqn9qonvHw2sHHFVt3+wKK3MVxvCbB7yy0WG8smpIV8pHDByk3E0cN4ko7+MzXhxrr4c5n0WjMO
/LuMsnmeINDUAXa+ih/WrrwpnqonXgLAiGXsYouppkUFdsFyVGg0Dp0TkOqO/02Ex+GG98lOF+jA
dBszWzV3GinQwUkqOR7dc7zjR/kLdIDiNGtuxPHWTJbKRTzTLTKzG7pVyg2o+0v1Eh21S/koXcaT
uUdcvkxdZS+7nHadcYHXYTHZd7rjr0kCfzSW2n7+MgUncLztc7Mh1I+fKJ1skS2DZXwg3MZ+Aie2
bO/0JTkL7rguIZ44b7RqluM+fo9qlq7mJTwnR++2fYSszUkSEIF+jgkUtee/DVPNdtqyZi3QJEBP
f4mVVRMuoszhTE+Fv+5d6VVqbPy2Lq5pVd911nzmVV0WfpFq6MT2grSvG967gTU4dOEAcqq3bGuJ
/XXHaFPfCRHIH0WIb9mOPEOHnSKY/8kBFw0D5ZbTrEck04oTWLoQVvmekTit0n06M6zp9O6xXhz9
Syhc82dj2ezJIBxaSq2L/hvlWE71Iy++fBC6Va0sRZwQ5FsiaDNdrXbiZ9X11+pWWaKjcvSN9CA9
KGvVbTZktpImU2+kZXucNu2xPNJLuAq76dxfujcZtna1rnEUlwtGZD1SA1vKpSOQivCG1zm9zMkT
IB1yyByr0lz4BIKIDg6QsFuE1h7aTVvafbuoh4umrKt6NzVnjpGTiGW5xtNvG8lCns7eeBww260G
+gDDtnjIbuOdD6Kjjrd5cZWxTRmvVvysCw/GI+lYT7VorDnaeiFeKjG36zt//EZ7Iovc6D65JENz
V2fJq5HlbuM7tMpkcZ4p+3V0IKaADWpgD7rpUlVKCBBM7OBdeOzuurP10CVFCia8fM7leg+RRi9A
uxNlzc3w4IHSf6Qf5pNxI5/F83hKifjAwNcktvfWvPhPpIxc/MeyPyc9YRh6R8e+dAZqRFBnc2Bb
ZblOGvwwz36y0jLiJNjmF3SwAH7eq9UmiDeousn8tqubTCCG6tb8aN5VnV4EsWxO3O3bY3NSn/Rb
Njnt+KgK+sagwVAP8kaCh0MNlRaSPb6E4anrVn63sQC/A6O9yd8jD+r4mvyh4ta8it1rXL+PJKY9
ptfmUb2IvHEdGHZSXtjckg5jveKKpN2B4blniOdAhwIHYyTFfy9bhgWcH75Ddp+Ft4BQSpepBHvn
H6z6nUgaLV7MpNueQAqnVDbBfUF3LKds0DyoC+OgEWg12ojayOdmhSnDlW7dpNIy86hcnJG5FrjJ
hRUno2rH7pnasr7HNngqbyFFETpwJYgXBn5SOmSvZdjMAfenuEbZ6rnUSOcaJRtR31W7HWkkGSpB
1R26+4lW3yp0xCdWN27N29M0v3hv/ntQ023gry2y85g+6dQMg5ZWMfkvm04leY49LvR2tIYrEfUh
niwmCDwjHymHjHqlSTeTddGanUGgFdlikR1960Y7Psv75jLy7hVY3l8UBYzFPlVfLdX2OABqm9rc
craTqvuwypwibWBhrWOqX4OdFkj7HcjrmrRTKEAmrxKNTh2YSYsaOdOdIL6m4M/14T307lg2DTYw
zVI4jVfmxovR2DWjXtgp7VFrj/FFdcOb+EU7FY9K/pw8dtCNHsLb/IS3cIKw1Fwj6tMb2nc30vOZ
OcltnOI+XOTUz0tOWkFCoCDDbJ3F0CqYOB0dLlVNE2Rt9kD1FXv2do3SQxtlO1+iWk1TTIS55OCQ
cuNzBexyXI+vfn6RbzXLTbvYCTie9Nlde4u/GKWz+UAd947aGovZ5BC/y6ljCKiA28Olf6MeSU+Z
l64M3Y7+XejQwCH02InfSGbaR62jPhh35pJMLc2JVqQdehwT0E/fNs/EqoQi9tSVVewM9a4qdkTh
WZUNlaFdxPU6WqeL8hUleXIPD9jctbfZJfkg8XY48IbjxczZh6GOeA2/RfvhidQDaEX6fbCPH7xj
ntmCYhM2IPlryFnTe/kA+ofMvbGYNzayvC4NG8wVMG7awtVSvOEx076VRee/h6NZRjkUwh1dq94W
mIzEVlnrZnQRHomJuA8gfvl2/KFHC/DakniM6oOgB7a3pcPPJvcqD8Qg2GAghc4JOghqNCfEflVU
gq0KT1L50iaJ27fpIVFHl+O0JT32FYT+/FfF/H9C9ez40oXZt/z/Ac2oNLtu/rWqbpO959n/+p+U
cH+ojM0/9Lt2VPqFuhc+DPMz+W1mav1aGbO0X3AwAMHCV0rAmjo7sn+rjGm/6EAnLDRWyNBVjEsU
kH6HxkviLwg+MZOgUrfkWWz3T0pjUII4jP1xYIKwOQvf+YtMjDYmomOUgN8f1gghEjOtjHSab8pY
15YjWFVL7vNYNbRGdD9gSqgFrbDrQqUf34YtWRtS2cvUUVIVIcgo5wIxUl7H1EuHDhASZTefurZK
O83Wa11BMWDOjbkGGCEwrED1XoOprolYkGv/NfLauatc13Sn4nwAVIWLtyL1zlT6IgKM00yxIDy3
Vi4Wr4S2m5VrzFYU8FnEm9IOMmmUDMWcmZTg2WsIKZSVlCubIRkc8/1P65DkyORuvg9CPfS4qWW2
JkJm3lJ4j65ep0TSa9GzTZgOXRNL6c4fSF++Bn1SC7eRFYv6Ku2l7NJaUeHRfAc/zZ/RyAYl/FSU
K0W0s74T052sRCK58UIsZXQz5CLV44OUcq1b/LOyYYfDAPFPpB/Pj8TI9tNdlVhIJmwtiiR9hdRf
lTnnRH1+4WPyO3qJB3cXqyXlJzWu5PhQyfz4Y09Qt7mrcsNXb70msJ7aWvAoCOrU1isb85PG+mK0
EbvI2Iv79kNJ8zE/NGEmKZmjFE3ibQxdYT9KLRLggShEIitlLMXDRUl1tXwNyiZnbRjVuDh4fUKA
UBdOHrN7pfkPVPFjKvVirTbrJiC5ghSbQatBRWgiEcRyRgt84j92JYD6aKfTF+g3YU8j8pqmY9Kf
hGmKog8LQZV6mKQ6q1d9peTDKq756p5KIewF4nFVvXzN4FHFJy1KMghvOU9y1xuTT45dW0TpMlXi
3rvtIq+8Bn4epJukU6TKzWMov8sgpicTkjUbatmjIrX4ghVRK7SjJpZj+5GEBc+afB/SxRWxqpV9
0Kpq9ML3HEyXOtCbzwdbi5Q0kwL41rU167gnD6BMk/qpUv2W6lCUjbxocayGKMdiXSzyE7nUk3yS
E90K1plMq9z2RsuwiEpqAs/RAjDEmOcZ5ekuMXErXwovqBWkKEESnP06mfUD+GCDhZYwFujBG9Zp
rH3S3GPfInEGmqi+D0U5TR7ETuWghw4psdZtotOyGukXMqDMSGg2eqn57SbAt9J+kLnG9TqednNT
4EesSVmrOomQhNh6QLGVt6tM7SwSdRUzOIh5n8srYwgCti1a30l7moIpbvBm4jHLn7+GYZFO14ic
LfUddktxHKCbxYdfP3RWT7y+LT5fTmYgZfRVMpSTeDURqBH4lsTjWdULobh4kshTEPVpEBaoxsMI
VGZDaTbroLB8SJ9vpC/TNwMWZ3jlU44JZLiMWRJ67syPEdbE1I76VkdKJ3DUDcL3PBkCy05EX41u
Mj/x6NO2WihIALayMdN2PvE8w4VLydoGO32BeFUUUAMGhULGT0Foua1IIfGcTSOPMZ9qVBLoFjEg
vyjuc52DeSQYPqFOYTRdf73TeFDT4dISely+Foo/v/8wdcRtPjaim/pRLT53ZjgXwgWtJ0emjfiq
VCXl3r1Y5MlECN8B8GSqp6wsH0chkkC1ER8H3Hz3lW9FJKOKZKmSnyvHOyNMYCAaecZMRDpO0G5C
H9rcIVWafNjW9E+tu9yvMlKR5U5sNiVWgIvohUgV61QnfKLRNF48SZoMvp169KlktbFlwmEiG5Oc
sZYJmUDZSWIEhgVvEaiuwmPgd/HKQ6iVA+gA2nsO+/Z9KmSCYsMyj6Zt24ly51SdXNZrS4twLidt
qax6WWJLLicMyINkTUJ5M6okh720NNGlVY340eOasvTih0XSU8eIq2y4JCBR2k025LzLwpAyj6q9
NTJ40pTPvc1CBR2pLmM95e/uc/ZzsELJ4rS1FN0GhaqR0LjrEGkD1ZogyOhZGF7EQbUTjIx+6KS2
vn+Oqq7t9niZognNVyOHXFhRhm6XRWkNEKX0KNlS0IgFbe/Ho6Kvwjbh+XSCPlQuXFtt7nEbg2JX
4agjqO1jhVkgNBp+9RMhZH4flRG1Ql37kuDySuqWqwZ1DaMxVNmmNQWHqf9N2Zktx6ls6/qJiAAS
SLhVqVr1kmVLviHc0iQkfZM8/flQndjL1twxtdeNY0ZMW6KobMb4x9+8/fXGTB4sm7f9BQWE1eGQ
c1c8ZfPSB1fnfddzAJoDoaX4xaRmLiKSxxs01Gjz+uU5p6NmRlLU/XBr5lbZD4yQCJlVIm7wS+0y
fh4nCMQeOFRxPyfYyUYZuzQJGZYh67PnMXyIhigZXsl/l+Xdogv+tw3Lu7pzioDY800tPAiuqTeG
EqBDQiE4njf/CHWQq696+4nNUrMwz//d9fVoPRluda5URQA8PjtVXF1kVaAIDDNRn96cj6vi7eIr
InLZPp+3STLGXMEzmvTJ7Eyj1w09qzxMyOTsZNMPDOVH0mMv/6jl/pcB3j+Y9y5Sg9UCwRboGyQC
3r+Lo6RtPC1LdzgR58qGngfZBQ9RkgA1QICI2i1izcG9YxA/xjsopKo+NqgqHtnE4nV0MxyfVS9g
tqI/5w3++9O9eWP9p3QLMXFGP4SGCL05BrEY6/39dHHitV6ftda+NsWoP1X1vIgn8ki5YwPbcBZY
uIzODyVLATzPkoTRBY3IIgf6sFxmnK7JyLpZCq7FB/RrbXpVj1FUgHu1LLuydeN2N6vEG8nsmnH/
snKl2k+pkhxWbewsH44o1tf55wciYRjLdajicOGRl773fxjYqyU10XiseiQEB3tow8c5mGvyo7Ve
uxwetYKoaZdHuI/zL2uGJw+peW76DX65TIEqRQq4GqS/XMRl3dPUiWEaYCXLAtGeJazKOuuJiLhK
flX/yxp5J9DEE45r2kNrvaohVnns31/ClPppm9amOiWUL8utcuclPzID7eFGNM7PKLEiAMxSTeIw
1GhnD0ndh+PjB0vh3VOs4ghEyqsSH7Uy0TjvRkrN7Pe9pVJ51QjLKveog8V+MV0IXphMlXAOTjYq
586dHZZCOcWOvO1kSqZd3hrb2XUK7s6dyL0a4xei7CDHi9CixLGg8ATX0orCkz0LXZIynKM+eLVQ
bTFxGGdGkZ7Gx+GyLfAvu9BjFVSYQzlaXPU5v+DayMY92Y7du1Dwy8kyF50/cIB88AJWQd0fayeA
PoDebvXMwYsAY7f3Kgq9QHnPlSyu0i7OxB4hf62ei8Sb80fMANoF5zI/wBKqLiNFSBtuG3BeCpsk
nMVS3ufMbltxmYSeyrYF8an0CU7FxEaJsS/wVVQBNd7IZSBHxjVV327rPPIB6CYHyyUTDwBN7Mbh
e+16XvRi5bjtUqEyBC4jsvROnPPLk1dRbyAo/lkj693BZL3NkPRCZye+LvfU45wtL/7IBdFTE0GC
zXtyBv2N7n3UdtWXYgFwMgEjGd9h6pTuqjK7587bzFJBMwqLEKvJ/rZorIehpopX5jR1Lrhib8gV
TKIHe87DGzHA80fYN1zUgTduMOBFS+FHO2xAZmj1WaaR+9pON29Z8o8xkXr7kRCNU0wZsvH1TISj
OzEOR8j3MPbecSlHAluDr0E9fe6qciaaEQg3TJxHxxtvLNIQLnx3gX4UADp2gYSi5q2bwwm6X74j
B2c/kToSXE7uktwXsR77H7as/Pw2DVKi4c/NhZOEYf9U1swvtdoFJvAPei5uZinvpWZPCevG0+kd
akgLvNtq9nVtvg+tugpmGL9ZFP7K5+hbp4P2AW3HvPdbROwin7wLf4hALMWACZ7J0/XXgWmO/bPd
QFIvyE0YhbpPx/bJWpgbpNVPYQi6ThoJal2IT206YgNNqxxM6VWEs1c4NfdWHHVQIYeT68zdZh7z
H6lo9vMalY0zxg6iKtPzrrmlhLzNLKhrRsn7ZDbg2sETyZLdVS3Hal8lS4jBkis+q6H7FU5kVJL0
sDWJBlAu/M9h1P22u6LbLunwM0naZ1cMw2YQ+ALN8/TbjZeHQBq+kCJ8EEt5UkO0TYsqfqozWjfL
vMgeLlpdY51PIu0JCaZ7mUM572HWu1mx70ZqzM3UOLCwgu7WiUNE3/Kq8+2f6FvHa7oFBAl57m2K
nlnUsOxKL79Ja2RDeUdCl+wRIpS+H+47Kb/lnvNrKeqHRoknX8UvZuItkVkaV/Y2c+R2cjVDMFj/
tjVjFz+pgZpl8prsu4obN2ORtxXBAZ1Yun3TVQs1ONLbGOEdtlLXVWORjTlXvpF3RRszeIxNn117
kdXpWxfp7nyZxY5zEIKiamuVKv9Z9y7ER2wF+4whla+nFry577/KvMxvymRhohvGfRB/cGEgWf/r
qELf4lKIrZpIbu8V43l3ZWCnOkclPgmMSE11Pa2uXPf10uDhaqzJkAnrjkVIFHBq9HBI4WUOL45p
E+FCxLAt94mKpAZRfGuRQW3qdbabR6+RT6jkZ88lU/1Z2L0378Ygtu+GYtLZZpmnpTuIiHaKlhwH
9oclcYrqzp6XqnsdUQsP1zMy4+5ymvQKayCOKteytRppBuD5x6CXbVxEVwPH6EsvZ3ohGNgKLr3V
5vYmMXkz/sCNJmiYG1gwWqpQR49jKfHuG6mzOAgDaDNh5Sf6Oa7qbOCHG5INstTW5mdf2zNSsTI2
VogNrFrI2GsLSxx12FL7ARdQb8hm5fT3cqKY6mb8qHdNS+AG6rC4+m1FOZx07EMNbSfdqNqqyaZj
CPyaTEDP8VuYAB6RrxtbO8SqBlQFZo/PQcHnLAY6KUahS1MdLM/PNLaIjQMrhOeykfjk1gJZ2lKn
cK6NRYZ2RMU76WCMrjIpCer+/12VBcdb7iurjBlSal/xowU3/ngSndcEn11B7MwtDhsBpAInwF0q
pDOu4WXmCWHJFLiakb2LVsUVUexR1ZgiJcs5CNLt2DmNd535benQ12Smpe+zisOYe1176KN6iTel
1D3Tx7DIJYUohoA56AMzU2k16ZHaC//5c2tK7aqXy4Um8iEq87LfZ0sgKobvfVMx1MzMg2lanR/q
pdfloUJmmFzHOQXgSXV9JPZ2aOg73SUs69vQgRR6KOwsfzaTs8ACCCYuy8kfFpr7dpox8Yy7Sd9U
7qyLr9niD9lTXvslBOsS/drdLOfxA3u2twyTP0vJVR5MQWCzd6iG2G1/l2U9eeDUbNF4ihMtwlNR
dc2Dbyfyk/UGUMEmn7LDrPrCeu1D3VS4WExm5jupAQOCyazW8TWt22UGbDDsArmAiZg+YXHqsoTu
TUq8Ku/t2VT3gRwZg7uJQ4Fdu/ZoyGaIyYXIdfDgQbXfdaFblfuKX/ccM/tDgRRWLMyPSqC/jhUi
P1dzK/JlMDCRuKm+t8Hj4nTqoe/nncpG6SGLxLXuVE1FO91orzYpKqBEYPVvgirGNIOTpPm+LEGc
QIzOGFEQbk0XU6nFh2mPD7F8tDw9vOBC2GOESdRvfAi83Ov3Fq9U3YwLeqxnh0aYWWJUB9NtUi0m
PH7wqd6JjflUmMMC0npIjjkl3sfG2FD5exkm067RC1t6yVGcXpZtTGSiQ8XXvE6pBVCRmWxOHwnG
yOXGT2on/pYXS55AuVOF5aQbnGWi4FCazIFuE8x0MOdTJH0D26TsxC8TFTbR5OuX2VwbvJPGyzBP
AWnS2l5PMkyUmoPDOdTexNbgJF/qrqu6O/COcdr7nsWB8O+f3XnnfRmSCuTaLOSIGAOB/c37RbyE
leNgLLIjzxswUCk61NOCJ9508Pw12XVIaOZ38erecnCkAt+autElIsZUMGI/uLj+8U0EYciOYmF5
OE4QSvL3lpIIyZukxvklNINdfUakr8WFVXhDvLN9QNhdWlDyH1WZM4fqsoCg1Q/ex9+zClZ4EDke
QwpSCPG2osr/+wl6WcN2j4W/r4xMghdjRVQKFy0Fypr+wk25meOmfl3cKiRExMNHGNHOutizPLWt
05IYh7Sn//ahsHKGPUvXxcZD7/WO7ItHRuJLpu77M25bmJSFkJchl1OaVyyf0MdkEFQVacmPWJsJ
DRuWv81vZkbdcu0C/HNJfPBQ6y/98/gL6QZd3hCGNW+REO+AC2fsZG1NWp+iwIh97QhVnAC+80+d
7UxMOD1QTW+qiGZfIp1lByDSxLn1dDegyqjzTD/OMUK8Xe2MufvIAGm686KBVfbBc6596X+ek29U
MhyTOC/RODOLku+es7dMljuOyvatitL+x2AVuv3ZpNMKN+J/mOyTFuBrI9BR2fexGGV+iL1F6OtS
F7Ayu9rV0zHyBl4wWmt62A+e7x87ULr+mliwxmug038DiP4gTzqIyKZ8TtTeLiOv+9RLvXRMGCqd
Eyic+DW5QIQ8dJ98I/wMAbjqQ/nQYNlirjD5lrzN//qBaPTlmjCADQ024u9eWKY8y2VWjDEYwUHu
LRZ36YTaf6CUaybu5K1niyb5dkbsGv5KsHcrL4aIxkH38Tr75/dH0oF4m2HC8ec1/b0j24pxlls5
+T4LBaezScBCdvWkxQ1tesv0n9FBV9PEFDH5oA3LoPkeLD7XRxPjDnMcEsFXfYb3ltBjWvbv7+vv
MyskQATzKgIvIpcrhDX27vlwbi1dUaT65Dl6PSv8t0Xs5G2UbTOC/sqNSAtt7vq2CcbH/xNK9/4R
IlzLSL57EyGsWN16qP2xhMSEGmAuYzhX+cjV33lTX3430oTpKau7ud1jxBOnV3mQt9kDIMUbUhuy
oMXbRPA8fayXmvPEnol0vq69qr/P7blPHlNLdMlV1ZtUfErCJahwu61K1MdxYIYdy7SrX73ZaeRz
VebL+DJKJapLsBEruQb5Riw1kdIACWKc52r/76/+/RHE52akxQZfnaO5L96tVC5QKhWMtE6RyaPx
UfYuRfviltH07GFg0nz/91/33g2TowSIdjUHxKWJ0fj7c5jyy3LxiC726Fp1s3GXtZhJu8m+03nW
McUOp7A7hcPECz6D7NEYuPelH43xo1N5H8KZ6+38n7ONQwNbONeTYSAcjOXYan9/8UHsD3USRPMu
m7SFTlOoEWGToBjcuZ1wbq2yoHc3pBQZHJgCRz8yhBkG9787Mt6eAw8xiAK4GOLP82Y6+McCjOlS
kHQsZpcGTeAdqJ1csddd3GaPA3UXUecZU6sbGaRYcBR563RXY1Bkx1pmoc4+eJq3+JM/3woZxGh+
8LLjPKWIeL8d2tyxW6uo9HHIWxk+25bRPbPjxcyIP2n/APRLlov21Mh+bSAecX2DM3kHVLeO+zPL
EvG5y3MJpRs9QvhSBsnk1Zt8cpjMXfkTdfxFE2WLvVcA2d1NVxgpNiiB+dnN21yuIfsZUtK/r7+/
yfzrSbN6F68pLOR8kpP6rlbTzLUCMa+DNk9wvBEoMJI4jxw1OHVtYE3P8Rj17kf307qJ/nqbuHtF
a5AwhREWS++tgRKRp6hX4/k4aFb/N5qNuAacHan8kWKlGgZ0ZR3LAVR2a9LFhhvVZx0IcDf5xzEt
Kyhi7M99ykSmRMfqjqssV0xXlRCFhzZPOx/hH++3BTwYn+oEabpNiYhO/e9tIYPSLXSlEsZ2hoFQ
hF04s88gwlcjlKmd7iCkQMUqeirNcsFRMoPT8FGa1dkr9O83xz0qMVUKV4fPf7w5JWnHxezYRz83
0BScIImiy9T0fXesDH39Y1sV1Jid1rah326450EP1kVET8w26kTRuXf5An7CEK5TFHp1NnK4xcD7
nDxvIyFMYBY/wNpAMsmDqqIpqSqtm+zG12Eagamufzd3DIt8jgYORW0PAQ7Iq7UclIyYVT44A6On
tq2pvlogjulZqySwj1z5GEGSriMuwqrp63sRWYH7RBEvrX2euqr60VR6uuclDC7EWruNt+fnTOqZ
35qEfYJFG+O/eNeJck6emNZCERaitr/MXjBAaaWaRmvjZt7wbGbfIt377SMkHSPSZ8eOdf7bVgRy
U4QHXumfGKOFEwikreJtoJLOv2+92Sq+FZOT4bg8pF16g2+/vujeGpfEB1Z/rFdDHVDSwIvvmTM6
+zprOw+yZVnKamerkSC1DtAWmUDBrAGLJAD6at8HPu/lXN9jMNG6d/VAI7DNx3jhUlV+6kCIiGdI
5zJ1W8gr66iuDTI+dZKgsgWfxwkEycMbnOTMVuS/JOna2lpoBu2U2Gg/vOaSyOd9pa3RME7OhOHD
Zn7GvzvXEqabWA14SVv+dgpKFbyw5xGGCDdgu+cyWQXhHulYL5FuaJWWrOchw1jB0bXejoRwSGhR
etsn64v5sI1RvpPM8U4jqA9OrQVOeXf+ty7g2fgoSCVSwPgu6482ia+v6H0WyvmrFAHhN4dz9Q6w
wnKJwiVuX6IKQ91d6fQNvh8iTvrqqIoYVVn19tZKK+DhHCyN8t/TPCTWXoVL6m6RpJX57z6p7Zy1
yae/HGgEYpxJkqTqNgtUiaLe2+C0j3ZaFNlWemmS3aRJQdhniHY32i9R6cl9BrKvrjqulOFEozd0
T7jo2uSgzoGeX6d6IfScMTVofdl4azJoHounuOhm61hAGTvqroke5jzxgxn/wfWLTmYm4zsrZPJ+
EDHrr7qINJ3PddvKriEaUbbis1CtkpBgM3dIb9KoE8NR9Uw5YWfUpsl/B00W+y/gge50VMsY6JvU
Dga41NhwUSgsOmffZ80wyrskzWK0hVqUQA8St9itq/3CPbAC4MbHjRzIZ00GC/VipiOzt8IUoiw5
P1l7KHFsHZ/aquX1Ahfx9IHVTZhTVKmC4uQXIPsH+20vFiy1GLJCh5vPRUobPD4uPBOEUT9qahjr
oQviusWaTHN4Q9jpvwCRshUw1M/7jwzb3zCGd+ckhdVqMr5aVorVD/DP8jXBbCjMJk+QCpRH38PB
Q7wQ5rI/EEwiN4y1AMhFANJ80YEr20dNLfmSC90WzI8wdNrFiU0uJ0S0bOX7MNIiFi2xnrUbengG
NTPkv5W+g5WNYN/Ad+9j9Wh1jkL9R31c7Bvs5sY7UQ6kt0EKISdajk70w2t0L/ei7bv0dUmTOsOt
aLY0csypx1WjaEpURYEO0JPaWPbGkMwLhldU0PNq/+GXnX2bphnAao3ZsnosmDCjJ2I562Ndl7O5
LlaHi1NtYkSRa3txkeDkDo8fbaSzgSkT3BZtXgcf1M3OWhf++cZJI5A0DKtjOFWS896rfqgxXxZB
3JzOx8CKuZXXfQ02fNGQD4aJitXE/a4rcyQ/WHnWCBr03Kc7vifd76uwIvt2aT2W77+XOO/oEKAv
HrULV+UbGoUlyburG5sWmJPQ2ZgkiTkuN9HcjdF9AcD9UIVjj5I3TyZ5SurqW+qGisCcIneBYPt6
8r9PY81YaaMiCIp7aIswK//98d6lmKyPB+MSSSDQB4QNzM//XqpT7xSTCsPoJMpMbMuwt9HXTC5G
E9Lquhbb4pjDvXflguUdvIDbFuodvOwg6KmO2tiPrhMMf9zrMmvq+aicPk6PnSY0DT/SIcZxymup
pm8iXZf80CLu6K7llC140Lhi8nZJHxfyk1HxEG8/+Gx/F3orULL6r9E9BuwLUNB3n03GQ2omZjJ7
00qpMG8NYT4or1seGmMPkMGbpemYw2EGXUAbAyJ742wJrxiLvYdrDtZXsV+iTStDk14w57Lifd52
nBsrN2HTd/hFbeewdyQJT31NEZQTvaFrauxNgoWrfai9OWiwXOyldQEFo2r3HS9o1yZF+5FL/9up
8p898PZxmcoDZmPwinXAe6Px3OVMnaAk7rUaSzQNEZO4Y+nmAaBaVc3VMddWiWKu0rTFMEmK+aFS
DU3zyBlKdhXOaRCE6y4lrzfK3WFLsTIHm8qdlkM3N3AUamkYK0VlFamjLgOd7CwOD4o01UINwC9D
Uqakrl0uOHxaXvmzAvUePzDZdlcx/X8+JxQe3FHBaPiELvwRWqK/l+xQ07SXSePvplJbv+2YlJVt
49flnYuhNYoYjJfMPhj8VN8Jr5+wDXJTunqIZtFckF3sJ0y/Ygz7iP9+gw6ktZpPSQxvgn2eZyu5
sFvE7RDUZriJnTLvblvjD/qplC4e2pcOCLdBtl839XfYhrr+qEP5G7NdPyFm6sxACReEsu7Ldwt3
qCl3xjmPd7xWnT3WDcxLOOZO0j3Xo+03OwDGeHo+lzbnskUVmDF+yru6be7aPjDzB9at/+hBfSyR
cTcPsZRZE4LfR1qNVjgOpg/Qm/IwgJx8vTGMws6atlGp2gfJGFNu7GWef2E6CmiFdgsN9a6Ct+i+
JJIZ2u+oU31JTjjmb5fJW/lvZKfkbsjA4dDCKAVZvik68hvfxiWY21Pl4d6wXuvEFeVQDf/9jIDk
8vcpQRPK+Uy2mx0wHXRIcnp3WXf9bPphsJIjpoIhwqWmdKrRuZKzXahk463slcegd2KkfUC6lB/n
K2bKJZXUagUPleKN6XbubiZXpPPz+Qtq9UD5bCV5m/+ul5aqqPTL9jvZxhkjwKgOnzzhNA2j0ka8
KubuxHpoxXmrFjGqoyusAeL8G/ymYtuJn+Z8bPvbilMWAh10MO8QjV79lSBKJ9gCI6rh8vwsKcYw
VHsV8MX3M4Sx+BYDLl4unkIALN5tZy+JfDw/VkanNj4qt0c9VTcUKOSJQLy9XPyIRKhpskX/YMVV
0m27t8KfL9YbH+PZ5+uxl5SnkdKv9C+Jwa71O18W4289/syecPKE+31+HKUCEz8HfcKLwxqOii3G
OY03eq7vR7Lb4wuDu5xiWCRoSJS3elomXhNNUBNsv/pMVzurR2nNEE1tjXJCbv0AycPvMzx2nvnA
npLTtiWU19t1dm85L/YQevq3SgUL7/yVne/61sdtDxSnxRQB55M+OkU53LPTOFrx9Kls5vj5jKaU
PjPlSw2l1707sxjxoJrpTzWeyvIz9L5wuSlGOyu+2n1pN99bb8mrjUmyX3WCy8O90ycBcjjbeoEw
HEXH8/Sn8VCnPttRype1Tif7K790y2kH/XEdgrwVrWeEx09rdl2XebZ1wzw0xrC0f2vOzq3uZNGv
wAToh/QqhaXws1f2WO4jMY3IojTceiIioR5oxHtNzZ/FGB6hUHXN994F4XpEERAZmH+phNPK0Oh/
Wu9Sp6Y8LKq3x8/nhmdkY5jdVM0a2fu5Wcv1nPg7mQ1h9pS0fQhuZkNRvWm8psKgqKjTPHhx82lV
2r91sQJ4E180xUj+SEL1SqifsI6VgfulYBB1dHReY5Hkuk9FSKChGBYPxmztbpLYk7schVvR9x7u
UfGtmuB9tWUkfiWulW46gKrtVFvWpQhrSTks/K1WVnpVZgZrALCHTe8mfDXKQ6JRIz/oC7+Hxtar
+T6L3TC78PwuOQazSbD5aONbP5O/FigvuzJs++3ozI9qnLzvVW5R7jZd+LQk83Bop2g+wR+Ir9Jk
tm+sjGBzhqPo3fI22UIlWm4tkWK31cnhoe5wsLVtgylYZVXVsAmxx7xxSNG5HOLqgIgHiT0/7FRo
tMB9NNgQo5cBC4GkSIlDLJFbZy3mC07hbrXx2hsnXdJVWo0nmztm9ncvnyfyIWWEwDoXO21Z6U09
NWAwTS+ujMAeOHeghMCimPTnwTO4JzTNJwU1jjTRltSnuG7yqwFSLFlEPu4OcRffttBQ90YTYgzA
gi7UStxdS4PpohMcvk79kJG1a8KHuLHyF29JxyNAP45y1NvDJjbhdDWIAVcapzJ3XWuhCe6iKd53
1nxSTj5v06VIt0GGIrJpKVvX+88+2K0DBBCZQlwKV7iXthbeDw5h38GowOBd6+bDTpi6e7BwkTtG
Yg72djHbl9BwvjRlldyFaQ0PSADMctxeV1Z2Xy5DfQUBeN7itgzhUGbe8mTGRe9sAwh+mVbBqg3u
cFVrKUwzQIxnW6E+NKnMdsKxsFaYVIEhoFM8D9X8y47xVIUMilNlqL+B3NgkLkqwqqfatCksmdj/
ouSYHHwnxVIg0pw2vOfOu8SFecFfeMIv1IFVhyqFKhnj6SjJw36bzmLZD6bqg+3AzdtemrkEKdFL
WGxaSutPTonpse+qJdpVSS0ANZcQrQFpZKlPtTf0BbqWjPNt6QIIg4LqZlzS9sCMXH4FniIn1ymj
Q1RZv9BXJacux3g4lo250Rahia7lWV8r5eXPDMSQeYxNf10BXn3JrUHiF1q4+sqLydogyuBb2Wux
wTEh3GvA5ksYhiFp9z0qdhjhHJ+VIIuudjNrIJIDj2EZtvKhokeZLtN5GB7zYU42zUS/3hUuLumk
zmBzVEf6lzPgiTtl3kOunPgnHmvzvV/D+gKImV+GMdHWRgQYq1eOj7fcQB7cl3iJwm00RUNwwfrK
P2HIHJEMOsGp7a3HGAB4G0NDvqwVVPghlXeWdHV1cAcvRtCaWTa2rqihy9ai1EyQOO2NFVTHsLDU
raihS1LTLy8oEn36WgTu7SiXZ3/I8XgoMF61yec6GDl729axius6QHyt8A88yGCZsB30gTc2de5L
lPdFwf+UGBb+LhOZ3PVEGl46TtOeyiT47GWNuBdUJEU14eDJvHlL94DcdsCuspCxuWyEeYLVEL8y
SiPPM4NYZZTTPVXwHO+RF4+ImUxynxr73msU8t9iaI/5VNMddNg2pgMAQGclEBD0Eo2bwlXdfgxJ
QMdG98ng4vcg+uBXOJqZ82iMjn7sY69k5ugQDyrDngkK9EblxfxVSUzBF8z5pgylsFvNzrcA00P3
oh+mcQMGW2yAiZNPQiyc9n6F7r6fSvdzg7H1bdLY47OO8pbcoFQ8liLBTtITuIClpDrhEqi7H22h
9R5NZXbhsw0gPErFpD6CrRNARA39Smz8bDRfZuUjC54HMp2Jzgs/uWmQ4CkVJ5uF44QqK8m/Rkm/
fFlqupi1TcADsXEwtayiKHvRnq5wdCLwN+xThPyLVR09xmK7UNfT0xCENyGo5lEAsN1HUJTuGKHk
+36xY0xtB3HnA0xfzGNa7xE04Ju0tHK8zvGW/awyCJxR27mfmeWkOzv3xY+hCPVxrKrq59ANIYS9
Fi9Qy53JzJVYOdb2kN16Di80sEy4ozZB6G5BHBdZOvYXy4QtQuKV38qWvPi8yVHoh3FkXVum9S7U
WLyNh/K9m05MK6IZwuhcj7cDvGyYy2l0o5M0+eL1bbRjFLN8GWRuv6pkaTZNlC57doP5qvJRoZPW
Sm5VY0+kS4uBhrYs5I+pcG9p9PWrNrY4lvXktJcB7oj9hvLSw2RgSLGr9KMCdHDMd05eOt/8JKGu
i61gW0wuJEE3sVras3Do7IvcKbB99aW1cpzT4U6Jon9pTFM9FIWMzBYwNktQb6h+p+YkfJIyDbdV
PRx0XHn7mGrmi820xke6tS1MKTdTOC/X0LyijXZ8Zpyag51rsn7gduwOSL7MJUBhhZddMF0MIonB
sFW549IpdpUodlEZpBsvhSNFjKR3WHr8xJCU5Xve061FM/3JUStEF9OA31o1bkbAbSOdsY1+PW9I
GiiH/tXvhmE/SK87ElUabXWUCiZdMOBVWr/OHDHgwWa5zPygV5ug97uTU85foUMEN9QUt2biXDDJ
ZO3gAxAL7eCN2UhKZ8rPzdwk3aFHy4O58AC7wuS3McXZxiumCiWbTahyRyc2oUe5pASQlyJIulcS
yLB0oe1D7xtg1DMSMcC6bKl8+nm46IMFp8nE6bnj3GxlWE7d78Zu9T6UZkF1nMT+hfIBLo1wfvhJ
bn8JSutz4KqvQzUg3JihBGMk3tbPQ5FPKwBJTCEyQP1NqUEfGCyED56qgk8qwv/a8VW70w2e3Ymc
6QjSarorPVy+mznMfsR14u+j2Bnw0vQRuuUGb5zQ0TGql0DfImCZmdGu3h+i5H5Kh1uY7vaFQUt8
xQy5uy2Ix7wKiyR/jPrR2QVywFFKzW30NEZdaw75OGY3tpd49/wsBe2AjIwgC9ByTHqjUXxRTAT+
yQJO0JvG1gO+8xE2bcvsOMfWG529ycp4mw9e9uhkQXML9aDemqZ5zTzJCd1Aee/91dO3iex7l5Cq
h67CPdxq2vKuVQ5c11Q1bBGOEcE85ZnDZrnJoVJfdGPy6oyMcGai0i69sPoahKRsdz3dKbT6ghVt
UDLQRnZNjD0gQRObxB+9CxovWM4hnOddX+decYG4dDxmeU3tmYfLU15V5Q8naK1XXdp8AJQq+HbH
2ScRNV65SamRNjlm29/1GE+HAU3pS1ybbD/4o/4azY26mfxmvF4y18KvGWcTyQRq3xS6ROWCvHXG
8BdHwIi8guLCDpN2P5Vw4+ssvqnLmtqPTvkZC97ippwL1oqaLRhC2GHf+soHwcGrnHt4Oo0e5HkL
hyW4UBmRTab+OmvY1owayxftpj7FNnWDaiZEB9kE012wV2RoNnNE+nYbje5VYNL6tCw9N1hf3Pj0
Up8R+3Yn2xL6kipdfm8YPfw/ws5jOW4ki6JfhAi4hNmWZVXRiJSlNoiWegQPJEwmzNfPAaBFi4qQ
NjM9mhZZBZP58r17z92xEYtHnWT4s420+wfxdfFquIlNMAbXCUyPGWIcANc6L0TnZnSAsMgyxQxQ
mP7LRB/ysaPqOleREVy8IQjuW5XOrJY20wmA3Tc76NqdTAt/Z/pOe7MLvJAol1HXZ5Z3m8IqPExd
9d2MHOfFq1yzAwymooOIO5IChzrGEIyo9qOFFP6amYZ1iNpZnILZ10doz/mhpst7GOb8S5v6wLXq
Tt5iFrFqF8uqP/R2zz10dPixtDXjlBTppsHr11+tPLOO4Eixm86jKd/NKsg+5LbPrBnH4B6LowzQ
eyfuaczU9KRFre+BebtnhnJSvc45kQ2RDXk89LPiWPZUexI9/dVN6iZ5yVUpTnOsm0Ncdp+m1AzO
HuHnh6FP/pVN3H8sxjL7B8VFeOhiqIUoAYmsz7304g+lcTQ4dgPoIRx1p32lDq4v8e/MhI8eZ1QC
18QNphyYXFF9ELkMEUWsAsbOMdn77NSjQ1NqntqXsPNx5iqN/or2SeEC8NKSsAT4Bcg/Y63sejcO
GR9epHkandswD6vHTQZhxhj83g353JgnqXVAwEESmMOB/nKsj0nk1/VxmDMnvCPjGSO1IwsrPfRu
ipNRcUYqPmxDwK37NQ9jZNzSRc24w5qdBSdQCcsD3yWTZX4w0EV/tOwOOLdntEb1EbPapHdjygAe
6LIZyE/lMBn3nXY5UjdhjjuuDWs6Ku0cMauleUI7wCEIHt6lmsPLjKs+Pqewjb0ndO2hQ+4DTcaL
n0HYJ/KI7lGnpXWoW5Gat9gZuWbb/DTmSbHPNp766rEvA2amaZB73SGXDU7fpbVN5wgJEb2oPkOe
dq2dimSWgYhFgvBGhpdPRqf4NOHaLarKkX/249HjgJFko/Gkuh704Y54NSIUylo7rOdYF51TvI74
2b3713AO2uiWEnrCrVybMEXQ6WA/BlYjuchVMX7ZBoXj2j6aV23tWOCbf9oaJKNIKOSMFlPzvWZX
de+8cuIxwLg7OdcwaLT3tA2JCa1kSAxQFmEl5oDV+9NnnnHzBny97+Vs+u19YMnxOEZowAFeomyu
PopGpvOFEQO5ruSAM+tvV8FNv96i7a73ns8V2kkz8coTNnE6TQXOdr5TmNGcSzNz+mdRlWWPWZxX
4y2lrmHuMnaKf9PWHr0iI506OFoJfSNJBT129yO1oHHnMHQE52WMaJbCLOGnbWqKGvyEwAqjBmbw
25j0zx3U39qnoSVsQhDwUSIY+U2qR2qOYmCoxaUejfE1NWdY4CFlA/sPl2I+Wwz5l7dw7Lt//vyb
xVuVIL81FExXyfhaJlir1/c/Iq3AnrN8QtZ22SaqjN0bm3Ff9B3PsR6hhuXyW5MXKThaA9kUbuT4
JXKoYSgyNTHaccQw5yg5zJ3BuAzWvtY1Yp56+YM+TWr3Xa1nXx37ijPBzisL78C4EPBjiyMsu3fG
xIHuNZVOegXNXoh0r/AdWfty0EP9AA44GV4yg0apV/tOv/NJwmkREnr9+5gFhIed0yLgS3SwCK5c
9ayjJvynzzszvdh6EqexpdWxHytEgAREMNalWKzbcp+ZQ9QTKt+WH7yKpKk9I4SZoKJJlQPkJ9E8
DBGaAdLmZQRyC+LGxZ09IGjRPEbqQCvLrXnwcv0tKEJ18VvZ/mVa8Ltfa5kohhaJtwuMx0dt9WZI
o6PYiPsiuWapppVpJiGjNsb9ZvJucsoJ3z2QcrGXla3No+v5fUPkltuXdyyJxbif3MZ5kkUML6tO
LIh3WYph+ehhnMN+aZWRuLNDKaxDGHFApPk2P7mL5OGaMW/OznTZgZ1UzWjWn0HdhI9sWJGxG5Al
UV2gbULWNoSmxn9qtZ+pZzwgfB73Nj8XLlTjqUM8cLWrUMl7x9YfadDHrwLHAwGMBIfPn/GB8LxA
ovCH+95LppurS8b5IS0va48Opus59he+vqtCXGQ7cDDZ+34IQjLi06YFxy9Mvk5iMnA8i4QPmPWt
Vx5CN+gVcY8hHxCghF3h8KNfvG9cs4F8RilRxEYynGIyTB1G2G7niU9gguaIPSwq0FhkjL8uhDhp
HHwMO4BJqtK0T3HN0xPl6dwfIXkb1q1taLichsbExmOXvB+XOg1JgZjrOiOHqcjEPukTXhVlNH32
nqEeT9Ew6AQOxGRw1i4aPUFfGYPke2CX2WM1RVPxrg2L2UZPXYQzlpGCnJA0Kp6X6OEFZte6yIHm
MuCMUlj+vzmJe3SFJnqAdwZ/Sq6S2cMYsWi0AfHxyN442TDtU4w3GVQYHJAkGJTOWMQPuCYG+MmN
Nzf3pA222JM11JfYQyf3NHmFgEsWgvKhRUyrwYxC+cOx89g4Fgq5y6VvM+MO4ZTXP3U+oL3KV95A
ZFHkxjvXqOrp4oHHfWcwuSGgQnug3vIy0MMp6is13EUTSyI5a+nSZR49sgWMZvrYwx1kbbEVuQZ/
Xuq8ZeL335lnyDJGgiSEK88zRfiWOKVoh5blWDpXzmJ0y6ZwwLTLls6oJGwpWfaxQqp7pxxfJXtk
5D1i8siW/0jpUc2w+Crj/XZZnd6W1kJmcptPLhq64GSalbGLxeIHGNdpf0mNHaJIiIEeKVgJzbt6
UZDiZ5LcLw7h5ngLExL/PjPpoROVA04CLiHzzNPv7YDo04hhCiy3JGHGCr+In5z5GmGPZrtOz2CU
SFnLTWYUwEUj3qhnVKc0JlNOrAsUuwWuwIxsQSzkiNVfvDJt/006WCP05CqzeDJqa37PdQ5fG09Z
/aHjhHKdAIY9WmFV1T8slxPjrqPb/10Hxhwfy2bmOiQrS8mDs0LeBmI3INhp1N6LXE0IdKbGxLY3
iHD6GmBl/fLnW4im+rd7iI8AHScjSIGE8q3utHca2c2txDRsG7J79csS0wv1Kx9s82nlq7Sgz9u5
+u6TDBefLIWy9CmrOyAi8UQv/UwHoSovAjv9DyPXscCLHkbzEeNJPb1LM9K8eNqlxM0s7aL7XGTl
KGDBeA6Y1pTu/j1AhMo/ZtKnz2yUAmR5p1z86pufoDYyMRyzge+xowHiRk+hpDJ7TwVi4maMgZvt
QypzaPsE2tV3eqyrYJcEi5GBRiMWMThfyAtQJLXy29yw1F9ZxOc704nYy6KiZsTrFnOvj62YM/fR
LABboJ7IrAVQs07Z3CHgp6W6sVKM8oy/PvQVgpFPBLc4GFcArjxRbE94qvI+5MgToFTcbavFQMs4
2ZdEjP7L40UvRKysIAwoI80BYWCQjRKXldNAEuB2u7ZV3nETSnAAmv/hacqSg4suBHBY4LXlQdt0
5b9B/gAGlUKrQEYSLVPEuBv4542JtKkoujZqfmTOUIhHT4/ARSMjjw8Feopnv3VVdd60L5bghJjw
wWKY0ICXhnEn5ma5s4CAIjBdJlh5Q4/0HcyyBVqAuPxg2YWJESFuIo7loY18o24Bwc+tnZ0DaBps
oVY8JffRCi/584O7MPXerD0Cl4q3pGJhr0UQ/+tWnhRWPTfSDa6mrdCMVKtmZEYhDOBtlfNEAdyI
IxaNigVYRPhY3XwM3a91X9XlN1WJb22ADgpz9iIUnSKu7F5Fi48/iab7jK51tGekkDqHcdL5fZp2
+ftMlXhz2ZCt8TB4NfISutTMXlksrGNQqjDYW6FsGdGUqb3PiE/CJuJ3/JaSNod3ppdrXrCKy+lR
Rr74ahGBhsxHx1ZyZf+ymPIZDZlyf75Wv18qHxmawKGOP8tEkvnrpSr5UhE4PuNKncWcfRuZs01M
ADGjAXS816OamGSmqMYZTfzd0fFrOY4IiAAQArIdgjswkJhvb5abIjHt5za76yMHjMdgABWgQmG0
SC8FSeaNHSFkvtV0Tv816sJ02EfMzorHyRk8eO8tGZX/NK0qg2OG/JIO4ybgTtqGjniMIOisFlXh
X0Q9v104gQ3A9nxcfyaCubf7m+OVWKF9NPTbeWiTLIxyiJZIDxUYTx5LD4bpuRrFsZ4GQ93/+c6F
byX2IcRIbE8CaJEtMLYun/A/h4mm7ZN+dpLmNkxt+S8SoWx8n9LRgLI+z82XTWYbBI3XnL2VhFIN
/ezd2xA49MO4sqtIiHURQ0VFk13MMdCM21ZL/faWYJdhN3QYOUE/C2puPQWJkd9GKU2X3jpiukuf
hq19Ae3WFB8N/u4Z0ow9PUYwYeMyM7/MUgxUqtKA2XiJhj7r9+kS5Lxnw2drbpu4Nd6zu7iy29kW
zrp0v3EXO6mq8BY4I8cT25li52RRvOS7XsbgvDl0C+xeLbqtNIqbgLiLqfAUGvwhGeCkprzeXTY6
8BunjFcsiSKWQAbwVFlpNFXhHp+76B6CeXL+V0Yl+VmOoyqwaAVsgGMWgl3DOrks62aUQ7cCR8RW
MfBFE1oOHu9rvRYqjowxNrQQ9KrXjCkJNfwmyTOzxZTH0gdkTczVTDheGwzq1thw2Yhs1AnRTmaa
fPa124Y76jW0885kEqqMhU1P3zj+tEQTjK2XfFYYIb9oFQ31CbElxUkbGImxR6NkNjcv7kOy1IMh
MwFA9bNKXrbPGXVEYh5nxyuy82gY+MCknrrxLh2zxjF33UTVXjEXH2v15LWT3f1FzmgtQqT/1oAC
XZjvmWidcKnicH5zpOrbtnMM0yQ1brV/eL4hX7tVzNYEEnV7r6XsrrWfp/YXSwUswxndQIq6tbbi
nQ2eMkRH03VKYAKdpzGzG8wQ2d892G/fJT4p3kGfSQYuR8KL3+jXWobWZoSX+VzWc1ke+4QIM0ji
wMdeDY5UyT5FlEhL3Zpr/0yHSBfQRbTZPUchpeFOate6daitSAwNAMacu4L5tZ8Xdn3qMyCPT0Af
wWwyLsYcSJjc35fR3xR4OIAX8baL2Q5O1FsjXlkWkWeE5nxGCuGCu/QKflPaWCSaEfLepF9/ljne
FNQ4bR3Xf+nJP5xP5Bg18cFHTfKXbof3tnzkeImbXyAkdheD4NtuR9tQ1iVdxo1bO5SbQc6sez9+
FxnSyz/WNNGJKtYDurujRgYjrnFHvkOUEjemSI507jj0aaw3NZwqsh5WIw1dv8X4pBtaiJtLBw/x
3Fa7hqYr2qStk4a+hx7dJkiKR8NhDrYazzbN1noE4ZVUBbubv9pdtm6fOy0sgO0Xbbs/EhHW8Zad
B97o1gscG1YHcpfpcW0NxgGbPu+tPfXhHhYrQ9VN6YgmckIIOADLGT+K9S9sjgPdKS9/J1CoOPc0
+FT2UttZQKchY6VCQNA1EmRbSqt068MZEULyOzFqhGubfDIxCJr8OBGNyRolEpqot1bVWXQvwfRE
J8+BvHMqwgQV4J/3HbaYN691EJI8ilKZ0gpsHjvgrxtPByhKj1XKKItuPQuMZWXVfVMXWXZPel/Z
vYZFUDLz2iSRGxu0xZY+f0IhtFAfHWZsHA+cqq4fxsk2SawBogINNbZTbpqXBRykKp8zDdHdcBym
R1X6Cw/SKBx65AgyZk5d88pNFH4nvUsxxJb7uHlpN8zZ1kQ1Sg8QYRijuD7z5jDox9bjB6m7c3QR
6/9BObPSF9i7jnqttav0tdRlkyERxFS60+tBcKOg1N3gNN/iKB5YGbz1JCSAK4JKdGZj4ssK5nI/
D0ekCiyfVqEndN9ZwI+a762bmOrBxHoPbzlyCppf6xLoRURhxTsxpX33NcfUVT+5Xk0uq6RThWCx
bd3gaz7WS79gxuoGpGfZlDZJ9BSXSKVlRU4TNOJKcYxRKS2e27ZJNBphMw71BUyQ+AEEoDhc6t4A
PrH6nxHUhvwgQq83DiUPAaAX2uHGBagt+YNzEXGAYRnEQwPoBVXnBjiYIkaSkNS7KbsOK5PD0ChV
z1UycBw2u3Zp3W0m9O2Usnm/t0+NoYT7Xue4WGtOryN7I5pn1360pW/0x7DoWdm3m+UIvG3pXq5b
Le2/Tl465YtiP0/aHu8o8ZTf7DbGae5lnE6hhxYlkThWSQ9kV0MT7V7zFJTVORtQuuEDW1lTY0ZL
+11K1RacrE3Xu6FIt94EDgJgt0x+Q6B6wMCM9H+OjIAdV/NkYYYIHNLkDoU/F9VIEvcwp+O+ajMY
lvz/Vs4DpYYOeNai2A5XYkHp+1zJnHxVbpuTMS3aKRPtxFPv+kn45CRDiE575QN7LWOrqwl9uj5K
9lbvDPI5715VKtRy2KwK5pE7yMlMqnaK4Tr/a1qPNVsvaWoz/M1b10SuN3/xwfAvbRtqhTLY3bfF
0AWXOC4xzeGfgTOE8EEkfXXqa0wF+Q5TUjgSdWDkHekL8cJa2YCu1DFL3WAwDOBQ1Ht1+RqgrLKf
jfU4lWzX0WCT5t8qauIlXtXicyEyQ45cIZsDn3kdtWOJh22Xcgs/oA9jqsnPH0Y7YolgRrX8jYnt
LNB0B22yVlo07BlpaQoBTWJINDGlZxvNqZSZ7Z8thQr4boz7wNj1ht8UD9vjv2FdvBA2FWDnVBrx
v3ap3PmFF6Yvzuznk79zcVCExy4l9fx5QD6P6CPDAHeprb6gmCN3fqi/1XHZZmejbknZ3dm2qqko
nXTm0065XCDPGJbc9n1olsNL7sRp+ZDQkmM+t7yevSOb+invlPUpN43U/xYlDYfSocTnTHpb5aPu
iF2UPyRKV6QeTakEq9jkvJ/7yTFmB0OSP+kjez/pJlzcdL7jMMmN7vupDg40pFV62bphQwSn4dYk
+aSeFVjkHegGk6kyTuH5WC6uxpMPx8A+be9CR/23jL9z1gfHQ5ehfFz3u8pZUp5ZDZZFNhzlq7fa
6Te2KFgOPj3eNNXsw5Y2++P259C0cUv69CR4bXM8CbRgAqVBm2Ug5eUuk8Iu9xX21fkddHeotPSZ
Rxi+2FzlFyiomfWBMRCb7/bz6rWnBmA3Cl5bZ9JgSw2wus+Iba35vHVuNjNEpd3lEF1o6qLlUenH
SwLwiJNLgEfpkmVQGvd5VNiSX4m25BWTNcjpsFdz9JHTS9zvLB3HDw1eooOXpqQAOVaYT4cN3S09
B2lCV6CTQ+jgegZ2wQWUu3zR+VMIb4uoDLzQ1tVMIw6n1O12fw8Vn1W3Llo6KtCmCehCpqE/s0QE
RPds7+zKat3+2V8XwyTvgJEFPdG3H7k3TXTChzWmx1gOoXHdFtqiz+cfI25WeTBqfLhHYKqGuuGB
Z86ck2W8ZAEisr3VjKSDnV59xYU5odUAQdDi993s8YFJGwsKWMX8j+zFYWGoFdqGKhvEvmalqwdk
W8DjF8rXXNsLWjyubcLdLB3pm5Cds7ymKy1Y+zUX1M9IhPuUuTObIsQB/rLARdZfYnPOKIytioPk
NTNMOipeMNAfnLj45c0xadi+Dyrw7A8b5w2qNz9ie4n7ejACYPh+791NcmbfDAtWxquWjUPEVWhz
GGtQQbQ6+swMmi16g3gijJz5Esosu+aINj/CjF2LQL3rVyB2NFNdPnhQBZz+KFZnURmkHldCFBNX
QkoOfOdMElkridRdd00xhLzqTdD1bFvrCXO7OAPWKk4uvsmHA9HJszhMOdYWHYEW3WVGwTb35xLM
eltZM3Zxl77swjoRiEmWw8B/jv59jVbLyuoCNyXFx7EkXVcf3TIvCSxxrZb1nealrZ4QC4zqB2XI
4uUdq4TiSsiSI2zOvJHQkynoGMfSisUovk7Q//w5/befk7OIabsW0zTTo8n0lgJgtjW4BM9prxtt
fEQBpC5IpohpZsWX3jWD1/dM1DIOLhikCv8pGAdsFLio7gKVze1hKwqKTi2LKEzv9oD/vYxPfh7O
ZNJh7UmOxno4x4KbDOeedO3pFM92b9/VHEDxaJu9U53xB0XAVjwzP0Npn4BO1rFJJg/Qr5A32uYm
aZR8nO49s46GXdypujmZXUXSX6U89o5izFAo5PjNPmaljHikm8LNwgNaSEK4ZKCqlyymcsZ14zJZ
S60O+nKhSZxNWNSBIYCfrwN5rA0fc6XymMp92oA6y1CsO7lbYMBW1k74zuFor6uI7KNlUd16zWOp
qAs2YHZlBYZ7UBY9sSNk/rk7QC1vmrNtdmy3aMMpOUZ/oXb/5PD4LPNnldY8r81aXwRUfvB53Ipy
BRcTf5669M/3BRKh6S+txjfwXpyb1vI8MHZHhQRq6Td2SysnchO64tbQMxkvE8zIL10cJJxHJ9y/
T1lc4FG0Asdlmk2xRYwDuDN9tyF11Pbh1/5U4RMFdu5Kf0T+vBL5vMK1olvdSNs69FbLGG17a+Ni
ttSDPdFk3PWtIgid1rVrs12I4ZMR2lZxLlZyNm4v3os/P//ubyZfHhscccS44P3nx755T8fZJk4L
Qe11cGN2TWkJ2mdlORA41TDkCZ5F6trPNpoN8QiUWI3HBjfb+MUsUVk/AJwJwa4vxLH+QP3S1jub
9pF7puvHdHXOVT0/bz8ZVYlXPsRDA9lfrdTKWIiFeIkEou+CfTsyHfw0a0Bf5J7XtAYmN7XDgzGR
phVrYb9uZyqHClOd8tBC01lUovUvrqmdB1MVsfVghzSgO7QSTmO8b1JjHPguKQ6dODZ4frrVvukU
tUl2phrFXxa931yUoUeHeBkm+kwW4cm+8SVnmCgmtxbFLU6Im38uEptiYUPle3EV5kvYi5US7yZp
SiFok6Sb6FBa6n/bNarnkCvoouf8PjSlZ51/VsVr+ZD3FuUcKwDe5/3GijDtxdjmYsZHlS9bM7pt
b06ZJBRf9mp4+vPz8ltPefHg27BeQpNWPMi0X5f1xNQcjJxAE1RtJQbSOLd4TjRco3Nq4sb6ErOF
Wnd+qRxICauZ7s+/33p7smfsifGYXh1sG3rbby+xJTwQVpM78iK57Al+EtGBEJjA4aGs9skuK5U4
SpWgNBqBhxLXlojwSc5Gkj8jtaIxA5WRQlCtTZq/fLy3XTo+ns9M2QOD7plAL9506aKoxZCEleWq
1yVMR+y2t83Ka3pTXL/vEd5dACtkw6HzJqQYpTCzxw0unQhLYzOZ3fJaIjYY7x0BNvo4TenMXmNW
GephgpPM67S+H9u9/vMXcH4FzbEC+gvT0AoIPLcd/7cVcJzGYDBgVNycWBTFobONmD7sGqNTFqY1
nFpZ+M6jXEsvYblTz+zRHXA0BnXR/bsx/uMi15w/RBFdyxz527ufK90qJDCgmhjvt+YH0p5i/hCV
PRTr1Aj69gzEhSU+x8lb3ozaEbeOY4y778s5zZ7KtjEWZ+uyO8wkxdDc6kb/258vwfII/7clzKPt
BSHtSSQBFvLMNyuiXabAJYJW3DIWsuabWUmCzy17EdvstkJEaaN0n2M5Wt1fVpDfHh80CS5jJq48
//2bu14BKW/wNRhksNTu8INQhaJ/YshmMtpyeLC7fZePtNnSOHUrkqX5zw5u/JyKv4xuljiwX65C
QLMVIxhPsSMsWrZvHuTWkrWhsK1etlocYm1uPcRLFXsOtSQpvaOelfuGU15wr10cbw+Iyrvvqd80
8x2nq9Jndigcef1JH2aPMSlOw2GgOIAFTZulZc5i3gGWCZLzQMZSd/rznVw5nL/cSlYJB0IRLk8z
YFt/sx4zygus2myRJK9uUKNJWT92m9V307NmKraWbAymYnt4hUuPdttmzZSJ6l/6ku5vLxe7NbAp
lk4yEiCqvnm0MmlVdd/CvDOwmrWPVeJX8T1Wwjo/ERNg0j4uRaC/CpeX/1lnydIYMTnuGf82VcNx
fVElkvjhtbl4NuDAsl+v3aftVFoUMIPHvZ1k6bS3R4Tad5XJbINOE++bV9fiNerRxpq2IPzPYxaM
sV+7tn9MC5eCptQysa+I+PDZ1L7h5ygvgzA7dW49fcG/boImsMF7HYZWvdMWruVLLwyTKOYRStoD
uxD1oJgyOs9bS/gvd/O3UmXR6iyzA8Bd3Lm3j6QMvG72+jm8eU24bHtpocp7wuTa/GKNHuHtiBNe
OssLrIPN8PpD05OEt69G6E33unQrnGOo1Ly/ud3fjpBY7lkoYBgjI1qfqF+3xHwSQknHJyrU8DFN
d0hV6j19Y+LpJopUDlhFpvpvNqav+LliqkAcUiadD44aKefc2FdMD/wo9/sH7kzpnpCesT0FjeiZ
FP/5Gr4hDoAZs/n6LmGCIR4V1pc3r7WYHQlcRdvXYD01yzSM/UueJR5Wv5TA0obzmLhDK87LiDKP
dXZrVDT2lBLPEIj0RUxNN925zQgDuDSMXlyY/PrQCwB/s5QnI3pJ4fTt3VDMOn+mHSTz90WBx6KK
ozT+yzv124YFz5Bbyk7Dfwnoc2/eqTak7U67xPuJ8JxNKMifXa+1T5BBpAJxEIvqAVVEHd8y2EHB
NWn8cXjQZqj8fQB2acGlFrM4qlp8kKRSVPEubOBinXwMWzS7m96YPxWsehgH1k61acjiI81ds/qa
T5wB7GTGOTagEahvxFbQiuXVb5OFNI/U6rssJkf+Lw5MQ1+2Luifb6qzfMVflznmajg6GQqG7lLL
//oEOrGpbceIyIxfZRphQ6v6EhPVB+k0S7rFXDMQi1tanCqvhpygFII5kNh4NGUSqiDYWeywyLQw
H7kcdJ2xtBzkl4s0Lcl9WvS1Sq1FKqr79LSpyywcojTS0745q0ZNSHhaQluqcrbq01zTLTwLZeMo
2kqggatV4sWgVRevna9No/XnC2H/ur4uED3foYUmLKaDwEzeUkygN80WcwqLGd0SXZevnZzSHMr2
AZYBsYIk4zTpFZclwTKyVSrYeVFhBRfZtwOsr3VCMNukMjyS/oU9qLKoAyRkAIFkom1xMhZxHILJ
B5te/yAMLMdqQrHCOv3nr7K+iP+9p9AzBOylZdzLgkfQ5q/3VFaeLmGAAEu3aHa9DBaVG5G3Qewc
UwdY/c6LTW7oLibKot+ZsVHZ542ql8nA0S+g+JirZai2Y8bEaesT87jK4kVn0WqBjwsXAq3BMjFC
S8CIUVCf3itqUHmI+riTO5RJVNWtx1T/5PYw53cB0ReAFAaniI6b6aCtCsO4+HkX549bSRc4ZtYd
le319vsYwYb4y4nVCd4uuB7AEbhKtiAtg2KN4NFfWktz5xsuzq7oPPUS3YctCyc6W1IZn7fhTrMK
o5rBTdw7W6ZZ/Lj1vMxJ0W3wco/NSg1Yy4hswTTwrmocvBdEyfQPOHFl2lDKNnG5d8eEJJt00eLj
xA7m4mctJJBHizsVjaDaOzvuvulZuc6xFlHwvGXD1Ssld3vXU1Sh8GbTYBm/upOYXujsddORfwT9
IaRZvy4iC16ldWyWq4htfctHqo2QSQ+7Gq9zznVCAthLbhhaS/4EOWY5frM7c6D5u3gbFqtemiv3
9HOqts6AN5kqyKblWJ0xQn+1gG42nNxHfoYcOs4r8BU1eI3GDHx+xfoSbOrAKEABeyvNqAseERcv
uodVXrKFcYAQ53Djr7+mTwE8ICRYBMQZblk8T5tCJ6l94pu2dI9tzrDNHLbxIDM9FpFNZ1hxZkuI
MV0noSHldn7cJJysq8swcE1nZI1uutfI7vlrgyR76zlbE/A2WSzK+RCIBzyBsrptv3mWTGCMQ+JO
40hrdM0G3WIKt8dVGSFfy4fg311LPIBNvp8MNzWJxYh72zrr3qchtS1fWwMCbi8fzXJ0wmAzT6f+
VIxL4mJYNFVNQVwNyXOATcXHJxgOHa8Z7dcczZXbEy9RxH0jn7VdZc2h6lnUj3KYfJBl6CCXh9mW
AC4OyKosCAoofmf7R2mxg3wsmGn5h8SPlXfxtt7uxq8WAbfTzDFCEpgNMcj/LEWEML9OalB0iWFo
yEyStvuC41DevWM4HsZFhxKrO3KUL2y98+PSar5tmst81f2RrUrDJAA1w4hs7dDrtQUXJflM07rU
S8onybWvqeE4/bcEBccXV3WZwgxoOYzg5pn5BmUDTcVqHcJvzRfPSpdu/tbODEur4gEfuoSpdzAS
SvLSeH7beejqyuGIOBG4GJVMCD+2VDE4e6PviB2Fw0fPHAABnWxO0bwwPu7H13gc5B1HK/wQ29OC
issPHhUeke8mpVj71DcoD86ZPUX6/TKq7F5dI1iq7LLIlvEyFsH+NjPmwxGyDXk0bWzj3yobBKr3
Nk8/oQYzIedLEB+70ECRczdEXhbvo2HwzYsFXqi6+ppS9cDws6UTEUBmO1fUQtn+5wrJbp0fOXp3
Ba2gOmE0KO3Ytz+MTNp5ptZAzrFqc96Grklo+5rr6uFH7fKCbM8wKbp8+XhYDgFJBtuwg/KUpe6n
0hLdnrOZ9Q5kPdW+z5Bx+jBUPEvPMX1tJo0icCbvQKe7+OgxrI6fLUwIHuQTJj/DN5/23rTnKRHu
j03yRDYj3omgmkjx8IoARhtUHWzpS5zfpkIlqrkQXNel3g5aDng/J260u+N9msTWyNrQkKxZux0h
GCEiSB4CKvME0vOcGHeRbtLpwc8FR4h2kk70yFh49J+HkRzTW+K5aG7GiN0SI6MT1uPXWbh+rXYd
rP32c7muWX4rcP/iQir1gIDDY7jrYZSdHx1+rvOQSXwPn7bTXb4G7qZKWcEDCZv19wkLeP1gkggm
+NcDPNGRNeo7u7aWp3WwW2XvpAuWQO0xFjfJncfrIBZ9geOKnbTyDuWzheYgBVCzaATIDBIl2oFW
mfd+3kKhGrVqxjMrhdfhw0in6sapoazvwqmfCxYOP2kIi09rctkbDMen0Xed9rCtOQVOJZZA4fAQ
bWNMiLyR+SAwvsgjZ/mpPgu2gq9U/hPMvEKF878paniL9hdBruOdCvze3AWssQUJgXPZ3LUcnDBA
9xiKz7lmjH2Gb8M4ow7M2t0jIwvbAxymySHTZ5nl0geGCLrLZVXqe5eZSnqmDb5UdSJih9vmg5ad
Zepiu9SdhyltsgJzSoZF6+gZ42SeTZIyEpeRnsEiEjmtU33WHXsjs4G6fS2xiCfMNJnq3WWDm4Jg
7mdNS8zAwbJHTSB44jMtNTN/RtA7AqCWlzabsIXrBjEsAfXragDthm2S53jdJvmPgCNRfURVWdrf
IBUvr9Gyxo/PZOQ59WeydYQ6zwZEVTJTfSVsROaYHPxnpjpuVD1CIiQq2iyTuX6HbqbxXzDRLfci
mpmfh7kVsOFBOSY77QR2iN7CjpZ5HvzwzWGYi73TF830flNUJxb0u33iq5KqEu/ULNiXeBIcnCKa
l/3ntGAtU7YSYhvlbQHEg0nMFnU6EKHHaKb79hyDjMhOZSNy90WzbbrnJmjbv+QXvKHa0xd0fMHp
m67U4kKj/fZr0QUeHWWFAUo8bwPMpuD66I2VkF+IpfFqZGbCGVFnj0Cp+BONtPhjDIHW+uYXBDv9
2KrFP9fIv7dTHHCFIVY4ehQWYPu3Rz97cJSfR9Z1MMiIvcx9Luszhx98Ug2miM9jQPCW2Jk407HM
TGULHwVt8UMrB4X5uZ7/z9l5NceNrGn6r0z09WIG3kTMmQuYqqIXRcreIGQoIOGBhP/184Dq2VUV
GaztOdEXR0FRSCDdZ14D3JV+6BYP4pw1XJfgPlQ/Nap82MlFSS4JC9w1aizXhfOHosLX3zwFalfM
0+++dYcqX/tdIqeHI6zFMnD36yi1v8Gi1UjP5MZbki0EVAmS7mwEhx7ZPEaNueLS1Jj89fQMI7in
EskRVPO+KkW6xD9z2Tvr52Waenkn87JWgre/3kv6E1ULVSOQ2IJojRLZ8YyOYh5p+Oft9RTPQ/ZR
rmgLA90ZK7pdycRnuQbWThZlFRsJ7Hf8+Yy1oO3NtrOfHb3/J+bfwri/W/vP4OLfxBrt78YX2oV7
xdCyZY8eoNPBDE3z4hab+K4LRljb8WFAZGAKDS9p101iI25R9MW7dJ9Ynq4EtdQufzuppS3IvguL
0TXXkoMbtZetVwUQuh6Xp0ltc2aUPPGpQtZzCFfd5chX4y6+JsYn5KIrwNTR8+8nsIEJqi9QKUR/
seSrvezX2VMRloFQhOmbak6Tn1UTYaOuOGkO5rOUxc5WEAsPDK/CKoPuhwjGjHqcbyapot7oUNv0
0tfVVg7X1oQGS/A78geHx3EhUKY512k3tkzwj0yR6iYzCEUCXgI2LFQWj+dRirSChKDoV78nKqsH
O7tM8A/DEdUdEzt0FJj3AUE2s5agd4G9mjcVX1fkAkH6EoO5gZohH0KaCA38Akv2rLi1hbSae0rc
3cNvSiF+zRTdnFxF1M7PPIm7AdqozXdjAAR++ZuHUz4vd0OKpISAU80zhgqW+u03dq95jr3tKanW
u7WcaV13oFH0h76wY/uqNNRx+a35+R9Hnrjyv/6TP/+AdEK5OO1P/vhfj3XJf/+5/c7//TvHv/Ff
N+JHV8v6V//m39o/1bffyid5+peO/mWe/vfowm/9t6M/RFUv+uV+eOqW909yKPrnUeDtu/3N/98f
/tvT87/yuDRP//rrRz1ge82/loi6+uvvH138/NdfdC3+OAu2f//vH24v8K+/butueEq+vfiNp2+y
/9dfhvbv0Hg0QOacqyr0Ptbb9LT9xPx3m9NfBzANNmazA6NAS3TVp//6y+GXIA2Ct/VQyaUIwy/J
eth+ZDn/vtWlaEvZmrNBcd2//ufN3/1exr+n7HWX4+PmDAgNiJoaoqI6hWCK6dpJ7o//uURWu15D
fc7VH7aiNe86MLCLn7tt99gjknFNYXI6c1Yeb7HtqTa+GkSUcIFw1XC2isQfYJbVQKNX71Y7NEl5
PkCRxrMX5ayLP2bh73f9t2ooYXZWveSjbXfo/9vJvx9D35iEkkayTuhx/BgoCAqw7cQKl7gcPmnS
3MrpSoetdzGQBwlLfzR6RIuo5/VuD2utNx+KvoFAPbayJC1KuWL2RAIuqn7S5hrUJgDQEcFr8kPV
mznxYQcvfVjMc69jjdYVOZBNgTZbRTHpRiyQCMNk6WqgeLJW550DOfkx79olg2DYp02g6SPycbWa
14j1zIOZB45X0NEese2Kb+dMDj9pWJQi1Kd6kEh+1Nq3LF2zR29IdZODPMuTK5Li6QGo1dhGbSrU
j70r8P/oNWJ53yFs93wCC5yEM5wVUO3mLnowkDvC/QK+Fy4GperxkRejKPeri9n0YTU11Ya6m2uX
nXRyE73iWSKZMubGGtBwTy4WOLJ1pDVTd6ssSSqjrLBqpCiSPjGD/1MVuEBSwLRDtWjNd1Uu4EaU
LTYu+Qodws/6lC8FUldkoWqgQxG+PfPbqj2ZeBd+GbtDhbMFIf144kd1wRqbRBrVudqI8i5ZdxAd
pwC/HmXntnl85nknqI/nlbZBPmijb8sNaPnxA1O3pt+QD3pYoNXWhxVALefa6VBXiyyjye5aR5TF
HkpdD9oU+68MpHhlk9R4KOX1uDqlmGsQoPstKkFmCAIp+0wbJP1uIFCW+TgXTNPBobP4K19cSsYw
uYsdSRChu9qM+vtRut02YYmD8a5ERhpCf4f9Fp5AwQRHFulDAIkGmEal9XZx1qQXAGo8iGDOyn2M
mNKmt6rVykc5yoYqRx6XEjmprLrMAcdXgeUAKNuqteIrYD8UtP/xhAEVAv+wkdrokp5Ewx7+fS4A
GC1ElmLFy9hEBwZjkB1o9v4AXFc7E36fSMr/njDQ/+hy8LXdFzA1LScpKdREC5PYcL4TDWZhahk1
tPREov86Qc8A9Q5wfhDJY20aSeqPRdlGUEDI31RSjDVuN33DYj2QDXcfVquDJQtno+t8S1UnQEZa
0X424pUUGzVydQduso0A+VVnFt9JD2p7FyhMDlV6cIGODq3yePEh3esSA8RGWFa1i7ALb3AFcLxA
Om8ePeRL+wUDFlGOdoRwzlr58bpWbiTADuIYZMpyDitao02YxRpmHZgYAoRH8DUxUWRKW3Sl+lKh
JDqwipHKRtBsVBNgh70rCXIW4I529PZyOK5IP7+RRjGamw8SuqNaJ4mILSmNmST8YcP73vSximsv
2uYo/Fbqma+33QHHRwWWiuAUobdoGwrHPP54OaMAIbsqoa6oykB3Zl5jcFYQnQNLUi0KgPLnP6cM
Sbhkhj0VVKuOFOXb7/vyFnYp49NT3xA49NZPjg/Ku8VSp0kaUVdeIyPTPq2tsp2YqFb4eBQDRkae
Yvf2Q63j7s72lWmEwOqxafVtDb/t53/cwj0lrLYEix6Z49JtDStzqXdZ3zS3RoysqK9mU56HVum6
AYQ9LNvHPPU6v6enhaZw1yAlg/5QHmYubTLU8ApnQcisHtHZ1BPrzuirDFNduLQaAh1QYq6xedC7
oFXSugn5Tff92FacbqmqZ1eG2JQ0UeoqeRryF3ctJsoJbIChNX3XTpFG7GpDfLJSDiG/qYHiR0iB
2WqI4BrirYkHQNafQRJ+dDS3qi+Mpe+SIIENVd9kyyAOCLKYqPcCRn7oPLV9KLOsvCsbq7cCjtMV
MFtlDr49oDsOoAyP4zOL+sWlRHZoEsowyc+KMyeT3CN5HXuo8kQ6xd6ncnBQHpsc6zBDANuhVV7/
r55nkYkSI9q2RXT55/TO3Al0r8siEhKVBqdzl9Wn068Eo9WbUbogP3ImrHuxbZHfB+q02R3gBmef
9k0BtCcIKddFZJjzJsedItiHVtiVYubT49uL96R+wuLdngVvwbWIH6GCbmP5Y/GWWiHBnYgi0qZ5
up57YeyxsMHKKR+G/lPjjWSrVKHm6wxY4AO60670QYWlii/GQf91ZjTbKXF0ijCaDeq6dQ09aBkv
5taOGx0kV8SG1fqLwoMQPTUFSDq7LS4NBLqCGsbQz9kdQDFkcv4sKFPv196mObxoyTUqsy0AxrY4
MyXPGkanI6OMy9io03PQnRylCjJCU4uJWWTMuBztYcpp964GLcRPVK8YonbiMggm2vZr0GhF+XVV
SCN9pfFWJJaXWKMhiyo/6GHUJ9+lLtXgi9IGnExJSCn6K0z4lO4MauuVdcTE2ia4P2wPyJ2O5zae
WzTqJuHRcF7sQ+OI9orNq75HwKY+c/yfQJqe1xG4MPiqG8iYWPHkWXYvbR1/JiVEl1v/2rcLpVIz
QaU0ERoA3T75mtqrfeEm2nRhWrn8BKzbPAMOe+Vk2HJDlg8TRQB5kqdka64MuW3H4QpURdATNOvH
AXuuvWUD0PZXiWn3mRvnBI/2/N68NIjK51IVO/b4G8N4gm/UlBDbRNpY+16WKppKKuZLfuWK8gNu
WP1dEhfFEBYWWtiebNo2GGxmLaipPuLC4o2OHSag9FFzLJZ2twwYAAaNIZwP2YoYfkBTJ/swYsLS
7M7sty2kOVnVJkkwMbdl27ZxWj2tqQxsZ40T1n0cz75Y67IM7LgbJn9ZsgTOmAck3Od6McfQ7EVc
+7TAR43srLR/SDNRyh2lZAOdS2/SxzPDc7aPdzK8DbJMSWxDp9FZP/64ZpPgktqMTsj1uMaXU9ct
SojQ2XQ3bXJ8vs1qfGfR8GhCgH7Klas2zRLEebEVrTM30/0UG4KMxqsHWSMbJQa3Y1t2oSXdrAjx
PVemQKBec1ssUkgkpqvuSZnxbwC0a9RzWJYjeqCQpOpDU8kl2ane1hyTXlMNH4wE77JwoDv8aKuI
9AVc63L8gubWnN4IVBh3CNhm+W1sF9PjIHv9h4mU5y8PSUDVb4nhh6BvdLzchqaEWFZwjqy+bODP
o/xluXeL5q0PsT7OTxWlK3ljod1shiMgGhbNmGG6VCaitQGMGBWHjiG6d2bex19W9JfeU1QEPFWt
1niQmU0CC825/AIU3v6ZG7N80qwqViMV9TLHx22g+IbRewMrSVbcbE5iYJ1Fs5HmWd+7i+0bSmYo
+8Gtmz6c5ZScySNe2bk2N54KIpLyDpICxxNt4+VsNEajhEU3Nzd1hw9sVSfTRqiscEwhOnl74b+I
Vsm78YIHbqYbXLXqSajfN2RkKExC34VnXPql08S7OVXkFVYhoBYSqDQw0Bz5A6zbsEs1OmBvD+C1
F+asJKBA2JAce/v5H9cumhsV4tSSAWTmclCaeTmg8VnvtMX7OS8iff/PH7ddp1z3XGGU1o8f51Yr
kC/djcNuKgVCv24d4ly6/kDE/36dbHHWhtt47QVdYhgH6BPS/afnYk+ZRY3LAspfpujNTQlUIh0h
8whcKsZsqgBvl/OGc5qKaTygFG4zDarZPY4ZtpY03WkkIlOsKlc5jeICgUeCsLC0XUT21VWYj0o6
5FkIBEMFH1BkYKIgosqDtcYcXqvZsdeNNFPToCtzSLmmktoHiZ+dHuBjJt7nbZakAfaLuAlAX5Qm
7DgYb75Vrm0Vtngs0NFONfmoWVSVkO2f3bspUeSHunXNpx5vo/sed7t3Eu1Y1U/czEP4HrlA3Dm7
OoZrCWh1j2nA+tPilCwCy5ryW3NQ0u9DAZs00nIUJSEgZcTKcGrnOpgQFUfKa1iLG21STYFdXY6T
BpGbq4fmCl+Lkse6epcjQi1fO8dSFN8oTfVrjLqxGuK42bdhm9bTd7WNaSPNS+e+X5YKfe9ZgjD0
e7sZ3q/PxoGzUbfva6h2nq+3UnxtbLPWCKjg0SKLbosbkIjAzGxcbxGqboR1V0MjywIUS+jEJrOu
Gf5UVIhulcswO74OrU4ELdpDud+OsakE9mAU1y40MhrTlqN8pqSe/mwtp6TiD33ylg3QfLbGiV4G
9jH9kzrOpelD7WoQjFCtX7A90yqgtVC+W9Le/tAMtYdZ6tA+SMWZPi6eUTa+2cf08bMU/VTOZLyj
6IgrIH1KGMufFk3PIRGOCvwWafXovMDlrKlJCjrzmPDQIBU92M2gx7UKW1dRuY9ZZc+5v8JevDEt
3KlQMCS6CkVdq/umxGr80kbOWz1k2IXf5Y41wYpJK+3CdFH09618K0jaHb+678GI5Lt/uotB4W/S
XOaWagPHP9nFgvIVmndOOHq1HXauDuV5qJdbKzWpX3nTFL39vO1UOL5+NaQNIZ+Rb1H/e97jfxxS
JbJpQiol12/Z2AFTBXa5U8qPUtO6f34ebskV2mPPRJVnbN0fj6pKbIQxko1DHlB9BVaS38L3QF61
Q3KuN9tzgOOXr0YjgbwddPQz5v3kQNRGOrS1Jb2wbjw7cHnMZZUkm1CArZyZtddCY241IkR0cmgL
Pted/ng3XSRKXlvQHZvCrD9RMkNgsppd5WLKFoS4RW9+WM1E5lCzxXRlknDeQzJvkzOh6jFF6jlS
RaCHwFilHUJueXLnGVC+VzNDdtvV58U7iFR1nlojHzofaSqZBkBzlPSSV6jxFloy2PNvr6YXxRl6
N3QCNw1fiKuM42T1doWGzE+Ha0ZR6PfeMBoRnV0nbMYYb7VEXW5SZc7PpECvvbTpbkBsvCHRXTlJ
SxS8dizkULn4QHFN+5SeAfffms0ZWGqLewF6mn2HYrgXaF4v/nlCwqLmXRkAgzBOVple21pX57US
Jo5j/hBdP5Eb9jhA1ZmNDXQjmy9vf2NChxd7liBKB2RMugVj9jSSgqRfCnTL4xD9+FzstG5VvyX5
ILG76FbMD0YPJlVoW0VShd7sxtpOSyEf3I+dkfZo0tbTT4KT2gkWxBq+rWRZEkc38DE7V93O8koR
XIf5sgJExdDDwPwyWdN3YMDwPx5GUoOOEijgJW6sUGCh/RmyJDUZiISYTdXT7HTUPlv7s+qApPJ1
0HUNWr0ZHgwZIfFNSWA+gx4GJoGvyDTQeyc2DJS0zxYftSML8fasTK5Gh/JLZJsuUAlPIEWutUid
+XKA43VpI+h1WBStxvK2nKjMCWo7Pwjg4ywahT59nSrb/ZBncdMBTrYrw4dMUX9znHFGblEftDJU
ZAGqRxhQQuGR5jkiwo0r63AwFPtWk5Za+WuP0nDkCTcGcGPAKfUTRVceCy9HjzStkAoLyhZpPgaV
Kt+4R0BONhis4XgEfNL0ATmsm0B4hzBClaf9E7oB1vsOPMIv4lZR+xMe0skDSuF9Fk5p3PxyFxE7
QYGiwhIW2Bs92L3IcSWdm6UNJonMqw+PHaGCsk+B+eNUKJQgkzBpr5tJVe9LpHGHUIkHeZggTlOY
KCTgzRpIXwE8xJFPnsDP1FfRvvhU0RehVgmTDktiYozLuDV0FIh09D/9cY112nMtCh2f5qKdfnDy
UF5Ft0sOAVyL5sJoiFxIo5aOdh/xBsfMXJs/Ow2MCzw65Ob2KqYUxR2gi7GJaBfaCQBvzCv8EqFW
8zoBEqNdaEkm7aCPkxjihF5Dwzc98KARrE5Kq3QaXQvXUsE7W0k7fkXXpaz2aLLnjY/NlPMZ5Tsc
KdCD8rj5MZRrfW7Wwgo0tTLvR6Nb5wM6R/N3kXTxHLqKNv9Q09n6kXhsJKB1iveLEM1yLt0cePse
Dp4jDsWiWu0lDA18Imz8hH8Z6zrLMKPWcA1NFZVuq8NDIuyqeCywiDGXL6Mu56uGZSNuUqwABqSu
zexT71bmD22NqcpmrcIhJOC2o+/R0io/6AKqzW7BrXYFKzEs8PEbC31bhDM3E9QOSWYz7qAzjyRk
fUBns14hp4OmByMcTzJEcRmYu4dHwSMjKRB/FliQB5qyzsaFpvamuOoyBPB3DfWZcwzul8c9GCiN
xgMJPIoY3snZtyDpB7lGsUPRVRRDcIDEsHqeWiJTQ12yC4lh5T6v5bnr9pXUDoNPnZzKpV5nPvNy
/rhtk8KxZnehEFUQQdGSSx3Ld0YTi/oePpNiaW3ktPZ8r5ajhYV9TVX+7TP4ldDCM2jBPZcyiTBO
rhzgjFmvyJw9LRBatMYafiLcWV946de3n/TKJ0ZEDIGpLYjZyEzHN2rf9DJxZtMNvTLd0o+xaiNN
YJ6mWGu3t5rNyQ9w4pl7/OX7EYVqnqHR59EceCDHT10kvtHqwsVdFvV6aGoWvg2yG9IOXI63X/Dl
ZcajttAJqgk4jdOO3DIbhdqOlKf0Va1vcjuZw9xR1AtD0fNrB+lJJjC1h894Z5y5SF+mr5pBjASl
HeY81OOTcm8mukTLOtUNRxARB7Gsi2/CHrvOnBxDGL7qmYLEiS7JFp1BzSZM9HT6dBuI5PirWtWY
qIPZoyvQo672Be8dNRzGPlnoRhf9k9NlptiLCkO5gItJcnnbao8L2oq4QaBLowY3qONXGK6ai8Fz
nlYdSJv/OIG8/AkDeWXeqXPqWK7DYwK0evJJkGHmNHGdOJzybLrxgC5vXBGY0V5b/eMthJEADsQm
qBoCxtOFnWYW0o+rGYdOJygClRqKclWvjxF/7s/Fpa8sMpOSNW0Qk/yDrvnxl0f3o1ihVnghcs5J
skf7B8Mq3MQ0UmoFY6M4qbrYT9A5gozUoeL/v3hZ8h6aSKwAKNYnByU9AdDQYAFDFQOxX7ikpF/r
fgbauIkb3789h6+cGDS3DR0OOYkdO/j4XTsKe6adI32V1rAld+nstQsRCCPYU3yUF0JP1Y9WH7dn
AuFXnksVmUNqq+Txf7a+zx+HMo5e8DIX3Q07LyMWtLWMsmWuth9lCTuoTaZ+L3qxemfOj1eWLNAV
ktet+w367CRhnu1YsdsYh+PWsjR37yysVIKsCqc0orEzNcxX1hFvCCKLMNXQiZ6O37FSHUU27I0o
o34eocrkgiwxHTcak6X4uSy9eWFYk4NJrNcpInp7Yl97U4+tqXIm85FPO99ovaRoDuOGmyxu8lCN
crigiI81LdI0Zx71ylyC0OGCM02TDOOU5pa7bg7GCUSOti61dm2YjRKBRx7jqKRUXEWlinOgmcn4
H+8TSOrqBvYGYaByKRx/39aqCheJdzqV0nAAsLf1J9V1swstHq3D219zW47HhY/jR51MpTFhg4H5
Ai3fhKQ+QGsVersFwOrMtnh5y+j0jkyP70nx+wXvnirloKsZflZw06tr9L7lHZpK1rVSrQDYAJLt
3n6vV7qYsJEB8MH0R3gbpuLxN0TpO8tgC2HdNba45tRZ6SEw13K5NJGzms1tLLrpoYXlNu9ccJT3
OD41n+ihdfuY/g5qm4qmZLuKYhFGBkZWWX45xXWI+l92YWmxUp+Z9BPlo+1eBFTBnUj6bnHVnvJN
VzEVrdd5QDr0hQrB2IkKHCkMoRSaXX/XTsmA82A8jCKIoVtvlid1+mtwkO4Ila6s0MhFkRrlKi7H
zyrIHJzR6myi9NvWzteuaGhrYBoYP4z4YX9Vddnez4CA0P/LK8y5Qf+MH8oVJgu9IBO/aN20St23
BmBWZ0KAl1uY0hB4Tl5YRf3XOlnfGkwLcqBURHIWUMYwIIMn8C2OTf3xzCp4ZXlTGeAeQAsNwOpp
WIWpm1M6GBZEBtXiHWwzbZcbo/uudzPjlkL2+q5W2+n9QKZ0a0K3gX0tYklaR3MNuY0qSrMKu9Q+
dujYvD22l4cLFU4gh5zWGiDAU9+MtRkLmK4ijVIN98kOX8Kd12Ce0I3Zeqeh5nUhLIwd3n7oM6zw
ZL9v9OyNpE7UB9zxeFu4uMhmc+OhG1T2OPNIBGUOQkXPPHSkqTo7nXjgwjBzzcDLftGdR0xN5U9d
HVrvJh4xawo6DPsc+vwTDEbwac5nhGxEucf0M/H2Z0a7bdKT0QLXQhmasH9z4tJPRutoSTLUVDWk
Qz0DBjQ8wa7FKCfMxsxToibGaTq30/LKQv8L9cDBkJGJ2e4tyaH39PZoXllLDIbCIrBr/nuOa/+4
2bnq3RznZvCZa4qRKkysJ6T3109vP+WVgxIiAQjUTWYJQPfJudWSdCDPHqcR3MP+icXb7/TVUHzH
GXqF+IFs/+0HvozHNyQb9CuqaGBwXngrlEuj120nrEjFkDshc26KR5xY2hvA0PFOwajqXQoKaI9D
ZYfwrp0jNJRYKr3h3OkepjRRr/tV5Huh0c16e2wvMlzk0Khkgn6kd4l0uXE8/202qCNyj1Y0uXSn
Q4wojc8rlgJJpEqj1fb13GKMQryR/JoVxKhCdPPBqbw9iBcblUGACkb5hOgK96+TSHJJeqXEwA87
3rmawLxhJwByGouCXolJ9pf8EkZcFr39UOOVVze4DtiiBpn1C1GNXk+wRMD5JhqkKamjmeba7igy
VPgKG2NONQ5vaNwEi9h4r+dx+gSmUv5gK0zfJxkjSNAYbvtrmdeWA95Q0IgT2DxArUE095teqw1G
4O1qt9APi+mXM4GG58QvME5Ksni8n0azuyeWFaDCs2XCzwrBQi2w9dLdIw2NRWIxG/N3y85qNZJ9
or0rRrXAOVadkvViNDNHD8xkwW4nR0stwPQ6Tt8RMI/WJebehn0mjHlljjz0COgxUwYlMj2dIxPj
6Mboukg4WYP3VgnR2DaSnWmqV4XSpzsyau/cwnhxIBDPUHYmfd5SWq6Z49WJSwJCLLCzo5as7VBT
MJ78Znac6cwCfNlW2QIn3UYgEGnE7TI7ftCA5nDTaCtv5xrazcDlihqClcAW7cwIunsbwgZaDl7a
wR2whjmgrqd9fHtBvvaFiYMp7bMDOANPXhYomNG6jtlFnaYKCj5iiTgPJgTeJHh522wxI2X1nXn1
F5kGOw8JDrCufF944ydPRW5vAJs5ywjjZ+OiWqGdlOgjX9hpXEQpTIX90slvXSXVM6I2L193Q5EB
z6AL6cGoObknU6XVqyHXZATG2/ui000K8mFpDX/xshJTWKlnQadhg3jmgn5x/PPC24LiQOZ/3mk9
oFuz0rHiFpS11uW3M+5p+9HI1YuxL7WrqcyG729P60tU5PZAAhE+r0395xQv0ZlKvCm7yUh4ubqE
XUa0F5dZ3G6wCdizCYQLO+twHEdUALPDwumX23aa6dELvVOHMxP+PKNHV/42HiQcKWwi4WfZ28T8
ccuie4p8UYouh7IsdSVCHF+NFhdkxAdCI1Owjk2RCLP9HsKIF01ptsGuq9LUg7psIS06pimv0JQd
i0u3NWD5Q0eRMBK5HewIVmyh+JycGh40xURPG5/29GktAA5dgunO7iZCxq+KKbstyNaVyLOLTvW7
BIJMiO8iAXFeC3O9lsOaYaMNHsOfhDOOoRtL+SHXUZLwM1NlUAWWEHfpUMSPLBvjs2HMee9bU5t+
VJUcl9NCrpgq5qZWW8GcqPhc14Uu903Spp+hVVi3OFEs6EvTuTp4KxhkoLjgMiN4FwbWydBr558x
EtkdRQaYIjq9iQqI5arR8Mvy1hOPnSfF3sEfSQsqTCDrQyyMpb0gTMaCTci5vDBIED5UiPKLje+z
GgcK5fUYKVNT3dd21SGyOw7Oga6u6gImKZdfyDF3bWS2IhvOrPxtR51OPLoyMIm32iDQneOJb9AH
1SfR1FGnLCPWlwtiO2a2HixK9mcu19+V25OHUeCjWk8qSkPsVGGwbWozsxCYjRAFdvvPo2JWX5Do
1TQ6DBs8TpkU5zvpakzndhYzwqe1oT9UUkE2mPhI/YG/zjwCcUTINKjXsful6X2shK6qrMvVECf9
BzzPUUbtNjjiZaGos349oa0PcrzLmhrWjzM+en1Xa2FnL7YZZuoKURpJ1eohK1QjDRoczvEPnklR
8bzo5g+ehLkJ9cpc3Hcdyv9lNFu2UYYx2J8ubFUDQs7gwNMZB3yRsOuEcBV4dVqgUC8R/4KhO1jW
tdWlXXsg+fXuZkzPfhaiWmfw9wNSBAUIx3ttWVQHSWU9SYIJM6QmfJYZrjkOVCyO0/qaPmcClq/1
ZHuJWmLZB0ZBqQnzam22cGkv66+50oMuG9D/hzFUpoMdWJPtHLwa960dDvX2HQePlUQb5HsMKjCF
mA7Qb8UEsiBvCu1yo+PHQ8kNt66tQ3G4mqqDQIwbk76y19BWSNvys5mMhhXOvUptmHKyisEl1onB
MltZg1UnHSFcclPlJzFNo0cWEr83Y9G7n6aeqhX/pibMW9NkdtHjmtEqU0xrie+XpG00wEq5g6+U
5fVfANubI40cQzxJPW/dhzmP+3mfAsy2QfVgXIuNeGfCoqIZRohTjnPsAw4QX7vUA0ykoDKjjosS
OVrvFIculXHuI6cyFY8sd5nfdWM/3ReJoxURyijgsvoM/fmAg8LcyUxMY4jCYCbeYZ08v8e6UJj7
fqgaK7QVewmdCW+BgOAQkz01Nkfq5KCDYevhXy32nqVkq7+oi8z2Mi5H3AKbJSam5H/WHmbDku29
Jl/h12nlkIelMLtfNCOx74aK2XZBXVjWN4H53XwDIZTeZ5wa620SO+t72arq5w50hwzMMckEsCRP
fLaUOktCbJzlY67NEIq0fGBQ+JDWnCO5s9yCe0m+YwU/oPQ2oOLs13JMfiYOaR09LNBZfg2RyvNN
GxWee5kUXXFvDPZKQSIb3e8gWXMjzIpp+TyIwXp8+1J85RLeaC6QXOB7EXzrx0eR0UKys3U5RFQg
p/eTF6cXS1z9dKHb3VNlOAc+eiXI2Up9W/eQHhC38PHjEqutliI1hqhCFBfAjGOT5M1Km1OhyAeU
5/V2B+ezuKi0vP1N0D7iZ//Z6nglzqGO4wGYRFyCVtc2tj+u20XvZ5V1U0Yr9u4UwtI1sOKiP1St
jpN0P+ufkRpYz1zyr3xf8meq1AydOEc/eSj6UXEztnMdKW7p+ROM30hXBnvnmrP+MW2nc6rQr7wk
zyNAf9bWhbV8/JLDYM5Dhc1DVNvxssNfbqX7vAzQpiTmBfFoU/wrz+FxXonaLQTkDAAxtPaAA51E
7egfdarRU0NSUKNxIoK+6dditnDU8BOppyBt7eo7EPO++OA6adUegILZn2VuTucgYK99701dnPwK
IC55/vH7S7W0qwXLiQhhjvQj8tzoJqWLF/aoE0W4f5zbP69c5Vt5CZI4/Uz6ZycLOpdjpeD8PkR6
U2fv2xaMBFAc7xr8jdi/vVVf1nlp022dd9oQROIQt4/fTTSpMxlDNkVktMYBoEJx0fB3w5jIPhqt
so8KVMh3PbZFdCqSIjQKDWSltKaAJDU3kGa1lx3aQ5Pht47bhPbSlTtV7y03PDPU7bVPgo4N/wzG
CA8mOq0nCwK9GEqhgzlGqZTFR3h0CV7g1fJo4oDt+MqUTF9aCOQRikbWA6ix/oAUXX/ug70sLKCK
TlFhw0bTHTtdDPD3PaxyxQhOqchz1J4hqD6WCUiFqAD8KcM2X9qHVJODHY4i01Q423n5YTBW7VPC
JbpRpMvmdgK7/SNrhHqJ3+2EzYFWFC2op3r8BFQ6fjBjbT1zLL+yjQGxkxwAZqcmdFoaq5FcrlD1
6qPam52rAYhr1I9ivFKbqomQIKou1zUvz8SKW4Z5MmmUjUmQSL0t2k0ne0dJQEy6mAJEqHjJULeq
7mONhfTZKtwri4PTVyfvo/hnkPAfr2OgFHhOORvQqx6MZZfNbvWlQ9vw1pWTCQDXWbpD2TZI3aVm
2+y2mP061uLqf/GN6REDbeK0dHHyOR6GV5L1WmhURbQilr05qXiqr2kXUrPMrhE3/alxZ5+J/F8e
T+R79NqpdlFQoeB3/ExwG56XFDxTVFlxUQzp8l1ATnYDEsA0KtLYuDqzE1/UlSFUclRY8IUpLKru
yaGRFbY9lOrKBT9j8hWaC5JNCPbXiI5p1Km01AUFt+Y6gL26R+HLn81Uu22pQn9V8kF7OjOcl3MP
RYMsfAON0sA9PRgoLJRxu4xT5CZpCo+MI8KY0KRTJhfMlkQkYMMM32Qov4SoJAjYS2by5e1BPCtf
Hy/0jSfi4OKNcQxghJND2/PGDsUlbLIHzZBahGliDtKqxF918WyUENZOYSB4wbQUo82uu2/XZcFk
dXHNeyex9MVHEnKMfbXrui+xPbdFlGl444Qo2XZfFiWGEG+jd3SRC7THDyNKfjnpb6qfE/F42ePg
jKXhh/7X1jSAUnW8nkZqEyIZ2ymCbFTS/1/loXRp2xFZGXy7RYPTSxZ2kVPIxGhFaLhnKYD0fQhT
lD9VxDSaXtQXjmzKS8DDDaG70Rze/t4vj2FUk+kpw1bkWDFPWxtNP6PmUWLmYRG10/4pUh9fadBu
gGjfQyGY343VoF5gj9tH+ph1Z/b5q4+nWqii2wUb7lS4i9LZf3N2XjtuI127viICzOGUlCi1Orgd
2umEcLc9zJnFdPX/w/72gUUJIrwxmJNpYEokq1at8IZkBCU27c2o70a3TzRsGiZLWMEDYt1o5bUN
Q28Qr1iguAWAoGYBowbSRvr5PoZd7TryT4aAMumCpqxfw2zYTKBU8C7cQpX92OKBGz3ECrKAH0Co
QkYKmZw9Q7MAKCRFkfRkqENfkrnkzskpuiI9mpGmIcVQDgIJGuSW5n2GZR+31FSPsdvjrFijElkg
ujgyfFUxPQKaAP0w0uo7XYqlX4WW0OUu5JpcFBl17AGZ89LrVgYpOdZ5autu1kd8hVGA+Z0aI7oP
h0ygABfDL98lYR0e1dlqA78YkNpAjiVM7pqswAiIzRM4bplGc3vqO7P9ZXdj9bUJev1TaEZp+oLk
fopEJ+7vrjmRENtqpleHyXb0B6s3cSCm1S1vYOkuszOQNxCV0ON3gE+sM6Ye/1ETHzQOujnFD4VO
0ZYhD7qX1bLwb2/y90pp9XnJgZmdLHAfLpXldv2rvBic2ZF7ORj29LdrTA2LqlZlpgiNlexradQD
imctyp8UKawpx0NUdmA9jrP1prRNLd8VpmijL2xFphi3f9qVS4d5Iowt0ka62evOMohFUbet2u0F
/o0/jCgodhAV6tehb78hEzPvbi93JU+1mLNhw0XiRfa3xj71Nf6QXUHHSZKQ9flv7Ae6eMEgWwn4
9T4TvpXJpXYKuq7Kdw7XQbPr8zJT/HFo+3wPCK3svbzvwcYiAQopvZo1KGRp0/bPfTAGzz3wb33j
V19uFVy54BNwMME5EKzOP5+FZ5QJWgqPYDtggpR0ovdFMwz3VYtKwr8vxlLEJBW4BkjP1V5puVrC
SZ3RCFJqRA5HiD+WzNArZNC2sdSV2ow7jhx4iX/0AM1VVocn4RKV8hnJ6Kh/mBWl+ibRl/b1zAwr
t1tEQQeyTJ88IoTsGkcvwCftjS14mc/SvgdFtUzjKZTs5e9/HQ4MvrCaRCNqb5Bcv4Eusb6MTomK
RxNV1l4Cr9sDBzdKa+PquWQsagsGUEV5UIXODX3ifOEIqaM+qJHDaEYYZycRyvJT085p+mjko1z5
UdNWySGiD/MjiXrtB044yRcDhdX0IGeD/YeRb/RcpWRyvpEyKuaKB6GJ3EtVj26G5i2a/9aEHqce
EMcl6N0Qk+sWVGGXohjuTnNuBJ4odfDqZiCMN13q7O9lM4Vih49ZPZ/iXB4/NWMs4wFvigrgDr/s
j0kvv18cYAR6yQwa07u2taKX2yf14qvwcngvzMPhYVtoW56/HNCQka6G8bxf2nApqjZ5ddd0LeKl
6SAUy+0GKfTtXtpk6i577ixWsjBAbRVVXyoztt9q4cIIqJcxuR7VISpOaO02XCawV6QdrezwRxnA
DETYxKQtLHRb+n77uS/OOssDOQMpySAV56zl73/txjSEDY63JOVelnHN2cYIRzBR/Nmm83R7qYvk
g+EOmExVZw9CuFszZqGJglEqGl5xW+T+lIjha9QwmHZDc8SrshnMBxwSxH5C7JNORRAebq9/CbXi
04IfVMkslv7MetYQxzKlVFgpe4M+1DLIG0qa5MiHP5SBUti7kVkupip2YByzuM8lTx8KGqZIzyTR
kRBv0LzNZXm8K2qEgL5EXGQ9bMhM/4zLc2DvJvTWOmRmksDPLfxvdp2MOebeLge18uaurD7M6mT8
jIsITjxkdOVjHdoh2Ismbze28/sAb7WtdB2Eh7zAYFV6fOff1RiUShOBoewdWwzVSZYU5feoWVHz
JPCtpf2ao8LpB4Y1v+aqgIVcZx1KXo5sjdW+qSfrkLeNHi5Mrvk4kggGHpYDtJBuf5Mru39Br8qA
uR08xS7welVcBJO29OjbCEY+oIRh9JxZs59HykDjSBPUHA4h9DVE3dU5iLeuhKUJuH5POMgCFSZb
0U15+ftf+x+6VkFQ7FTkYdBG9rD8sl+gWJcvZogrJMkevWZbp0kORMd6aoxMqegiRuGPxZLPg3Ub
b5ySy0uKXQpgksYwaoTs0lVAsLWwTGyZXaoxzftUFv10NxOY1Z1VJGi/I2B76rigMaas0o9OP6u7
uU10dePDXOKDAKBCLwGXuLT0jDXaV0FumJcxyfsUsK10qmQkDj0gTH21Y5QdvFUWoh8eSifzsS8a
Iz1GHUhQV4b0h+F4EHXPhDK0F7QaCrfXMKDVN37iRS6HnIeNwKWmQSywLhroqjBjOy8tfa8gi/lU
wonxOKrKJ1HPxQueTNnr7b16ZT3kDLHOojNE8Fh3duHBC4CVsDrtGmlqL9Tb4D6RpPSHFfbR5FoF
0WfjES+PB/BZ2kPLd0BzeR0yh9JAw31M9X0jlMBrWwchAzlPkY7TsFxZDB8YBCbB7NvQCeaNBs2V
nciNhOzWIkLNVlwP5Rua9XDJadP3EW3cJnTURYuxapT7NoniYK/lE/4ANlxpZdCrUxILObrXwa1u
3FFXXjy1Mq8A4TpYMuvBQZ2KyrBjA8cGAV+ygxT/q6V0xuB8zuTeG2Ogchun8PJahBhPL4ERiQUb
/SJvn51B0+vQ2I9MuU508ESxw7FZum/MWP9n2ju9H1BmixzkAoBYC0KnpcqIfsxZzBa0o9tSQkMw
Cx+nOP8NNKTawPGvX6fFy1zabtzCtmqAATkPeZaWI4Be1aGfzSBhHWQfT9BDpnanDIFxQuFP/VfZ
uvcVEayDpLDkGCjRngVZlE4I44Ys7blAzAd48h3KBHX5UUbkBYK6Wnr4gW/CSN9D1N+xfVnWtJBd
IbaT3CirZfH6CKwR3909YpnqE9mrU2EZUo9ohAOHcyun037rciChWVWV9GSQ9FNODrPgzm2DwBm9
kHL6Gf2POHQxlsBcQ3RleleoSfQREd6R6r3QjMqbEM75VCNf/tkEJIAKp5yK3wOah4OP+dVCJi2i
9lcXy+JbPnaIwcrGbFouQVwgPCe1cgaYMYYhUtJ8fJoxwfmDc7yFeaqILH8AbSKf2mQUJ7WooaCZ
fRz9jGJQBUxLq35y5ba0Ks+ZBlrzpdSQt9htmLi2VM090BADSoYttf2vEIQ/1gKdHPbYgUtIlJjg
4P+wS0Tg5TNJtReXzN+nstNSL9K78k8aNeBXEsJ57TbBNCYAVBMevGmkQN+BWJKeHSa9ERL/VvIw
GX04ewMqvHeOzLfeJ6nuoLckackbhQHaGQUbDd9ax2xeMDRpsQaoVbRJFWNShMs8m3bdIJC7luQY
rgcMYCTGUQ6Hlhu3ObjCVmlCFREfqZ2fEPxhpCfUuqc60DUJjwI6lA8Nf/sY5CHysY6KCZk3FgX1
A17o9URhVWsIwoBQ8Puy6v+YrU0miHBi+71kAPun60uqFopdG2RbF5bf1byZUDwdpvoefmWQ7QCs
DKi6JEr0H5FTKXbJaFaqJwS2f6DMA+TjplyfK5RKAgSQEtAE3ywhK+ExKeTkGKjWgBamAp7NJeep
wJI28iI2pyPl6hll2RUe6cY4uQxkoxMDkVBjNSaFLjIvkvF1YgQO4qNnJAPrdyzQJw4dAOSJKrrw
ThOKGaK4JTUWgKd+tDwEdqffM0rs/GdI7bpb5HH2KIBvIx0m5v+SIDB+2yBFMg9OBZ02WPXjjsjY
Rw80b9OfiZFycjEvMidPUBSbOCxU5ls5oREKaaG3HurSSV55cTCQDQnxg41L8Eq8sv43ilmmV0wy
z6PHrNMJmQwTvTNpLndx6EAcbMt2ZyOH+dCmU78xJ1g6DquwwciFWhCdWTLDdbQyJiwEJVx//ADY
bQJF2ugfqrIINrgx64qT6MToAyFPqD5LR2CVods0pGcz60JfY1Kq7KUwDT4wVbVqz7T67tAnaUIL
zNwaUF95mzCHyZzIt0EZrzNuZDMwBMD3yu/6sNjjDK4ckbjRnig72yc1iFCsvZ02vZPQVu8T8W7L
NkD2MetYM1wsrZ6KUNcCUHWq1b6Keex+UOLjTeLEUuLc23UYHXOtQO+rgWv+veuDljRHaTTF6+og
yL5arQmECktH8ZQWENuOBgoLNYIesLJ3GIFJldd2ivKiOLnaeS0zC+xQ7ar0i2oEVDEx5kQ5J4Yv
7AYxCqPuVGBuIwW53Lso4k4f6EHpjesEqlZgI2LID1Fa9YsQQ6Z3rgRXRAJplRcLJp8dkedBX4Ka
Ah/DWZcVXAmSTHvBCoA6ATKr+GamE0igEtNcaYdKeqkihq1I38tcil970PzqPkO+ufaSqao+C2Oa
xWFEq2j2K621Q1epR+WTqsZgqWgYZvuqtBpcezKVCJ1MiQXGKdDidocKnzKQBRYWYShENKJJAc64
aRuZ2KmWavEUKOHY72TcT1ERwCMw2dNtHaYDh9X53TgBYgSzQePVm0MnfZvkrHjMKkcWx9t74KL0
RnnznaxORKQqJV8/P8NWjVO0Ivepjz/54r5SDCiT26aEELiBOEJmZKrXiEDyRVQqd1hiSJ4j0mDw
shJXBIrsQZ55n3H3pyi0CaJjNaB7TfGVd/H0WQt0696xm4lyXC7j3TjNtus0oeaheVN4jamPTyjO
FdMOnWs4A6Xwbz/fxfCJ52OeYxOd4HCRsK+6mGIZrSaDk/uIiowA+iYTdeg56unoxL1aOczHApoc
tOWq/1CRHCPS9il/g6QWWju9HfLnuMZlYYcxiX3EOQ0cfWTbs+lOfYEK0u1fexl5ANjSplsaTkvg
WQVUxCnzWAuqygeaoHglPrh+DH79l8jib32kf+ch5S8bS16GHTJNtOhQbqEbThPofAOUNrIqomoq
XzbpYrlaGZTHMa3lcl8lLf3DJlJw+1OnAoCjLhU9oFkpH6ddoXat4bWTikISquXZF/BvBcKIQ2cG
H8waizVcVMjgOO24jARWZr/EEBrynTkqdUVLxgTbYIObfY6hs3SP2uTMTFjHstm1KDXNn0QZafEH
NdImWIm6BbQ9iqEF5tIooDUE6dfY1sM/oQiNbwYQwhjStDNOp1TNql/zICtIQYcds0PL7hg5yX3E
ZNlOwuIplsbuNZ/7kE0NcxXRERzkv8Ba0bNDwSv+ZGZLK9VR0ry9oyVmfaMeGfqTARAT7RyAIT/E
0NPct5IhfnR0INhkDHnxH2ZkmKX03JkocYdTsWvxv2OiATvxgN6dLIFjnSMGDFYmSi+rARx6JBr9
d0xF8IiNFkmkO6UxRQR5J0N6Jqyd7KWbUfI5DIBda7dTCI27jR1wcavC5kLOx9SQ4WUAs9p0Ear1
5tzjS6qbvXUYOg0ZlK7YVbXBUMNq8vvOirqNY7mu4jiM8J4XrXNl+We90YPKTnPeROMDK8ZDNEsN
46WwMiANFZXr7ed7x6GcX3PscEYZwHkYtFGmnu/wJqdr1fXYNmuJGuGBGqoaBY6MPVlg1oA1+7G2
UOvps6MxES5cZTSNFxwr5uKgRuaooXddqz+7DGOJh15r1PxpXD63K2uLfk+f9aXxCEc1RRhbzkm1
tAkdZaStclichOyebF4OivKD04fdI5YM07DL0lBzXDBbEs3kULL+dE0mPedOY/7WzBw1zNuv4MoZ
xz2d+MfwiJHOupc2wjC1Cn1KfWMsi9M0ozSHxGq5LzAIP9DkDDeK9CVmrN44TTIQK1AnYGuse5z9
gCl6j3Gkr+ZRpKCspBTto5Nl80bj+HIb4dVAKwDSOzNU2pXnX9ZQwgEdfCPxexScHhO8WNEybdoP
U6NOG6fkylLMxBf/d/rypIWrMAmUljalMWZ+C2j0QCMS1H1r2s/0o6QNrsvKwHkBReKfxUrMg+g6
gL4/f6xADaHJ2nHsd9gl5n6Y50jG6sxA8PXqR+Y9JmkWhU0H6N9OhEkVmaGv6iWyMWFqO5vJ0amQ
rX4KEnsOd7LRac9OmgkSMwECb8dWaaJT19UNsgiSEt5x8o3/etVBkc3GC3fc0dASX2tDX7i2+cxE
aWIO3nmy0TYvU9lq2FGOdIAfgtaMrY3Nc7lZTU7O+yyYN8Hg8fzpa6kE4Ft1uY+c/1h4/eAI53Ng
SdK9lDV0ACS7H7YY0O8dh/Mdu2BUiERMIAGprHFWeHsocjsMhZ9IqeO4bWeohzZpjftcSPIJmrZx
zOOycNE2E390KZwmr7HjxnM0euEORhEuDlzlY4O3gEDpd9Eqd/IMKLYii8JFJSXciGqXqQLxmk4w
OFJwGlQM52+JSEWqBvJvQZ7J/qygSVm2QCyNTk29BhHPAx6szcanWZLB87cE3xJOEqgweLdIQZ4v
qkMpRFWoxc56rpx9Cx3LKTMfar+x76fceSrR0vMgacg/bsevi8PHUJhLAncFQ6EGWgs/TCaxpELB
yW8m+4WmQ8LMQU91f+q1+tPtpS7eK0sx+jUsE+lywt/q7OF9CotsVED0Zcr0UDRWucdM2fJpM+Wv
oAHo22CCvlHYXjR0wXmhOsf4S0XYwiEfO3+xGfI5kCRJ/MLMaX8DSpUFfHdIg1VbD4fcUBYxnqir
fAxz8xORoGAOqNpfbj/7tZ+BxbaDmQbIM/LmFfIvz/oK/YKo8aE2SG+J0uPRCcd1PxmQwOieDfq9
XiYSxqOTnblCBh812UW1EWovAgCNXYM8BCygzaBjjRebGErJszELX+YTPIrGmXe8PPtOycJB5leg
6rtxP17sa/Y0Ffwi8sBlxQ4/f/3Yl855EMetH+DidMxUWp5waZJDHo7zo+Hk2KsIhK4ZImYbvYbL
nY2mETNesD+k3sCRz1fuhaY3M2pafmxCb2TMpopTaZDTkpskwcZjXu5tFoPBzQFiw9HwPV+MgytN
cIxb32417ReAA+XYtnK5q3V12DmwNu9G6NMbi159QpCdyOGBuCEJO1+06TWm91hl+TZ1005WIezX
FcpWWOV2G+Hp2lLcGw7jHBqPAHfPlypSpCFD1Wl9DWdoV4j+F/J8/Te9tcLn2yflyhZla6LQhQol
edU7ePOv4SSMlCyvBpX8LpKs0zSMHa7b8muURHYHbI964/Z6lxsUsNJyPRF2maqZq6gEh1iC59kx
2ZGG7M0KUlxt5sA2XdtgRO2qY44xbsPEeydNhv359uKXDwvZF16cTD6yaNutUp8oaZ0OCCLZo5LZ
h4hj/xWF+vwkESmeoU3+fyzHqVeg2y5IsDUahjYFrltKnvlzO+uP+txO7lgzXjNCK/0xoD+wv/14
l6eC3h2fEVTceza52jVLstVHlcnjtVBuTGGOJ7kQ6AELgRVpq0j3xahtgauWD3Z2kyKeR02y4FrA
J8AyOt+qOXnBCA6Ry1NMJhnemLvTIEGsberKowg26LIwxW31Mnswqz7ceObLk8LybCYGmIvS3Npe
rbImx650vDuNVE0/SDhyewEbbOcwXtmI5tdeLwon1F8mAGCwdudPGjaWOlAuZ/4wKv1DkVIaBVmO
3GqU268IKw0gK/HPvP1NL4COIPoALVDOMhJmZL/GcoEPsmYJH2HfDIfyY7ioax+w2KQPPlvqnTFr
465D2JTRhj5mj3GWCLfKHePVxvfIm1E1/3X7B10eYNBt9FgWaTlIBYtR5N9oBgBeYSGQCPWdXC6f
iwluqtBI1hU9R7fKbqO91WrSzikb+58/9dLiQ0kbEgNb3Flt70gqCnvCHMSXqzT92rc0Ugy1FHdx
bG+5B12Q1y0HKg/sDMoWGsrsq/OnNDos+6j1LDyoLOdooPbzxFRpfl7EvI9Zb+DWkZTC9odEgzVi
BPCeUiX7mhXyFszmImbxS9gD2DLT15LxnTv/JWgFWVVu9BbwcSBCpTp+YRAff5zaEEOrXDc2rvGL
z+vAZVsoikBlSBrX0JAsKbQh1MwRi7ix/gSI5KF0wB9IbV3do1wQPOulaF6FpUrH2/vq8jkBHNPd
UKmUmN8ayw/76yLiZeOZlMyyX4vSYPpPiaKj9vzBSsNfaaFuwWavLacAsiBlIXxxxM6Xi5GEVcuk
UvwOwTm3hJR8wKuDgdVAb7UXlfR2+/EuM1JGD/CLuQmQTAcatoqTsVPIkynNii/TG3nWnSH5IEIz
PpQR+bA7ZX3tBo5JBZuk+fcpykevlXWE/W7/jAsyxmIJpYNyAGKyVCHrcB1WkpFj0Cj7LaaDxUuL
QLT5JFeJ8h2eCMg4ZzCiYUcHq9NRay5sH5emqXpgRIhdJLYL81fV4tDv60BTZleq5cHw8JGpI1ee
YODgSF+bnVcg4Jt7hCVsp4oQ7haeDAn68Lcf5nKvMs1ZqE28VCqNtZomOjFdZrSD4mOLTBk7TZb1
MgFF+5BKZnBkwJbsY1S4dpk5bgFXlvP/962H4QikdHJsZnfAZ9ZExA4sgcC5avbSQVO9sLTNU1L1
5QaMYn3jLKssOnN8MYBSFx8LKyhVbyJ59gpFnd8SK/5ZjGb21MWO9MhkiDFu1GzpA11cOP9bdOlr
MjLkcl2F2cHW4ST0+uyF5PE1Q0NwumVg17tRD9UvSoO6WlZBifTArcWfyw708uxMxZOOn/Chift6
IzBcfQkkT2Te3LkoSZ2fVH00EaxyYtljOxJnrXd7XN4XHtWBjfQEzu6HGnjLxkl5b+2tPjHNcVTg
yVapZc3VgTXyoGEi282eFI+yG2i5c5AcJfuiDU7yltSAOZIK7YO2l8cDpN+Cvnsd3mUq9SXCRNMT
qLTadwKwxLpV5EckFgGP5V32fQyx2ggzO9q4H9+dpta/+N30jbDM9bz2D0vKdkQEHmRzo3fWg6kx
Jg/R8ENZTcKGSjEbC0xo5sioNkSD3+ipucPX1dpbaiJ9AeRJQtMlWz3AC34C+4lh1TstjrBDADz/
fkU+AT/pEYGlbrSxPJl65+swl/apjANJ3iHQqoR4twv6ezrCL5KbV7K4G+lGMvqkRsd2SZbkDxIK
hF8rM9ae6dfFvdvYUF52BZYMf25HlXVGufxejjZVHuUzufvqu/ewbIuuTyeQfnH7jCp4fBL4qOyE
aW4lrxeXwvtaULQQBVjoCWvvMMZDiG5YgEbU0dFPzoymiyQBywqzXrzW2NS7gLYStncV7yfJav1u
7vvDvz8vheYCYFpSjDWTpkv1KW9Vvk9EpzAqIuAtgeJ8MVPV6bfO1JKsrHboklDR+lquHwgC53uh
oWiG/kzY1GaReFHUWDu5phmk1SOOXXgZYatQptYdp0095GCC3XQcp9qttGD4ePux1wkAr36RQVsI
ciDwLhKA3kGLsgzr2csZh3hN0s27MNGLkyy3E6qXs7ZRPbwTztbPrjBDoMaGGAEl8/zZJTTGAtab
vQ4NpDt1AOX9ZKD8zYQNUqhw7TYAephJLbm9KERieiGA+l/CgFLo6lgfoYalJQ0SJIE0vfaJhFJK
gSHUCFJHRim2FqSq4Ir05ide2PrHMBvz1p/DqrszzM4YNsLytfcHmpCNSyeTuLxKoMKpdQyUgiaG
mYXktoOZPk221boD0HxvTgP96fb3unIN0CYGygKxkexpnR+i6Z+ESVminhlhbgEoSULJCshBVtf5
Ti2kHyJMkn99RnovpKImeAIyb/Sjzj9ZPYegxVDwwVlQt+/7OYcOaKfhETEVUBhUWBvn4+IZl/WW
1rDBxISCb0l4/sqB63Ae5kCyWU9tpQd8PQbkyosJo1jDRImtNPdz2XYbL/Yi3r0vymJ00rB0W7ud
BHZMVZ86xY4Bcv3LrpDkaxsZKd2w31KivbYUanoLEBUwPt/y/PkabMzsEQkt4OSQbrRx9iMRGR/h
xSQbp+0CW86ZRkKGDbN0ehaZz/OlKhyA0NqF0JkHwXyiIULvxeHd7tI5Dr5oQVp4iKJUP80+7z9E
ygSujd/kFWaOXErQWcZbV/e6nyLU4t3eyBcHB192WFIArukhcF2v8plGrQc1wNGGDqLmfKbwG/cQ
emUvaKGF9YghbbTkr7x0YMa2iWeQzthvTTvqMWky45IZfl1alg8IAggINj1eODtb3/fao7Fv3x+P
o7oO72mcTOAVOC+BwNZXSUB0tmFUeV3Z4jg/KdLGq7z2aNToiyKIbhGGViFVDeQ0M6BX7KIkHb9B
fC0xLAnGT8Kyt5q/6zYX+8lAc4VnggrAiHZVhtvMz2V9BhyI2M0U74akzhEpH7VXzov20OLW8oTQ
VS/5tWQkezntuo0dfe0H8JiEPgZ74GpWsaHs5MAKCpzRTaseH0FeSR+KJq+PDM1Cf0bv15unMT4N
aMBFTOzG3L+9bS/zON7AO8RqGS+gNrI6vBS1ZaeYsFmHpCvLvamLpD/ALcFGmxQ8ONYyRdiJlgSz
1wjtJ+sQ6PmA9zIIXf2/dC5q31JQ6n+s50x/qSd6tG47o9Qfos+I6GlfOBvh+0o4PfvFq28W5oUU
NhT5Oxxo2s+WOfV38N8SCLE6gB0UqT/3Ojn67fd0bVEmTpw2agd25nJG/orh3GHd0FpaCS4osZ5g
cFhfpqZBlEtJs5dqyOb7Uhf6y+1FL4s2Pg57k8kvwRVKzyqooPNAT1DKy11U487+I3ZQbyVRCIPi
MM8K9MogAYK5q5pev8uiNv3ZzkYX76G/j+Pz3ARIYdkQ1j7f/lnLnjxLeZZfhZPMu3Qqx3P1Acos
AX8akeH0Q275Y88FRmai3qmppn5McUYHyF7ruW9X2ZYt77VQBGJh0XlclImMVfxXkljWsymrdiiB
V79FEysL/NH4atMGxxW2/nX7Sa989cVJnW+OphSfYJXY1ph8ZREY6V2b1ohqzCC05j4B85gJeU9I
iN6QatxyEbgS/hhloPdD/2FRHFmFv8GcZ70OWDQp7XaPtLPspxNydXlWb6mWLv+r1Zc0uVGXDAGa
EP+c7+rBYqEyCKtdSKKn+sI2iugO0ZVNAZXlu6wXIi+n6GYsBRpgtVCFRkxgD0xiA20Blc1TYh56
EbQPQ9MOiNeM0qGWqtQLIoao7lCI7tEcxSIAEOamS3cicgdFTT7+++flolk6PqQvNKDPHz+ZHBT1
hILSIVSAJ6F2qSeBZzjiatJ+AlKnPTRJuXGmr71ybn+IZctohevtfM1hTjO1wCpllwxY1WRhZj5a
UlRv9NAuVgGZgw0FM0Z6kiyyWmUyRQI90bG9eQBrj8SUsiupEg+3399FIGAVmimLLj/eCbS0zp/F
qtRWlXvL9kp80z0l7KZ9ZTvRSXs3nRej+UG2i9qr42ETFrw8wNmGYumFw8eeAokKIOh86Zk5gaWO
KkurEnwbCYTCG6CPMdy3uL/GuwqZhg9WHk7CNceRcWQETQIwNShbZ09bmDZPqTbaXsJJ1jMzgopv
xCIq/NGx48mtNVSn3amSIxB1g9wfMDFtHVcKrWpL8+IixvAkVCJIdEBRUPR1a15DL78oqtz2bEOC
k6YCU0U8Bybivpgq9aAgOelrxj9r3KEZpZF10B5g3kOQWkUZmcHWhMil7XFlY+JTjyaeY12hzTsA
W85ubCeHhle1ZVx+bWPSLKLbojGYNtYRJ5/oGSUGy+qLydjRTiwMJ9piDLdEsK8thEwHfT7cv7iv
VldnJVFI11KOpXIBGFzvzOFTWRr519sn4OI+4i0yUFncnAltvNDzbTiYpSZn04RFpmp1n5QBy7RS
ZKVH5ibfdTWaVLfXu7gbGJIttHv2PKMjhpbn6zWR6KGH5ZCuipS2nyja8qFDpVjB4qpsXm8vdmVn
Ej94d++701kLbAxQdOIkLQMUHpX2UdGm/2ZtSFy9SsWdU2T5Q8bm3UjurrzQRbRcWSTn6C+um/8T
wmXUF4bjlSj4P80jJu4pcFBPwk/zde7VTfz9EuNXgYSbfRnDMnVYaJvnb3Q0Ukw0wFF4M8pOQMLz
HK8KSuRa5BQ8KWr1YSZF+66hLz82Vg2Hd3YO5tD0RyQKt/TLrz4+vYLl5xC412AUhIWCUqhRsKAn
xCHvSaWGrht+5pH1nUw69m9/4SsBHHQejRcNRhF8zmW7/ZXVWth0ZHNEFK2GLg4eQhsnxNQZ+ocE
Uu/rrM/ysW41G2cRRWgba1/bXTAgdSxglwxknUXqRJmutxTsHQPcjA1Ukh/qGJpckTftZ5Enwyc8
f8ct6vf7JGz9vaF0ssOAGTPwXsW9lkY+PmZZ4BVNaEz3aMWk4gfAebSwRSmNbeklhjYhK2A72Ucb
R7/eG3qle5PmFn/cVpesEdYfHMqDbS22ieoY2J+CQB0aL6b2KA5xxJTZdbqwqz2MU5x8VwQGJLw6
GCP1dc7l6EvSd0VPl89EElrHRi/+riPXs6/MEm1ecBVOcZ9KY5PBzwwj6S5spEa7R4ysPxaxXA5u
0+b5ixkYCHVPmh1kG/Opy7JjGcUv8xEQGFhqvwPW/9oWkxzEbZmMqEk1k4miBiqK/5lBmZ9qsK67
Vp3znwjPoLUlnOpOmZPWTSpn+JxJTEjcLJyqLV+PK8eC0T2EahINNEcuIDfCRvSjHVUvDgrxba4H
c7kck/4+QWp4ET0Ow432ykVdToPp/6F8yQ6hHp+fjBrhqZKJkOp1Y6t7YjZHD0i1cgAE2WIrKnV0
fJOqhkRJEtLQZYshvt4+nFcemgKAxJSEGYPmtac54AGJDl6jesM0WJBtuqLFsTaTnT3C0eJJQgIk
/9emIY6SPC4ab8uQEITC+VOXWKUw4600r0zK+WHQ69zFqiKD1Cnmu399OqDjdH1ZBHe2C+MCNVIF
xQbzxiwZTA/P2cm3RPKa2Em8V5XkX5WpCKjw44l1+HPqZKurMG9Kg6zF/OuB3kSHYeyjQ0W0+zop
9J5vP9nlHU0lRW76P4wqboLnL3Hq1SYsK1P18LtxUncsY/EqRGFaPtMiKDy3V7vcqKyGDgpiG1wX
DJZXq1lTrAx5pJE+pva9nWI27MJLmmI3TRT5MMeR0+66VILFq6RV+apmg7R1a13mWgvQG2Fzhi+4
dK5rGqfRLRHqA7DbqpHv52zWPrNrxMaTXp4H8M4I0AH/heNgqMvf/4pKg4HzaJVBzUvGEsUocwq0
XarBMC5o+rzMDlH39qu9gAstm2aRPNCWeSE0kdWKclOjZBXnEGwqxy59ZVTFvhOtfTLQY38GRgBj
KjPT3Kvzvv4WMHRACaEIfoRZrT7f/i3XNhUEQfRUgOJSz632bzt1fT0OcK46M8I9scyjY9yZ8mFx
Rth4z1eWUpB1okg3IVyRbp6/53HSNMmCtOEFiZJ90BP7M9Vx8NCG45fbz3Q52YYZQEinv4IcAoPS
VZDFgg0jpKTRPWtsik90uqovAQlQha2gXTWuUZTxeEzrsGUyFDcWLuItpB5XnW07ZXhTl6ZrmFBg
PaWGPf/vx5irD/GQBW2uMt87fw22Kslt1oMlz2yziD1RieCIJkQ+oOiglruNV3FZzy6bjCoBNATG
PRetCAOtkq4VmpfjGaKhz1ApYsaCSZmjT3YKmcJLk7D5MWYO3XdEfoY/uc1IkE5RKjxZH8qtodXl
EHuhbZikSjaAcyQ/V8+/XD1y3iQy5nZRtkfYQPstcMDwMS+S3jpoyi0chxzPBrAIMUYUhexPc9du
vJgr4Q04PRGbugfAwVpOJSrmRRIylKFpBuhsyAwbQr1qv46UkXcIGSW1GzpSHJF29NkP2pBbV+KF
HhZBYMmEAM+B04TuvdqkMYqbUmDlTHKKbDjJepfcZ4ncvBhdOJ1oR2J7lY8l6uwzKWAmherPXpbL
YzbG/aFo2uwzgJvy51DK2ckojeTP7Y1zJfSiVM82pd1BWbjGEdo6wqR5maKRWeH3pCEP/n+cnVeP
20i6hn8RAeZwS1JSq+O0s31DzKxt5pz5689TvjktihDRvtjdARo7pSpW+MIbEAlpzGhHd3VrN4Dw
RmyLWhGeb+vdMNtBWc8hJmBVrZrI641m5TUd5Ao3nKoa9qg+farI3FQhACG/JAukN6RZw53QdOMN
oCcEA0pohIrK7OWhHE19sKy4kQnG8uiTmsb1V12N4y9Qlc2HCdjozhMgAp7LbEGDcyEkonh1eGZX
r6uCvI1T2RiEGAgMvBS2FR76McvvVWeszp3WAJ+i1Xi+/U03txwUL04fkEmkfcSvevvSMZtqIWPy
TF68f0Ur6p4Ww/wJRHRxKuwliyHqBsFvE+35bzkVeh1svbBYIT+Xn/VwMme3C+Wchr3dvY55iRfS
7Z+49R0AkkHVoI0OXEBsyze/sFxo9vB04Eck0afq58r5BwoZinzQq+tXS1+anX2+NSCbj74TQG0u
yVVBM06dfsR2VPEGtQxxgK3n+LXlTVn8LrHQH1SHAZGY25PcOlsAAQVjwyTv+NM6ezNJqbXkSq9n
xZNnffmIK9wXjC7H77cH2XhtCYH/f5DV9ZIWkV1NdJ28uYHJ5EMuW5Dec8IiR7Kym/5mGcGp4spG
s5O64+V3C5aGR7/ARwpJWC0/kAT244H9P3v6WJf+0EZ7evji969PkBAhswDxQ5lac3qkRVekooqJ
hmM1P1c99odT2hrHHsecMxZEPyl5VPcFMOu79y8stAlYRBQ4QCaIhX/z9RxcO1KrRaYAYC4MSU03
UBNthme7adudjbI5R84B75PwfVwrcSbgFCSTm99rnXBqviu5EoyPU4IFNL3dQkOoCp2nY6hhG+Wp
yhS+1/9ZPFEcCu4KDiRYj9UeSso4GyObZFVFjuoYzqgfNPJS/FMjhXK4vapbMRszBOkApITHYK1l
V9G5KjFSUr3FpLD+YA7JOL0gqTaGHhoILDKu4mCKCzltpCdyrfK/AiiPTl2gQ8XD7SqlsWCyDO0L
ggHO8P6gTUWll14pnWyy9tU1EZi4IodocnpqCKNrUPT0UDU1gvOyuuzkyltPg2BWIcUjiwBpdZSS
UC7CuaZ0NYMGoS6gfRkwWrsL+iw72WNtIdMMwXxn9UXQtT5Nf9we+ADkl85qfoVlxNqgcCUBS676
e9NM0N+MMRd07XSK7oViYuyh4qJkp3lYpN7t40LS7sc2HQtXisAKuuTJUbm3KzauStJQkI7k8+S+
awoWTX+lZO/JXiRNpXSSQ0PpjmCM6/QbacZSnsKIxMbvKm0ZT1EYw0Ijrk8sPxgy/Vui5OpAZg5I
2ZWnAiWwYFTCva279RvFnhWuKXBu1uTRTpVycuVWpohX4+EQByoe1va884nEtbL6Qvzb0SOF9Y8b
+9qClj5nP2C7juMmOcV5KhfjS973r3JSS+/O07hW2QeUi2UsmdZvsOMETdOFlQmtfsxPcWgjv0GZ
/N+kHoqPt/fd9V5nKHpTfEYx4voljIo41FqtNb3c4rm3Y0k+spkwSJDgAMySMh4nY552VnJzUCB6
ossHiG2tMlAvugVTESc4HqWO6oVJGZ4CgH10EJZ+jHN9Oju1vCdfeh1oiJ6HyoVAgQ3La/Gr3jwb
GaYxmlpb+M/FkEB5gRFCmWTjhMpOfrJKXOtuL+1GZA0blNa7AOkpoq9zOSAqUmOfUt3xmnlePkd5
RdcbtFX2EdJvewjbKnhSEN47JI2qPQWTNX9qy3nvsfxTQb3ctoKTysypOAqC+eoJiTB5HJGKM4mv
KsVK0bwSklFhMg2Fz6VqJRR7relHV0bqS7YIgS0jgMfjqolZ/5ZL0/5hFEnVIQg+1l/RFEDqMjJQ
4nWdITXPaDIXChaBun0f60aj0SHOpM+3F1Ks09UMKJWykgBXr5rRSjTrnYbelWcp9SifzFyJbez5
1JJifIT1HUjraTr23F7pIe21uPRKahP6Tux+fclQMKDpSElDhsD4J7R/s30a1WzlQIOjpyYNxEUj
IUxFCGMn4Li+ZERGDKdcANcoUIi/vxllwQGykhZb9+RpVMoP9VBlkq8Lg+VqIZF+dyQlKqZ0+NmF
wmt2tUNxGO3T0HR0T6v6SrvPTUUvnhYV+SHPMluUAm9/yK3JUXxCbAAhVaH9tpqcPAlSFVYeSxfb
P0w7KQ59EMXfSnXX1GHja4GTEE7JUKW5Qlelrg5TN1lBnpnsuYn+p6Cm96UK451AYeNGYRBWDol2
MhdtdaOA/bVBNDLIIleShh9CmR4p5kUQbKZmMc85kg47lh1bl8rFmKvj7Kgx6qVDYWGRAYdpkvFF
QrdnOnaQ3T9Q0Qw/LrNiJ5g/jtMpmSL5YWin8eu7P+TFj1jtGyNoFn2YOZHAUZaDJVDeYxw1rzaY
jfdvUawQ4ccAxGfLrOEgQPbanFqi7UEioWMysOj30lJzQUnTslcU2LhpwB6DgCPYEcnhanEruoWV
k1W2h0Nbn95hkSl91I120U6Oktep78Qq2q5mly7jnWqOEFqBtAb5Todq45gAKQcCTEIMkEJfbSs5
CPWGhjR7N23NnxAt83/J1qfBTTR13EuFtwbjgJB3g5elILIabKBfX8BnYLAM5ZYmrO1PxAvNnWrP
/Q5VdWso3O4YhlSUx2i1usgIxcmgALJTZktSfAQF7NFVYjkO/NYeyn9v79E/havVs8En5N1AtAN6
6noZUREEFt9zOknR+W99HPvOq7u4j101y9SP8RLPlJxNbnIXNktxGhqNcksB/DHrhuhVCvBavf2b
tlYA90WiRygDUKzEhfL2dkeeMIwQ3/UkWe8/52EzeBUNdBjRhnK6PdTWBYiUE0vNRtadNVPJdhY1
zqh7enEyNj8SSur3Fbpi0c6VLrbHapGp9IuWKpkjSNbV9gmsGQ/JAjRMZBhYYmNmLP8kO0IIqJM0
zW2kXP6RYMe980xuHFR0A4EqkJ6JOtrqJdFLbc6JAGxvrHQbRZo2qo8R0aR+xJluCd15NrF0UeUq
/NQ1U4bH9thZys6PuOLmQo3gpnAgy0GDFhzoy8/p2HZeBVrteIHtdPb9PEhUrRoLoK4LSk36EEl5
HnuTaYUYKoNGCd3SVmL67KMyPMvjsvyas6z8DsKVBexNBZdmvbes0MUXV2s9W25RXrXmpDpLdTQC
VdEqTHHtDt/S9x9NgzBVqN8IW8p1S0SKY60dasBb06Q5Pi1/7CAyeflpJrWyU3C+PgM4ijASMA3a
moRSl4vWjtpUDkEX+bQFukcrRgAGscLsgAFcsbM5r99nhrK51OCpW3ADV5tT6ay0msMm8o2hr09O
hCU1Spw1yNuu/UdHdvv43jNH5VSE2FRIQXavQTcSmZQDAFbyCgcZ0xAvedfukz1g0/UCCt9LYSNL
cojSgTj5by6ReomLrO1ol0iaWlAeTnnsKUs9a1XnvHtbMBS5PxR4kTitQWnONNhYkk30QktQLE3V
926yCHEQWyt31m5zVmIglg98xhoQHwxabc3OLHlmYAbHLC9rDwU5+aBWqDTe/kzX2wKZtz/ZLmQj
eh/a5QImPbTGJEolT1UzZOYSx5gPsRTMoJSsl1zWf98e7vqKZDixH2i72XAp1cvhQqpqM1jogGy+
DFBoeOr7u7BL8/+aKXydwzbfaShfE6Eha+FmRlxKDR8G0epakhE4Rq0MKOGScn25tG7QIm0h3mpu
a5dFcwLXk2kwD2LAS2khd6IfGZXI8yVO4/Ru1xnydxvZ1djN5UT9lVhl8uS0jVHjeYdFz/MoO6N6
QgcNfx53KWtMcG4v2UaUS+eBnhdYANGoXDcFAmLYniaM5E1BaX40m2n6mNIydusec0J+3uBb8lyc
hBi3H5qTeQhjNEpv/4jrN0YwBNAf4gEle17D2KLZGHWKWugRjyYulaVAqke1ekyavKT6VqlnqwqS
A3rcyWPWQqK6PfxGr4jxqWixAMRmwKEv940V4XMP9hTp/pRXw3Ug5HiG3kmJ21YTgiLotLZuDsfy
ezQrzYdIX+IjxeThJ1YDDXB3rT8ZkeIcy2wYgkPiYKt3+xdubWyQvhT/uc0FkeLyB/4pBSayJdE5
dOyDngYpSYkSeWh39yeUJmZfafNmZ1DxL70MOOjYKYiH8104xOs+YRa3DabhyCKT4hlfg6oseSGb
wVcrq/NnKpLnPo5nL5GGaAd5v3VDCeEKpGppjxEvX063hg4MSjRDxlVRkDVIVMt38sC+14xir2iz
sbKiL06ojOiW2H6XQ0mRiiifzspCcyZatMZ0ASYmabqnKFPgY4yb+vT+9lryG2vLqASL8DAx33FW
Ow7j5pj/8H6FqjXb3+Oq7Hy6pL0v97OcHDI1C3+n4zIOz9FU7Kk1bSwvg6MyxkmjQrDmmi7o10AO
tSVvlmrQl4Y9gNMP5bk/pcqwh63aeALo/CO9RVeHHuD6YStbSwn6Pg+pXPUWMg9qGX0IQ7mc3SWb
gnu9NYxvtw/L1vTEbcZpFrDYdSdngKRRlw2vQO2MAHCkrPyWyyCBJcw0vv7FUMLnhDdOhFmrc0nt
uA8d4DaepJMxZ7qV3yVtjDXHhGjnXwxF11EoXQlg8+ptC9qxQt9KC7xwShw0SnXENPI8LCJXSsy9
d3trCen94F2PzhGrKP7+JvCB197lmMQGnq6HQ+8Xzig3JwSP8UnM7bx7f7JGjRgENfpsYN/YK5fD
pVrNFxulwFMzNXmKzDH1ygylcaJzLdxZxyuxeEGJBQArcIJUyCAQXQ6GjaxkDEMceA6aWdlDYMTt
Rz1Ok69apRS/lyCtWwR7av0ZxLGhHpdpyHCYU+wKQZtl+l+Pt0Hgl2mhj65j9XZKZUZLX2BRpzvR
zDVRm18qaMmEMiCIaR1c/lIoJXOEAIk4Onk1uairQ8OWgqo7JLWlfyCK7BU3XKLqparlaPZnRBgP
Uq8MLqBq+ZwhT3QGQwI0VOprbdx5NTcebZH0i5yMyiYx/+WvC1ukzYrZIIwMLenQOqn1CNvCcRt5
1A7UXHUfAUFcnuuhNdyshaJy+0BsXCxwbVFb45yzPmvSQRjno6MnoAeLNu+PTS8N4Ox5DoNpeoak
slcd2xxOSHNA9oNXuM5wGmOmWOxwaWJUfK8iEOVhDT74YZuNJ2WSD7cntwGbpAgnBsK5A8zt+vHN
F1ltRxkXxKTr4mND0e4AwyI6OxPmBLWWVgU2B0b/aRmy6mtoOcU5agfz3AyLtZOZiMO3CgNAcCIH
TE0eeOEVihuxgB45aMnTBnW5F7a3xzzW27vbE97YTZQXuK4Jojmea1ECYh7JCQM18nvcHO/SJQr/
kZLRQX8yr7wcfOKx40e7c4dMWKz07zVl4FJAe5NIR7xSNORXm7nQpN7WZiA+WqUqxxw/DoylFWTk
mkj3jdqQXRuxkZ0TtHHLwhmjw/4HFMe0L09Qp0xCz4ekuVYC6wAUNfXxzbMOwbh/64m7Yv0VQY2h
K4qIHM/+KhNruLodTmLkK0uzxB5IE/OLXo/TfaPL0UF10ulRn+LF7eaSgsSYQqLownhP4GFjxtQa
0IwHiw8kf131jVunRqbPDP14GZVTVxJIUrLJ/usJ0PbueTGj1Yx1oaQBYAaEgbzWsY5xhLLAEUSI
SWTluaJv/akxpe5UxGl2N+Rt/S1LO0e8p4V6RmfbOdeTVlD8VrvvfQ0Veuogt+xkOhu3CFxBgawQ
P4ky3uUnb4BV6Fqix77kxL+1FiyLFkb2wcyH5FQ67bRzR26tN4kNOSrFYDgoq0B6qXXwlpWKJ8tU
0GoesR3hfhZBHynpHoJ9I5TWKbaC86LiTEdoNRjV3BYt957BylYmZ52cx8Vc7LPamsMJCLTWuY3W
LTsruvVKUpwB027QXeOCWsVg1qhm8YKOh79UsnoaOs06WVBq/cAITngRvYC/xdQ6GbNzSOzhVriQ
vrTNoPgtgmz3iYZK5RBWweH2fba18iQwcKTopBKKrt7uBFvV2U612C/l0j4mi/m1QYnNb/sg3PnG
Yn7rfY5KMUEatjLA5Vcnm4KmvFgGtwjl8Bcz6vL/Opx+Xc0qu0enUMxXw+owY7OkbKf6sTFF2iYC
2ywiRITVLvdyIJl6EARF6EsFYnjTtBCVtjGyMtrwFwEi0BZQMdR1BBd7tZpdhKZgh2miXw7FcjIw
aX8wI3hSaVvsKQdsPHeUxqBkC2ifcBK5nNUc4GmSi1nZoRI8aVGoPZXlEp3evT1Q6RZCiUJpH+rJ
5ShQtKKsNubQL+IhHMFX9U59SEZs6NtY3mtQbFw6nEs+PytIg2Id8WpDBywoJnShaG48OvnAkzYX
U+zGtTM0fiDp3ffb09sakaBBONdSjbvSREiLKVcLjXt+rsvgZFVL7cOe/B2ZWvgAUGmPZLI1HMke
chrig+FlfLmaTSgvQ20Zod/WteR3taIfuIg6N1oi+3Pa2vFffD2RPKB7INzD9VUutiDfE7SlHvrm
SJibBpRezBmJIuy+9igEW4eMfSLkJSwUWdcbpajxNBx0YdVVV4sfB2XjWXlsvAa8Tu8PR9gjfzx2
ubJgEF+uorV0MLwKLfN7TV3cMOilOznE+iHCS+f9BR7qSgwmbF1AeKyGquPYsYpFz/x5rNsXTc3N
e1xux8dkkfY47BsLSEfCJJeFfcDjtLql8trOgfLHqa9GFTIFaYfokl43Re2mwzDtLKH43au7WDA9
hF0uRY8rYKc29PZi0ZPzU0Ouv4ClqR/acFfcZKtmi8YzHENI5cQ46/0OjKoXPfrUbyGUnogiP0VG
IN+Ni437FSR212oUIc4599Ctk+ouaqz3GhkSMEM4FLQ5cQCUtX9izTetnGRkWU2rOqpSFHrWXBc/
EP/szuWUBDs7ZgMzSzUCvRyL8cj71qjriWZIpil14qd5Q4xhdoFObdgMRn8KnPypo5x4J3WFddCa
gWpeWXS/izxI7sJC12OvzGvtX90Y4//dvug2Pjg1POyWAGlQxlu/gUqhOo2Wl4m/xIMMFFKC0xKl
e/yZjSeezUR7Hew+GhfrnmEwE0v1eJbwvWcbwp4k44+pkptgo7uk5mkaLfPBHIlp7Mmq9+rAGyeI
KhpXAhkSxeB1gAENZa6iLM38LJuTX4UlhY/hWJv3sV18vb2aW/OkZw/ii3oC7Zv1q9hbQ8GHBv1R
NOY96Ul6JiKQD9TstcOIVv9jYHTJiVBAv7s98sYLwitMI0eh1gL4TazBm4JX30ZyZSTMkUZq/Lsz
jPYwztqA87BRt3d9Pu6hz7amSsGZ2g4zgMEv/v5mwC5aTMhOceanvTwcaTwPbpvEugtPLDqmSW2/
BsNSuSo6169/MVUYcgqxKVCqNdCenCdGkYdF1lGmcKkRjZ9be/4xy9N0sgtnz+lpa/dQPaANTYot
CAyric7AjfRkQpNgMIpvU2OEnjIhaytHnfr7/TMTHt4EHCLOWcuIVkUzO8UiZ746FibEtkL5t+iy
/J9BoYWrmZmzgxC7PvyU2KjSwOaijM8zdjm1uFmadkgl3A7jJfVw1Smf22HZU/e8XsDLUVbBBgZz
aVFmSCA0aqZ8HoqCEptSdP9MI42C9y4gVwxBL88KH4qs+XJCitTMbZQt+AJSePyIVOsPPH/NOwfI
/ENWDHsw4euaD8MJsxPyN7DJ6wqiPhpKncph4dvCJKMkV23dVDWrZ3laGuRmcDN2jVFkbxMOkDxq
adzsZI/X556f4FAiAEgAqPPPS/vmGFYBdj8yekQ+6Dq7RSxVrz4ZU9vfBygHnDJkcd4tzIg9jlDq
EM0XeCbrt3so9CjAHbfwZZpph7RCfW2xI4f+k76nv7C1cxgMF2U672BAxOTfTK7Vq4YyT40GZD90
NJvpVjxB92t6NwsM591gE4YixSClwVCL9OlyMKBonR06Y+EPUiQ/NxKlkymPCxe71XgnFtjaN8K5
CqwppJErRbkUBUVEg4TyF76meLJl6oOZLKqfaJNznGcVy161m092FIA2CNTg1+1Tcn118wjQvANA
QbnyWvXJSiO7tNXcH8rBcbWRdKoAinLGqT7xAn2az+z52ZfnfNgpxW7tViGGTXBF5gGE6HKNMZNf
rKDiKuhSe342kvl3ZqhD7qIuanp4noyH2zMVedNlOAuij0iTPgRvP+C+y/GSDHh0KDOebC0/R2XR
e7csxuJxijrLQ4i5cvuoi3boqVvLKzAwompH+2N9JEsEUeqsiwvf0ekItQHRFCoMiLzkRgqgQ0lP
aezEXxSpD99fBbbQKRAKwyhRiaLs5XzNwRymhTqGX7fLL00q2uc2jS2fYiCsCctCrBFRzL3kdaPU
z1tMn52eCFuKqujlqFJhV+bgGKVPiRaVpsKRMt2LM1P7wQ0Rdoewwwr9LKEVSgHNCnARwjm7AQo9
CI3VdlT3VIXENlp9duAgeKQJVjSAw9UyAKmS+0RG0m8xGsWtU2u5R1EfvSy1C3ae7M3JI0ZsYHdF
Ae8KPW5UYWvoWJrglmqOfpXkaeVGaCVULoEs76kRD4/lGC1fAbsThJE1Dq+zEfanWk8c7/Z239h5
osHDvnNoQWAEevkh8mZaolZDybrWjeFDauCgGgRd9tXGPJpw287PBnonftCF7fH2yBsZHYG9aH7+
cTpFyO5yaG6vXApScu+QWEx+qiNjfNLt2UHEoEmZN2ErCr4GcWHzKJlx9CXIkmZEfkW3o50nceN2
pe0rrDVYCWgRq1WYEmnGYD1M/UVpq/t+VO27VMnH+6IEMiZpgXZfdkPmIfvQf57gK+8c/+vNJxT/
hf4zwnq0CVbDz7Gu1NWApNWC9r6n4s7nTZoUuUMvNTvZ+vX19odfQj8EsybU58Tf376PWQ+6Bx9Y
D2SfA5tXqb4MVTr7QT3lZwkDla/6ZMrZzi7b+NYUWZDDgAxNCs0/Xg7blY0y4Z/gYF3SqXctNB8/
hZT+BIVr9DEgdfxsMdWPUC3u5tEuH5SpzXd+w9U3ZmFN0eziJQOcsba6kbK2zTpNGb1ZiYF5pTEg
UTQBygzW1CBZrmIvxoeonOOOynkzFQdqotn59p6/Wn1+A81jGopkBeSXqw89SmAd1KnE8ltq9HM7
huPJ0uvkECWS9Tr2GdbJ865P9NUL+mdQuqUIIAipwVU20iptFw5VhZihVFYIn0T9XVDp/aGd869S
GOwZSFxXLcR4QmwHciEIh3VEDUt70BBXHhHXzJ0vZWZW940TtffVssy+hiLUXeeY4z0PuPVP0yfB
K76kxl3fOf1jOcnajzrsZmPn419dc6LIB86NxrmII9agRa6TFMXFZgRqKtnHoqxUvN2LztMb3AMM
Jx291EKYTB1a/XT7k1+dbTEyEhB/yiXEzqudb2DA6fT07b0uc8JD3dSND4U+8War2YMUbk5SVE2F
PY4Y8/KQ5fRtdXzuBs8yG+kZCUbZLeNEuWvyBNtXx5GOjVo3rkwPdic63RyZIUV6TdC9VqFxzKWQ
nIpJ2sYAg6+ZauWpAMX136zC4S0Vu3nFTxK5UGTstJ0g/CojZYHFtwU5QJeVt+Ry1oMO7pXi6ugF
ddfn5zLWtP+F1Fr3ONQbcxRPA8EhzB1Agquzi7DCVLQTnApg+flpGSIAkTl9uKemMZbDOLbjqdRy
RCzmHrvK25to4wijR8DuId1Ad36tqImIu+Y0UzrAo82XU6CNJKidhQdSGNjHPGz3KMJbc6XWKXrJ
QM6vnKZAYpPRmUgYtmmTYHzc9D4u65pbw83yCU+Cn5o1huduSfZ0XjeOC4QSdG3/6LTAC7/8mrSs
lQEuAXq2hVycZ6VLX2xtzH4plaLubNqtRRXqldhBUAajqns5VDrXWkfcOQB7bVGmGfA+wuqiah+z
XtOfijJsPt/+ihu3v5DNhXlNpCkAppcDqmqIGk5bD1hSRvohTObsnGkOahpy0RziJkAvcIqL99K9
KGr8QR9Qi+JuWN/G3MS2AqB/8JIymo4BInP3Y9WGDzC+o52Ibuvb0RiFr4PCLL2UVSlFZjlNY+CE
NIignuKkkZ/sscm92O6D77eX8s9aXcTrYlpwykxKpnQu1+XhrjVwV7DCwZMSpX/ppTSZ/JHXxPBg
tjqRi6xi3BxnXelNt5ac4LsTDumHTHeC0cU5pn9WxjqFkBJo6uwjsZn9o0mqZHjFKEfWfZe1luNL
WaB/cxYrf0qKLPxRk7thw9dR7ndn6rHvBndRGCX85MRB+uSJWl1kStoiGz04XKJ9oj/2WteeujoK
XwucFAQ+e6+JfuUNTzNKCCqLTSFO+hrxaCpzuGg1wWYDusHGm6Ozol9UrzLDTbJgDO+Xbky/W6zk
cjcUeZ6/JvWcjT5VTCQ1eyuI/7GHIHdcQy0Q9qAW2s1fp2yaULMwEDJ2l34ZPmaDMu7EyxsnF1yH
IFJyfrmJVytFVzQzo0CaPFInOOfYwYU/m96osYeMnSh0IZ7He1KiG8+M2NcUy8naiNbFb3oTOCuY
fjVjq0yeUc3Va+g4/3Vqqe5s661B0IWmNC4UBKh6XA6St0usdK1KsBBlvRsV+N43VZEebh+ejXuI
8iN4M4AFgIzWwK+lquxY7iTUwpVhueOTDmd96YR6QDjfLXnpeGnkOO+PgzQ6KdTlhGUuicDl1BJ9
7px8IQJLm6b4PcxLtBwNbtqHOUyzvaO0NUNAbSjbsE+Ie1dFHHlYWi0JifWrKs5qsHR69dqhP/e1
QfcRpkzSHO0mNF9vr+vGq0lhF3Q5/V30QtfoqwTi3VjC6/CmUu46LyzM+DWZ0X4ccMhF4Cwz0kdZ
T+OnrBulnW+6cfeysHA/hc0ItbbV9gQ9FyuFw+Uh2nOHvpnl8ETzoV0ENVAadx6VrX3KBhVUexD1
VzSJQnYm4EPR5FlFYX7nm6uqKyfmXu1va1LC/hWKCnBbKNqXe2ZxnJrYio2Kl+aM43HVPgwTSgKI
bSDqePvjbY0lRN8tmq1UGdc984nXGTYAYOOeapNvRBPhTqvIzWOSNu1fnAWhLc/DRaxjraU7CpQj
wRliP9AoaIcHbA9vpuV6P8tKspP4bHwpEjEubdqoAgu5OnY9fApESDkJmoz8eFvpwUNaNNXOfti4
kCnlYdEBs07A4MSveHM5anrRafk8svvqiJbCWCkWbTyjy11jiMr6fs5Mcyfsv66i4ZkHPpcIFf1C
qtKrR4CiSc2TZA+orFWxdOB0y79UTdKfUHKaf+OqB9xBSdoK0IMz5bKfxmF+kmupVd26LZGaevf+
EXkvlA9xs9Ktv1yCKA/BPRUJVzcFFDeZZosmfV+eRvRQdqa+sVUBUvHykW5Rol7Tk5NxUhMqHIMg
lpgno+3Mz32daH7opNnOUBtXmkF9TqfFyGEH/HA5qyro8lxqGcpso9Sti/Rrpxjjs2Sp04uxpPKd
XeNaAJMs//Xu5aRVLFRD8PYTmh6XA8cdyxhoDGwYc/RscCZJHm1zeq70ot1rTG8tKPmM0JPn0UCX
8HKw3oKgjKf3iMdnm35OE2jQsqQZj8Bmk/PteW2cFKFqR9BKQQa42GoovTbMSsaOAPakND7PraIe
DQHkbNnhvtaMe5X2jZeQ8SzRNUIfFnDm5dRSR22dSjGQui364RhSG3Olof5sKpF2Z2XOdC7kXc8r
cfJWsTnXGt+OcAla6hoHakoy8qXx0Huzoae5G9Ksa119dsznEGGPyi21If+a8f813bCqy0+qnZbV
4fY6b3xS6mxgODgpsCstsbHf3Ei9EyhQ6Fjn0Ejz/0W6lH6YZWd+Mu0u/otog3IewQahtDBFWa2x
2Rh2HOoReR0u4udem4zDooXDE1Y6sy/k5rwJGMnOxb61yG8HXW2kTkmUJTRJgCqzGLx0seZztoTw
jaPUwjo8iR8ks/iZk/x6BT37979gdCNpfNJCRp3mKpVNZaONxOgo/Oh+OSqYtiLghmdrsdcn2Dox
sDAAQJE1Cw7f5ZcsK4wlaoPVRdxHPTl5hHyYM1hI0FT6WcEvduci/8NqWW9fIalFBxng/lXUUaph
0XST3nvWYOKj1VTJwyKpyUOjROmP0kLKwHWSuv5Q96pnJP1dX+Vm7eZ6E0MsyIyTiOAJoxfzJ2YI
S0Li3Rv/Rj2yqre3+NbCQIsTNCDBqTRXD6A9LaoJtBoBvLmQflpTNKlukcr1h7aCnY0UifLx9oAb
ZwoKA/cWX4OlWccS4LiLLk04U3JsYRhpZ+1TTkn5aDXh8vUvhoJwJIBCdGTWHgbaSLmvGeQe9epG
+qAVKaikdM65vOpB28kmN944XhiQ9KwiUdI676ZbUOeFAW6wttGiljT6fy2H/VNfJBKimEV1VwFw
dJsJh7zbs9wIzhiZ0Ezo8VC+XAVn6txS7zam3ss0U7rDhNT0HC1SdvbJdfMFiAKFBQG+cATzVrwR
b+7CuiLdWHQ2tJSr+b3ZpP9YVj0eRjuUDnooBR/GwUncSYaEFPK8upJVODvP3ubWEYZVQmRTlFEv
f4Iza3rLQvAkyCbaHKGt+5JNnguKb/ZvL+rmUKLEj10UbOq1L1YbynCXEptd6sz2HX4Cqa8tqXLk
ank3VkAsLF1zqD1CQ3uNa7HlMIsWeoKeU1nBIR6oGXWRGiJa2fVeRxKNung57X3OjXPPqICVUTgU
Fo+rXbNEppxHhdZ7A7rqxyW3UvQJtOXZRpfuDl6ENR+rUq+PqZ1oqWuWePPYZTA8BnI2HjU1GU+D
NCLPZ4V9dMiAVfhFN8972rIbgYeIzkXDif/hYF1+8bqxwyTMFE5VGw4vfTwnvBWlcw9ZL/mIGqPj
I6ywpzi38SjS5COrIozjPK3BGzqiBQCb2GZNPw1nOCDN9zRZ5id5WZLT0Oep4apBHzwmDZx+KepV
bWfzbc2aUyaQ5BrFzvVjNSUdtZ2I0EeTJvuUtfb00IQkeqGOME8tYbexqFK2A5HZukbEPkA2gMIU
e/FyqeNObdWSGr03GKX9FGJZ4vZQfk/vP1e03CkZiZuEIuXlKJOuVmiHc1npdd0elKoo/lfn7a8g
qbudbPJaW0tgqkg56HgIwZY1VL4P2DOw5XqvagPbRWFSeqmK7ptpdsWzKoUFrUtd9eVQmhF8LcDR
y2WLSXutPxZpHn3/i3kLxJ6olgm41+W8y2GMhlQVz4MRdEetk/5Denb4RBek3GlIbGweniADXQ7K
rUCCV0cmpALdpKWE/TyWJV/aopfOhZq0uouK+fISN6X2qgf4ye4EPBsXpgC1UwjE5gZtnNUEl8Tp
h3Kpwc1To/uhBLXtTkZnvkz5tEtE35oisvLgRyk6IyCwilkilP0D7mHSn17Wj1UVTZ9RFqE6oY5m
L5inlm/VRRu4Y9d2eF+hgXgEjlSfQYMXJ0cv58m1iyTRD4PeO2cnpg3lh1IpHUajnv5iy4N2g8om
kO6k72I2bx7OKlOaKh4d3IgjKrGZE8V+lgTJozk0e3ylrY+gc19Q6vrTo1+d4Umay16qKxamhsgW
T1XwX9RX8YNpldbONtscCi8EIgI29ZUaVxPHEv6WJeEAEOVTS3fG58Hv/R5N5Z07Y+OpAu4gtIbB
lwOpE39/s4D1POKQ2WPn3MnqTNw+5s5jBpL9ezV19nMipc3vdx9WCOSU8SgaULa4gtfiSTnOpdZ5
KVpxd7refVIkCcubuN2TZ9ucGrVCiDaYLFNuuZyaHmVVXY+MFBgLESKsMi8OAzSEMnk690kR3d2e
2Va9S4SIIhimdoDDw+WAc6SHqlWzlvRaAkCIcvSVmD9/aM0s+92Arjk0pb78yOIpeUj7QHqWeIHv
hrTu5b+4MIDQCBlxIOd0Fy9/SVuPzYC1I3KHY1O/ZEGu+TWe8pGLe+z0N2OBliY+hyWBLv/lWMDY
NXJblrnKwyj/P87OY0duJG3XVxQAvdmS6cqoJJXUMr0h5IZB7+3V/w8FnAMlk0hCPT2r1owiIxjm
M6/xEQUwH5sCLUVPF8n4en+Nt24nigUU78GtgEDXrwcDlJOKmS6Wj5jV/DVKuuRLBS7lfQGXqj1g
sDzlntao7s4Ls/F+85wiCL/UD2BGrr6sYTf8zabR+tkYYCfbJsFJdIVyuj+5jdho8WYD/cL0FsTE
9eT0qLOtqGaU2G2HQzDEigfNDnLwlJk+xM/kGdxf9DwUSQePuN8ryGwPT4eCNJ5+4zoDmN0sUykB
LSez0c9JP+lHfW7bh9lu58fW1NuzO7qCXq2BXVK52767/bTgLDk0BOvg7G50RephrOLWAFeQqPP8
FX0T5xgg4BcfitGlRJwF9iC8vrCVj/dX/fayJePhv9SFicyA2F6veu5YRZFLOfh47VCrmTLlXWPV
b2szVb7cH+mWFE5yhYI8xBqkIanDr8KHSaSjHjcUSnCurc3jgLzEOzXCddUzS6l8moqxeAo0W/w7
znH+liOgHdXBrR6WYviXUu3FM0K4zodcCfbU97YWnx4EiqSkZEuh7HoRAJPkemIHHeWSAP5No+C7
VOP/XOBI1Uh8Ih3Ti7Cg38mUbrcch5ka64K24wZZo2ZaPK5tA/sv33WTrPKK2ZnAjTdW8xXYoWr5
OJjHZ70v+3/ljHzmKdFnzKnuf5XbZ4LfgAIUlTJuy5tO2Zw1pQ0/rfdl0VfngZz3Yk1x80Ojg/2R
hs1f62ss1U7+fxDmgN5Bjb9e6tmWheZE1HuHjNITPkfJQdY4nQFxsXZepI2tzYwAegD8YretoTod
2sl2nfJ3p7zGfiX7EGCLY6GclO9RVjaHQq0MPjz5HaX661mJuM2tyqAcpLjypXAWY6XMVfMnS+t2
TQk3x+KaAhiEOjGRy/VYWm+nYV6SXlMtUeun0RxK91Ik2M0rbj59+uvtAWN24XiCg6ZxuzoZUrqR
0rsMVlaYIQTSeIn1OYgOcrCzgzoNyV6wf/vWIG9HSYtAE7tOHoPr2fEKRHpbsz9skBwv8A7jg1rK
v4dW/RbRW3j+tDdBaVyPYtSJMNuRlGJCJ3g8IIEJr2+wgqzxIqvWjnEZFHvy75szswA2UJskZr+p
+IeaNeFlzSUTCGfw3aiIzgA5lD2U5db+4HqlZMeFBtxx+R1/xLRKBzuGyjEFHr0GRNu0xTkbdOlH
lN4O93fH5lDL34bk5hL6rYZKyjSIB1pTvl4qaNahl/WY9f0Po8udnRroRo0Q3ThaJSTcnDJi9etZ
CTQbliIiF4XTVH5tNMXPIp+dQ1oZyUMxC+vZaI3XsB/U73EUzZ8xR9qjxm19QAIUzgNKFNzNq9ki
km22LsJ5voTU5IfWPJ8Q7o531nR7pgZ9BBsdNNpTq/ONK1pW1GkGjnOS6B4GQ/DQm1N2RP7HOgZ6
Z3hWAA+EWjfVWKS8z5XuRjs/YuvDAiKlSwwQnSL3KuLTy1qXZk/fppuj+DSKpDrA2O/9yhrb49/v
ITCcIOeX6INH6PrDNnIUTpYXuFHnsek31RQfehPfv9Go/prmx99O/EFLCGo4N9rqA4YtTehKAf+H
FHvzXemb8h9XxtmDBCW2s183FpA9AhPNwOEFDtHqgsmm1sjFXNJyIw85GJmsjmK0UQccGvfvX3AE
0CzCcwRBecZX+2VQgh7hEmqKyswbEGltj+j2IkrrUHUL/TLBT+b+J9uofy1kHAC/aKGBcVxDG+rM
THtleVnzGH8zL0vnwnzXiWFQj0UzVj+s1ohaEORdbsLFi+33VWarUB6bwH47JtiIHEMrV7tvOz9r
+X7XjTF+1kKLcxeuOi2L660Uj2YoLIc7Is3H6iQGK6lOXUvv/4Gro/xlmSBLfFiBUvvUyMF6k+DO
1PlxKvMXI+5T/Xk0pU2fMM2UD60+JuVOQLIR7y3VE5Ti6XQQkaxO1TyaydQjIeyXAjHbqqqmA2Lx
xtGtkrdRhd0iD5V66aeqO6Va8R8ua2CoBu5N1H910LbXq1PYJim5xYRLGUUe5DbxFIXqd6Wz1J16
79bm1xfQC8greAXu6pzFbhoiYop/a5ngG18UFD8B4EjfnMc9wcNlydafnHSRZV34tGAjridlFEnR
98XSa1CRGSzrkIprLaYfEJs7L+tG60l2Rk81It6DvG9sNhx5ENfiU9IhW0v/25RXG/hnPWJhYPsH
bUy/WmaR7+BbNrYMo9gLRJDLEabG9fxwK1Lj3jB6lG+7+ZDNrfYkm0T/5saxfRKtIU9ISlmHyA01
r1Aa4/X+kfoNCVytLwhFbhfAGUtFbrVpot41Usjuvd/2uGFftICmtq9PQTB5QaPKAFIDDJmj3ZXC
OAayaEcPO4rmVwzlFiJsp/xb5bI6F/gSnfogkA8Deqz/NCKJEK1OBqM56YPUhBelsok8BLU15RgV
jVWeJkpi0SWJaTQ9mmWrHlM9dIud+d3mpAQTC+R9KTqQUa6LDgnmX61FjISrmfspKvuzG1hLK5ek
VLrCpUeV4Rk1TfCSMoBZ6nLdWeP0JYus93kbPoAhe39/yW9y0WVHoXf2m39PWLV6OWKzTyKah60v
cZ57jeOq+U5Pf3xoGlc72a0DxZnIbw9UsHzHq+/8e1R6YYQ1VNnXwp2ljStZytvhh5PrkqC7zclo
IBTPwWQDD02anSfk5or4fW6AljAWoIn1uc2oXZVIjLd+39fyEqidvPT0DvzW0ca/LSczFLS1RdfD
IfheQ0EMoWo93foWm6K6PotkjhB6x16tKd09oM3NbbQMhZnUYghiLaNen9Yu18wmynpoW04dFFC2
WuNblqjBZ8iZzQHfTDQP43h86abZ2Ak4NoemtLwAXsAkrHvoujkUsWIMfMDZkmjRaobnlHF/dsYh
fB7VKESsqkYHfyzD8/0Nu/UpIb7T3aPyy7xXV1QiGsxPGvDEMQQ6r021GcVuazgGab2nt7y1SzVw
ovA0EfaBE369volem7HpTi0umE3qUU2cDqOLQGZmmulh7i1tp9G3OR51XYvRCMbXrTXKkXxkWgG+
ogjlmMUg3SvDwCDHkc0z3b49mv3W2ddIDVlLnmquo+v5Ed3E4zBHi+97MrwWQxNdWkNkflhTu6it
ELhJPe3ZhNyKL7NrdXvR5YYACwxvtaqaKCoK4xmRUIvyxUkRONacpIDm5Oudbb7NYitzDrprd7w9
rgjfForRDu8U2c18hFgOg5c3eu5g1dk5+BPk8Db5Q+0D5HjzrzOT5ceiQ//b5ZfseLVEZKKjiogE
ZVqUF4/u6MQvQUQOTZqbfrm/sW8zMcYCRkS6vsAZALJef45wiPJsLul3BkIRXzi45ZfEmI2L3U3q
94y4wsIRIg8fuQqsV0M48y9VqTtnp0q4db5IsdkSFGIQtFllvsEENSFG0NxX0mA+dJoTf5vyliZc
6Sjpp/tT3trwGLcAVl7MhVC3up4xwoqpio4B/bBO796OQdJ2XjD3DXY4QZwc2qjcAyTchFGsMTcW
tEGduisFz+sRqzABi11XXJlNIT66yay+lzLYiaI2B1nqZbSRidXWtX2MXOZ5sMvWT3sx/mMmgth/
7LXL/cXb+lB4FP//UVbbRVVBlSpOwZsWRNlBRprrSzdFIKyJreP9oba+E9cENVv6lnQuV0GC02W9
ndGB9oVTT88UJJX3BZH4l5IwrvDExNXr3R9xa3IUAhZFCC5C8DLX3wn3zDEXJa+oilm7H+BAfY46
h8JjjRb6/aFuuXPsCcQOifXAi5DXrmYHoc00R51nVPajLo9m2+jvNeo51okOd/1BDGUb46JWjdER
T+YpOhLUhLZn1nn7jyr6yfYso1BTX9J8Nx+4LCDL55rWS69IS0v3IiVV38WyAQRlplryEA+dMLwe
lYmfg4GJsNcjJantfLLNBWQ2C9IZ/sS6LNfwTazCdFrftWcN2Y7ePrV6opxdusw7C7i1O6jVUsBR
UD2kBnH9rWwnL+3cpJWVj8l0rPvM/E5xLPEHyxSHQdf28tqtqS3MHhra3BzkfdfjSWXWIzWYGU+j
sJmLjjjOzuKzYQT/ZRuigQJwDi06SM6rodQwNSg40tq10yBCMHmonuNpggnT5NFOFrsRUVFK0BUK
HAugdN1A701h9cYkO7/D3/xXgLx84ZXGBNVAEdUjuMvsOJRKcRjMrgr//rSRqYOI1+mScOxWt2Ld
OElUlDloCy0rPasy20sCRNKz1WGPNr7x8ai6gRAEGE4Tam22YqtTrVc5oUUUhf/r20I/aWXX04Ya
4tP9c718m1WOAY0Z+xg6XihUrouKZSLhYys8p2EuimO8kP4Ns9xT6d+aD1rX9A/oIoOzW+0Qrl4X
ajbzaXGUGD1Z1cOXqtWGnuyyTL/fn9L2YDyU0AkoOq2xnJPbKCbucZ2P2lyEo8PQPKbYPr+gtq3+
c3+ojdiQvbCUOeDUIMOyqpOOM7SeOKWooro4Rmpa4Z71ue9OSTKY2MW4KmXp4a9ri4tUMIVFog9q
EGRP1ycbSd16LjsGBdISPHeBqyBEO2inKYBo2gM628nVtiZJlkb6wt5fUpnr8TQJy8WOeKg7q62O
g9ENr9iBGxe2k40M/FQXDxF6uDu508Z9uahlc6fwti1NyetR59FoTMpvvDdVbR/TfHAeXDRnMHpG
2w4Qan+8/ym3dg1dE5pPvNwUA1enO4mjsEDmufGLbs6Pid0pl0IMPwBx7zUTNtYTyjaNVgyFqPyt
Ge9Lg6FtbNHwzoFolkGpfU6MFCH2QlGgCdhKjVjb2GrGv/dnuHF3LjK0C4GI0WmxXa8ol2lQ1UtU
N9b6eHBiYXrqmBZvisyYIZuYuhcXpqR5k1U7Kdutugu6o2SiyzNEUefGYqCpqxltcLxOyyKS7xI4
0JVPcXV42/bUnbEl0X07VrJT3LXFQZvr9n3jDgjPo+f8o5yU+ujqs9Lv3OcbO4wriZ+FKMDynKzW
o9RHvTMLcmRgL8NRmJX2EOp6AFGknR6s0FTO99f/Foy1rILLPwRREBTWAaJeO1KJYsoBqqA47zei
IEBKtCxyLqLv5ld1yhvj1MVu+EhVtlAPg0j62K+behY+bm57feSNLc/v4VSjI7uECMuf/9GUVKvI
CTWF3yPHrvHSMjcxgdW+Up34D6HxIhpAa3zxmQVrcD2SDpKb8kpMjQDVCnmeK3JJDFHdFCJbOisv
saune5D3rWPG40lqAbYFI43VtaXjcJpBdWxIYmBXYyjYHPUkGQ9FWcyvzeI/2Ommdrj/jbfOGJRq
eK0k7jY58WqiqZm2XaA19Hmn5Esa9Bas/Lp6RLUM8osIKbhmueX16bRH2Nj6mIv8IPVoxEJuALlO
K6subc0GtRcj8IyhUXydas9Za8Vfa/Kzj7nbXZ3XFeD4+tUDm8nDW6lM0pgUv4ir6M04uT+jUI9e
7y/n1hElWkarhzePQvfy53/sUC2Y06HGMx3RAUtezAZJRSyqvwirweupJTW4P9zWGnIvLhx14JnA
Oa6Hm1rsyCRphj/1TeIrZl74ca7XB03l3/2HoejCLKOhZrjWsctsq2MPSAp0Mlf9tCrzIwnxz6Kz
yof/MNJCFKLFxAbRVg+bSyU/xUmAUkVX02LS3Oar0iyCkTB2PtwfavOGI5oEFQ7af6GqXi+gG5lN
nDqcOWgtOTcKVcGoaN2jqFVQ0HirnMIqm32IzppfLpaZ6hTrp7C2jZ08YevwL+QstNtoLIPeu/4h
jR2YeqE7jZ9XbvKkRqXyLm+6V6cZk5PooeqOUlo7Z39r92BQweljnbEjW11yg5IElpLzSWUABdCI
Q/do4fPigZf7a30eTuCCTsOzj04QseD19CJSDtVpkyWZdNOjZXefXUTl/ykBfuws5NaFtnRG8fpc
TAnXMFNqi/Wg64RhFgLRfuQ22ddgqItnCiAZKhGF9hRAY/IIKcKdzbTkBKvMhNyV+JYWECCudWPW
GhPUf1sqN7LP1M95EZXAO6DG3N+yy0e5HWVh/ZCWIMGxCjPbHtCTVVK0gWAgLgABoq+RnpcIRg7j
UR8alAIQgrpA7P4Ef0T/a//A5UMCbvx/w68eqbocIitzmWSml5av8UT+25tue8IxINvZnlt3KU8w
XWYuAXpKq8st69RarULugSgb7UOmDqP0MC3U/TCkJ6COo9hZ2s0BQRUSVS++v+skVsRRN7PqmIaL
MD7VeQb8utQRemv0GjtPHGv/w6dcRgNVuFzfq7UMYlMAHcCkHIRy0HqxHdpvGnojFl1RQ7zyp81r
W9rlz1qNMRMu22Rnwr8fvvVmIrYDu0nFHlTUKqAiRUz63rSZcdwPZCluY0zYGMvgna4n2jd9mtXZ
K7Wq+o76kITlFUcAohQnCN9NYkCpNrPT5Jj2MkBpEH/F9uJABrtkUuZfgwaCjxckblN44zgqg9dU
tiaOk9Eon+8v5NZFZlGZXKCMKH2vuT1DajozphlLcy4ZDprIBd1XYeAH4oaVsscK39omf462ujb7
jnqOtryEWV0kpzFNFKSqIzM8thjQIdasyJf709sakOoAyhRYIuIEtXoQByBxzeBSjNDaavZJ0rKL
gnKq76RTcXKbUr67P97WFQNsC9IMjz2v42pXhHMWZ5OgjRvFUjzpqEcqnmFNkwLRc+pLv0Ilbzh0
tFs/xSz9j3EyoLve/w1bl+lCF+BaBkkPC//6wUjYhMJKwDl2qVSe5rI2P1hWtkdtvUUmcJ2R5S24
Xnha0OGvh9EQV4uDhnpqUcg5OUe4lP4M6wG5epHh/O3ho/4xy7E1QiU5zQ6RmspfduBUEZ0jjCkp
IIb0VIZxzN6IXA/aA8q6/eQNQp87z6mz+d+yK9vMd/SstL2YMAbVMcvkJtOEmpUvUaOpxNlplaeH
wWkrw7+/jBsnA+37pZNLZQlF89UdaldlUmcLaXLsMutt7wQciVJJTm2r7Ly7WyMh1wKFjDYuRKjl
g/4R+c512QVZTtFFT4COIXhhXoi5As+2Gntnb9xqFywgUNw6+WaUzG541uiMEtU4FAbcII5z3y5L
iL1zmJb/RrEm3tNujW0vjBFmfYBF1Jkf2rKw2MNmOGReZFqkUvMUq28wS3BqL1bKLnomaR3eNxNL
eSpDDJt3PsRGfLdEBmCflx4c9IXV8gAWnpqYOrDh9sEpmszy6Agt961Za35OhSwjr8wKy9x5YrYC
XEQTKPYtXf0FD3I9bmmnFhb1VPFrPTVeRDOYB9ofMvMKqiYwiJGLhvQ/9InvJLDl+0m4nlU7xZEj
rv3vrzcjaaZGJYe63OLifP1bgL23sz27lY9ihP49kj3UjMoBCtv0U7KnVLSx4BDHQfHxmMNpXGOO
HEFFQnX65WmL5UOBUdpRoU1ztAsHmw0sPb7hOd7tfOWNQ8CglMC5T4gE111WzJjQfqlnXvShSg9F
12kPdTF/Dt06v9xfy403YbE5pk7Ay01pf/nzP45boIthtpyaRDNWCY5SI/KE5hR+n47asbGKPdjy
1syWkw1iGVjKDerVmQwnLlOadlU69T+sEsRw2Q3xOwVg1/n+1DaHWs71soScwFVOZo4hspdzxSJq
OYfbzZqnMQ2+9c4QPfyHkQj1+A/PwA1HNGvNTi/anD0SaQ3CUrl+bt1yOGC6UJ3uD7XxptJnha4C
OwZewhp5HkVKQfufEkQeccISmMM+YYQ8jtqEy0yK3qTAPOfo5n39lGtlv1Oc/q1yuYr0KHwAwfut
XwZu9Hq/GHaplD26rL/F16tTkWu453Qh+QE3t438fuJwN47WXIQXjmknvVEpy9LL2jZ1uKXs8MlW
R9p/VP+shyGvTfdQkxb/c3+Ztra1DT4fVDAbjcLr9c/sZVWgEqLVvoOuMi0eOR/1Tv+nqdX0MXDN
cGdZNrYahDmcRij2EQesMaaFMoFasahBgdFJ8doOCgiXQfhclrOy82htbICFIIcsyEIKx+z9embE
d32gj1QaymoMrKMOrvmQW7bIMDTEIt1TgwC7aX0S5xi34syzhCl29uDG4sKd4+1EwA3u8HoPlFiI
2tG4FFb6CbtgbOcPUoumo+l29VORV+Gn+x9zc3XByy08HIUexfJ7/rijSqVCQXEmFdfdzgJSRjxe
V6J97CkE/HX0QRbjLq6NSDdwZ6xC5GKcVK21SNOMMHUvZbvYb6lSOWVVu2c/fDurZSgGWdQGKdWs
tmiDYTvGylbtd0o+nkwowp7SB4Ctg11C2O0Ho+4OGIQWJO8mULXrBezGKcvhN9YgqLrhoBi9fKAj
Lo+zpUHmFPMePf83JuL6lmABF0lRQqSl47PM/Y8vhhSrXdAuY25U9nW/h/lme6Uy5InvSjk5ntXk
AQhb7JeFpzbCjL3SbI2nIjFcrAQMJ2xQnB/IF/QhTHsvsPMsOaIcpT/GWdD/jJ1MOwVB1CaHehzV
Z5YQo8ESkeZ3IYoe8nh/A25gryhV8lqBrqbdT5Z9PZ+gEJOlJCxgYhjDL4r6KKcjfvdAaj8Tmoq2
PSajcM8VVrsPrhMon83SrPegKFs7BnrYb94zO2bNJJdF0TZZGuF5ocnoHZsleolNPfXsodzz+dqI
91CcoKgHrBHqD0HW9YzdWuq6WG40iD7mm3wc0JTS21hcyhTpW2leEmk6Fy2TfJyJO7xl56rmrhLS
bfTFz0CITwNvTtNwTaIwJsxNu+Vl1UNjwPbF7s5jKvvDUDdE6pgAXRIj3ivzbxwXokuw2BT+aKOs
FWJKEqExbczad2tHgVVSFE+VWszPg5skHQzwHrXh+xvsttiIeCMIS5i0HJqbUGWwlbwIFkuzKhVA
Aypl8tNBQ+a8og0WCWFiIDcoB7vXqo/3R15i5dVJXWRqsDehd7JA+6+/M2XAsRxKFSaKHA2/zIv4
jTPvyzFsDgOxin9II9CHuR6m6ppkDka39hWjQlwisKbiwWmmaakRI4WgTilxtUDq8BhOlFvjSMQf
hyxSD4qbyPet06fFqQ6kPM1Sd/46elsUvYELI5G+fIbViyoadCu1KFlC4EL7iPJWc7RD8C4HNaC+
d7i/3lsbetF5ghyC7hJ+h9cLYXQTvTlMP/yxkc4hk4bhy9ax37Zuggqd4O3G37Heub+2NvSfg66y
d7Mq5sxSJI33LrH8vhXWwXVl/dwKxz709H52wqHb7cyRXdiR4KLIVdc5vKIM8RAm/W/P4+kBmFnt
VRBhjjgVzV5nj8MxrmvjjCnznjf3zUzpP0C/oeBDHZRofDVTlBAmi1Y/PBgR2c3FMOoQGYzFBwOJ
v1RJzvk8hnseLjf3Miko0RD5GpqoAMFWpfRghs8zhbCEO/jV2VmjFPts1oH6lFtqsKcNd3OSlsGg
vyz6HpRc1zL0U5O0pVYUJLvhrL2FVKSd3Cq3P97fpjdfkFGgwyPjsxTNb1o6kTLIimgOqM3Qy/dR
SU8AymTpT5U9e+oMa3GgYHloimmPmHxLgmForkCKdaSjJpJ01ydkkZMsCkE1bKod9VunFfJXV4ad
7fWAFscD3xd91LE2rLPRhSry9cWQPCKAFLpeOJbuSxDX5nQsU3wsQYIH9ev9lbk5wMvP402gnAiO
iU9w/fNsJ1NH0SJwVcetq/tVGagne+ijQ9gTt9VNaVL8UPFNuD/sxmdHLZlOJjwCEsB1RGUv4Gd3
QZpbWZB8znNHqlQHjV0E9Mb0qHQsbWdqpaDWVu8+QUVVsycYZ1Tic2pIJ/FUZ4x0f6gm5x8qxVzX
QnT99/vz29hwS08Y3xZeIxp7qzOUoD4IVYVx51AuCP66PcWJqKiX5tEprrX4CFrE8KhC7qHMb1cW
GV+SNmoSSxS+bhNXI5ioyKaiFsZ290YNxPShitq9tvftxUTkSLQP4IaQ4iYihvI3MXHy9rDPose8
jjMf57pvaAs2l1bVh50C0u1nBD7GZgHVhfK1sp4U5p1upxs072NrjsEYp/QrE60NL7FuBq+BOWiP
tYjLnXv/9iJkVMogv2362KerlzQrexJTE4DX3CTaKSwyQCeZHvlRMpY752FzKC6mBcREGrzGOs5V
lWiDC7DGwMP7myzG4OcYp+rbXlj6ztbcXMuFfPG76Ei0dH3ihSoHlppWpbBwRbhYeRmqh0wLQ4mM
OjXOhyFspg5bD7yRdz7j5iyJQZf2CYL0687eYNZTicd16zuNFZ17DXg4oB/lPMfRnunc8m2uAkEA
h9y4cJloktL01q5niYaaKYRGYQeKv3MuDYh/Z7ee+3NnWf23qIxOgxZJB/CSab8xcmntgPRuc6zf
PwDcgkJevJAJVj+giDGhFxy8sK61xMscpU1oF3UVwv9hOX+ODGvITuHc1x9NJ5//53YuYApMMUb1
w/27aONGoBi61AyJI5b79vqXiEAmw7hgmZKsyXDLgWDqq2nu6Dtfd2sc1EXgAS7Jxo1tutrAIpim
EPaQYk6XUBPVqayq+fT3s/lzlOVX/JGLW2kcVWMDvlOYmfvPEFpV7xVt2e4Mc0vDX1Dwi73F8m6D
0NCvxymo/AmYQMDOqkRvPMp7FQ3oVLNf8taZv/bcv48UbFS0c51Bf9CsqX1OXZBTWZBnj7bUIdHd
n/nWnQv4BxmlJbHhNlz9IrQcomSBcBSoaH2yRJE+Tomtfq2czD44ODm3Ox9067gSBi2lKtBNSJBc
D2h2bVa3M4WxIBHRZaBnfQjKKTku2koP9+e2OdRSbgSaws100wdq7XmwHABiFZSw02zn6YOclPYQ
q4N5uT/U7dO8KFgTLlGtB4u2RsJYmejiNgRS1Cl2ah9MJ+5+tTLoWuSljUU3FhdjpY6UE8yL+Hx/
7I1p/mZycjeRogHgvV7ReaFT5Mh8+D2ylQjTWoSgzmC9NrBodjYwIruboy1CI8SfZGjrwqbR4JBR
1QDobQyc6icxJg4GxhUdWhA/evFaS8E0Q0tq87lWu+7jjLcT9WunFq1nSDuJTiq42g8iscS3aRqD
D0UdBJaHPEGmHiYlqIZD41Sq6+GqOU3nSTXD/hCldqTQBTHLn1WtG+Wprrv2h5Xn4+jVc21Jr+mj
5v2kwE3zI6s0fjrVmPxU2zEuLjgDGalXNeX4DpOZrvAooS1xeqynPwjr1U+5U9cWnYHS+TI0dt+c
p7mIvywGtwXQY6OxYK4GyWtk6MSstYZLFe7vDbLxNgJwb5q4d8sLJdfeWsJNsB2xMtc/4Ulb6UtK
2fk0WQG5ORErPl+4fwXBYUyj2jrjz4mAio5j7Um6sxNdAjdwyeyd3O4P6Fvm0p+KqUmPgxLl80EU
ajSe0AhJL26ZDtTTSuHoXpZNVfgewmnxBexs+C2v8+4LnpxmcdSKrGxgfCLBdzD62XyDJS02mrB9
+xcqQ6o4iKDrRl+42qg+BXFWGh6XRPwjN1sp3ji2VF/rWa+w4ors4INal6p76NBaQpVSpiDRGyW3
49ceS5j46PSg+bzUzKfPcAJk5Gla2038T6r4E37QvU5ShESrifQIdbJeNm/yWeD1Mas5v6kz1WBc
qFbRLze3Q4zUoO6HvjEmY/O2bGEDIgOGjNYpRD2LIqOItBeBE0z0iMxb/hLZdsBMpZs8hqbIzFPm
sP193iXjS9HH8tsAB/YL+EMXd/GYtM43+3g6Z7yj+jFSzSq/pGOMlFxghCTCKRUtQmzMCd8gRTAN
x7CwKyBKkQpmL5S1GT4CqZ2yc1vqeHflYfC5z2bVBFiAPs6hHtTYONld4aawdPIyeYMqgQrEIevl
Y6UqwNWYhXoKW1Maj8IYKXE7IYwvD+dkWXpOjxLLxextRRzartHwV6US9Chk4PxCKwnPq1JSK2JB
W3d4gGMSY5ETKvY3A/k982QFcIG8FA8lx9NUNLJfuzFPpnPkpqPzkE+mGqOgZRTmWQ8C/jIhxulx
MCJToBcRF+8drSre4o1ctl6q1M1zHEj9dRgiBaH1Lhv+tSwa+742gAM+482VJsDwWst8VJ0g0AEg
kV5iGV933WlunFnFssdszHdT5DDN1O5H7mE5mtWxNUIEcEwRCvQilbAtTulUYw3ed1Xwo7PsKbkY
VdD+KOhOfh5NbZaHQQzAplosh4vTFE7q/2Rsxc+TMkbcQpbk3TZGu4ZKb4eG7eVV7X5oQsFOLaYq
aZblTS4j2xDOJSDb90FYIms9kgk8jqgG22dMg0kg80LL/9fEtDa8yerbyc/wnE080VXNg22nuunV
xNv5KaUYRbVGpll3GVI7OLjA9I0j1vaB9gAIoUiW80APdzL1zhso1L26eGw4h77OhofQdIZ/6l4U
ijcZSfDVGtklNKqkXj/04Sh/kWVPX02jsqpDn+kDj+Rkjsj685GVQ+m4EM1Tp3NfW6sf8qMWyiR8
EHIeRr/NBCpGWl5W4VF3BkU96GanzB7AC0O5EHs49bGtk6DyigIytD9MyG8fazUXWHLOyoyBcFCG
zqFRilzx6lzG1QlN7C5+kbJD772Juqk/TEme9ZcoiMfgyc2LoX6MFIj+nrQxSPTDduz7h8IRKTZR
bUM9bxoRq7iIaSwrz5aKGP+VUTimH0lsjZ+qM0jcRkpZF2+AKmjU0JO5qOf3DT9nODr6RDkM7fkx
e1Yr3R7P7YxD0hOLj0i9NQE5Fz6e93H7dnJGPXoKZtEHx8qx4+KnpfdW9iWUac51OE2VCLHCthzk
Hs6WWbv2dysKG+d7qE6tFnlt0NcTap6o49qftcREWtMbzLkTHyrDjN1fkwpm+OAkU16LsyKDURWe
OQEqBjmsag1sK1E6STl5OfCmBQSvJFZyRka/kd+QSVZSr9VnZ/4p1L6vTBxOrLK6BKGphfZT4Lhc
V74aua3ysR07dfykorWPcJhaqMMLuolR+zPpNKl9FkbcpE+CB0X30WIMg//VOibv3al0FqjOuTbq
KX4PVFYb3oyjnIyKTMBtHeE1mSqK+FBTbyx+Re5M7x9N9LboPqB2HhVPyThUNl09Z8bCu87a8AvK
baZSsn2ULnyJh6o0LtUUjsVzSKkeJE2XmY3+0dHQu6UCb3Q9TJlBL+NXkVpNEh4LLdHJsWkRBk6J
JIMmxQfWTdEP4I605q1D6zIU3tygbolQzWyExuSTVZpF/znVIUAdYyV3ppKSMIly5E2hMwSX1kpa
+dJmbl/+yqL5/zg6r+W4kSWIfhEi4M0rzBhySIpGlKgXhChp4RpAN1wD/fX38L7uUuQMTHVVZlZm
ArikPR79R1/pIzg5vBsobmz8b/G6sQFq2n9wJXM15ZtHKve1ZnCucrcM+8fN3ZflMpGzN8LP+5u8
j0er2qs06XHq8bJQybF8wg5QYjPoRAaNRjpInWDi09b+iqLIH8Xy4JtDJg+1iKIqPfp1LlH4eAd2
USmxpUn41s8NNwURmqW7Ll32ZJXnvUva/dJhT+BexjiY/Ws37gFL4vaYtCcZooNLffHVx46WJ4bM
9OtqV4QNJFX9N47MVj1KxIxuaoIeE7pKbYef2uuKZ9Rs1VCLrnccT/OXA0duSkFPKoU3slzjakmS
BQ61/WndR8/PlC4py6SZLk0CBdr1UONd49hsWg9kfAxEPH0dkKasczLI7CoNnFU8IfnGpNmsTvte
L0i9s3FbAuvsIV18Soaw8lJ3tHAD3zZ3+WEbZ9lSwU4geR12pa+l62InPUzRDlnVkD6TN13oPR1i
n3/C4WuTrRjCTCljULnfDTIJj5xdlhVhR6PcpsDpAlOjMFoEQrPS5edtLarPPsBdJZPJVg2XIzDi
RuZo3+beLsf7xXLs+qF04uEozFbWTxt1jwuHZvZ74LYx3aRxuzDmrIL4y5ZBCSbDiH+b9e1KXxC1
EXKyrQZKzdoJO74M8LUb08GeZ/uX7OYeHm5JJpnSJcYAdGUkvROReltyjrG9CFI9DzLOo2WkMk9S
4UOtnHXGCstej+VN9otW56bpjf6ka3T9FGpPtP9qS7fIRIhL0OdyZi1sf6x0jWraVEYbK2WXQKuf
8SAWOzoZErRdnN7KYCrUHGpRKKdKrE9nm+wPObHH72J8r46rrScN21zPSC+Ppm2iwias3kqPOlA9
hE/sLvfDHLQXuwya4W6b9BqnjtOX67Nja9um9Q4OmVd2OZgiZJib7o9lP/bzvit3oaeN1p5HvV38
nMA8knSdPgGTDfvdLGnobBp+HVHxlaCn2uTJOAROsTUTLVnKJD1VjxRjp3t0dVh3z80yOMPTMfZL
VLTeOI0ZBM3+il1fKS5I8qJro0QtM1k20pz9BmztlnAfz74wAc+GT8NbYCa6d89jeHheUUsV382t
Zf5FEj3jrr5a0kE0w2MX9NMPQUbXnEbKpkVRO3QDilzdh2nsNahOI+OJT96a5TNg6cJOXWVkeJNm
kWsx2n34XxivFatloVb9ndeN0X/b5s81JnJHdRsnDN7yKuw8P+3pbfvMCUbR5LtK+ldNmXjxZ7Ww
6Ah+xjndN0P5SGaBN6Xz2uHvggewW+eDSNwX7K3bMaUzHr+ZntPtOtcuJ60cWlPecQ5P+BjWAw3s
MlVfvmPRwYeIg1rtDwlJYw+d/PKPmiZr61JKqhqz2lIDARhNP/+KZd89U8tjA7s99O9714nmzJtQ
v5Yy4JeuIauZ2Y50l85ss46p0G2DOdhWkTdYhMvBn59xTL5YrqOjFE5ZkyXTJcOQT7PFJIYrW5LN
KhCsRO+l/Vw3LWqHtXYIr1viebyv9s3ufwDKzb/LUo2oJTZHTne8k9HZWtEbfYS1qGqI7r5tU/JD
yvdtazeVxntg5jypxGSnNHjNryVUy8lSySBTd0Pe/oayrze32Zfs4AH+Lsud2Ff5uXmJ4QOzPIi6
1atjja8PVaBvx2Q9qWjaxF3YRObaTdytl7GM65uzURmLY3KNc8erWQ5XgI6xT31FrshNr0bN59iH
OTh1aiDuwUqAf2gcls0rloiw+5+zq7vhp6PtcEgxYRvad91bYZJZZvTbtGsHhUvJ4CUlwia1/K4s
gaaDoadt/KzXq4yyPaG/A7Z2aXAxlXDNaWuFju/qifXGrMe1e/qJpSbqkipqyp8utRXvDVFt3/12
qT/szugfsfHVuzqi4fHopfkNudWKa0zp2NNm40nO3T7Y+nM51sP3iI24f1HVcPEGXH6W39YaeTr1
JrTcOlTxu6rDZLtUy5x8xuVi5nNQlZv/kkytHxTqcP0/JWI8uNZ2COIrZZySGjR0qpPphHMLonG8
1SFNVcpBESNnVdJ+2Xpm9QvGN473WOtpmS+aHHSKTFSOw4OYzdpdtC9b53tvVjl96xz63Zvcmv3c
9nsrUQps1h13cv/jG7XJs2+NevjW05h6N3/11/9qVJ5TPglWg1M/RspFMzTOY7aOLWF4S4DY5aFu
BMvnDmaJzlPpxlaHt1wQ/7XtPXmDqjfLFRyjcVPdisF+WO3kuOqmi8s8sPx4O2+zV9KKLYE4996g
q0sz2s03a+v1fh8O7qIvc+yUpxoV0XIbdBtcw80Zg6zSrrHve64OueNRYA3nYXeGK9Rr2F6rwfPe
vEoJmgtv6ZDOT7H3w7ENoWrLCFSbWgsgInQv5hiFO3tux18PepGync1QMZJs+nPVpWoJp+EZbaVd
uoVyHfniauUNGWemda8mNbW5jjxCE3zFH06x9Zj+scda0rWVS+MjfBbNSmu7+B/Bvnf91Z0kLkVl
OHl3br20UcbSyO592+c1Pk1uFJfnwPSuSKeJPadiI21Rp1vPw5RTQSlu9H/7H8evmyEf1WbZaVzF
zb+xnY6qAH7f7xqNhdueCqfyliwgu3W/ibEcp9RfF1Air2kCDpSxHcaTfZA3d2bIW2K+uGVqPabO
QOoQETzx+OgGVrdfyE6JRGpj904xYQ9r+gpZFvesYQX3R9tHdmpXzuo8t+MMHg3e5QanDWL9h7cn
7pGpFtPOkw1IUN257bCYPA4rDElKt2n/DSWW+OmiRss581q7znmjR+kvu48P7NWvzNHct8f+lVoT
t6WfigXDZGZAq46zmHukLsqro/N6eKxOUnUcdijwTApOVbnWKkOu75gHrDW3pRiS0V3fF4s+sTB8
nIKelT32ijUiFMysXNVAbww6vKNJFeBjZgObzPxplTZWFL1WTjlE7ClVfZ1W4wrIEteVmlKrG0or
c7HBf2oswuzTjqXE6cmvj+jS2aKdciAr5xtFXPwMj6T2U3f3h8/a8vu7eHUxqLL6xu6uUtMnYtMY
6DBvO+O/tMvS/eLTfqVJdE4yn1vgiY9JS++t5+3bzoIdKVHgjxP8GJKjUann6elh8Tmc/tOL7X/H
5Bp9CpL79nGtttgwkYTAPqBnxy82enyiQ7fdrTPdunZzsyYuVlpvo77K0ZtHTDFd53ltO9u61BP7
i7cgIVA5x+Q5vB9YM+nycWgSeULD5r3EvTUlCI3ddkrD0Conhr7/31ujE+svAJ2UryZ25PwU+VAY
hVr9She+P8ciXydnfg0oEv/MRqeaYSXWB1dPzNt3e8LlvJBI3JMi5rhxqP7xdttZRuTJ5z05dyx3
Wt/HoVs/jRvpMV9E7amT42vBVqTwzdOi5CyuG6uNS8r56b33TmCqPO7Xurx4h18+G2Q2vE62RY+s
LVvl41ZjpoQ/KOs49VyzPuAte7Wnq1mUx22tuG1raaInZMzAhjw+i5sKhYwlP1BWXvSGaU3qSg9w
ch9se8r9ju0UurF1wMWhGw/Y3MCSWVsK3aVNNDYghv1Sv2BMX3b4cNFAX/AfBsfpgrl7XuTm+SeA
2ultCjo0ZQgQlyljYQlas6mn+C+zzX6NLObHFCxBnvvGBXtIFjGun0viqvk0zrYn74egmqzfhtzA
/5KpWVhxFrV/Kych/8Zgwl3RHtr/vq5lczVuWYmCloGdukDXBM7GoIf/eR24WVGvE9bXk5o1LhUD
i3dLyt3v1pdpdHdzWthU2nJDpbj6NNOiwNjCf0vKcYeiq635PfGG/WUPOXrEAU6UqWpy3saj3vy7
fpfieT90ab+ENAXrybK1KgGj43g6H5Y3PwmX5yaltA5PlmF4LHw1DdcY2s/NdkMP+RDsvTlrrP+Y
E4wj+sKt2+WHi+x5vgotxKMUczmkURUs29mxZnGJ99Ft7vpSh9TuKOhHwC4x0jpxRkzpXur+7wGO
foA2T72LMsqjndfl14ZoH5qlzA833n/EpLaKtIsj75sVsr6Ymj22HxRRlEuBk+H+m95UtJm9MLrl
ET2+yLA22n/KpAy+4WfY9ueqi/zvU+wD1m1h2BqyH44EBHjEP2/dmq9b7Zrg/2vTH1+MR51JM7R+
NlmreR78nhEOLwtMd41dIrmcTaW+OVZNcmmvo5UXQfbRKdZ+qR+3UCUVCgqzFKZdw/lxjS06pipW
3QNtzUF6ctO4W75HoXbSBNT8bawINHvvVNdzmYyw51ebAeyjOhhdMukRw/woj2a9+RjDBLwNis9G
yZO+l3bkZfwnRhi283FM8pHVsNBABBCr8eQ1IQ8cOLNMW7f9aqYrrcZzNcxzQSuH17Tr9STguvh2
vy7oyYb7oGrKy8yJ8jqawb2N7leEmRuvI6rgPinNs8Va/6kdSXVKd/BMDIhsS7oP1WoFn4CDgbwy
xwcPRo1hddFGsVPJmpf3K9hU91lSsQCwWWa7HY5oxpSGa34XXoMK2WcAfQj1aPHqE8yBx/ChfC/z
+7iZcxZV7Ta1dc/7yaua6CKy+C4Ar3t0O+Iq8gsHq/GndiBA+QmzcvCJI1mFyrgBsZ2COPlW6tax
eZNTQGeh8AAZitLyoGJmS5dY2/vGySpHyioF9eDlYdICA6XnxO438ohjoX2Aw7gG7SFtMFTjthfw
6e2VM9py8u6IxqMIa7M1t9D52r/d6dvUIwjl0d62MWH8wXHYldfeqWovD1r3eCpb0/9qVbSc/C0g
StWLiUN89OeWy4ZHXWNlnVyEedh7r/+xBXRg76IPl99ia4LgRXjeTLAg2y/OLSYV9u7Y/WYrNEkx
vFGl1/hgqUP4V3RJ5aTwZWP9UKMCf1jmGQplnpL1p1s1UQsCiakecfAmSqd+VvcyBK7N+77eH8ey
3dbXaVuauAhQgA2p71US0oY4mrtq72rxPTkSd/26rSFu/VqPH16k+vq6MQlbhYd//5va940nlnif
5NObAOOqHYDmXWsR/2DrlA/d9BUB20lY7mW+jvs65uHulfKi2Bnf70XcDc8HD+hx50lZfo/JuvPf
hrGPVFbDPu8foWynOwKN0b0Y2+stlnrdHXxumxLyJan5C/0SX4WKIjDiZ13ESi4lMLF1GWbLsx5E
g+rg4QtK/B22XrifqymkLdnk7Jr8GOxJ53oLtqOwrNb75a3LjHLeSoY5LfdNNSelIdJy43vTO5BO
Yl2W7pg+nQEm41F6/fQ3XOz2aRGbx4oewlY3W9yDDc7O2bXMoiZRz3Dwrciiqk6uBw5i7lsXNPBI
joe1Vo6xRZT82CHQuguI8r7d4iacX0UPYfY5++vaZtJZRgp92B+5YAo4mP8YwNPN7GFw7ya8T5dq
I/v71hgZSGBHNgivB97c4m2uazw6aGJUDbfzJVmaGfCSrKs3r+EqRgdgdtg96kD7w3Oil/E/YsR9
yQaU7VBN+8qaLgsUobyQWMoX4tyfuTS1Y4ILgpPoyEbWyC+HVfpjnuBy9cUeleU9bE/APNAMyQNW
OkTL903S4n2QKPWf5zNx5B7+GXURmjU0Xwso4zPrN/uTahEjZhLjw5ITVJJ5EcJOgX5TVNe8ikf3
8iX4wv1fRmvzDbYV3zL48vKPzcQ+Z04fWRC7SziZLA6d6bEhrnNKa6cxv2F+YQcJDw3KFB9SOhXU
pPSsX0aU92OIw/xlll37I4wTKkffmurP3I9lXzBz88PaD8kBxVvbZed+BT0/tX1c/jVhP/3zG0Wz
rTunoU8fgmcf10f1qJoSaH2WnlXQTlr1STVqWJ6DTcuLQ39nQB9FMKZ1zcR0AnsP5JnvErlAX/3x
6m3opF8U87c6b7u23hOxHE56bCpxzth4K3ntcIef086u928xrEvLjrth6Z05/dCZMoaRBTRpsUk5
c6iDZp6d46d37AoeMRl2htNYsAWwEy++sxq/2y9rvUe/V1U7Ldv6X8/HwOKHyHd7GaC/jXY6rMnd
5Kc9mdqByZjFn8EpcYIerXHxsrq3w/MWz22T8yvb10pZynllbW7YUu3OYj4lk/JmXISiA4Rn9aAR
umEPwhN0md8C89tsRGjWcU0ajKUc7qCfcEckS2yfTrFsfDvvqrE6HkrsN5+Md6y0gLyj/w1zJG4C
qfd6FnZLelwX7mHRUlK+oMheCeQqvOZ1wp5VJifttniUeUBYcl3iWxfE0rp60hnbgligQT4welZr
yrzPIO/1YZfD5u3yLulimGeX0RSaOna3sSCaIAFAriyAOfzlfk94M0D4xsMii3pwFZPK6so+HTa5
f2DjMHPu7Z44o/asDOW195tL0lTtfOeXg8d1cL4eWCH3Kg8rWq9rgOi2ybwIp2ie2xKrInAU7Abw
Fht8PNbccCS0qU72tBvrxL0jTgrdBCvuvPTWwLZPIdQqH1XXwEciK0FtxmAiP+if2yNlUBdh6kS0
ZPmADPVlaMi7vW91xBRkzQFpDrhveycWb/opN0Ok21sQKNkXSVXGACgshN4nidUdN2urmts4a4Ng
d3Gh8Py9ZlV/rtQ6Xjim7O+j29v/AvcgoKL+EqaC5Iw9aeDC6XjerHLvsoiBRhZz5c2ncuuG4WMf
BE381gX247xUPer3fWCx1ncnB3zVOuYpjVnQPtKIMJkrHiEwC74OhI8fl1+/do0vnBMmWnBZtDfr
PSy2rs+z40PbGafip6sZCc51R7trZeHhL5Kly0FMMJzH9lJBRs2Z6KuV/1Bu0PCewRLx6KO2OdEz
6xAMn6y7lDlLX5OjC6IMmq1TqemNedk6JP15xSpQfBE1qxfXZq+CdwU/eafNcozZCE1f0TKtWpwO
OVhWKhgmQsZqR37vwVXeB3MYrNT0lzphi0Ox5GUzR8zTUPbqzoKgflW0Tf53psFZfvO9XUX/wN1r
FAJRA3nTAwjtudC1A8aDApGut9LjZ7dOszzjKsK6Goss5bXsWxzk5qPzm6vn7PORI9+kVsOal8d/
oWX4wY0h6BWRhqBf92bjpeh+bEYjlSSnJq6DiHraH+5FCNm9tpVqflUrPHJWz2OFVsFJNsM659D+
g9NwIBgMXFxDOd/j+URA1+LmYAVoIOjHESrCVYX4eyZLcj8c0w6sXqsDcVQfICfaRik/mRRoBUwc
iT8jvNmW7g0oVOH0zmbuj67zioO8u40NF1flAVuc8sqssc6FqNgryMkiDO9c/0t4sNXU8gzlxcEJ
F9Q7TLkMBjsTJJpOT+OBCwTYGDlz6SgpbUqgObhs60i9jqdw+IaQR/nPtst9+hVKI8xlpZbH6Wxv
dfjaxtKNCpxroLB3LFnqR3gPah3MMiCcO/tuksoOh7W0AubibQ3FAMyCrw7Im/DeYY44+vulrab3
UFP2f7BULhhBv858znfvyNZkmd8Q+pddsWsMznIus/yh9BqtD81gu+0VlAXWv///VzF2LHxuML3O
M9HtiA12adofhzxqlXb9zp5dIqsW792mab18WI287jstzwWFdRdnriodjtrJin76QBk8WehC+mwn
8GM4Ob3PURXxP38rHQQaVD2238Jxb/7aR92yXlDO9uc4R2F9X06KnDnIu3A5OYeUb3o6+n+xFJMp
sHFq9U2u/ZqQbRYr/EK9Gntes+IQfOc4c/Vfb81xnWG0NuLRE/f2CzMQsvMFvLvi2jNkbW6MCKsN
nIXze6akZwMRJ7rAC676s6KKelsQ0Gu+QOuEeewrYMjJ9y03n5Kh0r9kNI+vSMoT9ElmrsSJjGoX
XUHdhHk/YkqPXYhSh53bzoR+wKhkITzPN3Vzm0Xk7mnbYa6Ve9UMeK+AJm8GIQCiomMP/lPRht0v
puvqO1luEy4kU3y89qF0nJSzx4O57rBVvBlJScwjs4QklQIPlw9qmoH4Z7VbUSFxttS/1m2w/Wxr
p9V+gH53VOEP0jSFa5XiKZ4HdwepEpxi5bya7TnUVhjm03RoddfuFi3D1E3+Q0j+2FHgbbXUudmJ
0Sgob9JO6zgghUZB1xRjLCeTLzXqti989rgN8eyEp+3YHB+HNiWPYrDaMITnO8S7taEMBCJYuead
Rvz3XDZRQsFeZYjdV7u/lp6P1stLUKxu4DTsmZQq1KckmaIn2pDxA8LLmx7juWsvi+3u+jIqfjUu
GKJ7dPxxG4pKSflkDV30X2gEXQKEa4w9HAaHTxOt7wdkwRikbMcgsMEQHMNQJfcoToMaAcS19EGY
rApr63+dV5sjbVGHwI5quXc5XSbSl9lAgch+9ptCqWGzcY5dm1+BXbUxhIfNyJSiu6EHtSWC74Kg
W85rMnQWOlEBWVMMQV8h/oLOf1GsGgXZor35b3lQxu5bvP7dvHSEs+Xya5JklG1XGuuyap7Wee+n
t6ZD6nezSOF7+9KTmjT2D3MJQZXnD8bZ+ROqtvceF1HufY5qpgwKi871ZkZ41MzRlrk18777KXqI
JEhr8P31hvPT9FoHAUliPMmUoGMJKH9E8srH0YRElaK/OES66aP/FfZr0N1xngWfulybxwOnnLdk
ViGu40eAxh25RPcde6qtzHwbxBUlkx1/A+P3l4c65OBJ5VQnYbqu4fbXND6QPFY8lbkIt+4eDrtt
UEnB5QNsTDNyiFiJ+I4m3avz2oEBYUup6t/0Rh72qe7dyX5q643Kwyw5/R2OvX3qpxIrQljlmkGs
FN3JWQhjgUAEif1xDP0y4zxFljMK+PJ4HLXR059gNPvT6npbfKa5L51iKZctQb5oJb+M7AIGQiz/
QZVQFTl/Ig+ZYNFt3nj+SshgO633alo/zepfRinS833rVfsCe4CvXbaFjfckrWD9zbGrD+JivHEv
3MUZf1St6dAfzQmQypDYe3Unu3WG8VR98ujINfSzo4yhljfhCvdSJcvwndkbv0Oka9UTRUBFeY28
91MeUfvhbRVg/Bc49sPvVf3WlqMXZRWYEd8Zk54vs68uPpVxVzdFZOzqu7Dr0bmEC5Ij1EOirBDJ
jRTUap/VC9RHkpaa4GBEpLMH+DQjaKV9iOufYm3EXHRxIt/KpqQooBgIvqGLRcjl8P2e+5mEaUpF
1fbpOil/flh7q/oAYCV0126aEUfRRFJmw6qb7zzf7Ee2j41eTzjk7f9A9VjbnPFYFdnaQnAXpLhh
IuuoMJm+ZpHIfulWlm+Qq+1OjYG61T+apPN+rh4ysLstdvQdQ5vLmcapsp1d33jmuQP8+t3Gx25l
GMwwVTBmVuGpWbfo3QRh1D7ujXErJlgxfASHFa3FHnJJqLGNYSpp5tEuoiNaAH5q0a6XdmXLFiWF
V13BotvhNDhhex96iI7hxAVHqjgOUH5jhPvb2v3EOldCVHydRLkPLSCzxVOqJ5mbOvb4O4fr/jxm
T4RnJP364jIEfI37k/oWa8utizkIeDJjRFgfS9cDi+rKG1CNi/qlmaKqytS6Bn/6MEJx1BPM993p
B+e16azNQiUX4uKjE6JlMxXRepwsHFY+om0Rf5rG2d5xxgjDLBy5vPRplgHBahNi1YLI/LchNVnP
bqgsprZh9W4CzeDPBhWfOmlonAh1xxftDCm3ssmoWKFD203X1gy+PDLEWRVt8SDF/VJGesim2W2/
kwXlHJleot06m/6L8if2Z3vu0UbBnZSReEfB44+oERwulNuEAZQxc8S3Jlgqncom0b83u6XaYNUU
30obheVJHzrWKVht9VF2q42A1gocbKU80R+p1cK80zziHyWrhvV+MNL+Z4+QEWnW4giihvwRh5l5
JhH8AkA6U+WdGXNR01bPJMcG6MobC6BinoYYSYsfDnhdr557qVfHHi7KCfanEEqjzRbEPlGKYcre
pjjLTNNlHzjs0yo4IF1sH+D1W9SV1gtyKUQZ1by037cNjm5IN6bWO9wRugF9lW7QOy82/W5Nqwhx
ZEn/jKW1f+TLFCWKX1ghp0P/MJp0RD+8pPVUyhPg/wRhmBy1zyyxVduvBLOpP61fRv/QA0X33hQA
JDuavh6dThMmeZys9VJU3u6654hr8BYljesXiODW64o9zvI4g3f+0cqq7UfEGMF2N4+7WJ9qR8bP
8J3jkMltcr+1WnXybhud/teA3hvJlW+TGtdben0kvjDUabd6zQ2RyaIIgO+tdxjCGskxGvXMlSEn
hat78TxKK/rUY7MkfxAbeiwvIjj34TN1+4BWHvBRrn7yd9xiYCUPZVkxsUlKBIjbjU0Wb4tvXYhj
bA361cMMdwGOvPu5n52+zyfUhf4NMqT8tsbw/6d9GiQwvFeV9mmfW8h9i3U44gu8BjiIqfXVRv8q
TgwW4Wk6ans/fWWSsBxiZLyhWFshFjtIN6x3Y6QgL5ta949qHrenNYwreVrLVUEQhJMqs4Zcn7Ho
At8HCdgsb8Ip0A3uK430L7XnZMT0X1B93vXgd9Mn9u6cc0evWis3yNq6By8+BvUS9I3eU1vSLKDZ
3zonXbt9zUPFkJuSgdM4abjAaOMCju7ixFZtBBMjA/FYxV/Znoji7BOpKS4rEOty3FfDRqnHCgJp
2DT21d+GteiQpht45p7nwisGPVALIWCli+5YcYRjAi+O9IgC9andmHWjctSTn4WsqwP6xBtmRQs0
gfruLC6wDoMq7KL+WjNARa6W/kxa3dhdShKvXyryd7vb5DfrQE/d6ns0LvL9wEz9/hCV5wBYNZQ1
W7EJCSV16N3JfU/HTkFuTeQ/xKu2h/PirHq44A1vH/mw0AmDNAEEpw55SBzYLOxdVICMm71ir0OY
NTrdJ0ORz17R5Oi5cBq0L6jwa6zyUFrW94Gw4ITqqG55EmJvf+gHDNsKhGhDYTfhODLuxpKPIvbp
w2dt8aTk1o/XxJWwyjwR8OGauzE/z7JCiDkJXz4kktMirayjDlOEo1P5FG8ONiR9efjJtzoh7qbo
VvIJHqKNWSgjxCPxrouo+oF2IxRbXu8h02iHeOkG3TyOZybY9TlYffRplc+eNbZFsTtdKVvzwqg2
jv/iCGALvf2yUMhNEg9ZgJqpPAVkGqE7EfboXFfQCdIfiNNLN/K/3qZGdH+jCJ6sICeNlzdS8/rT
Amb3qIYMfCkqzOo4jUjNCKOT7YxWy9nEdzYbdX3qO892MFTkcC2sWgYQ02rTnDRDRTp82Mr43aCc
oCFPwhr0o92R9mt0A8wTI8LcBnkukFm5wv/Xsd3lx1b2QaaDY3vC40HuBUvpzZQZsx4QBNsyiIcB
8kimTeL+j6Pz2o4Vx8LwE7EWGXFL5SrnbN+wjts2UQiEiE8/X81tT0/brgJp7z+WalutlMImK5/7
zHtdLfMW8hUtBnkN1mHkVBv3PYU5+T5f/avGYJ7SO38eW9Bpq83TpLOn8b0MGv04KW1YG6k5JUIR
6X0AZYlHJglkVcwbrxrkepp4mgFz5ZJ+BPzIB8+LzLPsSZXZNXwQMIbRiNCY5B7dnj2QkluQrIHw
UP+ar+Byddzraa3KvcjbiDj/pZhx36B+JON2tu1ye3XxQ5tyan5HmAa8XdiaqdpoiCvW8WGmN0co
KmeTwleIZ2OfQwGRYZeyYo+Iojo0OMM+D2X5bI1FpE9DGtg3jTsIoDUHA2OP7hHsIFBeeLEj/Fd4
G6byic72HoYtash7q8aIlxqU6rtKbRXuAaD539KKS3UDOGGeDXNHmngmLu4BFAKxK+bAq+6joB2e
p8az5/fSyzP3ZGidjL+bMZxPNTG+FmR9mts/C0yZvms0aVhb1O9+uzFOVZtD6s7VwUWsX/46opvC
P7u1Z5UgDCAJtXR7h9Zw0dkPVCMA1LVrHzyv2pPyLWRN1sCxhb4+6uv1kWkXEoNzS4sDv6W3HHFC
DOfak1l4DL3aRWQbrXLngIjNO3y5soZ7IojxlOFwmvl7NGx7Cmj3kWUNZ4uFsv6vyXz7h3BBxEeu
lYf3KfYloPblGpNcAjXFh2EC1t4MhM8YaNp6QEZul/476Jmjd23Uqhkadgx+YtNiJ0E2iXraQRD9
adrW/kq1jsNbXY/r8D5x0X1wjazx1g/Jqdug5shaSB0ZfuOMAabVGJ2Lu5GNNduVDsmAGwq/LcHX
Uk1Hv4UuQhGVV+G26Tpwj6Zv7Wedw3Ee+GVQQrKwtO81kuB+C5rr9juXVqZyxyJQ//Y4Fcs/K0yb
n6pBwXEo+8gzW0Vd8FNQwLaVemX/94BNAgPVnC9vNo81dcFE8bL1xOt6XyLzXc683V37VswRIq5k
GtX4BUzSmYMPQT6zoPqGAsIwWsxrPWRuSeRyEAxMpSHaen+N5b9U+s6NpycgIhrLMKhJIQD2sgk0
2VlsZ7kgQaxJiV/r4clEDUYP7s7p3PhjMySLJZFIwhjyrurY50T2hpqzRw8mfMjDekbKbmXitveU
EdcHxsD02Nj/q03m6Tj/kOWSlQkjJP3OsDcOwUIF3wYhUNmlQFKoT2aMOrTsfchCkIqGOZTSLM2Y
3MqFYEEfh0oiBkcvTCweswW/hPswwy6Zw1jY8wsvlx6PZWlK+5Bx8R1hyhBSmc64t+SZOsv3CH2Q
7viQEYr6hFOjdRqG9iauiDXZOhH70GnGZeij+KHQNpnV7KIWK511/Wd8qgfvXaqu0gMZCrF/085S
7OtydJ29Sybqz2Qr/nzEnv52BgHaBeWV6eHjtSGNo+n/R3E55mDNavgztlhfK42UNXH0UDz7BF2R
jVb3+t5a/EUdGpzT6CisSRK7G2RgdN7Ki06HN3qBLU30at5Ujh80303Ud2CQTpf+AbJUmEvcbqz2
XY9jZFMVPGRMOFX2kdc2JBoz6xRvZLOCtxDVTQRwphCsnKcFnGiQPSjtTE43NEMLLs9eWMr6WMJl
eQ+asM57TBaNl0wmXC41OzpXsm1ybu3ezk2yYrBmWvMlPsoCNDG8m0dMHhjtOBBE59pPCCPmeutw
O0e3Y6ub7rTQW4m1zOeR3LFfzffMpGWVEDEw8hhMGBHBfgk0RsMVe8MW/a3tbwMDZLytTDa+iJKR
+exUOYuSN1nppeW+JKcgHN7bPoWT80KENntWbARoRnBS7FPLtd8nzYiWyLIbngMMeQ8Lby2a7zGt
Py0zpi82EDI43GIqtek6nf2A7bFNVYb0kVebmeA/2wNdBbpjkodyrZeHbl1GHvoKc8xB2I0dbivu
pkdglwB4e8C5exAiDV4Xr2ys17j0UsZhGYl3pdr1QzE3orJYC6auMZj7DRsBScrWaCMt1I7s72oe
1Jp0KNyP7GVTWNxkZD/AGfE7AUpQU3oGJQnsvT8Ie3itAxllJ7s22fX7kTmWkXz2GGCZ7CBFrtlt
YRcVz4CRaXFs7Cr/xB5jz+BwjYY/DLAs7Tkjmua+kXZwR4dOgX6UlMIXWTXWB19Ns2yQyclXQnAI
gFZeFv2ONCT/KW0z3g9e6wVbswpd/wyNKYPrCepOCtK4tV+1SxnfGW3z2jzDvwcZJ48RYDelZZsf
zZsJU5eGHeNvmTsMapXtbsghGxFkLVZZwvFU1SWNRm9+QnrrnQdNUCOJcSgLjk3TWt3R7QHimV7F
4O9BEQoU4xOKIajUMoaR1v63sb2ae4asLLLc8sk8EH+EwbPEkf7SF7b9n9dny7nPnApQs4Y7RyK4
zg+4fttH5GqZAtYgVubRz/3utVCu9TbIWnubgbnj3ultKz22vWXdovFMzavb4LvbVlY9HuN+AcS2
5Fg+MSV6HV9fNhI/f1Ugi05FyHJjnqDEBX0iLSCY7WMkh0gdvCJbuoO/dOO8y8oBeahoTVA+xDSU
Fp+einV8DzAwj7daM1xu2zk8xNa1SGJwv/y1dJ+hdeyembtfgkOe2m5x7DE2qCvZ5f6ZokjBUNvS
PAKPVfkRUWNxXy3rmD8APog8KdZw+q3niuMpx6g+Wwn5fMWw9wsnUuB0TbFu+jTihm4a3GGb1i/8
6LDMAE3HQAZRu6sXzz9IQ036Ps9E1n26pEbmRGSVGs65RDsGvgUUsB0WgcEbhQMr4naZVF6d6nbo
fjm6s5fVM9a4c+oSqqr1enwyJcXMfxZT+AXZ/DJdVMTWu/GLKcp3g7N6u8ltg2rbSVGK/epUBW6K
GcS+rvhc6UrhBg6CRY7QvNLB6OqkjnfCpF68oyERFSZLAVfIAJR2L9ZiNd94NqB/KDaaaZNehtbD
KKLxeRaK0L466xzCmQzFhoepx6b9Riz3ZKDCwLDh7lURMsQHPoNyvSAPkv41JQM96H8Z6PnMyt5U
6MvxKwOPUyaT5HgMkOR2jsuvomdR7K10bAOU12OcgZXZ+LQYR4cPiMX6y+MScHjAWKgRIZfZPujI
wr0qBKIXaIj8bsaUkydN3fnqIIIW8e0Yrh7Ut2j9G4fJ/M9tosXZrwJ+IemIh/mvZ73PT5Bz1a9b
BKgSs3EcvzlE2hmNPWPoHpuc+lc4RSTwuXDoJHjcXJ0sK4bYbc1eiJMnaFKIZT+OvrDJyixRhRQO
TJJU31GEXVqDt0abkoHvkmZGUI2mff0fowAaMjX5QUzARaOak4dS4qmhnp6XkpKbAJyyUn/jYItP
f8DyQB4SpK6bzbz3seVzM7Z934qDXmwkrVnYzN/Q2mV3RDwX3mE9L5b71SA9ObLMQzCSLr8OuCiN
/YPvDHAMn0J2ljZeEoSQTl1v5twj7RgDK6bMyITi4oC+1ft6jbEaEj6Axs93hPvbrk70Puh2uIOn
BSJvRDO+Gt5jyVseygtmGMRuzYBLqpQenIW9VMX91BO2s1/6zOcoyTRK+xxx99kKuHG2tIbp+7Ef
229ROP4fQT3VZV3wA0CX+QpGD9PjnxyungX2UthS4ffWvoiM/bRWIyij6zWr3I4DQd/oFTPEN/yC
7LZIJtYH3mr9H4pHcv77BibqWDlteGQAIEOhURZuJKtv0CESE1lu885zg8+YNWrYllnQuKQixfly
9MzqjqeprppzE9hFThFXE/lHuG9FjXeQs551yl77j8BaXOeEnBzenWADiXgJwVyPFIQHP5miZr5h
yyvis8OK1N+OSJAfiSmcU8xdUg6HVDDb7oRNIF9SluNy601XCMYppzjaTr3v8x+hdan6KlZ8LAeA
cR5zUTmWfiKJyFcbPy3jS25ZV8AtDcv7gF7FXxsRic3/vYgudi6yLzaBeCXtNK3DEwltTX1pa9Ds
J6forOLUrLpYtymKfgSuTeMAEWFzicqyrR50NZVOAkyjvmQcQzv5TQOLODk0Ee5M5oz5tsJtfocJ
FLsia6WPWTuc5hs8lnDvEYOHm7SuHJCkDhGJlH0l/XnrOnMVcGlSWrpp+2G8cdO++HGF8dVnlM/O
vxleqCm3tuzSZof3KL8TwFv1YVJLjKov6qp4Yzio7xFjeO5/vE8yvchcuXeckzmHswomc6M4EDA0
1vx9zk0NtOadqzArylMAJ3g/5Wb8F6FG+rHZJZ8MyYr+bl7L/kP0RTbuct8001OD4HubY7vFtd/R
vtiIIYrPo7tkR1vJCdYz0/mucFOVbSMU1dneS30hT2CuTUffdszpy++vZ8atqXod6Bo193VVlJeI
Z2eBt+rAGtKRfovDAAhMRFRd1RsHRT2ePCGwek9X4SNK9Pi1Efh4k3CKuq9szP0rB10WJlEhdXib
GBa5SPygyv6pBkoG9QTYJ0Fw0BVbLpX5WZUh71dRYsdMLM41fUrLdPwImFcfMqdWTA++O/0Ejp5e
5pKWDYbMwdvHWLS+Sl30cot4zDraTV/9E9qwkFdeYxLYLHfeXqXL3jaHxB73qV/kakuJs/2B4kn9
I6e4v/BEdNyIeRk9ybaw04tLw8GFRJPZO2Vi7CBXIG3lmYSg4Ykg5HbdYtzDkNISJZJe2J6Q3EQS
wj9ZIB76RLvh4LEHqeATUi7Ojw6PPVdgFck3YKR+vMmQ59X7kMLRkbBHu/ljcA+8jUpj1+aWcptx
i9tB+EfNBoSNru8UlhB3ztxNWV7VaqooHXnTj/447avYeDC4Ta0eJSwk0JBTCmT9cxqst03JCM08
M4TeqencWDG1uFW6XwKAit0UOe6elC7BXgwHgTguld2mwu5Le2dlFlyei2udpokBZTcZ6KnEBh9B
UUAzBUET46TYtghJ0hczXgXhrsttQ4h0HyGnosfohD6zvKdcFi7LK2dNCs000pEmaercE8m9ctfW
RL4kJM3pr2nq65e0bxZ5rpdmue+rdLhjDoas9Hx3QTbZ+91Nim4Ui7WV9gzhnjXcuzj9XXxVwXjp
GxWvb7j/17vINm3O6u+inGaY1QBuq8BIzivxNEdkIO2tcC36Oz4VEZHuwil0LgW3/SEwsp72FlQj
ly1CunJHjoG8p/uXl5arz39iV/abY9oSaEL0Vtd86DqNLqvDcZ8w2Mq3zivl7UjestpmdWr2bGEC
Ixsgz4lBFwVTpRTx+dSViX3AGB6y4KoQ2jqKuvWnVT6qiXYNuq0p0vSOLBOT3QAVBjklmtKO+bO6
8c2qsuDcYvLmU4VCO8z14o+7HhHhkCjgUoD5InLljzvRKHAZSgxvY2IV/qzea9JV/pOdh3rMMs7s
4mkn534a/WBOGuWpaM9Ix/BTEiJQJUQSdtBl1YIuEYLeyXZyTO2LcsKrVQijX4mg3vKQIVxVj5tq
RnaOB871QWkNAYOJbucl2EZXGAZgxk/xz+FTX5MOJZK5sxa0IvdtFYXfrWk9NPoMCHq3+nNsv3PD
teI8rxXZJQQR41PIZ6Wxh82hhR4iKNdzWMHHNIk1jcbatx0T4dbYHSd4g6ZzY+PtzzYx8kXsw9yN
m7kQ4x14ecyL1THX7XWFT3UTN87sXZBTUTIOONAhOSxK/ZOGg8leUY7mPeEvBtmJUR3BQgJ2C3N/
NWictxgI8wfaMtsnZEQjflh2QbEhqyP+z58GUZ0ilY8/cl7y20GMIXk+rQzuqWIL3H8VEUioo3OU
KkkLuzFsr0M7S0FeYTzU4xJOJAZMVxfZkoWPoU0LAJe61QKEukPfP8oK9zw/rME2JsK56Hei6Pyn
9GqFZeK2fbljh6UHxPRIM3Aw5cp+RFyBNG60M3V39R2dZonUA2hFgnBITWUXmHjR9azeTVQcGJvw
NXjh8hy2xKJ+LRkOsHGMhXxYlJ83pzzNdfM7WaD+CRYKyH0FT90f0edGt+jZDcxY5+JtiIHVgIHS
mDdfIh18hP1nsNHuQORPSBbPu45wjyTeEiwvYOH+ox70/F3Agn7OluU0b17cjaeRfl/MWKzBIDRt
IxkFovrPybLl14bISROzDv1zxW91hUaggLdVjkWRhaywP3oVpa6XUMgieD9L/uQR3qyVMWypUQHK
fYYlOFwSj2nNbCdoCeCMnZNRFZSj3DV77EP2OVtDp1AHDg6dnzlP7GCTo2QOdy5iQq5O21u/ERaN
65Y2ZiHOVQUOufF9PV86ySW2q9wq6wincpX3HNZdrs+iSYd/9NAgBJWkqrxdba0FeQrFfMexyNAV
FdzQe51LsGfds7ITuYHYYofkKpdfudVy8A52qeNT2U/OY76Qtnh0eHmyJFuq8c4a4mXYxOQvsGkE
PeN/3+lh3LDc4x+FGJjwb1KJ2iD4V82vk4/0D8m4CszOa2imIsg7wxzGX5KCgblhdmNQfn1GsBow
A0VO7rhvojzeZgSmFJuyKucHRWPAuyWXtX8xHo8JjyqvPdLQVg6vbPHl8B6F6NPxwa7m1SKr5x28
52rg73L1kGYVfw1c6XBDPEdnb7DpI9OJGxM8x7kkiGAqypWrgQ0fUSTuA7GJS1vcx47RuMBnJL8j
5EGh+hs/8gRyDSczD14ahXrvEFTxTgVl+I+P2wuOfrrabO095tW9ras5PKKzLc9Omqdq4/WBA3IG
QkAwlEHyu1npnIcFZ/cVt3E9sxOPSvCfXcJwEZdOLdONyrKuP09FGkGjCbJiNiBJAnwE+AEfLP8E
nAiiXu0xA2AVGmmaKjb4QAasXJW9TlvGWPI78sXllVvGLPW3VZ+j0h10hg4APJW5tZV6RTBAXpqz
mzEFHZBcdOHOws/HZADUZ29xWboyWRsfR7mnXPux61Ps2JyTaocBNrc2w4BQYVP06+piJhKlPk5T
yCFT1ior/5MsWIbgHccNCG6e2s98WWN1RODnh4ltuuylCMfsdcQJD4FJ82Owy4pG/wOv4vMSedV/
9rVtQxHhLIkSzET6Bm4easDohSAu15tzccBg2P1XDSRVk+ghljQZigbzR4pddNkPapweV58PE+Y3
Y9PLAS7fw9Cj/xsHmZPxLjfiLQ35Ls40FrtTzQlnX/ONiaCrUShZwVngE27PRR0RRtAw1/cH9vfy
eek56DekUkNXsq+M+S7C1D/t64b4lUQUJMJtvTxOnwdpl869o2R4QhcwFDQJutmeCOaqPi50phYX
5HdcbT2aVvscj2DWCRyawakREyKIPCk8wEtqfeOQsuZshB7VSz/58YuDndrfa96eq/1dWYehLbrs
wDN6Pe8HS3NeD221h98d0BHNbvTehxLBYT9bSJlGnxczHlz/MHUDyo26cKU4jKofwu2EuXR/JW5x
vGBEvWKVPqAoVke73c9mEk+WVsg/Cr8x9TZGtf+5kOEVbWtUw09o0uGdUrzHiNJpadTJ0LqBJBol
R808a427x4IzQbWFYv6faEIO5NXzkbxlqDB/cBvNJLRdtYV553RlYghm+xm5Yl9ntRI9gB7J7e4n
fuCds2Kn2JGlYWX88Lo/LjiorAuIrRduZkzpE0rdKjil+FWHbd3k4KecIVOcYGb7/2ncieJBli44
aAdZlThQj+llWobG3g+1S0QCcTme/9tHvrgTndET7DxhOkjoyr51EszMkb0p0nh45Bsca7iNRn3H
FAJ/tOh7onPkpaV9dGJ7iZmiXbe58eZhDXnvAvcLt1f0xoVfObsBASjLb+HE3462nGeyAliGezUB
e0iEvhof40/c9au7kaTLDOc1Jf38AKYd/7Zh2+Ynx7Mz4s/B5K3N5A3tuusoIZpvyKDwii3zFWOx
VKN+X3Xq54m2hMLPbOUOehYRMMJXSDLGkxNKw4sU13LeewpPwbbNAPt3YUDIB8l7q8dQlaVW9Exw
A16MMEOMu19BGsH4gtk/OSDCLbyMTw5bQKrieRAZazLxY8QezHMPauDavuAwQb/4WHZz6UNPD8De
OarhiyfwuZMM65IXV0IgEeHnWvM/AlfSVy+0muKIucz9hjsiopNpbSKQc3Dd3QIU52xC0fcK2ivA
S1yNFfFzObYZbnV7pHQqGK9J1OiImf8i5N9NQgZw8+fj9lLnKGBU25SSIWBH2Vd0zfPLsW3ycsVg
AMSRDK/MXnxLiqLGdesvkVN+2l3Yz2jYWvJRsnyVD15MFeRhZijmMQcmkE+kdSqgy9UHWqg4Gz6s
Ggn6EbVsT7KkjMAXaSFpkGU3bphiPY5svvTJ4aO+rzVMxYkRpXZPLFdzdUbDQxVpBhZHCGlQ5wKb
ryBHAY82bOAqO+50Tox1vUT10GAdkWst7nDSmuYOPDr8jDoYuheLUBixW4Dx+IEWKi9yLtYWp5RX
l+shxLAKdDYUWfcdo4I8S7xcyw2qN3s9eBM24sMotB7voVfT+0GF1bfdmL54QhOOjJFncAGxxHjM
UtF51JnYwxhEXx4MQHnGQFeU215mzBYVX6DC7+miDOt6Zaxz7qb2W7VQ23mshrl8sZUh8WBUasJV
UGXYhoQo6gsfzPgQ90oVOy4iJb/Lnuln11vF2h2GoFhukZcTQL44OvzIK9SG1IwPvLaZ7nMUsVE2
3zdXsSWAlHiySavC/et65b4D/J9gYOATnposRIuBraAabqrYm6O9bcnmsNosRFh27Y6ECr6Ni+O0
Y7chHi0Od2Ppj2I/kqqKfD8gsx8XRjk0p8kT+pMc0BbGwuNCOjYzWey7qWfPOZZkROyWMjbqPg5M
8xEUa/UuSBBkJXLS5WVZy1LduDPquh0DjnB3mYuceZvNa5ZujVgQZebkM/FuZEi3AJodiCP2Quj+
WbioCmWTbXLShNbLTJ7QcFBxVvkbPr9qxOqbzTysSjdPtVVO1itqY9p2Y8Ljo5uILsx0hxiZCRr/
ETuTM01NfWSlq/Rtb3X9gz177bgbzTQWiBbKPNg5BGF+VAi1in3Ux2Y4wLXkZ2Ls2L/m1kX0AWci
uQ1Xqxx3Q9y1N56nWp9YmWitD306u7zFAaJe1hBLDv9MPCPGagMiAXGkx+Kwom7ME9YLl/VydaRH
FmRl1PvMxYT6w7GMTPALNZBpQPQzpiu/lKRgREOboHD15gcmQ7fdEBEJrisqFZzdEr33adSKgsCW
7wLUACVse4MwdJp2K6Km20qMWXA/mSqubqe5mOGmq34+oCYtfibLimzqu0q+NMdd3RNgGtlPbthc
X/DeCv6afOzmO6jgSO/7WvbxebYwBsIlTHjCYdpMtnNI/yQXq/ftN0sFA8DIGhpmgGgB+yFGp8RF
GhYC80Igr5Y1i4oiYRqb+MAVchIgzs2c+76Ns4nYsjAKdi1p3xwJhvlr77RASAQYkdO3etb0g3gj
+KuUxo4tZIkL2VNqucUGl/8wirTy6oI323iakQNez/ItS9AMSZvP2ZPSJXAvWg4AQlvbXgnn1uhf
4suK73Jt4JNSJr9DBCSQ32Ae6+OtQow20M1h6uG5mBRrnsm99LGiXukHsw4hNh1G+XlXOT2Vr7lc
wTgc4RAKHwF+xkQ70PW3ExwaXES4Hd5y2SlxTjM1vK3Nuj6TqUEcA3P5L94pxeET0WtMJkMfH70e
MRfZPevyYlddcNU2LAgEQ56ux97Ly2NhhdkDCxR8VGjw0Z/roGdjuoaQqQ1pYaQq+NqxykSY0YlO
1Gjrn6GbcEy6Gpc9ybQdViYBGLEcbcwJ7VtbE0e7v3aE/Quq2Qznhnf3gHk5NZfZNNUfAGNvozWj
+ixAtWFII8WS8hePmKcA9hD+8v5mjOCjkF63I6NOUTrqpfIQl3FGXZQEFznPZVk7cICrC4wbYFxA
RNNWd0SXZfUdmTUcxWqsSGEIPRDgbVezPF7X2TE9CxuecWe7a6R2to5Jrw0abHWJT7osck3M7uZO
8aZ9+To2P12k0htygGxEzpNBHtK3HQ0syrDjMOWH1bpbRe48kgiNEkrHdfuIWALGu+drPvYkg8Hn
sy1+2cjhqy2qXiKeCZIliH1NW6faWZUX/vFlaWfTkMadn/xidgFvWlIRN2lQV8GFq27IDsQT+fkB
UyVfAf/meBRlU3MzBV7U36QopK8dTkvKI9g34j1nRtHHzCbQ2mka6zew02o9rs1QuPu5HFZ1NdfI
RwSwQLN8RvK30T7wZFCZ9U9KUvduSXPR3j4fbfMfkfb5L5vNfFegdHz0J4ULsKmd9q0SjvfKoRff
FYM0HzG2yWGXWbHAMS99zFuT+54xSL4F6zpN1KRnBNnWYi1pMycR+1QhckIgV9g+17m9mH5bsWxg
chcCE4BpBwKaUz8N7mtU9xZHaDn8x+YMmVlPhUNJQ2Z/jYMXfdrtSGmEU5J9xNqdBc+1O6CTUnT3
ck1V4XQhLiv0NjUQhbI/YchkelIqE9NOgoL5mxIvs94DelnPa1qsX66ttd5STB18gprzmNNQxLpE
Dq1+WIg1INGA/BaYcNRJ934GLp4wxLiMSo1T3Fkd8swkNpmadrEV1gBpUEPbXhdigF+HkEC96k6/
/lLWD5T6poieucIIrkr9Hh1dStPyJoimubwhmtN+NSNzgTXWaU3l7wySaQtotymIGmuTxl4c3ok1
dgjh7AP7M8T28IiYJ883FepUSkgbWuqJxkqHIwQJrv6ms8Q7TaqRs7WYAfdgm0QTDfVI9giNT3O+
b7jxkBEgzdtgltLlDosYsGYgSWZ7Qn1vY50jXAQzWjtAZM9XZqKB88V5UWM3mlbXMYcclcE1IKCv
WbwKKOGkD6AKiaUw0pxRQ02v9E745st4C/mOqHUs91A7M2VLKXikh1i8DeXbEJKkhcSZn/2ow/6a
pCv5jZZOm5+sIE8HHm9y2jOzlLopJ+OQtzFP7e8SWvaNC1oDsg9ffutVbjvsxRIjtK54Yb0bUMO1
3AZeG3PqetzYd86CgmK3ysKS+7YexDu7AfVstiZ9MYFn4i4tlpVEv67UhuwYJsBpL8XK2J16Qukr
1ZwV22DC4LD1S/fK+lpB+rqES/1nGqb0v8Bh3tsTTOoMF9mRd5OQ+Uda/thBKiZ+uapw1zT8SVAO
gChJXvjB65S3CvpBuED9ZVfgKIcean+WcJUzYY1VT/cu3tcxIZysC+ifd8NfieTvopfe/rvqjLLE
GdkJOH3AIZKBsMGrBQkFPwmxS/zsyGysHiZLDPml6NsQXx+efl5HjQe2U6rEJaUzc5BUv5Iv6sc1
+6e1rt8F4A5ZeEo7e5WFxgfcET5yQUOu8m3aEauT0Nre18cpCsC2sKfZOkmNFTwXpAf/mJCIZBJd
4um+inWabQKv54RNC97ffZCjXNjXOliCZPFadUf4LnS+RVwLcbKz/R72Xv9tCCRHYOMyhh5EONq/
JZ1G9R23rbrD20Rld5/azrCzdGqjm67xK/IHZCVIKKHdZzGZ8oU0FOgpEvT0a+t3hqj+pRz/I7Cr
U8lIUeOv9pWdbkmhgNcgAE08mDrMmQ44bYm26/zyL+YVJAzYHUtIKH8KbyYGYCxL+RD9J0m0HYmf
IkonqVkFo4RQJg6BpranCQO+xl4Xw8Ke145xg9VrtquEqJ7wJ+xRfPel1unGrVNuD+Xp6BYxOn4X
hEnxOxLz/OjqgnAeLSecyWVAPjfNcw4KEfLLDfqdWURX1i1HfOF4XdXc27J1/1NIBNpTTH6kJLK8
t3/o+LC8zZI1Hg7SJjTlwUa8fueLWZpD7KbruKk1VOduoU7HPiDCW+5CMQ+4WObMmbeyCtp/dZYV
nym6xlc/jGdy32bNy/RDq6EtD0RBDX0SSjuz0d4Mw2NBc0R6LHVVFSekD8zUaO7MSfjKIVMKNfn7
3BTiXRCyz/wyjjMqGDkSOu2sdPRIj2l9NT1ivtpn5UQfGbyswo+ANUnpwpUYULoCJWOq/B5wPHi1
4hprsFX5NTnMArR7INAgRDohdYi8GNzpOgYoxOnPgVk5FNsW4x3kZz/2+3Bsgs8ha0Pc5u7qvYQr
+kK6EzJ7V0JbI9wgasOFivbZTnmH8oD4UXwXW9TJER7MFrsg0EbcWdCtNkI2fyQBN8kkR+s2Bwjb
TcQ1DZw2EPebMUIDfocsxBBfBidE0LWNJ8ItNvysuNvZw1TVLxnBIymp1zTebpBSxuOO+F1sCGlY
zbBzqVjkkQu5yLbAIX599DzEdbvWHb3vAI69uSHUn+FaauuabWUUueulTykEz5nlfTg6C19S1lqx
86Sz1oiVMLptvQhVxxb9DhMqXkZ1M9OZ8iYXWXz/j7Pz6JUbadb0X7m46yaGTJokL2ZmUcVyx0hH
rmU2REst0XvPXz8PNRsViyjifI1eNFqAspKZGRkZ8Zo2r5SMJqBtfErrsUMvAxY2lQm/0L6gQp+8
t7tqpMoP3uvZQZQCKcDsMU7Gh1K1sNJxqMT/ygirI9i3PLCRVewKCu+IYWOuIe3hU9q1w5dyAvau
2FEMGLmeuscqHCg064YaoooL0vtTAiJPPA64EcAQI72aBQYgXJ2kblUvWifYGz3guo9joefYFuZ8
INBDEJmRa+xBVqEyDhnDAtOpHIEaoTDVYIb4ASE6X3wzrZrCeY/315uAAP7D0HwxHq0ImepnBZ4J
BePRsSMiK1rvFANT3X4xkgAiQguVozxMuNm2uygY9dH1AWNeuEzaBGnSHAx1rRjm+zY1Wy6xhHup
gE3a7kJRKjGppFU9WF3oOG6UBZL8BK0Y/SCHpvs2yVH/WwvGTLg1/Vm5V7vSZkf7ONqhmRuOlJAz
6DU6AKT0cTRVXaW+4njN16CHyP1EqjI+wGQWzbHSKez7RAPI9jTyUQaH2Ju/gALldUoTN/jU9ZJI
5sw26C49IZvqvEe5w+U1FX9RUP4o94hXjvKIc1j8JQtqa0CGRhke/ip5k/AQotUkE5MLRs2R7Oiq
Ejnzv8rA6fsyS7CjsfVUfaowE/mua0FEFThVaaB0HiwFRLpL/YffQD+FkAaQDcWC3n9fmLR1sHaJ
qPThkIZIiMrbHchLi0LgN+rjrf1SVkHWPtPUFqTveeV7H7V2UCdXhJNxgXUUpnBuyiDb/eX0uj5m
pHUuKJvokeaCg4I4Wz0+/qUVFCsKaoNuID3rX7p2zadMj8I5dwKQpcJR/vzXNEFrVDsdHrBVC4+M
VgW2qIBzpQxSpNbxL2iUjaNKLznklgj0vcq9+aDGOPGcI9DM44Y31IqpkZh91fhbpIpkxWwF9Icr
lqb6yLzoRbMHnTSiOWUCdzkOfTPo56H1k6cJtN230YvHi03NwP3v//pf//d//xj+x/+Zv/x/V7X/
ytr0JQ8pev2f/14x/hIGXXDyeMNQHW1hdtiTzkjCHK8eeB6AmBCnpZLnPN4fZc3NCNE8A3gjWBPH
nn3t/piiH40VvkE8nBRBmxU9xl9K21RveGIMD/dHuvGOI06APzdUnWePyQe9HqmPAj9HXcvah5US
PvZTK07co/3eUHCIMFP9n8rqkTrHauOxNtsf9we/seejC8eQmjSwfLXoT18PXgadH8PIx0UCV8VL
oYYYViLacaz9Bq6g0QWo8cTJ4f6gN9/296DMWlWB1glnsYLTWPRNYKYWSlVt8beqI5GdFaXyFmH8
8LWmikzMMQ3d1lH6wcRssYx0zIYGpwOoZkVRHzPpZC6k1cYdPKyVXjsrQ6OcopnSQKPQUhfGd4Yn
ugI1fGQnpfWhcqLkedDLX0bapW9ePxDPSAMreo0uqrpwZks0ywTihG4AirmYuVIMeCuIqkca4fA0
74914wLHZAzbckwHjz0b0u71/oBri/VK6hh7ie4oqtKj2MV6Tq8CvPAOa4zutYd7Hs+Zl4u4ImDN
XY8XFY2P5BnjVeDyT6g/KgejndJ3r54Vxp7CoT+hUtUwFkuVlv7EbW6Ta+JJtvfyyDlCHUUjt1GR
QdF768P98W43PCLbEpavIyTNoOUR1xQYsakKGi9RWwzoTYuObolQkdHb09/3h1pZMHiWwmS/S76h
sViwbq4KpCHGE1OWWJ+ioqXXIAvjV4NU4QnkavDaOCkNzM9B9VEZ4ICJeep/xEkFZwAuSPB0CrK8
58nPScYBU+25vevXHzC2BT52iDUZ8GQWq4baQTNTGJCeQRH0jLULJ4DCzB4WW/taL0JmBRyMOMW/
Djv/elbCg6MCm2g+y0a5U0SoXjyghJUSGRsBam29iBnEQkC3RP/FehUCuOEQMJUKMANcXd7WvT9E
p8Ds0V6byug/+Yg0TA3LMh0+5SL24vrRJ53DVsywQT4Nve67BsZhp6aOft3fiSubHoCCoyM6YquS
C/v6G0L3x0VHQhGPK9ryU+t7hyrHoz4a/Oo/mZQOsVLlE1qmvhjKs8Mq9MLBgMJDzY7/8l8iT2Yu
TibBhnXk7W3NzkDgk5YaUEVMba9nBagc5I2HuDCqOBmw5h79nKNPPu7M2O3iV19VAPcaodAAMYyy
fYS/5HX/yfa0VdsxNNvW7aVRe867PasGFB+Ep5S4IcE7p05ZnVW7jzYC8u+/68ralqNARxlOpErj
V2iL9ET10yanF6bvsykLvigVzZtdM2ByVIA3e6sGSfwSVpXxSF+sfsIRT33LlTsd6LLbF/A48ucY
F91PANqZzdMegBaN/fgchRp1XQUizMaFNZ/Mez93sT6KAmA1tmx9H9Oq8LOA5qs3YIKA5cUB4XZ1
n45NiOowkiH3t/vvvPPeyOJ6Z6CRAtmlZ+QaGUewDmjMpfZbi5rZvtSs7tGZ0QDUB355lV49qWEa
nMvW2/gVa4eO4M96WXPgshfhGBqREelAfOD8oTLphaiN1wD/L8iFlxtDzYfqZr5IKXDCAQRb1uLQ
UW2JWkh8xt5rvpmgNU/0YzI6uijKFsgJ3f+6a4Ppqq2SLgqIEGKR8zhF3BizEi4dx8zX9rlmFE+K
jKqT2Q8JZXgD/tnG/LS1MW0qBWQkwpJi6WTswLYmi8CIEymXGpVfXAnAYnvFRZKuX0Z8v8ChCOuI
cGD/ArKoeTvqPS+gKcZyjyKktVNM3zmMgMBLFzqNeiwplp/uf5j5flisAhxjDTUVm1of98j1rsvm
NchR1AIfB8/SLoHfG7TeDvdHWdlW3E0OWS23lFDVxd72poHuKyoI+3pUUdg10EuRpthBxR+P90da
ia/EcI3bXfDZdWuxgZNe78DdkQDSHaouU5B5l4Luzp5aytyCsLJTV2sB0pCO8oSRSPX6yEpWTcDD
SZsocWPCPkAEDfvA3DtKrrxrLBWqhToW+RMM7OTL/amu7C8Ts2OD5wK7S1u+osFKQgkuGUsAEj63
IJR3FXU6qq4Reh+kBVsmvSuraHE9soQ4dJt08673Cp46aHualPRBrtUPWKMjBVg09lMlbGdjGee/
arEtGcrRBLkNz+elmTOmPTU+QR7vhkTSAkK0f3wBpVSkZ+TW1UNvqOIZoyxlI0ysnAYL/JJtmWBu
TFOb//yPbDTJhhKjW0T3TIkREVJcoesFhfV0f+FWJ8djHdFRy5YIj16PYimoykM0JcmdPPXDEFQQ
q6N+UI4Uy/UzJMvY2aF+W4qNiLS6fo7F05KLX5P2Ynam3mgEQjaM6vtNeVDQGHtG6MSM3BCm+evf
LHxFltCyLaGTBl9PsuH1BKQgQ7+QhwRII5IdadvOoSrAeN7/nmvzInLZjjAwhpX6Yl4xqto5SGRz
D//MxG8IMWIlwa22BXzo3h9q7ZaeTwAvCOo6UD8X04K6r1pty7TwfJL+vrDzzgQmIPMzWjQqQssJ
jKikd7Kex9rY/6wqEPBY+1QPU6uRod//OWszt7jQaJ4TVE1zca3VCSZRkmbWHvtdeW4hRB0Hp/7U
9nBk/4ORHAd5LPA93BZzMPrjZPCEw6+UX0DKKPAXgC2G8pEA/IpB3sY3XolrlpwfaZis0fe1F5dF
PVRAtGrgFAWYXy7LNEZqqVQPiFiVaIlTS78/tdXxHDJTbmOuDaFfT80pUGilM1fvdccpUAQBgZEG
lvZ1NNJzmpZiI2yvnX4KguhMkWKhbLlYsxyigy1GFJxIjbU3mlkUaJVP0xltjfgJviDmE6gWvv6Z
SNjWZ1QVdvK2tZjjhBgd0DpE3BNgqtohH4wUiGAjxRuHsb+bYRB+vf9V16ZpS5ttyea0iHbXXxVN
NMMbUPTYW6NZfxomJMerHCRrhDfp331gJ09tr4z/3h907TxQV0Zb1OE5Z5iLSOAHOi0cNs8+iRU0
s0dlpFCOfFSHd9frDwR1T2oyVAXnItDii2K1PXPO6B1ABNbcgGrlE2Xl+JiUXrdxGa7MijI5hCdV
8mYkvbn+lC1EJuhZNTvGUdVjDKiSXkhiIYRt/3r194Pwx6YkdaIaoy4WLQVi2OKDWe9BX8sHClkR
rqlFk5+NcsBj4v5gK6nanCoJC+YctRJzEUptWWZxhNIteJfKOSeKrRz1tFH35Om0PaGqv+gdmIWC
6xBPBBl/vz/8ygaVUrUAltAtsyjXXH9Vu8pa05d6vfdVs/9gAzCEZKh9r4cWpao89x7LMVM2Sq9r
Y1I0oFROsUu3l1E0bj0YyDG9xRhXq1MoHPmrVuB5hrT40TTBsTKN+vrt/YmuxDfiNoowuq6rKi+K
64mihoyOP3jtfeegV5cjHPHWokN9RCISmROelhvr+vvLLZI3LkY2qq2bHEa5COBO0o/0S2u01to4
/m4Gqfwxh/nvqoTlCZOqQrJdC4YAQtME+wNEl/8xpRRpbVwkt1/blJZDVqGDAcFsfHFuYHWg6BRS
MVUtRbzDRzH5RW8CU1RICI+oJ5hyN0K3MTYu5dvvbbKxeMBwHzOwnI/zH1elheRwaOOzhKUhJmQx
8WjX4Dx5gdjyk40YbsxydTjNnptNjuZwcV4Ph4qhBpEJoNMsC/gRLI9xqRKo8oMywNMOcpTnXruf
WFiL5RDw4jXmeD2gbc1CxXlfQwZS6E9GHNoPU2tYl8j0ejw182ZjhivriMcbY0ouFFLXxY2ppaLD
Agqb6gnYshvqBYL2uD24iufF5yBQvEsVxMOP+7Oco8/1Jqa4T2DnmcNLjifW9Syp1Ob0kziq2HyA
cKoGfAdjsh6pFcW/VlCW/0ZNjaUAbKON83Mb7ueRLVIE3uQWEKzrkQ3EhsaqNLk5kTQ90IOWl0q3
xRPSP/lG73Bl71DK1XTKc9R0CYTXQymeiIrAMMA6FMg4VsM4HaBbA3ieig+5h7n3/W+6OjNWkAIT
CDvDXFwvcSoDZQqBn8B6zo45WSRQf085oqaTbHzEteXTqPQ4lkP/SZWLTRqJAZ5HOkvKTNABu0pB
IibLehSubHGqZYJYBZHAHUliN47HHFWuNw6ZFmPaDgkln3SxW+N+xK0orRp4IFSaFJyLjiHVj40z
cbtyPEIoJLMxiTU3h5CEpp0abWj2dR0hswMzwEWYpjii3okKEW4xG99Tm7fCclpyfqHRgxLkyYvz
UKkFwsmN3gB7NmdRUCU6jWlgHHxpdpDG4dSc1KKGMWCpPNLLFPnS0GkOTUfm1Wt9+awitPbp/n66
XWQLTT9BUY8eNFfIYj8Bv/Yh47HIQ29mqDBWMn+XKLH8hnaQ9blpIGaeo0FHORswN0jL+6OvLIHD
Y5P8j38gbyzivCOtAZpuSYu/nr75SCLTgsF4eoTXRAw83h/sNlkiDGk0bDk4pk5icH1SZ6NcRBJx
rFDBd58x6UJ4R0792Uux0aW6Ji+5nyIw2TZNdDABJby+Miw5RYzPr7AQaV8cKNWs8PrKsnafo21x
hAGvvVfLRHfRIqo3sqTbE8RQpGVQSrm9mfD1XNuZhhCbQG/EkMFALoPmFNL53NjRK6OQg/HMnJMD
2hOL5cNkCHo7QuR7YcPcHXEEekBjsDvcX7e1UShEzrOB5MJ+uZ4LOvqVhO8AWtH2BXQGGdKpS8eN
Uebfen04pSB14B8eeNTNFrlsh4oZ/JW+2/e+NaJVEzno1ngXaXfd6f58bo8c541CuqqhWk1/fbk2
gY1NjTVrycDiraFJtObRGET/rAmq9lAXwuaSRFoEbR699vtjr83SAjPEVE2LVufiuKPVS20nBUc1
Ixaf6IdPh7xHojJWB+M/+KC/UQvO70VbdgSRg+la2YoeZZ4SilQMkQwGfPSC8OFWa2L+Ysu1k8xo
RrKoaEvPs/4jXbQ9/Kq0EaZlqU/6B6Tvis+FYonPQgHbu+sa23HTPMs3ih5r+5JwrvOi1KibLdcR
5Z5hSHyj2w9gKR/xWCpcrXfMjTO2tmJ43VEDnAEFdHKv59aPeESrBmrtsA2RCJ307hsmEdUeW7/X
F6iYCm9JogadVaqB10NpArYyAGtwTxL3Eole6wFTPHPn6yizvH4fzsWUGUVAC9xcnDZR1fgDdXq3
L716PE0OItmB6chj0g3f74+0tkp04rhdZnwV3enrSVmNnjpTgvFGWRXtpalqa5/ZoPzvj7K2Styj
ugmvFoFMcxGjCt2j7BfBuyxtHEQQ6EcVujLL89Tk3cadeTMUkyCb5gWM3xcQk0VyNCG5VFstNq+q
2cmT7/veGZcfoI6dkh/uz+rmXM1D8eUsCqRkuMbiwlLw9IZThPJRnKX+GeizjxpRE7xgz1Z/dToD
OmqEeUe+McOVYS2yW5yG6CBwucx//sdxbullsw8KbDG1Bikw2XzBQVE7JWksfqK+aufoQZnlxjm7
2Sc8FP4cdLH5TVRxUj8YZiyzIcg5x+Y4hn13vv9FVxaPBp7D5HTgM+oNDCnk1YM7I/1Z5DcfQCuj
zylxdQP3bWwcsZtrZp4QVVJatXxGwBLXX9EDWBLqQzzbcyYDBm0IvBo6MjxAF5RT0QnrG5lX/GGQ
9caJu8mzFgMvdg2iLqDpjWDaN3B3jjz90DAKTRia2hQVD2iuBy56XhDvsSB+oqmcvvYszuNzD3Dm
aZxQlb6eOFJ7U1M5GJ6oAVZUuxBaBRKbWKbH5xFNi8v9FV39zDTgkZyiY0ZieT0atXTQKPCg8Dy0
gwe0Psp/+D/dCdqLdEtVTqccvvOhSQr/9adz7oxT/uPOA/61+M59oTha5uXzPIHu76lP1ekTtces
/zF1mfLSBXWk7G01r37cn/LKUeHBxGuXL+zogOqup2zlk1GOiN/s0VtQJugjLVh4HIvlx9ePQ36p
k1k6QEiXzTbuCFFSVJz2FjWn2VFnrLzHIICosrGGaxMinlKm4LBhwLiYUNhM0ki8WJ01kTFvzfFf
mOpuqyG7cvbln6MsDmQQo9GO0oe6R/+jOUnLQ8U9cGYBIvnq+gdwL/JyOiOwMWnLLO4IdKTKtAsE
UBsrF18DZdTeiVbS3gJF5N5fpJVgLUlica235mbzEj2HUY7tZImn7lF8Q20PzUpUwfvxEsl6uOSa
qA4JCiIbC7Zy6EhSkLqZcyKgIYv0QZWBVDDZ0pCYS6sflFn+QRFxetMTDR7h3GeuOc3eco5EVP7+
dNcWkdba78oBVf7lVsHszm/SmF3SptZ4goeOEWMErU+gsPP6G0mSqs8wSLA9NxBZhw5P5cPq2QfG
bLxJEf8tPpNb2Pe1CVEZBLgnoSvay1Zh0Fd2O1a4uCEiVR6dSZaXpsyNM9bA+mtrV+zKufAxozkl
j+BFYHYG3OJw+BL7ai415EE7HpuZBwmHcaveuTorSexQSc9NHo3XIYr2TOGPCrMKlLa45EHvn9E+
R8MnKafXXze8AlQ6kYISIC2J66HiEHh+KhOxr7HDvMBaMC4FxikPFtsk29h9a4eNlSIgCrIyelnX
Y2GYEDWNxRfU9epnDC3xHDaw42KMcd0Gnwg8q6f8dH/Hz9fI1eOKVeN587s0TtlkCQ0oQLf72UC0
H525s6SVceSOZZ9mcOWxX0R7OtsAd9x2P34PCfbH1Igp8GKvp2liXZ/1AUjBGJFklOkoLhDN7CMX
LXJz0Ai14xBiJg8Xq8M0pQg15BQGR9tY2bUow7R5qIPuog+ziKKx1HCHCkKwbpEtXhRsWFSgGFZ/
omDW/8jyxoSmhBh9V1f6FvTtdmxOPWEV+z4q9lSLrj9BofjW0I0eJl15VLqtYQwxwng74RzhIdVu
aQT9oUlr5XB/sW9vQoY1NbaxMUOvlm9aePlUrubrHEd14yDHyHuOEbs73x/l9nTOA4Ds5tHM/aAu
Jxfb04h93ABu1jMvuu5joYWqy3Eoys+vHkkaBID5+Ux6tkwhcEOnDDdIARNRFwcnnoJTbzvlSZt6
a2NSt2eTpvkM0rUtMBc3WDLfCk0lq0Ng+A5i6nqWoxmuKqhPZbZ3BPyq7CTC3xsB4fZw0mMGAMrT
lncnnY7rbdJKONutCVYPnmZIixlH2wpzufPQQLCtQzDDr/2ec+WIlztPQtpJy++ZdXFc4zqFGlYw
tVB6h4rAkPPQeEqB0WxsxtszcD3YvI3+eAcWrRf0/QwUUibLP9H4yI6xxM2j9m3vICfo+TLXsf3C
y3ujtLMSgQToLjQTwJnP6c0i0Oaq2Zg+7U0a65F8xryw2yuB8SVTTDyKCsROkSPFNHZAuLSs8Dk2
abBtRMHbpbW4KyFPzUwSAsC83/6YPTxbP/NrjNWI9dh3AIW9DFoCYxx55fdxWm71JG8PJePRaoay
woAUW67HS9BsROnHGfHPEc4zJeUBC7RAd32j1V69sFIlyAhNWDyDIV1cD4VozDAhidG7ZlF1OAp0
dfMpdFBq19ombqEHD+Y37FaqRx8P9o2xbz8rY7OooJgNiihLOlUyagioDnnv2hiEP/ewZc4ZZVfk
rUR9ClSt3ciPbz/rnC3S6yXzscErLt6H+OQMihXK3q30kuDtRMOO1yL2pmr15f7Z/N3VvL6p5Yxj
dcTcPJu7WtefNQkquOiOP7oYxiLJ2Kdgh3aVgUEqiD69/btDGuvFQlDnLeDbEYX/iPbHbpaFxpkA
W91dn6TWRnv09kKRggCskirPV9kS7IdGVKuCFkYsxVOxGkS1J9jrfTb+uj/3+SpeTB3OljnnKTz5
b+IgnHC8tjSjA93vIWOdAq91AfiU4UnDbRQcmg6GAVaU7aLP2ei7dEQe7/5PWFloiizz6NTl0HyY
o9kf59VwPMRiY5tNbarxEylCc1YrU30AHK9vPH9W9jBAu7mNOMd8AL7XQ9WRThZSa72L2l72tk4b
cRJZoBn7oK7RepZ6327cMysBkdowTy0d5Nv80lvMLuhYDRV1EkSPeiXbt0KDH418zoMORXXfNRo8
dX0MT7CC7Tf1VPkv/qRt8TvXVhmuLG0gG8Q2DKDlvJELFFo+4CykaU+j0HGICTHFztIJaUJ8YBG1
FIqbJPD5yWTaj/dXeHV4zhYBxGRPL5+6RlJ7QUzwcDUtJvmMNdrGcQcN2o7MAWlEoPDgqVsEHQoM
YhW5Ba1e22G80IDFU57nXbhYg8YyI6RFq8H1u7T4XuBVeNK91tz1bdluHNu1HTY33wFxC+ohSxKL
r7V2I6Z+QBElRjUD7+RzP1j6EVWbEIEb0Zzuf9q1qYEvoj9Lu1Ijgbpe2Qg7zNiQbK+yc4aPFgO4
MBqbx6gItwAbaxFpLovMKROQruVObloVy8gwZhPphcgvQWajrIQFGpYD9+c0h9tFTKI6wd0NxxVG
7ZLiKpOxK/ycWy4vdfsRW1Tz4OUoDuVtM31oTJSuUdZyDvcHXfmQXN5zJWbGT4jfGIQ/ohCSprL3
Y7TzLL/osQ/DJcgt9NkeqKrR+doIC7+Bb8s50kkHVQRhZKYaXK/bCMY4zdQRs2aAxr2G0nnmYPU3
Zao8TmWnTYfeC5scseV0/I4Ig4mqPMqqCPyWs/JMT4G03zVqhPJnjJ/FG6DYzXhKRzQ4jn2LiPyE
tsa3VpVYy6LSxhphGGNN7xTNV7ydWfmdfUCjfWgeIhHmz0zcT5BjFq/miLJXdHIeUiQHUoNYFJyy
IK8Sabbo7yGA+UHN+we/R1kR9yz5kBiYKLx6FaG/8eIEFGtSL5lX+Y9VjFsOZQDP1q1SMf0wUeR7
yBEk+Ira9xaseWXDwJi3YYiCGIApshhKmxokBqvWcJNaBC/IwqSPjWrOpr5t+/X+rFYOxNy3oihj
kaDcZLRtHYBLbRmKlvfwSIJtu1ozBQ9RQj8OnqV4EtgebaTyK5GMBJO2Jl+SjpmxWDl9EpX0UB9z
U3Sa34UypLyVkYhVvXJRmmYLSrg2xz+HWxyILJmf1RTr3QmnK+fc2D7aaurkl4TNmquqoyGKB41R
qIf7H3dtHVHDRCOAFyjF0UWeiekDxoOjDvcsyMpsp2rDiFgVVd+dXnv+8f5g802zOPb0VXgnGLOE
BNCd6/1Za+ic+PTk3HKc1EMNteCIN/svDHYw8BoUsc8xf/mFHu74+pjKwBKMJsupwcC5HtiEG2J3
Xq25cSPLQyen8bHHZnenK2H9bmhAUFqjlm182pUt5FD/odxLp50wt5gtXzbQ2oJBu9gh2cnQJHlO
gftFu1pg0YQRR7exaVcWE2a4OqND6BFSnb2eZo0ImNNOyJX2yB991dSmfjMaEf69dPA2npkrG3YG
+s/LSRyn2nU9lJJABktReUBktIEctmuq3m7eySaTNEEaIfaisu2XvoAbdH8Prc0RIqOuI7tEMmXO
X/2PGBeWVIB08ki38jz8g7RgFkz32gb5ssRJq42EZnU0kGZwxebJLtkblRRNHNJPd7PMsz8rSLmh
7u9X46FUSufl/szWPqk5X4kA8sGHLEE2MeZ9DQYwmisdr6pxgdO6x9aZKqA2SIkcaHaJAxoA7Qbm
a+1QYjNJpkF5mHEX6WEQp4oD/kW4GJFa6sMoE/8sPUTl9+XoAwVrEmG8Tz3d+gh01Pp1f85rg1Om
nFHyNCP5DderiRWoNPu61ClDV8ikW5PmtCcjT8x/krhSLyY+44cAYJ9bj369xeFaSczJlMCIcTGD
Q1viFHQxtENu9TqqYEGWHEap+yWClqL8EDtAZY3cix9xBrBc3qrdAc57crk/+7XdxdsWqYVZPohb
9Hr2MS12FNdUHcCmniF226i7sHCMs4IOx0boXRsKFvCMjicxuMnMAy2OAokmuZv2AZqNgd2eUlob
l7TA1+T+rNbiHkMAbuL1Tkq5uFKEj8dEKiPdxaJe9/c9tZOfWQ/keIeTS//Y4dD8+iHRVODQUGAE
d4wIzfWH9M28QBSsmohGfffSwos8YNWJVQ3/d/in8BAouz/H27NqI2CFjMQsiDRr+VwPiIg4GqRd
PbmJJqIvgDOQs/IUbRerODilWCTugB4OGzH3941xfX/alBbp4MyqDtRFFqdlECq2z3E3ovLpq7k7
dIP22Bum908Pc/xD4o3BU+PXqF6PRWadGxgtzzEmx6exc9R/73+A2/1E+ke+QBsfXttNK7VDyRQ1
CIWyH4L/H1Wowt8zcIHPBVnE5/tD3cYI0r8ZtMRFynNomTXQDKhTNA8n/Ftq82Nohx52vrNwhlHJ
86QOXx2gEucA19rD/YFvN/KcdxIbaKeSHi3x5D48aIsqGMIXTRVmCDPEqOBFQBiwfUr79Ak3pmaD
LbiyrzSdu5t0Dt0hsrLrfWVHhtXhTji6mpPW5y6xqoPeKs4BJ5bpO15H5SkW8t39aa59X5Jc0lz2
FsTo+Tf9caPiSKYNbYkKYVWH4ackFS+1Z+fviYHKWesDFEV577s2+e9GoFjbQ4Q9MMDAq3l2Libr
pzh0OkGs4rOKxFEzCP9RSQDtx03sb9zjtyB62yZTAUeBrw97aFlPrZu2SnoT+wod2Cf2232EfnyM
a6BdefmbOh36XYKfrBuJfrhIzR/fh+RZHxFTxfi0SeJnUUr/fP/Dr+0vWpUU6UFbceEvjjNWYhFW
BQSRcIJFsAtQl8R8IiOBhh1lZpfMMVF1uz/m2mKTNVGbgQQHKHpRC4ty/LqioZ/cuij6J2fSxN+4
siYXu9bTfzNMGh+B7khXi41+I3qtzpYrCOwmr2GK2tfbTMtRv/JKBJFNXLQem2acdnRklc+oXjUP
VeB7G2FjbXdxfjlOJkBbel3X46VSyF6G2FBCDm2Pw8A9R5KHA8Rg5xu3wbxQi7hMgOJr0mInSC1r
uHmK4e7shIn27dC8oyVhsIxN/+nVS0d1Zn4/UYUi9V0clxKJv9GuoxHZ2HQo9/gSykuZIYdjmEV0
VjVsZNw6bHARhbmhbOyblcBEekbKz+ONZ9QS5Evxtuwg74zu5E8FBllleTGLXrxpcR97pEDe7gZt
2AKSrmwZcggu9BmUxH23WEKTHr8Zhtmsj1rj3WoYeGng/3xUO/OTHYfidP8D/wYILNcRKC5JC3oG
Jlft9ZbR0aoVMSaOLq3ReI+qc3zAknI8Tr1pvSv0Nv+mIensjpihHAYV98NDVakWbFIv/hi2BYL0
6EUae6fk/bPx01Z2Mw12Ai11e1zXl+VH8jc6l3UzulYuxUvsKNNFdm35AYhb9t3H+O2gjoilxn0V
fCl4IP6I8PJRd1AJ8iPOluFhwhjgqSEMndU46jd2x0qdn1IJnar5wWtQ61+EMujexST1bnB7M6/R
zCn6PnFD9HO+1qquyKNU8EN9sJC/+NED7Pf3dCnVJ0SX4y2k1a34D2AkisEqrTrasCCGrhcxjSgF
BznVfrPDjXKXknQeW6SbH+fe+nRApkV/GHFUO1t4IaNk7mQ/KlD/+UEfENYHXWQ8a4odn0NZpE9x
1eOz18aKebi/oLdvD9J+GKo0JOgKkJNf/8qwK2WUjergRl4+UJCfjPBRjHn6yDXpfEOzHfHcHBl3
PmU2Fju1Gb2/7/+ClRM9MwMEOjbAnYjI17/ARIoPU0gaxX5I/HjwscV+wLCg+2QlNq2arkFR+4Ah
n/36ewAWFUPOXESgKot7IGpK0dGjx44PjBW2orB04p9BpSvwogWABwzdZSo2Xlork6UjrhlQqECr
6ctHrulpuF6FvepiJVQV33xlDM4Rfc7yZGMCEO78GhuoByxsxleXZKgdErYpkhDEOG7XXxmwoYHf
UUYRqIqL0kXmrfIw4mktfF4iT8+34sQcEhchDDTZLExLQ55kZ3G/Q+cUUKBjNOlzCzk7zetjDA4m
/6xbAV6RII6Okdq+4HnSHPUYHwHave2H+zvrNlZRioAwxx0PxgShu+s5G3o09QE1WRdYmfhMTciE
HWeiylRnqHTfH2ulew2KRSV7nTEXtHIXxz1weOCoEwdlEn2dP06YZrwxoZrSykOyvN4ZbVVXz+k0
jvbRMarRwAEe6uJep1pkA7oZ1OCowW/ZSORvUwJQIPI3X4sMF/HL62/Qh/rkeBAucGJvRzA1pRac
JixxNg7x7Q15Pcz853/k7k1fwB+x9dYF52b7NLDt9rEucC7As6P+x4k643j/e68NyLmlYARggC7Y
Yn81kdWaQxp3eM3BhrRzHIEwLYUohc3hzoMbu5Ejr31HUPLzylJMQLLueoLYaWogEerO1bvKf86n
OvsozGHz5p+DzvWxoU6BHIaONhPZ4u9L5Y/vSG2mpc3VYiFmVOmvqKjjjw4WMy9d6qAyhMvz+DgF
Ldr4MvLelbGiP+eFn7pN29sbVcDbBJ2KlA4Wg3hBgrOkIaAo3YoJIouLrRLI07iIlM9RiiaIr2lA
FOiR48SRCe8nCXy8VRH73bZZfgdSWOCvING4FBbBuVTQ+/dF07lBiLnEHkcO71H2dfyYqY1VIjyE
bOxvS8MvAdbFe88o2r+bsv2RBo3+sQ6n5BAXwYDKXyefaNw07+/vvttbk49Dm5LaC+9jiN7XuyEP
BgNLn7Sjv9wW1JhR+nmvWHlwGpVC17FxtiV6c12PjlCkqx9QVjc3csS1/ch1jVQp8YbXzOIXeHZm
eJXDL+hNbFB3gZcCpI3sLSLu2jGDZwkSH7onVPZF+IixtusELm+uoqjdpzJXY5wecUIdT840lceO
Xu7GDbk6MYpacGCgTNy20sPaQM4/46Bxf35WB+G90S3eEvcXcOVqIOHh9YdACST65XGGSZ3leUC8
ypJGPTSKJ90w7TDnypXXA2soK4Acp6aB4BsP7Ou94oUB0TCQiFV0dnTK+95xrUANDp7vFBspzdqs
UO+hikGxiEEXm6IFW5eEutO6QD2RW23b5kAPDZ/xINiqmaxtDDmLWIEOE5SIFvGwaJrKLkzir8Hp
ehtaiXFuBB7lQsUeGybhxjW2NjMox8jJwZKly7PYh7QbsqLFDsj1oPSgt51Wp2oofRflZm/jZlkJ
fEIlFQb3wDOCVO16vQAm6REFr85tpI3sqzc5ez9TIgAdXX0WvkMqrxjAKPvY2zjTK+8+RIGIeOCD
5gLRUjQ6EGCOaMu0rqEE9acsHmXo4okpd1oIYO5cFo72FalnrKhVLMzGfdBT6eStaGSz0zmeUGzm
FrMw7pezX8AHdO+fmpWzOeNKKUFScJ0lQxafBq+MrAM9MJuHYnWI1eozDhXeRiq1NcpirTFTaaGc
odShYgymuah34BmSYnS9EWluc3FeiRAMudIBh9EpuJ5Niw123ypsYTFN6snpuorHqaYcKkOpdraa
qW+UCtOc+59w7WaD0GhRsefJA/ttsb0E5fpWrzEJbSMryPeTMmLCq09Ypdt9Jr4rRaoiH6E2uhuN
RdjjtaIb7zK9KN4X5YgkNFGjjclwPP8x4mV44rgMn+//xrUPQzV77oYRTYyl8E2MFaBlFAiWRJpi
fUwwRD3oYascfPrHLhQe6eJmbb0+IkMTAk0/o8F5BS5qLMja430qvc612cnnKMi/dV5IpWDw6423
ydoBp9IJDmau5VMouF53L6onOC8KuYXjZ1+tvPsSI0l5QuUse1KazruEmoStUBpbvIGVvgm5KqcP
COJsPbLktBZ27zWaNd+mIPtr9nSVvwlH6Tu7MR/NU5g3yT711B56iFb05yoBsdPXGZhTmthbHKOV
CD4/jmaVqpk5tSy34yqZ+F2iscppnVy6qKYyEaifG1mND9ZQ1hvBbb57Fhkdw/EMQyeF5V2CprFH
MroIZpErtKB7j7kOtOEmLcyD2ZdYoeMX+v+oO7PktrG0TW+lIu+RjXmI+OuPaAAkRYq0TdmSbN8g
PMiYp4MZu+m19Mb6gV1VKVJssZ13HZl5oZTpwwOc4RveIb4NEWR7g2tx+Vay28F/fVVfuEJInyCj
8ApAip837FW2Hc5GTutLlvIGjRjtYQqHiv7cMF6Z6sWR6KXSx+YigX9zusDSvIpoHzMScei4ynIM
hiVTlOvUsLrfj9JB2UM0B71GOHpeT0iKeUpznEv92FKHeNXYBqZvFCgxzGqaG0Bt7RMSyxiGApZW
f/+YoF+MUuAigqC8dEZRwzLNQ8buCslcd1K72H3h1Xuw+b+1pxdJuxvN2l69/h4vLCTAM3QfOS2W
zP7sAC0BBkxGgC1u1BvBAwi6qUSXXUZAV5dI8BO1CN/U8VyY616VtPcTsPLfb144YDEozJpLjwzN
7NMXbOKcZ89S0Pgs03TtTNl7q+rxkp7Vbi1XTrVF7j7yG67q319ZABQWkCnHOlo8Z4ckQgnCGdqM
NZzE9meMYPVNNqkVPaOiu5LiqBeOSY2bHvHlRb4X8tHpJAt5toNZxulmGC3jq8AteEejSN2IPuu3
c9tFfhSakWcpcfHQ4T9oQkkAL4FoipCp2hnKdzgCw7YfR82HCZLhYzYVFqCjRGs+1pUWYVJUmG+H
YI41xM3n/nMOkXrgcc7Drsvi2uOQMOylVoTDXWLWN9EUXzOzuDhJWJ1LPQ4C6Tkw0rYj7GObocUA
Sio/SOOwy1A/mzwDxJunOIkw8Ygc5wNl0PpK+HHh/AU7RJrDmQR2+HwdqzgJRsJqWr/FH+oT5+b7
WivDBvQpKAEjUu9f3zYXoioKUwvBYjntX0h8dHViRwSNrW82FRkzpMEO+7/iml7JhbOP4JCs4Ke9
EFnc6aqx6iboi0hqCd46HC2KNI9xbKuaaVfZOGm+PqdLRwGY1uUOQ0mTnvHpYDisJkbWz2Rxkj7d
C1sXxXFuA9jc3dBoh4Ha0ITHUNvjI0kmvRpSPPFe/wqX6n5AD1Tkj+FaEhOfbRMwS0bfawokR8Wo
R0T0kWpNXKdqgr05F+BORKiJB1Ur9fxgIbew2G/3oVerrfKtx/HxDTd/dCXItJj32V1LTEuHhigd
qOH5+RQ1ToYwF47BIB2HfZ5gFc2GbNd5WEyrWICUdVGvuaYPdmFUOL20ExAZXnT3z159pKYOPo9S
7fdVYz5CV641F7ez6YMSCx2xaKtybtOoK7+9/gYuDaujigsXi941S/x0EQhb9Hqno0HdJ7aMriqU
nX1a0lPxHPSVV4g5A5zgorqyfS+cHOgMLfLt1LcVbqTTYXvLwIqhmiu/QHcocgddz9Z6ScEZYL4I
q7XcFt3ayQPhOyZuGq/P+UJzCe2hhUOzNEENAoDT0eVCEamtSoDjU3bYQVMaXOB7zcm+ThS47xJH
aKmbQbi+oY9UmK6SpnXmB0NSqwDOI6xdbYRofQWd7cLVYA8I7DZxBHPnUgqfXv+yF46En+ni0pXm
BZ2HQ4qRRkPlDMhLiULF81fPnHh6Z2pIY+S4JXbi2rFwaUAOc/p/5NIcsGfXM3iyileCnpVsVUDu
CaWzW5FV8S5vUSS48iouLD+2GKWJZSGw8M/WQTfajR1x5/tBkBiPjTDvy2rODzYevv5Y99U6rsNr
YcCFqwO1N8K9n/Volv3p25/oIOppZdX+VEq4siRZY+HgLWeovZr18Fg7w98pTEMPhtK9ZAtL+n86
JIbE+ty2uaB2FQ0pPIZkbm8C26h0Ny3lzvaSjAKNm8YOkmWzIkUHK9SHfDfMtS4lbiFU9ctvLyvY
14hU041eouyzBx/THAhyUde+koP4nSyhuVJocbRFmMqtXx/r0gNHIYdWNWokBH1nK8rJqAnU6lj7
USL6u1DJpvtU7tFjyG17U8xVdKWQd2FRQWnEpgHlIyKDcwFYS2+NBqQIKWKm1EfE9nDrHOUkGhGW
bJO3dRUQ8yHtd40QcyFIWPRjIAASWiMFdnahapmSGGpDEysGI7OKkGrwFZtM+fWneWF/oulI9ZrW
goaQ6NmJHctObDlp1fhZ2pWe0LJwV5uRQz6e1r//IGlM0UMgzFrGPJvQXE5t3mtd6zuFUddumIK8
SsvQvuMJPMHzsdaB3l1TNrqwWhzsFaFO0QlEeOx8fknZlzlMQl8z4+LQTzjNzjo2zfk0qeshuIpf
u7BakO5YZKN+Xfln49lpiq5+zXhm10Y/CjkHvtsCJKhkbXpTJ3J6LEr1Gl330iRpO5D6LSEGJfTT
A6HLCiHQnW79etStdsWtm8w3PG3nVo6H8KHNVQjJr6+bl3QtuhBQw6AGw2Wil3k2UWiLcdZPPTUE
NUOQYLCQYVgPFMTzxI17pUz8upG1eyW25nSr9JR31+FUtxtol/HXqPkp46yXhvpVGKMlNqFsJE92
YIhpnaMnSawwiCQ/zmzMRdFBC96FTRF+j9qqxZsNlfZ938/2Y1baee5NjTZaa9rLWXglpHzxZNkS
3OsAf8CCU4Y+O2ppPupJQFTjk7/ON5yrsT9qQnazSp9vDOTK168/1hfLh2IIiCpcIRapHmCJp28y
mgEqouFq+HXS2P3t3AxN4ho9KaxL7UDMaykl/tl1wG6uhYwvzhs6nDRgSGm5U+imnZ3hDaI9wzSF
ht8kKECswsVuPg54+avXp/jixFnG4TglUaAbjhvF6RQbOygztcYLBt2RYXIntLw9XJ/LLWLsV81o
Xr4/CnwosbNQyQycc+0TZDQKq0MhHQxnoR1T5Cb2QmjvOikKVmXecRu+PrkL72+JQRe7U4R8KNqe
Tk61sEtX4+UhyoGKO7cejeP3RlKmap1nLOD3mhEl20zqpyvFp0sDL7BGBAlAs74og4i6kp0pFIY/
j3P1GE5wqis6EvRla+SE0Pi/rRQS+Ndne+FVEvXQG6YqQc3+PLgr8frtmjgx/Saqpfs+BFR2kyBs
4alhddUW8mf0dpJJ0bvjVVI4JNpifZ4920btMhlnds0HO5xVbtNG+r7GKnwAMyqSo2zXC+tHDVXy
9lpFZppHLb1VSsO+i/Uk/6HWOcIEjJhrPvyVeQFkFl20TRNBJOzg33WQ00hBRCKIRuT34DK5aisD
bbSCtkxcWUIczyvSLvlslun06fVn+bIgTedDxu+KcgDZM2Wl06WjR0ZkjxiV+VUYy3uw/OrgOqOR
L/BfkQh3GO3OWJHzVbedIRCttCZDJOCGYqv1NLwy85vXv9HLqtPyjRaSOlUuctjzzrrc6JGgbFn6
Dki0YcVLTZt1rIWztEITUaXzMc+kKQWcT9XFqT170kmBEGsM8bDz5kQ2G0/gmi5cGah64ZqIYpcs
UFmX1zE8gdSLmyR5V9RyFrtCM6dPlMGNym2Ri09XJU4jHybVQqIqS3XsKbBKbrfxPDgxOv+GAvsG
Cv231+f8ckUjq4GEOcxSBFOoTZ++hCmrYUNNReVDyjO9qVSzG5G3gB7moblSGHh5NEERoq9DdkQ/
/wWbtBYQN0L0QnzVFt2nqNdNyFWm4pkZenuuTH54ZbdeXGG0u8galjABuZTTyWEMh9M6iFVfbZNh
xe0OnjUT6couW7iWfQH/sLZlMGizsZpBcdwUUxB4kVXGv7qK/+PE9b356QL/rawmEaO3fvbjf7+t
nor3rXh6ag9fqv9aPvqfP/rfpz/yyX/9zf6X9svJD6uijdvp2D2J6e4JU+f2387zy5/8f/3lP55+
/i0fpurpn398K7uiXf62MC6LP/71q+33f/6xlPP/Y2y//PX/+t2bLzkfczvRFd/j8w88fWlaPir/
yeHIv8jiU2GkW/vHP4an5Teq8ydWYQvonqCYhWCqf/yjKEUb/fMPSf2TQ45PIBhGI5qwjt81EPqX
3+l/UnBYogT6x/zDJfzHv2f+7teR+etxh0/lv37+R9Hl70qo880//wBowZv/62g1lsLJ0l6n8wrv
TX3hzZKIDrNxrXqYSO6OXJIrDBkHN5ViNEcam2Jvpu+gIiTuoJRuPXzSbECynDpozyOzszKN9732
ftQmUC+p306Z46nx5M3QWode9WzpDpmCahrXssh34FnrNtiXXd+55hgqj1q409Q7RfqSteaN2gYr
TZg0MrpeeiiV71Wv+O18W6s3haV5RvNVqsUtJuLptkDb17cUsYBi5XYtQEZFSssJmXiBGRDw20+B
KNwCDqHNNeWltkZUiumP5AkS4zp8m2SaswI2tM10yoS54ZnJm9EWd8Z8F2ux5FZm+D4KCzfsB2Cw
0k63I1eSHPSRawSG0lJy85agu2s0SNLcJyJh9yDYGoj6Rmq7jVBz32oy7J/l27rhvOw/91Yv/HBo
ZmCGkh+Z4fcyt/2iTQ6DfoAw4BViqwWRK0JZhbyahd6sdTtoZbHXdKsEu0ClCH0iJxcPBSQJpfUQ
2z4NWw+ywWpof0hl5Nv5jy7SVjoCfqW4t53vkWa6s1mn7jA7d72uvGmVWnYbFtumCVovSbtDapj3
cOrNG22J4EfZDteOwVPBw8/QY1froqeoGVwaqj6WE5SorOQhGWq8oBq3KJIbe7IrlzgnxWDbwl8i
jis3TiDKwInSv6Sj8dE008Z1VOnTnH9NnJHe32Fwyi3ILG2lVW0mXEX9GnRzscmw87pFxrJ5082l
qxXGQ6f0boBhrGPykn8y6XIvCg35Qw323gqDB6XIfCU21FVkPJo4YJfN8CbvehOlYqvZTcb8zkEf
YBPbt0WpxDz8bRZKvsF9czvqIwIaFGkPWq+vph4BgUH3oS6sorm+LZXODZPuqQ4yVnQpaKMVK7ms
thqLlLvth5KkrmPnG93JvaCL10oNdrjSFeGh8DW64dy5WmAfzCzZDenkUi/wrSDVM5y0pQ2S116u
W8lSH90o/eRJU+23hX1jdfKKt4wodrVSEP5Aq8WNOgm/5cSf02Pn5KYbOZM7Ildj29NGquyVqsdv
AytZWWnPca4cuX482X7P3e3S/VG9UDi+1BzAfm/lASsH2wBDQyZuSbu41z3YmZkUr4vmW1N+aKxV
JD8QCEGpG7dTkK1KPXDeKU5TbKFLYCE5e9Mk3dJJcLvEAeD0eaxgmRTHzqi2atSyTuXVNJjVWy0X
uVtE080oD3fdaKCYV77VESM1ZNj2eixcqcA62ZbvhvIxiKWd0pTU0ZYEofedOG/W8vgmAW5hy52L
ItJtk4wra/ghzY+x/FFFKiSrgvo45KmPm2Xryt2wVqV9geiYcZc2YeTlud6t2+6oJJ0ry/lapRmq
D+/pw2zn5liy+eNekLInxT4Z85s4mtwAZas+XMVmgEARLYIZXcgp/dpaYLQHTLoC7JzUuFqJiO2e
mFutEm6VSu/K9BOSMz+CMPYykrau/zAG8cfAYDfYc8Gq+lpYg2cNLBGt9EU7utP4ta1yrwjSFQ4u
sQtUgm5bQyR7nw+tW7PNK1khpB28cX4KpB9FWro9RsaVcdeb6qZNjkkScES86Y3YuZ015SOpOUsb
vL4SflWQ63az5r40jdKvLXllSOk+N1oXh40oV72xjnJXTNHO1od3QqQeNtMca0PpYidluVaU3PS6
vs6mATiIJmM2EnAAzoHbISP5s3uSHtv50bG/OFLnDgNPOMJNCFtY1p2zCuV+U9cl6pMjnFlPqtMA
7+X+hyWWure0n8f3SJ3iKSJ3un3UtepDg5BGFIpPlW5tolC6SZWgd0skN7ZZWXPGh6Ez721F6L6q
R28wb27ftMZcu1EdZ18bI3onwZNz4TW/w1b4c8+u5VY8kmqHLmnpp4a7RhTp+FkMceJJhaPsw7RZ
1X24cej5uVDVcAgro7d5bhxVYboFmeXExOJbkaRvRJBPnx2IgnKtbIO8OQyz6VeGMNeYyPZvyrLq
XaUckl1K/7meW/mm1pUOlfkideewuUPbGvnTxXOtla1sWw8gt1Bx7o29Bkj20RRxswmpcd5rheKR
ELcedmnNUz846qMiN+mNGM3G7c1G94xSTT+KAocbPa92gQFxJCwCWPOZvuqbJtg0Q965TJBeSL8I
On7LKwU6ZSPCLV5XFYKEThy4Sdftst7q7gMD/IAtZviFNicRwvho8bQtC763HyOtwL5ssMA8xQ9U
JTyUbca1Yw1HI3PYkdGhHpX7QApW1P/CxC1DC+iU8uAAdB+Eftfg6rlJxfyOqs2wzWbVx+rtsYjk
oHCp5lbrsb0Nw+qHLo82Woxy8VWpKwDOaL3NFFo7xWsCJ5lBEfMzVe6Q/RQp96oR7NK+u5306GZ0
5seWRhv+1t/iNrWRhjf0tYoC6QQy1rGqrdLasd/QJHKtLvfrIl4hDJ16Gn7nntlm8TqMOr+to0e5
GD5Sm3qs1AqklYjdsui3UV6/yyuxlsrmUVjDJhIi8k0VKzIK1fY6LOqbMnw7YoqWcfc3MO+4XtwK
xRbXNOoh8nRJusnjjAC75WHGUgtTOXTpmd62o2n/yG1H3GZV0fhy2RYPVSDZ62mCFFMbDaIWndR0
npM5MH/iNtbajW427bGVNJIVvdHfZpYVwJNFGyr2ZRR8PxR6Ga10lOQ+mzrG1JyyQigeDmMTupem
QTpG1FCpoZa51cShXS3SgkY1WZ4JkPodfs8ERHHSHIBXWhuhT/rRFikCf9UYdQ9BZerR1mz16hgY
WgmdQUu4/Kdei29SKIceksWbdK7Bo6tZaGUcoXaUuUUcJIUbSKWzs6SKiNLqBrSkuibNd2nNPsLt
VbJu2dXN2xRbw0/6JNXo3eTtXs/hJHOENcbnQo5Ky8/sOf5K8VyszVrqPpYshlXfta3sRzW0g3Xn
VL3sCu7Xnd232Z7WpEWsmLZbzkRjpffhtEbGVUOpRLW4RVPkoqR0vm21MDyqAxdHq0zFAW2C2E31
b8L5kFrDrUF48YCl1bRFpqpaTymt9DIytT1cseG91ETjJ51v/8aMuJAG+Dy+kzjWysZq41jOk31w
mrE88lUAtyXjnZWBs8sTg1MqEQ/ppDjbxMls18g7HcEPZZq/ddjqbJB23yJokPlQVIJ3XMbyuom0
xk+ojRIPyrdppUlvqAIXX4tYLh5I28q9MbQmWy9R3W6yGQ+IUuhj5tnlnhatND2J7hsrHvZxVW8c
pfKprqxSKcvXiWZJLgTxeicXS15opPdhJh4nRQo2ThCabEkp9BKxaoxE+WxVc7kLYRmtRGFMH7Cz
Kb/kqmM8xHpDna1Mh5tGJlLOlKjxg24K1upkm/cWTO+1NJTqDW1ZBS79IKW8LmKryZaitZOGR2cx
T4dJGhx0UXe3pdYnd3pmfovLYEdt4nHo43VsH+e6+YRtZU2avpKDPj2kUbUdkhihkFmxbgJj2AZh
EL1tAydd6UOPYkAQIrfadOxRJ9rro/4BBafBm+X6IAUDCVBgAzoxArfo4/ipHkgainiSXS219mo9
vhclMn1LQEJseGOlPNxKEc0+DgnYs/hbGCNGWiXmR6WzHpJeNjwBuapPjHeBTiXB7PV9kv5Y6Eb+
lMV34CDbd/SUchflR1zLYuofSTg/GpL6WBgjoW0SJrdtVHuh2sJM6507HKw8jsHbyaGykmnDkTLD
Y9G371rQZru26cgO6swNlUIF3NPcT73+qVzyForWbmilO0WthRtPEpYIQ3rozZE0xClImBx9HP3I
YqGYzs6G4Puew5SgWCjzuoTY4+YjNlPUOR/CeIRGhcnJtkVlKHmH/Fflz6zbp8QABKBFAWaQkmSt
BtiThzGYingtGWW95ZI1KPkEQIzY9M0hzbruTRrHyabrIcC7eV2m7Izc8eOxLvxQWPTfyiy33KwO
c87TqMfvx+mVVd4uvvORnav7CYcc5KLkRnzv8W/H8rsqZT9nffuDKKOvTVvztLVoV01S0+zbnqrT
XOhh55aDuKkkEXTrKpWN+NZsRnep72vV/FGS5xRln36DGtRTIlcb0SEJkEYlXriK+YmkmBrcPH5B
ng/DLyn8lynIb9VKDvE3UTblj/a0MHJaYPn/rqKyFDT+7xWV/9k1rfjf/yuLvzwvqiyf+VVUoU/y
J3phSx+Y1rPxszzyq6hCsf/PpY4BBAgwF/h9yi3/LqrwGR3gFdLaAPeWmgt19P8UVbQ/aUdQpYFr
QJ8KCMtvFVVOSioUVDBBAPVAB/en/vk5KoRKp9U60aDurbcFRYjIJQ4hqACjkl5pqCw1yb+KNy9H
Wmqaz3hqcxjoKbaP6j4lF4vlVRjvzMxdQqU3or6VUI549h4ulItOC5cvxztr4IzKHMqZxnit9dat
7W0PmAVjnt8fxIDztohs8UbOIeiVrieGVE/KnsDdT7LPav5NKMkmKrUrA51WfH/NBuq8aoBBx0Xv
HJ+VWyIeJ1oX+6Kxt3VcEQdEXlr5r0/nwijwb2khojgL30Be2jfP3lHWgwwr81Lfh2M/fIC4XeH9
HnOOZI12pWy/VHHPlgNDAe5eYF8s5bOhrFEkBXc1vZFBtT1rMVcd9Sj4rcboz8dGqxDtFIVGJVHy
8i2eTagv1WppJOr7YqhjX+uND104RKu5sqvD1DfXXJzVSw8QsDpsKg2IM0S/s/HskNo0mox7Uwcs
6Um5ld+XQ0lWPsbjkmyDx87c2BB9jAB1L+/SNBRfOpGPqY9aaWPQUMYQ2ZX0WWReb1XWly4ZqnCt
GK0ESiZKkg/l2M5erMnJj6gmO0SIVO0/hbGldu/6aXBuiG9TY5WO/PLKIjwrzf96nKCxoMGBk6LJ
dbanumaQdSpF+l6LoaNRnXujpzF1PsnWb+TZ8sZAeksR43MVtPMua6SG4MXWrgA0zhQbfn4LQHSc
p/JifcjbPX3IJmUUs+15yKomKb46yq7utIfEnmK3mZK1JNcro2pJKeVtJOZrW/7SQwBEzhah/YUi
8zniRS+xL2u12dgDqCo9LaymY6HcNaKZV3pL/B4nui/bcg2KL9mmEqYyhjVeUxm/8C0gt1EI5yag
YUzT+PQhtLaaEFR0xl5V0vqj2RXBDUjLT32foP+gqsNqyuT00OErvJHqlupcECs3zZhJ29ePjBf7
mDuNK4zKP4t+QVmcfo9KcxptsEvp1kwnczM51vh+NobgysH08p0zjEEfHnQD6B/thb6JrjQarVXp
VoTUJefdaFXfnVRCF8CUvSiJKmr+dsJyiw/h+9+fIRiAhfcJvxqO0+kMEf1MB0E38dZWdkLBlcv8
/PoAL26qZW5/DXAu2DrNoYAkO0i3qnrMp10vvM7ZysaVo3A5ek4OXBq2qEcg1bpImHLwnk6jzCyl
cxrHuQXbrHgUod9DWlvHQk18CnPpTWhn0eq3J3Yy5NnaaGwh8ia1nFvrbVZ/UlSUb+4b7f71QV4c
uWfzOuu3D2kU9j05wG0ofx6KL4ayHbLj60NceEEEb/S3wA/x8M49DKFTN6mkx9FekmYvCW3PUTtv
DI+9dg01eGE3nYx09pKA0RSKOkfRvlOCNZCADc40j69P5sI6WCLRhZCJ3AyK56froLZ7/HDrJNoP
VRdt+rne2mnYrIrQvE2Dajo0UXxN2ObSrLjs0UkDGgGK72xWFDe7FrAZQ4Zis6g6C9O6Aiy5NsTZ
UkNhYapLRGT3Amsv4MkghCvjWkj5IoRF9AUyLeKB4DqIv88GUWaQx1XQRXs2ahD2O1vaTFznLcug
cG7t+n2LDPLrb+vS0oNnQnogY6VBC/b0bXUyGBFA2dE+VA9ySB08PErDMW6uAaAvPr+/xjlf4gra
vlZvDNHeTMUGXfPejaZ8dF+fzIINOTuClsiSs4ecB/Dh2cUtZ4GgWssgylu6U6VOuSd72yfTBgVc
qb4WjF18W89GO1voOTZOc1wiLJmHcF67fKcI+XtO06QEnBMk+M83Fc4F14BjP2/e12Z5FgMqk9lL
6SJoKSLcztsNOEc/rHcVpqCq+rFHoysNDVdRKGt0tNXS2yh7CqObvAm8WPo8LKWKb0MPrj5sD+HQ
u+jIJma6zp1002jGZgRAWSCYokg3oZj+xkn3/A0tb/BZvEyxv7bzTI721YC2DDEFj9AfJY0635fX
18KlY+j5SGcLezBa5Fgm1kLUHYVcvann6HsoHsMYKTIJ65LXR/tplPHipSxYN9xSIKadO8X0TicN
1qxFe7pPVOpuKGM4zWdlFu48dZ+03v4QkpCO9Udo+7nhBtkxqaDIi8kvZwu64i7pj2YyeRqdNdta
h8Y1HPWFawyC919f8OzJB0kXyRhZcfKXmQMVRJvfdAj8ePo8XbuWL+11zCCgH5B6kVOebYxYHk2l
6pRon5WZ8DtDN13s1vLt64/80sn1fJSzbTD1ZhS0xsg2iL80nTgM0mcsf3e5ml85VS5OByCjSfBJ
QnAej0NlMFKS42ifyh8igEq9Ol8Z4dK7WSQrfo1AzeR0V8QyqlCiZyqtlLmpQ4tXHP9OHAMqDv6v
BpBXBsp/OkhXIisp4jnaB8oxnLSbUq49uiZX0u6LU0G/RMUkEs1h7WwqZVwhDNAGHMEsfal/qObP
Q3UFMnZxDDRnqYnIkKvOIbqqWco0ZMxonxSHYKYJ32ySq37qLxMgLuNFf/vfo5w9Lw2fAwr/Ubwf
1UKmFazjx2OG0XYOwmpFL+FgatVH5BC8JjQ+GU0LVlvDSeb1RX7pFHv+Jc4W+WiEWoBba0SDuJEA
Z+iOP42xRsF6NFxbCoFgwGL6G2PCIQbvSKkBUN7pQkHiQK5TnOL223zq3b6E4THrnq6+ne5eH+ji
Dn42kHo6EAaFneit5UgCAyVpXwzqQlxSOBlemdG1gc5C+GTJWvrRjval876lIwGE1DO0nV1Vq9dn
dHFlImQj/8xVSQ1PZ8Td5mgDhZR9Id2HibUS070UXwsALs5mkZgGmskLOnds6NRaGwRs632i/rBC
2sDJG8fOfB1ps9dncyb+QiFk2QJoq5AZUwWglnw6nREWvbUoH+97gFNIfYCo2tTDofiagi8pipvR
kxN3dny5WDfAUX/Pnenn8IhVQjqAMoqt0IIKfB4spEOWxNa4TNS5b7X7iPzr2lFyKe8/GeNsaagC
UuRoMIapSxuiYGtnTvGqWoPeu5lQnJCy75KtXlkmF24UxHE4ixVKLFQdzo6WDmEEAtUw3tvBcExq
w4fhFbmvv7wLS5FqAisbEQbQrud3SmB1rdQUebzHz2pNaixp6UoE9ZUlcnEmz0Y5Oys6U0parGXj
PRKZbmfRoqZK9/pELg1BFUqBmM5/LxR+SoQ3R9lp4/1sH7pCrMPevDLChQ1Fokp1HRo68lHnThZO
H2Vhi9HoXsgPsXoYxvIuUg+anF0pLF56JRwNEMygtSjs4NP1HGtBE2W1wXo2n/T8ThruWyQIXn9a
F5ISmi1/jXG2Z8qG7keS6fFex050F6Za7XWlXm0o6e/yynpMnCY9whE4Dkl6Lf26Nr+zvdTSNZa6
nrEb+53TPyTGp9b58fr0zsTKf50Jz+e3rJZnCcRsx8o4Nma8l24bxdwYN+bkzoAiwdpoT/kEpEXZ
6N3gknpZ+bWHe2mhPB98eQDPBm9VbACjQYv3aZe5U7GqjccYZpuTfnt9lhfHIXyGVoWlL2XV03HA
nNupDBFir3w0xy9Dv9LrD7J89zcGodEDTJEIA2+V00HKUTcT3K+ivWbd6OmGNr91m11bEhdn8myQ
sydmFtButdniQpycYWU08Z0pVEAyItW8eNTtv7GTF9YW3mJkYQhonM7JSnG2qFUOVguMTRNWvtnu
MjrnsXptKVwIzBY26qIr8LPodHbTj7ped8Li3hAw7Ymo1WQAJYRM2ijcvLsiP3bpIj4Z7ezkUCAg
1F3CaLPwrcccMTCRHZUZ1ysX9eYu0QAj3Q8lx68FUCt0J7RcX18tF88Vumgy7GYosuelqWKs0kCx
OCPHkHoBpGzT66bBduEM4ammOAGQBG32UckfNmVQNVcW68Wj5dnwZ0eLU6tKqyyPWwLs28UW0Kn7
q2XYn/HMWRJPHcxc2tWQUtBXP10+cx7ZktyJ5YBuQbi/rfuYVXpI8o8x15sjHq17pdwSFfn0064k
NcuefjE2uupw6FGMeCFG1ckmRbGoi/cPU9kAny/dDPfNMr21Rm2tWX8jT8Od5a/hlo377CgrkwSP
CfgOe3nMXMM6ZuJpTh5eXzOXXtrzMc6Sl1CX8AkfGaPqd2X5Je6O0zXtukvb8PkQZycl+Kiorvtl
CF9XD4UKRAUI/lOjXFn+F+NEXUG8gQqPBsX47HkFgdJr9sT6b6LOIyQG2XmHRLifdNL3Lqr2cjEH
HujINk2vmFBdHlplXSLnskRAZ0MjFaEhosm1mlehtjXnHOO7oYOVqlT2xpKz3g2DWmyo7yl7TTTD
xszz3zQJ+XXvktfQCcQuFVLn2YNOJNSPZEVm/uqxNCeUw7ran3vtex6LA/72ew3Z/aVsqOHDl0mb
fgBmJ19pMV1cUM++xFlNTwbWGsb6GO9r5eAI+HTN8Wqz7OI+RAgPt7El8zkvVNtGk/ZZWxJACYhh
ReCYW8MMi1WXzcY2rTroLdN0K6My8e313XJxKaPbgkIOLTTjHEpgDnpe9giu79sqk3dKr28SRZk9
u0D30woN24/rcbpSQ7sYTpFgQRdYhA9QDDo9BjrU75KsqznWDenQ1fdpf6Nqq7Jt14oEYHPyOvsB
lgZeD9mKqtKq//T6pC8F9yjFUTRFOFjB5/l0/KG1g87slywlCQ5Wi5ajcs0f4uKieTbE2aKxk9g0
xUCKIpcPc1WDbTxoZu2+Po+Lq+avQc7LXiKKkH2PGETKq49Ep0n6frQ6N2/i/0PalS23rQPZL2IV
9+WVizZLsuXYzvLCcnxtkuC+g/z6OfCduZEgljBJnpIqV6kJoNHo9ZzTkLxlmUBX2JW/eixMzDfb
QD4Bkwv/UIWh3kxOhTXlO8C3u1m2Q7Y5zgWv7qJKYioO6CLoL0JN7/J0QDZr16EJlaT25KKNy7OM
H5lRYMJIfO8WlwQIGYBmIasBVbyUpWSkmTIKWYTaANNWva78qDDLZYyCh5aDO/1fUwZ2RBDFoMUE
fSaXkpwxq7qqhSkvQeZOw3/iaYUhBdu4m7PQ2zp25aHYlqA3HaOoITwssxhW4/TPbYVZ1Mqzj2B/
P3t/i87CY6Lg4hHyGjeJ1yU7dHHflrGolMgSsSQAGvA+N+JMRm5XsYwWjmTvwD0z7A0lCpphH6J4
ZVWrcBZIW17RL2mcskRhOht1gzgdiIc15g/yVnGr+HR7SYv24mxJvEtR6FmaZDi7Tq09M/wRVX90
k88kcBbJYu37ZYtNK8DvaD5GOUBn4nmVDdRzXpo5EjkWom3jzFNPLdLQcECOjYSeSu+BiuWS9r5M
tqwU1Ce7ipapa8iPxMjXBqMzQMttBI1MRS0/gr3ljUpqKmgVz7HyOCMesU5hKAKpXFyrjQK9DpAE
1Jq5mzfPkhMDKhNWMuk/0Jo9b2fT+FZQrRT4TIvG5EwQd7vqsUa3uIlNpemrkqdeVsClztFWPrTu
bYUUSeK0XgkbHT1ykFTMxqZWyx1KN2hz8Ivy9bagxdM5WxKn+TYwGiqtG2Ew5ggQzOZ7mjQi3Red
D6f7k56P4FiAjNl6zjE5W7Q/lTQPbi9EJIRTeDBUWgD1hZrZOJQ0/EDHgdCJWz4VkMTLgHRCPMed
v0z0NtcpFC1XsvUIpnMp/wCj0L5LBIq2vJhfgrjj16IidvQIO2bV5l2uvWP8N5AaW6Bki++wDd+b
YTQDUEm7fCyqbrTKSYXzTSPDQheXZmGAGCPomAoJmixR7uxIIQLDtLyyXzK5u1pmNdpHDcjsh1dZ
AUaj+V7RSiBk8YVClyNanE24GLxBqOQoRmQ/I6ooP9JMc00M6CXvgwy8jBUt5O3vax4wAj5b3xmu
N6cVmC7HiC51kOuPC3kNXgXwpodkXLdpmQlEfRZheA8N1RNGGIKqKxr0L4+s7VMwwKMnEi1J86Z1
FNfGo5VmQRtjGL1aO92KBZEjRi4Zaak1nwyr/9L1+g4TQl4qyRiT7Kb17fUv3QpDRzc5urLQSm5w
11u1h9kpU3xTklAfrpxSfBQgV6R9cFvOkqky0ONtoGud9TNyl2IESnxH7Yzss+hxij5QBLv9+0ta
c/77nCkkcYjMk5STfVmgs8d0NSV10+hrNfVAbgPyaurflrcYgaO3G+2ZoI5CpYATGKeGjhlWtiAH
o/5NneqrOTU1l9DSAqsBIGDazMF0tJk6bhXR/NvkoEf39kcs3UfW34bWMKQdr/hdNCvtSsPEopXo
RY1kD6UwyXy5LWPp4MAxwWhHDcAK8sMaaTH33ayWZF9k+TMwuhMX7WHVHxgzmGRgoyKPAGgZzpjV
ST0BWr4g+7otdK+X48GT0Q3kD1X11lYDHmvHpH9gZ1CSNYG2hYw6IEYubyPyws0klxPZT/Ihap8H
A7AD5XclzDETf5icUrBE9oTxl99indugDwBUCD+1kWQOahRxT/Y2sV4qzVX770Td0GKT0PBBqR4Q
fwq0Y1EixsWAZYAWUoRqlwsEgWiSgSCW7Ic2gM9TgovHNafOK/UIKVOMK9f0W23Yq9v68kkUc7lQ
UHAziDYb40RIJvJWzqgALE8jFCrerBVgSOr8Tsm8/mf4jgwNVTyH7utprY8eJhGGdDcDCSlGe0sk
TMdfay4+BOEUsFXR4oRe6sv1j2gmzKqojvfOtO9lXxFxyyykhiEA4zGYCAdqI1qcLwVMsQxOURV9
kumIkAOz+QDQb8IHc6rRSf080negJXkjQFg0KTxOvYiK4trkQTwqk4CgQvkQ9FeX4uvKMqd4buM9
3hpARgIGCxX5AeAaXdDp31FXFGjwtceBETD4EbDfjDOABxnLrAojkH0e7zFn7CXDj7ai3jC+ZeYq
zongWVqSxfg7AZ8o25hK45IZgE3M4zJCG4g2VIGaf5mfJGtGK7Sb67+dPwQmJUj34LdgG9GhfLmL
Th9bcVrCAZD0jxQcNk62U9JEYGuuryL43WE90TDBiG95+5YrnZTMOVJBXYLySP5cU8CavE7mq1S8
q1+dURARL2gGxAEyifVas7ry5ZqaXKVGC+ypfTlmqIpIvhZ+1TFZnALx34FD9Y/gyqv4Pe7KX8hj
fz9LKkjoSEkKgFPsFTNbVZhXHipjm8XW2laGFw19wxH9mLsf0jZLOleU0VjIV7LN/bVa7ho2wIYb
7QlpEymWNpZN3XIOV6FV7dpkR9Lw4GCgva3sTTh2KxU88NVgeIgBBLdjwSHAZ7ACEWaVgHN4NVwm
gwXcYJkV06FbtVM9Xf4xkRfMMK/brPU07fvUA9JAE72d104ALiUQtpGZZmVhfvwrzGUlcsoMZs4E
OoUzuCjhoM4tUuGFFBna6NHsyAYSkF/kdRjp2sSYMnS7z9M/8jqW/SqePKDPebEOCJbcfTa25noe
NoXklq2g2LlgDmBmkXy30MMNheZMOTMQ9RQlyFpZbwpt3Yw8Nc07xqoJeRPoMrMsnC5fiGJX+UyX
bQtgK9IIUfX4Sqb30jgmwBk0o0drBqzELrRXZflVIHPh/pzL5LMsOvicKhRTcF8BA9UeYwOkrnck
XAP+pnmMDR0wUxg3QwZNYGWXdBYdR3DtWNITQTa3r1EIwh6b4urEgIAY3uX6NX1vZc2L0t6zuycd
SFe5JAr2mUXld9jE6C+OEhOSCAYudzgslaafKOJj2gQssRvaDgZyZ08tBGZwoUSOPsgzScxDOD/L
tJ3ViOXR8rn3MMUotV+B8B0g5NIczMx6pZR5k3wXV/GDqubr2HkMJ/rbDT74BtanhEkU3NPPIzj7
BtqGQHtkqx0kSfEaaQSIpoUGEVMjQjbbJVOAmARsPmivgEZxOzuF7RznypRglLb0dK3bZNV9lKOU
C6QdPXV1+0XRMV1rAWZLzwNWJVSzdA9Qw6BRw+fbSr3w5GHdv76F23tTHQjwFFGXA3qTWxWOGzqv
qdW4pmm5c5+7JAYOpugtEG0A+/vZZjsYy2LhPGywkj47le2PgM62x/c/WBpACzGXhTY6RC2XUtrK
NDBE4uC6zsqmsdda7/hdB2IZvXkntj8DW4z08ua20AVvFqERyjuY/IKryVd8gbLTm3KsIPeSYUxi
qHTJyzWtF7xiS3fzXAozxGcbqIJWwQa1c7JXpWzdxeqmr08a+EGFfQCLghQYbkwmo3rOQx3n1Bj6
sJegHkikBWjnq9alYX3ouIArpY1sgZe3uHtwlsHrgBkg5Hsu19XNhj3WgIreqxM6ZObTVPb+7fNZ
XBCbPIR7zBg7OdVL+xadlBJseF6DLdk4KHIZSNFOmF1ctNmsGvZ/gtiHnB1RP0nFTJkgJTb2Vh4H
dax6hA5bVAl8pR1MN5kBJ+mQN6Qdvv/dIjn1oJoRNR17h00gfs+rOnsAc4WrRJNADRePC3EVUlIM
HdTg5NgVZgUBnRTv4U+BY/6kgYn+9koWXGTMVmASkQVPJoKay13UsmbMMCqCyQe18FEkBXWnayrf
MsC9Vig3W79HtsYKjIyBFxyu6KoDLAcfjGtZDXRyC5MDpAsmEy2xG+Cc3V4S0zD+XT0XwSnGJAEB
CGOcyX7qHslA/Rbkl+okGkVf1POzhXBHA3J2GYQumAQYP0oswbJOGOeYq9fba2G/cmstnGNSwdkF
4gDWQlXgaWZ1UNO7lB4p6b2KCFRBtCJOFXKnQEEYbeX7vgICJJl2ZfxO668qaR5vL2pREHBUkGVF
z5DMt873IHNUOqB/7mt58vX6RZm0Qyv7NPo9Lt//VbYzQdwDhTauxohYuNkqFXxzhUWAjvEjLGpD
8CotnhPmU9EGBeaKq+pdA9g8p0hxTsAF8CZtB8oV8tQRlNWAsPZxe/sWr+yZLM7CKmgcpTNBX4il
t/P9WITyOp/s+85S3htAda2LfPppygB2vS128dSAegPgeDisGDm4tBRKq+Y66KAgVu7KwIowK1IW
4ZdCBwRsHRMquMWLpg/8ouB5w+y/zhNQtrM86bUBcZmFXKtRpnjsMcIn0PklW4HMNWMWBTwQ/nO5
qLkJK6uqsn9b/XCHO+0ktuIiIdzFSlI7H8AWixqHsuuATFs6B7MU4YMs7RcbnECmDykcOEaXKwmr
Gr35DnIdraXVX5QBoK2GREpBALpQuwEE9JkYTvlI1OvdVFC8uo5TbgpSa+i1y35kYOJYZZlD0FWs
TEDjmvuAOr0ZhGoq+0MoxX4BhshgmAHPOWamtlHiBCwd8RztAB0jHF1hfgxvN88/k1NWGqnmv01A
DeC+TJBNtl1AAQg5asbG1nd9eKc5qYdorxPmuJZPG01bmg48fCjW5UEoQAF2nAQVrTbAoLU9rYrn
2xdxydYgU/efAG5tmgEgm2RGlgkOzx1aDO2g0YsA8E450jvxvT4ngpu/6Gox/9RWYLRZpvdySeOE
kl00wRs2qsoJQBxV+vkoA/4VsI9BqjapW/dR4RU2grqqK6vvjVGKssyL2wpLAI8PoHmwCpffkJHR
7ONQxeuk/MDsJLgewVb38/bOLllWZOsxnokmYwu0BpcyighIIGqYogho+bK6q4GdKCHyL36gYyFq
BeXxz+zjlY6eSeN2VXFKUy402J5ElVdW6MnTBE95OqEIFAxdtZKaH7k2wSnrA1ttt7eXumguDGC5
IBsLbAOeTdtRkioudNikYlg3tgcU6r/7fW5x4TDhbkj4fRrmvqKW4GMQOcfMbF7t39kSOI2QKMi4
rREvhF4DI1BNVqpy1079hshPpfZiUFfovC7evDOJ7O9nIUdnAONRm7Eoor9lVLJdJwagdAr4qCl+
J8rq9hYuavyZNO5tymVJtccZ2kjQvDzXzT17NPqo+YPEDN50sAWAzgFRIX9Sij3I5HN6IX2tyU9C
dn8yEcKIA1gSCj1wKIjxZYzMSftmgsmaYx8luKfCBvXTExWhTixeKURKaAhnaWA4DpcH1KONIotl
JLoyAsTcsvRI/jSbaNjtTDezdNfWRsApxEhRJP16yoHf+ftHhkQeqrcaDL8uc0emmLWelCOieUP9
yNDphCJKD9G3hSxYKfw6jgpeC+pqvDXWtBzgrSWENANKalrrVv06AzI7khZ+GZfuWAhsxcJFg0DE
auhGwQvAO0loG5msUEFVGi1wHgnJvQ7CLaICRnByXgwj2fXyrgO94e1lsuvLXW90umIqHw31IADn
HZoGHNx1b9Zk3zjI3Zmm9NQm6aGT6tAvgIv9+ycHY4iWdjSEAreE5yoDQSPNdJp+9mVkKFFWymG0
BXnYBfNxIUO91E6DFBgCCAnZdyhQTjpgqa3Jjelh7F8aMDTc3r5FLWF1CqCloRjCVykBUKtqWjSQ
vT5/1vFz4MQberxSQzlblfL4KtVRifjefL8td8FqoZ/2l1zuDe10OwNoe0X2AMzWo4Nsv7YiQJEl
EViWCVOCxMVVJFIixpKdbCR7Z7QPUdjdIWM+UEEr9MIDiYgAmGeYAECqUebW0ZpDLzsRhFgqunTe
S0s0Qb6k3xguwMCrw/rHebtLldbAgKRF9sxLBERDsjLRgVmEj7fPY0npzsVwr2SrFSECN3Q/JBng
a7KVam/VTdLkvk6+3Za0pHHnkrjXEWm3WmsmLMiaVtIAlOBMlr9Ro0axT3ELO8i03x9p1IHe9msL
2RedvceFjiqCLOtkrzmvhnUwk2CoYxeDNn+3MGYfz8Q41tS18BbJPlK24P1w4f/uWbInfUmBj5xV
jcDeLur3r2XxpRIyaAZIJDTo94wqrRW2XsswHvv84/a6lp5L7B8KiRhcQjqOb8SbU8NJCylEZ0yB
Di0r/w7iK/B+NEdSdm/1sBrk9+bdiJESnEtg6t+Wvqgu6GxADyrg0NB0cLmrTTg0YatJ6FSz0eTX
VoVvKgXG8Amw5i0Mq83AcHr7O5FcPghAW+E85hA5Ksp91sMXKQDOSIDk0bZbPauCOCr/wOaz/o3/
WyVnRoDXWVSDmqb71CQA1jejVZNrJeCkFclt4myTj0MqELmoPvDmWKAOLBu+rljNAIxtWBOxmgU9
yuwE6cnWFBQSFoVgBpsNRwFYjsdGo1JbYVAFZRi9f0XPZtw/C8uWiwqCsJPNPwEwyeRud1bFBKC4
iPgSENOkE4bL5J9hhagTbY3qRg0FHsDybTiTx13zFLRIRVFDXpWQU1SP7lzt7PmgJKtBbYEZr7q5
tk2z75Uovl7cy1+C+bE6R6plADloSFgr20LHjKJpByj+P9xW/mUpaC1kTybuG7eddpeHbUJN9N4g
H26VuwZsSr2+vi1k6dUEVKPMJpXwdPKD84Dvs5IuhxBiKPu0ye4GPXy9LWJpHayhDslWwJ4AQfvS
bphqPCLrAhEpeuSn4lV3noHK9wcyAKCEmQJ88VWxugClYm8Aax5Vip2ESb98akA3VAe3pSx5AOg3
/k+KcrkSOxqAVWNGsPPNqdDmgHZAlst3hmQIHhSOpvEzEc46m/+TxNlak2Yh0MY7PJSgzdlKmZG7
FI1km66PadAkFfjGtM46yRIQFWs9Nx+Imp3acfxujRb4zKKZrkslYpxVdunHU1K78tzPLo1lwCo3
9lfbjDBmX2KyvtUAb1+TBPN9SRavLdr1+w6t+4DuRCA0RK0IZWVRHeDfsjZ51Pv5npGw0gBFg/zz
fibEs7IugOcOQmHBY/XZPcRHIwjqHMSvGHG+ptoOZ8RjEdqcjWyFduedo02eredsDsQMJpU8q9kX
VWddz+jyak6xSV4UUnuD+aAVP3sS+/NYbkE4Blzk3D6hqX4lq8+RpHpGEXTZETR6qB+ayeq2hi2l
azXmxAKkGKVy+BSXKpYTIEzIMbxxs7ojY35KBnT3zuUWvKe+PM37Caw8XY4e8aKOHXeIAaNc9uu6
bd3SSnzV0nZTogZhPckCa7t4bGcfxt3iVDNJ1Rpo2TZ76lECwppdq4eb28sXCWF/P3fcKHG0DIx+
+zYDn9tLTd8LW5A9WTR4mExGtzaDK+IHJut6qqEvDXxD+kgc4smywNwtGokzAdwa4rZuJymBgDHz
AX0K9VLVL2n0cnunlqIE9UwK+4qznSrJUBYtQbBN7W0x7Ea6A6ZDBko1gUIuvenncrgYoVFsB8oE
Q6QaR0vyKSOL0vxGclA3+AcaeHtVS4lr9AMDGABtR7gA/On0sw3agxpaBldIU2dvtDA/S3M0PD22
4MVplDsE+YMkChiYp3BlLM7EcmdWhpICmhkkTJo4sAFjqcOhdauZekpsuS3YvEwKSjywAArWu3iK
Z3K5U0zA85ilLImhhfcyOp+wMAUDcYYTNPCob+/toixMWLMhHgbOyD1eU4tJk8nASQ7WLuvS0E0V
TOVnw6YNEyR8RfC/bMuutvRMHPeCEcsA/2ADBXWiV9SVADTwXOaCV3/RA8QgBKAN0dsJrgfOA3TA
A2WUFLMJakhNT6li8M95yvwaYuI6B4pL1K2rXHoBaC7olp//ZD//k82/Y8Vc5wMdIXvMHsKp3XR6
66ETyK3sdyf5k2zX2UJV7vDiQWrKysLMh4QoCGFJVq57tM2einTO/6AvFxwdwFJiE0+otHJPkK7E
ZVOOSETdVWCkVisgDoOs8Q8270wG95rMPdAF81GBoQfdUtfZ3pS/mg3xQYXpotx3W9iiKp4JY38/
s5W4DlMJIG2yz63qqyIlQWhY/8iO6d8Ws2y8MG0NTBWgDIAC+FKO2ddRFzcYSau0xp2M7B7cXndV
vhvKcgsOsmNV7CrHy38KxLKzv7ppNgN8YxCiaGe4FEt7ubDyGWLrEIRKoJbMq2dgbHWgqawyVxvA
tooS4HquRT13i08pqgRIMCOuxDjZpWAJDgyZwbIBVoXc8qyE0u0Yyu369vpEUrjlhaCKbBuVSQFe
rSdZ1eSHKczXbSmLOoJOEAaTCu4CvpKIrs8+ow0eHguYtX3gMLDpWVCLZ+d/dVBnMjg91GtMN+QU
QYpGYpXl5g3wisl45KYYTJqq8pdL4tSxQ57NNFssSQt39viq+GkqGnldXhGAtFBpRnbX5LyDFMyv
sTZBhAw6E+3DAFBZ90SK/A9UgCXi0U+HmrZlc4o2mToIv0a8JVk3o1VhO8V68PvHfy6BUzI1Ilqq
qi2iBeutbNHxEN7XtdC7WVJldIyiiwo9MsBe5p4rKaFSJo147pt2h0lkGvk2SX2Udn0d0djk0eyg
5BtJblZF9JgXxyJsBDqx5ARgxA3FIcCQAiiHfeGZKZzSeQDLCw5Mh4IDwR74Y70e9KbhF4npz6AE
/IN9PZPHq3zmdE6XQ56U21vMrntaXx2kchLEDUujNBjd03RMKQNzCDWvy3XVUZZkOUXg0A+V31gH
Z5zcCkSH6MJUrAFAirHt5ojftMKXKODJn3oR98CVL4KiPPbUYihLqLypfCalaudKCqVZfSDa+1Ri
Sj996vJxVeSbNHvPJLDP5V+74lVuTr+3xbxcbounKqx0zZpUQKGMnp7rd9a4USpRHHA1M8iL4ayJ
ZlbaOOcKOETLBm80KDBLU5+DtqlAtaxkGNtxumEr16Q5zumU7GTMXxxSC9XwSTPp6vaaebvDGiAA
3QX8APS2sc6ay+PWuwI0hWNkPWD4NvFMO5/dWlERx1taYNFBNAPOhwcQ57CaHGyPiZPlxYUa8hip
3hkPA/mhybFvWYoX0ZNa6S6wb1zQDd7FdSsIVK+FotUSc9q6jVZfNJpzRm9OxgGgEqn1kNTKRirc
+UumPYxgT0vJo23uHFMgb+GEMSiNej9skw2yJL4Wr4WEapU9Og8qyI3rLAMy3KlOt06G8AvptHoA
t3X/jAKPZwEbFx6QwAZ/eszn76MFVjhMbAMECtC1LB1+eapOSjqb6FN8yvtXw7m37NbVyVoBQnlK
vX7YxPQBAI1uoaS+lJ/kAuDagNlaqVR1weXt9mZ+B14ER4yezgTzH4bRBcNBE7Spg1Hu8sPKviKY
x1HChxQdCl24lVu0d+y0xh8KD6MN26xuAJeXfzNXAKa9relX02vYFJwGhKJuhpZyftJpmLUOvgnI
a8defUHlqkq9rl9pmuYq6cHqaYD43AWCtm8787rMD0bywMguklZw5a5MLPsQfARI7TD7hFvA3TmZ
pqiGKOBvHXTF14wXGeFx1Xwp39TaT1ESd+Uy8oZy8MfquxW93d4GPg3BC2d/P3u3qsLogMVbRKe0
sFf1lK9CIBc6+g8zD72qiD0lLP3bEpnZ5M4cFTYTNRH0I4NbkjOrwI2PaW5o0ckKMVOmJsAjVZzZ
2dB6KASKv3DTbQszR1AuE3hCfIJcs9N5QsdGdDIPBmrwybagR2t03MxMg7L+Ltl/KY9bmk5oE8+F
E50QFYB4NQZr9r73wSsuA3hS1Nx/lYhloRBcN/SOAwsN9S3O6ekK1DeiGIz283SMNpm+naKDTj4A
D+ql5KnX7y3QZ4cgXTajYzYeaegp9I34VdBJniqtHWAjV+AYAdt8XUlePa4nGXQ7HUYpRc1A13ft
8lN54DsD1OmynfbkVL7E33Hg9kP9Xj/ToN9mO3vTPYcBEXVA8S4htzsaZ+VHOzGokY4EyfvvWnTo
+/fbanz1UnJL4mzqrFOrNUP8vj6EiK5ruOmrOnkd+u+/LwetPwgFGRkmZnwuL6g9NF0xzRM5deNX
vWmPdsW4YUw0R0ajJEhF807sZ3DNusUQdOJd5tHgMQwAWoI0xJqsvFjLaJJ4UsKaIGCryg0aCoct
6GkEXtZVcI8mMXSIATGB0UuxAvHlAuUJTfa1Zs6H3uuDMRjX0M4toyW6zwVh4pU5YF0yALBEn4mM
kTYe9zkHqaiVDBGQHV3q0610TDx7JW8SgYG71oxLMdyjBvJBoB+Ao+3Q76ifbtIENdrbOnE1xsr2
DOvA+B9ac5n/dLlnToJ5UVDByYdu66yIH7m22/pv0YO3s7bO/p/b0pbX858wmwsBYkdLSAka20O6
iX3HU/fK9raAa7W7WA0fhWbMP5rkz3MZg9iz96rvCM7ksxXw4tW53DEembqWnRlVvFg+WF86Rpnt
oZUjeaR7bN/X8D7xQqxs9JOH+C4+jm/OKXTHLXGjlbXvBZfs6sXlvoTLAnZGpNb5SORDGzgrJtbZ
Jb4lWO910MRJ0S81ZMwMu82Zrnf+GGAAYmX7+puL3LsnWs/yrfqlHtyjV0Zh3g8E65m86I74kmed
1I3ki8Qs2okzneeTgFLW6kAbwQm2weDPfuwhhbotXoe1SB2v8Gq422VzFmlIlbEyBkgKT84G0xu4
xIoLD+m5unOO6lbz6pX6NQSivy/iVxbdBM4biyrQHiYqJKsektF3WhCJ91Gkf5ztmOshrXOK85pX
ziqnG+0n3G+vuNNdDKO7jWcenQdk3BldnHB9y2oJ3l44ZKATh9dyqZZ1QfQEySymln0Q7lDI29Y+
UEFWqJQIrMp12MWuwJkszgNQVRQPClAkHNghTkG6sTZomN3EG0AX+5nA9WNafmVfzoRx7kBh2Nrc
Eixs+7gRvZBXURK3EM5iNHra1lqE3x6giUmQQ+9HnwYe4nI/+XrbFi9fM4zco80ISQDgLF6ekKMN
uSQVtXxoICzzo6C6Sx+qQ+iJoAOFkjgTpUuDNMcaJLEL1rqhn3jWrtiFnuhWCSVxJkohuSbXbE1j
MGxbNwngD/r6vlmLhsIWbeHZ5nFPfxXKahZNFbNR1Nc99lxau+7vt463UEU/lbaBBQ3+sKVb4neu
8uGRQNQyK9w5ziA5dHAUomFBzap0a7d1nWPqKZ6+EdXhRDvHWaU+MzPAQmBFKBGsMj+EYVC87iSi
M1k0fr8OiMdcCyupR/4Y66E+e3zVbbVrPJHlWbDiQFeDww4aQDazyZ1OZQ9AX3M+FTv2CIRM+/wP
rumFDO5gZqIbUW9/qnTrEt/tXBe1sK3o1V3Yrwsx3LFUTmokStKwYwGLuifj8Rs3QkvAbjpnPM+l
8IRokQy03zlp5UPtArLQ6/aqp/gEthoTxKorQ9lE/dLXSRdMe52dkck9DgDe1HW1x8K0e/PE7Krk
FRvwLPW+7O8+RHZh6d0DYj8qiSzngcovt49K2EWkHCz27tFt9b26QweEZ70mPnDwBP7ldbaPLe2X
LD5lPzoktaruU1Z+HAYvehxhjQBt7Fteule/hPfAuflHdbOdfBc+Co3t4mGeied2Ns/bxtGiT/HM
rGd+e/j3Nter4dB4MeI8wZPFfvFKfYBxD5RI7O8VZhHQ4jGsP9jY3MTV4TZVge5ST/MaL/NEMeRS
6MWiVaA2InVmAGf38n3sWqTfuzZVDnnu0zLe0NQ8GQjBvs3jyYh2bX5SpdWgPbWpjWKX5FqSiIjs
MyvKr/f8E7gnWonrJE1MgrmcQPUy3zkWP1UM9H4PN4pXefZR2ode+VMWNap99kLckss92DPYHwpt
hNw2kO4dx238xLe9eT8e8a7u1ZfEy6P12HuoI993r8S1/FaUtF14JtCmz/AbDcymXmVDBkXF3k+A
jex3xn0V+/FT8pg8MitrBe0q30+lm4A0+rE4AiTCFxmqxat1Jp5/PqQ2Q8ItxeHHe+O+8w/NXt91
+2SzWinHNfXiV1Daf6AW5xVrgY4v3Sp0IrCBX1Ar4d9LtVOMsVTlqcWZn/rA2LSHGG9+CG5FBW6g
eieOEz5zclenfSaRM1myOUyRlnTKoYw9E/Z/9Kwv45q5NMWm9aYAgSUSNoqr3aE7Yc0C2XAze47p
hm/hW4fu2ZU4PlIXXGHlbBt4FEgiJXEnzdgGZ2Pc26fGx3bs5pXqATLUz2S3+Nm+Tf6wrjy02CKg
rxFYCE5iwdO/+ATOvo1hQsCVh0+gfubH8FTKQ/igbmePbIqDhAshPYkciqVQ5kImZ3QQrrWmNPVQ
+6Cq3HSjfQbarT/5GO4dvzgbwRpZGHbj7PlmWavRjFGzG+XwQ7uL4ZdTKFnlOb5QkOg8OZPSzVML
om8sTMN1Ko+tJ3kdbHeTuaNfCR2zZeP9S6d5KI2mzzH3wtY1BiyuD+FkoIsIy8sf0LaHgPevT46L
CBBnWWh+YSeHy8LCULpvPeux2KAXMnZFXrRQUTjX07FoqEshlBMU435+dFb/nt7oh660EzWpqAKj
xEOF006bpN6CiejxEA1bgjHw1ex3vuRGgboNNyGMgHQy4GKDZxHKE/kZcl3CPV58FM5OlbNUdqQm
UWPiVPtd95kXCv3UG+6ZsdJ96aB47QOzA44vCZN5Gntrb9wU3nU10drv5Oxm2qdwVx9hCgMA1B+j
r52vAPjUle6R5rtvXWvjeHHsDrvsxWz8GYi89eBau97Pjtkx8qo/zAGeWw3ex83r0XaMAcpQBi9t
0CLH+bA2TrIrehYXvVuMRDsKptrRI8Ij0VV6lZI+HZWDeZjfrE+LMeyGIHTJRpjIXXL2zmVxGt5I
/Wi2ycCckMFXvtDVuB62g8/sf7GJHjrXWmdH9iwSXGhLmMFaCojOxXPvsDWXfZJEEN/vHBegx5+P
HhGMlAk3lNNoYmphUhTY0NGD5+4V98mJmUX6I7r/o0jobEX8kwpbr9BihixU3ZFXHZ5Cf2CvJ45P
dfU/C/YccIgBxBkKgwGlS08m0zIkmCbl39sK8PPD7CO7GuDwtgPug72KBam5Ra8NLqPpYFIK04D8
+Fw+WoC+GiXlQLbTB/XVF63bPgEZb13vJVBWVO6mOpSr+FAi0JTWIvLBxcOEdVLQhMFYAfgN7qfQ
cQCArh4c3AwbGgo0VS/BYwMvXVDhWsrXAJf/lyxuc+velrPOjNTDtEbEfnA8+ggO7t3/Iw5i94w3
fOeSOJdETXLa6mi3PFj3yqp9HZ6sDcGDau+7j+a1ONYrHUWA0BOxwS+UkqE3Zyvkgh/YGVL3A1bY
+OGpPA7wSY270G8+rF3kae+y2x3+yL4BdBA8HUBQhQJxWesQvI5pY/Qq3jnJHe7LXRTgFNczdeU7
Ufy8ZGDOZXEnqJhll4BGAtqyYcXQ5L3dDmuRE7v0Yp4L4Q5vMAzQFtZYELvzzHTCrV8bcPBu+5Ei
MdxZGU07hlH5uW8pcu+YpvFVNwxMwQVfvmFn58N5kc1UqShYD2Djxum0J+0uCkpkqoa1/jW5/7sl
cankDrBI1pyNTBT8/8Jr/XZLoe2iExKuiXMcAZs12CjHq3hTmb8fBcwsUy90lUP99faalq3G2f5x
b2qaSzWGGrGoxqf+eEwCzIMH8QbO218qBPd6lsXcViVT7sbHgBVyUszuY1EiM7gUo53rN/d+lqXS
miBcwoXdsTct3eiv05EFqR3q5D3CJmACOv/83S7yw8vaECpdG0MoK7nKSMzk3ryb/MYTzWcv+d0Y
SMD8JeiJMM3FFygxlNDHmT6pKBOOx3SDZoa95r916AIY/e+h+/qMixbUX75E/ukk2toF+3QhmzvC
VtKnXDZm9XD3rXoAcvbd7JYe3G0Pgg2vCEgA+Lu1aG8X3OwLqdyBAlNHq1SKFc97lH1TxBkhzrHd
5w/0aMLJ1J4Eh7nQ9HAukM/0tJ09qEaGZVruQfGju2p1v30IqmP78Lz5R7CnC2byQhZn8smM/med
YHF9gOlghNvpnrj9xhBcviU/6EIOZ/VBN5N0eoM1favd6rvsSWgLmLfbdzT6ut+/q6vSVwsUgMP/
Ie26dhtHtu0XEWAOr8WgTMm25PRCtBNzzvz6u+g5mBFLvCLmnG5MNwYGerPCDrXDWvpSq5p4Gytg
Tn1Mm8oK2GfoNk+gFVW81uXYTLG247y4hFG4WjiwcZOoeAQyVHFkQJZHuJppWOmj74cT+nJU+Q6P
wACtk9musscq/WJzxfx6/pFFOQGQ/woJl42y9N8ULJBW0LmNyG5MPaEma2jM4iNr7kKiV3VslAYi
382AQe33RV1zBX8I5JIAFoFh35T4R1YSsrCRc4Iwwcuq6JoEQtlv5eSqI7SO6zDmApE/iKsGL3lU
MZFc2zyiO9bkLeQaDRYufEHmnFG5lkkdnhSKiQiLxh+4o/MQP9bPyYY1BePcEE0vzOQ5suNzZQtm
u74veO4gr+VSB4mnSMrIKeT6CVg0Q6uUvu8LmAtXATfwz25SbpztOVcRQ0hg+EpvGqIqhpPtWKch
dWomjV0CdDD7AFn8JpNe1NwAio6y1H8+Z1+uv4Fy747ccAlG2/kDqwNpa/cRmq7JHkb/1JAcZrQ1
UMawvRbdJkuaP9dLM1k/5S4avgYOdiPwhxzZr9BuNsKeI4zdELCSkK6HxsiWYBY6zN15YeuXLhXl
M0Qu4zFEMHqqj8MHwFnJ+XG1OqEw0K2eAB+o3xc3Vx25Xumv9b3SmzjFRcpATI0+KLCeGB85Ob5H
xqYjPpyjDM9cjO/pXUu+/tdN/v20K9FeJSgNoKP5g0R61GkZMmyO59VpzIL8SQ0JyduHpbTBwp36
TdRfiRQLXulQPh3NbQuRgcVvamTbl14QN7AN6MWCw8AIsoYJQkDSUb5RKRg/TxNpvD8RqCz3jXW0
jj75/i7MwpQ58sfVf+4f5FwOdSKScpNCxQmB72I3UatFe0W6zZHmqbbFo7zO9MWK1qwJulog9Ubq
uB7QIzkW6HnISFuHM0DCoBr8K/spbRkjM+6vbknc+POrc+NFRvFjH+KkEEikrC2mwYKEufLkZP8o
o6o1gZqmzn9uo6iDFt5MdZzXqAHRutB/arK0qllV51S8zUdGIE6mLByDFEteMTJ/SF6BkOg2RvaC
tttcMOV/C2jw1338RxJlz8I6bTUhhySBI/GgY74PfUvwiZ/1l7/kimc98dWqKAPGykVR8IkK79Tj
5j+24IlZeM0u7Bv9ZClLdxBlH6vJah3DPj0YYb5UjbgByZaM1KzB+GcxNN+G5LuRpHjK+J71Y1Ie
BhaDmURw9X7NLx3S3IN25FXDJCjgxkDlRt1yIYq6MpUC4RAHjtWAM64wtCYBm3lqaBhk8m2VrQwh
i637yjXXVTKRS119uWwTLVYhF+A+w17OSQw0OfBjWip+I2V9bF+Wrv68uRIw0qaMGFBAhZ5qtMSC
qZ4LPeHQ9ma8buFpRERN5Wce6yKPbIH2tiRy9ihFbQQcBEsUwFCnEoGOUoh1EAoHLTcAk8SKRiIR
/6s/B5duiVxiLg8CYFfAJoxQ68ihUsJSv1SjOsmEQ/2D0d11s2Zswe6ew3NoicpC7Du7sL9lYcBj
urC2qQep1RJspURAnMydZYG4Z/crNdSP+zdlNEj0a+WfVd3MIDKuCPCNFpJUVZcaq/zsfrKcRPzS
hRwv3D05lC8Do6nMh6MchrAH/x3PFBm6HaM2Hp76dXEpP5RNqxD5cn95SxtJ3cmyAPXdIMTCoQFM
rp+YufAdozCobsC9yQS7fIkvbUkepe8eYJAzJ8Iy04JgtJvNLPBKhafgsdgyp/9taZSKs74WgasR
95F5Ch9DZIKdhKRnjE6l5v8maPQOV57aYRrQ+FXp75pA0/WCXiJwQTNgZdC5f590xsMcvYoYXEde
CbOIU1kewLUjNDdrhw6IIUHIkggQkHx2jIBvxuRfvpsvXczxBkwvJnJX4CkHJhHQyjBbPpUY5kEG
KsjUOUheTZgC5VAHeEucQtoe3MzQOyXZhkVDmCAkXHGqXcboMfGyoPC36jH9Cko9MEpVu+kQOweF
/+7DVZocc2UhMbEkglIFhlfChukj51CLvBVEG63dtuLS42NWCNpNwXcBQgCwpE93E2POPctzjXMo
3ZI02anK97X2r7NU4EbGL2mcneYAbTiVIUo9w0VAJbHVcCu9csdMMNngq9SOUSKTcgmLfdTY6f2Y
SqPuR58WA2rbnGe7gNHT6zjBq7EUl2hxZp6n4wwwyknIpWJJdJrPazGqlSl+YFdDsonTJ18kEcpy
Eenz3giy57hwieyFpjaQYti0Qk48BQhtYXQMQEMbyKiS9ktPq/GwpkuffhO19JzPmCps3cAORG2b
J09Cq23c6KFJlm7/TLgCGmQ8Wlnwc/wOyU6PNKoxXCYCNsNW/crIlZcsSXUPQaaLchD6BDyb90n3
rUkLJnSmtQxAHWCYx3gG5qk1GjFLQK9vxaZ1ZKMhZgVMSZOgI8YILHflmpzBmKWhGmgCIsUqRr7J
I/5KtkKjsi7cl7qAl/TL5kvt9uRbKBMwaEEVqE2DNgweqH+nAQ2EaF6ThYYk9a7hPrgQdB5fgrQK
VEVXka7BhCwTrQHlzTOvaDgN3/3YUOsdw5gt5qyClyh5ij2DCzA9dixyI8iPvUSid6EAHZuusi9a
tATJeBsjAeUfoTXY7mUZQRmtmqCC7hReCHO7an/QdeP8xL2e5MdBaI1ysCTlOR2euVxbcFC3Kjpy
vmosiBmAoYMR1entCYBGweeFHNl5lH6pXIp4rHu67wNv7dpUBKUKXoYB8ipS0CHDwsti1EE2+mKp
p/TWFU2FUDdAVBpXjkoIYVfSJ+CcKsIGJmjYhcNgapJeV4TPzH4p1lxaGuUXhAbcuXwPqRJjhOyu
9E2eX3jd3d4LAbYNmFngmQD0PRhrpifEtq4rOWWZ2kyRW6Vy4oonETP3rQ+Uy96IpM3IHdOWIUCL
F0TfxrdTydTBOW1XC0NapXasPr0LaWGqaK2A1rT8ggefeepNJVGnV2q8nGRundpZaCmo1KhmHhCf
Ia26qg49ATPm/Ss5uzJ08aPwxsFl0JwTmQDQHQ2EGnYsvjFVQRqFwf14y8Fn6vNLcdmMKwCH8z/C
KL/OdmLsc3GGxdUN6GqPQv1HSVdF2xr3FzXziMQuojcFKL94SQIyYXpTlCAfirDGeXltrpfcRva2
eCsogOFlggPnPHXyCdxG3qiECwZ4/gABv4GpBaTBgD8zFa0NSc2lKEDbzrApPMaIL+jjLdJVVV4U
9lQ4+y5Y8D8zSUU8k7nRVqIqhCQBvdoyzFrVkzPb/zNYyemD0duTCDoUU4W74XdIRkcXxVgK6OeC
jYnY8WpdRfRs6at1HyiZ3dd/xO+4wZCnEyGsMUtmP6RruTWdTz5YieqhPfahdmlGNqI3pTFl2V2w
3TMl5OkWULtedW4lZrKQ2cya1QUrsMILv/FX3U4zw0ivAqQ8BzQbeCbgnklLepdgnkA10xexXNLg
28fb9FPGn19ty9Bnbs9mOI1gAwJRGwhPSK2hybzR2VftkO+D9c860ZmTai51jt6mvyCZl8FRwyOk
xTD9VHLA50AlSJLMTgGA10t4FPeuHnZWAFB1NyOu0C+sdVYgQNWA64cwHTOWU4FtX7kekgEoI0uv
QJPX2fYQOK4RyHYJRiNwQN9X6xnzAeodPLGA6aCBV5eywrkyME5f85kd954dOsmKAaRNiid5ren3
Jc1psQT0Bh5gJGgCvRnMGAQ2xpyYn9vv4yRnuEJOiFzcI7/QGTkXOl7LoQN2VxY8bgggp7Gic3Ue
UMrmSHBkzNxoduj2NRFDHjxMuztWp//pifsE4Nl1bCWr+sN90jaFdX/hM0EQvmfkS8c0CsIvWqfl
JIDxinO7yAI9TQO9XeJ4mZOA9xaAcmAiASM1/vxKPfisDjpJSHK79GNu1ymqZwZKveTWfgs2VBws
ocoiAGkNwB8YbJqK0dKs4Yq8yu1sw+s5EaxwzZqiKe06snd1eT2Y0WOmX1pMa18ifSmlOL/If6RT
FjnVmDRL+BrS1bIw4yTjTrzn9wtWb6YaCxSsq0VSpyVKbVzUBRbJb5Mz8+pjrp9BP7SxwkjrHkPo
AUnfFp7NsyvjgeoEdYda3JA3Ab4qGkeW7HAAgF6808IlgrmZqQas6koEdXSSK+VqFXa5ra35bfDZ
58R5k43CLPec6ezkD9dYhEadiYImIqnzwgQO6L1KrMrbSJ/CKzb0OTCKj2Tnb3qfaFsgqaGPFwMj
5/vqNmtnAHCPncQY0Jj0nl5T3w380tOg/1IC+NVSR47KMdhqpa0SFwzbCToxlnD1/x+ZI/c02EtU
IDZPZUpJ6akhst52hZlu3rROEYrI2yXQ19moBMZzVD4B44Us5QejrnYYoW9zGwMEK8zeW4yJSMhz
9HIP+nhS74SvlnjkJ2AW3MRcHgCdrX9L/t2AKxNTxEkfcwMkS8fOKFCylh6jnXgc9D+aUe+UhTMc
t2tiaSavVaQdqe3MAPtWJjCZIFlO9ULx6rUs9RG4O5XGuH9d+Ju3HSWLcriew2kByCxzO+7OcfD1
3b97jY4BlWrXa0DNEY8lKjTZg5MYYAWTqmPwjr/7j6LbNhd3U/ZW5PJLrnJp/dQ5t0XtcrmKb5KF
VyCVcsrG454Y7y0fPIDekXDThKtAMdxYZ/rVgLG7JTrFG+Udsy4SijfIM/EIRagDwDh/5TdyXdtq
G5sZxp+5La8ketSlpHK/7p/AzWKBfAg+JZmHto70VNQz11eEOs9lubDzOHrNQtdKMgzr1fXzfTGj
vZncqRFgUQObCyaA8Sr7NfxXNzjppBbdehBT9uj9FZ58KVu1KUpi6cLpza3nWhBl+MISWxvXEARW
uXOQYtw21g6DmC5s28x64KjG5JgMFHvgA051RBEBzRYXPtaT2VmH/jLvomRWqi2VmGeuAi4CHD6i
TaSPaXPK+WIYiG1f2P2zGKHXqzjlQK3VrPunM7NpEymUFmZy26ipOBS2AmzJMjj55oCc8X0Zt8kO
IPAj+gSBHLDwkI3ip1tWBVEmSFxQ2hxGJQ9pkwuA9uQK9P/2GdC7JVkPSyfUM8Df6Brv5qQrmRD0
suFSFXhuTwFviHqJMv5BE0KxcVMAP0jIbVZBJ4ckrlj/Ew1uugMeEVFbSuLemjisG7Zb/ItYS6KD
/CAJWj5SXaDDZm+D+5nmQM/yDIFHoQ01aKFN10x2ilLv0mWW9t5W7qqKjZ6zPXYt8Y2OWoSs1CTN
SNQctU7JF87ltuv09/uQJ/xlQrq5ymERNgkLgDy7LrR1lSS6/OkJgE8X3rltUOrhOVOIJwCceRuF
vqUKm6w7lB4wgRyzFw+FRrzo+f5VEW+NBUD4kbME7DXmj2gssLoewqpTFQSbff6Sa2juCcWFqG/m
xitg9xhrJYBpuymRA1LZ65I2r+yMGwze33auTEJ5wUjMXDQMwYOCHoQ/aDGkldevSyUfwrKy03DL
DT+5phlBAIA2bwCIbLSQJp2xSBNhlA5HqcvJiVxUtgSSZL4+etlnk3378vv9sxn/GcqQ40zglsBR
ImnwUFMtRoWlawovrW25+mCEkKhaAeYOnqBjiWcvEkox9+XdvnsQlbMA5x25/8CQQkPpCa2bAW6/
rW1PXQlVgPqDGxtS+VpVPBE0u9wkAIpTzP4zPbO7cJOeteaihVvcVFveleL6/ufc3psRkBYRIGi9
OBUYxdPlR3HUM5Hoo0s6OVXytxrvA2WJG2VOBvJ8aJYGdRhqeZSh9MQ0YmIhqe0iQLHDPSYpEj7N
v00AYwlj4gGHiDIdcpjThWQJK5dBndX2YAFvD6bYRR8YJgqX3q2392UqZ1zslePnVE4qxQpy1B5p
LNZUg1UQr5qBqMWCSt9ajVESdBrvR7Sh/F6kK0me0IoZikW1DQQhT6+47sgn6ZI1n1kOcsrcLzQu
Xjc0D2WZu+7Ac1JjJ4Y1DlUERFzIt95k22D4riVQp1/LuRZ4EiSgxcXK9VT3N6r1sJS45m/NBfjc
xxZy4NICr4LuEfIVLS1qIWjsSIwP7VluEUoDrLLIdc+/xN7DUGevbBdv+hIocIPZOwenEy1M7eg1
UO/OXma2gk+iQ5roQv6U+uleHiJLA+fhEsbVzLniSwHmgrkB+ATa4qgY3sYrIW9sRy2ZTRU14E4t
++/7en3bFIltv5ZCBXRZUXRF1peNHQMX1NUTUY88+Gfxj3cS406Xjm6b5ERLTx2bPGc/smcFg+ny
0YJ9mVksqLmg92PBW+YE6jOaVHYygJ/3dsDLRGtqstTw/htuTA04mDA52FRElCyICanXTQOEGDaL
mx6ZgQQW9DV8BBbxc7evTqUer2QjIu7JP6kYOQTG/YYnX0vTgDPmTQJpEcajxjAQWYqpRWC8sA2Z
ku/tMkHtPvZ0Lt1FZWXcP9CZ+w3njlcHBorhen+jsitrIEdpnA6d09tc0q3lAMWDVtGT5IVfyozd
Vg1GkCGsZWzr4JEAHI/0SlJbJTJblcVg9/oA8Chhlz2N6Aod0E0Ss9/1xD+hBzpYDU/3Vzi3j9dy
KcuKLuE6YZl8sF+N08IjaiZWn65p3N2rNYl8UPFBgX9bI+Lqo9kBdBrDYw+htdR1OhMdTyVRb92+
UBjwHUBSr3/EqwBgLepG3CTrYVW+lsafct2vGEu2kR4mrY6RYjNd0LgZhVBRY+IRo4M+E0Wu0eRf
rXVQByXJgd5jd30LnE3FJw7zErCAqvqWWDOudVQRdcVpSfSY8s9FaaWFZ4VJe/QdwEYgW5jJw7pJ
90Nv8upCcH7rbsYhJpgDlAnwzPw9p6tvK7wYzb8uJ9oDEw16OnCiMfCyt466rCEF6C8tRgaPFBsI
8ur+7ZqXjBgZo22Yy6dzEIqaIlWKLKJdoMekRe9FosaE7VbuJi1ffZVbuHG3dg8NLgJwtNHrg9if
tkrgBQ0Y0GKKtl8AC57JrIpZmgyeiSQBmQkUf5AHIkoAYcr0oLleiVHc00S78szsFDgon24Glair
+BvzS/vM5hkS8qTdg3JcEC3gSBHuxI3Ip3qzmNK7tU/Tj6FuXeBoSRw6qmj3D2yu5/KOE3XMirk+
WP82Zb1WrTg/D88dOp2qNW9p9eb++d5mM0cAUfgBSQbWNobJKLOVqnnbg+9AtHORQcOnLnAP/s5R
kksW8ESut5F34OttqG4ljiggl1MjK5A+gvqx/bj/Jbclo98vgYPnWRF5Yzp9y0i5kstDAJrFTzVC
1zcRq8fQPTK6f5IAMi6ZNbOK80O+47feVrSDB/lYbKPH4ZtzTJ7wL5yyRuuVtgZpewYdWXAkt/EY
kOtAXDQC4nJgSqIOKixKPs0CfF1ffdZZQirtIRZ+fsTGKHIGz/KX+7txWyzAblzLo/wzI8IYyTHk
dc1K2bZ7W9s65PLHfvpaWJgwOtppJABJMngtVLhI5OupWMONMSafhKFkC0eAbYNzpDp1g+U++mYo
WTJmQVYtBpa7R/T3FSlxd/mzxln8oXkb3pXmwFiDaPKVNSgPkrxOGHBiuIOJkfSVLy6RN926uumX
UiFDFRZVo8ixhG6Vhsgj3/WwlcSlroNxvTf7gSIQWrthJkB7MrUPvMd1rlK2ku30elgMRBPxinj0
QRDZeQUBGpQoVkQLQ2spIrrt7hjPHNEnmLVB/oJK5VSyJpVpHzONZPv5p7RjgILMGUlpNDER+nXl
H3s0hdfs4+AvLHl2X6/kUjZA6h2ulspKguV7LvxzghPP/quzUzFwhOWNQSeVMCiqlunDdJDs2q/s
QQnXjVqtBKlbeP2Nxvvm8K7EUJcZVTtPxgC1ZEuRtJLaSNaVPvsskJSNtCY2/aheQtea8ZCjo0LO
HGfHI7E9PTQuzp0IzTqSHWVvYbHzK6sMpccCfqVlfFD2MOZ9yzC3QoDkgFNARj4Ew9pTeakcKsLg
ypLddgmYl14kvl0FzlOShqQr4v/CH48Nt0jBIXiW6H6j2C86H0iHko1JK5kwg6aYaZIsDWrPRH8A
GkdnO57SsLB4gU3X5NWMVCeghrHlyEeE0epS+BhHz6KEmRzRlHFRQPPDks5sGzMBVXb/ESZWrm2q
Wld9SxPeAnQ9VaxE6hj0tQtXajZg+GXZwoN8nKahdlyq/aHmQ1m0kyDaVrlKHGCKMjhfDGh4Mg9u
NTwMHUYH/kyqD38ikHHV5SrmdEE4u9oaA8OaSJwnLSBNvY/8pdTYbbUcZgPkGwqqEAp8ON0SUPRD
JQBCTLQ5sFRJgs6XpC1KALnUGfkDyB2X1NKjf2oZ1ejZS7k0xTV7Ia/EU9vTiUjY4bojOO3inFRe
35p+kOdG6WKADLuJJgWtFxa0YDRJtJ6j81wBvii6WNAXPb0xLIBzW6WH03L4slwhwRUYYq9F1oKu
jd9+IwbPVKSnMKAG6zUVo2SgfAxbAbHiGRG+CcDaR03fP7rEeteI9bnyCYa1N/hfxWYM3TT32xfz
m/zZ/7k81Tu9J18e2a6fzNX+bb1+WK9fzz8PT88pMXaGa7/ugKG+e1jqXZo7DuAO/P3JlJMEgVlT
lT1uazVU4Cm/KP2uVYDpyx059E3c35/ZKOVaGOWxnNgdSrUXRVtAi31WbNF5yCsXMbG4DwbQUqIZ
X4Stug+ynaMuFeLnvNa1bMprobIjlEGCsxGiNxHJy7Yw6qWoj5+z7tdCKOvuOmyWVZ0i2rvXlHQW
muABfT0YKeFX0UYB1DqgVcyOqMBsPoHovNqWezyPFUNaHNGfC0BVBcx6I54uC+qf6VUMxVoQohB+
xu3f027djH7aJdVw9MsdK1lFEi8c7pyKoSaC8TdY/5G6aiowr9ScKXz0vOXg0JAwQuUt1BB+3xa0
diFJC9sF5mrE/NSSUNpP0E8Vyba12TD65jyQb9kQyadiKvq3Y3yffD03ZGIGaKd4Wiub6PU5Jpid
f/xaGoSb0/PrL6FsmNqDfnZoxrVKu952hBYvsHd0JBj39eX3kO6tmHJ0JYjA+kTBimPSb2Py+qqR
j+MH4PpJsX/9sM4b1fiOdReteZp++mxfE+KQjCDBDGRX649HKj20HnapWe+eQV+68HVzCgX8PRAu
aUCBQaJ1euBD7qmJn9Wy3TgCqfttI6zTuFm4VbM7fSWE2gFGqgrN40vZ7mArVLQ6ciqpfaKkfxa2
Gh97s9NXcigHUSrIFlcVFlO7XaLXSolBkTzsF+Kj+S1TxsEcaWzdp2wQW6iJNjSdbAsSj4fCvunX
nLCUJJizQQDtZNEADWBEzOJNz6WN08b1kkS2exW9i88YDsguSodJUSQn0o/72zZ7PFeyKIPOs44k
FkEMZFRtN3yyoKEDtSNXLgXNc8ZMG3sxkW6D96YBfrmmbgvZy2U7AyB6IGzKktV7Lze67gHBVIdi
oqY93l/ZjF/EOeF5Czeuof+Aut1qlgRuFgmgzZH6fqcCnd2sfG41ZPKhRJZIzwd/QeKMAQWSJPAs
RRZzW2jsnZ6b1oOezWVgVISCe+ECZHia8nx/UTPHNRFBZQkUP+UTFqQcNheKREB/rYi0yWDF8b9m
g5RQekEtksWC8B/d3RoNvluFHATl+Rc6QwBtT/puAQBnRpkmMih3MFSs4ioFZFThO9ZSK2uuW+hL
nt0vJDNFoMPjUOk2YE3um6jqcb27SE5IM/RnWcYTXwRiPAkxT3H/dOauHKauMO8lyaAIp6s4vJvE
aTm0ss3wqWc2XgrO0kENiVN6mGGKfW9Vp96CAv/SRlCGD2liRQEBM2YlcVzTW1dnYAblYhZLtGIC
WDSFPAerZyCwmyMzDNA29KNLvhVz9Xg6vZ1U45H0VkL2wKc39JbwZP3TkqX0/uxGXH0TFUrEDLr7
gPWA26NV58rvVD1U6wS0m8mLqPWkkbIlWsm5u3S9C/x0F4ICrC8YS5NtFYOZxWPAbyJ/oUI7KwLm
BDSM0Auc8VREm3SxzKCmbovDsXWfBswzteqCfs+ZEDSY/S2DMlqaWwJYpxJhJ4f2s+OqTyYtzfuX
VB634ubCXMmgPHIlsEWNTD5mG7b9FgDUeFPrFe4OXtP4HZLidafq9fZVIIWFIPj8nQKRDhcrxNXC
FEGqP35vHqE+GxmTOb4uAkhJ0R0POMgiKcxwEzzLiGFeGr20CEsAl/fw31wvGbBDSIpIaEahtbop
xb7rUwWHLbmixbuRvHLj9DXr5Q1f8/FRxvCSsbBrM5uGnKk6dkuhPCtSm4Y4HexzSqTYknLpow1e
QGkQ6Hwa/vsAA+P+YBRVx7l+hS6IALK8bwvOVxDGYJaATQRQojWovrel2pL7S6JLAcgQoBEKhVI0
HiBBxyuUlgq91/NSVqcXZi1zBx4jhyLJ93loST1BfR+UO5tSNBPV5GtryEj2qSzYS7re+PsFPNI/
eHSgIQUDkVOVEj2XVzwpTy8fAD/L9fg9PVdg8fM/FlZKuYH/yNFkBFO/94ZSK4wwCAPrYaVOAQin
gpTDOfeQu2A7koe8LgIQRiYVJ+mhy5C6cPVhMKXnUKv1XPq3pLt/fQwGzmBDUODjbhYtK03kikl6
4QvEc9vL9okxtuLeI4Ce/npeSGbRPeR/SVNYHk9IVka+crQ416XExvM7V+rTS0gGTEUfil0REznR
JTzzoO5KYmUMWVAWujP/L6Ho3dJkEGopGH2eClWbkOFqlk0v6DloDSbHlC5fcyJSY05PmDTpidII
rhl56rnVXGc1NOwSOPRvDvHKzI3fAOQFGAkNwTqcMaWxDZcHDpKc+AbHYV8632W+kg4j2UbCO0IA
8IrUQ5U7atuz1rYAG9dStVRsJ5Q0b5U7TRgaIUijAYLRRe6g531dB3tQrpahwfYh/wLoG/FF6RIw
tbNe2YK5XfG5TI+VlNu7bcRqRONb79nJeOm5SMoGLDgKI16EJsmW6K3phOW4VDAQC2g2xeyrINAk
NPC0YuFoWXYBJUwgm1yG7UXOAinSDAN6+Qf/hs9hthiDTU9tnpKa0+WP9jW3ZEdHSbcNJIJehiXz
Qvmy8auQJsf3YMgG8xkiFavy3YChHo9zL5qYrRSTQ5HV4mxZWXVo09q64EpsFYdEnTkIC5761wFM
zx5MwmMfyPhKQ0sddfZ57Ypq2CX+xXh9781kAyz7asOQ95QgjceQYwmS0rHHCrjvm4Z8EqI/GT8P
DzpKbq2x38MMAtQ5Im+6vn7Ar3VPnp4S/SkDCkOCYuN2u9Wf1gtKc2ujoDAYMBmH9PDtdB9bXWVx
LmiOc+byt6R1SVltQu/kdav7tnBcOr0112KoB5/npBKmXRnnXLOS6UZ2WWCeWJDAJb0T4qUi0G8N
9540yvq4aQ7HE0Ka2xq9niGDBlzzn2x/OBysc6pvvj97jXTbTif74Sc8LWH8z2jGdFMpQ8Q1VdGy
o3xDXgEU4mB9lMi2uGQjnk4vrJUR2cJkMQ4Voc+/8+S4/lPRlM9R+VBVwlG04lhi9sOFxxC97vcP
81bFpjKoe+66mRvDrDhnL7rkNaL9akGT6P64v1aBngmMHwLED00UU0vOtJ3TDkLKnOO1c/peYf5m
a7dE+wLO+k4ylnLZVObjP9IUCILFQLcltWdsLruNUNTMGW2epKs2uRiQnrGV/KOSX1ppoRd2PPyb
ywnbNLqpsRhFRR8OX4gD0zeQJoEPDxUc5VkAUdn9I5qJcTTg1wC9TIFyj6Ac0x3sByDTqwnDnFNk
juOVulfJ9scFH9VSVDxnQLAvaJ4HBd74SJkKQn1cVcrOYc6dG1tdhiZ+gZTlIa+WBhvnTMi1IGrf
hFJMJT+DIC1pSdoD3F9kCaBOiM9+RssoKkviKItVlrVYOoXGnHcSCcGZyD+Ax4iULfnkdDMx9a28
e7h/ZnNqhZAUU6GIl1iVDowLIReiQcQCUUM2ZcYjErvUPjhz9xAAoiEJI+BI8tGpggydjzW4OtxL
JBcvGCja54xYE8+PzftLmdEo5Ha5McJWEe3/tiBchX+qErRBM5TuJSnTLVrKjo4UvmqJ/yHkPcnj
xgKi1IJa0TWUUYsnMqkD68TO8wQ1dS8HC6kHcDAS/NUBG3ZDVhsCZ6tv144d6e7xaSHapZMhN6Ip
c8UVklxWLUS/vrL6s2w+t3q/StcSMSxro5n4hA8AubpkVZHCJSDXRrmhNvRq9dCScr3LDONnff8A
Zm7vZDMoD6QwghZIVe5efF9by4NjNhK7zzvOiItKL8slbJlZcTAy46sK3SwyZQQCLlMdPnbdS1gQ
hTf9WtJldR1WuyxdqhfNOVcMRWDKBRPwY+qJWhrfYMalE1X3Um9zVS9dbKiAaj4B8fGxOiWGhBFZ
h1QgEycuclEOEZ1zSsQ/bV5gnhtdlPd3mm6n+T386++hvEcFaLI8Z3j3Ag5z7vUQALTfEg7dTwA+
C91Z8Ixj9Eo5j8nix4O4UqzOLaSwKTX3Ug6r/LHZs9zuj9SbonTos4URH7rg/9fCAJuK4jmSAkhn
TmUxXcXGeRh5lx0yfIDh4Mz+62v3HK1q/atdL9Yf5qI2ZM3/kUclsgPHkxoWDGqXNtg01Y5TLuHO
ayy0yAYs8Z018gM+eh7qyIg8AT2Tu8Y/cuxrrG34ageODUDIMlslMRVgKHXJPnSUhbjn9wF5s/tX
X0i9LXovGhy2CbwLJr/Rnm+BBTtFAgvh5Ze71W3unR+5tyvz+3w8Wo97ZhXZ+tOD8XrYrZ/ED//o
G4m+dswvxWiBorLOX+5fxXnV+Of7aODGRFCyQfRC78JLO/RVVi9lYGhgOJf1QNkGEsCrey9AJmLD
G9FDLx/yc8mR7k/1yCR6rzxk3kLHF92tTl8hurgrarLvtyWOVFIPlfPGMZwpoXXSyYy20i5SaqVo
IhFAXcoWRhFuy8wQDEX7LtSD2rjA3ltqIqE7Cf76IEDNYSIAWQkM8U/vNNvLXZ6wsXcBfM1WNMvV
8MKj/su+tkZsOA4ogtkFjZ1zhWj0/lsi5Zb6hNfiysPApVKs5VzvS/CZJ/378H+kXddu49iy/SIC
zOF1M0migiWZlu0XwpE5Z379WfQ9uCNRvCLOuejGYNA94+JOtWtXrVrLVz13YX/OTzcPAhtm7C+B
Gszt6Gqmkhr0znt2zhtcrLKxxp+LveersaK3+4gkmuQdSlqT0B+gp4DZQ6H1+fEenHeHgoiuEjzE
kWaauMO6F4tYSWsseWWiBRvKFNwmcD9aUB+jv7RKgnUshybrSCSiSwCaFi6+ucAXxFFjdzniG1xF
E68lNGKTRAns96ZA8t90pLhNwd6roqa9cO/PekhMNnI9wPILd5WXZvBcbKfes6ECbbjlSzjoseNp
DX1kfSsQkZiGtBuaQdi3HPxBlEZLKuj3FiZ8Lqa7/ojJlh4yhfa6ePDsWjrXsqrIKwY6egCLpFp/
DL1j35cak6LZODT6NYsnvlgs0a79AZSmjhHKQ0DuwX2jz2byDWE2gAy0wjdkPjHiSGMq8gbZ432y
t207BlsjBPUIKj6rhZB5fgXGTDILwkNkeybPnK4U5MqlRXg88EZKRqABH7cyG13/ENTv9FNYSB3P
3lEIcv7X3iTQ8UuJzzsB9uoNZJaK5+Qp1KuttEp3ouZ9FCtuP2woE81GEMiNNh4BzRBE3ZeWfJzO
6XQDBiBDQAfkBtxUwrBwC9QbotK3qeYc0Zp/lAodDNWsu5GUfRxu3W9qA2T74402G+VeW53cfr4n
BF3RwKrHqcbr+84DPWKplsQY70HUbaxk3asSNCdEX38SiUjA/SKoe3svr0DeSexzf7GW0Flz3lVG
RzVIUrDxAJy89XhKFlZKLDme7WemVz0XtZWwbxJkisFesTTro6eezvroVJDbA2UXXMytrTBxsyHi
aKT3AD0k7qbf+USuVHUPbKagMv/N3QnHAskdHsAoFPhvzSkFpJG4kPLttHZ1gf9yJcKxetYBxqMY
tfhEo1kT0uvpb5X/5Ns40Dy0+KNmExdmpCw9vkdjk7FjdtEXhJwvjZf+ZJ5B0JrnvssGtlKZYrRi
6GPrmIGwcIGNvvnOCjg7gLgE5JjmJlY6LgD4rOcCu6k2FKdWnBbqvfckD9+Pt/L4cyZ20Oss8WOn
PEqSU6gty9eyXAlUZId1BjAImq/QWVuv/V3BrXzWJdDf0h5bnJk/9BuNfIoMANx4mt0ups804A3u
lAh+6lBteqM/Pf75MwUXZHCvDEw8cFEGvZPUMJDuByvR2J/MikBL1HtQvFKe20/KeGxwfkDIdCOS
gvTc9ODlCUKAioc9HoX18iJI+2TYBMnHYysz5RQMS0THMPIh2H5TQAgTxwVb5kFso2IMNvdKk0jw
XG2bLYjetnhTD+TUkEx/AhXlOkn06oVBmvy8EFOMz/fpdrn+iMnB9zI+cZsaHwFwpM5D5zN1Px+P
c2Y2USOErg2NSHEkXbvdHi1bS0xb5qHNdLi4h7XvQ/I8Py4CA+8HgksDfVgjKQrgBONnXL0ei8SJ
sj7FQIomfpHoCioURZHpj8cyF4HdWJkMplEY3uMrH8ydyqFpNtzW8SM1iF8jZtenrxx6LUFhUy7F
YuNNP1mkG6vT2LfgC2/IvBiRfSidheG3HI4g6UrcZ6bEe2gdtOvH45xxIohwQVqPtAfyENPQo0h9
iIiEYWxDHqKuQhKEp757KyqjYyFp4x2X3uN3ewQOceQnlcekMV4uk8VrJDbKoSqV2H4fqEwXZSgb
m4C7+moUsgvu6s4RT2xNlpCXi7hjgjCxmVLSggasK7QRg+3adzqtpr8eT+Td8YIxBNFjWhKiA3c9
4mki9aWE9mK7gbNym8+mKL8fW7h/9o0mkJ2GCgyaZBA53W78jImChmGaxAayN/JQE2peXxlHDQTD
fWIti1rajHcxORAOOF6gr0UXEmj4J2vFZXkAVngAKEf0CrIZGkWQDQLuGHrkA1q1EQw/HuH9039i
cbJiqMOLXUhxmW1lnfXpgiS9AWnrT2A0BK3C6rEm3ys1/FqmsZ1ZvTHph0sN0BHgOiYXT+o7fhi4
fm7jdaO9KxaEKRyDuKz2ARq+QFuUN7s7dhgoQDgyEsvoXMRj43YpXT8VZadrc5s3UxS7dc8QPHUI
SfbTLWSU72LLiaUxHrzylkGsIM0owVLtf0eidq5pcu77hZO2NJxxeq+MCAHFJs1oJCY8aNr5lagQ
W3a0hYfSkpnpFSZSIVs4TG7n+iiJFSARDWpfjzBvwrPvG483430wMs4c0PYoMgCRKv/d6leDQpwo
hDgeOba/+C6/G/G7Uu7r9UdjntHY3ixdOHeBOcyBrQegCzz60VE5GZxYeWWV8UVhVxHeH5b/kadG
yWsXYC8heivGi+qb94mW0SJ48yCAgUASjuV21WiHz0rfbQsb1bWeDHjtRQYtEu8gIWsF+Tv+GeK3
qSY5ahOdK+oU/QxLEeV9omXyDZOd0/jxgCdgVdjQ+avdXV1raBSrPFXNABTo/kPUPnCstyOezHEm
SY2TK11hF4a7iqxoaQ3n3Mj1jE48Jg1STS4Vy8LO/TXONdF2hpwTunzrQm3FPUnPS1S992HKZEQT
jwnZ1pBN3bqwE2UniGbzSrHYPUF8zJ2NAgkmyLkvpAIXt83kGgIfgBCiia6wuXTHUNqAxr7ywutQ
Hgu+MshBQkw+rknM5mpiS0DxUqHKvQEqIywembtoCYMH4k8BXBygYXZKyFO1YScFVFzaDGS0IF0u
J0RiNoOjVu0qaI+g4CELPmHGA6GfFE8UAPJx9v8yOVc+ATF8X/uhU9pd8RoCDmdHFzSzknjdsgSS
I0TaJVaLXuuNbHBIFD22PhPPgHgA/gg9JwBuipOzQtMNF0SKUtpZ/RrUaqOJzTnOwPi5YGfmyhBp
kHkzKLszKO9PFhhgvxjSF3FlB8Fp4FaS7RY7bCQQtXYL1ZmpUsl4IEW8JlGXUVCdkaf3LnIieU0h
d27Teo0czCdwRpLhbnz7eQcZB5l8bECTpoIyiiaJCVovVdVP5+LHes0JmsaWpHPn4g98DnJR9Cgw
Aem5W4845L0iOK1Y2VGterFBgVBCT7a+JXW/WNlVRCCloVhhtRaGFesRaBbElMbv5d/otVhqVb1P
R/7NzT8fMzna7uAHTVvIFS7V5hsSt60O/gQIXBoKwjBUPAgJgUvzdOhLWa5mLaVuZnyZiHa2sVMH
CDnkCm/nAn0sYkNlfW0XItURR+EGNc74xVHOXHsgbQIrnDIiDRHg3Zop2phzamo0M4AVb0WxL1EB
0n6lIWWsB4wqrbyGSBIBUQLfmnmjcSURUrQHf8jtxZOtgLfqWk29t8dn7Q9EcPMSA1SZxq0PGAO6
icCTfPtdeMwHtRSznV0wRDw5FFR9mkLnvkJNWkVQo3VNjyd9prb5dmC1NtUZ7hAF4LtfSYnWhlaY
r2uzZ7Ss/HY0htJ5hQSp7gzfITuoj7/1HoyMbwU8d2SvxpsYvU+33xpUSZrGJTcgUrF6tUbzAqu6
q3eITRuuTUDHA9aoxUzqPVB1tDpSuWLdgPSYztBIhAGVIXmwh9BAN3Heoek8TLWYu4xSJfS2rnVg
eNePxzptfx85N27WZbJf4ihMQ8alO7skO5xAJFPeUSEZURID4PW+/pxY2V5Qz5GKqOl7wfi9+781
PjmSyKj6cpoPHZ7n75G66zHTL6AS0D7HRPHzTiHvF5+8fQjgXrfV/eVjwf7sQoPjEBlMgAbw1Jwk
4CiF7xI5FzosNOhHQn1YxYBahgWECVzD1QTwPTn4tWB2nNLpUbi2OvEEMadUoHVUOrvq9r2AWDQq
tVRZxcwSCou79znoD7ga3yQiZYWB5/0S40NLhXHQ3nu1M2p90AZSAWqiq1tk5D/BtUxiEwQrEDYp
iEpb6kghvpST/8tEPBr1+K1XVz24hjoxZ5zOjl+SLXcBK4E2rNC74eEXoO9qhQ3nfoOoQDuiRKLp
+cItPHu+ridj4oGGkbORqfEBbv7NVFaCjlZ+G9Y8YZO3MMhGkGvkLkU4s+eLGeVlcaBHpuZJLYry
3RRc1BSGTZgvwzs/va+pr2odGGhM+fjgJCB/nYMDPvfIpKGkAyzewhm7jz6wB9iRrINBiAPvezvv
gusr7CC7vQ3zfUR2UMZ+RkM1Of3w3+ZpHZ3NZFCh//3J779Xv2qhLgEQ/tDtdysPGBY4xEAQAZjZ
7RdQVBTwoK3o7Rfr9bDzrU8OEi4HlOV8csos0zT3+rknm81Hud7bm0hHw3WiHlcvjydiXN5HXzFZ
fiaq2NRhI8wDqzbFRSpDkqL597GRuQOH5RyJsllUu6ftsoBZZFJRZr3tD7pTSjrYWfTHFuaW89rC
5EgXpZOKXpH3dhm3aieMJMk4uKHpMmj8B12Y2C/15gj3cfIIVfhnUJP1Y/qgU1gp7e1Me9ntUBhJ
cS0eX1937556eM53zwhnQBeknjqyHsjaASfFM2etY9UkoK2wU4bY3gY3O1GeVueAbPRkvwmI/Zuo
S3xSc5515F5AOE8L99lQnhqL0TEOWxsDQiIcg+E9A6dsvMSJN2sHmGq8k0amzCmrcuAMQxCPZypD
3n9M88oIJGkRYJHq9/Fyz+3aEUSAdiEEI6DIuj07mcNlTa+EvY3/qCWCUKi1yLakQbb3/2VoKppT
gqFFiMZDqsRvDmtVtM0xr49NzM7aP2OZEtcin1VmNR/0NuROieduYzyCmPDiZkt1yYVJm4Kpm1pw
FdymvV3zIK+LE5zDBJJReegtRE9zx/1qdZTJYRSqtKd6CYacFu9HBZiGtPov1gXdQwjn4TqB3J7c
H7XM8ikdFb3dhLXGRADKunshWEhN/wG/p87x2srkkmilrmXzBFaQFtvG40PsdXeg9YPxlK0acuqs
06lR3xr97YNnyQdNNPSiPN4cf7XBR58wiYqAE2kcvsAGzLRXKyWSAjezM4zDCVeVOeyfuCM6hT/0
VDuPXcKRqj22P7eUf01CHA8pRHZ6pPuRqf1v/9fQ25BT8EOEC5Qjc7vy2sLo2a8CoDILRDfoMMAy
BD7D00T3JWOW0Ij/x0qic+ff45g6DCFmpTKCFT9YxeRll45IjMP6JCD7b5/apy+etIg9Gr3VoFCj
jnM5tto+nsyFof6FYldDldpgZNvCR1Sjf1R+BDtyjf/cBB5neOeiWZRDdHE7m0zT5bXk9jgXlW+W
iWA4OaTDlSVs/EzWAIVR4Jd4NO+BH2+KPoigfcHVbDMA21OBegdEPOvPJtPW4Y7oW1Zz1WIjfWTq
aqmRbiaTe2N4Wkn0FC4RhQqG0fvsmeKHH1rlO/2UN8RBUyC/Up6W+DfmQgsEidAjwPWJ+uVkg9JM
EVQcSAPsGICtPtF5ACBAtomcwHsYLGSq5l5+10/sia2kz5McSp+DLfcJqaNzzWRaxhH6lQqOCpdt
4nypP2mm/nD7vh6vp6tN6dZKlyi5M9hNrfYiSRodIGKJV5v6l1GVGIzTkBri41eHXT3eqrNjvXrY
T165RdTkNJvBMKs8+RuGJVH4RqdvHmcWm/g/VGv5e89fZxEmE5tKDljLktGYe2wpF+TdWWpG3XEJ
W8KNd9vUX4/IPhonAx3i02pHiMZaN+aEwd7tStUykEVaNc+5TekmuhhV36A1m1G/ekP/OMY4NvUq
M38DkAcdFxz3XHSKZDU+A9VVCW+M22VlcofzW0UZbGTqOdmoVpynJupiZWV2Ea/MTOe1TGvQRcBM
ku2aA/TTWhyOhCiqrLxU7BKsbvbZKIIQCcggBJkgDbkdVVkzPpBlHm0zBPxU+snVnw+f7wKaRg+f
6/VpTarScKlFXPL9LQh9JGTkkTVAYgjwyVuzeV0ndV1RjU0PrE0JmSpwSyf/j5TyduOMNtBWCk1o
BE/0xEZauF5e1EFr45bH7SSqyidj4XYiyWH9k6y+LtDkAX5uU1Yg3rKhL7r62KxacoTc1eXxwZzJ
Sdx+ymSWgTDIpMgNW/uFI9xBwOcwBh41gBDFJpDSa3ptXt7QI7cvD+djvoRTvccx4Shez8R4jV55
JJmSoKoWwrxsv/a/6P1XDwwxRuOIecTt14U/iORtv6/A5ue9/6Ja/3j886v9z0pMPOIQ8qUYVliJ
rL/E1SGXFmrlM7v4doCTs1m1bSS5PAYIWUOtMV4NXh3G7qvKJU96gjLPdqOuVt+yriy43Blnf2t5
clzlmm6lIo1aBFsgFYZqal1pCkQOlVCNInCmlyslMj3mUAhPUWLF2WK38b17vP2ASRw2VDI9tCHm
liOv4ah4anjaM7darwmvmTptbLLNGR5xKfKaiVdu7E7jIskbupAZ7VoNwhUj0SLj+ecUXHSHbFRP
X1FPKzTLPt5HM8n9W6OT50NMSUHMpjAK9tSaaJ32vvtszs/h8TndrNemoF8iJHQTQhtvCJhIzYwl
+JZoS9HazKV0+yGTR0QvtNBb+fMtuT4e51Z/f6+eFdKMSYudqD4H2slMLBJvt2+poO/hwwnQB3hP
mN8LW3DpdP9t0avTzSp1nqYJNj+1enkF3wX4GlVRNdaOVlmedgIN0laX0OXPEsbeHBXtuHC6Fz9g
PP5XH1B3TR/HHlaF3VVaTMY6Bu4PTIJPoN9oZqsnSlIvur7BDES7o2cuvCrvb+bbxZi4t76Xhbih
YN9De6HTWnJmM6A2cRI1yBfeVlMFMYQ9t7YmriyQlboDL3YLKEuMkt6O1w9rKGA86cxmr7K4SMCK
+XjTL07vxLlxZZbVdQaTQCUIBqOtvbNLmjEuwFvrBLjTdgsRNeJt0NF/+T5y3+Jpqa9/JrV6O+yJ
m5NCh/J9djztIDWwRqAC0Ar0pthioUMLvtYKQYj0dLnUmgwKCR1q1XqElh/iHDICiDqWfrVaWHZ2
3FcPLnhm4vpC6Ha6RTN+1K7VD8i/4W5HSvBkfhE4Pv8JPt/FbufWCwty/+q8mYy/PXK13wfFo+Jw
tBsSfhcTrdruDAm9to52OnWnLaGO2ApA2eGttnDUFnb6n1O+suyAWccJaVjm8nyNHI7RZynYuF01
CAcjbVj98Uj/ZvDBDE/hbkVRpl6cwV6hveYfO26LeJCYLbjU3CcM8ewa2sKizlRPbid3GrWBOJMK
I5jMNOgwmYLhb5wVf3CsfslvLi3jxG2BwvrfN9jYq7XbNdC9J4cD1FdVcJNuzSekoaAMuef0M7aR
taRKtbSUE6dVKV2ZKuOJEmOzKk0HHfdxoUbDmgqXbqv75vRbpzUF74ayk2WFAlu9qQU+AcHZLicG
SjIY6Pr0JKlf8vkthR/T7N8j6A2shW37Jxxxt49GdkBIHILpayo3IPdRGYAdr7X5nfVaI92Xq8Yp
3J3kZ79VTQ9ZjuPaMyqLOyGTn+Lo+IaaHMfLaiUPI2ZvEcg5AxnBPrv6pMnq564vF9DpxJwc+RBE
KDu4crIG77pjOMYX2SNtdVbxFliYitllvzI7WXa0BsZ5zGEpQE+liWomv8V+pjr5SKX++PD+oage
TfrkqkpBgRs1Cu4NsAkfm6/xcUwj+GfVzwRdoCP/rksY67nALljjVO/3rIaCaIqqGLp0jeJle+EA
46VBFtSQn6IiJ3Z9qY23YC9sdJAEaUe0CbA7aiv2S5M0zv2jL5/ceGzksR3Px61dO+y+DmmbYril
mvX8mwxbcQS0Q+BwWiXInST3FXkMm4C9kMaIBbgLB6df0gcwKhJ0dejoYVklKChZ7ucqX2wfu98L
8kgzKo6k9uizmtZchpwtG6lCEa+mIy2oqjVEtwuVduI9K0skoaVIe7wlmDE+vp3YG4vT4kueNEwb
eElvaxRLwh+w+QU6bx0pDZtxwdS9d701NQnVe/BUhYOHwbUqeEAPFvgVrR24sBCzeFq+cKrGrXw3
LhQO4WHG/NcUYcc0aVU0HcbleKqfE/S7agunaQY9ifHAeY0wUYWGpi8+4erq9Ut0+/UDipOg1xib
7t/f3RVoCQZy6Q+gfd+rxyExHs/hjI8Cch4kYiMFI8Oi3fLWpoI6VhdU7oA5rPUWgLHPw2lYiRpI
JiO0HBHVDvQWIuzqUrw3cwsDTQ9pe6hlA+SOTs9by06IFwVVC70d1BtoHWSSCGqifVkB0hW7RKq+
QNhAEkgEPR7xGEZO1/Ha7CTMbFjWY/0cZpE51fHTKQSZ28BVqYUQ7p5LATrT14YmoWOQF1LjoVvd
fkGSLdEOyIeE1jN48tDzp1il+lmaB18vVQbZxkgrd4f1Vmetja/ZPalMOzXEVWNuNo25z41zpeL3
JjXONKFJj97bJXDH3PYGxRHSZWOXMchHbldDrIIhygRvsJn+nFh5biu+EbbewhafeWhgUq7MjG75
aoszfJkrRYvtxm7qYw6OU/MrIqau78fize850tVVZazOq49Qi8zHCz/nCpEPhCseFcuw329Ns3kW
Z9CBHWzXcdVKOTgcMFqBRXGQBeLlBWMzDwcZ5FQKdHogCAss2+T1rjgBKnMpEHDJlrIykORhC1B4
PJwk9RN1q4uMVXQItUP2pDCX8EHj1pru8Wvjk8VknbIo6ggJXjdaiS+ZiGBHQpaX/S3htqBDSJxq
kXhizu9f25ysbKN4SuPGGDCz7dDCm60kSfUptbYKjvSoEF5y6fh4Qec8CBqQRFYZSc3wFJkEOkyb
RA0XMY0tXeDyS1KmRs5rvLJrbCde405/bG9mVm/MTYKduoip3O3oxuY3gYaeOHBuMrFKlU+uZzrV
ApR+ZrfeGBv//uqg8NEgVFGJsUHHjjJ6kDwXr/mhchdqV7NziMhgRPKijInG5Fs7SlOJgZxWrd3R
UfQkCuFObtOceE4Pobi8oNZtEDMEKmrAinqKKfA9tXSNjztjsltxUHga1c+xv3faOgzUJsjtOehM
+51GB6aQjUyW1Ca+sKf0M//kWhJ/Pl5JcSZyuDE5GTVkIJmscWCSp82seKs/KeaT99XMt+iEMLnm
h8Rn1l73RmOZO03IdnlyzMBjm5idsoucl7g/VIAYCuC8/QmVCnyvGxmE+/0udU48/m8l0kVEJVg8
4di/g7pA7Axv0OJULXPVl80ICpyg7D8PGw742+o7AGvuJqHVvLp40ZcofCXtSaxVrl0LJYRkna2Y
6Z209jd50IDjpFJB7Cr2C8Tx96yEAqgGQP6M2xjywPJUOK3patRICpRM+MwaziWjUkbNH8J+bKlK
vU3drWVf5+QMfKcJWrAv3RI+a+ZyvvmAiRNB4qGPuMRH2qOFDhGJf3vvF2XbuDFrcWHnz/QXYLDQ
uB6bQxB0/e2RqxPG0VnFVriMbDY3BJJtGy3bcpoRHBqjMBLI0liyp3rGYMW2YwwR0oqc6hgxnrBn
6b1Ti4iAB4NauDfmYsCbr5o4mSjrqAb6U60NestXwSE7QElHSCmlv1Ig6it9q/ZMNbMXfOmMuwGn
Dg0BLHTMiOw0zxWLmQg64aizk0HEFqXVpEZwhJRyjra94PXx8Zs58BwjoRsWRbmRLGASgqEAK0dp
m3e2BFnSlwavU8KLnbOwm2fKBzJE5cHRB8JLsIhMe1UEJfVYRwZMX4pSUjC8EUEOpvM0UDVlkHuV
7AHlVeDRHUS4seZDf7tv1aiVVL4/i8WmLMFdV1CrzNMZbiHsnjtp6KuD5usY+aLDZeKAAtll+nCQ
OjtAF1RnFPGWFzJyzL0fFlwYKFaCURhv6VKDHlqemy5NHi/BzNNUvvmASYjQxIEPhww4dQwdLcF4
b/VXzf0MyfF3hcrKCryuuauybw1N4t7Cnyzl4GZOOlgARhAx8Elgcprcb2zesAxX4DlVAM+NbJHT
artwZRwGQh/EQ7v1n8p1sFktjHrmCr+xOtl5VTuAz4kFmMeqDEjkgXx/D1k142A8n2LzpyLb1th+
SSqgnu160+1sdeED5l7HNx8weRRgLhCe8uPrGPcAY4DSp9G6DxbScuS8cK/OzTAK3zxIA9BOD1LM
25u9T2lKdHsaESj6zwQUKrqXZHge4lWvrCV56bDN3Kgceu0AroUODfb0xHOLCBWSsmMG24tV7rX+
CAGjQPLtiYja1+Wyb3S0x4I68edchBjp0rQuWR///sqXSx6Vy60E61W+Awcn/CaHxh+iONA4hCQN
QhkQu4QryVPZZy/fe/rjfTVTogUzE3DF4niouDuIQxSGYphVPeBGkpHvPIbI7i+AAJaHl2zkbF3h
MDQrtyI9vWB5ZpFvDE8HXrQS+Jo6vKeCFctsXJGw8lbiG5KyqpcuvN5m3ojoLoGCNYCagoB3++0s
K3lWU3KBZ0XFbZtPXvktumcoWT6eyxmINl5GY1pAhv6KCLX5Wys5XohMpeB24MhLr7a68Bp8i7/d
ljHAdq8KRk7eB6PRIB+3lc32gzF2zyagDYOafeCWzreNvn0D9H8DtcCt/tGvGZ33tHJ9GdTt22bz
e1zwZHMrAEkWBkET3iFoi7z9XClp6DZI2d6OsiPoKpVcU0J0n1RQGkPQ/Hhu2HE5J6Eyf21scsoK
NLXSkg9j1u4gfkQa6NZtIp2q1Zdp6uiKBoEkBc519tIuOuwZ13ljerLTGoWrAUtkeps1c4RFPvk0
rO+X3ShcEr0o5uaDWgsLHmzOW97YnGy4tswSpxJgMyb5i0Reg/WO2WcvwYL7mHus80AlSyKoR5Ai
mG7siK9KamgwrSkSYImWqiLeHKCUpiGnh95T9AQYlS6/xlp+oNbS07fwDNqL53RhJ82UwqB8dvUZ
kzuxcQKn91p8BgjjGfD47itMLrsZXnX+QNnNJ3otOzS0gfN1fWbQTygsbK9x90x3lwCdQsTCHNok
pko8vFOmmAWcvD79KYN9KZ8eb98/gOm9ATwuWHRn36Myh2BAMbUrOxtwjvdmzWnDln+RN8Czi4AT
RBrKBeYodZMXmmTaZ5RGFO13FAkAuRr11KCpr1Jjo0fqZOkUzw/9ny+b3Mt4Aud03FWd7Ut0aYWu
IO8FOTo/Hv/c6f17W/3P8P/wzle3VNUqFcdkBYw47BvLuvVLniC6RCdPsqDPNTsctIAB/g0a9rvc
qtsDzF/nmGgv8M65jF57bunCXzIx+sWrwXBCKTSBU3f2Sz2qeb4rWNJDZvxhgrbxGi15Iqe+bc6o
UT+exdnTKlwNbrpWbEcNzJ/lV3azMzj0XqXmyTcRuGu5pr+x2B+rX2UdoaqylFmbXcJ/bE/T5WLC
yU1eN53diMKqpV9o5ZMWB/3xCOfu2asBSpPIja6oDvxE2Ixu+lM5mtRdGN8IvFj7L8ygDWOkFkFX
3ZT+uCtB4NNwXWdnmavK1afLGU12LvH0fmxn7rGDeOEfQ5OtEg8heFTYvrNlptTjBN3aglMQ7KCU
JGjc9gAcDn0k0wL2lwskNQPzXtOgPAUNRSOXurXL8i9KFy/s4NHqnTO6+qrJNuIEAMQVGks5oIj5
zJZyaHhRAaBkBfyJ5+XhsW/4z4KSuQUo4cxbG9OBqgf66tDLKIwn6+rkxJAGcQQKncJlVh1b1tfz
/NgPL0LCWrSylHGf6QtGdQfwexYvYLRMThPRXULh1Z8jL+uUAMv4mliQRAFinJThuhi++Qrtbpvo
UoHJBXQd3a8YqwMH5sOFfObsXT4SY4z1M9yx05MjCI0C4RqggPPf2H11GF6LOD1tdgH3IfFG0EFE
B6o6g/K6sPnGcHG6zCOJ2VhUk3nU725n2/PYhnYalwbYg1ZTpIl31D4j8ZNz8RZyKHO5VNBYIm8m
QuJgVBu7NZX0XQMl3niwNebCgNTk06xR7E5IeakXfOBMMIYbFEI8KBJCUXLK78iF4lA4CWoZwajd
3mklEHBdT6LT0ssGNM738wf0NLpABbAw8Ei03w6qDku+CjME/QoUS3ZKNziiXlZIBhugN4bobJRX
rAfVT4fvjIiVqM+8453XPu0ayqTlpBOJOz4MSejhSKgp5wmgkW1EKv3pOK8Kn+tEFFmwAci8S2gX
4Hc15dkwOUmiWwJ0VOTIQ/hRmkVbuZJ8URczXkn1NEb29juMQoc2uFymZCRY5dRXZV6ge63gGzo5
dF4sjJJj6OLVxzbLxEhqIFkJy1UgXVAgCsERN+x7X+taNxDX7dAqRy5uIu6QSmkXWXyfsu6u8PyC
0kSPgppvzLAZbQ4p6igWyAbY4BAnlVC8SqnUpE9N4BfKuquAljSLMuIyXO2iD4zo0Ea8oXQRx1hp
1vfFho1FZ6whsI64Yxk6Bw1D63CMkUSl+wwf6HXnuPejcucJgiephYLlIYWQg3A2HbWkCdw5SM8V
kferpzBus8AYgBirzThV5ELjh6xHa0Yfy6LmO1QIJh42omtdcFjOWzGF3Pmgdcrp0E75qEm+BCEG
kp14A7JknzGbsdAyC52U8vaoD/DZUYxbhV9JHYj5j1Jee+iz6guOgk43m6d6VEpRj6kvOn9Q5TZO
4/cEjFWi7iNhUH5VMusWX3xZxy7Yq4aSSlZ1yivtxqUoAaKGEAYLdA+dodFzGgZsmJMC+s4BFA1i
aL42jST4NuQXXLR2oQaExnIl7DLUe4pGQVLedWvJV5tSTJiTm7ZQLo/w73lFcqHGPzMlSexQYcJM
bzO3ca2yQGLkN3IZP2o3ZRMJ3p6qa1F4w4/JAI+IpbZ5r7iqqiBflyjP0RD1PemCWmD1vI6jVHNy
EDLrLGYaX6QEUrevCsrz9LoPWAgmppEfbGtW8aATxvJOKGyRoKF8yykcOtlRERJiJhyIjB+KrmuL
G/iaInHTpJ3e+2ni6nTqlHmslkUqhKqco0cW9Fdl0hfPLhMyXADlFKVNzlmWScM2kXIIjkRsF1Eq
T6FLacUlIcvpooRJYkiGZEWr4Vsqd12lfJOArTtJGL2mCi628pROMHleWwnsJkRUw6AdrArljqCB
UKFIU7Zxvo7jlsmf0JUfSYD39nnfrxyfKumzIHeAzAyKWMjvbitJweeQFplguj0llih8iH6jN06k
9CrL+o1nMKIbclgqruP3gwiWJJyNOt8wXi+CyCFja9qMyiJKwNiSM8oXlcQQRKDd2hW0AXpvP/8i
7ct2HNeRYL+IgPblVYvtslx7V/XyIvRSLYraV0r6+huqc++0zRJMdN/BzGCAg6k0qWQymRkZ4aLE
Q3eO2SX0nrY1JXdqW6pZmBdJ04fESadqp6aaUrfeqJB8CRIMozi/eVmSEHQty+cJ1D4JVI/49Ca5
ZNaMTLhkQJcMbkAVdxvmsoVcok91rYIu2hqPzS/FQY2AZWI/ihtQMOVocv+4bm5jMHJlZ/6fuQ93
KSSJKDSwMDAIFwTmBUXtKQA+/qbykQWfMA8ZvnyN7z//xEwmmMKfHwdPSoO/ca9e/AYhSeVFmhTG
QlF5mm8bG0PQ9aPiBAnechyYeLP7ng4hyaQqjxvJE8yitw5WOkzdiCxbxjJmyHeq5SXtU7Tv3Whk
L4pyY6cv6AZ7rnk7ld9G51OT/QDyyWto+nua6sCN39ICjLru7+tfYvPKf+cY08GVB2iBcOW3xVIC
0rOCCpId6aGEHKh7FO4dTzUDp9lft7bxLgB+AWVWdOewenFEu3TVmIDhVnkpLafY6cR5NZ10B+Fq
FjBlLnbXrQkXP9rpKzgHZIO6DTGaD4QyKVPqsQSZ7skpX4fW3C0FBsSYjExXeEZ+sKJdphdVlqKm
1cOKBRiu7TkySjrZKoTynF4viBQl/v7QQvc9dK2AExmkaHsNiNlgrQXPkiIk9KM2EtDe1dipWP9B
E8vxaa0uwb98jj9G1oWevRqYTpUynkt2Yv0xbbSjY/7E+IEkr9zerT9GBHfOzK7U+dJAkTOtD3Hi
BPWkHhb2+g9LASZGwaMQfHnvUN6zpeAFzSpHmdmpstBexEte3+EmnryFQGXiuikhXPznXnjgrpT2
aPOKxeRaRb6VMJiiqhXaX8gMSiboVvEkNP5p73ChrHT2q9KkkCjntALhurngA6VonybfVKUKu0JS
2Fk/wNlF83/X88eIEHV1o0eajoLzydVSC9BAzvaUz/ZON4rygKo6C/9h/5D/g5hcw+y4OEed2k6L
p6wC17aI6rG8Z/7EU7oj6sos5RplYKW8kPQZxCb4f6s8sypcpwYGApa+1dlp6ZArd4uPTAmEaSVk
PspwGdG/msdA+26M7m5K3V9As93ZZnKy2MOC6W6dPDpad0MLmTLX5ulwwHuHtjLIX921onDmt4PV
NNriOmCVyI9uZu9bA3WTUaa3JbMiLN7Mu242G5edVmxKoR1S98Wajb+7Sv7bYTxUMZQLVsMPetg8
gUbQstDsVGlOUFXfY6XB23v2l1HisNur+X+GgDG63DMw/FiADBF2ysrOy0bjqNioahcyLLDMjHAu
SD4orBuxntqdAi2BJJwBBGGRSyrk6xf+cPz+t21A616uxugYUcoKq2libYdJ8ocxO7os9Yf+tsJw
ptqNkrLJ1roMoFOgP6ABBSVe+UWcMYVkOO9UuZue1AJrkixJZkG4vGrOabMoCFuUP9PlbR5vB4iQ
XY8imzZA4glQkQtBBVG2SavqzEHuz05myQ60AuEDf2QmldyQWx8HRR4dzgYWec0SLi9C7C4ZMpad
0g7FxGkKsxZgruKoQvyLAPTImOTjbF0u4OCECCTKImhWrss+iwe6moD5Mu6zk0rBvlUOc/wLzJw2
Hm2j49duaodarP5LRAbJn7bKX4FZTxxrj6fcdUYODRzD+FKXO1yme/IKhvC0rSUxYnM/zywJnoH5
03YqkzY7xSPfOf0ng8a71hm/V2vMcxueHBRgZ697yrZNDK+A9QXQGHP952dbOjZcq3QMG5+GBj04
gD+rfd3r+c3irjxL2aSEKFGFacYsSTVYzOTfIyLeg/+zLITduYqnugRn8mluZw8V1cRrhvl2wFuG
qz5evxQ1lyFo2Y8p0ST33dbxQHICwRYTgGHjvet7tugy15JYw2v/hKD1GSMG840xZ1/S2UokwXhz
kRb044FQsFZeUHGRDXVQn0CmqvM6rGKk3NQfs2pn/uh0KxrrVxR6gs75df2jbp2TM6sib6A2x85Y
GEhdK/WWgq2wBtnD/DwlR12TUQRu5UfnpoR7oODa5MwMCWwBEswudQCbvQWRud/pL9fXJDY13v3l
3JJwFRCsSckSROYWXYw0D5u0dMKpeDPoDqUzT7fHXabk4LwH33XMvwzFnk3Hin9fqvGOy47qehTF
ewmM09B+AIwWBKDCLQv2oMKm1YBXVFsHi3OYilqSSG/56LkFYWPTDrSHNYUFp4mDIbNDbKz0YbDt
n6B8Nk1o/aAbK4QcJbaRU6YTcmhqgunF8StlXxbIOeM44AtQLfoE1cdhiEguA7dsOumZaSGYO62a
VvGCl0Kb71TE72TyXPThY7X3ueVIdlO6UOGucuzCRCqPvJpCJdJMfStJd30HvQIArPadsefT5GOm
7L5nRBJhN10FhI4aer6rbLYQYdWY2VoCmO/JTb478W9I2l4/GJsn8OzvCyGmTktiZ62BT6j9rtv2
3i73Jq1CpZfRUmwbQjEE64DOlQhWZnOGivoMKUDMWYRTvuzUUt1jQIpUqeRu2HQNZGCQMrcdDZxS
l5eSaTBklo7JTiDf8LscpW6HhmnnhI1uQtXzx/UN3DxpZ9YER6R6l8XNjA0k7m3soLdOXrgl4RjY
3DukLioeWRi+ElmhF80tuxEE+SeDPfdKoOvfWHpkEk9Yv/SHoPQ/I6AJv9w2B7BcWhM8l+BppL3V
UUfXrJBNb2rCD0RnXj7JuIbUTe+GSoYGnwCZ2ju47OwqZXFJW67HKPdMn7j5QPQ2cFvgDh2Q7i+Y
OTWVyaOtXYdmBb5a4OiLsglrp+yOdSFDsm1uMvBY0LhzV7Uc4UPGhKlZ3+G3pEXq9Ut6W71Hst7P
MMx33Wc2l31mav0pZ8uuZz5kQ4Y3I1PovlMwlaCqkmxw8xDg1QsJQjx9gQ2+NDG7NeXWhBeW3t1q
1IHqCEBZ1uKj3eER6/X6ejaNQclAVSCBbSAnujTmOsNI+hrG2o6+TtaxN9odSYY9yW6cepBNHWye
OEyFQS4X0n+Av19ag1zZ2GcurJHiMbYzvy2P+aJLkrzNTwSyeEgHOFiWOAvc8rrLTDvNTkVPvpnM
nh8Uu6ASaMGWyyEzgTouMLg2uP4uV0IpJhszvc5OCiRbWHGLMhWK0glFijJITG1tGsaFMKa6yk2g
wnZpqnPRk2EMrwPjCKGp8lv1+e9d4PzvC/cUN4safCtNdrLVQAEioYSslZPPxxplNZ6z3XVr26tB
BXdF42NVQnrjNvloojvMTpNieQWaGDpz/bGUPW82731oa/7PjuBqpTInJFMR3PP8lEEbmiq9b3ef
QRXgqXGxU53Wm+q3LpMFxk3HQA0BkAED8D5FuJXHPC/qniIWleOx451Pm8+0+JVLqeW2vNz+Y+d9
/WeBqB1J1YOxFnaK+za972R4hM3vhA4IYO0Wwvt7Vn72950sseMuxRu/UW/rrA1daNC6som0rehj
nxkRXHtE6zbVGhzVrAzi7Bd182c1szpvIEfeK5I3mYjpfX9InFsTHD0uSs6HeY11865Eb4KaKJQl
vvq17vZWpZ3mxbnPlWcLWtYJf6S94Xddc1O74UK1IE2+Fe1jMQDR77sqkpMnBfyEa41tasyn62dk
6z63UYkCyh89ZwwLXp74tFRjqzOw92Xuu+SbZpHQ7H8RbnuE3OCBlWSP1w1ufuwzg8LOOLwDyGHI
EM1aEE2BD5X1mVfOkkGwza99ZkU4GjZ17ClVYKUf3sqkRNPyoLifTBbktQwJt3k61vYwOmvQ6nun
/DrzXp3OKZlmhOfRjn9iHmHspp//smV/LAgXJ4sntXcaVDF4XYV1C9FcaNH7rDfT8LqhzYCCYXE0
ItfRh3dmxLOl0KJz0k5D7ctl32JUQDN+5PHgM8npEOFr/52OMzvCjaZUKU9MgmsGNfdp5H45RlMa
ObzB3OYYzrkf5z+o9gKyR3+eIpfXtzZLHvu6OwCOhV5PJ9ngTW85+z3CIWgbAO16Cxs8YQyTHbhp
P1ek85pm2Cd9Kpuq3jwBIGVAue+dsFe4LrKxjS0yVjhybu7VzbEd0V6X6W6ux0jM0yFHjH6vgrIQ
7qbLc13qtcuXaclOps2/NNR41NNuh46pVQWowu2YncqIwEVC4PevCiIAG50HLM4Qy3xLBpEJa4TJ
xNF9Tg5jcYybL8QefLOJrKoKDGPwnQ5Zi2/ZX//ec5GGASWwavd9ePtU3J0LkpewTR6A+r9xqx7P
RyCwlEEC6N86I38sfXgAWQbpSKvg66lLc6Ql2TntI3fNB7xcvP+fNQEWcfkJUfLqbcuCJTcHw5E7
3+dJfws8mK+gvS5JZLd88nxVgk+Cma5IKclRZse4DSffWudhkskib+7cewEYo5tQmBJtqKhmFQVO
Wc/3hkGjpLvNqgbUVV1wfeNEQor/PPHMkn65c2ZLSKJoI87z7PgoPYGq3Q7dOCBtEaid9Svh820+
tXu3KB4A8PILu3zEPOkDZUuoLsqh+94NkNlm4y7BSKen2vuMf6V8OcxK5wL8M91Q0oPExUHdalFk
ad32QQK1j2lDMdT4IPTNyyQvhhQ/v+QAH5m6N6T7dv6pYnTZMf2OZNFgGndm4UQ06T0IY0ji8+aH
siG3vA7OoHwthMOhGmoOnhYcJrSq9ipzrJuxKvRXfVGbu5bUMrjIpvNhcBYimICqAnlz+bnAyzMx
yGjD+dAmDQxlsHZ9WfQIio2M6nozV3cwoQyxG+hv2LbghKM1o59OYKuKHyB3tl9sp/KrvH5GIf+o
OPOLk7ShFY87vegerrvlVqJwblrwyp72Uz03anaC6EoFKN1o+9OoyarGm5sJ2XG0AvDG1sWETlso
Q66HvoNZgx2EfEMXU97R2fIQVAyAJEJ9GsoP6z8/SxSWWEE+UsVIb8v+ZrHLG5q1h2wYOg+j25JC
3da2AeQBnmkIMFrANl7aqjK9a+yS4CGvZc82ysda1TFJqN3atHMbggdqPSktytf1JJ2fTrf9UgbS
nHRz09bUCgNpio6e6eVCnKbQCjN3EZV6oKqTbzVaJjQddozJbo7NLTuzJHwe6LEMgxk7sKT/dkrQ
2o6/r7vy5n6dGRAiRN0AA0sT7Feq7FGOw6SH4ktTGNl+CS+Fgdoshloh7gtyq+coErW387jTFBld
1uZiVuVLCH2u+Ytgx+RV3ys1FuO2jxXQBe38Im2CbH6RMxtCOgbUVTbnFE5cYuavS30EA4kLb+7W
Ko6KM6JCwFGwMHZ93jpFlp+arArbrt/3+mOT9WFiyV4J73BMIbfEW0cHA9J7Z0p8rwPCmgBFPSDE
dCn3NIqEjgDPEKgYB1EB6E6yaExixcfkDdQy4/6LPse3Q87ayByzNMAMO0bkTe61DrH+3jEvfprg
mDaZJjZ3eOUrY+vz6djnlscdyRN2ewNMVYVU6jr7YgshiSRjMUwDECOKmgAdaxxY8sKJ14D2pYpf
0Wq2piMBfNZIaj+1UF+IGFc8qv0DBAMtXzwjkGlgTF2UTkttdVTsClUGuyW7HuMPGSQGqpe/PusX
RoQbcy4T571XcppR2krBr5U6mdfbyuG6mQ3/BcoaY+jgKsO1LA6u5XRKHdsCBIIwOxhKAvHZgMCV
9UK2a1uWXLCUQDNlldUVkZ1xYXaQOIUl/I6wITSgQ71T7cjkskxu9TbxoLhgRXFt3YESlxhZEtPW
e9LjPY2KeBpovXHEZDkUXUn3FcWwyh/TOgmvb+NGMDPOTQphwK2tAsPVqEYA5OvV8fyUGyxImBpc
N7O5hxZodjCjooM+QHCKrFWTcgHbyYnwVe1rpMOhGQ90uDfN3Pj7twmedWi3oE0BYKk4FxXP3GkS
hvhsQK/nkJufZD2tjeAMmTQkoGDUNPBOWxd7ls2o5ZgPZp/kp5xCfL3ELLU/uaAEv75lG1/mwooQ
mpS8bhQVoALkTLtpmLwMYbOfZPPmm1bwVVZheUeD/MnlWsymbVR1YfkpVlFWXJ7Q0Xf6RpLJbhQX
MNHyx4iwFPCsQrIuKXDXVDYPgex5VnhrBpT1jpcaVR72ZHACtrDv/7CFGHfEshDw0CC+XByjwwCg
KKrsijqlgdJ0IUjOeGAPf/8Awvr+2BHie07cJLVGbGJZs4NbvlIb2oDV5NujJOhtBAgYAoASoQ8w
IXHEhLeNsaRtm58geHKIix5BwrjTcu0wElX1Zqke3KZ3YCwOU4Yg2EO15HIDdXdoqd2WOZre2g4P
44AMv7vclrjHVn0P6imQkbZW1B7+x6WZvKYYTcPUz4lDqwytkcTr8zy0MwUsKpk3D/Edd35wZn9J
MKHaL0dqAVfDIGz7yVVD0tUvTilTwtsIWBc/SVg55tHMGPWT/DS14YgnUVYe1ntsHP4BV3BuSMRF
qdXozPPY5acxfpli46B2HOWuyi+nXTFUEv/ZKhWsiHtwTeGpjqeFcNyp1vXYWsxRghugf8UoG7tp
uAr8FxBpPimK8tGpneGp1JMxXFjGAkcFxJob7LEZS9lY7qZ3WRogaDqQ5fhJl5/dKtS8Ygu8C3QU
n4jS4AKylaDMEsnlswXTwmMQWkooF4Bs612q7yxgO4vWLy7BHsdLzj0UwwYEHrNsPYw1tlq8A2x4
HxvDfjTA7qbsjex3gSZw9pzljxOVOPvWos9+i4jS0jG7lE8aHIt1eNUBlkCndZJVknJuBYpzK0It
cB25qOYS31nJPhNMURreaOx186usa76FtTjfWl242KupoKjNN2hkekPr9+3+re58zJ3quTc/27U3
xMHvWBLWt87m+eKEsG7oHcTMHYQLpdbDAl2AgnV+U7ygwSl5JG2eF8AdVlAAwq4hZsw9s9yEKPha
Y/NodwF6pghIi3lU2Y3WBZQ8EzvMVJ+Nz9dvrq26Ex4MfwwL+1rrHPdpyrGvU7wj45FjOhLT8dPO
6t8bgkB1eWMjI+7edM4zq8LO1kObJ9QZEB4wXkyA8I1jKInL3kObVqACZqNShzmKd/Wds+OYdMXc
jQt8Jl+qIOkczwU5Ov+XE4BGN1Bhq/y8LQTwEax9rZXhzA/qN6q3+wwvnc5bauJhTFbmJutxEhJ3
3MfgTlwxaCq6epeRDKj9goxGWZwcYwh7Tb0BSuaQLLveenaVm5iPYQL9nuYb6yWhbWsrAUDFW07T
YVvkz06Rvyd22hWnuL7jCVpvHMP4MiNbwWS1gGndlWdALBGarVpYne0Wp9a2fg1c+dTV424qtE81
8FtTKktJP2SLCNRAb0G2FP0o/QMR0zyh0kxYMkV27qNlSRR1R5H/duBS04190k2SPdyyh6Xhkllp
CA3xfecUfc4mPvFIG9zqJ4ahWx8hLwkoenu7sTS/o33lHCqGESTJIf/gNqu8H6jXFR2UcSak0y7d
RmmseGoVzqN+wNhSYdLsacqsz6mxuIcyy+4Vvfk19Ip20ks2niiGjm+goqlJvPfD58WvQGzTTXxe
ZAUihpKX3QyJPDpFxaCjHvutLE0vd5u9W0cKGv3X1/whduP9DOCTiaf0SjMrgnvb0czqJLPxcac7
fWRhZpi3AMQc0tKSNN4+3vro66jAKgCmhkfnhzpdXiY0m22Y6r8YR35LIByUviQv2a3xwO7IsX2p
fnQ/ZDKSG+uDUVRsUWNBhfjD9Q5Kl6K1nSmagfebeeVD+iGE0oxXUBlCZcsUnMZwcTfh8Ivv3Hnp
nKEq+jmaMBbhNse8p16t3pbZ6/VPtqZhF8EN+wjuVIzTuBgCBuzv0kvtorIgmT7MkcY+J80XJsNe
iKwwgCxikhvVDlTsQVH5IXq6aK0VeubMEWgtdsR+ZWrpA7/ms6o8OXkZUJAVkNr2F+0LUNj7v18d
QL1rAooKDx71l6vTlWHJq9SdIjz2Nb9PCsBB80am4L3xrTC1jQIgip2oSYipbj+paZv1ACd0ihla
vfLYpsptBRIgr0Xp6vqKNuLZSgij4zCD8wf13csVadpSLk2XYDutegz60WqCseaY1Ky04kdqp8qp
wuc4IImSEVF+uI0gHYCiOB4WgM8BwL/+srOLnS52Os+FOUV1jkEdFcwb6m1jSR7bm0ZAaIaoheoL
zvWlEUUnlZprdI6ULPa6xvRhRNP+NsVcVwJ2Jry2cRkp4ot0VntFz4Z0job8Lct60IEzZCm+TBR5
I/SiKIauG7TKEQzFShKYZQywXyhzlFs/wfBuoiuW50fDBbp8lMFIVkcWjjGO1vrMMmxQlIpdU1Mn
fQy+hCVCY2Ff1MknUD0dZ/03U6DVo/lq+zJYkyQJ2/pWugkYKlqLwMSIJM8TL8HJquNwgWDei43H
0smhWplKHH5rFxFuMd69DhYa4hF2gTmiVWrPUQ2ATEbCutPf8rm+G2o74nkZXj9eG+FwbSsqmEsD
p94HDqtKMdo2a5clKtOhfXOKfBg94PJkPIlbEQNklMYKfMAggCjB1k25VTHDnKOUdkZQWy5ihm7q
92OGaF+pvSaZBtiKGg6uZPwHHQK0CC6Pld4b3I1tfYnUsjgodaRT8nNswZCd7bpm2XWYT7m+jxv+
iFxgrcqtmgO6IoSpjg2unRlUiSByEFJ1CUsMzzb6q9XtCy2cjADdKYnJjT2FScCcDEyMIEQJJvuB
daRgMEkbqIC5RQgyzbJ502XqjRsOaYPbHAPpiopEQGSVnxcbRSxrUKK4U2tIRDDjW1WBtgYiHM6e
5EZ+ryyQ4rq+nxsfcG2DALZs6CChEPlgIISUdqWtLVE6PTrdsIvzKFNN0B9DN3SC6JuM6mBrM8/t
CQ5T4w1umCUcxky9IlzisN9L55S2NvLchvCumufcaePKWKLRvLHzR97z0NX2Vn5b9zJlmI1QBRTE
2t8BMhu8MsLdVZqmXVYzeM6Bo9qTDqjiYgxbHkvGhTd2DU+olYcPLQpYE3atn5q+nI16juYJ7K1p
3D5inJUNY9TXst7mlqlV5Ab1PgQr4IIuT3SRZW1aQpA5Gmo/67MXYkA22Oy0wAFNwnXf29q8c1PC
warsWdMHFaZy8wn8VB5ulnh5um5jwxeA10MbzsRXWmlWLpcDGhFF6dk0R9YAWWvj3vg5jMBD2F4t
qxduRPhVUQYqX6h64roUvK7ACqiZIfTGte4RIEy15e36Wj6Wd/BkRHKGaX5cWiv+8XIxpKeaOhkq
FpPUj1X6ECcHDFfXyk3L03BsVq2eY6Z8um516ythKAqxD36HgCukuvDJBfq5Gq4Uk8weSZeDrmeQ
Mk2Gv7/2MV6MNgW+lwOGS+EsMZ3p4ALD6uAOSdwErMVL3pUNwW9vogkT6+MVdgQzjsXb2SL4TnXF
gpn8zuLvfJfeQ572ZiR3swwlsxFg0XJBfgvPWG9lwVyfoCBng1IsAgV8kCgAqxYeAQMI047tPB+p
TsLr32vjAK+ED0ibFMxcAQd06SSxUi007+olMiYTYNyqekkpABMxpn939aL9vG5N5K9fUxnMNgIP
Cy4QOKY4FOpqCbWHqVuipjH4Ubc5aHLQNfTtjPNDjZEpDwOJjZe21ImydNIPupKW95adW62Xzm4f
ZSDCktzYG0cRrXckQZjmAwWGOJWlqQuZtb5HsjVQBTmqy/yxAbfb9aVvHAxYgQeBnmJtHAunEeXj
MkmaYYn4UXmcf8WSP7+R6YDIAEVIgN+A5BKLdL3iJIZScaRWMfhiIEegPzn5z9zObjiIvDDn0Wc3
+lRJTvtGvHSBjUCjGpU7zKsKp50MCCWWPWPrLHCXd2Uwzk9FiaugW4Jh+XF9B7fe8OfWxDYWbwcN
7EMjfPVof2leJ1Bh7Jxg/uJAguFGk1nb3FHUdPBvBBlEUuFkTA18uMOOtnYf1ZpywAThoYmtT/Pw
M8/vzfgFU023ehfYSwCWzgZUjRjSbwokfYlfmE+FQpVDKtX63DqwKF3awFLi3kD0u/xZdLEWTNTC
j3T9ydBuGaSzjeWOyZSrNjYbAlkYuMD9pAAFK9L5Jg5okTQTkciC0q37bKNn3+S3VfvbVPtXlhq+
A2U760jiv39DwjDadSCL1iwUDVefO3vgJ8WCqX+zwVfufjTu6CVIb53Rt8y39hs1PdrJZuU+fmiA
OJDA4JYE/9SHCZNZsaY8a1okmUp5hxiJBuyAL1iDXBPjFvyG1SoPcnOWhJ2PAWE1uyJI1kQAXenL
dXJ34aXdIxRa+Wei73v3eUkl4fbjbbLCUxBrQRqzdimErYQ0H+bLKEyAzWqln525DsaRV3eG+M1Y
7eK/xvnasLeyfeDRitkjMfEc7LwjEG7D7ZVr2gGUr+wGLxj6Ta1TSYHmYzv/3RTIW1BMhsTih2fW
vBgTrpIlqn+WTbkvyBAMRndq+8nrGxrwEU/KpMSAFY2m7o73zWOxgPYk96shGdHu576Ry1SKtxwJ
DuvgvACEh39dftEMxSR1ZRSL1OIrZk68GaJm3qgduuTUo9D41/kw3rU4okChr7AXsWS6JI1jMUtZ
ori64+Q3BhQHWRPt4814aUJYENovbZwZKjaZfx6XH/rfv4cwDISpHLQgMen3gZ+vLyww6K5vZSDQ
d2BcwtGjwyuxU8nk3dY5QKcTQRMlS4zIa5cfph8wkp0lKd7kQDdb+wE4k5u6vZv2iSXJSj9eiFjR
mSX90tLi2IilDSxB/NVj6rBz3TTA7FE0JzSIXUkIka1LuAsMVA/VeYQ1Ro5vWu8num9Ca1amFbcV
qQAww7Qy6hoaWoCXi2pnszB7Z3WDkgVxXgc12n/THEtW87ERjjMN1AB6RLh014bqpR2QLbfIYVBd
IAgZVupxffAYnUtvok3A6a/SbZ/Vqb7nWbIHKXSXupIkaiM9vfwFgsPj7JYx0hlcBT3bEdqd1qjp
Ju5xznZ4xeRK/wpWo10aB1oeZr0/KTLI6eZeQ5MI+7yS9osv0HjoDD722AOlvnOANajME+n/dqJ+
3WeI4yKNQBUObdDLfTbJmNf9iIqHxb+XyxNmnqQF9K3Ige8INAP8BV0X4Rxwpex73BPIUoLx0L5c
TwQ/pkD4/Wd/XHD7wtC6ZHHwx3tyzKqnmt5CS7Acw+tWNo8yIGkrbyEqbGI7RUvQrqzTGLlte4gr
3yQR+HZZ6w98d93Q1rWB9yu++TqvC0ju5edQZhvcPzUMoa9zS+hyn8fZG2b7X3XtEMfjJ3Bm2p5d
SWqxW46GMgeONeLV2i+6tMpIPmZcyZSozjqw398S7b4EPv4flnZmRPhS4B0CjsZkSjSN7mudDCHY
+negJvBrR/OdTAtb294VVba/bnYrLuIdB7gEkkhwOwjxPp07FOt5g3jffrLsB6sZoLx8j51lDO+F
9vN1a1s7ibEttFfQ2kPbWQgaWl7PcFZYc/vpS0eSiEzdqSDs5rqZLa8/NyMsqnRp3zS0VqK0DM3R
L1jEStSzX69b2XJGAAXepyhwV4oxOHEzcJLqrRIlh1y90xrPmndjGJOg3IO4/7qtzY1bn6vojAL3
LiJa5sawQMOH68vUUDumSaiyzy6ul+tWNvcNhJBoMK8cQSKyxB3KpsNohBI56WHGlNao39votI2Z
pOq6tRrQ1YCEB+UiiGsJt1cb6wlruxHJDIKEQcEIiQ1T2Y+/X825FcHZ2lIvVl0EJeKPQ/emrkzD
e+2v53ZwQSCzxrselVAQJwvHNgV8c8wrRYlm7TjP+17x42GfDpIN2wqwcDD0ZTCzhybouqFnDz2C
rw+NCl3B5OhdiTUYQ+dPie+OcyjvTK4/+bIzqYJxB/Ai/LeKBs0aMs6MlZOGAhckb6MFHKRRP2WQ
nAXt5PP1r/ORYwM9Gcj8rtfGqq8pQk/w25WWzfEYNVA9sL/wchdX4CE8OdpXor62TRCz4/xmPIBO
uSijFFQf+XxynlNypIcKg0mZF/vGD30Iulxyy2xUMi9/mrDdytx17oQp0qj6Pt7kwdOyn3dflZP5
9foWbOVQF1uwnseznWaZW8YOhZ0eTAXLLRRPPL0KbDcs9RsKPs+vPHs09AN9kcYTUfYN1cXLJQo3
aYZPr/MRptvqJlVu9Hhvlig9exCsNLtDwT5Delv9QqjtzfEuLvz0U0Ue6h2oaloCTv+nxUK1NTll
h8UINfet1/atdWqX2wT/58rTdvSFPdWJV/bNoSPH0sHwNiTuS0nAeqe0+Oirf5xI8FXH5mOrj+4Y
QUiJp8eWvTix6mn8pVctL0Onxbahl6yEkMZZuE/nt+q2K6pdQp5Sts+AIGfVjTN9MWt6Y0Rm8gWq
GlDRNo3S62sDE3FBvmS+OXil88LI744nXgpWCSa5+0Xt8w9fY71qzhzBopMNdc2ER0b5gOYg1BEW
3fKs5LCSzyze6Fcv9GfhtTd2HCyIlwPUue5NaCLiKzRRDowMPaT2HfGz5PPsBGDj7kcaZOy1gny5
FfX36SMku45aaIDhzR1CbJqHz9Ie1eK52lUPBMqY873x6LiPBXvJyN0EnmuPP0+vjeql2f14Z2WQ
L4XUIQYGT0p87xYB2G7kylhrTP7wPYFsgr4BVGsx6H25EfXskG5CySECYxYgf3PRhVbbLDdFU4HX
e4IcF6tAt5zo1j2kdPinohvARDnNskHzd9qXyx8CwW1ILiLPRGoO4ajLH6LmYzOMPOXRAncBBtNX
zfHTiHo3Kqv+0vaR89bYhtcCSFE1api7VqgrN+78LTNdj3E9nExvRo2l9wjICXOeheAYO6zF3pxm
XqOAyZb4/X6w2oOzVvYxJ+sUUd9ZB0VGLChdi7Cp2lBpTe1S4BrJcaa+/cU8EByL6l6PkiycEgcY
3HCaDuDSTQtQbVFUi9GarG4y9Z7d67ZnkEMapuO+yvxYC8bqV7WjRxQYbf2xGqCoM3nmX2dw2H6g
z5DsoNmCy+hy+2ldjVyHxFH0zbh50B/+Ou5e/nVhQ1Kd4lGZ46/H/YJvAblrbd87wK1X/trNICo0
lpawn4uvg37q6gSPJiqr3b4Pvn/wMEzXQJ4WDxrk35dLdFjLlGJgHIiS+Z4o5AF8YF7F6UOVmUfo
1niQfAJ4GWGsQsNg1gKl8eM431ea+zQ4yzPkmX6ifndLW6f08rG7HZv4gK7NU5wU+Kh+qupBgtlF
ApUr9VAuPOz1ne5E9vDES8ChbctPiCyQ4Td/WBOQYJhh1FyAcoQLrVb0scidkkctK4CBZEFVjGh2
hDF6Hte/4fvD5JopwUPqVjWaNmk5cgfrqU1KDO0Cs1JZj2AFedHNNMhLAty3HSj6fDvy/MuY1UH5
1NO3vOs9sM0cRkfxBv07b496YfiaOe214iD5lR9zKXjaijBAkoPGqKgrGCejU3V04VGSp/ZuJuMO
Uk9dUCSWFZSkB/0yie+AGUfMzwxIQJlN0BsjC0g3u16Tl6oPcS4DB28Ydg0AJTsDNBQnmpQgn5jK
Mkwbx0OU/D+cXdmOo8qy/SIk5uEVMJ6qbFzV1dMLqp6AZE6S8evvytr37mOnkbl9pJZa6pYc5BQZ
GbFirQJ5ltnEk5GZQavq7OXxMO7FH9ApikKcAzQ9qCnAGXG7V9H4AEYOpx2OFUgfLRWkjx14QqXK
2EP8Z9sae9vejtO7LnlO8gydhMCGnKEChnJl2teIZIbsXW3W1Fe4UWEHAF3DGZZRyYNMsLADgN9T
+NQOx8GOXkpny6qLEutB1xY7wFKb/pjMbCUyXFhOmEQfKC9Ncv2N23kYG/QbO5kMkxn1ZnIAfeRK
RLM4KGh/ctkaG28L7dZCzaxBYjnQ7yUCgCTZMvVkqbnX9tDhCqruUE0ruGzhLQZpFACv/kHconIH
Hadbg12XpCQ3zPasSLlHygpidupWqtYqR9ylXi3WhxkbBQ/IJXBCdxHVzmhsqKhHsnOJEGRQPlVk
D6LSSQO3z1R6jb5yfyyYA0UH8A5cqxr96MKGHZmmsSHTEPhQ87PUBTHZ9K0nd5+wbM0q5Q/facLg
rq2JKPNmjEbwtijs3PyJL61+Arbs/9P9xJ/Fj8wID1qFTRUFoRE7m+XPifT+ZB1p802xnvvIT1N7
TyLdZeTX47PPXfadUbgwjlRxwOArnLKhakdHKnR2RsOab710T+TtsQFhx/OdgV/+jwHhMkaxEVwU
BAbU7QTFacU1fW1b+enK0V3Y5zdmhB0RZTmFoCLMpHHl6XgwlLhO16p6CxsBdWBkKIFaAzxfRFwr
YPSsoVrAznm9V9P2wAZgoqPSHRqQ2NaXxxO3sDJopEL5jCOWUNkTJo71NZDM6dCdJ1L+mrvUI3Hr
0lnxjcFYqyFytyPsAgRi6C61LJRIFbGUzlD5HfRY7c7JPj7V+/6nfID24ZYdQO/yJ/rabx8PTXyB
801xY0/wSnIRSSORle7MAsYfLp9QhdpoG2PPhpVAYmFf3Fjis3z19FIGmUDNQoYl/c2Jmx9Qtfg+
rr63xaf+x4CQPAaZBAAC8LOCmc4w86okTXceyHNEzoYWv1JjI0kHk/4xh7r2YgcMnsqOzIXnaNVL
Ge9WpnRpoApuad6cgr/F2GyWoRBZgxzs7Ng5cuTuIGtuEh9VFLeNcJ79GSqPFM/9xDfykJUxdDqf
8pX4cMEtA+f7n28QnImqVtE0j32HW2AzDOyp07iEbLtraePK1vxtlvO/K/3+M++omPK8GecLE3xm
1antYJY4JOq0w/Mf2u5uXa24lsXdivzfv0aEsKAvLSOxs7E758OxR5scVbzRmCGc96KN2zzeUzSR
vT5ezqXDz9uoeEECCgliV0mlkgIN2zDJkKjRmrMOVoryS2Ss6aAs2jGBruNPYRPl2tvjMZtOUuSm
1p1T4rwPU+vbifQD6aFJ11YO4vIRuTLFg6+rk9jNVj4AXN9BsR5hAfPRFF5T4OyCbnCT3E+Bfkct
9Vu7djD46oi+DU2icGyAaqOqJGyRuScgDawxRAfAgzR7Zl25aarUTdLSH3JrM6DTl+EblD4K6mF8
k8t2pcoohJX/bNKrLxD2D1Ie1EwTfEHe05Co7M1I1tZx8fRfmRDWsSM2BGp1OPAYygwtlHOc/kk3
V8bxgbl8NJXCEhYd1JAzCVa0Xfq9bdz6148ECaSNanp64xYgbDj2uxz055ZrflUh/L2rf1c/ytEz
8SQjLnqP59Ejv9O1LP3aBAvXiRYlaRV32FqTCuCdsrGGtfld3r3onEOTLKj1UAW93b3KPDtWpcEE
UV3kph1U4n26/6mOARpSyHu2V1/+Cw9wZVC4UVKO8E5NPqZDvh8DMLit0eOrCwGnjgrAv2MS3HU3
pPJIEJ7hytA/5c0zuHQ724M+Uc0O6MnZG7mJTIWnT82+JNEJehxPsRm7xtju5dpwax0cWoA2G0D+
2cOKY18IG2++TYh+8gbx3ID+7jO0IljjZ/HFvCjZW5taEHEOJ6ruH0+3CLn4OKQAdYBmFWgA3ihz
u8BJm3WtBu6wc8deoOzqMid9jtLa1wv1eR5fylQP5rl+LuR2Sw15Nya15j/+hCVfjPjBQXsyh6+K
wplmXsuTqc7DWRqoq8XbFtxNGmS81/pylnwFcLeahV4gDaVhYaRli7YW6HMPiFKQCaz39Y+5mVa8
/VIkABQoGJuQ4wNAU3C6WpZhiSwynpu52RD5yUKPEQvHMfLrcfOXj+qPpUPLBdJSnMMY2IDbpSuc
ToLqezGepaz3hoRsDaBk4NHR/AGtYsttsmwLifrHq7X0Frg2KnhcClZxKy+yEa+130kWWJbLjK9m
tcfD7bGhjxqj4HU56hR9BMBIov1YWK+hb5yqMmHJQpKcpq1X2nTXyWhgUBnI8n/o5bcS4utpe07b
KiC6vTXBZJ++V1L/3Uzt7TxJrknLzajkXq1FQTP8crpXBsHzTC7WIvuFTWwAhfeBXcJjQnxJKEaS
ZJWFtShkaM775lfky+Nx44A2vMh/sE3xM3WC5DcX7op+Jo27Jn7JJ0OcrGv7gp+2Y3tsFTAwnyWi
7htLerUhPvt4QURAMN9vwJDyhxL8BBJmgmu2aKrkRtOM5xmXQBR1323tZBrsuaiArLDdVuPYyj8x
Ot6s2VibYL6ZxQEaoC9AFwZkx2yxIg0utE7XogF80x1aZFV72slj07qGpEWfpLT/gXwouCmYtIVi
cbNJZOpnnUX8cVaGlXlYOONQgsJrA8ltKEyK7bS9hFcPKwi+RJe/NdVv2elCoG9BLu453XfZWclk
ibyOH9OODCVQBWh+su5e360dGfrA+umsWrWnxONOrze9NXhjkrtzsoE6+gHl1al+L/QvtHHO9L2L
o0NO1voNRaqD//0Q9EahYxQ8ZGLxCNJFdh6383Rm5ZmMp7mDUKF2tPqtbW0mFvSWs60HNBs5YCYB
+FVOA9k8MeV3aayqCy7tBiTdkH82kOa7U0ftAZOJO3mazm3FG8/Ibwiv9+5MzkCs9Bvreba/WvEK
hnTpqgRkDiSmnEEAZPLCGYukeRoyVsznGqpOI8pDnF+wcdHbD6Rn5RfoukQxMYtR49DkbWQ5a8yN
CysABCbwMujVBVAd76Rbj2+m1UjBRTGfG/Kl6oan9h1TBLiJ03jN0LgJBBgk2asn12YulXZxB6HY
+Fdflr+SNe2we4cDPA2gVQApYh1Agnz7KbY2dXOnyvO5G5XCNVHMhJzemkDxvVe9NSJEakpWGoll
zADEsUNVo5/8Wck3Q+Q/dmxLVtCui9qs+SFWKVxpST8YGmVUPhsk9ipLdVGx+pP3nx5bWZow0G3y
BgP0P6O5UJgwMliDITXy2Zym46BaqasVa3DthSc76su4NfHeRAuQI7LZg4zI1goQB5+T7hCNO1M5
pNIzI6c84qxEmq+hMyXR6UoebWloKCgDxQMgIki/hAlUa6KmVgSrsQma2WGesg1aAy3v8QQuLRMv
nmKD84Y1kd0zQU9IDs8knyv8Ps2ibSVNryjuvNfJGpnw4oCuTAkDmp0SQN/ckM+KPm/66UMR4PFg
1izw/7/KCthREmvogIMFeQr7qalcB9qzj23cB7zIoQDzBtITHFV4yVsbCUlVixqFfLai71mUBHLz
XCl/Sy+EW4FbAdaJYwZxhARHkFZ90dUWTk8JNg7PwZsIWMuD6pcH9lx+r1c2wf28ASaINh3EIWh9
uGtptZK2VzAo9Rzrkw8iuLy3/b+dNfw04gxkNNH7ZIl5E6eVpJa0uYbu+WpDcroZ7NkvwFL22Mz9
bkYkhQeXjf4y3GBiAWKkSNFWbNbPEOlxM3kP1T5O+ZZmxsqMLRiCLwAckXfJ4lki+FBLKtR+gBDY
GaClgJhpWEf2H61Nzzorvjwe08Li4BEHWWzemIb7SdhweL+VaM7MrDNuSuiNfa/hSB9bWIhBgbIF
RSh4nUDaj2ri7Z5mE9gAZlbZZ0vzxuKJNdOljRR47cFxQfZQulCxeTfSoYXk47NToFDx+APuZxMI
Mngg3loPByFW4FKQ6YyznjrnpIViM2BI9NkEvSJNV6CRK3bE2ts49XGb9IlzlhLiRRA+7LXZVZ19
n/94PKD7aJYPCLV8zKYDTIpwLY2TrNKpz5xz7TwD7IlEAYRojZeufFdiZZ/22stje2LfFvwFtgd/
gEMFAmg9S1jByjTKjEq6dDYgMOZmaI5SDuhbDSnHLRTAhKEFlzpgaH925sucJ0B0/arRtqagDCTH
SF/+fVh3+0F8Ka5csWMz1cplWzqrlyZ3pa8Gc/cRWmk+lYf+GbD44PEELEy4jg4hB9BqAO9BoXRr
TosjzgSkJqEFuOcsvWedtqNSs0mjyU0HUCkV0t/uWRgCvRBvcUTpGGXqW4u2MUD0O27M0zy/QpGI
+VKMlHNvSX8GIP8ej+5u337Y4j4NTyNsKPXWFqMdLRJ7ME+dbUyHtG3fwBIC9YKGWgFEY9Ywrdx5
3bwKYY6DrR3eoIEOXWEz0RoYF0YN6yT3ft3Zp9rc9rR/1c3oswkK1JWlu0vOwamBbo3XQJFyuevT
iOtaZy0Um0+d9dW0vvRNfDSoy6zGLQlSVzpkfbq1Cb0fIWwitsIJRX0N63g7oTmYSZCOyewTBLlM
v2pYiNhyS/sIied8MsB4kK3ykS7axKEAbAIk6gCG3NocslKpu4zZp4aWpQebu8oCYU4Vy8oOrA9H
rYO8Y5JJbJtV5bcKKQcvdYzaNdCb/Fo5zffGbkO0jEfoD55zv+lJu3m8zfi63q47Sn24y/i6g2hK
ZEkAmsRJdYBNTkRiLhqGNS/uii91Ubw+tnOf/0Z3JYDpCAlQy0eWUpiKQlJ6Pc5j52Q+Y7yfZwbd
Z7evfYO9pdAwSV+1P9MeOUVIbG8fm767TGEZ3GPo0OGy0+ilvV2Eljp60ne1c5JIPgQKnWV3jnJ7
JUYUqXUREiAVCrYJvqGBJBBbVg0nriOa687Jkqn5fYo73DVKojtfQfKD9mtWwElPQ+x8ndFY0YBp
N81iV4KvqYNxGtBN06WJle8SiM1vC2oPaw1ES9OADgSusQz43V0Tlh23gBPOYMihczw/xVZcQbJi
GlYme2kaePMOp6tGvfOuc9es9C5r1Sg6zRarjzOCf8dVwMDlzV1Uu+ZsVtvMmuyNng3GSdGq3i/N
OvbYUHQbCE9bm7pDQ6BTZMNK+HbncwwbtOhINiC7B+0kMeBpm7HOQJBZnAtVzS96mijbOMrZJYoV
8ASnqpK7qRK5jd1MG0Dv1hqp7g7ah3nQxplIZ6O3my/P1eVoJ10qd3VSnCEh7PhlL6ebbI5Szl64
pix9d3WgOwei54gbeTeabgmmpibNCZBWSejM7fArLxDg96lC0bKTy+d2SLr3xwfs/rEMg3xy0XUH
N4eA8nZsmVkaXZ7GaWi2P3WIeCu5P9ZtkL7V0ESZkiaIJE+CUMVjswvD5C4LmwzkifCwQokgTnqa
NpmdhqWm053aqHFAZ6ZvIPtag+EE2MjH9u7iDc63emVPuJGHChsVz3aM0jo2w0sjvWT1GfyQ1uwV
q31DH0/9G8cMa4hqQP2DVBmISUWvxRjIZJCJDgdPC/qds8n93ld8zbf93FdcaZN5kheAsqL9pv4s
wk7xjNIbupWLmlsRvgLXA8c0oqak2yJ1haSQFi3fTQa2WyTlyqwEd7bjzbrxo4GIJ0Si7BWDC4uK
kA6sNkgMf+ze262kdrouNV2eh1oKCcbIlefwbWrX0MFLO/bGjBDuKE2r96lU5GGSxFspcq0yPipx
CiDtpoojL0f1u9PsXa3YK5vozgshnLseHx//lRtAk2U+WpmUhXKZ+aDeJPm5GU+yEqIG5Zb5ySRr
8ntLS3htUdhIg5QxHYczD+l0khzqsx2yyFId0GStZrewdshoQ6cIKX10ohnCpFpSTXo1VYtQp0io
9+m2SD9rxXCawb3++CgurB8uGWiUgPgI9y6I2W6n0abEYbOaVeFUWR4kcTzMYzoCXRyQguwUxSsr
5kKxfTVxzA/57YFA3yNwWqhZoC8R7uDW8ECrVB2suQqtln1vRg/8Hy3S9k6gJhtW7JW8cam8VdJ8
Z0r6yqjv5/fWtjBo6ISO4ywrsD2+gu3azctdAXqV6ct/Mbl4wPKNCtVxMPbcjrEkFbNJ1qDtRwlb
Q/OqNt6O0RNxjsgYIyfqTiw0pJ+PrX48xO9n9j9W+cm5OhmgBxhB6VdVYQ8Hl73RV+NHdiHn/ghq
STf1qq3pFU9VIB8LPzpPT/WJbPLtHMov6gv6KgNgzFeO6r2/59P97wd97MGrDyp46oB1bRUqTILM
iYPjqnsF3Ssyur9m6kVD9+3xHNw7h1uLwo1Gk5HE8oyJ79tLLMPNz89lC1y/nw6nGDDRTt8+NngX
lCBKAxYFh4gn7EEgczvnrKjLHhFLFVLZ9HpFAr+GuivKv+uPx48jFgTUGu8pBF9Qy7q14rSN7TTV
XIda5CLKkr6v4nfus1ncBPariigEx1Os50TxWOK5njShFLWxhyJE7w+ODOourdU2DPTKXjtmsl+N
eeXl2lh8IWgP89rYqvePZ3ThjKKiCUZPMNR/PKpux1pOUYoowqjDVB/wXouDsjmAOMKlpF+xtLB2
yA6gfgx5GNTJbWHtKjTTTEjL1WHVTejHGkMKHBqx/hp7xm9iADCQXsW7BAXj2wE5epEZc180oV3m
fdAksox+x7kJHk/bws4H8TCKsmCjQE5QtII+jQb0l1MTomwdGNFwKFL7Qo5SOn1TJPt9yudtE397
bPO+DImhXRvlH3V1wKGEMnWV3TbhJKGXjXxGv5Cb0AO0IVz0M7uW0QEIvh9rr5Skt5im4WP7SwsI
diNsWd7+A73FW/O9ao1J0aOjNGJG0I3M63uoUUjVyq2xaOZDng63FfgIhH0SzchpObXehImEgm4D
nJ3E7GCqzV+Ph7PgLoFc5jWSf+wIt5OdpMYAvEMTGtZebWigpZ8UaPZ0T1V+Jv1f6jBxn4JDhkCD
CyQqwJ7eTl7cdUWWGJSGY1uyiw4BlM9dlTkeqobtU1+p9YYoZJVWhztg4Y4CaAIPDrx2UAYSW4qs
HKnWRi9oaJBkJzMc7sY1lJ/IrWbaiwEdBvnczSU4g9fYlxcml4t6meB/QbUGwvK3w1UAUbBrmbXh
bFTqprQ/9Y1d+WOZXQytPqcMDagOyJ5WcpD63XB5cUCFUbxDkEPhW+vqgGQAIRS51LbhZFEgJpQ8
+dyaJrk83jgLwRzXlkBAZyA7gVSusEPLppCltNAxuGLKdm0ymQejAdmTJhloU5zk9qVqhvEz4apz
jdlJQYb3727lI+6XFh+B/BCo1kBOjsrY7VjNzGYZlJvbUKMN9JAsBzk36ryD9jXezxOQjVYfOSiZ
GwX0pLtqk8fUQTaWrHUWL805soW4z1AJxDNIyJNVLZN50qQNO2QiNgCPsN1MijX26TUrQqTR2xRF
qxTJRdBvDBu8WToIIrds83hS+a68PS6YU4gToBmOa/qJJHZRC6aEtMCcKl1z1FgExbDY/EnUZBvH
sQH+sG4F4nPv62AQLEwwCcQ2zsvtIqpNWmiSA4OGPDlbJVF+qgoIh+SYWv7jofFfEoamATCDjgEA
lzga4dYSMpyWQhTKwpb+6sfPWvcORSsa/XpsZWECb6wIKYcSmd9RayoW8k5gP4Uijps0VuRqQ6G6
pZ6hLaS01qoc4t5AOIKiMEpLuI+hdScmMieKjj+nM2gI3Mzg1XVDkSBP1mQ/70I20YwwNpXV5Tw2
NgDtdusieb4pCz8ffkc98dT2YiW/p6ndo9NlTa9I3COiXeHanYd6zJEqpqFjfgZ3CJveRvL58bJx
X3G9OT5M8DlEJIpSg+jQYh2V4byN29DKvqsg2aSAk/altkE7iztX6K7RDRdyMCveWlkyC88BsAp8
tYKU9+2ebOaC1tCEhbvWA3JO39Rv5qf0uT9ET+Ufy4sPFTJGumt57T6PD2TcPh60uFdV9IDAbaFC
jmQRL+vcWp9Ks4uiCGWVNHeNn+WQ7Ilt+g04MsBethI63SHPRWOCt67zRE2KWGGhA3pMNZBLXW7c
tpzQdtbraCCYpWw6jCO8004vR8vcSGrZJh7raCW5hmVE6TZSnN7Gk6pW813UtJbtgeIT3XFmmqfE
r/tWnneqmQPno9Vmm3vN3M9/Hk+Z6EQwCgBAsVJANaIqIpKK4l0Zmyyf+1CberDYo/yzzaYEJDcJ
2UUTXZMAuKsYf9gDpIAT3kIkVGxPTutq0Io8H0J0BqrPKRgn3tqpsPZmOiQgpupbuJcahCaS3Pae
ltWSX9dgB5RM0nt43qleNas7UtfINUqSuic4AQi9itWOG37H3Z4flFBQRLA4wIu78tutFEuTPqao
VYSkixzXVKuj4dD2Wz4r9CkHW7k7Ik24acwq3aNpRzlQO5tXkFj3Z4mjv3h5HfAv3LKCfy+HUqur
Sh3CdAC7NtI+J6mcrK86rdkmlcbq3KXRmxVrJ6Xu+5WD/FGKvBs/KBLQj8NftSL4PVenHHV0bQxJ
rDZnmkdjYKjahPJRMnuIUeQA9Ce11ylS/+SAgORkFn2yA8y73hRxPbyTnJSnjEEgiQySBp4AY0AC
Qy59bWwtNxvKYpMnDfxsTa0DmJGbI6lB4jVEzeAxR49cPIgKr68iwzPl6cVMZyfo5T7eSb35Squm
99DwuZEQH7pDwTRoc5bVSqvQwvWAaqwNd8K76RXcbLd7oIwzmidyOoaJ8wMEJX48SaWXfLarbAe2
u3CMgMZSAwSCr/jCx8dywZPdmBZuCBSJEx2Y9yEsVeNkZNErNZWvo5Od2v6QSUi5PzZ3F//iWPLS
O+97R0UcfDK3Q23rqWhGOR9DhRDPrnSfFFAHHjIvV6EhKTFPY9VeqgFbAX3Biu37y/7WtrDP9bLv
LGqVY9hbkwJ9JjTmzKBwybed9F5Elqc6kT+VJHP1NtsOaQChBA+QaS1fgz4uTfrH6wbMU+gsEUM3
h8hz34wU6006F12oMuKAHj19U/sHiAvv8bCXRo0rCh+LDACK0sKMW5PTatC0xAEjEmqPkaHsDOrQ
v99H0JThORownUCCQNhHtpYUjk3sMTQL49IngTnraBD8Bb0ol709HtCSa0cRDjxzSNGgJCa+TCsr
ZigimVOYglErBfcOtT83015HY840SK7izODtcs6lhVon6s4Y6+QkbmXtWutnCeB3Sf+SkRj1R4AY
gZMBSQVoP+FFbnf1NNLIqJt0DuNIx+sUUgWgNQH8GJSSyV8vJ8dLcm5uuAvcpXxvXb1THUpirZyL
OcwiY3BTBP+bqNLWyMQWgg5cRXBHEO0BUB5JgFszVW+UUpxSJczinm3yPGX7WtYrt7b1YTtMknqZ
ULh3HT2Og7jRLB898ZYPhm/bN3rwoCh5ZD1lTlUGcVI0z6zKla0lD5aX0K6MoMDWaRcnKlb7Hu7v
MiRK4FrATgrUErbJ7Xf3dT7ZvU20cIoLHxkLfZP4nfNH71yzDgzLpZNHXFa4oMFI/ercll9nfu6o
W68lExdc3e2nCCEq6uKWZBT4FPMAntkg8UP6Dl2doFl7zvPr4fYKBWcg4miAMiAEKIsaEZozZIOi
lVqI6w96R81B8UnwUztEx9LLXh8fvvsXBbeFFx9cKfSIxHaGuavk2FRgiyG+L+vPirWhzhp86T5W
hBEUuwDPwva7k46ldOyTlhRaSLM30N8GZGo3+ZCDA2Zt6vh2uJs6hHPgEsdlBGTh7XZJNa2xmVlp
Yf7NlHbWptlCYqmkAXJq0mGuvGFnKG6h7R9P4r1LBnsQICN4wPO8ucikTIYUmzSdjZAa5mFqJt0z
jMzZPDaysFLww44KsQCgdMAyezs0TR1SfcyoHTKlp76VMcheU/o0s5SstJ8uWoILRIESLHWIZG8t
6Wqfq2Os2iExpNQ3rJT5eqcXvlOB1ubxoBZmDh2nMgD7YMtEO5ngaGWtZUVCLDuUwALrIuFsB2hu
ItvHVhYHxH05ZD+BoBOtWFKrsXqU7BBCYnTfIwpNcYt05AvL8Fz/S1uIezVUNIA3QBoF5Y3bybOk
uM7rNHfCVpWrSxbFlRZIqj3CVaE5b0205q4vjG86tAEBFcRbw4DOuTWXov3Nri1LQqwP6sqmhgjb
d0sb3MjYDl3hatkcTk2gc+FA2rgxjbb4p00voSwZr6CV79YSn4Jzh/sSHUFAEQtrqQwOZOH6PL5M
FWgv5pb+yeZY/3sjEPGDhA5egOg3ENNydkMkwP7s5HLerPiOhc+/+WVh18uSo+Daxy8j4vBWcnsf
r74bv8RhMFefLVxjFoN8Lvoak8uUfoEn2Rv6WfqajV7ZDp6Tz4Gm743sU52cynjyVPocqyDLNj1q
OytB850rxoeg1QDbBS8ToI+F7SkrRdsSOOML08kuSXM00VBWozXWAu1mutZlv2ANeTj8wUMQ5fgP
9sar4EaKFCkHMwO5NP3s4mACVNj7crKZ8xXnuGjINniNARcIMGq3xwA+t846GpGLbUvg9h12TjH/
IHbmWfEqGwKfImEt0RnCIXEaUBR46d7aMopct9FkSy4pScKx/lbMW7l/7fJtP/4wECjKJiQfziqY
JucZOTOgRVEicGm1K8lvU8rDx/7mDpwKD4AEDNYStzguWVEApCw6ZWrlPrtMCP62aUtKzXWcoXbr
ITk4xClfxtFCR6SDrDVRKvQeG1myH3pjOGIqEy822tVG6LtrGNeGArwyb08ECEOE96PpMZlQfcgu
0ZB/qgznnNndZpJ7V/1UUc3Tqm2JsjKiR/AUJm6UzG6+9ky6D9fwDQB/4djhBQ4aSiHinUYjT1hO
80tlHvGEPZHs0mTbRN9X1r5VsQ1Bk2jKmft4Oe6uGmC0PzJU6E9GLvOjbnu148HEFdvIqmQXxM9u
alPXqv90yRouasFXITJEuIFqC9eyFsbWJ7FMDUAlL6lij15Tynh29vaa6vf9wwyD0cBopKK2BFyA
+DCriaVHhj3kl0gtPDUJqIH0fcL2pQHhjRJkQ5OX92DMAImnwlKf2sc+/wW0pU8BCNOl5yLKVs75
Xd0bux25RsQm/IoBw4IwcjMxaiNiAMHmSf7qRPa+r+hPYwiM0vnZ1L03RZErTbtJ+01Ln2VT8Hh5
lyYeYSwnvOSlYpHdXZKG0uyrpLiUI3DAyjhNgRErzUpUtODNwE/BI2YLBUzAmG49DCF6OSgFKy5F
n3vQkdlP86e5IK9S8V+NB9gTNLEDAIu04a2lHrXLPtFNTGdZBa20Z/HoP56xpQOBHCToNlBMw1iE
azVV5kFT07S4UHQOeO1g/ozGjiBjC97sx5aWTjzAl+hxw+ThJhDj1iwH/Khr6vIybWUQuQxmkE27
0bxE6UunhtL0qZH//rSDDg8gFgwPaCRTmD6AXyFzCXj8JetVw027XnIdSdvL6tvjod29gnHKoRKO
Kxsa64oqbojaqeKp0kkJxvRPbK+B7REJReeNgbGQvlC1WRnWwg13Y04IKiNKrDmfyvIiGxXYPSat
97ua/U6nMQMbrwNSWftv6XXRL/xRqYefwQMKayjYNPtWiZQZNonye+7ywNBrz5gv6V9DobkhFScL
EAio7yJkuN3ydRQVkp635SVOPUacQJk24xvazUpkEWQ8gh+v3Ac3khAtwBz+QAsN73mRXjYqbaIn
Q1FdSD7HT1qqp5uIZX2otuXoy7PdbodYHn0Wo4pIa1UPGgqJdEsyJx955DHQkbz2KkOtfSppbWDM
oLYzG93xRlKb+2aEpi9UOhNfHUwDMkmkOspFq+ycaADlXVwXbmmyLqDwV0HqjJCFqqdsT0lNntom
NaC0lapvuTJbXoRJAf5zgBOPk/Ila5R8S4sxdvsOxUapYX4sqckBqe36oCK9fW5n2rmN1XXbx1Mm
7D4QxuONe0UTy33w1RVa1qQ0qgo0scO4AUmPTUDNvp2MTb+KpOZ76mpt/teSg3fhRzAn9ldSRxqH
fATlrWLtSEV2wEY+G6dYPrU/6ec+j4JYWdkO/Hp6ZFHY5WjdiYo5hsWU7Fqv+pm+xftuDfqyaITz
3mK/8TeHejuBXYxOMbNShqNdR24xfXciKUiLFy3p913xHfnxx+slOKd/ZvHKnOAES72Ya/RrDsd8
PzwDi2mf271E3PLQrryihGvxzpCwMSYVZFzZBEM9eVPB4mvGvyzpKS+zlUtevEjuDPE77WoHdm1u
FpYNZmvta7HtfkffCk/7o+9S0Nus9Z0ubsGryeNjvjKVqzNDlANTJKShJqM3ogsK3wzoAbTffwn8
uBuX4PpmqGXV1ghjk1e8oKdlOA9rN6L4HLmzIQRoRIMinEX53J2TsGcu+9F/6fzkIAfdHjLk3ZfH
m0+std3Z47vzagI5kK6twAB/ZAFFLvat2Gpb+Slxpb1BXAjgPjYnRDOiNfEiLpvRqXRrGqAMt+u7
UztiL649IZYYyQGs/Pf8ipKzad+Bf03G+UXPbIMuq12ZuCVITI8qXPoB/K3JUdragez6Vr9Jvq+c
ssUhYs/xwh4iKZHKQRrR0ihFcL9sGg85wAPtqKC7Yy1Y417hzhNemRH2okOKIpUkHOb4OGt+9ZsB
Egh9mD7oh8BJ0BnQwPMnm6lRvN1/sYZXloUdakkqapWc6FzPNjbZJsbWBlPBYxtiwuefjQLMKurv
CrK14juwRnMDYb0KkYdyr2/Jk3YEdsb0yJky18RrbZ9v8ByWLjr1ViwvehQbr0+kwCGJoAsehcUQ
uQSOHVsUGja9Ou+6r45RbazyaGeD28mpO9Xf8LD0Bn2NQ+eDcVZcVAV5LkTCGoeKC4uaz6ytUZHE
9dYkFz3ftuYXK++3evk0g1hHq9wu/kF1F5GsX6rPSpr6enzsEALRTxP/OOeb7ASxvouzy+NZWdrU
AKECay7z294RvEQEgpIuy/LxWKcv9fBHmr9Pw+fHJsRU7MeS/8cG0h63ngj0NwmDWjL6op4Mc2cn
XpAfk5PpjjvpWbuYr+6w17aPbS4OCygcZFkQzgIPfmsSrwArrhUMaxrfW/U0VlvdWpm5pWCCA33+
zwT/hCv/amm92nQOTERvujfvmOucxkOyFootxRDXVoRNa8RmyvtWR7i8V8vJXJNI2zmHTDG63OV9
y3ZDvXbzLpvkhNWOAdyCyJ6s1kNRzuhoO+ZPUJfYxRuIwlmn5tk4OB7d9YfxYIXpjzkwt/F5rWDE
hyOeEwCM/oe0K1tuW1e2X8QqjiD4SoqaKNtR7NhOXljOBM7z/PV3IafuPhLEK1T2fTp1KrvcAtBs
NLpXr/WPbSFDs/OCgtCqmAIwFUDzbnCdI/ly3zXEYeb/uCNAyby3jIq8qH6YQ7ZHM/HICBqMXC57
eoh33T7d2V61Mz8r23xL/640f2NQyANzNTUnACOnAKx0rmx4bXXHLlYjeHqLWTw76XLsWD5uSVc/
adN3DAVgPk+Wzv6p394czoUpwePRBJjDacA6lOdt/bl6aX32UbrLYXDpYdnHRxCyHvHyOoD+eq+/
J4/21/BxDtpPEgdd/bbxWEVrFu0xVO2vPzwdigednmLFln6aHzPFcrWqkF1Ta7cwahec9QWmUKm9
NkKhIl8Z/MwcTDx3z+aR+ul+2Men5rE99MNW4pP8z91s7YU54eo1EpKWZVFNQfu73TvPHb48Yxv7
WlDtx0/je/SYfTxDtUty4a/6zoVVIfinxZLFxOGOmTje6ANV4+X1S9pLKvESM2IPIlenoi8JzAx0
rzTPw/K0mI+zTE9tTRxIvzgyseM3LygbGnYJM/U+zzd0Vx1I7boFhqvJRju2z6YLCET6yfJrzzgP
R+1I/3/7KeY2MyunmPY19pO8q9MuAg12ipmjTDYzuvoFIBFF5dABK4MoghwteN1ipmAK6mVHBw/q
o0Du3fdIHjZuHfK/JgT/z21MaITgKA8mJ3Gj9lHDVt63IFas/xMWL1Yh+HwZV0MyU6wiP4/giPlq
gVqweCiGz9A6/0VU1wHqp5EYFeE+N0YFlyc2QB1Zh3VB84y5xvflNH/QXbNX3GhrP6g/kPBimGF/
NL7iOaFUrgyoLlk15vCvA4vZ9VPqtA1+AOg5XXJsPfLTrNx2RDHHzWP3o5dd6Pe9BVCna4vA/ICX
osI+W7FPwQAb+20nueHWwxdcERg1fGSOcJQ5U4jZWAhfVD9Ceydnz/UnAvkvKYPC6qsWX/E/loTz
U4FmbUPQfgTp63gsDtFWP1T7cF95zU5a7VhdFZIvaAmhXXfDpha2S6SSvkdA0TdPBghUS9d4x+T7
G3BA5GQfx5+k98If5QYv3YLJniurN9CFdR5VL/JLFkaFqdjw1CT3bG1T/gbCkB7Yr1R3oQ1Fn+uf
bSGV4Ft9qKAF/s+ahe8+RqW1HiDUHJgt9CgddlJBi9kekqfJUD2aNS6dz4VzYNlbRL47ESQF0m04
HuLuR8qKN1Z8SabhsZuN/WxLPt3VtPTilwk+VmdZVZoVP43mzdQV18j8xXb1H0V8ZpmX/ruX6uVW
CK5WxujSLdoAVwt9o95ouJVr7wDxVFyX0Odzi/2pyjfxi3P4N4HxvysVaylaaCbLEmKlSX3gDA9g
FGreSLNlw0uj/ayzb4OGlIueO7lizWrYvzAtxIoexFGRk+D41XP4QM6tZ/uOV/kjpvXrzXRsXF0S
OWQG9Wsv70BWEIejOgWMltqmVgAHqkLFkJRuVjOQi2UJGTjnAZr1ZMSykn0DsAXeFk56NKUvXb49
N7fmhR0hGbfmMk1Zz0MtZoMO+vAV9KK9ZroJ2sMV4WKqpfKEuRDJp8Fd/55ZISNGzmOqc4blLdsu
9ZzHcEv3M8jf3+475tpFgrknAopqyMKAcOr6rPKwiZKsW6agnGOPTLuhQtYow+mvGtFRJAHLFMik
xTGRSdEgmdQaeLmDbhFDKXV31i0ZUabMiBDlohIU1lao44lrvLKeuio5dMXn+7u15tkY4PhnIUK8
SiCEwVodNmj4HCbfFTCH3TewFhAvDQjHMTYjURcNBqA8QmcPAjZK5ZP6UEcoGHppK7mQVteD2hUH
PwLKJopZJVWr9VoJc9VB8Qr//lpWD+TijwsHMkVWkkK2CbF2DyHHd0XyAlktQaHX/s+PFw6DVyOn
qcbf1x9y9zw9TZuscutz8qGd2Uvn/cb/2d5f0WqZ4dKkeDwASoydreEFGX8piQY59fDY2bXX59aG
tlWgtr907VDMz5jFhLC7Om5stA1nKSEC3zohOPChWZwainwOcMbXX20TMrMDXgUfVBbnABZhtvyD
0jg6JphIYr4JHUhOralCClzL1Pw5jCoTlK2Jpk2HtLGd/aARPdsoZq2m247k9GhZxXTqLAdsjmFR
dZIhobXfi94cL7Ij1kBY7/r3YrYiU7qRu3Vbo0nb58qPsq6znc6c2StCKwrsxVB2909r1SiPNkD0
UAheCZs06ZMaE8vBi2r4oo8fTnuoKxPvnp+V+Xzf0oqnY3wU9Bvo5QK2/EcV/CKtGzQ7AsIbltLJ
MDdmHZF9ojdQJ+x62UDlyqJ4Nx8szdhPMCoJi2JGpfSmOqpBWXtqnW7qajlV4yZUHmaSv9xf1soV
BCZIcBDyYRVQJgrePjuNGbZmqAbVoL6h8gqBbOfRAZGSUT6qyQKSlkhSf1250wGqpUD4wbMB8hMy
hwGdImBhNTUogMvf5gu4fGjYxod+cfZtnLUSD1k1xzcSBWVQqYpv+6igRTkWqho4SesZaJIonblL
VfqL2Y3selo5OADk0CXAxC8QEjc0yjS3J8CWtcAsw60ZN140LV5qtVtiLi9NJ2s5rZ2dBvgrn4EB
XZAoVlBXkU06UFQEGVm28bzvwK65iRPFp8w+tnbxXhPt1313WdtNDD0gIAEkBPC64JqDzVQ1zKka
pL+N3Pidg3xbV39g9Oj3v7CDIwOHJ5AtmJK9DiZd3NhRM/ZaAD07N50/lmDsMBHXyoBpK181Qgde
vjrwndDMFBJMTa/B29wNWsDK6B0oz+24WBtF7SROuNaA5xQpYCvhrC+meAmXbdoSyEhrgY7RwbNl
ga44xytsq03a5FNngNTI1LW/qJMop6Qd2GGwqAy4tuKdYGPArDGmjji5rHCX9no6sRi9woA6oLZJ
hy1YTLaUsYfO0f0o/Xn/BNde/FfmhMiimVFpUgVLthOId6ApWdn1xpy+I4Q6WbojuICIybypINvI
AUX1ffP8rwu3J6w7BvBlXNBDRF9NsxbWhWVrQamVrh3iylvC3ehQt+geqmqXqebPTKkkcyYrHyTu
awvoKD7ehfvo2mupabSQ48KS8yJ6sVOveCsG46CoQAxnW4NUEiqvtQPltHDACMLgjUgo1YoodIZC
Dzon3xRJ4bKwOoGFc5u3rEFZKpQU8NeWh8QVQkmchgpkFNfL09NFV0uS6wGLvEVFJxQi7qx+GNg5
TJtTIpWhXl0fiPcxdg1ufHRhr+1189yTEj3noFx6tzL83DlZWbzPrRIcnzJSn5XIhmG8f4yJxW6y
jBOt7VYPeoCRfTBBBQm4ClDZi6NP3dD+uO+eK0k56NcwHKri2G6H/yOS6alt1jroBex0izdNiTHE
btn8Gyu2SuCVuOTFqKOmbdjbaaMH7dhNOz0mv0kRS7HxazEU3sfTCAzvAuB7fUxTmix9Z/Y4poYO
ldt0yfKpUJv5E0pRrY83GypNueWzCuDxKmzTk1Jmo5tMyeKDYw8jsBjPPFbqQlxcLZPk9bOGWwBj
Dgi9oC8EJQ8x6tF4WsAhNOpBBFB+AxkcPXJ2KXEOo1Zs8iwAh9BHH/dB25xVuitq22XLa5PvMNtR
lraEyGDNowk4ZDHggFTr5iUOeEiSKxYCBLTfesgcQUazKXfhjOJ1KjG15mGEz09w7k8dFMTXpxKx
xWpLXdGCVrH6fQpfA6XGVEmS/j80JmKcRT8PH+if9+WfB9xFWpwVTZUPPYOL5Zm+ByWFuR/DaNhb
E7Y3poX6ecEzZlNS9laGOGcrGtXdaPQHM0xfQFzdH3o6TttmtjVf6+p6O+kLdPHGwfBM/GU3aaDx
4xSNsqFdpm/nMSw3kMbIfEohNOAYC9kPQNC7RVFrm25UXi0jzQ/RoIXYVvW97Sdzm/Z55N//stZC
IcbVQYuBxwCEooX8pLbLdBgXUw/qEORjPVXDwKyq9IcZtV/HHP0yojV0M2WNIUmMVg2juwmEOwrb
8CPhWFPoTXfM0YNFAaYurB6LqNhWbfNkq/PeYPMRc8ySl8+aJ4EQQYXuO3DMxBRyJCXumykyMyOI
kPG6LD5O7SwbGl/NFjAyjivyT/IsJnw10NGAixsIv8VuBs3mDuxmX53FjUMX5frv0qrIGqwP5Dz/
NSisCsypWq+HMAiAH7j2fe27Aiz4B3lOIWH1wT4xY9OHrlR9mv9Z8XsBuz94zfDKwfincIeaVWpr
zWDrYG/9NESb7Cl9IKfB3GLgRXu0ds5r/wkqFvedda2kAa5zipEIJH4YrBLW2hYmUNUYZQ7avvfY
8pBgsnz0LfWNJv50TNzSwXPvNVEVN0t+E9mraDUEYx4D+RgQVAbgVNc+O5UhUocx1ANFocsuT8zm
LcxqMHWblOWHvKzG7aCSxUcjGDhlptTbmtnlsWQmZvWd+rlQNDRutC71x7hoTm0zPd/foLUbDAkU
hgfBmYRhayFWxo6CYQglMQKtostncOj0vm5A+qA0RhkYY+37/a+pG0a5dJ4LSGIxAxhBHzLSHjEP
jh66fVYekBScdBnh5FrfklwaFBxuTGfS6CnWBnIljHIPD3OuboF+f8SjbZuggFHpgQYFE+DzvWis
vab4uL+5qyvGcwPaMCC3xRTZ9emD1HfA/RwbqAvR0gX963ulqhvdXr5VJO3cZGG7IpZCTlfSOV7P
wFwjoCbQmeBHfnEvETWcFJbgoRobx3SiuxDsheasPzrLz+6NnesO7bHpAZSzAQaWNgt+SG2PO5AM
I3+RfX4r7oXvHZcwchCIPVAhQQqZExbRgrKAnefb2HoJWyWoY+LFfjY8zr3q6pV6VCvozO2b/DMp
wk+MflNDJrk6VpIPyJtqyDq40iiqS9dbEtkM+l/mqAVh+YiTRvgJ/Rms7gp6kyB4vH/qax89rPGJ
RbzioaTGD+jiAIpprMcq5K9NvEUsbdrmxbyjVfrGxzp0IAfDahN3mZ/pPZ4qgW2zTZGz89S0n+Ki
8xVps2XtisGcHWg7UbYAPZqYpw4zifJSwZOwUevXRf8SgVspzPJnZ8h9a4aaz0TBxcKmQ2e86YVs
UGJt98GHwkuIgH/AE673o08J6R10SYJBAVZtPmpt6hcYcQdsU3M+39/8lccvxhz/1xbmyq9tGU0Z
0a6BLa09zq9d4WJ003kjJwLCF1l9be1yQRkPmTVnigCMQEiFEhw9zapUD0y02rVh9hwdzL0/z0nz
Uiq5OxL2QLrZm7vIawa/Ds+zmXn318v3TrhUofSF/IBreeD1LYQYh/RJavYOPjBGoQNVkNBz7Ixt
71sRVSA4BgWsqMj6gD/kaYpwj+ngQVMpi/FoG8Kdxr6DmuHFQA+ANEAjG9ERMqbBEG6GLj2oNTTb
UJXul21VVb8xPLxzEIGyMfZi9rMsBm9aQFBfRbuhVg8JMyWf323QRQUSGEle/jDxDBCifmZWGBqD
9EvQNf2IV5dfsy9x57cY5Qs3MbN/3d+aFXPIRSniLd42gNYKPmAA3ao1Ex5ZFYMixTg7IN639g0e
6vFALa/jvXAilbxfyeEQTQEHRTESJUmU8a79XHOigg9K6wGkjPyCfM+hFAs9F8dKoGJ3JPZrsvzI
6p8m87XcyN20k5XU/o9fAGIbOAZedFTYZ4oCDOgbZj1A3Tfx2gWK4VV46tXw90y/59rvSEme2Wgd
wNjxK4x13POFN0zD7v72337vfB/A0QGmXJBmiLEFfMQFQ1dGD8iX3LJ90IPqc77tIWDVg3OxxiS9
7P2zEkyvTQohpsDwaz7keABZSt9v4tSot/ayGJ/1Lhl9Otv5xsTQ78/W7PNtk0FDmzPcukpfqfv7
a+eGrr/96x8i3DMleC1jBHU9cJRE2U6g0vs0O0u2NYGeOt83tRIAYAvAY0wX4/PHiV/7G1FQmi0J
Ft1EIPU0TUxsmfFrwhWELE+BYrtztkASN01+BaJbUgLk6i6vHfFI+JRPWzr9sNEp1LykBNtT6pZU
Ok3OV3uzGxe/UNgNxqK0azodJboy/GmCsYF1W8MZUF12w3A6VtkzJkm3sfqGQfM8PyH9Y9pjjHdW
r/n3N2ul5H29WULWszToyy34qUFve/bzMG811UM1dBz2We3lmP5MJGARkXIV8RkWwTiMHgwnKxAB
xlGVOR2I5vQALDwgQxyfyOgu46mpqJtY2kGnP+uk2mvlbrKAAsJ4lfYyx/Wui2ykpdsZgxupR5nk
V/3RWxKPBD8HnAO8CoNc/Nppar2qS6XC87nth+xFn+PWL9iAUdl5eWhCQ3larAQcdCD6+ZwMrYMA
Vqg+67SzFtqZC7mVr3bfjRsnJNSryyjbxA4d9pHTfuA/Chw8mz+hZ/mudXaKPnVWnMtUzx/7Lus3
E9Agngki78PQt9q/CDpQmALJCbCsoJcTbkN+5ZNhUP6UQMbBRX1wPpea03jULBWvpOQTZJlBwlJC
8Na10c/4+ysOeSXK6fxhixKq4F8mzTvdWGCfDOamRq/NIC6tYjcqwJcAMg4nl7F+rcyxgdoJ7SJA
y5Fm4Dyvj5LYih3WUWEAhNr3LmTDmudpAPV7H2fRD6uw55NhDjMo1Nq02FulmnrVYpxYCrkvPYvn
TdMw52OsOs1jcZ39Avkclxmqo5NSh4bk+1uJBLj6UbUBOz98R0SPoteTJbU2GIHKINcACiyQVff6
BijW3tMB3frrcqNBcAfh60JfgCtZX29NMQ1a0neDifbqu27GaCP/vbshYKAxDFA/9PJEGqohZg0k
C0czCIsWuvT1pqbUNciZxKHHsn6fpW77dj+EcQ8SvlwMWGHICjwPDtDawprKvBzsqkvMYOHUxbmh
Jg9Z3xhgDKGap/ZJAnk8kPbdN7oWN3GVQykOqRRYsERpTJAcd1wjygqapXwnzDzURvQSxs5+6fun
eggYm3btEh/NsJOEqpUsDu9U9ObxRkTBQywTTU7h1NZAzcBpoMnbmUvkJ6U1+c4wkW2cKoCSg18D
PCSskRwuj4HCTvNLC4xK6GcjjRTyx9AmPQ3xYg1AxgCIZg5ffW1myfV9+0rgeng2l6Xh1cwb0b9K
QyEKfYwAQr2Jz+bYBrdFbbj3z29tE9EiQ8sFdxEay0K4n3KlTJLZsgK1G4LRNDw7+pjCQ8Qiv5pD
lGqX5/sGVyo8eIxAexffBQiKbJOv++KlPSga6buKWsHENuwzb7Ig7kBWk7nd7Na513z7nctAZSuf
BjIg9OUwxmPwN8a1TdwKbV+VOeEgqSLfqukuBqcmKC29Ip0kPYY1Wyhdgh+HE0OBJejalj7VrEcT
iQR2DzooovgaRmgdIOKNIned6F2ynfzeEnzxT34H3v3/ANavzfVaWwMiotlBpzyYIGrt/AJSdKUR
uXp6Hnp6csxNXqbefbO3bgO6WOwoKLiQwqBCfG21qYHssjBoHuTh6LNCGwD4wnvBIY2rTuOGGHni
Oc0US26J228CZkG5BNlv2HaI8OG1Dlc47VIa6A2ohSoNMNs0YYf7a1tB8V1bEe7NWQHGqTQLGvR1
9G6w1F20+DM+wk1Iy63RhsAP15/GN4P5mRMFmF8Bi8fPIYn96i958ZEiclZesIIi1qBLL/qSrYBu
T+0ZDapa9fP4ASXvau5d3YnQhpQc6e0NfG1LaNWEkNoaCO6KoIiSTwvFCGGI6bDsqcoWWdBZuTS4
LU6ZyO8N1N2u3SebRrOGAA8NNL6lyhB/xGk7eWpapZueNYAilI1+ZDmZNoiz9gOp0/Ht/imvuRJX
bEF1C9OZAJRd/4QpLedwGFsaKBGo/NWuG4GdNmUiaasrNVSggjiWGbJegi+1IzPVpehpwJLnqarc
KIfSj/GU1wWwmPkugYL0wugmiX/cX97aaSLOopiGeoOFDs718nR7mPqKYYfLOq8PQAtMZ4upD3Y0
qQ8GGVXJN7NmDixTAJsCpIKSoVBYSJXWKYZ0oX9uREV5GptvcYTHiyZjNFw7tktDQgRwJqOc63qm
wZBXHp7MCZUNjMksCCdmxfHcjzksqGagO69ztLt/MmuhE20lLpuNmwj4puuTmfqxMZVOpcGkLG74
czj3T8ay68CmLKuq3dZZoHGPNBeoRSRmGDe+tlRAfS2feoUGTvkVCoDIpHu2yWbfKyZ3tCRom7Vt
g4vzAXyoTKHle20MVHvYtIzQIE/DzgOisPEqrbYkQeo28wLUEs17MAtzOTKR/23oSD81TWsHhfKl
nFRvptDkmyVLkRkR9q1KnTBT484OoDbktoPqVtrD/9uI6MhGX9Cw6rGSjHl69QgQ3CaWAThWVoJU
Cy9AeBte9CLcwdHwdNfnSA0gQrUfsxC8EKlXm83mr10aryjOtohaM2e9uD77Rh9HC4q4akDAKOGw
8qlip9TcQNH8jZMIkHaSINdWwg3U27gqFO5EXsm9NjhzwnZEbMCA7R2xXmyvNBrXkVVo1nZP5wqx
KJ6BSlN82hQqm/o5X9QAufOwpzGkRUH4sI0m2WDNmiHAXjhrNkCkyPqvl2MzRVU7HfuXWOW3htRe
ETmfhkamr75qBqhNoF8QeG/qrmh4Qg4lhBkDY2WR/RAlz7315e9dgef3vJ4FXxCjWwSd9Mp0Wiit
1h34sbfFMPhD9Wso3mjnyrrTt6k2WBo5opjTnSJF4gu+eEqAqzcGCA5uwB678KGrS0i8Qem1Osq0
wVaCGxh70R3kYQf1FO6PF4YSnS1qYndqoJDvZvh7LP+6HIGFXPx94bZuNT0FSR3+/jI/0vLj3/19
5Fmc6xtp+58s5eL3G5OWZKQe1KCndYugiUnS1Gn2949+zb04XFQFbAN1DzGjqq08aqoESPm0/JUZ
tTcBvaEVkrxm9cgvjAixGWobCuA8YGfuh9h3wuEJfsys6MNQv5WjrIK2FmYuVyTEaL1lLB06gPGB
qNwZ+kcx9W5KoL0tmwtZyQkMhGiotgOmroKi/9q/jJmYyYCj4zNWpRu2r9Py2YRJss1ltYtVV+ZQ
dSiz4pMRufLDjuHh2jqI1S06gotLDBmYYW3XIOUJP+OctTe4WxNSngue+JiYyPMPvTM/q3N9NBI3
Y7LR6VVLiNC4eziZpJjgRIq12BEanwExtrnpWjWeoyDibd37jr12Ojw6ox1vElA6CW5AgZ2LcmQ+
gdU7bv/Yab6CGrE22J4K9uTRlOTSa98RuuF83gRPPpS4rp2hitOoNFBCCOxQeUrQqcZ/45fp1/uL
WqnD/AH04rZBagh8gXBp5wlgRNAW4B3++qFgUxCn1ozxMbrtrCNxereLmas1/eeuZCdIDG2kZG5r
+0rg9ioCKrrhYjIXYtQKiiipFsxd55r9a0k/OSlMzbuGbMrsfH/BMmtC5FhIRaowzYEwzSO3MSu/
BQ+ki6oaZdtFmf26M0pJtroWrIBAtHFB4X8AZbs+SbUAHbXWWUhTwp2JwUw6Djvd+ZU0mTdgtODv
12cDIIjWLqfZEim21DpJBxBPqsFY4RgnJ+hRg6Fs3iS1Cwyma0Fb777F1eU5DqqgXBwG78zr5REo
52hTCUfVAQzW89Qdito18j2qzkgyZaiJtc8CI6F81hGFezQ0rq1RkixoFbbgqgGFGDnq4YOVSKbE
V9rESCcubAhfer7EpWOl6FNNyPyB98LnZ3odfRk1bTObumsWe/TDhvhH1/+LveS5H/IZi2BHhXIE
btReb8dG42W8BZKPJfsxEsWb5h3Sze39c1vbSYgeYWgPKTt/GF7vJDQAjH5msEXq0A9T67WoK69r
c4n3r5uxUBzERARYUAUzuIKsOcUwL56fZ6N3WzjImFUSI2tXAJwBnUqgmlEQFDIn1CFrBYmoFoys
9sZ0B/0/yFd9WibJm3Dl2gRJGTDFAOchuRWftwWpWgVEq1CFyNLFndCu2+tlq/v3T2ZlNTxM8GIR
V+sRqzaLqc1TWUxqQPt88plhtr6xaO4AVnDQ2iuSiLhyQHjbcOUXZLV8lOTaD8qxtIxoRC5lJs+J
/bC0n6tld39B6ybAYgnPBomdeEOHeDD1YY8bOgOczIXU0QOkggcvqmVErjJDwlom2qZVjcUGBHz/
cVBB6cOSJOmrJtCJ4UVDE+mtcGF26HnrMV/LvBSYhD/i/gItqGTDVv0Mk3cgHEP74GbANVdiJY7G
SAsMLewe8tkxD+iavt0/lVU346N10ECHuJqojzhivsVKtUoLMnPsNlVoQbbTtMJ9t2AUOXYArb1v
by2u8mwTNM8YXLydP1haZ7TKvtACdan7w6goy8a0ICKJUo+KWpES+XacWzstreHoQ4KxCg2E24My
yhBQayvn9WYVlTGQz4guz3ldLVtJkHKUicv0h9YJX4diQ5T+s2TJt30ZPrkIHlCgJ4ErtYSAro8q
mQuwp4IsAyJR7bEz9lHm7tIXpIydxDN5kLvuAcEWf5nypjbwJIJnTmgdDPYIW0B+uRaIimYkGKkG
7Ytqa5pf7q9sJY/iiAKgFw1Oqy4urGLjPKktzrLMMTgYKBSQXPJt6asNNV57KolR69bQ3EJ014EN
5P9+8XLV0LKuowZLa3AD5/6EjqRn/qzBqUgkN/Caa+CS+seSkM104KKnag5Lg+Yq9vcq/zZao0cK
yVmtRZELM2LSm40ORp5HJE0tfRtI46nRR+5INo3/VNEfLm0IqRKbxjFtB+4PLt2V1a63/cdu8fqf
YyZZzZrnIeWEFA8XGDJV4XgWh9ZDWk5IJYxKB9/EUvimHTcHpKi9V+QVe1q6SHZL3iwPGElkm8DO
AkuDfqDg7m2cqBjSpU6gL9A1DdlhZMM7SPYnxzkMIDmLl59jGr3ed/ubc0OZiYdl5BiAzAGkf+2I
ahObQzPoSqDk5ZNSHxI1/+xYrSwDvQkb3AywsBw5wh+c4pMhq3IFKrpKkOXggnJewNpWuzXmpDB6
x7Z9DNrLQlJMXVkZrgI0crlYD594uV5ZkS4YajDV6JQCgpS0uw5aUc4ocUmZEeF+nhH8hzrVo1Os
HqLYZ+nGoO9/fUJX6xC2LgwH3cgtmIgIGO9QpcMXLCO5u7me+UP5Yq8E11NqB4+6cY5O5Fhsm7++
M/DXASrB14SSM5/Wuz6JIc7w522cxFg8oqbvWm+O/TWbtmw6duVvls8eHf7erXndHkBcjAaCJIGf
20V8rYlZlV2+RKd5BPrZaaBBaXvTIAkTN7GVLwx1JT5Xgh8ujkaPLEIrqCPRCTk2FMJTYD5aV8uP
8/D7vg/cxKNrQ+IzSi0oUVrdiE5DEuLx+5bHpxAUxgBaqzKE161HoxKEAUMOZMaabi5d0IeVpLHy
U4zPBgyZXcbc+K9vC/zhSyPC8QytiQLJAiNKFB5VBxaUdpvnf/1xwgrm/3laCwEfEZAdzlYyDImZ
nxb6YU6tV2THIpKczC2qgi/lwoiwlG6IUq4tlZ9sBsBUPvpDbm+aKn2HducD6Og1dwwbV++hMDsD
hWiApUir6hNwit7UVBhGkpUv1g4QFMwY8wObDMDowoUfRV0JmuE4PjnRqYKULWl3tWykXWJDFDKG
FLiZRFoUnybnW6M6Hv+G615Wp5ZZESI4NMfB09pgJQ35YrWVm2vPvS7jNJUZESL4WLRzFXMjDvsc
q5Wnzd3GipnknX3LnAp4LF6keDAC2IGRVyGjaKFVVTa5mp8gZemmNNrPIXNT0wVggvbpg9pXftmX
LpgBTlr5FpNfkBPfDm0OvHbqpdkvOM9ebc2DHlfg4R039+PLbSDD+xxtZ/xC1M/BKnEdLh01Givg
uMpTZbaADttKuu01kntxl7f+bPTx7r692/vm2p5wsnZaMS21o/JUA35kLu0mlKn9yCwIx5pmfbR0
Y1qeppR5hPyKZe+F22ztegnCtTyo4RxZFpaAfubQc8ov2FF+aQSKZGSDsqhPJslFKlsT//eLS61N
Uzwpq6w8GaW10ayHwVYl57LyMVz5Af/3CwvOWDZlHyblqdd20+IEi3W00liCJFw1YuP5CP1O1J7E
qf3ZiiOWTVV5mtFT8dC4fR8qxJCwaH79vZfx+x9PdHxw6KpfryaN1RIDrnV5yqMF/Gwsjs1HTIfJ
wFArHw/aQUhu/sgZwNC1Ga0FjlvB6PAJWkih7dH3scWs5SiJIGtWkGSA5gDsRQB4Cw7ddpnTx8hq
Tqni55V6rkv1t9kegFmXgVFW3IwrqwLBhpwN7FI8GblwAmgEGtlAivLkLEUZhCTSt07cvt4/mxUn
4O1OEDGhg8AVNK6NqJgQqczcLE+JytrDpDXsO1SzoLmO8p0sxPMDuHg34lUPgCyaQRQQHjxxHOG7
aXToTOIfS8w85tDxCbVii3GxybPsJPGmPNO2Q2M3X5ysl4GuxArRH9MorIJDDkNhXELwepnRgqZk
bkKxuXcq19S8QdMhC3MY4zPEx9Im2dQqF7qstkPeH+7vsOAw/zENBCAvCAGReKOyiSl/WndJeR4p
fS6d1yGuzjZXY5RUwYRAeGNHcH/d6vXSCqPyHNZbI/1SPKmmAq6nd5oX7jR872zJu45vmXia6K79
sy4hv+nq2mRaBntN/I0On0cG0e1jmpVuhdTq/hYKTvqfpaGyx3UuNDASCI5T2imLO+oU51qPzcNA
Yx31avo4j1knCVWrmwi0JjqxiFa4Wa79JBzyMityLMocTuVkebTFVFsSPXT9D5QK3srsqXUkcwZ/
5uTEjQReHVh1Dj0GU9a1TQXFNc0YFEgjRhutOrA4cmnzEZsvI4bBrQzg/HxPrXQLLFoZRpsRUruJ
a+3BEOWmypH1Hqh89HjTOadZzY4EOno9Rk1V+nL/EMQM+88pIByB7wodMtBmCHvTRdSJEgdSh9WG
ta7q6aACRoEpdZkPDZd3JIYY5IuA0Hb75/um107l0rIQc+1+oTGqyOW56CiGiMi2BZB3adOdQsdt
Fda+WkevoBiRfFFrHo7hGkCjAZ9BCi94OK1zLTKSqjzTIt20Q+5Fxe/Y+UGyl0Q2o74WGi9MiWU7
TA8UTaNjb63GaCAKGXumlo0PlEyVZyx649tWNhydLB8ln5ZkjWL8n5zWKJS2REyeimfgKjCQearq
ajPF75mMBG/1GIFW5owLGKoRtTJTo+gXMjTlOQpjt6qfyuW8pE8qaFd0J35E8VBtJN+WOAT5x2cB
ncDbEH1dwFGEyIG2oV6RPq3Oi2a3bt3V+8LKc1czatPLomkOnMFiLk0XBY3QZdp3UVRua6eY3dFY
iu1E4p/L6PSbtja7PdWGbF+E1bDXIe4ZalG+ue/na1cFSuwQK4J6EO5JMZd11FCnE26pcHIGL8/y
/ECzhWxYqTB3Qp16e9/eWlzlQssgzOMz26bwRQ90AfpeyavztD1MniRREhEgf/b+8q8LX+2SZZMR
h/jrBm232vg/nJ1nb9zmtoV/EQH28pWcopFGsilLbl8IV/be+evvQ59zbjQcYggnCZwAAWbz7bus
vdaHOP2SaCfPe6dF7yL52ObfOtPfFebRNNzb4/oDLlleqbg1NAHNzI4UVC+v1LbIrJFDVLjNVFCC
foDL8kOjWI4amvtSbj+08c9C2enD/VA9l0lrW++n5GHUECQwDHR++4dAPArxXZP0912SOF5x70d2
KhgbF8z6FFEnp2BEvRrR+cvvDMiGkIge+M7O745BNSC+nUi0RMvZ5ESVnNwHvEI2xL7lXUO9+0mO
xvQYKq21azNP3lqxeb2vpo2jKQEqwVn7w2LyxuNU21JqY6EoXLXw96V0V5c26e/MuM8EZ3pWjHEn
eE/xj43FWuSk/7NPqL4AgbVmUNdin6BUPzaTmRWuGEo0a9h5Ld37P5OgADqj/aqKIXXKwfwaZ4cY
ZLlg+o993zt9MfEWC599+vLU0r8rhN81WDNzE561dmvN2Dmd2IIE47IpqNCgqBPpdnD7ov+K32jR
2+6N9txxe0JlDLKo2EzuvE5Q90Kb1xtHdNll+2d2WAmiJxk3nQ+53CKN2WaCCYLCJVE3pnY5pH1h
R6bffrHQHT73pe75jlJNGdzWoXnXdaU62FaH2kUTRXJhj0jI0WtQ+5+KrO0RiCErdR5ktegdqrTa
XkiVTezX2j4iDUs+Dq8GgPh8z73ZRzqxRFmoIvtIprSgDSgYeUC/cEJ7f59+UPSHwHOmSnX6abMW
vLabeK81bn3Sblxtl7alxK/zeJCZr8/xQ2Kb/K04EU7J7V27GlG8tbNwDpp4iI3Iwo6e/ja8x8DU
UTB6ToovU2U6Yx3sLd2WzPrJ2vK7ry9tTgm5To1ohgbHJX9YmdRlhsJc4YYmDCqebQQ/U2/rYtoy
sngZzAFuby3m7pZdH8GY7qX2Hv3etLuq2EXRXZq8Kl8M7Rzj/SWoPea4hMLG2z0/zZeXEbEa7MBE
pzMJ9nIhS61EIW3seZxU6GLT7qUTk9PGIl5vFuIXDfcAUBYIkitKUDZwN1Rp6Upw+MEKaSe5ahP3
n8L0HPiFIxjkU8WPubcxtmuv69Lu/P/fHBAxiPtCUrCr6w9TdT9IR9U6RoYDjPX2CNfWkZoIhUzK
6RTTF3drmiumkPlZ6daaRSQTtJ4jaICn08ZXt/bM6mTy6HIdgpZF9+JyUNUgtJ6sV6VLR/Q5bNTH
oqltAxJ1wee5Kou7IhIeZA9SGCt7f3uYS+YZbkkmlJdr7tiYseGLG6f0prEcwrF0LV9vdkPBs0+h
S7d7oIPWoDpDOcKUqUcGFcg62WcDdOTm2NcnEtvFqWjyrYzDtUM/fxBJFSoeKw1yHredNvZi6SqZ
/EHQo2e9y5h/40eujacMoJ+xye06r+XywJBikDCqEb0ufV1N7ryk6fPS7epobwSpY+nFaezdIHXl
ctz1OLr6nMSWm102IhWxCbhd22xUd1QqHvg0dGdcbgClhdVmFDs2G0SmngdXeZAAMpxGQqeN9Z7X
82qsb0zNn/LmACEVmU+x1DPWfPo6DGBf/d9+n/z2C+l+MiqnUvozooCOqI72EKcPdac6fmDgv4jH
UbsbimzDdV8bO9wftLgQ3JCtUy4/qI1Lq4yNpHQrOs3FRLSpcnebgo5rwzZpslAQJ4O8cpnijFVI
a1syL67udce6kO1atH4VKp2QZb3fmOKV4zyzWtPHw4Kq6pK+Xy1FJRxaq3JNT9iXVGTEznSTBirt
lFzZ1AkveS5QzCvh7AwOt42v3P1wmFCpnjHkOKPzt71ZXmqIuTHBc+ta3kuu/xiNL7d/f2UeZ4aA
2cslIUeUcPn7hSyCgpzaygV3LsiJbU2PcvLob+nArmyKCzOLGzFQ27bQJMxUn5Wd+r59uT2K1Z+n
jK/9SYyB57scRVVTEZraqXITpXfEZD/Gf1QU/4URXE9IOOae6uWWq0UjTIpyqNwJLesyCJ2oTY69
fHfbysqCz+19/29l4U1RszSlkd5Lt9qp9sYbuLrY//z2UohMDGnrZCUqN0q7g5EIjqj8LuVvZvBv
NtUbO0ufyRehsemxMzUnk6qiANWjFR0LAL23J2vttZtBFSSMSKMA4pxn883xAPQa9VEuczST0AbO
fVBg6uxSqvcHlWAWScZZhPKI9xm8dp15vG1+fT7/sb7YdkkIRKVMsD5Og6MoJPyQ3jE7YedPW70+
87Ivrnntz7tOIxEJnGXwkw1q6OV1UrP5dPGglEJyFORuuFN9+Lt7CXr1UBZ3MZm6R13yh/3tga6d
L6pJlEUUntMrDZ/CMJBLkLPaHatnj2bDpIvsacw3rKwkASxCJOBts/QGvUYLH02QsrqVAYC7ZShF
5MW6Q67IB7jlkQZuD5YvINB3NwblCWbHXTQpB00TNo7fkp909p9mbUgw+3RpUqRYRE2ygTy3ZFa1
m2n+l8J81CigiYK4Hy1k7WGqIP1RZMJO62VbNlBsLKXyLExgTkGNddqLFGylRlbnngAHl5XC1BWV
YAC/Vz74be3SVjJpod0lgR1MGwmPFSftTxT1PyOLmffzMVUEqatdEMPHEUIfc3xSqm+m/yyJJ1jV
/8V2ejOkhYtgBpEsJHmDtaawlb6N7VF3UznfOjRr53OODf83qsXtoCSiEOGL127j0VHyYpmT3cif
weFtXEPz63V1OGG7pzADgStsp5e3UEcnbtAisOsSJdlNK+/94FR6iV1L6n7UNiZvfVD/GFts0DDN
tRSGCTao/tuyvvjmqza5Cqnc22u0duEYGhwDCl7WLLdzOaaBaq5qDGPjlsRHYvaj0z53/uj0w1GM
X2Sf3tPPtw1en344NOgyF+fuEtqcluF8qHSTrPlCjtdeOmGf7WoNRKYVgC6xLfEuPkdteaT4b2tV
tttqPL46ZbNxup1oChFp7Fryapij74co1hVuYr3i0EVVAyGB/LdzqsqAWmngknAnAeotls5vRk2c
dJ2ERfs8nPxTqx8MGGOFB8rbu0DdgLiuDOnC2sKTSGKhjUdRK9xx5gxsnR76tVKetgKQVTMEO9Ys
RkfXzmKjGJnlRR61c7cUyMMYPV31iVHeDz4cOsRg6vteiYCaEWjepWhuHWVBRokqaZVDNTYPvJal
TYqn3wVz7fv2llr9NJqW5qh/lhVbzLdV0qwSdF7hBo4a/6ymF73ZWNGrkz+v6BsLizkeE2T1lAgL
dUg8WWQHmnNOiWb3NewvW8RB15m2S2tL/60tNb9qa6wlRUAyXzypUeNEpuXEufko5p1dkV1sosDm
digN6e72bF55pgvri4VGxG9CLdQoXE3woDXQJ88JjWKreD+vycVdipW5VQp4JLlLYKyX946Jk2N2
HmM00+NU3EXaHd0pdn9KKcQZG6u3aovc7ExQKEmQt1zaEqdIz4NIIHNpjHBi00nvPZrduRbFuzKP
XhD5yDYsri7hTP8wl9Wpwi1TE0oxRtB9x6Wrjfp9FZQ/jepD2Ut7uNkif1fRgFyPfTPX3PZlJLu3
V3BJkgR7IJMLwol3CiQyMIzLAWcj4lRpxRIGKrRl+W+1VXe52rwEWu4OkQB+S70Pev8Z1aONo3j1
av2xTF2D1AColyVn4pTnqaTFfuk2pXhssvogfKtq69jJ4en2GNfOPKAaie7BmSBhmciMgmpMporU
i5hU7c4vTcUJzAqYBNXEjTFdHwhO80xuTsFmFrqRL2eza8dOReW4dJMpmZzBKHX8mGarS33LymKT
wgWqdU2ol+4gI/Vol+Xu9oStbEkSoux+E0WEGZO2OHFCkui8qEbpBi91i+jHYNI+egytd2OgwFB8
GMqDmUJZ/PG23SUBLpsRuzNjKkltOOaMxd05NKoRAVUjeqpksDIBjrY24KKBeRWOcSLJVKP1CHWi
uN/1wFjRWjbHO8uExlrskleD5g1k2qviWVGDYV9l4suURdXdWLS504t9ekhnxRBPxA9Txedc9YPH
eDSUvUFsuu89tTuElTm3IAnVxsaYv/zyDptHxgGn4Iqc1xI7M01lZypJQNJGqfZRFewhVjjkza57
T8YR0t4Y9HW3vz2d13fZW5uQGF1uRsXrLTa+X7nCp/Q1/opgjJ0SpWzcX2ubkYK8BeUqgyNIurSi
ld0Um2lBomWy0J4Vp9hpJrHciEb+5AiXEyjPXidaaHMkNn/GRVhf5QlYjMqVNUTlkk/DWDsCerag
bUhXHZsiopPQsiOj34k+XNX+9BRMQPV6wTHDHwpSNbkg2SkiJuSXY6j1+hM9R0ehKD/fnvXra02h
hYgeb2mGxUAvffmhsZIWlPbTyk3jDwhp+6+e8j6RNuCp104GRvCBKMxwaGBwuDQCXAHkq0kOUPbe
l810jsLOaQP1nhz3zgo2Okiu70+MQd0MJ6oG89MSCZF5VjYNcUVC0ADYFJd3YuThzHkbG2nVDIVJ
NEPnctOyHBM0HFC5Fiu3Cc16N+VmSIlJEe/QMI6Pt9dodfqInKnmg7UkRXg5fZXiVRQ+pMqt5fvQ
EndDdhcgsJH4n/yt/tC1g0+NaaZOg1ISwqxLU2FYln40GpXbhsLPFGiYT6ze22IFtEMiNy8Wn8Ry
C1i+ahRxuJnzmj+X7BD5lPsQoJOFMtojZO4PURfa4YuUOwpeU2oc4/bn7Qm9xhJxc/Oy/tcidDmX
wxQnYMyoabAhj9IpEXafEGU7jId419neLncGp7KbfXVUPpiOt3HNrS3mW9MLJ9Tr9aZIJ4HFFDzh
AypQ3wKJzuoKaWkj7bN96ivm+9vDXTVpkRaa7zuy8IvRVkbpZ9GcESrjk4ouTbNrpFOXH/0023g3
VvwzfMOZyXomPZ436+XEqqElUagkDTMOX+nfU51IPcixDrT+FJjaoRSfrWoLXP2nf2p52SJCi13o
veCuW4yv8GvKdmFQu5q0y7+Wr/nr+Bq981CFN/aDM36WhZ3RnW7P6do7AniSeBtXH42WhU0zkBtF
ysvaBecBvKfZSe2X2xbWTgUCj6C252Q9CIzLqUwrP89UaahxdZ+j7OtQIy8gQgu8lzJlH/iZowZb
aa21J3gm+KEgRZoOVv9Lk6YQR+pYKWTqfO3e+Iyaw1F6TqxqZ/jKR1zzjd2yZW7xFtewmxuep9au
WI+21yt2V8owLmffKuUR3YuCzMntKV01SDF3bi+ki2GZvkj83ECoQ6qpg2nTwTdjE6/NjI9xlqV3
Vj80+7yhEufFSMndtrz2WuAhzqkhqrmE84uZrZSo1nWdma3b2SEN6oNvRCnkLZvi2Ws7E3IYGFtm
Tk+I3C5NdUE5jJUXNm4y5uW+6eXMNnxejdsDWvMb3lqZv+KNg6NIkxSLVtS4euLZYaTt1eDZ91/V
cqvTYNUQj+yMJpvZiub//8aQ3nSa1Xht41Zi6chCsFO611D61NCAentEK/MmU4CZqULBwtNUdmko
LKwqboygc+EomvZi3GZPhufHG3CRlY3wR8MDtlUwYHSwXVrpEq8P/C5pXO75V1BH7hSEB1Hboo5d
MUMaEOwpqR2wFNpiE6RJZlVKYTRuF2Y2hXybWVOkLTbKlYcFDDDc5TA7sRmWwmudqHqjFaatG9DR
4ghtFjlFX//ugFceUiVozkWvbxG0r46MVB3e25wQW8olxFEqS6UQYDP83gTvlPRJCD/e3gkrW45H
hGoyLfxIJy+7dcZCrwcTiJ1bi5Tekl6Td+ic9PdtbGi7GhDc3+88BZZfwn3qv7DHLfYEgCVrlAOt
dbPaQq6l0aeTWORbXAhri8UZQpKQChGV8sWW0LzJ8PS4b8lLTY7kVed80hzlWSrRSk+y59tTuBaT
K0Ao/nRnkoxePiV10YmBH2q9a6XS8BQ0qbazhEp2hxHMhkA8C7OP1e/1UpAPUOjK9x2iK4cqzuWN
i2pt2FTBIGTA+eFILIZdqhGVdSPqXanRs6MqgIuvpGGnN9mLDG3XyPZ2NsYuc4YX/gi8THQIUWIn
7NEXz6hVF3VtqULn6lPI2wkmdldJYXiwCtQYUZLOEbHJxB2+hfDEe1M8pD767b1I04hIn+jG56z4
ERdfs3h6BJJJQ9frnTs0YrFTcq/Zd7olOAF6PLshVsL7tlAKR2vr9l6CP2rD/MqbC44JZwK8Nc1a
yzfXKpswT9O0dzMeWqMyvxr1Y5PqztT8nsrpLvBEZWPFVwf8xuLiIi+s3PJNsLVuEtTHvPtSvsZe
dTd3Uin2YJzH4NPt9V65Lkj0QmNLVpDa8vLBzek4yDw9H9zJ+iZlbm8hSTWS+xk3xrVy86nk6Cyg
aLBYXvXcKUgNaVVkDW40lYe2TGzqgPeZ9Pn2aFasUDxW6V3SaDuCOuXygTJB+lWJ3I9upRlnRZj5
xNRkLzS1tb9taOW9nZXCSZGgFD+zI1waEvvGn7KunVz4TIX7MTfqXVnI5YbjdW1lhlYgsMENAF/K
8h4q9X4srVbrXCHMgYRWtroFYLueMCxQeyZ4pTWFXMblOMrAF3zfY7vVY7m3SjojDCNyhFLcOEgr
V+psCB8IIAO+3ZJVLMYt7aSh6V1xfBQgrijz/Emfoue5tCjbxfQlC355/Y+2Dzfep+sNTl1sjkNo
+SRxtowf1TCRVS+pB3f4EVr7DpxVu5O2lB7WpnHuJoLofnZblvrfit/B/FHJg1uN5S6dKaC7HELF
33+76cBGkExgEvkP+vQuF6tG1svw/XpyRf9dUUR2O32/beD6umMr0Knyx8wcZlwakGDHqPTMF93K
QIm6iER15rIb3oMnRAZW7HaFDBph6LX0+e8NQx42y8iA8+PhuTRs1JoE32Ao0lxg2tV40Adbn6CF
FFGqBA2RNBvHd2W9qDizUvSNkulcdoCFphf3ahdMbgnVsdjf6XFnw0F5e1DXj/esQEnOkIti7jVb
vKQxKSruhHRy8/Eurb8HiurE4rs5pa/lG6ZWNrlKbg23T0Ezhmbty/kbC4R9Faua6A0xUVvsnqde
3/VoZRvCdLo9qpU7CRYdztM8gdCIKZemyAdXZih2otulieUYrRjsqgpizdtWVhaI+hxt0pxZgvpl
Dh+NvVm1ehBdP+3haXEnaC+NaGPWrt/aGXMv4+NQAYEgeJEGicNKaKC3oXc+RXL5nRCbyMAmTqAe
FaVDGtPby+K32+NaWSgN3D6Hd0Zakdm5nD3Q514ca4LotoMWHCLIQh0h6ifotstTE1tbeiUrW5Ai
LmpziOsoXL+Lc+VJpaqWeim56VOlZU5pGAcP7WcQVEM2Hm4Pbc0WqlNwoM7hAOyHl0PLW9kqak+X
XDLxYTjs6gFV3Th4h5J5/+G2qT+/demkkoUkQw4HoEUxd8lpo4xSC7twLbuFoB694TEQECnqK1uv
kmMhfh9r2/d9WxWkg5rlj0nn7cUg2099cWoD6Qk53IPoWZ9uf9TK5fn2m5acKa1G82w+FLIbF+F+
CneDh3r7faMeU/O1VZuNA7KSrJzTa2TXSBqyussezSEwJ8q6segK+l0C1ZCnvIRVshtRfE2fYuGV
Ii+dmhtrvHL4eR5mptuZQQDv53KNoayBSdPIJLdJRyjBjW6gZdZTjrdncmUnXViZD9GbrImRqp0x
1ZHkzuPKNXrFpMbOqsnx5dFWttiQ16yRUGceZdqZoIa4tJaS8grispPcWkrtqnBgXKYteGh26ZZy
4crhn+MqKDtIvOIFLWZP1uIC/XhVcsPK2MNFFSOoF3V2qwKazZAgvj2LK/uR1Ik8s4PM8PJlKanU
+qxHu0xyrR4+Hd1/6jMn0l6k7qsk+I9C7942twIgw3+ki0mb0RUkjhfz2FdGnGQJqAmZhFrZvUz5
byVrnEwaT5q2H3LhYHrf2zw+W7F17rwtDbGVssjsv5LI5bHFY14+GehWIMvjl5y/9OcY+Z9G2TyU
qXgSGv2+MBR7BPgUV8oRz+mAfMO3ehgdX+9OZe4ahvAaHqDHeqbj/Pa0LImeeP75LLjKcW2k2dFe
+FRt0qVlaZA8yJtqpyTYVN9Xpiv1h8T8EkXBntS/SaEq/gVzsE+zRgUwPHntiommil9hr54juto8
a+vD1i6QmXAHxhVSRfBMLtYrAdngA1JjvghexgpOxJlEHTopw2j3fmvao5o5VTIe63aLIWflGoFN
BvgNPh9u+RLdKJV9ojZmL7ttq1moV3YlWHhhq8qxdtxoAUMmFLKXuW318mD3vSZlAKZkVy0/QiWz
0+qJVIZy8LJif3uRV66Q+feBooNGu76L6yhEUE5JZTeblB30kjvQLraoQGNXH/HI/pU1vGS4TzWL
YPdyXKk/KPCdsHBpZBqHUiOs8Wm+PQyDYNoDKYvfQh9kG27f6hAJPZDXAkBEqvnSaKjrcWAYowyo
4iNcdTsA2ftWeOyb9qhnW1mfa4oPDg1LNrvPc7yzpCJRq6BtfE+XXUmY9vmIEDYcMrqv7Cdx3EGk
4Hh6caeHT374zSqi+7b/WUh3vQIFyfiXVGh/zi+JEagJiL9pd13M9qD3UjnJk+ya48mqP/XdS2R8
GLO72ztoba/O8qfggIhG4Aa6nF6pGy1jaATZFaPkvdQNj0qV5kfNbL57lr4FVrlG2TO9cy8V3NvU
Ja6axEY9QiqTG8tNazLf1dGKD2DQD1od3w9i/cEPn7PuR2Htm1a1J0vcy0mzS1KD/zZ2RrnVG7oy
dk4oatG0SpMaUBYX0ZT1QxZlierm6dEaekiCUlsbXtQtVc3rdhVwYm8NLSbZ9zQlS4YYQwgi9yBU
oGcdW6GhM/OsZPGH0XyG16SSTpls7YFbfkxrYYOsaH7iF44rzdo4GrzLRDfLwDMyuqkA2Ki6U+b5
+7DJuzsvqkQnV2lguL2lVi7Zt6aW4Bipgu+sjAbVTXPxLAzJCwTG9m0Tays3d8OA9wMwStx5uWtD
tRyLNFRVV8wa7bmWKfGmfS6chmHsD3CTbVUB1uyxhGSSiArpaF3Yy9JE0HpOj9uN2b7Smp1uvBbo
Cfpbmstrc/fW0PwhbzxQqRXjiPuAuSthiMlCu98i/F7bCBx1sJLccLQtzF/wxoLZVkk3yLXmUgwq
g/eWAVB7A7i0dswpAPxjYzFd41gXhphWGgaG/Vg4QX2yhBgx0vowiqdCBr08FU9Wgvz4e0vr7tvq
XdG+9uKhos3m73fK209ZTKgI+WmYgp7ghUz2uVw786SGVoGK9cZDtTqxPFI48ioZrGXKftTqkZiR
iU0SuMAyiKBe5WgjL7vm65LIxqujUj2zYSyuLEsvSygHDM310iaBv1Oq8TMLjdSmUXW73FP8syx1
z52aGgn4+vCkeDTB5K1RnE012GpsWDsWVPs4hNTf+Ncij6FZmZJnnae5Q3vM2oeuPmuvmxt2y8ji
HYS5zhtLkyHnsmob04MXvE881I//1fq9GcwiZRG2YOzEztLcKobhNfqqKgke4r/ZJG+MKJenj0xa
GsYVM6anR3m4C4PnLt7o/1i7Qt4uyuKA562f+UHFOJirWv3Rm1tg9rUFmcVl6MGG2gTtg8sxeAhQ
ZqJV6W5g/aikCTjol0lpiVp///XRpZDy53pHB57U8MIOZFldqGbYCaCuqrMs3xuWVyHVFZaPNKtt
jWstuTNnS6lF0VwKkm+xA4yibqpIDHW3F7/IdWyrxpPRP2R19pSgBq1LpROP+vtQP0a6nWrGndmc
ulcU5cJ2n+kbQfTKJCOE8h+nQUQcbXG0WjWfogzON9cjekvzZ6Hydkb1ZI1b3SUr2+XC0OJ4tVVr
FnjdbBfdt6m82lX+964HG4WkDRgiMu3LEnpMAV+cvHkdZUSvUcsywZx5z/9is7wxstj12ownDfwS
0lv5PBpnI32ArKX/6352hOfB1JCxpSoOImVhJdO7ZhaV1efjS5ne5vwahrXxZK2VrAABEIWIVFyA
dM8h0ZsnuiuaQEOYRnfLJBrPvea9CtQ1d10J2MtIMvHRR6C8somWipPUmeYxnmJUT8BkbQkArrxp
xJWIkYCGAZS9JMxXQOuOeZcYrmS9GtpkI5hYbhbKVo2QDAcCKc6USUtvIeyHvjQag5T7CYYpRX7w
6vd/vztoOPh/E4urRGn9IpZyTFgKGbZA+tYWn9uE3hdpA8K+dmzfGlosHVTkA800peEq1Zc4MHdT
9+q3btdulYG37Cz9AMGjq6NtsVMjPq59SP3xqQjDX0iQ3p65rcVZXPZaZiZd5eUGO55m2sGuA9MO
trjrN4ws/YiwRzpZygvDjURKzTQ8d+F96u1uj2SekssIiNwnBWACoFn5a7nNjLbx9GS0SEsamrjn
3pMdPR6VfZVPlhPStRGEfnAXmM1WPvR6dDNfCW0vUHLhui/zg5PSJK2VZ4pbkYwPoncGded++Pj3
o6N5FsUgghTIOheOhRINiuGpleKa/TcDfFxPJSI8x96pQQgg38IxXidlCBV5IaEkMGDFWJZcxLoq
O0MeFJfaKe2eUbiX26Teq6GxK7T+YWq6Dafmer9jkPuWf+ZYesnSaQ1DRblKUtx+2EetW9HqgYgC
+pYbz+71azjboZgEKoHcnbo4V4oPo29OXdCtAEA5BMyQp/nSFnR/fTT/WFkcqiLsNZo5ZAVmos7W
6uNcZhh8yLe2lNYXhshAcmcTJ/yP3Hrh0fRmLHcKvsQ5nF7FsiIf/mVABELNpI15WyZ1/2sJECjA
bvSp/2Sj37xZTTfSFNXpUMIbwiFBgsKZ4vZYVBUEGcmuE1MnL/13SaCf6mbjcp9n683BvjK98GDo
E00D8qPQuCPDbJN8kHcJ2idBvm+Sn1bEQykk5zYkmXf7yK1OLqhAWnRQJ6HwcPlMS7FXS3GV5+fa
HiAGErkX7zYR84vL4z+D+8fI0g/0FDnoUPbJz2Jv7rzitY24gDMDlMftwSw2/n/scLZQqyUncKX+
qSsB3mg7QoPe0GKkUFDcjUm5lbdZ3Bv/sTIn/TllECotMaKyWWmx6vkFch0I0Qrpw2C0T0iv/Qj9
ULbhaN24NlZnj8PMfgRNd9VupOStmgFcyM9mmGf7eJzyvQCM4JCLm7Hw2gSCk5xVP2cKuGU1r45b
Ta+UuDhbpXes5brtbU9rQeTcXqe1EYExm+kA4aGWl10/UiulfEFenGvzPTHQLkB6p063ErUrg+Et
me9bCnm0Di/cmCZMzEkpm+KsikfyEFj4y+z2vBNgWkGDhLo9GbUlQCBoIoFOya48x2Hx3syThzyY
fqly8EvLtqq611NGsQKsHFI0tBZCpnV5TtskjTMJwPU5ir4J+SdkaNQtvt0tE4tno0nbvu3yKD2j
LjvQh1VPH6Ts9fbKX19zDANKZIWFsehKmq+jNzcsiHevq0ign5OuPHn6Qxm8lhBk+89KAjdH7WwR
fF6f1Ut7i2nTPTCmoow9C4Es8XF04ozkzkm0drfHtTZ3MCYCI5opgFijy3HJMX8hGZmei9qisVd/
SMJH1duqOl5boSIHTILOQ4pIGLq0Yka5rwvZkJ6HQd0PIxmybLepXna9RDPzI32yMuwpEKstgvay
5PIsddSk+nJy8sGwVXp+p+53GAzO9FjlxzpPNmbv+hG6NLl4/JpRboyWdN850gRH6j8aZWOzITaz
cKvzRxhPaWwmtl2+QyjZh/ogytjp1X2apzDsert/4a9wd86K5dSHYYO4yqEWPEKxbqRnuUgcw4OJ
XYWrvBA/bC7V9Q13aWnxeI9TKhaNhiWr/RQOj1a/RaRzbQA0ozK3084xh7UUC5BNQQLiNXoPZXqX
xSS+w+ru9sG5Xnp6SACQcJNy5ZvqwrmLs0CRijq3HoS22sfCRz+dIK/P7jNIj29bWib0ua151KjW
gyLAMb4KYcZJKipFKb2HQf6ZNTtL/IjC5oHWCBtgjDDJkHXc6z3U1OP3AqLEojn71Ulpwr22hba4
3odzwQdwHh3R6tz5cXmOi8hqJxiDvAd1NPtzYXQJ6Cp0KStLTDfmd5lsn0c9AxXoJCTK0SlcXtoK
qigWaT7wEN9sjoX5qwmivdLkd4Mg36PW8l7PRLsE8tUl38Nies3laKOQsjJYJn0WxSRuNI2l+Hav
QJaFrI7wUCjdTlbOof+aAS+7vbjX9zzDJO+Je8SbLy6r+kMO23LfzMho1TtYAGC5Hf3ROozB11b5
dtvWyoDYqIDkZ8Hqa0y0qVWlUnRzYBpN3xPjK4CuONM+3jaycvK4QHgqeSMBwCxL2orsc89bsX+2
itDaJXEjOX6CE3Pbysq0gQDkPYa4na2xvOtlNHqmETXEh054FE3/SamfItWV0u5eHb/fNjV7D5cB
DvQp4F4JR+map2h3uQ/lNBibwBNQhjO7XUoxDTVET0FSgH6gpPhd6htVputVmulaWB9Waa41Ley1
AS7zFFjhmUa1OzWYzlohPFhterg9rOUMznKI6GHBwgNCiYLC4goOoTcwwrhFVS9Mu4eyFko0S9Ps
IOYw/3hGXDkRs/GXR4oONbruqFdBWcWfinI5l2nkJypRaHSus3tBep01TJvft8e13H+YIJEJxJbk
LR1xy6ey9kIjk+MwPgdG6+8g8fvga2nx15NHcydhGkdpBhIvIX1hb0ZWPDbx2YPqwkTM2zPk/dj1
P/IQpvn+L2HR4DznXlLO0pxaMhjW5bSFnZKJWiXHZ6NGEzCyUcsLtzhpl97THxvm3BiOCXJZi/1g
tGYYQdkQn7OscECW22b+jR6AOka+qX1JKxBqX2+v1JpFMvq8JbidBG+LzTClcpgWZpyci0r6UbXh
9D7K1f6dycW+K+sqOsHCOB6Hsq+PcVlLGxfv8ljP4+VV0eYSF6oJy/GKQyZWFbCbs2r1nR015l3R
ap+Bp+1a6PaU6X7T6VkbL6ibP833ukJj2eUqDlWjhrI2JmdzkuudGUL04/XNQRVLw05oY3e0RMn3
aSV6FEC7TSUHnZ9/e48xYOLwWf8MTg7+Wky30AqtOWhJdp5aE2c1LKsj7RcdLfnICBp1XxzFpij3
sVy0d1JhRYPtD5F1yoahVexMz8Y9fZrdc954yQPkK/lzkorhRjJp5fDCS0TRBheXCHUpj9n5mhel
wNzOQ2LE+0RQq6+JJlQbeYklImg+TzwbkLrQakDGdlnbhPE/M6XSTM7ea178jt6JyL0f9RfPbr3H
WHaKwSl+KVskp9cX7myUgwUuF8NLYK6leKY8SSx/If2uul/Bkyzcpx+i19uHamVbX1hZeGhqa+Qp
AqPJOc4eIO7pqKZLxkvb3pdaYovS/ra11T31ZkyLPaUpDfIekZKc6ZUdnF6u/L3fkN/3EqjU/Lrx
d7ftLd/GPwsH6yESMdBLgEG6PEKdH8dz9Tg5j/lx7Hjv71N14/ldWybMaDifcIzxa5cmtCRua05Q
coaXMnA0MbIeCYoCmhYT430uJxMCc1ue5tqiSTOjMpkSfJklmyMZpLCJU/Zj670f95Y92dL0Iyh/
R79uT9/KDQTvF3kfIpa5LXMxttEMStGoCMPpKWsc1ffV55ng4bHwsnI/9oJ2It0aPI258P3/SLuy
5rhxXvuHrqq0L69ae5Fjtx07tl9UWRxR+0ptv/4e+av50s3WbVbmzkweUlPVEEkABIGDAzA+8fLu
m9IB+AOXElQGbHiXOytkUmRqFWbfNlPmk3yc7bp5M5q7hbTeILRPS0feMens9pK3NBTBNfKPnxBd
Npoa1bFpkGJD5iEC4S1osSdyitonHjh3SzFxQyt4p62oCZbOrUy03hhRFwnz/tDlGcoWdzWvTrel
mQpuSjTC4xkIHobL/RsVjY6zuMpIbGOHadmT5Bgt6D53t7eMHV/16R6BVhQRrGHr0Ih9KSgZYnW0
iroM5/ohSRKkhUSnFdy0OymiLZZHcJL4BcUQ6/c26m2hvq8skORZXgsMw5imNokUyR56wwH96H03
vkoE84nIoV54L+OtXT//0HXHzpJy6AGXtCHtylCRIxsTkm2wUy9Z4d3ej2sVwmMG2E0D6E3k/1iW
WpE28zhnUxnKw3P2qODNvUj5Lm0j3rV0vRwk5yXcPgDJo5eBdQN9Q0crqcUynIoK8LHBFqQfDcgB
xaVCP8XgaGh1KnvyLGVPpijgnZ/ZGvoFBqr5RPh1e9FXSQeEztY6ugWXJDLEVw20aCJZjFmPMAC+
9WnpRV9yK+iXX0lxQIDgk37cFYuM8TvK0Zx+1VpyapTWmfXfY+Lf/hK2lQLqePkljNda9KYGey2+
RDdcdfZER7in3uAPfr4nD+Zh2CuPYGFFK2eX++ApAAs8ty/xqsDGfgNzrdZK1yZtLCDF7L6OHob1
eDZ97b/wTO+zg+0ySLtcK+Mjk7YXhKK34CM96mEgbdiD/Ur6avnVAXfdITslh+U4HPud4T3k9uwL
gb5rA9hWEN//3hVPrY1ZJLshqFywcvmJb3Dc6fVNhe/Dewe2sL7f9FWFzywOgxhSDPhKyrDJstbP
lAX2b2LgiZRTGohaqngd0SOvLHveG2jDCiF5zZGsnNFA11xKVpY81eU0LUNQF9h9HTQUXSp21+9v
a9uWGICM0ceIpzfeyMwBgAUGz8upKUNRA8JzoovdqtVdmxMn4aVjtvYSXEdIxKysBah4X67Igi83
0TsJcwdn6oTxOCkdQiU6prTHAPjmTeNhEzfiXtNaoydAMVCOQYfYpcTFzGd1mUkZ5s1eExuMP/4w
sLD0PRKPmIds5wFarrs41NBVwUGysLCqTys+k81mbDL0pPUq2jHDdvlpkaCTkMCO3/Kmd9F2h2Ys
Ov2sBj+mnBcFVy7jPaKlTrO0glxg2X1jtICUfKjIXjpY0KNKcRZq2P38Xhk8eO6WNwd/CEqSayUP
aeLLzU7lClQRcwtTEdrUIVmZohCPnJHUVbwa25YmoTwLOCjGMuCImXMl6jwiZFDLMNGS3rMIEQK6
lBTjl8fFr6w+9VLdoBhdWzYcc/kMGVmHdSaaBQ+NRbPkYOksw1gHM0+mPlv6ez/6kpX6g9rvQWBj
U9VbmqB/stDD03jjdEjkb1Ob30V6G8z9AxL1O/lBb/DKvG3KVxnk1Wmffxtz9IaaKEaCvtXQsg6y
4XbSLiapHStgYfbj+cHyJrxZcH1Zzm3Bn0Wz601BYw/CNaSw2aQu6BIxjqnEphSPSKTs7+PWjl70
yvlobclBZsXundwD/YX97S12WidzZVtzaifxY9A5ynbmIp7yeCSOqxJcfRRyR8imIwkH7PClPvZt
DwadbIQDLQOaYJjzfL8UPuZNB8RuUstul7+kvYLJW3A0OIR1XCBorxi1nORlkmlMgWrIF8022vgY
WSIG05Bmd3vDr532uSCk7C+XloL+T1azvgpBAXyMMuNbDMRwq5pOK3q3Ja0x9uUmrpJW5pcVp3xF
SymCMwVZFAA1LEp+ILtEnSEvCOeS3VDcSymM4nZUp6TXhyosAG8VpN6R6w+raRy86Jy5WmyitZ5E
j4kieGpndjaaYTi5uWvnhS9YgbZgT8Hk+M8vPLvnNXVchGndUcN6RqK2le5E+fn2Vl47LYhAKyj8
FUaWoT/68tASzAkoI3GswvFk9IfGqTXMEnKi14xw/MD1u+lS0HqmZ2sx5aZMjRmCestWKWjRgkH3
ta8ij4B6U86nva8ZbqzoUs6cKWqTUhF71muwpm9S+mR11Enag2nw0PKbGn8maz2/szWRqG/MOoas
vrqvFW+WiBM3HjcZcu0zsHVnYtbPOBOT0lZQI3MCuMtA0zRa9Hzgn2JvROuVN8n+bYXg7R/zmjNj
sy2KWapCPfmNaTVITD7myP8JOuKS25J4y2Ku5plmGGCay4B10SqgRnmXGlNrywDIy8pOHEo/mqX7
Gd08t8XyFsj4w27MyzbXscB2Ue/ySN0Z6QC28B1yFLahcLDQ22uE0zXQcAiiE+boOmmKFZpoEDb9
jpJfmtzbGkZ0tQepSBzjYZJ4LOXbq/sjkDm+cgHsY26wqZL2I43szmycbh+p9/rj7V3c9o5ol/1n
Zczp6QNCKzIpuFaSkL5ogvl17r0xfZ/bIVjGnYW43croHu/0oeFB8lne3v/caWfCmTPUcyuX8Aav
Q5GMpZ3UaFQRtAyZ/BawSzvW51dDmlGsAAbT8NLMEuxBaZJvka6DPb1Iy4PZC6MXC4QHRdl4osJW
VzI3vJJWkDVz4ODjGwTw0ePS+JIcGxB728Jz9kCf5MJeeEH1eqFeXYPIz3/SgQCQwLg6TSk6K5lx
PRAzSNRXpbKVaHL0p250enTvoOnJrDk2u70+nLosoaqMjiTmkrdy3CKdBl/Uo41R8yLrdWieZDPQ
lUdhfI6Xj6nh3FDrKthVgpoZ/A2f3X4sdLyWpC4aCjjZpS4fiGXd9dLs3VbmLStF/QvYjjXnDMKC
Swc7ivlEx9KELhu7Hm5gLI6EYrq4+FBglBXp3xuVU4LdNJ9zkYydKkujAlcWYR/pq9hPjtRGeClI
9RFtLYeqAP980rmqVdll8mh2j2SOWvf2ordu/vMvYAzYipukT1ShCqnq4+oHMxJ4MPTOztA3hNyj
uwgc3Vlvw6uDRD0J2Tswf12RtasiahJA1FWhmu/oEIFGcodiDCfqX4+KFQLCAAOJdXAuob338iin
pSzNaUircNJ+KdMxqmJn0e1Y46xl40ELuMi6EKRh0ErBxk3iEJMFtWeEoHHumvKr5eSgnZc0W3Is
OZB/DNVTT3h0ehvpQLxikfpAMIAUNFgJL1cnzmrdCotahfGLIBxQwC/s9Kuo+0VZukowS5Pd/IoS
v2mCZnYm1e2of1tp2P7AT88L+CAmva0MWjpLFicuah0pgoF48XDf2Ja9/lF8y36tbF/GGIpD/T15
bb7dlrqlqugn1lGeBicFKsaXy1bopIySAXef49XY5/cJqBHyunKKJJCVuzqeObHqljwLjcoGJmuu
lVBGiYqx0wYhVtAvPPXPVfusVsldmb+WNQGO3tpNXX+6vcAt07DwjsHY7LUmycLYpFqrK6siTSi3
5vBllGe6z0fjkLczb5KVvGUgiPXXJyiqu0CFX+6llKG7vzWSJlzPLd71+3gX79r9iDwnKpVRUO7r
vXmIj/0+26lOtGvJXZyHGB3hjSFRORu9eZ2cfw2z01K7ZOiuSptQqd4qIXUi8zWN7tLICDpd8OtG
O6RljwiCc6dsGtK5XObq7FRziWYNcqdp8tXCHQrTwVSVaHrGGUuZYzaCa8Wvce5Lj8Ps6NV9G/cO
5ZnT6uUZbwWYDDoLJbCOoHl81YuzyH7QU/DhjPiMzBrd1LhL28mWwIqoaLGjVpxY9BMjdSVNBqzJ
QoYKU/gYaVZs9GAxrpvwaKyW+9KHCHzt1q92Gv7+/kNCyZO4sUf8//ybOR+DszizK3mRHTuaI7qS
AzIDJEdEW+FFM6viMV+Hvlh0N63TmFaOw8u9yDAgfO4m7IWKdC+ebCjAJm+LBvCLAVbrVABP6Z1g
0v2YzZgsme/6xuBs0MZpAKu6IjzRRAv8DeNdMVi7LMyx6EI6Pq6mHoMNc0+k+7TkAWM3HAzsHP5l
pUkAcyljhIlKxGUswBUwml96YQI11V0ngq5rObTTrif7295lw+QhbaV+XZtbwLR2ubMYFSTXw7B0
YZfbcrC4S2EXvCLgtSVDh8HzCuwSBnOvyLlLIVpXkawrahLm8buMmY7ZzjQdK6duLht20rhDXX+J
JI4dXwVuq1DM7EF1FDwoKElcCk2ErLS0fiShCEYIbxnkMhRmND0ZQ5vdlRir6nSykjlU6e47tOlx
sulX+oL4fk1tglIS3EyoFV5KJ3mkL9W0kHDOizQcMV7MyVQQV1qgHDvEI57q2UwLTth2FQ4jEl4z
NisQDRULtgKTTrUK0nVAVStZdJpIepu6gTfQ4Eo9VxkovgDbsSope99isAadQKpGQkK8UsNEA9uw
/MhX8/e43t3WzY09vBC1/v8zD6hkprmYtU5CqMpTojS2Pj8A3yQ06oPEo5bnyWLOq5JpQcHVR8Jy
sOP6SX6Nf0UDnoJ/famt2wemHCgFIoirEQoDBeOKVkrQi/RbS3WkUL4YTZAfwXiUH4t+2U31x+1d
vK4pMSKZ+yyWB0EptFUr6ukRc16BDuidZNJcfe4dM0b+K+l9Gk0ncYpt3XAW9aPI/nLa1Ipnu1g3
c78MoI4wNAHrrgy36vxsV9wZwoPA8dLrr1zcE6sUhMFrQyB4tFgAxtCBN2eWoTEdme0cEwkS47Rw
5xpfP9AYMcxi5qwvS5QNoZhdIFdtkCyVbSlCICWnxL2TqFtWj+1iF7w86ZWzZuQyfrSSi1GwIsgl
8gdoRr1lUh3QDRQtj2bp/1ihgXFLaCfAwCVmhdYixn25JACimyrosGrMyMULInGspXqSUilx0DP2
JtXzz6pPCkepLCBSSflVoZXOufu31owEJ1hH0HUJZkL26m8JGHEbrBmwx4OWeKY5eBaIeQWOnC3f
iQGkAO+A4QRhF7O31GoSvatMEoIMtAtoJX8zRpU3VHLLeZ4LYTwa2N2kVJk1LKbNPvTRqX7WaubE
UuqISe3qNeWN+t3cPZRCkCEBLRfwT5culHaYxDDJWJUlPmTzm2XUaNp2evmJ42PWegdreDKQ8ICq
r1ESi9U1tVgH4HpMwgoTm40ARUUnTQ+DSO35aWlA8ekIDzIa/26L3dpOpH/WNgM0MKqslsZqUpZa
O0FLxR2ZfJTMjB9t5IDjEROWObK29ONcFqMfIyVRlhSQBSIGZyzwp+Y4L54ERjniaJLnaYYEC23a
Avqyc8pBTm5LUD8nLAHex7IEmAj25LxbkjDBQLq/pG769PArBgudOOvkUrZjNR/m1JxXFUAjvTPp
75pWO2X3fvvEt0LJT6TXP1KYeBVNzAQsM+sSWnv5lnjD7qfp555uc2KPrZvkfDXrVp7FHqLcggxc
wGEQjJ/CgPVGBC+PwkPn8g6EcbN5ZOXlrM5JuGQaaJJO3PIQTwCjtZGqV2jtxHZFcuyUBFTK+b+y
iz/Hzmit0vY91oAlUAN2biHNk3BQd1s+DINeEHKu3JgIqy+PQpAkkskmjqKRDKeRZw9jBz2re294
bLGb7mTNnokrpA5l+EtBgzZ0alOUMHFT3YOB4sVS7jvlEXcTXvfS3ZDNHCXbvGbX2Un/SFy/6EzL
FllttDqGRPIgIKui5nb9lB9nVzNsydFLm0tjsKnWZwKZvRzF2Uh1pKxCyXiOgcNs2rsRsIfbRnoN
OUGcghwCqHfRgGPi/XW5rKwtQYDSiUkon3Tdlo6YNaw+x54eUC87Fu/aSfVze/yafjcOaWzvm9TX
OTrDEtV+eiM8g9Z5XshngHv68hO6RijA4qgnYT7742n5Wbh6c7Siw1KftFwNZ+UFwLTsXvgZExAr
84YFrZrCXofn0pkN6EgejzOgLaHYfVcGTC/oRUds7szxo5j/zcWEbDPempiuitE6jCyLVEQrI3U1
cd2yq2wsXLAW6O7tM91yJIi+kGMVweGossN2NQCGJa1WklBXk51lpYd55mVWt+wcDcHgbQCof83S
Xx5Z2XcUjN0mXLso2mrlx6/6/DJNnHTqRloAoFnMKkODLCAvLD3/aCqJDApjSAH7VGkjvPR7lToA
BOQjSHXnwVFIzjGIzVvrXCiztEyBmas6hBbzO+o2YyTa6O35pksfeoyhKpTso+Hl9oFtrXPl85LR
qoM6BJs27qNM0qMUTYqIugQkc2NvCc2HpvD/1eLW/CSGpaLugVDz8twyLTKrqiNpaEwTnkIBCPON
ObFBmQIg0Ql1YDtNADvn5Uc/uaZZI1sHVyFTBqw9Fnopt+q6RgdnWRIquHUSFXVeWsiOoVU2MqRN
/GX+Jkj3TdQc5Og0q478o9gPjd9+pPpXIIc41+A1Bhr6r3/Wr4AtAfqf+Row0GGWkYD9nr3pSX0p
T+aPxaeP8Wl81Peoou2wMW4WDqc2ceIfKFDcPu7Pcc1Xu3Emn7lKEtNYLEGB/LyyozvN1X5OD5ML
gtxTjyr4uxQsR8sTPPAoD9GX2JmP5T7f6c+3v2JT6c4+grle5K7rErGBnsvjc6MLHjJ0wNk4bbGT
DZ+ghpDHGWfjty7tlYEFrgnNOVeo4zpOswSo4zTMF+Wgyw416N1Qug2x/Pih+HF7fVt+/VwYE05Z
yWiROIOw+ZDs0icqw7R4bvC6fLhqEjgk0EaybiUbhiQSpUJF8zQcQFSvYaidpve/42iwZ1U51Fnz
sIalipXdxdFb0vHa3bfNCgVEYFJE5BFZT1/VcRt1bYY1OvCP2alK3fIpfQWOfAzGB7BhJ/eiY71V
T8Kb8Aa07u0d3l49sHtobUAfLZLSl1ZtyFRa0A+chvpp2ieZG71kaBd4jR4iuylff3Gkyfi1K6tB
sLAWF9BxpTE4PtLVmTDFXRq2/bQTxxMIY34m1JYr0wZkoW8dzX2mnNTwppFAUUFeirol2uOZFSLt
XJfWkIb0u7Gjz5lT3eeJ0x3/uhNg1aMzOczawPNS1kM6pqGmvVgLqnWmW1qhqn4X9kPLG8i4ecWd
S1t3+iyU1WUobVJCWu/+Rlrqa+TScPmCgiU3hbpqwPWZwTpQs0Cxm60mFEtvRZmA/auK3JmI36jA
5jZkl5ievh9eJiVAe1f10hl3MsqkoHO7rTNbYcraAPuPeMbRl8IyRnWGhfrTDyXo4cxv//62evz5
fcaRZ+DwXbQEvy/fqbNtgcnPKu8M4ytePLWu2Q1H3P9xcH/kMT47ncxRygCLCMtO+UhTIyjrYt+b
D1GlO5G2j6YvsWLLOe+xxTlFtqSHmYPo0isgVvGz8KB7tzdx+zr8c0omo/xVmaRR12AXB3/2ou9o
4gaye9+9CK+WawbxgeQ2GOnmn9Gb8a5KNvib/Fyz5Sa4/R28VTJWIQ8YFzN0+Iw4S2xReB+G+7bh
5UTW6PHKIBA2o+S0zqJkt1JICVzmanqLGx/ejN3saMf+W+JEx/aUPDUebzzb5pV7Jo/ZW1GtQOiR
zGmYVUGBiQmoAVndozLeafM9+m85kc32jXAmjtlDdJcPqK9BnLvINsYyFSc1WGq3CY3M0eqHduRk
yTYLJit93D/7qVy6sppaGLAYYz9HB/PnTggkDl34C1Ou7MkDYJKzvk17P5PGvA0qRR9wR3xKq0PZ
UZ3JHn5rzu/birjptc6krIp65p4VasSz2U5pWOxAjOeqR15j3DVsYr1uziQwsZEmaiUYlyCBfp+O
iMXvpmPh1V4K8FHm9wEaqIL5EVwVt9f1yaxxS/kZd7wUJZ7FBNqhBmjAzN5Vu3Q7F1A14BKyg+V1
td18nV3ifhMCcae8EacJqp14RCpip7nEjpzZ7zkaxDNIxoUvY6OXuYkjjdQCcjSjxdOE8oACW1LW
LnFL/IyT2AJ3VxMgn4iQhgl631aeQ5HnvTY3F6gqMESCyRVZFGYhSPGgPpFYeNr5A3hsA/UwHppg
+IU2tHB6io9o3EEmp3PaXRfWQf+7eu2C4qvi9R7dU7f+Ev+sA25qZ7V39sTPP4q5sJRIxjDICR8l
3Le+7NVu5/R24pHva4eO6t/Wr01ncCaNHVM7y0AQ53hJ4yJRHQxOBKrtZ2kXaBLKA3B7ubfFfVKq
3FgcSySzyChf6gUWB858d9xNr78kn0Chyf34XbkXvf7H8q31ioMWSLvovsa1ld4h3AFj8i4O+mfM
mdoJAZqGdpzv2la2/2oCW0hK8oQqkYjvcsU74V7Yq46yBwNwkYMP316+JrvsML8ou/I7Hn0H/Qh8
jHEingGaDr22OzxDv8Y/FUd8EMPUjr4QzjV7DfqG8zk/JcZld0uhCVWGU1KAVnpp1v8M5w0sDc7h
g0dYsJm1PRe27tWZLzXjOscAeAgTD5ad2Ergv0q2aqfed95bcCt8OJfEeG1NiwHDWO0vVz9o/qDU
vwteqnLTb5/LYPw2FcRUzcxVweE1yT3g8OhQJv7sY1oaGt+QvQleft/Wps035rlMxmlXSitoVgeZ
sTn7NUVjXQmoWZQHfTzv6mg5CLTbJWN/mjJ6b1rkyzBGfp1PrrDMgSI1XiyZzwu9F3jVDO5uMB5v
mmlqdTO+zHrKAICbPWVHvSLI7coRnMET3Pm1PPDINzdj8PP9YFwaHceGjAvOWQySx2UHSMZJdQu/
cXtOrLgVbJwJYqvpIFMBMT7F8kZPC5ejaltB6o02Od0+4E29xSQI1NMxhwfj0y4tpMs6cRYwxQvs
ta3bSkFhVE7Kozr8vH2ufOUfKZ+7emaH6hB1WiWQLJTafZL+libwS5s7C6+maR4eJkxMJLrlyEPt
pCXaAJVxRySniGZMEK7tfCm+jmjBKGkfKFHlL3WPIp+6yxrBi9PW6w3l3hLbu6jJn6wssoeu8W5v
0mpYzOcDeQcOOeTTUXFi8wC1NALVW/QkVOsFVBGgHVeII4PCcOScxpZ6gZ8SOR2A0oGtZ0sERT+p
05QZgML1za4y8/uu9ZPMs0BenD1Txe2G2JFzXv5hQwkQOoDvFYxW4EW7ik/mvMULr0vCGOC3diC+
oiN6rnitLhwxbL5qjtWso0WPxGd/IEPqrp12vchr3tmSAggjioLgiwfBPuPzcZBUSsGrEHbQH4+K
H9xS7YY6ACH5R8L6BWfa3AhW1asdCqn5Uh7HSjsU5uS37fyyUNG/rXmrE2M0DzMqMZkIaClk7tme
lqhdwM0ooyos5142JK45S4qXT4tLU2/SuzwYiMlJeq0e/Vok+nRW5jrkNJmkVzIOKR6v2D8MKCjR
xtdmIwYVoHHQKnfAO3DeVJunhW77f6QxL1TJ6CZDqoBFUEe3179n0Y+IFxHxFsS8SoHlNDsqyEnY
G8sURLFhuUJhgQKmmD6oRgw7VVVekn9TJqZKrb0OGqbsMUookbYThBylPjQci+TOp0bQLH7Jqyhu
XBIrb+d/xTCa2NVqLccVaqdNKz+WI/GlOHKEXthNi+SB6iVZsT3CJHKecpsGAAZFBJkrBx6LTsnl
AoO/Og1giHT8OWlLYMnEHbO8cjK0sfwLC0CGG2gleF+VvTr0qpPHpscSE2nfOArQsgrIF+zGj3hd
cZu2diaJUUVB1WelK1GXQQuVFD9jnC+IalNv7o9lcHtNm9pxJonRSLQl9BWVUD9dm7VKr0sOZulE
2fPImxSzaV1ngphgWwTmSjWzVVAqBml16JfMKxoOGmorygar058jYpR9bAaQISw4IqLSALSMfvWd
DIFuhpLynhdBaaCcphM77manazlbuf72lbcCizJIStFeD0zspS/W1VTQtQZFCGX5WOLT3/ctomBp
nv0+oxSGEnX9MOL34+S3Jr5z75Kt718ZGlEcNRCEsfMJBrMzrLkvcFvVzfeCgCtzkq2BY0Nb9nou
hAmVe63IK61OP20IeK8MHUCp+mDS37fVekvb0BK4gguRgLgqh6lzPya6lIEG17rLso9WFjh+Z8tu
kEDE/APUy0Hqy6xj1kBzkFNsFnJXejsHYizY8A42uAuFlPvA2DyaM2lMaEwyg0ZmBgROSkaw30tR
1bszidFGk4P9IKPy4BVi1n+tQOa2GO2wthuNXygtNXeUis7F8PhnM1tyzmFyPovt3TWXtjLQL42r
JYkFZwS1o5+1YsuRsnmWSFjJuJuBC2JjtbZr5n7QGwA2lcmBK+Qf5tbdhfa8/0pgLGug5dT3FBKA
WX6q8swXpshO5NHW6X5QVbuW1UOfcNzFhgZZKCGi6q8gTwaU6KW7kHoirdAA3Fy64PRDduy6+oFS
MAn1a68QiXd/bRIX8hhPb5jF1DQN5EGPbIIWDyO+m5t/cR9fSGHcPAEBZEUkSKmtO3W6y+lvTJ6g
OudFuqESoNRDLdRC9xmmZTLWp4J2JBMbxDSlGe1yLd2jgczkqN2GcoMWE/RLGMaF8T0Mbd/tvd9K
CF78GLP5FMA3PVNxL3UpTf0yTvadQOKHrq+8OU0kO8nKyq+M6nc2ZFmYYiLt0VLib3OrLPtuorxW
7euuW0nC94DzH+NiwHrDUobqsZaoRY7bOLbyY6k3BzH+XmfRtyTJfIvotl4jAa+gdXOxwbJlI+Ni
m7lfZXJgZNkxV8c3MdV/3N6kTYMAIkzGC2Plp2QOVYmtvsgV7JEguMniacdm+IrMFeGl4nhyGGea
Rk3dizOCK1JXhyGXd+Iy2A3R9lIlHdu04ti5fh0WIBj477LYF7uY64U2UiCOzAk8AC4mfETRoeGR
MvGkMN6kM4y6mAkOtLDF6OE1M14iheNAtkWsg17QGLeiTxmHlWp9NLXYNzlFanY6jG6uvCrD6bYW
8KSsp3f+oiUGyYYcUhLDnjoHwPbM43qpTdtGdyFoBxGpgXKEEdKpakoXoM8a06R2OmmGAypQHrxr
VVgmIMTJ/5HCKDRwMmapyhgx0FoHwxwdtVOCaHnoxNTWIs3pE070u63Yf+Qxiq0YXYp8QIKivNYf
U71+zvL3On8Q9Q4obh4t0s3FgVSWiXYLqVWRiwWqKVVkcFFjYC8IWsRXWt1nMnG46ahNjw/qZlSu
wDWM99fliSFZZCA1hLWBhR/3ZPc28ii21dVEro4LPXaIgDGMEGiNSxGDCkaktsGKrD5OvLQwGjc2
SeXMTSbY81CmXyn4+sE1leVek4KDJjab10npRtsSEhUTdbrIQfSS2mrf/J4ngKxiAjL4JRkKB7Zj
Ocs0ftfyjtq9VL4QMmeuUaTREeBWEyNAMSYR7Z0R0BtLMr9YtI6cQYrJ/TLGkltV6Dqtmxxj6poB
LGHWVDnqpE+hREAZoYql4UnxKNil2uqgalAU/7ZVbm//n71htp+YTQbGxTgNazK6NRlcIeYo76bd
o3EM4CZ04mGS2eXuw+uYFGlZZLO1kxSHyrzLRcxx5EVdW2lN3C9/5KwrPfMvOs2NtBIhRz8UlpdH
4PlxIhWx8iH5KeyVirNxm57mTNy67DNxGDiNSoQBpSIPNuUQT/G2jFFYjGvp5UjCb1dAjKr37WF5
u33qPAHMqetD3+rVjL2K08hrled2BF+Y/DClL/8/OYzjKnNFqfsGcqL80LeBCURwx2em46yG5bSk
FRWlQsF2Rc/0i/mQfJ04FfxNl/jnrJmI8X8MYajyBkhPlGEljKsT0Se7Iz9GUHfyNmzT059JYsJJ
YBcUeSkgScp9tJFS08O7CO2WIq+betvu/2stFhPOy7Eyo3QOQQbqslNiD+QOxmPfPv7N1aCUoSHy
A00CG4yq3Uhx+uvxt48WAFaCTmGVpm186DzKis31rM91/IM8BxvDdEJcVuVUAvghBgh/bWUq7IaH
I2OEmGgSAIXWmkMB37d2NVc37wrcIhgAdVIF0SkqaieVZkf63znMKymMDsR4zWlFL0OKpvlj9qVV
BluXWiyHo9a85TA6IBBwtVfw2SeMJ7Zp+UiaF9PgPOgYN/m5mHViDEo+mO2Grbt0k8u8gGpfaZVT
N2XqMS2S4R7sGZlzW9EYA/2UshIz43pHagg9DpdSKouOubz06olaT2Z8r4nV8GhFYlDLw1MsKA3e
/NO0vy2TUe7/yMQzFXyx4FtHye5SptKgP3cQLeVUtq1nth+R8LgUCSb9zS5Yhv3bwhgXdyWMuRHM
aOrytBagE/Jdnbyp9R5xX6RxFGJrSSYIZgwMmML0bXb4gjD0/aJXiXqSx/RFmzzUoB05lHSy62XB
u72iLVlrhI5MG7Cz6NBnti9vEooh1eqJfE2Gdx0zEmPlV9EPXsob/rShglA9DHNBvlBE0/hqBmc3
tazGMyLAVD/F0QL6onxCNSbP2r9fzzoGG8UD0EAB+sxYbduaUkvjzDjFJRoBzEE7DVLrVJjDYwtR
+kNL4tfbG7ihEivtFJ46SJagCMnc4dqiZnqGYPZUw/pcQS40x2i0Yx5lAELO4u5fSEPBGEB1E4tj
G1r6bOzQ1gNpc6+RwhmAkpdAgg46PAe8weYPnYoIiW/L3LBqGbqBqjEGkcLQmOiB0kQB/znGmAvN
nRIj4C5sodynpfmlilLQLP1lPnI1MmROVtK0lf8YveuXitIUmWYVnaacIml09QqpcgwixVP19qo2
z+1MCnNupdIvTYMxgid52SmDBMgB2qEwEGGZOffIhnu/WA6zfak4ZSD415WTpC7ULyTMBxtztDdG
DeEsic06/WfncFSojcDHSyK7c8pIKprG6qnsp0BdTsKcPDTxcCwVAKv7L5biyHNlN1mJtoPhOGv3
yoiHhoMR4AtQ+xqyl5zIY13b2ZPvPx9krhm+tXiIVsXLoyxRPRQj8M+dFrBAWtHvOZed5AvRgyU6
1ZjPbGcjLw27da4WWhIxskvHKEU2dTk1lZzpRa2dcrybDbH0h+ypmD9IxwO5bpwrMqMYCI4gBHXZ
q2bWcjbEXmj10yx8MYWTirZ3/e8eIOv2XYhgXGa6zHXaKb1+IsuSBGap78GaNLhRClQ8vE3FOa0N
D43xNYCUYvtAYa0zJhEPI0llM8K9UyXx0ZrrwlbKqOJ46K19W8lIJWRHsX0s6z5gDVOCdLx2inuw
yicpJuQBvwkNvW3fGxebIivrsMR10D36ei5Vr9NBH4WkgnYiqpcakpeXxF4ExPLqszjxSpMbeg5h
QOSiNrkWxZidK8qBYkJjq50iC0NEwOQzDm7f/ijn5y4nvijbSvZye3mbElceWfTYIZXC1uVra4wH
tYLEOZafFUKyAy2U567F+KBuMnEH5QnZDzNSvUtlzO5t4Rs3goIUpYgYRRLRFcfoZTln6NVNK+2k
q74WfVdcwRHp7n9J+9IeO3Vt21+ERN98BVZbLSRVqeQLSgumbwwGfv0brv3u3Wu50LKyr45OzpEi
ZS4be3o2Y47BxnNO97ctbdxmWAKVCAqi7zx411+xQ5iUqArFbVYMv9K/zWPml8kQFJ6kLLp5XECC
5sJrcgEn/kMuohPbY7NtrokVKbTcUfU3Nb47fUxHtmdM8um2THGhIu4QQWxjC07RGwAkgYuyI80v
HlbMLwS2dGCPVwcFxwun9K8N4QtR18lLrajtyJ0ARmbdSwqiWK//3dQVUG1ZMCjzYUiT55zIXP7W
F8OQBkRYIKinoXB5vZFo9bG08VY7quwa1PSGE+osCVCee3I18uf26RARxu8O8tKYEL2ijtivdb7Y
ka0nDTmoxFbVXWWV7b0zad5PbWX2kRjEfvaK6TxVa/ugDGPxbZkUd59p7jr6Cc54GgyF7n25/ds2
94GPeIMfA/mweEHRSNbY7JZ2lHTNz4V+09MRimDVtyohEocqzuL8swsAFICIEe3yD0k3Gi7dP89E
syi+s4aKFiY1iJGpEqyanwGKNDbDbzpXe137fnuVW08G6HSBwAMRFNdxu/7a4PpZ7JYkdsSK3aFk
kpVt7eHlvy4E8yjiK5oN0r4IpdtlORRBiXntl9sr4DdBvCl4jCDxaQD7gamN6xVQdx0WN82cyG0e
oX/hzzp0B/4++8bW4LIjPYW3tLhHuHAupVWCjkVtnCip7hqsZZTNtmxtFDT0oKkLOlqOyLg2QJY5
dbSuc6I+21lTsKTHVnsgo4S/Y2ur8NJgIhe4UTR1+N9fLAOyZk0xLLMdoQaegbT4E3MlXlisHr8f
5UsTfKGXJjQQes4TTKhKenDc7oRO1S6B8GqR7/QO6iSzeiI9C/JWk4TpW1voAIWNFoiKxFFER7My
QeGC+60GpdjcC7UBAkfmWR+n//B4XhgSUW5eOSnFNOrwWdng1xMoqO8VNCgMpffVSgNl3X/5agCW
WtDg5jmqEAiNRr+4EKa1oxZSIaoHCg8XQ1h9LUk+Ng/Hv2ZEdJZGV4PlK8xkveM+VYOGORk2/xyI
jLRwy+VgEB0NKaRVQEQKLkfJWNoZtHQiiKj6Fc0D1stwN1tngUttIgPlnMOq4HeW1ZiXfk3hE5Q2
0NkQrHpUcbLsWgZz2rCE44YrC/Qo5yYVLu7SzpmCLMKOHPWVId5e+zsIiq31f4iGr+wIhyCh8zpC
RtyJyv7kuLGbZ/7oVKGjRwsUrv7ao/5rC4ynQgTgsTFhNT9wKsWMMkaf3DxwzeNtI5sbh2AN9F6o
a6PYfO0oIMc2eWqOpwGOwgwbo279PFuhqNcvAxBMoL26bW/j1GFiApAYCOkhtBHxaB7VXHDfo/DS
0Z+NZkNY8tNtAxv358qAsKA8XVcVk4lORLSvRfk4gKilTk+3bWxumgcqOE6maEPI/nrTioqmQ7vU
TmRBYsz6064AZEVDIYs++U8VnlQs5V8z/GdcOHFzMjSlH7GU0ibJzuqb4uBV1eTXDTgqh2H5jlaR
dQJPjPcpK1uJu9uKhiDSByAbEhSA2kU4mwGJqWStZzey8gFzJssR5LHm+oKME1xx/THLIO3xfbTi
yRwlZ0REx/LX68q04Jr0TulW4sC0AZuaQc99vx5AlBY68FI/a7MMwCe4Sw3zWHuY90hKSeF4e+2g
N4YIlQOWatE3siJX9W4q3IhWzX6c0/NSZmcUQXZ0uWdmcgcW1ru8bXM/d5u4Kd5uH6+tO4JHBlEo
SvGovQhusyvNYmrw2kT6hOHCstSLAKxRsnCXu0TxdHHWcfAacUVNMZha16Zsqq53I0SG/tx/zZty
z8w4zxvQru6ZDOm6lWOgsQDMM2JEEFeLhQQrt8FGkqguuubhPH8qXIAFdhDfa9UEasIKRhn6cHU/
KxOo6Du/97Jw8mSNlY2UEYYxX2CDIYvv7fWNaocRp5VWXvSQ0n2iHqc+cJWwlM3TbJkBRxynjeLd
G1HrruBiB+mCEr3C7B3zpmOKdGpMd61tn1JdEgdtOSMQu4LcHhY5LOF6Tc7Y2cXATDsq55bt3Vob
D+VgWKdKb+297mKI9fbp3HKwqCGAQwc1bBSEhCB8WZRUKYiBxNQDTaUK3jQfNf0paHJdEu5vrgw9
XaS/FhcWEh5AdwIE25uwsmWiRzo4ddCzRvO79D4jtuQdFCmu3n0O71T/jzHB51jUcq0BEW00a8TK
fbaU9rG1GhcCS33ShCsH302dOYRGSpqdNlc7S88hPET1z03SqH69NiDjMzI9YImjPbsAp+/msjPO
yIrqo7Kgn2+QQRJsb3kKvjVchdpGoVbwFBkatmpf2XbUNcsLOtZAAcsm0rdNILDiaHgEvoKJIuvq
hTeoI1Lav1ut+7aoi4x1Zuu+oKGOAU2I/qHnLeSOeloMADZb2HuLBWWiHdxxvJvdBOTB/YHqmWRc
a+tcoabNkxQ00JDuXd+YpSwq0mBMJ1orpj1YRolmHchdD6aeLT/Kef5LqOD70ULaalsYTsRTKoIT
vHEZQIOB4DQzbN9a1j0ZGn9oHgav3t++m1sfC0cYAjVYGEI64RBX4EizWMPD4Mkh+8XDtbTtbpV4
gM39Q1APXkZe6RNfjnawlsZueYhVs0OhNyc66cHaIgsrPUmktbmgC1P8EbsIgVyLEG220YZUKErB
JCHUdyt7kixoy6UhGAW7jIVxEktMJYETnfQ0A526l7RgPbMpZsWdddq7XiJLiWSmhC/EWDmhq8qD
+sY+sMp2/ZETrGM+URIHb5UAMH7rQW0VRSWMHwpBatLSucCsD5Kv+jmf/igODW1QW4BJGiBIq8GE
LHlOZdNTm0cD9Xv02xG3YiT3+nstmgctV/AsRdD1OVej+dy7zbOZmXeWPcT/4awjmkAsocP7ib2C
rEvYMpWo1ahm+WhkaAmqsjHIrdUgO0bwq7lwrmLHlpap3XvV7ERTR0/M6/d5kr62mXpvWuqP26vZ
coEXpsRou2Ru0a0uTBXmcLbs38T4oo/d3lsAbK8ktraWBfAo17GCUBgm2K8/EuKECUUa14lYs0tB
FlMF3rQrZapnMivCSV810P6gpOtEGqSG17idQ9SvWxluccsKaPzANIdcGTVO/vcXDgJr1FqtgseD
xsU9IWcgwfxlhv6g6kqcxIYlNKXg8ZAk86xPsJRCrkPReD7UQsgawkjem9aCsZ9Wle96kIP/6/OA
CBL1QVTxcALFalPicURbn3nRPJBDvXqIQPA1g0VpAtBG/K6MpJREQBuu1gIjIk67gRI4dFaud7IG
IV03zo0XWXb5uyOQ6axA+SlZ1kZKa+ENxJlDvApkm3Aohqq3KsaoF/UjhvL9HoMbcTLswKLffmv+
koWNv7ug0ENQge41Aov3jOTibFQaogqXjF6kQTnDV3M99UGa/Lk1ZaJ4G5cXNwmMhwBPIQoT34/E
y7o1M3ovyrXfQ332emVvw1jZgLHV+HL7YGw8IDyJAqoJyQX+FI4hQvJ28frFi9IxBsit1h4KWX16
66RfmuDLvdi3Is8Ixuon7JtnBmiU7NOs9tW0DgmTiX5s7RySIZ6/oK6KEPvalD6TqmMdVjM5P6bc
ODcvfQnu+/Y7gkTJ/d06esCpoL8MESEISwuhRNk3tjehmxWBM5g4QdbtHnOugcM+oaN0+xtt1Q/4
+Mn/2hJysqVw+3TpVexgGVTn9YdGfS8mJzL5O6XYYcDmtr2tD/avOVOsFLJ0aRoFIyQRpnf64U6H
utsXW/1128j2/rkIJABCQb9av/5Umu0qg7uYXsTYt4G8auZL5YUMUwJe+gT583AuJBWozbNh/WtQ
cEiTxSw31VcPiLDUd+1yp2pvxfrcqPdTN0ic39atwngskgJwDnFugOvFNZOqLWiTeejERwP7PDXP
mKCX+L6tr4TQnF9a9X0k8NrGas/LUE1lEk06C7Q6spo5TMw/uv799ofaWovD5R0AMUNZQGwv1aQc
qDbgoCcZLUKASdvY69XqodZlQ/mbKwI1FRdfwXSemBumFO2P1Uxw7oxX1dT8hsSorWT/ofPCHQR6
CMi/0WAUHo3WpA0DW00S9UlYWAEE8irn8+09excQFaphsAFaCI6p5Ex/1x+nqqiplaqaRFA0yPfY
3eHkahTkb2adB7TLakDY8y+67vY71NLWgDlMOdeNUx/GSlOe8kWbQnPN1gMG0tWdMRXAZhnq8qBn
UDaklibDbnNvJf5eDuTglJguHzi+/r2d6SwzBZtqRFf1IenT51q5r5NP5TQdLLSmFu/r7Q3auoyX
9gSPluRZ2kyNkkSgOPGGXYI29ZB+T/+WLOr9zb6wI8amqoL90qwkiTJL/+UlmuM7eRX2qJwA2oLx
Uw2pS7LPwYfem7K6wNbFAQCNN/dQff1wcdy1LJYCPPARYd+hvOcr9IfbymodW3cGEkIwg5wCVRXh
oDmsBEk/zZOoWpzyOCmsOGiF8ZV2JvXRwJLJE258NxuZOsSRwBQJQnn+cy7eco3pXkIh2BdZVqyT
P9048VtqZ11Y57vbR2TjgUA2xjEaOI7aB+pnrwWzL9jjlKhQxtBs8kNWLYE23S+Y4e7zwCySYG1k
r/rGN+PEBoB48zwQT/v1+hKIqC5l6/B7sAAd5mdK6ssO5ZYN3cI2omGPuEF0qF2vzLmymEqUM/0w
gbM4qfU9xj1vb99HKxwqiKIx3m9O7iNkZanWWfPc4mDouF8p+CYMb/J1U1JT5ftx7TeurXzwpYnm
AcmTRHbNME/WhNkkWcfHA84toO1reRiU8cQ8KVE5LJHVSVTSIzPeEpaFCn2opuf/sl3/muEH/+Jg
j0ytEoM0uEe10t8Rz1zPWlIfm9qTUX19vELXCxJcLZkHk4wrFuTUvgWyytA6eId5Dm+vZ8sKCqxA
6UGAFWBt4aJWZEAAMule5LLvoF8KVHXvAFGVD7lfyCakN+JTBMAObGkc6oTi0PXm9cZMK61tcQro
vhqfVAiDWNCNYVWglHu7eC71z5jS3JeebK5p453llm1wEzkWR3gKnw2ZSzu0kHSJmuGHlr/0hl87
q99W+9aGpHW8ZvuhA8KOuE/JM2gTVWUHGjtvflKz4s1M3M99pUo2/qPbwi/CZkCXBSAFtIWu9yJL
JssgqPFHff6tnmaf2MHUnPH4zC/6mAWpxBz/54QLiKauitEDMJShICxEmigu9hQRdhKlJZxiPylZ
mDetKYk1N5wJD9OhGAYs00eJQ6ao6crYgG1e4K6KHUJCv5tfbx/ZjZ3DGMq7jAO41uC4rneucUjB
QNmlRGs3770hKCdMC+95INgu4bL8rJxftw1u1DQdDnjG5gGugOYlX/bFpdcMZtKa9krkNMPc7zrI
Z5W+glGZwndXOv+wpz7Xfcx7VJ8VNKbGoAN8l/rDQL2/BzLwAwzJZN56w4S8sHhrmDrFrS0l0ioL
zfmu+z6bE5F8RpGPA+EQrPAHAakx+qYfMrtlmr2lMbBgFxLGenUynTqEBJZvLBAZpvsSVFj0wTWK
J4ws7EcF81p/Dx7ET+BIXgNzXtaH1MiqHTtFY1eJmH7O+y/JeHCHwJLxXW4d2Esrwna2/QKpHc9R
IqV9G9xnY6lRNDzcPj4fY2ashFeCEKCgYyUqKo4K7bU+LdIYpRNSHg4Oe8mbcPnU/P3II4oznJoK
HRjISYlVjZWNGlu1Ko3z9ADwcFi0D96aB2Px9faCtjbt0o7wZjiDPQ7ULtM4ywF8W7pzx2f3ZLO1
Gy/T1WoEl03WbkgtG9uW51Amtc/NdEws268zJ5hkn2jzwEOZFZfbBOjZVoVz0M1dC5q3IY3X5msJ
3kYzzDX3aCjas2WesrYM8/7ZKjt/jga9O41zJ8PfiSS571fu8hcIPsausrRNB5rGr8T2gUQwfJuF
VTTegegjA7kBQekogBDnfSClhdvaabzKvD7g8pqlEJx1euniOZrS2Cz8ZNnlwwHSarhw8yK5CVsH
B6yeSHVQFkWZVKjlrAqIKxTbSOOyf2rbnTseMiY5mxthoHVpQnjnmGLpTbKaacyLiIrRQzLr0Smz
g3Tsd+sVAvMEUMcOhyuJsYxX1RgzJ30W0+eFnAfye+7vaNsFJP0+9k+JSmTgIB6ICy84vMj/GnxH
Elw8QvUKhsBepVlcQ/9vWn93Sr6r+QKTLFjV+0bLfJ3EbZkPkjLflv/i87mYC0eRCgnk9evH+67O
uMJw0bf7wrUQJn1haCMvJnp6D+6YS+xtfcJLe8IpaWiFd9MZstgbNX9YIDad+AlIomWDHBvzdmDu
hSyxwV91/B9hYR1EUecBXJyxDtmC5Us73GX2T+Y2fu/cA3KGULhJH/SBD3Vr67e5/jQo+66aDkSm
CbB1Ly5/iLBih2QqBlj0LO6nuzL9NuivmYx8YduEiREn4FWBNBfcS+nl85rpRha3OCc00QO1aHw6
ybpVW2cFPTFoByMRx5irsJJ51I3cs1MS0yzUmm9z271q1TGPqUO/F+7n2+/Q1kG5NCbcdTczwXhL
3Qzhu4sw07wrtOes9/WB7v5vhsTXoQJVojE4WQz+r7BdfmuQ4zMHDYUTXWJJ3D9MoOH95lMGKPiA
6UV8Wilus5HkLOpq0GKo+0EL224P2GKYrTsvOd5e1/vVvfQpojnhjR01M8eYXcEiEy8e+nx6HWrZ
j9X5mdqxbmsgMf61kL1FJEgY8cEBZggUNkgT3mcVPZFzV28tYkH9Uo3WvtuXiglOIJfF/axUQTMU
J0rUP7cXumUQ2RZqRLxbi9GqaxcGNqZ+sotKA3LWg+SZDfKcV4fitbNIMEFI8e+tIdlCkQ39Ki57
e21NZ43TMaPVwLRP6sAanB9Jre6T3n0bpyUiqSlLCsS3yMG15oOsEG5EpQh9umuDbtU2Q4sRCC4b
FDiTdV8b66uqNGfUtYO0HJ+NLtnRzpXUQvixvzw9glkRPLAQJ7WXAmYRWPzxEKR46vB6eytlJgQX
nYPzAmlmhvpvoZ+rku7R8JRcOe75rlcBPVswTFoQCET96z0wu3hX+xZqteCfS2Mvrfar4x3wXBxJ
/+X2Qj5+omsrwk0zbY9MSYnYXJ1LH8NEQW14QaV9KsvilKEmQb0HNCI/3TYqWxr3NhdLK0mV6BOF
UWPETGsKJGiz8zpNcpv5cf6wgcCAgp0GMEa0Mq6tLIW5trMFK2Y9+EbfBc7AAkyTlrkMliWzJJyG
xFtqpVjqNKbKGdWFWd3NzaGQtdU3d01DBALFXDS6xUCLWfU4Dy2sWKsBdT/wunSh9D3+UFMA6gaF
So7uwbVF5V/YtU5pQfI1IxZmswNYPfhxBwfDx+XzsK+L7H3mGWqzZQjOiOj2qfh4p2AZhxhhK6ph
0Em4/l51WZtDPXr4XpleIbjJs3DOTWd/28rGLqJKgagRsQbYJ8TqtV2b6ZDgNYs9vT6BQwGsbump
sJ9uW9k4EVdW+N9fnPBUyfQiAxAi1lx3l9UvrX3OaLtXOsko/4cEkX8u5O9c9lo1UHbiy70wNBtt
bpgVAhsj+V6M1d7N3NCqo3b+0/WP1fBtVDV/sU5sxljGdADgZHd7oeIL9m4fBWGgWLCpGHO7tg8w
PYCwUDXHK6mFmUXCen5ZPgGhL4u+t74bnwDg2HxoMljCHdPTyh28DJlEnqyHenIe1Ek5Oqbk6dj6
bhhEdNHcAPYHuef1cmZgB90ym0msWZBSTpxAT5448SNrJVDlTUOuiuQFbAKYaxZcILXr3hndhcSW
e4Dm1Ak+I1PbwJllknNbtwoE+6iia0Cpf9ARmFNQm9WTSuLEyL4laQUaajWVcbN+CNhQolcBnsNR
xO7hFApfByQFtVLXbRFX40u1RKPThqtGT6W5B//1HvCPYO1yHymMbCjovaN17eU5Dhv/sVWAZnCj
r7+YPi4QKDSMPFacBWLQtb+6B9XGUPrTrKzHziEHpw1Gcmc6w16lXdiXb31uhrdvwcdNBoAQ0ymg
7IDfBDjy+kf0JEkglZAUcRPVsYy45kMJBpuLwXdUJ9CLfz+W1/96bbJWyZ20jFOIEw0nrzkVSTyP
4z2ZiqOn7grg78ijU7QHNzt49fzkZcem1SN4HEkB9uMlxCgmusHIuvGRTZHOszcJyHWmpYqX8qfR
/gJOsmMSj7ZlAicJMD+gTC30T68XS/RVgwRkWcX9Wzc+aQ9/jU7DboL/518D/AdceExQXVuN3jdV
nFiWr3R3ra8tCLgfoFkiibc3lwLCa0zE4SE1HCEPXPKEViPrqpiN84klR7upH0tTOd0+ex89icu3
CuE8cCcANwvPZr/SfhhNrYqzxT6b6G/o5Q816Z6r5ddtQxuhASzhjvHKBJJoseDikFZNl0THpynB
8NuV/vhGaxCtFOdmHAJtyQPbRBCZyFBxWxfgyrCQva+p7S5KDsN2G2es86fmhZjndjYPZdUGxaSE
Lf6nCIY1NPDwjMsfhK42yoVefHsLxDSYnx1Qp6H5DWoCrrF0fXZASgUQ92pXcTeNfpqDKpZ9btjJ
husxnYcFvfD/YO89/gc4GZBeYeFOVroOiiK4b9ryYrYUwrZlW/cotc72iRnQ0lm1utznjTlJUvCP
7zof54RDR3sJIYYIJy+bCVrZNAdtoDme7RKZgBO6akhc88uszBJjW04cXGAeHkJe8gJP1/W+dqXV
d3261rgpFYIVwE6ezLwlIdh0w1wBdzA0n+jeqkwaYhJOOTSuU94nHetB/l1lx5SClNed61ICudv6
3GjO4l7BY4CKSXAV0GzI66Vr4dK9+t5MrJfKLk9GmZyWNnns6qc+B3zx9hffPOuQvwCUiTe40JG+
3gpLG7J5JHYdO9rj/Jaxw2TAvc/dAY3fLj1MXeY307PtnHVtAGWxT4vX8tzKGAk3HjS08TB8xBn8
gKkSDnrTAZeTJnUT9ykG2lajc3falC+S52TLdXm2ZaNWjcqSLToUqpmVjtypid0D2kGvUCVTJV9w
ywVfWhAukGEtvb6qsJAhBCH6r2yNTImJ98MpRCAoHGHuB4MeQItb/BRdPCgDozpDeaeOV9Xz0Z0x
lbdkp7Of5sFdqF+3oZkc9Uz1Wb3r7XNZfgdHGrtLaJBVf5bmrX4EPcM67xg9MGRclr4fVXRZbh+r
jX3AFoOgH4BsTPCawj5QZczrWcN0rp0vh4UOv1oTnKNZL6uzfphVhodENxrzrGBnc8EYJ1wZaHOO
Wm1ONVJ7s/Kd1g1JrgZAhO9G66z+aMlri+54awVFAg0tGXhh40BdWRfiMK9eV1ZnqIur4KtyH1f2
qGjngnz/D5vJsx0PNVE0yISyFrG9YgHAEW4hUZDoFD5ocMM8k2U870VV4WChVM2TcBBGYDBZCKrV
2ksUJYMrSNcjFIB9JX2aUPsfPH8F3IrlD317yFeGDLYJPDeuyR4YRNCgBXpR+cQ95y+EPKXzns6B
1o6QX5sPNSSVkv6sMEk6s+EvuNgb+NDgvTGhIdwBQhm4p3SnjssGNFCWi5nIsS1koKCtzwssGAiJ
PNw46CFf37TWm9d5ss067tj3dIZ+ZnKizepn7p/bH/hjUQw9cU7ziSkncKGJc9GqVhZuQcsm7pxP
HgCvZPjjJkWwAIjm/WBlxBJbcj83ntsri4LXz2da5hlaH7ELPrmuDru8Dtvij95BeUIhEmOblxS0
TkB3A3gNIKRwgLXMqIzVZE28LEHeMHyq18Z59oYh7HsapMR+LcZTP5moWZhRRyS1ka1kEREFJ0XC
+wLwvOgjSiDuUIZBLNe0fs1mXyXZQ+JO+85Rnlm7fKsb0GKPkBGZBz9Zh1Xy7GwdVtwqLkkAFMcH
ItxsIcmUASYZ12qi7Afa1V+WQVElpYQNK5yRFiBt5Et4TIXb69lZmZdd0cZzNzg75q7zqcp7TRI6
bRxVVEUQPCGz50Nswl4Oit15zmS28Wi+lekjqZVDompHjWh7r3UChwEJMf0laBKeHTA5oBoBMMWT
JzLN9V1j96PWdHFVUDewtcYIpsmU0Y5uXAkYwOkAUw6KdZqwsnLN6lRRhi4GQcpntdyRdDo6KQuI
/VuKNOD/luBpr2wJ70Zr5m7XoDoQWwvaj6t5lw3L2fKY5OR//Fg49CpKZkAQoVAgghqtulLJ0NV9
DMWtcZyNo6l35r6f83Oet4866b9Rqup7B/IVkmPC/e/1AmEZpLc81AKuX4TglLgIi6aBenCpzk2O
FMl7RCVIyaH57MVqIpv4+bif3BwQCHzgFrV3wVH3kw7kmWP3cWWHw3SnNI8AzUi82MZm4hcDvIaC
BLpZ4th1D9uaV9Y01lh3BwDckzt8K8gdCCT3aPF9a8jOkIY3H+805JeQ/CEwRyKIqcDrB4j1TO8g
10KxZa21X1iuB8oIgObt52dj9zCFDyldThnJSxXXVia7r0uttMe4d34qVlRbjV/lb7dtbO0eRm8g
msr5l/FmX9vwWNERp7XGODe0UCUKAtUiO09DGZxt3f1TtCnARsPhttGNajVw6VD5wjwBCgj477XV
htX2UBSUxlZlPDXUA1rROHlT6qP5Aymn+5UQH4oCb2ORhXZCwil/zMtB4pg36hj8VwBuwPWYUZcR
vmK1liRPxobGvV2F9rzDQ+mP5W5YvprGo6aoftNMQYeZAMnqN77rlV3+TS4SBaVwO8bmjsbjH+aG
rukXStyCtGcNrcfs1dkt2W5Gdwqy9nXgyNKUjVf3atWuUCeq0tXCowvrKlG/99Mvxg5pavqzNuzg
xZfhCDItcOCEJh7d2wv/6Ml5H0kDGyJAhhAuE87ajPKmk089LNe/LOuks1PRoqM5+usw7G6bEtXm
ofF6bUu/3mOQgRYFMgCcMM7JdGiTJ2q+1gw0BpVfgxl66RS//fHVYE/1kKKicV95P9GE7Nlulhwz
2aqFFNpc0Ncf0onGejadLA9sEPOhtL5Xunu/mERibCNX4OtGKRxuCfspJqEQYXBAcljRuLVL/Zdr
MPWMepG3+Guj9n/GdWR9QJaErhCB5pyhbpKr2qnoewjYmRMbd2uSV+1zR9GiSivL/DHUeVv6ZC6d
T01V6y2IGQpm7VZbh1593utDCIr6QjloatlWh6yxRvU0D3Zu3LlKnT0Rg9Uyxvh3pyS8YjpKMagF
mohBkAhcf9xh9IpZtxZ8XF/dNYf5mD8ZR+eYnNVde1IgA+Gz8WDffWp+2KlvnUJHUpve9F+XP0A4
yaQ35t6qVxrTtzbfm34a6buquJvnn6t6zLvRd059FxaaJGD9mPfg40JghaNAgdxwxUPdsrwYM6x7
JGMZtHaS+KNeV8fZSaYvTpWkseQW8Y38sNEXBsWzC1nD3gPNUJzPnV+R7qgDh+Pop8JpQoqqYzW/
VuYaKLLxrI33FS0ODB3gT1RYRfIm3NPSbTWdxqTSjaBIC+Zb05ruby9vyw8DMY8HAFzunOv6+hgp
Fu2p6pRj3FV3lHxN9N+6IYn0Nsp4SDAubAhvjAORcDWlsGFbb+oUd+UZ+l9s13T3DJQFwx2AMMOL
7Y93+vDQd99TALBvL3LT31/+AuG1qXW2piMrRkTp5ywdH/rBCIv+d1ZgJnpH71yD3vVs/EwLGVfD
1kdE/QfHlY/lgyfpenvbbNA9pe/GWFld9VOTI3zBZEDycnt9m1ZQUkAlHk0i1EuvrYCjJu1avR9j
y2rUU6n33cnCJLEM3cqvlngTwGAA+hbQ/n1UJE76KU/awhhjzO7tze/uwQ6aQD+1r0ZAH2vTv70o
nV+sW+aEvcuMiY4t0ceYEYzcWmQuwBo7j99MZmchpNzG+7ZX1ieMEmJk39DqO8NOUAfS3DEAYQ/Z
rWtKQ9Q01EeMb+foYFfuqZzraa9mK9sPCuZwTT3pXrvCKx8bdQW9ekpkVTjh5XM0VBl5AItJGzTq
QV54/WlKDLQqxOrye5eFRtMGNThvKyfjTfTOjm7vGN+Qiw37/7bgHnlvm8u+XtvyuiSpmgbq2kO1
y8lunvYNvlAVIJZqZYdBOHIfbAlZImETyxXwnd67vV9AjPfvamgf/nnBLenrVCUmK6FDNmLccShM
JxxT2bURfN8HI8IBUzqj6h0Va6jnR2r9tppzS/4yc//HBpJM00WqgKda+P4pSnjItqGwraHGvYK/
otT8vkTfQr1H8ez29xeD+XdjIDzCKQPZLVo0wkdJ21EZAdfM7/UpN3fLtD46rFMP6VBrYbqMJOiq
+sEEU0O4jHPrz67Wvt7+CVtbyhVlkBdC5OID81IOICXemgZbuv7K08+zrMEr+/cFT2e7WVsX/QDV
U9zturB9p/7RGS+3F/FeThEvEsosEHgBmQXm5ISPZnRljVl9CgVodleqXReYbnFP6fM8llBI6DCX
SAKnMQMDH7Soonx098yi/mw9O3+L9Xn/pniagR4FnRV3I9eXemxyO5kz/BbOjxeOo9oFTVk+TYMM
t7K1tTaCZsDCwevqiB36ofESHRPT5H5a9d9rUns7zD6OIcG9293eX/6RPmwvULCQrAEe9gN3Fmno
nLXOSO5Bdv4ytfDjy1OtnrJVB3XtW5M9K2sliRq3XCN2EKPgLvqJQG1c76I1j8XcDzMkeYt0Xx3R
w/SzHCTuepAsqZ/Qv4Nb/vPRLswJxzSrKGAVmgahcuKcNK/6jLzgXus1kJeq5PQfdvNfWyJUcNKb
3MAsIMSZm9cR5AcZ6/3aW/05NvTIyNZQHSWrE8Op9+XhDxwWpJjgmBR2s6YdASZdhXb5vLe04q7p
nHMZu9q8c73KL/Mwu7PJU0eYJCTYenQwaIjhSkAvIGsj5Dw16lFoebiQve5I+gf0ZTRQQPv5H3zY
pRUhsVFzb8XrhtVZU35sDWjF5vsVgMXbn437YvESXFrhwdZFAaQqvUUdS1hx9OUbBlighnkebPTQ
zL+cn/zna6EVy1kKINgmKkUPOByZqUJ3OEGN/jhU1Y/JmtSAZLOMwXDz+3A8KZ9sBKGEcOznzq2m
hIut2qtLd9WKylU5dLL+rcSKCPLRl9RRDBPK14rx24S4sWPJKOPFqaN/tgxVMUS5vJsgYk1onRSa
QXMcgW7nuQcwAjcvqvLYpX5j3Hn0NzBMy686i6zlLU9raGZAI/Oky4pzW7EjCHTgJB2AmlBFvj4i
xqqM1Olacq8WJ8LSfdacOvI42cveyOzw748jh7LxnjgQmOKnUxx0u9p+hfdPqsM0BF+rEiCBSdbb
2/LDF2bEb5dpmINwVEbuzZex8G3mu7/Ur5C4K6jEVWy9MZeGhEs8T4YFXBJes+JP/xWmivn/kfal
vXHjSte/SID25aukXtxuJ17ieJIvgpNxqIXaqF2//j30vXdGzRDN13kGAeaDgS4VWSwWq06dCh9X
becmMVVcLbJ7E6A2eCUkwfklfblLftbxUAi+/jN7Gm4mha+V2sDm14XsA2vRxJs4+PWSA5z0s+f8
hURV6DnfmKrTSKYIgJucnRrBKjoFLhUptbJOi8biXp09uq2DkmR/dLS364YmlYJkAK8bAKEqomOX
FL/a51whPpsMQ9amJ29RsbaKyan3A4zBtcibgE3QAj3UpS546+vdTM3szKkA6jS02iF2gi+F60dl
FYR0OQblwU0PKAeElXXSdBW0XubeOfgV/1AcRGXh8gMKneUAh2IxPZYPIdga943dLXFRViwkGkkV
2bjfxWEMFPqCgXyHMFtc1XXA67YJ8JTpQXA59nNotNORT6B2GkW4IZWEiwsmD1Tcbz0D6xB4pEUm
4IwHIBjohxxE3xnbzWwGZ8zho7YCrTayBItcO2Pomhyyyq8uDVdso6mQINcG4TUnZEfDm3B4S0wf
qToHz7NiyjDewrDyY1WXXTi6WRD6XuH/H+UJxxm8Xw7oIQYQfmsFCo+/rOoXTlifKXBYvx8yvnCc
QpUzgAMdcml9PWtByWUveJ1rzWteDfdVRz9phH4UPYFzZiLphGGYfF4RQNDcfW2iGHAslX5FoA/a
LUMQJUdeqYeoa8UtyRHG96Eb5EfaNZHevQ7NTd94u+smItvA7QcImmqlObnrigdhHjwbzl2h3Vm7
SVUxlgS8UBOvIgC5PBc8T8Jp1qvO1jo8qs802/WsCf0FYXYekxbjGwFCTFDwH50qtNudo+oEkm3l
RrQY89bE8pOOTHhRM/CsH6rp2VAlWyTvXTTMAL4F1ASMBVPGLncRWeFSb+YeizhoGCZy9L81Jigp
tDB1qjhdfs5L3GLmFabAWNjRoYj0LDnlpflyfS/FgtW7NW2/QzgdLm2mlnX4juLrWxe5JxY75x/J
t3TffA1O7V47ufflk/dFxbsj3d6tXB5xbqy4bQEpdioYEflKql0FZlM7bEALe9OYJ71HTwEKwor4
RJKrwZojHwQIIsABtggL0IOynpIKJ4dU/bess6NuDmekOPu1QJRyGkbQSwznVIX3EZPx/1njjVxu
bxtdXdaPa2lgjesQozo/j5gzFtv37fOsw+mF/WPrhygYpUU4vSw/FPvL7ejyzQOdAZnnbSFo3BNn
1Tbg6PMNMKadbQ1VK/YTc2R2aTofzGDeD2l9l/fVPc32Jpjh0pV+dypgRq9/AvdHv30BshxAOiFL
aotAGgZ66xbgMuSPlumTztgejGo/EGO9tJ121432t+vi5JbFWzdARI3xdyJX87CWLfCJa35meh0D
WnzKtAmD9hr/0XnGzKZOf2EzCqKtFxYq2nCZZ4RtoX2cT3AJRPIq5oF4OB/M/ByAxyOsPlvVTjUM
R7qaGxGCLXmIYxJMtID3T2MfGJqK0bBxQy0Du9K4v76Uv7/6YDsbWVzdjd2W7mqRxbOR3B78n31g
h5mhPV4Xwb34b8YBMlH0DiIH9huWa6nYiGQXjGNFVGj1Gth4D/XoQNJbpt352gAwxPG6SJl3593g
GC2AMh/OxKVWlrsuqEa4iKYcHH/3u97eGeageNtJt2kjhP99s3Q5q5vVbjw8mMug3nHuhx0mewFx
UORh4/VpyNoyVciUWh9IU+HjAKrBINZLmSz3cX+UTn6eza+VnoZ+8dWbv9eVo5Aj081GUzPacFzg
40TMX7YsGSpfOGAzNIkxrhWkkonDCVfBuGVOxd/l2hsKmVLfjbIsYjWwSqIlQLD7NUnR9xXgTp7c
2/ZlXu7ddA5ZRiKrCqKZnvz2ofQU1TfZggIshDoiINB87vblghZVPo6Wj+OcohlTi5IcKWjt3q5V
9XXpgm7kCMayFi5m3buQM87sh14/dQX66F4w8Gu/aEmgcMc2Plo8ceisAOUpTwcjALlUql2butD6
rDh7L4DgG6oSOjeyaz8v7JPVmOZcTWVxbtfvE0nCBoS7jfY0aCcTyOxlfvv4Yd5qI2wRKpKakZGq
OBuTE9bTg7+06mZZmZPaChH2pwv6tKWsKM75GKDH8z6ZaGzMD84cB/6uIGWot4panNzcN7sknOVK
6+eZVRBJ6kPFjjn5WrA0HJFj1thL3x0M5698tRXFLKm9b4QKIXdDk2Aue1og8VGHjvHoIT4yjM8r
cjnXd00aESFxAwgcpsfi9SxklYfOLIAFqotzph+Ym4VuT9HLBlZAhCefFy07ZI67mwFVYMXNqCd7
o1x39ZNTYrCNXt8CMPrhhBKm2vDUo4mk3+/9A7NBe0dzWHFe9DvPfsYTcW6fr+ssW9z3lCJKdQAP
iSrbWmADzeQUZ+QkQmP8Rcs1Ip0bmoZqdWXmilIaEmDoEOGj1S5PuG5WASb2ucW5pqGd3pDRuO0r
cksxe4xVJ2stvozsY5Ds9wgX9QHkJpDABdWl8IoYPWvRO8sGtsOawxxv0kr1JhN79P4rgocKSLbA
HQuOhbEgmbIWRUGffHbdMsq1O3Nsoimeyu/rrdH0kW6hNIEXqb7rpv2gYhGU+U28Q4ErAdgXhLrC
iWxTbW5K/igsBr/ap432jP6Yjyc2kf3aCBFOoJ1mC3Fr/ipMqr3FQKvtzVEHVs3rtsjXSnTSGzHv
3mcTnZCuDXrfwkOIduYNmR+Qmzyq7VAqBVycwHtgwgNChUs7bJpg8o3SgjJriQyngUELbWW8asGg
YvGWXTpIJaEjlo/nhIUIkoIBhU8fkU+j0WiiwSENUGu3HQzKgBc6DB3RQ9KkCpCV9EQDJI2hoDBH
R0QTk8xBiUrn4QG7WTTvtu0e1gHb1f6RenwUAgivwdf63k+z2S4L28Uqrl6ht8fc8o4ljRxwZXqZ
tS/rJbJTVbgl3bqNROE860aOKo+DGLktlhurPQzLeqM7ivBKumvA6KOZQweOXqR6Qc+tlfQj7KNw
/+q/1N3eSW6M6Wvb4PJh99ctXnp6eWWJj7VD+5YQJ4BznZUo+yCl4039PSlN7TPGbQ6761KkGqHt
EPUjOENIurRDx609bwYZ2nlAlpHXP5Yp/DR0h0XxapJuz0aOeSlH77wiW3xA6czdNz1U3IVSs0b3
L9jjcZ7AK3H546NDhrpNfeS1zTZCiTTqZztE3FuXinDjnV5MdEMA0IErEqyTqLWJVoZTu5p4tJz9
bvK/9VrhxEsyBxGwM+kp0ZAeyVeCtAFZz3mLXgei22lo24N724zaDrl3N9ZpaR/b2XhONQPM1JVJ
902Q0xtjsTBSLWnWuGN595L1s7PvyaKHfoYMab3Sx7FkU+gB1xqD76f5POb4DjKDWtFdmuw40ymL
anfOQkyGW3ZA/xSHEb3etwS/HFrgBULsp7uKpZc9BNBOBWcFX8ZLGJdL79p169fOWpxnrXhaevsJ
qQxMEi0sGrfg4/qWasxRiJTeq5zABAgNzq4nViEZcRs3s2bEJUvIYsMI7Sh4Mb54L8Wb/rP8G333
OYuAoLt+UuSa/iNVLEpmoA7UrRxSG4xE6U6z942wN80iN5PzfF2S7ORj9iJvDEV+3hD7dApHMzHg
EWtqt34GLEjxhSWtahEFwPJ7cIKyMaICsG1gYo0QHCDHxYxBW4pz5ZvHuX8pAnavA56Eltc2OJbV
FOpgyR2yL9d1k9TccK9t5ArxQoZf1cYAcVdaAww96cXzamTt58ZJ9NtyJtUDqQjYg8ppiSff0W4S
0/irIoYVz0vZ3AAyoOTKUKyE2ObhAwXXaraFSBp5qbP3gxh78+f4qodDHfuqzg6Zq0L9DYBt1IDx
RhfU17rO6IcUwggmv3vshpZnay13A9b6+kLLBQHxgyQAbx0VHG6Wop0igNc9u16ko/pg9H3ovaZv
16VIDwUwi+i5Bi8T+HMvj3+3dE7VMPghL/wxh2N0UoKypYdhI0HQYxnYMFYAZqG6Z2Vh+dAf16g5
Wru/03CJtdjfK/P8KomCj6eOV+TjNBbn0fvJdkjyUXv4plX90UiPmLSJ1OXi3zkjRvf6u8Cj4Vip
5qPKLmWOBP3fqvIv3ERPlAzOMvNVnXZ57MfVTXHIvqQqC3lPK4uX2VYMv7M3YhatLZO8g5gZXjR0
wuTQhu4hC8l3pPjDfXc+TXEWvyAPuEMZIG5v0E2/e35bdyqon0xfJN1QkEZAg6eKoO9ojfBSZoJb
tV0jNNWEDCPWQDi72Luyc/EyqxWHQxaNIARGkgzNbHh1CrEV0oQZ+H9yekbzE1iQ9ezvimTo71Sl
yaRywEyMJy0SV8gdCCvMACMAwARyuoe5Odn+TdAp3rESEXySAVYNDZ1ITAib6HUrpW090bO+c17o
bTorLgrJCQeYHyPIOZc6OtGE30fJC/D6eqY872EDNXBsxztcr2by8S25kCNsSWePXoX5evRcNr+A
sV7JgxKNLnGJvA2Vd9diYgee5Je7QdDoBtLyhZ4b6u2X8S5I3bDT35QIa+mWgJ4Z6WZUu0H0dykn
JYGm08Gl58k4ON3dlO8AxLnud1UiBL9LfOrPLIcIIFcwMBIitFQR64qcBzxC4BgvwGLA4ASkniAD
Od5eowMwOMnBucXIrD2u67CPluPfz6r8jywquJAleHmk0Ucr7SArz5+96WRNS7QCJBpYdainMSYg
0Cxi9W6ijxb9qUphvNP4Co7wQrpgGBkZKq3lmmppGPzEoIzllnwaz/rzukeKNqK3P4xjH8+3/S7b
D/HwlEf02Mb183CoYut22dtHtkMhIQvnXfe07MH5f32339v0rn2g4EcqlzVWyZfnK1qPd3O43piQ
5kVuyKIkfqnv9dvq8DUI0911wVIz25gA//vmhmB9v+YN4rMznZIDc3aTbh78dX9diNTDbIQIJ38G
gSl1Gwhxmi8Ir0sNzLovRoSZntflvKOprq0i/5CNNnPm17bDtTHiIWw/DSdj79+4kYX3Qx2lUX5j
HItP6LONvVs3biPj0/fuxG7SSIsOVgxm11iP7X29X6PhSa9Dc08fjGiN0uMSulh5KyzibF/uVcU/
vrfiV/NSI089434Us4hNkCytyYGsNYnYcVnj66siKz4DyodLlxMUgutdOHppog8e1RK0MZBXzlxV
7pNiiuz+a0d3BGN1aei55efSU9xbMme8FSucOdPVOupkUMvLvX0/o9kFnapnwx1e3TEtFUpKAgzo
GACJhuw9GqyE8+PCjInlQMfCdG8wFQNZNqMie3oMnH3nHa6vqMye8TZFUg8RhvMbjYkNakunSYFv
7hiLcr26RW5719UPmT4fSvvjGSner/CPMGH3SuqUbjICtm2lyyfH6+7I8M31MOmetaFuFPvJNhQ+
QbpxGJtug9QeFikSY/gEOb+mQtMVJotlACm0/QF3nYGyvm2EOXpDjteXUy4PCVmMMcJ0QJHpLsg1
agcj2pWIcfP9Js8Rr80qlk7p/YMUBoopqNMikST4ID2bidnxjqTG+Ko3zR7kLJjB8WS2f6X2zTTc
EDMNKU2QfXlr7WPJXq7rKPOzW/GCZ1qqbFlp0uRnJ3EB262RvUrWJ9Kyx+ty+OtS9CVI1wPxx4mE
fF04dA14zgiQtWj9sr6BX+7WyvsjK59M/7U17mle7kZMLL0uUq7avyKFo0eAFgYABKgp9Et0caG7
bzYaNm9Kt1XoJjt2W92Eu4pYpYaRSdjCJWeH3g3iZhkfer9JI8tt0dfp3FxXjH/4tbUUTGbNtARN
YdwuCe/HeBz8v68LUK2cYBT6NARGwgU0XxzMkWvqJ9tROGGVPXC/ubkR2xwtGmMLu6uGJvQoeAoG
3HL6fZ6frAJUI+kvCxiv62pJ98lAiwmOMsj/RP+xILupmRZAyM39jCiGRMV0LKywb16vy5EuHxKE
SAfjZfQbjXPS6kUCRmXup7wfSzIWUWIkd/NM4+typHaAQRT89Qp6O12wOwdUnH7Vc7ja/OwOR815
uv77Uj1cTlTre6C/Fhl0snSokRID3mhqkF11gFwBrlQf6/11MbICNzqj/pXDbWVjC4m+FJo7obah
GRCV7MsCdIMRMcG84hwmzwRsprUjyvxv6K4C+U137xRAdZvzucRmEnTHXv8gmd8H75OBrDJmpwIA
efk9lja3mGfCK2TIFTo3SOevGNKnYsOWS0H0CcpWsKmKzGqaVQcapgPASoLnrvnR40loT/d2oYg9
pZsIktL/iRGcRUncqQe5AgpHmLcHvsFiRj8QVeEWVVIEj+HN9lKlNZSx6LjEmeY+DFk1hv7w6/rW
SN2GjxZiMC2BZUNMUOMcJOsKz3CuyyS4zZfAj6xyduK2KFGCAHHKgQWdf1ObbawZTKWl9MBx8jbg
U0HRLtLEFUtZJKQFUG08Bz8wsfe6brJQEXEAar/oULMAc740uxxjCBKrBFSM0mXHvP4mczBxoxv3
ZfPF7A61q3DBsj3byhOu5GAmPkj8IM+zQOGnFVGNYqLbvFzXSuZ0t1L4mm4Od910RoVZl7j43Rk7
FNytXfDZ7fvTGDTHvPh46RLwSLSzgwSC92FynTfS0DUULDn+nZm96uAWIHNkzYby5SJJ3KPwhNZ4
HW0FYGUUxDRgMegxch0lX0wst/WjVsfMjJg/HVa3ihdKY7Sex12u7a8vpsxnbOUKh7lpUksDJhMN
jOWnYDxgyhmYA+8HVO6uy5EZ+laOcJwdWhhm3XLPj7Ls06SIq6WGt1k9wb9qwVT1I189s6Nhrr3q
RN/5haE4TlIpuOX5nCiMPBdfl1Pj5O3saDisQXOY0MHqlrYa7iY1740U8RAFTurpKynOjvHVTZqo
xzzXiYLxaHnrrOfruyKVBXpvuB6QdaBT9tK4NbSM2QuKcmdAs5zQcjDTzirACGIykh8QgDp4ExUq
HjjZMoLJiDtc3NHgtr0USqrEgJmhTG/Yb6gfYVJujXnof3BJYS4g0skOSkYIOC6FJFC3bHwgE2fb
+DSCEYX0zqd5CR4/voA2+GfA6Wh4wKAImzWW5biYRYua0bIv2KtnnysSmw64dv7k7bGVJCg0jcDB
aCbiB9jdTQqa2FzhCaTbwnmbgcpGiU28ishkzUPTQ0CrlxwHri8ospPT9fWSuRu82P4RItxILtX0
QR+APGy6HWYl1eTkVYd1VCQSpKrgSgUlCJj+YAOXm2+NNmB2+sSLQTu9/ZSXFdi2VeOIZarwQc94
YvOapMi5Vqx1AkpwB6C7dGfPd0ESBfZDoRq9J02XbsUIR1RfOrvzrAw1EdZUIR3XKWKr8c1Yar0L
V8wyQmRbAqDgduAPTAY/GnqMPKltYPf1PjkBoNRElrdUh9yeNLRyuUFIkCGIR2vFnPN5BGvKYq1f
rm+zbAM2Hy3OYGNG0yDpgrWZxrPRHqx1Z7iKe1kW22DcCPpMdARvaG+53ON+zHMyMjyJiHs7DM+t
nX02uxEjn72wGt4mSzXqSKqSAWfCiYMxjEG4Ylqd1DUmGaMzM+jzeMTY8lsLEGGMmslVo75kd6Wz
ESWoxpidz3kOfGC3Ay3kH1xiIBQH3gus9eA/Ey78lU6Dgc53xIQ6CbsSRFLNGgUqvKj0cGykCNc9
s4AaojakdBje6BfNyVloFAyvqzs8/YGpwQzAbYtLBffYpR10pmE0izYCL5W9Ot4Dam3KGphUGVAS
oHAEcivQpV6KcOnQLrRHCOjkz8uEfNZaocvzQRk+830VszDgUP9HjuC27KArNHNFLFYO1s7BbGVb
a6NWW9Ao50fpAiJ9I43mVLGAMrA7cvIu0NFgfsCdLNwsS0acbpkQPC1OE6X088SMA2mieZyOboUB
z8lPk3iR3w0qU5TaOefgRuEeqezfEKq1mc/WhECA5nnUJr8CtK3/gXFsJPBDvQne0cJrs7TD425O
nqf5lBhzOA1fr8uQOiKwxAN5zQedi+DrNHPdyc3xhPOrg55FiRZaxi7o9piXMeeH67Jk8Roq4//I
EraqA5JjyTTIKhp/v4K7fbY/J+Tg2Wjrc1QwZen2AI6PRCroEdDNd7l4qYshrGRBCOUTXQ/1srqv
a6ro4n8fSC3aPH4abx6AHeHzBCHe7LKpZzkwRM5DAIRSwsIuO+1n/xVTbPv6q/2U25FOXxK2yzHh
qwP6D6Y5x80Ehguz2n98fUE4xZn/kaCyxAfzoPXrMlO0z4w6umLLB3Os4yVAqqZ8mICMvC5MdqNg
khbokIGdQuwoqF4noD/PdMSO9KbWy7AN7sB4oTgAMpfCDzaYstEW8BtB3mIETTLXQMYNGE6Z52je
LumuYXpYjGg/8hE4WCUAmY42KwTLjAddEKi6AzkArgHBZ/Zu0RstMIZnfaqeKuzZNBc319dPdhi2
IgR3WQy2CxII5KF00NB79hOa4TGZdV+1QzR7KvZZlTDh5JU+CGs0Bxk8i+6LqTkzgqGi2Z7Y83m0
fYVlyFzKVjPBbWkDaJlzMDjimC+fHbrGbmaHdCp3XvKpo+hqNZVhptQYUeFDYeqdSlGIOco6YMDh
dihZd8hzhNVS1kPUaSViST01tZcKIwvzkPplVYX6YKBXKDe6Pq6X2vxhl73XhlnaAu2EMHT4CZLB
DhPIiiwHOwBGNTcr+ILqhE1vJGAliv1don9JMWE04b31yf1ADT/B4R5ZdqcVVMXFLNcNpEIgDAGh
nBjyoPOhKIaG+xiK/JARkv44GapMnlSIjZEwwLmiB1ScmZSQlegL0nlnLSlCc0UbbRvq9ut1k5ee
KrRg8hQ9XjfvaOLNfVZqtMKLA31p5pSA7N5bl109O67CC8riHfh7Tq+CkayYRXXp+HN/HZhv4JGG
VophipNytzqn3lAcX6kuoIvxMMkFpY1AOFEphtx3ngf3t2ZhEA1frq+UdDsw4QQoA5BzgfJU1CEo
ss7HrzvBc5F/8lIW9qni5pdqsJEhOHDd1mq7yvBi7ibMLUvqSgvbzO/i65rIIOIoMSFFA1A6+n3F
1ODaa8nq8G69Zt0D1vuXf7eEI4nM9chAR1M8Okcwekb6cFBht2U+z0NLnvNOyowM9eUazsuCoYIU
nWwY2bzsOoIxf9Sr1httXOtbbdLPpgPOxOvayvZtK5P/fWPhxqBXedcDUt1W037Vm7sSqeuOqWYJ
yVUDmR94HzGxSARNGlnXsWkCojjFEPvEzzFyx45NvboPMH6rZApKKykuBXTT6F5DcAEaBv45G60q
fRrthgCGu2JG2PgpteL2xKqdq50G99D/dQz+wPqRSbZgNxzLHAir6M0VIbRH0qCt79HajJSos9Py
WrFXskVE7wLAlGghQbwkSGkyq3LKUcNeOeB5AslDB5b94HbUy3NTV4qAgv+YGCgCbA4gH+g0eLHk
cgnrNcNTcgXYPMnHGDkFzJwKB/dPNNoIEaIWzXUTZFtMhEv1HOUj5i1m+9UCz1Pix9bw8HFTf5+x
h84yfrC5G94YRb2gwb1NYYOjznjz9JyxcJwVCTf5sgEf8V8hguXldVBMegUhBZhc8zU5ZKMTO3qm
cFIqMcIrHCNb6x6NB+CMHcI5PYCUqFLERCoJwqU0luvSEcZTSk4eNaOD4LU7ZCrOAe7Sfreyf5ZL
TFwtxJmJ1WK5fKeLxqEL2foHNbJ3rmocT0z09QQTc6bEqROPH5ocXL7BjxxTeCrQUvyBbWFKGkZQ
IV2FxqJL2zKqtg8sDXo4+q+K3RHwk+AB938UImxJk9EhAXgXbeS8p9q5K5f/j+5/WTDi/6uJ2Lhd
NNnUptxT+8apfaXJrQEon8J6pTI8jFFHHgKMNboYLCQ2ru0SmP0yfbGGX5V1mNJzayt2XiVF8GDG
4mdpOqVwysZdFbPcQDh9P44KryKXAh4S9LkjxSc2QbIRL1gzRzsAulkwePJU9MHeooegfr1uYXxz
fzspwBn8T45gx8TPSjB1FvSMNpLADCK96fBEWUAhl4eZ9YOCb1UZcKl0E1589YBKd1+UyIV/B8Rh
+OSRsLBVk6WkWHHeZASOFT6MQrSGvrRxXWItwOh9v/KGMgvzY7ob2kfvXGB62NlvzfqlBRV2a9mK
G0jm5kAfg3ubAzhQD748uPZa4ZUeADpcY5432tfYnZd9vb5z0oQfcm58zAZKF8hbXcpwC93oghxV
v8ZO0sjU6cHOlk/e2O1KYNKXz4NDMK8mx4OsUhw0ycMWoFxcsJw1FEVu4Taaat2iA4HzW+tv4OKa
2tChp14HfCT+dV1JiakAvoTxxZxFHKwIgnmuqZEu89zScz45R6T+7KHd0+JYqTJycjnQBERNaMUQ
Ec3tqjV5azB69m3teba713HybqqFnGo8Rz/ub6HTv7L4t2wCBqLXbVlUPT17/cnJdtAqVQ33k4R0
FyKEDTLbwllqD+qMLS7AMuvH0LTye0aLh2IGxLhV0ZRLLlwAHTmlIq87AqtyqVNpWW1X27BFPX3h
Q6F8VVlT4qcuBAgaUZ921twjblwxQnnYteZyIOWNfw8w595l3cFuDtctT64RUst8HhNaFgWBDesd
g5o8UCHum2Y69+h4+nJdhNTogPfwwXNpoFtRuK/mYPW0GS3WiLai6u+mvyXBkTSKsyrVA7x1aDNC
3w/wQ5c7M3cYI6/pcPDVXB5H39mns6JMq5LA/76x51UnQdJmFGcHSDXUbvpERYck8aa4BP/VQfB0
yM1bJdDI9OyaDy3gO5T9jWLqHxxLDrPms4CRKRc5/pzcM2pCcV+U3m3zYwhuVC2FsnXaChC0cDEU
1cZMJnpGB1FihVOhCK1lRwR1LXQVoMLFCQEu90Fn+mijTAwF9JHzdpBoXYIjNb3QWzJACB+MRX9y
zPT4cSveihUOyrz0dKqAvj+nyZ3evWk28t8YF0JUZSbZfYd347/6CXfqjBRU7prQL6dg0k8qU4v6
HiRSo5PdU+czXYzPSxZ8rybbRTE9KRWvf9mltxUvhMnEGAfbbCCeJZ9X+mWcpnANh6XZLU4ddYlC
msw3gMMATNNoy0ZhTTi22diltLEgzcZghLULTTvW6KlyVH1cUjkYKwEJLlg9xKohXspGagfYPWAs
1uGENseKnjCY+rqNyA4w7m8TEJ73RI2wdRroDxlZcY1DRDI9QBNlqVolQtgemnqdR3ikAGoL3D+F
9+Ih6+5XqntBvmD/qCLyrRReoBHdx9UK2CygL+UUre0++CNnxLmnOMEcNkc8yw1AhCCrpufef/aJ
H8MdTY2KcEHqkGBfHnCzIPu2hODKWDTMPu+xZJamVXHZohii5U6j2Ht+/oUXBgJF/nr1cEKRqrt0
S0tfmbXRQEpnuDE2P9HvW+PEyjE2VX1AMoVwUaCG4+kA7bxXKTc3UalNlVf2Bj0HTc1iNMLrEfLf
i8LPyiyNc21CDigxfoMlaavpjFmCnt08o3NoJd9WM4tpAK7I64dGZmmcJwvUiRyvIoLSmrEHjQm1
YNHA+xwwRc+3osxTvDOlyiA1/F6N4GH25e5Qo2Y9MU2cTIQh49dOB7+EwpXJDADEAf8TIbKULBZ1
097ErpTGqWH5EW3OLjkYuhcFhSqXKbMAUJshqIK94dEnqmNlRbs6Y3nuWrLHw4unna/vilQC8qTY
exO4MJGag5oa3swpYhFOhK41S1j9AbgOc4P/lSAkGMpmnB3r/XncvXZFeaqGXzp9Jh5VXNzSC3Ur
SDj/KfEy066gCsCOCTkteWw9OM/IMy/j3l5iMPtcXzqZrW3lCXdaPljBxHgYx5eO4zgY2EY/np0B
qgsABNSsORhFiKn9YlgGdInTs5lYB425YdGl+7X/ntQqPjHZ8QRjCjD/aObBK1y409qyZt5gwEVb
+te6vQ+QVchABxKUKpYf2bKhExZ9sOhiAMOTICgN+gRzNkF3gPdil1k3MIZCea3JzHorRDg48AJF
k/dwasR1kDU4db1qgopUDQszWvAfXjwiK0RuD8k4jJAwYUxBj5pk57wp2dBUQoR70yKG5pol1srO
yjgYfvEDGkxT/HFDBqXtP6oIIe9kj6TowEN5bipSx3T0vWj22w7ctrkKXcLXXbw9bVwAqOmj5whJ
l0v/3C42BiH78M/jX+4v+lSh4eio5WHHXlTFJpmbRku3YwC+w/mq+dJuLk+qJ4FWrXl5DtjqxmvF
pr870vhhmuraw1JVr6M7mAqPID1DsGmMU+GD28TSk0Em8EDRosRVmqD0OYOpFAOlqjF2p7frWyaT
hDk3JjbNRqJCfM5nWqq1dQVqI8M5d02F2VgPIJ4GD6yCzlBmgIB2IVWPxju0rwv7NU9gsQpIVZ6H
HQiyfjD/D0xv+/vCLjXVqPmshB66dzvUZ8CuyXh/falkJrcVIZwh9GnNVeOUEJG+zNNt8VpPt8Do
RoP1htJAhAGg1+XxJRFNHN2/AExi8A3o7YX7Dqy0S2X5bYkzi0nXrh0Of4DtQzTIU6VAxiASES4F
s8MEPcKgUdFi6HLR7ir3r+wbSPR9r47UFDvSixXAHw7BQU8B3MTlUSpXRJ5NWUNe0t13ZfpQo0RA
9P42z10tnOkPUv2asr2RrIqtk1n5VrCwlGwENVnZQXCXsoO2LuGSjfukfKAqYLDMzEFVy5PboJH9
jR6pzxzMOAhg5tpw8OpTMhz+pOTJp+X9I0KwdAz2WOcO/VTo48RiZdEynEby67rpqdQQTN1trZzM
OgwDZEggrKHZnffxIXYIEzdqCHeFS9MkYD5EYKXQJ4GVsmvFAZJrwdExyJRb2JBLc7OcPPXR01ii
hZ6sezzDjIhZ3i9nMcju+nqJlg0GWqCVMDoHVo1LCZMML0UtOL92l/njY6k16d+YN8pJiplxX0/E
OK9dkxRxbVGKy72c5n3WrP0JBTPj5/XPEBR+/wrciB54jOEygKe5/IrBQpFjyen0aBfWTVaWGFNF
bnokua+LERzTf8SAWhM4e7z28L9LMVq6kLQxh+kRvLX0L+L3aFRs6iknh+tyhFP7XzkYdAgabygj
PvQsrSrItLDpsQ0sK6ZW+asagyKy6QICtKz+2A3ymzSu9eaeN3PfqXBBQaugQrMLenl2K8bGRqzT
9P11xaT7xKs2FlRDSC4sYFW0bE7abnqkPglbMzlRvPq9bFWgj+X79K8Y4R3Tonsmt7R+ekx954uu
J8nJHAMVT7FUFz7UEMzjyP6IA1EyfZgwZHnEsoHLocLEULdlJ1AzK06Y1Bb+FSNeVQNoKP2xh5je
fOvH0xQs0Zg/teaskKNQR7x0vWJtwNWOrfFrC/nhPgTrXuj2qgCPv002dzs3NkRBMAEQz6DKLCKm
mqAwsyKZp0c9b9NvtQeub5KyZATLpjvu7CCf4yQzl9imAB592PhwBeOBjlwQpvaJJAW0yafWK+n8
OGhd5FMOM2I7Q1OJkWnIa8yI9Xjnr/isSY0Mq2bU82Pi7xr70QSGAmkheOAUqg2+H2J0tSIBJbER
8HTCT6D0iqtFpJ8xm67vHXOdH0lpAXDOhjr09PwtS/HGdef+g2w373u4FSe8P31mWWPuTvPjNE37
wEMyGtMNlrBJyjl2Ev9j1aT/SMP0Q7gMQEoBtLt0T31vsspK9fkRwfrR1sfDbPiKhJR0/TYihEvM
HjB6zc7N+dGlL3Y3xZigVNivSfJBSkdRlffLdONpKzZ47WRa82OBxgdd2xlFGxXB8rEXx7sUoGNB
iIhpSchFCAsWDLnvdb0HAyQc2vC30T0n6+PHz9JWhrBizZDOU1Vr8+PcLVHaFtHArGhMvl6XIrxA
/6MJWtoww8gDckN0FpUGHErC0uURUy30p7TXtP9H2pXtRo4r2R8aAdqXV225eU3Z5bJfhHLZlkiJ
2vevnyP33K5Mpm4K3YMCqhtodIaCZASDsZzjarlIt2UhMU+oiHynh2O/kjBasl8Q4yFdhFchRn9m
R3myScDwBzW5qA3HuFL13rVCgcFm43Ic/Ymo1W/NIOpLng+F38dCWO+uq7wUUCFfNcPBoMkL75P5
rJ6KF6ZJYAJWtqfFnTltBeVGS0U773ZdN9m9TI+ttrX6FQ+ytNIzOgFaSkGdZ/FIy7pW4aXf0/Go
tkdVSD3gdwvtW6/v+/jpuoJLtgYRYMiZudMusv8ksXQ1tuLhaFiIFc2w8sGdjo65nImOEqprdZOl
3cToG+a3EKaK6C89X06DJWOfCcp4HCOlPlp1D+xxjVZ651sxKsh2V5ng1pjnoUo71PNojaVuaWFx
4wBUANA72FUu4lHTKZGyTp6OU1Hd9CUBu5gFKGv2mQrDK/zomou5kIfqINpOUa2eseYvBoM6US1Z
V3btMZahltYDYqBzqu5diH8jY/MPt3KWhREkzDhpCP756oqkTFVaC2Z71EnvZ4WMToLBmbpoJ8sr
x/PSKuaiJ3YQlZyZZkDhjDJP+s6olao76nrr6f0tjutGDcG1F36kRmFHgIZqY/LU4jV9XcfZkZ3F
Kyq6mmbSF0x+gP/ruwP8xBwNhtsu6U1ErEXkDOTdjPckRsMB7vDXLtQ27T+O91B/w1U047LiFXHR
npGWIG3PMyIeKwnZxM4J4+JRHqifp2tpnQtL/JakoCqGERpoyB1NMyZVleRUPMrkpZDtctzQSAar
1FpAtLCEqi4aSEOghoGRek5OJJFhiCdLPCaVcVfIjafPWEyIUwzMblBgJw30PWcrUcOScqdCuSeA
FMUaadHjfoxqoGLGOzH6gP2Pyvv147EoRsagH+bEMCDETynTrIkxRAzd4g9RbG2Z/tBB7zAqK7fC
hReDA0MRw8QTF40cuJnOvVjRRHUvJbV0LOL4VR5Vu8ldBgAMNe4AF+m08VrDPD/ZgE589FzO708M
G8xxBBdEgN0oEpVBVY+wRpRLRkfJtY2ZWg64IDB2IB8Gc0CCtggAYXYYyMp7ngf6+h4EwJQhENhm
IABcS+cKd6hDgyhlMo9N3W6a+C7LExB2WUD+9HIxsMhXMbzS6THblMqWEvCM6m/Cg7lWPLx4E6lA
tNBN+Dd0buJblPOvsJCGzMJUD4+pAJowjMoJhx6Dn1gLSVkJ2i799jxkjPWW56sKQNznoog5phIm
OuKAiaqt3FjCfVnjWiqcMHm+fmR5HMl5bdHcgfgCnZo6oDQ4e+wjIWbG2JJAAbrpPorKn31PpLtk
zGRfywT2YqWy5I5o6XTqVJx2paTf10lf79GjeFB0QV4JuC5WeR6SBfbOPCqMtws/1KKBqN0oJHxP
Z97X3VOf9V5iKP6K1hcmBCkm+mcwMYvePfx1vsCJBHuJv7WOXPZl3Hfu+7ClX8TpX3PqAa3TtFMP
yCjUHh7CNbD8y/vrWzrcOoBF0FjBF4kLGSiJytCRYDDBlj09GSyIWyA/Ei+Rv/Ki8mS5s0fFu670
RR5klgoUjRkmDNVP/vyKmO/P5RQrm5SRp42q04AF+bqIS0fByZi/4eSChFZZN8bz7v1EaCU71LU8
ktvdV2EXz8ZKYmd5HU80ms/SiTSBpJnciQ0JWq8H8YDg6G7rRo7UugZYCP6fy8fZpKoJSS60EAai
XzTofZB4jTWS56sGMsO8Q6iuoX8EHTffKDEn+iihxdqox7mo7WKXHKJHy+v2LbU7T3Sr234rPDWu
ttY9eeFrZqEKgjZE/CAQ4xsbSd4YeiJDL4qb2JGK1o2NFPdxYx4B3/TG5Ghl2+aFOguiOIHcrqVp
jNpYhDMCkEibAXyIyu+V/lMvuhVB8w9dCgJeCB5oqB7xidOaoKFZ1gYSEEkFmIsO0IYUEaPTm+I/
bPr5a+cQNf1HFHfujRiNHyyHqDENRsG0RQvIu2AO/jfmhaeDbqF/Cd6ac1s6i5JhkkOYl/gZ5dIG
nTOPNVNuybBP02Kn/Orlciekwl1irNHAXF4U87adyOZiqDRUKrkxLBKohjOlDjHdwpdapwrfS+G2
lAE0DBZEe9AwHbviVRYODNCXJHRCA8kGoFLcxYt5MKJLHcxCNPJdUo5HSx0sO82kR6Vt/uFM1byT
mD4Eag7csoF2dU4YJtyEpCfYyUpJIwevxaOgpdmmM5UVrRbsDsUSDN3OGfC5ifzceWW9meJDsJfS
vdYGpeoRxSaVx9Yw+RasAHJ0MJMjZpmLMudyQA4TKxkRAA0tW1sBc9LpHTWllYDlIqqfVw0TonAj
BmAUNe78t1FbxW2V0gD9qIC2IU0FHM0jlTY5brihaFxFWAmC+YHpvzbqRCTnRhIllvFOj2mQf/VA
tMntn8Agev2UwaYFlgHZsvUtJlVXDHA+5JxLmZv9gcmOBy7eupwRSBm41PSY0WBSHPaV37E31QN4
IzD5i2THOmctF7m8rn/kcaexploJnBjI69q99VKkj7Fok8xRS0/WNsLHde3WhHGbmFWj0FCloAGN
La8I8fqLTMcYXEMIGBpMAU/UxpFzXeZSxHC2otw2dlpFW+B40yAKe7tVn0rRHhK3UHonVQYvCT+j
3q+Qq9H6lduBnwD7vwP0Z225Cz3VU0UcRpxZ6Xfe0l0nmVvhuYzGgDYgiQZ2GniozC52LAp6wW7l
+M5ree0gzd7h5KpX0w4AfBXWelQFQH0U3YQ4qcy8ldWdWwkuxMwVDtAxzIV4rtWgYsWYdzSjQQYc
RliFsUnzHZFtwMhVgt1Ph37FQhbP0IlAzqsxgFvXFpAKAt2ZtiAMy2GLSWaPLytn9TtCv6YZZ4ll
iL4hdDPQgPwYv4rAOJif7Fcb2b2X3kvM/p3ayv71Rs7taXCyo+RIzytLu+gKTjTlTVNUB4rhBvif
0Y6OI1p9b3tf9Hu3fGo2xs5dETfbwTV9eePstWnqBogb3Fh13uTPB/W+8BRAhW1urAeXfq4x0K/t
JGeYRdxoLBFwdKrwFuQCjhb0SDVISOr18TF/opT411VcuuYlA/0iOImGArCQc5MQpC5PBRU72hd3
Q+9L2Vf6Vq2Bhi8v4x8hnNGXSkTHKK9pEJYy89tJf4/lSnLIOKyNTiwFTEiWoEoFLmU0gvJZSox7
Z3UJ9xY0GrUlYz/64U65aetnTd9H9HcJapSnCjPhdBBXnOp/MY4/ojktjRqYHUrR0MAc7sP0s9YP
SgPOXIeVwG8QD7XsVuVv/an9RVtHrX9E4I4If6dohqzLR816UU2fAoby32zvn2/iPB5jPabVCZYj
okLoamXS+gxdAS44uwNh6r3r0laXgAt7kCNmJAc/RkDR4VupABKb0s5OrfdI6x6ahuBi2+upUxT7
4Sum0q43t4Pk02Q7tX6REwCv4KJ9VJRdm8YrtrxsWX9WYv7vJ76/Viuz0ubdEdlB3uvOwHaAtHyO
HgDAdn0VZqdw6TT+lsSP1Wuo+4Evd14ErZLscayIW6to5rguZfkm/XPSVc7p56oVm0UPhSzrWTY8
YF1UNggSmGu+0P0agaO0kLvBEBs6uPHeQgcljwkqxABwi4AMGujME607jFoAhukpVyp7lP3Sek53
tHrua+dQfGBYYWz9VNjVki29Xtd6+YT9+Q7+btWtZGhFFa4k07f55Gh+m23U6TbVAZNg3DP9Tqdu
g3l5WXOHprGHvJ7LIZ5q3CT1oxBuW+GXzmz1uPJZK8vDvytoNxUYqcDydF38Kph+Vm/HeJuW93is
1Wn+iBlpZ9KLfVVsE+u3TF9ZZxPpiIT/qFAva1U7DrfFCIQ1F3RHu1S+jVjuTpVxUHpgGYweI2tl
lWVXebKU8117YhF9igaPDHWNQH3O39IgeSxv2Wbw+if1JX5MAmGtDrh4C5zI4+7uVBl1FY086JwB
opc/1mBNV8uwchqjj3bX94PHPvwOM+H95z4T3AMgJTzXLWUVGkAMGEcGuHyaM4ewaCd2RwV8L+K2
iSckzp+UydcbZzI7O2RPY2RLo60yp0awbzQ2i1aO7lLibL6R/v4mzhcXRNaEoimx3qawqadXFbwZ
hBI3F9Ag2PxOUtMuujfUMPyVxZgXlndIp4I5r9yDjFotG9hMHB3yLFByaivkHrhy2XSfEx/VyXDf
F25h3KDj+7rspff2qWjO6xZ9qRh0guhCFF6wFQKNwNwo2fFPU05WPPyS3z2R9b3+J+dZLyqLNvgT
VDm4nkXQ7K2ZzHxqriwknwlSVQDzodhEAyaP23SUd6yswfUqO6IRr/SPLj7RAKGFzlC0/QNBlnPv
EQFbtyxCmzrzcCt6wi/DKTYA6LztAFJ2fZeWj+aJMM4VTJPRVGXXQ5jooebQt25nFIfCC2XcKSCr
mX6OOlkJFhZzCacacv5A0FG8rtHGFMgdAxi+o4FkCrwMT9a9Oe7ziAAGcWO2Tpk/GsKPmq1YxZI3
OpU+n6aT05INdWrINbxfCGbyTYSckGsNKu6tHuH9yvLOy3dxbk6Wd/6WE1lxkVVZHs9RWH7QJ4eJ
t5JY2TG7NVtbAMolGNmj6j73zbVQZDava4I5NygNxjAlIwTHBrBWvkqkMCxnsJMGYFXGh/F0Xc+l
S/B0STkHlwiWVhV4+QYku6uA8krb3omUt7BDpiiaEA2vGPyydkCORsYQbp4Hj+4GAYN/AI8Osp1W
7qYedGxO0W9Y45qBUq3mYmeLu1zMP+K48xopCRqoQQMeWBgyKrzoVjoajgZWRxCQqi6y0Gtvs0WH
hgzijEWBZkmLW8+qylpWAUEvsGLBsgHnPNmThiTC9V1bKoCA0emPGO56kEmGdlGCe5mm97FiS5Nv
lPdtu4eB2ipQnbVPNfQVwdMzOx9jW5EdQ19LCy161pNv4O6JobDSSaP4hl702EY5SJItfuaZU9Qv
1YfyULh6cpdKT2axr4UMpfe1HOP3zNbF5v79ARo/HhLFHZlZbHE5iyiy7qPnLrM187lN0C20KQtf
TbZNckz6G/Mxf0mKjSXsCXB8zJE6nUw3zCB2LT+Q8rU3j5SNm//XHqGt9dyDZGnbIvmCz2PiJqV+
197F4FNs3qfEz6hdAbE6fAT2TyN2O1GYXDqBzqlco6letO+TNeJviXBQu17WkT7bWLHLUqd7DNKV
ppHFe0/BXNAMfgCeCR7HCPi7LQgBQKpoHRKKioc8eir5YMZN1rzRqrXbQnIr09O615UlXnLSp4I5
M5j6BBzggNQNwuRHG3+xpztBt/diY0fjB6b72vfH6wKXjjzGlQEThXLETDB+vqVFM8aszGr4DY1u
xuZeZM91pDkFXYu7l9zIqSBOMZJODTp7S9Qah94G5pujmT+uq7J0ME4lcNYbAtHIaGqokgDmXk5a
Z+pvEqDd0/cy87VubQZkUZyKpn8daL3oxeFWjklEFWbw4wA42E6JwcEQJISsHt3QAIBh3qqSq9DK
v67jZT8Mqi0AGBUhGDM9qFad7xeVBKMQJJTiGrf5LQT53GjtPgByGVznbvKheI7cOdu16bHF0OxE
LD98kAzFJE4lxLbIzdvVffSmHEV/ehNfhH8T3p6K4pyMRFjW60A/xkUQOnp3UAy3iR71taHW/6IS
eHbRJinPwLvnK4nOF7UbQe0Y6Ekr4gUiDC6RSf5ckQrEY1n1WI3oZWdlad0oUtqAZk+ju+u7OR8R
3t3PRFD/+YTZOE8iMtDOKQJrKQ0MyVVBPRe3uy4DboB5EFT7uqgl80MH43fbC6Cf+YxkKzZDJpZI
B4HBzdyzotJspL6ElVhoMUFj4LWAowmoNBA1n2tk1F2OixxvE2MMumjflz9gd8r0VX5maNlUH6U2
scnHpPn0PRTd3tqGhdffm+//XNnTr+CMJB8lTHbUeO9Fkahv9LxAV6qYrrUzLua+0IeKVi00TmLM
nztBU6t3YQ0mlyAFobYhgFBD9jThIOQPIbIKmumU5q140zUfw2p279vO+aNzKps7Os009EZlIQzU
h/uMkH0I+P82Zzs2PMvivhPnqiR1hvpVLn6TLnVGyU/Aximgzrzr6vdRczu61aRdnfs4/24U/gLO
3S6R6Bbz8U7EhB0dEo90ayHE0v2GkwFOBLTyyzgh5wdE19OsakZEywC7j5r3XLydJm0r2KoR2tOP
ONkR5EOrwjdWLof5dy/XC5MjM4QX0BI4r9JMllWLiJGCOlbRYpNaysFU4nIzghxvxUcvmRoAYP4W
NS/BiVXraY90cz+hXIMJAi9uimlbSNLT9SM+H+Fr+nDPgM4M0bPZiHi2FiCC38fV6OgRAKGiMAij
X2Fveka01ga1GBWdajZrfqJZh3k6WWTYPFOKdlGoOVpGHUPBc7UlbqTkbozuSH26GWpbpOOKb1na
QYAcz31K6Ie+IOlJdbTP9z3eIeowtJ6ca5kvJLHgJlTP/oVfRtQHTjzg8ONy5/QUMM+VW401p6qY
3aD+TjoXuN+e2OlelK1EYIt6AYEPrYgzVCfvMpFhLfWRxkmghDEYB2O02JK+Jm6bTWuPxzVRnF9U
sxENLYwlQdmk+ibBc9hLkoj4IgNL7/Xzueig0AzyH7V4uBWxTYRQpnoaiEWVKl5jVk1qR1ZttH5F
uqm8Bd9xz8a9oCGX5Yi9ohZ2T/rwvu4nSfMShEHEK3SZKFuFhom0w+x81B4aSx5kVyYU/x4pmVI6
bW8I7NGIclJ9SWJcIo+oy8NmBL1GbmtZpY8Hs5drsKLpQ11uK+DYVk7XiXVjT2Ocmw7MyLSMFf2X
8kqYwgN6umkiK3DBsWCNLCWlrCSImErvfbJL97N2iP07ciqbOmtZx6WLF1EhnmRoPp+JFzn/Vk5J
CoNv0qAyPyS92hu4k0Kgv6KjQgyE/LMuqB0LSD2n0007Zrc98dTkKetDv1c+ByEItQ+L1B/XD8FC
iKwgFfMXbggIILiPyqw+bYYiYoEKdgZZAOuImPk6gJeswhcVxS761+sClzwUJH7PS8xZbou7FhE4
FvUoEBY0fiPZmdsJjv2p/Jqe24CtoXAtCgNhLAhd0bCJCRjOB9OWGXlvQRiu1IBt2tLufqR7h93T
fbkymLhguejh+COK80h5DFlyN+sFqgYnNo3PuIh/aRJbc32LB+lU0vwlJz4e8OUhGKMgadz3ybbN
N6hEhOOzkuduKGxz4L57Ah7Dmhcym/wwxRet3wKwnxbPK1u5dHjgDTGhO8PpWPyNzQDQZxSsZMFQ
3Q6ylwxOKg6eBXSMZ/lndSyB1fEYZS4tbSaOwPE/ZrIdDxstP17/kIUgfW6f+fs7uOu8MsqJlkLO
AgYiJWsENcEBBWK0lkT59rqkeRO5O/1MEnee9CLT+96CpMwnj6v8CkvVqLOf586QEZFxzEIsKBkd
I3cxrE6TJ5ra4yH7LN9BzdZ9TmhJcMSXcZs9m3c9Nn4tZl6qnM4TBzNMBEAaLkbFmlSNlU5vcLzC
h2qnm3cFyJxcMF1arV29Vp0j9b+bH9Gwz4AUoXh5+1B2trQxKjw2s9We9UWzQkMfEJvgptA1dH7Y
WTZ1qVzia9r9kBbOFL52woGZKESNxbYRDugJiLVXVb8f2sZnHQDQBbLX4hXy+KUaKDAeQOGAwURg
PfB122ZKBkFSOhb8kNRfU5bbplnZRuelms2oK3fbUApU4RWjyL2ydlEt7ghg8RFVgfJ9HsY8X4Oh
DMvKNAec7yNGPr2dupveyw3ZsJ3x2HnP1qZxxHfLFe/ybX1oV/za0pH/I/wi4SnGXZUV6sSCwkzQ
qVAfmLjaWj9vIm9W81tUR3AlIXvG3QlaOtYGSUQcuWmvF06q+jWKHTex7mg/qmcrthvDqzTnui1/
Z0SuSeXSQyCyq6pKnDVzO7f3Mpckduo396oTjvZgt27yIOwV73XX3Gs3w9MmO3Z3w1281b7ASIfW
APJ+/YO+8xnXPoh7msfgkK/NHB+k2fK+/lX477FTO/TjtsTEQee2nhZY294JP8vtY36w8I3VQTj+
rl3DizbWs+miV2DXbKPb1H5FPLeR8P9NtrFpn0AbtrJ63+MO1z6WO5RNXgJ7ssPHphglQVrtkehO
GjSO4MovnnTUvHYb3okv7a5xVpzw5bWDTuaZWhid2Sh68jluuS4NqoIzO0iFxlZE8L/GPkrGQI6d
ic1CJH2v78usybmmM4MPMN8Bg4EmAb68UihJ1pVV0QTmMxTtdr/Roln9YO5a/nUh3wXUQ9RxARqK
tDYKSOd2rvWqyTAhB0FkF6PBoD1a8k0/s50OhSsku7LFmPBKb/hsWrxyAPdA/IvIFLPP3I1WW11U
5nneBCrVDhLFxK4Vf1Sd4ndy8XV9HS89CWhGAVaLXBqe+CC1OlcvHBg4PtBaFUS1eAM0Y7ykyEry
4jISOBfBHUqTAs1aH8smMIBglNYFanzbsnSJKaFHZuVOWFGHnwfKxkRvNQJZQ6MeozTxlXCtC3pN
BHcgxEKnudTO6oyVrUWaTaOX63tyaUvYfDzVgX6CvwGVdL4ncR3mZael2JNiDG0Zw1l1bLoTgIu0
NPdo2X9ZYrVSulmTyV3p6LdRgfPDmoCF1FH0cjcCYShjD/Andtuh10bdXldyaRlnVsUZ9hUcTPyT
gyrUyFTQ8QTaNOreaFDNrnTx53UhC7nGeSn/SOGukz6q1LSUcLxLu36e7NhNbl7C1p72jkbcNT7F
5TX8I2z+7ydvANJk+aRZWROMzgjQml/WWwNqVufHdZ0ug69zlThzYlYFzLAQUgY/fop/rN3AS9b6
Z8WAoXGuhNRjF6IGvkerVU+YAs3qEOAFmNRo1ZXrasnNnYriznmfFGg4m2YfXv8uZGbXqf8sNMW/
kmKg7xFo6XBznDOV1DKuCYGUaRBcVmyIpPiVQt+b1rSv78yyPn8kzUf+ZP8tK6ZDLjdNkGdWZody
dCRSdkDf0Q9AZa5EgIunYMZlBkANoB750VStaYaEaiPOWhm5WYxuPOl9QlB2XaNl+0FkPRORzP2j
s8onKvXooS+kCWJikGXVaMqWK0+wsl1hgq009mQjuotDxckj5adWTN4QDa/Xv2BRzzm8xrA1IGxM
zoBJxADSkYlNkCavuQU1Aagbr7UXrwnhDFdvc71isQQtLcEHFdUhFfoHJpAVH7vwlDRFTHzNOAQ4
h6j1nK9mGFlCa6ghDgj7DJFZwvSgg44tEM4zkMiCwclOp0+5z1H7YZgb8GjHvDZHPSKn91qSOzKe
oCV5KqY1yomFwPH8y7gVQLdKSdrKwJWDR6QrVG54rNDo/hVOHrsztr2ErmDXeDbutM7XP8zADGtb
U4O1d82l88FnoKaON64MgHt+oKFt1MwMhw7DfYnlxPLDIEuHlO1HZmv6atFtvtLOo6w5U43XNJqi
52oip7MgCNpYq0U7dyODa3VkuwrQrJanvUXlL7xxbXR6CuwTaEIrtnt59aHrCZg6gHyZKaB5iHiz
GAASYmCEMTbeNP1QJe/XbWYhZoWAGZ8AGPfAhVZnzU+stmrVKU9V2gUNmNF12yrAbHXbJaj037DW
tMgG/269S4LZKq7KzMmw9aQ0trKAPi33+rdcmhYG6FHrm98EmA7lK+BiMkWJGcZDgCS1RFygcIhb
Oupi4YKnYQ1v4tIBQ5gMALf5UTCjzpzr3QpMiuQyGwIhTXcqG2unkOAzBjrg7Zithc6LqgFlF/gA
KLwDi+9cWjhMeWvWxRCgzUXcj3qo3w2qqOxkYMetwNAuigIqEUhSkZ+1+Ab+kOhikqkdFBsBXYXZ
1HQra7lyUEIMG17fsMU1BJIGgPDwijO+G85Oz45JQL4ZykNAc1LbkbyNk0LDIMTgtdo4edeFLaT7
Z1wpZCnRCjIPXXBriMp7j2i6GANxEKwHK9LrDqzrEZCtAChkTU5kjEXyADtOnSSKKt8ApXa1J6WR
vhdthzefkYfgjMgMqXtqesA4/7j+gZemiu9DfmdmixXn/Pj5Hldtm08ZRgKDEM3DB2ao2TzZtcYy
frnmmN8HuQIOL6iGMK99LsWYIkMoFWEMSgx0HTCFP+51QYh3TV6TJ1Hty5WOvQWtsLvAxEEPDsao
uVfS9RW6PJr49pPf4lYICSI51CN1DPRH5T3Z6S/Xf36hWnD++5wvA6RLFAoEvy/HTvKWHOJgZ9U2
hsCKZ5bO/1yRd3kFncvj9kJjVGkTBfKs+CZtDmm9kV6o/jZUmwG9oqZ6HIA72NjirqCxgyIdeBce
q/ijVNdm+BfSm+dfwnmzqdC1qBgUTNdGntIe9F96cSsjHVf+on6ZOWKm2eCvbO9/razA5QTsudx5
x088gCWrwoTazRi01s+idKtkW08+C33Uql+i3+nmurils4/JxblNVpoTENxzRukkS2Z1NgUkkVF9
zwFZHrPw3iJAFu/kvFp5DSyeJ4APoycf4yVAueD2l9RNOuJ6nIJWkV2dfCbELp/C3eskbdvOdFKP
mP51DZesTZ9RShD14cK3uDhjtKSaKL044Vmg1z4VaeGPRrOWqJp/5TyaAZLUiRRuHcvUigEL202B
WeVOJYUbEGW2t5j5t8ODadGVUHbJSnQAOIMDD/hS2KLzM5I2aUalwpoCy4zYnYh3gp02RrmThFrZ
1GoedJTmu3+xjicyuZ3rpKrv4aQhU+womoQKsNGUubn9N1JQgkdCDJ2sFzNqiLUboyGo/spqc5ua
088evUorQpYO/QwuaCH3gfiPd/hDAvrRVkSJWW6G6DaSDB/sKsfUMDN3JJq6snBLLhoeGv1WeMEB
O3jezBODRvpSyMOCicGEK87uzbb5jWXO7rSsLVcu9PmUnZxC4KsAdAx5K1ADgF8U7ZbnomiUFeg3
AXK6OTS9J5ZSB2IqrQVnSIWZXQMd/7dtqJfbqWykt6mT13DXOFV5+RqXvShSolPNAPWBLr4Bfx7g
X/8Ofx7QqgivgWp2wUXQREJqgpcZlAAmQK9ga5hkVLV/5hX/0uNECHerCmYPECzDZDck6jcRnmR9
90hM+aHoVwx5ccFOBPGGHFqiPjINzAqZ18ggYEr3Rr0CUMY5i7+UAfwsEs2qjnwFLyOBsZVayG4A
Q2xX1W2NMl0mCrbnXjddzgV+y0GjGrqyEbnOPejnh49kk2XUgvKtiyBjPtGOA/Opi29XGTaWNDqV
xF3NWqPXmdmpYPSQIzfOnsPyC/gUflOHmAJc8RX8jfWXWhpiLADzo4OLrwb0spZi9BLCkq88taeb
Wj4o7gOGq5AcTt8QlFxfRX6k5EIep1zHSEckiiOhTO2N0ekDELFzx8x0wJnH3ngzapUNJrDe+kzq
BOkSed+02k80GDlloq9M0i0uNFrX0AxkAGxL47ZUDLu+lWmc3bQioHQVv61Dx8gOjRaE/ZqbXJCF
gjbIrYH4o2IVOL2JNoxmKVJyIxSWfl+Oom4rEbgQhB6T/UaNkd75Wb3iML9zPpzHVIBNiQoWsO2w
wZxxaAyXjRJVBE2maMH6kWs+022ANZXy/Vhg4kshDxK9TYXOFtO3oQdDpvQi5a3XxF9KtjZtyt1L
89bjY4CkhkFXpA34dii9R4JK6wpyI1uNj+7/Gn2JwoaUayi7y3IMFDdwRYDLg3PTmabFYia35GYI
aemXY1rbqkoGD8jO/ZaxtFzxDPPWXSwy0kn4A8IiPHrOPYMgoDvOwkLfjG0BfJMkzNx20OQVKQu+
FDHeHymc05YNlRgKhRTEzn1W+THxMz39Z5f5X1sEXCqwWM5JsouMbGGgFbfqyU1TZRtDfmCFsAvJ
ig9Y3J8TIbOpnEQMBcvqRjc7kMLOiI5PofIJXBpl5VpYFDLrAxhNcFnwbJmJwJBbNqBJJyv7RPQ+
p9Exq2Ql2fZdLbvY+xMxnAshozbKUziQmyjBC1LaJ/o9RlA2hTY6faMGIKew5ehRyp5HES9L3bFq
8AyUtavKd+gwsSvPGm4M+gsVHcPcVgog9KUbIal34C3BkOu9thvj0WsLwQvrW3ONiWbJJ83JJVTJ
gJ+F3uTzjejkvsxjSSE3aW5XwqHcJa/dJzLH113+0sE9kcLHvCyXo65RIQWUOojtnCQBZ1SzVu5Z
1AUsMyayOsjT8bSVA5PAmj1LyRQnBGHthPTOQ9i8qGujrIuCDCAmz41BCgKY80XD4CxQJ1tQGmva
lD+AKuWjaojsTiETNlo0gpGzwDXyL5bwRCZnMVMs9GndQjlcGY7Ofg3SnrQrd8WSwcyYwmjQxCwA
Gp/P9dKaoQexKAHiMwDtG3ZbG++5sYn865qoS84SbzvcAABkBvEjp4pE00KOGMSUnrrpboRtnaIl
NNwVD7nTbzCxGNmGLQGnCg0mfuwn3uvzS+Uo++fO07bRQ+XUst3vjE3mwHqcZJe4PzI7c+gm3XWf
K98KjXnbPv3UOSI88VPd2MYhMWLA52WIher3WNlcF8AXwL7d7akEzgCFoatTjJfTG0VPNoBX8cEH
YnfiE/rfvIEptkn3lfaogoXHyO2sW4nO+bk1XjyXqfufsE+iTG2hoPxo/MSYajvZ9dtY2smzed/9
Cn82v4a7MrbjRww5Xtd8+RRgIgn1GNT9+OpIpFadSNOc3hhllNlpmhVAOZXWqs183+xfCqLZ2cRV
BtBRvl1VD7MSF3ZFb6jga/QtRIO1odNt0dqJDWIsG1ljGwTH2eg2Q3pU+y04lfWk86XBnuuA4yqJ
65LzAGj23x/EGZnFhrCOogZ6x5ldZZYH6plBNhwV/WfTsHKZL6uvgNQOlgbEOZ1zVVocMzFuMxwv
8IDMZF+THNtJ+DM2Ad1wq9xm7wMA2ZTOlzvqDxhaF0c/kh5yMNB1a6BEi5qffAtn9yUdhSjXseO6
7hrT715ATSzf5rpdAJno+uHi8/5/bTtSR8hzgHUH6p8bbqogOaf1Pb0JxceMmnYTN3Yi3QrlPhwN
PwR+RNi4hvVUEEBLb0egbcl9t9JltRh641X190dw8ZpeELCbSh39X9KutDduXNn+IgHal6/aenG3
lzh2Yn8RkjjWQu279Ovfoee9iZrmbeLmYQZjYAy4RLJYJKtOnXPCC366GRG1vLU7xy7ol+Ov/bsz
+8prBhJxd/nafbX/4sDYGmf8LFnjRS+0ITstceHP5iskeL2uFYQvGp0+xUfgujQdUAFHZi+LIA9b
mnnFCNtDjouvCgRjeZyKn7J2GscfkKr/ixOKEqbiIKTZEZsGlU08BlgAyAcDywpl3SaF0nJ+7NMK
eR+R0jpb4vzHgUxNAfhWV/EsYG51cVZHUt1im5Zk9MrkSwMOU6pOHKW154w+aG7dEY/ELwK/pS7x
aUJt9IFiu6KEzz5cCo1kVpFo2QmkB2EDUt81D6P2bWpd5UQy5+ysT2A8PWaCqzJbC/hnuLjJQFQA
t0F01l9OLBp0QFEF8ZqTo/6C0JKbalVgGKk7VTdlEvstCA5X3FD72ASEYHXNtNvjjSXIRPDuH/Ci
fz+CCVZzVKZZZ8gZpFK/pabmTUri1SvIwyyBG/HcFi6EWpgmq0jUM8e6NheGPagxwWh9uw/XH7QH
avTSX8CkLYL3Ae+cQ6sEYOSgSEMKnYl6Cqo6kAwy8dRJjd9gkp+8RMoswWanH8y6DerxgB8BSGp8
kgwA+/9a4EyB2xiBOj8kTaD9qJITEEiDCJjOi+JbU0xcyUwVutM1TE1e9ayc8sf6JhZiw3nbYGuE
2X16layETDBiqf7rAGKCwh29bIV+B/QWcBu5vuu4swdgCErEaDlHF+Gl81tZZWd2DGuRJR8Wncpp
u/NDPCuuBaqMqBO4Od1LnxbLgeg9RMix1dnXkGWnWdErOYLmpKVe2URnJ8/fozYSHf68pQKoCQzd
lG3WZO8+ixnHDpGX7NRrLZqKR78oblYwgzSektzkyyluSjc1b1XnmYIjpzCXQdA8esn6NVZEdOy8
bWCjaRPgbfxAHeByjudqklsHDAynUQMvsw32tSCNO0Ww2XgbG5vMhsg7YrfOqnQAH6kt9axnp3WM
dgmEMsu0CfOkA3tT6vblsWvGh8yqBQc9b0FBMw88A5BFeNMw/rPmk46sKsaWoMBXoumxJr7wqOVN
4NYIc/QpSqUr0KbD0NqHen3Wk1VwZ/pgxmD9cmuBWaJoRcLGqDB5iXNXmYMfATNmFNVRlgsAIFaQ
3tFndTFIxwS9dOQs4cZKAE9uyK4u+sltV+je6Fow5WjGqazbbArifA11FOzQ86e0+14NrbQXfDbP
ybdfzRwaILCS9DKlS05OSxXEs+1G+Wuaez0RhT7+OkNIV6VHxyfRm0GKAJJzcEgqNlI4uENKSCnm
Sng9GnEXGoVPtKrjFgBc5OVOWdtEHQl6dE9Ji3Jxm3oSub9ugTuOjQVmoaVOWWfg13EvVQYXlSDP
Tk4VGrv+xgqaJ5CJgSrYZwJ6PS+GDrvCmi1/ROmH5rBmEfkRL3ajB/BfK8xYijRqEjSSZadiPauR
4TvTbxT9xjbHZdQv5ViA/+ddUQBQAEoKZAnI4jPeVk3LrIMjlyYEbpHPK2ZyHnR5D/4bUUsed5FQ
JEb6WtUQPZiBpW1Eyi6a8TJHemTBjcGZnlRFpF/BHc/GCjMeDHWtrGKFsw11kA/Lgz3SKuoRrIwC
d+CFZppiRB804PiQULt0ayiatL0VYaFyM0U4qbwGPAX59wgyNDoJlDFAhvS6A3Ijw8YidZ3NYyEt
LSgpgbrs1FWjH6lquDggW7bHeF/1ybc2EpVauK5IgSYU9Immb3bFKlI0ZMUICVXCmpPW2M9mdyhL
UrtNHgOcCH/a5XMmeqxwXWVjmFnEJC6Rfi5xzpva7EXDWdV/Q2dFsH5cI0CoAYsI9U2QqzCzORVd
tEYKLkmOtiuHd4IsSmcKbmLcJYMcJGq4iH6flG9iUC0UKci5TyiAuoOWHeZvDlQ1e73aOWCOuu4f
vEKkDhVWKjqFRx76oS6HpJfR2PUS4qBdp26irPsisB28tEZUxHM3qbzkLB8LNxjyfGeZgdV8uf4B
nM33IRqnYKR4QbPJtyTWJMXIc4LcFNLvWlx/h4wpFSy3vCiuBJcUrjEkWyFZiKQ1qBMuB2sN7ZwT
iZDTJC+lP7cgdq36QvPtCfJsuJDOAn/h2gPTEISk6XqyF76U2MZkTD05DbPWus2oHCleVl7LQE2T
X9cnkuObOoryCpaSamuyGeWisdVaxuZDudwA92I+I61UobSk12g2+v+ZYoJKt1RZIhmYRiVCBiAd
AKMHxZ5CgutmeIlZeCZiiYUnHRA8zJ6e4rReUF4gp9r8krqpV/nkKzmg9fuuOtXeGBpHyasOIgkX
zv67sMoEaVwLMqmQ6U3KSzzL/W3tRIwYnNsNKJdRNAGnCjSDWXo2KV/GYrBkgsfPuCDRbYdNIqKb
4Bw1FF2FXhwgmRGL6etyE/iTKS6t2jDICa05M5ogrBs5JsFaBVqnBFVavKBjtJfer68YzweBDNHR
Lg5tYtSdL40uU55VlWbjHjpNLmlfc+TxJdH6cI4YFLdkmhqiBB4fRJWbkRVma2U9HlAnCE5CmVoN
5fiLcUwsT5aeVlFxgOcMKso0sIfyIKALlyMqFqi1yiuMVeVz4Rhh+grGF3fKCi8qBHGfO3kW0hdo
+qe8Xczh0td1K09yiXFlULcHIFfeAQRWeHW7iPiKuKPamGIea9Ka441TYwOnAAXI/es0fVnsuxZ5
kqYWHcw8Zwf/GIItslooXjBZ6GGsh7yYMCwn/jKalVdUIv44Xp4SR5eBip2N9M8neGtGpsSaNJwh
si2Dx6fBnXcBnmbxSA5SsW7dpcWbgeS3I4tU6nhrBmAJnvI6+HRwrbt0D00yyRRnGiKU5nYvY+Ph
SX99S/GOEM1EBycCBkL7p6SkNSUZMmrk1C3513yYXfQsH9OM6hcKYEDcsWwsMdF2TNJlyEydnOK+
rT0lNWs3i2bVsyHt7V8flMgUE2K11UYTX2WRU5O818X72L7aumA0/HlDIMfWRXLeZDZuaxZOXlkY
jayD8RJE8lZ1LKs4TIfD34wFoDH6IobwLevfTZ2vbY2xTHMwVlA08GpBYpo/lD8WmKHYWh13Ojzt
ZC/eT2CGIvRICC4q/AX5Y4KJPdE6NEOcYBCR+pLUbjv+WEWHnsgEE3PGFapoRQsTa33QQ8MJnP31
heAFNQ2NFpS+BccrG2jMekmcJZ3hv7PXDrUbNWcSQUDl4e26HV5A29phlgNS20NGStgZczno0qOU
Fbv/3gJkL5Fggc48QCnM9rAjw6msWcX9QPGBh1m05+t//wOkyWS5kCz4Y4C5wDn1JKkRweVgysFk
0wVqUFUeCnTx3lrRRPa+locM5fdiDSZQk9ff+hLUeV6Tvy6F42bHLD7UPkh5pEwwcJ6PULVK9Aki
d4knyWU4XaD01nY2vsuCPh+Rfs/xgxCMy1s+VLNQQKMMGiC4uLQxNdpsjZaDsw90pjVRgCsW7Fde
wRk3rz8mmGFEsVo4lRTnp77I9rF6XrLJM2ffKYu7KIuPkRbJrgLQ49x87VvbbR4JWAcWa1cpxNeS
L0Z609YiXAvv1kQxLVh1oADw2Loc9qLV6Ecc8E2Q2z2r5mOyvCkZ6KJK7bbV9IOu23Fw3cvoKD85
GeAt9N1DRZyZiYYqM1jBapKfzOpeUZqwtt4GmpEubszi6bopHv4M1Bq4C1IKEXgP87Cro7WqatVG
iDybx/Ik7+2z5vehcTPuVd94IF4RmI/pub9bf5JT4utu7S2+BFhP7+l+EVo72TVrgTPz6u/bj2Lr
7zM6JcF7iY+KVGwiPdvj2u2Njr5PZXtHlg4yPMgMD+cZosd2mj6U3Xxv9/Y3IH3D6/Mj/BQmZqEy
0kedjiNEuiv20p7cFscoVL5Fe/mknrLdcEgfr1uki8suPlYdvJHoFpE/0WvoEanVmZ5Zg/ZgJJOr
zt/G+mmav1w3w/PqrRnm3Crg6aqUYIrn8RGa9mkV4BAme8SnXmCJhxBHewfUV/GqQmMC2zattPoI
Og3UMIdGf4SOw5sT9zd6boCqMf1q6z4hAYSD06i1fKU1BWcbLzDiaY+HCF50aKyiQW3z5unQdas2
s5WeiLaLVstr+iSchRz/vB0LaDagDABCIkXJzGasLZrRZMD0IVS4JpjlgMYsU9dBi0Q96r+STtSk
zTWIei16w+Ep0IK8HBYgB6BYMDGnycE+GGlYeO1DKUojcOduY4SZO0WdYpCX6EANolYzDp3bOK/q
f9l/RrEDaCr9MxL6EZsFWpOR8sIa6Sl0BUuvir6fiaND3Vmkpn96CXK/cMmNtstqINR0vz/Jv7uH
8n69Ub5rYXbQPbwW7yH5uFPmpz492iLoyYfMMLutt8OkC7oZpiO3eOw4+BbIG8Q3yRv0F7+DMDuc
UQnPg+ionZQQB1sZgsOsv5l3wBSRe/2meJmD6i76Vdz1tySE9O6TA7CBfz0WcG8124+jwWLzcWOy
ylESw5sQ3gLNbxAPgjh2SbCkXoGk97F+cXoXpBqOtxzSwyzdTm99kIJDbm8JHgUix2bOI0td1HSl
jl0gRZU/p352SASwRV6E/TPaT/R0klz3iUXjkeYPZzNsz4LppNviPy81anCXs5mCBkk2JCy1HAQi
ed3r04N+gcu/XerRhAZ0fDtulb+g4ubJfi14/13fNQaLXXIkEuGCh883zRu5OE7mXrEFJUTRDNHf
b/xNMtdhyikcWRqP2KNup+TudZcWzdOnqBIlqODQeQL9mgYBP+Lab2Q4RshvXLfEK3xvAhhi1eVg
QFKgx6MNU35U3areO4C2L5lPbtXga3wzPaWN+3ttXTUk9+rNgtf0jnwfn/K9SEFFNKdMgMnkSNcJ
ICGn1T5XM25piehyTv32ml8zUWJV5LhtBhwHOvDWmkt85bnfoYJ5J02udVfurs+ryA2ZQDDZKGu2
OQ7u8hTO3wZBPYNbvdkEATb5oJlJ18Z0MP3bcguW/0eygwZGt7iqVz/icZfu2/p2qs4gd7k+Lm5u
fmuZCQ9q0kLKoMHAKrf2HfznlI1uvFdfukNzmHbOLVrZptMsyvXR+bqyeh9Q8s2e08cEraER3HQd
XKAcIM7XGe7ol8u7Zj8mg8BZRNaY+0ljzZIklxhk66Nr8/u4J4fYUzyRwJTASVi0w5xI+pyqNJBI
fpPUIdHyoDEF5wV3LKDCQQ8QCn3o9Lvc4Lk1ODUSbxgLju7kCDSZFiSzV3xbbiIBAonvlhtbjHO0
SZmYcYZ5kyUgUWbVdVbVnWdrNzqAy7QL6Ee+K5Wb5CDPHCwAofOdaRs724ToZ09EAHBuTNl8DXPa
2LMK4nobR4GVoqd9na0veg2Gb8GGoH/lk2durDC+YunLFMnUM6Nz7kMhbC+H2sk+4bqRhmM4C+IK
92TYWGPOHnvRZvCOYIa11C3Q83GwJr+2wutjEk0cc/xUEwGzj0z3eKkES/O0FFLw/7PAnDqDbvRN
4cCCU74W000lixAX/GfbZqKYAwVdSIkxDbAgac/ZoAdRdlgyaDwT0HU/pdNRSUa/KjLPRsbw+thE
G445aKrczOSOOkTxnh6LXR0oN9KTjszP4bqd/7DbPjCOFF7LxsQ2ndvZiQegUVXSy145gHbISwcy
pF49F6Xi23K1GHjQkWVyU8mcHjLFlojXrNbaAIiv1ftBVcp0F5WFiW7YPsVx6JRgtbj+oXTAn3fI
n+9kdkgyosqLhAkiUBRCNs8+trUbxCAgmwQzwr0a4zUpayiagHiMCXWmsoI/gfYTtSTy0GEDkvgw
mhow7v++PiJe5xK67f9YYgKdPKaaHS8x0Npd7mUm2maccyZ9nb+AlNJ60h1XMRHRssXVlMfrprlj
hB69QflrKV3VZTg3OieXSkhEnZBsdNNMU9zRdgIz0o5YZ9F9nbtyG2OMK2urXI0DSDtOSbq+LlOs
HaxypuW1RPaaEa1Si7mmoQ0dTUGY4+4hME+BExhlbHTgX44SFGStkRSACffRTwfZ0XS6W9RTPIVt
fJcBTQRQyvVp5Y50Y5B+0OZ+kRuKFCUjDC7dtMs7DXil29mE+LSCKpJh+Mn6N+8UG7zHAPugz4pd
x7WpUw3QHmze90wrj4vSPZsK+oGuD4t6w6etByYeTacEQPhxOawqTU3TnrvsFFqR5M47VQ0y3Y2t
h+tmuJVYgDXogqHTXmcllCbgBRcLyu6nEowGKzoX1V9VCiGj3FXaezSmulUDKK2oevXRJ8cOzwLU
AVhRG63BbBk2HZJqXDpsBvVhPi1785jspnP8On2xJnd4KB7MA07hn6rkrjf1vnxYwgrpXxAggjj7
Can3neg1xQ3J2w9iTs5+ymwS0w+CnEHoBCSwvGrX3mQhedJDcqe9ZA/QMxBMPo2f12aBOUyTfNGg
kAGjMsaf3f+MfPCI7lZPOf0q7kUPG55HbUdIf7/ZKFbbF1YrfUx5Gf5Gc5lbCu4GqioYD7P51043
0nSCCRSbbkG72tw6nXdCpvVGvYfIxr72hj2CUKgco5f40B6Hg/xNMKX0pLg2pWw4KDKUxAd8Qn4w
fH1Hjr3buhFevaInAC+cb6aTfchFrRoVxIEh0Pi0/UNdH5UKzO7T8/UBUb+7Mp6P29Jm1QAsXNUp
QnhDolx2NU8EN/3Q5LxmgK7pxsAYr61tlhiHdtfsh2BGESby6hf96Fq31a1+iIP1OO+0R8ObwsVP
d3np6kH5MwvX28WHxsBp+oafR9UlP5N96RmCmwGvxwsgw38jBdvmkq1Zghwmvm8pn1sA/84QRE7c
NPdxZqa3pS9bPyPnxsQz5frEc++hW8NMBJ672CwqXDRPqjd5MqRMrBvdtf3ioLoi2n7eGbY1xQSf
FaT9RVFTXwqMQ3uPtAA0rRfRTIpciYk2sd5ro9zCynl+uyeH2e3cMQCprve7PVsH564Q5DpEo2IC
zqj0S5MmsNf7ZuCEg0/HJZIDF21DJuToMjiXnRFGVsWVbtcjgY3rjsCyAH9UCrarw4QUA7w/GAa6
kdG+iax0fYfsdHVUA9M3nus7+TCM3ngub+fnCuF7ePthic4J7hjR1EnLsoAtsXKbzprKmbXijHba
B/TEOvNrpz1ZgyDdwD0fQJ+C9kK0xYJJ5TIQLGh0ikF1D+C54Tbl4JnSMXP8NfamXHTp4HoiGgTQ
Qo8bByCVl6aqri7LQkOXgPZoRWegKSd0vtjp86wo4WirHkqw7oDeC2vQwTOE5rmzUfwowEByfWW5
RVY07KF7Ew10smIzsS+TC3POIgxZ6b2pfovNsKmDcfDK76n82oJKyVxn18mKoDBOq3YU4SK5jxEL
1X10WaLXDVmey3lAcM9tY6bo9Fr3BvJLX0DlvTReOe2n9yILJ4icTQdlPs7Om2Do3NUG9xhtHATW
VGacWrYTQ68ToMhVe3QRV+fqJQVlAnqRJH1fDXLYFzsUoWlzP66NXq8/yH3jrkvt5qcRHXjXP4da
+3QIAXGgU9YbYOiZ91/paLlR57QXjZS2m7fS41A5j5AOcG4ctFQGWZ4l7gT0Nyi2yMt12/xAvzHO
PAlJX7etVKPjoiQZRCeVr7r2MsYn9Lgc1ky/7SDFlhRxUL0njWDY3I0NsiIFndrgMXOYuI8sR1z1
A/pyrMHt7XNqn6b6bo7frw+QN7m0gcU2wFmBHcd4eQktQ7M3HZwu7XgTp+VRrQeMrPnaJCpeS/2P
tVW+gyDu13WzPA/bmmWSB1G3or9ohVl116MxIa6LQIogAGA15x606deN8SIKQPvwZIdKM5nMMbCY
mlT3K2aS1O/V9FCh39ZKn6/b4J1n4D1yKHs4wL7s07bT8ySRkPCCZ8Repb3g1qdXJSRDg2UAO1Cl
CLyDm7G3dTBgaMj/olOACZOy2lT/tObUBiqj3Y+4GX216VzISTv7IZfCOkGVCV3TkLnqlnTfQM3S
7dfAru0fdSLfXx8+d4rRSQPeF1AkAylyGawGSc51KcF6anrrSsoTgVymYon677i7EWw+IIFHjzGU
k5jANC1ZrRJbwp4Ar4t2GHriysRCX+QIkWEIprp67aWlh9rPXwwPfCvIDRnAqX/Uqjf34AjKwUXS
Z+RUjLYfTQ/GbPpTJHBT7ujAOAFRSVDbwQozOlXp1VyrB6DT07S6sUtZ84jWJYETydmhX9U+RP5T
u1lq/K/KftGmxrwZkG0X5KJ4JB9AXwFpS6F7wMnTyLQZbd+OmSMh43gal/uY+G06uUrZuJqxt6yg
WqE8rZ3j4tCsnR+XyYuq7yP9LCEJUeUrOnDi/X8/+dvPYTw9aiejRcMNoKZWth9A+rLOT6Uk8i1e
IAQPJlrYwdaAnnkm0K+9VE5Tg1Om6KzAcl6Xub2pLDQHmyBx7OJbS23cphr+ImxsrTLhN8+hUUom
WK2t90IdPRs9TOuzNWtuUaweIqR3fS7p0rFnKToggWyRP44V5ixdutmGPJGF2yJ5ghRlmGVHu0m8
wRbc4njxAErlgNGjhwmNssyaxWkXxfaCeCDp74lk+wPuvb0qqjdwrQC/hfZ4G7h9th83Rm25H3s0
I1RdfjaG3yhShfH6+/qU8Y4q6Ir9a4R+xGY3LE3RNAPtGdGtzluad7nyOv1+LfxyagURgEbJT6uz
McVsPEkqmrmbMR5EfN8GgWclMMB18o0BZlnKjqSDnFXkZE7aNyWR3cLEq77VDxY0KRNZP0BKJEgz
YeDmut3GLnMCRzN0aGJ0jZ7iLnrrAa4w0vltNaWbVcZBcX29uCejg9whurQhj4B2n8sFa8HSBoFi
GBv7QE8e5NmTzfuyCO3xrox/2Erm2uvZshK3Ns+x/D1GlbLCQ2LORelurntuPoQJKUbtqJNOe2Xq
NPMU9Uk1CYQMd9eHy/UZEweGCaYPA0nny9E6BM2V8Qj3VOLYB9EOyrAiQRLu6m1MMKu3rONiSiO8
Ju6S29Y0fKvtwsTS3wpwP14fDXfKNqaYIzBqKn0a6WjS7l2u0Uid/K5FVDl8GyBQVkFGjdYCxj+M
GqwTMm3jbOXSs6XfrV25uDT8zUD+GGHWPnf6oh6w3072+iDhwimP53ERceRwQxOalf5vJMzpAVHz
RU8dGAFC3QN5fS19VQD9X0fA/+OXvxkQSnp4FaIgwPKQqPK4oJMITtAq6H1tn2pLd9u/6SrBO8TA
BdrB8cNm/iE7PY0JvQFZXTS5oMUa9/ZcRWFfE0cQCrlesDFFf78J61OVK0pUYe6i8rkcCn9qHhZQ
f1yfNO7mRGMCOuYgSggymEsjS5uWQ6RNaPdqradptX9LQhZNbnECWl8gDDGoPsMHyHMzkMKC3mrR
LbibQrXeJcl4q+jFTVnkftwPYVr09z22KcjwzlKNKvEYmGWcotMFwn5afJrMSJAq4k7s5nvonGy+
B4QOY5SYaKjpKDJkeuiM3zV5vj6vnIhEWb2RENDBmw/K0ksbbTlinAP8pByG/Szb2c5U68pPcmtx
J7kQAWA0/DnmXL4wxwTAWnWqMZ6xjEU9hWWLcDH9VFb5yZanbyUoZZL8QKwDdBwgQlYEZQ0JXhGS
jpr49AloSaTsSiaaougnbmZVmiPdLJcRV52sdeUO6l7S4EH1N0hUcp+BH0sESeG4LlCifwwyy0jM
RF6cFn3TvQol6LmxIMUelbbg9OJEsAsrzAbptCLXodJEeW7e7cyvQ8XYTSi81yLYOC+ddmGJutRm
AnHPGLIeGBjwWX9JzIc6nfxBO697YtwT7BW9guLuuQeNwDAKgsB/MA0SM/o0plptl6Z1Obdl0qGt
NDUfCU7nuAZpEB6uO6KkgQ1SZaOKzvbyZTbVW9wABeY5+xEDN0GZhYZn5xM3VzlnYEcgaD9bx8In
/ZGg61TKv1zfkJyLJUC54LcAU4EJ72TObbvObRDGAbSSvoOLvX2I9JvcSECsd1Jx2yvM39fNfXSF
f9oOf+zpzBnedFXcyiNYGpMinMpDcoJ8+sOQ+8N0J7eQv06gNfzaqV8X8J4poFACfUj3phh3Ue6V
hh+Dfm0OlDtpp4jouoRfxhz8aGxWemJgJgDyBUxOe4l2OMrSfXJyHuuvYFgadvaDkkAS0pUbL69d
IwlksLVGhbcv3fjFOVyfKu4+BqszWEHQbwLrl843o7veGa0FL0z9HfWByhYsBXcHg/8GhXraM/Eh
Br7ZV1I2wPkSmvialZtkek5HVwUk0XgHU4KgZsTrxEMjCy716EECXRXbYAKOZaRIUryWFQX9hN+m
wlf0Z7Vf3aXtEHq/gsjez3XrZFexN5phOd8lRti0KC7h+m9Cker++tzyPwivW5DeIfUFJMbl5Kb4
0GR28EHQWnDGnVkDYg1CxDBWX4fyS57fNJYDJI9fQkNVf1L9enhd9X2SZ64DJa7rH8NdaMNWKGTC
AUMecyZackLWJQXv0Yy2fMN4cUQpTu4e3xhgTsG11ZTSmeFJUfc82MtuauaDZh+N5ler2y+z9pyD
aeb6mLixa2OSCStKBj+oR5gs8yc9PcYAJae55l83woO5YGtAkclCoQXgQvoVGxdGzKyUrADPRVln
VZAjVRwQaBeGqpzgrHV6FL0hlOLG8gzIki5Fu1FJR8FByJ1cC8lc0Ak66LFktmlhTs2EDDICaP1D
+wYvCvBuLSEK32mrZ4uQPdzbBPYRikvgC/0kLzPKWhQXEUa86MYdopU/gwm1m/bGWB7J/Sz3g2Ah
uc65MchslEiuklabkQ8a+zNABW4jbK7gTiAtYUAqFjlLNjVM0loxiJ2SkyYRN8t/FIOndF750yRB
VNaeZIju9nyDBkgwkExDPyxzBIEwFA8lSpFoGQniuH7K5jXQszyIC8nLgC+Rg0QXQfd4OWIDWVlk
oUGlB4YlZpc3fZYMWZyg7bWfcr8plNSz5tr0BzWPdsUAFZR+1VZfyq0dRK+zvQrJ9S+LE4sU6nk7
EwQWClTIqc4x+1LTSoorHfAdhQupl9hTv13flB/vSfaE3xpgNiWIpCZlrrCe5k7zix9xMO2U78Xe
CpNfvezuvlYgT4WyjrFDh7WnaW4TkNvsAF6y7i4XgPq4AWL7Lczd0ZLzDjVGfAuuNOZOqeRA0d5H
YwqL9qEdXpXolOSCFw730ri1ySw0KKilMlIwwecld+vv57X1oSVagnIN7zmEhYT+e33OeZsUBE30
6Y1c0ifVvSlyen2WQbxig2cyad5V8+W6AV5NHSTQfyzQPbWJtFUrQROATuTgoeP1MPg9AZ5NS8P0
mO6dQNtDDSpdUsG4BGZBmn9ptl/kobU7EOTUo5vp5Q91CuYbeRhfymo8zP2digrk/ByXTzEIdFYZ
PBAiFjj+clIwgQYWCGTpmE/Qmw5HDNIYJ7Ovf5OxrF1rUUIQLHlSP9/lVr6La99IQI0Z77tYPaql
uhdMPj1CPu0oShSBpnpkWNiK4ZLlM6hHkPuXlOS5zAoKIQ+iVfIKU92rrezJYMk2ytYbICwwgzP4
un1evESz9b/mmetDDuR20UNW8QR2eUgD1GBLbFz1TQEPNwpdcutrViY42blBamOScTcly4wGwtE4
VIcfZWr5tPIbC5vtuANDQAZU3wZVCXt9SMu+khclAnZ7zd1eBu1jErTTdy1+latTYTQhaqKCHAs3
IkEClGo2Q2gCvMCXHk2IQ4ykkxGRrA5XhO/97KDW/D0tIn8tVw9P2WhaH4px8q4vIi9EUJIu2jsP
xjPWrpWMarNYoH2JiUkVzVIg/69b4KV20M6EfAvod1CjYjbKOClLRyQEodo5a5DoKNLnYW5cIfCB
xk92N2ztsBeuRO0TKUZyvtRnP++jFLLyGi7O6oBjBScs3hNEVEbmXbu2NtXLVetXcILZNXKoKwnt
5nl+s6vXwVfbyc3H7i9WCtcDzQJng420ETOPcVto8pShajpU71LUuKaIF4W3ufDuwT+gSQL5HTMY
Z55byVqRRl8fs+4szbGf9p3AGXjwOrREAIoECI4CqVYmaGRyCcLvHMmLPu3VfRrZC9Q+q94vnVHy
IFyo7NG/AA7eMnU8bcwH35p6xWuNxnBVu61f85E8QDnUr+Io8kArRm9LSxvMFYiIow48Uk4ea4KZ
500MLkW4E+KrATlhJoYMWpKlsoSrUT97UL2ybdeEpPz1bcI1ouIwBQcMAgGrASw5hj6mpMlPawoq
eTx1X/X+/roJ3l7HgYU9COZX8LExOyQdIgACkzQ/5cj4K+N7WYkIWHn7Aa94RBIw98BF2TtO19V6
ImMQyBV5Et4eRRd7nXlGuKYIPyFZEHfSNvYYb9JLvF9tpITQZfPQFno4VpMnzE3zBoWbP5ChKMuA
tJ3ZeIkxGqVqdfkpU013IQgpCiATMlC7chsOVbbXu2p/faXY4wCgOJDGUV40OIJD98llYIlHfdW7
yF4f18bRDvNM2f5JV3mgdly8ksjx89jj3LOmurpt2nw5WpNjCtyFCdz/fAOlfQUrIH6wD7C17YBS
nSR8g+kkx4zYPSQ3hsUneIeAgN9+uz5mxjv/MUez4VRoHtaYF+VK1GK2okp+tMa5C1copbnY8JJg
L/OsoFce64glBU8l4zFGIamNMSXyY2VN4DIhjTs4w5f/fiRbG8wtpXEGyUrzVH4khaS46dgjeeXE
gnjBpqo+5ovqT9A0MJrMWBCcRazS1ooZVsamPRpm1d1YQGgconnpvwyykfrE7pygjZGxyvV29tN4
MV0lipegWScSGKnkhFM3IRQ0y+oPkpl+jWs999CokgoeXMw+/d9vxceinx5BlC2b1VbdlE6hyo+x
HUU+gcL549jXgz9kOXm8Pvl8Uw4ImlUbDxOW4VrK1DLuiCM/dtKweGqejE9VZ+uuAY0hgSmuL4H4
9iMTS1XiLjfpDPEZEHRq8CV5iG/XDO9XXe3lv/GmjRUmFPQ4960Uot+Pqj3oITjQq4OZD/ruL6aN
PmY+sr7g+rkci63m80jMWHlUimzZZWM/BPWqZrdVrIkgAWyB8x9v+GOLxXPUOjBSmWTLjwUlHgKJ
Ecp/J2Veqmkfo5dxAEwtBZuG1K0jHhFOUyx7LXXkDkJoa3cLvlIDGJc4101XTo0udvvWMFGZ1DNZ
JNzAdSb4EvQ5wZiOOsjlrACvM0i9EsmPUUPQ8tNbxvdFnrqHCIBlAWs/8+j4mBR6P0a2V6VpJvop
m5d0n5tW3TtEeQSF4tO8Gj/bRv2SGI+xkgMNCsagnVH14X+/6GDMomcMDlGkCC5tQjFpBT4JNqcW
XTaS0QxeLSVJiMNdpKjI3M7/GR6A58A9mwDUsiUzUFL3o1LVymOSQdDlpjf9OQrGLmwnwdHJ25TI
3/1riP5+M49RFBE1Q/4XjlzeF3h/57GofMw5GHE8ofSCdkkTyAlmqSa9Umq8DxHNuvhY9t0ua7TY
NSZKYvp0fYXY9CCdtw+g2kcmG+yAzHCWsU2cecRw5AFsENAo9SFArYe0p/zW1lvJg7bYBB1cXfci
A+x6/0Pade1GjizZLyJAb16TtpxKpaLsC9Hqlui959fvoWZxuyqLW8TcHQGD6e5BB9NFRkacOAd5
/NeUQcv4yncsjhk4q1kLEXRxKnUSiqSpI3+IuHMkycTPk8MgghiIf6nUhACnrZdbsck3oQ+MeRHs
0lF+qJMWrPTdEW1VGybz156VC+cF4Oy/H0Rd5EWVawwa6nFeAl0WQ4tP8h3IafQWTfRxD37hcS+u
8TIv7C3Y1DB6uAOAz6nzog6FyAZhDZvQqxOjRzZbk1BdHtVfC1QQNAg4quDY5M5iFXhWIpujNpzb
PnyuumorM+GpGLx9qfVr6Ye1kVHbbAJnY5FUDXcesz9y/Mo8+BpAdNPoRqxo51FI8EQr0AmlCaXJ
DcpDDMiEtsLmQqfU/tnrKo/0B4pvoCmn9lg2ZWrbMPARRavPZHAFQHyxIqFBhsPTIQMhZ+ZtIxnV
G26QSRYJe2FYo1Cbt81FFuHmG6htpdS4UbQR92DVx+0vlmFBs5B1Xfs6dIiUJtEb9n3cQUgX8tAr
3njxiF0Mn7qC5V7NuHAevqJ4hFF/I3rVReVzWoX/LTuVv5boC7isyshHMwp85DnxSBTNvXQKiV5K
tz+Kn8HXfd8xu8PbKQXUXoTnQLBEnZrKC8OgiyruLDd7UTgztSWO+/smFm4XvDf/mqCOTdfxSTL2
JbyT/BsjUrkjjwpDr+I629y3tLxIfy1RB6VJIRghyzgoQHN3U+pIakogGHpM1uA6S/H91ZioWwbV
/7HwWbiCNuRJGW8qVLxrURfELx6KAUzQGxynM5HwOMWpNah20WHxQqMSR2vs5FcIa35JIfvn/vAX
/dPFRM/Tc3G7cnibcciAzlHKexAaLKRxxGnbhx81c8y4oxCshNhLD2EUNYGzkUF7ibQIZTBrozAq
1TluQOMa9qpAxuKX/CdFWy5PquJp/ek9b8eb7XphkfJCaT6x4zDPex14ZlGWENjT7CI+haNvi8wv
JPv6lreLnM1J3b1IzYorXvTEF+YpB9Sm5RjIXosbgNEqO5jRzbVfrtHWL8XgmFfkaKC7B1+rUPtY
yQdUJTOYkVWdf96IOP0ThCX3aCk6JIeR6GvPmMUjemGQ2s4N04cco+LgiBDLGZOKtCpvMtx7WgRG
M73d36aLLufCGLVr/LYpwknDGhZ58VG3CWDBESAmKYRs9PuWFg/EhSVqt/TKqEBvC5YmqUHj6ClW
zQpVL3mvQcu4mPREWRPNXfRAFxapDaKloFzoFVhUusxWPWfs3uo01f3Ouj+y+e+5PQd/dwh1HYkV
zyXSz4JVKQnOfWSzDThJRDB2hqXBpWuIgpU1oyUnPUgixo2EcQ3yplYqAnAiSncryM81I9STPeXy
0BtD7EK+18xWhD7JBGnt5/sztxzI/F0iOnsHymNQis/RFHuqf2VGaT95fyrnd/RQxvqaHO/CdkCi
VeDnvNmM15pHfOGR014TWg8J/XNeVdJe8zzuycsl9jMYqgi4OE3691lB2INGLDKhYCqnk8hiJKhN
UMJep9ijtBvQCMnwmTUyirMyi3NeldqAV5aouKHX2LxC+pE7+7kpJ5tSg0JjdogMsXyvkyPkQPue
J/dtLpxmZCDx5gKKBqHgD33GxWTO+qRDLozwG9nUb9iqSJ66KsssKMLIZtOy05MUIdtKUlEcHH8Q
hc19+0uRGeovAONjbuW5snS9mrwfRA3STQgvXqI/ZU0GV3ro39JHdt88ZGtPqIXDcGWM8pJMlzRy
DmvnOix2KVsBKRXr49iYK4Nas0P5SBDI5YUAadBz34FFIfCPbakavjptS2FboLoTo/FfSiWGyEl2
LHpto8bxFug3O8Zzkhv/JTJrDvGvhk05UEhXc37QSxi2DxVZEUwu0wGVF33khF2YiHqdsSYT1Suz
sHhOL1aWcqdRHGZyncMqOGmtRvYtz0OGNuOtphtXTK3M909MdbGLByaPNKXHJmo4qGOL05tSP0yi
stbPTpO10BP5s5kv7ACt26ODGkNi0+9UeYOg5bblVDIBnxvmiFkTxglwZbDyZOWMSJCU1+W4WBns
4pH9O68/vvjiIyQIJ+Yol3BnJi0A45e26lA9iJG8k5rOQEZrkySV2Qhrc7zk47GLNA60FqLGgiL9
+qT6ZSwiy8/AVbwPDeEgtEYmfdvZ2amISU+695VDNN9MN97wwh51WMuok0sZmNVzE6hOAXQfiMnM
PO30oSh0HGJ9mnKSSoo+CKxea6G1Yn9xUwGn9sPagPww5Y014BOaslO5cwata8CPD+jdBs6je5jQ
jNJpvS2NE5Iv8q6e9mIdn0cQmE2hIzMTGrtXcMOLa37xLdRzrxq4Bjwa2HhCYvVshPZNAiWW0YxI
j+rpsKZFu3h0Ib340ww/w0qvl5r1mTKpZSz1OLyXkHyfLE4k2RojC82n9c9xujBDjarm1DrrlZw/
Z0ldoQAWpkZXVE1ARDbqGEjTgsZFj/oa7f915OmpNAAb1xS9CbirZtTqFG/5eoCCR8tAZYEf30Nl
KHeKVnsQRE5Fc+KnhihxPhlhLXYPflpEm/ubZOHtMqdeFXRqAo4EKOH1RPVIGsmi6PPn2CuP6C07
+63KrFzRS/sQiDPwuAA4jiQsFcGFatR2ChdhluRxdELBVzZqzeU6SofqiqlFBwcVXUQ5SEah0kbd
FFDSFWsuLPizEgsfcSRbcmL3/AMUromkneOQNxL2V1AixxzXpjQApJ7l2op/u3k3AY2BjDlEuxEO
gFCRfqgNxeSFSl27rFQQtkt0MfRAjP1dyL7h80/3F/Am5lehB4JKB6Cos3g0rd3HhMwockxXu11c
nJmSP4VDbvkF0MMFO22YqcC+hwiefd/q7WN0NgtoBbAPc1s2DRHyS6afwBBUu/U0WmrT2UUCbtAT
DhpqQFYzvlXJvmBdvzE7CJ/29WbqbVDTGvc/g1ZPgN4S1P0QSiPfwAE0TqfF4joK+lHVancKn6dj
JugQZE86G3QtngQatNEGMEXJ9u03qN/GYhfKVsqZLcjgzEDaNqPD9qTcB5wdCgSdbF4OESGjHXZA
RrfMsT6vgS1+6COuroT5eyHkC2YeCYslU34pUEqhjkuvdouN8pl+hWanl1DSmRzPaHbsY2UKuI9q
p7Iaq3fafWWm537XGNORfRid1YzCjVOmvoZyX0wuxgzYuWqXt1uzNGu9NX0C4LSBe0D3yO+v0YjI
t2+sPBMWzgdQMyi+IlxGuZAu0aXtVPpaxjYuFxpzo0TLvyoSpj6Hx4TvvL9Fbj3CXMHm0GasApmB
TUthQcoaLNJNg50adYWjZJWbxe9aVdhx0ID3xt/nMWdM3Iwq7r8b5qtVX/uEW9mnt6HH/BEzU+gP
74NKY/bAYcV3TCHXbqxBIFeuNkIZnfyTlBuRyOtjY0DcipRaZ3plr5CY5d5WZmHBTSAXBy6vuV4M
XB8V0KN5AhJJWdi4YvTq9Q3p86/I5zdCmhHophKlOBZxsBle6mrTF4ci8Z0qaHSwtUr+W8jFesGL
KxEBjQiezy5gjPgeRcXbFG3z11cPSkFSW6ZC40I/lVTCPq8AvLVBQT9B+zbXJLQBfoeDLUePJQtu
47QwY4FfSS7cXH/4BmjzsOAvnM+CSH2D3GdVhh6M1vXzkiORNgpQrueHlYzT7RtxNjM3loDxF49V
GvaLiuAIerOudcVAB7wKVNmx+hIKD0ppJb3r5QZYJtr2z8qaz87k2tlAIFRCtxt4GBDt0t1InRa1
MRuhIK1ODphjx4dx0MWhI5K0AxsjIgIig0LeAbXAygV4e+YASwX/kornuMSJ/E2nbDSA3aXk1bPB
ONbmMwRdKwJuXZd3K67k9gKgLM0LfPGWSHipkbgKlka72Fcb9I6SrwwskBMRdbCiGaNucSSwGqfT
A6czQ1s1UMfWOTM0gm1qsTvfmh6lleP+Q/57NfPUV80R0cVX5ZLQorWeU8+tPuqDEf1Rt9km23dW
STgi7DgnsRIj17/A8VqZtdHjhzVki7F5CKfxZCSJHVuFvdZEcePvqc+iHiRTIrA1qPbUc69zMK+Y
GSkIYygrw7+tg1B2KGfD1bkGxuIfO/kLq4Ozm2SG65Pfr7/A9UrqvUdYsrLbaZgqGqmw52QJZCPQ
tQYAj9oJGsv0qZRJ6nmyQCRiCI7kTE6oc9sIPKipUemRfmQgbLHFvK5EQzcXGnR4kQJCDDJzFELm
63q5M75s+CHstHOQuyp/KEHOHFXvYXFIUIa9f6gXlhBFAHQP8Lg757TXtale6OSgigrmHAI+U+oD
1HllwheIW5CPMdhiZSnnL6c28qU5Gkg5ccGErVwyZ4UHW3D0mdb/eurmnj+QWQCkCdSiRk0degME
rqq60BWaAuxWNVELC3z3OgIInfPbFUd8u1Ac2PxAqogOTZQ2aaVKkfHrOQECa2pAPCBA8nf+Vawh
v7OyTIuGZmev4JRjZ8x/fuEAEnHs8qwRQpdXQcoIfkq3QP6sdMpw5Ra93Q+YMyBdZ1Y94IPpSxQU
8tD8ZMLIVc4JWLICMTFzSMiX0MhCvZ/lzWGN2+f20atBLm/mKkQnCQcgErVkyPTlBQjxI7exRrM9
fIrbUf9mSHRMdfTw2LHeme+s0djgQrHBkrayI2/Li7N5gBsk8M8BEPoTal1MrSo2bDMISeTKz6U+
GZ5VOLWlt6/3z9lPEv5651+boWLjniujKgI5rpsSz5aIRIDBJIH+ORF+U5moK5LgoTUqA4z5ukDe
nwvdN9buEboBDz7t+iOoqU4QsADegI8o3nyHIQxEiDrSwnVPJCSiMZiPE0l16JSQwlYJnGuiS0dw
kv4Xx+ZyyqnrTI5SzpdZTLlCRlSMFV0E30axi6vz/Um/CVIxXGWOCKExjWiM3lm1OMpyFjeRKyEx
qGZor9MBvSMKd+o3ydpb7OdtSK/wpTVqVGXbAofl1ZFb/4rNRO8sjWA76arJ6zw45lMTU21BY4QM
xmR8PjXOZMuk00M730t6pUNsFALlMgFHOqls1sYbSv+uSOQwRqTHRDPA1G0wm7Va4g/z381nq/ON
M0NlwSlx7VqCKOqqmBcjt7MEo9tt0BTtKODknyx+Vh0mo85ugfzZlHZk+aen1uotmeQbaOckuHt/
gTNtOwzkHBrMY2D/F+uH2wneARx+4P26/rShR99rG86f1kLUWHWadjKaknNkxBmAAaRrBeqbLB/2
C8CXIPRAakkWaJgK1Gm1lOnK2M1reZNNiZ57G5lR9sxaou82gKcsUd6gakt0IA+wBAS/YPmlVbaW
p+yS0hYNBrmFNzbf3J/LtbFRRz+ooC3FZAXG1k4kCh7b4aELB5T675uhmdrgYtBJNl++4O9D7Y7m
GQ7TOOPymIlcXjGqdpcmro9gdNoEQkyEDlQZIuLRadcxTm/HZ0Abiq96zaffjhXfgG5+AFuRl0cQ
d71v2KkPoBISxq48OpVy9MIdlMZ57vO/GOr/MkviNQZY3rWZgR/w8mbj2B0sDYIRpZl+F4+RwW8g
JmE3DoppBAiRcqX6ujjDf83eJCBmBQ8/H2G22be2eMpPtdFCwWLathZrFVvFgOc58iuDvQ1AECDi
FP6TIAMQ53qsSeL3ScwPsRswlncASXLsjB5SDNwKBpoWCpn3DyIPnD4ZeB8woFP7lA3x7gXoKXGn
fX16U0hJEOiHJuQHyECe7Mf9/tX+evz68t76Y3xkCtKtsa8vDBW55VmQaiatQ+L3eqhpqkXgSy8z
1/vILOYXZ8arF/FPK9e100V9F9JA6MJCN59Ih91jwZVeVw2ZO27Fl/YjOPofwFfYksM8jVA87c/e
KxzrIWZJXhjR2hmdF+vGOnCzSPNCZB3dRdcjrHqhSctAyNzCGPaoCux8+5XTVZLhpgfyZ+1NfVPF
x5LiIfUfc5Qb58a4S2JJhrlN6qSngYMILrvRHqqdvIGsgwMh2GfpobYaU7MbOzxnz5rrmazTvoJh
VH1g3pPntUhoIaNw/U3Ufma1MGIKbf4mgzULS9ZLO7Akszd4I7e8hzUtltuw+toctauLogurMFcy
l2GgRq2eBHCbjkex1bXqWYAw77/skv45RZdTTnnAgumUARw3mct6D3yXGEK5C8U1Qb35o6ltpKBL
Ad0DKC4iG0qtayj7o6BUbODW1SfLvRZraa75I2/+fpxBYC6AGRVpGYQuA0UbxLYDV1L+DM0jk9mh
twY5WjjsiPp/KBBnITJtDiEvov9BSrVBlPPIPQqGaD7xoJpYuSUWZunKAuVOkJbMGK+ABc5/yoeE
qNEjlxzY0c6lPypv5a7o78S99AuiFjpquCvWb0NgNLD/Z3w3lwUqUinPo/XCFT/8Uu9f4i/JmnbJ
Z2/4ByI4Y2SKm7DYFM8CqANWjC9cwyo4r2cWQwigIYVyPbdozRRaAUBjF3rTPR47TnWS19pz6NlF
iIFcPIzwCkgzeZqtqZ76sJZzP3f9kSGxhIaIYGUUN76aNkGdXbA9Ko2fwkQGBTDmN4bzUr7wv9Jt
cA7xVpK2sUem7+QhfexddsV33iT6/zEuo/QIAjaQGc1zfLE/u6qvcnWMYNwVdsVroAdneZ+YDNSi
woCs3Qz0iaOtzaflwlqcD2UBNqjczafEGJo9CPCJ173c35P0lpyNIMoGqcJc7wbD1rWRqNMmqPuy
OVyvCgGO5zjVB+BBd/1KLv7mZU8bouau7BuI7JRT7gqQF9T9Xf6c7Lht8aA6a1fcqilq4uSJLVQe
Gnwus/MOxSY5+ra/D54ikqzc3UsrdDl5lL8qtRhuV4YhRcKL3ftTypsotu8v0OKmQ2lHRBUYAZBC
p0Q4mRFij+Nyt9+KJrZA91m8as+RkzwrjxLoG9YWao43Lh09FgrJTkFGS5WAxJ1ILVSF66yYQxJX
mGlb+qf6pB4Rae6E7/C45pQWdt+VLWqlmolp/YBJSjfehdsGSmGl1b6uNW/Pf8m9AVGrFEDJT1MU
GAk2yaPgsEcemnf3F2lxHEAHShw8K2jZqXGEXgf+R2DT3el3/0t4CD6FivCv3q/7VviFpcEVjxIz
+s7kud53fVh5KU6gJ5OXbvIW6MPuybasYUcQKT545FU/ORFpVwa2MHewCBAJvN1cz6XcQ6qh68Zn
69JNn3yQyRwbG9tupVlk4RQhry+h1I/NpoBw5XpUfsbEZc4wlctyhygBayPA0/4ar9eSEWRsga8H
eoOFPOa1EUhEp1xXBLUbcpsI6LA4sFUACe4v0O39h+fSnL1HMRAvJpHaaRL4+Up0VgMbohQoOCYy
o+dtkpj/PyvUUNgWQgo5CyticGb4nOTDqvra7WzNA0FnKMjHoIFC9/5LuRpGtQcTLbedRLRdaRY0
cmUZ6ajHYiSj1eigwNb8LQNeMBS/spUtsTiRooBbSYJKlUTXXLhYjiXBT2t36BqNpEqZ6m01rkq8
LJsBMBzQYtRSaZyLFLTeOPqA11ScwUoEVA75pGedzoOkysr5Nzb+6KaPtjYgesxJK6HM7Eev3RIQ
ItiQcOxgSQdw8XpHTkwKaJ8HfEYxVo7EvnoypGz4lzpa25VLi3lpiAqZOEDYAH9XarfJUJ0WoXxb
PEpr19RNVRQn62o481dcRCuMBBXWIAcIQiIK+bTqw/Dpf2W1jtydA5QSaoKhUdgOFEYHqzJOPNkG
pCWSMWffwWxjnFv88t8fFHQDoyN41iW6KVQHUy6lKVc0bq2EwRModiCoNgX1iou8KZn8jHym6FHw
D+o0lFdWpnEKVJVpUExQt9wufTIsqEpb3A4yJ5AT3SaOvEPNlzd0bbNyWdNkuEjqYdYvbFO+sy27
WewYtnPCvB5QjNYLo9rI2+5YW8gIW/nmV26lxgvULqzEPP+5P8E3dRTaPPXoTLpC4Frfb11AMC20
vB0hXkdYu9h4CUGO3ZLswVEgXYkixhO/Hx6y7VrV+wYjQH8CfYz6dOhZATPgq5DG+VReh3rrKW9N
YCmvkahzEGlSaysuSc3ZGTPZaQMaPIPN/oxCCaDMvo2JrOT7MGaMvI70Kof0npFq+N3pqfXtfPiS
xo70vN7mjsZa9ydwIVRFKgJoaVxKHEBuErV+Uh/JQdgCO+JDV6nY174JzQ7GqV+zg7Zfu8yX3B1u
PpQtke6aD+v1ES1ajq1Khm1dtv3ViTHh+tC4P54ln4awBIUL4G5mltVrC2EUisoQxa0b1FGyHZo8
21SZWulsq2kgx+HKFXs3qft59ZHaBt8eh16bG55VsPIrCZOkLZ4vEjlEZ+ngnAFp+74/rJ9aA+2r
L83Qm0xJlIyJYAZUHHt+K52l39zOsg6cIT9Wjre3pQ9iE/LUkaeNZka/TGZzOrEk+Di1wHucC30k
3ytDF+azde+b5tW+cLhsVU+S1uKbwLURq7tIAbTsiQ0sDVUMVBORSTylz6hqFe4kWe1bFpMchRrS
K0bpjIEh1mbzLEQ77rvhNjX/qRm8RKq9NxrBWv7rptJJrxJ1N1Rp3YCWIWldPt7V3UEodAcT4luZ
rhl6T/odfjUSvKDNyKxsnX8yTgm3ctR+0Az35ovam/zQsQzv5a3bp/YY2wCm5+wn8Fp+pWsOo0FG
Yaulp7Q/lsVEhH6XFJuQ/SzkBD2DBPUS9PQJzNsErbmDUhmabIzaUwe8e2yKeDCL25630h7KaN/F
BnxzXEY4xq7iYx6bg6prscm1D0HxMHiPUU36otY9sP/gfwQhZvcVp3a7Vwtzki1hE/6GVPtOBYOF
BtZMb+VSvL2uUH8VZWj3zKq+wGZQexm8FZLkA7Z+aks9CjJbYRozKjNdYcZNPeUGCG9FsLxCbzuN
39+Hci/GH03zjFZA0wsML9+KSg1ZzkdgBjk/W7lMb2KV+eNwiYoAMkozSeH1ps75jA3laKpPE1JH
re8MXq0n3eb+cf5J6FNbARwyKEKjreyHeOraSq3VXTDJbe2+fRw/gRtiSLMpSfbIkM+Q1Ki+zxV4
FDjAe0d8MzLmn1zHf+M3GeCqHh625pYl21+J8yxAVDdCdHMOzAC4sxFZ+39+eugxww3c//QlhzdT
XSC9hsgcvHHUhdFWVQparhGRsbJJWPZ3KLcH8TX6pTCOrEE6o3HV9iWKqrXTc+tsZgYngHnwGkBE
Tp1gIQ8Tb+aMcXsJ7cL1VH6IkfbGRv5BCyd2xbUt3YoKSOtmvnfcJoC/XK+PEM2yLvIMXRYScJe4
tVQbBSuCe1BP5LdIOEJRqi7X0rNLwdSVWcpDlELJVvyMmNaOLxopHsWSJOd46z9DixDQPcHkdJ4w
G9bgkGlkNvUus0snWMkp3RRDcCZxPucc+wwxwga9HnyvhIXIdBGcJbsNiaZafOQbzfN4hkAsZOtG
zsQb+SgW9v2dNf+19JlAUwUIJwGhkm5kBtIxSsWKRSjHSIec90nNr8Gmlkd2YYKaXyYokZYbvMYt
ObvAUgYZ6fjA7nwrZrYF9JXwAug/O9vvX+6PbSFxgjm9sEzlZ+Qi4rU0wODwjrOqDfiHcZK/OvL7
NyAeWE4wWuKe9g0NP2tQlJsS8c+CXhinwi5e9LOpDQLggw/itkMrK3yKvw3gU9ASwL+hPW2wS2tU
1hz97CvvrSiVJ+gVr/JVBtNdmxXQKqDl0TmgJkFpi0YAIcWbzCO5lZ1iQwP2h1+pHd8gwKlh065c
Sz2/ywWYZ3bFnnlQHrSn4VV5UA6D3X5qj8FhLXP5f6wysthAnKNXhgZiVz7fyeBEal1vIOlL/FSc
A2tyINz1O8DgAzDdEuZdcM+1yfokNbyHNSX5hVztvM/+fgG11KwAUEUqYqkLwVQS3bNrVCKcmN2l
EfF44h3Z0mT7P/d390JNZLYK5VTkEdC0Q3N5qQzrZUKNSJD7PWxktPT6RPxgTVGwQn+DDnf2kRv3
Kt7XZzFx2xqgYB6KrivrfXNzz27r4iNot1VLCRvImHw1aXszAFOl3ofg++3k4vX+eBc91cxJieeS
CnU5ypLmDxqfFxI6TKYvPj+wVaPfNzCv0s3BuTBAXT+aUEBNU2Ebd9gzb5Ij4S24m57llQlbvOXA
Vf6fcVDukJuqTBF6rnHjb+E38xZ/ac/qXjyXxyxfGdDyvrwwRfm/acyKKRRgamoJ/zHhKBySQC+B
mN6x++Gg9aR5vz+HtMbtnJmYyclQCYR4AZLVlPdR2IlLyxTHvwhJ9Q7o1nu6laRtbwwvMShUdoqb
vkJPWF5jNF68ZS4Ma1QIKdYsg7BCQzMM8hAV1A20N21XHji8ir5TK3xck9RbcjtzFm8m/gQDHRDq
1xd2lKERN+Px6G3KA/IKgVzZUvRcic9VOTnNYOYorpVES4DbHcnAOiBFqzKBBOiNyrdV6oE/NnPy
zMrXGKqXpuLqy6hlb/tK4LwR7y4ROhXlTkIDTvcY8O9ZbIjTg8dY5XtzmLZJ9Hl/8ee1vTpAoOad
cdgzlw1iVboXu1KDvmkRTp3Qkqeh1wHqeKL/1I6PpVeZXO+B1GANOn/Ts6ji5TCLk2AFwIeEnNj1
KoR+LQI7UNSngDn648nTGGMQj1kD0FK1HV8DWRfkfd5aQg/FGQOcmmz7dX/Uyy8rvFwA3ORA/Euz
LeeFGgSh1uBlpaDzmjCNPrIfCd+YQc5Cd43RZQXPzYdw3CTlRgkgLvLIM9/TCFa3rjxqdlb98Rki
qHrLrCzIjUebn1VowoJqERoqBbowDy6ctkLrbH2C2rXRifuS+W5qtx/fGllzBFyX92fi5i6gnpjU
I6XJwXjIC3hiyn6si8FOG0Jdrh/vG7nd3ZQV/nrFc1B9JaM81Kc+/VaajjSNYmhdadQskmjsUxxb
Ee/Msl9l62TT8xCGK251aZhIdqHpa5ZdAOvA9Qe0qhpWjeLVp05lPus6rJwYYuEga9XWqB1us5wY
qwzlHQWKAEDF/jwLL5I9tdAGTVtwzaljmw859Ex/OEwhUMqizfu1DjaJufNIcLLUqIWnrn0Shq3U
OuFjuYs8dE+lzR4y5gFvBWgj+Aj1yOzRD5t6x67c5J2dK6QH70epl9Cqvr9Mi6dijktmACi0FGgK
lXyIZXXSlOYUM9wu7iWT6TsyBuNTiOYWMRf1VH1k6m8PD/6gRlymfOIRSurwsQ+BLIaKV5xY/FuL
4LwpID7GGgyW9P433t6PmF4Q4EL3DO3yHOox1yspjmNUplLfnMreCDig4PJsjy5yMKJCSems/AGE
czTu21zwkVcmKd/ccJEvyRVMBnqXHlrgjZjhSRhPHaL07Fe/2i84b0bKJ/+ggVGfRqkV3G3XQwzh
HZBx8ttT+900aI6XifaUek/jYz9UBEGaE0r/kmQaHhnsCRwodKU5HUynmwcBKFUozA4npDImA8qe
6Bfx+VivWSVYMTWvDzW42bUhh47W45lr+npwbK5VATdOwwmYK6PgR8Jpvp6XTuuvcGIuHPkrQ/Of
X5xDruP9qmjY4dQ1NiS9SRNt23GN9egmwJ0n7mI01G5U6xoXTI3R9PGrH30W3sv9rXebRKIMUHtv
9Dg5jHwYkDjCKU4HsaDRQlsEyp6yUU4P3Uu3EuzeLhB4DGYPxoK2GW0N1I0g8m0SK14wnPI8zO1A
KuJd07OjoU5jDmQ676+crtsLD+UNNNAgW4XeX5Vu0Zo8KQIkoxpOfqg4zTERfeJ5tZmOrTHF2PB+
tNYFfrtoADAAmwGWc0jmwpVc74xOBE0VinHDKVE15AxDtHzHmbJm5TasBhPCT1StILrGhqcmcgTX
dqCGEiayK5VNlaSqBRwDr/dsERttlRbOwDCxk1QIrOsx++7UdjTDQemInw6+CRYnn6DFpLMA0fNN
NR4SW/BB5Hh/h82DvT6P+MqZj3lOY6lozr+ejLCTQq0UgvGkFT3RtFBngTrketVQeyvS1lgAlqb+
0ho19bWm1RI/Iujrytzwa8kR62wFOLo0oFmwC1Et1J0UmmVtRE6u7cV4PAkAe3nPoYRtdJCFF5Z7
uj9zP+l3eupEHBQR3fzIgatUCiFOvFAS03Y8BUVuBckHNC1UAOujRh+O1aPio71BfQ3U3igB3Q7G
jzB6Sn070nZgOijQe9z9lt4hxUTUmZNj+Lz/dbfuDzwcP9V08IZD3Z3afb2ipNpY9uOpjP19KAEK
opWgdg6yZOVGXlpSoOGhR4PmivkIX28gOW8Vvmea8TSpzYMvVg6fBs/3x7JoAv2TmGYk02Ho2oTC
iG0t9hhLwAWI1zNOwmDYaWUgC6EFpgxYWFxKcyMsDQ0bc5krK1kaT7kHiUsPfsH2Fa4xKtDH68FM
Dy6FdedkTFDpkJuvTRkw6G1TVbWeNhFv3B/00gLicaLwCp6rOJhUzJwkPdRTI248SbVylLBxkjY9
gt7Ivm9mwd3j2Qe9B7BxobJNQ7qSRMHekNnxFPbBE6SE9HjKzKr6Na6xjS2dSxkk3Lhc5iI6nWSc
pFrmSyGeTnUXfVXQsM/wL4IiicFPmls29Vptgto1cLhYygvxGeoESB1T5+jRA/+N/wuK5Qar/ttk
zY0Jao00NpGayuuTPdAdio0YkddDNuh3Wln6dgaNT4AUmskuWCXfMmEBGV4BwkFpkHCnstFAv3V/
LddGLFyfk2RKmFaRMOIAup+xCjI19XTfAhUK/++AcVlDgWqWeKNOoqT2YqnkTbJv8hOEyDyDiw54
q+8ZSfdW4hBq//9jCk8RYH00APRogEIjq16SdqAzkrodz5+4NiA883x/ONTm/8cGGrRAGYk+iZtG
1ziQqsrj5vXLNb3LepAkb1pOM1bVlhbnDWD0uZ8HNJl0y0dbCcXYZWKyx37Vp2GyRfYjkj6CTNp6
AcKqUTGDeE0FmXZoP8MD6T7L44IC1x5dn0KsxYAUXUn2fI2Wul465Vmvg6dxmwtu302mAMEDJdaV
CIl3kGJ7GupW9yeYOvT/fAHYv9ApjmuIo1OLECTrPG7y5nEHE+lwDAHWySK9GdTtqGQmU2crbpMK
J2eLc+yKyAtV41k25/oMTGKf5/z/kHZeu3ErzRZ+IgLM4ZacoDCSbdnytnVDODLnzKc/X2vj/J6h
iSHsDRjwhYApdqqurlq11pglp1qavSq9t0qyKG+mOfHM9CUyNh4ZK+Oj+xfdMQr0wEhV8fezR4af
d1U4pKxrqJ7U5J98/FZ/QVdqTj7+8TyChSUxBHYGuqYlXDXJE4tyhZmehvxe90+JabyZmubZoCeV
tN6X68aWj47XOeQqIPEDGx2FzcUpT5zItnphrbFgC597pdyVDRdCUsd47MT5kDpZfzekVusVdCF5
cqjTlJrW0vH6h6wcT8pDhFiKeJP+tpZVqdSy0mXZSaorry+/zd3Opk7RbZU7V06nSaBoQGDGZauY
4u9nq9jSeJuPY5mdah25a1iZGvu2utUcT4G+Rv+RJ1tZt7Vtc2bQWrzwh6LJq1ARBqtdVOwTw53/
kds7ZQt/vGSA+XcldWrEyKwKxZXFHchZp13SZwab+CaPXJVGW1/ftaEHBXz6FCA6+898HH+akWt4
N3TTbanCr67gmf3FBVnGUTZGQDtPgOdc5J6kMtop6GO08bzhadbOPW850SIDwTIyK5drqAXKYOW9
kZ4Kfy/J8SFBzco1zPAwFM5NTs6IXLK6dVDEhXr2AnidXi5B8XwV5HtLhkE61EJkudrsZClD/Dg2
8mfFN+Gvc/zQcYe0KD27RGLAT23jsQvm8qjaY/48Jnm4c+Jh3oPJRIb1+qFZuTdBDsLER54TuN3y
2akPfq7afpKd8qDP4MJMOy8KcUhWr/4hH8Xr8JErfHV+AAlfX8Bn56ZOCFDD2ElP1vzDrKe7XqZo
VMv2sZe2WtOXpfl/bcGfBdWJRVCwjFNLRYuUPsqzEzQ1w2MfWv7ep2HKm6ow2PMQikgEFvY+8vFH
kzJ0bsItsR+HrtynQ91Qy8j7XZjKw/045+OBRoliY+LXDjWFO7K+r2ody7ug1fJMnqY6O4Xo9hwh
Z9GORh46h6Qw0/1s6NFb3ffz2+urvXbABAsM1GK0DP4mftu0kTa3U5WdZqt7DCzt7QTlI31OrkzS
+LqplehS4E3oF4ThQYfO7PKEKWkUBUPOZi+FZt67tNg6witjgYFII2Mmvz7zxN/PtlOuBXY7Byxx
aTz10ZPkk+lGHkm/uT6OlXWi3kVICSCVNq3lQ6SNAiR1lYl1CrlP7cfUnl1jlNxJBVo2frtubGXS
SKUT1YlWE54jCwes5JkTmKHCaczfxO1Dlst/vioW1HkUbvHueNrFpI1NTqdRzGgailow8ykg5JrW
+vObGCuvnaKwG8F3dbk0iUnptPex8lLQTJKRlEMYcSNyW1uXcxuLkZh5GQXVKEaS7XMBadxnudeE
e/kPewGFK7kYjPiQs302sY2ptGKoa+DWGGdPGZ/pb9lYmK3hLC4kuemnzC+wInXHsbyrQXrYt3Ph
RcVGRn3L0CJ68VUTElgdQ8N0nGUPftuXYdrRAPTnO5mzKTDjiknnodjpZ7PWTxXVytzOTo6exm5N
a/vemuqthPqaDxBFWdjBBL2avhhMk41dEc1xcZIb/4vjv/VDC9yufROkWyi6lXvSFpUunWeCRqpw
saVbrY60atZZn7Ky7qm5Nq4V6tlNpAfa/vrUrQxK0I8JzwZdFmXIy6mransMc8nJTraU7qbqucx+
ak1McnfjNbL24KNDQaX7D+Sn6By4NGRkeWklpZqdhAL1k6R/7Myv9XzKDdkdpHvbm6HghhCg3Ti5
S3yMOFE0f0HfqdGCxhgXXi4cfRFdaNlJLloQ6+Cs+ycnH+4HJXDNMXgoDHiazHuLfo0/n1mR5bEM
3B/IDvVywEHn+HaTsCnFC7eFqSEoPsOqJKvPf2GHJi+YnuBKBXp5aaeUanOsFFYQPSF3GN2iuevq
hzzZ2Chizy3iSZ45OpLBePLfr6agATZWdlF+StWf1fDgjC/KVv1t3YQQMNL/ZWm8HEk3E6/KVpaf
Ruklt17CmixR+u76bAlX8Nsw6FAnNY6f4Gq6tBFmox3GJoVZhmHQmdxkf7McZwYWHrwo5bE2QcKf
auehKI/znAAdeRiDn9fHsXZudZpjOFO0HTrLULoMlBKpvDI/VcpDMbzTrB0vNH/LEa1ZIYcAiZ8m
FD6XcVUuo1RpKnF+Uvr70qY7PfnaQ/ZbfPrzwdAeygtJBvACV9DlokiTSktR1+UnW9eO2b4JmDO1
9TYBEMu616szODP06izOLorJSpJaKnp2GOxjSN7sMXhIk+gdQWPT34t3TwStRWp8iNNddJgD84Ta
8t2MFkT/Q3Y+/PGwkaR5DY9h+yYQuxy2MSM42oZpQgD2ovefffNJMt9GxvG6lZVTdWFl4R+CshsK
BZawU+oMd87eSCZ3LrcS2mtuVjTAQrciWrboiLgci6bramTpNbDg0C1AIQ9H5rKSZc9PAezRJwMF
qbbV4Ls6NOirhOeDwPuVSv1sOeOshIJR7ZNTJB/DsnJj6a3SblxcK0eAgp1oW4eOHBZ94VDObBhW
Y1l5NyUnHeHRfgi8qSgOCUpWfhJu3Bhimy9804UpMdwzU05ty0NlY2qSH8y4R7YG7l/5lpyXJ+U/
wia/CbaEMVcCtAuTYvRnJn0tl5uxHZOTPT5Xu7y4p/zuNsaMQE+5EaRtjW6x28N6llXJwlRp7P2P
U1W8Rc4l715q822VfPadcmM211KFkAzBVSMghABWFhcwh8Kn23tOTjQCxXBE1lIIwX+1n3VtN0GB
oSOjU3iqxYMhq+w/LxFcGF+cB96omaKWrKWa/xxUABLaO3MTjSNGsNww5yNc7E2rDY3QRiHkRBua
Gu/ML5LiWaDyZdcOXUd24c/J02NlbDUFiN+9ZnexUXkkB9OQMzilL3Y9iu+BWW3Mn/BK10wsNubU
zn4g+3JyakJvOM61a8Km2dwOG5tyaySLTQkUKI3DQEH98e4wbjx+1n+beIkXMMX+ZYGhcMam8B1m
iRytetq6PNbuMnbY/35+iRuEz7JX/FTFr99Oz/ox+5HdOV76vjhlb+r9XSF50965bWkju36dbIxq
STRH+2pTDjqZRKmtm8cmAA/jK5J1e93K6n1yPrrF4c2cJgWWwugaV3NbKNtTt/B0N4WF9bqlNbck
ej0E2FtA2hY7QEJkQgkSg8zoAwUf6T6UvKTZ9SYsdf/V1OImpkyj5XWHqQG+Dc0ZvCC0d0pN2ln9
1LS3SfeUT1uZsa3hib+fOXhJnsAAVNgs6kNXDwclztw6PjQTaFbnvpN/OFtauqsb5NeELnNYgRpK
OGWdUSrHpD2i9nx9wdbSrZBtCIIcwAcKqgyXQwLRAqmIryUnS/Oc0xMkw3couHwtjo37Tavc9glw
/GGrJ30t1Dg3uphHOx8kFIowWu+C/dNWr8jaNew4PN4EySnZv8UmVCNezpLuJCdT/azQjCLLN2b2
zOMnjd9en721cObc0mLyfCtUlDCWmLxqV0AW+7XCt+rZ4bqV1V13Np7FbPHA6rkafHExjd4wlN5o
3M/NfZA8q7ni+rXpThSWrtv8fd+Ry+SxD9cL5JQUPS+3Ra4GkS0ZEZVBAA8HRRneDbW8tQ1Wggph
hdwsjBjU5JZJU3NKoaNPU5SMKsCvqXSIkefRjKPaKyj6fpu6wc3H6L7/6Bu318f3+8phmTT6azIV
VMxiTomvzc7Oq/TUK457UKmYaPFuq290w8irgsKZuzCbMiKeBtmgqw9DSrNJ/dBoz76+1Z76+3G6
GMyy+JeOkZzOap6e0kq+KYJPcYfkdILmiVzv6vYftXpWyJo444muhuzY5xC+xEp5M0nlBvfJ6q4h
o0dNHtIVeK8ud40t1ZoJ3jE9mdmjRvHRmJ+vL9uGAX1RT9UyhISqtADHYVWun7/Em5Li4hcuQyXm
ks342sstyuKXQ0hsrctqi7lUQ/0maYxD2bzN5Yc+fxtPnVvDliIkIKYtTl1xnn4zCwWsagAFp4y7
OG+T4YgIZMRsuucJVn9Xpbeo2+1bGf2ULTDD6iyaJDyAjIjjt8jijbGSJ/0ojIWWa0lveUxvuI/V
HSmKLzRGCEbkRcAe+4YaziEWEpobNNgvOguui2KrB2PLjBjo2QEjgZZpsjCTAbGSS7T+8ofJ2OIs
WrcilGahJxApyEsrcQ3+rPNnakhZ45IeCvQfUrAR3i47Z3gQ07MCfQCMx+TrQOktjKSUPXU5YSiP
eob4t+s0PBsfYxis1Rej0bzAB5s4JXtQ4t5m2nPZqvWb+cVMJv2gRH7GwYJwizf6Y2a+V2nOseUH
KUUUvN9Jpexm3YsdG/tWrW6sgoZFCU4Ks5yP18/479e36N4hY08GC762JU7cbgrbz3ROoH6s6m9B
hOSD8iPOsv32pK8d9nNTi1M3BqkhxRWjjuv86FeHMHicouSAqKGXRbvCFgBpL/92fXxrp+/c6MLD
lL6JnO2UpSIxa+nPRb91d4sfWPoScBGmAZ5O5w5fjKqq5UKWZ9CBsswKWvsqegqC50C/MY/js7Ql
NrnmuTSAnug7CzbMJaYmhdkz1yesRUEfHpQSEjp/kiYMN8mt2Vmp23fjuxC2x931edwwvMTWWLWG
+FCA4UzUO25g0U9ptjaORvI+BAV63djqov0a5dJl2rVaxmaCsSH6bmcPUPJc//21UOFsFpdKDnEK
kLTJRDyCRKehPwcG+ok5hDX5RjC57mjoxzRFqs8ECHXpaCyrbix57NPTRBZxaH9mQftYhg/Nt0K6
U2l61o6qBrl4VHq9dmduEX+uLpomoj3RgUTW6NK6QO1lXYfH1nqXTniSKcoTLXNeNfy4PqGrXuTM
0GKYfSzpZWKA+KzHHz2iyqc43zedmwZbXa5bhhanLc6msZtbRhR/Dg8hRIwQ581beYK1KwgwBm6a
Qia6DWJ7nl10amXFpVYymjF7Gc2XqHnIw5/XJ2x1B1K0JB4AL/E7Y0ERjqWTqUT8ewmNG8XbCnFW
J+rMwGIMPWCZZFQxUN4qO3pfPFpQNuLP146531zfmY3FVS3JVopAEzaKO9N91l3kfr3o7q2zL29+
CLEeHzoTqDe87zmvW8+zvU/aodr/1G+kjS9ZXbCzD1nsc3mO01ib+BDNuI3bR3k4yNX76wu25Jj4
984+s7HY4klZ1HFTYKM+0V7X3Ff3yZfwm/azGd1xX0Pa33tG7ZZP0nv7ptp1G+03y/7X38wvNn6X
2GGmzJjv9taBfe/NbnY3ZHQVevO9DoGT5cFzeCKFGn8s9zVckxHyTcqb6ADr35f5o/o1+6rslVuV
v1yfmVUnAwSHjj1yjiCZLk9LlyVa3EkazvoLeppAHk9I4txa0c1/M7OYADOWAzWoMJOkd1n4oA0/
a8sd8xut+g6q1rtubHVDnY1pETXMY23PvgCWG2Pgtr7bR6RytY3yzLoRmHINIZdLe/PlxOm+k0p2
hxErfNZ00sQS+qT94fpIVsALBHjWLyuL5VEgAI1iFbS6oOiOul3n32j6aTA+99YLpdeqtT2t8hJg
q+FWUWjVyb1K0dPaAHpy8fLRaPiJJJ8li5RuPAazpruTDdOsktVV7la2tgUAXlLu/HtKKMHzGn69
bxdeT7eDlqZpm7e5Pu865Ch7F0mPbmdoD0PZuUSfXk2wb7xLAoo30JqM+sbOWT0NZ1+w8InKpAOE
6/gC2RuMf2qaDeMcpUvAG1a8FQyuz++v0S42kGOGAy8JH5c0K/A5/xiT95LvIEHz8foeWgtxBUM+
WBTBmrlED82WAbavjbOT8SmkW97aNdY/eTS9NYI3Kq3UaiUdrhtc8iW+riMiHuxcIUmDEPfl0Rgh
+s7SNASA4tT6XTNA1tRqbbyP+n7YN1GS7XXfnA888aPbbirCfSzn0g3ME92bISk1Tyn68m5ofelD
4fhfcivrKJeTsTaqqYHfWIXrDsWofZ919BflnX2XhLUORml0Hmwlcu6BsQa318e0tljIg6CbAKgZ
Ut5FMiUNCqkBQpqeJNhYyca6ZRt5rZzsa7v+i3yADtvFa4+PIMm7nD16T4fETGk0MLicVOT88sqV
/pS59d81AhkpunyE6O/CRzqG3vtNiGMZv3UvbeIVRwqUIxHm/NFqNlzl6uT9srXkNinaWI8SlVNF
Yj6v7ozizlBuZWMrtbf2QqUTkphM6Mf8NiRZnyEoEbj6OVB9bx6mYFfa/Wc9nyPPKYYvELumB6VG
8l7PvmdAEffX98hqivbsA34bZ9m39IWAMkcHCJncU/hB9Zx/+q9B70rDrv+bjA5MezZsMdSZ4e26
3Ciod+pFQGfyKUtvQKBOB8PZGtHqlIKhtugbZkKXoKVIMNJUg4SPqne5fZzv2+yQ6g+h9s7+J4H+
7vP1GVwLewVk+//NLW67eEwj8Ny4RIr03+v0WfFh01PLvZnFu7bdCMpW/SI7n8obAn3sl8vpG9u2
rB2L1dIkb0ac61vajI+xfWvY8RtQqv+MhbHhGFeHR0s59TawTUSjlxYn36r6JuyzU5K1CK7emx3t
ZbSAUP0Lk42bTCz+MrrXQTbRakTft/yaxDp7BdVdok5KAga+qOpDJZV7SCbuinLrzl4f0i8z4uif
mbFmslJZ3AkzdAgVsCHW72qQRTvVn+8iup83nOPqGROIJdE0aImS1aVBOfTh5LDoElKLj2N7E+vZ
fZ3XN3oAXl2GmKo4UrwKq09to2+YXosNzi0vj1saUkI1i+zUBzvY4nZytjOC8dg20h0L4znDBmBw
bQWFbgrVYQIi9TU5cTa1SirFaqXTOgHvUW5GXh49RKgq//mJOzeymE5zRA/C8tkmqXUTFog+xMVu
QEksOXbZFqZvdUBcn7D30rkKtO9y6RSzLnTYe0H8mpnu9cqUe7MUARwx5K1hrZoyIeuhx5MRLAUg
rLlRrK4f2JZab97HyjztCtm+VQHsb5zptbuNNgbRgchLgELt5aAKbTLnqfRB+drIlXfjrgs/yukz
FMT76yu1NiQ2PWNhL+C1tEtDZZ7Sba/RNDEld4Uu4FnR3wzlzMJiL7Rd3tqTBlA6bB6gfe5p6Pdv
863s/doxOh+HGOfZto4TuTcprmfwLxykOdkN/RN8SdWz7ed7u+s/XJ+11eU5G5P4+5m1EMrHzhKA
dp6C4x4SQRoloTcbSys86BYPquvmVgbHPlCoztLci0zwwpwZD0Ye69wpTTiiTHo3mF8z8IftXV49
ZsmGg1gZG0l/8JsA6UhdL+XmnKIryqETDglG9OZEP3ho+l6/xQq6svGo5HD7g6989UaXU4jYoh3k
oMpOMt3Qhu1V3Z0hbR3YlXvkwshi4igujIYmugGSfN/V3tQ/2IWbV6d8y4uvGaLOhmoBx8jAO1yO
RpuMeXISziuVwzDQ99L4Ykqp25kvoI03dsPaAgGyBfBNcQ/A9GKro5WXSbEv0YSiHP1kHxd3vb2b
+424d8vKYuqs0khgW8JKptwZudvKrlq9i7eCzRXwi6iT0NQp6LtpKhVb/+wkdVJVG1Wd5KdMpair
fbBtMladzq2P/ITT6Cet+SkBOJOpZQe6/TOR9WN4REijD5V7Ld8qAqxlRuDNAG8BSY8gXVg8k9p8
anOdBkbqUftwDF3bBkYq1Q8Kisdh8FZH+dzZdf2nwIEoOFV+XD/oS2lZ8X7CPLhcwMf0YxsLZ6lD
7jIGDYDuPImOpX83DLeVdF+HEiW//h23ziFoJvIzjVePnewZ+fMgV24hPYwmpAr3hvTDtw5dchy6
xxxM76Dc9dqPnKSGpN5HKjIft/YWn+YrhmIRE/LNgA2E9haY4sWU1ZksdeHcAN23dmlE7cQMblJH
92jwCT3re2a4ZTDtJWWGTL93+aoeydjoMRkelBHO09k68lx9MzRbL14xV799FzJCcAZAeEW38uXW
kkez580LSBs5qGA/EiQfS71qN8rGKycfCj+Z3etootFD/P1sAwejXodOGQFIS+9kiPC1L7yXHOvt
Vgl8pb+chgISZ+Idw2tUWxjqFL/RjRq2Bed9ONz14Tcr/5wrtVtosZfKu3qY78cmeON8iesfbfYj
jPr3nVq73H2WnNzQmr4R4604CFEIoSUZ8BBtXYvvGdgKKP/kICWUxGvT7mc3q8c5tp6GcsuNr5lS
eODgX+keYxIu57j3o9lHQCw5ZVGys8NbFYW/Yow9J99CTaxb4mFDww5LKi8sBfoc2XoJ7P9T6xyH
6rE0P01bwKe1qgHacb+MLII7SrholXUVMH/V3qW+40npV8nOPSMwHq3xe3OMDbIJU3+wtfZ96CO0
5d+0GuRk5INZTpBg0qn9cyAdrESiq5XSlmhbWSxnLNlmXc4AAuf6k+IfouHOLD+PW+1rK2fywsri
TOYyDNX0CNIScCxvNjak+MLFebeFpDoNjVCgQBNwuUsMpW/m1gdi2zZ3NIJCrOzc1/b9z+sueiVu
wc3R/c0jke7cZf56Co2e2r6ViDqgPaPtzR70n/7CBtch5OVQ5sGbdzkSswbp7wCNYIN8MOZTFtAF
vNVOsLbTRXfp/9tY3DSTnGZ+VWOD5C6ASd2LkwNn3Y0mZ3d9NGtrzrYiegXRBa5qsS44ir40Q8Cg
UfGoR5HbBVvsOyvxMcRdvywsdpXvgN9HE51dNd/II4Aq5wALFG0DNEYYW7rcqxNHWzZ0LTS10kdz
uTjaCDl11QMTip6MaD/pJFPvwv31KVvbyrAM8Psi220try5QPbU6+dhQPln21+rJ6p6rgI7PP889
iG6t/5lZZGutnKen1Qmk3YsE2tM1/ZJ0xwfZemq2ooSVtBgxAgLrAncD5nOx3ZCwCew5B7edp80b
S2/eO4H8mJrUX+zY/KBI8pHefRpYsnHjvK4s14XhRbQswQySRiUeRw3GXaOr5PcbF8ZUV5frDQe0
NkbCWLS3FAJHFGEvdwaXhxWgah6fZmLGWbl1hu/lGzveKc+ajGCPqR6u75K1kICqwf8MLl8d5FK6
JG0JCfyiUt4aaEAfYi1PHoOxzfZZ3cWHGqJtt0sUuif8KPY0UCeeM9aTF0EE5g591B8mEvYfsiGN
TBoUjbw4qGUtH6qsGjcK8mtJtovPXZ6cFmdkB058sjPtFDrPYRW9jX2E5/z7yHEbajdxFuw6hDtt
488ftY5wPWxoQFnUWy6XJqEzMVFDZsrgJdjCet8rX22Z8qopbfhuVTjnxTXkEHMSEtm20H5YmPLz
vLJKlWAFVvHDWO3tuHVHw4aAO7nRmnstuw+s2KUm6DV2foxDuGYPefUtj25a39nJ5dExvWIkfQzJ
8tS6sVN+0rqtk7/2zjn7SjgGLieknZogRfaLfpRs3zefyZi50/Sm17qDlLU2QPB/wmH+lNe3Tf+o
dcnb6zt3xWGDaUeDEfgRL54lcEydS6kKE8KsVDCHvTN9RKFKT+lRm/GRIbSU/2hvsfPSckikeWBN
2uhEj5GrDfpt4NyWbeb2FP+kvzIHGs8ATSrc3eXkRlJoj4nF5I6Q6kr2s6Q1yCkOrlSOe0n90AXN
xhX7ii//bdO9Ep+I9nzu9UuLJc4sN6aB/T1Q9e0TWhLjyA219q6WzF0J3Z6W30z5cx3XN+kgHyLf
8uxqfs4m/9ZXnrL5VGqap/vxm7Y4FM4h0OyP15dcfMHyCzXSSlzTFClQsL38QtusAquOaKNR+x58
hkRjv2q1B2ip9+asTRvtdmuumKkX00+oDQbl0lpYwv5byDRnJkWx11PNzcHhmPSUacHbqjHcplF/
zLl5c32MK7GhWHMAyiTORC3h0mrb5rAxgRCGOOmDZOXujM7n/Om6jdV5pG1X9HeBjV8mTAq5oh+/
Iv604i9ta4qOhk5N3Mj6C4/JQ0AIBoETASx4ORY/C+o4kmmsUeO70plcWQu8vDuYwVY6S/zQcmOc
G1r4S0lttDwwCUSbsDtkVfBhtN+V9aHX2+NY+3utCY7XZ3AluILTilQLveoCgL/YG4Bbir59Rf/6
z2OgP+T6g9x7pW3dZZvqXqu2kACiIg7REuRll7NYyEMftArtGHakp24wdPsCutLSeWyT6CYHPLYR
0a3esSQh/mdwsQVrv02nzARPHWXfZ+mQhvqzIn/tEEsrOm8M3s2xvvM55v5WOmB1pHBai3YlBbmR
xZslT52+GTtapPR8l7q65qGmmW09Jdags0gJA5FESIf89LJdKXBSo4l1oJ615QQ3vSRg8U0176y5
0ykv2dIxN/30Pk+q4N40q3Ef2z1UxoHzPqpU40GBG2HD9a6dediYRToWSBWNI5cr3Fh96FTpAFa+
ocfC+WnX70bEM69v2dVlpVwnkln8R8PbpZWqtcy+0xQQRPrwOBRIGI/WzuizOyVA2QrafRT6do2k
I2/xLmnnw4b5tZiGwjLpPRvsDVHNpfl81nJrHCweCkGauYav9rtqitK9XIY8Hoeq93B9LQqZub+L
u9Gm52nMvdbk4dp3pXSSZ7XfmJLVeQfDRo4Jwmac7uUnydlYpJEhcGQdYhix5c7TS9KZG+dpbVez
sghqcaQQfV+cX9vJm64YBOloUyGTPUx7OS4dCKu7+Fh12WOTbbjdNYMkudhHgsaVm/xyWI4JWXHf
04/XxOZDNnxWZFqfH/S5vjOj5Pb6soqPX3rec1uLTTU7pj/OotGqCckQl6ov7YNJtzYuxdW9i3gp
WEbe/7yaxY12liEtdDsdAoczGztVeYCwJt6Hoe0f4IQzdtY0jDeGDB2/Nir53kxnR3Hz3K9Pk52Z
x+sDXrtqREuUAkGc5vwm9awV9WT29GGf9LmEh7cHcBgY8njog2T0Ui1sd0nsfBiitt9wEmuXNmEg
BFj0wqJRsPDKeVCFeuwz0732syZh7+gPTRfv7L/APJP/ghkesQWoxpfwjFJNmlH3GSCQIYIcW09u
qBNUu3ZCDuf6XK4OiUybCdQQ7exlLXzquQSakpvN0ID31u1DooVumPzk+b/hfdZOOslSoEgwAwFM
WgQIeqn7QyMaFrL6iSZ9N3JqV82mjfGsWhGRDvAP4IxLxDIt5RDF9tRYC6L0B54Lz60WWjezE/gb
PmVt5ogRhRwjMn0EcpfnQS1CJzBsCqyxcOeVaxWPY/rNCDee26sDOjOzON3TnPdRakPxSAVXjX4G
A0z+W1X31aGIKgDFH7Qmlp1HAP2T9hW/6NTvQr/cQbtnoU0UZl+ub7bVsfyys3wvUqzLazvn+oua
2lPU5zAx3TLZ8A5r7pAnO2VcQYNuLFnqcExlwkWCO1Q0qJKQwmSzXR/H+nz9MiH+fuYKh0nKpTYH
hFn6x9y3d7r6lkZC+S9A5DwMfpkRl8yZGZv4r1ZrRpKCtFCeO+e29n9cH8nWZC2eB2Ndd0VAR9lJ
CW1XqiovkK0Np7m+6L9GsTj3PsgUSa8ENbZiweVYhzubZjN44//GwTgEN1y5plBoXIwF9LkTWD6G
Oj05aOoXLaE/xv55fcLWlp7yIPxmMDqS9hATerYmhRnmQTIAieI4OtZLY0gu7T67MW43trGYluWt
LljHePw6IKWX7jIyy8mfHQgCheZp+i7qv9BfX0iZF0r/1IjdKOMfhyzgwEFEAZzj3294hCoB5WEN
HM5kpMVjejvbjSsjYlmpye1Qf/7TaaRxDVb/V8pKkkeLtUrGCsIRpCFPTf5YlD+n4lQOLwFcWdfN
/B4pQOlMqkLwCyPaaC6cp5Sq86zWJKjUY7Rnc+9LZK7TjTP0+0phhHCeNgjZhopwkYOTC3RjnBrE
yAC/hynvbDk71H3JBTdBe2R63CCuIU0314e2Eo8JumqYHOGYRaxmyTJmaMM0ZCGpeKhr4+hoaD+1
wY9dwG2eBAVOoiO9HBWIk0wn2f/jM41tEo+caqaWru3LUxClMlmglEoNl+ttqUETPYy0jm6dgd8P
26WZhZ/Vi6jV7VI8RqvGjbNDS87fVJ5M+3B9LoUjvTxrl3YWjtY0KiWfacI+2UO2Tyrgt8PDoCFK
NH0YZO2v5s6kjMaGIXYQj7QzD6JUcxxLQ0jElb9J0zdK08KCcLo+oNUtCYwB8CZxnbPM0mU+3Apx
gA29eFRnQT8sfYmlfZF50wfUFK8b+93Bi9n7ZUx8zNmAJrmeS1sJuA1j+UmrHNdGK1YdtpKjG2My
F8csq+3C1gvG5BsuRNozPGID2B0PnrS68Ibgv43KXIR3VY8SoywzKpOHado8lMo70/p+febW9jf3
lc01AlaP8Pty5joELIYQvvmTHN/IX5oXpwtgKdxwT1tGFsvTNoPepxpGMjqFzeFJyRD20BNvs0C8
tkAmhVTqMhTODH2xsSuGU/aCUkSwO5jJ7QiGqP8xKMadJcH+kalemmUbh2ltcGC9yWioIL14bV/O
oFKb1jgLyRsrll3CpNIODlEf7xpzA0e3tsnPDS1chGYO6qBmDRnAJvUSXvPRd0pHG6NZNQIewaJU
zLNiKWDlGDOcGcKIiqZ7mv1o1eNmrL9iQ5HpojCAO8E/vHy2NJrdxXIj006qxxSs7sA7uhmvzD/e
2Wj5wc8KBwwxzFJHpx6iFCYWkLUQVL0zx2JnNzZQ7s+bNDM6C7xw3RiiWgK9hQ5L1WLT+UgA5pIF
NLTtRjEcinYbgdjK5SBQjXDZ8CCHsXFxfiD/reOhBJIM0j6BM4rg1Uujh8oJDs0Wn8za4vzPlpi6
y+08TmbSxzKLQx52P8T7Vte3lZXWjTBZyHeoIBXF38/8dZCGSu+XRJaNabUn9LXSg1T3MpnPPjhc
3warpriFwJCRA+ORfGkqzmndU/sUvVn52LbZjidMVG+9xtaMkNWEpUyU6iDiuTQSQb2ltTlswEH0
rq1qV2lbF3TRHycWqHrppA8ppQCuWl7bepCZIRdbfiJTffNV2UrirQ4CKT1BaizTt7UYRO8MdVcW
EEDX4V4xHqz8qG+x3m+ZWNxorRXrUyIooKHA1SkKp3d29/PP1xvKdoAh1M/g4Vl4ySSWZLnUMBGV
syfJeBahdbTVy7fi9CG9FSgkDZgtb73LBY9zhQCHrB8vSnM3RBqo2HeG8dmK/1ADm9oSa04aiQIF
7z3zFQF4dlLMtC6tJlDy01TsyfWxKH2+kRJZ8y5nJpbMZlbfVHqaqPnJCZ5gK2ngbBOkxDItgiiR
7a8vz9rEiVnjXck2g6nwcuJSizeyVTvwTEf5bazHHudRKfJdOG81vqy55XNLYi+ezVynSOUcdCYM
3e7n4S/ulvPfFqM8++3IzGadynB+ArclkYEN9032MNYbc7WyMKroUqYuwdrTJnRpBWYv2wlLmhvn
9AViklslv5nl6CZLDSjfNnJ8K+tyYWtxbOTJtKVQwtZwp0/RrpW95pQqW7t5zYqQ8eW9SMcYab7L
EdVqIxVSTyZRbvPArSQIXNrq28zTcmfJmb8xfyt4cnzlmbnFoOYpDhNLdMTJL02IXm/z1GT1QScP
29ZHvfpgjN8p5muTm8UHO4CjCqmDZjg5FKhxI/TI3khbMyB23SJYuPikhePIgiLOYocZCPt7aN3n
4U24hR1Y2fiYQE6Lcjsxw7LCN6e15sy26ECcMjcJnpT6+foZXh/DLwOLgKdIe2MIhQHL4k2s3eb1
28E5/DcbCz9RwQg1NRLNhZ39vg+eB9t3OWLXbazwOYj98WsgYqBnx1jp9B6ZbsIQ1TA7Dzmq9j2k
9oKkbwy8kY7RN1oZwGluKuF+TpMCLUtZOUR6m9y2o5O6cagaKNv2ydP1D9tawcUxCbLAthIxwbb9
Pp++S/3X//b7i3MRye2k+wGTS5Fs7xjNfRcmG8//1T1iCyQt3L2EP4v1m6UmMTuZiGhsj/3/kfZl
PW7ryta/SIDm4ZUaPLst2+nu5EXodCeSqHkefv1d6v1951i0YWHfi2wgD9lwiWSxSFatWuvCCduF
VOHDKULWDrduvFV4tg7WAhXlc9Gkv4C6sRhs+2pppy5ZYBahlcJU8wbIemTo90pC3tSW+CkfzhFu
8wB5T88g9hYs4XjyVW6EmA39CPstn/4Ckf3zlZ4+8i7c3JhgBjFIvZoOJUw0Objcc7MRHf4yIK36
3MyjuUIuFfwdyAUad1yhMg954KKZeiabD77+VS1SrzyaqhsDLFfo4DWdwId4zBlyDuLk5pCo/IH6
0d/n41gyw9xPKzXyaafCjNxqpNYOAjivl4oRC3Mli/OgM3SyxPWjiKH4DRH0q6h/PR/EozWH6sPU
xCwic8/egNO2Ufh2mqu0E9cg//+jcsdcQ/95PS5B/5l8iw5eh6md9D/y0Mx81bUIeF/nj27V1KtO
oKaQf8rpNUbvb05E/VNq7edjY9Gm/1icojZu3+hn/k5J34TskUp6kjTe4CZ0KzSSJQpb1Fs60iKF
qXBo7PsaGtkZRv9F4+mmSv2FDcWs3j/2J3IE0COgq5VFZndUKFD8L0cXFavRLCUf7ihKS6h99uby
bUaDOiWaM0EXApVTxknQp5cUoTa4nhatoeTaDlYJJYPa8tCuSy+StkKrN3QiVzlnrHLU5aURbXkS
qcD8Eka/OnVNk2Jb1tJlYf6nR+BNQPnnw6D6oYIECYh/Nu2eiFUNfCg+rOde1PwsihKqQeDoeQE0
PXcg1dvlb89NMnvy2+Kk0Ag4AphE0Lo8nwpRruImkqURWue+Db4nR+vpJo0H67kZZtf8YwbH1RS+
IHnM5gnAGg1gCT+Obg9kOwHIQoAMDp7yapDbQRcs7NHpmsdMowjOasCvQN4oAywwH1Qd5JHR1z7v
ClnNr7Iw+qHHkOPmfaneJymInRM8k+xW7vuFHMKDHQvDU9UQECS0jjEHAuDbujxUAQxfxG157VZi
B3KRbf1XaH4+n9AH6zazxFwyEj6RhJxiiEaSbgpFdbi4Aaeidnpu5tGA0GQLLA46GgHIYUKQnADn
U6fZ4OqH2MQeKV7PmWJKgZktiTY+WrNbS2zgTnVJ9jJYKiPHUP+IA4TieTdKcsLr12rp+fpoXIAW
wemB1QOIZApEN4HOD3K+o0Y5uBof21rgmyonWJJuAcyEp/k5Rb9L512fz+WjEUJaE+Vr9AujqMeM
UCxHvwNtJEbo7zLZHTj0+NoK2hwkp6ULD84lW8wOiH0dUvGGMLi8yR8z0v6GMIu4yxasPAqkooRL
CTB3YDxAfn4+jXKN0ih4iAZ3MDRba7KXrEstpaeOR9UN2qJQkior0nUnsFqt0rF+5VRT8L4M9cgr
ZiibpTvoX834+XyiHwSb2Vcxu7DnhI7jQgVRFMcygKUbkXZWp6JUSpfS4A/n+WYCmG3o6diEfCMN
ri8CN1ylDRFF/0tAD4EBz6UdlngpGzr9JBvcQKCCwux0CUECaz7nA+AJNB5DROyadz2AlD3eNoJN
G/9WVPv5RD4KMugaRvF5IrUAWdjcFGTqo7aUstGts7RZd54+OEB6aBsqjcXmuanvM5cdloIxTUKk
U/hkPDYbVMTNMR/dKL6U4msS/Ym1z3pqywrHY12+otMlzUFAZdVInO9qunpu/9FQp6YjDBPca+gc
nQ+V17kKJdsBsyr30SpJq089HH17rKKlJshHoQcwWJwO0KzHech4J4jkC2MQcOKiop6cpUs2vEi7
UURWqHD8YMlBH47rxhrjoGU/5j6XqaOrFB2pW2016gBKNP4Cm9Z3HY5dPh0HuzaxRaIVchr1TUCt
B+AcfZkbXbm1ktHkK2LkrmH8TMucJFVIxtymCoDgpdnRr7KyvKGxopMnERpti2pTiJTQPRRNTXE8
Kv01zHUSddpB/ZddDNNFBMpcIP9AhhQ8OixCzesLudcVb3SDEUeYVEqnhka12UalYBroxbeqBP2G
mV77CzegB5ECLZUTV9vE7iexhUxwF+aVloa8q71HUD4RK0v3gVTeoH/PSt7+tTPjloXOZ+A9Ucsw
GBeLuMYfQg6XgwByHrYA8lmS11lol02cr5+bkqZwwyw8up9RDNagCAl51WncNwtPqdF16JkSXF3z
r2oMWqzMw8057gXRHIeStxWuja2+5KgzjmoC1e9RcJqST9Y+Atm5DPt0H6lhScZGjXY6br+OBqJI
R4K0NgEEpTlQEa0KeiyU+zyCnDmkjPKYjKonvEtt39ghZtvW4yY5xQMfnHvIzxM+hkBY3PjBQpR6
cLJMwDMNcq7AuaosmWbe1AUNmlRys2af1OUhGU4oFzsAACx4y6NweGuJjUdJALKvEWV9N9GcsUxD
ICJwEwLXSZqthfCoQSOFtqEZQfVQRjfpr8FDwnMgWs/9fL7A002IWV98CFLkIBtAUplNNTV6EpeG
gQ/hhRR9uS44ARdCL8stM+3JmYkpht24UM0lY2+kkeRGyk7NjlqZgUore+kacaX1+746arwl+ICC
DPtaHUyQZcTUlkBRTc//m7HiOYQTHYceKy0iRFVU1WohuQrPobGzNbUovDw3waK6/t9g/2uDCZS0
bHjUL3PJHcxUsmJ1lZhZbGqrchuVduFZ8ftzg4/X7z/2WEcSWz2kcYIxhW1jKglKAsLCpmA10zAk
VLIFaMHi3EQ3Hbsr0Gmfj3rKyW7Vb3r1byW/1UQe/jSek3wWor1EMHt/pMEcCjbAMk9Rh2WlrGpx
LAMlVVx4phOmL32y5uPK+bfThnwbMoeAcAEwDeDJ3CdRM0S6yhgktwvUGvoCdemMebdEsjwt9nxz
odUSwRN97LjIoQA5t8JViQZqWVVxawcNJaQd95zJhW6pvP8QaESeD+nBvAG8M3W4oaUOyWPmKhBH
rV9Foa+4KtCtRWcHnJVKS3RUbOfX5Ay4BKA6jLZqnHKsv5U9IE+SVmFIHroDK6Euzwqt/XXJo98y
7YPQVuVRd4qoE9ZdriVm3GjBUZPqbFWIfrbulIgurOU0MHaW0ZKAhBIOfRyJzBFVjigog1NYcStb
1945nhTyZ6esFW4hkN2fDjJKr3BIYL0mlWfGZ8R6VCVfqwR3DCw0x5HsU+0dZaALZ8P9OkKuDU9l
3MohF4Qs5NxpAjDP8egdFPCCLOIVWIlROUFRykY+rVw/d5kHD7zJ1rSvJ6V2lJXntoBXC3ilUgRX
GN/CyniTemqLwi6KeKur7FYLzUarSNBatT6i4rgKVXEdydAv2oTcV6BeS9mCXG3Rfj3/LpZRAV6G
5JgCR55mGtfoaSlujoxCrYQsRFes20mOD473qulOefGOFsPfbS2YaPQjcTuuR5+HWtkLzcCn37yU
xRsaPa/FpMWTil/SqC88PO+3M4DjkCqHqNfE88oGDaHtuhINGKIrcFstyUgHWcW0MvUycLLxtedI
PixE9wf3hMkkrE1ONx2j84noOz8VKP7FTc5Dm5AKJwjNYkp8PjLRwhASnuqkPQK0qUbSS9DZvEJN
r9U2ftksbLMHRxskmXRhajMCzxSMzr9FL7Ko7YZAhgAe2CJEkOs6hSf063YoKjeTIYuUZ5xn9bLc
Ek/P1DUn+6k9iF37d8E9JkvzHY8vwXYXAGAGcoh9TEZllag+F8quJvRECWyN+1lr0LPQQegQ2XV8
rCGoUVAn1+znlu89YG54Oo1v/JKvI02qZExBZEDbwRoyjoDjK9bMxNhy0akKFt5dDzL2CkjGpt0A
YD82xBQsbgx6Oido3FCqbrDPgmszdFbGrTjoDsMHIQlYp0TpSGVIDp8vEKo9iA0wPfVg4WKIA5Jl
P4qkxOP8tlFdSYM4QSKhW+5X54ENA8GBD0IzjDkiOmVug1XB/0SYyKC0Ea8ND3p68iGkG9+PbUNf
kr+9j/bTZ31zYn73ZzJLIOohsGJyp7qcIq6laoMas9WMAkSmFcdbKs09OO6gAY6GQeBHgNWXWNAy
2A3lTlIGzQWI2Cv2pWjjAWKqdHAovQxQ/nopu0MmbwI67DRh6TJ5f+IoUDgHAyIqGcg2s+nZpktR
IjFaza0lu0sDEANdWrqnzSVuv2LQEb32dg1dSLoakYXL34AMH/qFUvR02jBbbfYJzKbng0wt+7DT
XBXEIJwjRq8FfKDzDnq9o31Lnu+v+7NvPmAmS4RuyjHluFFz8fxVzS6PZVPLh4qMerb0YH+4tCgQ
4R6IWyYSt8zlrEvrMagTWXP7IDeH/DVA6U3dCSNpd3JWb5CdoJxPwKXoHaJmIe/+cGFvbDOzmiUt
rfla0tCCtArzU+adAVTvFoLH9w5l1g4dgRK2ycTwchc82iJT0iqW6FnmeHhIEXtyaKHFqjUIMmC0
sAygpFDZLCQNGlR1FGWHohL6tzCfOnmoxNXeuuer8KOAAOMbZxg53aDIkh5p0jegtMyGYUAeyM99
K+VjT5ykWFJw5EWU1818jEcdnEc6pEtav9P+NG0DKS1FktDFEPbA1ehKl7zLwcB9ZOOUDcAuAAkl
BdS9Q1QbNXUbNdDrcGQ5n9ibQtB9QLBenn605mKzi+r4ox6rAUhFDnKUveSNGYlLRUDZKerfOr7x
OisN1fbaoZqSmCmVoFWR1YWWmpGaZO9UA1OCFSsZFCa5ThRJhQKpYg6hN+invsTd/Y9QZRKcoOuR
wfCGePhdJl2Vkj7xlPQ4Ita9NVUTj0QGZ/g+EuK4MPPSSyw1o11kKRAb6UlX1Nx+BHFHRDpk2CoL
SoHgUO+UsfutqkGVmFXSovjSiGJmrLhRkf2PxMgRcfhGyQonzOQWtEBJ1ko/hgpN8IMXCMNCrv/+
ZEP3KOIbaAUQakQWKikpqSBFSpyeZd1K+JGgcCcq9hhthYjo8VU8P9/oDy42M3vfp8/twRbnYxiF
sAdteb3+UEuiNLtgRLkkXyeZ2YLqONzU0ISRStkMXOhxJEtoygcn3NRgCngS1N9wuTKYwxVAfb6N
NC89T48zZV8Ox5b78PyD0FyTbNfkn1X+G603+t9eQIocqalMMKswJhKUeEFoAwm1ZDuCpOv51DyI
gZCjAyQePWmgUWSrm7gLVIGY0PAMTokTRTrXjz448FE+tzIdk0xsQD0Hv89rIHpE5+D8YpEoSWFE
IAE7c4ryxnn1Ue8AW31u40GUQ1kRZBXfFN2wM7fhSULryz2HLGBCzTbYJd1WN3qr/Jc04HgtADUO
S8BeTxxzLEcOJ3l1mkdxdK4pUpF+4OjhTvYK6FwtbJKHk3ZjaNpEN07b97iNezmNznz920t/jOWP
5xO28PssUKcNcxV881l0hnLFb4PniKE2C2otLGyPnSy2vpQrQwYkUhKdsa8PZWsG+CPsAkftTB7p
HaKYhbxeUu17kEOaLRH7dvAKJeYkDiNTf/XO8Mc7yZto3+y9t/Hn8yl8sHtufYF9GgAS1qqIkdG5
h5QPH+PZWoeN0xvgBH5u6D5gTiMCgQXeZsg6sNIAeCTKtdeW0ZnGpmji5SF2pEyIvE/Bvrtg60G0
nBsT547XIh9GRwpjuf6SfHRHXExAhBIbFu7/W/Q5HtLVQKxmIT3weC7/O0TmNuaHMh5vXBGdGzkH
p2exRg9YQaLG2zyfygd3TNTJ8NZA3gq7i9Vq8Qrwkuaepru4Q5xGsGh5uUIaSd0OtVsnP0McQc8N
PtpngFdMb3mceWD3nE9nSMPUQ/nAcKXuIujboVvqW35oAANBQIL0Hgij5wZEvq1U0W8NtzL2sv4y
osfx+QgeTRmamZAdmqieUFidG2gU6GyWmue5WS2anvDCjQMJq8RpwALS/5ALfgnt++DZNZVNUd2C
ANPUNjw3KOQgHxKLgJseQslA1Fi2mvC17F7zdtgkDemhq9hcjMzRh1ce5QxIN3uGoxS5SbOFKHnv
llPzLVJWWD9kRr5jzU0UzrI2yoq8R1+aAqxK2dvJEBKDLlDXPXgf4N1nII+KPAMgHWxaMeYKrfBS
6p93v4czfVfU7bhSehupr0/ZM6scO+75mt5HlG8xHySKQViJHBPjlZo8pHKgxOFZrZFWQywpxlV6
iv8GoeD4qRMuQXIeBGWQrKDuDzIppJfA5jVfU43j+z6NcNPIJMWsgmQlG28GGFAsRTAbId6OWnAY
8cp/PsxHZtEbiawCHiUo1rLailSTskxt2vBcAVBlqfqYOAkeubYnld0ZyLt0oxldj4dFF2yisBB+
GFG61DF+70MavgH1BUARQVPNEhNybYL0azWG5zwcILLIadg+dcZtcsUrrOfjvd856GycrlnoPAPL
HdveprVD1woAc5+1i18Rp9/Sc7XwSL/3nLkJZiGlRvHitJ1MCESHRkFDkKEnqe6OY7yL/TWUZezn
g3pk8fa5MMWnmz3Y+mGihzyu76WIQjcZDYj27X1jYrdrZRksm0tO82AWcVfH+wTZGBQUWShSU4Iy
DlEJd/XE4vy9qu+Tn8IH8JMa4X/7lyoh5Uo5dJvKEffjkss+GC2MT1J66IozkAubj5bWsVBoKs3O
QmMACGw1CDmrPsdBFe2L+KAtLOf9vRnvkm8NcRCHAFXALGfaNFQtJS49B4ADR2dRx+Gb/PAXmXa+
qdjnjwA8ANBGJqOpCLIRLC1iVZX1QMU4O3f1hywD1OTtOgurmdg//xa28Tf0DjHQecpeCzNSU+jq
Pvcili8VZSpsP9CCCij4oZwkTufojRsNjcSHasXL58LO99kx3siu6opb5A63+mZ0jV/BubsqK8+R
rdI0NksAqPuUNmN/ChM39hW97wuUWuRzqlakrcBOGBK/tXJBw18nLRSJSl+MISVqu9hfdbfKjG3m
dVTmftojbshn0Uw3uRNtk1W9S9dQPXP6Xb8OV/5Gdejaf1E2oiudIgeU0GtxFa+WcOj3AXn6kokY
c2KNRLqX8beu4MeA8zELqnCQ8w9Z3OKqTiR+gxKalJ1rxUH+Y2lDi5jame/BKCCFKKRBtgNQbeaK
VKh53hdhoZwVIv7NUUixkoO/T/b+ySPZS7x67mn3K43jDbcXHKsThAll3/lK84OuVo3Iqef3+MX/
JadmQ4n6kh/wQBipxS9cHu6i1cTUipwtyndonkeBeW4tAuFL5MeRcRYNu2k3MbcrZBMdodIS/ut+
C0+WdGTnAfHG6NgdVLVFBQqo2Di363bXvqUXUHf89Jxur6+jF7qq7GCf/pGX8uIPx3djldk30RAD
UQwE6nkI/nou1/0F1yapV1pQOgvrdndQM+NjdknSlH7VV5jJvLS87M3nbGVdqKQ5l/weAsHG8CoG
vwJFhruuG3TspcKCo97dtPHAmzj8oOuogIyFfed5OU81dAJ550Yh4VraRabvr47qj+fjfDDMmZVp
t9wEIiH28qQbO++cEOfNfP7b9/ubGQJzsdSbDG3dA368OQ4K0V6u3clrCHpMsGQLpqafmu3qyRS6
60EthJw6unzn4yhiKvZcJ3ln3uXBuf1pOOnF+8lv4Pjo7vbejNO4kEq/hxdB9gYNO2j1nSimkc2f
m/QG3pcbRfAv3NrfAeHX7wzD7reJc2nW/O/yoB+zN8Vakp94NKkoTiN3Bj77CarPjFTpCmUM5CC4
JLKDO3IF4CPwhmYlEeB8nGrhpHzgheC2BbvAVIpCSYrZcEWpG0WXhsEl3TcrLSEdulVePIDZF9JD
d4cSVg7XLLx2BA30/Mp0E7rxQzWL0nDkoghXVdBPfWXtZeCAj6mDhV11/7qCoi2oysDnOh37CMxz
Q2XmgYm8CuILVEj0lfqn5EnwFrxxOA32oRP8Ub76pXIIfnHmmoxFZsF60fPRuuLHF+EzhV7M2zig
SzuNSLvU334XHBlDjEPKXV/4PMibLqhpoDx9RmlUlNbPN9pdvGBssBcnsdViAUfMpT0ZNi6iz399
cXUYd+tB21VQCT8fXLNjZVJLO0bqunm3oIqKkjfK7LW5YPIuZcKMiAn0rSd5fjXCZGf/7n7Eogna
PNfW661nfrmetBCo7m70jLVpDW/83ODbEU3SsFbA/VDaPdHGwW1vPBgneYnX8JEtUA7ingtSvglE
N7cliI1RCJWItcoI5Os4POw/h8bU16jgg53++TzeTyNAQzAyMRcjncDqiwe9FI0dGA4vYCSgLw0F
jZdYAGD53Mq9iyM0IKE/AfpRi2fDfMDXXNEFqXyJEqtVbAWVkl2dnUbZfW7n3s1hB889nCa4tYEN
bT51sjLEMeUa+QKifaFGiYwzQ/3ncxv3V0N5boRZnwR0FEXR9fLlPfqAO4TnwInf0lf1s/2I3p7b
un/wfNsCP8ykT4m7IWMrBfjYUIVRvtROH/2Sf6UtQbXJkD4T7xRFGwUSznG06xJTRaZVcNFtQsrX
qtwYClEBcNnHsf38ix6uJIrp//+DmG2HIqRAh1iQL8VrMtgZGp2pvO9idDpLm+eWxCnAzgMw5hmk
9ABDTokuNqEm5WMD8RVFvuw6890g/vqXbI8kMwMrNHvzZ3X9+Pg7kEtDpIU9cXd4TpN+Y3jaoDeb
3S/UNKoDSb7oP0BYq1v0w98ECwH5HqkzM3LHYsRDiF7TRhFGDvkl3/z2NtEKoKCNsaL2kpbvfT2A
Mcacnsg7IymIW++lLdc8qqUv2hll6hWpt+FeJf6pPaqexS3N4+Od8p+JvNv2cTYaI08xkdGrdBVN
2QxtwdUO3AFpvAW/vLuIMCNkDlEjL2KBIipcrMLdtK/cQorl/tbI/D4TWTShB4rAg98DWleYVLSC
0wB+q9FEtd+usCsTS9qqn+Ngy4tP32l1mI2AwwCAaqReQb7JM/6YS1yHSmKgXMo9R7Sdt69t7wV+
sqp2w+r5pnu0ZLe2vq+xN75PjSwpVMWTL/yq31OLfJ4Us7Szfb90DX+wyWaGGJesgnCUuVBDqL6U
V0eqSb3jf8qndFdZjaUTySx/BLYBFe1T5S/s7wfXlQkA/58J/d6bN4Nsi14a5MSQLyDf8nfe6UTG
FfcLTEx/JdMPJkm157O6NFbGOQswh0dRiUlVyOjwdrs2ViWJFs7Y+0otOnxuR8W4aJJnA7qHOPnS
mejZPhUHvyCeVWJCJbP9EWybt2ohiD04DGYWmdMJ4P8y9Qo4pr7KyL63F/b09MEzvwfICk9CSObI
yI4A3jyPw3JU9wAYy+ol0CIi5G/APD1fl/sgPFkACB4IQRyv+G9uITTiZHohapf8nf+rAaOHzcxV
ZHBiXMXtyAqWbsp3nqCgPxaYc7zKwOABspa5wTLM0HMhCf61AoL3WmZIFZbY3GYaaGBFKlFfB3mY
fG6NYCkY3wXIyTLueqC3glIpOhnmlgMp9Nsx6f2rlm10vHQLXF275mthQqdE1XzJJitIDYsgnEQy
mplQz0MrNaUYn1IE6NmySx0dJoA805VcjRtVi6x4JdRL0kCPZnUibENjI0qNaKubjw1sgHmNliX/
CpiKOaoH1GrMPIXYbLAS6KcEvNXzYd75PUq0yO9M+c/vRlhmP9eSFIAxSQyuw5a3/a2/EdCD+tzE
fb5gsgHvRwISlW6ISc7HlHB9aIStHFyDjbxF29NO3VR72aH2IrH0A8+YWWJmz5OKQYtkJbiWDrfm
1tD52xaHch2Zue2tBTfcCFu6LZcq0g/23nyAzCRGPA2bboTZbhucwrVspifB/UmPxUZ3uIW75OJs
Mt6fBs3Ioe81uEbHK3B18mU0MZeHYp2tF9Ztmi1mB8xmk4mJhcj7XuRhWNxaX2mOv/W+8ODZCja/
Dg5LvU8PHfHGSdjbeKJLQZxiWOHxRXhLPyACtzCe6W5xPxz0L2BnofjDNvKmEqSbIl4KrrzZ2erW
X/draeW9IA+yMG8P9jDEYHWAOqaX752/I+mfqZFahtfMHh30ilqxpezanWpFm9GUTGxmK3Q60qxf
FwzfhyxZ5yUU0NBDjzIz+9xuMvTNerlIv90fpIyopMR/tZW8o+b/0RKzWjJArH7cwlJttZuReE5u
v0l2tcsWzs37mwA0y26HNLnNzf0m6LLQG6chSXg2HX+1p09Ht5TD4ARn/ycKY0vH6NIUTmt7Yy8f
6MjlNewNiFQgcbIbp7GQUf33rYXTwMCZgb4t8IGiq2xuKIwTuUCrGb0irQnMqSUc9RfBDkhxkc/P
F+ubW2fu+HNTzKU7C0ctBtCDXgu73MdOYcbWr9ZJSLIO7R6tamQ4iS/6S7EBkcxa2wzn/vMLwkRL
+mxL38F2FNAE521R4zu6bbwRsDPqPYT2MsKbg506vu2vwk3nNO/RJn6lR2MlmbUJSejNolPdHxOz
CWGbEwO90HHDxIfkVm0BYg/9zXP99vkTdOyHchU6nu3Z9F/DiLDgElo7J+ypOGlkzhc8SsQM/Ifw
rNYB5Bfys+a4Gz1Tt/iXYl9/bE3q5ofiTcgXwtF9YJ3bZXZQEqdTMgt2/Q95K+xEAfVkfsHF7kPr
3AbjzH0ehGhQ/N41HBnJb9XyLomzdERM5w3rxxJk7pBHBBQYt9n5DHJiCNHYWsaWUSBOdhqUL29Y
Ct6seK6OUhf4eP5rhDlec0/Iy2aAEX4lb70Vv+2+a/KVEwJg0ay8VbUq18J2tLWV6mRW5nTrpXTR
ZIIdJ+o6kwICmhNB2jwf52DUvhTGVXwFBx/ppZZE0UL8vj+h0Fl4Y4HxibihtKBiGV9bPSJDfkz0
1GwHm4uI1J7RsLrggvdNjZhUoMlAQyJq6HBmK0ZU1GhTKXJ0rSS3b8yaA8DL9rszJ0GsUbAVQBAg
WbDJ0BdfKg6tBpLKjZVByDDfq0GG7jrneUx85Ep4QUzqpdD0Qsv1fIpLMWmwFUVMsZc3FvKro5XE
cWSDFebjuaX7NATGjjL49DDjjcm55qa6UUdDYJcn1+ZvdRR2ibn3N8Wn8IMehKVExCPHAeYSsq/o
UAanojg3lUe0zuuwSK5oQBlEc8j8/I/cNSFnNgGX/dFqsBpZgVaPe3BjVu+DCNZ2M/a97qAKdSYC
QGVQPHQqLv6sFLUpVgtTMQ2Vdezb72OmIkTzmO8XdXKNsl2fDnvDgwTRCCFkPrTE+CvDmSArKRl8
8NL9CHoAMTr3+Sc8nCEV9FgApkJFgEWnKnzIdckYJ9dcV7ZGD4ZR9DQuePsDG6BnA8YWNFwQW2IR
EDl4Bn3kgZOrzueASlLRN42sXSK6fXQzQnci9OynnnfIGTNRYpJEk5UxSa+l1VqjJeA6q29USwYw
2tii4L1WF5Ad97kmREUJCBJ5YokE/y3zHgB3ucyJQppe0VCF/KdvG+bJ/shXa+20dMF8NIeQ4oCC
PQBSODCnf7+5hilaW+S1lwEDZp6W8quPZ+7mx5lxGF6vgdw0T68emqtfDK4U39HLXrpc3jRmMK0s
EfhW1YnYazl8Mq8EcIwBjimZvYqcwKrWEyEGDjaeEMiBAZX15156XyuBOjVAEUjXACYGZDjzhbWn
DX6ua+2V/xZtIEEZdmYxuoX/p6ZOBziUce7aDRXDCxcYpGgCa6iufhOYQ7vyPUvibEMCzgFtm4vk
s/c3ZHwbsliolgOLCA2l+dLwI1/EKld2V65YF77g5N7vhkeIpmc/6ExvhMh3ZUdKQcDvEnLhxmuB
24KiZlIQLjOT9954R1MYYCsQb1AVO0jWcfC3CUmnv+iNbOP/bsoDlUmIzi8D1DBBb6pQoc9ym0NG
i0dRL3/nZAhYHIq8snjvM+UzOziGf5J2VUa/VfpuoC8YIOzna3J/ZIJDayIMQFP+RD3ExFYE0Zq2
gtJdE6ARSKq2qs03Me/INPxbydD5bUHI2jZcZD+3+33az4MmDEPOGPpcwENCvXw+30LoqeBD0wEG
7N88BTwkvJP5myw9D9mZD0+SRkLv1ehfQw735YDkhmDnL9JvdSNyWzCYX6hmUV036bEfzNw3FeEF
lOb1uJF3su4oqiUchlCzoMmmDdAYC0+i4Wi0JnlJ+kOmrkDFU0g/jD+iYT0f2H0PGq4DQCJjj0Mk
Hekn5tKYKlWneSXXXfkoQNdbQ0r5xZDXlWpq8ioYD00BNoPQ0lzFVHeKf1G1Q1H2RKMr/ZhMSp9L
WFdpCpnsVN9+EePafQmGtCHwumsbpkRwusKJilNkmJVfm7mRrAZ1P/gWqiLZXt2owUf76gWk5E4K
byb1O9daUAn09DWc8TCA+VuzxATa3jhWLQHdfN46igt4jjnUO9+qg6XTf0qjzb4eoG7w6kJODa2U
wG1NG/cmZkZdlIMfuI+uCgEJmT30eLnal4Eop2DhLTOFn2eWmIReJGqhnKdddKUep2x6UEqZ5QjN
5Q5MDgvb7u5lMQ0KuCo0PSBxgz0wH1Th6W1cjGN0jYilDU5rAiZTDmTpjXx33kxmQHCAzDJqU+Dp
m5upoCwUA4ENMwZw3LghgdZdr5dOte+cMTtxCB1YJg11WbB3z82AVDlPNLHKrlXZc+vUlzPRzPnQ
i1ZCoYJ+NBs0dJDEtVyuxrgBf3gsx6GOft8BzGptAf4Zwo2hnpupqCugWfKGnhIv0Dpgv/Kwoiva
NK1/DDkuCEiPRhGQ0UqeeClyyYBrKuj6NBN1qGKSN+OQmnwQdYiyILVAQipQu4/Y4KjnNGMaSKB3
5dpfYUYLzuTLQeMWAtv9MYw5l4BKRZ4K+DXo38wng5fLtEsMIb72Tr0pjpJVrQInRImOHj/kNbqH
mwVfur/AMBaZVVbbph1bH7f+2sn3h1DaJp0ZbhDgRqc2Ocs7L+KL726801GJHlMR+XyQOrFokWYo
o1wCIArvjGPtdJUDdHGH1J9TtXadvsq76gt8EqCbWBrq3SkNw2igRYuvjGPjjpZYyHVvEMIkuVa2
RuTtITDVTW0P14UgPh0+jEPPzDAzGmvBkNQN7tONmfz4efm7BCi7z3Yz42BOv8rIg9jPYcBbabua
7I+STYn57yGNjBnmLOK1dszzahqHjfZ/hBmdHAMAMsznZ94jD5zNF3PCKOHoVUaCZQEIxsGQHMcn
/0PalS3HrevaL1KV5uGVUo+WnXiM4xeVk9iaKYkaKOnr75L3OSfdtG6zkl15dKUhkAAIgsBa5sEl
se8cMyIbq/p891zUwl0HD3/oOwH0+bmLDUx1WWos4gK+6Q76WxuQ4Qng1N9+XVbsU3YkCBJ8ORnn
bOJ1Wj48N2S+ikm2KbcSU/v8yrLIwKUNQRqFdVj1uTLIkfC4M1WQsf2CZTuEeXh/K63LrnnsqRQh
z8vcpsEkE6Sg7KCRrbbHVCFaSx4fa/9dchldWzQM7qAFFBcdzHALxjBqbg6qnJg+KAl5rkZA5WUx
2e8v78zKAYrqHkZcQJ6EgReRmK9intGYRo+bFIlejC/0MBC12/mtBDNn1VFP5QhHGyAuFEWhkPM8
R8S7JvFDV5DjvSsbPl5btFM5gklXhTEaXgo50a3ut779BQ8qG4mpfcoDYWmnMgRrNpuk72u7ow9X
C2EnKX6NVFYKWUnWzkQIcU1pHZQE+hbLVRz0neorG+XF8O9lT6/Laojx+VSTZTVPckJ17gwr1aBJ
drCPWxYuo3EHh92ZlNwnj7Li6dppcCpNMGhNGzRvaqEUphFe85T475KNWRb+gjoi1VyBYqHNbNzc
u4MZZEfJr69G55PvF6eBaiCsoLCGn7ePUU2sjU1umL//NfkGab5ddsvV0HwqS4gzDrPjgSUNfZh8
JJykPCp+E4CpEbMy0rrgWjJwKkvwTW9Uh6Ea2LIvSAS2ekbybbpVAom1SVxTLNqAAWVU2Axj64Lx
HhCjO+YDdEe2STIbEJyzKsaJTzkWrnnPtubhzbs6AKnE2uT3016/0nG1erq8VTK1hByHZ4oV1xME
BundWxke9zKVJG7jCbGgigo1MlQIeDZ9bW/+LHzZi4JMghAGeN0o/azCMd3rq3k7Ely2Zb4vOWfE
wywxYyD7WNh8DkyIZsc2R1zRieTEXM0BflsyJujO49nUF4rutMNiyZM/hA2ZfvHtce/6yuHX5V2X
BINPMDEsns2SGXCaIPEz7zbcPKoq4cT81iaE+rIpF8n5+fmmYICtUVWW0LYNLBe9wfVrGRTH2pct
4VqCc7qEQjCI9ViL4vojGFhkCFwf+K+BtWdXJgZ8fb/wJet4+aTDFM/5lsUtqK8ZiDUfgpy8GFdZ
YAfhY/5F5kSXz2yM9Z6L6aIm492E9UPZ0Dy0B5XsJYpcjqLguTiXoHJ11FMG28NFtbt3vyZX/sZ3
nb+5uZ3ujxANaN12XAHoxIP6Tki7nX0/wcVAFkUvRwRHBIQeqKHRyUYaxX08c7o+OoC/JH7qm2R4
pbifOu99qOzoRnahW5e79CqiUoUhAGER85iNMaoTiN4bFly3BLDNT5f3aT0Q/ZYgrF8JQg5VrQr6
oN1Xd4rfHQ081MpIFWRqCAFVayzOVCAPIKt+QSl+uze+XtZCJkBIpVR7TFE1gYByJgWhxP2ZPV6W
8P9EnP8tlNiO4fUYl5kmiLjmoC7055uNQTdHf/rjluGPbPq3nCVAnOSgUTIgr6I5RY1AfcoC98tj
sZH4pmTPRToP2JprNh2sivseUTDhNm6O9bVEyP+Tsv1WRIicWT1YE3MyhJituyvR/6yQfNcG2U2x
l7nnkv19TnR/ixKCZsFZaZQdroZZeNVvrK1rkMH/Pl9Tfy+riq0Hzt+ihMCpNd3AMyvFq97xOSX2
vUSVz10/wvYLHk+9NtVYj73R2qNDwNiqWUS7UW7wdkPKLSMbsGYFd3f5W+o7I9GRXUkCwrqhgzbi
AwAMnbxCRNCtwaqTfnlMJLo/HjTi7NFsBMwqX3bWLRbwadtOJAlhAdOe4KGw8CarvzWxz1DSSYgX
XI3Xtb+XJNtr5dPlOfZ/WgkRwilpUaYDtJow9hL7PHz1N8X++P5kIEvRJba/GMEFxUTIAtTGOMrB
EJYcknu/2V4ORavB7rcqphAh3MarIgQI+vD0Mifkrvx5f/n3V8MDSqEL5MJSfBe2pUFXMBAgkP4G
YxCU++kxKwkyq8tClh/5tEQnQoT9qOuG1dqIPMfd4SDdPWLm499JMITklykYQUpipNjJM2A3YVrd
Tt1L0sPVjf6txQcpykmwNur+P1nv3e5WYrGru3zy08KNV59S9HG2WCD9ie+so07MvWSfZRIMbNHJ
x9dd7eUYbkUoQ29dt7mP7v6lCkJYjtDlhh4ZCCi+Dj4PNtIr9HqsOlkkIRoDlws44w5MFUA7dz8q
/ysP1JD5Ej0ktio+dxUeAx6qCSnT7fMP7xUZ5q9/5QxiyE08pdN6HQKSh3mf78Jqy3aXJaweWycL
Jfj0NHVlZeEJ6aE4xI8qSaXl5tV7y4kAwZ/dqgYJwXJPMndPLDCuwDOHmJEGskdBiSJiaHVMPmd5
A7dobmKSPwCgV3KjWNlstBtZgJdG0xOIPwSTKpsIF4rOqJC24GZe+dOW0FhmUWvJ0ZmURc1T38NI
uVeDUg0PTsb2h0YO+WHEU80kS+9XfPxMzvL3Ezla1dAR+NEV6mbDYVmwSWa7KxtiobkJLfQAzrHB
VnouAZyhNEGLXYWb+FYHHxMA/iSB/PMQK2ZuTkUIizVPNdBWFIiIXvoNf/pSb9vHegMuoCc//5UQ
ibevHH9n0oQl8+pKm7varh6eo+ut2vgmEDQGZD/s7bJLyuQILsl0l3dFu8hBj/lIjBs/upFdvGQy
BK/EGaJY9oCVm3x7F92i0higdx7Q/A+XdVk2WTjNT9dMrDTnncOdfJEDzF5SDdJiwkp0AREuLsBo
DEU7nSqslddxTVNmrFX6xDctcQ/pgRjIF+Xuv1bIOhMlLFmkcOC36RBlYQrWwaVlm/gA3h5IspmI
+k1W8Fndod+afZxwJw4KIPE+zxbNLOJtFX/wb/Ltu+R4WY82J0KEjFE347HvRwjJSXa4mjbzDeok
j5JcSCpFyFgmq/OcRIWUZmPurvOrxo8ftffH6ZtEkGzJhLxlrOccbRIfS9a/anv7fkNf3i/b8+du
KxeIauC6xaAmMLbB6XAe1SquccYdc7kiA9X/pj5Mx/Im2j1EQXqdXqMVIvw+Pk1hFaAPYnNZ9sdv
C850JluIqDHaldXRhuwy8YtfLEiDtt4MAUt25SY29z27qhpM8jN+HAK0grdjMBi+upl8YIaM36ty
wQpJrzCmYb6XR2fTHI0tqIFcRspr91o/gpYnfmtywkBV/4MZYOgi2TMPaRzE0b6PS9+4LkqPaHv1
NXJ3SoEarpv7yfiKrsOUPXTzbqCbrDh0NhliybvoyuELVAsw4wBQFX2cYhwZKAXsNNNw+9WC+mq2
yGMaBJeXVyZC8IUB7LSYbeNLTVz3t3b4ei8bvFjLSs+0EBzBUHR70juVPlSMPDcb3TdiQi2s461s
tnctWp2JEnyh78zKtRm0aTfZoS78Z6AhMtAe+cu7i3MoJWfjSpw/Eye4hZfoQGovIe5KfUMrlPb9
8t6shZCz3xdMH3SwRTejY/Rh/oJXfgcdXYlPyf6p2ut3l0WtJEZnkoScokHnghFrkDTtdP+63bk/
9/9OgJBGmLnFMsOel0ck1f9hf2USBVai4JkCwpE4gnCCUtByLKXhg7lhBXndv0u2W+YryzecHE4N
T3Xe5zDkFDN326nfTMZeVm+6vBHoGjyXwfKI2ZUDGf37dbUzg/opknTiX14pQEKfS8iNuXMjFTsR
PYIB+4F7xK8CX3LGytQQfD5q7EFzG6hxNaBQ/yilaME3CmfCyW5/msAptHY0GhWvKRW5TkkW3Hkb
UH7+G4vFjfZ8nYDdTuOxnVD3UfEoWQRNICMFXLkrnGkhuHekUJtrxRI+0iP6hLe6rO1cEkBs8dVp
zNNWjyJIUK7U4/XyagIorXH7GAey2dfLvmGrgn+rqNHPrYMdaRriEj9GJ0Kzl8b3lVe0sxUTvLyu
wMWSd9iTZ9ytdJzyjt+EztNRklJdjuu2CDSDEbTKoCaUeTh0RHYJkayUmOLiuDe9rMCPq0OwnUn5
ll53jbSYLFmpD8s4iVVVWZpg7kY85L6xfVnmKm2Sfs1k111JMPl4cj8RE5lOYkVgt0e+vt2q9/6v
aiMJuqsSwKsDuA8TxACf7jq2C3yEwYCTOOimqmZi3RL+S5IFrfVWYy7jtxQhtLfUmNPY0+Eoe4cE
bbFvUH3YgiQsAGB2RSI8bg87FU3FFRKL/Mbe7TuM4vff3jev6pejrI66Gj1/f41oIsjFU0NRoXNO
qpcm+I7+asmqrhrhiQThEKj0qoqbCBK6jni+8vWKw10vx8/V6HYiQjgCMAxZU51CxBO2zYaUKpJE
aJkSQraX4XFIMTvYeMGCbUrcMLFJ7UtMQ2J/Hy8pJxZe9Emjcw4hFvg8Ccg9A+/LFmMx1cPl5ZLJ
EQ4Ds3fbtOmwXJP/wuath6EIf2M9XhYiWzEhzWOjm7bg+IQzsXCL3sSAPTFJeUpmu8JBkA58zCsO
Ec6X7XCV7WWRTWZWi4on+9HaTuWBbQ2WW5Ex6AAufH95jWQChFDg0Rnv2oj/D/P9s3XXb2V91Uve
cJK7oJUftUEMi6Cq6gC9XXw51yhiZqLqZdjWT+Ngk8r6w5rtJwmCcyu15Y1OYpZhNDfv1MnBn8YP
VdM+OObzmF+DnkImUaaT4OusHOYeRA7QqcjBMv9Y9JKhITGT+Y9OQNbFTMIy1ChYbl9mWmNwpwwH
QIcETEvePJ0Fcw7cYMP2cw4cawAUztZzpU4HNZLxXghW/R/xaIYHNgvYDMQoQKd6nkbTLcO5qDmG
ZpJjM5hHhz7N3NwxdZQRP60v6G95QjSI59oGg40Bda3HrH4bBkmGIxj5J32E5Wz1fq5sBb+/1d/N
5++SXxfyp39+HQuOIxuDxKgdnfuohXu40RpYrVHZWkC+mtSropLZ3OqWYCcAIYaGLRjGuRAjnlPc
lGIallP2owG21RyPG7vdF7oZOL8uxwQRg+AfjRYcAnuZYcY4/rkwDYyKvAPtHiA+h2QXmehzGaYY
TMruNPiapUQ+EDrte7ez8GpvVBlgCJpbTPt+H1yl80EEb/pDHMeB5mXePo+6wvWbOk19rx+H7eVv
XV18kDMBXhsZjWoJi1/agKBoupyG6Fwg7Vum9liZw9/IQGEYoQwQoSIk6VhUpsNKSkMtjnxtxtkO
WWP2dFnKqpEC9fS/UoRF97reKHUTUkCU2fFdat6AOU5GTr2+XP8IwXVbvHBnmqcBx7WiodMdO2+b
8vsu+/n3eiwihHis2uC0jJfVyulmrI/UvK5rf6Cvl6XIFBH9AbMiSpxAStP/mOrHgd30smdTmQgh
4bIyxXA4XxTRb5GJe0AymTd/oQXQr/CEjGllwBGeO5pJqypzE0bDyI1ujMlKCeiWEpI1NLgsaNW4
cJkEksMCo/RR8j7JI2LAvc3LyEnITbbVxpTQBASodrSpZFTAi5mKBz5QGzHF5y7gWp+uxlkHcLsO
scPpqK/EW5cHbvRLmX5yN9sn5evkRBLd1k6PU4lCjlS4E5/rtqShq6LLzHuKGhkoi0wnwTXdoUaT
mQIJgGTds+FrU6uks4+NCzJYFprdJs++X96vtXD/EW0+oD0tkeyuiDOVYr6WhqMaAlFhqvzCDeiL
GT1clrNmF0CpWBpMDRMXQsEADV7NDrpxaDi7+zr7Ulz18zbPJULWNsiC0YG1D4M8+Hdu5VNZZmU/
m4hszpuRYTo3+ws3AtIjGE50zCMDUeRcQNsDscsBU044JrT87hQN822nTMJsAF7Y5QUT6/sfZ6MN
zpYFnMcEOoqgjGN0UafMiArW7CWkum2puo0BBaPqYa1qt3PREWa9gfdKctNYi0ZQDowpIHAB2/jy
9xMPbrLKqduEw68agA9kie+lb9kseYJZEWJgANYB2wKgO8D2cy7ESTI+6smYh45V2PcgHxq3mCEb
j3U3RLIcV7idLQuJBBeVRhWwoRhRFMJrnbKex+6Uh4Ct2zZJ+sVIxu2gd8Hc7EbnGGHKD0/CnHTG
oz4C6MAbbjGVTOg1SC5Il2t4wvHSmFRRL6GAWPGJsw9bzPlkpW0+dGruDcCS17zviQfS67oBukK2
z2QUXuILzqc1EDYVtT1UlPo+D/N+2lKVNMkxnR9718Ms+hfN2EfAdBqLwAb4XJ7h+EmDy9a8riow
EFD1gwOJgBmVNYCRe8B+5xT4t/G7nqu4oR304vmynFW7AgDKf+UIDpoP2eS1tpWHJZ+iLx0vy4OV
Tg+YTukk/rkqCQO8eEWEh2JU9HzzXGtWLI5H4tCIaWBZL0nCUAO2t5f10VYX7kSMEAWGxo6KWtfz
0AZMpeNhLt1WyUyj7awNP/LBRAxoNnnHrsFtfKNWfOt43c7Ux5qANnvjxujv5s7h8ketqg7XRRhf
0NdFtBkGVuDGwbxXmA4d0Q9RhAd/CfHLyrGEkIeOng+cFeQt56sLmsdqAq4GfFZ10z2jDLzo46PN
mttS7Z9Gd/xDCol/HASYJ0iO0PnhiHNyY8SbBDe3PIyVb0llBeAcr773OQ/y8f3y6q2GoxNJgisa
FnJju4GkaXrQtQclA/i0AvYvN/SMaQvolcvixJ7kfzTzgNfpoSgCEh0hymS5lyVNpuQhz9TZV5sy
21jgsgwKQ4198LZG6KXKu0BLohFkusVwoEPc7PFMo5E5yX9EdYd2Hla7f+M/mH0Gyiag/TwRRMTl
+jhYKj6rpUfH1AE+x4je319WftVST4SIaz31faLNoEVsCbJBMEloksNyxT3Rvwz3d4AKpVsirhh1
i6HONNCBZBPzAnO67eOeaHF9m4DianNZmWWjhIQXskA8gkrJkmALN1AaQfxYI7ZZ1HhhrNsnffv1
sgiRv20xFsgAgBlQgEAVLKJwZtUwqA7FguGB/EBdsOYOuHSjzNzmwDcp/Lx5qvKnGbX7xi6+6zzz
43EMHK8gHHA6dNrZSif7ppVNPPsm4QbW6FalDK6bh15uPM/pvC8YI2a5YCARPt6XOgaotSEYuhvG
Whiz+prp1YuJWJmbqSSZWIlLZ98ixKUuynQQfAEpHvgh5sEeCvB95lN9dPo6IsWslNuxnPnu8q6s
bjwACVCNQcA1RM438GzVvOMLuaeVtX6dtLh9aOr851EdE46/pQjLrMZj7YKEGilZsvOyL3Z7oNHT
ZUXWctozGcLy8bT1CrfG8pX8MUVOpSP3Utm7G79HKoYepxYEqsZeaWQwt6tuivZNz0LKCVIbId3M
e53RnqdFaKo7uzwmw2v3qLaSWLAWaaHdbynCHaeuEqAimXMRKqmlE0Ufu01RpPme1Z1WBOmgzVeO
7bFvGc/Yoe5H5QbVrXyjKJhL0ZQoA459i6ewLIokCMrrBvT7w4StLdoqobzKihDvLF8VyXm26p4n
Wgt7avftFCEIFqGqUtJaTTCNb6lze9lyZBsoHGLczI2WuTCcPsaYUOyQfnpvE3QzogP830kSjgyV
dl5ClaQI53Eb69fzfpj3zPjz68+ZpSzqnmT+XZvzPothj2N/bOI6sKODW8gAZVdjFS5wANECwajh
Cqlj3jeodatYsy6LfKvfIlxm7Q+vONLq9fKardrXb0liQ51edjM2H2e55vDj3N9lqf03welEguBa
doy6/aQjOAVUvdGGr5WM8XJZjE+H64kAwUXicsiyLsNiadxCdD2WTQKwxK+Z+rAkJrHJwDoosbT1
/bFU2wHIGfoRBZF2pUVZAtyvcB7Kdje3UXzbltEu9iICJNwUWXwvmy9d9VULt2A8gSw4qMIyVgiD
MAjcJhrze+5dtXZGLIVJ9BLhmv9JIk6kCIrNtjuN5WjjJOFJaI5+lQWcFmQ0VVLrIyWz2QIyrb3v
kYBylyWE5y2oUnFnGVDH9UpMK1gW4Vbsm2wMjIriPTKgfYRaS3/vaFRWdVvJyPHUYcFHQJkCsklh
VYZxYHqr4HvTOiF2OwU8+WkYx0J97q5tR3YVXt0DG7kiIJM0AwSl576fdhlUASZlCNWvVRxLu67H
DIjJPUkzgkyQEMkGBzMZZYW8KZpS33JunQ43jfgv3l0xdv9bHSGUJTqSM2CP4mavgtPD7iW5z9oL
JX5/SXwAn4cJdUELpaWulzFo0dCj1lBfo4ecAq66xBPMA03tIMZQmUNl98HVkIYSGJAB0SCM97bz
XaqKsm6Rd+ahrt+aTnztDH/Y2vWPl5xIEAoIheOM3BxwBvQentwBGaqn6ksaXyngGiNuAjphWSK9
2PGnGHciUTgQJhql9aQhxhWJsq/tpCTDsHF6isw+Jm3i7W1+yDQ1mJPiW9vIKsCXVxQsC+crmpl6
oeYO9GU2Pehdua8ayam6miT8Tz9MT59LYFmL1G+Efg03SD/HX93U/NKZNjEzI/iLE+9ElBDi+qQf
vXxZSvSseteya6tsqYSUqlc6dS5GLFVzHHf7y1++7lBAVAVVMB5P8EZyvkpDqlR8BldrWDW9z7Jh
N1R2kEzzgc7ac1oZ3MdD6j3z+vuEJWHSW5LSzqpy4ENBTRWMYp8oX1yuOIpWVEhGpwJUtENd3NGG
jT8uqynOVny4l6aiO0L3wMClfox7naRYnp6URpHRIkTl05/xWj6WWjBbuDXGul/VV3lFuikDDKPJ
H9JuBsq8uo2KZN/lBsmdeDtpzYFl2has8CFgOF8vf97aIpx+nRA1646WWTri61TgfgKOhdT502UJ
awkNbvMqwKCXeXTxYcfoHSOvmxpXLQxjMjTup8124Bgu2iM7wH1+2FMzk3jFWkZzKlMIabnt0kpx
ljWPX7PB9OMcEJT1Q4TlzNv3y/qt2rGGgT00RIDB4FNZfzALljka0ifHeCpZGZaNd6ji8TsmxACT
al+bwwaEOJsxsV7SvJIlb9r6+v4Wv+zwiX25VZaUbjwVoTEQYAnmOzzdk2pqdoCEve66u1hJgtEO
1IldNXghohxtbgzFgwC44EkPfJ8i3wLmnMwRuKKojFBy7ewHoC2yfhd9UaA8Ov86Lel4UlpYHG3a
VukN0P1bSXaxepfXFtRcaAfWHDHpz3PbYJWH226FQZAiAlx0e6dZQBOP1bvWBfpwFG3c1o+UQZJf
rj1m4Bn2t2QhgmlFG+mDriL48pmkIKZI+A3t3sb6rRnfDGMmKp1J11wpSCu1yNy0suDy/+gORGfV
sUEeI1IWqHrsVoPDcHYDDN5pbiuXEl1Rwdcx+7OeBp1XHuPuiqWDJHqvehgqQOjZNdDnJtbFu9Li
wxBzLHqkh6VFwXtn+D0mgBy33TWpDA981YxOxAlGjgaOgqXJiIwhvst5s1OSW7BRSOomMp0EW51T
ZmuV2aNsYmBmtPGumfaqlcfSqw9aXm4uh41VYaBuxpwn6s4geTp3DLfiTTS4sB2deX7KN8zK/Ex9
qVHIm1PJGSSTJaxeNTQuZUs9KMUoW4v7XPtjUkiP249tAkf9smJryc/CSf1fxYRVrPMRZ8oiLCmH
reIcQS24BS2wX8AXLktaj7wnooTDy0gHNVYVHYUF+0fJqqtcByansokzzLE7P5C6DlnYu01Y14Mk
w1u1R8xnoaABEjcwVp/v3qwAadKjCLqam/gdf2dp4/NaImQ1suN2puNZ2gQ/jCDELbxK63qspJa4
Ozc+tlkZ5ADztqNtNzyglEg6TZX4wOrunchcTOnkNHHQXWbnHDI9dij1F2oWpDDKnWs5d5c3b1UQ
lg49BQ7ewj8i24mgzJxcOnQNjmhgNu6qaRiQBtVz0KoxoOb6SnLnWN0wF9XBf57gRaKdpItZ03Gc
Q0VcAmfocUgBdCwrDn7kcuLFRkPzKnJaEzntx1l9opStZkPV1YiK3CuCzm37Q+TgOdaqNb/sXdLa
xSPLwIcx/8xaEF+gnWLQtkmZ7+c4qCZX9rS1usaAAVqmyJGYfDyynHwO61TgxHuwUtbfNC3Awtyq
J6Y5b4wMScDl/VxbYPCNop4DLltcjwVjjTEm0ke6iSwIHacQNQyPg9Tjl0Alru+pEME6TV3t2nS0
CvA+1QGjxxI9XZfVWAuVpxKEzFHjGde7xMYOVoWv97+0YWcnBunwzqurspLF2v7oYJvzwDmJRiGR
M2fycNOOkb6h+aTyG5od63E6tMmN0cMbLuu1uj2WBl40FxQDuI2c+3WNFhIkAW4R5nbmMz2gLbqr
ZPh9MiHCmVY63VQCHaMILe+RDi1J001RFv9SE+EwMyONO6nhFCGCuqtovk2vFSbznFVDO1muRdMT
z6H5ZEY1w3Kp3Hf3jWxwb7GiT3aMRncb2468zRJ0mEGxZnmzUoSD3TygvIphkPyx70GAq6u7tqp/
xiDuuWwAq4aNXm114StWwTdwrtGgD0pu4C4apmkTWjZaa4xDWuPlEJ3OKHJeFra6fEBHATcHHr1x
nJwLqw0zatouB2Kx2uEsVh2+czNDBqq1am42OiUcB9d3YGWcSxlKYLEoY1mGSe5RcNU3pm/avYbz
mMsguVc9deFdNnBYWdi5c1GjknkWU2kZetzc1uYTS+Lt2Ofgm5FM767r9D9B4jt+h45VJ6rqMqx7
j7Bh3Hj8Me9tyf5I1LGEi0vTtbgzzU0ZWk5EeOn+YEAsLZpNacebP7cEMOmhxQ4VTAsQE+cLB0j+
AhTgcRnG3YyOK9vs85+YTJAZ3Jp1g0zDQ0qGUguoU8/FFINh9r2N04dPw9WkLJRToLdLeu3OZHgZ
L6P7y2qtLSAituGBpMRDl7Fg4C4vwVUHIoCwYcyn7hvYAkmstFvKby8LWn3LPZUkhIoSZF8zV9sy
zNzK9fUpQce011q3LUgct7EKrIp6YkA8j/MBcxjeW29Hsd8bquLz2AszpbH9tjRkTOQy/YVooqRZ
Oowj/KE2nhz3l6a+4jkvKWWUGGveAEASlA10G6MZpqC8zmmZoDkRcSSvN3Z3XE4T3v0hBulHhQ4M
M+jTRZ/X0sN9bjx2AVz3UZ/LUK/amLh9EPfVi9M1x1ZXNlmPmnSqSdxibf3gE5gWsFy0QolIeswC
Uh/eEcuw6mcDg4dfdcP1NVCGkbGXhUmZLCFMoqGsc61lXAzdNs803fRFFsQoCETRHFw21jUvRJlP
xduVjaY4sWkHmVOlKpNVhoY+hpmlhVGmbLS22xWFva2LXNIDs3Y/Qi+Zi95dx0BHtxCUTY2Z9YKD
Gk4lQN7t3r5px2ej964S68pACxD+F2gcpUyHy3qJhzfoOnUb808OCFgF3zeTAlD2SYZ+6ARVpaS7
jdL2C0WRACzlO8NCxXamflll12rDr2wQXqS8/Yvw43noyEZJTQNxqBDu9ClLJ/Bs0dCbmiNvnG9l
Zvh1PuydRvY6tGo9qFyjaRlbi5avc+eATeaVZmG6AXOT4ejxGwfNgcNkXbvS3HtFFF5jHNN00ZyP
a72wn7SjtudNaDR36ZOL8VjWj0FDHfQLPF6201VBuAkiEQJVDKbYznXStdqiDbB6w0a7tlzrKy3f
6XRUbOfPL52WikkDD2V/DXUOYZus1s1RFsMUhamohxhtjaXa7hwp6eJnezyTIh7m5pi0LrBeEYsZ
yZzb1ALFDnCRLq/ZSsp6JkWIIkAVSepkmQIYBuXLgJ5MW7nXlW55IKRdGkRO518WKML5L2EZEk3Q
KYLTGWeAsEv1xLmV1ssEj2P3pLAL38tvbetpsnGi15uKYe48Hkijfot5TDCgc7j8ASuHD6CZkLbg
/ozE5VOruAeKM16p8HNzJHX5jouGWUlKPDIZwnWztfEyoveQUZrgFHFuDdckVvn6F4rgjR8sdqDK
w1l6bu5pUeAtstZpmOnvDkUpgt1mnqzZYs2nAJ8MDkw8jeOJXIgT/Qy8lqYqqnBOzWrXT3YN1mbj
rVabL4aqMslJsyoN9HDge8IL4ifQ3j4zR8vLXcyGxPOB6R2Jm+a+N5KAUhkE9sqhZoHPFqEW3TGY
EBVWT7WKUU3NuAoT75FFZC4PmX3l8L2RSTxszRZ0nGOo1qCE5ImjKI2q17UN0JjQbqoNjboj6sPX
+WDc/bk1nIoRwsWY2R4eZPMqbGfclHZOSTwZfM/imcIJiTHq35oIS6a77UgtI6tCPhREG957gMb8
jRIO0jV0yuAGuNjHyf28bxO1cnooYTdPEGB7j+rwflnESnaxzIL/T4Rg0M7YuXOKSdhQwwAySaeB
Ea+b0Z6wydPxyhnNQGnqK6W0ny7LXcv4UfPFjJCGpxULpaFz3WqK5LBzLBpWoMbYeXVZ7+rU6MHk
2lGcIC5CLxKt3Tjq1hM3HIwg146f08zYuJkDvjhaZb5aT70sTV7zOYxiO+j6xqQjms2F72I84R6q
tqHeTDsQWOIyMm8n47qaZXWxte5vMJWDg35J63BEL65ysr2jNrS4EMAVtMw6TG6znfOD0bgbh3u+
24GZ0nrhqbcHO7Qff/U6axs5PJiq9Ct3R19n97Ypa5ZaM2kAEziYAAE8AKqp51/EpgExIK2qkDYW
EJCYGfuJGQ2SM28tBJxKERyHca5XgwGbG8eWIX4yy9cTLyfga6y3EjNbfkt0UpyvGCI0QFqMSs25
RkZV6ak20wrFoHen0XyONrM6XR4puUoy46oGabh+Bb5msNs6B7sZ/yKEozcPBAAYwcYVWjj66rjM
7JKyCk+Xx0k/li9tXROJD6+tJ+51C+GtAYJmsc4xcdqAgbLBrrVKkBa7mUVBMkquITIhwqZZYwno
CAeKVGhvQ/7lTg3Rrb8RgmIDjiLNwHuvYH+eGrVG4YwQktyiJuA37JoO/C+2BP0waALFaxPWS4g8
Hi/nCilPjYH8tiJOcV0P2ZtuYSKx+Jt0AW1LIM3G5drFg8G59bVZ3Ntd19RhxtpdRpUfk/5TK9Mr
OO9lO185vnFCmAbcCq9o4Ls8FzRlaqq0eVeFntmBe7BWtkoXH10HV4uMB1b57bK4FWM4E7fEkZPI
5XRRiTpYW4VuP5GoetVyvDMBwPTPpYDhZXlocpHYie2z0Vg2ahKpsGv0BNOu3cX71MolU6Fr7Q22
ixnGZX8WwthF1xNdIjWBRY91HbaKu+Oe+TWJH+s+vbYxvjq3dVBVr2il9WnGSBuVOzSP+HnRSQx/
JfBCSw+JK0o0QIYRTh0MUtAi7ds6BOb6oWLsSGUorCsWggE/1MTR2rlEI8G18GrRF31W1CFrLdJE
N4m5i2NKDNCIR6PsaFtRB8VqpBV4JzMWZs/zNXXsmLpOMdUojWjGHMD6mxcrSXBlu2wha0rhVd3C
3kHIp55ubvbRPE864oXXFduy0enB5hTktdTUSFRjzs+dE1NilivKIRfHCxO0swHlJjh1iXc/PuRu
HVpFvcnn3vTbTP+L0XcsnYmtWsYj/4+0L+2N3Nih/UNPgPbla5WkbvXmre3xzBfBHnu077t+/Tvy
fe+mu6zbhSRIgCCYpCmyWCSLy6HCPstaYLIL1miVmMCwzE1bCskuwkqBnVqMDecGrAhxOSVdXoZp
sAWEuQB5LXZI6qJeEuE/cEetV3ZqBVxgfdYVN88jixhFq9zfPrk1IYIgsmgGikO6yghxbK1OyPy8
OqR+/SaES4u65W9u01ixUmi6x8A7MnWYfLQYlxX5mliPoVodwuZoAnqjtkogV/AWXK9RQY7M/Gqw
RJcUo+uJ5sd5YcT1QalDx5ifURKueYvCeTSYyxsHo9wocVIfAOlFNxXm/6SE80ZfOxB0DuBVi2jJ
0tkMWNtPcmMOUQ2vGG/Nuf7M4n8yxA3oKcyEoU0OZ8I+MpVW0upOKWtMMuubwBBsqQqcrvO3t899
0Z3rmA9MiEuWW8XTQmR1Ky/qZrYUvGVnPTjU6i8d4Ph11pI+0v8lpeVqXfiONi5TePewwOjFkxH/
zHzM2Ol3ifDzNkPfzwYMwQ7gaPBY+3Y2TWzo7aT08O7v0kRa3pOc9/NsjApcp6BDRHQQEsPWDDtP
dPvfMcCEXGqlR0HYgQEA/dPOu/3j3y8HnioAdUd4BafzDUYXDQsTVjvg82tsE7dy0rYvZsixkas0
kKtF1kCBYrFd3NhMisRwYOAE6gczeuksT5Sfb7OxdgqwIf8lwVgrTa6boAKePyBbJpL3LwCgu03g
+7UAChUM7nIt4DDZa6HmYjilqlQckmasSaiL3aGWSlTlyzKmozDMHD/5FVJc38NrgsztKMcBY0mA
ojnUWCY/bcrSbp57wPcGrrCL8qPUcxSBxyCjx0Geq6OIeuVBL3yFmmrle2Mm/MxFNKYqdVZzLOai
tN/ZAwoEZrgNhPjLgV5c/szHDsdOmcGeoAx23mLUSkUcgCUDjtx/VAoWc0iFQPxp4Fid7w57kSsa
XESEVxrGx68J9/4cGYqPVxLadrLSzYDyn0ZHv8HOreThts6s8bjUD3SE+xigMhmRYnQs7nIZAZZl
1ICQRStAsfPV2DUzV/ZjUmD3p84L6r5fBEwXAlIIXgJOG2i51+wVSaEgyBGbg6J8tuqxCTmt1Cvi
u/p9Rny5HBtDouD3hzFC4uHkkzi4KyKSmBzhrejjsm9PAXgARh1lFgoCKQlUt2a5QVD/MaQn6IKG
mbyMm0haZWgho+MFiDwH8/jLskYz5tFvgByrbUsADI/nTijoXPW7VPvbnRs4HGTXkSeW8FZiOx2K
Ca9nWYxa+NaIFIC1UUO8Jn7e1rrlBJibZZqGIS15zwXrhQmp6kKYA1MFkQDyKuKXvnPT5uU2jRXN
vqLBhFSCBEypLkhbAMqI1EzjXYXm1rHN7CkSnbD8VIaEjK0ccV4sq8ptGgh5EWvhZjHKV/eqr09T
1gJ95DHPH4aBlzNeVTq8ZhX8PDJ5GnNjU7PAMF3RtAexuk9HHzma0YZFGmXZuS3AFU5QHzZQll0y
hco3TvJKVKZh7A4RIBwcZah6r2kji+dEFuVldAF9NXizovKNDijWa7VCG/pWp3aHKZ9paqUvRWge
e0lyh6QlejY8Tl32qM75Tos2erKTzBe9/3Wb0++qgrYrtPcseLd497GGHv4RlU1d6YGd4udOiM4C
NxZkZIXlwSe1nKROGKA0n4aSp41T5t2m/v1AQR2JQ01Dzyl8DXO72xJhYVuZ/QEDd7S3sAtX3MC9
k1LnPMm+m5FrQozdlXoz9wPf6A9JvM1TdyjdAaM9wVHQeWe63N/rM0WlHY4L1UYdKHXsOrYm8muz
0fvh0A4xltbIaMraASjcdHIA59JoBoKlZWU+Rfd5TcoxkFxBbIrNbbl+NzL4CEzT4MGL1wjqhtdu
JpIyPW6hwYds9u0xAIJEPBKhVjkXfuX4vpY8y7goKBqyCejR9/NJGwDHaA5OfN8Ey6jkISxzDpnv
Orq83QEAaiIOhllZPuMiGGlQO0mNpAaqoFaJ+1Lp5mMoYNZJ6dO31lBGok9is1XT6QmN6AonIPnK
xF0fKGBaMZ0DiDk0hRssk+Xcz+ZYGNJBA3DRpJLUn89lekw/hthO9tb8OMkxEXvqd66W7NpH/NBm
8s/9n1x9SnxP1LH4lgPC8V3u5jLGbOFg4X9hQa4Fksm5honiUD5EIzYtTbVYGw9WHvcV1UKtwGBe
iYoOxySuDCoBXA9APsvABI6aLQ/3nZz2bTqLB9XoiYLRs8zqMN5oEoCaErWy7CI1nGmOnVr/++YY
RVsJWWZ9SYRhSu+a30CK06JJJemgZIJFzETXDk3UVufbl2ZFqmgGQicXng/ANmVzRVVa9+h/DyDV
PJI8sddrgRQYxyOdgof2ACgCjlH6fkvhw75CDlTdweFitC70uorn0TTKST5gulIGZJ8OLK33tNbq
7BiPRWRyNHnlzYLql/WFF4YK/7fyX1GjrhEXjXQQdTvDnkDDbgDHr9id7PpeaZ0yjOGMf9vCX9Nk
QhEx9rV6MAvpCwyjHO47u9AqCgzy22e3YiKAEgutRC8eUEpM+VqUSYVHBTJ90sHI1L6ms9ZKGU2L
Ose7JU2wFRP9ulNGzLKd7SCcMYKWCYBuvP0R350MYu//DI8AA+IbrnNlBaYwCj0+QpDkDXJMpj0C
88yV4trwtBk7Ijo14lzLNZpLDA5QNuRPUI27ZlyxxHkEvJ50GCfzMOnhcUIFkBSKVdOxEA+BFXOY
XJM0ujVQ8DPQPgeIu2uCqaA0agssw0OeD7/DEMOKQJuUM7RYAnZym8cJFYqGVEnN0d6VywIvgOsP
74o2GLZfV6pDuY5G2Dx0CQqOOQ7tWyFnFm3jpp84TnzFEgDAA04c8z/o3GXR0a0sQ6A5zjIwnoJH
7E+nSVI5nQ4sIsQmt3Xme6QJr4b6KdIumCP4BpqbDEJZ9wCEwyYANXyr9Lp3ZaEWOcJbp4JEMZo6
ce/ZvrxAi4pZggU6oK86ItlUdtukHHid4mtHhNc7fghqgcLgItYLezYMbTGkRqwczDSbD6LS/VGx
z5pW6KTkWJV1SsuoMFpvURphLGeJm5bESaoc/FR7HwftCbscT0Lvf94+nFUy8PoIPhCiAzPtmiGU
o1E+TTMFjTYyAHzGwNos2ZJtWYkzJwm3uDAmygAvOtwrwnA4diYSnkNRE5pAl4EJn+7QGEWV6kdV
izTr7xVB2ODvv80aKnKwGthlZBgqy1plGHLYoRH/0I0/8zklFobbZB5szHe1QxUaGocOTOQuDXbV
rqimkQaAcB0gyipG1MvpZ6yPCccgrRJBxxUKLcsqA5MxSEVUQ5/HAETUphPtqipQ9hvM0oz+CSGA
g+OSa6gmsSMxVpeURa5V+gKuWVE5zxD3BHPefvzdk8Hxo16KHZ4w65j7u1Y6ca7VOEon/WA2TSY6
jWX01bafEAKRLq+k+PHvk4PeiajFoTKCh/U1ua71a2C6hcYhNeqO9Eb/pIbmVv/7UB3ou/lP8LFM
i36td7qwDXNXDQChjoxDKFSHhQpA2P52+gYbqPCGRbUUGUtUe645sdJML1IhMA59Gz2jHdVHlc/4
qFKTN4n33T0shIBa+5WkhNG+JqTGKP/6ZmKgqPirSYRzkf9qMtWNJF6CYI2Qhno2PINqaqa1+OIL
odVDJ/plCAhnvbBoMAChN8BYuwhkZ97x3KaEsvM1pQEtmmIn4ngAm+XI7S/FLO2hAxqmyfOt3wMW
BCr/5cliqw1hW1l4kIKS4h+loj4Bi6kUmpMUVHikcrKh61zBKMhoAIbSMRoxVLjGcwX5yXGEvZyB
HLp1Gd0XWZHvc7PhXNwVQ4TmMvRZoMsUbT4sZx2A27tMHBA1hKjME0EKXgx0Ov++fV9XqSyVMvSO
IAJjp66jRNb8XK5kIBPFZUVyRa43EoK/z9tk2Oce8tMYbvxrORjb+a7GY5hk4bLUl9SeRV6T00gk
jaS7wL1NiVGIb4QYe9eNStliS1h+zn8X5A7bzqIPTvTDAqx8I8HYuEbAZFknYeNV5QCd2BWpRtoN
Nj1s0ZK5Hbd4MBgPTk2ePnjTT4xX/0aY8eqaGnYqUBUXIUp2E5Mfu4FoHLVjAvJvNBaFuTAS01yV
U1mBRuwNjvnyW9oYm/nTvn1IPCLMTRrNzipzA0QGqqGvzLEl+rM+/Usiy3W+4ETxK9TwRiwO21cv
WOJ2yjxAv9CBE3Gz3bnfBMYEj1D6duoXhbNHa9N1WGHutefqNXHV97265ZFjIQy/kVt05IKruPH7
Ac2w2IjZHyTdiQ7HM5Yh3CejA0ShnfJCKWCPwaeUOH9Q2fiH250vbjLjRWJUAjQ5xgdk5Bhsg536
ZJInwzY57pejIgrjQtR+HPJwWVj4Km72E7WIAHR+u3i/rYg8u8SGR3No5GXl4/RGrMeLiPrx5tN8
w7lTLAwEe2hsuILW7nwyQshsP7uDo4W2b9pYpU4nN5SPMSlhPXjAwlzOGGMR+ZFRTMsds9ElXsTk
DbvEI3fb8OaAuIQYixEiMT2pEUSIzbzZc7T58ZZT4563VZxj+1jnm4qCb2SSBn1Q6UgCr3fEx3+p
C4zBMCxxzLQRJI7Z1nXjj7xxKW8NxCobeGcu1U6k69gmZzOyqrEGKNPZ6Kj5s/AkR9/yWtNXr84F
DeaGlkmkA8cONADrkFDsENmpr9Pe/ifm9S8q3zx6hRR7J+vL/sr4p/JwkKhIBmJwqLBZxv9cnQsy
jD/XMVk9G9hhebYnGt5bRKUtkXbtaXv78L8W5Fy8mL/RYZx6KcZm0Bagk5QbwzF+odRNCptQp943
3u7UnPexJ7jmDnj92ApbbmIH78KH2x/BNth++wjmzhahFehltDArF/vgARP/+hN8yA+Ef5vM5vmS
9Zt7IVvm5s6hX44CBjjO+yOwg3pbAmAcCeUNjy2miPWNLcbdR1kxoM5qLOttM4jvtbeD3fznz23h
cW4WizeDlZRpFGBFwDnECoCXvTygb4fUlKMniw24pSaMt49GK/TzGVTkiYxkKEj+j/adXhzKwueF
g58w4T5V/aKIgAe1xYh83JYTjwPGOkRyG0ntgN8fXdU75ZTzSGKnNNnDZh23bLbTlGiQ0As62Ij7
HjiRR99ih4cAxyXEWIZwkJN2EsDIRHtPpnczITnJH2vKU1+OZrHeuwe+VuEH4Cgj4f1EOxI+vHSO
QYS78L70anHTo0ZmB7Zxvn1SHDuuMNZAMNGfXSwWFmjyT5ixPZv24OqhzVHpVfbQ5Ia/FpwmNgSy
pqaGfbVgdLqXdp94z4nNteKrFuCCBmNdpyFKhGEAjb2+yQ/iTrJHMin0jddNv27SUNpDcgjlarw6
r2+PbMRJFERRgbN6Sc+zK74ArEFzkMIjtw9n9Z15QYixaXqfdU0lxgsho6FDTp54c6brCn5BgolH
glyapXROinPvSohOJzSEfo4UvtwOicJhZ1XXLmgxdm1sx6ksR8itT+gpht2saWRbvJiBezyMcbNm
cy6NGGReZ3s+3Ot33eGh+EcWCP02y5w9trfqjIVr+nlKYyEv4G56t3gb3hCX0gbjgER1ZZurcoud
+eYS/iLHdrU38WTqAmrkeMyi0eUFmL7kfqb+q+RwPNy69C4oMRavsnKrjzVQEmlI70JbJVimBYZ4
yrCq2xd0mNsKHJdOUNqqONuvy7sLvR6cftBVTlB9w4gNBmww0cq87jrgiycDEBrPvQ0MILrEHT5p
aWC/3L6lX2Nj7OFcEmJElvv+qGd+u1zT5BQ9Ali8ttvD+0gqW/4NjWgO1bml/+SgLqkyAhSF1lfn
CQJUyPya4V3ZknnTIyfEI7T80C32GBeBuVgBbVRdcTawGz39ifka8og1Bk59KndPHFHyaDGmNY3F
IG8rnFnrIoKbHGm5VW5jl7AWvOLImjm6FCBjXbWpgxLqODZsT/Kw6YT+LOzQCWwOSzpHfMufX8Ra
RqNYQJsHmdIW6WyndkOFO5UCkpv0tAUyNQ1gBrmAMTyyjLFNy1oyWqtZDNTs1h7S1bb6pjoFvcde
ntP4S3rRt7wF41+NRbdUhTG9SSqqGHv8ugkzaj8vk2O4hmu9Dm8hDYgOnF4qak52nzqc+GLVj10e
JmOPo14ZTQ1loXMNKTfQmnLvRfTnkveQPM6JLkr4v7n8VnlQslSXU3VRHFfejYfx4EoHnWaaQ6Yn
nvasBTV/8fWt9oBndoyWS1y+3k4/ZCcgvwcbAJ97Xvy55mAu6TDWZBiwZEtPQQeI7O+ZE7qfrZOf
ZJLAQXPEx2OJsSfWnJTBUIDU7Ko0RZCGhQ8kdyY8eTmUll+6dVDLQV5cPU0AdmdY4aAME6teht5F
C/ukou/MNrEyo0ZcXdt6vx3ajdW9VWXP6Xn7Hx4I1RW0NJoL5OY1/dSIojpspgLBtUFSW4EzdUq8
+Hn3bs2XAivk/9P5+o4LPhFxa0LQfdFpfg2u5OSblN6W5ZqxXGpS8KPopAH+3DUrgqkK7TIKDj0E
zupyZsJRe7M1nnKs6eECcYUaP8YR5W99c4OFngIFR9biHrs5tONe2zwn7sdtdlbtxSUdhh9Naqaw
N0AnPAu/G4JWNm9yrY1EYxLYvFavVUW4oMYe0BipauYDP+NcHgryPu5/zy87nujkRZtZbb8kwoQh
sz/UVbiYpWHn04wov/Gcs/WJoNXRvnucbRev1/vAU1Vn/BNvd5bX8Iww7wsYI5JiYjXrAb55nvud
Vuyf9w/BqSMiOQ0ewi6To5JrHu6SX8aO+HOXGMIMahqZKBIZ3Wv7dltL1u7VJYWF34t7NarTCCWF
UwneRPreh5S3S/YrYXTrzJgYxMBKhFZrwENtyxoBRrOduyBDNC8jr8fgIaLAHnTv1cAenx37bZfT
PzwrufjkW5/AxCedYFhzoC0hl61hh5G0k8mfwrktSB4NJhgxogz4sEuo1b14pdM6b4HNY2M1r3l5
WMs3XBxW1eTtZGpf6mCQhp4jEjm+DXxK91ncW/f/jiHGfISpKBWY4UfwfecuZEY6ofBxm8a6yf2v
KWST321Q+M0EUPIzEkHym0oyz9rUlOeOOTrOojoATkeOxghUBqjdCA0M6enPv2OEMQsYA2xMQYCw
7AjBLknoTJP7mPzN3YVfSUFMdgFM08SUMWBfrxXAikupKHqxOP9S3NlL7lWeeVsV1V8E2Ec4hv5z
Kapm8JGHjqvvdDqGBDBNckGw/MQ+5TWdNrdFt1r5vWCKhQCKlTSIjQp+N4GRK4i+g24jutXtnoou
re7+LY/MWclVUdZJBiEiflepQIKt/Jy6WG127ulb6AieGKIRod/YHD7XgkK0eWPYHXdYwWjP9eH1
Q6lIFTZhnJHptOOfWIWKUbPzDjMgD/+SEuMmBRXGaFJASZOh8a2rkeNY2POmkwlPmDymGGECQrAY
JeyIg4dyMXlxPOwwSsyvwi4/882CX8iOcYQYTY3MTMGZNckW6WKBNCpRf0sOHWaXxxKPFuMSEdDm
2HYKlma3PzckDklwVmhz9xDZgs3LEa3WtC+1gnGPzaBhqwdmpM+VtFUVB0jYgA6g7WZ5lWBX7L7Y
olxGQ86lWzW8F/JkPGKpWOhD70FVMTdN81J292a70Z4xAS52bsZrp16tPiIrirknYE4iOc6INCkN
URATBa+UO891IzIcD+PLkhq9rfjrXP1FhpEluilLCdCgS5bKwhoWIu3LX/o7hwiXGUZ2SYtOUSkA
M9j1UJHw1YO9P/jEeGk3nPCPx89irS/8fSe22KJp4dEjOpnzmZLD8oTkxZhcfsxrKsAo6YJqORw7
PRxzu6JoqLAVbvpiEcv3K/zX4TC+K/QNVcDKh+Kc39vuaHdO81x54tP4NhBsTrA7Tvp6+eob5Nj6
mZC2hYEdSkuKPCflqSQlzSnvyfhls79RAWYOphEMJGFZwGBJmIYyrKBxHQyt5L5GNn3psJd8q2xD
Vz5btPH6x9TxeUq4qhkXdBkLj/YHVS9T0K1R0fhVPd9X9xwnsiq/CwqMYS8LJY+1BhT2/jF4lijs
OueEeDwwNn2KZgHlMlDAgq9sG5wwOux3d0OzDYZT/E/s3QU3jAHS8jqYKhG0FDe1pUeR5JsHn/MC
WKzLtS5o2GKAFaYScPKxy53x76oatGlhqd3Z9nhudvm8Wz99fdy3jeRiNG79FnOw2txNYTAr3Tn0
Gjc7Di7lFVx5gmAOdihNfwhUCOL98Z7Xl8r7beYgdczL652B384o4fZ6LR92SzQL8Qt7iw1JQodd
291ZsR8bW0JH5SGA8336eHq5fQZfte5blBgfUsISCv0iooR4+wBV1T0MxpNuE5c+Peab/S8b982x
nW1gO5yOwK9C9C3ajFcBGoCc1D0U4Oj+Gp6jZ9PJ6GdF4qPd3z2GtkDRaLCNnhza2U/bU2b7NHAt
7+O2BHjnyDidyEIdpK/xEe4jcqMcv/nd1VzfRMbVdL05iZOJHx/JJ++Wr6TVLn8c+HbXSmJ2mtYE
gdadXxJHOGWb8j0lVLDjZ1vgrXy7fe2x/umK1L8RuC4y116W/LlGAzsEfs85St5XMte9Ehrfjyro
8r/+5YXyxX3s506x/MVUeT33st9WQEwWX/82dplk0TDhqzVCCCcrvpKnvNYR5nrnSQZcikVHQqo/
NpYjF88P6WPrIqVsHz4O3dak0/6gvLQaNY7heziSGCtFyO0T/xoS+t8XHaNe1ywOkj8Z5nLHBhpT
LL3dRo57WPLaDcm3lfv6PJHN1vnzL9WBudmTYeS9IEKwI6Gcn1Z4qsZc7BHjY1aCXTdnPMqSiiQP
xWbn3B0m8kjth44ctm/046nb042dktDeKbFd8eJYzicweW7OCS0X+MYJfYXmFwoehRLGOWbws//V
EVS4Y9s9+l5NZOJ8huTpNrX/bM+5RY6xAYNszcaQQi0r4tkW8UZbeE/IR4KSabMViFe7ve1mpKiw
zM5OTkc0yGie4Hihu/cmpLcxTqy832mn1zannbw/j/bSGbLNnKNGxIBUTlA623nbbV6bzZ0JiJbf
+oMkE3OjBjt/Yx0UUhYkNElEMYO9qzZHIDAfpccQqfwgRFtq6nUpae/1PxK6KD2sWsB/MNvRfiRL
wbPapIcffwAPP6JLvralpya34/ve96rTI5Y0tE7xYrgFbfG5wm/zTYu/OiLinAwbxZ0ex4YWBx/J
pWwjbUL3eF+Ym5B+HkWvdTel+2kRzS6Ih4oZFXeVcxxANEq2ox13qGkjpaG9i868H+8q0j/dmU5I
kch2LKrT0C7d2CSvHkbAvAberKDjHXp4gYhLPFfbQFOtjOI5Sit0a5G3w2YrpOTR2ESOYzjISB+t
h2APgI6APJi7zEkIKlwlSufpuybQbiYTcL2o9WnsZU9tsccAFd/TfWgXI/GAiYS+KX2PBN0DALwf
B9/+0DCdYZJqoIc38T3b7H5U+1Nlay93cu/05ClwUB3MzjlVPMF+8Hfls3HWSuIM5GNwVWI6AkLj
zUAAaCoS/QQ05GkrOl63ey7es4Zqm9CmZudFXuQaJ/g+p6VGSUP0LC+t/9CRGA/iGdk733PK7dNA
FA/x9p+PwZbvth/Pww9NISTc2fpu8sxHDFzs0C27JfWnPpDNTofyzwJpj5TkiDyoCtP1uyP12VCI
W7v+Jv40qOXFJ7S63BHnqSapU9mJfSjcnir0R097nRq7xP7TSU5MtjXxdsqRzg+nyBWJ9Fg/h7CA
ZwS+OI/+dPLwP7sDMF8gNGSuenyLHVBIf6t/nDR0BlETPwpJCPQVaxDe542rk1OOf5WcfUZcw5Z/
CCj2f/hO8T64i3nN0IYz2FHpWKlz2v6g6ae6uSv2p46CU+xSNlAS3kSNY5zLjXUvSfuUdHby/Akv
N0HzD/6Btrvy+LHZtgTrKz6w0Zs029lwd5t0V5BH6wMwuuGfyJ5efffZuH8r3PK5Q811hy3YsY2L
hnVHDvL1W6Jsdp6Q20CJRA7J6Wh+RMF7Q7WPt4Q+Di4QoWhCdp3dNJRsUwLR/kYmVPBOaUumu2af
OnVCyNZzKlohIeUYNHDkewHxTnJXku1EfcjmD2xVsmlIu3/+eM3uXjJ3fAiP8Zudj+68FXEZuvS4
08H/bYPGM8XXgce/+62F1oUlHpVCjvsSlth+3N7+5e/P3KtY4CsBePHLYdBItRHhl9F+ShJHO2m7
pY2y4JCReXSYmEOPi0JoUtB5dXuU2cjxTqC/jufAwZUm21NIXvaOSJ5etjHnGDiRFAvFEyRNJWVL
lIakPe9JxvP47KCHYY7lICxh2su+d93QPseol+fkxxmG1n0kW8fTNruXkFDq0I+J7gBMyGHvq9f1
ltdkgg5fldOqHcHfq20fHz/u7rYV+QkX6u4LkjloFnNdO4TN3/d73/ZMdPq5AbFnFIHon83DSJ0n
Z6fun3AFyH1kP/6BUfJ2n9vPk4ib+EMhx2MIV7M1ndt69wW3cOO72XqDYPXNHC1BqOTe+fbRO9oD
PvWXq20bhEcYyslchRxs56m441UqOTeTrbjFs9Rg2hinllGHp27q95LD1YViZ+P1IczHagma7HNA
jt4i6Q113s8o/YcE7ii3O9v+wMoApDF9unglzaZwITpBiMjJYalLNHtLyNc26P8opZ4KiYyP2ce2
7b0+/ggeVO91c7S9ipr3LXG2G0qe8E9MCKB8qjsOPpButk/xxnRib8vTVs5lZDPtQgjgjH459J5s
X24r1Er5WVOw8wF48Riy/476KIdTkLWZ0SO9jhXuMPfDq7nFOJxgN3veKa9Zs0tajD3GXj2A0I16
D6sZOf32t0+elrPkcLQWf19SYR+BfpQlo671eCEdk8d3gBO9oWsbA8gcOjxuGNtspWZTAGSkR39p
bw/OL+W9nm1th5T0EQDhaD0OUV51nv/U7m3CPLrMC7BrYlSy0i8pik7wy4DveTIGwmv+4ZFhnnxh
bE1zVII9O/WB70/83xmUIsUNvM3O6osWAwnAe8PyEQDEMg8YLTSSwh/N/vx6lDCkAn9QbwVE1iGa
IGpES5kduMPW8NLPZZK84lz2tczpJXXmrkulUk4RcBHPr93jY+Plzsdt9lZTS5cEGKWf0qaWGgUE
pMzNJrswHNmnPwNPbBzrZfJtHJ3i/SOagMgC0pmkGayDFWc/ESagmZyPFnFR8Y+RAGyd2aH587+k
tGjRRSAkGIrSKTG4s/2XGAvpbQTpid1tRRyYwMnA/A9b9V+2WOdnAWOs7iOwVdoaGZyKYDuDJ2Ii
w0m3Rszvw1xzSss46v8TI+vxEnWcg0wCc+nPeaudNlRGwSncBU+3hbiaWbqkw9wAyQ8bX42s/owH
Y7FVbaV3Bafco2Qs77OnaZsefcQVeL/sYtQK9VNlEJ5RWWn1W/zAX7wy9yAUxaIJl4Oc8DBOnHZr
HiTnqXrnmk2eUJn7gC2nAqZwcYgTVXfokx+o6j6bp38wsXzNEOMGYlmurH76YkjG2yzDQPnghiTc
cDlaCxcuRcc4gkg31SkdwVELN2CR3O4xhospodMyJeQjVorxHoswOMalzJMl4wpyUagBXbncc7fZ
mPe6LWwCUJTubyvouiv4SzcYVxCrYS6EQTAgRuhekk1KlN1bxO2akBcVY8OuSzkytqTDpj8DY2v9
WX0YkDkqCFRjc0QhpURga1HfjSIibXpYz116FLzgrtny+pY4R8kWmFOhyWRfhW+daPPcdcDG0LHp
Qw+d3v/zt2WKzY9AT5IReFng7NpwZsNUAqAazPbua0MsWqPD+onnW1dGfDBpfkGFOTm9s+Y58EHl
xSIhTUYy7sXPgDS2jGaA1Inc4Gl651JdOcgrqsxBqlmqqBmwS8HbV0yJt6rkIOfi7sTtw20xrhzY
BalvMw2NL0dYdwBSGQGAF9Uc2X7itRoqPCLXJZv/I+l6FQTNwo9t7fOfuRvt2q3qVA/W4/yQmsuo
Jvp6aIlApdj+qR/k7QHWOye7Z+SCbBujdjZQOmxxa3GbiVcAdy5PGM3n13qEdk4sAV5OGLIWTVpR
Cz0L7/7h/rPc/yjR6UT07UQEb/JRLbgt+zWfoUloegOcNHykojO0c00MkjiGXZgoZp78w+Gt5IaH
X5O8jFW4IsI4pmyIB/S9gUjlZCfrpN51z8FO96qN5kQPCWYXF594yp3tfkTK70+HxpM/+YOAVCGZ
0FDOS16sdNZA4BdMM/7LSrSxagx8T+0eZUdUyWZ0+lOLRhTeGC1XvowLywSj7PQGpGx/yTcnNCfP
T9ZP3otpxbxfccT4LxF9hakWgszxPdjdm1CZgejObV1ZvUIXUmPMndwBS02dQKO89w+1o7oPeMNz
QnkeH4yxS3QpDsTWhzeM7yPnt7DBepJ/FBReSYsxbhhXkONaBCeV0ziF0zloNoV7z2js2LdltvZ0
uCTFNu6mgTRqcLzDGbOYxNgr+wClhVPhts/lkRdLrCU9rogxRs6a0fOpCpCedCe9ijAkR89AlUey
XQxV/VJ30zHYpbYOe2L/7Dyav2nbggr04CgqgWnzCa28XXhUkG9Hst/x3dNu2/+8LZG19NfVR7IW
J+zlMl0kYo5oyv4RKUjyY6bTGNyi34b6plMAyGtH9WbWSCzdRROZNRpiO7pI08zxYyTJ0SA8lU4c
2vG8q8uHptqI5RPnM5fPuGGz2D2KMSSJhY1Cj2Fkf6f9CPbjV4Vn44j7ABn8mFAI6P2jAvBD5L5w
iK9fNezNQzM5UPFZlM5R1ycgluMgJzq8vaImg5WUKAzmdrQbjilAxMlMy5k40Vm9g+fq8KcJGfaW
zVtp9vU++iYGFWNcXyCRiN2ufZMoC0ogaNGAwDjukSiXUO5Dleqz8u7HbYSRjZ+oMTzFRN1j2sfm
DW+sW2q01BvLQkvMZDGWOldq3wp7PKuUjiaf4Z5mHi7pE+eWrlqdCyqMkQ6SUpfyAOIWaf2BpY4/
kZXnRTnrnuCCCGOiU0DfyGYMIogkXnQMI0R4DQ5nkXDCqZVsiAY8xf+KjDHTHfYe1WoJOlj/8ig/
KXgBbm+r57pRuyDBKMVcZ2aGZRxLxmDT333+TLeFzYmtueJibLSiYYSxzkFjoumHtC33/a75oPEm
43ic1av2f0n7ruXIdSXbL2IEvXmlLV8qI/vCkFoteu/59XdRd2aLBfEU4uzpjujop0oCyEwk0qz1
s5bv75hlPzy/RazwrWHQ7n7NnGW7RY7q/o4tpQfmh/Kt5zMpMmBJGSbAanpbsFEM7/W34DBgRDk2
awCtH2U7AMKKtkbxchPA2j//j/IJp8uNlVDGIuzo6Q1Q79w2uF4RAaOIbcPPP2TrHL1kwoOGxoJ0
T3FmNBv+TgnN1574IZuqkF0M+ttVO2tWYLg6+vZpajlZ0C9fNTtKwlmwrKeIVQeX/WIG1n7Pb4RD
8YKQTjIBWUl/uU+36T1xpNdQwe8glzjTPNefX7mnUN9yNkrCtGVNv/NbDrCnwXsAuH6S9oXPW59v
XVyYGhij9JS10TNQGEb2APSncBPqxcOg085sISsBff2RSWxlVIRN4qmQiQpa6sNVPeYAQfii8Zct
BwOggRRBioXL5bvMONMNEAYFaZNHHcoJwBZxnyYo7y16RfDcVO14ZbxOeQoQspgismfSU+l8Ulz/
8uNr9gXEKYp+7NWj4HfXF7C2AUrQ27RbDZ0L01gdmEq26V49AIfSjDepQ31lLwYZM+GTRs+WP2iC
yPQRhPcNhrTXqe7uLL21LEows9TWiv5nsHSBXh7AyCRZRxD6jeCDWgJ3j4hOhTaArwOYhtGnq8jZ
BytxU+jSaNbPTahX19oBb0yB65wNARYpP0cX/LvKaV1ji7fu7KOIxaMEqoxy3OI9YQLcIzLE62Pk
69Xzfde3fJGA1wcDLhyoEGRClT1JTYNYxtqHzYgK66vxSC3ALVqoCn4H8ONh2oBEnnYLNu19t59W
kr7Ib1vxFB/ldX/uEz2N9fTtRGukXcqzgVaGB1eFioQvqItuFSfD/LrEuHF3Db6ip9FmUGkpEY7t
7Oc/B1Q3PV3Zcydw/hgX38lpLKHfHpv0SIBIRcURZD+SIBAhxpCxWR+ySYcQY8B8RXmNLGBW7li7
1HvnQptU5qYTuieOCDeCjMsDNSo6wM1k+r442P26Bp7OYBqMI9Hg0BYjXp6XQaEHpH+scnKNM5v0
0rIrUhX6Upq9HV7rxPAUQ4a0eGUZu9fXEY+k7JXFRPQnRVOX1GgumXi+1e7oZkFbddctQjcdHVW7
KePX6/wnb/N6gcw3JVRcssC5QCIq8AbBzZgGS/VdfS/sYl2KddauacHPkpeDqmoCaBKgNTKhLm00
jnEZZXDyuaoLlSUUqVGJpyQX9JZ971VbZjQDo3aGBqyn7ODGrwmzGpT30Of1Nt9kHNob07YFr/yK
8zHMz1I+cGHWb+KR+PlAQsEqPguEfLImmJJiRxswFez/uoDMePUMdhUXdNjPacm/VHomkYhu5TBt
BdXDzgtAvis2cQWvXAlTFyLjvsjy+jDuNRRKfaPF2xd4FFRU26XgBRQDAAYBTRWIVIgP8ANGUIYQ
HyABr3J31jBU0BsHhholLXuqH0Ekg6PalcNYTzr21Js1hqJeIl20NDu9cMAu34jQBPPwzm9zo0n1
cKM91Hta7nepOo3j/Wet5GtaaPk2Ygt8wnbCM2/X3d9inz+n29FJ1u+YIk31ZmWF1ip03AMtwTqp
zq+DBkMWpis5BUyZhGqNscvHcT4g1QT0eX2DXj9qn9d3I9c9GcRZimoMoH3wcV739UMaGVOOcYPA
xXlEvl5Haxlj0lKByxbzsyyyjOtyRd4N3dihQUPaJshOTM2y1gMA2/09yLzXxQe1IC7c30mykuu6
UT64IS5ZM9F5ozp5lgfMMYwaQ2voYDCL0qSJ6lYCU4qoEnvKjnErq6GIK31tB6yRmoA/ko/gKXwL
NwPlCbr4QkIN6X+FkVeO2yTAT6kg7ElBDhI9E5yRmTyAiWJaJLhYTZqLIu4YOYgjYNXy3dV16k8A
SPkHXllXmY2/heWjTN0/Ss6IdHzXUCqQy1HDbJXEbaM1oGnpEoiubUU/hrxV1zr6h+JTjV4ldIXT
gqTFyG++1umMZzd5khZJlKcQmCGRiNQ7HBxg1kCcQes2WzYHSUboB9YohZeJUDZCrmJINGkKAAFl
gjbD6Q3RG394c+Vb9H6bxQQMQhRQ76JyBhIkQjuFSGbA0M7Aq/QCGoHVhmlHnS2j8Sgnkgis4ybT
ajNPFICQti74bPU6LrlSFwe1kS234esvgVG4P/cDGGES+8sRYeRWBbcaq4F19nbD2TFiMq6L+muM
J5tocM3LwG9iQe+bTtf8zFaBKRO/sQBg5TBZo57D8U8T6YVwilE6jV+kdy1GT7tUfMTciQdX2vCM
lLZVlftM+Ep4EOHhEcp/RLkegfS016PUkEtnqNaAalBkSqfKouPWwPAzkaGAqYRYSyaFrNIJYQ/2
SiOU/7aXNAMs6Xt0ER7v79ryYf5IIgvWhcJ5Jc9DUrjWAP+NSQzvY+g3EW+wOL23wHdCZHu7NUXs
0hMfVev/XeD3OOLMOqZozQM4WY9RRw69p6hfC8amplbAliIdEJEimsbLCHcgcQGGvTCyDHorrsE7
txoP1QMtR/z92iC1bi6BOClVYLII4zP9VcnQx82AyGiwBqtMMQ4SbMZdr+ntOj3moiG98P469h03
x1wLyFkCvelXgGerDF4wWcHT+27PIs8cQltHY8jXqucwmy7QW/kQq2aTrzTqU2opNoZPBDfSRGuH
MPTWZDShY6Mkx0VamsnXvmUMeZ2Db8Uy8r/tnh72LWn1XBzhEsdU7EpG7CYfPL3c9tcUkGCK9TzV
C1Xr64JiAjXJsaQBc5nEA3xwpb5CXq67ig7y60eggWXgd5HXCcA7dpGZmYj9VhINkmcx8JyLJZ7I
ad4kwThCbAYsa+BBHAGhAFekix2ie9GcIiN21aHRt9hm29IM95mF6r9538om3SN1c0q6oDdSVibm
6NvjzaTGTdSKndpuPmJTsUbjPXZo8xaLOayZFDKHnYZ4xHmF0MGUC/3jyOgoLRrFSqj1+hLtwq1S
0BLKizfeXCQRR2Q1HwMiCgsbLPHveDXtN7Pdiab30DriKvrjW/f3cTF4mMsj7KRnUhYdzpC3z8Gv
FOTG3/EQ+SDW4fXpffZJKwssvcVBaiuDWxCswWCYuz24monyZGgRkomtG5u+ghdqH9SxwYyAb7y/
tmUd+RFFPI+7wWV5rlFRCnKEl0rSC8VUMKTFAMyXt0eRIm3xupEAcSgqAI8GMykhzqvlwPVFrMxE
aFuds41r4no5y9uQ2je7vIk/ogjf37QDw3UhwqLB4I1+PRS6a6LrBiWH1DKrC7NGMw1NUZYetvPl
ERbHFmMP1i8sD6OPRnPwrD+NOaKlKKW2tYiTDvw27n+WRz6CyqKrBEaAqDiBXtQGJ/pmLBsc+hPH
TdSYeRpb8Wef7LMsMJrGrK1ufAnVUe+AQZZuBHGvdWbnIkO4Caq15HlQZaNsbLcxtLdGu8bZ1pWt
Nv5T+y9Vvtf8zxEAJulqiGwfGGOeleHlVbrSrhOPbHUI+5Ub7+/r5rLdSTxS8zyoAqEyt3YgVY2a
aaGLtzP6CTy9OfiYYuJtD1Nr5al3vu6LWxormi7Bf8QRZl6zI5vKBcR1E+JYr+9ljO2hD9MSDO6J
3Vn866E0mIdSN3aKYT1OJQk9sSMTXUL3v+T7Yf7rcGdfQtyUWQb2ym5AiL1XFfNN/RudNBtIKGcl
3xqPX/X7sMNoJa2DgyqVuCu1uKnbJIdU0ztj4rdaTQCTvAXi4PZLF0IDxNep4+8VSrC7fFnOVjtZ
8iwYbGOpLFjAg1yHRwEoa8xa3jCBHqlGj7Qb+5I99IAfeq2f6q9i8AwMtwa2dh3F5/Agx2ibKsOP
+9u/6BNn30O4X5RL/aiqsA8AE011h7VV1B9yGpmHOG3nvUMmfGGlsXLVlhDTmtFopGt2ozS6d0Ap
7721JsoD6dihr+E8ea9RVwzlLXCSPf9yYG3nVXsHIpiDphmj/WLtzjy8srZgnGjgqovP2OmNB7h/
EJHLMqGJbpxEUcp6U6DeohwHOGurRQ7ao0KCUiUR2he44LHJB0gabRPPEUyjRQ+1Edn/Jt8xXxGh
bYrYq4EbBv21KfW3dp1vRb0KdIwdrGgTMNQlEYokDFWTSzGWJO+jQ3No9uNBc9BTiShMv6+y3+7+
tzL9nBOhTKUsJ1oI1m0kARjJchVWb71W7/k1p2DM+tL7q7TQ802SGD14STEILq+BwF5uvNBWMpvy
MYvXoISRMGQ+QVRL3vJaisiGnzIE+W6vjkBTrM4cOnX2D8qgZ/aXukL7Eh7O23LfrWgRxqSQvzfi
RzZx7csjqJLFAhvRl6b63jfb8qEUjQLoeZZ8zU6SXfu2yLf/Sqw8kazzHAtSUWL/+0gW2ipCHBVF
q8o7KfUl/Ew8wRESK23RW7yT/D9CbICmet2d7m/34rNqJppYsZqnQSkO07WlHRgwnwELYTA1aTvk
JhdS1rksS+YxFqSKLLLat65a8pCv6FucbG03G4D613qxTszPf7OgHyHEtS9qLhhTSiyInwAiMAiP
/oaEspBl25R/hBCXfdRkmTxO3hcpOtxtfWTUR3Fw6mQzDDsle1Q9iolOxv5LMWcCCU86aiVw7hqs
qrDyT2HDGQIt+lxKqsBF/3M44u3h1KPGl3ENCZJuFme0bsOHYuTfodF4L7+/ZoIIF+rmQiXGAgSp
jsRjFHMA8kdqvPKYL2rM5nl6zVPzqdPH/94+FIwARKsgJ06cVwI4zAiMI1NwBno/90sKdP81sh7i
9zTfJiY1WT0Z7D15xHENPhu5rQ95tfQpK91j/paORvuo1cXlvrYvR7nyz8qIY/M1UYjS1u+vLx9e
r4OoQjTR1NatqlVPyYLT1kScm5aiF0MNNQR40nOAIu/ZNar/nn0Gl+tsNeSdBzw9sZ4CBvYrevRr
1J1YwDh6JvNJ2bbFS2YmiPC4SVjy9Thg24KvFzhZe12gMReFi61JEbRoVgo4rzh2UjyFWNGAyTY3
dbPpao0O3uqoGM/JFQPB98Uslv6h2f+IIdbTCp5YhyrENJKu+oYUo7Eic+Trc/RZW8lLxejybjfl
A5EW/NJ8vdi6FBC4xbh39gXERdKOJe+VEr4gxPMHpf/K5hxVB2b5/ZUuVpzmKyVeyZj4yGu1yKcN
9Y3Qdh9UU1y/xqduxVEUnrIi8roC7msouBUkZZZ38I2zu4oApER7rtGkEPfVmMVh2JSQIlz8q4wa
WmGyNpWDcbETZbZtpAdkfTfMwSHSX92/whEsM07yV7PAdWszp9jK9yh/Us5pMZT60QeVcIFZklee
nEBgO9XMsn298hxhc8Cw0npLI5eh7SHhBNmI7bjGgyxtFYE0p9claye+0DCHaVIIBygFKroRJlPm
90yDNjRPZy/KXgWI+f2tm36HvDxkIIsidceChEsmLKnj6koQh2i41mwrWBHrlmYL4jynzTuNdkpL
IZkMInskDFX0kZC1olQa25j1E1QgdG/bPuRHLTdDtI8oDmdlQE/VZfTubFXX8N/+1QNnJpusHqEW
J4piDNl2fPSPrv/QWs0zOyXWXFqlZVH957IIK5PkIai0HLKabCuObwAViAF21KxjS3XNiH2QKyOO
1phMhPWJzv3zpAonoo/aVdJYq1Dmyb7c/daUjc5BmxtIKnqrxvyWdqLIWwoW54slTG9gw7jFGGQ/
9YF51ktgMQa7lk7pNnaRj0Jn0FfmGjS0oMW4Tp5a+9BXx7J4Q90GkIXqBk0YT1fQeW8HI7o0z7Ie
tAZmIi9fDMVGFiPwuTTiXg2EJOJAAYKCrTkcckziOR4SGptxoIUkS35sLoi4WcvMCyNZTvurKYxm
afE62qRXX64F8CmaMU568MvwZztIGD6YjksuqLCml3SngBVPfBcSVHtai6YgtDVNnm6WM4vkwIeX
gaAteFPaZ2UbrOu3FaBtGmorw5LTnG3fN/TOTFTqedyQDxDlPXkFSP0Yk9qotVhEmssgjHuo/DiI
O8h46oyXbXR4EzA2ZgaPIE0D2NoFybCn+xb2nTu+c1IiYdGjp4L2q4U72R4rI7I+PgB/COxbwbeu
ohkOVrMz2O3FM1dGvzfAGHeS1p/U6uTiPfGjLmR3vesnkeBy0ynuczvyDG/dD7qxWnn256qlzYEs
xl3zTSbu2LIohbIZseTBeAEv11E2ZTT7hGgwpHW90VSGcCSSG9dsUUBSpJvBAZU5IGB90rrbFmjF
8dJQprI+WviRjiAciNrlcVyUHOxafK+PMW81r+0HoAJ3eICeBYygrsxLdbwY3RbJJxtdRTr2lZZO
XDzC2UcQzqXuSy5TfHzEk7kvd/4DZ9vgVEPV//yMZJsX0LzmouHP5BEeJsraslJCyMvNJ1BFAoLv
z8EwTrR1LUYVqgDQckxnSxK5t8kwVEKeSNhbBBZWtwaYGm1sePm6mckgti6PwmDI4klG8p4oAHTS
LNnccY8bIHLtM+RkKK+BxYy7PBNI7J1Wa2XPBhDIvr0pOr+JPHRLnc/nUS8Mb5M4x/XVNwvPzDfF
5Wt1yj5O6KAyHg0Qh7WWh95943KC76Mp8rTOX65o9lmEL48jtZDjQsSlITv9dljf93SLNdfZqr/v
4Zn/jv1MUpIcP8+XuueIl81mdTqdKHq5aPE/a/j2PTMhSatwRalCiJkUhmiWgACFVt5fyeSfyH3C
lAM6GTh56mgg9oktOaFB0g6q75+FiDNzdCndl7AUdimcgqI7xp0QuxMexcuiXAz7ZLimXWjnDfpL
AZjqgTC0pEYKS4cOdCVI0yRRAAPK7QWOoRhVjcEwe33ZvrGykQHFyTJOmvmVAxrUpAKTLN53c3nE
5rmskFWt4OKAXgYgH2l4GTxhnNdcn9dnxXiwnl+RnDckI15tagfcC6m+8o7AH/y8v8PfT4Jfhwi8
BwC18IKkiMR3ZJFbyKnaDdeXF/RjjyCHBGfZuAI8QQ+oSH2nW+8hEARa54Kam/PloSsGQPgUTaJ9
BUnR0fJFU8kosQKyQJAdwOUCJuzvOTF8W7PEBwfQgRf2+at8i/4YpRNaX92208fWog2ALY6gKT+7
IRFxT1P7bVO0PXbD3GfonzlGG5Q3RR2fwrAGoCBL/QKuLfz9igFO27cWbSu43zovY4iGBzcF9B5Q
L9OFM7PcLpT9VnTr7soAA3fHb9pdYongj90Gu9rS8LipHR4IILSE7m+HcSt2MvaZWFcu27GTIFbC
sEmgq+udCtBeWiCyMPsKMfBLiBNQIpFUwsy4rioFt0F7uuxIrO5uvNTCKPsFehcbmq59hA9FZIpG
vks1QPXo9bv3J/X0stLFYt8+hT3tLfL7gXD7PYT6M/VYs/GIxscs0qQWaG6FtuYaqfvK2RywvhUH
rlG95Iriqg0tUK06QQl0tmv4QHfFTAFutZiktAtooYl/+ipZYlGuk4EJTwTDiRLyLqugwWkacmKA
SLspWV048EfMR3ylxmO7v6BF7fm+K/gdYtwKJRSPFYRWdhUOFRineKxs93hBILq6L2NJy0Re5DUM
M4Ioj7RzcLp2jFwok5YNVmT5puQAQAFoO/fFLITWmI2dySHsOAa0f1XkkNMYtR1gkqd85g7JOgfv
Oi0t9z0veetBb2URh8VFgxJqGWR1m3R31RL9WKBfRTH9yBLWL3AfG5CHoMPUaLaqUQNRmwePvZWd
144H0Ir3EeApo2EFO80KgR546oCULwFcDD53b1IzRL/v7NuPJQ656SMxHqDf0Kx4DQD1q4pGRH4t
65vccQ3KMSxp1PwUCJ9SsqMUoxdyOu3pZtm/T0DWlJNeMuC5DOJp44bNqDEidn865w6QUR6w7hSD
2TNA7vzvM8u3u0fEI4UyFH7Xfe9eph/rrWuDp72iPGGWLoD5iogwHPdxhkZtCCn2nIO+DloPybIN
on0LQGW8gl+69fSx19XdkKDSCk31/lrvX9X26f6h0CQQ29RUPTNEPSRgJNQKzXylTqCfJtVNTsr6
2/J+VkLs1NDISslMjUqSfXyJDQQwtvraAtqc+jSa/MU9ScS15bkYmO7j7xUdAycE+iDiMSBE0ee3
lg30Z03EhVSxbChoBSRVVgj8ajyFAPJ/kYEWCbwLzyy2NFSXhbzfpNT/SCSTxkOR5FKoYRefqlOB
VlrjkBw907ivEguvnlsphEcOfTFqNRl1SEkf7Q/fZF/dHWegaU8xI8pFRl0R4ZEDOfVZdzot4Bta
4MUdPqdhxtW/2znkOiY8UczfsIQzlVnGqyTQ1uLt/+adcD/ngCoA6j6r03ryFt7m2L6ZKMKVdmmv
FBH3LQq5IoCG+M+uGdrMwQN0kwPGByquy6LKzyQSbqKSPd7LU9RzQ1CQfET7fjOiydGzgc99XzUW
vcVMEOEtFLdKKzFCbr2wXnpF1yOAEtMGBidP8Mt+ZzJIT8G0ZRBqGEZCOjOGNcWbfxPYzAQQDkLK
+FJxc+S0t/F6XLV6tEZdjtbPvABceKsFhHPghFFqmAZblb6UmNl48y/7ykC7IqIN9DRtWIMDX3dp
ZnqODkX+U3ydhtVFW7WtV7nBfypzeIjWG2nd0bppFq/6n/WTSY2Gk/2sKKAte3EzIq0BGmoc431F
+U4o3DlFMqmh9XVTJyKEPLWpvn9zjRgxCwBdzL364IqYWWZ13zpszjpQZRwW9Mh/Y4dq9BR1/XZ0
s4cSaCLcONK+HZmms3sgMgMuLl+9JuvDo5GBb0U+0yLzBZHI+QFOG80OCq+SuQkt7quQ9RrAkoyg
VzBqIFdkF0rUseRhpool/kgCp7LkupTeiwN3aiJKMAKGZI7dbnEXAFUhtnz9y6UBfiyUGFBQAzLF
BGsmANCLuBCKKBWZIYUubyvZSPDk3GMUqDURkHoByNI5IzFTRz0ntU6DEhYXXNuNaOJ+YPg0kFIR
zrT4ak0GycZ+p4bm9AUv/h6+HO3NOnMowNkJ2iDF6Gz+Qbz0Bub9+oO4BdrObqOtJ83z7NhRHijR
00Lf9+3OENcKL7WllEzFxgm1j8PTIcLXSFYHRGz7oh6sg3uQ1rSC/0K/yyRVQt8TggEMqBM3TCpV
ZZEG8GACJDYYk4oOAKTyLDTjKQbK15tLh9kExgTdDl5sn/dNe6GgeyuduG2kBA/t0kWFgnV4Bzic
3ApRvNVvcl15S53smYYtuRSP4OKeunsQBYuaPHUZzcw4cvO2cUUsV9LLNWc2Dt4NurRhwPvi2bR3
Az/dYYTnEkH1BZhAXoMLJ2d0y7jp20hBYQlPLmVrA/eLB8lVeCy3oMA4ME5uWasTmvl1y3gF0cAj
NVSe9u/OB5DLRVCZ+fVU2arx9uQQOYATcRvtkeY8bNCJLAAhlEr9s7jHCosm6IloleXIbFo/yomf
CypynPxmsIB1hsTe4QE1Ze/PffVZKD3J4lwSYdGVpLBhMGVTwQWGTpwYV+BoF0hgYpAzMLxriub1
0QCKqMW8hf+fJA1EbsZKuXLUGdSl8PPmYwj7lcBrmYptOVw1t+83aS5Eb2JUiHpetP62DBUgnqkJ
RmfYpHTEPBdXboeBA8qO/O6Su90RwpwxXhq0XoG9Fy6hto5To271VjRau5HMWLJdpJcBCNHERo5e
Xg3N/bakmiycWru+/yWLjn5+NoRpN7ygxE2joG5VmMxO7I1McBTA4keGbLL9Zh/6xjAcFG8d1NvY
4DEXOnwogkn5ioUI8OZQiCizrPmoAV4TAhRooimbGOnYuUBXaMHLhgjiRCtuLd3Z81UTEWealGKo
plh1bWaIiJ5fW2TxaYtaiLpuFkVEnSnytXgVYFECJh8FnecAItlawbpSjAGzUgngVcYHTntutM+w
teXgHNRXljWL+pRIzfH+Di/kzm81btqRuUdl0X4Up5O1A5J1n+hjYwDXMFzv03W4Lj8nrNtcMYO1
4jRmqr9KDm9aamJQ4ToWZi/wIajhANUZw5ISCWPNuDXrSoE3AGXm5U3dv6FzQcOk7cHUEQ1PEfEE
qnh/8UsZ2xuZhM3nboiB1BAy2ROQag3uMgGpWaBZAQVgvepwPJhVc6ljh0sh8Y1cwsyZbvgftVYA
mqGAIFJbKRclfas1RwR/e2mjb7VFi6qdREYRb9XUFlS95B8FbgPoCyF5xviWDzR+ECmOWyWv9KLe
19E6Lw3vcn+LFg1QYiXgQYhAGiAB8itWRmWlCAawe4vAGdY2B1qWhiaBsIYxr1C/6/zhmqxCUzPi
g6F93l/D0jWuzNZAqDjHNoPGltMadOHD6B2aGi06jX9+Hz1ftybkhmzG1wNWYI7YpPxY66+G+3F/
DUuhFqjPp8KtguoS9/0QmNlpXEwwfCo/XKsN74iWBEnnaKcZf2U0J7YnauixcCw38gjPO4o1ZrkZ
yNMuUzYe2fEKPbny2nM6W3MUzPOxaEa53l/lgmeUpv5wtM5hVvXXyFPECYNUDijkNfwpZTDiBaT5
ktObepV6yK/nb/fFLRzcjThC9YrKy7Q6hDgBZsioii6mJxSUjZDLQCv67GpgEwie7stcCq9uhBLa
6HGF7KPhZkD6KXtqnGaf4Gn4p9oJgNChpR4mP0LEj3NZ3z53pjQDUydaHKFA63tA+MuAMDj4q/vr
oYkgHoRiM/ADH0NE0gRGWn6E8fpfCMAMPwYnofvQjVvr0pSs8ppJJ9QIgSgAQqr/vs9YlriZBOIW
UJlACQJ3GK4eRgV8s6OY7kIQf/Pz0w7ODiEW1EboBSwg4N8YPjIBiKMHoFy9v01L9jpfBBGvVUyT
e8p0DlIcmiqQ2HgXw1ipZmjxH6miRA0LQ963W0Z4h5gDXNKYcMN1u91/l9yR877Gf66Zoa/1P7vW
2kU7/RUDtUZqbS7lPgUd2ydyxpRF07Z22pTZ1roM32dhgM9gxxbge3+6FsArBe0duKjiM/0g3EQV
Sxhoj9nhil51VAQ9UNHKPEVJBH7JVGdCCLcQakEzZHiDoIlxb3fnAGCynq4dALJ0OZ+FCu+hHTDh
9EuQ6snx8qWev7ba9XNLo95ZegbNtFUlLzOFqaO2T6Ct7Ml/6NfJuT1yq+TTQ5I8o5ze4r4KHHpY
8LZG3Ddtyez0xCBpWGAbDVcXSD+q8Ok3tNbQpRcmmAp+RBCmLYVqICcDRCCkmpBHj+P6mtrXfovc
n+NYu87M0cdc4wl/0dZfnxRfv6ieM+mE5ftRV0ihgjPVyhepeE5TK6mc+2a/eGNi95AARL+VQM5I
9EMo9UEbjFeeH/7wYWA2Wm94ffUJqo/a4iJAI7ndYNwXurguSQN4INyyiKiEOLgCbXZjEI3Xsti7
0aGsHzimpCgHTQZhdE1Wc0FWxeM1VD+yBrwF/IbxaNhNNCGE0Yla7MasFsJ1lWC4FtZtzlkFwv/7
27UYu3GyBjBaVlJUjVT0UcnHhhuz8buKtlUdBhwMDJi0QHXtZKCopNVmlhJXEodeHeTKWLyk5Gnd
M8tCYmKY6H1HRLz7Fmkc4Gftyiv/9HHMTrZemDul1F/Lc/JQ6sP6kho0poRlu5t9AHE/iFJfF0lc
jdftSx/oHiK5h8Haf+S2nRjnAITXFrBVCtCXWBse0O6AJz+iKEubdvkuiv+Kf2afQShqJY6eLFTF
eH162ue7t0r/GDLD0x3GcDBS6T2Asbt1IgAKdnqIZwHF/BdtcyadUGF1ZJi+Ycvx2uYn0bt0abFj
80dXyi2+RVDrctZ9PaMeO6HOPau5A1tjuVu0bgzW21GzP6o9qOz/BoZjhchBl0Z2uYCW6US7iYVF
U/pZLMmSIzVRk/DaJHv7ojpv4eeb+DginlrrjtVanfm6eb9sutXXBhSKr8BHfwx1WjFk8T5RBWg+
MBx5PFhvtb4WO88HDxf2m/+bMedSvN7fX9rvE1blBZ3I5C3MOEzeIvVRZijFnKXf51kFc7/TOw+U
gbffX4Z8xfW1PF4VOXsR/PJFy/p/4bkFngVcMHBRFP5Xm2LUjmPhs+MViJK6Nqwb6SkbzPvbtJRV
wf7/CJnWOfM+o6hVYSiNsDrJlg02xhhsebk+JzywxQCgZKMbs0l05UoRO4ULpLED6Qt3IfphAVNN
GDurhAmfNbjru7BnQqPT0H1veJ4GOEaxEwtXH5MqcI1EgDPeyoOm7YOQU2K97tG5qTdBHttFnI0c
xfsvYBejGRA4n8Cu53gM2BPfFchdmaKFgoP3Z3jDRwuXXeyTPUi1wyPziJJrqG+0DYBoNqtVs3pa
/ffbghZsAVAhQJ5hZRIGV1CDJPFAG46W5b1oBJvCREj+daL4uqXevbkYEgC3UKNSlUasEgRxOnp6
krfS8l7pnTaTDyNO+UYOYSSuFPtD0kEOs0I8tz9+9AB0MkbHgnPTL6cV7Q5ZurzRKoI2julG1cCk
e6vNgucVQ1tI3BVtowD2PK4dOFMA5Vsbim3+vi4UaAcmUNGVDwZBljAbNZb5Imgw7mralT687oyR
Fu4sBPe3IggP5qpD2ndljOB+M251a7c5XAaKui8owq0M4ur3imBkCmWa2kVluDDW+m4wLcpWLSRR
boUQNsUHCC/8GgvZMrr4ekALgWGixYV2q1E3jLjCGRZNiohCkZTeC5gSSs80XATaoRNXtjvUWd6U
06FXp+HlIp8pzpjy+98LnPliDTzv45jh9ys8JVPdqJ0Lxb9M+n9rkDdHQbZ3BEKLjoAWEiQwHYR2
YPir1eqTdhK0dUzOf7YOLx+TopVwENG79g7MONrkzUIjxe0ypmXOBPghk9QjuoLx/galnoOt2kCr
Bv1Ew1ZaaKa/lUTYuRRmyEeLkDQe9y+N8fLy5hurY2Z8HPd2jlGqHrOuR0RpJ8pB/b4fb+USxs/m
XllJk/FzL28Pra7vLCvUHymW+ds9T0IwBaEhhQtvSRhMGsp14JYZRkLQjAHHjAeGPr7eX8kC1N2t
EMJoRq3gmYpLvz3l4/kImLN+dT57+6Y2z7tTNJpaDuobb0Ikp0imLE8kUv0+WAjckodkf9ec0fOy
qwBLawcOiLqxpdx5pz9b2RrD0Y/oM1Vev7wRk26qIVDtYaFcdrMH390yM33NGaBolSw2+kl9fALx
tG6v9QfFAKvns3UwaEr7HxzhP+dKDvpWaqV5fgpxRYHqBkpx25P5r1zVjwjCAntRxlzhlBg3QbKa
Gc8AJQxFygEulLVvt40wPq0GHU5X4wD3pm3bf/kH52FnTUN2ofFEA6ClnhFhcb3iK8qQY9OQ0xvt
o83hkJxyla52qNnk6AClIzxNP/nbG/9sInH7tmxcdjlqKNdx29iGdr2v///BS/78PHHvSm0qpENS
YUUv0WGPme8rSrO6v8oPYF6myJo+9d5SCFcSobcu5DPsnrnvgcUR2hh6MHTrEqDDTDNpF8BCIfxW
MwinkoVi5bIiNGO7TXRzj+Narx9aw/lbr86ILjcY79Yw4EG72P5DvPTPlpLDNQNbYRaJwTITz5De
NlBFFY1i1YryuFy+QH/EEHFzBupoCUPyyIT+P9K+azlyHdn2ixgBGoDAK00ZFSW1TKu1+4XRliTo
vfn6u6g553QVi7sYPXd2zDzMxCgLRCLtypW5RY7s0Tn0W8AGbf4bN25syYQ+pmNUYUkAPqHzvqtt
oFlRa2GO5br2S7HHvOxW0rF1qIXJoGPYx2NZjq/sM0WWuTum9i/D2WMIDjvC7K1PuHlVC+OhM7Ux
cwoVybCOwgnu6/c7cBs8PW1c1QqU8EIV6cJuqKFeBMEsB2oIm4E+AJCxe9d2DwJ8y5ssDlv+lC6M
hjTLSRCsuHl9SwHQ/fAlr7+sH6iPI6eyD4GzxU245U7owo4IsFdHLIDE2Lp3+vt6B5/yuOFPtmw9
XRgQ6aMU2xbQjncHGLZX64iaPwaqMbl94u7WO14pvl1e2sJ+1DFWsqgcRzpB3FfIC3fP1i9/t3cz
4APxrn8//fxJNsjGVs29pnGsBsTiOuMjeT2LAjBEVSO+h6aYrZW/g8j2tg1ef9Fnf3+hidgQlPm0
w4vWrTdMMHz9+nhEQQ/b1lvwsdjg2Nh60fOLvTIhZwIXqjiAs0FF4R9PDO0vcMTNib294+7WDuv5
qd6Ss1DAhGqEdi0+HD0YTv/l9mdbqYBBF85OsdC8glWpqSQfnw30qRiF9tQ7rOY4iE/YC7uleatG
8EzYQvFac6xZp2DcPkhQNkCTcKswsW6P/khYwgiCNlByU+I4BWpIjzDrv2ZzhOIBCF22bN81AvLi
031o5JlGd/oIEKSPixE7+Vgc0O3EzryfW8HFxrv5qNmdSWmS/71+/SXa0/3t61/pflyeYeGWgpp0
bTIHy2+n/yBav8aH3Wu5P+5RiPcmu3fch4fUSXcHZHlbR1upN15KX3gpk49Nowl8wRNAy9MxUTGF
XmH4HVsB7fo7yCoPPw8vn8lpcyRofjM33tRyRDFNqiZp5+RItnbi/9NY1fiI/QehvmH0NhT+wxKf
XZ7IlCwOwHL9aj7yI0XVdEMH1+P2M31fGIdKnZS4yecv6KCXgSj3EblVg0ZG79h342Grb7FlLj70
6exAVQducBCEzyUzLHTZ7f5jZB2X2nfOf1UFODvbwlpQkRlmxmdyDkwJmLa6/8e+e3pq/rn9BNYd
/B8xy/HEihpmEc+fMBosAlXowReJGXjN3EroNhzGB2PH2bfrRfk/SndyiEsP/t1j+f65+4oxpi07
u+UMl23cIVJzNS1ntUitN+zj8nbUQ1RhohwMei03fr/bTLtXazZnn3FhSUYQEYO8FbeFqpTl1NZw
ql7EPQHYZWsUbD1aOhO1MBt1qbUplXhVyH7m5OcXuOQQvLj24ffpaYtRYL0IdiZtEVgQLieN+jiY
g17B/S51AR06PtfO/p879260Xg5IT04/byvlepyLqhQoUwyOpZmLHEjrBtYUKrJXHayVj8XL6xH5
iXa0XFzfAWPBv3/3HxW/DbHrzuaP2PmSz1S0CHWl4NqH2Pf3R7DUYAeEi6Depg9zUG//Bo63AM6c
HNCW2WoqrvQvZnfwR/pChSKA+BOtatAWsxtPvn69P1qDDfmvDw9b3Gj/8kL+yFrokNTjJqATZJ3e
sKhzRoZF1u5536DVANvpIvC+/Wn/RWn/CFyoURkYJanm5HnOOGE2QYLLnD3qX0/sYUPWpvYsQlM9
FTVj5uzVyf4dM333czDs777s3YdvLqJh1zlsnG7+i9cO9c/pFn6o452Uwxx9w5NbKVQG0I39t2q/
uWPhX2KGP5IWAWuZkrooFJi2t+aHael4Hcd9dpgQ6X/BlpbJNnYg7do43r+42T9CF67IDOv/KabW
buOcQiBUuGftMeva2vZPenwKnJ9vW4iwjeeAPvvlY2ya0OjEHMtWjvNO7Hvz8Agcde0M+3bjfP/i
1v/3fCZZmpvQTNN0zmW+ikffOVoGau72R0a9BTRbWdt4/shNsjAxTdSD6iCck09n5zzOIfpzut9F
p68ocqICg/N5nntQbfvl4IDl7hA5T8nnrRLaenXw/0yNuZysh0k308qcHSTe/u41slCPsaY71A82
v+1qqelM1MLSdIqJ7cfVrLBgJsCgZXZAgs0fNjwG2xKzsC9cD/S+6iGGx1h/aaGzPdr6j9RqHKwe
TNEP7hwMrNXWMeP4Gccf+733z90d8qIX17WO4c53fvz4ggGWd+BhxVPu2T99JM13dy7S5zbfStcX
jsZUAXTEPzP9MuU6UPSXul0WahMUKdG8xkwSR4o0sRIFGyhLpg7ubds0f98z0/QfUdgoJTQTk5gQ
fCkqjzQ16+tG85gBatsCGAq7q02+QfS0LmWenjYJI1eIHpOYE+dhp3mpTMUz14jcgSWCO7fPsshb
TKwHxTwz8BEgZxL498IkKL3qyyD2G69NQVrlG891zJxaj23dNF5A+Lbx6eZPc/HpIM4AkB27gjHv
hEHWy09nhHVYV3nVeEmyo+Xh6xjv/UOt273hRlvD9wsP8nE0gV0PBNqAAu+ykkjzCUtA/Kb1YqJY
iQo0OBDh6c4ItiChVzc1L6Gfvx8FllfFaPjlofyh1phUtdZr2u4t4GO6E0LR7dsXJVY+HajAGS4M
X27mWbuU0mropgRtPXkg2FcwA6iPSWAnWWd8B5CzwN5eqWT6w6DwLjlJ0Mk/Cz3kYh93LDHvcz83
sBSg0rG+zRA0bJ3aGNhPvSmAyPOpGX3lVKqvuU9UMPsNopmsoW6NB73vsQmuVNTyOa0yUOw1RS7e
8iHUf+djXv6gjTY9JpLHr1msVU9JMypuEviptLG/r3jptKHTrVbPE6zJnNr+WY5t+tincmosaQql
dTu9L39oWR5/T0c/epV+mGQWzYr8yY8nA7OeE2X3ekHK0B077D/BHp4ofA9jjWAbX9cT08rDftxp
U91hfowLDIqmXR5Hr0aehbmlJ2K8rwwsDd2FkabcDXgN3xmmlhorzBud3KtllDx1KfYiPmSRoqb2
RMagccPSN4iVpL3yGpAofp/MLv/am7V5lKQc3/Gi4sQiss1yW88q/i2TIJJ16zTvVEfx8yRyk65t
X4JS68hu4LpUnZSqpbSbJsuBbw+bOrXKVmOf60kfWrfOJJjWYWrEtzDKaXxogW4Wtt9OyhOm9ErQ
wkRlkzuiDtXGjUuw34BNkPb/RFmQT8cW345ZtOv15jgOQapuKJ+xYiZA5EBUglXwGljpF+820mSI
Eu/QeyhRZoOtjl0Ogruc9eGOTKJPHEwTkue2yiUcRSKilyZvzAgfRM+MeZ0zrkItRVfb+qim3/wi
wVpbM5aap5USH52qWSXxVajBHK1gvHMTwmlsFyxKTUuNzeaexyb2yUYj5idtXzc7cIQCR3SPlmbq
VsVU/mj9qSodoU7NL6UIstjJOh4FFu9NoQMMroWnvhD+iwlImHJQ2yRtdya2pw17cLq2I9j8kiHD
HmbNfB7qHiOnykiDxO2GacxBhlYHU2G1Jbj0MOhT8XGjrLNiq0yOKR8wp6swJMslaXLsijBjY+/1
rLCbfs90TFuXv5Qk27D3y10xs1XkRDMIdInDkPBFXM2VrAMwN5j5IwL1eVKwpVAguN+NsiBulpaF
FbVDI60y48Q2FViK1jeVXQ4iMQuD84ELOKFsrNvGbcWCYtMBSIJBsAigGVt4VEwIxawx0sHTxxJB
BurHdsLY79tCrnVYRzI4A2TBFoGRxYUBHdq2ztvImDxEEDvegZDIbO5A4olQZvwl/HDjzayJo4SA
nwTZNqhmF551mlhn5FNAvJxx+gjmBuxJK6C8aTV2n/J0Mm09GsiGf73WI7igGXDJMSgJNOjijAmv
zR5cZpMXFVK4tG3TA/xte0drI3dydJU3Lu4q6tJmebgycEWA/NNcuL6uHnJcaki8UEYmAKcG9nx2
SufQsVM24qE5DbsMHWbviqEcmGgOjz7r0FklAdvMdVFpkniE+uORsuyb1vB+P0QCzsafpgfsjGvs
RFXK3W29WXkyIHvB+lDsP5536i5bAETJoiDXdOzixhpJ4G9cwrtD34qnVub2aEhHw4KTJrYn/Yix
jcGKJoTLmK9+uv07Pi5v8QUw0YhABkTlhhBLjRJEr0XXZKoHehpidznCK8vsWWfJISvdUFVNty0q
ZsNUDvY4YcuwkF29SwGsxP9lCKy0736VkWnYrdpkJ0wgKfeETNPnpq/BGBOmlYPlIMkxqwaBZX9h
8ZKNZWON2YhxjVSWDzzIm5fbh7p++cCWIqTB5SGoEcsZHlJEWlFrLfEwJPhQaOWXptC3gC8rSsqg
OwKfTcODNBYvsUBnvkVEM3hT0DT3mjb4DvQ5+m5q7VZt71qUgVXoFM1IdR4QWqYGqd5FOTrYmpfP
9BmCNuOhTqfUNoZmiwh2TRSmXMB/gywEHmNRtsCi2VwOiB48QV3W27W/77eGd65DTnwy+HsdZDPw
TB8h6fmTM9CrpiBG9SoSlSetqUeXdJQ9Z6lenxARMIu1rLHpwAJbTGO3tQR9CXWFs5p/AKWI3kHI
wtnCWVUiqaju67qnDjuKWV7LF9Lp4++KYThidGte7I2ptgrS77ogt7O/ZT7/zw8QIP2FBZiR9Qt7
ylOkmimbv4CROi0WqcTtYCekvDON6U0ln0u1PGam7kmFP5K+trpoK2NaueaPqXcd8j+Kt5dmr2wh
f+xUmL087T5XqpHfSTPhhh36vro1eLZy4XN0oKJGjOcCUq1LYaAKlo3E8jUvJTqwMtKcJot3hrEz
47p/65XId2uti3cZ5g1sfRJbgPNr92VoHBwYYNnSoHRLzh8eDooPbSJeV6viRMeoc6HlNWJalnzN
gBTasD7XPgXyMH6pqsSAp14WbXxVIVMpKPEigDcPpppld4HPkx0PtO5TEvvpg+JjOzUHyfKGMV82
iWbN0ufvDGoJDQCGZTSC/fO85x2Ommih7efiaZTjW45RQjmTxkvxFObhay2pPRnlhtNeOTVE83mz
1OzQlp40CkBIxxWcuiTZHBTYfvdPLj2DgRXOLOxoa07zX876R+Cs42d2RI98THC2EChADaqU/8Q8
3tV6+sgLINhlfReFESidSlBTm+r+tn9ZeT6gVWG4X8RiSAgWicsUJ3rIlBK1mpSnjhYHqh2nWKfK
OxpviLp2ZQaITTBkwub5cFQdLk85RlHY6mWmebsJAMfbx1jWi2d1Of/jSx8WFS0bkPFr3pDnSMKt
bGjveMbuJz/5SaL6oRkzR4nLY1FGz/0Uutr3vu++SFG7AVFcHwSfmHyyJvlbK0c36Nmn279v5eEa
CN0Rlc1BJ1zg5dn5yMxCDiiJUR3LhFhuR+VXmfV2XG2ZqOuwGh/iTNJCl9opSP2shyQzdAvFkaal
fAqT0+f/v/Ms7D7JI0ZK2mteHHcO6e4b1ux8eizEFgPM6ocToPyBNUB4uQwYWFGKegCs2stq8dBX
X2VT7HhPLaputHDWBMGBqvCkoFFmyz47lcOgcp1rXiITJ2Pf8oIddL13ldjc0NW1d4DUErncvDNE
X5bDhG+aHTUC3aOyyQ6BmX5GHNEdbl/QSmiAhXU4j4nvhuMsUSxqrDA1SGLV02s/sHve9sc6UYPJ
qpgGPFhEJ5exoT5U3CyOY9G27ogw9L7novksDLPb+LzXh8bY32zJdVSfsbRv4TmbUDG6sIqJV9fa
ZHX1VO+1soud26e+tmYUcYCGBi4+L8cG5ctnFsegE9BxkV7ayePE/PumaY8B++tMCwEsTKWug3ME
nP6LqKsB1XZMwkn1Yg3dqTTflQVFFW86jWT45pfakz5smM5r5cSib20m8eRYkAr7eXmu1BC96AwV
mU2WTU8qaJEcrOpld5y1k6f0bGsUdOW26NwloBzMCzjlwlQrKPjwfKoQ1jVadgpzVnsd6GC3bNW1
GAw/gqJ0xu0hiF4mbLIycyMig+HlqUGdxojrfZ8Hf//esAgFYTpWoWDVEvTi8uMlShV3YQ0poZFS
Jx5Q0cnbdGvbxrXqQYqADNgoVBaW+ObJTDN/aHTD44Nfekgd1e94++KprOutNdTXJh5qDGko8TFs
o15GZXWqTpFMJPWUopF7WqTwWCQjhzTR9P0ou/EtVNot7712Ph1ZPvwsqux8iSYdfNNPs7yhHlah
d6kDPg4JVAIqzIZl1HlAN2Kwa9UwQY0LlYAO6uhOLDQQ6KC2mECR4WG2i9q8m9pdWzfK7m/tBaQI
RNKz9gks6LhUDVFg5rnEbKxnBhjgnB5FHBwwWLBhldbua96OgdUfaCRpy15vahQN1ZqUeRGPQO7c
GcmRJXp/4H4eHkSDZkDJu8D966OhXzXH7ugoYdxqcbTcYEMnWoN6MSs6h4fhcEKGWFijKpoNUSvx
K4ZSTaEiAUN6wpaXBWKuuDJ8Qb2Sm8k+T0fllGQxOzC1ar3WrIJjloTtYVSYbhu9Jk/gkFG3iC1W
PB4IoGb+VwNFNxWaenmZ0dAFpPMz5gmSISsY7hojcI3sH5Z4LFOtXG2sgKFzAY68F3MzaVh5H6jO
oF6MMjU2vHzsFDmL4YtKkMCfCPXC2IwsWYeDY4RjaCH2Lja+96oo5NroFaqgjhbz/34mKhjQ4G5b
zjzOQk5OVK+H/pMco0SzhNINundbk66fIkfASlRQ6mJ5Ebh4LsWlSRKWRq0zT8l9/7VKzPpXMfhk
w8VdH2qWgugAg+gEMcvsAs8OVU9MgXUlzNMqXn3TOqHvEh3tLiuK63bjQa6eCHEeFu+B7QBV3UtZ
uanQJFES0xNN2FcW6oZ9vutzwYy/DvVwKJDvoZmrIssyF49QLTnN6g43BWedvSW+mR6IQor72xe0
hFYh+Zm9G/oCHFUJPMHFeWqJhk/OIt+jgcjfscJXWFzWymPVV91d21NyCoZJvcuwxMOVzNR3sSTp
vk7T9rlUk6MhZWKT2E9cU5b+niud8ZU0cfMFiL/i0Qx7cKtWTfzTRGtxw8yv3LrOsZ0LIDSDEEAU
Lm/C7Cuk/lHte2YaYN1ugHIqS+kLhnk3rnzFRuFxQrvguxDfY5D+UhLYatGBpZrvNXBfqqWSMHxn
8NWJi7pJ9KPMWflqhCC0dHTWhdmOx33+1sVU3TryEgkz3xYCVITD0Ai0xJfNnDwBJw+RIfd8LrFK
RRLsIFZC0Tg8iHelNP1DpypYuJwirKt6pXKb0X+IUlE99hhpuscywzejkvopgeHfSFNXrgPhC+Ix
BlIIhM+Lj0TUthNNG3CPtwyDUwHaknkaFE8Tii0bT+PaKSKb4/Dw0FyU45cLsZp2rnJlRXzfi9Rm
6Q+9Ab6ija28EJZf/LVxERyBGV4gUnAN/3l5+aMe1C3NzfQ+5w9MVJY6WczcIIy8/nZzywHVQVTR
YaeWxWAcBd21WIvvpwyd2XRQfxpqN9ks2KS/usoGQCOK/iRYYPBuVBjly9Poscj0MMiTex/O9DGJ
o7n0GmJXtk/lHZ5OtxElXVU9ZyAK5XP6je4gbNmlvJCYad6iu36fpcR4GVFmcTqjNa0p7H9NfkOB
TmkmB5Np4lkjQ7YhfbaRF10dSEfgjkI37AO6E4vTtqXf6FXT5fddHBj3Mpsmt9CGYV+Hza9YCaPH
PCRgiRKx+nLbrF5p6CwYgS5WGSCLRgvm8th6m+rBlIr8fig7MVm6HhQGwAt+oFqjhn7RLp2a6pcs
hvFvXyEEw0Ch0oxcD32fheBIkXWXqWFx304ZcCaIKF2oEzb4JX2z8TCuzeIsi4LJHUsowEBGF7Ik
zaSW6Glxjz2cvpNVhfCaAWEa4Ozqpykk4W8ATY07vxlkYplBpIF8esgOt7/0cogIMQV+BRBbDE1E
mJ2P+dsz59/zIASUoSjuJ7ViL4YC2Aqhw4xeABfmoLXTvcS02Y6QvH0BzzXtrSiJx6cxbxJrEjG7
axRq7hpffNeCKdtNYtwNrAKNWtwU327/1qtn/vFTwbOLxgsKbUvrXUQdFUVUFfexLw030fhDhih7
X2Rc/35b0lWUAkmww+hmknm7Il205dD2iVWm0Px+EmrklKzDCBcZUvu2lPn5XD6v+XXpnBigcZ7b
gJdaHvEadE+s1NEB9ZvYKbtMQ/W3YulTUxPZ2yxr6HC8LfP6G4IaUMcyPwSwc1ljEakjFx8TvGrm
lSBhm16yMh5CKwO+qHwsQNo5un8rDvSHgLlBzbCiUJDFEWmr91PTJtyL+xZAK4BQS35PBCfUikgY
1H+N1pjhZ3hR+AsCXmxZ6yqMqi6VkZteoMU6tkpioKHbZUyEwUZkfv0dDRwJMsCLrCH8WzxeqMxU
xVnEvQEQP5tyM4wsQMXilx7bzaINRblWx0thCy+ACl5Isw6xQQt8j4WMKrfYIPlfW3ukbgDxoSQ0
E74vQ3Ne5+GUAsHrRWWn7fWp6mBsqdphZWsorb43ESzQxsAGT53FGyCja4OPMBQVLzRiZiTFckat
9uVY9TQU3sQHp+j8UzREQAfUr1On7kvl9bZWrnxPLMrBVICmGhiwX9Yqg2bMe4kI0WvLZMRaPUoS
xW44i8XfxtiGMec4AlJmwv5l8dDgpYocpMg9wuJDZMJfa62quELb6ptdqeNC0MJTs5Lrfkbz3EsY
iCWz33n/ZBbRhq+4+mwQggyRYKoZXDJQk0t75ftjHUb+kAM21MidzPPXjLTpRoV3VcgH3AqFc4EM
5VJIFSqJ4nMz99ouApCRBm30QIIs2xqKWZUjgOeCXUIOd2WZRIKSkeC5NwSRf+xTEdnoK9cbL3ep
1/Dq0GmEMQB1ETRyF+Y2bFJetUiNQGxnF2pst620fOlW5rgfgr807ZAFmJ4JPAQKMXiYiy/Xs9Gk
BfXpKSGfeDOAzdNsGuf2y7kKFz6EsLnhJ1AAAYzk8nrGZJwrFYKdiGQKMKyhfJswufjWISW6K0cR
vDfIVe8mYPT2gT5FNtdr4wtpWfDEhirZtwrPrMoIaqxySSp7SI0feS702mLSCNhGwLCMX+cfS4EC
YZgqA2/9MsVFfudLPmXsFLyZhbuje9Xt7rdG1j9s07kbhxQUuRGWgGYTn39ZAij0aax4mvATAtnU
7lKBRVZlqe4Ayc736AgOTjZWpdsMJXdAfBw/sLoe9krDsIsZtTj/Ltd46fpmHj6Yde3fm0qUvzYk
b55FN3QHSCbHaQp96VR1QJymUUVrMeydrV3DBL7bClUgejcs1zI2waHEXOnmJjCfqJsuDArA1emE
lUP8hA23SAz3qlYflfZrjPrGbY3aEjS/oLP4syAjcB0YUTh10wnQBlvvdSuNHuPu7b+QAzeKCiGq
2mhqXsqZtKxpIgNyTDpaysRckUVfC6N0h8nc3Ra18uiRHv4RtQh6RtbmJA05PzWi/eSn7M0sd814
32BHt6b1G/ZyS9jiohQzblstx7liHCtw7pXq+dBssdivXZKAQ8TWKWQKKFNdfjwtacEnB9T3Kekm
LGrV0+xY5xU/8LF9MMxR3birpW2elQ/wD6wTw1UhulqII50eghMH4vpKDFbMstapNDCs376m5bAr
MghVn4HjKqhJoeh0oRIxal5SmGXo9VpUYE0dDfzC7cKm+1IHnQmaK7PXvtUYp4EtHZNwsId6bFub
DFgrYse5aF9bTjJsbwj6APxwo4qxJGvMYwMLTYJx+t6xNHliGVF1N4sNzUf4FOjqD1JUOhD6Y1v1
3EHTB+lspAXlVlfsyvgxcK7Cuc0maUaGLh5WqoMMnEqqnADhLz93psUORLUVuffrjQ95lcniQyLC
1dAo/Qgc+SJdKmomM87bwOOV1exKLPvLvo+Vc5c+bi6MvFINgHnRuNRQKkPyfQXHVsc2wlr1IfCE
BCan409A9B+MioYWyRSrUb92ZeDkukRnLP0y4b+SeO5G27mjsoXdvHp5lz/FXJw6RblGzaM+8Brl
LiUSoV25T7S92XPLVLL9bWVdF4ZdMhQgcXEF2e6bfKRhMwZelHyJdMXtxt9d+Jrkyakb3m+LWsaS
uE3s2kLjCsTo4E5awhewaUAHHH0KPFWWjubfDZhzGMONVRVXFoUhfEA7E5uSERsjpLy0KILmnUZy
M/KqlN+3/puvxvs+THFVG5nFFTwJx4EknAUE77BdfGEgOyF8P0wHgMhU5UTNvHd15BlNqecvfamP
+3jIBzdRabBjgRp/GkJe78YQg4V9yLs95nG0J9IDtp6rCK1LRC6ffIT1j22mP+edMJ8BUN5cAPvh
Xi9iCmxPQ/cf7ew50EYgfPl5DB+zI1EfSS/E6I1xVANvoEf0e9NP4k6NHfqt/un7zs5/yn7hN9++
/2XNEQIhGxn0vM4RefRCNsv8sFbRmMDcHWpudp1701OuWkLuh94qN8ApV63DS2nqcspvjABhL3VI
K+XPMCiPUTE62mTsMUq5MwUmkcZTF3Mn+wJbmpjTxllXxaM5jEkAdAPRKV484hLjP9VIqPTUtLOM
ElOFgY/2Je0sjCpZJRngFugnSv8Jqi9tbTihBELv9vdeedri/CcsnkKuxjGNKcP3Hr8F8s0cG8tX
nK4htr6FtFrxCUipZuA0+nxzmn+pVuFgGgXybOn546Evfw8+qOC6rymmHLXgM8WA9+2TXT9yDfXy
2VYbyILJx+jWWWzXZ3qTVFobemrkdRx04xwkgcCE0/T7bUErHgiStP/sIgJUf5mWcD8KNIkI2ut2
1NLs8j4Bx3HIrMKpNxT22jqiagbYAmrxAIGgf3L5CXulIDw39BAVLW2euLBS5XO6JWRJaYfQBFJg
hedaDIp0y5asVOsJHcQg8np38Pw7Zj8zww0cBcsV5YZnWbukc1Gzep5dkkyypu0SiCrzX4piB0+Z
ODXVRiZ2NagyHwiAYg6jhphLX/acmBzrKM/qyNP25bP+TlxM41mVuXsqvycDcJLZ59sasXZN5/IW
1xSXI9VkC3m5WttJ4SQhWk/jVnnz2lRenmrxnmI61lKpISWa3MjdAeOkutWT+GVsVBuX9Agf+jCn
mbDIJgq4ywBcMQPd9BmNMIvyxdTTTyTI97kZPvMq3hWTsKOstivjXQTFYPGmepxG5XeJOVRlc8Jf
gzpceiZkUEgMkVoDloDjX6pLiTC6AIGC9MxH9ZG98Z/M+ZE75IAdh/jn9iWuqea5rPmSz1RzGsZC
zHArr87uCg0DTeb3qmytftjiEFrTFrxnRAhIOJDsznbzTFASlWGZ8F56DBsKsj6yWjpYgdyIea7a
z/MjwKgECv4m/oXM41LMDAcIsnqSHhrOT/ITuwMmNH3GLqdX1Stt38njzBoP7YbFWvuKAEtiWh+Q
fpACLG4sNHIlnAxDegFpLQWxCsadLdRoOmMj1Fq1WjPeT8coIwW2a3E+E3m8CjWNvHdsmADB9Kn/
hGlJtz4iAdqwWiuOG52TM1kLr1lMclATBbJ6W4A26GttfUGUYCEBsbcWSc4faKny56LmJ3GmHXVF
tAbV4cirXSwO3/D+q38cwCl0lIHAATDh8o8TtdPCwMeMQy2bTyCy6q05MHP+/iEBk/t/QhYnQHao
smmoEE7SwGJF81jouRWLp6DiGzqwehxU8UF4QSBuWWbRjHIQIm6lJ81UWpUiH4nSb3V5Vt09wFcI
KkBnjjL+/CvObmQo86KqErzXEeRR+ypU4SbFRB3wKaVoT/Afo6IT9Exp4jbZIFy/F1uc49dRG2Jk
QPxAFYGnjBzm8icgnR8Y+oewgxENHUXwU4UxdDck+u+xLqgzGMgtbt/impXCVjZ0jNGTR+SxMIf+
ZFSDH88PWYo9ijXTAclvbEsZdRtKuWIyEN0A5gA8H2axl21wVpC27LMg9lT6O8f3Q0igx5U9D9L+
9ZEuBC0uMgjbtjCkIj2qJS4w6nd+Tz0QYri3xaz46TnXxPiLOtd5liYwwJR+l0Zx7EUgpnMLPwvA
KDaJ70ymtY1mZGhJ7qtWk/E+wJR/vwmBWrm6ix+wuLpJiSokNzkYjVTyrilk3xL6mIzKwSestwZu
PEimfymD8jC24JBDixP4SVkmdirb0BmSlGA3Jd/a4732q1Bjg9lBmxuzu4tfleXA4oHdIfbCilrm
IN1kejYLulGhXFMmtNvQdUZZD0WiRT5ZSj1sgWGbz17fl+W3UH9UteggUKi5fctrx9Hndbvg2kF5
aDmiF6EOFRGR4Dh65aoGxoPN73X51y0dhvG4MylLg93qZu/Xaey1LgMGIsw+q/WvHDPWn2+fZsWS
zuMGM6wWwxuYw7s0ML0OPqy+mhJPAWuoXXVFjpS0d28LWftk50IWhxlpUxhBThIvTGzd1bBe4+//
/kyBhVIYZsAR/lweIg0qva5pAXdQv2vJm9QOlfx9W8SaeqEThRyTANmHztSlCLVMfRBKlBARPKT+
8xAfW99h6fG2lLXbAAgWzgagAo0uOQrL1qfVQGER9XwqfmF4rbYp9o9u7d5cy5MAjP0jZ+Gpq7rI
QXwUxl7xniAaVELLVzPQyfgWCRq7KsneT5O7pMBi19FLzPAhU42N97rmXS9+w+LSsFinLUyC34Ai
WPYTXSv2i/8DslruhLkbPt3+sCt+FMPLqL8DuQHswTL0RlYY1bSXsZcr3hilj0PS2Kw+9HHohsXW
aNaKuqOAilIB2oFwoktkfltFRmBKNfbSYbIa9juoMysx6cajWtFIjPAAPYuePypoHwR0Z9FJp5Rh
71cj7pB/J0mDtgxWwie4xC086+pxUAzGdBgQa4wsLKsMeFvWgwY33VaWlgf2NN2N2d+OCiFrmZuo
8/TTPN2oLx5YX2ZRLU0TZpVjqbka2KSu/osvhqtHzxrYHQPo+ss3nPS1DJqaxV5Z/Yimp66L4J6x
bqR6ua1sazeDwTyMTUPVELgtPhiTvgFcsMBREAfrfQieoOD/kXZdy63j2PaLVCVKpES+AmBQtGU5
yH5hHR/bzEFi5tffBU3PHBpmC3d6uqufuspb2Nw5LTqPbZzqkkRQY58GhoLPbiLhU0TDh0bPpcU4
b7zVkoxU6ouBSz3L8L/P7Lip4HO8/NCJOOMe1efaTeoCRBZA89RNw7tT/N05lk2XcLYICRBaSXyS
izeTMGH7/fNo2CppiwR0isglQRCZl0uwihZnVmI5LfPWfqWvsQghCXfHUjzQw2YLxAIe/cf2WFJd
ur5R4Jy2swM2BioytdM7HddVWPVRRxjJk3y0n+VRPj/xh6AgHvk0xIJVxAk+zsyYTZ56MzXnq9sy
OEaET6dhGg5JEtYKvzMz0vppktRdvO2V+6jFMf1Zjnk/60PNX24TGrPjGrwi6oeY80e9V9CqMNQz
jC7OYyyr4Eypnj5EVhyR5XP/6UW0k10qHtOtITXBa6TT/DxB3RTCWHuYKn9XvYrU04LKi6P8L4ni
OKQkJA195im+NlHBwWrTL2OnfYNrTBuzxA3fiNbRJgitImfVeR1Zt1k64qy+cZRr/cCy54v5PGmN
Gbaadrm/bc3iowCO1Pv/RkTQttrr+8Bb4rO1BQBbf0WvfUbdh9s0xswTFqGROiP4x8iKSGN68Suj
i5NtUYYfGZZvih7bTIviv4/IEY3/ISO4jkkxbf1ukiTbvNCcNPVXfdy9LdVQFjaNPQch4HVYHVmG
aAgx6ubO0z5Ktg22oEmF9RorajzeaNBk1bSRQFCD/8CQE7+riND8uwhgagQDUEqabI15uKCKi0Xd
xVLWEhrRJYzcIyPDHCkKQ2IE0XoXw2h62AjUlqmv4ZBAMaNojWImjtwWhLHKMjaBYfSARIrRS3Gj
damf9bjS23gbVuuq8IlW7mfxyzmzqxyTF7+n9boL3hPvF1rPZ0WjXSkLL0bfyo/4oJjD7+gIKUgI
WLp520Dcs6mzRNKWB1bjBtSTBUsjPVWkhOipIPzD4Bp2Jr9/Ob/AbUf8l2xxe9FSac/ek3VLPskc
desUR/0jtFf+CXMHJAVh6SOvi9QmSND1qK3pujGnZkD8ktwr6/OqtVOqSSiOKAJHRUUMg2QIMx9c
egcGSlEyzainMI1unNgZ7oGhOzXx728/a8QK4j6Lyo/H8e8lXh6qFjn2Pko33kZzFau7dh8r9DI/
lO7zpJCUzEecJcJaXO5QsX+CO0+CwS3PmM/RImhbiuM3pAZiLk4ChomddGq7yivkkwl2MHcBNjD/
ASexi4XLaijLoqAguGkUa2Yz3IlOtkt1W9ef1Tas//sBEqybYV4dPX7IJQ6nff9Y89rNct/zgVlY
vucYw59qWIWs1glWVw3pedsRyUBFFoMjmH/j62WCe8YNs2Ix6btg2/uAuDuvC08FEIgkmRvRZUSH
CKExwIt0XKzL4shnMos0Ff0w9ZD0FZtqXwsDPQ3Z9IjYacAw5/fD2oL/mixcbF5yvEB2qlm+2hlk
AiAGyWvEAOoHFcF9BZGLbVsO45RhOoxO3qYWPTgfEkETRPwHEUHQcNkp0z0OStSvzswlzpdr3lbX
61LaIF76QUEIa2tvVs6KFs+ICODYDiegf68effaA3VJS4vj53qTBPQXw+2GTObdpi/UMkfaVxQOD
FGIgGTvheN0OVAtqmNPfdO3JGgLXBPHGE6/yMiAT6UUUthzl6xnYbECtAP6HXZMtIO4u9OhZUlBM
carox7sEy551LbCEQoCYbd74vNsbICse7hernMzI13pG1kdZm14m8ldOD55YwUJM+yu66gJVcqIc
cFkd21hSuEApIcEslf4070oOVJTZ7isAFJzGcY5SwRDs0Q8GCpYdq7eRPm8hGM+b3ApMYz99DY4x
PVzRNm4LoTih/YOWYC3qycwLtAmXjufdTgGIQkJbYkc0dYC2e6TO/HXJJFotpMw/SAqmI9L0RjFS
MHHj14AUKZj3eJCZJ8Ha/qAhWA4vDsMySvCsHQsc1OfuktPX+SU2jwBp+ZAhNFzLPLdUTLAifjlv
UiWFxLcWe9uEK4C8P64egt3nY3z3ALT3bk4+PwmhiCGPG50a280xOnaOI+OsBFwEW8Xf3WZYYEEy
5ap3YZvT2531eI+RLMAoHA/LVUwlJRaZNlwPAAzUrpsHfXzmz544Vo5qrDM30WCGSbktoxIvIFbA
tCD0sEACdZgTjBmqOz0nfcymEqkU1zdEkRHLUmHl/gVhaVmaA2higz4Q+msNVGTonkxkJDogRgM4
MPyXIdnsGE6i39c72XOESPTHcwQjUpfYYy8W0LLOZoDouluFVrn5Datf2j5xJJ9IYrGubnYgCW2c
a9hOgyQE688zm3zcFgDppxEsBm4Jzb0zRyVmmGXg7uQhoLbJvwywTJ8lxGSME0yH38YNvCXewjLy
9ggkOne7vQJHbpJ32XCNLAYQh1n5EA/O5ONlGCjF4me6cELNidttbBznZ8j6WbXT8qHLCJoqt98p
0SoR7ixFMW9aK3jmpvmavV72XxKRuP70G0ZRnDusqiDGLUEIYPJrRzg2l72ydqptQRQfPBuAvmRv
YnGhIV+ArJdIv5S4EIPkk4Uxxb4rHLV5AgDk45vFNipgA1hDe0AnVAf9jnYv7OB8HeMd7kEDuut/
tI5iVlFW4aLXgT0Ns8W8dYIoGfclMfNDJW+VheLi2NklnSttofIvGfx68ymqpic6lSEly8RFMCfA
yQmzliMDnTOaOwuSPXaySQCJTZwLoUjnL/VgGgEIHDhHwXppOzIrJRZ0RJsotmuU1Ag1rwCF0y7Z
T+kbyYHyRejSnqxuK5c4zvaDkmBEqrlaVosalBp6Ye3WI5H9YN/vLw/AQpaQUuDTb+mZEHx4URU1
DdzJI2PNgvQXzHn9Ajacb9+mIxEAcRo8npyrMujxIiSTGJBaI1mRDcldXeyNp6j8qQM3MscRIj3u
ADvXUNzDYnd+CjjuTyAUkYbt9+EV2Ll4QQQn0dXxlGWOVhZQBvilIvU74ZmnuEuPm2HDebYi83HB
PgF9ZQIHmeNPVURm90fD0wE9QZvcduIXYYpvppFN6xhP0fvtjzWe9A0ICLpUonEU+zFswkkjJ+vt
HUkfcFxjQl73QB89bP6ZFA4ICi46nS8jvXI5B8lqZbsWcOiJa3YPt981GmcMqAhqpedJ2mZYg3jc
9SywpxIxGLekgz8vqJLv4aiYceaqtDgEdkyuIIsScy2TNTFGj8vpX8nCaWPF7ExX5BPp+JZeqHME
1pbsTUJH6F+W6M+bxCC96ee633C8QX/7jk+zvNDLZsECoLIrr8VSYoxGTfiA2Oy7HqFin85m/yLG
drE1/e0w2XtGzd2AhFCsi3GJwAiuuHEqVR5egJuIBFUWnosF8R9cEwxCFddFEszBtZi92Z79iWbk
npjBCqDonuxwnpSYYA3OXtN1cx3E2Ol02SZk01AVhUhLfZ3qd+eVU1TWbTUad4QDJormAfeutVQF
xYicSWYT4O0RQFA62kom7bLPJdgFrNIhlD5zl6vbu7t3gMzbGkB8t4CfRFpqrBpSkefbr5MJoWAk
JoDjxklQrsXqhUwisu0cmRDyz//DUQ34JxiKeWDktcGFMF0Fu3Zj0NZEyYkHdyH+k1Abr9H8oSaG
6lXfLs6GAWrPOyAlgoUAwWEPNeH/AssTvpE6HfgIpCUJK8U9YFEPxCAeh8MmYWdAUC4sAXrgdL1E
nRRj5cf8Dhv697+B4LDu1/MduuYNcZzbH1KccvhBXTQn0TnDVTxQ37wln4WlQUIPuvksW+EeL2QM
GCzYFLXvvBlm13io7nbE2GPSfLZdO8dAVowdL9AMKAl2JZiVRhOqXDZ3b/iQDyuU2rbmGkiljm5K
uDcasQ1oCWZFTeaJNvURA1zYqTIBHArHXJJtaZrmHqCaEmoSrfsRvWeeb6jc9LMTs949BG6rB0BL
Aow5pxupfeaFrBsKKEbyOCfjTnCqBnkz3Z2JZyq2b8r0bjyIHzBQMCRLPKg688p5tcboBum+5hst
IZ5L4j19cr6kMZTsUYJVaSt3Og2WoLeBsXyLmfE2kbQnZXGhGMX3ERZ81QokrLvERJGrJr9/27DF
e5R6D8788bZQSGRCjOexC4H7Yy5/0C5myj4liwdZJC37SKpgI6qg6WYlZ1oGONOHTwwNwbF4zDxc
JE5TEnuKpzqzhVEslzkI7SZksQok3VzZXxcMQx5iOVDnBevNwvawFnT7Q8gsqTjOHs+MPC1m+PMV
bdasZRi9/N2j0U43shB93Org2rLGB2WxJfE9BAw0YM6fQ+Rw+mfFaMbWOZXNDoxW6HC+5t8kBHPt
ThazTE9BwlI2s/uYzKTmRfYI4WsUvXfuEsypwiGgLVK9hWyem7OXjqT2sbgDvjzqRZIvNB4o/XmU
YK11XHa9zDuQnEHz1dX23nxdU+c2kfHcg1/uUzDMyadwv38cpdd9pc4rHvclpKM7xGNAIMfQxdY0
Q3TmZMXUUQMwoCck9Aqa3mWYgV7/O2aAzlvDbt5+0rhHHZAQ5G1+qXGTzaj5p0oICt3WnQXXg2oj
6m1wrJGsGzEejeFuH05g4u4L7gF856FWdAAITJctVAnIlgXpnYx6QI1/zN58pgcb9/f66BirwEp3
83Bz2HzcfvCoaA7IC8LfLdy0rnyQv/MOCFG+ZJsi40WYAQFB9ic+gDwV12jBUH+78+mdFbLqaUUe
ph+2abb28Riw+ElWghnPvQdkBfkHs5c4DLNoH1uGzc+nwG4YxQ3ESlbIHBXJAR0h9UmNdjJNdK1F
w3OJr6az7u78cvsTSd8iJD11uyjL5Rlv2TB3PfEAKI62t/YqkYTxLG7wFC4qg3JZgDtDvhrjKeeH
wAzZAzFRsEDL6tjJHsRl+ke4NaDEmTqghHZVEy9x+fkxrEmM0WZKrOjTsz1tJUutrq2ivycF5L/v
pDCU6Z8XPcRvc8Ipx89oZiW2GtgX7ObSDPc4kWd4lgsA2/0HOyxDcnA2skmx8ZjiP8/9AY2QBmVR
dAoYy1icE7ICkCJJH47HYiPJrySSgivQ31/LkR4iw1Xx2rzeoHOWwHY4y9VBIpCj0cXgQYLRaMK4
mUQVmBrGlofbagWutoaaPatXwEtWlHXA5ouNW56eJv19ObcaXRZ/cKNx66sKRkWfl36fhvyr7qY0
fy2Cfbz+OuDApGu65jKX5a3XKdBb9ARr0qNheMHtyfZRDVY4RAUwYlrZs9+X52pOcSsmOJPWXs8+
2k1vari4LsvzRiOUAb8FI2M0WPVuVL19TL6CiAT3a0/mysf93oCEYGM8gBIvATTHObrrzDdMdpMV
IbivtP41N4/MkUmq7EmCsYm01JsuY/4FWfPrzGmZqDy05oU4VGLYroeVb309wdzUXpO2egBaz+z8
VbPMbOiJZfvdW9VT/Uiy1Xabm5W1uNMu5AnDqbLCg+StV60dmLsAd4Y1XLRpH1NWvu9NuKHb+ih7
4LUgMSBQAbC5MSLuhE4nd70KcCEjtGYrNO54iYNlzsZZLyyHMmmpg0veDdaKiw9tuATWKVcMtss/
Vi15rD49YuWOq1KGCo72ePul44nHHzEVR7P0KMSEUXullxHsgNMzjbYLK0WZTELptmP/ccshD7SL
rnIbx+Oyji7sdps7v2OCRs52/ytj4KZMJ0Zj9sHjBCuTZYssVwOoeWY+q1/lOo/J+iC7FHQ74MMt
pu8uAnvsRaX2CPh2LZv8Vmm7xjkm/eE29yQO4mpPBwLZ1nqfh1y7rYev2395fMRhwCTBcORVE5/z
M5h0YdWSdQGNHpaqfXHN+kzyZ2OHoajKyRRTQvZ2yIJDS9/Zpp8nWVqXYJvvI8gjNswVZr9Q2Psv
l3v+VaT88z6xn1Nhm62N+PeJfoXH/pdz+x0SUyS2b+bpIphPO3yYnWtbSyuRmFqJcImzVfoyOgcq
5xLm/iI09l8r2b6GRLLEsSqtmyhenuEBuCTMzEKykCvJxgBI+v0zK3VVd8uGa8dp16wBCk/KbRpY
RUypz0dND0dKzdf9g51rMoMj0f7rTxvoTKoGQF4rucFZn/QDMqW8YR8HSV1gPGUfiJeg/mpel+4i
wQM3m51ivS2otbJfG4b2ydonVDpByPl1wz9cPdfgUdP4gtt6QCJ/RMXuUhI6I+AjqsVoTErDbBkD
BcugTDyl6CawDNWFnE5ZcswdnEx2j74s5xsv8A+YKBgDoE6Wl4qbt4tV7FwUOy72QVbrkMXyYptm
pmSuNweiz2OnkfzlvDvXhB7kZCQqK7Zk0raY6dUMuViz3gE1/h5rfejfEWDHM3BuM7+XzrfK8qG5
kKVMo/k0TgDd9rh0UDE2yQsmMahnfcjGtmS+QpyZwnIZzrtxlWo0loWk3h8/tA801Hif8H/MicSx
Ka2ZA0W6hPThnCUNnmurozXDEtmuO1Msiuvl2pxat425JGOfiWdqogCHdd0YNOcVQcIek9+l+YLW
oSw7kBhdsRmTVYC5mIRu+2iUJHBJITPqf5NfYYpEwRF3HCsVEspzUAORw/DQkkwIS63JQ7R7pTRh
62NgMUcGMD7etsA+97/JCVa+WmZ6VZU+bySw3S47RJtHfaX+DljADOasQ+IcnYPENf7Nx/pDlDN5
YAqrHMg/SQOi/d3GWlkT2j9Q8/gltfCcVz9N7h86goUvuqSe1xPOy81OpXcrl2FkHBVZTIR06Kli
Wue2FEq5KaSOZVefc98FwQvGIU9oDAbEIg9LyiNl+BW4FcfZsNtEpRIjGPspdpKquQ6RfN6ApLVr
Gqcm9+5xxqYk9ujhvJFtk/+N1f/DWMHq48gfgPSm+IAR2RVEv9+GyBYP0mbBuMv8DxkxW/QvhdZf
eOLxHG93He0t1IuyXRcQDCgzR8JGibCImaNRTOa43jiBBTla1lv6qP6KIuJav7LKlMQ3MjERU0Uv
mpYprg/wVNHyNpplFaR1VmSNWYPj075azREZyMZ7uKzf0AUxXZzkiqvqGaQkWTKX5Y4vw4uRyeFV
6wdavXQrALHV3JRkJJ+Rk2qjs/vc6PbCQjmdSbyMTDYEG5IBurVB8w2GeFNlJHi5LQ1XX3+LXYLp
qN25l0ba1USx02ydEcvy6Tsu1xJs734GtKTafpusMNsTm/TIYvsgrduPJyh/pF8wJnmp5kHU4oX5
Ntm/pww2pNhuX7ZwB45srHY0xcdBHJwC1IE6LQb7Z1ytmeV5iPnQgkxXqZlYHcHwuETHRgOsARXh
m8VtoybNLMZaS0ljzTxnpjYjcbgK801SypRs7EkaDnli3RWX9n/A4ORKcfYXXQlxZLBR9XtGE4pp
swdj/7lg9xhP9qxqg/vb+w/P+sLwi8QXjOnbkLwgQKkGdBxjDvIswByYZvqftyV0tJs0JCCIh+IG
uFbjowO42Vnv1udiVTp8oBetzRTC+PEsw04ejcKHBAU/owDxetHgiMhjzk4b1cyd4N6Rle3HJGRI
Q3AsbVtiJzsAjdPJYu1Lb4eyszKjdbMBCfGCflRemnDOP8xmlx/Dl/NvzGd4Bf2QogaM6e+QEE/S
BvawrpRaD3oQwpqCu3bZPQaEYrLlMamzMJ9vi4NE3MRTx3pbtfOgBbHCnOxTU+Y9RhOVJZADAZmK
U9c4nPD9MYpXKedlNOVjDktSEKUkgNTBniuYN8kJVi8k7xkThCE9ITHCfdIibALQA6Ba+IKLd4eU
BpLIaVSFhkR4SDD4Qp5yaVogAiBcs04bRGuV+Za+BubstTBIsCo1FP0bvO0LBxNpaJ8d6YjN2Fcb
/gDu5AY/oPHKYKFhQf6RAQiV7N7PNkEaqNikNx1HkYwoSb+hYH6LBqCJRYjngpi5Y+8tWTzy4l2H
V0qs32iIv+SHPDkMMi4cC81GHOud9OeGfz887KT8ZQTDPeleZDbjmv6LvnpIS5DNDgsGiVuA1vNm
Say3/H7phHctenHsQtZrdnRNDAEe6cKia8T9B2kdeZyxg8cKwhpF2KBrFPwAdnpzV7mDDMNBNLyU
xTyj4jKgI8jrwksyQHeCzmaHEOvFO962IaM6N/jzgjRm0aR12wv+fIw8abqqmInDieQ2jdGq2/Bj
CUJY+VnmaxcFvMK019uKBHZNVbZ9SbFNSyuirBpJoDha+hhS5FwdKFnvZdnZzUCRlyNOljUxC4sc
j9IdKC7St8RQcMhtoDYztwP7EoJ9bwNU6Fp9uM2+Ue81fIzghIF7hAvUqFvzqAYrm1a9UcnsRWIY
R0P5IRXBDTe50nsYIACVHNPJPcQhoenGNp/WjmfJTAXXjh98Q4yGoSnApWnipuYiS7Fnpc1BrGSn
nWoqaHw6MIgSznHBukFGLCIarhFy0HuQ4fNMp5Yt9yrBdDl6c/+IfX9eJBYSizbWXL1f8hdZu5Sh
F36h95T4CKk/AGcincsft7YDgpzFAxH3fABRa96Mr3dhhez0PmcqizF5+iV72ujY+nJASTBBSTwN
jSgCF6FKqDb49wWuGvQYIdncT9G5hn0NjtMN6H4sTJkiSwRFrCtmel7o7nnRPSrMve/t7XHtfGkr
nco+H/cXtyRFMFGXWWpEfQ06m2ZtWFgJeOkPCj1oGFm8LZPjAciAm4JpCoJZVJwNcPM5Qp0eA3YW
kMdsg9q2vYeufR0cGUCXVFQEK5Uvyqw9RxAVdmHadbCvteZstkqfZ2wt4+SoSRy8T7BWc3/m6X4J
RWA1v2Mw32eniQYrLx3wlim3YLDUfnFOQx02foqiQ72a7ONN8Xv/1aB2eXZkdSnZZ1OF4KaeKHmY
tODh+W3+gr0vdU5KkzyZdo4Av8QpDEdX7QMK7TA1Z2mFeNRN/2GqOPudt6EaKBdQfy7MHabm99au
sucALQpIf3idvhyeZZPH415nQFKwL+4kjTiiHDTilMFoPrzCan4ZGC6SfkiJjouz4Lg5nnXnQgNr
zWdeR8IhW1N9cT5uK95YajawYqr63V5iJHKSuQ307jy3g9KeYJ9yNX0xyt1tMqPxGoapcasf+Cna
VFBvBMa63s90TB7b/d6Rr4aOM+vP3xd0OSpxMbBe4O+fTXZaYuHMtyqrY9hDvf2O8QB38BBBjwMc
oahdA4Qw5E5Z9OCtvV0/pQtAeuwO6PzvtcdWMrb/N4bqz+MElV7WlzgEdjM2eSukEFMzoSWa0L91
svbP5ONDelVgVCZwnxfY9Ar4pgvMVKOmq10ueRdEpu/pXfKkYa+iRCm2fMqpx5oX+colf8MPT4OD
djom+lF7WwiZywxrCaXhBj0/prAkbxOiOb5CZ6v2Qui6I5HlHGI6m1LJ5+TifYusoM7+pa+NYBb2
iFShY0pIX56oU20cXLEkt0ldkalukRLihXlpqNEsBCm2eOMnEFMWZdR6wJLEyycarPfmy2tnKdQl
T+v1GhOnJ57aIIRB9+vjw3HWdP+KXOoAQyPxvePyNeC9YAM8FPwjPcMv280dDRZtf1yjFcqU1W0O
SOkI0UQ1xZm1Kf/GeNou283mxFvRnH7N77PNwpQQG/WDg0cJFqdR68V5FuNRiDxPdxlFMWGvgIEx
lZWn5zLZFfTF7X2gq3WcFK7g6PZpbhXUi0x36/DLPo5DTZOWZNFgcBqr/jwuDKwvrHdUG+Tj0vrU
qKkdPFy0UEsfuCvTCFxmb/1mXlkGvbp//0n1iHRj6Rpq3hJrwTiVk2WJ89sgx7u0PfOt1cPKx5Vo
iqpYEDIHRtGl+szBQWACMT6uj0c+sCCLiEdDgT+vFmuZ02buK1EA2cInaMy3goaWu53bGFZHfxPs
Pnz8szRqQFIwWX0R6sDjxsvdiFjn9TQkE8QgthmcMGCtvVbSaQLJlxUrm57rY91mAoIb1UbwoSTo
uaynm4DBJHM/ILML3CLd+LQi6pkaXsJZX3N6GJMPj92d48RPspEWifKIJ1OjPGgzbQkiaKAm9oKh
TSutP8seIhgelOoBRld6PUpwG8uwtCk14cgOHpPdxJCZuKVgdaoJfOekwGueEY9aClpk3raHCdBW
ko9zLTPf+jiC0UmaZY3pXpdPDjQUMEjYS4LVQcVW2U+PmHhcfR3QygHosSnzZNJHChZGc6tiOrmA
nRF5PrHgMH/ge5dYP6EA/P3fzLgIGRCqCw+KzWldyOa0m6V0+pGjxe7gYorG/llO+EenxWJtnqbl
Mo24k34r7OjJ2+EA4xHnmxoy2cqqPeNh1n9CHhG4Pkj9JG8ymKwdbJb1niLjTTe4cRocnc0/jJAH
LxMiHezkdtEE13X4EKN/1yOlBgdli2My0dCFIKfFdXY987gZZtGhXaIvggFJhnqBbGJZSkkIWqpm
ps+qC+QfK1bXMiPuH23RLNhI7TznzA1N0wXrsYy8aB6qfo+GEmZncJoKu8wUcYtsZma8PDv4RILx
mKV5PAnnkPXNqdjVJHVygntEM+k+8+jUBQAr/h1siwG+q2ZpmtTgXWf7GUEwFpgTc2lQd5viAHjH
8gtZkGKLaOlj4wd7o6a3tfo6zHeLpYIFmSyNzA07iAmKPVgRXdD5BsiPMQtMnFFbuQBjPJPCajAY
OgtMj+oOPKqHWILnO/JLSVJZEmKYSpklgNOA1ndryzpTo2M4W5vSyQodEiK1MRK9F2Eao17ps/kU
8oQC5c7CSk1Akt3Di06OuW2sPm6zWuFCI7Ia+L/qcgG8RsBQCNJ7rmZaDZQGhINzlu3mWBS0neAu
pR/h7gNpjoTamK4MqQki3KOIB1RuUMNWDUlZQF86RCfSDHWsLjkkIzi/Ps5qTKUk16BhQiLcg3S6
d1mPaVQshlQEKU39NEgb7Rr/YMA/wA03itg1lDfIR1tBQ0qCAHbnUImAJdMj4w5I2TNvh712ygcd
kT98IWcxtgepXRvLkAZErz9qUCqPtdTtfI1/qxOrAXBHtz6/k4gE6UMmhDJSQqis6X2KEysgxYu7
JwZc8awhxUlNQO35Iz79b1J4tX+Dly0VVC8u/MO5tn+c92SRoK/Luw2h7H7H6HTUkImCw7vgCrqn
F3hZZ5+xQraxsFmsrxD3PSw9ohnsjCl6Ot1w8svVEiPG7rXoK70vMxoPDn+I4A8jf1b7Jdc8tmNl
CfBN3Og74p8v1AxQgP14lgSgo0MwugroN4wYA8jkelB1wGQ/mWjBJC8QVGODGtL670tLkm/Jf/dP
+/WHjKAanlFWE71OYb+w24WFe5zLe+LtHFk0JqEjaoOq9EqpcxVEHuIdPPsVQxZIq8C42w8adb4D
vl0/5IBvSx8DAR7gUtC6xiEB7PS3Tos78KjmcZ+DssBGVuMd3eMckhRiv1xLI0+PQRKDzThl87ab
W8la21WrKTpxAfwqu/3G0anYIUFBK+Z1PdGbhr8xvjvjjLJzkIGx/o1x/o9ciHN6Taf2MdBL8aZT
v43OxDiEiJb43Cj7MBzJe8ad6B9ighON1UU0ndaQ9ecTTBZbYCIA540cXF6QEBrLhoeME/wn4My8
xSw48/yRTemdT7MzuTjq43L9dVy+GmyJf6WOQPY6wZtOgPGLO04g2t89A8+Bl5hDlm+ibfSIuyqy
0cfRS8vDNwpu1SuzII0VLo0nqz6GLkOY95Wiuty9fHx9SQ/3j4ckf76dYECmBaBLehXk+D2SE0Os
6Sxp8yg1IKMxCbC3cREdiCnqVDDAXZG0i4uqo5SM62XNAehHaxrOrNiW5t+jLxpQEqSxmkWqp+NR
YKD2EmKBCstTkxXuFEhM1Vizi2MdK+oSY246AG1gmwemauYnaemWKtRYtR/zd+Oheb2cMTa08d5v
y/1YH/EbJSFAaC+LySTVNVDanO6s98fy5cEwP38TZPo4Yh/ThmjSyHhE17CupUwV3QBkylKsPLlT
PztnntE/LlCreZ6QjJ4bquOYrnlmT8d8l9t/7XJ+yIzXWLyHHhiOA8yWAM3CIOF3xgZdlyiRmk1h
kC13/VjQR1xN7dj+F1BApLf9rhtNggv9Rk0w/16eXuKurabXEm0GtHZo+C/DKsi7R0LrAXdsYsJP
/L3+uux1Cyt/OcX9FWeDVOv2Zx6bpgHY+UKZ4QoFgIuuYjAQqKDW8ipt/Cm6Z5vdzDyraIQjqp6C
ovNlrDyptx0zNt8oClpZTrugbQHd8RjfozG8XOLeKsrBmHnqXg6Iq5/lhZaRWPcbRUE7u3oSer0b
Tnkrcjdn7iO/fIZyC2Mft7k5Fkl8oyQ4izROehz5jSBFNeqzd33PZh8vDq0c4/EDfnDGDwxSTIvK
vJQ64jAWQIMy0B3GiSeI8HfxvWSzOdK8GAKlkdaqIcT9Fud0TGZZSwIPGVLeHUVVBpsCZ1t/1TEV
8B6/GDYNW9psHIDd4CQ29Z/zB5rcHVktKxuO3Wb/9guFj1D7SXNJAijYc7VGYwJQFTvIW3+xSxO3
AsEaSqi+TVSiQe6p/o6LjLVs7n3MfH77EcL3OUdqlPhTsAnnrDWC5V30JCydhNJwi/NbUPBvhAQH
HoaekV2MFK9F1l0fZ6/Jo/n0dX6Xpfdjna5vhATX3fQ9QjsfL6rWjDkGEJF5t9097DYamRMfi425
Fe0MbBUgorVXK7IDTgkEYvK8jBwq7RqPJT3ffo/g22cRPPGi5p+ZsXf1tX9fMNxhwbXLktRYeeQ1
o41ryKpXI55+SFUcepkU7qyIFU51s+v2wWEGNGjis3t1ZXvbFmWC9fromx0BcATG94rNh8e6TfUu
886jhuaPForTL+HS81tDx8/o0EREFcS+OK7V0vXBYNI9RR6w35Aw8eJe42UxsEXPU/hnqLsbsvrB
QWFCuug2btMGjxIyh1nlq5dJdSVkoSwez4nioSze0gnWObDQQfE4L5VijV2ZdeuBgkmLcIxpmtU5
HpiRzozWGe0dj7zfWX4OTEaCMaqYZAxBam4f161N97jZRKsA57C4heVJPVr2Oo1e/knz6pu0CaYs
L7Le8BfQOdjTE7pX2PFy2P/jurrEiFyN/sA3L8PIw5UJcN49dEpOEtcjuvuVMC+0/OxX4xKvZ5OQ
AE7DWHfq221fJrOVIox8lhtqPXXBfxSjpnQSWOqHChRq0meWTG8k3ksVjBgWDuNUWfJPzTBhgfoy
tvW3PJ2rHN+WmcyRYi/CnDlQFIFCDZxowQdMqklVNEtwNe4sg8TNfuH+mm6WS/Of8G9AR3ABy1Zx
wT3QebaYGxJUSaaYHeZyKSE0agkGhATuNQALNfziwrnHHXy0rqxXH97gNpmx6dpvfBMsOyqGpea6
IFPRklndfr5xcdxxS36v4FlS4pS7a+Ui3kmLJTwa/mEJ/jxQXLUNVd2r6wqUW8CivXy6lvcRkr6l
MQyQFIZtVOkGxIREoFrgFoZicHM3MwsawG+5MDMATzpKu/mjXmtASsgC4rz2Aa+Cd83JbqNgkF0z
Xy+2rIAh455gv7WlC1jdHFQmd4iuXrENjXkXjF/Q2/IxVtIayse1PDSwVpFxwQVYLu+LJWWzT5fh
nraaY0u5Wk2Y88FHXYK7w0FCddTlDngo2GJ9lp7jJuA8rGl8p28ra3Yq9yx/+pqwD98+SAtPMvkQ
zEeiJ8olX4IgjhIorNhVFTl+Ve+wVfSflIG+sVQwIUWRTvVE47QASvV2JtbKIzFuvR2l9cGxA4zf
SAlGZNqHWEJIQCpnpZWQkgVnisVigyxoZE4ekmDT08vhq39yjqn9teSjQxIvwCnc0nLBvgBlyDcM
Lj88D83o4vezbAJtLMkfPvL6/wciquMKR3IuQaKijF9AQLY96bHa/uXgfib90GQmc1T1UHcCXjXQ
qxWdy9KAXhJpk6LBrsrjYn3JSbPLPqNd8vTbd9ZlxI7VHXLeDW9oSjg5NhILqNk/dAWlaJdVqOQl
6PrbzenyiILUfI1CBj1iiFCigCMlm2+kBHWYeu0lKCYgFZH4Udmj3X/8kKj4qMYNXiNoQeR6l1zX
QSJnu7v6ZWliVe7oxLasXjieog4ICTqgn6exVqkdIoOLg8JkQqIvdIWwt8dnCGfmRSfKw8WsWPRo
mjl20K3JoUGaT55kM81jqvB/rH3ZcuM4tu0XKYLz8ApOGi1blm3ZL4x0ZiUpzvP09XdB53aZRrKE
E9Wn+qEroiK0DXBjYWMPa8ki1a2Gz0CbiMnyXfVQ8FVtosmoIrbkkti8IGgx7yNLEl5jIv5PYan0
6zgOaqEx6GlzT37n+GjqrTzr91OPJhSMAHO+4VLQNTfHbK2s5tE45jAXE/vjYyJHD+zTCXl4WXM7
hhafoHNbDJCsxhUu8ZouDW/gw+V4dkF37flrBQwnSJ5z46/Fr/W1lezjM0Hi11CT/9lKzRpSBEN4
aZ8Db3BAsfrrKeTlUm5vOxYqZytk35mJ7E94G+g431cif8bTdiU6V2uytsZu63gY7/uL7H3ysCWU
ZUjTtk82Unm/tBNo0X4EYCfh4Nzi1T//e5hARjKqVSnSHRdSp6p3nncKwd/7890a0Qr522ok918N
8Wpzm0xYsxrlSE1q7MHucgmRJCZvD1tp7T9wwqclfJubYSDckFdpVSYwg9PfipC2ug5PjfQjWFlC
5Zn6/v454fkuy9ivy1oQoMMOJ/8cECqE5piRtfE8ghZwPPUyK/oLGF5yeXooTP/pUWhIEUWaDNaY
3exQi4RuiI/HygrMyuQC0jlMO+YDGUoLpRmewyxdjDKs/Mccs6tph9uprmEOQVS3HyIrWltPPsbY
Nvf3c/loftlhLkJfz/Oupo6pn57RoIiJ0fu/v3jTzhfCXH+Sn1xBuLXCQuxBssJn0dMuW+UzQC4u
OHKHu/7hoH2th7kKg0bSIoNCDURxE9sulPXoBpYzuu/lZtt8rLnj40tMizhmXxYZ4E6j3sCIBBaI
QnVmQ/4HGkSUMtJ7pNoBFq2O98RAR6vm8PZ26Xk0N83g+CjFgWQkoXh+HT1cxxBvjHui8Vyf4yJs
m3qVG7WcF9jS5rm3QU6BBgMOhCy+nGcL0elCZ2FgWffFOEHmBQEMpaoEwblFhylPxh7kEdDm+/EM
qeZf3G+3VPOffzu2O13uruOQGwE20G6dFb4csnYeL2xfrOfMV8dARzZJatVl8JBX+yOJCHSag0eB
vAgEvROBTdWxeOEt/cU7YMWWCQdjKOTKxH62FRGJv5lS2quBCgJqrr85H28xDSZDNwN1FQWdNRoD
IdFUaeWgpuK5HS1beBFpveohf7QMl0fft9Rtqs1NMWDSNY3UaWYi0ivNFoLNFUOTTnvcjqLDfVou
IvBsWQySGFLSQD8jg29c7Nip1rJlg7eM8zhYjPpmRhjw0Pqhl+oWRmyjJMJPbf2cvnEAmN4Uf/jC
zAQDEp1STElc4fP08IV14JxrUlrGRv8QrW2jcalflr39yx4LF2UhSFVv4BuhnibvxHXxWKRWURbO
yrTDdDdMTteTyjVjG8T6UoHJTTly8vbx/rJv4fmdZbOQkmXQzJCRND3vagcv2aIDqtCJ6TYgr76H
GQeSfZ5OKCbbkauCXko7Xy+YIdtsnXKj5aTdIMrnpkYWAXu2N0wYqKVZ0apjJJ4Lg8T9epospJpG
8ltLOdc676SwczBmqeKorPAVMskOTYyVrsOn9fZlWxaEy71HPejeVjOxipq0enodsdU0L3I4bCKQ
nXXE2+/ft1suS+NSD98cA3QGbq6rKUUqF9YOw5VA6zKylIv/xqOQWyzqyKouI0cAbgtNYk9mGzRy
G+U4NlbwINul52/kU7YeTgoV3a3wqEW9DPUT+VdMtJf7zrt8H86MM2f2GnWar2SliCgG9MaHo2Yd
Ee2eGuS2KmewaHV+bSunf3VtfJllSTaKRCwbqGGJZ7VYZ+sHawgsZYe2Ciou8q8KwLMNZmk2Bl9s
ZF/EBqOR5dC5OYH8ltnZyP/vuORnix6qKUgygR8PTTvMfqoyyCf8saL3his5moUH7+kngZzY9vk3
iFLvf73lC/HLGruNV8kv2nSsRSSXaFEu2A6fdEQ1Lmz0EXBsLV4gM1tM5GSmZjGpMlZ2OESBrfWO
IqGJtnRfmo/nGLIwHu/GWs6LzCwyGBZVfqZOFVYnk87NJGu/Bb2tMziSieKN/Wt6vr9CzqeTmeAp
qgo/n+RePLu9l60V91l4uG+A+7kY+Lqm8bRKelioVvb42IBfNoaCzmbHmxpcxuTZzjHIlYWRIrcZ
ds5Gmu7qoEiMMUh0y/PJ0Sk4/YHIM0tMnNTU4C5Q60FEMuli05fqWSTn8iW3Nsbe+2FZ8XH9nDjP
iD55fTbLuDkzzYZNrdrHUt9gkbuPw4d7HksCJUViJeuQCLRX/2nNgy3eGWCgeorTwlcarBb7qoqW
UJLrS7aj0//PY0Oeo237mX9ynIbu4L0dZhAlFPVQLkzYFDy80NGe1jvXg1lZK8+qi21i8ZNoi/Ho
18aySbRW7jM9VOGmryDvCS30y09euak/Dd6z8nak7qyNTZ5F1X/2U83BSoEKh0vR+bV7R1fSIXPN
k3r663SGqmT7MqxXIRqE8o3Wo3rFe99yNpnt4JDyRqkGkfoSWB2qY+JmoPS73D4qpThFLwfnq3LO
DctfogdVlScRTmiDzn33o9mYpEbaftcj0nC32ieqdByLiy+12VdlwCep2qspDy09qeIRAtfjrQVN
OU8V95Ut87aTwR+pDk3BmGCrdCqXikJcsv1oGeBmzgmG6EQPJG7vg+O8eQoohTBbA0FclH5M297x
NprnzPRPnT34VUnRtDDA8cn21Mc+a0s7Vjiw3BcjXdM9X2bgSEQLfOqbWDOI7BUPtIlgXYveCtyR
mWP9t/7KAFHji2Im6zAWJdZh536WqlUUnvFgoys1sq48JqNbwfje4hgQyil3oybAXXeIDvGuuxLT
wg259pFtuu+nt3D3jilWIbOoR0XNr/RGebXzbXisI0x9bTbHzC6tlUoaz0KQuEus8ADGzeTwi9sV
e1PYuPcXMJFOkPqRprUjrmn3sIPqy+FYW59XEm83lBTeSdbbgkju+8szd+qME4Ko1Jlnzhqkg5F1
AWDoYKMft37jXWBLNCsaKIb+E57e/vvMgN+JkG4VO3zHzj2gV012Czd/6U3HdNA5hVfbc/+ZWVbn
bdEC6v3srMfTY+q16Eh9CcHhA4YOb/KE40PnQPE8sdavQ+8NnAf1YmYVMqwafQ2hkZ/tCrrWjb4q
R4Ei1WqNAeZkM9h1bKtXd5WQfmO+bivIre+eePmlxZr03DBzhIcuNBsxuBkWnlSSXQkGPi4HYQT5
wrZ9F8oDRut5KcnFqHBulTnLZZCYYgmyoTMyg5fjIT3FgSWm6KZTOEdrMSycW2JOcXptNDAlUUsm
+twVK2usDnu5lR3xoL/fP8dLs3/azBjbKQRe7VbJYxjbYQQpKN34Izxq5zS0242V67hzSmcNSbDU
fnAeZGubOWscbE0nvHuPFmjZ0zz/O5jTLIR4eOcVXXQV2qtTMhKr2FIWo/vrXXxJz+0wZ1cMsnJI
zQnrxRjZ8VhaJ6heebrlkC3uNjqfHVm80vESXsxtMk+Wtsm7sJywtqG1Pt0IxQA0bG+5HOk8F71d
DzPYKJX4/7vornmWvXdQDj4ZFu+mpgHIvQ/FBA1pNAUaPhY20DweDjFmsdGxG5q0rfUXv2ZJP8c9
a0xcEHV5qYU+rPkVwXT9dtt5P4rtE8f7lsK8+QdiEMW8dk3WBKJ4luLN6oR69BRa/oo38b00IPTt
rDEQoram1GUG9b1XtCYd0Zq0OZHHNwfUSmAU2vEJqXnfikGSaRCjOkrot9o1tq2C+OEF/dXH0g1V
9N9ysypLsetsG9kmjKFPEkyAwxxYlEw322FEAnozaI64f4YXS4iahqknTVUkUWVjD3FSQ1EGg+E5
n9Y6TeNG1vTZh/bLFiX8CLEHN4OzFCnPLTLo1Ij5KsxFGVHjrkIT8QoNC3hMIhP29LTiFLQXfXG2
OBaginBq2546CXZRySwVm/h6fwMX8WhmgsGjSutWUBuQxPOqJeVBfQPjTmtdIXj7r26ymSHqnzNA
yiYhia4d1tJbdvKYW1VF6BztjsvKthTVz78PA0pNEOqdf8X32XU+QZS9fYC6c3x8eqbsQdxK0KKf
z5bFgNJKXjXRsFJwV+k/i3cRghCpaMeCjeQJlzeR53kMNIVh1yj6zR127sdxIiXcARVk0BtwXw+8
ZTHwVAq5CYIDbGJhg6VosnNPf1ltARO8AiE9LX+A+mz/GFgSQBCdG41KM4aH7iyetpL9Qm/e+16+
mHmaOYXG9ITlxbUyrhnMIKGseJfDx8dxgzEMSJ3uIQD+8GLtQu++SR4ysQyQXbzKOiGGZ4AB8lDh
KSs5YeVGD7siIngM/ZcbqTFY0RtVK5sCzL1eVkTZoLsAHRv3l8SBI7bNJdTLoREjmAgj0v8loGvC
6iSeRyzfjKgY63SmWldNBpGCEUIyMRh/8aLyPdyNG3fz1+PV8nAxgnzJgiApP3+2GHHObDLgBAVH
pQkDDacY418f3X58WIHinxf7Lb7JtZkZBpqGZpDCsqZmMLoJWr+JFC7EtZGr8i1ecw0Fgz8P1tc2
MsCUVn1npHg9nEHGL558suU++pbd4csCA0dXqVLFsNQp9OFtcjmUzmEIQeorH5RLeiy832t+FLMM
7l82GVyCxlEF/nqsCunGSyWRJiS6k/wICvKMfDXnblzG2y9jDDZNUqOFTYIFUmOH6+b+aRLv/7wm
MJg0tH0UxTLWorufaKU+nTbZmmbD0feXQ9/N4phbDJ//dj50VH+/gAtD6f1JhbkVoolL7xTPya56
BZeLzTG0BOk6iqOUHFlB8ybjF0IfZsmIbgyM8dr++2NqI7GPuUWOlaUbam6F8YQBUwRx2sIKSgkm
kvoKcWQHenic1Sz2FM7tME4QJWUvjyXs3HRkQDZy3qAfFvO+P35ASJ3XDLrYnDozx15UsTSBhj+F
OXDv2G6AeOLsHnXSooflMD6hWUEnRzrKQE71+/hYqOTRGfcVRFMxErzODk/lG/iO7m/1YpJl/jcx
npNCEroMa/pBB/twxoQ9gRwsmoaAyCAj/WXuOefuNhzHYtfcIHOXqYMey6ixS4g+JC8eifKB6CD9
jQpD7xyO5Ho45VbinjenE+j0Byt6RY5PtcDQnppoZHVEx8nIg4XaGY+lb+nIzv8w5m4q1GElVTn+
sNcKbSAmn29wCd/mBpiLaMzavB0KutXuobYSgcje/zAbiu+822gx/TG3xdxGnTlktUDPKZpWMTiI
DEhmb84gvBXef0ZvGsk3BcbtX0uf14LG20X632dPAaXpB7WjPi5Dc958SJz7/rqYjZwvjAEgKU3C
erx9pd3lI4T480l39vDWCErz3LTE0i2o66YpmVCjA3sAs4t6IwrjgJDlXLVb8DlJbkM/mhHvDZ0T
xC5GlHNTzL51QtuMGUZizjtwDH58ZDZYbRzTS21MLnPglbcqZgtBPRwOagZTgvd6+FTOscvB1cVW
nfliGPye1AZj5wksFM+dg8kCSijB8YPlK+Lr0zDQbVKCfj2ACZviBgRbN2jQ4ffALj4uZkthu9qG
qVDkyOyoP7vueDiHx7/IT9rhhJnV3+N6HXm8z/MPkPz30tgOtgkcQIMwtbiVLgcXnIvAQu8RITId
3ONlPBbrO/P1MXDsS0anDSLWB2KMc/4UkGCbhGiuJ6gFepBbtJ6LkvwG8fnqkXYz/+L44mIuc26f
QV065RNNEuyPHjoWAIpoVsUrgHf3Unf489b52lMGe3W10f2pgbtg7qUmwaGh9RKOT/4D6H4ZYeAi
McA2EZVYC9IgUM0mcQtSyYikrl14jbX9jTG6p99XqANwzsJS9DffQwY7CsTqVZvDLtwFGG+8d2vh
s/7kmeHtIYMb4/Af6N3ZxtPFJIf2R7NWGnSlRfhqYB72aPcMZ21Lr7f52hgoScUhTKQr1gbRgwMG
E3MS/uAtjLd/DJZomh8XBb0sc5I8KqiA3AbXeN5Bt+eOC7J0zWpVxa0hwwXh56q7+Yy3mBqY9gj3
TAvHOzw9bK12p+ykHWYkOLvIWSFL36xl6gqID0jZueIu2JpW6V7dHagWOXaWb/+/T4DBoAlKxVIr
TtjJHSqZQ0P6FW2isJHLAoXmZ9qgGs7XY1ycxJj5CEvkPJmDIJgtVkdZ09B7dCMqhPYZxjF+Pnr7
dyd0bsMYNfehwjkS7BirUKgjStN0X4fJdjdoLQTrxvPqkfb3g7GaW43nfUcGYeJ+GvVcxv6iNQP6
sfIaOuy1hS7/d6rVELjo7IIG9f2PyruPDAZeEkkvkN3AIjEbDBpI3LXnvzxQ5uwdjOTztnTRmiEK
hiorIl60msIEkGaUrvyYLvEwuUgRoduAlPab6m2xQrTdEs7qlrZ0bu+PLW0MJaEPIDDhbZE8rMkZ
reH2KBPVehDcrYVBRRONMLwczlIUhulnXVJlGlyq4vd1SkkRdiM0neG0bvuho0G94B37Je+cm2BO
oxqVV1GuRXinbR8/e/eZA86LwdHcAHt5T2YgqQkMIOdFHxloy8D7GfNPDmZOoGfEsbeEoHNzjGus
8q5sVldsmVGRLkCv+V8cA4s9rnMLjDO0ajhg/AMWUDVG5e6TpDQCAongfafj2mGOFOjIOr/tYAcv
+wuYM0Pr7OlPCH3AX8AxRf9k9tqZL4m5tcPrmCDNdVuSDWBMXNEDax6OEi+jtvg0m1tiruq2KkPo
yk4UnNAtKNagaFcaivwh2YLZ1+az3S8FB3OLzMVt6F1eIamCz1US5YyAjn+jcY4pm7PJmyKM1R4m
Wtqgh9gR0Tgy1m/okXj6/Xr/W3H8m60qZEUpR/p1wAaOTnh1DZEvCL2Mdn+jDltJyFdpnac+vpHa
OEL1GkeePpBwZVVXqxTBJqkntmQXw/n+wjhAxBYX8mo0s55uItg6ItBSbdcWT81hMZc38wX23kgy
TCPjXNGMx+WiWQpoKgFFe+d6foAqM9fbF0sZc3sMVChtHBsdBSP7Il6E3zmpNkd0qqae0lsTxovW
21wkL2VInp5/cY8a7zMy+KHWkzL1IzVu99BuooyNPNygP3EHNzQWN4ZyTCQBnoLRifpUW1RWLX18
WENKFl3OHM/nAaLGYEc3+qOUhNRDLocB1Izu2bBPHhm8l1+ccGYxOTH/cAxo1EUG1VoZpwzs7vK6
/qm+/7rv7Yvx6MwCmzOYOkgmQFsaizng3pXXV4Lh4OcTnTxB2wI697znHmKrO15llwP1bOIgU4dp
EiNs4tV74jZD8uCdnZkV5S4uhRa//mqrP3fhBvlqVCO7s6JaSQK6O6R5uFW1f4gG/8YrdpwtTHxD
XQW3OwV5MUiagAj2M3Dewdnyw7HqDe9m5kAwO0Arg3p80CMa0VSP18dnHp80D6XYIbZY1KsEjTrU
z3PEF7GTrmtyINeAyAFROvDFtzGCAN5p5u4jAxhFHA8yKCGoS0LlelqHNhXu/gGx4fUTOnf+y+Os
M+AhdEOqTQVOAOKbgyva5xJ6wyqUwjeAql88qOLc0ToDHr7aq2Uk3c6b6h4+wl/BU/wYn/MNsOr/
4CAwAFJoUpCWAzVnI0i8HF4F72K6kWgFOfFPKIhdoTp5H1J4h49NHuiVP4Ei9obGyLy4x5OnnD1n
u6W5MpvL9Ma5Xth0QWlc5THTscIeTTWXw8FHmTl31mbkPPH0LzihAZsxKNOmmRT59u38x3yP9ACv
rrNYmZ/BMZse6IwcLQf0GQS2eDyWwaj+jtrWM8oFvLtlMZs6N8W8UOK0LEYlwzFDTxeIyfA2R/o2
gAjqo7EnZP8OnRSo9UCrhwoD8aiEeODCij+hmzgMJBELBSGEm9jV2vMsBx1SeMHQzgrOI+bGnHwn
QmDzAp0adWo8wlxrIVGN1DgUogeCEctHj7ztsx+Iu57Ht+fkqaDM/NyJs0USh/lmMyCTpLo26Drs
xyRDB45i+1fyG48Azjp5AYPBwAtYZ66rlUyxE7X11AnRa89LT3N9lMGUUVvpUFmiPoonxrSWvRd0
jtjcS5wXmrB6TiJSnVexhJ3KvaB5BO/Oc4JKtG+fNg1RbILiquVY63hl8ZIRPHcxmYRHB87RKZZh
+kL7cNzPDUTQcCsMa6os6w1PvutpZIBmyt56wOADqXer/a+kJ9yMz1LpaOY3JpMWASddXCXdzW+Q
z+o2GEPanGmSCfwV7w8qZpGou3IAnPNUZTufVrJYmFIOo+Gmse3rtvq9BWn9fSOckN1k0GcwNCWS
6YGwP97W9396sU4z3zTmuSM2+jX2aarHPQybY4AeNLRr+Q7HDA/CTCZO6VaSX5sqzLweVKSUjgMe
cT8f9yB5QoexzdkvXv7KZBCk8aeq0ulH2eER534c+tNxc8LU6sp7aKzBA/MSxw2454/BktGItbi8
ZcwwnVttJhs1bPSckGLtoNe4c2TrBQQDlJOM8/3o6boD1iYDMJMijLFQUd/o7O5tgpP3fKrM+0Z0
tuvJ1/6zul2yxw3onnG6wQpxevz5NrqWtXrnXriLkQoGqIDzBtLFbD7DqIcWNDQrgEqDAmZNjiew
MHl4aBWEylOD3+2V1/6+7KMzm0zWsx37zPcjXzpnG2HyHsb9O3gZnNyujzQce34Gvw+vk3v5fTyz
yRzta9IPstnCph1uDkVnTUT5JW5zsP1SsUHKlMnxl0W8mhlkzrvft9j0yaQhYKAQCYVnHzJ81n0r
iw/WmRHmtEeBDA4tCUYUS3j0ubQW9Pj+4fOzn2eOt55rWWRo+HnKLmXHIKA5D59jtKcMmS9W9UI1
Ne4vaJEEx5iZZM633KerayPDJGZrE9JOl5+WlR30DThYrKpwn7jeyFsjc65js61C6RrIUGr/tf79
+q867mcLYnMZ+jRWinCF4+0QLtRQFM0t712ykUJe2zx3WA6fv3aPTWBUcSBAABKnOSa9BaEbtC0d
kW/V0CT8iLjkxw+Y3VKdM16rP+9Ms8mNcBXW8kqE5d0FfXC0r2jzSPYGeQ8wZMkjBlt+jc/WySAI
ZvHqQRXw0cBCC9JPaCFDhO9RO3sNxuEgZBp8crd2EZpnJhkAqSoZhH+ChgXuMNR/7J4Tu/ZCW4qI
iBcr+EliWkC00c7yr668mWUGSSojlxPU+SSwBL0eDuHjIV67CDnRr2N7e93bW6IlQcN0zUsLcE6G
zoBLEMdaHqc4ip9nmoBrDvePOvcjMuiiXJsqyejVc0DrpOuCFsF7JLT0BRlDXqSyHH7NNpHBFd1I
r0HWw2N2H/WTaeWPUCrlcRL8wyFAlAg2N1MRbj1qs9696RqJkSzGMlb0gffjBKfcPOIu3UbQPHqC
NiMvFF9+9ihfFplvJNZg7xipxV2y+eg2GINC4NUdaHWKlwZYDvZmtpjvVV1b8A40sIUxEfsDOSn3
BGT5CQLRxMHw+NMvTsi1yESGOYe/t5P5Zr4iZkGpRYBm+7M9YaYnbe0AHGzlAAmWDZE2ZE8G58f1
sl0/o2z/OyTJE316rKfHmOCO4rxjqbk/b8OvP4e5Kcy+UMS4xvrteD32JN2kzzYvm/MPfvq3kduh
mblQU2Y+Woqx5jxeF29q5ZI1xlNf0Qtx//RxFnNz5ZkdyGnrzZRjMeonhP+odITKwa3F8ezZ57v5
08xEoVRBGqShjHz3UYvoJO/W7skaJHYcR1lOZHw5yq3UNLOUJlk4FRk2DT0H+B/69/HGEnvb5kUn
y9Hy19dR4CIzQx0U46OwgKHd6jl89ltwW6+D56erQHgKDv9wlX+ZYlC/GBIpvkbU+Q+3xvbRwrKQ
EhOcj/Ql2QVnZIV6zEMkD2hdiXjYTBdyx9clBlf61kh9ob7So3dxP9wNSGvoS5KgtX9LqfcoNSvP
X5aD2a8VM/jS6UE96dRma71q2xp9ZFuEK6vH3S/uqMw/3D1fthhoyce2jOICvrmj7cLuCr2pGw/U
ew4ekNBA4CyNd9gY5OjLvhwjE9bs0CfiU/O6/s0LwHjAwXKnqaLRSgHYAc472oeDnl7oDBa7BHQt
Cg87uLaYTJSaC9MwiPRkH1zNqiLIAQfu6sx7Q/Hu05uy/Oy4jY2vFdrtK0E4XvMOH5/kjDnw9/fe
BhcX7ytxl8VEleaYpaEWU6cXEeIZeBuid4k2RdyH3kVClhkw3hJ9s2W1Zphkwu0iuRyKzcfniuCN
j4AO01oeJkdQmgM7SWFRxi9eznkxplMNKGAKqgB+RmaJqgw8lpVcxgOhdia0lHCuFerJf+DG7PcZ
gNTkQU7rMUFgbuIFAs6Rhgi/Rt7c0XJGeWaGAUcFGOyrdBmvCIb1AxLleFzf/0qLAwXGzAYDgZ1x
9evYxFIgWeLS2ika97qdcYVGQ3QIvcLmzgwuAuDMIgOAQxz40LnP6MeRvMZGncqMkdC9DavybjL6
Ie59KAYAr20DDTAzlZHHrmz6pYZ9lUAJdQ0aGt5O0p26Z4uBP2MK0l5RsJMt7NhuaGsoneKZxrsz
Oc5385rZuZKgvzEpUDc+R4Vdn5/RssqTruU53i0SmZlQi0zvixQmXlFKL186koxWabhcNOd8nhtU
zexIcdkbUQA7o7e7aN5Hul0NJEPzSMnbtOXg6cvrbmHczJRpVGnuq/g6IMKENquDqKIntMmYm/db
TInNLNFFzywl/qpMWwOWSudiH2885bcpcwcRrrV75VVhl6+PmT0GJaban8SuwCbKNzHoA0ZcTrr1
2EAf5B3TCxDw4yX9FuPDmUUGM+JyGhoIAcnn66u2wvAdGqeezHP6FpN/dzfOTDFgkSdQc6hlbGZM
I14d6mzoHMUID6owGD2kcuUcPFwMYmYGGcQoc/86rjQYFDztY3c4uih4TQ/1T4j5/i96BP7cSQOE
JZJiQqhGkhT2HdT5pq9i7hzhTBqvJ1cnylNY2p20bVLbeOMs7U/g+G6MiWf6qlM6MS5xqkGPPthI
7EAXw3xCzQT/cG7IhUz0d2N05bNTYK66MoWeGYxR+sBpX4UktDfobKpbWhLimfsTfL+bY278slaq
buphrq72jT1a0rak4te2fthfLbQxDlSfx76/oTybzEEPlGyMo2sln01xn2ZOroikF55Lk2OGu5XM
AQ+za5oMIBtDCyFeRr0JTb16dMG9BX3HacUNe//Er+9byZxuMVqZYt9iWeixEzSS/RDQOLi+v3U8
V2SOdVZ116DPWmBkb7tgK1UeBYgiWtZ9Kwt5o+9LYQ7zWEG9QdGxFExSC1aMbxRg3mM8Kq3Vigg4
eF5Ivex7CPDdHhMC6EbUaKsa9mz5eKjO8YpMB+TDuCjF8Tz2FTROIEGqpNsnSv+qXngO9ycGflsG
S71dIMSYtBJfB3PXGC4UcIAROf0ErZ7ipOFJ59ijH/vOrrHvnxXmhKaC7trh9fojdPvHjAfqnO9y
Y7SdgVEXxLVYtFgQxud30VnpbW3lJq8FEgs8RrmFgPr75jGosFKvejoZsPV6sFfo2fM3HYb7bspx
nH1bCNO+m2KAQQ/BTmH42LiVSSBR1z6GsMPLBi3kJ79bYfAgTHOlyQ1YeT1c2teP0THJVGxbu9Lo
w/HZsTTyDhWWh9X77rBbHQ872yqPlKNlbf+LyOP738LghnbNe3S+U8e/aqT1/oo3ckLASMirRixk
9b4bYpAjFhKjnUZczFTz3e6jjW6ZupVpxOZ2vHCw8CZQPnPOVoyCugk65CjJzi46YuzHnzFvBod3
iSgU9WdWplpU5L6nbonRVtvwTOhhHs/E8yINrcavHOD98433bftYiuis8sNYEPCdLkPgqKTag7sy
QH+Xoz514YFf96CH6g6EsEzQtYQBjzDHHqKTOiy3e1RTdcsWH02M13FO3UKB4PvamFBDKKVaSOhO
4lLxP9DrBSpoMEmdPOjNbPboDeLelrx7TGEwRW/9Jih7LM8GHB8PJD30G4sb+nJwmJVOC+rS8JsJ
VqDMsk1HgqRXkxKyelE9ICUKDTxY5kQaCoMs9TiaSSfDS6bjq/FUolTVclNBCw+/75+LgYwqzBu/
72sa0F/sCRmvAZxShzh07rs8b/MYwJgyKWh6k6Ik6CJ3GefXeVCvMJFFWoSV0HVYRfqaa8TYXgur
NjaQE89d891c318LzxrLqJhBOd5Uq9uedbbwarrSr1Yi0rrmC7JxTi473wgxNt2UZZiiwuUot7nC
oXbLd9xkvKTgwtz9N09geZrbsbqqkD2Qzxp6Bi5aBcYqkxxR5arJJtgKz1XmDF6J4wvWKk5kyAMN
lsK5zLRaHgvcJzLKHAeIjKCf64oXUXrQQd/RoqNfIi9WCwqw7MABY879ojLgIWVxG6f0KksaR5ms
88pKDFudeK8hHkipTDQi+ghJ2wp2KEXDFNp4fiUucpYIsTgrEikw3IF7lQEOsZ7GVIaGGTp2Xg8m
ZmJP6sP0gWRbgNIbN+HGCwZYNiupG/CapQ8wNEUcik+DPFMr3Co3b1UMhBi6kqaCCjO99XrRj64t
OX3roBg1Oc66UXmPI/pz9zaRgZRKysdYo0/mV1VEfL+bCiJ4oKQYIJZWrS2wNazXOldclofH7KRk
kChpN0p0M8OOFL4FgpTY/o0JDM49vQzI4A6UJfCPCWyTYZwPUdXHI4LjlpIorZ6U2uKc6n9Yy5cN
JqPSmWI7hk1PwWs3vDlIcRD+hN3y+f0ywmRSSiOthsmHkQvtAq2tTWqh6egBHUfbDBLOPOxfDt2+
zDHhjR73slCPiAJ2ByhGHqzaplrRvK3jWWFASdMyWZtAq3Z+LQTiQ3ONc4MtJ9a+VsGAUddIRixW
+P0Y6lGyLT5gog69QxwztwLxn2foywwDRGXeDf4w3Byg/mG6E6aY8A+aTJtfppU9lFfS760R0jZU
7fB39MJZ5XIA9WWeiW1GPfWVqoV59wiJZg/K2tzsMu9DMaB0zUC4rah0hRdc0GhEPp7BfvcYgKXw
HXv6vIX+x2/euVp8r0NTTVAlHF+NxYhVrPRNo094EoUk2scPybvwl3JsN5kTY3bqOVpz+xcXdlIR
ZQjHmZqsC6LJLBP6lGbgdxAMH/16cpDbDt6DGEPdJCoE1Pimq7TPDXNcX00psHMIAD8gRqo4UlML
e62IUDZRdRWBCETlvr/R0CcmqquVBJnT+ilKMOuXOUb+dt9nFuIt2kKi65pgCgoUQL7b0K/+KOR1
KZ2H+KyJGrm2CudikZeWYWiGJEIEQpHQmfvdhKFiwkAqKwlhPcbCkg2y9h9BZR0T1BiDh+NG3J1W
FsS69m8atPIKgpVKbruv9w/OS+c9c5xpccG6qCmGALVk9daBMnv4xrl0VbO2QPNwiJSBXNpqzZVo
WLi5VUERBFHQVaicqoz3JKkq6EETILprrMtkRyExwe1aQMMRGvcQOezXQ2RrDz5npxc2WhUgqmpo
sgyyO5W5wQNDCpS2kmBWkUnerbuhtlpeS+hS9KOKOImmIqkQAGLbjpqhS4IyN4EAx/Kje/P3q+32
txwR9ZFzY3MtMZcCCBSCqQhhqXJ3OonOphODSBu8oS0xrMq9fxCWngOYEFFNEZ8N4246s3t5UioI
EIBsMYbsDmXmdBKZAiRGZHTJnDpLwaRFPT2sDoNGOu8FJS7uyNhCjIKOFQEEqZBMUf74gGMwDJXi
rxAyb6WHz2HdXMl1jQBdF7x0Awp2CMpOx553wy/cjbCqyJIIpJHUP55cqtBMo5AqZ7naROa67TVL
2Me1FZ0Kz9T2kOltdSKl5P5+LwVL2GtDEuCrpiDeZldnB1Ho43Sl+6J5RmLc6XbSptyERHp74mH5
Ta2RuZRNETqO+KaCoKrsuE66irRsKGUYskdIDpc/BNpfUL0m5KhhmmwiK5L+6PBv8kEMrbcInBa2
vBUo2YmhE/GRd4cudPsb3/4gBh4i0cyaZCWZ59oJHg6Je93W1kewXhH9IUlI9wB9W/A/8DoT6a/e
2wbGv/0+9NVAwDYkV2Ke4j0O0jPHlRb8d7awP+iLxVYZhERRzfPY2VloX5PdsFM2V5UTZi29977Z
YeJsozXrWgxgZxdtWmc0ra53zQeF1Gcwvma2JZdkG+UcdF2Iu78ZZa6xqFHSoBUV8wybk2O2pBPs
3P/RDOgjVc+cw3H/Y2lsx1IWxKpSFtr/I+3LmhzHeWx/kSK0L6/UYsuW7Vyc64sis7JK+77r189R
9tyvbKauOT0T9dAdkRE+AgmAIAgcLDor7oYPyRoaEjuZqajkuJNMW30tLGaalgVK+dtwSLl4zrCs
Vu1ymBt7XPjIbgu2YowG5qmCwlrWFEmR6S5Krmm4tBh84yxZEsaN5l42WvNmNoMn7tS6PQi7mqcY
N0+FaMohSEw1d5LEDPBA584P5TsG2rYkSc+BsvF/3/60n9IbvMSDnhojq3gVtPjXYQrfjkFWhKF/
nitLbbxWy9xCNojQo0w4TR1NZSzFT30CniTrsirL8IMqdVcY0e/dFlXin195+3wOTbxcvLIOa3XZ
smujvwahbgQqSj6NsgbI8+vpt+PsdXPpRga1gtCTbFtsDg6YFtCGcHLR0xpsw9MdhjCjV/njeDxK
u+wOt/F7jKAnu13kYLzOo/nBSt58P+fd+sRlXy7OgSDCxCBfwSdaqLD//FxoCnp0wb8OYEk4b447
FE3Nu51gzjYYJ3YBmPJu7/tKASTWSNF1Q8fpj1ibcoxzFChiXfs+XgNnp++Jsp23w1s5kXRbnLg3
Vg3L6pb8haMvM5luyMlcG/5Z1kszVl+VinFtWHGPVwLRhFBBJbXF0AOhdnI3agjo8Hi72lWmYYbH
4K0k43Ntitvby7hy9zV4A2EnAk8ZlwmakiGqSn3Mi1xeumKXIY2yCd4w54GATenNgzo9oWKGpTwr
Fc2IIRCLolsCtZ2I5ynlaVI/bqJBPuNSIVgoKEV5TmX5p+PHQAq7szXEco8ftyVdaUm/BqUsV81D
XwBjtQznDKvBhEhM5v3tW65zeN2D9O/rq9haQ7+tMItvt8Mgvns1I0ZJ7v/9MXj9HZRx65zQc22F
75AXSutil1rRfXDv37lkes1t9UX+5M63RV/xkVfLTdmqCP7FKa46+Yypeu+lRFS3DhzGBW3NHq9A
KHsMYrFJCwUglnF6V38/zCkInfCIdn9blp/BytXq0bVWYZNrYy328lnfhKeHO2nHfd0GYCkn3W0y
RaXm8wYQ5hP/3iIRJFnoKEA/gWx54254TcHbMzC82UoHBcRSJVETdUPkNZqKKJmygpvTCauHVnH0
MAT2uTmcCbc0C+4fMMpuYyrmI78H30yOkbiSyxB6dVkv8CmL5GQMNMmUcTGObOFVXfhMKhMjArKD
m5h3L0uP9fHpMdyFNrLmjD1dIby5lp4yTURoeRQnkL5/jT7UHSxz3I7kAU7dvnvxCvcIooaQVYaw
5vqu1pwyRNz18edlzZcGVMs5Kduzq3LoHQHL/DK9Y/dn+lxWHAy9zFesJeykjs8rbMokpalRkc4A
NsoxAjwFPqePLpnvbTu7+5C9hTfMNP439RDX60zZqCxpvTZr2OXGdnLrDOcH4m9iv2ksfV4pVAAS
UnAyIiVk7ekWW9WI4jzQBewozOdT2LsbDGgCEQHYlreRNRFW9dEKQ981IJURK6IABP4zAMHTBFpX
Fzr0AFY51cKED7zKIWY1kYBgvvasutYLOZew4SIMKlCugOJ+wKK+5FA6guymR9H70s77+/R9aXpi
PYisBV5XK0tZqjZnhYaR5DLe9zFXJNlWm347vhSm8fAb1UOg6iX2x9NTfUiwyoZ7r5w0V7dTWz4y
HP66+VyIThmt2IaYGpThQxJUvByc3h0xRA9+MvI8T9qVZFdYqCzi/wfvsGuh0tUaUJZbxWomKAmg
K/sZ9Wzoqyg29YSAlwfBGctPLEbxw1Qv5KRMVfalfuwbfpEzvuvzc1eYikZq3k7Uk5owrqsr2bNr
PaZMVMQcuqIsF7TZ7HP4Qf7xbdegzPF+eRW1brt91kLSTGNKCL49359hNQdcL3TS44UNHT1LPw8Y
QxhufqXG/Uo2mmlMrzHzSarh9PRDtQPLCyEbdBOhmW2h0s7tyNIYx9pKCcQ1InX7L8IkiZIWiAoe
kN6dTeJuGSu4enD+1Q6ab6yZ20xPByCUlqNsAyIcl3nquO4g8mElO9fPyQswyttEklJLSo7t6i19
1xDRtM7f8cEdpt1ym3SbOZzFWSzy6vXg5AKWcjmhkcWikAB2oeVfeBkRDzmubhHyi3iDhasehuw6
X1tWMw7LxdCkY6mk6elUAPj5dRls4zgCPEzxxGFgxS/Pxq1y98hZuZmascnS1eW8uGH1OuVi4jZt
BnkANGYQ3KmmsHBd4zDxUCZpg4zyEam+e/1/cQW89Gs0+Vg26TFy2QDll5Yq7O0ZvPbuBmRZRxFV
VQzVZYlIuZo4TFJD7uBq9nt1MEFVt11eopk0ZOs3g7/qQ9OQtUqtJ6EuyufwLXwUv1S8oXJvGN/D
ZFn/Ln+8sWk069hoYMQ6n0jQl9BTTskRvdWH7rn2BOvTBSllSx4ecD56RxGt+EeVIJz3bG3z5hMw
IoP5I/n8v60wnTaLg0GYu8VeRVsANSABBxqI9CUztOWH21ArpUlXno6mHGsxElMFbf/iycHdwn84
7kgIiUyo6xOIdaGuf1gm8vO19RqS8kY96r1SPldwZymd9KS0R95FPcMW/H+GNewxIQSFPMYb5zWs
R4jvSslb+0w5pDgOlDptIWxSE0sjvNly1oOD5GS3qXyC+l7ULS/vQaiShR3trf3j9tF8e3tBaDKb
bxgoxjKlBfDWB1GxUChXdVjyOAVUDE/85HBzcYVNjyk+2z8d+bq91awIkH4Z0fmyCacG656AiLqz
kXBzwIXlRhshI+Kvt6VdUfOQzMCE9w/kg+Eob38AS1gqIFLDpMunWMah+vkrYY4XFhhLSXmlRiqk
AaOe5HMMsyXgZwOppX1bAMZlQaCrisa5jTB0CZ5PCfYORvfMGAUTmmgr4fBsyJGh2+AS1j7ExK6M
LU/yJ4bpLCv0Q10MHq/3eGDHPIplDS5uDbzfBVFsGDDW3FM+5V9gjWIgrIYlFwhU4FNPUouaACAk
4b2YeX1nTZypcOR/lcy6wKGuXVzva6E0Qxd5E++P9ubu5UUA4+oyzdhiBeIrb49wOBdglMPJ2qIQ
l+vWuTVIXZ70P332JMwIknO7OU/7DgW1PLmtKovh3topytMY+tTnjYB1jP68Nulzwe06nbFV63fl
C7Eo51GHceMLmY6XXDCOggZr4a94eHpaSJIY28XSOyqo4cc2UJsJC7iPcmvey9asWxYzSmXpHuUf
cgz9TUNBW8LFV/QajRiB+jnaoMeIrD/D1gCZ0bPOujatY2rIYKkSHoO+H7AuLSo2cBTJoYKeLSs9
wRHiIPoz7HGJ2X4xH/wX4/mpFP8Boxu3aqXniiGJFdwqrIOV6sgM6sQEdwUTafWINf4iUY6i0sG4
GwSRgtsFGpEMUrwyeRzXb5wXGJSrmGpDxswa/zuF8d5jHNzG2CwDXTgr3TD0bz0UvMCi3EUxt4I+
+cAytgdLQl2WI7qjnb0dO1aruLRuuX+XjnIWKAnJK17k4AGxScvT1Pvp0NmlazWmc37AwFHDLG0P
A6M67wgWi92fP2AIZPaZrN9ALySmHMho+GHg11BMw8mXLnLfdTpX3LOKCFe4Rhff+Fdcyokkkdx1
sR/AAPa9VeEgQw4ZLB35HvkgvB2BFjo37+8tFtHWSqPcNS7lUoShT31pgnzPr4dXzekO8/3xaVEf
k3k7WvNeS5mPquOdVxRpKpK+6yvJH1Ll3OzwHFoQdUJ6hHuOXPkVgRaCzS/WBORFR2hDFzW0dRsi
cqPytzpfeJWAr8q6ziTlLKvgnFYiMrLKeJZohkaQMGtUFfH+JvEGpR5KHviFxi8ykVIgGP/7Ifxm
nWGr4c4lCKUbfRemnN4XysJpbb03H8kR0xz22Z/Da4Q6KaR6rMn7H9DfrrnJS1hKNWS5UP1yXmAP
rRVGS+M/KNJt/9ySxtqADMrGnEQoJSM+Xs2SXOJS549cdDM3TNniNDXI+02WBE5Jz34Crx0rKKHc
DCoFRY3HKHgFzboyr37b5YWKRFo4zYOsRJ6mPKi+ZnXcR1w8FEPMCESoA+4fHE3SRU1WcHbSlL54
Qx3rkdMjb5xiW5cG1OkogtW3QkKmLHmf+1JgRMmrkv0HUaGDZLkRpBKVtpFXaqkpc6jyih/yKiMq
nzJkW5T8wggo2RQ6HA7TMs6F3I88qfFzgtlBEFD9GDuNkbJm4VAnndFVI16kIVFWFeYkxZaSqcRX
Gdcjymks0uiiKqqaLKHnWabdFMqS/UTR89jramXcGEKy7aWhZmzOOoiBN3tJVg0UwGBJL9QuGRqF
H+Iy9qTxZVaDP1oyMcyI8rb/LcZfBCr06IMg6VIBCAnf2Kn8IeW1WfPalhMOINawqrRixHBrIiF4
k+AJDWOpLbwWqTPiqAGHVuwZonTKpWHLT/Xz7Wj+pwKgxBblYApwMIVPphwhaiD8UcjyzONK3URy
mLTt5zhtboP8XLgFBPVyoqhBnb5z7hdb0zdaMndjmnlF6TupoRxj6SlS5X04jqcwa3eoZNreRvxp
qZKESiQN9eBwRvoPJl2fk41WhVjhgCJXcZuNd4F+7mOGzrFgKPOROyNtua7IPHUyhdbWuuNcHtWO
kQRloVAhYlT6bVjnZeblqp2mOHOjpiJzVqGGzPh9e91++lSsGwqiJVTPaqggogQSDS7VY37A9Vg/
+VH53BY1KccGYiGrHrIqx9b0AmXeKFLmDQMVh5Ty+XzHiSo/pV4Yx2Ye5TXhxucKI3Wruv0TYqyn
Fv9bf7dYryZJ4EpH3R6CjGuL4vAkijRH2XlyGtcWyjNSK0n6Yit148gw3h+WhQNQQASjoE9L1lCz
ew2loWmwmEKh95LIlw/ZmL6OcSA6s6Z0DPP64SYWJFVHrIuaazwxU/mh2ldFrqr63guU1OK00gpT
97ZaUDEZFOEK4TukvzDgzE/Vpi4hC6yVI13HdzYQa2fOk3aLcuzY5NAk6chKY1hjMgpPt+HpS9I/
+DjiVTDzLmq5rPUFfqgXQi4bfO/1v2TxXjZdQSOBmz8UPekj5Okbhrw/FHORV8M7PRoEBJXXlxW/
wNOzAmMKdMiLxoPidxgSUlhlZ4GU5rZgP8yNwqHk6is/lDFmDjijEygV0cRzYNXSUWwZQPSl5L9X
8K9ElOJLnRyLvgGJoPHVc2aimvm3YbektiMMVuetxGHsGUs0Sv1xRQ+rngfgYf51F1oCnqZur90P
r7isnY56f7wPof72OzV2sUdo0QmaocLazb+KyJzNQrTs/xsC5QyLMq7lbNGCRgUTJxq0GoXEmjnN
v27jCKsGfCEK5eD5AsObK0WCeUUPcWNF9Z0sk3br+WgkRR39c/AySptE+WJRujGBKT0vlSqY0wDA
yklEYR9vDk5YmS+DI/FbZfdWf5SEsaaLRl8FttSuLX+/2LW5rRIhFLBrLf+cSAc5eE4lBvstC4JS
dRCd8VMUy1hN6a4fPwf9UEjvjB2jslD/mNPFjlHaXaBTO8sW5UvCzOozywDV02vZoOO3fTDyjS8y
7HdNQyQJIdpy7xbh7a+XLYyjWBp1rvf4aCQ8+kpHqWRArC3bJQQlUhNKPBhbosETRzK46j6ybq8Z
S4TF517svJBoOTAgQhu/i+0p7h9u//6qMl8KQB2DoSRwTSWHg+ePblm6xWhX4VH6GM79QT/y+6fo
FJspI1PNWDS69jJtg6mJtGDw0ryyCqEyiyHCaxsjAFxFkSEbvJ2iyfRgszLKRZBkY2v8EYVbYk5q
hi9dO+/Qp/UfAEq9oswYMAM8Gbz8C/XQJvK4Tbbpe7uONnLA0LP1fUIUpmq6YOBiQ+9TnvpiH+aD
NwnvvOQZioPJu0uH+cLpKL9jkxjSrUUvuBP+A4hmHupmGPbJ2NbaAmiWkslHpvbZamRGi+ZMipmh
5utL+ReMurPxapeA+7MYvIJMfwxCxj8f/14bVGRWEAvxuLLxdIyud9ogSAF0rqzv8/ichocpPt+2
pRUhriCoA6lAvZWWyFrvicJbkX7BXKvi1HizficUDLNdOcavoBa3ceEWxK7sOL0yei9LGyQ6PiT9
bdR5U2DdQddxMGRNRUoYUTnl3hbnBqIh2BBUwBh0M9fRzMpnRDZYGrD8EnXEQaK/SJSjE9GrK0yg
G/DaIjYTPPXLOWcnksn5I1EZq7fiVNXvnkdZR4JApvmhAn4SJ71MBy+aO1CFz2RA9uu2LqwunCiA
bRrXaCQhFud0sUGKIM1tUkKhB36XVYGjIxyW1a08ZtvbQGvrBgRNFCSdlxF9XwPp1agMctqN3hh0
JBrdtHzR87clvyZ0/z6+Vw2wZ4i4ChoaGqivodIiHqJIKkZPO/XnhiO5YJeV2eQkyRhIaxt0iUQJ
JcZFMPByM3pqp2pmKsWh2dU56yJNv6ks8YiK1Bq8qagjHUq3vnIhin2VqB+9VjJLj7f9YsNzWzT4
zummcgtWScKaf7iEE6/Xb9AzreBGbFUoJXv1iwN3QDS9iIEtCBtRrrzbirFy/F0JR+3WhLykMSYQ
TuljKyt4kvn3eL6/DcJcQmqnatBdGKgRGD2xPgqkUk0N7ZhHPjuEDeF6m2NkIug37h9bRtnV4Avq
MChYw8LuMSg1PhVP2hEtP6QlAjoKQvKVWeHBYBjZylmItUTyQ0COBxZNrWUtKD1Y+erRm6p95GO8
QB8QvXqrKyL5X3rqyB2rLW3FrNGHKOI1H101hspTjneu6iTt8gGqaVWHknzsWMf7ioldAVD+tpHU
nuOicfQG6VAoGC/u//s1uwJY1vTCA0qFnvJyBwnUZLTxym12Jahd7ESRSCqin5+UAavAdEXlLyHp
hMs4VHPScYAEO5NpKIcQ+TFk5hkqv2w2dVJdoVCxyhSkvlHKMKwaIxOkV8lpPz1lN722IBX2TRZD
B/0gu2g84JCeRxwrajod+LUghM7kARo/mOHdsOldRH5EJuiUdRR0XUR2sG82tV14x3mEF+P2iptZ
hfPFkHrl7nbxGQYdDsZoZtVL5Pu8JHb7CX3zkoqEY2P3nUqS2OJx+mizKfHq823gFad5hUuvdspj
wFsP8VO3PA+2j2f28oFn6OpadH2FQrlmUZDR+mzgwNEbL20soSPigKEHSf9eda9SVNj8iMmixqec
KGTqdaKLZEhK+7ao6+r7/3YaTZzXFuOrql4pHUQ936GA4PZvM9QIZC/Ujxd5LeoqfjwQZcLhei8n
oqWGhxaixpzZ1DqZNcvPHqrQlsbznDtNScqKpIbJI/nVbfrKQY+KKyelOc8bfXZa49gII+M71/0e
GkkNPK6AL2aJqy68hqJo/dQaMOGO3zSjVQS7xiBtbvusV0kWEOVgazXW63KYYMXOgFkku26rMIKY
/49S/ZWFcrHcKPZDgtca+HDcDmG1ggNCCSv86FMS3ltIi5m3N3ntNEZ9NKg8EF/yeDmiEHUh6GQ/
5kcvElDNlpZol69J2v/uMsXURtL7x7h1OjzW38ZdCXavYClXj3fDSclCrOXIPxqYZ5++BLJPuIBl
pasG8h/xfhBMhAbS+bUMHMn40NNNesf1m+kpQQMDNDh864P3BpS5EplbEf+NTFY32koYoPEijwCA
xy0c/3etnGKpBHGqYnn1iPekiLOH8o8kKc7MNaYY9Q43PnE+S4tWj5sLUMoBpt3QgpoBoEhn3Osc
mobC0YyLHQgDFGUf9KYuPsta6vKw1zC3w7lgxFzfYv048ODeUVaiLa/ElOsQZr0axFmA61eyfCO1
505K7NZv3oXKkfne7rTJxbQnEkhWmLRmXpf7RHjsQ84EC6+bBPt6fteMQ5f6uyxgHA90Lec/x+PF
xy06c+EwhjoOOEHCxwWq4ih+ZrXGnd9tJPC61geQLoUPwuSWyAnfVvnFkn6sCXikQEe28AnSE07z
rMj8eVhg/cAETxBuEGkWHGrO+JhHxdZ1jpG/WBf0ApHSA9RGifXcAVF55LZn/07YjTvxrrIMN3q5
Ldu647qAEq/XVMyiNKxGQDWZLTho71QtZXO0cS/apEfPZxx7617rAo469/IqymO8KI0eJ1jTbAoz
ZuVwf7jMKu9zM9wwhFt1VhdolDaHupFEmL8xemWuuPPcbYPKlBSRKJ4ab8Lw0MgC/vQs8YWZIy0Q
cKROXHDBbcBJb93+llV/pimo9lER5f3gHFFnDT16gYhP6TZif1Awc1hiqM1PPVXBfQTSXPTFgN9E
p1xz0ZSjFBTC5L2mTruMuWEFFj99IgBQfS6DHk7Qwc93rSvz1EjRVAJAC/Izh0dFvMllM4lkuwID
Qi6/iWX/dXvZVmXSQOgEH4yx7jSFBijr+nYOpMmTXoeRjDGaDLm77hSzcjh0vRt8C0S6AKJMTuRb
DECfAATrFs32MxiJtJ2eQSBJop1mj3bkNs7v2tZUUiG9bBl3w+cjK429Li0IAGUeywuOsusFRj5T
HZUaCyyqZoBXW3nPWSzquJ82AUF1BeEWL+H3ZMoCDb9qcjVVJy/TTR9JAr2yhdhqRtaKrspygUPZ
XiIN81zLyuTFZx6zROoNl5H6pebvO5HF1/Q9luLaQ1/LRB0MnJBGZctrkzc6CdHt1mkteYMO/Z1u
Tkcym4ptLP/M2s6JZiabEv5tl5NdjfkMCISZEfhPY7/+nmUPLg6qKjGKBNX5+B5cldLY8dWGaCyp
10F0MCp+Uxl9FzNfgoCdTwoGgKiy05akmmbsYstwWysOexHlLwoVOxtzAXIqDihy/JJrD8MmzxwZ
MVAqvQ+BbWiZKY0sguLlN+nthDnyqFmEKcAOrpdPDtFBIQbA1BInNn4N8UZrj6VhYpzbvz7akRwG
tSEqULCMKLC5RpqETJbKpho9PyH12Y9JuvdP9c64u+3FVrYKVKaqvNg1yjPolumlgN3AZN3ZK2Me
a9adSsObo8q+jbISNiBppejacsYAhD4AurJtx2GOZ08rTsVD7ZWQKitRukMi/jTqpOV67BvrVFjJ
0wFWFUGdqqJsSNcoFdEQMGpJDul0dBGecrd1eLuwZ1yCOPt350ihOXmCzUpq/fQv16jL3y/UX82K
eSgVoDayYorFPo+JPJqKdA5QKtVGW8ba/gzNr+EoTZElXGCVFnBz4vjhQa5TMtTnftj5D0m66TTO
liWbk6ftFGKQXf/5f4OnNShIVG7I22z22l/6E2gb42LLac62NetN4LQjiRCAzwzj+GmGVyLTrfdt
NYdlkeezl2PmgMy/VurL9MojFzQMf26Lt46ECkvQSSl42KD8pdx0KU4LDmrSPcbcE++/h/Ufyf+N
TPZtILpxBcc8ZAL1Ja8qCpSVLrTVjb6LyimcvbjTrCqO7ARMzThwOSQSm95BjW/pp1bP4emVuy/f
+7ZhpOqFn+fv8gXKwqmKlzbMtb/W2zmdxXJq09kL3cJuQZYfbks879r+Y/hg7HzzsXvM78Pfyctt
yX/Gbgusge53VGXrCn1aiBnf8kYA/Z1UooIOV9wIs7MU0bSpWWk78eE23Mq5cY1HOQUx69qs1uGL
Jv7AzY/NR2Eif8pbaqSTcnaRLzEZiKsLiwU1UD4t6SBFul7YUpPAclIWs9c7vaPah/qUmNHyz5WJ
T75iENwFjNNx1QddQFJOAbOexiYYytnDcyw647Sd4oL9l6GzdJv2Pzr7F+VH65gWJD3mf89eZ+cn
cSFSCM15e3r47MlbYAkm7umY0VJYkSWZjPCbsabfgdeFk9UmPm0THi6gnSszkivQ4tYEpdbh5DJ2
7+cRCX25EFK83j3wvrWCUgBJ5jcyXsvUbMaoCifhz0X6mvvnMlTsut+IfGCWpeDipmBOjdt2n7e/
Y4lKr0OP68+gouO6yfVmNKBEhv8WGZ/JyLCLVU93IeaCf7Gg+izFbRhWy15m5YPuo7jrJFZWIrPu
viuZHA2JQZgCwnwN7SbUgua14jdpDa0ZHZRePc8gxyq37Ta1NOeUEwk0i3AETr5TYtK8MNHXjstL
dGodh6Brei4GurpTME2oMjMzdKJDvdVQTjma+ABwqdaWfIgPnCvvkWInjFQW3dLzbTYSiMgRR+LS
iqKG66XOcl8oggZL3TqNzZ1GR7cDR7Ea9POJE3Kz4K9AkQtSzmLqDCQvTGayY809gJ4NraWChEiW
Hv2C56+p6cN+9orntjOTh/qc34kfGhhzj8OLuG9NyexxI8n3w6lleEN1dQMusClF05RUz2W+m73K
rsi0ETe1W9+Nrv8HxZr3SLvIoF+XNoH58VaaoDxAE5L5NZHYftocn550kEAY5kNKPgLzbYM+M0ys
wRsvWrHsDy8wR9s71kfRUcx28/g07NUHVky55ncuV27xFhdm0s2pJhYZVi5DrqbdZ17KZG5f9J+2
dFTyS/AsKrpHVPq4aPJ0SpsZvjtID0oRZmYrNfqW4/nULsWZO2RD14CIv+nNQi3tVCsqN6u7GM9D
geT8e6+D7jPcQFRBQH3CshwX4rZ8L0xVJM5eVP3SwlPOqk7/6XUgpIHaOHQR4GJAxxwpanF8NDrr
Xiubd4nXefkuZdSUrtwCDJ1HIT94bkH0jTDwWoZIbORUG2Lf05+qZ94OnQITS1JnNHn0606WSuyQ
pPbwcnvlVtwcYEH1LYpYOp6n6VuUkO/zRqx9zylDe37JKuL2n2BWEsy0MTclmVz5ZcKQdt+aY6SO
WDPNVw5n4KOfD807CtwM3R7EZYE0dFnre3sjNdWd+Mwdk/f8aySia7wbh8EqztVdu4kxQUsxpTse
TMu3V+CnkzF01LwuUw5kzLtXKTenh4Lvl6Lqe0GWWDqHPMCdwt0hQYaE5iAyrpjf1MjXVnONRlmN
0JaCUSiajxfqgnCn6APch45xEjeDrTjRQ0NSJwHn0Qiu9YicQaUXkLsjpj28HAUzuxvQuM1botNv
eBQFzLbI5PT7eX6jlgipM1FEERveMKhnGyOcE63AnHkvzMFL27rdxDjAV/oErhGo5ETEl6nfjpzh
yRvOUV6bTfFU2s1T/2I81cfiMd8Id2gSu73HK9H0NSh1mPtZ5hfRCLGah3Y/b6Dpdo7p3jmmht1G
WvEUSIeoGki74Y5AtXttxfpQhtmo4/4zihHpqmNmS8m9LCTw9LeB1gwXLMJgYwYJt4GSNspf+EU7
tFoocB7mDfqH8K53pX36WBwwFUh2edffhsfJU57kfXDyj5xXMcIDWlC8KKLjjkfjJYoCYb/UNgqZ
2o9VKXEehxRdEH3lJWbdFxOpJTS0VAxh18AQBHwTjsMNfyduLvy7jyJEtZjj4NA2bn6H02WbBTPR
UREdzoxOUtodLHJdQlGa0k51LZZpEhwk33ejUe8IV3FO1SBRFwQZiZEl4APWFYW+XNKgVLQ3TkFZ
5xnkq88nPbaig+om8LZQ0c/bWvMjqPsHCR1xIuZm4LiktAapSCkvQw76gLYPTzTBImXFVr1HSjdF
0KKCpKvGZMTsZNw1WwY2XRZDYy+7fLGLaoMWoa4DtiGNpAvO6rwZhm1wiNyx/BPMAimjr9uQq+uK
8B1sGnjPUenpMlMh+lrDYV2FdiMqVgVaFP4VBZNE8x8mV4sYNrG+unCaePGGD8Wxci1hkQxiOidQ
njlKH9OxsCrQSQpNgLSaKz2F2aMYPQU+GfU9qp3j9D7VMIyy3/Q55p9NpC9/i3PEcn2rtvP3m775
2y5WPRXGmlcNrIEREiQYT/6uOyRP0wAvkXiFFx/TY+eWB7D4MAsQ12wJpTl4rvsuVqYrojHfLe/C
pAwOChHqQ/yrfPHfylMHZuUANHCz5DQh4TzpaXI4N2a4DJr4EqcXkC/A6ZN2qDoULgO8Arl5Zo/7
9pR9qGZhJofIU0ITwfm0723+8cjd9eCfYhGmLZZ0edIDH12uKDSWUDiL+JgKwQsZ7rEb5OAQ5Jus
OzXh/ejfoW6bsb8sGMqgpXyYBNCMB4fmT7+bTYY3pMOBbyEw82opY5YF5PuuFRrdi1GOAAmOV+/f
/Kh2gy5hJPS+0y/0QqFafhnGhNw+5l1cY4SyKOCejeHGsatvSkffzVa2aw7K9sDZ6ldzKCKS7gxr
PpSgSfVPPrI02y2eG/BIlR4MvOnf9hk/AvFF5svvoU6ANNerThU6vG7Xz73+jndAUnRWO/2q3/Tq
aWosKE892Fz91XgJZptUJMqeMIOEsbErxnP1GdTS60akcRHaWA6p7xPDn4kh3cuclXQ7KdnECgPt
x/stpFbwwGLgqQrDjXDtv96FOgu1KijG6BAWYOZOTOGlzck0kRkUUjJ6wVE0XNryabSRcPgz7Xkr
rEix9xsmrd+y3ZQ64EOQ3pURXkjyd9xz4a8GLZ2kUB2igzE+igrJpeOAEWiYXU7CbXJC8vOgsK4A
9JihxVegVF9QcAHDFQ85n2vhhRFjWEZjig5Z42lONRZEc2ptF8tOdD/mW8lwZEw68TEP6CtwMhLq
Hu5Dhc7Ygx/JdfozFmu8EJ1Ls2QI1Dk6SMHHIDRmiXpRvzlld36G1/t9V57F0ioxr0DuTE55ua33
K2clmFSWGuplpJdG86COdRjAVWvxIVFf9FAjvmIqgk+S90KLSST4dl5OjGD5+wC42mvUJcC1oOEa
I+9wxaYiAvSxVGWSViOmChdIkDTgs2uIaop2D/rXGUM0yfvn3dtkJVDImbzU6H4MSYv8yUKWPCNa
+c2ZPXmZ0ZyLgmIMPQEJJi5GpsUjuN8HVolEWYzUGOs+QSdbcVUGh+BSZIDElKpI1HfPpZF0mKw0
HvryHHEBKWtUmjHCpR+ud8FAhA+OGwwCRCfotTKkYdiDp6gfD51WkmHpHIlZWSKBnuSmLYIs1E7L
/APwCGgUSNdyQ2qE4XSYzPcDSKy25mttzb86O9gi6ymanyN5wfyKDCv4KtvkBAb7jeqirtc8nU+Y
+EOI+352f/WYx/zSo9X78f5eItbO6823PxnZDY5MVHKH1BAusKm5XYpqjsLmvwj7st66caDZXySA
2qVXLWfxEsdL7CQvQuIkFMVNlChS1K+/5fv0fZmLG2Awk4GRc2SRbHZXV1Xjj0v3x7U//mw9b/JG
tL79UzxkGGaY4n9/uVOOv4u5dc8Vxo9VDb+K5hNAtvwBEP35Lj2/+e6bar7ciab/l7nWf47BX2/k
rxSuWgiYqIHijZyP9SWPOvK+K2xNGOqV1/pf08nT/0T5//11f/clI6f9lpX4utv77/ekhX/jq26u
97++X89P9939w3Xp8Q/sRG9+nO9+L+evl3+cwexfT/DX9SvZPkkf4wmK77Zb7or2+v3hhAFIn/sO
6v25ee5dcy7gGt5f+k937evlDoOVPzc3zfkHRhz/a0t+nJy/I8L/2JB/j8YpQpbR8sDT8Mb0X0vM
0P3/R7n/puh/vfC/Qr0bC7iAenyBXa4j+Aq45P5sv6P3Yuu1bBQ2/fXo19vsQbDHCIL1Tn39t0D1
X7/lx9n/H4F+rSoWQ+kW7vX8mYCcC65zAqd72yBHL8LL+CsabjVsWNboloL7g9YxPF+3+V/J3b8e
468UVblhoCrDY5xeFQ71/dcHDYX+LWY61jjhL5CWYniExRCs05PF/X937j/fnO+e39K2vf3yiBP4
61/L/9+bGNMNoTxFuwHAMgxU/kq+BufqMDMn7mUCfsx1Xb+sWnXmO1NvMJjUK+RZ5I6yToV7P7Rk
Bdt+bSxgs7Wrp395ZKUfm+Gv3Qg/EPD1YABBSjRC/vc6lVE5+RwzYu6/Ro3rOnult6qLPomHvVMV
pl9NuJlMF5+XS3XFC7LnijYDgmW3oFVqTn+me/tF/Yv2//94R5jvmyJP+xjPjQzpr3cEPAL2qGpc
7xmGSPWjNvQelxHvhnkg5zoZbJ/k1JzjsNveLod9z1RSX1Wt5SdeCtGJoMaTqhLWqzrIs191dA/f
XNofjPxLLfLfmxLPmmFI5we8CrTqr52+J9lR6mRa72f9bUtXOBk8T7A8+f8f6v+GsI8vwUphiA/g
sP+7jP/jOJmyhhNIjS8pPlDbl/poDt2iT17of0SPFHf7f7YE+gvYExh2DP7Df2Zx7jrRJl2i/QVZ
zZg1AhS9o9kGBtOYjcY/aOam92PcBbx5Sebuhyiyv0OoCnGGNGkYG5jkqbvFV6SEC4eMvy/KxJ9C
iNgfLXiRN9DB1iiN0307iRnpuK/18HAA6ntdlIdHEvc5Txq3OLAo3RI5eknRVDl7KCT3c7wd6mXc
0inHuLRxTxszCBBtcsK3cziwl5ph11F8FbkTb8b5SnUiXXZ4gvrM/jL7VL0u2ozpdVZRusFwyrGp
S0pxvBKzritvSyN1mO/yed0NbRSLyfRnTMuBQuNXDXXpQDFd/XHSWa70lW21DCfGK59gug68Mn+G
LcqRzKXpYrspdwcyCRYi2xYUg1WXJvCULcBBeLY2cTEWphMrm/JPma60vK61giAuntnMmyHdNt8V
uTgG2KVMYF9yt6akdzDtIphqySt5To5iYxc8Cug3EdX2l6XYPWApZ1q06O7GoNkTUOKqEh/cuKmw
b7oaMG+Y55YVt5mPjnsl13i8jrHan4zgi2w2nc93oyis62D/tz7uktC3Y5L2J6xcEgJ7hiW/TyZe
W7CYjurZlEltzhMhOmow98j6Lg4u73LNHYY1zuu0nve54rSdNr/83mNM3e3yUi+iqypicEGlYZpO
gaV8QO1H8utsZfLb5PUQnRV03+g/q4j3TFf7cVLlx3Lv6VbmTSWkxdD7LbL0XNa5fBlKAj3SZnMr
moKT4lyqJa47y8r1AGzLfdbaWhHZf+g67sVaI5j5hc8PSo3iGX9Li4ZmLGUnucAwrDmCWB7hhRJP
t8eIgcBdPI/2zPw8xK2OSBIupantrd9JiNsdepvfvNAsuqZ6kIBWF5usJ5jTYmsETfJfk15K3Viv
Rd1jIotIm2Un6eOS+mFqRwcXucu2bOXWLGYlcYfRgOO7ltX2XqcOqqQpWq1ptnyHpkaryr5Ga+ym
Zi8OLBqldiMtLZIFdqLV4WQv5nEDdz5zNeDqjC9fOIfNW2PQ/wtdJFeWdktdUNd4B5gQA8Ti0Ibg
mG2mkYx/cmglaUuWkJ/naYzjNo1Kja8kYENVDEty0jFkD93GKtDl0yPewo1nyxbdlxDIVvdrBPFa
HyumAWPkR5a0aMe4H7tf6pd9IMWjx2t83IitzwKrFFo1uf2XgxfI1CQMOHkbkwMNOaZt+npkbPoi
odD+QvNiHJpkrwFobY7i99cD9llT7lvxRqQvsaJxaX5DIKFQKC3pcUMnhvNvcQXyJrUQFIHCb1fR
HoPWtgGGVYumhI0ZhEO756/xxi1vAVgvP3e179c4koE1VObjrSrH2vRz5WjdfgjWLn5SE74Qmhza
1mwg7YLxF0mzVXP5NTLwNrzE0yYcwNhpOLpjkGNPzPJxzes8guVEDASCc2m+zHMuNxjGJQJvi7MI
ca1O5C9hvWHttm14UHYUomptLmPWRjNLaJtpUgdQNqvhBfQOg67IAAUBrMUwfqcpM5n/ypfBr53y
Y41fuigkGInDEn8poWEMHXCI4udSWiR/x6oxGGgkjGOYn9x/zN5wiOznqZwvcvxYVFEzNCbLaV4b
6Zcx/dhkiAp1YpebaIAUpeGqQNSyichVf5QHSS8TxJo/t32uS6i/BpL3aWwouwMLdr0hHIbNlxFF
oW88SXncZlnAQjhf+wIS+CnkHfikmHRbZIedWzLI9GsRW521S7rBs6xeAql7tdNkaRhbq8dtUkg0
J063qyrG6XWUpozO5abkW63SaLlW9arPB9m3+Sxzo+MGaxLxk9Cyru7HEbPFHmFmRpMuWmWywdVk
8rf7RqcPkAh6rmYRhbhfD6OL87FH9rmeefQJuDAXzz6J1ukuIpuOQRfM0jPkUxRaO4T+r+hK+9Ck
8WF/rltZ2x44Afuxg5v6HPS0pk3iqvxx20pr2kqVy8thBVoj6bzneQtpcQoRUymJO1fIHI9e1Btg
ZUb3TV6z7MNOa6/orM4RE4VrJkxjf1k4uu+XuNii4rzmYXjYY1w3bQGTPhBuM1n+3Fdl+MORG2db
KSA0eCaYAbQ3WTqY+X5f5+p+hmcm6Pim1GOXapHw1lfGbl3icxpuI+vHsRvhTVY0a0iV6hW1NTrq
A56+jbE/57YAjQmvcZrE8Hnbh/IF6YaPG4GAcdzK0QR835JVGK2aWDq3cQIouR3TZf0GNnT5pJkf
v6Fw8xNu6ThlTV6zfblb/WC2C8aF748cTM3pZBhBIiTyWqO1c4SoJ2Sz/DR/fFm3YEIMzjiv8mtC
7ezbNJlI/Qq9CHzoKpo42uVq2VxTRfb4TnOClzDgRWP6R+ThTurmKIXNSZnej26WyWlUAHObISbw
R8rNUrsWPULGkKZvgT4Di695J7d19K2DFxRIM7suxA0NnJaPjtXYRbMkpW3dTNza0A+Kdod4noPp
RMpRQbKHzd0O9Tq/VrQgM7xP9gg8aUHtdM7snKme0IX+2XO+z72c8vIBrKIP+CQtPe+EjwRskAtv
cEAZKGPdAER06SKvk000cxkR29IU33LeqAHpIYmQ1+zLMtobrAV5iIopDLdrvMnxkm/46Xkfalec
XaztS8ngP9u6YV7JyRSSm1vKWHQbDXT+paZcPIXchb2zowC3oKDzxvqaWl8BWtTZeq2PLIN9aRQ+
LBKogjUEvACAf+o0cfGJ7rF7FJl19Fmn3CwPFeaR0Jfc2uQLRjRUdbOigbbeFjYJDrd5iMsUUjtD
2KuCHyUg3WxArwnpB8KN3U3wXRYhVW2DPSzYHXbe3rSPyZ/DiVm1GFeQ+AuosAyjn5Kpjk+DNQIJ
HxJR0HlkCst6NerCnTYesxubE1X3ujTVDP2x9ZjJlSSGPh2qTsaumo1Cwca3WDwP+xDTjoRh+gK9
ifYdJYPI7j5GJE7dsW4zPR/jokEDzfCRV1Q1qIRjWHOoHxGtS/o84AzJJorADev8VnmCNIsjiUK2
UJU+PGuuXfJJ4al058o9fbPYHd+ToYjn03DgX360VD5qhjoT7jyWfIWp146R0lDVPK0RPd5zS6qx
j4dKPkq0D2+0q1CwOCb4Mx3yyVyXTZIneKWhE/xx6SK3FEn1C6jC+B3drhCe5MArelKSGqQPMCQe
T2RUx9yOWzyyNp81nVqmnBkbjYzhvqZkf8+Eq6rGw3e17rhlAxh3xYI1XHCJpY2PEArARqHyFwbq
Ql0u9bb8kUIPX0zp4rU3CI2iTVle2SatINpDy2mh8P2WJRz/3SHR6w3KyRMCGYEh+FTSTxMoR0hc
iEk+4w4pRMOroL7pgDSnWWuHyiIwj3O08+MIjaR4y03l2VijCBEu/I5tOT3GfDig+LPyvUZUG3qz
OgRGNhl4miDVqN8SlRdIAiKM3oS+IA33NVtHFDAkPWSfTLgNZjvWj9teytd5j4czVwnaOlGdn/lB
qjcacXjFRso9koUMQysyTBTuU7fE3+uRAL4ZNzNhOWyVdWTKM36p0rHEguqtGM8lJcb2o9l2dZNs
ZHY9y/1AGli0woYEzf4s69bMLv4TXhGScFYtwNZFvURoOZk5uqE5quM+37l5HZINSPhYIdeH6Q2M
x5po3CGqW21S7b3deV32fMFc9MYb6aCBy4eMdfmmCaw9eXYo5O8HukVA1SHlEuU4j200lbX5HXyJ
d56udNyQIzE5nd1UrxZhC9fPPWowvZyXKZfXnC6MX2BxlyVdQpZ5fSxB0JQ4mLizBJzUIvjXQPQN
u5dSpKJVZIPri8uApxD6kWkkqUCORva0hMh9QTXd6LjaWYO7s/i6KZW/pXZC1TFnPsFAg2oyIMlY
5z9F21LLxhec52gEgG8H0r/blzZoWolG0/noc0TquE0WdN2bYswVMHhvVtrAhn+7pTlk1zKX+K3q
zOu7ZGOyRmYVVzeGbTvokgXYts1RRbBM46Te0XFk5VeawESpWVXYwL7dg4zbPFP1w57qbG6EoQW6
U1vOiyZbJedtJRi8BdEeCe8DLQVpUleLqRtt4TQkH7N61JxHvwgczgC01U4GuLkvQrVbUakam1KA
xlozNj5DRpg9rsLbqs/WpVwbE9GdNotMyvtorHPWhgzdkgbKbTRJjGXIRD247H8W9G9gBpG57Nbg
Z0dLXC4eIDRD7S5TLn+7xPNPMR+p6qt5wZGcClWxViBroq1gPC07Cv0DhBSTwjPlmQufCRmn5UQS
BBpEFFO+YOeNz87DtrbBz2jUxbXQ4AeqZHnYd02XXhyQJXe7xgvAZ2j/WdKMTD01nKGEctV0kx4J
Fy0pZuXbwm/q01agw0DjKff4UCSwqGV3lzej82RskIHbN5uK6QkzGwqATQzpMNGc6DMcTIukGWdi
QpPgNLBmyGK8LJnM/Pckl5jAt5ciDI6uqkNfF8f4Hrb1eLIYRx66dADOgb8yTbd4swtFNljoTzJH
5Yq3XkbPIYEVeqxTTXqyTAXEljFPiy4B8QCzHx09XhGtd9lxOsEsGMORQtFVqOy+VWLISO8xufRB
smMvephPj98CqlVgQ1tu88bMSIcaMYrqAepcBVsCERB1kyVi9ZPPt1SfM8ZH0UEPA0tiv+WszxKE
4ItEOxX0+kWLuEmyin7DWF6nblBM6Bgp4QbwklURylWwK48EdZgwui9DTOOepgW/zH4KZe+9GN+N
cPKzBig9XhLDU3MxcjXz81xTgct6I6tuvVNgkggjJX2BU/HCYJJ2WIzA0Vy6q43l8nXnusLNuOb1
K5VyPtqPK7RssoPMKIPJjJKFymyOL4fYDT/rIbfpCcNky58V22OBSVxuO3B5pHHerlEcPxR0QuTe
FVkfliTWSK55lODcS9yxzaCjZLzTS7xst/myoWCEThBNErBka+T6QPEv0B6PB8xS4u0jUiaQys5j
ppDEWpnOTYEtCLx9nwa8riSbXbeOe1a1C0Md0AEgfsXH7WcobgA7jTTf3o5K6721ZtEoxiL0Kx9k
RFbAMBaYVFPvkHjcpHm8M2RUdqm6GMZsEHZhJyRtvGQ0blYOcUJTltOqG4ry2SBCrYm6LeBcTDpN
vPiU1hI2tSiOEO0OTDdKW5/SbGrTkoL0zleqS1ifHRxGK1IZkDSHsMUIfSztfTzx41l5jVxSfShb
mpAOEUzfRIFGAmB2dO8rlCe/yaGjb4fJbXwqkF1bXJo8S5sBex0q8GKz9cM80noA4s/Lh3mhvgZW
uMcK2SXHr6HTEbYkeqFJdRFpLr/XsTlekygJkH24aP+TyGNHLZNuMe+ybK/aagjDU20i7HifcNx/
ZUpxjW+gFbxFU+VQX+QcGFgN3MrgJKtwmiuE6KaGCw6i3gGx5Qn19AyGmMjW4n6Dy9dw3oIoRRMl
DDF241jRXkzRhEZ9KLe19dNOqnYaYALSjnthv6Wr2nU/TnTJGpTXQHtGvx0/Kr+lv1RIC8A3Kk+e
nQkr3MlW5EZtqTIcZl2OOm1CoTnu0DqV744XtWqLjwwfCOEiEcBXmn5wMvSmWmtjSAJELRDHPEPx
NMgQRai7XAmZT8L1w+BDdfQV2WfaiUmm6UO8D7ttOcLBbzHzmjQuI/peLyoFPsj0+pbEuUjPihz2
vqqMxjxtDZymYeNK1H3NeTFeitKt8SkJPk1OU+TQFB65VDhkMcYZn9Dw8TAkyT8M4HiyENpFLk6n
i0Ns/1znk4i6hBUAmAAllaw1R67ZQx6iid36FIO9mzWOYaOyeD0nDQ8Vy9pgNvuejjaeu3wmsurr
BKzQdo4lq3pnsuRnBbUr1ubgxrUM2U7SHyldl9YtiX+rXOk+yaAdboFk1lubULN8j7aoRva6bvnW
OSVyJADjJHC7xXPx1ecfOOQOOuRV1xjIdZ01gZ/zHOJU95Ha8ksNNCd0EtqAuFFUxpdyQwHS17WQ
7KyClBgYnRU1YimNqk/GRvXWmBFZlW7cjtDQlZDlQCQacGFHAfjMRhfxZCQXwI29LsrzZNOxhoPs
BgKGC9W+APPXKVQ60D/pJp2yamhjSQkQZon26qk2C+Bhg7ps7AStIWszecQ7MDolML1lzG7XzJTL
hdKP0sLwHUcMrukVGO8ANEGaK+Vi29jspek2lezfJ+wy3TohOJLeuWIAPutx7rxLpptoK2QExkyU
AoTBS+Q3K8cNiDQrm2+144BydoClnzKS+aWtUbVdFgxYWzuud+IBgEt9Z8eN4BHyDawCOEnAo+fQ
7L0aK8RAGsgrQB0euliHFAmTgvITqYzRU1NDc2nbZEDWBqTIVn9iVheYeKDdSs7JXOJqnQL4/h2c
PIi6IBGRuo2xR98dlgtZQcjG8lzCDHH8uqXL8AMZWRjbcdrZKJvZzMl60XvMGIBdIqObKVbGnw6H
/zRoJ6ERV6WbwQACXBNwfh/WCrBQ2ELZgeJfLadcrcUzNzG/8VQU0BrPmckx/wtC2Vfqdj4/RsLR
mDT+ICxpqqnm4EpysKjNvoeAvtU23E4HUJUW+EqaN0Rod3QLH3ZMHQJE/DWwHRmShvnmEy3k8DUf
j/zdDNOhvnKFNPPziiskf0lwaYfrMcAo/DOech+7g6w5rjaY1SW3JB+S4bvXy4EFU2a+i2cvXatq
QXWL8+XgcJaWhncUdiHfFqinsBkyVb0YX0EzMBAnkZyQfVDPYeYeYU3KFRhrsgZa+VZYLeGgUK0F
cPgBkwH0g8/2VV9pYnUMtytdGPUsQhRjLWZXsAc+TVPU5UhzsdKLZk9CaAYqFqol90uoyVYAyNEx
QJkPpocs7pZU5TtU1geRp2EYo7rFvedhMbK5nG43dorKBAFbjZhcjWzV38AjJP4CdNzemxIF3Jkj
ixh7urgpv8eopeUnFdUSoApXmf2EAbSwSkjHIIFgo1pE6V3rCq16fJK8Su6cudhi30W3reXubhxa
VgjTHyYTyNzi7V6uS5hf11AIBuRBF9DwAoGH/HOds4vYNyIv1mmQlJu82u1wBruXx72ZhgpmfnBM
GG9mfmC5NheRb8h1i6mZKk5g91HJHE0h+Ml+PFOG5fIzgc+K1B6Pt8mivAVgt649MtMc47zVVqxN
Fi+geEUJII+WW1fMTwtqJNGzCnG0SykfzCmfYjqcIRJJv2QlshS8topFHbMifB/hmYoccpuHwfUH
iGT2/DGgbbraes3U7R5XW9GNUzlNXcGtZG/+QEi8TgPSmwEYX4BbfYNrwua/U4JZJbfkiIurpZkt
mlp/mBUDAPoqo3UOv5il5fAOpG4vH3G9pihCgvqgJy4SSdIYm5sj07pEA4sJZLEKSA1S+zG6rBgM
BqBrGfVdPA2AttAVAGMx7ADHFhgUXxCpFtIetdLhz+L0IW+jfJQw659L9bCy2IAbFx0psrRlPWAr
OC6JaJmZ1fHEkYe8RhMSvDYUhXhBJx2tnJZHOkQ3Natd9TaLBHZI5kAuccAdS1zDgeVp54rIuaMr
0eW5kF7nD7WPGQxFZr7+jFlagJYbvODNHGekuFSbsA+lX6eiCauN+2LKjvshgXd5Pw9I+fpUy+N2
12QpGjrU4Ehmapl+JSMn5b3TZiPAogCEIUkt9qJFwFnHmzR1y/KU62RHn0NLApXlxJHsUi4zQNJ7
JYFw2mpEKZJAWuGUPK6JqaaXEX0zkOajAhzQzQn7ZDCN5ckhu2ZX8BoALyjcjUUzzxoV0TiQ5BUv
s/qMCmO/59YX312NxWp0NrpzyY6haspCrt+OvLZpI3OBlGs0RUqxC0oDpv7MLABSvxSPMXBMCbyg
KCH9MKbaG4AAQTexL6IXDsg9akDlhIf/pAbcBR6o/97Ucyjh90pYBiv0QUOSUuKOxikySehLROsX
H2b1YwF893lyFnkYJq7oNjuO/MoEsKd+Dqj02phbPBPLxGI6mTnyR8k4tU02m/irGCP9gyY82prZ
7fIpQ4KVdRuK7r1fk2V59LAgGRr4qR5vm1BI1eZK5f0xBrO3+iPBRP+i4K9jcaAol8WIVk+RjMMr
F2sOusMHUG9RePc7mA8MuayZfDfujvnOcVHUOA/Z8lyjEQ2MyrIAOiGAFNWu41x/DSPolVeB5P/T
ASXhM2UOPbwhNtHSDN6FBxEtgKDjMLofdCiR7o9MgL0RAzm7WdXEi5OP1XQdVh/QUkNPCEYVgDKx
jijksUcxEeqCFlCOhGaSxecADOAVl0P6DrIPOkMVWuLosQ0YTR5NuN1RMW3za4oXKRoicac30SKj
AMidJT+Kba0+rcLM6GDExvA2qqxDEEuT5dXWZHiMM5gwVPaoX0I1cILWjgtRE7MFQL/YBBC7ncXL
I7RtOWbXcdzXgPBo/rYlfmRnU+7jecxywpoFfai73asD388Du0n32qI7o7PJLW2BDPC615nUcLys
7S9aogfSAPyUXwoaKwBhAA2f4AehfA9PlbVuuQ4E3nbxuKZtLpBEo4ZwA1Z6DOlNCd+3qTE7c+8j
URBT4lIGUBvn3vgLckiXAaRHP7uFZF6iaTZn+3Sa14F8NoMhZeN34FxtpXes75YRb8/LrAFRWAZh
0O4TiV6yE/sX7obpj59ro1qqbIku0mSLFxUpncKnLdWvaPljhnHtUQO3ahWVPuO3Tj7RMWNHs3pW
n6cUGQN6EAPUz5Kxp8UcyXo13GJTZSygBJYG1m845EFfZjMJtDbCwJ9Hsx6yi8caA5LzDU5RLUlD
9X5MKdRnmxz8E1gC/LPEYz5sNPfYEetHVwNFsf2qI6vvAAzQX8GNK0pHZG0/rEmPe8kTQDhVKG5k
/CFgcbbOn9NxzCHbUKL4o/YjqXs3bYV63lO02rAHw3zdLLbVQrLkDbXFB2TuShDNHFX61mBC5QrA
LVmRD5HkOoowlP2a5gF0tIKPP2qx20c+A1doLKrlcAI+uQ/t7tP9R5QppU5hW+avoEog66lozooO
aWWUgx6wrTc+CfDV9J46AxiSGXPlMvj5NCHlff6YX22+gXe6RVCM5RqzINIIRNpWlpE5RTtdzO22
1ug0F2n42GWTccel8MmYXdCvSEa0y4mU1212QZ32Yk/T82ijI7lMopZvE45aBqR2ydOfwGJt/AXK
2nT5htySgmLhYeWD/nc6npJo0nGLwB1/AwCvirPdV0Z6ob3FC1z2IkIZha8GmF+CYbZtMewbwIO2
+WcCXgDSQTbM5iY/kMl2CTrC3wqF1ng3IEaRXgmegTKB9j745Kg+2AV12eDbavdDfToOC3umjAOe
OtdTLAxEZsEApCi9/l3VaEABeZvsa4mirMJuL/AiHdiLvMWBsO+iqqQEQ/yApqnefBTfGOT2yymV
G0DwRk5GfVEUTZr3Cj8ub2dGIgyymtMaFycYBBvaEVSm3bGwOWJNQOuj7BYMLoOgOwxZfTsP6/RF
bMDPEU+G8nMeiuzPZgIZelvFGJxKAyu/VyqGA4AmG0E3GJ34U5FPkb9MI8Qi4ESjIAWjicAHOayZ
42iZWg3IoBp5tPa53xFk9wjw5Aka5WLtse2ACqBXnYFMdwQFVb2LcFBViOTnVHPGHtZcAxstgJ6A
CZGBYnODvDWDSxjTmH7gWAYa0YArV7Yiz5hq0yUJyFxNlT+TuD4cmsYBpWS+Go6+vSyNR7FXj4DS
UsLFCTQYSOVDBt4Rup6lQqtuq+IvPIk/+hwCRjvXPfihbHTlihhxu85tK8Yaxc+GjL5qohIQqa/R
420Bx1c/cY53kEbmzaIjuduVdnDxqMKXhC+48SvpbdSDPzVPNwsjEzbmMaIt5kCjKHpXoGptEVDL
DVIpGtIO5ukMLyhMUndcJun+QP36fwg7j2VJda3dPhERwqNuknZ5v6pWhyiLdwIkwdPfkbf373Pi
7F5tE5WZIDPn56YLw6vg57aD403VdliGdi2erMojoo0mGKin0Ef9V3Ce6nh5MqBpZt+F/Vbc9INu
60cViUKcdNB45iKVAa5vp0o4T+iqbHEuo0bGtJu2u0+mPp8pwh2pq3cAvFrT6Ayqf/HVykwkGJ9g
KN/cLKzlJeljSJelccKQJwzM/JkXgzueOrcFo5ebMG8+7Vm0K1y1XhN4i6nZ21Wa9SSZzwt+VzlY
0HtnsL8RjAGHCb+K9RGtX+mcQCv9/ljXWzIdsxWytQ9W81P7zrIcXSfr+n3XJ6tNnU1lRWqCHpXe
yveCYKG7e2oLveTMCBWS+6kzmb1FfTe3KUI98KKCMQAA60BQIJet6WS6+HHERI86YPhO03qY5dp5
A5FNZjUML3lbgNRz0Zrt4NYh5omxlFdhkTDReqrHZP5Ol5M/xzaHD/HicvLSCR3DCPJBBtdhrjt9
r+D5t2PrjHlOkgKFxbdKxzM2vXJIsiMvGTVc18D+7lp8GvN+MEMvUVV4mwT66LLxTlZFWe8CBtVW
h9L2LKZ29i3KMjX29luDXpH5b8qb9MfGr+yfpwx53mEJW7940Qvs+bc8ceoAJVpGinfo9g01N0M1
9aPCO3A/Om05f7repgdCl6KR3aa5fNNsLEmQzd2JPNshJ6BU7rJ1qMrXtoWhSbMAjwEwMOQuoFax
Zfdr1wfQRXFcFzt4jKi7IJi0wU03obU9AFiX9jgsEkOoHqR1j1SoSXQAxOnwGfDKs8ta5urRgcTq
zyuelup1kYBZHyIZCu+m4+opfi9dnMy37op3mZFqIrTn1dTRndvHc3HKM9tuaVesLlGlEUKU+8w2
GLWRVhJYtWwb6FzhJBv9NqRC+e6I2J8Y2xD38mGWTrJ8Dwa/YnUFufFuNuocUl+zQDGtlR/b7rfZ
VNCRCEYWwqEal1urzuLkjoilWJ4WC794bppZ1mClEdVcOk/snxNM8LTs/NYL3CNZltV6GJmeKlll
c4wgI5yC4qZLDKvSILKyp7EXUffHHcXGeLrMR+g2D1K2cGJTb533JKjb8FAtTladUGnYeu+E2h0e
OZWbp6F1uQZ7Nx7MU8PPk+dO2Sb76BbH6hdByDtfnesqu69NRnlrW53/ch3M2XfXQVtA9GDUzi3s
IbMKGvBekhqGwq1+Gxt5TH6Yel8dctsHsKfg8NmlKgEGUGxsFkaKg9s2h82axj0Kzub5zYHSma+0
DXwf9WaCJhGQOisuS+7lv0AiTOfsEN34675Ta8bMVTi85rLABMAmy5bhkE4nHXMMRUgO++pVSX4T
Of3sncLN3d5iZh1vZ2etvIK5U/Dfu0kF2a86ypHnLFjPG1gSru1+BxYDsIvkhWaD/njBaxU7zGaE
GUeS7+g54vqQXNaI05R3lZJM8Xx2+sVRt2xzhAzJ1gb1z66hH9ut3uiGByO1F+0DvYTARK43RGSn
2a66jfpY38qxogVcZ4dspjnYAnvRtnIBr9vAKY/OWiMY8cM+CFJvCpH9cktyrYphpS1QGbX0WMPC
nnoEyHbXUvSondDJ7OzbriP5esk8BHgloA80BgItbDYS6vNQdWNUfa/7WXx1wahHMAeFDg/dhVQ7
ZeL4OwxxEJ9CZmO+0h8RdLSOVcDRV01j+QBp0pqT7aB6LlXnX/fyLCx7v2qZCjMvkeWaVkE0pmOt
VHjrbELMNG7YwG+c3PFYBFsIuO2FdbXthuDaX6nF81d0K52bXDpcAOvZ2foKSrbNKcicIPSvFcRE
L4oHO5T7LkM2QRvYJGQSLVse7Mphmv62vbf9zaOqig4t3Mrz1kegNXLpBF7gLN4+ODmwG430oc++
hAw9jdlk341T4PKXfTe9AOgPjzIZy4wWaFpfS1I9zKkcO7UdG5r7DTXh6P/pWE3hDpiHyqZ0/TWA
Mt0iyMXIuKiLZDL/DZ1pDc55tDC91xL8UYMOMTyQdip0fkCizCWquyF6mVaYtpSBzKpNs25GUaZy
oe8JytBEsFChuGd3lZLAwnldxx0Dx4pPUUrvO93Z8KAZoKp2i5GiTjWSY/esoN0YmxNUA+rxqFWp
WMM638O7ThgL42q8J+k4x13F5L+cVdrP7zFCwP4cr2iEfirg7gVpYMyyRUTeljfAFMFI/GWrxW6x
fYKqLGfNH9CMmZkK0GPB1WoUoAtTZP/EutlGjHHT4BznXKOqsMXkbieUZOJOs3vqfSdDQwl7naK7
k6FP8aqm0juRAiqRBnRJ6x06H2xtvyDZ5Z4J/LU8Z6JXPfBDPXenri8JAGS7Yq+Oo7kC0kkKcdn8
xOHejP1Gk9mQhLdCSHSKamAaCXcBlxYKA1vkx2ipmEWnPYoONtjUDYdZeMgRbQSBS4t11Q9GHnOl
U9OjW4JVMO7K+I6MBZ7plYaH2kjY89RW+qFALt4BxVFBkIhVEYehgJbNgdK4OjtMJx7uodDlm4T/
bw5xsDiI5ac2CtPFaTb/UiFHtTcwB+wGZ0NWfWhLQy1g/LFDx1oBC6VRmY8tRXxs35OI/igF5XTz
k4kaOPx6kqo8qKgN3FRsWsDytcv4oipBoRHGTLoyUTggqV11Fp29JeE7KyYv+3Od/An7ynlFkhM/
6UyhNRiYde7f8GXAv2zlNU06REYjOR8TAp1oA9ZfczyG3TerBjHs4m71mE0ZVXn4BFnhF6TptU7r
QbPkgetdGjg6lh3ksosUH63xQYkp3N6LBPh2BwJVkks9+0Sd1sGwNMcp2sIHl7cj0z5U5Xh31dL8
ABJvm7TdxnJK/a7PX7JKUdG3rKwbiBLWvh/SUx67cppeCyb1MPplhUw8zXPugHZOIvvGeb8lR0rQ
Ldu32QA0pyZ2eBozaVjcd7G/nv1tytHarnNHqV3OwMv88tr5FsebovOsS5wz2vhB9jXDBJ2vkyRC
hBos4fUUipZpX42q7avjBPOa6gTI46ubfUW/Moyk8BFm67hE8HMSA2XU63ObrR0ar0gxhCIeMJcc
fddT9qbliHuDh0l+qRB146VJpuVrRENR7McwYHd56IvNuVRxi086nlb93DOriPlSxToVn3FgCnPk
2TLUm0LQ+dDTGEeHKuccTsdmDu2N6fNMxWg7Av/OYOnQiLGUj8+xDGO5A0XY9DGuMxkddVn3V1im
ll/x4CY/u8WzAyrgzn9zWjV9C0ZH4NOCmKoOXZQta7qUW/I8DXXFfctJo45NVLkOLvacoCkEHMyU
gzWq/ewBQWY57WedkFdG2RGOr7ApEUF7PYVoGpuIXHkxDCDa89qKryXQxVM1FT4ztPwVqLFpaNce
PLkNaj/kpUUNY5yRiPFuTrz91e4xgmBY9eGZzhtT9CHZm2E61oAAtixzrgQOsgOdcXvbxnPCpRbk
oNDUVbgwgJObz04M82/q59re97UCs4mNXpKDo7y+uJS8hT9zONT1VyDwhIBJcfLs9WJAK3yluELl
4Gx2P4V5MR+iYsrrH7zAAmk2Heqyt/jgicDlNm73kR/UPwaux0dhhP1Cg1uHabKF6JdGV4dTuk0i
+rFYfwyPMydnSWMYjc67W1+tclDP3NJdn8n1p4+H4bEe0Jr9VKqyzmVCFc0Y5gwu/7YiXHB73XKo
zLSMKlAFWF7w4ANOmra5gCZn02/KoEAc5ySy3k1tbTc8Oq5SnGt2M/5O+wZ+JFTKd1E6uFnt385r
OGV7BIJLREjOrIOXcLAB2R4Vh8B5415gAkduSrR4g6eLk9omUx+LYBqbczjlbXyjuaKdCxgxBKjb
j/DwkRvM7p7bsRDH3Avhx3OaMTCPJJ9fyknSrYswGD9MMUTrbogSGF8XzdRrJOfS3XMZNiSnenjb
kVYU0KFzm4wc7ls0PAyrg5Y8gnvSRyTYLt86W5HFM4rDIrDbfA4NyHDdnUbl9MEdyzHOD3amj09z
FyB8x1hJJzhxDm5L2mKidc5SuKj4ZlRhPN56WNJcGOeLJIfxtVGzWp7l1PjBoTci+xlNKE7KJmyy
vemy4ndug8zf5bNflvc2Xh0AGXxZxZ1HLvJPkA35U/cxLXBtRZi8NHT7AqkJirb6VEOXITGGKVxe
M0xQSDGKdqL8DEPLXtziTByncl6LiwmR/3JOicLshfLH9diYKcnuhMg8bi6TeMMTM1KKcr+o6arf
q6J4Sr4Ch16BRdqsn6afa/fkugrBe5IN0r3T0Qb7Y7tt9e+zAAHM0Y29jULDdT0dD4cOk8W4oPBp
ELiBgnV2KE5huYYDgobeHcADgjAm4rHaVj7JQWTctTJw7l0XWDZn97ohXmSI6OGthXLsji2AwJaO
U+ZxNsi2/l2y3oo0gW0ePlQYl6QIYISg7RCV8X/Etc+YzFz6BvNaCKpCfMVUbCDPVGHGaPVzgAH7
I9egw0PokWv44ti1y4vd4CQNAMawqre6moWk/HY8p7+dRV1zODX58KnwvEEbadF/3war35RYF/9F
2pxJUP2wdN881S5BqtvZiF3YdW70jcECA5rREh3vzitsy9LbzAiIWFFGeamx4Zoc/YQcDFw68dYf
7TrZWy9QND4I1Lbi0YBRuTTLJdjMQghx/ysYNiDjOennhlFUUH/tYTLJ9rEWMnlqsSkpKmWviu8F
QGV7kwXZnN9pr6iSA/qtsr4PhOryZ+t3m68onGTZomGgsFqRTvY2eV4RN+t3KHH3+yTghg5EeDjN
oZhRuXBAFzFXLMiC2eXdQmxI54bFG2FztT5rF301BI+17aOfMWp4Z7DcGVo/RmUcssbhvsiaovoF
pS4A9pALLPIpUmTFvTYJeZEpa5CbBWF18n2eqvatjmF38NC0LYAsnat7nGoZsY6yYvZSJLDzHaQv
fevUB+0Dyuers9pOntl57hp+V7HY2ieYT+omS85yvo/dqf0CsfK5v2AhUf0sYY9nwgVy11Elq124
lRFuie4qbRala5I7lAiQbM0ST+iiaL+aNK/LWnIjD7D+Wch//Qvwm+eXCPyoP5YRIiXqDST2nF+z
O+7xfbrtfeY2hXsoqXWRvySNRg7ZCL81jzm1YnkxcbUtJyE69VXBW5O8uvmrpuN3dbmLq2L8Y0Mb
fRViHDggOrdKK53UT31mkm8uJpCv2KkUEsTcxVvoxskU7rulxx2q3L7+UmZx3NsydHFIIGIv9cHL
5XSpzRwmuwyVXHjnz6ZcvlUqXLIdmzdmpAc0qtrHUYm2eQkcdL+D9Ankr7rGhwUfbfJJQd2rXYQd
gZCnLMeRhtYfJaTMVssbipfMXt0aa7Hj0VNp6XoOxxT39ywoz0O17oepdc33ZfIBBpu2t/k5CYYA
y6i8eu6gkSjlUwfyqMD+uLYezrhEPYdK+/fgFPMCutrMvzqbxDhtQjBQgCYMNNsfKiX7YaHZlmM+
DBSixzxGOdsx9rMxey8qGkLe6Oxou4PaLmlSZkyfmMa+8/ZZoTBYdEHRvvYyKgZEI22k0llXI6n9
rnZ6lBpZ94xtk8UmPS1uKNGzZC+csXhlwEHg3G5e66p9ZZdsfZiioqXqVYMMmPFOgU/xFXFWsSmQ
dSjlzp9M0pqidInh+jKSajTcXGI/s3IpzOdmN2Bo5UXlgqjrukxNXgd/AGp4DxXOy+wslmWk6mZb
85bs5nsptGHImww0Q0UCNFn7eAwcojbMFdrItmuRNOY+Rt1JwmcipS/F7VpKnO1eWwZvYz6OjG9M
PCQ4UZ5PIGm54yzMI1qWNyjfDjVOg/sA5L/Msn3sKXPLdJgKQJQn+UhfXj9Gc4aZCAyqb9OwX8xy
SLZK6N0yXU3SoSMgc0uMnsEOQtO7BRVZvnTtarOzulrvW9o9xqDXWWZPnb6KNeGfxbMVPJQHPcNV
XCDU9EBG4NT9QjY/0KCHYffAA6ws+ByqVgiQ0ldHV9ZMr+104GItQtCIO6Lf1NPkLEOzz5ueXt+R
fIlDGKjkh+8vGA0AQdGft4G3UITnZM8yuHPD8s12aEd0CVdRp3FaGkeRdAL3LvLAFEBTfkaxjH52
our5Z/Dsz7kR4o4GttzSHr7pI88oltPAbD2mgSWrnyfsa+4uQa8Ivgsst0NIDrLCpYTadwBg/sXp
y9BkNPSYBXkl1j/aMrPuLvSblf2eS5LAqZOW+L7cxPyUl876VHhuJ/aQ0+14ilpp/7YjXpRdFc4w
h8z/Xd5hMIZ3zEdcU4nf1OHZndDf3yo4y19tneFX2Gpfh4ciKuoXUlU1zf7oLw/hAEF/FQIs0B3T
2L4GVjXegZA0NJP5ZqubjDFtePE6QaxLNIQxbb/rZ13HEVwO8p4z2EH2lYVegorAdcrhK0CJRAAO
/p6p+lGihUSqyIpob9zAGc1ehaHEMpIzbuFZCDrwp2DsEnXD2aX/EjrAuGBarKU4jW3YfVqGoIUo
u6p+equGoHeOZdckDyXIJHdrKXix/BDkdFoAipAk4CNCGKoAKo8GdQ5uXdyQI0anxgbm0HZgmB9b
G+ZPxkLp3QFyipdaJI26rWQEnj37g18+mHgK1W3W+VdJ9iLd4tBY6nYsSPX2CwMxzBEdDiUNDSCU
MxRx/j2ZqJr4P7Lwrx+D6PJ2i56piHwMpO6M3PCsNpPItGu87JGIq3I5aCunZ+NY17+E8MTut0xl
/lswV9OPLXDNiEJpGRiv3Qw0q0gV5BwjnWhrp9gttWQMYRxn0XpRohHbLT6YPnnGWb2++l2NFMJW
I677a0k230xDXFheY4PBD58HPJptqsTZV4MakU6Wxs8Onmi5LJBQZWdIAv0+e53/CehSMTZomZlU
jZY4SdK8yNXXliQ+8m4tVrHD7lH+UJucv8uudtiANsCIYpGd/vaokCAQJxCcFGG01Z/GqRdIvIVT
8Qjn4wd3k2vpiHETzXcNtlfMcTLnOKJ9r/dy7W2wy5MWsbQGgui5EzbIwcUPBH4JwjGjYyCo8J+l
MVI+xfiF0PfFJn9xwAv1o42MJJvBp6npwNsdpLZYOTNSqZwOOU2LPXVOxdgr/xz4BRq0mm4i3q9Q
ejIdg3x66+pQ45xbMAjB+cbZQQe+CC7j1A+QNUWsvg/KmaaTbhtcrMWyNHtXlVHE6Z11I7p8xglS
bonvg94ETHQ39ECtld+eXZDeq4FNtQcwiXBi/9itTXXl0cEtgVecTcNhcYMTPkPZXtaO+Ua105K6
BM1VPtRIZ+Y/NHAdGRpNRjbQDnS0ibnXi/VhwD/wYbwZ2Ww3U0vsfM8z4+tKmBtKvg01KV83CZsP
atKlvBDtpX/XBdakHVKlkfNhiP3vYeesD7VYWYR92Q/1UY/L8G4r277GZbMBRphx/Vq4rH9rBCrR
1SK1PHVF6Qx7IrpXD12/QM8bJzZ8DbMV9WCoEv+zKYbrUbDGWZtit+sa3gelHgpAVJW7cpwJ0pkD
BGF7yfeMdytn0UdI1ARaK1XmH3NW1OWrj5IL5p9ztXkdPVu8121iV1SK8/IELqwGluKGjWbJRaLP
UEFA8GE+t+FRuBh1dwPQ4594pc7cT/5WPcxrhjcXr9mE1gVT3FtDBF2GOtcjuYVJoyv2mrVsvuZt
SLBaGgehKlfjD8H2Vnvko91XDPJO+BQuRL3HxkGCQWdEnEJOm08C4tYAF2JVPRLXL5m9lwhHnGZK
zHtUEcUnOiS09OGwVaSrktzxiblLqyMJxfl4ytA75UjEp3r8sXGPU4OJ2n+lw0yKtPU7VP2inNQz
qhNb3qBYyvnXkbHdJSJbpr/bmnY5j5tSrBLIpJK1G0RIoKEEPgnu5xXE06wf6q0PvpSH3HQXM/qY
DF1lALkdiZUHKVGEXgpQeHoLaM9/4fFo51ObKfcvsR2jd7CMfmIoEOw8QzN1fn0bi1eirSfTbFvg
9sQWYhMZBqjdcfB6P43rYSU9nR/gPMRq6z+AxiB98sx0nxy63YOlJhApCG1CtTSVi9rFQVH+4gRY
3B12MCvvVvIqoIq9St6AFPvhGRFsW78E5AFofmYPDqiWOaFMlLW5jwN0WRx5AyGi5UhJtSvrhgNH
N+EUvWti2YofGFby4tRFurpDOOVLkEWCjVi0qDIGoEp7BlYZx/NULAQqhBXyyTTyKkZqrYGIvXQb
YoMrIOzk76u26l7DH4jTNiUmpGAfV3V7RZF/lERV1IgTYv+9Dj0Jam5NkTz2rpnGF3gq3GVtcg01
cMraVQ+N3831YYm78Ntc5SuZw1RnjxmcE7U8kqdvg7tiZ9Fet0GXO+XaMeF4pUWWutZg/33edGBG
V9UG+DsLga0wYm4UWlHvx+PqPnTTlj8S3FPdLW6EA3vHAafq1xbDnnyIYtO5VGlzhec7FYFwXPFA
BgttxLGvxjBLEPUu4fRzaxnHp/bgtghld20SxMYeGfeqneUZIb47uk/JuuCsOrmFV7a4eXACtvmL
XMlWGG8TH00wnSL9lp8fIrz0YYw1BV94eWGYX+Iwtjl0G4c6VRXjj2iINkEHiN5pX5d6wJLeRXF2
LDOm53T7XnkeqaRVQvVNAJQW3d9hykc0mfDVxtw7vQzkK+r0LTl4vTFUXqIkQMHv5zjbLb67/vGJ
bulvtoyCA3IhGLo3U2btcFNwEob7heETX5LsJvE0weRffdoc8slvR7cmf/LiVcLZJF4tCai0ZbNc
aqeNt1PnG8Y/X5NEgFxM3uY/tjVS7WUdTOGfZ9DO/F4asj9vCP3jzPSmrWj3RlSxfZ3Z08wh7uIo
wpVBFsLHuHjVdjsldZjd4y3CaeXRoOLfgg1FBuGy+2dvhxQPQ9auY3eF1K2YRw4gH8p5ATzBtGNr
qNsbh4RNuxOkv7B7NtIJiDFqkOXks1z5ayHR9Y7O21whvpFxmKbtEMNJ130iw7dGU79Yd8NELCEI
UFxU76FW0Q8P+wz3xWDkiztsHfOMPcDOFWoRm1DTVlQ23DsdjbjMwl0dZ+tTkIWBfoSa4g5jRwbv
k58wgTNnjz9oR2uiDnjd8sYJlfxlizH/WfMAtkOBJFwANIDsHBYVTb/awlA+mqAEAo1b+KPMN/yd
ZbYZPHOBt30fttzJzl49OOoMfWc/dBebYxdF3nSap8zqh84qQlcS9ASvWgLxIZvAA3y22YDflPAf
w1qJa8JPNSvwYeu5YW+LGOkPsklOB/KCquwA0a3OW7vN46Gfx/5lXf//fee79n30IeH2yitgMbHO
dFFa8LlxWhjpWjDysMZlMi6BPWd9XXwSN1LSNSytvMPIStaJCZr+0ARuGO9QWqBSLUNk6Dug26U/
c7wPnFmBJvdnK4pnwC5X7WjbAeomQQd2Ba5c/zDhwXyFwoea9sfGeVyLAshW5S2m9UzL5a8x0Ux7
ygYaDhV6Clp1kOIeeBBH2kOOOTQj8qF3l4sFQ7lNthnRtGVEO/NTSe/xbhd/SJBZ5xPaCQE1O7Kh
WlsdCn+Y+Gl5Nm93XgwMii1dZTo1E6g0uSLuRkMykT781CjflqdkSoqrQWscxZ2n8RVAHTjgdoOy
2u5FS8eV0v8KtBNrhRYr7iesJLkmYgFGrtrlk+f3e6/OzR+k8/R+GYJTMjKLeAlO/RTnWEi4r089
yaLbgXCw8KUYSUvYk9mhn4VJoLiXLKNxQp/HOmvQu73P2RhAFstp2scBWDPSOaGeiX4pwbOwLKi7
mJyxj7U3NnvoGTr7mYhV7WvPW/T31YfyBkdfZUXdC1/P/oanxShLHij6RqXlDlpHdCkpoUS7uBVQ
5AHNCRpXn3ABBBe0Zi5eTRV+Dte2Z5+FxATzjaOhvchgy96ViPE7Q9yGr/Eg1j2mcv04atUcN4Su
OTr6aP6NfR/tDs4Q8Hdi+mg2NmBfcaCLF48EzcirUxmedAcCWeNVx7ztHhz8TYR2oENGQ4hmAlvp
sEG0e61qPuvWNNlt0jSORePdiH1bRQQFSDfhz3IICTkzodnuR5r2Xz02A0zqjqleik2FHiY6bDE7
FMiLD0+JtvhYuTD8rDM53fbCzTwGn0jVvQxBDo7SiW7627l6+NkDDfMNVJfQpIMYrD912Kr4kMjR
PrZAW2ZXdpkv/0TCgULy4eZPuVtLpjet7vxKfEQ04BlPWrqieehalAKjf2MDBYcydWGRX/poSra9
hIIaDsniMVYnQXV/614jhg5rX+hHDlZdHyCaUKG5HAfO6Tq4zX8Y2mU1tzgBMEwYskfcy1jiDZM0
1egAxTT9jOJY2jscIzJ6Ar+WAb5YLB2xlURJaadhy+EyLJzqHLULJrAyiIsfOAYqFMGTNPNjkdto
4vVYpF7VtETHecCO+0jOu2fuhc4shAlWlrI+omNIWLimxhLo4v79VYIB/5B4Lp7QDaH2pqDQMQFB
Eq8jf/b6+xhrg3Oha9EevuC5bw4jLFRPFgQWGkCJEo3aLqOWclLJiLH6qBoaJ3ZWCSuYlsp3vH3U
ZEl2wylHkGfoO1cREdl65NDozSxPCPLJMWfhDwlhJvmG4m9OwzJY/Md8cjokLDiJS8OlVuDNUKnL
Yd2+gAFteDOZPBYezSzz/izDGmMiZNviHzeiOYPb1UC6XZFgj6fD9bunNd2KtGzc+bdZRv+pDYi1
blK5gPLcr8wZJISqi0TGkZmv83iLyKYNvrlESUACh45jnoGoCvWBWrLASh2jIgj2FXIX1DAe9CDY
IIkq3UcZ6+hXw0GD+sOHo4g3HcD3mIjsRyRtcbM3Chk6anCI12M71HN2aUyk4xMpPWo6SUPBwoWI
hkOmolL1gNY5kgRqWlUtN33X4kYutPLvrc1FLkGpC9f/uXWBuvM60P1vMYIu92lGekjA17bOyUs1
zGN2JzFJgl4MjkNM+sbHnEYMt843N5h0zzhf/rbXJgbvP8tRQebjfvGQ32EPr4N272X5+Dw7c+dd
FrCFhPAlz3utvDInCV54FNdjbVD2OFcr5Ojms7hx0NjUF4tbOz9yICMMmJVLmynVTMpAGyfFFx2m
nU7EZi5P2ovH6VCaaNHolGcnv2AqzkU66H7FzoULwXVuE9B78royWWTPWT14v6rBycfLkIxDgjRd
0obg7Y2+OFNmooVm2DqCnPJE16ANsZ/Ank1oYsZv/cYNOGCga4v6pigqMX8lgoIbcAAL/KEv19F/
CAmmK859hRSBTDSCo3YhSB4Dgpsqrz/JaDH5VaQbipd+nIb+0YXw6PfKD6bpaZIjereNdyYuGIVy
inbPCf3xLViGCI56mUA9tKlKu2+nImifwM2tvfEjdD+O9iOsAHHQZ/jYFh1QKtrQ3BM6vf0OEh2W
6HLn6uf/Du10r9Gf/zdc1SPCEBlJKDzuX+8f4aq1bt0E6dN8j3B4KV+9pj20iPD4QNRNYrc5+Vu+
Nceldy/JeU5T3tThX77Cf0snTTz0RYLhIEwJ+cdXGKMuHqzkKzDVbiXuOj+QIbJHGHLfXhhYkebH
f50ucA1n/Y9f7XvhNdLbx634j0BUh5+lmzhf7k0zrgetmICi0GBBCBvGC2IkQFUhOdZqOy5HJ4q/
d3jWLkIX3mOORyHb/e9H8B/jI1xPIidl3n0siFD9Z5J5uBCkU/T9cg//cdDruWr/yPwbCV3/+2Pc
/4wavn4OYe88bGJ/kn886c24i4c5ablPnu381qervcT3oXOY09h9K7t7tffzU0sSQ9ozzfGx/bfJ
LP/lTf+fz/9HZi4ISOERr4D59Act9TAz0TQ84Odbf4f35oi2/Ax1UrjHQv7LA/7vvxwUUzId2+O3
//OXxyWj+MS8MH9lSLflYSMwg24nFyfCByQ3ZThgKfhL3wnufBiumuP5svp/PeMch77+lyX/n88B
BE6I6+u+Tpr+50BSNePw1ISW3UPv/D/SrmvHdWRJfhEBevNKJ1JqebLdC9GW3nt+/Qb7AjtSSSvi
zs7B9MM5QCfLZWVlRkbs/dJEDW0blafHq33XCAPxBuxvSWTITYUiLTck6GDYMnx6BJhvw7WniD//
CyN4q6IOgNCMJaXH48znGpH3ui3IbJ8VkflB2/pRDrgFkmxyLDgWiEHQDygpSCwKMnFeRUqpaVko
QKMUvlTMiZVcuVwwQZ4NmGBooEtEhhEQNDKE5hpTdAqUxdloDyBq0RgV+klFq0oswCseTxl52ElD
xFZEDC00MsKyfVQcm/gUe7+s8lm1+8dW7szY1XCIoxZCs2BKKiba19UnG37Lyn5aEulamrGZpPmC
8FkI4gTFSsxYwmt1u+dweY0GEOBiteA3lsZCrH5BDV4whFy0l0LXE3Ye/83n1uPpWlqU+RMuxgIW
toFXOkxX7x0Ef4dFoaPTWP+Xp4VcekLeJeg4dFnRsAISQS1hwJMhv/Li8fFQlmZrXraLoYRoFEDw
JUR7Dr0nMfUD/kB0Xi5sr3nKLy/Q/4wEkSXH0CxODjESAAQKqqDFaD/TkKmonK3pBp24j0dyd1Fk
VOMFXIoiYG7XI8FLDoBmCKLsg2Ivg0w2AtsoE35XfbFg6OZ6mIfDCnAwnIRMCscRp0XqMoYOxjjZ
h80T0hth/SS3oHMGgHAq3kYBaTsUukCQaU7s3pNeYxB8c6msDSjNBABfKuABezx0kkyd/CDibA3N
xI+Uhw8KJtZIwH8WCixqvb5eUQV66iCm8vLY4L25vpwB4oxBAsMTa2SF9p2yYj8yUEumMgqbizNN
ys+RAyMO2iSVyJqWfrKPQWCaArSMVjvAg8D3pqzAp6eg9zIeTAnND4/H97cjyR0rcxJuPY4Bzpvc
sa0cMzQaQ5K9klF7dE4CUncAux5aAcDcR53jk/SJp2L3lK7FpxR8TciDL+mM3JtjmZdRlJuDPV4k
5jjiAqEdAd7bF3rQGgEFLRW09gvZ0lDnG+RmqAIjsmgxEKDsQ8zxyMgeUIdNsi+bE3K+KujSErzS
mDdPlY68CUYtYPkSbWGCSc0WiYVyE8IZkUaAJbIi4RJiYLwqZJjGAwsmDxoP2Rq0EBBojrqT2DtM
vkFmMELGppVWMvs5lMlhXgsgYEbwgxUW0h6m0KULX3VzRxEfRTjDJgzHAZxv46FF5+U4OCGYEBRw
i7VIXzC5+XgKbpzibAyxNQdmHYWFdsa1vypA/ymkHmZA8k9I/ahV9fPfGxDx+2dpKDAwkS8l5CyB
MRKK8dCjjMdx4Oim3h5b+AtzrvYOxnBpghgD1Q2CjKf5eEA8pIryU8B/Y8w7PjZ68HajLm6DA6Qr
lYV1+j/s4iUmSQICMIU4G0j6gvww68ZDnO264g18iDo19+0pe0oGD9Ln0IJvcknd7eZAYrCYRgkK
gRA6QQh7vWA1ellKFPWnAwU26SZFbwTOJKArWz5YOJP3LEEam8FrExIZEA65tiSXnlf1fkkfeB/c
6+CU8iIbxOFASi0oWC8ZIudRyYaY9xP60IJeYAeiXwr5SlDn4uAmdjMqsv54w9y1J7FI0P89ZmTi
jh6RXMCLeKAPbB2rSXNWED+BHr9M7cd2bi5EVpxzBDzLIj8qsSyxVIIPcBKALzQ64KV9I8SrpnT8
sgKnEo/6DHvocvr82CJ76ztgUkJsg6wEHh2kQ0vR3F7z/UgfpBzEqglPfdaeKLvphFpPCsKvjcBz
+bpG3W7N1xPzjXRfafFIg+ogi613aYSa1sSgQVj1/CjdDA1g7qBvE9agElHbpnhv0PKC3myhsTow
U6gNah8a1VO7VBYiG6SewRt6zIOFk3ZvIjm0wYARCzueFYidCDRNjg4Ulj4w/Tl7i2L4QW3q9Kba
FQtb8c6ZxtsWJJHIs8AdMqQQK9J/VF4XCo4XaMPjgjELUTTCac3Jg1aAXmdAk04/gdhpGo3Ha3e7
dLMbgaa5DCcpIbC7Pm55HbOQ7RimgyRSJugPQP9BmV26DgBgq7n3x8b+xBCvfea1NWJK0efP4Obr
pkP1BWR68zZ9M2d6rZiR6em8zdqdDwpEVflIn3yndYp1ZT7+gBs5LSiDInWH5zferYIg/gnMXYT8
PAXuHqBRp0O/9k+oJ2wgFknthJOoT6vieRceUmi7KnZtRVtAshaM30Qbs3GekwVFEfCDnT3EhfEY
vEiACEvTwa/B3oTmqk0gChYfpa9MiuIviJ5BDtd85miVRtOY3nDT67/5AgWJVuxrlkOS4PoLBlYA
HB7EI4e6pnC4qmfkbW1v0PtIsNGp/o4+aYDxRTlWW8S1j43f22mIeCC9LTAzLSvhl9rQn6IaZf8D
l9WOvK4lTcmyczr9ysXq/2XpbxdezHOAsjs6V8S/PZ2rPJrmUZBfp1NiUz1anOTs+bG9W88+p43w
JkCiU8D1SKxrxgH3pMQ+fcAI163omWCBBilEcZK7BUt3HQXSv2j4xWWMy58whaRzMPF0Cp+0L8Uc
nR9fUe1AFy5CtxvlFWqZ0EaZS0v+6e4IL8wS+wbkglwaVzBLSbVZdauwqTRKLLZJ5DmexwJUbgR+
vfWLCiTROmi+Wqpfh0psFMjOV0vy43NUTnoR3DbIUEoC2NlEYicNbN7lIGilD1mfhCulG34hN9Rb
QwyGgMcre2/P4gUk0AoDISOB3EkpmwmAs2LcPApw8QSGZgvIyaJ3BbQvPzb1l8okR3Vpi8h2TdVQ
lHwS04deaNHwBVEZDfVni6cyF6iKXc9ylBbxw9NUVkdUtTbpxJ/TZHqKQGelgWI6MuoUaGgB/Pqq
pICuK2M4dHPRex880cHUHP2QAYEhVU16jgwiyC1QmPGY70AWVizwjVrJeobY9UBls/WC478pnsx+
F5eoKCs0i+ynQgxOKqMQ+NMKQQkrgNKYa3Zt3L7QwhRpaZJB5onLPsGFbOcl/47i4DaUg3VS5Sxa
iDkLwOxp4W6/fYDgezjcAEiWQkRYIYIxhJ7IgHstfWgQS6i9wEYawLX8gpU7x1VGgCBA+IbDcw+5
ymt/W7QK9LZiijnkKihd1/0q741oD0BwVJpgvXu8g24P6bUx4jFboYmf4jifPcgVGigK9imVdhMk
1gDdpq3Hpu4PDJoBIupCHM0qhEPgwALJFejoOaAxpBfNSJfegx2YuNAr7w7/amACp7AsjeBZoYmB
ARE9hS0y0jgZeI+CTjEAdSqQBujFeTysW8eCGUQIC0+uoOJFRnxgFUomcYShqa1B2MKW06qBsNXK
zzl/IUq/a0qksQkVMKaI7Bx8XtxRFDOmRYsH0KFCAfwXPWOh5od99iWG4tfjQd36MAxqfg4A68cq
tEwuFRipBcWHpQyIDGA2tKRbA0+RgkQrTxZKA8wcwF07MRhTQNOsiDKDhwjhmuOEj2solrBATRRg
AwbsTnKhK2XxktNI7ylQBGH4jAZIcK1aMVo8uWBBnv32YAMrKuIVAncto0RI7JUsQAth2UMjRB6B
ZUeIk+rQiBP/xUbBK07iEcowAG8SVsBuxqA03bMHBPU0oDE8AIVsprGnx0t370RfmiFue75CLz6k
m9lDnsAJrqnwCEJXgMEeWyHeOVBQn18cSGWg2wbIfYVYMzoHX0+VFoKDpmC53KXeevoIkpWiU+Zj
Qwyx6QlLDE143aYGgQigqIKzed1yOvcSP60799eCivBjQ3+1+ItteGOIuG5AEiYEUMgRHLBPqXqn
m++1ajrq6gAtYNYUNGvhbc8Qof2NQfb6OIPEu+HbMZ0Nmmh/2O20328E0QvjWpzA+fhdeI1KKcDp
RmezmUp/lVdg7oL0e7guNsEJTJW6vjSTfy/PRzNJ3GBThMYMDmGQ02pYNOG1018pC9j2SdHFL023
ngs9Vcc1/l8de9Vy3bUxaS9Zor7tNPdsLX0P6WBuJpo4eRxXDh0kygTneftqpgaIME+dYaFN9fnx
Frq7ojw7V1SQgIauObGiaAKL2yHtYYjKIDD8isbt2vQ91T9/L1giHPTfkC4tEYsKmKSsRC0sTWdO
faXQhqAqJnL+NeoYlapBOr5XsZkWrN479ZdWiYVV2DGVhhLs4hHEk0EGuqKblbXBw1g9orKvsapl
fS9UJ/9e1+RmgmuUeTx/pTm1f719u7b1GiBuBef1lXkFDSMaBFRGDUxQIxUWGDA81RA0bX3UWiv1
dOt7XC0Meh7Uow8gFrUDnppFql1wAOb2PtLCZJ3OomelkQ+e1kCTgz6681iuuHDBMktcjP9Z5Iuh
E4uMXgOKGhIMHbjv8lkFuvxN0Z6eWt3AVK9VafWi0bp1Do6ANi4MmrhFbkwTKy1HvS8mAUwXX+hP
qRyeRQ8BCGnB3ZChffhNflOApfM2wBMqyTo/Lz3XyJrh3wdIeBorWHQASiRi7CAhwMCnQHJy1QzV
/fY5P/nHIFFdt39B3/1q4UCR6cgbe8SAodlAC2Bbk5xNhEQ82AY1Ue9UT4dG0Utqa6L6NppPa+SZ
noQDmk+MYAVuNN3iBG1h5u+csbm4wfOoNSisREbJfk/HQk5PkgM+og16gwPpCMK3NUCDqjVa/efx
yE/qt6IvnbMlu/O/X1wTQPgGHp92kgOaHm2LN+Frqb4zzueEs3bibd75ylTDWE/v62ZrUfavpB//
nyMnYoqyYZUxA5eG41vCy7TJPqvMOD6/8uvXTb3+9s3RWlh0smo5LzqLAFcCXx7KLDcBNcrsLVoB
JMnp40PosLq2tsZNalq/cGj1BvQdb4+HyN050VcGiSGOSRb6SUdhl42azgAxrUFmPbTozqDc1P5Y
n73deW2owfNTj0MeYcVVCRofK7RQLOyzvzIl4dZQVpCQDkKvM54txKfUoB8dlL6mHOj4xQOayyVH
/qyoVRUeBOTUmWLdc2/5X7MiyObMuD2ChzxEi0uIsnLBfpTFVogq9KZpQ7KueSuOntAxk2ZA+EAS
06YSNDDLTkXtgsmADGDyk0YLQ2Bmz/tgCCSCYUS3H0T9KsphzvUv19gsCDBAmKyAbMIojpRdelrX
Oo+X8F6YeDlv5H0E9g+ml9OScihkXhE7mdE3BXWkDXRVRlNT5b3GbGnHpdVAPS7GckR9f96wV8aJ
uwh8NyCEBLOmk7UaWLBjNAL4B5E7jaArLcHPTp3YbOl5dscxXNmc9/SFYyg5ueQHuaAcAfkfMNHK
EGoFHfNPt/kUI4P7KSu7/fLUL+hxTzx8Yok+zMdzfi+EvfoEwjlPCYXsNIs5B7FDxGo/pz3EoVVQ
5FPGOlv16tl6bJC92Vk4FSLHIQfDQomNJ3N4cjv3mFaD5/iyZm7zXXHmjciUJLCeaeedoXWGEala
ul/Y0X879mpHE3aJYAeg/UgIWNitGbt5qTZA8Kv2CfQUlqOYurOlDcjnmuqqNldOppsrfxUhfI4C
+5xAc07TjtkKEpmHx7NxG9b+fRWyHJgIJE/JvINAI3MqglLYKZ8VUEajFNl90lrzWaYQED9D9FgV
l9LxZLIIG31egX9sEu5JBjMhlHY5z9GlL26jHAVt7VoLd94fZOB2uv/XCEe8LatcSThUkz3nfb9N
LVx6kvq6KfQuMMRDvFInVT6gdR19XrSulSZuYI3Sf61IgyzqwhTfvHLn4aLABC1oAWUOkbh9lRKc
/ixI5RxIBaqmuf/cQxhMjSDd7e0iAy2TCzvtNr4iDBLzS5dCFaRQnHeGymoaTdG673YrbSej2u1S
By4bGiHqmrUW7N7GWdd2JWLKs67IPMy452zi381rvIPGgDHXL9898wUdBU+TZmjn+fWiHI7n5Hhe
CjLunux/JpqEKssJdJE4cIE5ObSVahVEPI1BHdMDoho47Mer+lc2v9lfIg/UmwJ0riQTuZjWB/cE
jWYeZ8OvvGN0yJ7QzKhCoVLvNX5NG+9muh3UAwSBd7z6BiqqwditafX8+/g7buOcedIvvoNI56G4
hp5zUIY7VAuqbhX6fuyTBiokPTR/I6Mp1d+NaDy2eRtfEDaJHS1DGJRhZZ9ydLAN6ObwZCZfjonu
K8feqv07z6kfommxm/X4crQssIV+fIz6h4sod+GU310F1L3Qf82hIiOQ7QgKAHG1NyLS2erms7+D
BJDT7YPXdMdr8VpeoQmEUdeJUeMpyVvKunkHT722LhlVF/THk3LXq11+CpGJGLmhAu4Gn1KDDbB5
GWh0cG36sw8p+kHtnyh7wd58MRIbEBlwHm+XeewoXFzf3YXcN1wv45QjTml38KPGsMaxBo/x0fr+
fmzsJiWBpPR8W6KuibINSwaUKS2lYIvCJoNawJg8F9mGAu1Ju1Ocx3bIevx8NcCQALSPCMZc1GSu
B9WEUVuVUoSARNXTUwvOJC00xL3w+8HqidG5VqYdJX0Jw3ybRbo2S2JxuljKkfKMKadAygxzida/
p9IUTQTt2kIi6d6WRSMF0u8cfsyJ+OshxkOvgBMatjq9XZXHzjI5q3fjd2f2F2qjquDkMs78S763
KD0w+E8cm37TatLShp0DjpsNdPEhRPCXy6XU5uCncUroD+9AFSGC8UYb5GMrfTUa9GuKfqFufJs9
nOf5wuS8py/izbgYaVAOwOTzZjvoxbdpvr9vN5uNVWipWu8znGJR248/Tg2cj2ukDgTlXLd8w/Wc
LSdpZ2s3EyCBkhS4ZfDRk2hPBvRxbQcxRScBiWrxnIsb2t+jtyZQzFZZyYkmDrvwTRm0vlvVirmw
1W9i73ku4LqRLhVpkZaJfcCAMQ3cOD2cqKR622wfqij5RHpvsl+a9Z17WqsOC9He3QHDLDo1ZFTO
/qqyF9OfRVQc561EQYN332Fq6TxbigHmO56cU+BZMCZoEM3dUtcrzBSeP4xtG7isvGPQoZtGNoQJ
CupVRF8nm5mUlhoiUHWe/5xxb/KGm9ANq43FWmA3UHqaFG8p0za7DPKLgENDuyKPhjVgiK+/CLVn
aA5CVdmdqGPQ2EN55Ht3GF5qZPcKMBhrbPnMQlKOq187Vo8myQBB3vQc9R+SBJVMdEL6uc6B4j35
oXotVKBVkJu9uJU4QHSg99ssxYtz5HDzwQoI/QB1RrWYJh4KvlR4ICTqfJczJU9nzOSVlxAwNhmI
eFQe3GmckVUrSFOAUZJLD4m/EFL8BaTkB6AwCMwgqu8oSRIfANWOFNJdQuCC9FotDiBqa3TEcZnd
f0Czuf+YQCum189TsWXKt6aAfoKoCar0CRontH6CokeHiBJKYKbcoJA/5zZBGEt9TKfSTRUN+HFa
PPGKChbq0aAFI5VMmtOYFXpuZU0xh9gWX6D/PO1CG4SNQB8zip6vwWvlJWb47SER4TRbD6xbagQV
OQrNl3rw0ftoL/5+fETvuisUZHlZBsIVu5qIrYK69YD3EAOXgkLlvlSjV5APrlEx1c10TWk4QLoR
amqmHvZQ/rJi3ShO69j8kD4syRb0xlQs0GkspXfuXJISamUMC90rGhgUkXDcKWSkJMgx44xNW7DP
gHuvOLQSuFkr3yrLbbcNQU8EwoCzDBkZyhK8M5htulMDEkZ+6XTduhR8C9wYQGQziI0Mg0dUuUCb
C42RBk32hQ3GvuQDK1z+CJE5Qh+kiJ3K11gG2h3rOQ7q1TrqVFTqwXRtsMmMrhPQCm4wMxHaUnR4
64yQYMZ/OEuIW1DMvD76II2FtESfhm5gU6/gVPIOdWTRv2hr9nceCL3AbgEgBvU1/aTxe0Rv0UNJ
HWmL3T3eR3didHwHjy3E0DKNRyARL4M3VoQuYRW6yXhQzjg+wlPqoszQjkcKKtX9ZFY/oN1voV4h
r8ozehoff8Cdlxn681BhAUYKbY30X/xz4fhDKp3QJ0tFLlS5hk4DfCaXtPyn9l4gezxuerDM1E9g
xm53CFep6jTkZukbaFvPP/19LGw9CmGfWaPz7gSkl7BwLd166Ouvm/fYxddV4L+fuPnrwCBSBloE
VBIoeaZpq+QniH13jf54Ou48kCXcCDM4DyAcLApxSZXV1I4NuIPciIUUqC5+QBSsjfSS3uRbzzPh
YkKHriyGUwM3jzRQ1fv0kpefr/drJyuBIROdhgKNMhBDhoEepD3pDiJ9bgsdCCQjvDcGiVoddCov
rZ24tL9g8M5BvbJHngWxaAYvgr2M/lVw3QlLqJzbeGYeEBAQcyQlCjJhYEgzRvIB4XQVVfHVAon2
T4gBLYziNi+sXFsh9grjQd5U9KsM8l12exw2nNlslDWS1X5l5Tq/oZbaAua9QK4TpwDFgqINgMJk
UkH0igYoqiB3veq3Ccyhee7yBYzKnafjjPv5x8a8Vy4OAAQnlNYrYaOwXxtWpSGs41ArelONqEo9
3vv3VonH4wruGmgVIFSvTUEyCzrNXZO7iCXa0UC2K4scvjaYZ9CEPjZ1d60ubRHHrOggKylMde5K
Xz0UmDqV3gTBUxw9U81efK1bECCZoGh6bPVOnhWBJ+JbUYG8BtJtxAgj0JVkSigVbgDelAkBBLoO
M7tDN3qnBdxTV+tpbNAH7heKcyry2U3s+K1FHX2okQnvIQOdC5Azg6wZnHDgHoz0WYsvA7Hoa0M9
t7U91YZc212IbMt6RGQiqzRkMhJ0/oO6filXerv7kKPE5TUfK4TT5Hu4yLguCPu+dMFnLwjvebbl
24WHyK33hQnkEJBBQN8b+Huvd0SS1R7lKVPp+jXowYczqLan8ET3gjXa2VE8PV4e5nYDyjT8BHBQ
oIoE7JvYFAwup5Gm69JFMrRrQZ6tdXZQrYJ2J9q1Xp2YE4gNVAgYId78FssVtXTYZj90faDxATjN
c18s4hVxDhouDlsUpX3KhAPGC0JYKD2qPtL/04bv1W7r1ZpyaK2C1x+P+hbpgI6KS6NkSD30dM9l
MLodHNb9ND+jczLpyYZZTdq6idXYNDRppSE/KNigP7cem7+3xGAH4XHrAbuMOtP1kIu68zimb0pX
mPTCU/tBBj8HpycKJKg+QnAI1bT22KJwG3phwCKLQXOAuwKXfW0yUThQf7Vj6XY6N5g56ooQDoAW
sSH/ls/tANU9VTGglIseB1AwMiF4UtSe16YTcDZquAGDV4bK20cZIYfLjjois0SFppQMxhmtSqCx
pdWH4QdI4QGQkdYuik8QeLbTFoKPVWqJn2ytdZRVFkaBt8lhKWH0RwFBbCLkGwGeFAQJIFRyEzED
uNqnTqjcgAO7aqIl1UuUaiCkAJ+PxvXvYb6ivWclMGM0QZ8GXuf7M/eDIpMgoLkCTGpqPUEgwVBS
SL4aSg2CoMoGB/XE6jSeoiiFSRZYxQJp0zKAZ5v4S/DiLjho+c5ZvBoFsSuZMilEtG9VbmdyoaJL
ABxJWxC+KtNT/Tt9Ai2BEpC3yn5y6MC+TTKUUKCMsfIgNyRbdaTF05qlV6M+inrUWH22QsdSQj9B
My8vzMrTgpPA7fOD9B6euALUSy9+DzJ9FJZHw9/zX41nSPkTkPPey0BtqhUnrkXlKOFR91NGKyA1
qfA5VlZ1vI8Zc6IsLzZZQat2kM1Si90YFUYMST50HE6rFs8y/JYAzIcQ/NA4mH+qSwOaXEynjf0h
+GyhOqRAmgIEet2hR6tEsNTP89ev82hTsNd7HiLOnAjasMpl15G9pV737SqFlAVyaStaB+walHcI
bdXpB43oBl6vRraqVqG59D4U5mUjv0MUuTm6ZNHH9fcauPBwZUcFLbZU5XL7/lf6ynflrrEDkzlJ
hu+kTyaEApBk0yYz3oG2aiusoh2tbpCedxP1RXvaGZ4KT1RavbGltecYKD4LLQFmuI8WXo93qo8y
mgT/+dJ5g1586VhBD7SmpMqlwVsPkjpZ7VTxnJ2EFVYV0jpL9u5t+Et7RC6oLAaOq3zMDLOvTHAm
IT5FZdsswZoUmJ7tmcyO3ycW1IwWPPCdJ+DVSMlyJJfRInRXYZk9xs/+phNO0xu/7WWtrlWxfZtG
G3FHrkfxGmS6asSeH/tj9s6tdznTHHHUoR3qYftjphWL1UJfG5B0Bhro1cdJUEMTNTmds/NNpglv
nlavcyPfQNMN4JTH3/F/7E2RF0XAz0Vw01yvuIBKaJ+m83dswFN7hETlJoNus8mKeH1ucFxoZJvM
xIbESPtLvxSHodRLJFp2zTcdacqXZKVpqgrrcpVDIALUqiooPZVSo1LgFsx518T73qGYVT89QZdU
T/VuNzcOf0bHDk5kHesQP348pjvhO9ZWQif0jOAAawBx7iGICNVuqOK6Y68HUC4of8Vc0eQssVoW
ukSlFpXUrpL+61czrCKGQk5BVpB8IVZUprtUCAUPe5mHBI3aPkPsWEXbxcbvzqK3cJ+TDTswMVuT
kKYGFYSIBoLrdSt5tATlVFS7AbI79Q9Uakyx2Vb5C4BBfGFN0ZcANZeGW4X+mm5nSv+FL7h7dC8+
gMjFRQHkQug8rl0eugsAiSLstpvYluvNsOAl7qT9rsdKeCVxyqqAkzFWer2l9pEzmfTHvtQcUUut
xpmQ0ESvKtAbufbSPuV2auOtpiZapjXGB1ruzN/EttpOxVUFBralV9WdF8HVQhAHKG1ybkz5+eNi
mymsNOIhDHR6vKP/MDDkDSIhvYgHAYgpbk6pOFM7io3/t6Oj+q0UnESwhH0aSyorueK4gTQUVZho
7PMpICa2JRQ0A6MZ3tDHWo0rOlwgzbmTsUEQObf2oWUMCc+/R9/FRQFywGTsRKw+GtV6aKQMZo+4
D1FT06kJ9TQVGiXQmqwAxAO1nkOiCd/JGozOj+fl3h7E05Km8WoAQQhNxNFAK4sFlNuxB6Gt25am
FzxP+ZdXA2DgDQvvlHu2ZKSHJAl5Q4knc5dQH4hBLRw0LvDYzRcCGQoZbiQLUX9A5vvxuO681AGH
mpGpAKlICGqJ0x1IdTfkU9m4XL+RmVf5F3xeqiRBiU6N/RWkkKB7Z0CKds3GC6nJe+/BK9PEuWbA
xFuEWdG41RfzGXOcBoVkXtByKIpMx1CDLj2v52dRWA27mgfXKlAGebVZ7BG+UwK+ngLi0OdZn0ee
UDduoQ+2E50FuLk3aXWGroG/l3R24YjddaiXU06c444v/IJmYM+j11B+iNltCV7xIkLF5dj0ttxq
TKzSjCZ1luQo3cJOvht5oc1nxt3/XSDEiivc5OVU0zZui8avtNgUvAF5XG/YFo1gVAraHxm0AYDl
R3QW9tr8m0nfcmmZWPAxa0WmRouRG9W92oKORYRqcToZIC9Vhp+4hrrRR1Z+peO5bjesYvvjC2hu
h7fHn/EHbLv5DETIHHwK+AT/AqYLjxIzwSBA97txRwTBh0gXeR0dW+V2jFTFLd5/5d1RQA0nNBnN
Fex0IxuQzVBrS7DZpSMwj/jmU1Bm45EJ5tBtSMQPEO5ouTKHS+/i93HblQbSjPKcGRn7NehbPyDX
F/O2BJKlV2Yvz0Ll1uPJ+Iv+br4AlBZIEKAvFT7n+nZnxTjk2DqtXeY1N4RDj4RgMytc0wYdbvBO
AcSpXgEvXA/muPHUauUlKMlHP9AyAKAGet16+Eqthi2EuoVBk0JIFaE4enz8lfc8InJ6//uRxAkt
vJJVIgHTBAHlsQRjMto0NmWBMq2vIWp8bOwWlzqXilGgR3MKegc5Mu8rgLgYOrwVrkAtcyAIaqNN
WsNDUx9fY2e0AwOpv4V61d2TcWGS2AeQsYgDAco5LvhONGixaYG3yyI9ks4LY5t9y81yXxjirpe7
aqNcSbm/sSkqOIOfWrTFcTqy9gb6Imzogj5xWgjATaYtBZJ3F3FG9NJgU8X8Etm3JEs6qWi72pXX
zL4Hl1Y1wUrU7hNp4QKdL+PbQf5jiYiPmakvlCSApSbrRa3PKMjk1eXLwlTOa/LICrFmPhcxHT/M
41nFLvUp/kallQHDwT2JEJXM7WALSdnHNu9EgKDbA2GJiIZrluEJ1932oOKSoKXrRk1gRPCNcfEm
cAt75O9BSgzsygrhEiBvKIdpxNZuvwZXvNH+lCoNUSodkjlGoycHfwNqKSTlINZtdlqIn1BksjuD
tgct2Q27+LyEkL+zdbBraHTio1omowfvetcqoAjrU6h5uUn/Ekq8CtWBDm2pocnhDd1D4+BfTPOF
OWL/QKEgKSfKq90y+2lzH4n+zwKSqf/GCBqC5uUEIQDh0xCBR1MjYkytooE6M+XQTREvAYLvbRhG
Rh80eheR4BeIpYSIVktBWrd1fc/weUGFuCgEJhYc5t0NA9gP2rlQfmFBznu9PFQl8hQixdat9MSG
PofO/wSabk5oS63QJmnIdqiltryPbTwZgxOXqCOgEdwe0AqDt1i9Un8fz+0dpB0g/sjzo4UZ9ROa
zIMpvQddA5BDuwwI5Fely3zSre4b4NczG+S4JA1JaTQc87Qa6rrwtEHjlWTy2gaynGiqLjfJ0kV/
bwdffhCx2lIM9bqMz1pXYk5Q+M2TzUyLEoc6lJx8HowieDVStZnKkMrr19MruxK10HwWxwXXeAdB
gpnhQOYI3DIQaORDZmCGSu66qnXBGoKcszrY3X6ypNO4H9ENjeR6YqRq96QXa2ZbLVzjd/zylW2i
MuBxJfjlIXPogpAfLF/bZsgXtuK800jXxYG+HkA3mQMtHuGTx4mvixRini4HYjqEtE2x8VorqSGf
Yy5ssdkJXJpSZhwOehhR4wCK74YdG6oQMuRR/N71e715BZwJkKwVgBWZlhlbNHKOTyAeRYa31y0U
Fh8bv8k7of7Ao28DyCSgSGWJRK1OQ85PRVJ2Th7Zr1ABMppPb1+ijvKUL9wG5Mb9swSSKJQ78AyH
770+213SenkSsa0z8/L36bro6W0QKVoWNMdotIGcXZhYcpP8xyBIfWbYDJr3CGcCYV42aiq5dSgW
+WD0DXZ8veDf75qYceMovQOTQ4JyeHpKshh6wQ60eVWRDdD88l86979BzLyWAnpdUQgnZk1UAipL
w6pzmEk0KeVQcrHq++XCOG7KDrMZQEiwNHOfI61w14vTii3TTbOZShdX1ZO8ktfyun+W177F6CCD
NCQDaob4w2jKKreLXWsHFqv28HcLG5K8aOYvAVoOIsAoi839l9dfwkxyPaFbonNQaAktvKhk0BFA
38+ImU1AW9Alyu32E3ymqH7896bB2oOSrggaYhrfcW26pSHeWSnx4IizAq4xbnNay6Nde4r5swBx
vtbu2K3IHgTove0qiF08tk+6HIwcrBmwy0KbHm8Uwqm1ShGUUV6CJjUEcRIF3KPsohpV83YtvT02
xc3ree1zZlsAycvAcQAfSqy33PNU7/stbEm0iqtViY58t4XwgkKhpxn+HNUvqUuhxZ7gbb1K+UDr
mm+vNkSuUsfqJajXcfHc15sEve7cJmZWEHP8UxXQRGYNGO4ZpNRibjAx0I4lv3T33LrM688nVkqo
vJ6qJExVI9ksemAZFRU//xQrvxD+UTg1UbRkiW7qzsbElIkzBJATsUGJjRkGvBcHQTc4saw3tVUb
XLspNt2a5Y3iJWfOY6K1ChRUdsJbC3Tg4wW7eUr+bQ4JGETQ4EA5jwxc0evfQK+9GZy2OvHQ467Q
fwyxOhxn1QPskWNUtrCg+Is8jE1FBoSc8/6ZkZd4Xf6HtOtabh1Jll+ECHjzCkvQQCIFSZReEDJH
8N7j629CM/cO2cQlYmf37JhdRajQrrq6KitzntjrfQOqJORPkb8HnSrAD9dHRARiBg/LgXbpIqbA
B8VD6DAesxUnML8+rqwAwQGgNUujLo4rmCx0lTlLjWDCpSEVCv3x5DCOZg96usi4P6k3vbo4bbCD
GvyvnRv6QGwjLw7xY3d4UJ6g1F5vB7vWUA52vb1MQaFN7bbpfv/W2+Mu2IbMim+/uRF/zUu4eAGk
mlOm15PZSR0NXDjMC3t/OIS9UYRvHYNyIjMDcqeV0d6UD39HyyOKhX+FyAKJCR9bEWTME8wxhVsy
GwlCm5mRchAfj9QQ1InNVGwCHrxvaXGI2vYD2uMfvKBo0WiVa25+cYWBmxRFbCQ85InDxE1xljPz
twwVZMCGxJqiQ0U9xtzqqOdJJPcS4JEceDklxAEkTnMSSh6F05Bxhdrgx2Pm8hmEY0/piZ3r+9Ca
RLFB98FvTEEJEM4vjtOVkH1pmdGIBOwMiFhRECHjEBlihn2RMG7S/0yK1SRHtoVJOjH4xBVKeiXs
uclKzuuMeYU8AFgicFYJ59jmYxYPkMtyUc5Uc/Vld87V94cH27U7Vf3av7Y6wN7qU4Amys3x5f6R
WlrXS9vElk65mlX8YD65g9PWL9WuBOi/maz7Vm7web9DhIgL2OSR8cQL9/rktFEa9o2UMe4BYzsD
82rhnQNZcNXMNctqVMuKtZNtu6CzNybV2r89cwb++zF33Y/qzyqF0M3D9a8PQgwFVh8sNYmO6iQv
SkrRo129s0st19z3w/v5fIi1SWtNyH7piVNZu83Tk+Mcj5v49f583BQeZvPwYSyUjMCEiH+9no+s
Bxh5iGvGlWqjfk5B15CIlcYh/x5lJdQCOZVFBHnsprdUyrbKShX59nL6Nf8buc0kaSQHVzpClFgQ
KsblkNJMAO+uNlWQAK90VLr3AYrASLgOrGA0AhTMY53r3TI143jFnc4+gzzp4L/HQccVDYJ/YhIk
tCXFAT8wLiuas3Jej6r2R/HCQl+7fw4RzNyf9N+SPGkPUHw4MbRQoppH+LCqFeS6iBnGFXMnZjZD
ZE2g+/c6Zwr0pkcHwCRsuEQfPFPx9Lp4jl6g5a2KsTWI0K9QRX8vCtqQQUQXUpid5sdaWn0C25XY
+XCYwJU8pkaRr0zSTc1o3ioILrFY8Eh4v7PXW2WEqqAkVzg6iBWC87QLURTjNwwYtp5+jseVOVpw
vtJMyY98m8xDloBIVgD3FieUUPMuBzpi4CyyP/fXYGHJr34/sQST6JeQWmx4N/hG+kNAr67d7cA9
urlv5iYyn2uo/wyDjEcUlFaibsQw3vEG0Ue9XTm/K9NEAmtSafTLksLvZyC8phyYt/uff1Oow5pf
fT+x5lCi7Wixw++HZgEeU3jdO/y2s9Ug1PIVWwsXwJUp4mGhcH0hFQpMeYfP0BAO0UrmZ22qiMut
CD2BG+ffz/4EJmr1q302awbmn1/U9MIxblth3lKxin40ddrLaDfS2z367n9m3oF1VriVTcwRl9nk
BbOaPYYE3220hqI+MCpeYACHfAFLZ4zm4Gx+1kBUC0HJ1TrNW/5imGhR5Ko0xTBTdSdq1MdGPn2v
7Lp5qQn/CB+D9BLSg3gxkW/MmBLreBAGHrQkh+yJ0fJtp7aP0TbTdv1K1WvhgF6ZInZFFIaDxGcj
72Zv8U4yeGgu7eSVDqw1G8TGUDpkKwIONgDGqjU1cNq1CZsvqJsJm4unwJRzeJMTZydIJLqhEmbe
ekDUaQANWAXSf+qanZvX89xCdmGHmK0YLy+ewjXq+ihb8x+2b0Nr8REQWmeN5WH+TfdGRMwZFRde
lYUY0QEogJUn8eJ6XIyCODZ4IAl5HOF3p7UKbGy/X80Hrc0TcUb4XKiKOoYFNx30E6DjvMmhryA7
rR3GBQ9wtSDENSkC1l5NAQzt/JP5GWuc0esr9/7Ceb8yMX/CxXn3BXQrRBTNu+L24O88vTOgqLly
TS74/ksbJMAqAjuqGIEK0Q1PrZW8KDr7bwwgxAYjD2JsiQxzpchnPQCrEE6ojO4D+HzfYy1+/8Wv
n/fDxRxNTVrkfIpfX/9Ej7k1jWq3YmEp+gL27J8REDex7DFs48EBzA37kHDXT6dB/bNVrKfNmiLU
2mAIZyKNedYNyHS6uoDsSavl7v3JWgoq5ry0wiOlAO1YMihK4jToWkbCpj2DGSlU/9Q6q/6LAPLK
CLEkTTaWXdLDSKAXhvIfpxFnR3gxBGI1aKkUyrHFb8/xUmY1E3Q7wlYL1gZxA41D/HVlh1gLPwq7
uM48rEWqvhxfMlswmQ3Tr5IhL/qRi/EQjr2fuB5OC+OZY5dUfRDdwtJXln3R7V7YIFw61oPOwwhj
eXlBWh7ID8QrZqo1vsruj8fjGlT1BttHzh3h5hUxbLwBt7sbbuyDdNKen3p1tzs7+v755/7QFl3k
xcgId59PRdWHUIR32WNi8vZ+Aofb2nDWZm/+hgsXwwdxHskNRhPZtRrutz/H+2NYPZWEnx/RlkxB
ehw37s53Mtt1Tw34HtQVM8sbTQH5GaghITZHWJliOasaQeDd7gwNufwPGmOe8zWWvSUjjICyGi75
WR+bODUdWEYiOQ9ArKvJ1mgweBmBBUBdE8lYcpSXZshDU6DDbGwp3pWtcIO3uuWvAI+X9tWlAeLE
eLUvUc0EA0DB/JTP7Pkr2o5rx3J2hGSkdWmEOCZe3jfjQMMIDSGIx1rljrktPjBbX683a51razNG
HJSoBNeROMAWazF7b5Pba+H8sgHUACXUwoC8ILw+eI/A6jyEYK9W0Eeq8nY0ISZaOSlL2wvEFwIy
iMjg3Mh+N2IXxZXHcXgBnTm9es12yMZohYacKLzYbteqL//GInIuMrDnSL+T+f6J9scGMimcG6r5
QfW3+WAN287RNkAeHgX9mzJbbXhYWy123l/k1gBTz/+ZJbbGmHuRR0Uy576cdYFWo6cMrW9gt9N/
juB3+/lB5yH+1BsZ2FQBnGZr0e1vNvbeBxD7hWaboJNyfABmejJxBb68NHp8kAz18fF0Ypynn8AI
jJ/N9/35Zufr+8buDFFB1+zcdUKc7KzzemicRvN1CMvorUyfRXDmFqBm3jqawWC5PTdCvQ4YYnV1
1EuvuV+Qyt/WiWMvdGwYQZ95vihhfWcysebZou1bb1u0yT2B8zbUM2sN4LYYa1yaJVa7awOmEWuY
9UALJn9n283xiMrkyuNr8fBcTC2xpENY8LRfwQot6g8zC+mg4hnJBCuvlqXE9l8oo78nkbgvpbpp
qaSDnXoLTsRcPfSn9iAkOrBVx+8VH8ovXc6XU0fcanETN5SQwBh/mBNlfaJyG+9ROX2CYewdIjuv
no5wfe74HjDibpeKjzkzczAXWljoP32jUo/ZH1CA+vrTz/b54xmlhpWLV5gvvZs9jforysAo8Agi
4RobrxeFWO7/CvHO58SWkKSSVNma+UCHzbwUrm3zjyMDCDqtxamhfn3FICtXZbXaFEYDuGWtR4aM
7b/dfP/MCS3fzLSfwvr5+V71ecvOB8l/QBoEIDpIEA7H+kk+pkgC1QZ7LPbDWTLd3ArM4LWyzdqq
Vd/2vjKL07bhA/gV9VxHy7Z93xEs1SfQc/bPRxC7KBrSPJ4SfAT3kOw5NLMmT+khflYOJaz5ZrAr
H9eoFWffcrNOACmg5ohuNzyR8POLQK/spYorygkp3aIrtJkYSkMgtSrovHTtcwzUkmbUigA6wGsz
RS/naOIreVc5o/nVnuyeBzxDB7jKWNl5i4H4pSnCsbA9xYmplPMuIGqTLbxmdgAtHEt5/5EigDBZ
FTQ7P7Lp6+JK4m0pfro0TPiaTgYhKzcVvFvtQwOnTxPRMLDm0G6BcAx4BhiOBThNoYGFIqLNqo5C
YI+kyS3qUhXG16h5GiOr5AXrdUgATWYqlc/WSlYLQ0PHFOrfAODhnyR0Nxv4MeqajnZ3imDUlvcF
2qD8YY2he+EmurJC+DXI3Rcdi3ebGwk//gfVah1UXiYzGb7H7wZ0FVKwWmW6vXpx2udeFLAWC1DB
Jk5cnHaJxOE56haQG/ESzlSmlzpArR3tdn6mFV31BLB1zWue8Byw5sp5vx3wtXViwEVTtkPZMb1L
Q0Ie3Q9lw5leHqoFbxcNr4nSporZHSiZVuzeXiCwKwugMuPAxkjzRMDRJ2Mrj3IOWNJoQhELwobq
lE9AbRYGHzvB+FNBltQHfdiwEwRodijSCVBeq8k1r/tu2pX7bCEUwOeABHDuKAaO9fcuufBBvO+z
UqxUgyt91fxxqo7ltMmp9+5H7EC78IQ7tN2s0UMuuIlro8QchLMiLMMDmkXRjSEztVFBeHDYl5Ki
VtFmHM9UA5ogW877z1wfo4eeAS0hFapT9jHyhyZ7XlmTWw95/T2Eh6TLrg+x+wcX6qdjtpNiXIy5
IWZo9jz6zOOoslGur+KkfmPLa/8/mwVJDegTkGIiWy+npM9LpusHl96yvibxJ6keLJ8VrLp4j+Q3
TjJLMXUiSLZSTwr6EYf8UNR2PNlcd+ASLS0fB6ZXm8DlRkvkH+SwXAmt5nHf+0BinboALW01DQRg
1HPnQqECK2yDHZWx08ppvGkEBjL2aiqIFZDiMaBA5zm4fvUSe08S+J6RBUUfflyYlOhKs2qczgH2
hClIt1Wpsd6Bqk8Rc6ySJ4Y1af9tZU8seScJMD40TKAYjoa161tTCKdC5nxmcJUklAcjS4tY8/mY
/1BGeTIzofzTABv+UAmlZ9DMsKMioCRRxv7oEzldSULO80yug8TP/XLYJgD4EZ4yUqghi+ppcJM4
w2oLGW/L0NZZ8QW3F43AX1ohPCKawpKQSzBi4Rz1VuftekalOQBbP6j+vDK7SzvrwhZZBhAjCLtS
NWzF1J5K3+T0z+S9i+9stg8hHopm6yDeRE4+PLGjM1F4cq7Yvw2RMVYkjBAWQb0E3ZnXqxuEcslN
mTC4OmiomElPO0NVKlWwo8Oo8rL5ct/ewjPz2h5xkjIxk0IcgcHlLUiwgx6pg5szEU9nFiD8Vr8Z
P/HXJoRAzQhlnMTS18psC1CU608gNnSH+RBrgR1cmX5L5IeGLlWk/4082kCMoY92kojSNRM+tHGj
V/mb2HyMkCiaMhv5EdDXQqbpT14aYmryw64p0Ig/nabMimvBkSlvU8u9VlCPdVPaDdC9Pd9r40oB
dyFEn0fw2xcAoVgI7lwvGrriRTD+SmC2CjRa86z5T2Xj2sY/A22ozIG1gu3KVlm6r4EYAgAa7UY0
YPzXRotREWKBpQZ3AM8Irxd5iYeRP6J83BdNBJaPcTq0E+Lpf7NjLuzO/uniYh5KvxH5WBzcmoWU
TqeH6PYTCk7jvUcp0WI+NnvqlSksvzsAUtz7qQqkQ8iCS07QA/GcxrnqC+ARhp/MdvnK1y2kkLEU
EkB1AA8Cm/pLy3XxdYkMTzd1WIoKFOZi+J0UDl7cCRqKIpsFGL8HMnbrJWsX0gIaF3ZnolzAcVFV
Ipu/EorvhcjHaghBZ0YiOG1EeSd6eF7Lme4p4InwE51LDMrbVQXa2g9F4UIBgwlnUmM0oE/cTsJT
Vnwcc7x//sVTS5hbZRj0vCJhiHa760XrxB76GwXaSarBQROhWoQn7NUBfAJxl4FxwPULtR/3a4/X
hT2KlzMausEnMr+iiddPIpVZItdU5070S82gKiladV6aQ5YaXL8SE8y3AHEXwRZCRSDDQLp2o4Sg
pHLv83Ln8sNDAR6crn9BV47I7jt5B/Y0/nT/HCy8uRAtizMlIXqy8fwhPHUHHWphYrjOBegmfxoG
nzUK2DWxSzS6Aoydw/CPIRbzifV7aZtk2dpLZeFilCHDLXJ49qHURIbsBZ8kbBUqnXuSA1D8tLxK
51ZOfSdTpSVrXFXcfBWQE4wWL3QLgZQbsLj555dHC717aOcRezcWx8yZeIE6JVJDRWoZ++gv5pp8
O7TY8Vwxg5IbD5T1oDnORqU1wnFi99Qkl38okRu10WtTtGCAI22ukmgtnjy7NpSfYzbgdIkF990k
xeKm8woQEihwZmjqbAyukj8qpi4sCmlCk4LUOTDRUJpt0Y9i8vQolGrdcvA3AldOKy5+aSPD50Fm
XgT+HBnZ67EPAV36YRr3bpdkrwLbHHnqU+qPXenU3PPKxloI8GSgMgX8B9Cjm42VyA34lIK8d3nP
UFA+yD1bQUtEFkCarP/pklyv0/R1rHstlSh1nBJ15QPmZMjNQgNlOXeFSTx6Wa8HW3StP0lUCaAr
b6IL2mrLwGRxKxegge+nXTXZWbhNKRBX8F90+5S3IDovRXUYz1nkP97/mKUtjgLHrGMHTQxwzlx/
i5BNQscLBRitvPey/RqVh7hQK1GVcifPVga+5EHQLo8HMA9SZPQKX9saJfRXB1nbu2wTfU4S+BYl
ETFY+CB+dRQo63ytZVfKa0vPXNj7xyYx1341sEXOdr3LedQXJ1uRZ+UFrlAUWJLaoiZwC7aDGTKD
6mWTzjbhypiXYhd8AKYY+xrQjt/Gi4tTPRVN0yZM07spD9UPu2z3QnKI2wf6wDRGOGh5katVsWMi
uNBJzw7TWlV5cYUvPoA4WlWblvw47zYwYBtCkqqDkJneI196VhvGjpTxKzH+vGVutveFwfmDLkaM
K1yMIhHLHI2MMzC1XabKXmjXMn9LocjVzBLPFgqMC7kSYWZHqt4wcanTJS5e0Q5Bc5NJIPwfocHV
BWYEuINg3T82/8+++r9lJWkmvIGVenDT9y5o6Q+iqAGAEmjy2Zien+o1seflFUTtD1c98sUisYcp
r5KproYtKX0r6U0TP2WSSo0nDgSg/yK+k9GvTeMBDGs3KKow8ME8Sle922d/+vAgBpLmcVqRgdN4
n9Rq7pk/efPzbyYTchQgqWYBP7+JnvImo5sOh7TF3SX3BmcKeC4VoO/VKEXthI3cNnbbbII/9w3/
dtfcbNULw0SMUZQKNL2EHodzQn3qFHrD80TH6iw5UcEPBmKhNVDopcOXnPJ3CQQqevAXyRsFwV3f
gLg9LGyUhILysaSfWA+CKqh6I1/jIXvGdmrMb+Ru5UVJ3JTA5c45CXDoIDJBmYdsp0gyoSoFgRId
vq6eIr574Qf2FW/MBj0Do6AF7dCZ/9ks/WUSki6ohUuINMnl8RH0V2WYSs650Qe9QlXpJTQVPdEi
iOqw0CFNHmqVUjuz0WWj184shAZNsdqkgnH/SwjP8teHoGiCWFuc6doIz5IJQjkkfCU5CrWlxCNN
/1HoaOUELM4vrifAktEYLpFqLpQUAxDv55JTBlOkgQX8sc7BZC4IKh9wj9Na1Lc4JFkG3RtCEWih
EDsQCYqJDb1GcvgUPQojOP/kj2Z6vj9vZJH9r4lDfxmCnZn/iSwMSmPAUyHAbE6F+DHod6hGdtKG
GX+G5hGYkE42FdkWA/qxFLH7eatstcTbZVOtZpuQOg1drJY9IhDKV0evP/gIlbxEr9tHul3Z3mTY
//enzr3OKMohQ0oECf3QVHXVjJLjBSlURjgzaHYQ9fB9m210AcrKNaiZ0Ei24tCX1mFu9ORFVkA1
UhCvL62q5+QpTjjJYXrQTEpSc6QQjFseqjMrIclvdvfC6fyO8NLUvAMv7seqb4uaimAKtRZzwB8B
oskj6tczrrvE38NTBn6TuUGvVB9QQB+ALvb3HbpwJi2ZFf/++Ia6B3UdCyUpLdgej622Bn9cnA/Q
TiuQE5l7beefX3wk3pyZkEBwwQkn0RXS0BXRUg2uC5ZeOW+/eZSb6QBqBz3DyLeCb/TaUjAlRTJC
SNmZOyoSG/qgkCQajVp9QCIDBAMPQI92c7cDmDALFKo7MKv0exSCQRCGgd8/Kb/cRve+hjyPZVYE
hY+vSZAV41tdOY/5N9VbQmN52W7OygdQVBXBF6eASPuTYrQaxOJVbSNnxvcsBAEQTYJtmylDY6J2
CmfTUqcX4m6sN1y0k6NMlWOtadC6LJyZYJsOodrGD3Vr1miZ7tWs1EQwjzqhGKh8Wuu96KmcbwvF
qKEwszJYzOy9sRIPTioammEaJHiFDr2AoVFya03M86m5tYC2Q2CaUGuSicNcx3GBM+7LjjQ8NqCB
SUJX5jIIGaxcUb8V8xtDHNQzaJxhvCKJMwWlaj8MMixbhXPz2/XZAUQ941w5aEsBIQgkKjdLv4Xq
ydv7xp8vGdAHMJuCiawzGkOjv0S1mAmDjGOsZ4DE6NGqIB4Rx/118JFOkBmQV+BNQFxfXck2EhdE
ssP5H/T4kQ21mvofZfahCKXBy6lxf3l/e4NuJuXCHhEgR+VQck0Be5L8SfsHjzPLZCPWvSMFuLWL
UqVLLe1VPtGVXRj1YEc0PRTukVgQx2MDmvy6AtUWY3Ajhw0ISkywtcWmlD7VaFll3kZGmzxfSym1
KE9J9yJ3T7GnClO8iam1p+PitTDPG0iQQbKA6+HaSwxtn/ulkMpOYsvDm+dHajAYis1vung38c5q
pXLe++TcXdojvRLyI0pQwl4HgdspT18F5ZVuAw1SkbnmK8cCzCM5WPYnqEfGRzAseMKqri/xXv7d
L5ffQPqiQGr8nk1kZ/AeIObkZU/I3ahhBUoLXVEsOtNY/ogIRkPBcIIefD8YEv1Bh9WpCjZFAAKI
fo1xZvGTUDBGqoaf5TqJa7KhA7oKY2ypHuvvcGWFeulXUWiiuE2gDbaq0j4v680ywBxyjoj30MF8
vexlXeCR5xeykwoqV4M5Upgc8GkOb6XWoLVnKs06t+8fG7Jk89e0/2OT7F0AZKHwRD/HtJu0kWuA
I2nDhjJC3MOPsvqawU9UkCof0RKFtLOerqTCSFjbjX1iq49iWQf1bF8YzKYWdx1q8WLaQfVBF2sr
GGutqR+4yEizHc/qyPeuXAtLETDi2v+d89960sXV3w5+1Ag97JdKseWos8xpEm3T3KAKwVob1eJ+
QuTLI6M8U/sQWzziA2GU8b51EmDSghQE7LWezChlaUeJjyxXAouwEnAsu5ILm8S1l3AFV3FI1jsc
Z/BWD3JYCZObgg0VpROxeS2eGe/n/p5aiqZk5HUB/2CA6CHBFrIQlRwl97ITCrTeZGd6gmBh7N43
srhugP1BlAg8TdCTuj4rY9UyfF7JkgMFGi1kN16f6FAgb0AlTfkrsCESDvnXJsUeoSFuBpsKcZeJ
FDoeuRqOoNArPbIjm9ZYDQcSEEPeptCe6M70Esiad3oOMUdK/fTVZiPuH/N9r7956vOHp6b2/rlX
v2di80AF0xC6AFnz+fv+rCzusDnLi5Bbmam1r2clQC9jDUUAnKYgc2QPO3iMd3Gr45VtxuPwHlcQ
X8vO940u3fQylkCaOzVpMMpeG6WZvEV/BIzKNadm8Ux1l1otYH4tlMNT5vm+tcXddWGNWIuyqeKo
FLChRbjEgv3k2e8Rr7X7RhbfkCBdBLMO4LbYx8RRHZU0zlgqgOunXtK2BonEZ1fbyEr5/jlpNmC8
akFXQIe4jQ5R5qQgPRDQBETnRiZ9RsphnLBV2qlRx8IA/PG18RurCq1Ctop+c/9bF484FnvmzGPA
+UAWjH1masqC6qAQ6xuBYOS5Ba1n6ArijR3QRsqcoC1z3+TSil9aJC5GKeX9KArmEx7i2epP1JsP
0cnca9RQ+qri/tzjdv7vTBKbDIx5bZSMMDnGIDKB+q3SuEPykOfck5/0Bg9BzP/OILHPUgxvAo/7
bHDrbdM63Mfed+mfpFDUs/A/1JT69TBIms/dELOsLll8E1qWqyskM5xURB6g2jHyBsVlMTZFQITk
c0utrCCZDPzboITOEtCsQTiM8J991We+B8yDw0KVRt4OeED4m+KRM6Etqr7zRqmK296AcdWFaLjW
qW6NOhpegUaWrCztvFuIsEdGtgaVT54DTIysdjN+NwKPKokONrIh+Z9sUW8aCWqZfb1yrBcujStL
xJomVJEoYQlLiffe0GD9wLOAkVsdxF1qQK2cy8VhAeMHqTAB9yA5w34X+ODKCCRHnCFTQWTyLEjw
xVxj6DUZQhIwMK8mmjoEtAgxQCmAme3aBcdFN4E3I5Qcf3wPIzuB6Jxki/kXEDjUWzwYcVDo8XNL
qc3nyOzDetR8VmObbWtzgzuKFhuvYicI5OnfnzQTooJjWAGt5/UnlYBbZhS0aX4RAvz0XDEnXjYC
8b2gUlvKHzk/f+G41/uHdnGBZ7DG30aJh0zsJ6IIPIDkdDG4X4c/LQXdYDTl0UBVNmuCX/MRudm3
uBuAa8TlhyTq9QhpoMCzsIUxOkxZLUmAC6DAH6rfH9LiNrqwQjq+KUzobiqQm2K2Y1qgQh3KneZJ
PYTdxnHFLZBlpr9WDR0VEo9RoU5K3Hs9FykNbjFkhM4NrX9Ovsp5hreL9vLJf1kjElwcGqYOZwSP
3Ruln4mBoiUQf8hwR2+oUxs8/1nXryzVrRz7pYUCDpkGugGgGvomVpTChOvSUXIG2Q0nR26+7y/R
0q5DwAtQCkJDGW0O1xuhkjqvKaVScmQGOjXl28AnqpK9lLyv9sLHfVsLVy+QL/Q8XeKcHSDfiFwf
RRHImZ2ENya2UnMW0ocoRxxrZHLXPPNSpunSGkkkhdJAwnoJEqNZLdtcfqBzRuOjt4qymewj4MzY
0ypIU/NBsosSNKZXjJHQ03ZIKgPyWOoUvw5AFtC1LQcvEri4POXB649BbnQeUMdqOCDfG+4g/cnQ
dgZY+lRvGZGyw8yQOxzckwj94hw8E0BFK9keAlXtqFLpSfJBazKuHLSF2PlqrITDGmnWC5MCmeqa
DU59Y8kipcX5ZOf1TsrU3m6YterL0r6UcdLQkchJ8CNEtN4rScXFEA1yUinSoow+yFRh398uS0cM
WxJYB2T6kVMgtovite0IRW/JiXOeV7uEVTSJg4IXnSK5Uvi+tHLpkXSqvw5krtTN2pg8iGOJsyDR
QZy2IHZwDmdB1eceR9Z6mZPd5/fDZ6R/5shTnvF3X1VjW5tT3Dz+WGKidc/3h07i738/BeReqAEh
o48yEOGfg6APuJ7Fp/CDwbVqKumpCHznRmxterK7IdZ6p6lrMFvSoOabAoTwZsWr3Kg2a/0QSx4C
Pg5XNDK24CIkVjrmuSnoRzyR/HpUxeGN906JADWg/rGKVgXUltYc9XMRstGI76Bze+2OYgWMF9ha
SDMgGY/cYbkJAsiNbEYMLhoCDfX0qYn1GJ2enTpM+D9Z1Y9coXdXFmA2RF6Qlx9CLIAih4CWy6Xs
UOVGbMINBWAtBj6eUGUOFQv5jiz6QcG9wvvqD98iJbF2nc3X1b0vIC7PkhmGhBsxFUHynktmXYO4
OIQmu2BKAjB9x0lwWghIgio3ze0hXGnXWnpFgtIczHgA1YF9kuxJk9uko/KukR0WkFWuYs02nZ74
WdsreYq4B6D7Wd/wo68m/RE4tB/Y49fk1yowpnX0RoejNhQqWr7UihVQkqzRLPDdvKVPg2SsrNTC
lkHtCyVvlKZowBAJN9HylN/5ZS07nnLGO9ZPQYsDxVBwGxyEMdVkHlzC0Q7iGMEjp6BpyduMk141
PSCnK3O24BMVANaBRYbLQs8UEYB0PpMC5cjg4T1NKhgak/x1ZayzHyf2BCzgNwP/hev6d9EuMn6B
z+UFIOKy0wCMJunKhmqODOjZai0uj4UIJYx6F1Yrec6Fo3BllNiIfRvWpZfxsqNkrqB8zoUudGKt
jGxhtwN0Be1EwEhR9yYfkdglXSHnFLwMHZW6mCoTqmp8CXRC/pzBJ2sdSF7NAbgU1HyHaCPXVXWg
o1Y+ihIFcFqh/Ivs6kyvCCZ/fBbk0IgHV82WWco0WM2GOqBD0nukhB0Yqbn0dH/oC1ER8oAgSZCQ
AkGHOzG9wONHfBljemMkhWg8dth419YblCx8hLDBmmdbWs1Lc8SwRiYfvbrikPEKDw37UYQHAY1L
/92QiCOpgDEMgHsMKWqR/c9VuTCZCuylpSHto3/xyAAHOpYJ0kxIP9Dzqbw4EzLbJHHL54qTdpQa
g70UEk0FdW7ZtQ1BQsnmS/nK0jy1F5b4vgBXWZYpiLKK10Q4hWOiZhVv1Z4pgUQ9V1Sp/KhbvF/1
hlqZ0t8bnzz6DMj04Y6RvkLT07VxJudqpQ1LxWEtfrLi+DFB26HXahwLTWQFlT1baE+Nsi04d9YH
jJ45CKe3KyHSkq+dHRzy1tATBgD6+iP4kefCWqgVp+tRG299bRJQJq8gwS2vpLDmXU8OF5zSyFnj
qSCCKv3aUpazYRNNlOJ4bKYL/n5MW7WJbCY8yv3L/d26dCL+MQVIHWEqaqJB6XzPSelt7YGohNck
AAPuG1mI6ODXWEQ00gwigku5tpJ7YTRSETZPmDyVgp5BmLI9MzVeQeHB7200ZjCh3afvEgXITmko
3sZrrRyzTG3W9LBuVxF5HajzoD8D9xT6OK8/BUxcSdNBmNZJCvotZ8ozQC6tSkm9mXD1WqZhIcWL
thy0xCHDi/5VhiUGTpcMeDh7BivJCFrDqkU1B3QC3iVyWGhjYtIqXxj3Z/t2SWFTQToJ2O3ZLHs9
wj5Grn9oIs9pEA77jdnOMMAVeNDywC6MENd93bAjHcpQZquTnyg6KWYGsl90dtjV9EVxtJ5Na8mA
26sCHQfQogPNDYoWMjmVEsONUGOF7w64U8R6b3koOpXPW13wnWR74FL+81mcVw1AT8AJOfJO7vgi
4GUmUhw62TbjtC1tuoxWgovFWbw0QjjVmpMmueICxeGF1mC4fZ5sanQZsw1rZdFxUF5F73ukipUz
v5AswlTivhAVwDtYPGOvd0iG+7iOJ5yBPnNyNtp6SqlzSENUdjvDhCSzDzqr8kO9l//zp8W1aeL4
KWneKDJVKU6FMuYQPx8HNDhuBj1oVS+yMl3+VpoEgGhTyg1KWLN+G0LO1pE7BzAA4yb9kMSHCO2D
eb6ZrFWz/k8ERNOBYzcZ+ieyCRlejfP953riV3YT2d6I6xOpOegjoekKyBD0Cl1PuSgUTRVmuDyA
3T+5oJ2AbPKXBFITWae0ARXJDsV7X32fVPxP5O2t6qSPkKYB1kobN1osm/e399JpuvweYgtEZcp1
/vw94rPQQ9cOtGSi0aEnjGHf+FX+pnl01xcaRg9NcPBnA5CBOPd69H4I+JkoNzhMwE3/D2fftRw3
0jT7RIiAN7cNN37oQHeDICkJruE9nv4kuCd2Z5r4B/FpFboRY1loV11dlZXpR3gQRYpb8q+9bzhV
BUh65fgynJWgm1ByiYeRDNJRGyY87yC6O0YW3/6C9q9GkTALvvLa1aK72/Mx77ufX6jiqS9CIAVv
qesvBEEH2pfCyThlqnoXcmFAqip4uG3j57WOWZDgfcEjDmgwq2qQC7Sp+xGXgUF5UpccBvpQ5x0p
8bZd0wlfunK1OWsxF6a+9W2vBwRyh1wPAgUHrZbMRNjiRRgAUKvrOanFjMRtQSTuzCfu3IjAiYOp
q+g5me7DIbFrXUOX8VMwjuT2DCxcvmirRtOYBlWkGcZ6/VEyrUJZi3xch4C5KXsf2URB3EZ1s3Lc
1uww124rVvVU8giguFY+1lG2MUJxJ+PpFq+8etcMMQ+KqAoVIa5gaBxsBQrVqRuG5hrWZnFvXswa
Ew5GQp6Cjxx3rdolHzp0ciFdWHu3V2bxKrpYGrZlVsaTJZkKjGTyTR8oO9kNsG+8Ly2GtMjdqDm3
7X1TH/44cDo6FnEmEBJ+A24v3hOKFvNUGFP/lBDucabgDJ8GawZnPG0HAsJHorkqiJ4O2u7UnR5/
3ba+dBJnFUiokc2aJt/gqgvjVB7kGafnnzQFvYmI/dB8K2UvfA2screinbIUjl3aYjxtU48C16UZ
wrHe1eT3Mr0vlRUTS84c4R7KMbMDA/PP9bGKap/6KP/4p3AA+M4yYoG0w96XtoK0U9dWbt5t7MIp
YMvFewxaNIbG7Ea1zISwmGrAylL+gODE1KhmcSH3W0X2v9LFg9h/Vf3Ki2jFKKvx10RNVKhj4Z/a
MQNqGblgY1/xePkZszYL2sVGDRhzMVwLOhftCoBmCDPBImhormfWx5HIk6ryASCSd02BA06m0fQF
q94pa+/LxY1yYYu5JFs5K9KYx8QG2Z8iedLlXyX3NwEnitr/jodxwCmYPDk5xnhAtkDSnbitbFlC
z+Z7nByh4ZEHyorHX8gb4Nl3YZFxxZLUaEYuwqLqD+euOcrIm/N6gBLSMcgfCuSU+X2iCgdorDiV
GG5uH/QFmOJsHiJ8EIqbMTbMbs1TtZjGFOZ1lN+IoNpj+lkIH1JwbxSPQroxGgksIlAA2yWjZGV/
ceNfWP92uhd+Zppm6EvR+EAjCaQEyEgZtI3WW+kR7+SVO2/pllBQWJTw1Eb3HftgiStwewkBnn2o
58WaFbq3Z3LxJKDxG/qKBjgV2PthhCNQWgVuLEI0Z2pNbYHdVDPzzne7zh5ewQAF3a4VowuJHyzf
/KvR4oEpYQOGukfvW5EK2D1RY+YpeIRIwm2GyaKQlZHL10Z3CgjCB+8ROsucODfL8qUVqpWp/U4K
/PB5F5/BbGIehfVE7fEZSSuRPCWt+jgVdgBhC8UdrBLkVzMhEIcMtDVwK3toyblrmorGEyDK50ju
2gXVehQMeQTnPsZoqnyDrjEwxqSg0HqDIIWyqvg+30fsWCGiikr1HAsj53dtLw61LO55LDTwKuag
pl4nb0sDxB5Q6s0OTQMiOQlPRT6xC9RieHmbtX9xneGNjxARRA44uWxOqhhjnpvg7NECagqxYxQu
WlP80hLFg16s3CxLXvfSGHN36mLX9lCrg7HJmzu4qmMTrOGHF53gpRHxek51Oo0BCIUwpyHxq8pK
xHcqtadKeIn81BT6YJOGBU/afnLQxJpBTO724V10g9g8s7gXeFEk9tL2W6mmYar5pxi5SypD27i0
0AMBqBYSbum+6ZyWfurFMYuMjRg5Gvd8+wOWvMeFffb+jpGHEDSq+ieusmmNx+ZAH0pz5J1C6R55
PP7BgHLb4uKZBaYDRwcANWC2mYUd+TjmOtHAuelVN4Wmpfg1VS+Vv+dz6vogAMo7zUqoKTSfZRDb
TZIcVWM1c72UcUCMi9BBlzHz3w7u4gYQG74p+CHl4DbRCTI+hu1WLycy6h1Sc4WZDx3RakpKCXRS
UOBcmYP5pDBnGfkdNMUiXaYB2M08TyajHwc/zbhTne79OLHqP7JqKo1yhqSaBiUzBAH8as5zYa1R
iBDgOmY5YWhZXG92Ue/LGhcJd4oP0ceEzsEcbbfCBqtemsYpcaGAbnOpLfbgbC03a4+lpYcMJDyg
EAkqA2gWsvi1sO1rUCPK3HzWVJpYYeSk8kNnJ2cDXXu2L65kDv4PgzKuXeR2BPCgXY8XOoUpTaiI
SdZ4syk5G2Cidjx2qGjpvqsVf3ijN6XVI72wszDO/8wyayukglxgy3CnnD4Owp3YJk6i6cCgEoFC
ZxnE0JAvtKpwlStiaVPNVNQARAhg8GUz6EIYheAybRFoiBESOQTNWelkNzog66TZtzJIntKVC3jh
ma3zaKiegWCz2i/jPyOc70GvYBIUERDHNeMQxMaBsm/zcHv7yCzctjoCRRB58RLImTTGUpO3vRpz
uOm7XN/qSI3o0T5N9Y2uRqYgvWj9am1k6biAuNWYifyQl2RLrUU81OUoi7gbONReUM0aextdUQMo
IvQUvWv3otCZI0chiBuQVqvMGUEoI22EUB7ixq9ZAGYhT1oLO5buLHTRA4YDv4XHJdsVGUJvR5Sy
mDt1NHzDrlYy/D3EErwlHppCRuqxdYPaFdPeLvP/HXhjXFln1kERIO1ctyF30vwpJTWkBHvlpBak
7BTQWq+BXhdXfabR/yYZhQTw9RGOaCX2OrD46AB14jDGtk7bzShFiG3QFkELqKILq8n/hYAdfXNg
K0A5Y87SMe+9DLzgLdaTA8hkBCxObK3sbDRO7p8zvyDozYAUO5J1oZXV+V4sz1m6z4eVe3lx4Crw
I7gkQFrG1oqkpKctF+GCGFRXLxtHKyNLQ50ap7mSfomoU90+XgvRFkjAIPApziAnmVWgrtWJowPS
TKciUXnLKFA1ijghs0CuL6+YWvTLAiYXHIo4x8htXS9qM/B+kAQ1bCFBYmIvb7iQH7YdgG4WCDWO
gQGigATMGrs+D0czFNS1239xducLGA8XHHGNCUG4MQSdbshzJx8716BIVYSok+1bEMHFzVtIX25P
7nzR3LrtZ09zEWsk0JVqJQGLmVZEncATZbfAidFPf8UbLw1LBP3ATOcGDhY2quirrgPLvMGdKtV/
y8rcKagcW9VE6Ds6VuQmWOEXXbKHYjgq73h74t5h3gN5IohtmmAaW82Mm8jlzrUrtKLJl09Durk9
h0uH8tIWs2RJFPF+Pi9ZP0wkatFmsObZlu6ySwuMZyszqP42xcidnsNGtFWzjjibA0L29jiWbhWA
JeC4keBEpo7Z/GqlNkJqIApSS/U46JsAxJr+tigTIgglfLkd3t82uDgsoNDQA4vKBmoO15tPkfO4
nkELp2wyrJgzzAYyslTiXT50blta8iEoqKPfBGkOsFTP2+Vim5etUIhZinirUJ579ZBpr+FaJ+Ti
5XdpgzlKJcVurJC4PfnU7X27fp70jZaYmMKMaFYk/TZ+62sluZVxsdJwg95Qf+pg0xD/0PaPbpyL
7u321C36xItxsR5JlTgkUlRsbwnRP0/3gjYR6cT7G+SLq9/BywSq69smlw4UWmaBlgaeDD2lTHRs
lH0TtTofnDXa89YkKSN4srM1RgyWwGyur85sbRKowufWVYW5TNPIF4OqKADOsUoSmqgwQs9Nswv7
zSvMxOE3axaX9vulwfnnl7uw9gtfkABpKTPDTQW7Mz67SjAbwVg5WItDA98LwNDIugMTxMygXoSN
rkcqSrVGayVoLYumj3KHVo+sR+dAsUuqY2g4E553o4AMvH9Q47d0eri9jMLS5XL5FcypU/LQmLhQ
AwQr/d2CpmHXvFaGh5cAgP4D6VKbBxO2NeSnITJ98YAv4drDlKwhXpemHeSLUItAQh4AReZgUh5S
rb04+CewCJEiAQw0PpbQWOqSZmXjLuVMkIT61xR77ajBpKdUnwBxGQNbl0kEXMIuU+MN2ljPvdEh
HfWQZDwZdOGoyA9Vu4KxWTo56lwdw9qrQMEz617HRa1AVhP2+eMInsVwWPEGC0uKgzmjzGaMGS7Y
6y3cqRp0tKcsONdGbIpRAIeAOy95D0u8rurVeGxh6Qy8qACk5wG9ENnx0EKog1ai4Tn9I+/QbH0G
ScYutZPj8IAOEv8x2OpWjM5g5/bOnXfEVVQEGQNMI5BDwHwh0mZ2TDDSWCo7LTxT1E0la0YdyDWR
G6JEhwIc9v1KtLJi79sFXzqGccp6CJSHZ7D6HivjPRQpaPDORv2si4JVZbsqXslA/FhHjFBDcg/j
MxTA1Zmj2QpNkPe+HJy7Gprxmbypepcm96Uhez5n3Z7NH4s42wJuCKiomQ2MbclKy+L/2wIKC1AZ
twTtWKNx7ipmZM0Q49D1IW2DONGDc+vflb1EfLyFmlQEzezTX4wILx9syBmHrLOGkCyqELwH56GT
rBiNUbp8F0/GNhc/bxv66VDmucMRACE16hl4+l2fNxrzAXSyw/AMgqaqj20hHi3kGyw5BWeuFO0p
BbYNXAToX8Ie4fP31bEu7c3LL2DGOrMA5O2QhGfgLwY/2XLdrlajrS6nVlInZkdTSwh+3x720kLq
6A4W8NpD9YItHGlSUVPJSMMzj3ceWCXkHuRR/na1trlsRwNjKwB7OAvzzy/OXVej01wZivAs0w0f
/J6JV0BeERorF+HSYcNL+V8zjNOMS/QHqw3MdMFoFxH05hIwoyW1WZfgYVnbnN+1jgvvpRtIes0N
WaDlkEUokTNhNQWjYT40/uQp5wkQOd/Wd1NO6CM9dJvplStduJWtagn7VDfVY32MZXdAT7hC/MDV
6x0YvPTCfg4dMNPE92sV69mx/Pg46D6A7ROgTKDbrqc8yAdeo1HHe36pVmbflUhoCwkQ6EXIEVzS
BUmmlkepFw1EtzcVC2/6nhesMki0UNXFm1C8Nm1MZZL1Qs97UOQR7yf9YQB242P81HZV4hqCE8nm
8Gdw+8KUQrM5RU/hWsPLfFbYwSOrroEmGBcMsoXXXyCLZZUkkcZ7VKG9NaFPFRh/QUOPTbeWlGRr
Gd+jlRD9zVzjc7M44zl4pWzDoc55DzQl7yV5f23t9/oVyuqFe3tev7ON7KguLTEeom51ZGD5lPfA
BmIpkBTMwU7WWa09WMFGdQ0CWnOzJJLlRB3ZZeROAT8vaZ9G68/tL1lc4csvYeY3olqmNgq+5HXm
HEzJUSBb945MZm0ddjHYWNawEYxz/DHJzMkumqBsMukfg42lEavriFWa8/g6OzBNswcac2WQS5vo
cpDMCYrrQJSCFgu7Pzqfn8bJhdqpyZPHzdrgZj9xa12ZKCjqNcjXlLOhzrGmfQF1YDO1uqO19lqZ
tyJraMbKIOuFljQ0MFwfCyVOC71D1OmhVTQy38PKrl6mh5mzyCcm2Bpa61f8+/YsLrkh1LiAqwTY
HYgyZuFo7ANgUg+85yicKTxwk7m7F9d4ztaMMCulih1OIYURujXIcDBwKkw+I4Z1eyzsO+t7F14O
hlkoqnH1gIw/74F2PX+hb9DSeY6N+/BcklKz6T7PiRaB1x8FFzsETPNvNoqKWiGKxACToOhyvX59
bkD7ZuwFDxSFjQ9yYFJCj486+uvJMxNpe3u4S7tFn8sscGqofrD4KrUsdR2h6+hxuTA3bAsp79y2
8FO+EU7z0gQzILCGpMrESaM3PfoJeU4+3h0Q/26rfUemh1lL0jjKwIKTk73Z3PMB+bVif76J2ANx
aZ/xY3nCoXs9xhB1T6nslFjvT5Gdu7oVuUm/U2EZzmXDwbf4tvLrf0y/fG+nS+vM2YD0U49HrDJ6
BR1OuppvWg7l5ttDnEdwa4TM0agLHMu+0kZPhBBl3dg8v9ULcN755dNfGELlEa9hQ5v5dq73pgK0
rTxJ8eQJoRdLxGj+5JMjyyt7ksXqf88ZKH0g2AgZHwFv72szEY2gtqn7o/csEdwDwutovlav1usZ
nDoDAV4jIA/9W2TadkHACTbuH736zlxz2UtXw+VXMCtXJloaVzE3elpxHypHTt33a3RQSwt3aYJZ
OBoJaZlmWDiZzyFzMIK8byQV0jaiZN5euYVzjtQViNpn4Chej0xaXULPZVd29eSNsVJaWRMFdlQb
b7eNLIVJgBKDFGkuqEFKlBmP1LR6zIfi5FGOkhRVkLY4CS0RlMZGxvBJAVN00xBDVxubBhVERSor
13VLNQpr5UsWZhZMNrgD5yYsAzSF11sIPB9Bkgj65KUn9TkoTcFpd1q1z5142vokPIFxBhjrQ1IR
kGnftv39BGeOIyp6SLGgQg98Mwuf0iilaly2vNcFH4P4mNMX9KDhsEC54SONGnfq78I62YWJ/NhE
3TbmfLfUkdZ+bRVSo1Vcjzalb6XNRxnm6D78o6Chm39f+cgFr4i7GjkECep1gGYyR3maVCom8jB5
8vH4KiCq3cM5D1/gdi0IRcCQV1Z2Ak6ImI+Bdf982zqbBp9P+KV1NkczBuinrbNx8oZ61z70IIDT
XnjOGaT7qAZlZrVWCGTrCd8GccOpePjPTzmNcSlZrnddJwBiBs79EaQhQ2CgD8a3x+TEo6dFDo/g
RtrxT6loi9IqpG/BlaBzFrhNhGVAjLDl7VjlIYzYcJPX7mr7dXCsfHQpZ5sxZtfqepLbt+f3+/XF
bsFLg4zvmsZsGnQl4L2hVEghgVRxhluhFzqxhs82geIFNasMyb7uCzmkojhxwpmTLBWPDNXtZTDu
2UZL5MEwgzU97tn0j09DBwpY7AX1ZyuSmmdcw6UNPk0g7zol6kedrGQAF03M/B2oPSNXxtYiqsaP
jarDAUwJhCGmjeENz9RbmeLZl/0Yx4URZkclNGwbVYQRhVTom8hNiPG4uemqpuUARXjItsrB6VXw
hVnYUI0LF1A+hjt+nx0jZy0RsLy/0Q0AGjiIbqHR69rfSULRiYFW8F6gyV9xG9liva36xOboH9l/
Unsn5n63wBVCEDT739USMdHwdyK66mYiDJY3RcuzIZbQ7+P1A0eG9hX8ji1v8iqK+7sWZVy8z0mY
CU4eoruueKZr+delmB19JOChR5Z+1gJjtntLp1TPQqyFHz+26mtR3Ktu+6wHZhg68pP8KKGhTa55
c4RaeIjyl9W0Zwngg9tbYnaZ7I5A8gt1UTTUQKVhdrkXCTD4vEKNqMp7okok/q58rgwr2gI/IldW
Nf5vsNlvh4YjhL44Ga2UEAi/NoYG0knuaSB4gg4+M5wjCQRn9cpjZOkWvTTCXBJjWYpDDGYRz6jd
QX2OZ2gbSbvX2/O2eBtcmGEvzKQra+AFOeyfUTM1463pntN4H4b3unKkA7oiAe7e3ra55JHRqYOa
hIQ4VmIZo/NBEzg6hYIniTZqlsHKr2f5v/5Znv9+PzukJim7oeVz0UOOHhIBNS9HECLRUFwJeBVA
lCiYspFkcTZ9CH2VPnLAXsgEXDJZacV4rw1ENjrcTHIQRYbTjwW1Y8UfKOkNPIJtwKKMwyDlNW6w
WKg74jctnhWTgIAa3R1lJpHCb6bQTnsu+TWktH0P0bvUk6GacCMgrwN2j2DsB9GsUk5urCwYE3AL
1b2QuYLS9Y1ZINQHJy+H56iJxhjlzHcITuxUovJzLmS6jGonL6GJRYma3C3GCRJK6qRQUJyX3GvV
V8Pg3F6z5X1yMamMk6u7PDVSqM55VlMjCaBtUhfCv91kzgJ37m1jS89WpPr+3SHfj5SL08z30lhy
XSx41UGwnNrsLLqdnGij/3ZEszlPDyJpTuNBd3gr3LdPMaErKPzv+uYPf3LxBUwmp+XlUVXKeY/y
dzowKjzp6rMiHUpqF9NdwNtDsdEz3aKVw5evgJ5bnZpZsn8/hk7SdHam3xkgaLo9L0vX3uW0zA+N
i2kJc0UscxUugdY2PA8PrRH/BVWhzW0zS1f4pZn5/F6YGetmKsYCZgJAtaSDFqK+70rI96T1ylFd
DNchjQnsMOJhNCgx02xMapdRAQutEKUzI+RW99Fzt23dFB4VJGAH/iBvQiJu6C6+7z+hQFfOed/V
VOS8e38u93/fwcxsUoRZzvugfU7B4HfXFNaw1w/ZRGx0Z7/cnl0W0vCPe0Lkjx2O2B/wkOvp5UM6
tGOeCR4/2qob0A0grjnkAu6D153/VZ+LyUwfV5Z0MUZRLowya+pPZTqOai544RZhGUSD0BYgkwrc
rpZ+7ryqcGhi3x7o4gUm6RqqX4aOv0yQJgahr+hNISD3JO7yzGprW1xrLlk8ERc2mOAjCIo6LQTY
4CSTv1czm8+8HO9aMo4rce3ipQVZL1xXeLChAna9alizTAHGXfB0NFDQT0VFK8VKWDHf6D824bcQ
y5y0Q73+2kSTT7004L3o5bkNFAKKO3FwKFTC3ynDNloTpl2zxkzdGAYtlXJYq3x30Ih49glFg1lj
PhYr+Y9Ff3IxrnkRL/wJD96+QOxgSadWgxg4vINOc9d9xmvowqXdMJOsIx6eeS5YkIVYjUHYIG7y
oj9JAH0z0E0I8VvOD+h9/Jv78NIWM6gc+ak+ayvRm848ogkjIpzwJfWaaeRmfq52RbQyi0sb8NLg
vJ4Xs6i26DgcDRhM5I7E2UZSXunv2yd2aUtcmGBBePokdLnkw0Rryqk9Hd67ffasC1a4kgBZ9EaX
hphgouiHblQCGFLKacsFuhlOz77Yk+pjwpqVwWmQH9vHEq1RQ6Rubw9yMZK5NM48FfQhD6Agm4le
aOwm38LiAWAvIBd9n5nRWofd6lCZG843hrruRAy1rhyKNk66DYo7rt4Vhyh/mHio9zRO1G7qNSKk
xWsGtQyw+IAGCazI83662C9yLZepSGvRS0NzmtM70FOwAuBjivPwRB0FAmYNoF2FRZGId6Z+LQs4
X2OsNwMwBzgZtLcBncMcELHOOR9nFJm4xqyaxwyMT9ZgKraU74TY5dVDLW8H2TLujGjl5bSUwwaf
4H+mmaPCiWPVNHixesqXk2wUZ9rieFYHDioX1HE4yPSgGyspTH+r3cubPCR0J+5Fnoj4w7nA8xwm
sw2RN7i985YuxP8+6wdzbqzUaQ8CFt5D9h4QTeVeW5nzpfOrqegHQnPBzLXMRBYBVxaD31eC1yO1
6hahhQZHUKcGT8i6rgTILJ7nO4rRAcs05jSMhu7c6+015kpDA3lALGoJn751aswd6jj34M9Y8XtL
g8LlgRoZaLCh9sgcoGGsaBL0guAB/9En3cY3cmsQa7vvEquCMkjU3NFCWTG6mE0HX9G3Yjs079is
YeFrfDcWOl7fG7AehCcDcnd3yjMUUe7s5HGf79die5aX6p8JRVIOKWF0sYMM/npCO0nqpjExBC8h
++pwBIpNI6VjBpb8cHsbLnoGlMWgdTwjEn/AhcuhSsKw9AUvGt977jenbfvgl1pvM7twK4AhQ4vn
7aoyo7e435fCyiNmcT0vrDPj5OR6NPx8tq6ihc2VP8rgJdG3VXBWkBZea8hcemEAr4S80De3MxCt
19M6RDV+NEaiN7rJZIpjAbaVcnqVMlvwW1InSBTZ1TFLNulXXdqPMrVzZMzyYqNsBc4agj9ZALjF
9HZ7DRac49xlPnNOg65eYDkd6wm8lrkujJ6BV/xUQquVrhU/l07olQ3mnmvHtFPFDDa4WnZ6LnVk
Tj6otde3m6E6xsFx4Kyw0s0i7528PAur6PfVL2COblaNYjslqD7nIypeYFWb8FKvZXtAdCZw+8YP
9l0JTgFIsNT94MhGui3rFZKixZkG9yAaoSHkjpT09fqjz64e2oEfvVHq3tGuanJxvLKYLJ3PfHSB
xv7PBhNK61peaOWEmR7d0Y0P4Tbc1vY7ZEHxx23I8IDs0lY+q+Rt9wjM3IrXXyo4wPysoTN7SJzr
6yHGrSIMdECZ+/X4/gl5WpMzU7fZJKaL8jo6AEbSk3oTuvf6ipdcuNAuDbOFvrEBWgIg8tFrJ7dW
T1r70WevVF15ea1ZYYJFPZ/yvquwi5o0Sk2jbO9q9KROMXJufMs5tw/m/zGZBlLaBnAZYBW+nswC
nFb/TCYIbK3j8Zw5tQudUPJAMJtvOmm3pfN4/2utaLq0TaGjA2wQWrdntoRrs/HAQ9NYQVFOUHdJ
8CCqa82H346OicfwJvrXAhvcC9IQV8hqoSpL+tHUj6o7636dn7A5Ieb2bByN42A25CsFIx8Yakhm
ifawDc0n1FV+vxBu17iKCXFfIkHyl/RrCfzvrO+t72OWmaONEmQRvg+QN+QXkfWjTuzkbn707/xt
arr2yYvtxKnc1KE28rdmTzh00SPouL0Flm7iq5litkCq9wbAB9PkAfUnm+D7eM+s/AhVw/hvNtvl
mjAOUtUqoS4NFIJnJeF6nnQMWd+GVkcAjXkLUKR8RJTY7zOXrpzd72Dw1nzPO/LifZDAm6SG+m37
/QmtD6QEzjDcpgRhB8GiQ0rxq3UKu4Mo3O/Dy6yo+IhUr0mPgVXvV7E6i5cFKjhzH/KsIMrCPGW5
liQ/nEbMRfWUJ5v8Xrf66iRLj6kgWJGTtTpJRlPbrqz2HACw83Bpl3knZarSovkMdkUXBJCv9W/f
IGbqbFa89NKzE2rZ/41vdnMX891FvdQHCeyAKMDhd2AgIeasrbcynCVviWZR6KqhEIl3FzOczpci
sVR7HmaUr/P5qXS36G2Jrek5Rxs52finldfW4nG5tMgMbApQ6BF6WCyLu0xpAJkze4p04laxukN4
NJSTv4bdWZxMRHQAhYPrCZRMzI3L8bJaygMAicfOQurvPUrcYGuo0Gk2dXtlRpc2yKUt5qWDnthU
F5MRz7aWHF973cpNbTpattKtWPpmZWG3Ish9UVLEKRAQrVxvET0cQUbbC0A687rZuqV2MHAKhV26
dclDQCbi1I75JzuCQYy693vp6Vk+PRtWXsMVrq3q0oWEfpC5uKxrQAUxcXNcT1MmyBj1MX4N7jVT
2JmNG2IH/cHhX9m0332QPwf+nzHG94OW2u+Dal7O/eR8vjvvrdu7+s7B1n14MMyO0P3d02/7xf4o
zZfKHTxqbqhtWMHj+nvzu4uO/RgMHO11eP2BRYU5Qf2gJ9TgUAtoOjnbj2iYrwyqY80n1a6Bb98p
YhtaxjTkZ54LcFn5o7ZPMjV/jtSM3yoozbkxP0HOK48o/reid6VJ1s41/kNXdWCseLDFkAWSEMB0
oAMUcQvzwdwUgZOQ8+e8ggXOFbBq96bPW/HGwt1obO/zzz+ctdkr25bo5hrcZSG5q88McyA1neEe
LOQZYux62OfIwNeTPQmfkvA0ck5ICmVN5WvN0LxhL/ynHqdS6CPZ73Wa9y63hRl19wUmtFhTRF8M
5y+HxMxnrEo5hoQ0ChggrNc94pEWtV+7egt1otjIqSjoDbjT94XJceTX5nnF3yydPMhu4G2OusnP
5UyrzghoCvMF6PWpdlSk3/IsIhVFpsz98bnK5DlT7kpUHEld7KCfmcjT0+2PWNxTyA/MEoDAJ/8g
BWmywqd60gheFriQ7ybGx0vtuE1A7lzbDt5Ou9299gavIxQr6QFh4QKDqouB0hh6AyCNwUTCesqB
GLwCerDdJeSItEtvTyPmu0KC6V66a8lKuLe03NBVQPcbGsBmYmJmuYdEp3I0z/deCgnaeV+qPxBW
MgtyIiiFZKZhlfvMlLbPm83tSZ5HwjgaCA3NDw3g2wy0tlzv6HKA/4G+Du9lvWNk72Xw1fQHsCOD
hlyTYqsT1+oj80huGWSOkCJmij4g0ebFX0J+1ITKUvU1tN/CMcVDe2YRwtNahUO6HlQq8pyal7CR
dsexsyczmgB5XekOXgIdXVlhYg5ZzesijGBlqs1gd47ukw1vS0T4Eg2oG1vqBnfiJu2f+cJe2S5L
mcE5k4AU3dw3iWvieoCRGsqR0cHb6tDSDfRHQzjkqZ0mNpAl5dBaFViaht+aSkbOpLWXf97eNAtD
h3OYqbqBsEU0yTZSRoUspN3UiACPivfa1wzFSGwXanf8KyQsNkAh1LZvT3e3zS4AIq7NMus6ySGX
6TnMZtW9OgaWmAFVdzQcvd9UHYiiKEE/sWHhE9LwQ3ngkedQLPnQPRuJVVYr0clPH4GPAUEj1J/A
MApKnes16IK+TvCWFRH+bSMS7lcKsQtvkevfzxwUpNAlcANNGCwHak1tK0chSKF5U5n2WfUoo0eV
r49GbJXjNp+OTbe2x34e1Gv7zGQjCTF06Tw+6N3lL8NdrTz5ieWnD4n/MX0k6lnrTe1XTkbIga35
35/h7rVt5mgV2thJpYKxU2qiZtXVBeHyu+GlrDcVgNK2XK+VEuYA+totwaI8J9EMtHmC8fR6NVux
GROlRK5dShqwGTd8l2pEaynaGLVelR8TX+Qf2zoCu0U3TYrZZ6EC1toqUVUilzywhV2qSKMzlOAr
m9KkKMgY9sNnMvXjR86n069cC8rUvn0ifjq6669mngXTGEGXUAVCqJIhjV6rGwnA7STcK0Ntxvqa
qOXCjpBV8GXxc3EblzITjgtCA5EstCx5kfIil1s9fkpb5/aAfl5HoBzVFbR+AKqNe5fZ9C3Veykb
uxkDA5LXmppjWW+5MLG04lmiVk9TM8/XUiDzL2XWXtaAXgVLMbS/VLZKqBmt0bayDJBIUsVumNKP
oQvX5EwWYgok1UTUVEQ0FM/92Nc7LOvlNPCjUPTUGvh+uqsrEsnHNhSBkvWdritjUleTpbdOlL5W
1G3T+xQskUr8tYatWii+4FMksBTjCjHwbGbCm6BOWjXpUtHzj8VTaYKJ1N5Gu2JfW7ZOJjuDlOPT
7XVdKEHDJHYO7mPwyqLscD16CMKPLa+gVDfeg1INueHUlC3hNJinxFL+In5DFhpt0ahA8iCi/G5t
vYjT8WjStKinABFAENAGjLH4xX+IZgpdD10gfkjaVxX/+NC/xO7KQJd2MB5tQAHPgtJo1r0eaDSq
nM8h+PDCnKCONZJo42+bvXZqkLzdN/bud7kF7t7D03F72/SCC4MD+9cyS5eC5siUBmIheUKXmFzh
8qCF7AHdtCdq+eGK51l4oaLqemGNCUE4cepzjsM4+T+FVZ4kaxvsUhM9mf7/I+27epw3tmV/EQHm
8NokReUwM5r0Qkxkzs34609x9r7HUosQcXxt2DD8AVrsvEKtqgMozdGkBSFEVK8jnxRz9bTJo3Rp
m0mOUn2QEzeC7fzYUVJDtcbbSOh8M3nfNrmW1BvMr5m8/IuUz/WgmTefwoOvIw2GNaiCf8hmfFC6
rWLyT3Aw4ll+wolXEHkl6MohZQe2HZYzGDxl4JU1OiBUuk3XmI1Bvj1lkRsWwNGt/zFUc5CYqQv+
wiBLEiwOgjH4TYNnFwj+nkAZSIQfu0WjOSj6th/uyzpGDDIXvc9ZZXYSEt0dLTpY7ZItn5pV7dTq
vxoZyBtUhHMg6GaveK4VaxqFEvA24jPl5JUkDBZkiYkinguJ6Nwq4fV3If2FmF4sLsRwybnLtjLv
H9CJqwE6FCPUFK8oJNCYqyH2oyzng1Q6t2a3ij/rlbfAfM75TuPmZ16zSyvsIuZZF4PRCFbkXULk
986qHeG9eM1WKOPPJfAn4la89whcx2Zzfeyzu77teopnJlb/hmQlS+DIxdTsHvSnr/ZL/zqLxBCI
uhF3wwFtt/5Cyon8kM5FexP33tU3MA9rVw1KlCn4hgj9N4YZBEdpDTr49tPPZhZwIu66Hi7jb0FQ
PtTqcbiHgajfjueQFyKtfzPbALvyzEJOHIs/9aC/qR3TsddTy5W9G3ajrZ1if8/ukulfRwynggl6
zPde/3otql5mSJl0Lhfpk2gukuVD4FQWv7CzN2wT6/7OnwpmMJh/zI2fc/EglyBGBhB3XCNSLqrf
1gGwGs8hf6i3j/WyCWfmbsrdwKU54rmBnxlJfa/tgTmzyKO0ls5uEpJ23Ui2qO/Cz+AEIhUiH5vy
gR+2VTpHYzvBmYENAqUE9FWCGxqM49d26xDJtDZqxbP1Kq4HhCqhufdJd24fkTg6zeF1JkBmY44K
rwDI/cDpJTOrSPWo7n2aA1iS2DlvRYbp1oEV8zGaGCPbi3UrdWPMwTbPA9LmGfGlk6CNnLat3fRn
Id74A4SCofqTLSlAIPk2Ei3Nf2whVl+a6rvkI7y0+OY7Rh1llkB76uAKqDKAUxpJjBtePT8HarpV
avH8bA1gXVquQIC05HE5IsIr0H76IG6sSkO+GLQ29/fjBMsKJu7CNHOQw7ZQosTDm9OfxBOKfRa1
3FNjGeAkI9ILX9r2G3JvphyQtzdn3+yW6Wx7+eQeRSAgokKGxjmEBtd7pfPQ1WWIeN4lAsJjDxoW
AqEmGkJP7b+I5ceY439NMdtSdQPghAeYerasV3ldgHYXjPA7Hg7acinPoF3+urzZFwj8ABLkNqFd
DOq364Eh+6Z5ZYSnVXmtPvhnbdNZzZO0j+wnzXS2AohcwKV3Ks+Pj9L5XBJiv6TLLUE+9/HkLWZu
nnES730Ls9Ba10upxOmAY6PTFMRIC0XGcstzGYuprQzqagXk85hnMB5fD7lRCi3q9UE6U+UhNEiS
Op7dwTVM7SA639+7U563cmmLeRh6rhPdPuNxdVtojjEeISbxGZw5aKFs0w+drNfL3Pw1Z6xO5d6u
rDI3aoNqRxW2onQeSwA9EbbuWl03T0S1jvZ2WxJx8TEMpr9UzOr7/oCnniqwyiArAAk2pKOZuQ1c
mg51pCLS0M2m8Uj7GLZv901M7RJQ6SGhKY6qBX8B8+XzNARCIFYYXNwDlGuURKq3YbL2Z1KGEz1l
Y9gCSgvkpccsE7MbRerpWsJhKC3ayfpn7wW9w8dqAfrtJSHJ9gsbFCHxV0N+OPtTqojfO8LMbKpT
03n5DYwXWimy7wmBLp0zJQOppRhVseKk0mC8GIVfnGmU9U+eoGg/qmuoNfjxoMFFZDCP7jpvQC+g
UTQ0sWnbpwI6RIpeAgEbXAyi5hH/KSYygDlZg6ISKQquUiDnyfk47qGbovFWCGPkqTwl/YpVOYkX
qptodsnVnwNaTva9X+cNacuhfgMev14NQlcXVmJwylkTK/Upy9P4KGZlg5QFFfPCTHswKplSqkqe
XQHR5OG//f4tzDRIWhpCni85OYFjBgUsAM79UN9FihQv81gbln6uet+igpqvWctKZsYpTQUyJA1d
66nIreI81cDuKuRaY+ZiXKfol4/51k5L9GEScAkAOp365QcftyVP1LatXROdutFngqmqCPIS/JwW
2uSL8c/Sgczw+pZpgwadndDoPodPhQ6Qs/JoQCFShLzHyt+4tuEtvDmu50mX99Ime9voatWnKLme
/a1q+o8HqBGeBEcAMURsx44ycxAnan44Iaggo4Map/2mY0Bv49QIUxe70/a3VrPY7aIlFCdAQPaq
HMBD9pHlkJ2y1Ng0ucyxZl6L6dGC1BqXODKQaAm8nmFFDtxe7RL5LDdWw52G7BQ9y2gUKgm/wp7S
JNAGVbu62/dz2Ljxl9mHaqTT/q9l9gXxMjHJByWQz8arCMJkIpWOmG2zxqma44w7MHkDwLcYZUkR
irIQD/SEJqXXpTIC7lej39UNQAMz1Yvpm+7Chnw9kUnei4HCw0a52G3ALgLmHt96+HEX3rYxib1e
Pv4utdWzPhv/Tg4OkElZAKYasdP45xdXOScNXC94g3zeBDBz/5kYHZebNbr4bcZjq5E61qTxt/uz
vT77AADe//3pA35hgPGcNKULwYUDA3q4dB0fwMLXrEFJD9K8nZaTQTpltUqMbNvSGaftz9u8Nzbm
aSq0BBuwgOnM3u3eDwugtUhbAO8Dzr/ttljt92uRWI9aSDxr7lmc8p5GmOv/WzPm1HVemIeez8tj
28Gu/30fVUhlGw1Cq4d44+S/L2/J0359BoLktEQO4V8d+n/Ms6hUTsh5qQ0x9OZV2B7GAMC1HjSz
PzxSoB+dcGYXTV4yCNjg9yM8BciemepuyCpBCHClQl0Z6AIzUSxq909rEO18u3OsilNze2mMmVuj
a0Nv6BWkEWQ7Wmtm/LAU3ma27fgGsHsHa4cbBZxPyO0z5yJtIo+6dSwjVbHIN/zCXJ6+Z/neJ3NN
COmRr4DkkSLyrAeKcwF6W9yQQWm6v4vPgqQu3oVPY3NYvTW2/6CX1t6UInJuzpH1eH+MUx4igH4j
gxakxPAF19dKrNUJSKxF+Ryqn0X/0WdPCffRi/Z9KxOAWMQQF2aYMXKSlMZqJeH2eh1vTd9sjiEQ
UwX5fPKIj/MgE7LlTjpptyY11QgUksGiJ5xlWKea1Kg43P+gyd0DbAhQoxDrRY3seti5Lxa82Gvy
mX8HXXjrqDVomUESHqvHf2NIldB/j7ARy3ttSBMLwch0XzlTS1cX0icUEdLUbqJlbvzet/QnhHGz
W1H3UlQD8ikGiyrkPI/LkwSmMruyNYgfD4tBMuPV+24RkPwRTbs/3piciolwin/tlERPILRMjuhK
DiwQ7J3vf89UNQP1Zk3CQ4zUMMjZrofuJpwheD62lrVrzV25zQjK+mb5Em+SrbL2VbM2506sOPWS
XdpknmddcX2OxrAJRwPZD/BvjbS23eMC24w4X2Rr08K0lyMR6sl6nhnwOCB2AdB0BPgK0E6AzzLX
RUXlkekA9y33mMfGQopfdf9BAk9Ql9ogPgu73NQLB+4Xh909l4SffGMvrTNvrBw0Qybr/Tj0nVUe
jReIxoGXSA/N35oYy5mxji757VihHvpHZoFs5PXiDrrbCVygyucE7TB0VTigvUt96B6GDfrCdasL
Lep/3Tc6+ZbDFflfo4wPVAd9WuVwb+GzP7+6O0C5yO5QkdVPezweX7LtVjL35nJpPs9dFxPbCpwB
wAfAfwfRGqtmFRWhG6pVopzFX5CUtEjzWiCr6Tjn/gDH72cm9coMc2Iy2Ysj2uW4LJQhd4ZQx5xy
QWj2LioQ901NZVsA7YYnCx5BUNyyIbunRrkyNIVyRi6SjLylD87RMUvik0fgWWeOxrgbrgaGxw3W
cC74EV/1B3O/cF6jgS/aWPHac6rHnuXXGFjd+vXMK3ObpR7NgGxfxb0zpv+ZA9giE6+Unt6cu0O0
FyxpmeyQFv8BX5cTmMruhdqyVVlGc5oZnnFzGhjDzNlTAiVMwWjTnj1175Yb7pGupGQV+AugWhv6
oYnfCXTATHWLpptsEfmLT+Mjlu0E4bnxJlZgj7SSh8IKdsW5r1dR8AJ+ilg0463vlC6pGnRnVFYF
t9n2nrJDFpvN1jgL4Qt0/Hwr8UgZH7rcUQpoPoEPbJk/qsWxFCgp0aDGkXCZfhTgQKmMhScizpWX
Odp81wFAoOE2EaxWtBIzQo2SpED4KbrdSoCjiJRE+27s3t9B0Z6gMQjFdsq9gM0EeQHZ9nfyZ1jN
traPD+LNVrlYQ8aJNNwAxWhda84KGvqfq8KUKEiJtwLY/PAx2knh7Mq39Yf7x+HGH/hbQCiACSiE
g9+Tuc70yO8bbVxAYeEfNOSqXEgiztyZczaY26vJUNwvc9jYyA663/KNOHemp7fhP6Ng9n/X5b1e
eDhmoIyH5h8FVOE5whYhxcb9uD9ht1gbZsaYLd/2Rao0wmiLoFlQyZZSbCunvUtyIpjFot0I5qOR
zLQrTk4hIDCIgeG8Qbno+tVJerWoKB/BKK3qRe3GMemFqLOzdlUmQBx1tHtOfX6OseoWFzoOFsUM
9DrjGgOWirGbhYmWNli6MHznB/SrieiG2aeBMOKJK55AzpJ0jvodiNv8hz+UugVyfyLXx/uTPnql
N2fj4jOYOQdusk95iGiP1f50waEMXmLIrh2gnlMcEk1a3Lf3Vy29Z3Bcj4t7O1SyQe4o5lsuFtQn
igHe/iBclbJFvzKFaKPQcwbON1M96oGdrCJtmX0JP01r+Qixbf5bAIowe7n/VbOrwTjvlR/UmRbE
49bL4mVUPyiC6X96+ZNhJhmRV/VrG2wjTAmkRFUr4jZBP3Nd3NbZsCE0sDPA1YN8Boqr1xOTiklV
J7nSnit1E6jIER/TI+RjaYYr901xU9ItlZTEq0KBwgFaRkJiPAjBSycteh03u92h+UVBLrclUuhI
7U6VV8oszmbqKh3fwZHBEk44m/3vUR2TxVTFR0K2cR12WED1lMorlTpe58TBOlLeK+OoSI8zCzT1
3KNVemTKkDQekc/17EiIKitOpR00NLZC8FANnTl0IIEugmMovXcqD0qfdSkuBDe0uQAfZ7yXc1rv
bCiAJkeoBOjo1RMQfCG8ZfZuxLlapdRosnqVnVfsED0k+hsCSydzEieoTSDV+mW0QBvIzn0AsspS
dymgJMrf3/cnZLweLo7Rzacw88EBUgY0/8CfecDaIY1KIn4PMLebzKF9mRVnDQnM/SiBgqGJOBgq
wXAYCN+de4T6LAG3na2UyoImZrKRagqynPe+TmduC+Z2ujHOpBK8YGjkrOL5M82esg83eRz4ddAs
A8ES6ELlZpJrzFNwY22ciourSeA5nXI9ljdCMUd9CtoW4jW1lZSHJJrr7WBjqxtjzHF3Y4PvMgVt
mOmKt71qUfBLKA12INwJTYrbf6nY3Sy9xt9qsdsGeAsQKwgqtC//Av7LIQZlrw0iVhPl0EZ3IJKy
CMGnDc0GoC+FzzmGm8lRjpRGuCogfwOY5/WU1iEPVlRA8c+hbCsx5NyX4cqQlkV/hBPpx7+V4ZR4
cQX36/7xYP32v+nF88ojbQg2GuB3rw0PUaGFbo/2M6n23We17lunE1FRy1JPJFLi9+990CTPnC6F
K4HX+mXC9WjDizPIEZa/kZC0TqXJ2SkGFu4wZCJwS7zykfdhtrz/pVMHGYVwdDJB6xIK6cwD3CW8
n8UuPjSoFjVeQ19wMkvSU/O+GTZd9jcho6cBBAnE0EAscD0hTeNWLcoZIAQtLdSJzPAIls5jclLt
8Lt16Ao0FLZib7VFsFKc1kpW/KJAqQzkpqfIMlaQDoC/HizmNNr+4jR2R15+F7tDMkF0JQnfpYk/
ahIvmwWtArtDWsfz3rUWYYyUmsr/0a1FvQPs/iKPDgb0BaH4wcxGXuRKgrAcyli0NwXI7b2FAUQt
/D1CPVs599xrFApzRpnc73+MKqCRHPutAPhg7pe07wsa9xAVzGzZ4Zbt6Y97pNpLDhSp7i83c5X9
xxSopXACgHUCy/L1ahc5bTpfaP0DCGtNf+tBs23nAvkgOv6cZtpf0u1iBf9jC+cMLAAa4GNsc7fH
KXrT08Y/bF7fNVLZB2hPHADAXSwOq8UiIYfFgTzYD2gORndwaC1+kDjLTCifWugRPj69H/cvP5Q0
ZLvvyXpvvu3t4wAomP39e3pGO+ymN5ca8rVrwGHeluDyQDHsZD6eTHs9s0DjUbs3EOZ5j7McvETj
QLy9fESku5TB6UvuL8w48fdsMO92JA2B1GQdbHghZDrVWoUmqTenX8lCUP67JqgwQGJWHLOX1+tf
odWljLwawo5KSNTso4E774PGp+y/OH49yIEpJp3T5DbU3It2SQdA2Lze5KOnUn1I0a3bchmalSSr
Fkvn/gyMB/p2Bv75NGZrikWqwqEoobG3Fqz0Y+YNn5xfHTR6CLhHqgHmjKlcFwehMPiHKN2oEVg5
84f7nz9lAL3TMmobAISijHM9s3ULPkcID+FkxQpAeEVQA3pSFtZ9K8yrMK4fuGYRBqALBk81W2dT
s0huBVeH/ugDOSpAENz/+an9cfX7jGMVuQFU4On4+4BdDn5CdEBUNHpQVR0Nij+59gQeSTV45pJ4
D10+EP/laOrNV7zw6+O9ditHC2Yi0YmJvfokZuUaWqOprMfENuilO+i5Iqwkt51Dt4/uKrP7BB7Z
QrQJCEinG4wVv0mbAFgGqEqi3UIsEiIt/dAMpROKYRHaiMO5PngWePqfpbywyBzFFr5YLLiwOHwN
uOWedOvp83CMzMiszFcO3D1QJCZ0/bJ9szvT/tbNNflYSt3MqWMT3TefMU7/hefX6qB19cHYcpCQ
ltM7aOiKZKgbtL1CrCtWid7s5D60EGehl0/fCJLvdNSMhA2nf1MhM5X+MxfffO+p7Q6i6zShVYPA
PPQDE7cEbqCZ3TDxgF2tE3PMwqRtG0/lsEGLjQ68LnQaSM2XxIhfMpBKg1XQvn8kJi7/K4PjibyY
H0BcKz6RMT/gezn6hmtV/MZwfYvLZrYgE9P8dyFk6GQilESLG/MCSG0lBn4dBYeefwM+jMipJQk9
jpSVSKqpKW/K8Hp/aGwV/T8msd/hfyOvgM6O67HJKvRLyiwODlL5Kui42QXamKEvOiIHt881Vpze
2gbXrdTgDHEBs6bHQUSutG2X979k8oxrKH9D8ggpV5XZhFVQ8lXmYezQFPCtWOhdoiR5NXO7TS7l
hRVm79CU71NaecGhCd9lJ4Tqo/9MU7sqH++PZmolIaiJq1rCWwNk8vW0BjXkc2ndhweKsLTaZ97a
bdIIufXPNPEJ6JoGExK9921OnYtLm8zucYFP5hCqhAcD/qOkqLZse/Uu8xUzVmdwLlOmUMtG8Iau
FZSZx2m+OBFq0QcQM87Cg0DNpkeAb9Mc+JqjS3fcrIL55DWJfh+IYRlQ6gAU+traKDlkuDWFtYS3
OfToNiFUlKv2Ce15rifsghHK2JBSPXH+oogcHd3NvRE8dSGmvG33RfPTctJX8ilvq8osuw9RJ0Xw
UkOjqYPzE1YrX11qwjagq1B8D2dhzVObTgEPljA29yB0YO6PQB3qgQuL8BAM1AG3wJDbaoJSSGHS
OYnVqVOE5lgBW04C/ywr4eLSIIo5Iw4PYvBdd5vQ/b2/x6b2tQru1rHUjv4nhVn4qgh6xYiwFAYc
U64ZVuGwK+JtMVaeGrulLRFpOXNmxzPJvsuAv4MEHFADODzMuxxqVe1mQxMeUjUmqQTK7HA9cHOC
SpMzd2GFeYvRcOJzYdRi5tQRek71bwEJ55mXZHL6LowwlxwmLUUfcR0e+Oy3S3aKYQnpM68vfRUC
xxlIWp/uL9eUr4iUqAJZ35E1kwVFCK2EtKyMqRNQB43ASBISTW4IBz2E+4amtvilIWZgtFMqXhFh
SNQeeaWyBQ3v/yHQgMqWrX9hChBP+E3QabqpyhiS0QXcUOE0UShGNQ9G/TvSOBjlM8SZ7ptiMxDj
6yjySLrjMEngc2blgfjI0DI1Qqwkesox6dOlDpQy9M5PbtTbkTtYEtQuBlPngOdXZqZ0Yu1gG5Q9
UCnAcWMVTOUYwkQc+KkOjfQADHaqEBlXuurcH+LEwl1ZYe4m1es4o4mof4BiMnq5G+Trw60EhZxu
UB+iOU1Kto73N6HjcIAxQ7POjZIE4Kxy3HN+cKhDkYdWXlxYfAzFRoDSa9vjY1T12nZwOjSeobah
uRutCsKdr2qAvALwboVclj33LSJPqqFH6/5cTJxO9PbgVsMdPcZXzEVTQY/FhSsM98vwnEpQdgAY
fFN0unQJMoGSawkVfZcrYaa4OXG/gScRyAg83sAus+U+lQu1XO7wmLZd/hRFyWOqocYnzXmxbIJ3
nHsJ0Sk6Zkel2hviCUWsPBpqUXwA3Bf0tolRkHoIS6J4ey40ZbRVwOHLSJpk0KxLc27m7psYJhDw
OEPo68EOYF/BBoprkOls4kMZAgzWmerb0M5JuLJJ5b8xXhph3qdo0DSOGnV8aHtSIC2JlguS7pOC
hB+ZVb2Ii7kO/onzg1EZOKaYWplnsykhaiwuJKIwqlKPbGwWfleBzmCpq6n/qoET9OjJ4EC5v1FZ
o0hPiiOnHRS3RhdTZbxLXwWRYWBw0aEVGxKkjubtlQyxmqo5oTSTNWGbTgHaAbwMaFTctyLy9Kxa
rcT56kAlGPP4t7zuFrzAETFHKdxITf1gaFYjvNWl1SY8cTXBBKXN/cGy+2a0D5AhIgJJkVFeYwbb
oYGmS0s3PkhuTGj62gHiFin/xgi6FbCO4MAHWde1i5noXWJEvZccSqUiqvLSlZQACzWzbpNDubDC
vJLekMA3iILk0Guc02L+skGzaD8Lzht/59JjGqcM/6jI7CP4wPJdj6aTWzSZUSE+QLx1UemQE/TT
cx49ye5SWGuCw0MyQkh00IhT4hvVXkeoOdd4zZZZ/vYNOFrgiyKZjnISk0cShJJrah1TCsiGbgEd
0tkoWZs5ccFA/Pj9/ZscWjJXVZo6GQYOBNxTUAPgeFyPvDJCL9FjbJaM+mhOBgFzjf3pLgSQwfNz
jcOTRwM0LCC5BduOgufs2poWiT4vleMQh0NV5xY6sDUk/fJIs2IkJaoIYj/g/SwQkwwFOqb832Sg
M3tqcsToex016oH9Z3MGSpy6Ren6yYHHG2LqLZ5VD+6R3WstJW5eQQso64Ll/TPJom3HxUXRDoEf
svoAx7BFkgwxjdvqsAoEHF6N92xYil32BhSZ0daEU9dxa5XCg2R88kpikZ6GpgZxRUmZyZjcjB74
KR5922NfIxA6bJMsX2du7PdScNIljrd5lzfV2kP9vx88JKggROZmSeXcH/zN6YJNAZw0o1eNVM0f
wv4i+OUUn+siyQhOGe19q/JFwXZFcZh5Lm8312gGrGh4LyXo3bLVP7kEUSiqgsFJqV9p+0NzgNN6
YQHR6YUK9pK2fSnoxg+avRHug2JP4zlqvptMsM58AXvzlipVWqoHJxU8S25scf2mibaKnL+hGlY3
AhFSAFMTsxK/OptDXiNd1/lglSqh4g7UH+A/lGbuabZ9AW7wmHbASwv/DIyLLPsH2FEbLamx4G0i
ZKsgC1snigVhLbm0OhdeKRHQyQvrNgMeMWoVdRflGYXQYSAu+DJMjrKvh8BRUdquByqADTNyY9D8
VOGRx+Nt5Ql99hX5k6vzhBRGENq+j2TY/Q3EevYGElD4ftQXcWmALHLc1BcbyE/TIu7VmO5qCFeA
J4pXrQYvkBN2oWclMtA59+3dnNY/g5CSwTWsyajtM++BMvg+x9GC7nyUr9LkQacPIrwj8Dc0JWgC
mveyFVZc2jruS7VqocOofOL6GnxtJkPFomS08UMgAANQGboTUHlnPsQzmlRvs4ruoHO08oQ1bV9Q
wi2tuoC2jRfYclERxd0YDZjLOWoOzdHzbfcY15+e0ixyb5fKIIQs3wK8W/gfHrCAEHPsn1VOcNp+
Jhy42Wt/XwvGIHwMIhU0VFyvUxcgZ0fjju6Q0ll3oAeu5VUsaqSPa1OnT16EloLqR+XQ1pjIaykd
7IqCKRH4VnXV5usEwitKsvfRvpsOeyCYHpW+I0HnzcAU/3CIl8/9+J3gdhbBboSHAIQB19/JlyWF
Nklc72IN3Y+kbJX8lAoV2PTEwQfhre7xgQx9SzU2SO1p/kbs48AFxaVeEz5ApVvv2zwihlyKwVOR
951L1FrW12HhopegBqHqPoxqAUrzboj+Y5/Tk68h9NKU5F4NYrVCgYaAoJf5rkNA8e5HJY/krViG
nSWnoJlapFIkLXm4P83MEo030M3Ike/Caw/yFY1tapflAFSwCrKOlSxDqjWwlOY3Fd4pICtludXn
iEnY1+ZvotFiAq4NqKCjAf16ooWhr1VPgzlo+rkglXOtBcFa3z+tN2OC+DQeQkhtgcEWF8X4/Fzc
DqrQDRTAD27nBe4uiV3svnKtga8y4nZyRBE7ucLLfZM3FxJMoqIItgkEMOAkZMblD55UoqLL7dRw
jVrvqqU7iJA4gXy+b4d9OUddbSzIODINSAe2w02ovaaJsHP2kQk+kvu/fTsG5IPAFgN/DJcqIvjr
aas7o4A6ECIhbihJrJfLslgriW43eT/j/LBe/PgsX1pijluSt2lZxaq3H3TIEAH/RriWfnNUn6lz
3ew2xg5z/cRV0XioFMGOXG/haFp56m0UD1q9ZfgVl3PlAzb7gWGNTqQATBS8O2gvXk9gn8uR5uWY
wHwLZ2bXuRZNHOWM2KARFvfX6naLX5sa//xiizdgTKr9Gqb82F23D1Jhu/UuSt7h4cF7mNncc8YY
J50TMnAAIxDZD2mw1gd46RBthhKziRnN6mogRTUTMk8s3OVMsrhx1auHdGhgUU4eA8hwNrprDd7J
6PmF7/3en8qJbX9li9mMjVpzcpQb3p4HMCNowSa+TRFp9OrMTTux6a/sMJtxFN9q5Bh2huwN6AAz
ygCozWf2xU36htmD7EUEX7qT0whWWu4lUPWXxk2eUxeKfk/xqZAtzgsewHydIedaW+1ct/3t7XS1
K/9gche7cshyQyoFF7tSOxvtT5/8H2OVv8GpcNkFGdctXqzrXa9mrtsmA+ftY4NClEVQgsdaFVvT
E6DZ2xR5ti/qbi6LPLVuYAwDqgHc7+iSZq7FJuGGvg2ov29Bu0HC3KfrROtTPMn8nKmpCwTpk9G5
G7URWXdJVcsAQUHl76lchJwNAhd4sxnUztHkIyjHuErQtUe5IuucYihqKMR5zRw/7MRxGKMlDbAm
5D7QQ3c9xwl0cCWvD6K917bBqxRALTKu3dYWOsqZfV5WM4XQm6QqFlX6a38FgzcgmixoJNNiyEcY
FL1LTWqKoruoRaQ2y870ytaOhsgJXdes1WAvgvji/tGftg1QHSip4CkAdXQ92KLqZWVQhGivynL8
HBoZ7/RSkW7wnZHZxblA8NGcXRjcK4Wsi1UUmbe8/w0TlyvceGQjx1rgyMx7/QlUy0OR66RonxlN
kSw6kDo/Vs2I29UNPysWPkRJwM6YFmkAQvHI12dujCn7eCbRx4jPAEyWWW+quSmnpkO453tJdtqw
AJlKXTVnXvRA/4H4fMOjRdfR1EScU+Wb2GrgWEFNd/S4QbTCnKxi4NEMVNfJnlaCd8gqXXMMWkKF
NtMXTVnIzv2ZnjKHqBeHy4AbhVzs9Uz3YS1WWlmkew+EeB1FOJslNRh8dFMN6Jxwxg0sBNsawZqK
siFsov2JuavShtfL1h+yvUh1S/Nq0sbqyg2CZSTuEm8wG7prOUioCaqZCNxBRq25SqRNrc09CRML
rKM2gr/AEY8YiZnlqPKpD4WgfF8gw5SDxs71M8eI9HVedrUZhvWDyAX2/am+Kfth9OA9Bm82ZFFR
62aziOGYGajEutiXmb5svA+uOBXJi+YeDMGsgBhQQroM+kdPjGaO9MRtPcpXIN8NKj/Ecsy0630W
oHCTFntBTn+p5tmhAgFYNYxnjs2UHSApxooFuG8BuLneTG3kRo2rG/k+inBDynGCpqJnN1bmtLXH
37mKzzCROi4n6A4BkgCGxWs7IQrOXSFlxb4HcDspfaIjL6e0wUKOnyRlxl+eeL91ZDjAbwZKZQAG
xhN08X57Qe1yAScgFeYl2UngUtDH6dSYcYSmhoT0H4gPx0oWIo1rKxlNKlczgnKfS6akiEu9F5wC
EpxNdW75OYTgxDnEDoQ3Pma9xmecsYaNyhmg9k33hr6qK8IZRF+jlwbi7gfFSWw1f3eHbYqmpkR7
D4257Xg7VkSDPA4Butzxb1aggufbrFelMN/HTUE0752XwA3Wr/AYWEYwR6Z6u3zXxpjXrI4yro/y
KN+nVCFBqYBpcz1zrm+3PcoQGmD96KlAkxrbosaVAU20Ro/2vWksIF69kVfFj7KszAyQSyDPQSbg
r4u5at24RteHYLSKegS6+ceonrm5I11toQ0DqwIYRbsKJbJ4AOjI3SZafro/wukB/mOKCeRrDuVl
IPGjfW5VYWDp2kMECdz/PxvjOl4cM64MuVJGQ+Q+bVO1Ik0exDslSHRLzSh9vm9rYgNeTR2zJ1DK
aZOcN6J94qHDM1sVMTagvuGlzBz0mXa2OVvMUUO6XUkDDcvEnzJ1oXTP9NPLdDMGt979QU1EOdcb
YvySixlUAK3IwwSW1HCZDWbnx8CuIr/YS/6j75dWzj0m4bZFEdsDRK0V5pymyZHiVQXEFGBLiQ10
DLAM+Uj9Y0O2qZl65Qsa6xd8D/F0D0F/dr4/3NuwAOksvGbYd0gv8Gz9lmr9oHZ8FO/jYhemuzp3
5MiiypKLdm51kvnv++YmZ/fSHhPva7GY9YkCexHhCG+n1uHhC6RfdgKF0RlTY3DNnuwLU39CrRcL
KQ5VbJRRDBy8Z/PZJvF/O+rURm+G9cIrcyJVlBhID+fgnb9vemoJkSREm/i4gCKrzRSVvS4NEhD4
JaSfQXv7P5yd147jyNKtn4gAvbklKalMS1XVdrpviHZDb5P+6c/H+oGDEosQMRsYzOyNBjqUyczI
MCvW0i+2Tc2z+A3bw21L7yA7EBQs9cj/b2p1LyLG5fSmxNQ4f5uZCFACV1X7Y1A+xhzfdDpplh/O
KLiq8JKXtRcHR1OMzKnvgTvUze1+80tW9yYK9LkzzBLPc19foF72Jah+/eHQfSyegGh9D8/Dc4tO
A0VtBhJcrxg9UPy3t2PzNL/5DauIxtbTOtRsdkMP/+H9mP+xgos0et3n/Ldc7LxXe7ZWJznIiM4G
u8ouVngqoophEuAsxxp11z+mdTT6/6oIgYzJ8qVp54L0YDbs9QO8Oc/Eb2qgINdzmaXjfBTMH0i/
crCC+XynzB+l7o/20M/n2Pyad7k/N4epg3t052RvZLV4JHJJwFAQWBLzXHtHITfxlDDuB2rHU7XT
+Jj/k6tuTr/iz4ye8V5Nf9se7ompV7wUt+naXiNJaW6hVnTJqkZTXJL9MXSLRIlbL0x6ZSk0WXVL
l6wr/83pegg3k+VFIayx6v/huWPyhLBxSamJ/K5/ikjGsZVrDrihi6Oc36nc6QkCq/IJIeudg7wV
Kry1tbpMtZzQysDbXWgWheJLJj1Lzk5j6n3uxpeEERBUAlEHn/R6OalmVl0n8MROOvhJ7lF+8CPb
difhN+N3O9krQG3ZM3BUGpKfvF9r2IvZyvpc9HV2CeZziIpa/Nc078P+cTJ/DLuUVEvUtvb9kBnB
z01HFTq7VWIaR7FdTrKEMfF1Stw8p0zuuEk/MqCtuDKws9D0pNo4qPPvaa9UubVSAL0aPT8uLWXx
650ttaaIoz7NL5IcebCwnaXwmFuQOndo1tiHqdoJWbbsLckikAfCBmON5WlCTYtHZcwvTSw/GNIj
2B4vCD6Gum8Vjtd23d4M/JbrsxbNSvC3S9No+UFvPJGe9XLd5XrOI16ZidsGL3+niP/9NRSfQ20P
Q7O1PBsMD2UsTixs69fWRqubbTl0cvxe4IYpJETI8lbMFsdUOopPZRTspKrvoBV8u4XAGp4IXJ0m
r4f4rCwEHyWk4jLPwCsoUHaldplqRtIfW+1z7wwvmR2cB82tDO3AzIqnfghphoMurObeExB9zPFv
KX7ovt1+3tZEXcsTsLBCLjcIdnSEpq63wgmrOQiZdb/YRXIf98Zj09a/NKf6YwB+NlAN5sAZgXbU
hXyqJdVrSEQjN4wIXxW9PAaN6cnN/CwlJ2rcO79tI+jRYfUyKQTJoH3WybBmNoNmjlJ5scy/YzA9
zSokG5Lbl7MfSh+LJPWbF3NO/a5HLCK40+3Ok6g+S/39HIzuTP379g9a3PHKBegWF9AiM16gVyt3
neSNHkhDmF8CGxbpRchWt4pzPCSqX4WfbtvaXPsbWyt33fSFbAazvsQCvtSdaIR6NRsvMj+3zJ2N
3lvX6vLlYZzZlDN5GrTooDEIrH6S5PZY7AoqLD7y3QZC1WkAD6SIuh7sSagZIYWHG2sG9VSkegWQ
AoIfZKCmVPa6VPajTDvOjNpZefr59oZuvH9cvUWokOtn0fi+PuiwYExJ3sf5Jewar4yt+3Rqvjio
89428w7GtVwoW6YrTf0GZZ91eKGkvWSJQOQXDSB7I8aDHA8fuvBTZ/3KQsdvTXc2dX8I4rtQDD91
/Uvm1Dvfc7mz6222l2kg4ASMJVvLVrxxpnXXaPMcFLg3U8881S5h/nbMvzsL3XgQaRyrKA+C7YFI
ZPnzN1YAyqSR0bDQuPgX3r37PMoPxmj+mYrxwQDrasWWZ4TFB2Mwzrbsi270b/+CrWPLg8ijCBwQ
6sTVF1Wr3tCh0s+ZtsNaC1anJzNiZkiE047/3jo8nFnoGpZhYVpN12tFF4qPNbQLuEdWXLtzpEMm
HPWgBNNeKX7T1OsrYTKhiZz8tSnBdIrJUOhiqjiMoUZEKMSHmKLBzinZNrR8QVBEaDis1kQmW7ex
NfD9NN0N2y/xADY53emXbRlhaAfAJgP4qL2uoiaN6b28dAgkJHUAmwFV4dCUEPy15h56a+vQg2hA
8WnBQINev963IEclrAqIIBppoFj0UsbjzoZtxCiLGtMyiC8j2K6vDrzR98jK1WVxaea+DB7ysaUP
E9C8OVXS1Ab3kaSRK0vBhLysBPPKiYdK3tMu3dhQKtG0K5BJWpqAqx9Ra8nURG1fgND6qNtUNWFf
naO72zdrKyow4CqUqdA6tkPp6Hoz8zKLbJP24SXO/W/OAWWN3rW858uXb7C3p+5XKJNd090xuvEF
3xpdV1ecys71JMdoKhq/drw6uhsRaphKcWiS+9bxRqSGkkMAwWT6tYkfJGkvR9qIC6FkgW4W9j9Q
7OvN7cuMoR0tLS4g2syjFUfBoWFUB0FIJrFsrTo2ZmNBe1ztFd63Xg0AUgxxLgNBwKxXlzGPx1KN
+NeFl6v6WcvtcG+Wo+7JMuSDcWsvJ0pJTtUUj4xJ16Y3OCAJYiXJX5gwRK5aK8Tx9vfY2gz6rMiB
Kng+ftj1GRilRMsqywGlIKX2Y1M6ykEQFz2oVS0/hLUTHpqhmnyEUeSPty1vnXGGhjQan/Dx8EWu
LcuwZea5XVQXyZiPQdXfFZDU1vLptpXleVi9knSNFswVG072uHJNshPNYzuX5aULDnX9U+3vvg3G
v7vl0C0zTAqAIsTRUmRZfVm6tqMo5YZtrFK+YpYQOo7y/TBrT2U/Gz5FiL2h9w1HRQ+JKGdJb3AV
q9s759GYF6gmXtpBe1AKxqhLt82sc6kpvgGt0kl29nQ4thpXb22ukZlFpbUQDdG3bYdPdniO5R+9
/bHL5PucqlymPemJADf+PANMzYvPTVieqr06+4b/WFpny9yQTRNrrWHhKIHUMDdckVfNnjT+EOXL
7ROzVWo2KVDBwY3WCo3i1RsjA6lJi3qgOZ3eKclBBpVfkTQe+v7rkH1Vps4Ns89Zehh2UPAbkQ7Q
cWIBqlb4fmd1FfvJHINAI3vsMlUccr39qaWd5qVWLLt5ZVf+7XVunR8AxsvIGZVmop7V/ZPSssun
qSSw6ubaNWO5csOgjF6Unv5P79zXqaneN31Su6kiyTux1obfIWglrgMHLxNvrU5vSWHbSmKJJqQD
OFxEXnpO0uzYaHeDVCyueGdzN44Nk8zEQUyUwP26xnVowZT2WtXQh+y+KV3rJsNOWXdjQVRXYahG
f4GpNmt1apIMMArs6dUl0fTmLpwqqOeMcXoWWpZenFIFNSWp4QluXWunxbXhSJdKFYRyNp3Id3MA
gzYOwm7m6oI0A/Uqp/3Qd9NdMv8PrVx8DaOe4FXAnK0HHEDTd8owpbT94eKMQtMNtcPtI7l19YBJ
AFelpbR0p9dXoEjzUnWAaISF9GDjZPq59WrLt4PGDfvyY2QJWHus3h9q2w3a7NjmzQ7Mc+ugINaB
Bu0yHQ4dwvW1mEw9dLoYsEaQxrTRPovu7+1F7hlYJTS9sGdmsLL6IorHUf42lsFeiLUctdWbB+B7
gfiwjwvF8fUSjEqKtEUD+lJkx6I/NfeQ2+h+Ke7UI2NbSu3ae/2TjecPClsyAOZfKHOvGQmKqM6T
eArrSx70lyySz1b+GOiHUvPH8vjft4+xqWVIi4NC1nG9uHyuZLsqRX1ByEw5lGKWvRAa2ttGttZD
bKIAKtBJ79eHwJRTtRSVXl/0Cpb5WfXlMnRNkbgQVL2QEe/kHMuZWn8wJlHIb1ULuNsa5d4MyWhP
fdlcREbzKxwfrE4/abKUutHOwrZ8BXtH4rSUmd+1YSgqy2Q1aXNJE7s+6E79NKRdeVfEO4d8awN5
P9Epo1XAaNAqgZmzqRtFpzcEd9lxkKKLUp2YXaTNX32U95qZGzcKNm9SGBBWAAteuZ7f1CjMqonS
xMzExQzKr7MzekVS7zQ9tkwQZQHZWYReQKxdn7o0H6aBHiHYMdFDV2JBOtx32V6rY+Mc2IQ1rILC
EpHHyvc4Af4vUwBWqY392CMnJc1QNJm538en2wd8wxLBKmgZxu1emx3X65Hot2YaM3QXKFF8Pf7T
ll9l6AnrPYbd9/sGFo33HbINJncZQ7i2o0p5Veg9IGhzlu2n0bCHH2FNefP2at6HMlihvQkeh6Ic
fuHaihyryaCEhDJF1H/Qh6KAQSRAuyFsnfsggQFhHO3KTUYhHex2cg63rb/fS1wtMSkAZRwGoOxr
6wyVVyUvZnkRQwVbeJYYL3pgZX5QjtTIRivaWe0GkHHx7ZRXQXpQ0VwHiqPaKk6kV9VFG0LgwLPU
Kh+EnEAKrkjWh1EUENgKQgG7yYEpmyIw/zH7Sundghmy4+3Fv7/ofFw8Pr+Ig8RnuF58bOZDZAZk
cbEyfYU/8YMmf8/MY4fogmXtueWNBBprMBXJFrPgCmHytbVWpNHQqITmKQ4694Wo6u94GGNw9T5T
X8aypLYtFTUUPIie6P9Ac6WrHwbmpyNvSCG07rVeqr1ynFGMu70RW6dgmVgG1ooLp/x8/dOE0+dW
XMvVBdKfKXxpk5cm9pphJ9bb2m4dtiQmiLWl/Lza7qQJjaTPA2I9Icy7KSyDkxHEyiFLE8OXgvgT
jFTqjs3NlVEPXZiE2fh10tdPyAXoCeFE20RHWZLQ9TDyB6tOKq82xc/b2/g+jF6Kr3Tsib8I1LXV
F1by1igLFWOinNylH+JA0DhPyNekyCU4ByreO4/vlvMgXIc9hcwLx7v6cCXhMzEATlekn1T5R6Uc
IutBQxj1Qeh/EnPPx79/gVngG3OrLzh0wpFhvgLqkrTPViPdjeZ3UEXxznHcOiiQTi0cvZB/y+ta
tp6EVW0V5Dv88WnIwqMYp/PYkx+oGbD6PQ6MTXO89wvVMdON65paN0pxV02cfjtVTnEElnx2ur+z
Zv+Sp98RvCK3T8mmCyTdwgsssnpA2q9v20I42Oi6Ul2aD2n6b+erR/Qy0t8CPTjFU758uW1u65vR
1F3aLDR1AVhfW0vTThK90CuwngxWC9DxEGs40x6J79ZFg4ANSi1eMT7d6uxHYVA7VjeRemS6Vwi5
8icj/D7O+idJN7/eXtL76XFcNggHqtyUkHDdq5dZERYyZ6mKMeqwqlXcRUN5HFWPwcdY82aDFK86
qtNXy/kkp7o7GARvw5Nsnaf4ePunbJ0dvAoj2YAeAGGvll20Y6lltV1f6umgmhcRP4rmsxXeGfKO
oc3n462l1alJjSwog8iqqfy6puV1h9LNfqNqz/jzfQkbeOfGwp/3WNQ2sEhsNXQW1DrJy5D+uj4+
cTunFeFDfZll01Mo+sLoeJ81w70cGG7mKPRCxy9JlX2Zq72qxAbOb+EeJ5hcGnhUP1bupsnhpsuS
ub70APxILpjYaepz23zPLd0tk3OmfDTUnzID5m3wmJaQvObS89Tt5R0b33iZViM+W6S934UJapzV
9IjYeeR3fOWYe+rATdX2NIo3LipOHCTBwii4YDCud9oqrTmLAqm+dKp1aQEMxupjFuWfbx/Y5Xtd
p2s4uTdWVu5gKutZjRl7uyRZ9mCaHoyhLrWXQ7unhrG5HMoQy1V9DXiulzOEZWwYcd1c7L47yHYG
EYd632rjn9vr2TQDj5gJ4QAcreu0Q+rCegxm1pNJmsOorgqYvc7aU0RtYcdxbzy2Sx7w/00t5+RN
qibJldFDB9tcop4DkJ6NJPSiRPoUt5DU1k7ipjX8ScFeU297hXQnLaigqJGt0re4t4JGM5Lm4hCk
Znfx72AvB908E+AN6aBABgrw4XphRlASdtfRkvAmLhMWB9SFHvTEOaTlTgq/ZYk+roIVwiSyxGtL
XS3ENCVNcwlBVsSZ6WvpA0PQx7r9e/tYbPktRAvILxiMARKzDmkdoTAFGA7NRSmV7iUtp+aoVNP8
qzDU9tRUZeJWiv7YxxYiobL60MblnoLClttY4JuvAAfgQSvPmcCx2jDj2FwguPPNHKWo8XMoHWNJ
P9bd8fZyt87IW1uro2lKedDlbc9lO/XmX/vJ6n/dNrD14eh3KeSJdC4INa8/nFTCfBikc3Mp0i9h
dtLLH2AzA+XLbSuL81k7p9dHhrFNAuj1EFiYGdUgNKW5wEpbVidN+377798I0JmNBbGlLnIylGmv
V2E6iypTSpAChVz+FLHO77lUPsgJ/6+2Y/uQtWj71WX932fVaVHSHgFfwBwda7s2HPZCGs2BQbCs
O1TOdyN6scVOU2LLO701sbpaTZ91RWTIxAcZXY8CbiuZbmwxfdSd9iDLz5l8UOvT7f3cOuJLKY5c
zqKIvy5edYKKO39WX7hBvdH7vf6jdty57zy9CXdq25s3Gh5ugljSHeAgq/sk92Gs9LbZXJpK/SnF
snLsLTv0Gt2ofSaalKOiwWxQ5mHhixDAW5cNzk6Ct7VeRKIBcJAn03he/QQn70MIkagMtuKhip0P
JDCfwjg+KaHy1Jo7ZbutO83kJfVOeTG5FodIaJY0fRy3lwiqOF4b2KyyQNl507bu9VsjK9cfigLg
rBq1lzYu3CE5zc6zNLjV/D/4fRsIFqvRidvfEZQx2RkFXUXA7ozyWVXQ4ZqsB4HYkh+VWuLfPpZb
i3JAzpocFgB77ymnC6Y+RsrsHIMaahJ461ulGfzMqO8Cs92Tkt34UHQ9l77cK95lXdWXE4tedhaI
S9O2nD3Trj1aQSkIumhXgGj5HisPSZPeYQaaQ4H28Drz0YLUiZquvVhRVTF48W+RAOyOQ13zp3F2
Li2TTUd7lvS7rJO1o1Dz4mmIrOIY5ZENDrbqd77sxuJpNEBws/DngIpeuZ06tidhjYnglQN2Ftqu
1iNHpu04mq3LT4OG6e+lskImsip0OOpYd1ETdRdEwOqHwD7E9WNrCRpr9yWKsqoVc/Pv//MxwiYc
1eTpZF5rBk5hWQmDwll3gXjMpsd8ycqfOyd1Y/eoK8qkseYisLCOEYogH3Ezon8NKTvjY6VobtLJ
3n9fyFsri1t7E7iKLKy1Zm76yzC71fS1a/1SeR7olN82s7UY4scFWkpWzle6NoN2WpC1RTxczPLP
ED1Eiqe1v2+b2LjZlI1p0y2njUxpFYbAhVLK9BaGSz6fk/hLBaw6SNWDA1XzbUNrgUvSeZJO8L/4
EcJI0vvrxYhJHqFfF8OlS4DfT1H1oam/URiHX1EbcqYjGbqhTK05d2WufGwsKC6+96HXqQgS/RrM
H7P5VCKKWvNBG506xXNWPJn9FzM2vXgAJdamd2ZSv9z+1VvbA+yPNpIDF6+5BsXFOYwYc6AMFytO
/MLxkahxhfElNuOdc7ttiEMLc/NSyV0FUtOUVZlpdcNFVPkJNpy+1j6Gcfk8IeC9Y2rjzQWWQP3W
sKngwtR9/SHGWR7HNNWGy3QKk/vBNE5UURNzcJvdee/34aFhQARND4vym0Nb7tpU3GfjKCdwEJg9
OBnei/Yx8ePod638W0n/3v5UOn/XtSOHQALxheVT0Xleh7pabwG9jFXycGN0R3z4uEc+8P46GsQq
gI8pbVJGXR+GZq7NUKAFSWO2UX2KaO6gx6gX6sNOoPI+8sQQ0k/onTIcQ2x2vW2JmE2Cv4T6SGa2
rhwJ4Mf2SY7hRUR8ec7ky/DUp9lOPLixgVSFjKVpwWwgceG11WC0MjFPJK2KXp9hEvyhOMWOE9io
1ALnIH1kxohdfMflMsrCNtOYkLODRsbPZsXySit/Mtso850aBlmUyhAobOhUqZEt/HHOvQDKjJ0r
sLXUV0AtYzA8gWs52a7KKruUKaWUqXJIpeKgB79un8aNT0i3m/IWNdVFiGy1mTROgj4SlLiqqnLz
WMvpV/QUuprgXOlK64e2/m+ggumU9yYB3l9vQnkaY8vCKG6sRXak3jCo81nNJQ6zO4PCihmdwwW8
loYfNP3T7WW+d1tg7+BsgXOUdicFleszo+ogohmV7S8T4Mb7SkMJQrWjxI/adrq3tFLe+XAbi2M7
gTiCcSR0MVbRGlIJpZL3JfbK9g7M2LcqgPRHQlnI1af+QU/14+0FvvdgLPCNwdWr1aRTHlZq3V8K
x7pTmdmKat8CXTVzQtNAPTFNdrptcbWlPPZg4EhoSaihsHiXpSh6qA2jLcpznSjwkJpjcW8Mme3p
SjI/Zq2x17BeebVXe1SCmY9BhnThbL3+hMhE2kYgl9XZYsJPp3kaU+CvrR+3V7UGc72agb2T2c2l
5AvW79qMpQs7o3GImYTZFPQkjQeYcWF7T6rKm61B+91OWfqxH+CmVKbJegwUffTVYhgepjjYk31f
naPl1wAWAlWJ2BBRz7o07FT0K2NVFWdJn8RRmeMvhZV8Ng3IV5ww1++lAGqv2zuwsc88t6AC6Iix
z+uKRZGLEPFHTZw1TjDDx1IENW40EObM0c4RWmP5X5fHC0iVGAEB3pHVZutlrsHSrKLUFCmpdUTP
JwB72zHA6qSxRJAfm0gaG6JpvkVl2tsHSUGcwy01KfwdGKnxTyd66SXtpsZ2825uIIu150KD+Twr
m0MD9xdT2kUhRy4TxtVO3WXdjHr99WhnIS8OEnTBGF4fFSYAeZ5qW5wbJauQtg6T+i605twvSws1
QtEPEv2JsDiKzixPqTTKP4E8tqobdbV0lOoE6jtZ6h6S2BFf9QC66r4Kmp3PuU6gXn/l0kdZWNGo
2Ky/Z5rO0RQVljhb8HpAfJE0L0IKAYeN2eyFdlYfJdGheWxGDm0eE6k/RBZ3PvTrrXkT9PAjliSZ
esbrFC2p1fVWlVMAmyfFsPMcpEg25mpghL46zsuAcGCN5FllLL5yv4PuGAE27I4N2NDWLaYx/DX0
gQbAbGhrIjOlr5/sfDK8xjCSB0hZipB+iT1V5KAjNMB2FJnFr3ga+9YrIKQnT+hD7TM8uoRashbM
8yEbu0DAFzbKn//r1UFxHqoAiEWMBRG65PBv0q0mniczHab2XKpKeSgaoTCWTOrQG85umXsJtNc7
yrtCfIwHpvux2tGuXpJUWcYWLOR+EGYqigYiQQnQCWy/DIPgy2iVQCilaLprtI6LoM7fM40plduL
XgytfwjeAgKXhUAcGqrrRYdlE1eSwfkqrdFBMif+HJhZelcMMaWeBO3YRPy3x/X1MFGQZtZ1kUaG
HO3aoiV0o0n1uT2bcwUTtkXY1c46rP4wIh84Z8MJKFx7f3uZq0Dp/4yCcyQ5MGGCWNch4j5E9TNR
2jPKnM0LbcMYWqOi9K26mw5Eg+LUKZF+iqYp8oLZLP4X80D7ucfLfOoaGSFDoZR3HZ/brFBh1o18
+I7YgoJkhv4nzUV+b+qS8NK+UT1qs3tok3VDdlk97RRiNV7EBY2+SvsMmXa3HUj92ZRF/CkzBZJI
ugxfrT2apxhGxYM2xtNh7MrOC4nej6KtJY8w56MG8Mdra7X2y2IIv1l9u9edW4U+r7+NTB0UKpA9
lfrs9XGQu5HRLGWozmFI5cFumeLodcsjO1HcmsLdi00j7bnKHM27fSTev5S8kRSEGatl7u0dcx29
pKqnNdice8T9RrcJBcOejmR28inQufg7R+B9wMU8EMSSFMIoavMprtc5W100JMyRnEsAEC+ZzsyX
borJs42K6Y60MuJvt9e3/IWrm82YBZ7xVV4DQtFrg3GYRMkcO81ZUpP5KC0Hj9r3Xrdsc1lL8Yha
C3Xb9fAzTZsBGFoozt0YmLnXKr3WpB5lq0p6joNsJtKTAm2Yd7LIDbM0w6FrX4inYJNZ7aYZz2AA
l8Wp0w/FAIYG+DuX4PEJ250Ua+N8EkYZy+kEbvhOJNmqFKchmxTnGpG4NjM8y2wPJiK2HXityipP
othjA9iIYglKqDDQhGFIjeLJ9aerhqZI+67rz3gm51toZN9GMysPVZYbfmQgGOeMWub1hK1uio6Z
Rz2MxmisG8hQ9sEe9eLGQUIPhSFlUmn89Xp6ckzKKhDQUJ8Z59U/RmM4H7Ne7FXjNzw0pUG4OVFM
BiG5HvquaDDUcaz251TPnzonOKaW7E8S7ETzfdlAKWZpnwc92qmBbJwjqkZMKoPwZLfXjnlU5qKw
hqY/N2HXuxGAHKXNf8giuqv1u9v3cSNcZjRi4S1DF4q3ds2BmJdk4SIw+rOstPEnLZA68y6Xkt7x
kjZInsykKz6mgV05bqThp325EuBG26bO/2ihnh4HubTclGfsKazi8Zni9/c6FcodMa64b1JJee41
JFpv/+qtDUKjk5Iq4jzLeML1UQzBh3VjFQ7nlqmYwXB6UCf9T22sK69qstNtYxt3jUrnoo9BTL6U
866NVeag5U2xvFNj03tTM1tulmV/2lD9EfWtLypAmXq7F/dtWYUiinFUCtQGGf+11aQzO6ur4uHc
mMYnkX+Y6999dkoD4pD2YCBqcXuRGwcdn7WU3F4n/tZJoT0klTS25XAWvXk3hhbUol8LeFmr9OBo
xan4E6A4d9vkGoS2PLI0Kl7fO5qwlP2ul2hPTPykcjacrdmG+yaf7Ps+M5E9gSz31Opyf4KMtrwL
4yn1c8P+hzizPSjUOt3ciU7GZO/NgW8cq+URxM0t/7xDzytoX4RJLoYz0k/JI/yo7WmiMn1ScQz3
UjbvTfBs2YPQFVAH9483cTkDb2L7uRsVqeOZPyv67Jeg5F1u3s9QK/8hFm3/+50B3Ug0Q0luAZ6t
DlTeOq2JHOJ47sLke00Jx5n/rYzpS2jWOzDpVyKq1SNP7Q1MKk0oMv41AWPCI5TITtydJ1OdPsOn
+aUTyXe57itfTub5MVQzx48azfrMnErpZYNonhD1Sg+WHMfIR8dGkrtTVfw1O3OqmVlwqk+ChR0D
KrhulASqm5TpeII9RT0OVB12bvy6X8PJ5I2jSbdMFpCFrOMHUUqW3Yh0OCe6lcA4IHXZPamD/SkM
tWPa98ldmLfNSxbb4V1kQdCsqKDOB7Mg041z61hF2gjdpan5LV2TU1MnzrFzjPau7IsJ/TSlRZvO
DFw5sz9GeSL5kdOR5zDJ5uV4IT+tsoe470Gf9u0eD8bG10GDnF6LTfQF3mKN4R2Z53KavB3OdYqm
G8Ci+FPSi/BzTM/tMAx9k7uR0L4wWjx57awNx8KaxoM6NYnfd8N86CbgoaPo2wcotIMHGwflNTS4
To4RmqdiMgK3kGME6bRaPiRdqe8c5PcvP79/Ie5eSDbwWUsI/ebWNLKadoFhDOdgrgLGV6UKliYk
RW97p/d3EysEkDz6uEVY8K+t2MyUy2mBL9BbqfWLVJk/hGo5HDNL7n1r7NSdVb3395TjAbgsNULC
mfV8kGIKTcxzNJ7NvFe91LaGDxBYza4eaf3BSsvIb1u7RObA2KNh3LIM2xRVFGDk4MtWcV3aw5Ec
VHghMVbBKVbDL8kMZevQGzBAy+r0oW21UyXGvXr2+yeHhou2DAhTu1EZ+L7eYTPvTMkemvnctyci
MB+GoPHFMMWDIp2myhN7LGhL0eDaKy324Cd5LUQa9vLnb86NRVNpKpJ4Pg/VcFLj2NUUJPvCl1rR
vbnYo/fYXB0dEGSUCFF45a6tTd2y4UY3n2F36PzGqcFxOJLGTTccV5msiwSA0p/qpepkmvPOado4
vRTSGURasmvKiKu1jtRmACOyt4N6nMb7JDr3zQ/7fzJClsWoNwRTaxhfW2lZWUwwZjZK+0MouR9n
Pwbzb4S62e27uPHlWI0DBRkE+eAaVoECg2uWMshiPjPuEzVPcnIxui9yOnkwhN22tJHkLDhPFsPu
L/hc9fqzRWMgmXLmTOewIXfRwBsf4shPUk9QhNC99lvbZm6jAow0/B3Tyz1bnc9F9htIOKdmmRO8
Nh0EZd+q4Tyf6bT2HmW6dvB4g+wjp8V4dMaodiUjpjhnRLk/WRAkRXUf76Qe6y7l8vTBj0QpzGQP
iK1Xfi/Tu2YUFr+iUH3tW/CZyodvuqpvux4I5dtL3vqub22tIutQdJFd69jq4tnXM3emqqM8GFnk
8cbsfNkNL0eaTJmI2ib3YU3xOCujOo6lLp+pu3ygAWAPxHUG/9Ug/Wv/UatmJ6J+X8mhroJvWyDe
bOkaXEXtfSzTelLOsZHdS2QNnxGejt2qkPbAmu+3EUtIzCDSClyDT3d9cMwqqoQYAuUsoLJVX+z6
T28+yC3drCnc2cWtReGsqRkS1dHKWUWsaqM1lpPF6hmdw/axaOwI8RtJO3ZVK32/fTjeP/Oozfzf
U0ib4Z0uc1srjRUak3ZO+qI60O3pvHG29xb03lGCM6O2TsC3XPr1VMhoFUUuD7J67nr9k4r2htw4
bozmfZPtKZwsn+H6fmMKl8KcFlkWcODrz0RmYZpTbKlnWNSeNdlX5A+IrBzDST5BtHBqqNow7b5T
knr/wRbIIqkdRUVQtfbqGYL3aUidttegsA+gNKWZISFP0cODuXMyNrI5LC1suDwEhMJraE3RzGGW
5CyvMlvlbPTtj75lmK8rzOqYl+GzoqPqWkuQN/UWykmpUs8u7idy57l+quP2PxKk4choYgC/ocdJ
ZEMl8Hq7KfX1gxbI2rlKC7fJ/2rB19sHdKOA/domWWJotvidjIpthI09C0VDnVFOElfpNAGrSQBr
uD7hv2ShNl/jOh4KnzyDvEYzmgwkMQi61hOx1I2HoWtHyYtUo4y8TI7gfXK6Nt+5SBvdOqhtyWcW
3SrGddZzEk49RlUymtrZqoTuZmlmnbq06R/L0Kn9iUEOz5g59ZoWIPhZ2786qZt2juHGNYNkjCNI
e2lp6axc1GCkVjc0nX5O7J9at9Bp3RVOfswDdcfrblwy+JDQNOVSQx6wLmdNAfJYSSd0ePgnoC09
CqqZJZluU2XlyZCr5FDVY3aUsjY69aO2y+793muRLVCWhYdmibvWLFuhVCWN0o/6mYGlR72M3URO
nqdW3I1y/BimEBho93r8M1Zi+ggwcBsKmrzPPXpvtw/nxr0HdkZYRjjDqM8anGIFxthRedDPuGsm
RJTcRdTlkUHyz7ftbH3YRYdsSR4M8JqreMmR07ZJ1Mo4OxBgO2I+TYiADH0IR/2Opc0VvbG0cp9q
3NhlaJfGOW0awHTf4jx+EPLP28t5/5SSTzJwTQeGHgyR7bXTaKqKJnI7GmcYylFbHcbBQyn0C0Q7
cAp0TLhNStf8D58KChdgzwbg4HdIV70IBO+IbZzHgfLuMFlAP+xMP1ZtvaeLtPG16L3QaSSxZQhz
3XLLIs0U/Es/h1X1bDrg6SL5g9H8qeHWvr2R78MtfYkRIAihPL8MDF9v5FTFkVOinHtGdOlBsh4q
LfYjGVZ55ZfW/C3U421zG0UN7FF0ggOSPimmr+0Bueurrp2Mc27Mcuf/P87Oc8dtLWnXV0SAOfwl
qdBB7Lbdttv+Qzgy58yrPw/7w8FuUYIIz8xgbwMDuMQVa1W9oSdzkFny0nSQunmsnbEKrYcAMd5X
M8sRMm9pSh4MIYe6P6kVikCDNGleJVmRaPc6Lq5OqimLoRN0QFS4tDb8rcpZCA7fSIfCFoJZfJwM
o9RtJTain7e/5sorhK8hA+eTyMEpPq++xpd0PMBl7YTjklxFtuFPdiokhxIStCk6sYSJivjUAZKf
htHmyzdm78orYDmrqRcSnT+si4WqQva1FHZORhA7auF/HFI4bs1XJYy99qsh3mfdYLftPg3lLQzf
teuKiijzSM7MCb5u/o9VAuAOZaiTPP6IZs0BN/g9aZ6BWNMqhHWuxI4ujyX088PtYb9yd/CqogAM
4Jx8eo0Gy5KFe6BV+snvgdr4Y9DvwqwVjnlvYRAhi8XOrE0J25VyRD+dbtfudvwrJ5xOyZTUcAFc
A205n/UKFWPyq55cFEVjNxiL1NUAEDtVpDQbL6+3b1klo9wNyEEiMQGZbF0g8MNZU6aQbC2e4x2y
tW5sfasi/ykBsukrzhQ28DWxxQv6vV6/BOoiM36c8mOpeWXwJ50OVhjZErLjDUUU1FMppuyNFo0K
5e72oFxbDksVgzolMGoUm5Yj+13ZxjeoHil6qpxU6ZtfRW7VWL/pRLqm/LjUHLqy39ejcmySLUHQ
K1ispcP4RjjGEoChWkWeC8GMSZzIaIOjrAQH3z8ya69mOTp+CizsUazSo5poB0NpXb87hlF79PNx
X2vhMQ31j7dH4vJuWn4OmSa3Oj/qLR19NxAR7NQsTCcdrsJuMF3B8+Tpa7FlhXA1CnuJ+gfNrsvq
qpHMWogc7Aln5sIpZ0T4k7hWdzxeeauA+qUSYv7z1b4oJgPCXCznOMNXj5RJic3S9yMUO5t5OPiN
X7qxLGd21k/x8fYgXu7xRbeKXF1ENo0n7CqLqMVS1+tW1ckiLKdMFbRpGmfICm8elb0ZdLz7dLKL
9vl22MuLl7AKhIAl+2WHr7Z2GWohSDZdPwn5y1Q/h+OvNKDeunXrXv26d2FW94Ys5OkkBqZ+UuJi
T53/jwReRcm7p3iANkImilihOwgbrK2tj1vtUDZunnWkACfu1eQ4Gifj3txqiV9ZlgwgavbkrNAc
1i2lPuzqytARda3qpXAT6sFDOJbVXZrmmWsKZbszS7Qzb8/a5YG8zNp/QVez1oazboQJMpU9bESX
NhHl+L54DSq/3d2OdOWUIxTUDd7N1AAvysV560/akLAuc+tHhPWIYR05mRw5FY+5/JDU9314DMut
9XL1A99Flc9PuKrsNUDsROUwBzRMrtvbwRYqZjkmz6+a5dMWvjIzxxm+GsVS0oUwyDSdzoYrzcdN
y6rrH/Hf379a9Hqpgljq+ft54tlp+xJIX3R/S9ZnK8hqjctp3eRCt+ysUXJrQ7f9WHss1X9+CjBU
4PHo0WIsaq4reYEV6wjSWRy+VhDsGqqHTpflv6n+9fvbC+7qpJBtkGCy7Hiyns980JdjJQuhcYo1
gJW6FFdOCVjjf4iCtuLSbaT4AAn/PIpZiXWyKAmdhlwq7sxBogFskr/d/pbLtwZStjTsyfwXGKOy
WmCJPgM09lvzlIsZ2ulZJTqplZq4e1nNPdy82R6K6meK3M1GmnwtMJBRuqjLhWytqxo4k0yTII7m
yR9mvMv0TN/DKcwwFI7m3Rgb6VFq5eagJXmxu/3Ja684qlsLuwwpMlICUqO1aJGiDCDQhcE8aeXL
LH7BRXifRcNxztBkjL6PIHIT6ahqwq7X7vulrkODFLq7HauTbTXFEYLRvYkgViRG90azgBo3+8zL
rb3a93jYvKVs1FZRxjuf/CBL49KIBPZ9m8Z/kHApXzpB9Enc/OpJFdTCMSslcSmjqIdSnymGYhSC
GGfoIFkouGaodPtKGrQn+qCiU8eq+Tm2Bh0sqF65nST8HLM5+RiJwrCxaq/conBC0M/k8cMzaG36
XXalaqYTp6IxS048aa6Yu0X/NRTv5uJXWz1L2rfbs3llM5KRkALRrIOcscYBT9FklZOfoyilCd1O
So3vfguo7naQK6AG3uJs9cVrmn2ylhQ2qr5ALdbXT+lUnQprlxkPFPJbfEzsZLYDK9zP00/d/5PH
oZ2FTwFEI799CHRPoe0m5cM+MoeHhudQbSfDrjZfOvNYyY9FAzl0l4Q0VHu93sib3oywVouIQQFF
AvQQVuBa5FxQaW34nIoncZYK1nZa+58kvbZeolZvM2dMFPEgd0afYcCmssFVObQCsMH59LdTI5iX
FX2+eY9cWQSsIayKb35tRYFtyL6I1LeR5qCcB+SgQiORW1fOkEwKtaz9Nc7ajMnZkESKKyWz+isG
wBG6shLlotOQhzdokfo9hL2i7dKdoKGM6pZh3GXgTOPF2iefrO9a1RimrQlZdVr8qBMAvT4qAnKq
od3RlvKc0hCemntyRv8jVojSqxomPiWIRqZ+UWiJ1HGW+YJhd6mUxA6yqNYhNQf1azAr9WBbo1Z/
bsNMjO26b/KvKb4wrR00RcCjRbM6hDCDMnHBbgLo8GUhcAQr4nJssqnp3GlAD+9e7w3el3VNkXan
dYUeHVB00su7pm2672IvSPJOQNFGPejaVH0vqIV/04M+y/cMkR84RpfPwxErWUOx01nWyh16qvkn
saNVtHHerpNAmBC4qiBZwBW5kO5WN33UGFY7NwKVskgsD4WEqKlUjrFrFb3/EA1yu/ND8V8zz/8L
CtKUagyWysbqxSDWUiQWfaSfpuTYfTEL1Z2LndTs2+hf3/9LJDSCuS052yHWrD6vFkMoakrJI8FS
bD/Uv1hVd0eh5R/TddrLnDU8RCCjLgTl1aWcRaVaiplIfUVgB2iu7CPcNRwUZYtTcVFFWiKxZzmf
edxBrV2ll2le+nPft9ppin+PTfOkxNVh6B+jPLPbXnsaTeUg5h/axPqRDFuyj+tDnNhguEBtLmuF
L13F1iprFmafVMqfFv2ueE/r0s5z7d6Ia1uCMymhfNdtZCLLDL0/rdZBV2tFAQCVpDDvTkr4I0w/
C3jJRf/6KFlisPoZVsQ4+cMqRmrpTQK6Tj91VWyHbezWkDQCXFs2rov19U0cdJPAZ1JX4FG+RkJ0
XehLci2ZJ6nIzUPamDCvgWM78Lykvdy1shukeuCgpdGALzHn10Zvyr3ZW6+JIXcPUzZIp8kn9Uhr
tHYnrVVOgo7XodAm8Z3aI1fva7m+96VwSxZ47T4IrRFhKVqsyMUhXMDaO888ohm3QbWJ/VOUBraS
zLkdCtnnPhD3ov/om4dKfbBqwxEXyQ9feBymepeXE6i1zikzVxM+GUOwqwPJrgFZxObW77so71JP
pe6G0CE/DRCQvPp9bZ0EIgVq/yRJf0ImMa72UvMh2alV4ObijNEM1SWFy0JqHot6a2bX2cYSHfQc
zjpLJURbY9rlFgcdpUn9UwaHzC4iQbRDX99Iaa5+IyqWFOOXPXghvS9IoVGi0cvFPVR/FYMOfiwf
/T+C7yjCKfKbFy0Y9log7VHxxYh2Cz69fq/xkfh5KHh9UepB3Xv1JggLmW4KueHJVHM7ELO9CDO7
gQRye5dshVkd2Yruh4HZT8JJjia71Q5C+VvCB+52kIviwPIxCxkAWwGeh2Rx5+u5SbFiSHxLONVm
cpCH3ka9Vh/o52vf6h6l7bTxHbNsnXRKt+BAl8co8mb0cXhZgbOHxHweOotbAUZHHHi+hNCd4Qqq
cSS6pj/7UosWcW3PivYzVfpPQtc+Y2n6a0AwuFXJecZ7OdepCD9HqWNOH2+PyUU2u4wJU0y2zL94
L6/GJKTmnOhVFnh9s0PPAzsMR0FVpyr2qXZnQB6HdxPkHzNcuxHebxFUlIuPiysPtmaulB0lYK5d
/Dkudpb1sav3cpzvyvEYxz2F3dqJynuzUTfc4a4NJlcurYJlLC8kQcB3xYovl/xmYT8BkCYSvaQu
QiMxNhxTZOhKE2YSzOPbo3V5L5H4i4v+DGkF/eD1YIWxqkGJDjwrkr3BGOwJdQZcDndJFt79a6i3
ximqZjI1c5Cs5wsmlYxASvHu9SrfNN3WiPeNKs27IP8Oc2J/O9abhsr5fbsEAxZIogG8Zc1aAFWl
CAIPTWzi47m19SSoU9tvYK85shxLo510dNYVJDVHWxDIddTQSp8NQYZvEM7W9FBU6L+IsynvlR4K
hC310vDbqtPgS5YVzcZmupwFlE1wHiQjQYaNisVqaKhcSJk6p1hjAUugv3cMcv+eXt/CvdzYH5dL
7TzWqqRuyGlZQWrC6nxKFwa7P7jFNLkWUgT7PDRfY0Gd96GYRHeBGDfH2/Ny9UMtckvwxLRn1nl6
5bP6qVyknhA/isFeLx7TOnKtbquLdSXBBNG7FMskSBug+pYf8q4lQjW7zqwszjzeZk4XoONbfy7V
vxQedjOd3rS3h/BQ5YKrFcZGFn15i2p4RrzRZZY39VqrWTHH1LdazHH5Ze0nRH2lh0xLlA+3R3Jd
YUKhCBV91jhMGUSD1yygCqkN0xhxkNV6P7of6dA5wGtLAEWjHPFxovI5o46Ik31d+xu761rsRS+Z
4wL/HzqS54OLQrSYjwKGpz5igQP2X2qVOKGATg2SVYmsfCiV8vXfPxcwMWUt1s5iIHUespI6WbA6
BdNa3JWjmTWrHIz4lXHeJ00LFfnL7XiXD0owK3RcIfBwXCGyfx7PlKciV0Yt8/Ie4jtljyEMBLcs
xiF/rscilg9WYs71EbRRYv6+HfvaAlrkrrCSZfVSQTyP3U5FWjXNjGttBo9wnlq6p4qau/8eZQGh
QjHiQIAycR5FxtsMTJKI0XibZxzFovRkldK0UY68ku2BXQFYC1cR0DlX23mYIBvELGn9zKOzaBta
6LQD1Kn+KMIhCMNxL2jBrtXtMDM/CX53Ss2tROxKzg/3B3AvOfWiO7xeraJBi8HSJuxdoWnYoh63
+8rIPNHIfsha5+8RXQrtpDA4jsbWd3J1/mFU7TGuxWnvYyFxyNv0BXGwzEl4O9oLRtEJWrnbGUqm
7iNar/9+UYKOoQRPXQG095rDWM143CdI7HitJewRhnoaSUia+rneVGS+dhcgcM82htIGNHO1BirR
SqxKXYam3uvSfXMIdtFwH8Pq2+FNe3u9XTv6wfss/GD0ZcAxnC8EuFRyJ4p95smdn3zBOdh3cRkd
n4fUUll5mryx8q7tYB737GGkg2TUFc/jGZ1i5XrGLhLTP5aV2GB/MnKP4T4PtpyK3xxAV9mGZQHf
5XXJ0/tCL0FH+RK0usA4Ytf3IekRsJEDSTxqgZU9hvD13b6FziZmQr2zMoFTGhVdF7xZfIj1utgr
SmY98jCJHQDHimMMUe+mQS18yIIAsr3UmMfJag23aULtIdCq5ED79imoSmGnxnl5GGIluBeVATh+
W/V/VDOceE0XqYPfZoXMqlLfTXLDu7wwzD1VPR/qZNJu3O3XbgVSLtjtnCdk3qsJ7lPwrJQU8WYU
5j+8VV5C0bclKdmzhxy1CZxJBNP7PywqWr8LjwbFznV9PBNMX67HOvdQCniopQmjn0c1zE9G++12
oMvVxAnGeczTGHIq6/d8NSVtGwlYA2GxTdKEJXwmpW7L4ZHMxlPWzy+3o13uSy51pF7hCFGhQvXn
PJo/8wS29DL3FP1XbxwXhlBW2/XwVw3SB7DqH3FLvx3xDWN+voQJiX4Y4AcwstjYnIcMxjYaRAkz
FC3E/QzI8tQWdiJE1u8WMaTZLqDX8q5UrLpwKJHAIRhwYntSwrH4KiaF9llGnGiyjb6cO9sodKWz
SzFR7uY2l78VnV9+skKt+hGAIuldMcsCaJBaqX1vcPTcqwA4Nz7o2oRBDQB184ZXWV9vfZBX4OKG
3BNaOFylaFMPB6c2vSTm4GhdvKVKem3KeHTS62MI+c/quBnDoEl4KRaAKfS7CW72KcinfYq/bOiL
R0tJoHluec1e7jgOTXChSLHhGcGeO5+zqdfxEp+C3NORDCutfa5/r8ziHlhCE4Y7i7f/7UVyJasm
4MI6h7uygDdXWbWZyZEBQhtLdlFo6UWgD/CaAdC/D4bS/wzfxeydTEnMTyFoc50cLaV6O/YF8nCh
NoJ5vv17rn4/Yh5sEKhf0AvOv3+eU4t3XZVzpSSJo8Z0CcO8x1CxT3JaiFbxIVBR98IO19qIvJxl
691CCZnXCpaOSx58HrmjSyKKCRvUHFW31wUnSQ5KKP5zVYBhJtGnEcXQca+cR/GlEYdAf8q9QTqi
pmCn8ceeVs9QzI4hDvBCkh1VmA1A/mX2uQRFOQO5I6BQ6/qYbCV9Kk4zZ8+ATon6xGN+I/O8NnhI
FS78R5jtlGLPP6vKA8sPrMU+HpGIgtwvOaWbrf9r+19Z0NoADIAGrp/UoeFLCjlb7gV4ICdwLCrh
4+h/8kEiBfPH2+vwMrVZFBLQLFpIFDzhVzluG4yVMo0KQ6aku7lXSXA7R8nnndw3W4qBy5yvVx54
MFS4eD4u+3A1eNFUt+FiSJ8IxYMffBLLz6JqqwE+LqQ2Pybze2NtqbpdWxKg01iEcACx1VjFhHbc
gIbEIJxOpr9vDG12Y8RB9rdH8UoxkzomYohsKWQPyNnPP23qoRcqclN4UljirkLX+DnMK8efXvIj
ZvBuaWp2spVBXFuM8DrZwpBPuG5XR1qvtIkxy/CnVeOhzF5S7b4Wt6oR186p9zFWdwN1nLwPewzk
m3hCuPZuLiHDoymOfJwCoXFjNV5b+e+jLb/mXekDmdzaUOoAWzMt3XWJ7ORGaSvll7hpj5qyZbVy
bW0ArwEshFo2d8NqM4tDF8dCz/tO0wCLxC15HvLsWw3DKzsMfhziwRZJCnC61Telo1S1c56UXqDn
+a6ZDaUC+t7Jh2nMomOOPNXGIF75LL6J1zEEQ7gra0rebMVpmadd6WFJEu4D+t42aj//aBdNO4r2
GfDh5d1ggmJYbazRNKN4MvFTUUfZf+o7pJrMUjDcjY11ZUUsXHpI/CjjEGkVRgDUnuBUsLiqUEQe
XsoxfEzEF7UeeOCWzymN8laZ7pZ/o8G1U1A3CbGvwYHCLrJ+T+fB9UN1o0z2BiQ7O8moMlLNod7H
j4IKv5pT3p291vDNXm9047d0SqLYKWOYzu4wqcWxrZRIdDq6GLGrRIng9rGmH1QFCp0rdVml2VjB
Gz8SsBE/2snHGSSoWtlmFdaNM8WT+gE5sRqOQm2FOx+7IWOntuEwOlUNi5nks2ohSCAa/FvoZDXY
C5DJdYc+7fAn7sxx3Ke6P3Qfi1xvh2Nd1oliV+gXNbYxWHK0C4x+qVzmfsIfg0kHT1Eiursxc8uR
dzFGlNiozrPoL8y65MQqB6sMdbLYSrnTs/LOFzOK9M0g3uWgGh1jbo3JjsKwke2mRoOkt8TFWHCI
Hk1MBTb0Wy4TQG7thY0E5AZgHWWT87MF9ybeoqBuPKaptYtUuSuy1lWsg5QqyNcG94hX72fIXkES
f5gHfyMhujis38JT7OJ5CSJ2LXQc5alkdkaqe0MT7PNKl3inRE7oF9FGpntxYi+BqBosfp40Cte6
AlUVd3E/l7pXmDlgGDRn0poXRGbXLaT79nHwN/boRkBjtUWtylKAeRW6B9PD7tDztNAEbkpX0lTb
SP4I1peNlbXkJKuVxYUOAhvIOZftuksWmUbYDiK7D2B4v+OkKh6USP07d/A6IBNg3hgVs/rSVDAW
+lwp9uUw6Adhcf65/UuuzSmobSaVs5A4qyWF3bba45sFmKyW3M46qNKOYt3GfF4PAlKHSSWpXacW
JGiZjqik7rUAGxsasrTwOfc3tutWlNWrILMo2QR+TpTmvqWoaeQHVdtIAC8XCkufQjh9Teod/PF8
ByLwirZDoSqeD2UULqAsHf3kDm0zR0m/SJG5sS7fOjLn64SdBr2ELsqyG9aFj1DEsafWYtUjhcoc
cMAzytSTJu6y6IOcPE/qN1H+IlKiFtXcaalb1f20x8n6FKjQh9KtG/Pa57/7OesnUasHoxI0/BxF
eVR9ZD71x9b60sr7MX4Y8o0ey2VGCqqKpAPUw2J3wWifDzZrP4kNTTCwABf1xzHJDTsogUP6ZHN7
0Ka1J2cBdwFXyodeKyenwvV8f3t/XGQi/AY8mNA4oQuIoN2qMCMrYQIy1DC8lPuRTpebZK//HoEO
AHcw0DkkwJYxf5cwmouUlTU3pleKguokbHZXTMstd5grM0eJAngp9Rg0mtZHalM0XYHZLUdqN+wF
5Q8A4EchOql3GF+6PNP/+VihIkIHBZwJyDxlrenTRxi39kLCsJnivSZTQs/xa1ULfcuR9nLT0+Xj
4cI/Qc6CoT0fPYyYS0nG1ADH4P4hb9oIOEH0QfKtjZ14kQKD/X8fZ73x5YZGhUicZJhtEyWUJPoC
GHlXbvlnX7nkl0ggZGg+8Ke3ls679RCxxM1+ESLKORT2ZtcothgEqd2BRXb91Bfu+nb2j4gSo2zm
j8K+63KN4yc3d7cX5oWOAs9pFRs93heasiThq1tRRGhSMAIfw9tJsAds17LsSyjv8kx98aGbVgdj
dqtyfIq1/FM5ji/0BxfAa5pUG7/korq3MMO4LJfUg0NwTYrQgwpEbCNbHm8U+slS3txVqTEcJyVP
diTePeRTX9pXbWDc+ZMs3d0eiGvhIYKj/MuMKJQZztdYqFdlbOWEFwYLSdWgcUuDNDCPDbzkrbsZ
sXE9x7tW2/jsi4fDGwyMI5DC5gKYW51/TV2IWoxqidf9qBIbwIz/MKp2tlFxuvp1jOn/j7K6NiM2
fxQsUcQPotM/d5/72KFP8qfa6tMsW3F1l4Fq+y/QctS+W9gI/bRqNhNIKWxKhV/SP7en6XK4aA7w
DKaAASIYaZ/zvz/mYobuoXWeOj350atGUTKa/5j5na9tPJ4uh0ylPoe0DUg9xJjWOEF/EhIUxOrR
my3kdIUOH5XREfyvlFirQaX2KThoZ2+kN5cnEEEXoBl+d5jAr0kt06CEgxbIoydpH4G3kX2g8v+c
69NGsnZlGHkLL7HwLEKjcfn/301T04nYYoXG6FWwL1H7sTszh6YPNF/6JEXVRkL1doicrwqV2haF
Tgqe9KfX7Xbks/yEVsXk9S6n6TezskeTM9ypVLtT7UR30KWxD98+f+q+1gfhPv0OCr89RPtwtMs/
45/yQ3mfO1svv8ulyo9iISGLQp3voqxSBmLX+EM8eRCUHgcQHaWAMVW+JbV+baipXcLnUemUXLzn
RjOuBVqTk9c0sNeH5zAEu5/bLdrb/y4dsLz33wdb3WCdCQED45bJM+aQ5emIRe1aYnBS0uxvrv6o
m8deKB+L8hgJGyvq2miSdCwaGgtacU0jFgVR7f2knbxQv4sM4S5PbB0E0j/vfrAU/wVZ7f45L+AQ
i9XkUb09GGpkp8P00D0G4W4WtubtylYELM7/qIctvO9VyjbCa7SMpJ49JQajG31TGtkRxZ+GspF0
XMmA0c0gC8BzBLQWMJHzvVgb7Ltc72ZPqIHDGQfzVWzhs7kFOT7y4rs83cjbLgEjCGq/j7i665JB
TtAIIaLRzXtTLT52zzNibA71KLyTx+JxNMtjPtpyvxH57RG4OggWdX0Qg0jvXj4S4eJ0kSgPs/f6
eors/enDQ2F/f4rsJ8vO7MqO7NPokuLboVM5we4u2SXLH+xw//NnZTe2ZMOV2j1//Pr4Urw6pt3v
vvn259CebNmuDzygD+GOurYdubL94ch2cw33087+eHh8vP/74SG0//7+e3tFvvEbb33R6matLXM0
moEv0uzCfto/PPR7eTftwDs71h57lAdgLk/Wzn/UXet784japuZET+0H5zjY9yD17aNib1z21+f3
3SivLuE4qUddD5bf9OTn2a4uDxmlrD21fT35UX8AltfMH7dSjOUvXQ0EzkbqQmpFR+Aif0N1fpgq
CYu4OKYmHgm7pEw2ruS3PbeOgRoFPGZgebBaVh8GzVRMfK0QPckunJ+YCvFffP2c1P76+Udoi7an
ftyY3yvHAMzA/0Iu5967mzKL1H4eLEKqyjfdSY6pKzitnTkvr8uC/Y4Oh93ss1eFIfacv6an3IHX
s/Vdh2yjuEefQy9s7hZ5/23Y0lS9kqGc/bTVYS9NcRIZEj9NTJWdJpQ8+3B9j+q2IU+Jds0UeUqD
booqbhzDV44sHnw0Czgc+QX0rM4HRZw1aqBkZ17Q2OKunT7JqKpV8WEoPoupsR/mxJaeb0/E5fLi
aOSnLo/NRU1ttc8mOH4CSuWzl8qxsuu6SL9rBKO++/codFqggS1SRrDAzz9sCtVZKcJy9uSZ1TtF
GJ8gifqv9gkgZiGTkRDwdAa9+PY6fLemah9x46SqZk8X5mxvRkhRmKMSHW9/y9WVC9YdPy4FLtEa
4yaBzZAmpRY9o++e++KYZ3eN+TNRu2+341wuwzerTRi7yyWGW8P5mAGOrac6DiQPbeamfbTK3s5K
fNndSe6dXFJ2RvP7dsRr648mFSsQbYNlslaLIZvVtJUSXfLQ0FPnzI4byZHjv0OK0lr+oHf3ST/c
IQa+sQavPNsXpjvEL3oFi5Dp6vxRtM6kuqFJXv4omMdZlWibYJIz/cIDAZ5ym3+q9HwnGbvb33uZ
Qi5hyVKB9dFCXTdQ47TjRu1MyYsb3ofJQyJ8b3HCjp4i4fV2pGV9nx+w55FW74K+lFspHg3mso3t
7ocYvMjil7xK3PDeRz/1drDr04gmNDkr2DL23PnKEXujRW2e72qm3fxkkc+h7ONrGMLGElqtPoJl
vwOSodthr30j4wWMgAa/SvHjPGpkoZCnqbnsmQbMW2sfts8GBse+00U/BHFjQK99I0sUhMTi24KS
0er+qMUomWOzkL0MXsQwuFFjq1AdKnOXke9UJ6FP7BSzs9vfeLn3F1WGRVuK8rVConX+jWUb6tMc
p7JXiSfQwF3S7PLpJeiGjaz/ylgSZ/k88lZ6+6srqPJTJar0WvbGsnHM4keIc2QclWAkuZYt7R5z
nNsfdmE8x/F/FnE1e2k+9rNmNMxekdhJikFLYef9K/AnQXGqsTr0gqs2Fi6uhk091hZCCwKSW/DH
dvzVaNWDbx3azB4q3LVYZk1kHPJAP6Sy4WgKzKlwf/sXX10BYHE5Lhb5T1bd+VwUcSZ3elfJXins
Y58aT1y7+R7agFShP1vZvoEYw5bi8rWjivcELn2UfJbez+qoCiepBHvUs+5C7Tducs5oRTtRcUsq
GeJvSgw4PdR2Z2AkkFnH2598eVcv+hisdpqY0FDWt6ik1cPc1Z3M08nUEHpqiv3sp8nGwF65dzDm
4xmBUh2qRNbq3hnqajaz0GclxPknf5y9alacIupcQc8RsBCZToWeRbNxGF8b2UUnnMIpQFWmczWf
elgPtUA/wyv6XwjIDkSYBDfVbIW3i2lHua38aQTZvT2mV8MuqmBv2wxcl3y+jMK+ksumFugSwZya
6n0jTO6oZ2QOd7r0WiblZ13Yy9EjoqAb74lr0/k+8uq2LSC6JEYSaF4xVjUqDQP5ZYtX3O0PvDad
XAPoueDFh4PxaliVNFLy2A81L/bBSSTIK7R/p+pOwMIi6Pvd8KGKjcPtkJen5HkethrSIrN0wC68
k3r8wh8N/NF2WL6S3cumcGf56nD3z/E4kSk5gRKBQbkGzI7WLKd+kkieHyv690Kzpr3Um1w8mh/W
NqiieGPRLJfL+XVOhvSmbPp/udJqiywWoDXPMq5zYDKQLPw2hB+KjqNQVG2/MYHLBJ0HQ7HfxHIa
BjgTuG4HhfkIUhTvSq/ORNuYeLWPvMvjj1rwZzYflPifJ+883Gq9jJUwZBbYcCCOsaOlk8OTxGm0
z/W/AzLOAy0L9122LtN5UttANICvFb/SMn0Mo3i2O9mWjdAWjAdB0Bbp6O5J9b8NmLDdXjPLfXYx
qks/BOUNkvi1kI9hlrqVkEF5GXT/31Nwp38r0z8JopG341xuciprC/kLtjhcrPXaTJsorAS8XL25
Dn5m8GM4Qv1s4+y8XI8EgZkKFoLXOxXo86GUcBQdzSIzPSvNIgdgL99ErxlqUDv8L9/zLtQqT9Cz
3NRLhKhoH5u5bahlvotGtKj/h1F7F2W1CIdgjvti4oNMP9u37Yzt7ZZM3LUF8H7MVssPmf8m7wMm
JjPcXChzJwMJ0Bkvpp6iyxR/vv1Bl0fi2Qyt24GLHFCh+wybpKXN3ur8zg3m9tNkBY9JPc0b6+FK
Y4Bw9KyR1aAseCE3q85NHfVKZXrTlLsy+oh+25waS9qJsenO/b3Vdgc8UO9UuXPE+2RK7aiTDlLR
fbdi/7X8mPTGHyvxbWU+KBJpNa3CMJGeMkW3J981kDxjFRwmyDiFavdJT7Lz8faAXU7Pso5lylFc
WdQMVnfIXEfozYOmQ8NynMHOUv2Q3XZ0Vf8uV82tM/ZKac80qBrQoyTj4Sm4WtbqmJaWBumDtO5r
bB0hzGcF9lyCHdaI40bd5Phj+1cRnsNMtrtM+Gf9CljFizgwZR+KMTR0zndwIyyQc6FUvB61WZce
uWKrsbiFDbuSM8O4MIlFdWVRz1+lHEElCHD0It2rlNLOG0yPd7wmjC/40NYvw1Me1hvH7OW6pw+G
mpyJ6Apy6m/0s3eHvFXA+Ar8GohUjzWEYFZfy4xyhph8Eyqr30ioLqnzwPJJWhHJoPPOKK6ODbVL
ENSKdDCHibyr8pnOvpwfAH7xcrLkn4AnYyzPTUj1fXqX+eyLtk0OGr0wP7pT5FJB1yWt71Wpn+6n
Wvt5e0lfASTBGsAMh9oU6FkqbueTbHYSpDo/NLzAlB4GQX+sW/8Tgg92YX2RSbDxZHf1pjv6TbpH
pzhTHzXlvpHMndQ/yVvo8bfK3vkNuPyahSgMAn5BCZ3/mkEYB8v3gZnIX0YSCxPlhm8W4ukOVFOt
+xn9kgbHeja64+1RuNjYSCcCy2K8uV1RtFmdu52eyA1aYpY39/luCl+xtneE4tmYX5C/vh3qcrmf
x1qfuhUwTtoxxFIQ1/vi/62fxsJt3FA+VKa9RTFaFtfZeC7BoG3R7gd5AurjfDwhUahZHrcEU/Rd
U3zCBcMWMF1P6a0Ur1sF9IuNtYq2uvIVqQ9KTm/Ly/W/7dTYMDxRRPi2uADfHsSL3IJAGJxC6V14
+6zb88+San0SUiv0vVSf7IprWA6/W92WCtq1z1nqKURg5AhzHkUfghjvicj3DNlNLBcofhY+mOVG
8nJ1QYCOBVX1poG9hvzXfN6QGoSZQRt8mI9tbQeZE9PS6lMn+PTvI0etCIAVCHFQFauVLsad+v9I
u7LdxpEl+0UEuC+v3LWZkk2V7Xoh7HIVyeS+L18/h27c21JKI6JmGo2uBhqtYG6RkREnziElQwI8
S2qwAZlc/ilkKz5lmX1q06FJHeMBxnpp6aIqBjz6P2S2DJknSc4ac5AKRhcGPts8Hsk3R8GNmQUc
woPbCTgeanlakopJF6XMU3Cuj5wvcih6Gd3vOdSnyd7Kz1JvoSEYvPYrdpfPp+wC4Yt80jeaGQQj
1LZQpJrJBZZ5Yus9QYV/kiS9SX5C/rpvc10MTL4EAI9b2fK3LgpvSBWOGiUINFLQ7OzQtWNiqRRC
D13uej9/aW2j992nwr1BqmzF1q3XQGYf2UQ4DEwu9sr1CCvSk4TJ58gb8t9jzPlqd2CTzgQaD3SO
ojmsaSN/Az+vpxS2kGfB/w0gPDoArw12ddTUM0S7PBH+KWs+OiNhPWiuoQkLxCrzvpV+DSCl7Lpn
dEtBlBbdI0y7AzWaEy8FiDfILiklaMw1HJga+fk1PqE7kw/YI0pgSzSG9y611eZplgMtHmJPDfZJ
GSL1ItlM87sM3iBYuuIPbhhnEXEhd4h9hc5+HB+6/a2XUGIOIOPh5f0Lyd+D4TxP+wmE0YHcWAOH
Hf1VMXqM9wca0vNfee3xoOMUX/tSADPWzOoCRGjapb8iXENk355sRIPY9wsVL24MkdoYbIuOqykT
iMfFgEs3OXKy6RhoKyfsRjMBM4AtDpkb5NABMaezqPMUIIUIEhRP4nGY29ZM2WSzvCJLcAmGzLEt
qk1XsqbyGoyFjkwKHwGBApxtFqIolL6iH9pg8L6YSmsidvsN5h5B/ySZWbx2LheHSW1dIMcX6Q4w
I4Aii4qfgNoMlGhiE6+LjCZ/EYvarhY9B/mz4wc3yCD3tOL47mxG4G/xEEVJA5U+urchynkunRU1
8WptG9U+1x3jcNs2e4DyV/zA7QsEFYXlL4AVIWKLQOL6XIJNvALJc5B7UdHbgE3rcTLpNUY68JJe
hrWHJAK2YWAm0w8uyA/V2P/1YDG3ID9AcQOobXSRXH9BFydKOQSV9MQwmhFPAFs0YF9DPp1PHXUF
sXI7saDtXSop6KNa3gXUUobylNS8GuPeyqXWjjMGYJNR4vdBwaGTS2xET+xWBULuGwVJKCIAIClu
pKnTaM5iNWGe4pKDHIgYDaqRayFnzSmQ/+zUNEaLdqYfjy+xWw8PEByq0YBW4DjfnDCukHuu5EcG
GSC1no28jCXZwPNdreHhiybQmynQUJeL2Ya1gPfK1lR472wt1A3Q84QkIlDAEBS6XljkpzKRG2Z8
QRBGhT6mYIAB8Dfa50g6G32Og9qnWW4yoPPV8ywBT5hcuwhleUdqQd72eD5uA0oVAExIJwCviAIX
/UgbojjPFZVNvYgdOStn+NGATRSby24tfrhjCklTtMeinA1UAN3zlQ/AANSRlnjNKAhmsmBLxxqt
btU4rfEZ3nL1YExgtQLQGnoAcKrL5rt46RYMQKZxRzKvhH5ki54ytWpAeFsb/U5GrAK/wY9nnOM9
nEg/mXmtuG2aOWVjK1Kh1/VoT1n12aBrmF85a7cvvUUTB7EFSPoQ+t7MOCf0aRS1WeaxgQYxbFz1
nNNPmRmU6IP5ydWdoUi2AOXC1mmVXZoxf73iIOlTl3ZUKEDBv1CHHd5VbPlCybyA3Yq5iDOXmtla
0eHmcKPBBNyu4LBRF5Xz79D/Yv5DscMZgPgV4hpxG4m80TUnDbQ0neShtmk/3sO3DwnKGjUkSWS6
LpzCwpvVfqNWg84Gm3I0zwT0rCCwkZ54YS1SvA3CF5sghFoeSFhEhbKJcKzptbEuvAZsNXrE9YVF
+PyEPtOPWpwaG5dVvCN9DIb5LptMYWrIFgQQIJBmtcIsA8J8RDmzVhG9N+/IooOFC/x3oC2h7q2w
F6Z26qfCA7YIuyhW0CTe9gp6HsjPaEgraxbXGTx5HKarSABTgecIOF+RMEOQThmtVSI3QyMXXj5A
oElqRH4TiugVr4YsRCqrCV01DHF7MQxjykkW7KBi/15wSrUZqlb9s7IZlpD05muQRlngQGCgpR+v
rDoMaHjkC096UVxhR0qklfReH/8I4HLX403R6ui9XAPS3lYul0nA4GWk8wDe+s6GXez4kgVRvFKJ
hTfOhVtxsh6e6qk0m77RNUgxJvK20yBmZkKw7vGA7y758j4CXwwLxS3qPtHiCcQmc1h6bNeem24i
VlCBBYOXZtEhOauAx3XOPx/bvHHlGCzYF3HCkQhVb/pnJQZoLGaeCy9GZhhNWAQSo2XHGDU6wKzH
pm4i78UUIHgAeCH2wyPk2pPL89Qg1uJKTwl+CvxZ1s6Pf/8mIKB+nzrHHBNJck7E0uMVM/hBWuhY
6HVl5KmDjfLY1HIOqJ2J7rilAQivTJTbqJVKoZZOglQpveRPuSmPSaKrZtUZnR+J/09Ly/pdbMaB
gz5YqgmlJ2meom6K3mwTY2yepxdGMrl2xf/e2YFX41pO5IW1mJ/lIV3GJaYvUmxx0in6CDN/NQFx
Z6mWxj9ESLjRlz+v7VQQkkskdcJSQdYeFMHDnwoRExu+gIrUSMbKfLxcd3belbll2BfDUjVmQhAI
czMUZYnfrYE9720H4MEA0ABtAYIw4fr3NUZV8xipfy/la51pfHnaJsGfoNpwlSFDH7oHF8vjEd3G
Hkhr4DmPFybSe2B4p0yCqbFvwwSbHa3Lc3mIIckDXqU9ks1fgQ8qkULdEDAQrDX83JtJqCeBcROp
PvBhUmZ5JC3RcIgNoua7iAktEWJ2j0e2ZmH57xdr1UQsCONUWEBHIWNlSQjOsQlJ/MdW7m3Af4iA
gGtF9Eb5CkRLAP4KsAKuSc5PxY3QoEfQJZPTdStnatnLtK9AKVwGvzziJ6Skrgckk3TSkriovFC2
IzDkpyc+y/VRWQE535u3SzPUyvRgvSuaZjGDjdDm24h3H0/ZPQNovUJnCTiUoGO9TOnFwoytPJV4
8FSeqjYGlx3y9Vh/mQpqqnCCgMZQ8YoE9IxyCynEViXkqWpP6baQQkGvlbwZzAQhvqDYbHzkeLef
jNEaXa05x5Fo8TpJ9MGoO1PibJRVsrWmqzuLd/VFtOfISZU1o4ICB9O6bMIue1HPoz89+9f1AOTJ
QLuA4YNbAn2d1L4PmQKBHqc03mgT9ZwO+3KtZnjHuV9ZoK4SknUtaKthQRgmg+3/yOouRjzLkRDS
NafHm2X5LWol0ZyKZzlKlOBGpCWnRlZOqzIrW68DobaBXGOEdwNJ3ZQAQ/H3prAp0cUJsiGUQ6mw
YpB7RI5R03rzwBkif+AIEg+T89jInX0AKoolEkfVH4eY2vywO6mz0rZeBnLsJAMbTpJ8KMW0rYZy
JQq8TSssGVNtkTFCtgp5VMo3kaGBi4Vohgehrh3XOJOCzS++CMqLgtbDTCR2AhrwgBHdhpGdKF3j
cr4dK/gFkJ1HEyDgguC4vD7oIqipoX1SNR4+BEjP3ynvB4w5QrD+7+Z0kXqQgd5BInZ5xYrUjm+q
oR27oh98GdSmGxUkkeHgthAoeWzmu/P1ci/CztLdgb+XpwSQZdfjicah6GahGX2iHSQ7snIwsTWl
nv0IJEdGHRFtq+DSl7NT+tmctdpnwCclzAGqx8GRZw7F+CIXB4BWtzVYFY/j7AyCO/41HG35SqCS
gX8DVhMk9dRXIrETcSWzzIaTzdsxOEnCpgIPwiR6lbTm1ujr7x9joMtBPQb6kTSSPYjnMWEyafCV
HDo3bigMOoc6Z/JroRICv/XKEtA7ijZHPStlLucgCSsOvqbX+8CxwU/0eI1XxkMnKcgoSeVcsYMP
8K5RsbI15R/hNnQkdK6mw1qWgr4JqeHQeIOKKQexmTCcnaT3K1N1g7Wgf5wKF8QS9HN5jx/nyUvA
NhYP6eq0FTd5WJm12KJlxWNQw2o3Kk5KMLKLHB8qBrVXB/WWj9tDMiUrs3uTlfnnm/BGxM2ETBDd
PyXlPR8iF4i9yRZHTYHEWzSlORBKLVDo6jAl7z0n/QYiRdlKpKlz4Bzy6Ph4ienb6/sb0KeLD1i4
AGmi0V4sOy0SsGXL6hTxz6wxBGgZDkO4/M1jSzcOmDa1fMpFpEOqsdBqQcbpqBSvyt32reohgBY3
e5bZxr9qySSHABmI4G8J2P8xjFwUOq3QpcZSHlFIgqCuOdCxKV0BWjZtECHahofsyvjoy5k2QwUC
zZiX4JgLBp+dXDWe7L7ZFcZYAl7/HnZO3XndTp1RFUOjR2fW+ccad8X3bUl7ZDji/46T8nVtyZE6
laLRTzej3fsdkjl6YnUO6gRHD8ku+yejz+YBjcyT+dSnbmuMTmtE6E10V+KU+8cNXTWoC/Dg1qfZ
g8JgyrpJSUafT59GqOI0ks4i0Vibaf1GiCMT6N+Jz9Vb27RA7RnB/KR1zwA0Bu+PF+WmYPi9KBcf
Qt36VVIUqKIUoy95faG/Yf655yZzW+Uwc04GVNlSp3xWoKiAAiE/7CFnydV2OxsNytptZc+SmXgR
iOjz/Pz40+5uFzTNfFMBLXIk18ehIQTE9HEMLhXoGcda9TW1uyj7eGzk7vEGCxcIyMBfjJT2tRFV
aCdwn2Md8pFj9CIH3DZgY1OuwTsfoEuPjCun4K4TR54NMQ5eNbh4rw0C/Q1pio6MfjXkZCs0c/Ix
gZd9pQX47txdWKHmbgSHW6pwFeYu6cR9MIjhrhQAuCikVnt5PIPf/Gw3p0pZuljwfEBjAmVL7di8
jltMIeKp3m7tacs7vMM6wZmxI6d8w26xx18m2bBbtIBMXuGE+9dkM9naz84ON6XV2Zwz2Pmf6ENS
jKbb4J+99RLb0DVbmfybHOv3br/4Vmq5BXEEQqGEByAA4BWTPiLNOgaHEFT5PK+rlRuEz+1hDdx1
/yK7MEt59qAiQiyjocBnkDJhfxbBSy9s1NyTUshkHUsOXubxotxd/wuD1LuhQL4zidR09JU+nrbF
ONZW0QEgLKvxGrDhBgb5z5yixAzJS2TWbuA1fN6Ceqwe/cIatq3NO/mRM5lf8suyuvmfYi/bubMm
33P33ALi+x+j1AB7ZkTbqZDDfzJDsCOBAIRDXYj7GroEaHYTQj0B6HktIFmCoNut/q9VKqDMirxR
AaqF1aFANkACkp0ZvdodCrvODyC55QO9HywmW/Ma99fzv4bpHDbXIdIMBHhpVmo9Hu+GCQ3rzLDi
DP+X4/GvGfoySBnIQbTl6KvacSqOiaYaPbuNA/RwfIXvfR7pIL5h1mLPG9jO9w5SkYDAa2zBW1Kn
Mgt4aMiGMBuzbphphgJttjZ2+Co24Yw30jgbLdRRWAQJeWii4d4UuWOTv2vNR6VsmI+Q+cOPO7EA
1ZC49mT57jy9WfOLj6POLodenTwRcJSywAqJ03SnlviqCC7OTWYpnaEmdmFKyY50qt6CEFVbQUHf
3ekX9qmdDt2DfFjEwfwyD43Yyop9olgtsjQKVPUee41lnm+HCh09gMqR0aCZOBkh73uxxq0RiG/8
5Mrdu8ygddR5bOV/We5/zVBXYCCH+cyKy8OYsQG+0sRIF9WXNvMakDlWxJQQ8vB6PKpmir0mYUOo
IAEtEH9kisuiPsaUehrvuKRHhmcNlLQ2B9RtFjNipfJ9O/o9HxliEhl5YEtMceoQeD+eh/uOEyiS
/0w3te3HoFCAou9wKySFTeI9gM2ge30vtaNGXAiY7Gb2XQADCbslrRt0nUmYZsuo+0pbq+jfGzRo
PHFhoA0WFPWL37t4ecRq1I5SMcG9KNX4AU3qxY44mmMpc/s+y6S1Wb73cL40KFwbbFpNJFEljX74
1MhHAc3rCcpYsR0X24xPVyb63gkCbxWLqg/UGIFFvDamTq3Aj0WAE/wRFp9NtGEHJHkrxRk+H6/o
PUPQLkKyB40fYLSlFjRgpEHly2Hyx6oy5xJOjOnOZQ3J+wL4R3HNWy8JMfq4LiVNJG0AUUcS8npc
U4L3eYB6vT8XipN052HM7GzuDbXbCtoOElpbIf6j5Wudvffuokuz1HSGXCskUqRMfsyflGYbV2/J
Ws/yve1xYYLOrc7SCNEzRp78vnkbeg9oGpOL7DgVdTXxaxDM/f26LXgW8P6CkhedoNcTycSodzNA
/PhthDQOyB1H5cR3rjp0blRP5t8aW6RSECsjrb4ohVBnLVShAxkBK+WLk4v+5J7/EH4WPKiVV+6N
2zN9bYc+YmpC0jiEHUbbtsrPWXkrC2ON4f/2NXNthHLlbQ+R+InwiP1FHkgnEYggpphY+/GU3Xm4
w4yE1xJwvcim0kLZGhhaWKjf4ZE6csaofiL6GXl9GMFnZoaNzsz9pnjj4y9m+pFJO2X6mpBBKCNo
KoYAkYjEjdpfUfxbDHb1tM3B2sWD7LUwQ9w0A8geqrVpud2/199LzX0xxLGkDDM8TnGc5lPrNmYv
6wVvyuEKGGzNErUAWSgNzVDBUq1sInUDXTgrCV+h6mywhIUMz0q17wZuDuo14NpB0YFOPuxgmr4a
g2KiZNQwsiQ9CH3kNqVV9y+jMAKs073krJOrNhL4wAvNujbpRGSNMESiJXBadtP1Bpd/kPwjQuY3
kzZ85D3eKbe+CdI+wMN/1/KAkqMO19CjP2ps+MnvJi6w1Lqa9AQ9GwbEan4/tnTDsIGZWK4U4GVA
JoguCsoNCgWnNmh25H2xxhU9Gtxoh4WlTC+a9DzLVll5vQw1P+YFCtNGHutScSqZE3QB5PgPkXYk
Ir8y9UvhT2L+LndvMtqmutAu2pUNcscNXH4mrbgQciVcWCDyfi8mvM3Js9UqVbxFwjU5RlMbr3g3
Ydna15cS7j9QgS6QPVxKtMpijVspSxRR8hfKOgbcX55sfH5+isbncf/6+vr+/v709LE9I8Wm/xn0
1Pj662WBfeRxln2KvA5NtQKFAnnQuFnyoz0koHXZGW3JbozsEDqx0+4EJ7CF58yZXXnDWYUnWyzU
O/V0S85rnXF3Xv3Qmocc9RIO4F1DF7RiLUTzsZbKPgDfhW63lRWEVm4x740rW4+HfdcWpFbwHOYX
xix2CU0uIjguIkpcd4rss9voXbPRCqWXT7klu2vV3G+Wb3qBIbmKbo5FwOMmLQfpPCJMnSb74PGb
DMD1jTcv1H+LemUe9+/bhdbtx+PBfVMN3ZhETxT07pb4ja6CKp0ylMDjyb65O9RH37N/2gczNSYD
8tSf9gbEiLHu2zrcynNzdF3XcLeW5egEgzdPu5V79c6DcKHu+/drqIMfzUPOsEUp+4oeWwBGNWcR
dHI+cQ2j2o/bFNmk7RqLw5pRuvURO5rTRsgG+Hhw/jB+Tp9Vagmvwn5+Ana0/9EmevGy1vB2J7N3
NVIa1c/GBE/wqMK8mwfz58GzPS83bS8yGP1npX8uk25nhiroxaZ+MjHvL0Q3Pni98NyTdOx0d2Uj
3ICyF4IHoEPR2b2EvIADXe/yOk/lcBob2Q8O3fPBrvdpbO9feVuzHAjxGtzvU2okf6YtoKOPt+Cy
prc78F/Di5e9OF5ROyE9zMPwzJm8URy0l7p3qgTvf7sV3h7bulMHwihBTwvMIljHUZS/NjZqXVXE
bIsTlunzvtfOoFkP5OMYHoJXJTbIc7RD08hjo7dPF3QTgHEFfekAdANgeG1TGcFLCYI91S+xopJ1
Lp3CfWzh3ha+MrGEMhdzmMfamA8QyvFZR9yiH8YidmwtjMavr6imuaK7xlO/apE6qTM674Q0ZBR/
NHtzMEKXeap3yZl75sEaiw3q5oe1ruHvqgS1UyBc8N35iiQKwFfXo5S5auLDtMEoDSj07iJDsyrj
MzIjkwH/Jsr/dmHn+nPlVNvKaQ7DobSXOcicUGft59SMXWKO+lFyap1Y5BTpREc3K76+w7+VTmym
OmO8TmZoDDtpkx6YTWuENiS3N5U16C+Mrf714wg742JA1G6UszqLwSCp+GZph6dz4a1Rt9xww+JU
Q8oHXVLI5uJwf2MOLzaGgjJ9m/WK4remaAi74Mg8lzaxMWPW7CY/I3N2QygCc6+NXevqrrAjUNSi
t8FJsIjBM495YB202T8N6/fqnXAGtRq8XtDKeYcBnKh9nKtprPqCPlmd9bPeKPa85y099NPYCF4f
n5E7qTFMxYU56ozAXJbOOVH9zur3jRMZtmIhD6Rr1kdhxjYBcS9ian1Vl2t5JlC79soudVLCoInE
WsAwZUfdtpviCaBOQN5r67Xa9E7/FKzEK3f8KfBMC0cG3hJIYFBYH3BWqIBljaofONDUctsdFtZm
3WrF56yZofLZglpxyJrCDMJAd9yEJ80hbmko74+X7U41F10cF8Ohnh0pdFuUahhU/y3f9KBhTk7B
RnsOD/J+dtD8qyu4IpHUfOfWDC8/TK8bIItL1wBY7JBLpLwNQnlIV0+q3+6rrfwhb1OztkRTcaaX
5Je0AoVYNh9tDMLGi9CrAOJiGiDGkqDihj7SfKGyYlGHh0IRLcz1eQ2TeC+aRfb5X0vUfIatEBUz
KAR8CKZBIzcKjW7foOOre5HRxmvwKyHd4sJuBwYScyziQgu/bKMLB9SgY7Sds1zz8z15kV94c/4/
zdx/DdDVftDac1OwGJAPjMvZzHO4Z+21VvD7s4aHxgIWRIcrnb4HKEVTernSfPHAflRb/qv+Q55z
i39e7UC7zTyi/fAbOAbmGQFJrOsJ67JABCXioPl1oVfP5JfS6siSp/oQ6ZCsX5m8m0ap5X64tEbl
ONpE7mMp6DSk5xa4GFq2Iad74g71DlI3iVH/FIjOo+Hw9+NTfSckujJL3eSkWyS9OZjVvNYjL+IX
97tbk6K/56Auh0ZdrlpRKugH7zUEtFGvDx/Sk+rVfwq7XQN33tviaGcErQRO77LJr1cMrdbgm8jy
wDcTIM6Pw3nDHyfTkIxmz1nb2EvPjyfvTqIIi4bCHkhU0KeHt/i1wZTtc0ZtYZDdKnrlRHiSSrsO
9yc0LDeRFYHqOwMGQDDQYWl0u+GTsR9/wb2H6tUXUHObt1DDnUCP69dmgV4qXbEiW/hsHHnz+sSb
mam9p2fiVH/tS4CDWIpnwJSAbpNm8JjUOuNmRQp8hZ3tgN9UNbed/zDtsDK82wUFHg19emgWQzcQ
ajbX81vLVdN0ZcP4rFZuEYf+quZQcbM86y10J7Pm48lcfu3KQ4JLAQKE37zVi+gK9TyYhESO0SDB
+2DL7l6SAbx3RSDVFi90wkq8+d0ZT9mC5sFSHUJz2IKgvR4ZHwEeM82C5DPzE1dt2XKnkk2pgekp
1wPmNQi+4tjVyIEFzCR8mccj+m0l/owozVAEZ/xiw4/OVYKXMjXmM4cKNv78XX8UhaupL0NtsNUp
DnfTGOtdYAeh2TUm9DcDmeh1Y4Eau3sFN0PbWzLai/sMNbDzmOyEcAWhc3OZotiAKxRxJeStcCSp
O0fs6jbLlxdlHqmBVTVTb1YK0ogEXXAWBNYqN+LL0Kq6aQ1nfc8y+MIAwFWRUL9B/IrSKEgBU8u+
PDKcw4/ghQsFvtw0IyY5lrTMUZokP4F2c63Qf29pQV4HMZ2FAAbpU+reGJi6CgmyYoDfACcB1uEg
0NlkK+VnAR3zhyyyO4jGJ4ZMDnO4JaqXa1C24A4smrQ4N2JAZ6VLn2B2nWe0heqhfOTAqCCXP/nQ
TVRLAO1JYzPFj/QPKKOzNjCQdu7Sd3AC9RKEiQx1x7/lW0k8sepsx0QPBrtW9wL+7fFxuY3jv3fw
N5ExnoA3xGyyGEsIKZCOIyx/xPupBvYYPeRdVYZu2bQTtAlTMCPVQr+ppObUpjILIojqJZSzzuS5
QDUkLTCHLP+TLSMUw6IwWiFToJAgZKAn0SSgYHNl3Dz+7lsAyCK7h+4J3LiL8AgdTwoRP6ATVE3P
QqOmGzCzZU88I2+iNAULNwDs/RiYhRCMtlbirCEkLm0pI2vdXreRDCSH0GW2PAaXTDLt3PoCQHlS
z4FfkqzQW644ERxZqATrRYmCDlYykdtjpPyI14S5bpMv32pHaPwHDHaRUqDPZSALFVuz4TkrnGAw
BHfg7J51htaMz0O7BRxTCn6L/Erd4vuNe+30ILKEMXNoVQU+nuZtkZNCYJMmD8+k01TQRqBcNARs
YE1FDxmSGLQ0Vd807hwF4paPmN6WQdzdkRnMjUIUWBr6oFfeTvdmAu9eDf25aDRFNp06rCIomWKZ
NOG5TkRk2sAeIrOJZEiKJtm1UEx2B0ihmbSV6mghpH4JaXK7jQnZqBO/hlC4TRKA/R7dSSirg2UO
roO670KwJ5Yd4D9n7kWNjCw5TH9YMKLO0G5yCN5Z4FYarDy2hMDjRAuivIDmFGKls5mXFr/4PS8Y
YulmxEpTnaA69jX1jkS2hWQp3E4STE37oZxD0VCYtXm8eVsvXw4FBvAmIr+BPMf1fZZJUh8W2YAd
9SOQ9SjEe1fYZ6dOeapETW/at2L4Pe3I7GTyGln0d4aW2lYAycpLhQr/BM3Ate1JGPg+nMvwzKtP
cB6BGT5DvxB9w1G57VSD791EPLaSzYJ6y6w/0hP7PPwQrWk0JbLjDAhV87pwlPxMhb6i2YNeUjbW
YNm3gdoyQRcfSQVqYldJSgQqujOkrjWPaZxRsARlGx4k1A1bj7PEXfY6vwmhq5wYeP3a5AxWWlmm
78IQNVXorMYpXECsC37jeqrAqh0OnaSG52ZIrOI0VRB0sMbQCQpDDn63zL4vnap7z8E5KYj7aPpV
s6bMOQpwQaMESlUHOQbwb5M9eud1trTSHnSczjyhNeEpTS0SHIsEEuAWk7idpnOpJZ2EL1RIgxft
uSWbGrJnLZK7zG9RPkVJAenlQ7ed23dF08fQCONN/JJMIKXPty1Y0x77/W/KmEeDp/IIIpP1IjR8
wrN8aGR7YqAiNT7H4UHrjWQbk9eq0nM3S17R0oRLG+Q27/mRFG4imXO0D1tbll750Zy+5HATMs8i
kOHFVpnMDh5bazww5epC/Qxvo+fjOYTw09I9YsTDUZFtAbLSPwNxo/TnNNlUOVhL9QjubtrLii3O
h7zcpcCVxnrPbELVKFE4Ln7kNXQnrWrc1U6snMo3NKk8npE7NzgKTTIA+gjRkFuR6IhXaUBmzcjh
uU1suTKAja/CDdG13gRYK4VWkaO2xnQoWodLrMHPGiNHP9dWVg15OojNyufcc8ZXn7MEdRcpijTX
inBogvA8HTJIASp2k5gDiugRqxfRj3YyRNES2cRU+XrF9OKebrbGxURQ7qtL+XHORCY8M7meZanR
1aWhNYoOQdYm1+s8A9nQWkPK7ZMfsTGifzh7DlgFhU6YdOEsiHUdRueWfWJw85B5PEShqjcl8BTo
YhZKK0EHOi9pWw5Bc6/iOEbTRlPDlZNxC9LDlyya02iSW/JrtDxQRkq+AndVdC5UcHHyqGI8SR0/
OlUPNZRhavJ9o6SqX3DDMWzZdgcCqtEssmnU5Yjj3wq504yJTROTr7jiq2SCNaj33S/8JtlcWFuA
3qO2BvqRlDhrovjcBYJbx8TUlBq6m26jLGxEUddbDXQGSW9GxTNhfqT1XqvtRAFc+fPxmbmtt6DY
jf58hIVYODBCUY5cLkVhkrMiOctOAkgT96rY0wHOKhENPtjwkouM4Tuo6TZrdNy3AKHFMjgewX23
QBglKlbpgcXgGy1Kz3L1lGt2He4U2S2SoxKcBfkXUQ4ZyJvQbsE+tSBzVRszD9i3kgdHbWFGOWcg
ngHQ9G1ggaxOA0Mt4y1M5TrTGoL0FalO2EcrD8Cb9BL1yUvYcHGiOTEVGcRdyZmXM+E8wg3ZaMFt
gOJJeSurSW6IYxFtHi/RTdYARsFoBblWgARAvkddckwOjG/M1um5BiRi3xQrvmLZapSvuPp56hqJ
+aEGTh0/z0Fac/oxfCnCtnzqVWMtsX8nXkYWAv06C8km2BS/K8UXs6fUWVBAjzw9T+m8DclBnLZc
rRyCbl+dq1m0huK9nNzeQGxhMmLgP57GOw8UvJ2Xvi1w3CK3r1JxVcYzYhdEQXSuObMGG8CABn10
fNp9eshrome1w671rtzul2uT1OFKJ5UJuF6LznMErhKwnqUChwas93mWfjNIMj0e4W3CB5BzqGiJ
CouuQJDxXO/OMStGVKeV+Ayl3dSMuhkKdgVrMIOSGI8t3Rb1kSqDbwWyT4OsgkJH9kXVhCOngKK/
yHeTfAr72RjRWsrzv5HRkT4gapLmVmVzRB/2supprT0fRlw7XaPn/C5Zq+DeCUeRI2Xh8eHuwatC
s8wpbUkIz6Tk3DKHYTSKkjcy5lk6BTYzQ25rk3kqSpKT3hyFsyYf69ENS6T5RmiqrUzNbV0JUyOA
MH+Bi2Ix6Oc4KKGyuihbcq7Fr7L0+/rUMEchk4wpssDtIgftpiNnaTQF1IrFbaAhOktcvuOhGmw9
XqZ7229xGMBfovYDWuzrDZEU1Thw7ACYlCAgHNK63KkF0gKXW8wuUSpQwImYn783CrZq0FMsMHmB
JriRkibisihOzmmkqq7YN+xm6N65tt8BhTTjiUe0FYt3MiALJ8BCr8SC1xBAjOtxTlUQN8GEWZ3F
X+K0mSCINWd4b4iNnr2MCMYb8BN1lroGC7534KATIKIFH2QcyLVe2+WHriR4hJOzIvcz2FoOSZKh
16Wt5xXftdwr1z4aCWNuCWkQYuFPaoBCN7CTokYJEhyQAhViOK+VS+aec74yQcXOAXwzuvxJco4a
TufURO9mxO1fAqALP9j8fRL0EO2tyZ6M+rgCd7y3TS9HRwVDcihoCIeq5KyWkvKk5FCeIikHSFKp
4LmrFKqRkixz/n6bgiVy6V0CRQeug+u1m6OIm1mtSc7tRNAw6wfgp4+E0CCgwGdAhfnY2o28Kxwy
r6BFB4Vf4IRwk1+bC4o+ieYCY0S7KmcXg8qDeGestjM3PzNxzYDsWUnMELGqy3UlkGEErbpi1MVm
y9SgQlDn3EqAsbe7Rv5SyCT8D3Vf1uQ2jmX9Vxz1Tg/BnRPTHTFctCt3KdN+YeQicwMJENz567/D
tKst0XJq3PE9zER1VLRLlgCCWC7uPcsaPrTxOhuUi5T28cD/ZbKh3IRE96gvM7VXqyCMwbOB4HVk
61pH2hVUPcdSr0oGVvMK1FS5nENu+cIAjXvRtFUMEaSqbCQPkU47HSCZ6b2q9Xq6syGiHvblwi7u
pcHN8ofRA0XMatzQO2tdyh44v3J4KQoal+ovzY/HJ2IhiGoYymnzlRwofFA43cmsibcSs0Chtii9
SbRolwaxfJ0PbJjr8MJxe95++fjhzywA5C9QdwNCE0K17zH6UWCkq2HKO17RHfR/wbZdq7rXFr4G
J3X+9eOWfqWOYwoeNzXZSaQut4NULelO2YJzuXwy6awK/Mf6KXYhIODTGUiYK566ppv72TUUk/pF
eG1crEaPzUyGGzhjbGaQQoNQw9SBvAkydUhjmu2Qni49yBk5PYx16Z+6i2LVnTQz2aALi9EsadNs
lw0JWMorbYDxxBrqMdBd/3hgz9yjTpqaBrdKEUZybaEp9V6ZD8wxH60vOsxvPcl0Kx8psHjWtQ5q
X/cfN/xr0XZ8RkQ9IHJDURkq9qczN1KlpBExz3aAm/lIuD/3u3KbzA7JdenMEs8CuKT1yhtjDR9j
2OtFF003zhxOJx2YLB29N2JgCPNsJ+TcdnrDpn6Y9vns4+c8k005fc5JMBNqDMh9zrId94zgpm69
wuGKDwMsbs0kZVE+KGJl5IsLrZ5bmsejOz780dI0rFLomo2HM6/fxGvmoDaVetpT5yITvBSuunL9
/uX240Z/vZGNT/puCKPgwveeaDlqUw6VEBoGVbaTUtwouyJ8waGRz4O6Sd24iaV53UKwWcvZJUDp
r0QAzCUsGEAHZeAgcTk/fVpUcEIUimq6o3URXSdVxwmOYuj6uiGXCMBYOowp78fc2z6U076CjjUT
+oYzVjHIlafZPgqT5i2V7LJ56zAL6us45tILlqAeLtSmliDOYVsiApGkgCeuIBoXnpwY5rAN9QGK
IrEouYGyRGu/Siqi5lmXMo0huWjrPqFd9KJ2cRh7dZeIdNuUtMthCmDgbND0Kr9ktHZ2UQM0BXDA
KLWG8tLpeCis0fWCF3SHnEIlNZ5VOiSEUEJwa9puC2ugeWe5aQxdqNYF0xcc149nwrsTz3SfPO7A
ZHFrmpwnFAIouz5ZQFwZYFK4gztZuipDR1XdtHDMV0uZdTMLQFMUSWZR6ehrqZ7xefVNSE/RHqNM
q7sqxIjHjp3dF8YWdZd/o5sAPesoPyLk/0UjqgUFtufJQHeDfIif5UWykaBuGitiBjXGpp0Zwmks
B9cltwhrV+hPUnAFjXXWuDbcCjqE6ekyCHwULFPFFemy6ZYixtnvFHC6TR4u9PbcmtZQSIdaMnCb
uKOdvtUaqXJp6AjdsX5RGOu6gNtuNEOmUAWrOVEPdRv7FbL8DTx0m/Spz500WMWwlU1BBEIps1ha
6t7uXaMFr+2xT+56AB0yTxSS014qv5/bC3CbwpUeN/vxEnfaVykScdsnNt2hvt94YW1wr8j6wLEx
5D4Kq9DtpBlbCCFd0sk6c7kZMYNArIzUHPs9kjjahahgQZEaGkbJkMMF1NtLQA764UrPCu5//EbO
RQMoQUJCGXE41MsmwTE3Yd0hhhhbO9StIQ9fw/fAZnsUfFZyWlwqnJw9SRDeQrAOaH38M1lUEiLN
uIaiy07OQHgi9iypnQoCWRXEWGeoDMSP6eD1f2yWPAYjx81OzsnAiuIggSz4rjAco7gx9W0tr60Z
FqiUrnk378X842E9GxrAXxE5ZpRfR++B08nTQZiPRDBc2PUNshHAGDlB+aIAtl46tfKIsoh1EyEu
Snz47TalC+lAnKmA99vJUhm+kX4VaBe6dCbMBhkE5Xq4P8iIVyY9kgsixbUkIUqK7GbV9gAtkEq/
V6RS38K4ExqGrAhdWYL5SQ3s7oWL5rlEASRwoXdjIHGFFMVkP0/NIEp1Jc13UlnASOXJ7FHn0xaS
uVLVed5VcxrewpTSv2gxdDbuRqOKpgGfiCzk5GTVSAY8UYOWW93pittSzj17AFwg8dMmc4XM3NJ4
bKoNWP2ww5rpRomtEbdC7oNwPxCU9KIZtaEwdtXFe4t6cuBCj+/j+XJmGUIcGME4koTIXk2XodRX
ekIyku+qgLqSugzLBuoYW/sS0uZMpQhYJty97TFROTqzns7LoqgNi6dqvqMbcS8tM6d0Q2DX7+7I
3atwlEuqjueygyftTWYdlNCbSkRojznbaKZ9G+kbd4fh6ibdGM4jd1R3Vyb/g9N7nE6T0/uk3clB
k+ektAb4A+yaV9wIUm2dR8+5OdcZh3hGPNcEHPD0LdS65O6+lNYBusM9mvodSET1mnGf0QuY0jPr
76RH4xQ42tSlQTMCXEDzHcrlI1+Ae42cYdZ3DokOZXdRNuRsewCtQWp1pHdOdYb6nsaQ5Ud7fQci
5QJpV2fJ5tF9h3cOjL0rOy7fjnwZvylcd9E63lu2Dkpn//HMfsdM/PImjvoxWX5ZA/JxZGMGrCFI
4sCkCKVhp3QY5t2h/jIvvU0OcCt3Vrv79uX29lIi9lxSeIyN/jUOk2McNrdqQYpx3B0AW6FGKDa4
v7Bk3q1YgMePcD2Mvdvw5ePnPlfzOG53qkEU9zX0JuA+jnt2rzug2+O67dLAj4a5py4/buxMWHXS
1vRY1dqYWhGe0TLXDRxbk+om6PddeLgIkTmXrDxpanKUZlaqsV7FY6nXGYg2yMmAI9ysyxaXXEdo
V8nXFmDFbXApt31+5/r5HqclFj0MEVREWNE9WbDCqZkrb+W9PKzSAzA6Q+pJEGBhfnGvGBcyN2c3
56OWJ3sYpk/b0gGjK6u3BgGoLpl1natcDI7P7lljUhtyr4BQTHU1RGtImhEC3alL6xH9qM8yAtqD
MtPgVw+7pLHKk87Es/Io6zAutmZ2coVMZYZyoS0uIezGKfPrsv3Zmcl2ldeERh3Be074ton8Dvca
yU2lGQjxFAiedeZJlzJk52fxzybHz492yPH6C5kZjLOqbwjc1KCQqj0BYUwuioqcCe0xiX+2NNmT
FGUQiZ1jLs1yDwRH2Q2u3SFYfLwoz1XqIFiJ2shYqQOobDKErUw5SbmW7/Yz5iTXkVdu486pMsdd
jdsO9EwW7eLehajvpUrYGTgOjvmjpidDaUtmGEI5H5uuN6sPqL+BP5rPBgd2PfkCzsDuN7plLy33
w1laut7HD37+0D9qfTK8Rt22aV7hwcVr6UPnPtJxqD646l72Vnbti9lt69wi5e4tLrU8LsVfZi2q
9UCEIo+jTnPJsSpFGdwTsx1VXxmy1nDqMwoccjA8je8sa19CYbGioEgtsUvB7BiY0AsL5wy2wsKV
EUoGwMOi1D4FxpkabftcFtmua5zEmgN2A/Px0AeKC8vX7Q9ZOusTT07ng7a05+kWksBwP5lrM8Na
5htyGDIfKbVqncSL/BIl7dxOBh0CZJiwnaG8MJkWbRI2SpvK2c4mFfiiDPmLos/RdMKh+VFdgiqe
ucdq8AnAOoNCOqRyJwugR46pgFYxcsBdvxgyCs9SIW5BV59/POHe3cWmrx2jjiWNtgConTSk9shU
NfAZ2xlgK7403GHSTRbCB8iV9+RLUDjyoeSdW7YO56t0KaIZIOZD7FavXTeXuWcmHk7mIfOotgpR
BlJW6aOygaCscgNhvQCb/bcw83HGRO3tx10/e54ed33ySoJWTas6qnF0Gx4UqdyidQ0GbMRWFuD5
SMkyLxy2aK/ZBeLNr4IssFqHi5Ypm6gCYK+YnGrwVzSD0MQeGMCPb2MTB9UeL268G+Zqrg61z3nl
IKVVvMXzchckTt/4CtDc7ivcSspNrC1r/cJrPHdpPunSJGhHDBtFTYcuVTOv94GrPcyWxs08B7X2
lX/TFuCiZjMZCnu1q9x9/B7ejRt+mUJHwzGZQhGpAKolA867pXGbPj9p367jO3NtLLNN7Io1pAwr
/5tbeu4qg9aqvrwibnjtqi7++0zx4gu7yLnrMuzJkc2V4akHkZJJ1CpDFqrqi4zttKhPi2Vi1tD2
qwI1e2oggrev4pEBo8Z9IdxAifP7esjkfV9Z2RNTbXrJvOHcvjHaTo3mFwDyvL+4o5O5B5xAx32K
7eoqGmZyyXI31bLXspL1+0bI3YXb8DjnJ+8CZX1UBDXkK0BsnTy83ZlJrZcm28H7RVtaMcH9APkL
z5Rs3VULK3NgVH8pP3KuTqzLAMRBrAUIKexCp+GH0pOU8LpiO4V6hu6IxMeSFGyh3gnwNeekv9O8
YiuMtUoWJndSgdjsh3rAf7x2/xke2M33hyz/+V/48yvjvYjDqJr88Z/zAyv5cxU/00/ec/X8yX+L
q/8af+Ff3zj9/j//uy4rgM3j5/yTU4vDc/2Jfft0X+Enyip+LaffPfkpNP6jc2NbJ3/w8yqu+tv6
IPq7Q4nbynuzeIzxb/5PP/x0eP+Vh54f/vHXK6vzavy1MGb5Xz8+Wr794y9l9FH4j+Pf//Hh1XOG
790/x3kl3cQHIQ6fDp9gk1Qf6JlfODyX1T/+knTj87hqQLpWVNhRwkL7r0/t4e+PgMlBhV1FqRfZ
1b8+5UxU0T/+0szPRMPfHunMuDADKvDXp5JhOuMj4zNoX5DVHn17RhEr5a+/e3ryQn++4E95nd0w
9LkcH22cvT9nN4xfkf8CjWw0dHtPuk5uUPBOVGECCp5KBLuLhdnGj2hzVpTZxowr+CurMFZOhj70
KQ5p14zuIBa9HvLAmlkNFA3gSevXoo8WepJB14GoX/UWhYlaHsvWVg2odbbW4E0RiHAGDNp9zejX
VtBvGtdwETXXtSGtwi6XkX6wLciGJm91oixbW9tb8N51SNBVvlKzJzsa9jbhtjv+nyTUU69MAKXT
uvAlK614EZvQTjQ0C8IHqvkykBKRjS35gSF1ftFYkp/KIfWIRm7xwFeqln+NZWXB9FT2kgA8wlKP
SydShQu/W9ulKPJ7spIOW1hgAyFFERh1qAnYaosexMk3q2tQaQIFzEEl7Iny7KvNMj8nwaqqkR9v
k2DVN+aMRGg+q9IXWRf2PAvU0G9Izr93Ky4hlikKfU6bnLssCXe2dN1x9WYYrNRvLPa17Y2rKOxk
8EzityiwHkINPRnkjnm5YcPHtJL3WdTwG60IIP2vSSihtChNKWbt1WbyFnRh4rL0RcAf2s0KrXVa
Xl9pjDxmpeSZafu1Mfp9WeLNxanROX0WvbSDuRwsRGDwhoKNNI25WwbGVYlAMIlE5Wc5vZHs4XFo
MU6KjneE3RjeDfUttIdvUrkA3rvH86T2gMoYNvG5MmgwfCAb0dXVilpuX7TFLDOtpwrycozWzYw2
hoSZUoMhOsjAD34x5cYxW/gQEwpCgcril6Ds+rUlUdwRagVMll5LVxEDswG8ndAZeu3WkIGGMpra
jYkE25Wyo8s4iKo7LVGrWd6pigsFVSg8Bf22KlPmmaXQvDQyOr8fMgFuA7oAJgXwB6XipjnKOpJd
V74u1+VD0GN08kItfVGJxMVijl0qw74314JVImTZCTtt3gUltKQ0dS7RRnWMrLrq4f7j6BGmJm0l
wCwGTHYDxiwmJ36rEldN7CXBy9JI/nXgTevlAObj4F8RLb1Due8GpFJEGEV1k5GrPkxmSpH+UTph
NH4GW0YGVQxnKfTA3gHqR4epkctMC2sznFuUo4jI9HmfGAs9BrBH0ugFBcJJGupHa2AzAaSHVkFO
Oz3VmpoQSYqCcG5a0NQwQnsuzHousfxJSfwhSK9avXWrCoSNOC2fjnbpH3vf8V43iWJ+NI5NFagr
iCTheU8bzzOiMgZr9TlL0xfomuA2JvWuArR/MrTYa95fBLggdkA3Vp5tpMGcfdyF01Diew/gtIwt
HeUtRC6TssNY38sKHZXjtGm2mpJtwshYFgXSVhqFZUF6Ybjfs1AnmzuEHhG4oL2RLIxnnjyxKpei
CfByA1uDoK0w3Kjfi/S64ljyoq1AiSmhOJEWthvp7T7RjG3FX5RCLKgeuimY1VaA8LLK16B8720m
eVm9LpJmbzFrVivpQuXFVWYX8+FNqmjuFrTyTLjPkwH7UV6rt3lvwSi9NZecxc9AyC+lsFwHReRj
N/JlKzoYBZSicdx/7ahkOSj7bfqCAU4hl5oTNZWfINBCwUw4UdQ+F6r9kIXYNVNZFWtFDOB4t9qb
WcB2A9rujoYjbM5rchtpQHxSW8TIaPMEt4dhrxTYPi1ln0JvJRoQnUJ8xYmFdQUhwt5lVrTKYdbL
uLTgUBNy39/7HwVS2/gVZnrs28fRE2TB8L9pkHQSbv32h/4XhlKj+O/vIymXZUwcyuPYa/zC98BJ
0z6Dbg5tTjB4QO2zxurt97hJUz8jaoH8LoIf3APeZSp/BE4SIZ9R00OZGixAHRqWIwD8R+QkEeUz
uAZjNtN+l8FBvf8PQqd3heafiwtKV+AuQPoKQooK+veLC4woSkXGsak6PKyF4cgoJy8qYg139RDL
d2oV6rMApEQwIEnRvMq5DPOflGf3Sl7qmNhCHpYsz79QmqMIooUgTDm2VkeIhPKIudFgRADNNxCh
DUqRQYoMss1bRBigNA6WgaWpl2H90IKysaekjSMEPhX9ysHp2rBcMCgXaZIj1ZkYvNDUui1Y5/bg
JTzgW5rKw1Mfmdp9TVPNdEJwSeIs2hWhzB6lVsUCRLYQ5xSuOcZcDhJwGIFU9VOrDR5jneWvnS0M
6fsiOblsHO/P0wwlBhQ7JOJk2OqAOAZlmtPdKrIz0tMM5YlYp+TB1BtrOTCJgApsB8WW9SV5q9KW
+sagDaXbVm0nu0VQFncDbbTAMdUaoDaq2SAwkkGjThZkYAFpQ3wvlKxrPZZrzSqJqK4u0nb4w1vp
2Hs4JSKRC/Q0xDbeK09HBymVhpAifaU7MLbgfmvrwTzH2eIbUmxBGD++pOoxLSX90uDkLFUDOYrM
lupOZiD4S+TrLAscMoJza+0W8dFMmDrqi521kmt1JkX5hg4UbFZlJYL+UQlALbMETLHbC5nmSdbz
vV/YIsHCxw1mpHWdvkYFoVeLKa87SQeFiCHI2EpK4dNytFOcOc3PtjJqNABFoMPNdjJZOAr3pWly
TBZJrzZwwBJ+oUKi+ONWprm88WGQ6Bn91GFJAmra5MRW1XSItcQ2HDOxpMyJmSY1DidBuFZoG+yj
OiJwO1CK/lE2hLwXugGmZW3IyXNKwhboT3Bj60ajnhoyO0QpbIg8O8vSA1FoqWJyBjCerDsDNQ0L
YX2QahC4NpHji3iz4IpdXxO1A/Ed4Dt+39Ayfyqgkrvq9QwkMD0AwjJWUI0p8rotnUEpc1BZCRyy
5AbHJEm6YanmKqSM//w8u+aH/L4Sh0O1febTA+t/4VE0ZlB+fxQtafRcfpodBDscH0fjl37c443P
0CMeoQoGjhyIGYyk4h/3ePMzbuJQP7RHdp71Dq/5cR4ZymcQXwAwQhEAqWfAb/51HBk4qaDJA9gR
dNGhk6Hbf3IaTaocI1hc05FHQGYbmHmFTLefhOUR0eocxGwzLm/LxCZLTYQPgVXFftP0kLQTMYwB
6wHwai7pc8VK4iv4kStgiKf5jIjWs7gR3QPOqS2GOLqyWrOCd12V3oLgdXM0tmcW72RZfe/tuMOD
LCNDocKY5NRaiwcJk3LV7QJS7oOcEtPlTEDBVGUGapoah8kmLkfUys3UkVpluIsakaFeZSZkWcVx
WfogHWWzJFKthapTFdBLWjHHtusEMjPxAJp+0kuHFFZ4V3KBu1hSmOC+Y1+EepWWDLeRoUhezQb9
nltBKFzNltTBSQIAUhG3yIPlsCaodjC6qKFQZkgpnIQD2Y3hdK64uQjoVzvN2EWP7rEa9TOqeAf9
42YCr0Kk4RFUTzFpFWq7GpB1iltIsqMnFZy2WiP7QhVbQnrGLKEyAJMzFLUjcsV5XJmOCaLMA+cm
y9wwj4U78Nj0qdxHxM8NrtzGRW5njqTrGXxB1eL7VvD7U3vczicdxrxGmRh8AoQQU6490D3tgBbA
p25D5FCCHIwFQcCy6uOhvFJzo/ACDXcCvbPoI9XN3iV2i+svI0jjxxwKUUz0/ZsiN6C3pIPUbCo9
vi7jbNuHeYfKsmHGD1WloI5SyBzZDdpCxYGR3hwubPbvXZ0+CvZ5vASEnThbJjlX+KyCXYw7MhjF
oXQP/TO6BB1Fea0wDYUjYEi8khUe7GJ9NB+AQSzwe0MIeaCkDmHaHhYmgJ+q3O/lQq32QYb3A9O/
FDtzBY3Ou4aX3W3X1HXnigEqCl3f9HyUZAl0fK1LvnK5gmIOcjy6n3Ptwc5AX3X0qiWQk43U6A0N
wjYnaTQ9d+Q2t9waaXnqlV3Hb4e2qvxA4nUBFZQ+7bzWjODU2gZPtUqgoW9E2V0Vm/y5ltH3RAcc
yRtsDhndLow6t8ss6Uuk1GLRg479VlIuOVVHIzwAy1DxbgbD3qq6Kd20NhzQwZGnQBFXJL79eGd4
l7SfvgMgzuEEgOge+8O4Po7CKKnIhAhkCdNJLWJkBwIIh5kJcMMqxV3U7UJhQLJBCSJHyg0LKbfQ
npl1rd0lrUp1V5LwTmBB3GiiuYnNxNR8EDTJQ9GEHewRLRVe59jeIYejVpHuWC3ox3bPldYphkBA
sJLwflsHbMGjHPoXgsd4UTKcWgBOriHbS5pNH5RwFoLXFvJphQTZj6KPqB+Bz/yc51K9pw0bqlma
wo2TlWEETjGF8lVopMl9BS1QC551/XjDTYLUKaEuk+Kh+r50tVbqNyYwyIRruLRaAYwy1EiVfVyG
oZlUKtlaCrNyC59PZIkUqvCrQYJYXNW00Yq1bYfl1FUQKxioVmyiDH/BrY1YvYkVA8IsVufldV5H
iyKFP0ohA/00RDOZ9+Es54H5aPSZXs4Mpkf3wuoE9cxYWktKUMFiIyw9KONZ+6gf6tceVqCXeLtn
dj0cXbD+hvoeoNjTAhNVhhQp6kpxa4p5FfdC3qRgP16hYCvPh1Y1PEun5QsbIvlCHDlB8rxvuCNb
GPc51Oht5ElOJ1wWDuBytYniliCV+LrEuy8J8NdroSvr0mroUqvqYg4doAxrLnKpLXEPucpoK9nI
Ydgcs6QFivNSQXTcaybrAJo/YA4TAGRHNthpt0inMWyYPXHtNlb9SDObOSQqMC1YMLO4GNYqVw1X
TwV19EYCT0sK6S6E7aXLIgSWhgrdq1oEqqeEKnxdYhO5nzQIN8CB4LpJc/UV8UzhFqV+qV42uRi/
jyjUxxAJIbgB13jq497XWibSCCcC7MaTjZEnI+aPKH2+CFJynyMpixxxIuwnmWbgUySpuE45/xZl
SaA4cCfCTm+2yF87VLaVBND/TL/SaJQHPtDattc2A9lAaHC05eAcegu6gTOdEwMrVae0u8InmD5w
ZMWlGsYtIiRr2BENuA23trVGJkxLXEXh8ay0kmEhUuwUmlr2T0plRfc0SMhThiJfh7A+ahpXMgb1
TktL5ppC75Z06I2NXMUAb2fVM4ThbI/0peEFSTqSG3rArC8cSxPyyft4jukFA9DE0fZ8it1Lhkoh
PSFQdCrj4SHQgQ0aigy8cTuu4ftNdJDX8XRVIbI1ZAF7v4XjoD9es5cteonMBEQKo6wSG0MyLhUq
329Ak4kKVa8RTA0FJoCFJ1nVMmx6tY5kbNgNNIaKQrXWwHU7aqiRWZ4YxgxvUZ3LBiN+HRmhK4ri
S9Gk7cq22gTFgdjGe9ZU0GoS+LVB0WdZ1U2xHggyiCVS3sSKtF3Rw6q2HCrTDw3e3/AoQQ1AOPqX
tGHJVZUZ0Twz62whwOj44+HH/RJHEbLjBMG1PpVSk2LIr2YFlItbkio3oUDlQa7BhJIZ8KlEmGLJ
tCreALDe4aTwQJRu7C72DQNMl3zk6oCs8Qab1fbSQpsmtEGz0bHCxvMLbFkQ3icIBW5lQS4bILiT
XEtuNDNvAOAXtUvMZgkTUbqIBYh4lfVkyDigiLbq6ta+kNIe2zh5/bgIwe0A4gLQ11HVqfZdHIMc
Bik02eW8fdVjzVg0dkNmmRIOF7bEiR4aHhZNgRiMO8OYxcM153RL7Mo+kahMiQvNCXrTZKa9x4MV
rmSamEh1IH2NB8TpbpXr/KZEmu0rM9VwD7gJVMeCTimdRgeYEVRUwPpNm5KXlNULe6igxlBQQHZQ
R4KZHaBBwzxhKnJHrFHTZJ5hw9oqBgIRoZYad0Rvw70xZeI5pybwh0SOi5UZ2p3la+olBNdY6p0O
MFJiSIFC+Xdcs+PnRwERrnyNHOcFvMsRbHh512cuiiv5po2sYVf3kI5Sw65BDSwJk8opW+2aNRpY
SLxu1QyaH9F9mZg6IsisSUIHSSP+Ggi7v48HsZZrwR4ykZelo8qiQWajL6KlKhLjAUe1PmukEGUa
QlOEt3oDuxiIWxI/aQ1QhAswuiwDHD2t6VG3z6AWE0RRvQ+ZYT3RNrXWqqSYL22lIXzlKEJv0kIB
mEhitbE2ax2o2TJKl2SowPbKCgS9DlL0RlV3T7wjOfVttsMtriFzHpVsrpHkWs0gqqhHpRJ/n8R/
lJ//v5bPAB7lKLR+x2Z8Rzf8jVJ4eT7OZLz/9b9TGUigQ1UQWQwktlCFGlfaj1SGgY/gvISDFQpe
qGOOe8qPXAZBmgOQFKz28SQCQx0z8UdqffxozD+gkIhMHKap+Ue5jEk0CFUeRGRQB4IXFFyCTX2M
jY6mPEk4eKCBhQtKZUvzPjUXKm6YjlW335RhwBx/MHiIGEJtX8uQLG0Sy0tp4LhsQuqQDdC7zBsF
NCJ1RiVV2+rVl/eR/P83XU7qNdfNQVRAwnxCngwppjp/AxaG5f8HUmYwAftoit39t/9pwfLw0xr/
Op5r79/7PtcI0T4ji4F/IM+vj6WSv6ca2D6fcWoQQFy+l3d+zjRF+Qzx79FDRwYACo5k+NKPmYaP
RnkEEzWcUTcbZaE/mWmnh5c0LgJoKWMhnE4wOYyyNhKNvA710k2HlZ1TF9mgo8G4+X4GHtczfvfj
k2Oq6cssL5RWXrfY7Yy63PM4XDa24n/88+MF4OfB+7Pvk/tKY1a9maalvLbNCPdP7OiXclCny+/n
L08KCpbMEwXgT3ldhIMP5UCnASE3Gdi877aKLoFyfvj3HmEcuaP1naukUIIBDQlrS8TG1C4lpX43
9OOYHf0wq5VBiZGqWgMj4nQKlOskG7Xd4YK+1u+GfnIUx6rVSG0xDlDnGXyHZMrH4zGBnP4c+UkM
LSVx0MuckzXRhpkGuXI7ZDCXl2atyRZ62lzXKep9oHmoHXyQlOLGBErbqmzH1vmms/XrEIaJErXW
VlFtkwgUJnllGAzipi1ffNzHcXqdm3aTPZlx3WpMJsvrTk+e+gAM9ARA/vSbrWUrojfzj1v53QhP
yi2ENqQKGEYYgBiEIU6XXFg1v5kZ7+nzo5kR5pIoaYkVb6L0Dwldo5tl1oVUwm/WzZTSGXasqwwZ
nc5q1eeqbw7MTcirGV3LQlkElzhk7zeqM6/gvSB4/AwVgwYSHWQoHh9glLkuILEmQdGqRyUKwtag
70nWSmWmRxhdMVmfhaTeZWnu96nthmCztr3shVLriQDqFTnIj+ZwXRiRJ2JgyfVwloUSvGHybRKg
GGCliBZbsehk20UxyW+4NFOghjNAGFeEtqs2kJYT+65/5HU1i0DCQWU570NHUlIEi9FVL+fXtcQc
qxhmTIG3W91dtV2KnqBGqq8YU2YULmwkrHwzFXNsPB4yVctypMCm7ZVUf8VNwjPEG1Nkp4kBwcZt
PjDfuiHxzCBxBzNzLOT9BtWpVHH78QT83TyZ7IF5m+iIqxN53ef3hfiK/AVhlyRi3m+M517g2OjR
C0ygz5LVFGvIQJYvG1D1r5DtylrTHcpk0UGwrCr9ULuJtcitlWjGc1zje6g3xxF44amjq71jUelB
FeHCqupVauerHmeZJwHn10Mr9OMxOIWG/ms3es+YHXUTt+6i5gLzuWlQyFaeUgDxRP+VxMDJiCeg
E8FgNZ2P23qP6c6NyWRPxbLsBiJV8lq1gsc+IUjK3BglcOSy6gy2tOzpgSQmlpZ+XRlgK1Uy8ULD
XKtx5QUh7BOr0KW1/BhSGjoRAAAhJrwg+pobBcSqhJPSsaCauUDAuU08uEyxkH1a2aiEmNoXVO2c
qJY2BKA/nX8j+BHRtC5BST1JoUIBZ/McYvKQ0XUryAOH8n1L9oxtAzWCgt+DlR4YgWoFkqQfj8dv
NsAR9HI8RQIJQW6dYeyV2nQSqOPGl1KtEwb6z9c63cEJHbpMInit8LSNIogB5woIx34k8JzE7yTJ
RRGdKjnsGr5a/cIcUrcnmqfUvSsiG6WOxw4Ohj3yTYpMNkl8myOdUxPDzxWY+/x7zz85AAyWqAWS
Yf0aYPBFqOE0k14//uXfHGC/wPjjpA54ruBoiTaQUPIllErVt6xYgOl+IT74zeYhTyI/jmJCbLc4
ZCoJJ/a+aZ9V6fBx738zL6ZZauCGGmgmY17YNswEFv0ltsvvRmWy33HK84QT/C7qQ15Q/z/Ovmw5
Uh1r94mIYB5ugSQnp52ehxvC5SqLQYCQENPTn4/6/9PHRRsTJzt67+hdsVupVGotSWt9gwSABGbQ
fO82yc7k9z9Pfmldpj//klBsWopWE/iQDjrqNjqxH/ZamWRpXaY//zI0msX2WJFBPSY8LOFFZ4U/
T9mcouKbvDSXzKy9Gmqnba8emQbHgoxvy7jZ2Oi2laqHvqy7d9JXSBT5On9Ms73Q4iCrzAc04UKH
kSBVBMDmEE9IY7/j+a5t08gT1iE1i9CCGg6Jjagd661SoLuSa37C7X0qzyLtb1sHkMTEF8W7MOE3
POwbK2AN26dk46kRI88myVbudEuLN0s2Suv0kJBxcCniSmTUEffW/BOWRp7lGtRoBU/TYnqk3GXD
lVHRlfywtF9n+YElMS1AIBuPhYD9e5dHKujAiX3bA3Dq0DWM1ffTR431311VN+OIzleOVJlsFX3P
zZVA+H728E34d1xZpBkiDheAPNX9kVyN2fM4fA5E+nmhrazQ0tynz/4SEaZZoX+exeORkg+pAWy7
RuddGnieKjLOOr3ASY02KeqN9ZrG1ffZAQzMfyfc9Qlso2N9PNqCRWC0h0OZ3Chrlk1Ls57+/Mty
GJbFhZFiOQrYpTdtZFTeylG9NG/j35FJrsaVCprDsYrvhVB8E2g3C5CvnxPQ0laZxSYqbcTk6IMe
LY/6Tv7Qq+fEBPgDZ7be/f75M5a+wSxK08EopNNPn8F3jfnowF0ubeyVL7C08LNIhbUl5JskIrUq
QwC+k7U3/sK4c0cWkCkKEAsxrnynWWCuXY+Whp2FJmtcJa09azx26i4ZNvEY/rzGS+POwhFAWYJm
OqbbgD/UaffCXiFnLvx47iwcFZ0BoTsNTMhNq95qeIMZKzJJS3OeRSSVQ9q1HdaiZHuI3cF64LK1
mD7vSywCdpEp2fTTQcPPgKXg/8LsF7FIS/OdR2IxeqRh03yTrXNXyc1l052FIFTHBJqVGDZPT6kR
tOP2snFnYZfXuCRygXELctsbb3X357JxZxHX5CyNcZYh8zvvfX5KMr6S6RbWd649p/ZdbdIKORQY
EpOESX7ZQsyxPpQkYwzo9ng07Xt9vIdt388LsZA759jgBEp5pdNgITJ2a+fNrRQFKmEkVLm770vn
wlWZBSBpkjjNKnxKokI+QzlU/Zp/ydJ6z+KPtaJuR8HU45hsmmHf9yvvk6Vxpz//En+TGDv+a2BD
U1Afg8xbWe+lcWfxJxWWyRpM0SN4oGiMN+Si+6k9hxYYo1YrMK9ETi4O0IWIL3s0AH/77zp0DXz5
xtrrj0UXWuVuWIMMfF84AWz833HdpKzcusI6jN57xz9NSbeDFIERi9DjDyapo7Q5/7zFF5Z8DqDN
Na7FLXdGvJNRSpIPWvnr54GnPfbf7x70m//9DgA6MKdhiEkVUinwrNnqA44BK/p59KVpz07DvIg9
Clnb8djr8CKjZpCs0BmXBp4FY4ZmHysdLH3LN7azi+WFE56FYgP4ahn3Li6nDohs+k166YSnL/Il
FoeJ+I+LDHIfOxvFXsoVtMTSQsxikRuyyJwEv1+ZHKmEG9ew5mWytDNmxyE3iTC8KXt4JuSf8LCV
+rkka9l0Jnzwf8tT4HD9uyCAGHcEbPjxqGVvYkjOiUeDREZDW/ogrm8867HSar+GQBABxWKAIR7R
7qi2HczIUFigDeouTddIPTPC6v+bzSyUU5lWisExG9E6QVxA+4lBLFw7yAbQB0RGkwEZ69z1wPhc
FBlgA/yzH9oqxScUdDjGNDnXrLrhK0l/4WezZgHdt9xKGMU3AdE2gxpbFd8kAIr8POulwWfx3Ai0
ruS02xqwmYHhiFz1PlX0lRN2JiD1n19hrqRDATXggus9uJ6opbS9L2ugVW0ZJNVbLNJQAQme6MpB
H+QR6C0fvhUhM9KwM4nfMNic6XpUael1VSohzWxYr6mHZt0ZFz/NN6lyrpA22pqwiw4hnKg1SkL7
flh7/C0E8Rz82Y+wZMFlBVkHaPlqX67xkJd+rllyMEdA1mSOcVPt0AOAY9qDrybD2s+1cO+aE6zr
jA+lPeW0TlA/zWiUD4HaW0EOOLOjj9s+Mz697FltvU3W/iqdB1PfWh1+ptIOy/o37cxja0YDezah
NiBgkmcX+ZbpdpiNVuBRY8/Ek6Xc/bx1p5Phu19vlm+4mglPdMVwZPANy9Nb0TG/0JrA1NYsLZZ+
xVkOQbtH1sJQobUP4fKMfg7NZTnenOUKalksSdVyOKro7eFhcuHT+i+w98uZNGpVTgaGql2HPolS
QGXJXpMiXliLudZXSoHp6jOs9lAdrTwo25VfcWnc2bkPSsrIudSQgABwJm4XuPTCQpo5BdGX1ahp
AUX+uhqONpqe0GZ7/nnfLc14+vMvw3qtqQibWrDBFuEEJ91cNuwstBX0fMHcMIdjV4bW9cXD6rPZ
ZnnT5nXcH9uHMW1/MSo+fp7vQir6W3f/sgzMYqThDRqtLd9lymvvppvYoJc9HOZOeTJj4Op0UAyB
Igp6hvyyS6YxizuwdZymAgLzCPt5FHDXfPEWdsR/4VrjhuDnw7DGlXUHW6WfF3hp1NnR3KlKyriJ
DVEmZ4D23qgCKZWfh57I+d/lzrnPFreN/426GLB4rX31cDRbTVCDm2CPgOINoJSTWzXjvsIhDlOZ
/tB4m8T9I+IyaKBnnMf3isKiqjp67u3EchjQ4NAfcv48CSQOTeuLbPCHCho3Y73vs35TZh8dV/aW
NuzceGfJu6aDX+uOefs4cxsflUYoFDHf49AVqg1ftaG7A0Ys1IsKlfteogUKDP/Ul59XYGlxZ7mh
sZyCu203HCFtI+wgXvNtnQnx/efG81cY7ktYOF6a1gNR+yMBrsZ27kkCHQ5NjYruJVZu1fQ3pX8U
mDd0z1b7RnD9uez7zLJH0qtNXNZ4aUMpqSx35rCiRLK0TrP0kaedWoJYiYrDe1vtVoXtl4adnd2O
1+cktqZhP63qAAWhn1dh4Urwl+rwZfFx4kGAYPpV4wx0KOgejne2/RF3lzX3/4vlZBQjAb4b067i
J8OGVNBKKXjh3vVXBPTLvG2TlTbUUHq0tqFOqMb4C9Ty7M4qX1u4a/y8OAtrPldn8Ghj4AaOIqAG
JlLrxyz8edyFg+CvMuSXydeOKloO98FjXmyhGeRnpReYZK25tDTrWaBC7UUWdo5ZVwBwVPuO7X+e
9V81g2+uj3NpnZgyYMoaictdfKUR41YfDqQzw3h4UJPHBGCs0exCtbUiWmXnVNN8RbvWPCVKEwjA
inpnJXxnwfgUSmrgyuSbmslQrZxbTYHnqYJXCmRDyz+SwRT4QdWSEBLyQYcGEPimIc37lR8VLrvf
p/I5u8VstRY2lnjVFyAxjaTbSGaGLnrOXf07i7WgQn2JEAPt4SJIVHcDerQ/9kmY9/uWuhD+cvY9
bvuCX7esAyStDF1TRopNdzkOdm5vdHUEmIcApQZuDKBbTC/BCbvqLTOooH/v5UD6a4+9+dsA1yvL
Xxym3JtaG1l6cQPtMrV5cqS+ET28f4jlg8EUGSXflG3qD+YHS6+SRAGixY6a6pwkzzSLXLM+ae0Y
9uC5uda+VBET421LMUkQxCu4GHBLg2rZo8Hg1dK/UwrvMfWVlqAAgv6RcDB2dB4og+n3jghcV4ER
w+NonZ1KD+Lc2Vo5jALdOIQUyag+xoMbFMSEwJx1bbtPrnGVV3C/GrzQG7yN022V2A2STD27mR30
trLhuuZXxSdkqjZJ9mY0+VkYEkKS4rKcO4kZfr1gjmZMqtqauiwG/BJhfr62V6bs+s2Wn3u9oqns
UqfDXZuxh8q9cn9XVxzGZmmQjhHTdgTWPdVKeC3sygmH/vU7gGCdAFGIl2RMD62MwRTZ2nBL+Tl2
/z46vvsis9Ou1RRZgYCAGqei+TZ/h4FGOnxS44rRB1rtPbmPjdsGuqWeA4LBfcW6AxX3Sh4V8Aaq
Ewdsah5Yk/icecKjaefS+l6VcpdoKD04CRyomR+7d5xUTwmPKKWBLWxQorRAB6Ja8TYFy7fAoEHx
upMbvawBTutCUz8k2VPq3JZk2zhbBQzsle+78LvNDuHGdMA4VlRsiEmCSEEX/PaygWfHcEx5yjsF
61h4MP068/bh53EXfv2/MOkvR8KY2FpaT4UVV1xl/NBnO6VfwepOV/Vvfvq5SR7g4bU1FDgq29wE
VPB3DTO8stH8MsmiFhl7sOtD56YrZ9vChWKu9xYbeTV08dDD6PhsiQc4lZk2xADalS+zMPwc1Oxq
KRvbCmdQDCV3rqQbNrwJLw3sbs2pZeFmMYc2C9mquZxuLCA4w9nP99x9LA7Yuna+8h0WDug5qFmH
1CrEXnFA46lmyIh2m5/30NK4syyo0ZQaOcO4OazjkqhoVrLg0rjTnv2yNztDlzB2RcXTzqGyExBr
5cm69FtOn/dl3JIxrpWcDFBal6HDS8Cni0CYZ4k62koeWNj7f98cXz6CKxAicqd2a1c/0frNVK55
Dq8zFYKhKIFBMASA47WLxdIyzXJOZedSKTOUqPqmDHTpbgE0uyzr/GXFfvkaEgKBpZkIyIEOAUmP
2Vq3cWmvz8p1Wk6NIZm6ginonlo37KsK2g5Sw+rQg6qseeUZ0xJ8k4LmQFS7SpuW6shujnFVKuCp
GFeeUwejeh4rOHPSasu8X81wVoClh7KtYYJWLG6sFjoDNQRqoHMIUZiYa7461mGnQCQj9YKejQ+s
fizNZjumUAko/+TFSYF7MzyFI8hyu7Yb/RxYfy/8381/3lCw+9JwOSKrbF7oAE32HpokEm/sot2U
ya+sgKCFDdNmNBlqdsviG2rfOu4vznhQ46jLCqCOIV6v5yB5o66meF7Ywl+DQA0judXyp2IIC2ct
Ay8cJXPcbN8rLvcaNBzNPOyasN0a2WVFWHW2XWBwkylyOqQI/yV7GWZcrsTp97FjzdGHcQNeXFJP
G8T9KKuzsuYyrC1AwEGy/DfJjI2ayNHDA5ejWaLzyif8DirAhXbDS9TJBvJG0BGg7O0WiuPSCh3z
QNmTRt6MegAjIYNcBOT5R3VrwkCIDJ8dtFPVDGxfeEbAiNLJX7WuCindiHqbEWjvKZAwdNpAb6xN
65gQfIXqDQGxpB/+xMoV5ccku1KLO42drOLIypM6nqh1bIY/Dd8xM9KUVzsHU/msCJFGtHkQKtDn
qjKcXI3cORxmly7XnnMzx/vuwO3XobsheRZa7hvUDrgdkva5pHUaxIm3GZnYFOOnA0nghvtNchqh
NJWYeKCYQLxbQW04oWF6UIEWp6RRAYV7cIaHlJ317qHu7kYJUWVyVsv7sbyq472qXOfljhRXrL4Z
6vvMPNrGYUzdMBlh/Z4csxrqqt1NPskT80d4fjHjt4Aqoa0d0iHeptnkIvqbNt1GNZ0btxbPA0hP
if2cwDtSKLeYuil//xyzSztqVgtsidHVlYqLGogl0MOCsMtl484OWbOwvaLqMW4HjwrvNK6l4pl9
yf8tg1lzTChEJOIEskQYWI0jtEUhZOmFSXxLCgX+LY9UC438JXt+jSNrvFKcV8X6iPPRH9295z7b
6R+rL+4Yp7eWsrPafJc491rGIwuv04qAYHcZMMqaO6THatOxVAMKI2aFDzVzlbz+vLBTQP53jgUd
4d9ArcfUyDIwY44j9B2RDJN62/aPkK9u1bBHfv/5U5a2xeyQTmsjl1w0uL/X6J+HeJ9cNu7sXeDa
ZWk6bEIK5FeZE9I2/HnchbozKML/LktO7fJ/ADYt2Kk8Kzee8560kY4jpVTyUGp3PfkwnI96OLAU
XRshw646FOUQcb5zevBlhQwcKHSkLaQyx198uEZJg0I1vqlVsJpCs7xWIFpmg0G0afTEV6GwmOqf
upftyuKP4rK9LMtrxmOfaoe8V4LYHSOStv7IHgW/gW1LI08OubGMa8gnQPTgsl9qDnr1IFStFTHe
9HV9l2tXoMxfOPDsRMjaXstNgh2s6Rv7Q/6vsML/JyLTcmcJx4Bqp1JMNQgVhueJ/RKjcvXzHljY
s3PY6wCZckUqMZolHwrRrnuHr4Bev78pQK/x371Vyp6onRiA+HCh646XcmI/tHBN+nnaM9XW/2S0
uQVrUkLJK7FMPAWV2ueJczQ7kKkolPxE00TE+OOigRmXPVQ9uQEbZIrrCjS60hryNvBrHYjy5pTp
H09RL8vdc12REdD1AiSH4VjYzW/jOTHM3z9/1aVfaJZVSAcRU0vrRiDXfSeGVtZK9C+NO8sqkG1L
mcExrsR1NgmTP5dNd5ZTUgXtqiwHPka3n7l6uBCUDBW/f/dTZRR2rVSYbmH7PdTSVzvp08S+ORvm
qNlWzSRLJCbcQEDRcWB7aD+6BWSoy6vcaX3SfpYDHhZNmEELyUxuUcgMMhPM0f6udD+SzAKtdwDf
V7+pMrBQ6Asb2vsONMqGxiFOGagmQ1YPhuaarzbVTgD01r6M+vVYnUm9pXQnte3Y4rXe3HTixSDq
/qIfYo7azXSqGjXDgplvBjvU3cp7ZWHbOLM7ihh6+K2NWC4lvyHtVhUr8fP9c9Gam4cnrZFp8DtB
H9+86Sy4A+YV6iPQ7E5NF04oye/LVmX6Wl9eu6QzBgkyHtKSXoat00TCebhs5NkdoxKjpTJniqd+
J0XoXNbl+i9BMKWKyVi5GFdTr+RLt8Z3WFrvWfj3hiHJ6LRAt/MHG9zeskKP9FGSTSXuL1uQWSYw
Kp3B4VyiNtgUJylQgpUr17mFs2WO1rXqAVJ/OuZuG691Ofq6ccVdb+VoWdjgc8SuYZWmK6bBR2sj
h0ioK+MuTXp2huvMJE2d4g5qZa+29znJBnIn2Vy01nMzvjSurL7TsUlqsLHjwFyb9NJiTF/mS7jA
CjHLnAqohyYy+13JtpdNdxaFvTdQFUaSeJLH70S7MslFvRrciv6d7qhw7tUQZT7iYQilTwhNXjbf
2Rnsjj0qQWqOpKeF0D2z6AqYdGl5Z0E4OCB2Gk6GivM2PrePl012FneptOCFYGPQ9opv1gQ/FmY6
x9PCQcqDDur/zBRln59n+ve29s3ZOwfTxqLEG0Dr+2NnMQhXQo14LOxf3eRRYIoDhXlMGR8bW4sy
agQ5RGjSAt3PkqCLeGYQQ/KFXW0rvDCyWwVgtbI81eVTwV6oSXZdScLUGsOUdB8Ay21qiEQ4FNIL
sQysRowBNfSDgOSBlT666TkD44Tvrfba0FFCuan0diuZBZHKZ9rW+8JAeTp7BUIkKNXR2OeJBfir
DfE8FdSYoFcdXyFsH+fFvq3EAeq10JcZ2Ek0151eHtxm28R3fY+CyjEhO0H1rS4k5A57HVBXi4Qo
XIYsTs9jVx1TZTPY3U7HieKLofPh97X3qm7veTASJdoWVjhR2XkPXgojO5YQe1cZ9LLnwBw7VZEx
deKuQqsoD+PKZ+Zlye+vgPmXPFJDijPrHbwG0uZK6C82VMgb9TJQAtoF/0a9R2TKSjgLHJn1W+r3
Q/Hw8/ZcyNjGLPkJlqtZQ0ewK4aohVCfKV84NtXPgy8E1ByZJAreDTBPwjEDHmMWpubu53GXJj1L
gbwYOGs1rHTSbnET94simm5RPw+uTUv6TcD+LcJ/+R15SnkDASWcM/D3Gg0tbCAkZ8CoAeZdY9kG
XPa+0EhYFHoo3U/FfmHAveYi3ppte2uu6pwsrd4scWYu0ZrMRqJX3ReleiouvLPMIUupmmoeAdrh
qLMn4d4Y8rJfe67qrkkB14kO6dOIyOPw6+dfY2ER5nD+CmqERuKlaApF5DSs7J+FX9iabXpTMK+W
bTIcndELTdS0xwYIGciAj2t8zenC880emqPxLRidwrIO1AwjtqGVrUSq1YcUt/1UPNDh5bK1mYVB
Clip2WdYcLqvT5f1KGAA9m+iybXYNvMJAwqhh8caf5H7y2Y7286KUGGFgzr8MTNhCWjcMZArfh55
IR38Lf19CdhadrxXwUA+NnwvexMtJMDyszWKwsIOnCPnge/Te01i3qUAKOceBqwr59DCtOfQed0Z
Bzg1IjtmzlutjLculT5Er4qVVVma97Q1v6xKEdeiK1Psjnq8EcM1W8P0TMWIb7b23BReGao+V2L0
UmM3DhhQamgKBTlYNEWcB4qqhlxPN3yN/72AboWe779fg8Buw24FusJGsh2ZFzbVW49Km6X2246K
rVlMHp72hvEaRVl0ZeQZLtA/76ulFZz+/MsKGjYU8kWK3JPfoWWzch/8e2J/t36zqOUZQGYeQ/Ip
XXJM5KbJK1+61k2JinpM07Ae+K40rQ3D3Wkoqo2qKqhU75kJ1ElZbid3vEJ7xQhBV25z96lQb8bq
kBPwldunzJV7AlZKDARhrLW/uvY9F/e52ME5TNZt1DtuwL3firMmLTnTxP9PkdKc5YusMIbSsCZx
eQ21noMJxHjFCnh1KL4qyyNQOGa+H/IbsBcKAR1m7TbV737+fRaS7JwPkCUWKM/wKzoWyUlCkDke
90J/pt6xg4vszx+xtAVm74wBurMN9gEgIU/jXR5dNOicE8B5Jig13P5Ic/yWzqYd1mJex3++D8+5
TqnZAXMD62Hcbq3Wb+AzXv2yuyuivrjiowO6sDB2pIV4vheUznubEDTdD8CQQBMUdu2547ftLiFX
LuuhVfbcOc+ufeigbu8xXy2UratVoVDAZYTcmqeeNXHlGHsD/xd5LmMg6q1AGnw7VjDoBMCvgiuo
Y+4gxQy1r4OHv6h918P/lHnsqPEPx2th55LDWEPz4x5aK+afyhJ73XlQ4LJYNUBRmtcosW/glbTt
VbbVU6hAVGnYVsPd2Othzg5NfO60EqVH6OmXcagqccCVXezgaWUz8L9dXxrlqfLqkHRig5ZzAKp8
yLO7AoWJYmQB7NqDlnR3CVMjS3kq2R/maGho45+8LZxLAurSjR7fl+QA66Nj3KVRPxnuXgHYHJR1
CLlW31FOVXVoTS1IOsjSt5+DAruBNKi0nZmRiJsFVhMeRVW1qeM/avfe9a5vOsB8atknwxJNJrRE
dhtFvfaKndplG15XO/iBgVDFe5+p0PYc1H0/iu2gQtJQ+dMV/XlA1q3Lz1o95I3YGe5bNyFv0wol
3MhCLy3Tnwt29Lo/EDsW6ZNeZYFaMBQak3BQrnu33YrMehLxXQ4MP+fFnVWA/IsA9tDKJl0EPYSw
y+3Qkp9dxcKyYeAs6lvVOnuZ9FPjuqajryAt+d0QTa4qlKih5cCpBNlIiXnQeA3m/ZFnJ5Np8I8y
Agb2g9az0E3H0HTuUTVDxcgXvbuNhyaQKQ089Ol0/ch57rf5H6dOr80R8llgc3bG9QgFRFdYsPcD
BNp7p/0W+OOw4/Z2TDQfcv4bHKRAgwg1rL2NucnMe0s/w7CU9A9tdtVCA36IevxjM/1vS5nkJIO6
hrLkI8uv8fcSf28fvK3cjHWEzin3NkGewPAZr4wOEvDOVujc1/HObtvrFjiUBP07+7rgx1p/geE9
UDVIxOWnq7+K/MMQb667bePXIX7V5CdMn31H2+aQvkudIqBUOdHJp+0Uj2+xvsss4IThyNSee3rD
6LVO97hOQ6uew/8oBncZaMww7k5FceLpplPvvFT1bTBZauU6BpYC7tYbdbhBHSciSr2rXXhUFy9t
Bnc5F0wp3C74W5HtS8lPMR0gVNhHql5GTQ1wBUgvieLt3LLfFeYNAMEwV7i22lNnNzDX3XQFKNXF
u2s9lMPkg0xDmAY89JAu01GTgEreCfekTaPdFAQTFofJZxXWDmO1t5o+aslRVnoItyP4NB542fom
NqmSe36PrKNose9Njdk60pGIHHD9MscXZg5INpa8y3Jfwjg61wEwGfvA1UVYu1sDVjgpYiqh8uSl
Z8u8cdRz4QKXHQKQjp6YJhNoJ7w7/BbGHFfE1O96ChSKYfpK/pShrgpXM6VEbxfvdLe8z5t053El
hHzEBgKppYL+MFC4VN4V7Dfv8zMM2w4ZrfzYyLaGcQeDB5/m3K8UiISgQdILOKgona8XcFcsZOh1
D543+EyYG6d+tXkOZivw54yEDekfKYopsuJhpt1Dl9e34AvEvUcpgIFC7LnEDD04LDnudY4V8Ip3
OGj68IoKMlbs0OMPFCh9SJCZDevKBtK/4o+mBlyeSHfwsLbAO3faEHwDAK3ykBtPnn0f608y5dc6
pCcJ+I4eYB26wSJA6zdMvJEWdZdSvHC1/6UB0ed4yqkXOATKkU7amUEFU5CYy12m0oAYzZ7jxdTm
4CCo7LUCBJ72ta8CJCGpFTJ30m7KI1M8DHXpezKO+kGGfExDp7SibNgL2hwZjRISNfD9QPSW/f3Y
gpaabUp5pOIFlgSyfrJ1EPhvlfIZJVSFHSxcePBv9LAmM5S3MrntsIPq2MPzbZKMLfwMkPrcuNGw
Y3R5D1cBAOdJZLfbhG/c6ibrUKh6ytJ7E8GSlA1a9YdY945ojgWll4V2/tZX7IBk7YFzphgJKnQq
8Nfahql3raZvM5x8rfFoOHewKRtUGtIOzLP6uYrB9fRyfNK+I6eqrDZmbaKslmwcvX9IjbeSHzQF
5dqEhYWCahzoZUBpQYFW6d4E+23pe0Pg0sf2lXXLyIc2CkTEFUR0dlm9a+gvrTlkmFJFDgBL7e22
wY3w2Fq6H2cP3bBVWhkO8RMQRFqlhZ6p+4xFqgPsVfrRg2TndbeWCIm49+oX7kZFf6O0B6mn+6a5
Q7EHRygduo/R1PyWZxtdUbZ0xC56tct3gbdUAjcGMTgH+Mf5GYOgQrbXM7CqT2WpQVWhwuWL70g1
+EUV0eG6gvldXSJ7JaHQzlpebUuowdZijGIY9GiEbFLrDDLgnpLrERVsKnad8seGhiFAOyq8rTIN
hU8eoEyIl5EFhT4Cgl9ZDgErPH/KN2Mlglg0DxKHvLgt8mggN6YR9vlVApqlk25VY4vDGNixIE+Z
n9JQ1d5VddfrMKWGQ8SNZj5p9GxQifbYba0AwAUCszT9WL9pXTfS0IOCDkaG47BLnhsS8nKHVhJE
He7S9lHB2cddKKk3DPrHsMRobHwGqB9eSW4IAZY6U468eSetgsA0YcjL97AaCTMAyyp103q4kLU7
p5InlwqfNzDncHEvGOsbHRaB2NDXtEAfAreWIs9DyAsHpNkjPV877CiRnSrGgpSQIPHEVumsQHc6
XLUgqwovFx3UeMnuPYVEeXuCe/bWKxUo5EnfSyPwyM4JileJQHkWbd80+VSHU64fi+oPpCIV7UyT
QyPv40L6Vv3ajPGGiHNaIwf3J5Y+jSkkcUceusamQdnaTF9F8ZzpEQx2cfRGEvwaN0cGIzjeZRY5
0GqpOhUJ/JNnOxCVgrRMsYmcUEwO38gA/bPnPVBnNzbXtVWFdWptqTxWXnGtse46J8BpQRioV9Kr
GppiDfD2Sorzxe4dvIz+gLm87Stxx+o6YHEcpiPdwgjqA+Yyu15uHHzp2ONBFddXRddBGfcWl0Ok
AjcC2sam7zqM89I0DYdGCUUlIk1/APrHL0kOt+Sr1vqla/sintbVOAvYTLWIIdHkxwZLYOOFkSpb
O2uhJ70tVRaV+ceI863A7WXEnd5wUYPAJjZww66NJOpyK9SHXwoOOBtqwJJfD+S9wmVahUKFk8Cd
CTFdC3iqjzcwANqUpjkFgJfIHRHeqQHRybB+O1xEueNuiAJWWFzum0H1De7B0pgiMqsd1d7gtBba
tMFFINBOWmP4saVveJNGWmpvWrHjvA57CjKhMmlhHHJ5ym15n9mftnmO7bu8OOMC2gix5VW3GfOj
B9cMS4O/ZbaDSExgS9gejBL5HWyU4kQ1KzThnlnY1sms8lDUuBtW+q5ggy/GYltRHGw13YoadDBL
Q2hUgY703JhYNamDVmVuW+t350Hrb0DjoXXYs+FcG/0jG15wZ9i1avcGMwh8vHEkGjzLejhysg74
rY+BbVVibTKUYkf7um8dX4N9XS+xGXEtZzXM/AoKi7bbshPwgmMIjCZQcKGSdg+QdocHQb/VnOek
MKJRllctjJiHpIe8U33LoVaZcO0M28Rt20lf1DlMgEq8BWAnlR1TGFSiFuFRLxCtG9QFRMJsExVh
uImOuN1wNxCpEzjqvua4LeYYoMCicBFaeTQ6PVSl2XmQNzUrI5aLU+qUQeEmO8DIAwXqFy4GdYDP
yBiEou0RTT44lrL8qoXgt4FlHpXxyiuBHzOtV4qEyiGvo+FSNOqfDYh+duz4XlXsRbe3ehrUYBD1
Hm74EKLRLboxiv4uH7ttieD8P5ydx3LcSNSl32XWgwh4s5hNASiUJ4tFI3GDoCgR3psE8PTzVa/+
qRHFCK46uqUGQQCZee+5x9jViAnLsBqp5KcsvreV6bj0mG9ohkwq0m/Tqu7UZN9Wb50W+qatcngJ
z5wJFu1g6cenrkLjZO/rTFphQu3jpEdvi86tCrA2XoUfY5h4Yf88mM5Gbso19uV7zdnxe+TKS2zE
QUxa6eRrGnlv2A6NWjAX9p90xCrHKf3Mmrw48uqrYvowiH5dzeveurM0bhxVXykgqg/Dqakt3xQP
qjoHPRhQJdsrnPjWU6Ke27o4ND2EyBYKq03jSBKfSRRj/9TTIkbmc0RwegM5nsoxjULfjio/WSzk
qmI72s2HhTf4SvRsbdbQHev6gnvLylTPQ5X8KvT4fmanQQVZNkGyJC70hYJAtXg6lMpIcYcduMKu
nXRTuS0wlum16kSenIFODIOdlTBLNFvVNW1tE9YPXXsUkcnu+CNxfmHMV5OBlOMzEnOk0QElPRR+
dnE8gbVBOQkbnGdpI1dpprUiV17WakeBx4ClaMQ2qkG9PJWoJSMOXkNcsFH0axur8rAiAX56lPHv
JsrdZeiDsDHolCAnp6omFC6b5oMjCX8U1pqsCIgC7iBCv4mHlZk+KhExj6rjzjP9BI2kSBdSziJv
Ckt/WJ6tjpKg0N3CNDdOqnCgE8dTQoIs2CqzHu/9drp3SH/Doan3GpLolzZzCyM+LbrjqfJWzrJ7
p/mwG50c8mrVaZO3IE9e4JpPk+72NAuz3Z30+XHR7sgq3RN156s169HYO+F5oSmP4z4IHbrgqPHU
XnfJmQnK2CJ+YjzUlf6h40qPS39T3ffa2ipPkbLDE3rlKD/V5HmMz6MTk1N6YN+Czd4mxyYF1mgG
mNBrE2t9U54fpTh1w1B1syq/Z8xF/VCvGPMG5uyctTTehLOz7bPoqBdibUTq74wK1Rzjg7Ce57Fh
WkXF4BRAMMsqabW1UyRuiTS2zNg8TCnQHGJjoWJ140xDDsCAbxvm0OpK03DgKSJCt5LrkHdthtI+
NE8anUZnMUwWj4NF0H1G228tWhBpx5HEU1LtwYGmVW62vupUK8Ou3YzdTtWVu0SKj4KRsZA9HSmY
RKVTRGiUVE9SCRqYzdfJ/nDyeN90xIwmv/oyeWIqcwcqgnmDsitjTrh8sE623j52fRhAt6NbuLer
6q6Oz+n0cG1M3YJiOOk1NxXHvGTAbKlHU8yurfeUZwt90T4y21Mdcgwsb9giulaprdRS8hf7NQVT
FKwicCP4uHnMiHwkmJUJcflaEeOsX5Gc+KFv31LgGlPXqcxyr4k+SL8A14rcjrXWYVQ/a28TxEiV
qa/pvIdWfLFHvuA5MAZ7Yw60Ko12iDPNq00Cba5SmpYQRCMoHL/lzizxUVnmSuqsjVGfQBxdhVeP
lXgQ2Zu4tFZmPrqOlKxNoDd91GnwWRPEAvQ2Gu3puvFstajb4FZk9C+hSUCt8bGwcfZIPtMwOhXS
uIkoWnMyCAYlg4FM6mSSf0x150JNJ3zgfIVFFM4xofeXVN3YzYmhGyoYrM3KP0nz5nThPpH7QGk4
d5T5vokL38o/pCUwCmOthsRja8EUO268tIHMV5uS+KZPxsageqA3VrTFJ7KVPU/Wto1F8mxXeWkR
bYp8vC+d11IZThVolGFoq2GkVo/k08Kt9chbO6IYEutHsexk62WEohNJf6r5Hlhjti+GRwZv8rtV
7YMDKpRZp7lz1hk1VSkyVN6vqvFWhDsB0t5uRF8Gnb7u0CJL2TGjkhu7H2m5rQAx9ME35GNIHl8P
LVbEv0qMlNPYXNUspjbR18vyMVGwLHSXE2bcWnfIFOE3AMQppkoGcifwNWjb4q4Q0kuLseWQlaeU
fbrJCU8o8m3coGhxlpWSQkerz+U4eVmiEc37QyyTV9Bpw/0+RKN9sGJtU1DCFWa0cqbXoh/2cnhX
JwlK/Lsqsj2pGbzeedM7Hdes5JgyupC530g2efrjttezO4n08KT8KOzR7cPRHxuqv6rzsnH0xigh
1ycErnwKifB07MBmxmWS6pNY+b5on+sydJ2F2qoy9oONpIYI07C/9pHGsYnnHanF6ALc1oKbbhLt
l0Mt6Qp3hqfuZPqhntjECcU0486vqgmoSUH8INyCqoCIRhA7iKgErjQjH2CjoHtBqUzl1FZ/uqF8
tqKrNX16F82WLxvsGqbjGU3oFbXgrw5enDZurIqDsPlQiuwQzadJzR/SZrpvpxKlPZtYKq11JQnG
KgQHQNtfik3GVtVar5aZEd+trHQ+F1WmDJESrsa+Yb706LIUSTmTIvls4OoCOvGEStfF6/3YLM5T
Voqt3inHXh+PczgFHVRaGWRblbZFju0+AOT1r6e6RDVe+hY5yPkobTkO1bkl7N2mHIvGYz//mh7s
Xtv3ff9TFVBRVLrQIRTrSA2BdCsDPbB0iQcgthY+mgI4YsTqvdzaVL/twgGPJ4M1Jhsxt++yUweF
uniNjGSv0HeFIvl9ZUiBKF6XUN8b0A1mg+iSzFeTLEIBhfhfjry5+jl1kKKb+aSGileOhwqTjumn
Zk2rLHw0oh9R6+yGOtvjbfczXti5HREQF+4aKQvEfLFH4m6Uj2Z8acjn0GPLXyRCdHoSXrPaL1Rx
17X5tLLM+IGmBHaAN5Y06s6PuLd3Ii7fJgF116yOc2NslazFUUKWslVq9YykmEPRCAk2oiyFBy/4
vkiT1SXXag6SIg5ayzOeL9F8sKW7KeWVbbq4iF05ekotvzIp852emAIbrwq1Mj3daAlzWWS3ac8G
Hm6DRASlYhnuEp4emmT5qPWgbmuiVCTQt44+w2n7taDvj50nuX2w0uosNY3vZOqu7Gbw62bdYesT
abChpotDudo1zq6tVXozvjB7dDAMqldm8iq6SwFwETrqTu4tkM2mWvWtQc20VJ6kn9JsG9k65kQ6
H0BbbVT1rC+nGC6+LYRH6nvra3mTQ6d+MCJkLGP5Zl+Vjdmwjh2VIdiwvv47YTFrjVlVwz97hgTX
f79qRcNq8ReKQUGMbY1MrU/Ka9+DWxIXLgaFEjHHU1K/8rG3MnYtWnPoKRi6JT5b6rCSjBgs1fiY
wgp3IaxousJ2TcJGF/MeOaOXMdbJ9qIAhGkppSetvXSVFUyiXQmmzuEkr6MB/Mm5ixLNkyG9DHLj
9vNwIcrlrXbQH7SlOxSvJJub04fRPlrh+zJwTErWujfqoNGBg/H6GOvfVv3YWLvCGTlzO78Vxyku
192Q+NpwZ9rS2uKv18sfumN/NOrd0A1B5+geZq9oKJwVBcC+H8iROjZtGkTzazlvY2NfqMWqKA+O
+dzInV8LZRUtsieBGqSyb8toNRXVTUwLaf5bx7dfA/EqzNhUhzq8AjCe0VIosL6UOEik9kcyqs+1
MHKWowiAvh4KeyfVm8yKfNFvZ2N5kyk726nHaAoBZLQNxSZsms0gYexZyus4AaUahnWoGKSix+7M
wx7i31NWviVdwQrLPckUHLW/7XlyCed+TjRsJh0ru9gpEbwZZHoJ/tmSqkcMYdZRplBb70ax59jY
8oEHfStvW4V9IBs/THapqqs3i/IYEV1icv8NT39OBiDG0PJmW3/r+xGmXHJ2InOljZzRRombVgWA
tCzlphztwrMIHJ6WM0FBBIUD903T7JdacsC15UxmzEF02cE2l02cqNtQkjdyadPV6Yc4Kc8KRK6+
74KQnmAs9HWTjRt9JHmEsYWSHyPtKZtfqvTdSd9T8RZxBCh4m2SHXnurBFB7fxcZJ2GeR3o2srjV
CCQSwESScj9b3tPuxZlfsuFjQm5Vzid93IDhQxOU7TUIqhYbvpkhUzhex9etEiHBvGegqLQlV7iP
1LMNKuOQ69nvJnHO2mNUEwJ+VOJjohzl+X1Sr37eFz5Db6yz9SBJZ0xBS7amRU7dPESYnIn5R4yw
s7NOo3GXX0/AxybOHmaThrQp/LwZXR7G76p6b411rUFv7DhxJ38KHX9KXHYiGweX+GJS7xqA8GWM
x2fkNVrtLlBTMAjcWToNGFpZbaflp2t7OTv3mXTXDqBH5VEKtYdFaw8GR1qkMwrcYEvO6C3oDGTD
VP/LvSG2YfGBSSl0i8MgvytStNE0FpQ4pqnfSc9T8tROrqrsgApKXKMycfWp6faqEdSa4xXVvKP9
z+3r+94PlnaSklPX3xk61iVMexmmRaCXe5HtysHWfqaLGqAu2ufVqzo5B2140LsJL+ZSxo3GeRuq
4c4gadBzxjdDfu5jZU2ntY6chMRD4q56v+x/seefl8jZ6JJ2vNrj5MPZjl+KAWL78CQlzwXzov5i
115a2zs93tmU5hvd+i2Ji/GzTLdS2/ndrAedfFKKO6T8jDXcLrBH6KaRH4UY9nTa40ywdc5+LMKG
7/ak5eM5yU5WF/sYpAe5Gv4043PMjiAbGPxQIzIwoPGzk1VpBYRyK7vC1N3BvgxSvpU0+h+ZH1ST
zPQIU9KXB1BJ6VJHv4uoeHeayl9G5yBr0d5Ul4NaM3ruOs1tLLi9GLDm1OFOYvsG23fSrE2GjySh
JKAAl4yWVC/TteiJ0OntwW9jeEux5qnjE7mA+AR3zJz3cv+utmINb2qlAn3kABlGIXu9Il2m+jfy
q6YDy6j5kzJ9GkR1sYeLIkv+t3gKtx5hehx17SAgCuadJ5XM77/wHvuEVPGfS8D720NSRt3/+V/K
/06nouL847p2t26cY219jxl/awsmJ4lcGTPXTRlkDhv5m4TJ28z0kggztbZhgM0tZtK8oi8IYJ8J
/G4NwaKi0aa+kDiUNHObJq+jNPpEynPGMpFV9WDKGjfK1XXh/LHD6ZLH3aoGf42c1ouQvJe/zCz7
4l4+eyc3rCRU/kaeXn/HxmA05WXffNU37KAxE6adVbwSuTjNjLIYgH/v27xhE9qL6YxJUaAYUrwh
9ZOvCD+fUENv7XcSrbWzUEXfzGFTGkWg2Sfa9lWYL1+Qfz4xqDZuHXgSOeqlMZEELqbAdY07LH0Q
1dTYDMdHZWul8mqSyCDUtC0d4z4xDF9XX8I5pwy9Kx1mKyP7MMiIElYnuR3v+uILpcant3aj7M3H
bJHjCMZxAepNXCxa9Q3eA1FdH7LhNzPobTNsyv4Jto9uHmss1E1cLKTGwsYhW+X0EHRCpAIewuJR
Nb4p3721++F1VIAJDja1hQfmTFLqtz4h5foJ/I9tqLGLoetkmK49o9lZ/TN8z5edSPT/98Kiaiur
XbiwHkj9igyf793vDR3REpmiS46JZaPqyhptqPe9694sfavVs0YkLbc7q14E+9AABvnepW+WP4l4
arkMKBHLfi/n62T63k5/6+cTEydQRuM875X35aX6/e+b1T7hE/5n7P8/PgglUSXLmC22Yx12FjSP
0bi60QKfTEvC4Dq/SwqNEjA8O9J1Zo0xSMt8UeSHWv/JCEKSDnq6S6gm6pRYLFXfMolYZyTlNsvv
csRWVkyn63Q+kZ1gVH7I4dvYPDiqHJjSYxyNEKJ2ymJiP8xiKpSHf/9a18X7F77prXeQpaaxooL4
73NxmfEqEe1IFkMnfmp185bU/IpxOH3vE71Ns5wzozDzhk/JSu+Wdm3Zz//+HT45nW4tebRSH0pF
T9jto0OVXnuFf1/3k93+1vfQ1Icar02ezShVbMSkMEohwJJNAvhXBrH/aZH/9vxvdoMxlTW5MVgD
qRq7S3kuq4OsP1bja587oIwhA+TtqB266mDlr2V3x7FelS+NJEF0y1agmEDXuVs178X46kiX0HpJ
1J/Eq5szgC2JGiShd9eppYTNTgS0U+XrqvmjMSclCdtUa47zpyR7NhIPLvPKZmSTOoGC+ZLVxG5v
HdUhsMS9DI4o/0rSs6G8O8tP0Gd3jO+U6X4xr1ls90XrnKR2P6WnpIJ2UDUMGV9r8B2zae+jUoMX
CYMnesDO0G4XMnary6TLXl08j+GugZ/t7KLhC9X3Z5zwW6tHE1FYnw54El29OWgGIT4xqsFbc54A
+k3Ij45rRAqJG5VX0wnrgO9OFH/Lfs6Qb/bLbnIqSSD02k/NMQo34isq9Wcf+c1mqVaRHkvwB/bD
h/1Yf3Gmf7apyTeF0pxIlT020PXL8cUgXhQqKPCYi+uWHqH87YDjhnY9RYqnzOZKlhcSpplIRJZX
d9s429Ltiz4w8hnQkIfNVMMy1GNULT/kpLtz9BK2gXm2y9jDWTBQAJenxNxGy6aINDcuksMMnpxp
h4JslkT7Stn92bO64WX3ei7KJVOoCXY4EIjvudDotzZaY8c0u425bHJiGpd85ZhyXer//xag33po
XcMGsqLgiwkNxnK/EU5szPZ7Z6Hu3Og8kk4MbYP33D5Z8GDwi/SLQvWzm74pjxSpQHFdc904Klxn
BOmATCK+l52o37o1ycR1FPKAabnyznT0W92Gfuut1Elq2eUTWhHrR/ho/vr3GfH3T013bpZ7Zkad
NELTuXqTdKnXfa/j0p2b5W6KrgrF9QksP5bTV04ffz/QdOdmtReD7Th6WFDLOU3QOvDR4SBZMjQJ
u/e+9zxulp6esqGIXJv21evglX++ddFbs6IUN2Y5sfnY2h+N5YPifO+yNw1N0SaWI1fUibAYGXM5
X3gzfPKUb62KVCNqJaGqtHDasLEgABdR7VqdFmj5Vwa8n/2Im9WXqXhr2jBx8ZVnKPFnNM8pQfVO
9oVz0d9LXd2+KUoGOY01SenZP2dxmKJx5eRibwNnzuo9Yp5vlen6rYFRmuvCnDKcc9UCmvnG6aP1
997rzZpUG30c5k5BU/8cPUrf+7Dt2wWpVwxsZUYEhhJuAfXRtP/7bj/ZSe2bRWmGUdgq124lyTYZ
JCfqqyou/X9f/JPtyb5ZjqpDpHCB2vGK1opxO2vfexq3XkT1nBog4zzirlvPV7746t/3+8mXd2tF
hIVBo+IfNhMJBym4x7g+gzN3bubUD/Xlix/yyeq59QVSzcyO+pQfAix65XUwX9BhfWnd9w6aW4Mg
zSAvJOrwdDCbLlmZuuJV0A3//YA+eaHWzdKMDFvJBpsXaoS4weH88EXV/Nl1r//9f3S3Nn7ixTxz
z6rhiXcpDf59u//9zn8pbqybtaj3wnAyR0x7GU3YjCdgCidtig4p7qzS9HuJRhiP6Io6tBpz40mT
jIRra8K5lNWVyTgrr2Bz3ZmqDQEYmUcTB2mtMfQsArE86eV8nfTvY1t1IUte3UG1On5yCt23ZzOo
FlBZLVDM0QMwc3UsNMLy11UdIWUyVIXXhSaLNIeDiWHftOR7Xe6hal46qN2JyfwcN9nCemNE7yt0
WRFQn8nIJc7LYMmnrdq3fo+/n1160mIe8mjeOil/PPwxGKb2T4sSrWOUSWNx3+HnH+oPtgozoVDR
oz5hYAe74Ne/H7NhXXeLvz3nm+0JqbCiUJsKnLt7tLbP4fRkwDeSIFBW9qWaeT7hq0ilQHW07ez0
6z5rd3NnMsPYWf3MXF5sCutYhjiXw0/VcS6fHEbl9Wq0f19RiazatRZiIrUKrhYkk+Zn0AAieQdV
MIh0BDv86bzcNdnvVH1D+oDC4bFkcFjqm4XZ8zSsJx0eyxJhb+iJpvASeN6JeK/QfWFh5Opdt8oh
C1vThA5ooyvpOmO6sUBKyhnUG79JjTbFXht+jrkTFLYIjBiQBIb2/KtSf6UklUxim8LLUO76fC05
8G6Y2TaK29bbSf0ApneFOTxlXXlXS/1+zhgqjUwqESl3WuW2UMpCOCaZhgeseJ47mNLj/QxlPip4
EunJYiaHQA2OFC5oCbb70vDQxQ0cMH2Tx7o7zdJD1cP5fFOUeTXQbNZxtc6W7Hki/ztPnqtl8qt2
r5nrSmZWj5/joLSexR+K4nkhClkY4iyhIG90/mc1GWHISrKnQRgfZnXFMqjNEz5Yq6nemHW/arsz
ARpumQy+pr/nzcGYDS81S1cTykvZNcgU4aRzV2Oi/TKxcSdqapM4uK6LcVjLC8nWaFKKuHuYmvrK
/tKM7mEee89GSTGokgdvI5iSe3jTVlH6OQbllqS4Ihm3Iyz8yMpdYiWXmtiJeNlKCKz0EwF7Xg4d
3TEygjJsV+EWDH50A5NljKBiXQeMvqqHnh62WyXs1qMwcTp1dgpSTyec0FQVfmz1m4FZW5/Efg5Z
IWunoDE/+jFcJ4mzKfHWVGPtvYygTiPQihjQ2oXsm4nqlfllbrWrRYxrSlj7tvkpV38n1v2MlAGQ
1AUOgZrqkJ9XuLY1bPvYcOer7nAJIRP9yJ36bC94MjFBMVYSegRJOjppf6wZ/DaTX+g/ZuJ3l+Rg
YX83bGiE7sHL7uxFHBTnQYn/TBFqTQVKQg2z3ajcSX+Uhdg5WQCixFw0DAz4Fvzo1RStmdJZjuk6
cNChBTkdEQ5HocjQxUpImI0v8uVxsBEENdBGZX1V8sb08qWdXmS+RKhRE0OCcAzdIqygShWrLpLc
dsaDhNiXxbFWmnjB97hLYjebkJgUMFOXYi20nQzNwexj6GxMLWvYvjkigLcq05AVbptUW8WWRk4i
Nn8Fysb2kMzTGhcorAf9NLtkhQ1x4M+o2SsSapRuJ5WI08GJppEXPpquhl+QJj8YqK4R7mAfrmKf
1RmvXVWsY6YZdvpYzA+dDME8clxeBhyrvYpi2Cnh2zt8x4CRffYiFS3ORBpaDHWTC/scGc5ltPbQ
twpoz3WyEzia19PabM3jwAZtdT+kHE1ghlY06Ty5xqw5pbTCcYuxCezZPM78vP8xGazPAZoOiSOj
9gfHRleVEWDNulcbbw3s1n567qcykBOL2es5s7HNtDeQg5Q+c4eY7Mir+HHMdtVyp3CEKclLN8CK
T98cU9/UtQndsN04lgw6N64qpJy5Ma4kmUWH4OfOLM5Vxmc8GSsbXr/sbGbnGFrEtXUWjtGVO/ZP
tgJ7E469V2XxHznNd1F8KZivs5auB6IwIEBZL7oo2SJLf+mjl5BpVw8tuHCKoxm92hFUeD64Hv6c
IB9mNUMaqlmisv2cwvQoidCpsuXebOSnAk78XCAvnkr25dR5LSR2xHjK2iCfTM/sJ7c1wJ6NtvrZ
juZ2lA+QUmPcYvB4QDqMA6lZrrVk34+/lPaY5EdV/mmLaZ1WnMoTQ8nuapkr9qrOsf977pttV2tB
lj7ANfTnsDzSAbg67400mDa7GDWezMgAewd+bc/wKCw2iuUcW/U4tr8aJvKRcHvM680eH8Oo9md7
a7TTqrGeevsVbMlLk9FrzGej+NDMy5j+JDfM05GSRBQdQ/nLQsewkLyjdta5Te/rjriU6JK2z0Wy
ZkUFIuRqRp4co2y+F2SCJdIuExZcOnZgOLh4q7pMXBDiwWrK0g5NsL3rStkVBeSBokv9IX0Iq34/
lug04OKY0LwbuJsmlQnNlOk4P8P5Qc5KeLgQWKL4MVou3IYnQzqS7fGXNoaHVj5L+pNIgh5MGCnV
lIhtLu2sEEzYOWaMkGpI7Fe7lGK23oeKE2f8U6HNS+Z8XQzTobeQujms3+ZH6CjbKWbK2sHslPhY
c1lGLxOuDIZ010hbKZkohQWF2oMxfOWg94mnhX4bxBwTnhgiiBF7Zz71neIl7M1dizK8+dBFGpSU
Vj1El6QtCYFCzo5+gPRfPzIlV8Ro35KPRS0espDDLby0ReEVRkSdp3oVyzOtwB3tbT+MkK4QvCe9
28bSph0qWOEOWs2Lk8MMLau12UOqghj875JL/8+t528l103jVvXxkNXxCNI7wlfMUb1jXtOcY3XY
dFLjJWzGKI03QguaejnYys/W/g0HdqXmpmdV4ype0F4ixKpheUypgSL7joSR1YIsQiwISCW/0Yc9
tMJkOqd17tdYzpvZ/VAiWk3VfXflEtYUqIz6eh1VvFW7efmYKece44OlF55dab4czh696u8CEaqT
LeskwpWKocF8JjB9XSHkTLYCnVjS3xuwmLSZDCL5acSa0UJMkobHPH6HSmvU406YDynnVCpKP6KX
tAfrmGYw0kDzQyorBGzMGaqMmESBdLrb4RSkrIomQVK+bpHcC6bTLaQgtoOlfV2aPZ4/VELIla3q
RZawvgZKvNrQDtLBaKKHno1rRgkwdWunOTrGqW29Pjmr1bKR0+3Me+9Qc4URrGKp2mhq5EJOoy7Y
hXUQ5ltVdK5pxt7CdmZY8DkRW9g65Gyl9nX7rmRTlpthpfYVuziUT4RE2ps+PIjiIUZ/BgpbXaHq
5FxDlMMxw2mddZJRgNqBZKJT0+RDkp8W6ZUjA0am8DQqp3p8mFPmpNFaDo8Lh2fbXOzF9iI1kKaV
eLC6YzMtq/A6a5H30XJWy0dLuTey1ifseKUzJE+G42D96NBl5tuJbc2kXIYnsPqPF4+fQMZ7X5JX
G7OJDNl/dwnFsyyf4+jX2O6T9CVEW53wLRR8f5pxqqNfTouWigunj1WbXBOvqTXYcG2k+4y0yFcI
I/s+RoUzWfCWCULzB4SIbSE/Tvm5Yq5ukTwA0da3C3XrqMraNsMHQrn9zNkThGFn7bquod+r6qGv
4m1J9xNCEa9yE+YUr8eZGRc0z1X3WoSXLnlSCmeHSAhDQO0xnIYfklzvc5Z0Zb0v5nQeyf4keYGY
N68k+KwDfxqqR71nh5ARMsTVLoT9qSU8ANTSiRRdIHi5HTLRUeYQmM9VERJVNq3G8DST3lnDdGve
QuVhVKtVixDDsfAv0J8MDGqLBLWsnB30+mnMg2H6kWazVw077MquQaGUrbCwdDZGRTuWLEWtPpM6
vGKRoYFHx0x0A4v9TUkfBsoLmbfvPKHvInekF29tuNeYCqv3wCWU+74KkbhfjoZ+SMYpsG3HwwGk
l/cz50ehv6YoHSbnWbf/KET6mUnlR2P1YOnRU4lYO8FmBA+UHht4bwihxsecQBn9Z4S3d8B/VHJM
HeY4KJT3sJ99e6IMgBXutvpGj4NZNCjZ9wpDzNyk9+1esrRCEJ3BmxsQtWPDMHZPttTt5YrQmCbu
6ZnNcLNQXldD9yPGINt0BjRYcaA7GBkwJTLRII49PM+i9yNUB53ePJqDs8VT/yRQ9VszrNbcK0zs
0xSEd4rjCiJ20msrLiiFUP8P5r2B+D8OT1cVDeYpob3uJ4fZHNt4hFoZY4FiidcImhp6AHEt5ojV
c6RpHUP3LaPJsxFNWN0ukQ9q9TwBoGn5jFBkcbOQihwth2LaD/VCTsj1fTpzUI6bbtxeDyE1bz4S
Pd+koeYiOXftFkGEfpmBEArQJglJ1pJHHoIPLCu2yQAN2txM065L7TtLLxDWJkdNwyQ3h1TY9H4c
BSmmK3ZXPISKHvQoYaJ2OIW6tsM3LZhjqFOCsLd22iy6vbUGed/lfI/sSDZGzML4KSH7CUs2qO4h
guDftq9jG66tAn7zI5k99Rwe5tK65JnYKDbMQ4xwvjjOPsEPboBClEs8DDTT+xlhIbrouP3z7wv/
x1z6yzF5a1UslNEUutpMe3von9jMTiE2PZNJHaphDEFG1Ez9bxeQPu0/2DVQg5gu4rL9Iil32WRv
5W55ju2P1IlOTvjx75v6BHO9dThuF6eBP29iG5brq4wi6EpRFnX1BTr6H5fnb7/zzdRNz+xxbHJG
erWsef0iP4loV6pEFYmPRLpEg8JgfqsImMb9TnAmDnN6yq1T82X87n95an+7g5sJAQbllck3yG8I
jrKgsFfnAj1I48Mk24XCQXVBymR1N5GjkKB07jirCpVTpjz09R6q64Srgq3K38P6zRvYMkYIlmQM
xvexFCjiaUm+wBc5Xf/+4Zo3wKVllug3OK/2iO9XDRm7oHHoEjdQIy40z4hDyj0FEFEeuVsy9S+T
9ybHqF7x5KW7VJwoS6x7DSI1zgJfRyo9oVvIS9rf81j/1CJ9bZjDWl/0XVyPfiz91GGIV5p951Q/
RD26c5T4/5e6M1luHdmy7K+EvTkiHXA4HDDL98yKPSmRVK+rO4GpRd/3+LSc1o/VYkRU2otr0VQO
ayiTSLEB3I+fs/faWfZUzXo5JLjhyn3TXPvTU95WK+hGHo5Ysz3XcbzMgIrUNJor/0a6B5fVlDVt
WTrXOP+q6jkRHe012DaECY0YyljdmwJDUDIvdfkCKiT1cbMd2h4it1ihAukyTfGITd5on0MWyhHH
0Vhkl07C0jeaxYUyUHUlVcVrElIsJgh1AWikLc7Q0D22zrg3bBT9F1LH2k2vPbHGxGrP2BWrU1js
m8lfKlqEFn2IUWa7GBBXwrGgaDHTm3u7TBYA3fCoFtNj3Barugv32nMhbb1oSdke7ZPqUNJiI2op
Cl7n8SsvgqsSo08Vop/GxQihxZJbNVx74KoLcg0YkV3Pc3Sqo4jdmLqdXXUwY+6VbBWMOMAH7IzB
1t8EyoQ2pfmqsb6OL7FtHfPiSxbVLnWnVdpd3P2HMnyI6vklGSh+HHyDjrnmyLksI3YcbHpN/tAn
Rys5IhQF7uTHG296k5m5nkR8p9tPL3y3rXBVDsDjMk3jI+aslSxqSyzHfGeUd60uV7Msv4Ym37XG
zJntRdtXCMmxu7bXmZRreCYc5O0lVKVF72Q3M2byAb9R3Y+bofBpIKXXGN5+SRgPwvTFRVgQpgWZ
ud8SGsTdxV4JSFHPMW0kfZWZp3A+tlSP9RQ8KuN5iusrL//UIa5ala1GWa0nfAXd4J3sUB7aQL5F
kg4Ewg1PfBq9xHtMrFajwNaWBK0/x/i2oIt15caDr5Fn9k2sxd/MQf5kmOP8sKdUSdxzyfgDVUdP
1/B+DMKV4SIhCXHHzX+ncPiTtfxHLje01twCIjRctcljRsywaq49bK1/vVH8yVjkRzy3N+ccUqik
rgqxiwMC88bp786Pf7xuqR+2CB2YkU1nd7gam2PX37MD/M0T/8l060cmruPJYsg1nfIOPETvz5DB
gMgRdpyLv9ve/mTYoH5YzZXO0yaZFV8sTo4yackQdGiXHWKQJVH8GIrtlLusM9HSs92/Gdb/2df8
wzqfz6bQ0+Vt1eGr1JfKEE8fCIC//p7/7EP7YUzlJmGYzR3fc6AESeRXo9ViQAVCN3z89T/4xWbw
BxuysrgO/m3AFvstSlol2QGd6bJS76M6OiWl/WYGNOmJ5o1YWVvzXfcjx9v0lPnf3JojySUJD8Md
lKVVVwIOC6ZdUnKiFcWb52T7Fr8lw7tN3ZvrOE6vcqrpv3nFf/ItOz98JsKZAuGXI6NGHIZOyFjB
Ka6H9D4JX4byWzC2UNaClxkklw30w0tg+mgDpFm7MAZUXSXWzgYzklsIRkqvufEeA4H/69d2+dL/
4MN0fvgwGz82ocu59BLRHbKJTPQH//qZ1eXd/cFTqx+6OhXnYLOzuRLaPL7J1LStsmDttcPecqZt
gS3NMMtFU6QrwPVQfqBx5MWTh0HIpKkd5Ds3Hpax892MUVIW8sC0aeGHaFLjZaHfgpiVO7mvLqAS
2pqmSZlBJqjAITzAggoacFoCpJuf7Bq3XcvwJfFfE1Wu8cftyil5KqZxlyA3TqMbyTA/J2a18777
vr1svG0egX6Yxzd7tO9IjaZLIP/mU/mz2+OHlXxKvDCoQPJfmWlBEyRdjgCDCXtjkvubfv0/fpfw
1fzrP/n5vSinOgrC9ocf/3WM3uuiKb7a/7w87L//7PcP+tfptcf4Xvz4N797CM/8239evbavv/sB
X1nUTrfdZz3d4UdP21+ePvgsLn/5//rLnz5/eZaHqfz85z/eiy5vL88GRDP/x2+/2n/gWrokm//H
vz//b788vWY8bp+Grz/tPl/rj58+f7r80Px0fKeAe01ZXH79B//9LJ+vTfvPf2j5M1MhaQsmr9K1
XJMbYPj85TfWz8q1Jb90qJFtx0XUlBd1G/7zH4ayfvbAu1iulgqckrrcNk3R/fo7+bNJgoVw4YQI
13Nt+x//9/Xe/Hpb/Pol8fn89vNPeZfdFFHeYsv6vZrcVbZtW46npQfAVRHW9sPpw7HJ7OqzzNgb
qss2IAdg7en+u5Hk9Xrwof90anociu7x3z62P/i39u+XKv6v8hxT2hacRmFq60fhktfObll4fnzo
k6a+KUXjkbw2+MWzIlfyNc1DJrRmWax77bcteIVxAsnhOBc5s5OsaRL3wPlKk06JA7BA2KZ5FYV5
am7qVBTfpKmpYDRl9afsOrukahrj49RF/VfoDOJhmsPqC/7b1k7nsVv6ZjfBn4Kh5ZRm8J7X2WNt
m2W3zGbXAHGGoeDbxNjsJvWibZ4jREkdCVytt4a2ZYGvYmBshi/OOmVT/eWT+h/dZefyM79v68/P
9vha/n9wF13KjD+/ie4+y//9X29p9P7605J7pi6M//VV81P++u/30OU5fr2FLP2z7TjKdj3Tc7TW
kr3l11vItH+2TeRoHveVNE0hecxvt5Bp/iyEsDS3ncOlrS9Wg9/uIOtnKMue5XlchJbrCnIE/wc3
kCXk7zcgLl7EpBa3j6cYzLnqx6lJ18S6aqkAIgRcAbDmQTXSwCOXN1hJmDDatfjuNBh7Rel13+1Z
AD6Fx3ouXa94NikjznVQxhz6DZ1vAt/0njhRvMmqqP3VjOEVdUPkbLWjTfQiQ5Qvo1qoTy3j6aAy
E9TC5RnHKhpX5Km/MT03V1MDiwb4hls8h2PWRvvJzsu94DZ4ClTZXldKJnf2UF+woxOTNbcoeTRs
qeWMU/9clLPz6Ifh9DT2sV62XfNhTybP2Cgr3Dcc53Zl24OpckK5jEwei94O8quf5mCBqJL8tD2H
UZacI9V9xHGrTxoYIhJzae3jUoidTBvMt77xHOVZey5aDsixyXTBGEEQhSrIt11oIHmYIn3q2rKh
GxO99ZkBeYdHGgPPKBKpHshh/qhqogx7GFvXgctLHgb++Tga6qsyIr2LokTv3Dl+w1VhrmYtk3Pt
zjOu48vbAPfj7MqQz+mXV+lOQ3IWVqVPw1R+DBGPSmaQmyXxIREpOAyylLPLhWeuAqNVX3Ysimev
s2toVSwG587MxE41IZx0zw/3lomjo4XktBq1+uJbha5q1rwJhihUX01lguua7ORRCj7mOAsFsy8w
ElHG2w4uL7y1eL2TX/uw46CvD7aTQ2bkijvNjsU7MXj5Sl8osl0jkuXkpAme9DAVuz5MR4TkPACk
nGbo4YfWRwYafDck0gdyq4xYoY3ny6umViwwuyUIX5uPOHRpyowZo3y6mOor1ulbldP0muXwkdXx
W41Ae2lBetxfPtZctnqHCDA55xMfsKyytzkQIAAN/qnGtvHlulP9pewggnnHF0InUdOhaD7wtjgn
WyXTaTJq+7tVWHyKbn9KWjXc5JMYQHwzR+VPn4QPpDy9zCr6qrD22mWYsKDiTu/rqtXrOBz02YiA
+0FDiba6B0S4cDvTfULzVK8SvxZn1U4uiFzpYmEQgpmlx2TPk0OxMbXD3IDb9lShZV+LcvSvHPwi
xyT3GKlYXf0SJeMAkWqM9p5MsGor2a+QvoxI4xodfMxZrXa5zkcfjk7h7zR2+w8pCqSR7VSAqqq7
tgDfVauVLObm2GLFXLqF237GF2yF7j0Ye8Hooa2qMTFq123OxLu/uQWQj8kbKWSzWaqtthPnthKD
fC47d7iLbV2s68BiUp4SYI/Xnxthnp36yk2VuQvENECC0fGJq757ZthqrvPRBn2QdFWP1FEEp8Yx
y4OeB7Exs2hYOAA0JedQp1oX1mCdjKny77xCh1xarXfT0RtcVURmLh1RWcdk8uZTUI50fnxLruyk
ZxYQCbGcWDZCeuJ9AfPUAysvBDU3YVjuNpJzvNZD7Jxap5NnkWM4EoUfomxnzD0rHZA7nqWMsdzR
OQ5dIt8y/u0GS5Dad1nx3mmnuTNZKofF1I8KWBrOWi/3Tk4kjVUe+AKSXvNg5ny36+FSx0jhy7X0
y4pXmNcb2XNLSOEB8rx4+wwr9GGDZsOhN+ynovIK4KqmeYqdInpMhF8fMOnab01DKN4CPTeHJjLa
L/PSNjlkjeWUay9w5d4szcdGONGzl2r13JXOQc4KJkg7hA+ao8faMVp0Q5KB82xm0y6aBzoJQx62
hC00/pOyDBA8STvt/BZxGgqZbldnroRUnSkQRDKBFhZDB2pJnz86tfYRJMzekpNfXy1r0dkL5Qwm
LrL4wuzv5ihalm6UfiAb+Kzbgr6CMe5kaEIYcebovmvQZ3VGOTFj4t4H5WXE/kaM9LyssHaeG8Y3
e7PNabfXY7KrR3hDyGbqE59/R1e8AZqZZvE5nKJ841Zu9RgM1bxwRlMdwkIEN0FASHLot+6qVvb4
MkodXYWzr7irO2/dJChe1Ig+bEysdB1a1bDo6h6sVmHVKPk0bcjO4j3V9KAiC4WxmI1vCVxAuRip
KbhVxiI5zO6cHWdAjCurtiwimhHA1NGF9pLnzJiZaXjrKhu9terCXWCX3N5+27/3dnesY7SkBRgU
wDfqKoVKuPKatN9znPZ2pZ+OLbeoKq7SDLdozdTwmFQFX4cZBSNijF6iZh29+goIVwYzqkaPa5mq
uoMhGO4oSphZinFaTp4/7GvREzHbC7j28B7fjQmkWDWUD02fR/uaoI1HumPzk5BQJSfSiC+3hDzp
MLBYhPHzHlozx9HvBE6LGHUw1G0UNdNOzYbaj2aU08Zm2C4hlawty09XDkHcK7KSNaNMMz35OSQC
N2yqbcYLWRuey9oqCm4Ilw257vWhmSt5cHrfO1sKjtNYoQCkLwD1RDlgokOb1LoguEu7bjoFavAI
R5uTj24wi0XhKzBrRf7gw5ZDpGnRUZBW9omyLj86GerOZgKO6UNt29QdUbJZCqApmBCFMfnQm4zx
36es0W6SUzvFDWPHptl5fmZdublj3IrMifFHGqU+kMMIK6jpq7NH4NkHzSz0ZWSuPlnO+GJMjX0l
pl4lCx+fKaLrKLtNG1ohU3CBuhcVyGt/hnqmouJOCssOlrWp8oWF6uXcFtUtTkfSDcrwKBzkIZEu
ch5gcLXXrbVTPP9GGdlNZ4z5Kurz/h4gbbZKYmPY+mEGJVE9JdiObwzh96u67ZE8VEEP31kvbDZc
e5bZkXt1WgYVF3Hj2odBM8fMyjI7Q4+/aSQbQJRZD2GMGy+b36hg0YSMUbgpPPXdA090lbZQm8ta
GNy0kVqY6eQtS53ey0hz9qk9MlHVKA7ZhKKS+sZArtY2T/6A5ouVJl+bgzQ3kG+Y95dJ/zb3Y/E9
iYeCxrkb1edZmYwaMt8+E3col9oevbuo9LxtQ18DYUM4f9VefagH0d+bqvHPyO/IF8jdfm1XMNr7
QE6rrGKfcwYAhXEFEVtFVU1CoFGveyOV63CQE+x4hOMlqO53GbkIVkM90Q+XSOzStnl02NyOWYzW
Fcmiaextq4O/lheGNXDXQBF2CVhGTZyLR3fMnHfsDekmp/BdqgsjpvGcEo5612w7tGubyNUjYL0R
vFfvapKFGLz0yXgIPXXhPHFLH6Rqj+FM5Effpc66cQQRAXEO9rgAjWx7jKtqBwYM+UUnw2CdcKPG
eZQt1Ozagq5sWtW61baxd7K2ZMI/Yg0Pp4xJDcpY4iBr5MvKv8QK3I5VEW+kx1yAzWFcmoFOAC+w
xAWFmncou6bNbOOb6idmEW5ec6OFfXTVw55eVDa9Jdds3S0yhWhr2JX4mMLE2cYN3FDRyGnNe/JX
QQT6QVnpfDNSFORJVb0HTpYtRVR/bzxoOLY9xbcz9cpWeqN9XUw21XDvnkoVno2Z2s0cQ0DbKOTu
J4FG20HlkFsB8OhuAjEbc6iDF2/BOMRA/+6Ns/2Ssru9+yG41LzsubqYY5j7PB9cE33NVLKOJxCD
2sQHvW/SiLAQ4XTozFyCLDVy/xvu2HJvzrY6umUth0VlttE3oYFYKREWJ2R+rQ+sFuJt3xoXw/tM
CqVVhDtvZknpGhPJGHyJY5YS1eq6GRrhuoycVRk1wNi63qzuFLSB28wzjBdThrVYCuWgHZQNrQR2
FQ1Sz8qnmz6ojLuOWxSvA3ybN4RS/o6asHlSvkjQBjKA3RtRYz/SW1LnyHPg+caq2ipHxwA045QW
J/Qj9wYZlcBWJi7sbGaMt31I93EhHR9dSpP33R7AePkmnUx/sFFcBF59b61aJwhvnN6a0YJy5YWm
223TCuDsMMbDWoXhAFuuL8xj4KXZPve9+CaSOVJBq8fduIxcGR/DRB1No0YIopv5EGZVGHLc0XKh
Ma+vRo5Kd7jGmHZSWDkdlASkhq9JTKhF1jT9lTvmEfCrtl6ODgqSoI+A9Qbq29hA3B0M8zFzJGp2
3ROoQcZGkAGxC4qJRZp9+rojBB54CKcTYnmaNfDRV0DU87qqeyDoddiToSvS6z5oX5MuM/mmOwPC
J9V4YFCs+1y0H0zikmWQ9Xd6Lrdugv6E1/o0TUSoWBikgs6Ba9xlyBHCygC7i4Zw7NVxjJvoaFvz
8JaQ1HFKw8n+Mr3SvB3g+V97VhytulxTlE1w8kcpMlq14lbn03cCfMC4Rn1wHLlfVzO29PU0+M5B
mwpFQNUa64R21irqqusxa5Crcyhd1dgptqURzqey7pIdAz3zyVdQXxw9OcvYIFFHWUTUJNMHayeK
wTx0MW/Ym6JG2yy8bJMa3pNfZw/Amu+ZiWWb1sGZGkfTQ17kUM4aWvL98DhmBH41UWy/lAMIgiKL
NW1lP380xspHUCifmIm8+Nmc33QKvPvkmD6imWEGdQ0aroL6UqpinWTmG9QmtKmdx+zRzSm3aqdD
Bxunm1jO9aMwiuw65r3tC+rdTTVjWzSdvUZBubCTIflGh4t4j3E+00EgqiGq36ZIvOWXWioy5EM9
skvSFUc+k4cHYKEk6ajk0k+MYT4rJHDG14jJfJyLcyHGl2KA0OCMAw38Yobe1UzXvu8YB6d1/c3s
yFUqTUa3fsjbz33MGqbxTJwMCwzo9AF/1SLpSbsq6MGtvSaxjjJm9l/N9iVKjWqyFaU6GIlLw8JG
5e8G8YmylPwLYeeLOB79tQjFtC4dEnFn66I/bbtrqfrifSz0Jdm9Ez0BEua88tjkQMCO44MRaPfK
BRn23fOQWfaugn6YBodKWJz2Pfku2LkOAwNiS4mNmxZHeBrq7FV5v42phZe0gb6mFkfDMMGBbmHZ
E/Q2Wxsf2jVfTX6FpP57Yff3cw1X2fGsI16Kq57u5aC6dxlATK+Sg6VRqZvUFFGrPNw7AINx9B7p
5JxCz4eSZq4MidKV7JilLbJsPTYuM4EWwUNqwBiNH5sI1Jxd4jspCdjCqlV8OQyHutr6UMa8Dzyk
ZAnzkSU5qqeuK4dV2JWYw5qwJyPIfK6E9xxR3y5bq9qB3YcezzbndgjNC5dMDx/TR5pQvg8Gsm42
yYQLYkFp+ZK4Y7mokZNvg3H4NgiUIAa4zJ5jYeAAskTDyNG6K7a+rc+FgeTQckO1kDGJPGmbopyw
BuD/btRypIcTXAGg42NkUF6IrZ+NT2Wgslvp2QSYeWQaC1nSAEgfhRlssxSEehbZK7btJ6P1rmFx
jQdLdJ/053LInNNLmtvAfcNGPliG/5xJwqjKWLwUTc1yNTTfTKO6LZT5mdnZc+V5b8MUfMU2YROI
DwLZcRr3vkjn2bsldbeVWhbOpJZZjB3ezV37GhbVcDWgnoAeL5F4pM0eDVn9rTQQiWvTTM4tXUhq
ReFf6wxQijKkXqVBmFBogshIUgfgZF15O3Y8RGBNNtHJDlceHg+Usv0yvXh4yuxAmBH5DyBqQbYt
LMPZVQEEmxkFIC8HSmIFzcSvXvgw79s83BVZccrdcFyHKbp7mbKtdvsoqJ1lFhp0BJI63aW0zsHU
Fc4574xlyjltEQ/mvWdBTjZJJhTkGy9miNSbAhdgoMu7hNo8cLCODQ7HplTftKm/JRzk4OJNqCMY
3pwqFt6Q4Yt26sMYRk8p+ktjApOGGP/ViZGokO5O1TdsaTb5jxp5PTR4tfEHpIU9YRM76vhbYzaO
3A9bnuXOmWPyDoANzrM62X68b8catbybPsdBc9eXbJR+caUIZVx6oJ2LeH4sZ7S0UxgZqyChm9HY
4W3GvrWIkunJGgG5p/7Z7kLEz1Js0yRkIJF4+zBI/KUbdTvHKYMHmXvtkrj4F8dvrjgPA1FFqbF0
CjPclSxlW9iVBF80mqs3DGkJF+UFij+n+rWumWQnSYykXhtQdI3EIkqg7B9pEprbJjVMTA8pthVX
2Fsbn0W8diOIkOfMrGsO5KQ3bfqo07QUKqC39IlZkcuQBuScm3yEbZ+XEFITO32evaDeu241R3f1
mOVEV4XhOzxp4iiFwCJH6sCNZxlZd2YzUd0BATkbcBNUFkaoKJjXnua3l0xAv1pOkUL/hBQGBZdl
Yb6wzM6MUP3HzUtch/7KG2N+9myOJaJrh22dX+SoqiVrxas4fLcWrbwMasAV1nuZw2t1EYUjzyz0
QjW9NQL9N1F0tJMX5RgA3SZYGcQJpzi8UIGRBVUF1snSZnMFnaML1vHQYR6gfSHDcykInYhLlaBB
cHOs912bMQlNqQ83ZHmgyq1ltpqDkbTRetJwlcKiCJncj7VGGaxmcZzMNqPnWgdtuMQZkxIAPPUP
ZZoGdO48qz71IcC9RRKgcd2WRUmLKWhTBTDa5Y5BqE7FcuWlbi1WuNPIXKkTUTnbFgftSXuawTVo
lXwb2qI+KDe37k3XoxM6KO2rXZd0U7V3B5shgeCYkEnewL20h8C7kkFhAwNyy/CTI5zTkV8jh5bA
EyczIQC0oo4XKkrC+rF068BBz5W8+Ra//J7PntdfY+V1LpDOOWn6RTrQRl+5btyI67Fy+hdLI/66
ngpVf3D1kp9H+wLU0Fr7aUjNPopwuLW95uLcmgEELBTJpnqNEdTfe8xIVvM0x/1NlTkNDw2xVlsW
veoxmmGQT1kyTzvMljEXZ1GIdytP6KPNozKbXZeGeDZR+sr+YSxphAvRTN42IGAh21mto+vtpJCk
fiA5rkrjNuNgixm6xuQTRNilTEkPCOXb3C2knHVLCFb/kcd5cOM3NBhgGfH7CD9csW7Tab6xB5em
onwDqs2Eo4C80W2nRJBOOKD82XFYkXzsVYlBYSRZvbg0+7n63pjOQtkHCTsOHz5n06WXpzkpKJln
5i/MCWp1F4kyGI91mqPyj3z7a8r6jpSfqQ2r66Rto4Fwt5B/6pvTUJ+8sYw/57xF4q1isg7OqSLI
bnALzZxzioCczmyF4Z2Vautc+kI2Li41wIlMWop+3eSpAsRZYHgmwLfX9gxCvxuffMpA3DhDTLqY
4QZ3ceRaaA5o/zrFCnQ+TRto6R+WSVjTXdwwEKAGIQ/r1MUhvhCraepvIgvYvjm6p9hfewf0VDMb
z1kwD/o5d+w4I85IJgOM8z6BL2sVMJqzkqvA8loHMZ6OvW+DSqz6SJ/psbMu18dg+OVrFjT5DCHY
VCSDFi5rTQTAGPWeL8ynaCxwsU5JLqq95ZkB5uI0rpeKr+VxLhR7vtnNaq3LLv4mVKNee9W3JzQt
htxlUYAbdlZJRViOHyDejvoCgnBU5bduEIglzTIUb5xrjM7aaa6oq4A548pkg8V24V5sOZdDycZL
211TGVezcLDmpQIeWtixsNNDjeNFGBTRdgIHfMPpHGCcmhrMRCF+yOVUTBcGrl2O6fPQ+GOytYdE
wOBpQvC+A/2btNtSu+V0dIu2ukaoX3PaiiGvRctktJqa1qNpp6uwj9EVIXknlrDI8MtxnOz6Y8jL
aBfIXnP/mmLPbWHWO86n36fED0ZDwU6UcnhlOq699C1VuY3K37Kqj1BpR56tpAjypWOF5ZeaA/Ns
VML2F5p/dudNDpu81PNMKy+PqzsSgEdxdckITq5o/5YOpWoZnUvbxi3fDYbXH3JeNW4APC2EF5BM
yg2M+sX2ivDW7i29Cm0u94UsdICaOZCQHBorjA0E3TX6/l7PmvlkMKTDPqu8zKDdk8wdz1UanreB
1aXar7Hw4mVOusBaKxTZ3H/YkHFNGb6Z7eU8tRvPEM6Zku5CNmvza5MIuw2u4YAEpJBk0bJ9YN1H
zC7b+LNRFW4/iPwd29m09rsSC1Kbpk9mlR5nCp9aJpx7I2fa2yamSENdcHKzg12mGsG/2Tgdgmb6
ZhRkyWh/usUpJjB/0APwS4uEqk6+01AFE160z2y1+bVNR59YVnsTO8Z38rAVwwE8YFRgH3XHYlEy
HWw9O0Og1DB5AXrmcPy+GqniVniv/evSkfcZ+a7LCE+CHfgE5yoLn2eeU1iRkZLg4whnyjbsC2NB
6EcgyF2qiCngLFAnJH0ETYi6uNrMZee9TBplaWoKDysFxQPfn3xAKxgQ+uM+zIFdMWyjJQBNhaMd
yxgNtrUeezLJgtx9dtmr82Vl1mSPjMJcxvgmS/AF66ZOppkLlRURPZw81sWcnyJEdM8lPRzq4bKB
tFjl1YPqVXYM0cdmlR1t9FQ+eRwxYVN5ajA0DlM+XxiMk8pOrq9d0m0she9fVL5JrkFtgQBovGA5
JwVs1QLIXamT/jAX9FJbOgHbtsXwHkBFVGZ6pbvhVmFJLGN1Y8/ljiMvTniBa9GOEWUJ44bq/pJW
iJMpy+pb35esA4kWxEi2Y7GMumlYprV3l6e0o0lIgP8MRp2O7zUyHRjeoXnuBAdSLyewOLHnYJnP
FucFO3mb40Zv8nHM70WfwLMvRwgH/mRt6Vei+TVw0hGGvs2JYlvYsNt6HKgOIOkmcOhwzHZMypBF
fuIUWnyHQXxTeZzZwhrirCjj2yx1roLKpDyxpn1gpmus7kAro/jZtrPVQDAsiRk+JTnJA+nBi12O
KGZXPNHsHV6tiFhsTvw1R6zo2SjD5CqXyXfETCFJq9bLWOQEADfKWHsQURfTIJqtUwdr6aEorWby
EJBEgLVmdxL+XW0O41pUybBr7H7elrHsPnFxfZgJUOwmJ9IXDxKJOrJ8SuiA74dGuSdkFZwi5jC9
TnNYD3RMy5VsAtyzctzYgraLpah9PNOaP1iZIk6yjIccYouuM1WLTdroVU0tQrQq4XjEdn3z2ai6
MSyubSPdWmbwOtnpN6Im4yVERBZKe3hUinCZsE0DukE9Akih3bMd0TFv7enVHefkWuYOHqXY/pRW
Ro0qiYJxTQJxXRdaBF+rs/YbJmP9OJqL2Y1fdSbiSz+Zpp2FRgi6DIEnrjeQ/2qTvdB/pEZNUTGO
LqekuF3paT6GVu7uy0k/GrYe2fDRQTBEpHIX0n0pEktvbUkbZlI7esYGLi3cZ31D7EFt3PfJV5Jb
13Xuvbsdszbg5TPTP4rrLMjrh7ijK2aaxOESUGLWwaYTLcd24zBlzg3xUfNVY7kp9kxpnabQv82s
/i2O7wsnPicGxVFFkAOniCsh4pMtcZlNsXFjBaWxywiTWHQye9M1AcJlwKA8Hp/x6fQnVQFbNjTR
gMGo36wLokLrnRQkziLc7wu56+Nuk6XoZ33RfguisCVE11nR36JYTbx35fSgG1iE6tZ5qSuRrOGN
b4TikoVvuqG+PkypRDzueuFO2uoclE56zuIgYqwxzYfWGgzGIuM5CJkRom2r0F0O64a85rg2W9iF
CcFSIrazhbDH67Em9afqvY0zMO9rtEXidWupo4q8m6wbh7PlRGdHpY9u4O7D2CZsscz2s+4IUyPX
wB/7Ny8mxcTL8PwWRnwCv81RW9ePuI4PbU1IRVK+SqrApMLo0Tb5e6NMABsplqpgBDcg8vDst9YS
FsdToKutJO1gMtpbgGewE/KzjobdjAMxilOslO0pLkrn6v9wd17LdSPpln6hQQVMJjJxOdsbkptO
JKUbBCVK8N4kgMeZeZTzYvPtru7okk6f6qm7OdOmoqNDIrcBEr9Z61ukAGRixbKMEmgshw0JbZuI
VE5Blh3+cBYZyH42qnVIP+Zzj9HzAl8NH9rcFNtqtnZLJ4gIzUjoc++yqjkHIzmrmcaXnVo+ftuS
yz+PmWRorHFVSprwlFE+0JiTQF3JL17GDnSMiT0J2c4Q/0OMWErHRoai618nj+6utSYDbVeZx2CI
vONoHLp8p0e44RC0uGlGJUGSuuLGH3rnrhM8wNzYXYibkiFQ0LXTSxkDoGnnvtgp1DALo6nGqSow
ZNxxQSzY6tlzAEEoKY9OHF7oLK2LyXHPSFZdQcYLyw0TuppnzTLKx1xmL5q6fx2jOgItH+J+xu24
oBX2OUbF0hAWJ9Ysh3mNrZtbaydOafKwN086Ho5MYseLaD2xRtdu3Q+Ymr2uNMwoM8Arg2xuykLr
mzy9BoBm5iER4X5hqE9TkbUbOxvEfghHfRq6Mtubbjr3XnuXOPKFZ9zZLqWCz0DRlOS2QI7j+CQo
9VwERhQPvWe8+2Ys5JqPf1wDNwfM5GybITnQpTBkHZt9hp06bloDdear21+nJilGersCEoSOcZPI
9tgrQxZre4MU49ZevGPV5y88kti8TxuvIDw9J2NzIoGAkQUF92oOQ/0hdCMJjPF7d9iy9JPfjfCI
wArK9IY5a0Dyu8PKP2nA8YwUh5twlOLD9yjokqb4kQU8N9mhAQNA9jxvVEeKGmXy2sz03CiMIIj0
NT5Uhn83ha6K9V8XUP7fyZT/u8kslXvVPaIs1kiMHdehzPgz3eX//Dp/T/4osfyXf//vmkt+0u8a
S9SXaAACBhk2Dbotryzof2gs7d8cn3+hQaYJRjqN/PLvGsvgN094WtmOT0Cnxxre/Ssay1/cmcrz
BAJeG+WBktoPUHP+bMmYOBGMVfdf5nJCoCzGHFoxYIrI9q5pp0o5awFIoz6a0tLPXkPTRAdV1K1+
7DIZ5eHKa8e8br8gZW+vgJUkI4exzZV9jXSxY6G+/fVr7r/b1XSV1f7Xol3mYv/xv6s/Xj3XP//7
xRK4vzmu8NGkC6Xl72r13y8erX/jG7Np53+XuKt/CnRd/ZvH9YvMwradQHpXYfw/BLr+b1xT13/7
2vGFjfr9Lwh0PedfeSFU4IlftO2wBkIx9RLpBpv3UyU9sUk8ngrrxGqKQ4ze4eQ2tvpoy7jWay09
zY5L+rh+EryF/ack19mLZcvXWEjCy5Kg7iF991OX7ZAZ6HSdsmp7QCE1QjAqEB3mrPidB51pckxj
Ow8+T04dfzFu6z9q+DMCHYhw6HYdcl/pjataPy0UwFfShaWiG7SV8tSNU/QY1QrJn53PPTZYa/DX
WWojHuMJLxSIiak+ydGNXhrthvPBK7G94rKKQ7FJ3abdOawwHv1Wzsk9JF1gapbX5FcCvgrqrbXM
KQwGf+6hE2AOa6/NJDCSwoEZXkMYEmVlTl5AmjtFdIu0HoqFt/jlbYzK4svoR6iOhQhukAcmB3Ij
aIpqg9Cr7FoizhK/+oryotzNNTrDpiWfKHPi6raLi+kcFXlMBUqkbSDEQ6RkfNsQj0zmce+yKGFa
N+xlM7kHwyhlKLN6E1jypRWsFho9heusNvowS4lBGmKF/zkHin3IokjcTAwrz0VTdA+9kk8N0qpD
GEL3EoO9sA+Y23WLi3cVIS8ofW/6Fo5Iy3J3JpyK4edJ5XAY8swSz7VWJSqYBnab0cm493wLDhrk
7dc+RxXSMH8ii8z0irrZilpaOUUkcCam56oYnYsuI/eTraXaMX4kSBRk08OC+SJb+VnebYUlUWlj
Wu3gHCALHZ2RSrnB/IDhd4qXvWdlbAAtYE9IJpszD/BDge5qDd7PPtbYsjYM2AQoZ1u8Ko/16Cjs
Vyuyx/MMjPPWFCNkqXFgc7z0Ae0xuhGgelfJUc8cfIzb+CD4ADg0WajGhY+rNCE4ycTioPxhAH5R
BezHm0mRBmaNxtArFRZkCUsaL0LPpEMS8krezAoll/jo4xL+lonm+gieJNnOiXb2QStYm9S+mG/D
dLYAAbJ0WC3D0LJymtui2ySNsd1DhOauXEXs9O6NbwEqWWRZ75Aghbze8AqiYNfkXQYEce0Wz21Y
HfvcZawhZeolmzqfDaKmAiWEMiQWS0vpuyovxvpAj+zc5K20n5FnkJmalNpsfRT5xF4rzCKPbQBI
aYSSG7j9zmpSGgOLVYPF32yiE3E8JAoWsayAvE3TDt1qEW08Yjse3Ei1TLLpy3AjXG8707AhsGT/
GtEH3CZup0leBnnTMKY0eq80wiEPWiFSgyW76q9EeotoHeiibcpzPtrEJVdWsRCTzFeEJ1408Q72
omaPM8f9FiG/xdrSQ1g/Dm2/Mr39KGTlcihdU+NiIhUYq5WBOZJWK4/IXJ0fip3sQ+SERUt31rvP
vddB+kEWzxgIKjrZ54gUcGRS3bWXhkc7+9rQidAXxrWb0b4N07fBUvnR1wvfXEewyn2c9vNpyFNm
E2licLNNXQcYz/UkYEHXsR4q31U7q1waBlIkTu1tM1SQ10iUJ03GWAWDHB64Kx2kk+EcjpwvvU6v
AJPAlKd5NqTNevgoiUucuFNTo8U9F9fMWFQhceirpU43qDrIimWvETB2d118OMkYwwhJ4rNHG8tm
MeWa8xs3B7BUec4qHEYXcn3GfKrXWbot0eWYPQtTRSaeCcWqM1l+J0OHIQ7KvAJFK2oH5FSEwEcI
JoKJ6SEIlaF4GKMOs09g99bRscYWLGGpkzPZpx1Vq9W+Nj3uY+7HcQR/Ay2s6txPKlHJE4am6XOt
/earHk2EEFJa7mEMJ/P9rxcdnDL851eL0E/WvP336mpm6379Q/8PuvHca0X5X9ck66RLq/bjP/5X
mfxkHfrbX/u9NPHkb8iaFL42dmbUx1d09e+liSd+w/tjozTTHMfCvVJQ/l7XejjzJFJdW7m+52jv
alT/e2niORS2VNqBr23CSpV2/kpp4utfrUO4CIQMqN6Fz7njad7vH73GfjZCwU30uHaC7DSG4qX3
/OG+TtAYEgQbHfxmMSsC3EEo0HsjOpnuXTCbu7KwFeIsoVqCT6MBRJVPgmAr9jYbHvBh3nJfYVdg
3ZZCBxHXEDLkhhuvt3HK2IONw8THf0IGDnf3lGzdrnE2dZbBMyhDqhnfYvcqvHM75/3Gc5tK7ry4
t+7Mol6sIdDba/TVrh/99AfKY+fiok9+zazZua8Gj1MSD8L9YBKItT5J0GxlUIFU5Tx6JBC08asD
yvQLSIZ4vJuXbdruOz3chlO1VX5/SoPxO45V5HeDeoxwygBoWz48dyCAthhBZRme/6L94iZv7sDt
FaubmNbWzYs9beVRxMcMhpR7yxF3L/Fuch6w8Gy+tm15qmhhcxWcTVjfVMhCE1Pfq8i/d6LyvihR
X0hvOZjQeb6GPVo+QfDh1qj7UqdPcVs/lapFZ1eqO8ZE2yhhuDsDqmijc5ZP90a/pYnaeAnxgbjB
NBGLfjfdjKbZmBK4h19ZXxpMD6vOpZ/voic4l6S3yPRLPzWPEjUpxy2x5eo8j+HnrFrYGuXH0On3
c9V9ouDbRoPaeXX5MEdk8vhhDCYF8pKqPhNSaiaOO2mFl3GsAMTAVzb2Zw9LVPMdbeGmatIb5OuP
LkG0K1QpZ1UFu6szbK0jF1K65JUkmhqv+NFQV8D3pZYNkLW1h6bTl2tZyTob+9ScHiKdHpeUEdyY
bfr0EiQrNqGXIZJI/ML3Iis/SrVgqIGQm17YIW7n5cxcH9TqQbr3A/4wq2U1+Xksj4hNXmKHTQiT
kM04W0+F7b6zyjhk3kU4MwnFot0HAXhWywb/rXqQoRaTpWXXRdUnGT5X5C+KnLEzMTnDtB/cdA+f
Lo2TexxCRysQ+9ZFGWbcO6+Xdz0iVwauLElflu41LIejANy0KOYQBSBjoiGryAezsZwUmK+kje7j
MNtPdn6ZLUZpouI3NUCyGjigkcf+IPvSjQ4Yu/FA7cwjfYYtzNXpgDcd9b5x3Vu69+hOTyRS0gpI
950r6Ly03c4Z7c+Z+znVgGj5nppDGRJNX4xX7lD+YGfmqRw9lr/xnn3Nyp68oyrfSgsJRunLs9DW
VuPj80xwSlX9KRnkpuvr9aRuO4ajmoji1mHuNr46qdoJc6u920GesQLXK6PmfTBPNwOT/tZ/0VZ6
Aoq48zLq0ytypPT2Lrqqrou+BDlcHlmGDzOhU+p688U6eHbGQzM8iub7FcHqpbu2IM0a/NrUj2tZ
EVWtj37b7LTd3Xionf06uK18bACYSKoSDwuuCyC3LNGunjN28BTHXnFBNvmGc+Ywuwh8iMXrSKuz
MuhgjhU8jLU8W+TNRg0fg4t6KIIaSLrvAggFQt4VFCY7xLFfZiHvwQxh2evyvZnsl7AZ77zAfkU1
883RaQRTBsV2CaqYRdbU3EpsPrznaN93tVmhJBLRKc52YrReul6gaGXyH6WTXrFg+GQH9r0HcyvH
aInzCysmXhP4oE6+m5yvEO32k79sokABcto3XL6t7W/ZSb24NkV824Y/4nABJcmQs68QhcCpG7xU
reooPNdl+QGEigppDOEdD/KAQwGaGfLI2Dz5OdzCXDvj1nYAQWV1HrzqEm6ItmucAXHLdpH6s+3z
him2fQ5kcEG2dtPA7FoJY6Xn2Rr1ZQi5W5XyQMMl6Uc8jJfQyW/YMgL+7Yb0HBbxA3RJooYxVLe+
OqAPYH3vYw+ib/uclctTL/P3oRrvujyPz+BQCT/vS0yPmTMCpEKc78+iuMMqlz5K7FH3aBydO9d+
C5Gx4QvdeMrdmNRGq/EpjnzK+A7uUtc3zl4natcFtyZI3nMWbausLpaT6xh2CTSjan7oi67ep3P1
iXp5m+U1KqyiP5d79J3ykpaEHE14WRVaX7bKQEhdWDNBDrA3IBM7qMh5baLklTM/Xxfzk4u7FjbJ
HsP42U31WxOPnyoRovtr1ac2acgj4svKFJzBoRluihJSEShiFyEH4gFnXHfFdIJU+GHGkfxs7zlu
x3OZggEJo+ygS/siLNatDLbear8O3+tWDesY/XufcHdMp3JkJAzbKALYUeVX7+PAtjUPgIn3JTcI
eUCv7eAR31iAtyXOd8sm5pXlUA+SKY2O2plu0+VdufGbmflTiLMI2S7APWvkNZsytT5sNrbFNRid
HigoG0N2OOaLuSfYy5H5XVkzZQ8aNO05rqyRKKjB+4HlrwVtyjatT1FNSQ/Bmj9dFWZYBfBg32R5
+AyC+wuL2oegju/GEm2HMO8mIHOEztcT/Uc8HRv3MaqMvYkD66bnofRsGgEEFsXdBn2tTSA91noX
rNfeMLtDge4XNziQkeZmAzHtk/E4vjG2sCXhkY8kAl3DXUva716wut+F108sR9qwdoM83FW5M9z2
7Dm209y/lI24tsZ5eFMQkLJSgulKEme3ic/ze9RR/SZDVB44KMbvwurVDtlVyNy79Td5LfUqC5L+
pPr4o/RNeKWx3vhKhmskH9kqdYoR2b3M0E/52V3hz/Y+EQ7uEiTguDCY08xpvYoGTC8Fy/HB4VPW
imppCdjr6olhuCCMyy/3uYfHxh7e6ulzk4gbnNmA7gOYY8oUay+yT5QXBBz3+hlNw6XLWzCj0doj
2KDFPYyjBcm6sMme/hpUgU98XDRsXTlDnm+emplplrHQetuZ9ZCVIRvbuniGYXxC677Rcdiy3h/j
Xe2VT80EP7Ekyjy3UECs0rY++XLQxD2miJ161Kd3te6m215P+b1ur6dnkyHpTJEr7Cp8Xg9FsvCp
gd23JfIaAM8mrt96y4Kbnhw6O7UeF+0FnxAOog3wAtS0PNPMsImQMWynnG/cNH0BwiXv2GF4r2Wt
1HbsrB//o6gCj4bLQ7HpqSdrJNDdLiY8e71cNdZwbCyfy5o2darnW0yAXxNMWe7ofgwUmoIsZzcp
f4fZ/CUmw/+fKwUGF3/WcT2/Jznt1scv/db1L/3eb7EE+M33GNvyoMJ1QEfzj34rUHRO0nfpgfhD
P+FOXBvAg8fgkxW7ugJP/jkK5qc5cBzgPjD9V9Knf/sLo+DrTPkPqCBmLciQEX2zNrE9njO/BhnZ
9YDLcrL6Q4bD4l6643BryUzHa1a98B/r2rMoBCQSbsbB0MKZ1yJR4VnpcWxHGMipyIj5bjd/+BD/
BQ2FfvKXl+V5NjQSR4BCoRPk4/xjFyivcOoyj3lZIKLDs5vEi7PxASBMG2CQ8U0NAu7WisOk27Z0
Rveli516++ev4dpp/pOixAcvmcQrIelqQVxcqTI/vQbES4Mah2raR1bh+fuIXBxaQHACaKJrm7f/
57/ubyGsP/8+6bnAN5iSsdlxxBVM8wfKVhYEM7TCGH3DFHbDdlTeW+ZOTrzJE8f+YpLCXPJrsVKX
Bhc5E9TRXfXDhAL937yQX1pw3rgUCroIF6b2WXL9sluqM0fL2bXlPo/6ik26mtx7wWLoA7GSc4du
F3wsj1uK8MRepi+2VZdPubdE1nZgnlasEb9F4cZPG5X8m8vi+pH/9BH5rodk37UdGTBtsH8BXEWN
ACags3EPGgVKr4hjYCJt2pbhv/kyfr3+lO9KV3LxIcwFovPrd+8EpeeLuhn2Ts4v3EYoAZ0dO1n3
dWmM/OFmE7rptB/QglmiCFchwO/231x/Py9prhMaFjdMXALpBNTjv4KI3CZIQkIcRqKA9KxXKb3j
VhUTUcYIk73oxjZEhvz5V3+9rX7+fDl0WE2haQ8CO2CW89MlaGTcukNsI8Ls8vpzanKSCAo1ZRW+
byHP/BdPhY69dvry57/4P79XTjKfbxT1z3VN+sv9PhPLUy/z0OJmwI+9IuaIAydj3MCVlochLOIk
ZM7657/0P79bvlzGsRK9FCex/ct1XlZqEcaz6Uu0YWYatFDHU4LdP8qgrT9c7NHrJstYZf35r73e
xz9/yFKxngZlxb8Cnu8/f8hgNhxnABK9j2bRk+pUDO0PVXBF7Wc0O2TWdjU13DxEGse26l1//+e/
n+Hcz/eRFr5NdeZrV3Bxsa3+NaosNg1aaV2NsA4Z2ZRh/+aMETEOY2Xfxr18rk3DuqZCc4YC8jCl
bAAoj/AKRthNz20bAW3xvXLjppP3INrm6tZxAgJGpvw5QyJ9aWe33jNJ/lYo2OteSckTL6XZun5f
rMMQFalsmaNZWVxdohmaCwlaBba0KmSmrfulQRZqxeVqxIDEDAALyvsS5Av1meFmXJofDOBcOgDy
t6EoHDuU0Cd1jfKMsig5FHgXzqwdNKL3sniL6wnwzOT9aBb0cQrcxirOuKP6NNVPme0vO58Y40s+
8cZtrKaRJ9EtKv+Y6Cg4Jd1Y4C+F+P3FyYK3fiqwGES+e5Pha1iXVK3Nxu3g3/reeK6agTTAcIDb
r1hTrbWxoYYreA4zNV76NE6pamiY7HHjDpV5I3673doco5tcDgnYcZ4AO2uBgfBU9jX+Yt1dm9tF
jRI/ayR9Sa9tsM4qHPAAwlEgBSXM+NUojIMhrtdLsJs1jic2ATpD67Nysvr6qE65s9JNmJZJDZC9
nDLE86yfRHDPqH7GTG5SHUOmyGWv6VgV+tzdBD0RLG/Y1J8zfmJNvLNxMzgyfaqt21xZIapvO4hK
ZqvFxAFYV0zAXmdcFHhmELjEm0rM033HItDHCBLzT0N0SfIgZM//drFQT59yh7X3KYlFBfzfn3jQ
u4MeUZL76HoY5/ps7pLrL535vBsEWR6koesTeXKGotxLrPfiRx85/FjHxyP4GFoOP2TBPPA5mj3f
WXmDYu25cgp8NGeZ2xxiedRdbYxhajsQdwNedZTWvN7OLflna6fgZ+ImS3AdcQ2hWUOHk+2C0ti8
MFjXzTWPOWrL4m4pCXBZ63FGk5r5Ca7B0J9UeZrwfonPeJmv9AXX62YcFlV1qDSPjRsxt02zASeB
1lNUAz/aEOuGhrK12/bcRcXUnUp75Fqm1dUzm7uu/twMmXaODM0bs/a43/igKBfgssflDYJnbHMl
nNe1mua22zjO3M5H6aT5o1NMXr4J2Byrm8Lyh3AHYqd3L07UTBC9YVQlCLMG0e/mNivKb4nlfEfK
PyMSDxbx4Yzsn24nUI6X2pcu3lihuOL8JewDcjqiyV/Ncra/WczSb0aPjr0RXfyj7/isUJFhLCZa
Q9SSvq5dkJylGFwOFh0ROQ/AxtXKTrzwrXArB2dnWp5bge5y7U85ISIzg8FV3cjreRT7dvc+RAlo
J6dqFSHhtj09Kz8O6PP9gHyt1pYkcjS9djZMITAEZ3kiN9IvougyVWPCkjxwluSg0oGzrJMo9kFM
sa8f0rwedjIPgE/UrBR+7+bMtE/DgIulR7MP7EgmZbvq6YZZpRejuPfskuyxzBuaeuMG9vxlqSIy
FQZ0jdEmywyPMMyMf1sPSjLshLExgch45kSXvY2xwQCcYVxXUMoMGeamc6QWZpVBy6Z+w73pQh4s
8mZfaQX12JmSgTAPUDmrostuy16Vh9FOUPUXtAs7wt3DxyywMX8z4784juWfxik3uIwlM2ywt0wY
gyC7uJ0wN0tg45XhzsVZzqrE+VTV+OZx/ZEvUUaJRSzM6PDxJNBgDhVGvguOkatgOU1wtw76mudi
kpyvPk/QQFsqJAms6oy3a9CGfJ3xOnMvwZnZBUsxb50BgMZkguicl61YFSS3qBqjmJ16wX6qFxAM
rhVZWJKnAVXDBKYF3Sa+GM/FLEPm2APP0e6g/5a5M4KwGMEw5Uc7i+WxqFnwlPaSHgK/tE453Md1
oPxqN+bGHLusmb/CnvB2ogySc4oe4bZyllfbyRoE1EM70EWXeDYlFIP9UtTmaSwyF8wGfRMaDjS5
ez32AzOqxewsJ6Xyg8FVTBzNDSOv3mJoz9nHJjszPk4h3dvi+0DDwjjUV++Z577anT/eiXppiEIg
UAVzSXCcmkFvF6vOmk2Hp9l6z9GjYynszRnbYRVv9RzAb88jLwjvEmHpJ0bd8j6LFo50kZG6wHKs
3fYJKgV8bw5P0DzL7+egrbArpLiL2qLqYrT/OaaWbubOWpdAtW6Mqbz+dtJd8G3u5PC9puza6jDC
YVb0CiCY1Tm7sGF2SBS9r/nG64ZnVz4fi8rpCEdDBIEiU8sYi7ZVP5ghbQ48I5yb2atPYWCToBdr
FNIJxohLkOYsQ6qFp9aIzYDPMN1EhR9thy7nQZ0m5RM6pQKl/OCfZr+2v3rS4PkOYt49dABjbQKV
O/de2VffTe3O23ls4Aa4XivybYZqFZ1wQOpblmbFUxKbfGfweN4mUdMfXXFNRnOB7I42i3CQPPC1
M1vbW44p/d3PhHfsms7hyO4An7RT3l2ydmD0G+CqX9c+g0CX5ZHA6hDXnzKmU4crvQvoLWFGrRss
CYJ3Eb/YxgY6V07tVjZptJcddQJwm00cdx9mwSW+cHde7D6dLqN2mScDzq3C0uynYpJXSCC5WUW4
bKh2lnLrpxn2kBnMixIl5CJT2N8oBjtciJW7GWxOvHU4YFhrWR9eHN2eYtWVJ8fFYxS6EKd6zXJN
48mXq7Ln61439Zi9iFkC9C0D2CHKzSDnwdr+m4tz7KksOgMvJg5YTYmclYqm8g/ikMyt0rPwAxRQ
HGHPb5FWj7u+s7ZWjjt5HLOLCDPnVTjS2VrN9Ozm9ac8N889uCV2NxX28ZTNGJO4sLtbZhdNwwRX
SdrhC+37jxQYVetEH+oqA1CxezsMiqUIB+M20fPtNMbvMlrYghZXHwhxMhjnmf8tNferXj75zXAh
6KnY2A2gD93Wd2kp3NtuIg4qJqlklAFRbv7wLGqQQRFO/3WFbB9/Eu5dwqF3rhnyHwOIsRWVGZCE
Pt4WVtytQ3VN82zdEoGS2s2x3x+DuLb5/0t/LRgB3sG7Mbs0aOx1PC7piyj0j37QybHN88+WlNap
R4SOr5diSzG5H8f4NbfL96Ahj5T8FkJbYoTFKCHMy1TlXzmCbznV77FV2ptUMzcdAtzkSTCThANI
YLd4+fd4Hl+TfEx3sjTzhqf87ZIS4pm58B5if2TJSW2xi6XYYRVrGc9E+7Zl4Mo5lByWZPqG3Qgd
M2OG1cD5R7hRj2VaYd7hO1mHc8hmu1vUBrNagKOFx7dZuuhuokU5VDYBuIpIsgJb2NpKgoOpnLvR
gs5f1pSoAhfAAZ0bmYvg8L4HKApXlJUQDBSEsNIWy1sGj55dTqduJ+YW2EjFw0Rky5nDk8QIrJqr
pRjtZ87ET+kswm2cRsFOZ3O+sYOR2S3HJsmwDUl0fpf3xET4+KJETjiFH1qbGdDkeurVexMAW1pS
6zhlNYEPxiWSiXgmN2MYX1pPBI1eYQz44FxDwGqQhi/xaOPqzDKyKyrp3ysDFa62dxilzWGsOVqT
EmzAYrX1TiO9wvJdW0d2wqeZouTg+HV2tKSDdKb3P3UzoMmIhz7mxfgwE5TmwsS2kTQN4M0zpwqO
S1jfKYPLveqQ4TWLXYiVlbh43Yp6HldlidvaW9QlKrqncfbCO3dh/1o3uISGq4kPxREEk8Grd60v
Xxyk8h+jZ9qj1dreo+Ip8IjZkry/NHZ2TFOyHeDA6DluyvKpTJdlG+Wu9zbWafstITBJ4ZjFWSWj
cXmViFb3SIGoMET5dSY/kd0Zn9d7UfovBU+Wy2SjyyLB2GcHo8dzkU/Rbdr5em0vrrsbqijbREPV
kNIZYsVs2uhtlgqhu5qAfLSGMcZsXV18uHpiE9sHdmTWNnLbN9fk3l1ZODj8ezvfyJitRtl0JK4W
6asabUwSuNNR1rns0hgBlZfSGXZ9Y3l3wHCitTv0Wm9Al/jHyaSYJfIBW0PaUvfbTmJzaTkPIUN1
kQfDJdApeWx29qOlifWvYGdEBsgtlcovtM0BKzPXxomfNDiimsjzt7TnHYU/QYfrPspi9NNzhFky
7BOnWg/dAKIs6W6FKZpdh+fv1A9lsu5bTd/iQMTrWezdTQjXz3jQuqcIHQNLRIzfEezEuWC/WkVf
RdKITY+WpFgzO4PCDC2nA8TUqmMaMQZdA8SanZWeKx/72cIBbcaIANqY7i0HbnhNoEwBA+EKFft8
pAfDiFV8yZti6dY5zxPIA43Dah+iJgEupoW4ir9esTsqG9u9tfM+hAzTGi7ExEseRmlA9vkiIS0t
Hqrn0S7Sch/O3gi5MtaUcRAQaYF1ZySQuEneWzUOQXap2YHqsY3XkAOMWHlal5dwmOr7zCZHeT3H
oGBXeLNGKJXkBbNVBAE5CGqX3Tz6L/hVqDFhL3UnWDzN2zyKhtRmVt0EfTBLYEs0VlfbR416ri+g
n+YO7sN9uEwYIMO2Nvw2Pe9a2UCcU0GmbubYjt7ZFbfvwTANp6nQQBDZg1m122CoFMlyDkdf34Sd
lR0p6/gIsqzYJpTpP/o5FZtwZv1XZlVypBGkZ5tnxwDvBTcIsKN1yPCdojTlndhmV7NX/i5Flpzc
KSk+66j9qDvVvfO29JGSisxFDdtv7bT+4XqpcpHrzj5YMatiLkT70juOvC/Ywt3gFlVvGvsMT3Ye
PReKF/J2lgRhK0ZXXqll7Vle64eWGGLYPBPT0RU7aY2jDKESEpuBMN1VW1jdAdhpD58oD/OXhP39
rnKn9DMOxWnLc3naAUIR8GSwVd6nrl5u/Q5JY1WP0SenIAJ1Ncy5fKtww98UIWlTYFaGR2vS5iOb
h/qdLhJ5ijM8NHC8DiXOmM045i2fsFOPXILiOauq9AnV/AI8w5OfskTNz/YE6g6iKamRfZSsGbaS
KUSNve1st3gKKgAZKdZwlM/FAqCoM0QhaikNMuq8z7bS7UKiAqoWW+XoXiN7AnkayZXeADNDlGIt
1J2ogmhQ6PmJQlRLSfQmZ9Y1GQcIoYt9iEBH+c2M+jFx0byrDFVLbs1kyizBPYLaYrV4FZNPESDE
bP2E+ecYgqZN1NNkppAjzm6+1iERjLJJUv/sBCOuWguMRMEZghA4fU/6lg1fMaKop3G9LuLnYj81
koadbfGwLefFv8QLVYIqERlHhMIKAJ+u/dxISSL6gm48GJQFb8/rwg8Vd90lrJU4KWV/7VtHATfx
p3jnFWA5g9Sed9iEE2yFPgpzpN7xzvFalw9iHreO1i91Vx/6QQLFcco9ToT8UPYAeZCzBa/SybZR
au4NB+7dNHl7Www3I9Zj0vDucZOtTTSIQ9/jPKmWYe1NpXtmcsuK3xI+5nHJt0XgZ7eujI42C0wp
Vr2pHDDcOYeUkOWvnQaPxbTJeR5jsU2LBOafA2hhXWlEN3ug3UAgGJcodtuRrQ32X4ZeB6ccrznL
/4e6M8my28iy7VQ0AWjBUBiAZr76eU2v6M4OlhckCkNtqOeUzT+CnNjfcCky6C4FGexldLQkiiQc
leHavefsI5GcshXVIZMo5OkE1jZSijVI6pBm00zH/CrRlNzM0dsgOJmiOg+JFzTbYMcQS8X70hwE
MdQjJcRlXGIa3GhbeSiQ4qojrtRO/W9gTXrcER36+tl3aXWGNYpwPHTzgpVpC++0c0e9eGY+DwX+
x8RwD3kwJNCM9KlT2c9KzHG7GpPa7NcbXKFnMT2rabROxhFEX4LIzkU0iNRFzcODnnt5SkSXA4OY
/J9NkRD+OZaL67J3JDjq/BI93QMDD0KfE7zVKZZxRt5tvAkDtsR+GkCmm75CIz63rfCUR/++iLN9
P8RnTYlewTCKcBfqEpOfm1NAj9dhbRdrLzN3odXc2LlGtO9bTypPFxCvvMrRJcKSdW70HOAiTAvm
5CRGJhCvKXFCuZ5DJMxoNE+p07MLRPPPGDf26ZhCZgicdA967LqujdvW7Vix1Png52eWRg4WymD+
XMfT0VNRuNYiARdcvE6yKem0xN0ZqJEdGyTGbKmwKNWJOZ9MjMOt5otW5zj/WHC2ZmPnq7rDcZ3w
ZVmZ2P4pK+AO4EhdOTVe88inP7crCqnJLq+Gl0QAzkzp95rbBK8IH2UfjlTWyJPUpf8HiGEVJDR6
QpMLakHb8Dzq6EqA/A1uoiqy9gAzrPtIO3DDPHnez2573WFuPe1t8ttRwRCz6kr1VOUVQSYz+Bu5
cVNHdQAn7MDY9nEx4i5OMaDT3C6nb0KZdXA3hWn4UuJhjTYUqzq+GDR7DRBrwulPG7q0HXvngCuO
pVhPO+Hl0WtqVMm885yy7HCmJF77lNkdeFS3mIGYAZakW7HqG7QQe6NJuQCRK2I83Cm7ohU477AE
+Nuo6qj68a7RwzXJElcgFe9p46/LJhUHJ8OkK4Y4BiiKUbp3/Vvi4ySBTJ63M7u0eqD48XeROdxT
Iqqdbug09qV37RnGEvxrNueZoc/iPnKv5IA3eR/NbU8uvFsboJv5zK3aCP14E1GEAxkWwbazBvMz
LVzeOCsYnLUIY4msEj74Weo62bG2PRNfjh2l15FHFB2SWetLxKWsVqUKGIfKzGuv3V4vcb6RE5xY
pobWbqmoO5o4VmMWHKpNndGTWDU6qQ8OVo/WmuR02ik48CdBmzt3ZhJ+pencX4Te6CFitEHTYUiw
6h1haF1BjPGyN5y8iF6uOTygNFMrwnzaa8/uul1kt9UR9rfLPcqiHe0ZOOOZB7KxaLprZFDujrQA
3nOreZnytDvKzIgfQ9Z7pooGgA/VKfwMujJpTZsK/ouZB9FlVrW4bJqJ9m5NWz9ttZLrLCvziyQi
JWdwU5cXoc8PXafVI6Plee91sCzBtxYbobNyk/UIYsN4PDHYIx1yvliwxIAm8La30ZmF9Ueu+4AB
Q8eU7BIJbYCKT4iTIF7SXLMmB0bXT8nJHJC11ue2ewxd7jKoF8gUpNjJu4L2933dFemu8sMauhGF
r8hyig5fL0gMmpgtJ8QYMSvWqVUmmz6xZrVQc3we0HjxV3V8xrBk72J8w+wpPYZCRp4BjIysCPNy
mmBxjmwkiUbSyzMXI/sj7KQOb9P4VI9luzWi0P3U2ZBfVTFFt+OAZIxH7DorxuzMnovxOgXPjU+6
ImqtQWWx12Nuv4IfyE7s2MN8RPf9fO75v2ZCZ3cYobhkJjDvLomib1rOMZrEsnoy+PZBxerHM1DI
Lz0N0E9hbpwr4hoNx6QCC1pFMVgGXXztsEjvcL4pKH2M6v2cvZKS0OxWU2l51QorWCk2o8DqLpC2
0zTFppy2MLAyvqUXVoS+HI4Aj3yN+8ubcKCTCp2ucp9OPGedPIwFvY+JsofWRSC2IlNfQeKIbeKS
zejogWyX0TxUspGfEiOY9hayq1eCZerPVlCBPUTNui8zN0BohX0K5eNwxMOFyNGgLDz1Gls+GzIa
P3lqQKMIrvaOyYK7i/uS+7EE7vpxJmiPWpJcmK65DkK/ZglsnW+NVftbeKTk5moXYaxlDEfKI3+T
U6rcu3NfXZCZXaz8KgP+FpTOPu57goKrBcDptOoO6hbesqLpH+Lenvd9MJaYsp1hDeErP/fQJ54p
0ajrKatvrF7G+w620tr1UpgXhIGsDAq8L4UNk527PVzjOLFvB50iiTQsv7/rGeQ42MEtw7to8K2g
1k5ogDGJgtsCanCVF+G4QApndh62Vb5IhYWNNgARm3XvJu1GJngP1h0b5Y2TklPp4bkBljI5uMdT
u9cvJoMjc2005DoMVT3Sp6mM6nmE9vOZ6L/kgk9UQV8+zl8mtNFLYGRgXVd96USbIK9EjmhxJF++
c6v02PW0TBnnRVt3GkDsol5n/NaHlxn94W1oUStBCzOOgZIEjJMIkTz2VhXYp0YdgYAYmJ3APskc
tcvGWn6qIKzyQgFYgKUKUJPzzo9DDRZNQoDaq7mEcacKYLvFJKI7PlP4DoaCsFGb2evk1vU9E43p
WmgHd52BRYmWQHuXloOCGN8Z567tpLtUdq61qpPO39mWjUUj1x5f0+l5slADt16b8q4H81lVkXSJ
kYFIzayZdzDtUGJW07CyBuKM2aCVQKvK8oivwDrxZ5ftRsjEtKg6caO56GuFK++SXrKz9dK+3TH6
TA6kPUMZX5gJxMEhoJY0t7om/zz6afJi8pQnMKlokMVD5bBKQp6Gbzcfc6SQV1YZlDsJG17UaX9g
SEeDsQhtSsSoO9CtkZuRgggtNrikvg+ICTUyn8iWtH+ooFGdy8QxT7I5Jy3bCgyAYpmLeVOpQxKw
h5uLxZwYeTS4+tD/hBIKfL/XJ2dMDmJitgNvk4X99FnHZglqQcLXxWBbPni9JDIO5il1lYB/K8uH
1NVaMO1tL/1qFijrexJK4qmFNSTdjS+S9oDugodQdv5TJ8qJJbu7TwfkhKAtZbkaeBL2GRQoXjr/
9o1v4fn5o50DUJ+mMd8nk3xlkFVsYOzRKwQmvg6mErvolCMLM+Jbx11gtm7t7xu/7B46HbGfZDBM
nihl8dzywWG6l97G9hgwUc3omuWZnX8T6RI4kLGJ1YmbHXVqUnS4I7CFjHy5HfoPe6380lpT7jTd
cZzn9C6jTQJjTuQR20xZH8g3ma6mDjENqMqW4Af8hOj2KxrUW4FXrVjPVZOF614VxbEL8+oLgQ45
bRwEODCdW/O8J2g1pXzN8SAurbazvJtRRYwDenpqp4fc6fQRBb1HldhF4WWS1+xDm2765NL4OZqV
bu8rsLgM9uehnbdsyKAtMgCQqxwQo7mREZv8b2ka+dEh6Hw32g9+RaI4zvveWTpazrrty+G0s+34
tPWj8RXoBFS8qFb20ec5KteDhL5dRR0RrNByvplmNN2VsZus7c4VJwKvIlOX1nGOicFNQQaamg8t
orhw29ZZ9FSqnCZ6GVmXBSyBT7Gdh9umDVR5OkkVbUhfma8DOcztCmXYAimpYrBSbDStVU56Bwus
ZhJvJwMvi60Jjhh5RB9kE8YvyhmqrcV0fMXw/yn24pfJE/SipyhOr/DywDOzJZ9uK+oM1kQcmklq
jCdD48MCKhMw4dY0WKeRUsFd4aRhufYM230sROVfxejbh9MqrpyTvpyd0zAz2BHFufds5wVNWhyJ
hxHKLdv5vmvPB1YYtcpipzvFnmMdzIhRKzwjhhR2HRvcnlJ+9moAUxQTAHXQT4c3RAG1t7atjCtT
jRnmmIhQ0KnIW0IjQSYe0RC3uHxKGJnKKDpBri+toFGn9kGURk9z1Sctefb4/SWL4DHKUAXQxsuC
08aHQNVkAxAth1Lrc5KGxBrPk5dfFjrSdOKB1a8lDuDoMIoS6MrkBkvkbDFvoHttCgsWk6ZziRGA
zgm+Hju3VhVTXXs7K8PGlmxpde+lS1UVLdM+9jXeocm4j7W0+gN1uqGJ9rW4bXKCbLeO+g7cg5Cz
r9Ymg86906WXZpxg9l5ozmHkZ1snRA1Pj6S68X1SJcidKQQYJRA1n+Ckdph3St84hR/UoNenrXLT
DVGyt0CEUd4nJom8eZffEnRJm9RziGWmDTluSs2OjbUmwtPLFzmYL9EH8KInLXgB9HwzXQqvrndV
YpJAYUzteNcnHqlCbuFOE2OKOjnxLDub9jZDRCbjRVSckG0EMSjPJ4KaiV+5QVXP5Ke2aFI3giVq
g103P5KeYwPl1KXNnL1mKBJZ5bEsHEn0TVz44rrvrO7ZKJrkUzpKjwxmjB5LEdh6LngvO7ksE+oh
jQNtS+ICFkEXmiSmtrCwQOjWLdSzuq/ibToj6EothgUg6uZrI9fjQQbGiIsui7j6/VQMiG9Ma1+T
93C02DgNu8yWMA5Lu96gFeIty1KjVbQN2og9epdc6B6pgFkn4V6rlvNSZnYuvPazGgb3kTARnFWT
N7ANM+LoQKkyn8ZBDs4R/vEMl7LDd8LEqWh5E+iaRPZsPcxiSrezZZ/7+EboGvL4qMFNLmp2NOxE
+ZbQ9Oi9essopaPDRnkPIMG+JjNBY2zKonsvlNlOMRrYIRtAc4Lk/VNuzvFuHuzXPJEtvd82Zq6E
j5+kgHjX8XTasX+T+iI8jGSSrBwbNVY1g9lrmxcP2hv54/mNK6fkjkwQ9Sm1Gcnh8+6uLXg7GK2U
xHYv8tpI9nOUDdMJG15GFUbZyfEkj5gibdkH0OFb9TApEA3K3kGD0RQUBRheXARKgFqRrmR+n5Be
VnvhcA0riF9x/dpzyMoh5v1uhK+kPv/xK3k80e4SWpnFXRSYdX/loKZecPGUm/QP6wz9kGUSp7U1
yMIAn5Qli3JREYOzZZolvwoH/zmhPyGWbIYQtM2PxNeMVyCK0vJkcnkfYQ8EqKHMiVWZ2GynHr/w
btv1s0FIsNpJz6gefUsRFxIbeTzeGbws4BAZD43rQRcYwapes9IR5y3D0z/0JFmQes5Bd1QEG2+s
UWP0ZqaZLAg3LXqyTliU+VgoNo7XIlUYXIYiBJhpv4mRzFH2xT6Pqhjx2iLPIzbNR0WWe8YCewjG
qVvoBnZ9mfNNsi5Dw4uZpXWpVT12huSjVbdcBuRJhAIwSx55bGdr6YyTMquYFxFUzGzobABo9VJS
kNPzEGNwgILJKhoFrcd/exf2UOWMSaoWQvCsaf+hWrQuwq4xrwmt1AEKsXg4skkoBEDVOnoRWTvc
sps8b5mqMAjqoABvm0ZayOTiVu9hU2E9SqzgWg9tcpGkfPtCypbbMinV0XGpcHt/ji+EJr/diCmv
/SrJvlajo4BSJKLtV0NJOZ5HwjwmfTXtUAM4T0PnqueSyvYOajNbdG15y9azYDzCXGx2nofUSq8I
7MguHY8MAcRi6alKreFC9vnEuL4dP0dDsatCHyJY6fB6rBh+Foe6M67jUl3NhmTc74m0PrLfmenc
Qq+4h0/70OY0hxNnrM/6lo7wODn2ZRuCc28mQWcobR7wHoR7r8/928HunY3h9ep2GgZ5z7AbA62o
HRQpXnVIqCq/YO7ztpmkcmkr4ZYbVk59ZrU+UjmwbycJeJHzHBLgJimDaxV7JrMDFGg+xptHOrRP
cMvz01pl6izjzX6MMc/5VHa4pJwHHUZztCUfkOQNggU2jjKRQJGFsJJJ6W1AfodIxJbudVCdyiwV
mwCJ9s7tM+ssxTi0js1AmxujNMazN0XsL7lX/g1OwL9ncPkPogmIJR70X9ME3rJ90Ukkus2f9Pek
o7c/+E9/CxAs2yPMRfzBtfpHFinOF9dGue6aS7jouzhfgcEFApIEdETm7YIW+F+ggMH/W/4uBg8B
BoRfJWV9CC33JUp+1+fnk3hsHMBXi83jO1tFgDFBqdgRh7rS9omVMd+kPM49asbK3YDkRzBThHkC
JSi1690y5xGNqZ5yZuoAiNjQoMoyn1MvrY6xjK7GyGY16a3rIHNIB+0xhF3UsRXcYnqYX/p6FGu3
wqi9godbHJ1Qn5f9oC5+/Yn9r063zVOWPBW/rbrm61P3W/ntt5v2qeV+JS9/oVl8RF7oit/5lP22
REb/tn1N/hJY/X8Qf4Ef4kcP7PlT1/zPf7+892K9/Zk/nlVp/47KH9297Zu2B7MCXfwf7AtXEj3t
MlKzbeT3b4Ctf7AvlueRKesi1Q/4ozzJ+Aj+hF8YGLXwibgWCmVBb5Rn9pfcWIu/4p/WAJ8QXtdc
EBoI8zkQJpf3z+qc1uBelTeuC+WJEwMRABInIgM2RTfm7KOHbqd1TVFXtwT6QYBJnwZz8L4hNZmO
3125qz8O+oMY7OVHQbO1nJWgEnCsD69NEUza8D3SjawSr7Fr4eL2DEIdPPIqEBg6cftJ+VH4UtMd
+4kv470ZBFcC0hnsL/DLGaYI6Sz+pO/eWFR3xqDtuaRdEt/7LXuPsBi/4jjfYTz4WSz8ByvEcjBi
irlxZCY7NrnF7w9Gyrt0cUtXm8wgWo726pNNKsBPLBd/fxDfx+vH0Nf2PxwEL1sTkUCCTDhPxNEo
054No23f/PiWLSbDd4+PA57F51YFy7kEbM7en8uihPbJa20RLAOBJYwP8En9Cbz2DBkNHXzI/Bxl
48Ytu/3suoc0shiJOxto0SvtWUeWLfYdSOd9okW64JTLssocUCwjjNP5uTTVSTtT7DmbH//gb3f0
++eeH9w36aBi/gGQGFgfLDGwEBojaiVJNi576DUaAh8sQZTPr3NmGXehrxCnhxZ97HVSmk92OM/n
o1EGtzHqQ5u9V4kGsEsxOJDxNcMTm4zAXldsjj4ndl/RPwRN9OCUMH2DvKDipoNDLRTIme61Hu3b
Vvv8ZU2Mvqjr53LdKKnCY4wc96IX3Kmj1fGTrCxLW8BfG4MRZY9BJzgGuvEY7jdOh247T4x77An3
zQgz60CHCGaWaDtPbJnRsKe2K13QvZMueWg/uYJ/ufM2vEAZBALDmMu8/P2dL92qNBTYG4iiSMOJ
W6RiThA4/Pgof3kx8aIG8IFszPx2gFHr/VHgUCFNbhktDSYtj6BtLHJtQuzbY2/u+tkq1j8+3l+f
Z9wZCwkRBBkypI+uMGnkFdvPhlg2j3mS0RVMuyQaKbLBTezWJZr4qfZ//SQluyuTugH/teV+cIWR
SoY5XiKF9FR3pZtKHdoYb/lgByQwJz8zgy3L6Psnn2+Ri81UABXj+7Nc8u/WOiylQ9Z0PmqserZ3
uUWGTmSpB4JK/e2PL+YHqy/LaiBNaiqqIBY61tWPd09UVjKwAm4SL53uZTrnCQ3gCnV0XSb+rd9X
gLN7DzZCEOItKeHLkIPhWd6tZLt+mWiKtT9u8C8V3v9pVFCHVfVf18zrp/yp+Z//91V/Xy4vf+TP
aln+jsLGE/BpeZzxhfPI/1GB+L+zYuPFk9wci2rC5vb8gypr/44rmBkGvkz6ZQBk/7cAEb9LsN5Q
uyiXweDDP/mV+uP9w+jZ7J4tKnZqZMyfOFo/fPNLpQWiuoxWQVccyGuaT2t76LekJ0+77y7K31QX
71eSfxyJA3E1lu/88uZ/99i3WNf8EG07TUfaYnHtLvJuorR3OZImiYdA/eSt/mC6fDs1KgkpvWWB
ZDl5f8C5I/DVweASxyrZN+0I3jBtx+nb5GNmyHQCZo+ESYcYviYw7n98sn93WSUyD7KSApvL++Gy
hrSYyhiuS4HRD7BL5TSEk/FpYWpGGEn2k0v7d0fz2ViBCMbbyrjw/ZmO5EsXDgK9SoDw+GyETcH0
i3kD+MSqo4H143P7u+vq+zyWgSUlQ/8Pi0oipngokRg0XgoVwCKCtFXeAzpUNAKlB7WHvIMrxUz7
J8d9/2l4e4AcbiaYZeRdkv9+f5a9BBHAZGjTS0HcRQ1bUrXkS0r7JWxQn00Gn9tfPlPWfZDPMqDg
x+j2/ohAsnTjN/kG8KRPBBrW8YOqw4qp/6ypW5SgyTHPGysauvMfHxnAL3/3P78SnB2VKX53xhf8
E/j0hyeIzzJNIWXtCHrFwjGNzKtW3H4UYQSCo2DwrPA8Lo0wOHihhZxXtLE8xmGHmH4kQmY9eJoO
X01v9XoyrMzc0M6zv4p27u8Ah7YmCCg4MuuWkCfUjxRIZwROR2qtRFc8D43HzDEoLecKZG8zktim
RX6H/A5hv0/iM4YoPUbEGvsLFV2OdI43U1dMl7i1+uu4Ldtxg0yt+EQ7zjXZy2ZuuM2iqjoxGADZ
5EVnocAF6BFymzmzO23HRhPlMiuPUAEjKSuN8XfB3Pt/MO/HNwC+RfOQya6XB2oS63JKU/zMlUPM
N+MtlHfjiJl7lXYF9H6vH/LXNmvGh7QxErlPRKKu3dnRELSCyt0NTlMXG4ZeCs7sMOMpqoli29h2
Te5rF+I9w6Cc9M2hsrKWN9kvMjBhNdGQRubNX5Aj0/DzHJZ1hEaV/Vj2gBp3cWhkOB5Q4X2JJHY5
iFk8YIiwC3E3VAL4T6DRzjNXkgVpo35W21tt9aTzzGbUXrhIBtEfLaEg5izbr7HugfK28EJfaZ1P
NVHcmhRZyxHyRLppH5Io4fTOvR1HBZrZMVKAeAON3G1mQzU9QradmPbyMRcPgR1rC9VGqb38wn2L
lWkGg5HJNh1RJNyrXJNYT8HrhmCAsCJXn+ZcmQjM6jRzUWt0OqVbrXpH1Q+GigZviRWKYR+hpgjJ
Kiw6Ik8uirF16ktlwdnFUlCiB2CkhyczS/wZ6nM5og9D59/hj5hMeKTXppsk8UluDpNDnBNDP6aH
flCSmElcssfAy0zz6ExQGBoPcc71QP8HvgTVOzJEH12RDyBoerSiJJvOfI/IgrOhtvWwb9O+r1+p
dGom0vGozGheNbLtbeQnDfflgkZ9Er2YnVGKGwe2sk1OaZI4qMNrw8NFSud9eJhNq5SrKjAbTN9u
44SPvF9Ns4SiWtFm8oi3wEVXet+6zLFqtFpMNdeTmAdex8DvSJ5qgZ+tIzn0t7nH4Aj1oq1rJquI
TrEPOxNKl2C4nUaUtGtd5SGzlQo9IQBVvCuRPwwPlZ3U1x356WR7zjoWpIb2C/YsUyGe7EY+AioJ
9/ksXEZ8HZFbq8lIHSZ6eeBcMKzGEZGVYwzZeG7gO+aylPFZ5I8lb186iZtYivkuZ9D2YohRPAWN
yh5tVpGX2goQJCKoHdptmZrZVVTE5nPD1gkNOMllgxUiKjapZ9vd6Nc4e7NuwtRY5NL4JOuYxPfS
c+2XyIO4gpqjcG4KfHX1yowDrmdeevUtPfZOrzKKYSyYWqlvthW7ZDI5vvvktRkRQpFrlHrt9OaU
f6kTImUIZXdDaRbH3inSR9ENM3+j5zmv00hyCINQcnS2qgwXQxsBSmtV5O7jHNQluptOxch13DQ0
1mwuq3tgTWJaI89yBdPvOETykFT5vSLTDMGvyPAp9LWF+ywuJB7/CGEjKjUGpubKsHFXrZjTcOOC
3BJ6OxFMcTIweePmkDpzi9IK92dIvCBDqaR3HypfCWSRMbzNTRMa4TJkDbzrNonGYh37NTTe2nFy
iIopkYEIPpJ856QldFPGAUa7Bc2JpxkJLcpYuNJ1fs5kKMyBXMUkeeCrA/2rc8arpuVFgP87NcNS
0PHR96oqvkx8Cfkv1zgCFYHCeUbpT973dFU1XZMcbUG0LVaJzppXszN6w4lTwgLea2vAbjzytoWw
tytsB+yHmUUzDEvObQLNw9tgCABSklNELq1KC7u/IX4JI2gBKtLkt2NNWOX0eCJUU0zb8Gxj994m
ONfa7ZCR9YkK0nTi6GuA/yC4Y2QcRWexOalhN8eAIPA8EHZ3SrL4ovQmTi5+FY7uG8JKfBT7cDud
6Sjqugo2o404/UpVbeWcsuZ6CS8iamW+012QH5QydPUSTJWCtEaHZhtSDw7Nitg0szidnCp3zjmv
eX7QnT/iNonCiOEMdUnSXqs0ZPbVe26kCVzRotlTqUC8k9oyp5MYR3K2q40g6UBjDnYdPcvC6gWJ
9L6jMeV1kzsc+6G3y03Xa/yWcBiTG1Tws30Af7R4xXvrLuoS/S1GeHoNAj45bb0mGYhUMoxXXXf6
IBiuQe3GMLwoWMhtWItJLm+eA8IFQWNEAJolOdROYUocVgFulNPSd3O8xiJHw6NnhZ+iD+tR71sE
Vs1GgNR/6f26IkMlIjgOAZHhbsfcbR8xPjv3iSwArRoIOF70VCACZIBQPw8xn/KtCjQdOicSUX5A
vN86yFWK8F5mUwico4xCjClDGo4PtACZigtpqFM77Zg3a3OYs2NlxpW+nOZsPuHrvwTnhjL0R2BC
TXcWdKWez4e0EOLGHmP/HplRgJa78vx5q2OPiNhiHqDCOnMqaVK4RP7d9NBf/OMMCcXbRMmoehoH
6KhPSIPs8/OyECirunphzQI3neUDizfmS8VQOUEFE/oYl8fAe41gIj3gDw2e3FYaF9EgCu5kK8UF
klWCtIC/TQeXqN9yPWMqk9sYk6+9awH+4QSAUIgkUuVwsgoElJh/+TDNWKlbQryUKVwgm6zyGZZN
RQLjnEEQ5jVZnEJa1laKuKOPvjiuN50jnpm5sYhUMeu4sfHFqiSO10ykaD7c2Bn5pquSrK1Qzq/O
nOuzUsW5dV4XXTKslRPD3VsaUGCa8shvPg9G1xo7QkuReY54zou9Z0xhdsDQLY192834zQ2p6/ZE
+2pUJ6Phs3BSYNThLlaTjnZG69A30+FUu6d1o2V5m7ix3501CvvuqZmgXiPaQaKm3pJFS8B6GlNK
rOHc8WK0pcHWCJFfioRSwPx7oDUOXzEfW3J/beUQ7jyZHj44LHNhTKGmoxOHkFgbOEVcPXuCASSh
ytZEQRpM5ySX+c22CfkUUenkKtiJAZXNJm8Vy3A6JonA5dnZE0aMNuzk6yAxB5QrVTpYZJgcRJiS
kYA3e0uOvJNmEqPZzwO7gntCOnfsvwSJTLNtxiN2L12vfDYCF5t5ZE19s7JMr1Rr2krmUxmZhG8V
uoWClcax9Q3ZTnLRDmJ81HWRX8+44OzhOmHyVG4sg5DUtS4YQLctU/EdifDQCOC3GdAqMAYUiUq/
SJg7OHS8xmPka3dy04EUGbDURsmXqSdImegp1E+ryLSri9H3/W8S+/+nAA8W7JKyaR5rCzPbukTJ
CzraaZ38bLbS6TJueoy7rL+RgWlXYeJU1cjrrp2M9VX09bQl7E+1e3wFuB4pjR1jcdNbT3BC5s8Z
nslibUxe8or5t3e2oqgt7qHpDudxXWvcQ6pGexgH9U3g1BjSuPXmgZDPdEmcDWc4ooUp+eA35mE2
S5oBSRCRtKBDYTzHg1sf+6oIxvWIz95ewzExozU/J9hV3QVXQGlcw1nbOWgAAyOJER9trXy9sQRb
FEquOrVXImnyO3KtwMQFVIzeVrK5YIYiiRTERWzlV6E5Lm71UNsPZZsPn6upLj5DzFQXVGSoESlE
o/MQ2hgxkV2QgnEU6sy12+xWMkMEcewMLkpngGwp3yTmSCvM6tEXliu72gZ2D5Q0FDmit6DxThIM
v+ybrFB+FmmnP+FZmm9xlvKRxNUFhDogCo0s1m6CRZ0XLlTKRmBMiaF33oLqAIFQOWy3TtN4JAFF
1qHykYMGHd08C5bdPuRD/imrwqRcOw5fxhyVIQltttUGqwKNGo5tSqdbRkpsAwIK6gszmPJiJ0rJ
Jq6ws/aMYUNR8mKnRAS/7Wh/qe/3703T/9O6gxYNkH/dHVw9cWmfXr/q+Pv24PJn/mgPkhtEL0Oy
CVx2+eZbBNCf7UH/dxMuPyhEZmL0IFw6an+2By35Oy1Bi96u8OkdSkGv5M/55DKeXLpOAP1denr+
L8UGfejZOUwXGNHQ5KF3zA/y1l/+rmdH3jEhuJQzh5ltJgG0U7qPYhTdci4y6IjK+Ukj60OLBx2q
aTOzZx7KRJRN3oeGS2ELpfuiiA4TFcCahll46/Rxfpywv59PfmyeWRlBVt/dj79pTH7onr0dVABb
oP/B/MwRH/pZFj7iblHfH9raNc40ofYbscTDGPzrT85vmcZ919RZDuWYtOiojZexs/zQkiz6Zpr5
dieHqcvTM0hLBhE3gYPICU9VI1w8oK2n92//FvvmcPfjM/1w+AXq44MQpXXM5gN1xjKz/O52uuSx
DpnrNwfVdh1RKDnVSjmTZxlrsttrTLUrv42dC8Kx6+fC9vX+x8d/6yZ/d/78ABaTHXq/qDLIZXhr
en33A6ihJ9VQihpqxHKTyXe+w6ycfFGAmjZ0W+YBL3fsnGLR3kQZLMaadbBdRyNKJGQXWtyAvkFd
z44P3DNU5J9MJT88728/HxMZGus0xS0MIu8vUFK6bULEUX2oSTpcZTl0au2O8uBn5HG2UWH8pKX5
NqT7cEFgqPpMu3hhTVQx7w9oNAjBIA3pAxWeWa8csSzNnJn0ceyVDkowfJWkLW2UGYdbDEAtDZjO
m85QCap2++Pb82GYDBuGGZj9tuAIWwj6u+9/mrzzmHN2IWmuAKMIL2oisDw9nbCT2hIeXo0mTs/Y
/pUPSVe9SixKAP8khXi2kNC60I+v7Tk0v5Bi2SQrHOQRqAA7ce6jtquOzRSPIKErpOJAOwQim8Hn
hWP6m8AVr40jSskhW1uwKnYh491zD+vaT6CTb03i7y/4copMype52/IefnwDq5YKJCmSnKiCwSex
Ft6ETf1VwaRrpFqXXjXel0HNsHHqRHBhZpRRdUb/qengVavQbY+w9/RzL1zjam7H7AaKn/llJC38
MPVpdpMqgXSzdMOjpzu6dugTCddsraduNgI6MtB5zDWjaPve0RpDHcnv+nzI+x4sO6TvH9/R5YX+
y9ki06JfDnDY8z+sN2CbqBGMODvM3eysZOeotZ5cY/3jo3x8a7imwuRlsZCNkFkml2Xnu7fad2na
jvxcB0/hWjbAYNEW0cce9NtXH/7Dr63Xy1P6/zk7sx25kWzL/kqh3lngPAC37oPT5yHmCEnxQigk
BWeaGWkcP61f+8d6eWajkRmlUt5qoFBIQZnh4RzMjp2z99oIGBmdspCBS7U/DL6DqVM45/k4sjpJ
3RUwFyzA2JEzDX+xHHzYjn7/JJbJ6xyObfhjD76e7IZWXVftgW6klypqpufCN6vHxVDdsXfy6rG2
svzh11fz4yJ9/XooYJgIMMjBuvnhajpEAkLlIJpVuzp902RAhaQnKN7EwhM0m+HPOC9zNAFo1BUv
UeuR9fHrX+HDjvjb90ZRQF2CRIZx/PWG/+GGGqOPn8osJVEVwTUylZlV3EE3oa/g1clfjDp++mG+
77vIAnmIPm5KcGVKXAoA9qAGepzC2XSToGpOwMDU06+/18/uJ8zZa1VkIeDyr6/LH74XUVUKS4MN
CoGMlovFTOPSd9PITEKFR9cpm1PmDP7+1x/6k3eQIe5vUxw+N/yIVuYc2XqIwPnQdIIiYUkD1oyR
dn817vzJdbTpURKB6mKf/hfGbAVUwJDGKPcTeokXMJYdGEWJT3QonUb+xZvxs4c0sJGfMNSmjvkI
S1ZwRhcP9t3+CjzYOfTRH/B8EtMwBVVCIMPMg5mPNsTMuUWFTcozW+mvr+vPbmZw1YlccTVW8JGd
vXRhMgzhtY2SQWLD9uMfRp2YG9q293VqkBlQ2dVfbdg/uci8DqgGqb0BNX8E+YYOgzvV8WakhRvd
JMbAdh3YCn5o7ifFX1SLP3lyuJF2AJUZSSwl+J8fV0n5G5ZjKPbo5qObvG6f8Rv81Te6bgEftgib
NYXaErUjpdmHkqfFuolXR7d76MX2jgBvCNORyc6++GF9ygxl3MFQGvJ4NPyvv76DP/l+jCqRp1wf
WwQSH1Y6A5u/A+263Velb6zbwX0zinHa/PpDfrI5sVGE7BjoLNAdfLiIg1NkWpcpYzyy/B7dnA/Q
+RjsBIcZ+Ilaf/v151k/uaBXYRZS55AlnBPcn++a8MwiV1Et9qZSCw5PmsV6A7OVt8DVYkDTaRAw
agUpQ0ujgPqZiDA/z3aL7X0gBq04CNauS5Pk3Vvvt/0bCxaWwWxkPDXmvnFOXC2//PqX/slj7fDr
XhWokekju/rz77yMrirtxmj209WNHzhNcpnHzt83XmL8LrxHapz+EHe/P1l/FJn+ZOXAewODmg9z
OKl+vDzZTG99lmKf6DFrtrVfFOfaWcLN4KruvtfWfLAdjRHK64V3Hsmc/M/3G3D7NoLJiEU5/Kj+
JAs1GMnQavY13Ugmd3xDa5bRbY+/4XfJ9r/9rj97FJDT4mRDjI7ey/nzZeV8TBeVzifkiaQ7glXs
jviRKY2vDf+X1O4CyNdi6ZD9/uW285Pl8SpzZX20ouBf93CmGQqDVVDv6b2xUi0UDUsKYjjVY76F
kHoFekbpXxUvP3nb2A4i1+eNZj//eIBa3GzK5iqp9waKlJemnI072LrqKSQDa1+QXPcXm8C1b/Jx
+XI4yeLA4vGNfo89/sOWnhKsUFeLL/aF49T+1WWWMIPNjeyd9TJ4Zu8AY9NH0fi8gKm4g+aMkzPL
AX4AwCzUu3St6hGvDqeAtpmDnSG1E67nMXvz3Jzav/T0SN9ZAGnSoYqcjZOpYS8wYT6xsshP//F7
CNqIaNxrgWJaH18OzBOddhtT7G1pGMNKVtAZCP40PunCGm7/48+67p08mZiGkH5d14Q/XDnkuTKc
7ZLi1oddjDxrIa/L6HbRtRfxn38UMii2MNT0VO4f3oPZVLrB+1/tf+t4dCZqdzMJjbWbZMX+1x91
7Xx9eCBcjna0GSgKwPV+VH3VOUpyEzjvHuQXJ2rtOyP9AkIMrbYyX6FeLd7abT2x3Opqpj7p59D/
bmZl9dgZY1PGRF3Yd3OIJVwHEsnLMhE3xi1BQSAM8fbr39a+nqj/vPsiAbxW2rjxKdv8DzdBufB4
54yGSD026UmOjvxaBZVxlh3wQXBTefrWm1kLVgmeAwY5htbMkRZiozN1WyxuGmeWqe9bocsYf0v+
IKp+WMMu7Y5+PoT3Y9hMOzMnYwgcRX1i8tH/xWnM+iBU4rDAAZMikBWVo/W/rKeWXBicAmXCMEDq
LSFGkYwLt8NgCUfljHXTuzGajA6GBqhtpiTEgQM//Po6gof/4KNAGYYuFcOPx/He49Z/KCZoW89w
mCyxR5ARVlAgVZrdwupqrbgt5IYZWn8bsDqtsFRgny6x+XptboIeyHLCPcTL1IpCXQ1n+rGfjJyX
odDrtBTTPpxbCCNmBrNLV7cI+6HM5UxzU29njB5j0Bw24nCieQPBe3hQWfoVru6zH1wfL2c6AP7b
5VEBQMSA2uonDTbz8mQ2VczAMzbhMpKqvodxvHGz5lZa7Tn1i10n52eTmd0QvdoTHjiyyJuyuJ9H
GFxBtBzEUq0Byn5pJQIFrNUzTYwCsqV/CIsAMyWmbDudD0urkC3JlRz9WHrhubPzOI3ag85NEl3s
jYasXaTVgXH0jx5gBvD5ndsVB+YPGy8YvjikPIZwJj2aF1lFKgdML10AAw5NVJSlsV9GdZq8em+O
HVa/lizVaEDmWGCL7lzvFfoE/YAlenLNZF02dw7zJiREDDwn8AFZd5NrC6zDYpxnD3ROS9pNUzVf
mgLDLayo0kve8IjfzxCZ6Xd/pqWxlra5DbxzqZPveY2Ko0yf1DwcMte+kQGecnWbpvaJoeAXsPir
7hpQnVTjqh1JdYacNtdgB41wkxC61S/zqTUmtBAALhnCHWUjd2htRnmCXPt58JmnuoBdA49U83zb
zt9dYaDtoDUd+9I+Qq/+Efbv+KqP/ZWDO9uQdNMdqdurJfQOAZwmv+lOeQRCdnbg8DGBX0W0eJex
vdgVHshElEdLWQ9VD7OjytVmEOmTrfwtT/HKYLIHcj7DC56genKWOC0Hrus83Fa9/5zyOFdB8dzD
sNe1XPtJeagXYkF965tGZYplPYQhn9wEbbNaOv9Zlt13OyNIj0gKYs5SdxfA9HZ82LJ198VACRhN
SB7a2Xz1anHjzAPlaWLsXHnTtacxpUmLVyNiRk9I3YG2T5w53nnpIOU2bLONf8LScYH4sWrEOMW+
VRzBNsIZ5Gw0RM+QN+KkcB/DiXmgUTUXIt/JMignHdcOANY83zhO+8Utwe6QXYu9/kS641pXjPx9
uz4RJH1BFtnGaT1uJqtmBD1lz8WiHs2xviet79tiqd3CWSPWyY+Wl4sJ2sbSvNvw4MqT65VQI4oX
QBlNhNSR1yQvph0qv5eoa/ZG1L05bBur3FVxrbL3LuyQtForxxDfMwBUdtKua/Sg2cSUeLj6vwfE
ell4gvN7Jkdyn/rJQZRtS4561Z6GIsPpry/Iu5+jJlhDGn6qvMFZAXfmy7KCRIqfYe8K4uZgrD80
7IorBuY4cceDgGlpjzWewvBg0pM1IUuBVYmlKk8V6wjk6WgVFuQZDsMgvziQUOpdJRBCxthbrIpz
P+LfbYteFRDmF7vxV0FF+DdygbmRDzkqvpnwhXCtZvg+KTJEX2qSGHG6J5h/JXOKFdkBK0S2/mMV
5HWsZnFDmN/bYI5IITu14UhxZb58hWF5dtv+QXXinm6mH2gi/AZ33BdQRvj1gl3jTHCF9BnuZR2n
zDpTo09vm5KDx6p0v9eG9RQt/Q0I4G0r0/3i7XulBp6okrhdiLmcE1e5zIiE/c4EGYnx8LmLjH3X
T/ez1ltZB58LltUk8qD4i29ioQAgmQEOZAAP1HYy75O3BNZhtvHm70JxkqQTX+NfyNtROoAk1MH+
dWpUqnjmu6d0aFXGggM9pUip4OO5Ix4lbhfatzs1avHmZUAb1iJB5K0DaA3hjN6uXwoYctBnny0X
43jQ8/UWV0RXTvo+uQrEJmUlV461qB7zKjW+hzJxqFKKavgRgI9YyubdtEC+A8NcNtlkrfK5jAiV
8PFtyaRfvppTaxxArLgrXYrgBq/UshHzIJ+8pf0eJbwhDlrFPb3lDn09g6hnXlFCGxwIPAc76oaL
Co2l31XWEh4SltnbNFPV3oZ/CpIVqcoTrML882wrmH0EU/r7zJuMd7ir5A9EmsXQLPNZn728ip5y
5SS3xExUlC5uIzZ22BLxgfDKIzmr80BnLIB0i16iWUuCQV9ERYOBRnQygEV3SixEg5fFkxxfOzGR
IXEFJa60V89f2snNoQMpo9/QtSt3feJk5LO2vrdBf1w8cIKrNP354QtldP3NmvR0YL7jnKu6ki9R
OvRXZpK++E2UpCt46ZJ7NGZfazd57AJe+LqqR16uhfBGYBNIPAu0j7fdWAdoRogFAdqy9MPKjbrI
Qbxaoe01TTCdc16u7QWVbihMcUdGUHfOaWJ8yoG6rM02yY8hoirSSRuThHI3vMz4z1wWRB1+8V2j
PSzdde2Br8aZfvgcSBxjfm1kx8KBItgO3jbRk7OvoZmtOSg8upNABqnrfcOh4FEPZfvkFYGz7xYa
Br0tJiSWbT3c1L3pEhJrOtmms3y2s1bZbxyfO9A/JWB2ZLtHpjr2IUUe+WwZYB6BALdnM8k2MOuf
lmQoUJeMmrhyt0XUbYwVKDKUgIhDx43AyrLJu2TJUHZMiovkRwD2276Yt4mloDmERUhKcMZkE03T
0PcbbU5SsdtVnObD2dRJHEZdFXOe2VnaCN8mlZccu90QzGFGyOyUeLFsMiuWS4iIcKnSc7/Axg+C
bEAZ7Dga2lw1rK9xWgdCUeZgNSszPCGLNyBfuf3KAlz5OowFdTsQszWkMPRGPOPWoaYINFDXOcZL
OGcXvSTLp3aaJdSW3PqRq6x5T1IvfQaMLt4WdQ/eArGGpojeWRCgtol0i9sJjPs5IJbWZMEghgOZ
XSBizycRoAzGfO2NNYsL0bo3Aa69N9nm077J0uk4UiM/oKxJKYcMe0NKSXOY5bQc3cEPVhBXOBGN
0qJ21IP9w+/B2lOvJuvOnDTkf/tTZzoMTA3ElM6qnTQCLeB/86kM3BEUTCq5XELInppEBc8JAq9P
bknLISUmewAd5zX1ll7wsJ+0PX8Lg6npEL9ysEUVpKpNAOqTPaBg51Hp7NzOXujWK692p/smAd/a
5zap5c1kr6egH+QdRG6D0pYooTermK/hwTYgnHyoXxAthie4LgAgW561tTtgzWwc4KOxOY4Oov4G
SVHW5MUmocjeu5xrj6DBO5SyGfHr0I8dpEKmLe+8xoFhOmcDfIyyTlzgo7pkN+8WGHXeqIZ8y9E4
OqNxrrdmv1BFp9J58mREqcR9Lg/cPDCeopcD8eF1/Z0s9+IRPozz1jXv0wiJl8W5+sGYytkEeUA8
+1mzQK6jwvXuO4fFdwoSoPWLAbOoMoNHZdXRSeuepK/UR9XmjQOLeeao5Ks/dNGtlkVzHMWgjkhP
DUhIntl/9sd6uiAC8mMPbZyHK3hfT0Q/oxEqt07LRj1HMNct1aodr22/DQy734AQ4bsSvQS9ezC2
Vg26Rc36uoNwnHwdEZSUsWJS85ijhyo/V0ZBsRzYeo8mqd7w4MP2VHr+gQWZfM+pcg9zNcsvYBiY
n2d9cW9Lr911yIIfK9tDExwY2ffZbZYXOaJ1U6rZaduu7vvAfelactlMYyTUZLzWh5k9kZGeiYQq
GIMH3zShGf/FrVz30sM6O9Yo1WIgDKOEmjNnB2RH5riSjPOK2FgcfZJumz81dWOhJIa/fr5WC7dq
hgp87JE52hv+A6KrEURxE7IqvV/cAvAZ9lqIl4KdzYvInDENL3+yxwCqcepMT60wwh2U+mED2LFe
B7a8MdzBgrEtUZCzQujwEaqXP6+ZbxFxXfkSzG0w1fdCJ1LF0jYygpi1RaOiC5wfmdmmWxeOFOaZ
WeX3vuWRIlZnCvRMJlIqjUgePI8ShatfnV3T2M9Mnt8wXBL2U6PgRpPrDTs/GaN2nQ1tdR7mpfue
JSrLQNQRcwKIWEnG4SOdunUagN2fqIPiOq2ad/LVrRvpZ97zEDWo5zWBfWd4kE5FKWRXLKbEla67
3pf+RjR+TzC8tPdLCDHRrrE6TCK3TzOAg1WKiudGzoC1oqJfTi3hejsDbq4iLti3OCEhkExc52tH
Swi4H2io2SClfBU6EJpGHyIZQs/6waSQ3YBWlEhzJMwpFqwfmRM1m4Vq5dQ1qdpjc2++DgREWDXE
XBzKw0HriPB1vAHnlJqTM6dT3VJypRt69oDCJ1Gspeu8FcPYfjJbj7PJ0luf8y409joJyLoAkxiW
inyaEqb3KiND9kA6GVWsQFLaNFGxR/KYbdJh1Ouk8Yx9Ps7RGpigc04oEWzSj8i7potI4WmT+uKx
7xsM8eOZZf8RRUW9K9I2uyxEfaf89dBsVUDKDggR58Epx+XGAErJ+hVpmtJB9NDKpHtskWZouL5I
sQUG/NVokvfMsy8+ZU6LpHNskxdSFLt7oEkFHGMRiG19vUQdWer0Sop+HeR+uw9akINO+Zndj1Wc
dDzrybXI2pbkN7GhmSZNBCtt8kva+QeLi3w0u+VrmNmw+TodbqHBmZDSxRAnowJ6TCJI+0CB846V
WrwOS8M5JGs/9cnUfgna6I22whDPAWugxfpLpABxn631mpieuHNYFzYNHvyHoNQvxpgk28I28vsM
JzwhtEU674CrT6vabpbY6v0RsiaClB7YJY4UXV9MH9OC62u1SVTdnsIoBRorqmibYmqpu6I9uBzy
LvSjdjMbLCl5zmxta7Wkn9rQSA/k/D64Tv1UzRnnhk7LI+fKGRpr0pwjB8gh74BeY5J46/PyWttN
/iaCy7mh2Nw0gLi/5AAij5xw3bXV+rijQpgSCjPNxig6Yzu1+OcmH91tg7F9Y9fNtdBsL3PRt6um
1S+ROXBQcbz+iFtW4qKwkjDGyFHg6vfJ8NkGeKNAr/rPxVyDsZWGuqYGWdLldQPv2JVptGngYV2K
SmeYdQjcHGpgl0uOd8cb6uAC/7K+nQpPfpPQyndBMz3C5/NA0SzmNuvz+hNsvWE3Tu60scX4RMKm
zbxfei94k8pLm6bjpivH8pIaUYRYeZ+7zQyzWJoHuxrNG6w4ww7CcL+3FHB0XYf5WhmyOy4c8r6N
uWNuIebiT1ABxRkWh2eXGI6Y6y/xHbkZxD2iiJvMec05rGKmqJYNjC2ecCtp6Q6LfVsXS1x4yEwr
q6IFoY28uYlGLTdl6xG+Pir3NhRkdFpZ9c3qcv2iE+XuWdGHY9JCf7UKIgfAJ6Rv4+wRGAirDEmM
U77Qq+m/toYv7lFc559tCOIuitddX4fOSY9Jt0Y02K7AYQxHY7CaaJ83tJVxSsrNLJ2Oe1ct2LGg
b7zDU83XzoxNqlh2Wc9QOjf3pt1mN5GfqdhN2XRNg44Xzhl1bGeq6WxIhm1gCXPNLaviTBotJbhG
LDuGO4drSovIClHrDRRKncanWHpwHtpVUYY2xSeiWXwu7bYeyyJ2ukg+TGWV7mXOWjjWJWGZCKUI
qmPtgWVWrGFTi4tfTtOGkA/OzFFeosbVEBGBphlbo02dZOVS2MOoKMrhAvM4vwt8wgNo1xOc4jtk
a0X+sQ1It1ojLRe3Vu5Ztw0V4N6gqjuEZd/Hs3aSbafSFCw2Lhw+YFzrMCRmk3RDzBRTuAfezuze
lPQ6OmWuwmQ5E6r3Zs6mf0OSx3BfL8XNAKJjNRh4DJQuYvJrL2EO3MIebftdZEMW96qZ75fAq7Y2
3dLPTj4bp0qIBXTw1HuEwvn9M+Tx5owRa15nXnOjh+EVBYFcuZ35CQ7OcGv0olr3mQ26U4IUJJFk
3JP1UnGW1eU9mGT2bUbmK1NbX5Gq4x9tE7c/WoOdczBXyc4kOZy3fSo3kEKil9EiQ7mC/YvnZTmr
jtFVLIoliIOcQZw76HnnLVn9faC22moEbgfLlsXdWAgk+jZrbmBSrKxoF2gdq1q5r+5QEmZRk1WZ
kIr0bHRdcgrxdG7LxJ/jdLZ8Br1Jv7KndL5FPfgWphLIypJbxLdlwVupcIxwbrL2mNPcp97jyItf
Tq4teue0W2qk6zlwe7aPYnkNeu6WJbENpm4OkjmKzlZJlFYYjGI3dpO+qcKlea4bvOVBjj9rkE55
HJFF0dCZTTrytv/kD8luFmN3iNzM34mIUByCrPXGbKcbUamJ2CEebq+P5L2f1t43s1Ivtjs256EJ
ZJzjPiYWY8qPUZ342yLogjWxp8D9Jr/D9JGI7hGnAJma9dVwMlYTrUs55fh8khmbRJq9LxheVj3x
uLDKfTPGslEfTYjyOb0wOW21k9lbE8rcGqDLXoCV28iQkYZtONHVOECXrejLPWy45X2iIj0bCYSV
cUkuRu7oR8cv6bQBiN7UoDfWnRWI706SithRhOD4C29elGGAWgXIKe4KlGKIO1kdPwUwYXeeK4+Y
AtWNToHSDtX0GpXtDzwgwTZoGSiMHiB+k/TMHZz0+jgNwoeDLP3hB4MPCxMETp3nIppJewuL9run
3os24KzpCXOP47Fd03qr48Be6i+pUPnadvz+2A6jeyzVNNwt+DPIKvAbvbGv6R5JYUE+8XUKHrK2
3Hi6nuVllgpaeX7ykI4sXmD1qj0xoMUju+sU27JJ1qSzYwaB6yxWDuzkbSU0b1IJyKGkfdxRMIpS
viY1SWe90gmdqDLbaNjTXFZrPjpB9Na6tnVsxyjZlZVibIDo83ZupggQZ2Hie4jANwrC19CuiWjb
5qo0OaG32bjNOGFYK8pog30UMs20Iu62HDa+EkhyPHd2q9hKW5OQVEMRjtjZM/22CsFOtxYjtlyO
IE+0jJutYGhJVkh5l3mBsxEpJXi2MNBx8X7ERQmWnWjJ8oB81GTjCOXLUosZojRutjTmgFc6MQhd
khPw5U7A0XsLJjyxaJs+zx/oWTEcLmkxyZlyMAhKYnzBqa4df7HilJHMlo8Zb5IQOy3pwj1BeJUZ
2xnJyRX5ZRai3NhX5SXo869Ds/Qr14W1zewp31pkfqjFv2bHmLQnVNSfAMgk+2p079qRECDMOJSf
mS2fzcEVsTInWDpJnxsbMSbTJ+bkeVx7nKSF6av3EdXWV8H2eF8YoFgjqq9Y0ALFcJg6l55B5ucG
OCrLApW2Aw/XLn7INLV2QeK+RlLWG2yo9gqbtXewzLI6BIZ1SoX3qenC5hDUnYSG2j8Li7545TrD
Pqq7bu0pd9nUUai/DH7vh7v5avyVLpYshKqutxuDxHukbUq0ARm4O8gh/WVCn3zEdTJvM2gar/T6
03I1thmd5W6QTDmSbhNEHVM28PQ3xgAynJPWsPap+I6k24kTlQEpyRK8QuemRtxq3z3W9WJSw2rn
mZYCLWaQ4Kc287uLN0zBXRSlzO7HiKdQAB6Ne1raW7/jleU4ZW/TatL3S5L7d9MMHhoDqbr30ra/
1mLeqZsGl6KtdPqvhMoR/KujyQ0xS9f2o6lh3q/MOfW/52jAMAQCCrlr7IkNg+zNg6ZuOCZ92l3Y
rBneAV8+Ke1LplaWEex7u6wPjQHuahUo+jvK65LPS5CJQxEM5iEUqfVi0WPalks5RFQSWc/SOiwc
kVElvbYJYvMil3oLyW7akPRCDrnREagmmqD4BDKmfbRaV92kPcwSvNsj7uiJlYz0VLIKiSxKS2Yl
KZHfX1Mx87NbcKO41AGMX3wEEWuHuds3nRV4wVRW7cAoMJBKxDLeLobR3ouktE9V0sinwoKhbVFe
cRZkkkB0mj+cSh+Ac5wSOVmugyVifrKUlvWdVGBCW9KxfjOxlkdx5k/F3TBndOTNReb+GbI2RUCo
RHHuQo02sCQKN4NSm9uf3HxQ7901BgXX/NCc7CJkY56KIDRACtjJXTPmPVsvJ+6zSfq3usCBNuzY
Gj1/r5QZfJ9zzBQL6+J7Oos0PFGHEdHouOyrk2FlZBdH1mCCC2mbk/Qbj05RZ6gnI83cl6iq9Tez
kZJuYZIWIWsYcpmRpeoVvxrMtnrg1+0LIz+nPdLf0g2cF6I91LvruuYrN5mAJDsH/Tvahrvqs0LK
NWKVNIwjX1f9qnMMJFvozEM4frNP/76090nm2I+ShO8bUupINoIhC9UARDUEhK5GtjCauqNecmmS
r7P+6hDBHPaMlxztvBI1lg33t9/LSQYv7mBjFVsKTPWlmycPE1o58P9Ss+KNzcQ3gVxy6yB1ulzZ
WrRHiHndzxOoQZGABtmN9RwdSThdwNn74LIvaROYDlziKe8eCybH+zQx03RHJKt6z8k17R6HQpbW
1q0Ld1sXzPfXg3CqR2aVaXmowiQj54EBrLM2mYYRB1DD8ZqTyKWzQegzL1DhtOuuY9rKhpChn69n
y8GpnNSnANfnowoLvZP9NSpXBz0XpMN2ykkMeS6ECmCbxCQzvLC2aCeoLOoOFU/J6KpfgZDjw5Ng
qR5paaSfacNzgo4M6W57azRfoV90R/rnxTaqi+rF/I0YAkFrYh4q9NVDp791Y69vrHmar4yNPj9F
KH9uaMjy48sO0dhyFa+EOuI55USfXCbBgxlj1UKTTV7OF7+hMomA/1+whiJnVkOxDxMfRU8TzOmb
ZZDJ7M1F160GO6RB2/o0nmLSivjnkqblEEtkCIIZ4yweg5q5fpx35VyvdU7C5YrMGyQrXcg/tk5C
fgSt8Rc6ApiM21yStS2qbvoqyF56KsZGfwMTYge06Bzjq2Gj0PeEo57oahoc7giWXOdh6QQEnwzj
c2s67ScV0bAorSZ84czg32CQnRZG/dFFtD71gao6n02+gcsfEDC1R0FDPZ7YV+FoBRt6S34f6urO
s2Ncl9SVmoX0hvdA1/FEc7aMC0j5VCnWnGLYlNeotR6AYrrrg9H8LCsI1XGlUWvSweLJaofCfQnp
0OMMVw43QkHWW0EVqLiZZSFPkL0jZtUAZB7Q+7Hv0gyub4EbG2s1hNklqqLqLtJNUm2thL7qyph4
6SGJCxqg9TyR+ADT6IhY0XtxVM1DwCj0S2Vr/zu06eKckQZGG3IeWR5MjQBeGy4Q8oqTOWP1OS9m
ZgwmLw/2WO5pIRe3X3vE6zxlGSbVOoh4Ag2puAlNz+Ro27k9yj/CsR04tHaIFHDAjrmnRzVC+s6L
vYnW7dZhYPCY5ug4CDU3X9kWIP4EfvU4e1AzCJbMumPudcF3DjtjDZdB827kGjcKBcFi4FcwBJWZ
Rtq5o45Oi61wExuzOn3Ez9W82NRZQtrdwQ6c7IGtCMpo2JZJcfDnvti3YZCiROH9qImiUOZrVvFo
k7oX3aBD0bvZA1QuZMWqW87pZ6ZTXM7AsufmdiTwj6IjS5eNycSo2P6mYeoRQ75LMxX2hhAMlntf
OjzCqri+31py0LkJr46fZu7K7VXX6HHIbhp7Y5Uj6z0fwg+N5vFT5US0hcfIbh81qAdGUUmht8V1
ZW7YALbRMk1nENiYfIluemhykDQrwhimDUU9O1Dp89d0nM2dXTTzxTfDlmuABeSuCxLhvZZVW+Uc
ITOfJip99WuHips01ZXeiSbjMNTWkGfi2S58EgX1NOyUVuJgGlIcIiB6IDPBBl83OXKTucE0uYO2
c7YekCPW86VkbR8JHrutPJ81Ml8c1jkvESwiJum2LxwpzV1VIOzBnZ09tDzft2qC9TLiVNwA3Rn2
RmoxLJuoqeNaLFyk2c5rfQoGAobXQdPQaW2MMDGOc21W84rM32INZshxCSQAmmTbzFzXTakotk26
pLuMcQ0KnH4hrtcpWUmaAOgQE9MKp4vu1dMkLd7FpvWj20EOw5rr4EMMIOamdGpQLmMrAOF4nXcU
zBOY2F8pa7YlvSeXp3tXdrAHqMuE97ViQ6FKtha1l+l4KWpEU2dGoWxZGvD9unHxClA8FAD8Sdzo
i8lDoeTxqAxMaGMZMvlA2MV+YWbz+Oya2qduJFiVf8dBa+vM1SOFFukNlD08vFAFmFFm8oqdG4OK
DZPq0D5xjO9vZ0U43CivDAWST3B0FZN1R4/qtrcI7Q4bQqJ9FBOxYUy4YeRkHPt+7I60Jvg2XuYk
cMdwje6nSlEC1sHAGj+w/N/3HI6AdIipM09FxL27WRILA40x0mPbTJOVGxeUB6LizCKZtBdq8f4/
gNH/M8f1v+OX/4kf/SRq/vdff0JE//ef/9j9/meE4FfC9J/+sGlwTs73/Y92fvjR9ZX+7//6XUZ9
/Tf/p3/5tx+//ZSnWf7459+/CQ4515+W5qL5o7f6yij9937shx/yf/+vtyr/9vVv38XfYtGk4uN/
/H+5jeE/rvRAOuwmvlnTuXozxx+d/uffLesfWFjRVbMp4Z2A8fX/jNnOPwIzhLkZYiHFY+hYeB46
0evsn383vH9czb9WhM87gIDoRf8JtxECwJ+ko6EZmtEVbAhBGkcKGIgP0lHbwPRXEE/u+/O0dqj2
00tkz45zntSi6Ny0Bs2fcOnKipPgkk3HyZ7azwTl5EjXSDZTcIGN0KUXM87XFOO+L9bpgmhz1dDh
AFBDviYRW4C4Huca6R0bYKHEpuzm/MWu+jGKq7Se5o2wx6xek7OavDdeadKWtP4PdeexHTmWbud3
0Ry94A7MQBpEAOFIBiPoyQlWkpkJ7w7swdPfD6y6d3WXWurV0kQaVppikgFz/n/v/e3BfupcnZrx
gWK/u96qmZoX3GvczKtVfs96gl5ae+5dWjzdJZ6CmePtS5u6fknlWWeoV8+VrToZqmcFO2o1tCS6
GOyDadQFJT5s1dJtg2Ejp+BHRh+0eS5NMCUDUlXW4FHaLGtCEMBcHY801FKOB75JpHe+hhaOl2xo
8HcYatE246DlnyXI0w/dGanMmsFLURwqPf8F0EX61kqwdrt49vtz7lVNtPH8wvhd9z38Oqpb6gmS
RE30aKbOeEOnRHFJapYT9Keatbe1ODqkITnvWoXxZPT6Jq1T8Lli8ZqnFHCE5FtKlR04rKpoMu3z
5RHXLyuyiuwFzSqirsNJ8s0gaBWaE1ozR8C93gxyn1ZW/9Gla0eu71TuxYkcea4G4uUM3otW4p+U
PjTnbqKT1GaLSZ8rHQs/pC/lQ+3Eqdqwm3fYRRbTyEtjca1buE14g/RljCmeZ/ozAwOuy7y1Kl8a
O6m7bbnHnGgAovNIbjzMklPHw1ISJzjQjzl2RzWweD4SfW3ZZtgmO6Z4WHwVgI2sDVYLEjcOgZaK
JrOmy+lqlpqQ23HkhbQXFKipUMT9ou2RdvX+Nqe1vL+FvqKVu8RxmjkwOPh5AcDiqj11uam9tYWr
ZZ+ewsMfJvw7qBXnkQqPw3BaI2yNfExIa1ltFtBJwgxRtXDGUTRaY3UdWvpwy/7Np0wotVpIGjMq
edg2cpYHrZxqtXNHIr0b3nkpq/+lh1T+RMW5I3YxiBXEe6TS7CQ5orxSEtbPuyR1yfFLJ4vT27TB
p/6QDm03PIvCzGCNNr2a3ss0K5ttUox9+kQh6JTd5dWaEJncEZdj2pvjOcaDNN3L3u+pO5nmzts1
C+g0rtfcit56EzANlW8c8fa+Sj0j6LiAKBulvhU+Ym3WzRV3AgM4SBoz3SWtmtOQIyzDL7vEPj3S
w4ZDQNZoewG8sLY4C1m63n1RMQdys8yadaJHofYDLRK6sU98JX67Av8bLR5plYc6QKliq1PtYoUy
LfFHEWJhz8aevaQsDMRktvdxndVbj0Y8eRdHo15tiwhjwpnVOE+uKDZ682edVcTCKakd+ouPfKFv
hxkUzk7A/YtDmt5cOmz1ogaP1iEAH2utd5KwqdbfNS3ajg/kjeCgIX512WHSZVefTYMnz4F+rSI5
dhCsmgOJ2lRsTa6j6CSpnPT21dJMxtpS2dpbdzAk7mSKl7VAWEkCCrmzZ3qZanoWH212z0h9qT2L
AAaG92LTolZt+fT5S5VLnWk0V2MbUNaXveemK3+3KhK/VT4bTVB1qn7Vp/Wrl53FL2gYAVhM6BTb
cIuVEiMZnsSI55vO744OODauoT7nk7BbKusjryh2NoVS9yZS1Miip3HPybjoPxtb1CQHVN5Int9Z
wopxctNfhtm651zxc2X3P6BHO7X83etguzkm2fK3wn37OzNRzzih1hnFq9Q5crPi7n71jM4ztwJb
7s+oNrl8CtFwk1YM0R0u6kYCIV1EKnB0q3d/AheNDcRBx+f+nW2MczGF0KlYVunUGjwPiLrO9qpI
8dofJUTQYbdQsPkygXprYTqm+VPT10m+Z8k+aUTG07ne8sKAm28xvr8RHcwtjXRnLRhROQhTv7HS
3G9BE+FW7qlLJmL3zTNNONI/l0A+fqUTPTOB4w/qYXRXCmr0TUSNVzhqkghxdL6JqfE3PRUnd3Q3
miBV5VCgDiPfEAyURg91tf/m4CAvMcSy3gCP803KYQiBmpN0Xn0evlk6An/LU/1N2Bn/oO18k3fs
qgTC883jGSAVXeU3paf/JvZgXYLeU8ErdHFoW1Z1g5cJwk8x6+ZTy5dfTYErA2gZwAFF32SgymGL
uh2+iUE6LV5PjUHW1Stm55X9FHY1a8UMxRGDAMI68KH8m0PUwqb/MHmW83l/k4qaqUWocr8JRs4K
M1p0md86OksXNMdMvvcr9mj6JiBZKwypXbFIzQpIqgrNfNO+qUnRClAanJWlxM6PLeLcQk0Nxyge
29Bc0UsIjUhZMF0gMkmvdLsgX0FNMsvqFk+50nSmY3sEK4nBvqXTbGxMFYfNUtLQnTvUD62qsPsT
EaXWd/PkjNcRLNhTk4kKRpVGjeHGSRrQUZk3efccAoix6l0ymsDKWl5vjbeA8KKvKwI8ag7ueZhr
Nr/lnMqHnmrRz3zwLGKYzuzxYrasNt/6Y0udfVPWUcZ15c4zloPUeEULk18FmUzQStJOL44Nxm4f
w1IloFGnM23Qtv5J3iJ9LlI/XXGxeGMZ0NJmXbeRD9hbvlEjtln8ZAkFUpHGqrhjoyHkh5fq/ucy
iOLJZEN/YySzBYSiYMlqz0X9U7gm7L6ySAFXIq3gFzb5H7c7xy9WNVQK+7XlOdwGXhWvHzKom0ON
DUTbDp7ZlbhVeXFQU0o3beq6HY2Xc+2nW7aeuGiKzHPsA+k6gF/s3Ul4uHo/P2pp0dB4SXnyGGh2
Nl7W9gQoXxxofgkxxDgO6B9+r+JpoI6NeBM7K05SHASVwnAgeocZd9C95KsbyzrdJFKzL/0067ix
4rqCSghKN98x+VJsbIx21pMNKjqCCPlC7+vCy+hUE4KrNvOEHTQwYBCERttE9iGi6OxSNz36Y9Fy
y2719XW60dGd5u3iVNM79VPODc1kqzjsa+mMb1tlFJViTGi2mltn8y4vxzkil4ALYidkYeaBJZri
Dt2drYZh19ODjWW/CFWeRxcwmUkX+tUS2xuvZo3BKSSFeMK7Ft6FFlu/pZ7MZaDrNIpyYWb8c+ZY
Az5ma9N9xbFgpEmwV3c+3SMYt5WFH9qMrLX9MWkx7Lf4dIpd16Qg7JKSBsdNI6fqR1oMbXm0B2si
4gMUmBYj7FwfTTTbL1mdDVpA0TntvBk/UYyC8I3QOStUP/xj+bTt+s73eJTN6hcb++mMwXOItoWT
qodaFN2XBdGC3st6xoVMk6TE62yVJnbElNI9Ds2cU1PHnFeX2JDVgds55QW3XvqFO1S8Gx5rp03H
mYE2ER6wnLNjnaQVLl6ia1z+tnlTc9a8xmWJTDWVLfQD9nw6Yq7VOtcYfOM7BD1kkFZ3EjJ4JNQD
WHLLM6uj+hnb/2QHkRSoo3rS6WJDh33zM0/doQg5RPES8iFm4ucpYs/aZGqwxg2rTPWRlfAjNolX
UepcGQTzQ4EB9iGGJcnyVEd9o/pEz8+zT/KFL560CPNOUkA/UiUH+iiO7a9mpjKFjGg9vvUwYqKN
yozma+olHeUT6Md4I3uTckjJCw6OjDYAfexaz0u2am5KoggS093GE7r2WmMHcB460SWf0i/HD7VM
8cWDvL1chdOVbIWXaXI2CQsgLUCww7Jhi766Kh8jOdbzam0T1KWPhKHb0a1kHqbnfnD0Uye8MWdn
PVPDOViLHLCrmPGVHKmAhRivWq0xTdlX2sz6r4QEZkekY3biAKrufNtrGI25MCdKoSNlUaHnOWax
c6ycrT+djF8pmpbH3r6YXhwAsa9Ulref5jhrGis3m2fUIM0W4HCfP7J7jxb2bbwqNlY75q8ZUYkY
5ZVLh5LAxL/alW+eMZ557yULuG4lJhpib1I09+5aYF4xUFFbGyxanLYbfLD1K/n5OceTZCWfoMib
kRb4QVg4LHxMQyPg2B9ll6ZUJlrZZ9f5/Vucy4VQmmbQdDq4Irs1cNviSUf4eSg91G/Gm2LcVgC/
7oW0uzd29AVlvRVSABXGI0RmXgOMb5tIUAMG5bfMn+l1dJ51aiI/dX/ExOXRW/y2mB5CJQWfXPZq
9lhxxnYyPID9ZutVcdwhP1+Wv1e77Os8xssn1JoiCpnou19DItppx4VVnljUsZpsizEDI5yBvtrE
ne1mVDzq4xv75foD6o5AeuTkR6OnkVCpzY6U8LIUBZxGQLBRTC9s5Tz3piWns5+5NDVnTeF7pwGL
ekeUmaPopM1JHOqpZvxkDmsIHlqxnV2TJdUwsde0R/MAK8ddUi2cB+ny5BeqyYsZPc3COM9JpXAw
IEm82gLUz6Yx0KNCTOnxV5ePUHDtLsnvORSb5nnoI37G6Nq6FUY5fLFHe2KaQpqklpinTy+5QkzV
mYHJY7tCsli4cekejuCV1K4x3PBSdTAQLtgg0qF2m4AqUEraS7p8kVUWeiwBuva2x7af4yp/aE70
99nsM85SWjdoaGRxXwBbnWhyi0JrWWLzNRVzeokbEnqCHx4um/+DQsH/38iFK+zjf70po9fks85g
evyxdTv+/O//bf0Lf27HdBcEoesIAaHoz6a/P7djukl5GuBAh8Q3rCKHvdl/tprYfwO/s9YI/WfP
339tx9Z2QCyV4GQE2V1oJ+6/sx0z/4oW8VbqAloP8ztKpeX8dTlG0o1V7tgfcpnFx8h1oOOz4MW0
togbLAITqrKI8ZlMxaEX/BqFyt616zPvEUiPtlmGqbi0WmyGTCDdl9YW2qF14UyDlCWIna4nlZbc
xpWEQR5wOn9aqHHZDdIu/kW0+X+CsvGtwIfUYbTQTgSi5S9sjmH0UYc5MB5af0x/WrJz2LDh8bYm
zLoTFpqwICOGaUQJuMpL9gZ7zCHF5rhX9KV0PyvdOCvci2evtA52LFm7m13znmS9EaaRtuyllZLE
gD+ypZ9XvvPwmb68WaT7OnMQNOZkvgKVT/8FCOQ79f/32ff1GxOmwcfEJWSZf2XfDbJeJ3xXHtYi
kYDQU/kD3PccomrUqNOqPkamLvc6RY2whOgTzkYHo0m8Vh84U7ofsnj4V1yjv9IDVg6Ox/WCerA2
m4i/0GIKnVPjnBjdwV2/gvSpj4mjBkCbP5m7xRlQO5Ak9393W/0TJMo/+aJ0mpCc912ufpwd/0hi
6M1h6F3AE4eSD/o97emx36SLgdbBBOVcclUNB4LmGPn//a9L7R6UEBbVYP/+8nUZbkXMFqQ/tDU7
xFwsoOu1+pmtJFeHXncfqVZc//df0oCi+I97a9sWwOJ8gBM4ylzYB+ut+3fcCacpOAksxXTA+Xyq
7byTWy+O9ZNKk/7nwEP8y5WR8T4BJt/1JGL3zHPNE30NyS2eGNsJyl5XTJWTPeyngVAzS2yTzesQ
qc2S4cTYNw0fMQeJJfWex4S4qIAC/ph6ensq++6rc5L5poKixsIYsqJYcOFj40AdRnbrXgd/3PTT
2B6ZldU+zZLqKbKhjVtZP30UVN/uOfy5P9YILk1hKdkkOyY62pnxS890CsSxHMWtWZEt0XtOlnnf
eBxVa1jlG21pmrDThHVKymX9b/b2YBVrT1HYg91sW7Ha3tc8z248IWAd16nNJtnH8y7ZtB7ZfCnt
wOQ1fWhm3omA07Qk50OvxENllNUPAyNes+EHONuUjjsJK+lqTu/9kfysHNghkWXrn7TGslbzb3Kj
+VO76zJ8vyrOs00E8i6k5MM9qSwqbnRqC9SWJKJgEugddnVuS9amKuShQ7DLwgaWWhRF8pW9/5vd
OqYDH6BNEeqpULgC5k9ewaQPTwWQVYYBqz7QlVfMG4+W6sBKMCxVg5lcxyGZOnRM5dJcz0+hQ4/f
csgeCaL01S+8i80d+6Jij9hrbZeBzx8Dm3lCKezvu7SihKFkiZbBQad+Y7uIOtrOuSFOMU6En22T
2U+RVoobH3sdGzxs2i7z6IZnZH5LZzaGetLyDCeJkbPGyYZs43cORWgRRpmNW1kfRp+at5NtBgDq
zdAXsRsuUruMjt4fOEUvd+kc76vRFRdwpT2p0lGdTLudNnHdnTh7farcuV2K9qeP02Pnx8W9ZfHg
JS2ch6PWGZthGusHXHDlLhb4T+rF5rt2vWAwp0eQ7228a/DUurwCKB5RefWEwBQ/khhNLgaO7cMs
vfGuGhrc+E2aUPm49F7Ax5zsXDpYGPJoBoo4NdndDoVfXe3MtM9RNsyXGsDDjs+of4L064Ia5MMY
NvCr5pTPkntwsf2aT8NX0TEenB67/OJR19hAOpA5pkRh4u0X86I9umg8n3NGLhvUlnGJAarcS9vy
GXtn0i6rV3vACr23ZFY7exDl2aWKGndHLjq9dyZp70VS/YxGLQnQDaIw5wlxr+xG+6BEQduNOS3Y
Hk3mCLEkcYNZqV9up7ItbrQPOn2xyleXPuqPNj02W9NdtyLtfddqL+bsKSQm0lIRQ9lTWcj2lFVt
/+hTREGgqfpqSVkf9JIX0kEWLjb3RvnJr7GI2/thcPEnCBzKd1hhpbM1XNkcrMGF+lFh4yT2SrV6
elIVk+EAMqhoqktGsxMeVQ3zYVou8yNJM6Jdbcfd040OKYFF7EwzK97a0UcVdrg3Of06ZYGbbF43
s7KErwHAo6ee3JqsIpAm6FCycCQAeerV21JVCcbTfH6gsiRhHPT8DTeQ3Lr6gIHerqJbML4YGKXt
n+QQkYzGEresM5yzZd/7Oc5Sv4zCg5o0dpbO/xX8RT8lN8iauLaNlpO1lsYMiEvhU4mZ9dcuLSB7
eBHJ/QGc2Uiyda7EM6Gl+YLj5NbU5Gpu0dQ9sdL5ZLvVZz++kYT02HTbN7lKEeU9u06xjGhPHeoL
eRLT2XsYekLcN6zIedkGcdvcN9NAOrOtxZPVzBFhkcrckjo6e+T3cFoVyc4cjXJv8Nb6UnVd3jvW
QK0P/naKLSL6XuAoFKrFsSuq7IkL14UqWS4HT4o4C5XRrnLeEgc+jFpt37iWfkqpiIy3kIE9wO41
6XQarWS/IWCBzsW3+Kw3UX1LPjg/2FqF/Gl0G9NL3Buea85Gx0kNz6QiSkfWudnQOV1gzyqTkI+S
WTbSnSv27jK0RLmEODZcRj7Nlw82qlogcjEck5GbfohCFisNMVLV3bIYI4a5lPaZ0UdRw2Kc6n55
LdXw5PejdbBUdUIy5C20lEPD5qFM6yAzliMtONkuE20aZh2gF5ZiPR+HJsOur0HGyFELnFZpR3/k
3dkbuGA06gZCS5qXxm+okMle0iG5lj2ktJAKtOTs5VW8Lw1THJKhYqL3jYes07Giaz2m6Zb31rbg
7Vl1LmM/jUrOmurnyCK0sQtjLTK+irwYtqmVdg8e2+sHDqzPtPKJgBRNtKcnXlzNxWf55lIFM/bS
o6mS6IMux+bI9O/fZiPiY7J2n7jeaiqHcsR7Rt/S1ZqecFW+xGV1nDTKJpAmsmkG7stj08KxCGc4
cJYorjZ0H2/spr+J1fx7iNJrXmp3Q+uSLnELdnsRdZfC0mDuTVwKPcPqXnlGfmGNHIVq+JyaSDs6
vjaGQ3eykea2beF9MkDHgTW209GiaOyUOLRi8LidbprBGMJ2OLTid1Q6zqV2WjqgeJsGWQ9OZzLi
iBamNuZfyiqwNac89Drrqk+a88ZyrQ40DEYH/D76Nm767FzkMCja3MMIwy/RtcF2XYHbVWwM95Vn
VAdWxN4WRsul8bS3WsZ7JyEsyH7hpsXFko52se8K8tOsEb3rul5clW0izpnZI5jUhrXN3GT6YFto
hk2ERWix3OcU5ACNblj15A+XNfA6Uf9sJvmIHzW+enFBpMkUd21bd+GI6w9kShO0Xt3esURxgrGU
8baFg8xTfWmZ9w3/sMTugd4ikjJjzrZe4H5Lmt494idNfuhFRPUvihM8D68I2sl5QUR454cLnzlz
Xgqkpc16RpIezSl5WdDi0aqMR+sEbCXC+szpattRGLbFPveQO+LZLGeduE7R3Tt0Se2UPr/2DlSE
yEzuO4Md8iQdFHWn+T3Gxs7HRIkLPTlRa3bDUncbA4LQHA5ZWFv5nI4dzAY2kqfMS99oDbpKe57Q
LVhluy5yV6zicmdN/nvfErfScMJjwhbspusgbdSncmBJOO68c3XOnFP/6o3qzja9k82dvh+qxCW4
GjsH0Lg9aCh1Af+Q3/q5Near1PKRdf5jR+vO21xEZGzdd6k1r1lXuYdEdv7V9Ju9dNghF8J4MRBI
KJ0RWzmm9nNN5oAgcg/qzU8mbqGEmS/XbQwDpQxqtrFHf3ATHOAOmWJM4y9RW9zkDZwxQ4CIMKLN
MkqDCxvrd2H0VN81/k/SWiN+Nklaw/w0IQ/eYDfMCVFU5t5356PuxctdRtI9yIuGXWOlzfFJFt54
cFR+XzOO34xqtq8sue7XfOA+Uemjz4keud21H9DQ8yMxiZZl4XJ0yumSRp9unk6sncddXudREBuJ
C0kfmKbnMQYIj2TgsqTqqknWhgwZSaD3CBVz7G4nJmZf107VYPVHU692vFjvirnDm2VAcfJSb8+i
1y5M6ymOOBBBk8guEKsQOLr6kqBP8mJBy8Vi3/KDCWKbu7BV/uPAwBGC+E8PtcjSDwdRXsukDBq5
dNRrSCPat+r37CfkGF56ZoZYJPsCYbfbdhiMw9EZzwsbvm3TSI6Fza6aml9VdYHMd8fKJN0JnBIn
dqkkeRJSlGBbndvaWVHwzn7SOICRqgDY0xnDOZd+CMopxkLeWAQ0tSQhTTQaW5EY8Q5tafphZ8Sq
yLxSroLr7pw47II1ZRwdPD0d55VNNVX+IyeKNW5K74wh0wdcIBpB0Cav3yuUpT1WG4wWWAyzzULO
74hkt7J+jcfcJekyWECd2tl4YfsAGFjfmVNfhqLTv4bJOmH+L94Mid/Bx2CeWtzuHWeYSi+Gn9If
jq4iG/tMFgrz+acYVGC39Afy5rUD3VDnJp7L9UDvbCUQhU2l4CMASSppg6kLvBVZc8HcvBl9pznJ
5QY+wzOEt/3kMA9q47PyoxtjMU8jnpOQZ96TlhGmbsphL9o6sA0BSQCNGvVpmXBEJpq5iVsCy6SD
NKJVrJA35B79MLYwgmYZIRK3asv7sSToBLPiDKEmmnjs4W0akznQqPYy/YPyi69anwLMjsxI1uPk
ty8LlZq9d8qKKrub4hQ/6YOZNcEw/2jIN27p7yXgNWOl9YzHDq33MCqS923GYUNtjCZbM187Eesv
PDtprjJOeYaqAUGpX81U/hgI+7l1SwxQTszR17tE6TMQGSxSo310BvlgNTx5SnnUfFgn2RM3mRm0
5esi3fqYKusHm+0zgRyYl0XoNR/OrBsHz3pHhRWbUeZ7x77MK7KSq/NnN3Td61hWzhm62tEmyrbt
lzzwaMh8hCfzyOOPHCi0F/voRrGHi8QX8KZSTzFs9ENP2M8tMV6aOQ8GSurOyxjdD0negPPETpYp
WgF81AlL6jvhEmAo0DchLOGVx+CqzxMAKKq1KaM022Vjmgnzt9KsWxAj7lXj0bYZ0ZroZ2xhLFEF
0NxOKk5+ejbFxBQhajSo9vEtWeAAYmp5Ksd61radYy8wv2IzcHuvCTGGd4SFgJbVZYpd1tWv1H6g
89m6dx9TgRmkSfdTTJqBksRHYS3VtCdxEAX98NyBYTtEJVVJtqQIzWbaeJ/0OOV2Vl6D39Zg8V9g
eQD16D+W81tL2cu7XicEwR1OChEAmW1uy/7aWGPDuTjpd3pGc4HW9cUmz2bd27q5bR0FgNGbaU3P
Z0N0byUTh0Tg4e6DTEpxLOvu1mQ0vHLry8AyaQQ3dbwVMPj641Rr8V27NMXOcpOPzCyXx9KfMlpY
0uVaekzsG1wU5g8RrZjvBXBhzug14dyiFfArZQEhAFDeTT2UCdVqQZTAct/YYsL0T1RxOpZRWz3q
+uCcwE7VYQw5iVdGFSPLTdSCJGO8daPuDndhHEjLkBd3wbCAj6BDxrd4Ynh6doYm4d+YkZkfDGc+
TpSX3VIs0xwGd2muqcY/0gYWmG563elpWErn8UdPChXbHN5orJOCAbmt8mPL/L3Lu/bDmHOiE2PS
3kAliG8tEQM8Es3wS3md/4X+BKNHge7Ztj2kE8CblX3bejHaJrGlge42NV3gW2bPs22mztY0FEcB
EzXpLSXRyhs0F/kloxVjw+jSvCIe6k+qNOYkyGRSnC1TKy+p6ZQ//KpaCPYjjC4Wqnma68WJjKm1
EaXrRue8sjQLk3uZ8jaOpu5Qp9pjA0vtxu18k8Gjnv1DpJpR39WtiPKg5tkcpLViZhpK8zhEkQfG
JP10Ze9CV+O1k1nmq2tJ90fJnA/2I7d/6Tq5E+wVxXimVwIDxaCN1ZFTB+oKO9CJ916BcW/S7fIH
fmrWMMuEV64ngWPlNdEPfhwfZqmZ/ra2DIIJC2NC2UyPWCbfBM4Ho6d0KrEqN954gxyIJeRtuamb
+TXFx3BneZm10wYTx46ydnUii9fI6uEccMjkx/8SW7EMy5kMSmT7aJTjcFNSv3goGqZ3zuviOKg2
Ko4UxrY7MEnZXhQjYWDgqaiPOs1upXFdsu5lMH3SI8uCP8cAjxImWv4wMv/tRpdPZcksf9/S13lH
qPQmr5DvQdVUx3UcD4Ra7HsuUhVSaKdhIaeC+oKLxz8bvJ91RREj1nLxyadYb0c3/2ACB2/VygIF
bzbc/KxJnCGolNnZbTmhsulUYmMQZTMDipa27ajyO/jl3cFKh+oix0J7gExgv/IeaB8n0nFbXhks
qVVnkc8aJ7MmOkxfbrGpyS/8VD4xISKM9nTbwPK7Z3bPtww59q950qdHW1owomyjR/lHCKTbGntL
2noHooD6rU5+gAbKyCVwnls7JGXBoBzhEucpSykP275d0eV3ECdx/+gYUzeV57KU5G1TtPuuy9Qx
g5/7c0HNDpkbco482VR+pBEn/bGKjZO2JPlLPsb98/dGf1Rj/9wuGMEm6mFf+ziBkWh3LDaMGjjg
rA8kEFqsCOwExI0GcGenKzW+R3Oe3ti2WnbMS6jYZfM+LL1xdpoR1ieOf1wPmIpevbqQgT1pIO1n
rQzxLJDVciPvjoG6ySCG+P2toRVKhnzQNcC9sl++pE0nBYPCgF12mb2bKffEpQU0DTwjrTCYNux+
cAPftWlMgQSsYfZNmf3R+aq4G/FnkIGxbAwvcTV9lRSIAnPqjWenmEjTqNgDNeapA60x5u0ClyvZ
RFE/nv3FZZ+wyJLV7GJG4Ff6pe6f/T4H8ihSYkZ9pk97yHIlJ/oh8X9pGiMEh6+Ck2fSnNVgT18q
jmBWOKrC2jC4Dwn+pD1wkgbAsWvv20r7xAqFQq7Vlrhh/2ph9TLkLrZqqjhMCLjhIhL3t5EXc4j9
YarwZ+j1pSyN/K5Rq1VvMfPPWXInp13pXZvOMI9T55ifRqvHR20yRKhsc9kBWjTOouIl/N1cokF+
OmOWsVF3+uGsejwkcdn0z+TRo9uuFvcZzb/P2I/621LvqXuMdB0/NxYp71qQdDtG7VDtxcpi27DI
q4+545chmJhylzYT1FRcvCyCGfWfh0wUkgT8AtAoHWzsV5ZdkuDR7Mey43W774eOFHU18il7VHTu
RWoNAKDQj8dscr96xXNhM7h9894ooAKXtM968KVu6e70sXKvEcK4wZq/at5j1XjhLC3vBwA4czXO
dDVEqgobjihHZ0dmVGDRrvpnG2cYxKeOFItm98ZxSFS91UxbQK0w1AG8F/RfEHs5pr4JTmec6X9w
8P+tQr5/nukgmPFV40RK46T/H/93CZJ/SIv8vxEP8X3DRmz7O91qjaD8KXKff5RES3AY1OM/xEL+
6y/9oX6bxt+QthHsKO2yXBQ7RKw/1G/q9+C2m/zy2t5jeQ5i35/qt239jSQdirTDAxbVbRXG/8yG
2MbfPOGijFucwGzbsI1/R/2mPGPVt/9OWwXMgMauC92xhQmPn6zJP4hsBYm4cnHA8Jl6Kx8EkcST
NnTxsZUZsDZCIQEusaSid5vINBROsyteXNH8xDL0MSrrZA79j0yv/FCAOQob1fQbdz2B1MLRNjNJ
ges8YgwDrD8GiDs/ENimHbMiT2qlAo84x0Zrp3uS4suONomXyV2xjXrFpry8Mmenh8RTGhoPdrMm
9lcu+L2JGlHqiqK3teHU0ow7guDmo5xOtWecoAywNNCS5zntfzEgtSynp+FcmWohJj5GQTR0wLUN
kfMbkrrsJPo0/OmQOC2V9OJ2dvM30zUgLpbxTWyTq+7L4Wg0ZRwyNN/iCB62oNQegMuXe5CRCBbD
DBx/4QzQsfKJtOKGCupbpLob19btuzQV10HRZ04amHc9OQrlI5e0eXafQQEKR4tVrqy7S6lZ2ol6
+e0g1SFjdbdHfa72flaGXt7tXTwvWxNUAtFla0PT3Uvf6Tz5QTJZ3cB4gZ/Hx2k3W9ZjHM9n1iVr
5OSB7k52i2sDzxzKRcJEm7dVYx09HUoc3hsvHW6nhshti52pxKVbZuWWK+GJ0nj+JJxIttE8tyPr
Rbl+DRJ79eE6xt6naMaczZ1QEQi2xazulG0XYaaDSupkGkboOPMUf+Vy3ibusm8Ux8i8Ssxj0jZe
kHXLsUqiR6hiYG1I6tr5gmkLAjzGnWEjbBkSEA55fELVRaoovPwIDPhgVtTuCecuLbwdzbf7ymUQ
j8kaAGH/D+rObElOJevSr1IvwDFwwAGzvooIIjIycp6lGyyVKTHPM6/T1/0U/4v1h05VV4ojHXVh
1mb9Xx6rEkIE23Hfe61v1aei9E90X2lWsCHbKHSkabXlL5pWsG/JmLkpHa1FTe5FbX0NbbRERuG5
Ex6/Da18HPahdWDe9dYZ2kXkIBzWmByBhQURncYHo7T5/2kJ8CCE19YUnEV4treqPr4m6vjZ6X36
wGW9H9uMMV6KQTO+SWV7XWpyF9fdg5fi0Dfobw2Zq3GA3oimcetIO4RFNMGYxrfSG/YXguQOg01q
JqngyhZ2TLaNcPtsopbJu6WeeVpzN3TiqOryQs+HIxrjnnOhBjG9xY9fGLjWeX+evMy6Uhkn7uxW
IoJC2xL3+YUSlr6bIe+IB2Rqnpq5I2j0bYihAG6dw9ycFiSnOZeu1Xxe2DPec63Re+7HaSbkNl++
a6an4A2e6hNn4PIcldhu7Iy3ybJeq5q2uQjekLARBT6YD6KykrdWhvdm5R0HS+PENF7oiDXisTwT
HOTxxuALRUcSSe26AqxuxcOto5gMPkbnAnDNY1BGt7RV3DDX70uEi4Wm3GFr2gKo3whmcjAUsgcR
6drGgzZgM4+X7PG3RuI86zlGn0C/ImngdZpF6JNe3qL32pE9d9kUxffI0o1KorSpAMiL2HFnjnnm
Ffk7W4tjZL8Leqwbtc7ve005rz2gTo1PP6+q2m7PCeTkMxTdImRuQLjMPNzUeMOV1h0Jt4SmOjzp
qo8wP9/VacoDrninRCYe+A/ovq3ljnW77SfxiVeU7WcsrlLLSN2oLNngs+CUinKuyXbv6QIeYqRl
R1mZe5m3D+VUP4qeXpLmF9uKjPY418ptg/N85zHOOvSOzgmnCB5tpd9JrLpl7DyHkY4pKr/skFzs
bGakhD3EO0c+OdljYD+m9jBtRz3fFxrkLaXXb7uQLoY/dZeq16EjFE+AGg6NA3PWHt/ysdpCOkEt
OpbGPqxhLNYN0gDgTduGzjJaunn7NlMjs3arh/KkS+syJYM8bzG66JTuBjbJDvfiI5u0GwvawQzH
pkpEAbDWa+RG1DQp2vYTdqk7g81WJlKgHRKyRfvcmjWzWp3zpedXziatWNYYgnESjIADd+91rhcH
3U/pvObRbTt0n4kCpAlaO/PvZz8inr51mFDwN+XmVprpKyENhNSnEE5QMKQTgQjCZMm1xu65b/kv
wDM5EvI8ZJ7vfOlNVNXtoJ/jcLlhKUCxoPTPMtam+24Inmoj+yJ9eYHc9Y3t7Y2fJkhJ02PlqceE
LIYN0v1NpLVPatWeibaGet9WmO2RvXchjzsaBVPikfMS53eaJZm6KfWO2OpxOJclilZUAnzAMLlP
FnEHSXM5CvuNDNJs1/Vt4DoVTneZ0vKWSeN6UXE99AZfpqQCsuR86zUbjZhIkZOUwHOHLPRpccru
Ii/9zxz8XuwoOZ+M9FDlIOT5uIGNdqy3aehOeVtcQwgkniFTij0tj4IEdMHH38+eM9S/e2yD4H/H
p1RVvnZaACK+Z+A+anfNSKZ7Ja0zz7Fueyu+RHaAcL58zSc+qpNmbWy7u6Kxir0nbHdNPZzs2SJu
x9ZZ3mty/pzXHOids8aSbtAWzbYPNZyYuni3InHDz/nIwlVdxHFxhidonvPOrPGivbN6mvy2ok6U
O0vGKPtt3g5fB/rQOHg4pCjdqXGAweJs3yRFM0uaVRcbyhY5EOYyke9DZbxNqmjYgC4o90Ye3yCY
Ok8LhmR5TEsRJClqczD9k4GvMez9L/UMOesc5Vo34rea4U0wc8Y5aRFUXABAyhxwb9KxnnvDRKIw
wawtaZHRyICkGeZ3bP9fNB10UeQkZ12X0ZV2wOwgRqLRC8173nY17Zx3/AhW4pvi6Gf5VCY48/Rv
iDNcpQJ0YwfTMS1SaqtXD4aBLV8nAgUgZ6tdhpxtFUaxALtDWe7GGHiRqV7FjXMIGgwFTjMNkCsn
lod6DwFmj7aJSaDTHE1fp0MWT59DaX8ZOa1uLR/mcWuq16OFqa+YPuUev5OE5htKBEwQg/lJ4tca
/tNJH4dTQH79VjjdnS6KiZNqCikKQmI01rzOcFk5LOL8QZ/CGZq59ZCn3SErYaDQ0H/VYRRBOukv
k2yiJQLBGiJnfUhtWeMW6kEvTtEjQ/ojrqS3spMEvDjhZekP2lZLSZCvmvBM6lkPSTEAPm/GD0pI
cLTpkakyN3i8DtiTPxC14edzrA8T5l2B/mePUoIjYAIJsTFp7aXwRumrbOhin49d5W0Dz3/ucTnt
p7HEz2M29MlFF5EhpgIpMxPWRQhy9OVLOrRMhVCTbussv8os8aqBusGKoRVYNGHL6PLU6R1MUx/p
vQgvLTt7JfeHNhldjU1v1wrUPfZbDUh21fc2StMo+5S+29ziNd2yTq7lqAMlM22U3+OdbMNP/TRe
ijS8oPHyanFeBTrRcDcmGDYREM1jNsAnMHeUEMwYjXIeHvEAWZGr+dbXQp/RypMS7qIY+QZfXKOM
zsgvuMRzgwak668VAZG+L/VbhvYsNJl6ha5705Dhd7KxcrutotxDlzuMQ3NKhU7LkvmL1+rvhWVo
J2vo76fCfqwN260U+1s/Gc5WDmg+koIUao+JaEEMC7EjkNRAHHeKBXItJ/8ElCi8h5ggy9xKdrVK
YwYKyKcRqnxrWN4mcPqLsVK/N0MrQCIdWYyIlaKE7hX9WjbJEeadKnqNh/ZC01AXoIZksi36K0lz
fVtHkbHVg3rap352xjSU73fZ3vL2Mf7xxDtoj0fPy444TMAT6m7R6Q04uunBpi+6iZLyIat92Kej
fgJr94KIisOPjpquGsYHIkMuoFg8AE68tuPprs7aE+9wys/aP2g29olIM7/UTneJX7YnFmM416Pk
bDT7kxHoR1+iz+iaiB2XRSslYkNl5O1NlzDJoIXxFRv/ZZqxGaZbD9o4cq7Rj6WbJuno/ZPaKiZe
yLFOdgDSUVok9O0wNJ2ZKASQVBwRM38jV4GhF6y9hK8KlnoGUzRgzkvcfrHtRwdc/p9xdtHcd44K
WP0LUKXpIW3i9jwO5JXhQAvn6W1Yi/ZoCC+L0jxj24VsMXjJrYFVB7f6UaWVg8vM6vZSUVFEFA4O
GpUubWCyXM/DXjLRCeIoWFbPx6BRcf4m/bleZeeTOTzCjz2Nem1sytB57Vo2rjWOXnd06p1lkdrT
Yncnh0LZh62SsE1BIUhABUJOh1e1bpzzAZT13jZUglv68aWezW1CNW/AIWzaETE3qVKcQuP6WccZ
IPIQ4FB2CmEmuR4kW5eQhlcdCQZP32LA0vv7oXJ6/lTFNrDDUaBn1T6is8bIN4WWXSU33QRoIUSc
tdV64OGQRb9ogARPRmuepybyEkB4glMdTkgohweVMc2WjC7ftXz1Sg/SG6yqr41ZAQO1oqtGMZJN
WeV7xSwZUvA39uatBcE3nuwrg13sJmq4CBPLSild1c5fcNegUEt9XCIYZAgPdjJ2z+NnSYAQQuNH
yvVN2NZ1EM7ni2qeuo0kiBQhFrkpuJfZ26gnz1Kv0j0ypr3B3poTLFO1cYgRTCpJuo/jSfscaHih
6TiSIqHBN5wKRd9iSU4uCONEj1qwh9P4U5hKVPouwX0z+cEsrpiIgLJ3Eqj3TqJEGiy8zoCBgQaE
u0JejAhYIhRIbASbRDvRPzTBFWQPExQpjiGEiFTWRvetjSb8LRSEd5gLuPy2XscWRD96RnNTdKCA
mwIgo2+cBV18J/VrJ4vKbUn/BsspYT5jfSyK8dzIy3OpDrD2bHMfevW0q0n7QiXQc/nqJfMDuibC
ZFFs5ehKhQytZjJuG/Vl6EvvKICLZRxyp1Q/SqRxG3Dn2H5MOGTl9FRaZIvo46U362L78Sqv9Qox
mn4tUlC0jnVwsvQ45P1tRrz4VjQhYq/8FNbqpWrqlw1bsEBmj3VePaBoucd6/qT1GgLcoNmYKNVb
2JTMSB5oIxibwqlvrCKEV+AIdkGiTxhXfvJyGpR0OSsOu+1LFF2ldflYpabKkKEGqyrH92oyzolZ
MfbGPDzq52N8gCa8aNuNimZgyzgUXzgGy6TqQw7G2XmHxmoDDQpuHXWMlTI8x5K5Ubw3hkk9C2I3
lbchFMBD5ycvp1TCDyvSy67TziGycbhmshsw0TiatocYgwFaOuqEaQRfa6u8KJhjSjU9IItnW2eW
FxZwJBRsG7aZL1P6WrY3ZvEK45ko+RjyrdKROMOeRCVZoa1DPqSad0wbYqtaNGhefje0LbCtME3n
xLf7UbeUk4rkcdeYIwnvXcde31LxpxkPeWw/IufOYBL07ACqSjuLp3lL6SY6ZtxJ+Mz6p6sqtLaT
aPtDixwUgsxVUTtbzUPUUtUPYZBX+2x8NSPz1Sot6xgP36JkOEZ0EtJMvS6LdroikWjT5sq7xh09
G2goVNV+ycopP8NR9557/CtsRiJX4whPyTAYKcqg31mlCdU7JLotcRhjFY6n7S2Mt/5IYBs2V4RK
0tj2eAkPGn0+fci495xCcbJQfKsCVAlDw0YHnrJ3EEYeXSICVc4BiUUn2egaARNYp3sm8OQzKuio
WvP+ezP1P+o8/9+1lf+7Gaos/CK/NlQdgMJmr//YV6/Z29f6B2PV/Af/bC0rpvYHmbGgfUhRxQYF
vOJfvWXFxD+lCok2D2cK3qa5rfvP5rL5B985S4cE5JDjjOyfvvM/m8viD03MAci0pLHaEH/+HzWX
xXcPzL97y6bUQB+ZQiXBxrBwIei0sT8aOMpGE3GJfYqsGK9DmaVMAnSnYSNFcWqEUptRVAQlicQc
0NWFZf9Jr/jOHnoCq3bkhOATJXyZuJwGfS95Zjng5w3jXP9g2iNgR1234n0YNWiFsGb1Z3mDwtyt
qxF1UEhSdL8tWl++BqOG7gBit3+NKTkP96SR+eUsI1Ha7dxmUNnnMZrctWB+jnlf1d8cu06fugKR
LP7VojHPJobH7CurNC9dtvseh6ixVpDPEZNB5L0XeMN9O2A46uuuJs9OOsARwiZotuBT5G2JGR9g
dtylZym8jfcYucNdrDrxJ0fzO9T/iAlefAHBElV3FylXVgZ9uVd1mBRRUI5fU5GrAlZAbr21uQhe
GvhrdyZjr3GX5tYkLgxP43MaTjQKtnk9K3kSBxUgI0kK3emV9F0TbBqeVHL37CdmVlq58xQDQAqH
SP2hyyBozpxjBR3zZKKQ9tIuIR1PztPadlQkamUmCOGNmvocWmMnJhxjJL6FXzHoiJaC2KGUlzEf
A3aVVTxV6BMrugZO4JfnzEHKd7ZRKNVVWjNktwGiZwseJToHFa8So1s4E6FxLXQ4qP913Z7rqo7l
tS0YyJ6zRnOck1OLU6JJJZ1xAtzi66zoan5OpBDISNOMze8UZM17QBBCddHGiImPItWrl5EJ9Wsm
euNdBswVNtKS45MRKf5zosLL38BrSkFRFAZBGgMYRKB0KfJGf1v0dU3rAG/tpWGVxldoEVl6HZe1
AVAUk6yjbjoyeh45MNXGjohyE0wbIdXDRrQ8200mw/hSCySEldCxDH3PfpJOrGUVyKpURapHnF6+
tstArBLJyckm3SUWgaRE1ER2hE0dbciwKQvqDJhVW7xUmUoLGdj1gJo44FgxdgPmXaDK1UuKhG43
lGil+URK+zYnvljZA2pKyDxsCh/XgZMzM0cV0X8jj8MJz7EnBsEr9DR6Hbrm6dYprQmz2UBZbbyd
bpk1CrEkk94+S1OFqDBAzQTIMn+WHBNhrW+0JGgImbLw1mD2KBGi4fXgNAARCMkrzqKvZQY+ewuD
mgm1wHA+w0j1nnjzAJvP7Cy7bSZ0sXsdNB5vE4B1IFCWMTVIVjFvYvPLbNiHUd8FO3SLxjcl9gs2
a1GjyJ0TQa64kF3AsVgDl7HpDdDHMaNbZUO+iijoHsC932awccvLNsiBOwpQK0gu2Y0Q95KL9pzj
ac7uN5X+XhMFSRmDktGAj0x4OUGidrdTXnov4JAgZYD3t69SaJXVjpWveUiYMKQ7jHPxg+87cbzp
QEA/+6nq3BVNIm7UUakuI5BmmMBli2JQSQJGRnhlyl2VpoStlkGbtxRtKT+zQobPDi2vV88cgeLY
uLDI75EOgheAXphQvNgDm2krHbvoXlCbfhb1N2NSMB9OtdaDIgqJghCmShhiOxHp7fGK9nOvV8Qt
yu4I9a/PxA/ZJUCq4RzO0tChu2tpSumd3SQwmjpEmf/PvuTd16ppq6//uHwt6n/s2+z9tYFT8D9+
GBD/f4kT5N39u4+6y6L12vzX/8rCj0bp73/ozw+6zveXxCc80nyzbX4evpd/zop19Y9ZBqDzPQdt
wff5359zRfBB5/jPp1yalhD82f/zPVeE9YfOyFcwaNYkkjUGyf+iKf7TbcqknSE+HMafuE81/Uf/
qSlNFZSg1LkHTRMOLuwfP+i639GmGzyFjbx/KIviwRhm5HzWoR48VCY4MBvzqYuABcB1GxFRjPj5
1EclsWNq7HweBCMDBe15DJ9ERDvLjhmY5kV4DVxPAhjhIMyMjnFvFDzbBGbCUvsCagIgamScZw3x
Jrpnu2lX4YswH/i7TDir0VGM1b6VXrtrM+cUCQgNVXnTorjdjnYQ7AyAhsiK0gcGrWQZD5XxlCqy
dAM1GpOdz/4Byb8ydu1BT+wmeIhQXb7jPkBoHBpNkt+DNcA6EGiyEwwpE/s+TxP20MnETlwxfUTe
2Jiu/IxBJUXa3ChoOJDx4rIRB5wHHSrQjlzuJ5HrWfugwWlPtmFZjaGLjUrr3o2yZMCu1B2ZRbPY
gthnxYGdAXlmHlMXmgYGaGx67TIHY33RSE/h34opsXtuoZg6rqRrfwhj0RGnUfgM9EQ1iNmW1/q3
6Mp6YOFxkGwk+4dNhb3O2wl9tBnwKZ6PWN8p2yu2/+1BeBZLHIGyPl35fngSXue4uSPTyz6B7KaV
t4SQTEz4dQAUI5PGXiU3Q/QzcV113J5gk81YRIzcAboc6d948Edq76y0Q+T03iaLGNK2wZkByXAf
WPTxemSrJ4cIaSBpEFaiE3uHh5JPYLHxqntHaYp92E3TrYW0DKlg+DyZTnCJXDc6sLsAKhulgNB2
zWioxbYcg0p7tivFSR8DNSVklN0COPid5TsN06zMmMlN//nK9t/t9MG+5O9WqhsOxWHd/Nf//EHZ
8v0P/blSWdYfoEktSzLbUG3BeeFfK5VU/0CzwilCskY4CFv+vVLp1h8qf8R0pPrnkYTjyr8OHjo0
VLZpQAtsg/8dlcxiXfq7dWr2hf/72KEIzkSGlJY2r14f/OLEYgWxnDL8KKqACw66foMoY//hSfxk
EfzVxVllP15cyqSFzcvFNSV9IuH+URjVYd2lFwiKJmcwFDHPIDEPdfAwBw460SRXXn3+B314KjEw
YY74uXRtOVwXKKHx1SV/ft1/+WX41UOBp/vx2gC8UBB2qJ/bTvn8/QCh4oNe91T4GH68NqjLOvZa
xXRzYdwTAf9a9+3K33IGD3x4JL6hlKhNQcdYJH1tY7g3iA8AG6y78eVHsqsVDOC8KRwcE45U+TEl
HGu36uJLAoRemAyiCYFzrSr1t31rfit15mLrLm7/+Fwcp+/bOOGRwxZS6FEqAx9UZd1DVxfVaYmq
Lck7NlyHTtZt16j20Ujb5p8bzf/0VVQX9Vn7pI7YQwsdPW0/eRypYcY/rnssi/okdajCIsilrRRx
gtmUF6lRHtdde1Gd8OOzZBJkEvLZxmgjwLpVVfN13cUX5Tm79j0yt/g9teyd8dMF3NmbdZdeVCdv
CQrFec3yRyIcac/3ZJv9/aXnx/qTZVxdVCdSXFkLNTJdYJ3KhsCv6doP/eo0Y+3//m/4xbKlLio0
wKQVaWNoukJTj5aqnPz+fc2V+Z79WEGTUTlTT5Pb1XrC9szutfCbVes4B4QfL93RITJhlJmuQ7f5
mKLPP7WauF5334viBGSKA0L1BrfTjQs50aUqG3fdpReFCbDOVIn7MlwMvG4gxHms9mfrLr0oTG1G
hwkGMW6pSPvctxQad7oVPa67+qI00ct2ahFxdeGNz0ZbXUnTWPlMFoVJv6pFWBKOrqKK96lHA2sq
2qd1t72ozAAIkDm0OE16exj3Zlc47PWNctXHbe4Q//DpzOwCbxkdTvQE8oYeHHGl5cO6G19UpZLR
5UUSYrhhIR5703hnqBrtVl17FnV//OInRqz7bdgSlIXjHjvSVRd35+suvahLxNMMkkMEO22Y6Btv
Nt/3zrrlxF6U5UgXssMFargIs0BEdt3BJIps3X0v6lLgbiwlUmDWE6PelpbzTUmnlc9kUZg1KXZF
3nSjW6n910Kp8WB9XnfXi6JMjUGbGCdyZS29om12pfpoYdZde1GVWqQbBYGOgwszMD1loWwfWpH7
69Zve1GXshoBMRXF4PY6Cj0TT0ni/OaLOf/j//rFxC7+49td5SYK2L4dXeazwIoC7TzzAnvVplDa
i7LsJi3UNdytrscEU6sFwpRhXVVai6pEXW4rJImOrq6IWx2KjPSCdW+3tajKxDOnsvIRvHcWdqzQ
DC+wPvkr73tRlmSAe5LWMDOLMH7JZHLS0nDdl2Ge9n1cqHyCsBN7fkviTEl2DqlfgIzMat0b/t0M
8uHggwzSq8l+GF3ibkh8nEG2UdStK01rUZo6slzaebwo9PKOaLNf8HSsfCqLyvQVhoWKxgseGyoh
aNkQAJyOV21lpbUozCg2s1LRGQsg+HxRc4mIU1V/gzD8RWVai8pMCBSvDIslJa8IHc0sYHM4Fla+
hovKLHNL1ZAHDK4cizsskC9tLNc98CXwL9Kqzgt4zq7OZvZOQTXzHCXVuuVKLmqz1HENowzDC+tl
DwS03E2AKlYt4bOn6mP5DFFO5DBhM3znY9RVnf3VMNf9lHJRmQYJ8k0NVsG1QFKkBC1qif6w7q4X
n8sAMoRKHujg1mZmYgVMH4J4Wnnt+c38UPJ+bBaKFvJEcjuc49m1bZIAj1t344u6ZCdo2KYTs/ep
rG/RgHYoabps5cUXddk3+KB9PeQdFB2zXz97LQkNX3fji7oMRBn0kPDJedOaSz3WXLMO1+2/55nQ
xwfu4L9JAjviFZwUzNPOm6FO6wpn6dULcqQ3gVGPaPQ7dedZAryxEt6teiTmoio7aM+NyenBtbPx
LnbooJCt/GfQ2H/YnGFO9eMzqZJUIDXj02AYosTiK3vm8r2yrui/y1A+vOKW2lQReaADeXfMIPwe
q9gIpGzd58FcFKcVR4rORGMiRHxQP4Eycl49r++P6576ojwjOWipXZuDO+XmoyqjO6tZVz7mojbR
Z5GH55t0lZVmH/aYWipdWddtk+aiNusqKdVq4qGgmbjNYJKmyG///onM6+lPNrPmojQVAbw3VMmY
gJOHglp11ab/AiJ9pxGW8fd/xfxwf/ZXLErUCBOyyVqQ/EMZ7DXT3yOKWvcuGostrTQ9JvYKd+/D
LyHKs31EibDuC2QsKtQHLWgVE/lgVlsoLmbJAba98nXVM5lVYR+XrVitRhnn1eSC+XyKqv5zWRzW
XXn+oT+Up2dhw++EzjreJ++ktX7lLBtt1l17UZyBapt4cabBVdP8U04EtBp8WXflRWGOQMFVuHN8
2qLmpo6y54AA7XWXXlRmolZhmU2sV7VfdwTdAsIYq5U9MWNRmehMkjHqqUygZvd+VpBTbrvr7ntR
mVZQ2p1VKKObFYRnZvK+Nop1i5WxrMi0kDYrinDLRmGH5cneFWvvexZPfHwBO6BmntlRk2UpzknT
enCIMVz1SPRFSQawQ2C7qwCNpu6ZTfO5bIx1b8l3LcaHsskT1e4dteCHTK37CBnjNNu/1932oiQl
vrzBCiV2cGVoN6hLq00YGI/rLr6oSR/zZhyrBUD8YjgNtno7Oe2qxj1ClB9/yTGsilCFGuumevGg
oEInMpCU1nX3vSjLKPcJ/RnE6CJDubQ1QXJuc7fu0ouilI0dol3l0lomXkiHuycXR92su/aiKuF4
GrEwKR0EH+lW0n+07PZ53bUXZdnBo5HGSO51Ho5vCW4+W8FLvuraYlGVpEKE9RDTp3ZmtKNPuM3I
wWfdtRdlSY6XAfGI+GirTfYZSvuZb/33l56/hz/ZO3wPYfhQlhK67VTIie0J2tUvYefNvMYzkqo2
FqVPZsDKMhKLGhXVmCh1TqfT0pNPvWh3SeO9//2/YS6Xn/0bFhXqNSJWp4nXUeXgLQfjcZL2y7pL
z3/lh8djqcQeIt1k/wOdEMjBVsmdlZde1Cfiyc52bLqFvtpe+9LZJVm58tKL+oyQI9VgyeaGXoEH
giCprZ6va4t9Tzn48EQgp9VE3kST+x3uECXjcCQiaPzNbvlXP+WiQpPa7+zEqlgRlbH5hNEeGJ4X
1r952X9x9VnM8/HXJMHS1CyfA2cmtTe/iTCXdPJ11ZuiLWrUSM0eAT5f5SJNMeZjTe4rZ926tVQC
Dbh9BukwzqTPSaxfXHY4g7J1C662KMy6USBbsSACwLcugf1tfV1f933TFoWpJ0j0A5KxSGvxLsZO
YgSu44d1z3tRmX0ip751Aja0yT287Ne0cT6tu/KiMPne15jU4I42fWYf0jaLTp5spt88k/nf/pPF
SlvUpoChp+oFj7sBlgnnJUiG68Scmrs6cNB2rvsnLD6iY5FnEDsZawKHzCB/5m/tGK5bXLRFiUKV
BG7Qz7JztTlEmr0X+u9aZL94Nks1UAbvW5tyvqF2HeVHExshCNmNJRVv3fKiLoq0zStJZlBEqzaP
7wOhPE6j/b7qkf9FDwTiRTOIC3ORxJpHQwflSYjAsO7QuZQDtapn+AXuGDcJ6q8OobJw/bKVQ3B1
UaZGj3/YczioqAF0KW/KHn01+s3rPpfjT153dVGmdWTrYzLOb2Lo3PZJdfAGrDfrHvmiUIc5s3KU
LC9oi0kuCORbL8Eerrv4sk4jQRyGyY2nwRhs/SHap/VKMSBS9h8/RE3b5hpIwgmEiU68I6IaOOTG
yseyKFAg+E0XxLwrRFZ30OBTVgDM1msei7lUBMEFHOvOZHE07fJUjPazVtgrL70ozqDQK7aIAevu
qL0qlXIFLWZVw9Z0rB+fd11rTd5J1qxeHc/8LHXTqrtZ90AWn89ejcqRFCKG1bNg22nPuzh6Wnfp
RV3KpBNh2LHVmpQmwCAMhWISwarmuzmD/D7uhZpY7wedkbVbefG11dRXlblulTWdRV36CUiQLONp
lxLrPxsV4E236x7JoipR0tlz4M3gFoF3GPgxE1s5rrv0oia1OCNOxeoHVxtRQ4/tCYXDqs+OufSZ
SNkNVpRpVKQxEdYQX5EismpLS07ejz9j7tVhawPfcS040kRb6afOStbdtr0oSKXKEUWG5khfudum
g3dfB/n9qoe9VAKB5dMMVaPWPYSzZ5Y3BUe77Vct3aa9KMl8JLsF6i9Lt0nCzeickWforrvvRUmW
BYjpKmDh7o2huIKyLY5JOaxbSuxFSQaTHmkGIlcXf2qwqdMRw2WWr6t3e1GUHCCUMrBstvmldqlW
2cnLq5UPZVGUhJC2oqx0tm2zwxX9/DfiXVd9zMylFggWtoyaknew6M0rYl1PuM1+c2kxfxD/ujcx
l1IgXbVJ0iloG5oEqk8QmZLme26yc64aRn1PZox6aUE+httJUtWY9Jea3U7PgSH6U9n6JN4Rty3F
HrswLu+hy4rLXvT1NSBUwGpVo3pHmuPB7dirSr5K2Qrpf1HvILEHTZuftaU/G8I7mUV2turdXmp1
8EbJCqVbB/A4eRJVcyTEdp2zwlwqdcYAClSip507OV+KUuKQXXcONJcyHZBv2dgoeeFClHfDsQe9
F618IIuSSYYK/4A2FK6VxRdFqdMBlus+7UuRjtKRUQiKm5OxIsmpL2Fhxla/bnFdqnQCq+F9q6fC
9SyQXoYHrw3TzDoDjmkttpchHI0mBs7ilmqa7gmX2ql2LH6zB5yX6J+U5FKoIxJP1byUX3NAwX3n
5N0zceHbWFh7suucVYNHc6nTc6w+LqaAeansvYvE7M59R/vNUjh/B35y/0udHiqMomxUlitbqaMn
khHyHM6grQGYzfhXrSrUpbTBUONybKoMYjYZLhBRpsvKzNftgpZiptryyhxZJzw+UizIxvMaB+Lq
VJnr7n2paPLAsGW1KAsMIjgYuz6VG8ck7WLVk1mKmnKHaJ/YrIga9Uj9SKzmkCfhw7przz/5h8bn
OI3mzP8oGOQrh1gVe4BKn9ddevHhn7peC8lI5KGDp8lbkjPLYt3JRy7WsJRQeQ1MKot6UhM4Y1UE
BcLest/W3fni0+9VhIpx4wYiRsvY9XTJtyRf6Os2t3KxJSdXQELHQC+uj/2zAFKJHXbdqN1c6pqm
eAKbRtfWndTqQgsqezOpxrrfcylsGv2CIC47xgUVE1XdBdjAk8FcefHFDsC3jAHWLTfeV9NbTTSJ
FdrrPhxL5VE524kJh8QFpSjEWfV1DxaU7O9V78pflEepnlRhzdVDEbvKGJE72f/mszEXyk+WXXNR
QHnoTVbUjiamUPs5kPLCHtYZZaH+/Fj2Wk3YkuHhNw0cPO2B73wlTvN3n4tf3feifCLcbJpdcd9q
SyZ7Y112+sraWeqOSJKuIZNi2wQaorglCPTASu3dup9ysQcwkrJp066Qbj1N9pkKrL43IL+vuvhS
cxRPAEcKAiDduiie2k57nrJu3Y5uKTnqSvj5fYGIbOpDYqU0eNvrZh3mUnAUhhL2fMh7IrM0nNnh
e8MkWXPdI1mcaI3JkiKt8W7hIZ62eh0/ilxW635MY/FhMyc/9qUHZVP11Ss7U/eToq78KRd12bOA
m2Y5SRcI1HRsqsZAmRqIdSuhsShNfky1M3xufPC6Jzr7z0UlH9c98EVhBp05wgcTXJoAB/gQ1Tas
rHXfTGPxVbPtOQvSSMjYygnZHMtTUlorn/eiLvvRjqI66jGwWxrxDlV8C7JHW/cSLnVHfjwkLXgh
040n5RRaUEAKQ113rP2L8Eg1kaK33Lhqk5qn0nEfc2WdD9xcSo+s0E+NKRzAyA7tVlrZFazdm1Xv
ib4ozKY1AZeGnekq5BB4k0J09zoBs6kvypI0Lk9OaJjdkuo8zAuKr43rtG/mUnlE6ntSBwaPxOyr
J69VD6JK17Vo9UVVyqIdR0PvTRd7TrYBfjN0Rb7yFVyUpdWqIu47nok9ItRNI/WpC9LiZd1vuahL
AuXsILH4LashGTYmfFbYMs3KF3xRmbZGVMsQY7pXSvsyHZ0HEgrX7ZKXyiMVA16eErLkpm1+iCIw
9ba98tL2j5sfJbRUMlzYn1hpQXiyqUkHu2kenP9vzs6sR09c+/qfCAljBvsWeJ6qp+Yp1UnfoCSd
GLDBgAeGT/+u+uu9OOGcdCTUUrcUpSnKeNjee+31OzTie/GRELWz7ccUX2N7BuVMnQJBjjUowsvv
13dfAvC0NRxEIRh/jyxI8TxwxyqPSbRbm4CPjo1VuBSvVfx1kUgve4Aij13Bo92hmTAbzvxjqrhg
3t5A20mvwlAMx077aL88I4xzEsChgZDlgcbqHh6Rx77mbnGSBXoMLKIUDv3uZlvn68oOx+K2vejI
jIAf0hZG7bGK7n0kTtClHRyP3cIMUWVr2Ed+AyY8YLlSGDBOy3jsXrIXHOklspHZ6hRexECmuPZN
rurYkOz1RnBsb0hmG8T3CVAMEv53rRSmOPQp94Ij8tH4WPUIUbJma644+FlwA86OjfhecAQz+yUA
UT2BCgs+qUA6NN/WJuDHoqu95gj2w9jGY5i+DEOdgWlvuifU3qqDH3S3NgdNllqEGHXSrsm5Qrry
0UmdfDs27Lu1WTkQNh10DLAMoBGg0HLIYct6bHnuhUfVutSLcXi41NV3UItc3s3bwfmyOzqHCHWq
RuDKFsFlDSZqskdbYfKnW9vHrvo/bvd7xdESBxnKKNgQu5jW91vTCjT7dpQCJZr64Vgkt9cewapz
xO+AjlNZ1Q81fGptaI6V3vaqo7SVHQ6Lj11gSmDzPglfAE25HYv598KjCE662zZgSqoa4aEEt75w
yxYfiwD2wqOhx8MtSRH0T8lNY9O3pc++HJrte9mR7ES2TgmGhfoUiCOY3r5bOdevx56+W6kt2qy4
AhH8RFnyxfegtfXmWE413C3TNlAIWnrYhNnJ6UI1EaLFQR9MTIa7YzRbhkxgnqcnNM8uRQXcBECm
28Ex3y3USStvF/SEn1zlknKIFkhg2VYf2x33RkTB1EdZEyC9UrfJHeKY6zQ5piOL97ojNTdgdym8
ePKRVYEBtkFlnxyrqMR7M6J5EZPhA3KqcJDPm3gDsWcBfObITIRW99dAFIivSvYCgShg4KKsIvJV
6WN1RHgN/vrsdknrLV1wJ69Wf0vgzVatf2pc/Fgo/73rxnwX49ZB4v7/VOHdefH0Z+j9y7ER2a1N
BUpmUEV4a5lW3Tmrm+89a9ODw71bnaOgg08UxUyx24U3EJCSWP/89xf/3ycRvG1/He4kWDvwbGp4
KC11/T5sfXWH06k5a++P+ZPEe1GC1u00thGy5Atd18L5FMDxKDl0yMV7u6MlQi6B9Rh4gNzAOZaZ
veGTnQ6FpPFe5sT4kjZ9H+KzOsDa4Sm3pOxQ8BLvZU6gOEU02PBoFmZoqmPf2s4fUqjGe5UTyaCx
azKMSQLwiEcWMatgCf7v8+U3a2gvcwrjQfYuw8cMzCpv5mVj50T2x8xV4r3OqYbNRw330eSkAva+
9Miy8DA75h4E34Nfp3ovki5BXxCqNWpVFw2+VoGLkjk2VfZSJ95WwHd/7Fu8oV+FnCf0R0bjwYfv
doA5rpluLB5eM1s2lt4y+Sfd2m82gL3r0dA4IeD7Gp+EBK0h7+PIfF/6gOmcWksOnhh70dO6VGMV
GfyUWbTt3dQHvogXAA//fVL+5nfYyx803OtDgCVRQAx8/7ICbNqmpTJpfGyT2WsgVDYgLV997GDC
vabDeAnJsdaMeK9+isFl6YT/yC0OEZDLMNtuGTfHDo69/mkSpFotEcnJDv0919t1TdmhnGi8lz9B
5N0NS4r3bvqWQhBi4Sg9skOpRZgF/7pSRw2p4wrS8wkg3vAEyM5NH2zHRGFxtltLLRmtnTU+ptP6
3pL+MQV85+CA707TMIp9oOMAdnC8eUhjcZ0dM5qL9wqoTZkttOB+nAIWv7iku2d9Jg++9S5hFBHB
DIiTmN71kIFgDODV6o4F//Fe/7QE04RWfQyJn9fX2tYXrodjSct4L+1JgJ0c1wAvbpYNZuTda6Dl
sfm9V/UQEsOaY8aGlfXRhzZ2OwewETx2iO5FPTSueuGzND4xBtOpFDRuN5jt2NdMd8ccqceFVT1m
ylTVz75zj0NNPv37Pvubwz/drUvcnGOdTFiXECO8rGFoTi1ahMp/f/hvNvG9rkdKAF1QMvtIEkd/
VVENFEp91U3bsSMUoIVfxE5QZ9d+mmAQmtZ2hedCb19gsy+PRXN7XY8dRw9YNb6oVUtcesEhqqqj
7lC6Jd4re0Ch6WX4MTSdHMEUApkuPFawiPfCnqA38ygrLCGweEHArJMn4Tk7NhX3sj4uEOM2M27P
flQ3ba/et/qYwCzeGxYFCzTLkuNzuo4PebPNQM9m/tji36uG+tiriUwIt4Y5KEerb9eeHvuUe8lQ
Gmjc5jKEKlRvfU4NKMdtsv749yX0m/W5Fw2ptspCTvHeEZf3YvwMmsLrsSfvDk2Zhn5rP65ZrLFl
phNwsbP5mCIetr2/Ls2Q0SAjyFOcBhIAgfq+xMPbsdfeJYewx4YAswGuC0bpt3bKfsxb9u3Yo3eH
pidANE0wJD2hOY3nVFp/AurqUFIr3guGFKOOCqCVEC5nL6hCnU0zHbPtB57p19F23qe1Bt75lPo+
hLZHRmBDbocELPFeM1Rz75fUYVREEhZxbx97lx7bwONdYshGzSQiQOXA1d6gLbfTs1nsobJtvBcM
hXU9UUYx3o1tVwBaaL5S3R077T8ggP8ps42ZAzGn+Th55Dg9t5KqN7ba6ujjd0sz8BIgsAHjAqBx
AcLMfcePJeJh/fbrm09euI5A+4D9ZNUkD4A0uGUzZIPHzoe9bsjwAFZwcRif1m1+iE1d8pod22f3
fkVkijfJ6ISSnAt0rrf6ew3U/aGlv5cNgW+DeirFiHdR/eBDwHAZ0emxqbjXDfmRgOq04MVdmgEV
zF5hPn469t67tG2iqiicHMTH3kof5laM7tICa/en9qPfHD976VCSriJJK0i/MuPfVdTVqEADvH7s
5T/Cxv8Qq4OHtgGODTXiUrHTSMVDNR+zbYv30iEYv4I7NKI2PIw+ukk/EFQk7tY/LP/fxLV79RAQ
eNLOwwSdYFTHBW8H+kNEjW5ybuv64JfdLdTaTTB0AhMELgAzy8dszsFc13/4BX73WXeHaFivG+6a
UEGEaozvdQBPYjTMHGv3jOnuHNVshc+Iw/Agw3W7SvoNJL3+2JvvdUSGpG3TGFRAx2RiQIKzy9Rq
Xx6akNHuHA1R/+y4QnC7mrT0ddUC5Zn6Y7N9ryNKgNNgdfjRhSBJM+StadBP5cR8bHfcK4k6Y3w3
fqBYY9ecQ9G9btuxVqR4LyQaPAlmuOmglFgxmYum03m1HvNXjfdCItkpQbDpQpDDV1swtZnSsObo
F92dpOkSLn4GRvaUAizKJ/4YpscK5v8HDvzP3YuMyOBKSZAuS5XIMTH/me3BqbJbnt04SylmyEO6
lo9AgbbypERwrAAKbtiv2+4q0pEvLMPOEs91TsPmNrDumE1HvBcT9UpmqyBheuphNP0Q98KdplRM
x1b/Xk9EIuNoAuLvqY/slIeNf9Dj9HJo8e/lRFu/tAOclFOo5NblJtsAZ20AFjwWA+z1RGNS05Z2
HyH69D1q+WfFjrFH4r2WaAQVVozjhyp5rb6qtDZIndXHzKhisgt0cffsQDxXyJmJDULZDMTbuyBd
+KdjY75bnnwIOgnSfYoWPohZQjCf4d0xHFtFey3RkILv1lfjRwmBXsGw9OT+2AH6m/OT7BZoNbBe
obCFS6hLqvuts98YreSxW9FeSWQRXEjiEItSNwanULufRtvtkPoh/i8FkTfCVpNEksXx5tSmYwv1
Bj/mRxPvRURyXOTEGZ7ed6aUbQxSvT7Ynh3/l4bI1nrFP0g9bcTmLaFfaO0PqWXivYJIayd56nCh
G2x4Cz7qVybkwRHfRbkESCCefOQRSVU9fTw6TebzoeWz9y3igvehBcvzZBdegvB+L+LhWPZzLx8C
IhzA75nhal55WywIhbgKx2Pb+F49pE3nxm1En00v26eqH+/nP93jfhOZ7z2LhDA83doNkXlDwxPw
dMk3ZwJkc7Z65m/HRn1/fuoqDAJcsU5QJVwqQ2XeIA965Nl0ryAKwrkbZFfji9bSPiu5kSvIofo/
xLcfcex/q2XoXkEE3npCqx6Xc1Ut7V0/TNVbMnkILNFoEaicqyi7U1lMfi5DCtjssV9pd0W1XeXb
0QtcrU13t33kYCp4s/3h4fw3v9EugzSlFIy2BscqGnzDt25KuujUcjahJ3SBm9xpnJckyPtpM7qo
qiyG4SENzKGJAFD0r4FUiEoMEAYBBQnYD3k/kDkPiDw2E/a6iY0bG2aVyk506KI3H7v2sfFT2x5a
gnQvnNJrx03D8O4bFI4FALHvo03oH+ZZ/Juv8vHn/3GxDxu0LPsO82yI0r/0ZGVBSHXMtprujZuo
m1TMRUVPi5llvmVxVCrusoPjEu1eHcybZl2xAJM2fIyHLbpO1zE+tKnSvbIJztJLxS1efVynix+g
Va3IoaCB7mVNy9LHfUDaj2oVkmNYavMztM7qD2YUv9k49sqmFAhhPrSGnRY0ZfSnhhH2KZQa5Wpv
G+BEcdyH4znr1YqajevYdOhYpnvZU2j0As4l0k/cxQlAJ3HA7yrSm/DYRN3rh2gTChk0+CBZWhdG
sC03AzlWKqN7+VA02GgWAktMzXNbrjW9GUR9LJuATPav8zRNA67YiocT3o7nMOi+2m09Ju2hewER
7ljB5IOPzaFm1ZXq3w3V/aFwiO5lQx6ykqFecRxU3Dxr2XWPRIbkkEyO7nWJ5mNzb4QCxjT0iD1T
9vdHH86/n2P/O7Sge0XSosmqZMghwatH9w0gojbMEZiPtLSDWl///Yf8Zufcy5KMHGoZBhgdGSzv
CKBtTnrycuzZ++PKoI1o9djawnSSRddAmNyr5OBs3wuT0rDjejHYgNKEilzD9/I8RV37h8H/3bh8
fJT/OFEW2jWpBcIKkcv8LarkHVzSj+0Be6sgOErRgME+4eQXUsB9+UGL+NCln+6FMhlBzVlTjMm2
hUgONyKCFZH5U4sSIf+XVfkfAd1eVSU420LhkUFHSwur7oRJjc0b1kZB7qwTWd5MXfrSCCfrgqQ6
0de9poseriJvnd/yYd1gCQudTbsS/NmCJoE2JvWlcdn6c236jOfQy8pSCO4uXttoPddJIG05rD30
pyuI6Q6u3Q7uY8kc9LBVcU2WV+nQveutTdmJz83Sle3mK1lErq++JX4d+rKRcv60hIMU91CzZS6v
2FiPxbp69zKvfst+RrKravgptXK66XU3P66gxMUPbS1Zegdvp03cbUlq2a0M+lqAirpN/TuKWdl8
u86t1l0+k8RWW86maVjA1Q7Bl8sW28GFEDwhtpxBat4kFJGaQI9GVWWvQf2UzZWekU/5y6zRyq8A
W1dRMZmpEp+ABRyfOo17xOPGEqVySdO+ueFh3IYPfTsRWvABydG7QNfd/JRMY7/QvIYPUoL1QDRH
jk0B/tkVSirq79zEl+bvmURkuIhVpo6gJymdmueAAtpyV0ebg9EOcWGmn13sxIAqIIEwN4/c7Mnz
5MLeXBBkCZZ3i2YGABm1bmfASsFwLpOpUuYU10Inf9s+mMcsn1oXqbU0YWYYg4G2NDMM9F0n+fd5
GCvyE8b90/hGMwhp7gaVzP1jEGcBv53mgHePjm0eH4B5EOJzQIB9nxTo/l63j5dEVagrMojk6zff
ukQ/ijZhbVzEIwhOQ95Zou0drOlT9i6jCXUMZ+RW1ddtiFFGy0EjzqzeKj3kKURDL8IlZH60XYc7
bdbXvi3mbu7NP1zP1eROduxhFU+n0dxC28osRcADh8UQ3bOLf+2rFmlq+PIo8qaqmkbloAUrJzOE
bRlsHcFXT+IQ0Lc+1nURbnO7Idvf2Ycxi8YH4ZsYDnui41+qmA3iJmXZhIuDqcS04RcKWoWrxBjr
ImXdx+AMVxqjQEpK5smUVibNX+GmtbmivAtukOCaAmT96i48rdMQP5GxIxfLPB2LvtNtlJO1c9lZ
UyFZzmPQiXM2KiAXeZxUOvdeIdWpQAv40jX9vOZMMEHyLkD5Q5pwumJgLpzhSJZ9QScxSoDDtOmi
r22jyriapzUnrBuupmGmn+cpXZPcJMMgoXtt2FwCnSvc1ZDE9J/G+gBgzTZ9zSauNSDD7VaVSRYL
fa3HAUl/P20iD33C3+iamLLn6bycDdwz6odF8OAcABTQX6BWM1/GkYibxtX110gSvJWUcL8r1JzO
9GJ51eiXIQARqqgJLFrKTXUjz8nQ8el5XJl8Vhpt1/k0V+RpqSSrS9OGIStTxVqAwDp90Xwbnqsh
QPy8JkHlS9ubF2XG9HrNAGwqF5rN0zno+nU424ms8wnBWCJzODe4H5PoaXgf1lLXOQQNY3srOoeS
jEa/0XzpW6mLqQpUf023qjcnbOGruYfI9NKzefpBNoHR6URbmsALgX1mpBepiX3v6xh/HQnw0RYt
yg7PNZq7WR6Fa/K0+DGTN8D5JCgti9YkZxov7FWORLrb2AzoLKn1MMuzc1sT3GnVOnMNfMly2yvQ
d3M2wOSn8IJG81NEW1jm0XFT525alwUg4XDdPg09W64ypNzvmrhu+5JQ9KsmMe7Id3xLVVgs6arR
fKeluVPpnPY/p1n12VkkLltyLtkU5YHum+V55DVS64JuHf4dowEWBSXJyInMSSXLtes9BCYLb7YX
ndQzLeFKi0at0E3bSwzTmQDEAj7IL45b+EUDsOZp2fT1fF9BLIp6KbOLOs1rRNeCNXAWyqVLpbtq
lAIqNU+oVzlF4/AtoTU9+66d3vkKNN68Tmy6HiUEojfTuq7T09z1Q4USBjSj6fOg19bd4yyqkntj
+fpp5QNpzsGGPt6rlgVo4S/kSEHZAvMk/Smy1KAdmYe0QndZI/mNcvBju/Qwe5Uyb8VIh9JZmCrd
W9/wBpQhEra3mFHjfc2aBl3ScydQzAP55bSONZmf+w/o1iNNWk0LJwfyd5zBbAzZoU7AZ/3DhuMT
G7KxVrdUsCwp4aoYVg1MHCwpGzTZnKwWP9shsO/I/24l2g8w0WvOxyLIYF+GaDPOnhVKIH+lRvvv
fFPLmJPWZbyoeJVchoYOMKKfl/vYhO6ladGNUegJLnCDbOmt8d73eTzr7haXaFFYdGUVZFDhJTY9
v130ZsNyZinAeAx/qf0ymHr4O0Y76JPUQ720eVwNqS5jjXn/Ar2Ria8nuoV9vmQmrM+tkrwt2ln5
pBwjl34hFU+RqA3sshVY1XGQ68iN5B2LylXlwmUw3gm11XBNazd9lqZq4iuodtohx9Qztyo2sAUP
N9JeagoebREwB6g63Naya123my3gbDDV10zy7B5QstHlugnUcpXUbRPf0MaTwRXTMq12zqdwNfRx
kHUWF3MP/k3JpRLPagRcvRxM2LyJaDIqD6uZ2sK0yua9A10qn9JUzg9ByzNXNIbLi+5V190uWbap
K5vJwLxEEdlcAXUHqkdUIAQRbG3ombEh0NdN22a4jLu4y2Eb809HfN+fpyRpTckTQW7kotvmigGH
Mp70HDalSpkpaOwRThmZ6L88YLk+twZnQL4S9UWxid82aDDOYa361MoRXNSGthF2erRlybJeCDPn
CBFHvmAxVjldCQ5pH7L2YVF1lzehnEOgpf21lQhJs5lkOdWE5vhJupx49bi45vM6gEJLl4ReL41n
SG0NKUqo1OIcc3ELM8pggcz52YauS24qVyei8Mtg3L3dpsoXqRHg8wxjHaRnOozoVhRo6opcjiBG
zBcS9tlYKNu1Ml+ibZHngaV2fKC+dq6wtqPiWm8SFrVLw+vsxmaIR/JxHLz7uUYq4Xm8KZDivDJq
Lk01M1WOo4jCoiGIHWDnvYTTX6yuAlOOhFWu1ALcR7zQYt6QuhiaYoOX8d0Ekzp/TZPK/zM7BrsT
HVdhU8wSs+k2zUb+gCTZVl0FCYKrK6VNsr7xaVIJ5nI0h0Uv7No9jbWnn4dkiLBG1kAjQuFVMBYM
jqYdyqyRbkpj4Bh2RQM0tZ9pxWNyAVpQ8RKXWCFeBPrpwoeOJ1uWIxwQ111Pgggj0EX2gUVh1ZX1
PFe8GBQnf7ksWCTSIU0q++vAAdqY9w3i1oInTUcfFAredSEbgzYOvxj56COLqlodwxMgTzcov64T
Xkt1O9aMvCHV67MC+2Z/lUWEPbbLGtqyTYfGvGxkml/w3uE3yip47Gn00DeXcIMBfg7PU+a/b35l
0QlwaCQ/l87Oa9lmjcne0auaTtcpvr7MiikjXHxznQVoc2tQ9MvF0vO3hOmlhUdwnYanAIzVplgD
G/Zn0cOstXSTdestLIvcVMSij8ZSORijFQj6w7tG9ItH9GtUf9vBNukvGG+wMNeDg9noONgFXpLZ
sHzlUb+QGpqFee6vjccGfW2U7fXJTBL9UHhXz4Erb5MaWjscvSdHx0A9Yh+Xy6t2aFm53dY6aPJo
WWV3WZaER+WUAQFUVgvZWElsFMfFRtIxvm7miGG/8VENB2hrV3tNthR+lnMLmO47vjlNbgGm7qYf
Q48j9CpJ4238KiN0qxQ0JWJ5WpN6Jc/UB64+wXWmYmXfht05RfPIZx0R+1BTnP1lREaX4LbQWcjp
KXpUSxWP1VbyXjt3PZilpSWL2z648BrirWcEotQV4DY20yfWbcNwL2EehojL9wtu0rWdziGe/NBX
GwLMrqup+tRGSefu2h7OtJ8DlcT6s4+6MH0ki53Z9UoYffM0oQPmmRoetZ+S5noCLiYpEVYTWYyw
j+9Pi+N9VEBLH/IflEKqpvOGbDNUZKsL7oIsrexNPCATXWxqVANWzKC3fGwTDkFoBgVXdoNZzzH+
8IMJHpuwqoInYIYQDrRVgBWEj93WqUJ3Dr7Tma7hOiObDS+tnKTWhZC/x9NbbFWKSYc25EV/GbRr
5+8cnobVdysrsv3DPWau+RlFWKjhB/pPTbiicpZWhVNR6PI10ws9mfGDONY0fL510kxtqRacXrmc
BC63orHN17hL088LeFAfidJBhCno4xlWAIoOszi7DmfmWtIA/63gKS/dvNxW8Tzq9YkAmFivBfdU
+qHEXlD3+KiOwWGjxaVJl1FrcHux9RrB5Q0lLX6Cs6uRJW3kagrY6kdhDmGHGLArLDCd8Lhsv3uJ
HmbkNNHp1mUlwsYQ3uFpVkFbmjOv1vgziVqaIdLQJCjiWjXi0ZOZih/YZse+nDnm0rl2Y8YuLPED
zPsTvkz8C6+nyLy4GhmCl15ngypMkvYCtwzhwKVVFJtfhn20OiWEiIZDL2Tpdo/Pmja3G+Afr1Gf
Nu0V8dSPj4GhJCo9dpj2RutxfgVPEwDQoXd1/Dw00iM6Ra4g/OHgEUZOWYhOtWtoZPxWTAi5/atZ
TejzZOs6dbOaufJXtSEUlYct+gmhyBzmsxbL1xCa9FfmhEN3QTCYCUaZjval0i4ebrN5bn70/VqZ
ITcRrKoQwmuJWUhAzJPnWYVZi9+SwTreDA/dwPQ1FqH7XIeqYjn1jl1H6cZ+tmGG62oaqiwpVuSv
zYnKJlP3Fl9laHM5OiQ989V2WuVbO1N8CbclT4Apo4dq3eIlD/F5y9nY2JdRMkZPKbdRf0tRQaGI
fXC85UL1yQQ9oHIR3GYNDj2AFDk9RyMsOk98iKj8vhDRuxNsKk0MWl5NONYWAuxiGCYUq2wQoldh
SVTyGHHQ0p4SYFJ0QZHV7IsNl2RVNps19e22NInB/qZqmkN7i7bgBvdPe6HwM79fnRNtDrTSzO5M
vE64QwWaNiYHpDT9K1GG/UOXILRfQmLM8lhnaOw6I0cIj9JIJxV+haVPAJaC2KkuUnDNn/GIMbnz
LGAW+xAhDkMOUzIYSHdjK6/DdO7A33ZMp7SAFQJ5JyEyT/kC54JXSTJkZUAIqXDTXFLNLjhv0J0W
Q3tzQaJWp+BkScqRz0FHfxEG49Sg8oxtDr4hfsE1IB3CuBwrDVmU68RY3U6k3wC2JlkVFbjisZe5
HnmWh3xmfTEw03xO4bF1sbqaokJEHftUOQbx7Tjw+m0UY/qXdJlMChLK5iu6ibZXBuoAXnLGgY6b
T8xzX1P+lPqq+TsLnSJlMMv+gh+yPtGVBidsrPJZitZGCJaWuStcxcxVIhYbXrp2hSA3ZpgaxSAT
8C9aDxrQeUMYIM7wTx4EzjkHBNNcYcu8CaZZ16/iQ0f69yAHhDkREvvxT3R5ivq1g1obGX+CUwr5
GoarQ1Mh0fYguVV3Zk3CU+sCuMI0GI7xNE2tZC/wWA3nIgsi7LoVTq3elajGJlU5OQT3IyZYQJBK
C9SUJwuySMW21B18hpEdyRNQ5iXXD1GSrZ/mSLproVi43lqh++m7WcIKh0VnrbgJVtOhqS5kDeU+
b9Gh8bSElKqCy7Ebc/SDBsETHdf63tKahYWwQ3bZ2BJUF9MvsHzWshLNp04AxvZUsSaOEKMSvxSu
EeI5zCJgiLhx3UNiPAXPQlV6vV9wqb7QcR5v1yqKXYG7E0xrkgoHqcWVTD71ccy+kU6pppQZIpNc
Jw1/pYBV3qA6OcAVyfkJUaZvlnfkaHpE0AH6JnG1abW9DaYsRa1smte/Qj3PlyqYNporXrUPg9fd
T0WybOyRhyDYLapVbd1t53Hhu/UT423uNuKWYpUL7vlJrwJ4DSX4ZlesVd7UOVxZmuo1S8TAboM2
aG7UINVcTLFcgpuocm7AaGb2B5h0UuSJs3WWky1ex6sYnkVfHFsWXyCOqx6baI7u4oo/O1dDiwj/
NLaU2Da3e0ObIbpTqDv+QF929szQcv5lZbhc3PQ1UdX1RFSYXIVxurorUEMmm9txbl4SdLs9x7aq
x3yqsvULuuCyz1E/9zfS0v4U9v681si1JP33mWJJ5LEx8+cQmc4cYgtEayigYufU4YPA/fKRIv8N
gJRB1fbkET6912RbLiPOzme0ZJjg0qULUqQqreZneGVsN95kSZOvFVc3Yrj6PmxzblfgvpY4nMvs
ynKYCRTpRya4Jq14jZSoPxOGydWwpocUJk7cFVCE6PKaoIYbCttJfIoWVJuHVajoIRXb+rVCku9T
l1TmcR24Jde8J+88XPN1nn4mwr9tShEklq0QN22yyQEpv6S+Tca6vuDDBPlgwOyALGPu1tKaae5y
DH/yqQq2xZcpguepcIFqID1Bju0n3eBXhtVAkYMGGJC/cFyaHxvu2GNA287g1FmFyQmmLdapWdVz
G86LP28DjeWpblbkXX0Yj18ABQkjnNyUIjvfBc+EB/ZCaGhBCqnm/nucbOsPtvohRAJyTUYcCR37
2cNY65848S3+13T0sqiw71bIeyA1j0xkHb1GAglqdGzN7ssY9V2Uzz39f+ydyXLcSLamX+Va7pEX
7oA7gGu3agFEBCdRoiRSSmkD00BhHhwz8Djd636KerH+gpldJYayki2uetFmOZiMYiAA+HT+6eCN
L7tuiHdN4OVdKBMVLxwO1+XFuCxZHinw+VuECc5CsItVJxSl/fwRiLCtD5M2/j0TS55rvb2sLad6
GeSiuHa2bipC3TrjK6OD5Jrl2vtcVPS2foII/3c81AntSkzw0LcqQ2XtTfICK+QaOehsnic+8E7E
B6UNtCGLGhKfIW5NHLdKaT3Lf+acus2TrM3MlB+5KJGf5xPLkZDz8zqnsMY9pucGt2+8pkRmXW7O
HPqIRMUaP4/TPbVtN5vN3M+xbVtDf0trrVeNRz32LEr01LVdbbWmzq+OToXCIpbU32fx+JR29kEk
+yfs3Klte8uGIc8mFyNuBcxwPib27IVWkFruWQVscVNT1q9hE0DmR36aeXcWeSPTTihCuUNTFem4
G8ljOP5+WcnD3MbyeXHaNJR+/MLM5GZNT9Pg/bIcJ3xL5/BsG61neRGcU9+3cJo1jTn37MnaFP55
pu3tUvYwoc/SPTqnxm/U6jkMBZLKedZv7PiFDPLfnjcgToS965qDjaUbyiW3D7dE31haPm/pOHV8
wwZi+KiZ3EkSf27n6oPo/KeEff9mWTq1fI+1V8ZOymerJH7f+1uUe89rweecGr6zPitVvjBFUqv+
qCqIx2T6+KyHfWr4RsS0OiQDEGhW08lBzdqBtb5/3mefCAOdwaQBZTym7ErebzBigRHL81aNU8M3
XB+GGHO0Z3rWZ5rEDTuRlO7zhFynhm9K0aVyFAZN0m/yXQ7i8Q7O0zxPkaBO9i/HXUF8++MgHEX8
QoAttc723A8/2b5Stt25KhrEmGP/Uq95JNv+WfExzmmjCLIiYUo05il3WN6BBdNBPX3/vJFyIuf1
B8hNCzfPPu5W5yYrUject2R83oJyavuGx9bBlqa47C24t9lYF16ePhWS9G+m/anvW822HWi7JVvL
AUyHbGK/AAh51nM59X1PyRJ7GwlbCFCDd5OBRARRfeZnn8zOaiGZH2qCPb2T56U37staPG/vOfV9
T3ozsefztQHfD3OdfwyK5tPznsjJptkRn6nVMVjPc8Ytmp1iPc/6fts979NPpqa/ogRJYuId8zHo
aRje7QRNKZ7YMY8arz85ipzavhXAG5G9eGHKeeSwnzgxjVQ7e0En47QQ+eCQedGeV1osf7S5+s8v
y38l983N75/e//2/+fOXpgXkoX/SyR//fttU/PPfx9/55995/Bt/P7tvXn6q7vvTv/Tod/jcP667
+zR8evQHGgWjNH0Ne7++ue/pgvjw+XzD49/8v/3hf9w/fMrt2t7/7ZcvzVgPx09Lsqb+5Y8fXXz9
2y/yaA//z+8//48fHm/gb7/cfqq3f/yPOmNU/f5x//yd+0/98LdfXPtX4ggcZWuikzzJkPnlP+b7
409k8KsjfSUCXwrSMYJjdGONPjr92y+W/SuAM4tFECA0R4NvH0W4fUNpzg+F+NXTQpJ/iQ+R8xbO
1f/z9R69oH+9sP+ox+qmoWDt+UKPBokvhEdx6SFXO/rSUZmcrIgTiQPJQH5sGNtLUe1BO5pDxvnl
qdD74yz/12A8XscTgAJ0OrYJBVWnJYkxfgUZPuXhOonxS+7M4xeXrfp9CkS7A5j4uVarv1/P4YHT
hwbG5IeWv4VE12KaOQ+Dbu4PXWLScIvHpzTSf3ZXni2VDDzl2MGp7SwFo6jsACYwWy35WvWmhvOU
WfqKplUphX5vV0+sGI8VqdxXIEXAoDkOGPx/p3aaQrq9b7oW0QIQ3gABkC077IZuFkISL0+cS566
2MkyZVCazCvNfUJY1XU5K2Xj3BUJLtKdWRLzxHL1w0gMpJSMQaXswKc7AkP+e9lnOtg2jeop6WGQ
rdc57R12yay6J67yJ7ckHahND1DTsdWpClxUqx5kOhaIbNb8qsic4QxZxwb0LN2fquwfXpV0jtfS
nu8qfZqxJ7LSGdcF30I6tOICIlxFTOqf6zD2+1Vc4dssGCA27qmktcSXUiKQKWgN4oqzYvTLSMQq
f+IM+RBz8Gj+8naUDqT2A48i9VQRLS2v8my7oFbNkF/txaDRjPMQ23Q4g1UfhxAX7dRft5Myn5LO
ytcXBWi0OFuQgOdhtVVddyuX4+m87gNTH+IFdDvMprq8XmvhTyExKMgip8ZHQDMsg1ZniDHoj8OK
1JmQaKTGAksXybe5z5x4B8fUgNFOefBJl7Q7D7faybaoVlX/JshtYy6yjF5gu3psvA8JjoKnkiyO
4/H0iTBQbV6wYP08xSpYDZKe8r4I0Zf4fqjWoyYRZOQ1i3zxRk8ge+UwigPothpDZWXBT52PH968
A/9FX2oHpRUD7PGEGfpJ+6i00FTYFsqzuYNOcuanQu7+ZMIAINm2YHJCzZ0uccm2WZNn4/4YzbhG
cpLqyhnsaWebQn/5buv8Y2/6fi/6YTVlSbMV6kVuSwb6tH0WBy5ydlQKClx09VdvmQp0OcrZEIp2
Tva2VrFUP2U2eXiGOFfZoUkHEo5zWpZa7UKUB112QiEQp4x0Mjxkmb/+FAzgC2l7LvE7HqG12Pzc
Uzdr5tRdBnFznKOYxnajyvol7Lx5+rn2d8cL8S+7wnFDksdh8XhIdAVisdTKKxyzOr0UGz4az+2X
t3/9nk5X6uNVfj80wEkz9I7v8TuBfrPUYNeWQeMUoHqGYMhRtkw/5yt+uBfpk3cGteJIhxH4+CrV
LNyhliP86ayrKyCgJNym0rr563t5fEg+Pi0bzJaGOUL5nMZO6/s8yEaTZF4dBj0q00xU1c4a5fpV
VF8l1OVSp3L/11dUD4Db9ysH+xxKHw5cD5fVp9Ej9aLJptQ9VF3VWTrq7bqGn65qa9wj/cxqOs8H
+r07TXG8k7AL0I3s9XWklTRnW9WOCB7sUpbnKdvXuJ9gXP2d0YlvhYjCxmqf0e7K3/dzPkxRN1br
5z4QsxeRvdFVcJtd8W0zc0nQoR46ufMbt8sPGq4K7t2BgdgRWJiUl6pw03bntMhbQ+FsvggXzAav
ZLnVbVRjxkOTh3z9LTIB92PS84IO45pKlO8JYZ7hEjjzeQf374TN0FVzVFtd3FGUmP5+FS1OVGuW
eo3ieW5gw1vvSPIJOtiHC5smCtZYmDls4zIlQMHobS+wpZHS4tPzflcagTacxioVLoZUNLAtGLBS
TnuOKC43olaCqKzZxz6Wi9BF1Ex+ax+qaVEm0tTohzGLO/va31zvs9uulrkL7NEnPXWY3cQJofC8
BmWwqHO33CW1HrdLmxCtJkTT23jvZZpiIlvihTWXwjlrj0ypas/S2qCzT8plvt3YiKoIlcicQXev
c1yG/Vz7CHpG37d2KADQeDTIUbzzpAfPw1BQO18cBkG5s/xJfx7SKp3fWU0Vf/KaaYNRs5jayNn9
9U2AxuUrsjC0vGNVmdtpzF3rcwv2eutyJMmioefAfd5oMb9NUHMkF22OzDN087Ta9p0VGOvO+ET0
hr6Vid8G3acfrbW1m6gNZPvB0MsnnsIesUCyy+fZKw7ENbZpZGrEqaElq9mNwNgS/6DztEzTSJrR
OJfFtE75wR2tCR/CZLcfPRqNUPijSTlKRikPzkZ4qPVg6ZKuvwYKFiV5n8gaUf8Wr6GVo586c1OC
nJCBWN5HqxH9GKJU3+itkiaMc5gv501ppxmCGyINhq9uBiV91VexYyFcMdkUGrtMhsgK7KE8FKbY
bnjuIn8v2eTsL10Zl8Pd2jV9f45AtTwiV1Ytdmu8er8hVYv1LkG88RbOK3Mu0JTzYOugNCjQ1rhw
Q3LeE/ugsI84kUEnlh7TfVrvG/requCZOW7+pffKxXo5NXbuhWRFOdmlH5ghf2HQUAi0NzSJ+dxb
fYWss+7GDT08oX7buWLGt1+N3WZobxIE/Lt13BZ0+JoQoddrMKf1Pq4rGBG6tUgVQoGqcVeIUlfo
V91OhKkZXTSQa2XuhExcs1NlW9VXwYLgJmyDzUv2ykF+HB6z4YqwcdusutbUUf11mmVFVWNEAFpy
z3qnmrXa9RS11hI1WWMzxoOpXFaaRCq33vGki+IycIMq3yWUez1M/NZ8XKdEolXwlvGGJYdoEjl1
IsU0mraKjGk/j1X3oQdTGYb7LhspZEQoVa4ab4/SK/GL87Srs614h61DJNEyL9krXBF5g2Mgd7fG
Dj2I2iTAZVWYmZwsidxluNpoeriES7mVn2Ieqx96bTcue6iO4DZI2M9QBY6Lh6x8MO8WfzJI+ZEZ
qHBrnLI+NOiYceS4R69cV7kWIkTKBGSnliNQUeOv8UNkUB7yKoFtP/ILyoVzogZUtxvLUo9f561b
ywiB09hfDUVG/G3NKdU+W5cpia/dhHMqvZezVUWtsdMKwQ3lMLqs3HbPF23Z2d6e+vyltTRs2Ypm
hfM+HxLVXpBw79WRafy2iuSMfKR0SWch1ZRccHZ5wZrd9nn1dliUP7+xdUIZQ6sss5xpFZs+HKU7
sE63xHVEum3t11Zpb/FlW89xy0Rpk5tcl9WrDCl6zWk6zt7yGZqWSeNib7uC/sjFVUOgJVUFCqc4
9B09+9Gc+6m42Hp7qQ+o+Py3PCkJvGTN1W/NmnhxRKJeeY8W0EOuOktFpbrFRI+w6OCjcho//owR
bx13bddzhnByD16snaz2syVHLw8HzF+3jsiH8YAi2dgXgxCGKCplTdfWHNfybMD8OYVFQlgyk4Uo
rwPquxK8eLDbnZ138hafNDVkKyaMuJ1JKCX6SqMp29ZNf0I/D9Fd2TKzo9SSzceqwbcUbo4wF4HJ
GhOSd48lzrNGVmtPiO2d5XEaP0hi3+Yo08N8xeSAFs/tur12UZdmIT6tEVGhjHsVpTatLRCp+k6B
9KPquclBJXcjdhAVVfXcmQhIzk3vs4Y5csfXVM1FV01eyQCycvXblq66vUKC7Y1XWT9UbVQhxin3
IyqfOhprmcYfXX5t3AnUiu2F6MWcRF3nb/Mu0HioowkLhopyY8vk7YiWIYUgQZgdeZ2cG+QtWFyv
+wK/wS6btONHjW9NPQO0kM2lX6L1i+zWjMW+kcYaz0jUamjFm9La+mLNg2B6URfQfFc+C0+2X6S7
5vsmDlb1UcmscPEBTaqYL6qOPfngBWbN3o3oDmK6ZUj+OxskEy/bahnqIqIvdGe/CHrPLOzh9dL7
r1Vi2u5zTGRg923O43E4q50CLWDC7rCEDQtzdr71YvXDuWglbhbWFrQXgUnvuiKJDW9Vz2u09ehx
9mVGhHmo4sAqoyxZM5bUOV2HcFtxTobG1VUZWlmn+su8pHdY6A0ymKMUzVCMvgbrH8oP2Tm3mU2y
aySX2maCl9T+5yiDUKwO1rQ5USXVSAOA2UZdh3NynnYGIfeZ36AEjzJDNUiHuYI9jCK54QyTNcl0
qQKQO9KnOJQhPlZblNbBjKoMDPBll6mYdu0cW5CsbOxbZ/R2y7MoX7zm28oy62OqSZM7TyD3wrDg
1fGV73idPjD3izy07LYJdux0wXUyaZlEBqDIRLOoYncnVp3fpTYS0N3m9KoPh7Kosn27jsfnS+TR
u6ramCM+8hU2OVVaG/aBZOtoMGWpM7cbzAucGjGgYbpODn6GBb3UpMjpHPvJetWD+emdDDr9zeel
2SGCirLZD1rH9n6KZZzFVPXbsHyj2FAfYsvW0y0t4RbrzCZgvYys1F9XJJiq6/YzR7/3ThGrL5my
2/pF0Y6s8vhRfJY1x1nWS2euR0lmrVVg0UNIHlYqq3tU8vQOjFSZqjkipT24wzmZorXA9WSF/ZLZ
v+GpQazmsZVy/lzwMR8sWqSAOMSN89atKqe7SFwH32rfCZS1ZedR1HvoXgmCmzalcGt4RG431shM
V02qbkudN59dL57zM5PEGwgTK6odoTAd3NBXlvb2MvAX/7VXg+scdIJM6aWqc/ZAQU9jsqBgpqK6
lOYSuXuK0wXHxq0emjYJ062oP00D8Qu4jJbgYSPurKiQBkdXv7iAdV3X4fOlJqgzjgjG+TqazpO4
BkoXq0RaYf7oIQZ+6+aC3H2N3AzwsC6CNcKgVReIqTdEU8JO2Yoo/wtvX3t+/3p0GOQ7OY2rHfmo
vtBE96iMUB8XjQyV7t137WgnQcRprbyaqG3oLYMPswxRty5UL022vv7rUuoUMACSkniUAhZiIAN1
GlyUmrSNE8RjoV8LcWfpLT6Pg1wWoaIT712J7vz2ry94CoY8XBCNpef5tpbOEc3/vvKd1tyzi1Wj
pi3t8stmdVg1gLZSEmoH8QR8+CfXIiHRhgFA8Q8LcMKwFtqZhhLpRqg60lWMqf1DuW3JBVGq9RMl
6Q8FvVSB7x8BPiTavn0aVxnUcdarCj05HZJ/C1CZX6Pt6554dj9eBD2Z+8CDHFmNU/96boLKaFxD
YZWO+bcql+lNV7U/16OWel5qRJwehIvtAYmdYhPEkXBs5wAfIgmYzkVWZAhy6+rsr8fBQ9De4xL+
+PnABZ4fSGV7JwNBaZv0+r7DvMZLwmECOLpw/MF3jxmqU2h8Rrs3NyOO1uwObSJy4pwyBT/6ItDl
S1KZ5QtWXaMv1lGs3kUqksJDTFeR7vXX3/XPnjt4jQ++BWUkTuNxnaC1XApFnrs3vHHIaL/orcZ7
gin404tITyDRg7cC73o8McQUTHJoV5C6niM2Z7a283dr2/rrEyzyD7PCAWtllEIiQSgFp9hJUXuT
QUpJuxo9DAeySgd0kca3ou1orvjZKQj4pATlzxFet+Up2ZJuI6CM2roQcKTbb6WFnHn033VYR554
ST/AUKxfLj29hO1KxwbMffz8pNt5GXTLiLkvGUN3bXDNpRUxUGmTXMcaV8UwBvbPTvvjoiltDYJ8
pCdO5T6J34046gHGs6qNdy5ZrwdJM+0nruL8uEqDGzsgeFofJ41/AuTZCgRBbEMVWgOV6aXLCQYn
/hDH64sm6WJ9yNLBIn+hjd1t52WzISq32NYbkv8WAJeia4rDCm277tK63NSZj0IJP6Ruh+YG1bGo
37hTT7u7FFhtO/iJlcuLBIHqh6HBTrBHhp7Fr8FDkyyq1job8D9q/UHbfurdis1zLtRQa2/nj23y
zpX58i7fMO29WstM2GclAQzVGWJ1XASg/fh7qm4epw8Pc/SnePPr7AugQ/NtOGXFHxHpr9r7+u3Q
3d8P15/a07/5/yR/zlLxF/z5WP/jf/Wn9Dm/8jt9DtfN7h4Q/OVqBM0P/bV+p8+9XxVEKAcr26fD
nnNsA/UHe+7wI1dIAY/APLLxoP+TO3fsX48UI749ETjadpT8Ger8MQGEP9JhH3PIEoGtkF5wGsOV
L+622Bjkw2Tom/eFca3Lzc2CXRqP09vZKjGTdNty49X2fMUBvX9iD3q8Eh4vr6Hs2YAk3W6B/P3H
S8aoCWBQqYv3oEntm6bexs+I+Je3lFtPtWb/4VIsg0fSTyHgD7DunSglKyt2l34GJHfqvLxdhhyr
OQ56zLZl8MRd/fBQaQPFXTnHcwgg+Ske73T10nULYSg2cXvhICyO6UUwVYqTr2oOG5e81ZNficOa
pMF9P/erc/HdCPwTGupEw8uT5S5hBWDWPLpGcCZ6/GR7eurNdocXgzzMvDmfAd76COcFuQf+luHj
EZSmh25tt8veW8sPKiF4OcTO175zSnfID5bxtq8aoBu37Ny11RN74OPN9vj9WLcD6XjQxZ4ml/fx
98sIqsFsigag9jYYVyvH7lOZ6gnK9yHq+19nnIfLKC7ElmTDxv+wPWDqbBFSpkVI7A61mvYXAkWc
aWt4GJ20P3jEiryqRqsvKLto3X02TLG676ZBf5uruEtfG2mnN5k3YvalwVJj7dd4A932NhG85bSD
SSWJfQsreYu3tQjKGlO0R8BLlzjehDljUiv2EAfRiMlb98tfv+XHu5In2fd8Rykt4MrY5iULyPdH
eV/SIoA5VoVyxPKnCwoxw2wDIqzmfT+k8xNE00Pq8/ePkwsGykGKArcJBn9arCRBPs4+Jm9KMPsM
1XeBmY7kedzqZFx99OPubeOrM4yeYdC4H4gHurT9eFf7AB+6pn7HZksIyRNj/fG54+EpBDwD7SJC
so+qiMdPwVMWXtsJt3eKp/dti0h0X8Xr/dYX/tXiTthSTF8+cao6Hb5HUQ76DuYEE5zJfjK9tilF
XuRibCKGpLlIpV0c6rKffspCwJ1xFQ+bM0M3oI5yTq4yZsrvcxkzdsq2jpx5cKJY9/qJ5/dn98Im
AIHskcsXnMqn1sXV8UQIUWimMrkghUofLS7lT7HUD/fCFuezrVFtQB+fjFUTAPovHIPCIjOf6Dk/
fxSmc7/+9YTgofCyH41Qzwbrp1YQHNMgQ44//47XhSjrG2DILx0Rm2RxpGgLznW2Be29FiVwYmsn
7/uE0hcQzrWI4iw2T+0TMSW02Zrbcn45Dk4jX6osI0NptAuveelUaujPe52voPkb+tuLwR0SHwgL
AzlIGnbwEOCqVK9BuUx5hUHed14kMuF33dGs7WUaK9LIcXuLLZp6krzOe4yrxQ6jK+iUhxL+1WaS
CXa4bJFbkU6RnydEUwdnps6wFU68EEPQAtKiXZfky+dBiSLfdcNc1yGylBxYrG/n5FVL4s75snZL
+d4CxfKiAfcJ8TlpNW5vRiJ47Lu4SRN5No3dQFPBQHRfgsU6ht911UaDikHn1bmH7KfYFTR8mnb1
as8uUJ6szG5o4Jl23dSv1cG0yk/OVnfr3tutNVW70cZ+eajiVr2qTVcc06N8f7yMtxbIpahVI3ZD
2cfrNf55k+5muTTrDmsS0K0bi/TW19tIHJRKA3Gw1kD7oXDXeAbvk745kwOmgV3cdO4Y2mQesHuL
Xon9LMoxifpJOOdQyHZ3SADonAtfuDwfKI7twi/Av0O7T+yPpMg2xb7N3BEmqVCWOZAOAJORtMcn
qMqqHParVsnrYVnY8TK27JcrTZ+WMOGRJiEd6v2el7FaBLlC531YICXuu9mZ+r2X5EWwJ/5G3HVT
xyAoXfeNGFZhveLDOvItYqEr8nemajmT7dLCQhXx9r6Q2Wpfk6mCyloAygaHYIWRWF2y4C9kzyJ8
KSm+cSl1TlHegG6b7iAKWWQ7BcFAvIwYrd8EwPa6J1cIf2lbdtUH35mqz3GWHrOJXHD96xW5GwES
YgC6Z+WWSzh5HcUa57/63mpFbkjlzsor2n7gT+yOoXw7pH/mq7QSTI00GiMwQhQEsmETRgE192V/
QVOjOudNqHo55jutgnaplkijyUdqFdFyj+Dkyam6gWOkcpyIsCbnM7ixb+3TYQhsIjisdDyk3iLK
q1YUsPQe9OnlbI3FZ7OyjUXNlpCe3moyf8LFM2TzJg2m7YhQHjbtrPGST6tHpMy5NqXb7StEjJ/9
pVh6NAlNg0SlWix3l5A98bKi94B30TpJ3V3msVmnG1USaRPhCSb0QRYS13RiOuBYOy+Fs/OmwIsP
05rqbJ/UrZwjpQqQdbmRefRSkaC6nJEktXk349TLD9oybXuDXTGJ78TQq+wS73x2udlmUuHYTqDW
VT9hMeyLReJWnlONsrm3lg/5DJMakRswNcR0eGI69EFff1yDbH7twE0TGyERiQ/kHBloqB4MGYq6
B4bet1MrNGzZWmxnadG6pC0A0ZZnMj1m42QJvApRQpPnnPv1CAHPsTR9a5kVz7nn1e4cbcrDSq5Z
SnHc+2nvEiuWOBqsPkDnjurHvzJtD5ctyyrAaz9O9UvMYCnBOxzayxCPt7vdECRChp0vjfvVzp1Y
nLnLmqUHe5PJ+8U3k4jqNTdfIay8axSYWYNK32Z7Hpcg34s66C2YcL+90sJoZAdefB0T30usXVPL
OOyKkvjMpTTmPCu7idmcd7jSJ2iNt5nTuReW3wUzko/SvS4QXc4hmvpqDjWhj8kuK3OSFyB/g0uZ
lk13jZKZQ1KeOp1zIe02fut6G3c8keHzNcBo8tJyN89cVH6DTdz1S+J7kTKP21lREuO2c1Q7m5sJ
d7y+UHg8kqimTauOtF7LOKwQxXzqEDhc2ZWgv7fbFJ6ISP0u34mFzNF9yyJGWF0t3LCsU8ccSO7o
R+yjJBKic9fhwOHyFTkGWbJvLdXD4RDXAoxNwMkuHV1x6Wd95bzQgWVdodWQGw8iaF+TSSdJJao7
bcKkmucy2jxZzqHMSbTY5X4+6LBbpPWNGdH/trpCf2raxupwjxgs9F51lINMyzDYnO5IIAw9PzZT
OJNVQO5dQTYdszAJ7IgeG0dVUeupj4FbYAtO04kAp8abhjxUDyofK6msm3WiF25kz5ZlRxvX/OLW
cx8fSCLMaORGVC9kZlZ19n4mJkfuB8dJfsvZs+pLN5GpgH5qjAq7Rluv8BkEwa4a1+YtQBLMdC6y
lIFTjuSaDYt/Fyxt/K0ag5xsEcOZ/QU11kLMRUEo6Bky5uRb7xMle6EKp3q3crALMPD2KA/ShYEZ
ajKVvdBYCSLIOO6663GM+xcWU9uEWeG1N7rVMwfJeJJ3RDQOxFHalf9hG0z7WpG8d0dGnStgMFKp
IjC41sCi1CgMVazxedNfzoEpafNyOccH7xZnK+Fw1tnxgbx0kOnMl2lvgmmXAmdBwCgzf6kmt+ZN
aDSKbKoW1DmL/RiELf5r8iNJ2Ir1AIpPFMoxWKxQaYfnubbr89ylmRgGbIYvKiDLK0gAkMdpFUDW
hR65ANVLdxN1ttMBEZdY8bOOGI+yWy1xWFq63d84iVsvby3h5mUXCe0N3iV5j3RqItArga7Ma29l
lrWsjSlushqFWXJopBOzyhJb9o0gFFHtFgNTW+37ItP6Dw35/0ebfkFX992h9+gGeezWGJG/3Vf3
NXz5P/5n89izwW/+Djpp/SsYBLI8jR4I3uWYwPs76KTkrzgkYGPQQaP6fwh1/wN1cuWvQEBgJOiv
EBQyJv+FOqlfQaqpdCg3QTfQgf+EX+OkbCVl6YhJHLEJl/+JH/oLxolDkDOnJdl2/WF2Sasg70VE
6zyrs9mk409JV7kbrofImTsDJkbccVIgSt0HdVAp/9i7mEO9Rczujpo9lk9gGg+dbr4rPn6/EFny
IC+/s3mPiw+ZG7+xfOnvS3tZq/Pc0E36zLgZXRTRZ4rrvLHQj9DaK0ALVOhYXBJBSCTVlhGd+MSX
OcG7SISFL+G9gzii2IVrePxdXDcDHqAX4j61t+LcJ9/0Vuc+6WPrVj3Vtf34AB/dN0UdLxJR/VE+
Ik8r8AU6GWG1H+xJQrBCFhj7ZlDHnJkpqN6LoUuv6nTLbiw59U8gIOJYNp5emhF7lJBDZaKCfnyb
BE8VWBYJRWs9MR+bgaSvB6HZ4+eGmEEx2fUSUi0ul1M89a9SnjNAeJzf9gsb7s5udXyVt011992U
/DP4Tf7Z1wLUxVIDaQDa9fhribbOJwtAcq9wax58UhzPa2dF6rDKKgpimPTFWYKD07E1W+24nA2b
RWZSa9DL0Zr9qZH5w4zjBfm2C+bm+MGR4Hr8derq6NwYeEHNtiIZIYNRo7XIuy2ICCqeL4ivJXHx
r5/BSSV+HIA+6JRDNCATEBTj8TWHCpuK3Aj+ahYzvCjLxNnpuvzDrffIrPe93v6HoQcCZkNgavg6
AOzTLmgcqHrkn/Ql99K2c16OYhrS162NbyPsUqv6stCxK7iYZO215wRZ9eYJ2yYGkZNXzaJyhPcZ
fgTiec5pP7PcSowk9qY/tAvQRMDpXPgyhJAjqKAr+vHTBDX3cdmk+mjElN25tA/oXgRrQN4Q4V3N
p3p1ynv0xoRBUafTroKko3E7pLChwQ5WOyvZ6vE3hFVmpfJVDbzwas7NnO6Twl1vy6Syzd3qD/q1
nFfXC2GW5De3DpaBpLKKmlrrzk0QjVCH5giTjW32FAOrurMnyjJy64aSHvdWSkjcxdRJsgw9M/VN
iChKtlR3TvACdWg17KnKRivUaisJuBv0QJhnlvGIj+0RjFaEOBLr5sxnjewhEMjWMl513hul9Svj
liDLjZe98FbOGBg+ejKUP1cNhglCmpvaCdAttpZX3wyoh7pdQ7CBCHvc6jb6NzmBoLacmb/FNjf9
duomNZxv5Cn2N6kR27dqbWWzs1SVfjF2slgHJ1WujbqaxnWhP2czdbtDrHfIrOSkhohSfpxdb+3D
Ok63j5kkeodEttFaDiwk8Xbo5nb4ULhBMLBqQPfz4Oz8w7xZC/lMJFMi/cWTmBC2NQUUR760/Cud
oYMPCSdHumsMi2FYGScLrmyKlOFKAp/qsKRvZHfIN+l1BJfZvbsjxspUZ2BwrnXeKmkdqkqO6/Xg
ze61rHpZhm0KbBWOsaeIa4zbEguyo8mtR5/dIZ0kmyh0HIMkKJ7SNL5Ym35eIpKAp29dE6T2m55l
ESi2Ug2Rnp0p03edV3TO/6buTJIjR7ItuyJ8QaPoprCeRiNpbJzNBEJ3Z0AVPaCKdlu1hNpYHQv5
X6SqRGrwhzXMzIh0pxGmeHrfved+MrBB5PVXjGRPElO4vfPQDvxn7aS5BN43Svv3imcOx9nUN/UL
frXUOfshnplLE7qxCg/8emYgujwZ0/vApzcfMt+U48G2J5ztcOw4G+DoKvS/8zplnnaowOEQ0rsF
RbLdldqMYCAaUJybbk556tDWwP5GeWi4U/gTCsJQiPRPOFqquCtACGfbdbTgNv67FMa2FucwHFme
ltxYEFY26brE+ZblQ46ZT990+dUvAftCy3XSM1bNKt7kDtZ2+FK5egXnLy7Vwrp6OxAuLbYdhRAA
RlUc7MsqCvIDTtTI2UZBaQrq7QKbO3Y8F+XWMWX30OBMrzfgoocTRykRcV8QDdsuqBGGSAluXuXp
YDnAMiKhsM5laT9iJ2b77jq5e9Yw+PiG2mb5gXa4fBcpWPaEEcFxP3hcA3O/yJqwOUz8tdkW4CkR
CacbypcDQ49f5HLcGxwRV9vvuc4m9hr5nPrHFfNqfYCDW3zGIbLNjikIV1o8r9ybRIXNPlkQ4qYE
6u2M39Ob7PnQmAxCOufYdD8V+Zgesszz1q1dTVS1zGEGv4irOM48v8z7TQHp3tvmg2mDhEBdJ5K6
CwGeaZmPYKYGWGrUX/DJbuqCJkPsZsg27L1oXOhKfFusxxokqVLZ0ceaKfVQukPTbdpW2RMnIdim
rcIO1eAF75y/0Hrc06RWMFx5IZx7pKf+S1Jl7h3KNerWg+8Z6x+rGTPAmeC2p4cuy2PEEqvPpocs
cxZ/P+X0GJQF88GHn4WdfSR7n8qtqjI/yDcrZmWQ9ouqonzDLw3pDJ5h8UJfpfWN7TZ6VLWCwmat
zhgmRQMcejOpODfbvhHqV0RUSe9SN7odZGnRNi+lGAFFcRSm5XlZIyPR6hxChSGw5uouJjMCV8vv
/Xt39VrBCtYaWZagaKpNq9oSY07atuVezyu/m6ge4+EeOg/QdNx3ipBu4TH36Los3+uxhNRZLf1I
VDybwkMJi++HYzm2kjDNrHbfStf7GxeMxxtG5UDvHWWcNclsb/xg+O76DWoQODOOYbzoqvZqgGjz
2lvHFUi8d1rRB5q7Voa9T3YCq0RHaERyk50svw83kGJAi7mDC9mtCNp63cSi8eS9h1L2k9lO3T6v
niG/Y7E0u/ZB3K5JbTw13COXBJc2miLkECIWGZdYmb1ELaxIQpmdbQgj1/k/lk/ZKSywrHuMQ6Tn
s0rjPrpQ3RWu1t4Nut5pk4HugfY896vSe3B94xlbbYfbwbRYQ/W4eH8qe7UQ43DALNhU0tkkRZli
FUd7Co/jhKN6s8TaVUke1PyIRZrHp3qFhpgA4XXvG+YNKNW6UfY2b6ReHsMQQzrIvY4WBTLofXPf
icoqH2BBy+IAMNnqwZKW40q6ssl07T6W1jytW9FyTtp7kitVcRTGm9A3ZG9QqhLLk667BUXfh3qT
zpPb8WlmGGW3fkcY84M3hRm3wovD4Nz0fcs6Diefme/6ScnhA8eAzzazGIkFq3Z2owOtvxVYORJS
u2rqzPJnCbHZPjpBVi6Jaa3hxiT8N2iOLduu7manVcMjaoWdwlc38r0n6WRtusmrq5NiOeBu6BOc
Xnr6FZY3/Nn1fBmLDtJt7Sr9FILi0AnAGTIjTWX5FzJTyMaMCqWVdLJS2QvSVYZcQ4DgHn0nNluX
VUq2X8e2zO8KHJj6T+pOOKwJoUj90bdwETdzjF7yBLhYP6VhWcnPwVHpuxIk/48lmGy9TXG94lrv
ArYXnuQr/95khe8Dj7QztY9WZ2U0VMGzcWY+53mA57e3yWiQnCvq6HGhC9TdkKHLOL7amDqaBZ93
/uiQi/jApkkls+9ozpQ0TYmS+F1WtBisC6imLGpTkmur7U5JM8bdsFnCNv4jVD6+zcVYBzsQuNET
33z3d2jn8tytlpY37Ofy12VBciUXVgSJlXr9S97BiudOuHYPeRqE7Tmb87n8EWOTPRvqIrPEDGXW
3k+DAh5tj7yQkKSl9XtxJTPfwFaaKYSf3PmcatpZd4GqTP+ifWlf8tsGfGMsAGhnp3d72nd6U1lb
6ZJs2rL1SRkoCHdc6UvRRDB9IPJSZuG7bVuzRVlbhMwbYmJ3cZzHJAdwFfXdySdkn+3GJfRZMVQx
PkKCMa6FFtfj3vfjFDkvzGxClshRVrSFHjxOOMs5ZhIX3RDka5Sq8kiDlE1kHiViTGy3AvnMAS9/
lQViP/hiNb3iUO7nncPm4x+HXpGG/FLV/CWFumKCDqgeIEJSNMC+pRPwfcn4C2U2RtpAhf13gyLm
Jq1xnY+VhQspArnK31zVWnPJVqazMWmrKeyvsd+Y9sBSlCVS0M2Beed5gA5b0C7Qftp25w4nZsfY
WXaw4zMG1XzO3HxbaZH7p4DWvGnkJR77EFdKXzbfjEYNpTsxiKRq9KRmSC+9+GWURSBpN6Cswmz8
hbX71mHvkx7WaEyxxYBz9nFG0yqkYt6RdWb/+G4blfsMRiAftSlpX/HDtbiXwzh9WWuhhr2ahuHN
Ut0EZJBx9bel3H7Yd5WHR0Auc2Vve2sp3sAqz9421t4cbbxFlNHGZ35tdgEShtzRBYWOXJEteMxt
zO0JCFpIcz49HFR5LFUbJngyZ8AAtHL+4I/Lyi1Ll/ienQ2RE7ub4VD3fth7iV2nFa0nRV4clKgK
jl8M6R9jqfxwu/bC+4K9bn3yshEGMHuKpcKVXEM2RavGLyowR1CqfgyDAH4tBm8yPODmyErxNvFE
LaFMl2Fv9mGwaLmtmzwcki7y5r9ZZ1XAVZs89/dxBNuiNqLMD0uZ35Yc3jL2t/wIb+XC1o6zWwAL
Z9vW7sI/Ns8JQnLLt/ygOkPuxY3LmRdUtoZB4vI2++urJoYzGsYptGLCThjy1oG5slVuu9WtDq8h
EbD2uMQmIusWOubdI1REb850i2D6MJaDDYvl9rOZ1LjusqFxfkxTk8VHOB6aDaj5OD+6pl8XjOlm
te+MZYlP1D5PHFO+xw8SCuo/vpvzE2DmWYhU0HLwNPit7e6iQvF8rGCN74eoLWYyL1kuT0s9Lv+w
JuWoAYdKxXSWdbE6eGJ2300cztM2MtZAbmtRC/DbSoX3KxjhYp+TgnTIeXgDt/jJmYKLMrIMTxXN
VPwCCqHdedfY2gs2WA2KcTeKruXOZFZqIahtXzjw7O62fmKLkaxkUARbi9AigMoffnBIf6i9SxrO
2ikuxrDBnUK+I4XIaGfNPpdYKnZ4okAgj4I1sM6+vdzhjjmsbgEEtcbOOOaFzYpxGtffdKOP8ZZH
tYgTGHkzjH3tAlKw11V6h8XYKIDYtAZ9dAH1l3+p9M7qP3YZzeUpwKvuH2UnpHWUeeCmdNkzXe9J
8UvxyPkUjBuf/yLYGlOM/2nX/W/p2v+/+SOdG/Tt/+2PvDR19j//R/l/GiT//Xf+yyAZ/0fsYWbC
x8uWEbHyv7TqKPyPENcLWirMBlTVGzjxP7VqZGx0LFA8bB/wAtzAJP8JFxL4LSPbhkvk4X9Drg7/
O1o1HqKbUPW/SYz86biebh46XHTc4/9vX3hqLKoM7LC6SCFZEJMZh9l8C9mUbI4LPZE/q3LF94Lt
+zT8mnF8z9uV+AvbZ40u0L7lTTzZP4FEMHtkkzQudK8s9AJ2hHG+izhtbN58lQi+C25kTtJ0ONT2
eaZXzHmExIanMqdIbV/Eot9q0qIEvUyZHmy4+6C/F2mqLIGT7jhPS+G1ZlN4a6A3UGjVa6l9GLss
lKpXrU3L/AScnc63WJTPjJGBfeIdWN7224W+mqoUv4q6zK27JaYW6F2sOXG7bQTK9mhZqS9yih4r
tJQBlxsoePZXlbo4We8Dti2EgYgS4ynomGtmm23jAJB41SIk1T6ZLvobtFZ0z0KSW9QEWYb11DiM
ZzZq1I6kI+u8pK9rU180SJjmPBMx8/rETPZSHNfJY96tpGMT/s7RCz6qqXDDBxyUSp7c3m/0MXNa
V/+9SerZ6YaQqBMOs/KLsKkhZqms6ZFuLMKSUSND9cZyr9lW2De5uEDS+ROISR9oSOY4Qo1g1Z27
4nWyTdjtowp7kC3K8tTJzEfGJdZKAE/OBcaBPJ0suS187lk/SrETY6/L+mxbF4ZlfUYqnGzcOrk4
gAIVQeTXUd/F+1Xn60NmBjr/KrhMLHTHKYdAMUtH2btW+wvHFkGdIU1J5gd5ys4UZ8kel2xDG5Hm
b3qtvKBN7xBMynFbdK51DGeYsN7UhM83RWrdUxnUmVc3nAvR7WDUWMNLVUXFcgAUoGLQw7yN+icf
8nrzYPwKj9gG4ELrZwCZKnbNSZxV9IfxV9aTeSjxrBbvHW9dfxN1VAPT2sEO6hixOo7tYyrAAvwl
LFyI0xTTy+Lvad9ryb9BYCr3zu3A3lNswXt/jLG0PPP2MPfcpifeazwJ3vuEMih3Y91Xg7sf54G0
TeI5Ck20HgvXexMTjqy7hiRpsI1vOJ3EZ0irTgh+SFihU3nsQouityZA9NweabnOnPlLgFmHndXO
0/Bihspujksd4dmJgyylGOXWobyZ7HUOj1S9kTmsZ7GUu5kMKIlCu1bqCGWXKpeR10oG3IlrsfPR
R0OtE6DvcdZtHH7yBYeChp7Npr4U+cUOcU5XvL0oV6q2buC08i6w88liw08OvJRblEhWJ6AZWuqk
aFkctPC2Ipg5CihX0378Ho92PBEKh+69/ISSZPVvE4qJlHzT+OjIsDKKnBD1zWJidipvWv9XG603
wjMWqqhYwdAEaUgBmBNa0QZcu9vsW2ZPY2i7c9Ew7gZKTQjPDeVc+S/BqpAX5mXqvS8YB3N/9GLN
tju8vdlf08rpbJgJJljJkpKkfxsxW/iEXT2tdpShSbOJVpM+p7YPwpy2J1EdVWQTPkk9UTXn2KUa
aiMXHyWv86wwfsqaBWctUez2L5fGaIcEhgpaaKR7oo4EXje6JiW/bVIhXiurZj+va5XXEG5sf6bo
hIT6B30jCwcjbTHdgTWUHX5gx7BQy0ayunQJtMtHoGj6PHRkJbtXzDJLuC24WOATGRrxUTUjZUyz
M59EIeP+nBY0yWjKYS+MgcV6P/n8UnsU95LHSWVAnZrRIbMD9M7q6IdS4/OqxuajY4vy4N2isAgq
8dlH/3nUcdNTwrIW9qOo1JptpJ4b5EI1B5uB2A7zc4slvFHWZ7ZaKM6adj6l0NzJr/bYdkAGR3/B
Mix9guCAaLZE+VZgD7pjDhtPUYsTIHLa9LFbYcQkGrTDr4hSQcxvpRMc00V3Oya94srUVv0UUbp+
pI7ybtlSQdkg95LZPw0r9jYatljokHl12xbAA/5WZieCwJtq6H3S4bL5XViF/VHMUB83g+6yi6vm
YnlxrQECAyipxCYd0zJlEpTDLyTs5ZLqoUhLSnfGyJyiSUuw+W1qBReyskPzGBg1vDQA48pTM2mb
/yvfe17Qsvfc/5fdIAtue1ENAOKwNJWb72yrDJ7stXwtioGPZLHCVzszdGAXaWXz+EmKlri2ukRl
ZW/pt8wF2ZnQepGb94UOll9gDKCu8DPYlNCVKtxkmWgvXessn7euvBOgkO4xsyPOBXZm3DMc+TxT
Un5XYqm/7xqX84er+LkTdY9zSIzWeSFQ7CTYv7ILQV+FkF2N5YkySFcftMWyLcH+uJ5tNLlPm5T4
/TCI+Cl1huCOcqfoMjEf3yGs1onUZf5YOTyTkQnTivtX158h8BFx7bR+G5dhvombFtAXRmd38t1z
IMyLFsS5EuUWIxogUvVCkwmpI15iO/gUNs9yhs3HrdTfwGopeKOlbNVZcUVgyl+KKbePTZubk/BY
TydDn+uksdPoIxvm8tNdumAHfopnB9nrLkVf/KRQy1sYvacHdy6Xczqh91bWVJ5EyQtkCjNgISEF
RgCjxArVxi63dlgOzXZRPUZGNYbPwboOUB7A729Rs7mO9IO9T8OBc6MQc/4t8ujfWEiXJzaEoThR
LVUxaWnHLzZVvY/2bZfV0Rlypg21Ow64eA6VWYs3ZTGTpxWRrCLM44dgKnksB9f5TnPFYRC73Qs1
DCjMBW1DHy66GppU5jyEbl6cKGs0G2FW7sWNFz+kFI59Z8HyU5SlxLhlwqvBNnxAeBrObUV0XpJs
uPZ2XDynypcE+HyywqNreY+j11QPpcLp2tblU6fEchMEPPZFqUKoouYO7kF9h6s1Po6FrM8cxtbW
yxZ5GNkv7ZeFLKtOuTmxq0AmyasuOseNVMc5HMNX7WRgkGwd3M+iCq9WnlbvbpHWdzGPJcdlv+Fj
Kp5ETWs2xTPrPmiEeM9WU98+UPB0euigN7jOa9OsD3jAS7429BhtmzqqLwGYhKPB8ZbTt7j1OvHp
m/GPTBf7kAVeug/LPD9qB8m/6weHC3T2x+D+eo16vIssTrJjXuVYH+bF3enW40smu7vSKPu+pbtr
iL3qCcVInXRI+Uer8oeQ3dyxs+h2WikWOuhwau7FUK/kIiWsGIeqPPXEM+E1CLteXB5C3LTeU0Pd
MhbrNPsRYZx/ec3QPOM87XYUnTdHgDTLfZ7OLZs93hYzh11EKRKdyNXfenX6XywluwPpq5gP335i
JZrxE8/6JXIVfkROmq2pxT6Ag3kE59wmcO3rbcX6BfhFXH15bE3wylu0sG6UEfkTIA/pcukV5toy
E97j5vPP6ALLnpd1tmff3u/8rux9uACStF8raUb0Srme4CU0yVQHb8y9+RNcEJu311DKowegSSW6
E8sZaJa7c83YXMSyUvSU88RuPIvQWYJRz3swBiPnOBNzyRp4K3QU/WORMD3AA+G9k9Ec9GJyKjJB
pFjW9yBs58wKaXjoWcuio63tsOf9um7CoGj+yAUjmohs2p+7vnvjsY5opowCJlIF0W5hNU2bW8p1
SK94BEP3AX+8JqiYs+XAaXxpyAUnPuPQocGQ9uNK7gC0loIL6l2KyuitMQfZMpZxH2Iq9IFgZbLk
f5WD3E9SRWcNbOZ91NPEhB2n+ybw6svMdw4To9iyrdAnYFLpPs5Y4lr46SuqN/15q82UcgPhYsGi
IvC/srFL9xN9PedFcMbM4+h+0pI9nmxd8+4Iavzfblj/I439gP647ANeLJeqLs2WbcdydsVQ7aNO
z2dn7R6NcJzn1h/yoygL9I94jT4Cqd9q2UV7ahvjNcGwOyds9ciWWfV9w+h1uhme9sCv60MT92AE
CKO9yDWShzjQ44sjuo+hIB62ukz2A1Vte6uiUa+da/BaNeVuWgKY4a7VP2dZXh7pXelBUJILnxGz
HrquiviQpnShDNPHmg1T4URQ3t6xch7vdFtZiUmr+WOYzBddueUZ+Sm4k1kV8CWvP/F9S6bC1T7E
Jcgb+DgT/BWPGsUbobLdo4tG92aunDOApWczOgCF2iYNThi2o42buy9FHLWvtYLNkLWi+OD4/arh
yhwyVc0bETDbWA54tw7CR2Aibz8E+psHbDnaTIe7YBHNM50u4ZZEXrXvvbTez0FaPDlxJTcYjquL
wFG4ZRjo2Ty0+HX9aJt5YrnzDcVndn+7/1ZC/APQwk5WZ5Z7iuL1xl5qkVQjO+cBV/pzOFsfI/Nw
QiYSWnDW+TltxaV1NLm3HpcVMJReWp8rB3Aw5McqfaCGcQQbVOUp6wN/uHPY5ORJT6YhKRekiWQI
ewieJvu2iadfIhqRT7UOJhbpcffCLd8hHxb/+1hPFVcjrwEBtly9vM2uGTb4F9N44oBLJj4bzAz8
wx74XYuzFLNp/6YtGX/HwwTVr+GeyA2VK3K8Vg1GIt/6NJhbYJKFUDxsI1/akGK/uSqHF6GXP1rE
Ge7fthiRErrm1jWLCxMjEBvktreLR5ZVxZV/aH4uV7ZfHK75aQXhR/GUNdKMtNhP9Ib750K03q7G
0vuoZZDfLdRMJuWA9YHToTqwmRkewqluzl4+vwvuBe/QYORX5JIOc2Yn3PHVJAvAK2aXBbq8W71V
XJtmeKWC+ur0Bfj6MZ/PLA3olgzGlbDMMhwduxWfCkoQ3Ju4faQ0af7V8mV5b0ciTDDymOok1atn
hoNfXYN+q3xdXqqcY7fnHv0dSAaCaIHsVVrdZQzFeGiWIDsHdCoeseYqVg6yuPPCcNkRrLlWcy72
c2yK/Vy5y57tOtVvpKw/uKHMl3kEi5B42usPUIyGO8zrODRkj6nWZHjoXc7OTFPmOudUNxh5ngNL
3Ju0z040K6N2NEO0TUuCci0eb4ovnYfRoVVRhvRgezXZi5pm2wk1csNC5pEDe/pZ+8Bwlcja+qAy
Lzp5bOU2rSBXekv8n8LZPIlycA6hK8ZfSqpq57S3l0oQzzQkGr1T0dAd0qpuXulsueYeeA9Zu9nJ
XZiRZa/R/SOv2lOLhX2OeMqFNFCXNBP3esu2h6c+DNmeIp8rrmhLjAPZ6VkKQC7owTuW5WGJvYew
8W9f2ZavsWN/d4SAjlmkliTlN4H3fAyOea/64xoWHsRDER0HLNcn3ufDmbLB5UrMQF3TqOjPHWVR
h9nxegYN6dNfXdd3lW5ZnOKLY/B0X/1We7vYHu4IooTUS9vDa2ygyODvsV5Xratn256HLXY7kEdZ
J76mYgGn25Ydfd6pdbaEq8MELIo6UiGXPWoM3Yc+bP/2qyPPbA+XneOz2XC57v4UoedtU4cuNuwZ
AXXbhOZZlzG0bZtQUlvoufF+5rt4FquemDYH8eFGa/tdrtgg9ngzacleAn1YQPw9safNHzh2x5HE
K2wsUDYiO4YZzgw89cFvO1x91oGWv4MFEzDesOIN1ISPu2Orf2czRFOA3eRbewloX5XUj5W2Ht5p
G2+pdJqCJ40P6lA6dX8gGZf+4pWc7iwvKL7JY+BLWOnkarBvMss3+dmOZuc43mRwS1FdyL6kbhiT
JcuQ1nBhJCl8L9kBnsUUkPSklJbkx2rdTU5+aRcx7lgspo9xTxkZO9+6TWyqRX98IqiKGj4+X73i
k+qG7BMtJdvrNR93pYNix/Ytrp7UrBzSdXKgPUD3yzbw/O9ets59NMVq3803emCzetHOifneqryr
P5bcWS52OxRHt7etzZh35smfa4JNRMjxSNREWeql3otW0jye+uPXIuRCzrkJAQubaHmcw5Uth6em
Pdyx5pXdLFvM3i77SxnGwyZlIfXYLd5y4AXiJs4wVn8D+FgpXY6Vt+30WnzWkTU/6zz6m4buel/N
63QCownhoY3cAYcLMElVLu3OjRRrLq73l6DvgIhAGoPIRCgXK0kEB2uaOph8aR3tcroAr2im6GBu
MF19Ni8vckTzQXWmjM6I9QE/XMByB+vCtgXigf0gs69Tv1LKBxXwWQ7rfB9jutjgCgN615F7bONR
MP7gtdgbuo73cT61G9aSFf7+Md5UARS8OM+Drx5K9VbnYb93i7WgrLHzePO5+FIJz0Ah1SWWFNT5
4VBEZnqDRcPbA1MQNo80Ij3fDzK9BhZXdYt6dnZXoDfrpPABS7NhsqK/IKWK9qbtok0g6AQnahIF
6T8CkZtluHUle7Znb0c4Nbtg5tWFDD93Rx3NQOH5+pa7KLeJM2Vca1e3MifWWBmXI9nv3GpQ634J
R/07AFHK/DwPzrdF7vk1WAqM3rxppjepuc5SlBsdgmUuz51jM/n5VGNgb5yZorsA8SedfZtJoWpz
AmDL93TrxRuwO1zcRTBRWtH8Agyn3BF1Kn8ay4x/beUI/hqh80WTLvF+FOYrOI/4Hr6khVVz6Z1D
RPfGL9JqckOrr/fIZnG8sMrPTkFgIY8P5DR+HJvoEzlA75APkvQiLdSEnvQ1KptwL3g6bwg6sDxB
I1nBul9VkN7cQQwdIDzrdz1iMlSgsDaE26KN6db7gvDtpvJwjZrW+1vk+XRktP2J8NpYuW4hp41/
iJk8kBMDhb6GvfP0r/0oJ3uVuMWE85RFWiLR3baozu5dEaz9PuB5TJgLhiRfhmCT8mEoMDJi5kCn
spKHbWyvkJ7uWnV7UZTW1W1D9LK+fh2DmhTp/DvLrE9KtZic1tX/rIiDZbIoECsihwkkbwG3uNXj
4rQTGEs+ccYIjCmImaROPPNiaWwE5MqBw09p4V4mK8/2VmO48gYF96qgav8xpVO+r7k6sjYf7wIP
WVwOiDpjJdXGapTi2l97PcYO3/leOo4LLub+gWP7ZRboEV5ATTJi2oVkD3OgrW3rRCH5FbYgweXF
RDzJ9kdfZ/OvTnoYv+DF3ARz2mB7lI7ewuXeT7K9z3w/vWBdDnadI57R0N+6zHH2rWW9+YvvP6RR
d/Gn9haMxQEeqzl6svLojLlwfkC2IaoAIvMwD+OlCHX5xwgOxIGC8F2IO4QhruYalA7q1FKtu3UX
y07EPI0kOMvqOaLp9Mtx2FdPpPh3NeWlp1sg8ssbXUxlqety1cb/dvJ0/eIVfUBleKFP+DimveCy
d0zXxkJCWdw9KxPKXjPCmUFYpeTCivCxZhe/ZcLSz7aPGziFyvvcCL6U0w2vLEVmfqV5AYg8Xst3
bIQcsqKYCsiPE+oajVxkN1WGowo3c7/rXFcfIZBgTG7T6ZC3msrR4RaFVlJ8RQ4Ca7P4/IFwxKhw
qK3fGkngGoQ3X1XFAzzEyGiN3eqnTFTrQWdLfolSf3rNKIM8DLYXPOjUU6hoS+DtLRx/t/NcHll8
509TJIcd9rD+mHM9fmUR1Rww4nR3xgvVEbMNRkTt+6fKQQxOm+J+CnR2mCMUaQEGYQNrIL3vy2m9
G7By3NX8WD9rFP7D8kYmeZmGOmHTBCTVAfdKzDp/nhvJuYZVBevXlL4B80GpBZhwq23H4Oas/fQa
uiRaN8Ly47MuPcNdguxoMi7OvNGtw3mcCv8ylv5i86KbcG9Va46/anZswF1QMEEkt5gLIrJ9Lsua
C0swRJeqjh7KwndJFSod4IvQnyFR9ysvkszbzFEZ4JPu152YUZFsKNOHQA/hk+1FeBNJXuAuxsC8
rSGF1r1Gi7OHB4jKL6nfpE++xhiMIJGGKGemOhZFox7QdeUm7MjogdUy+77EMYhMqoqdF3XjLhxQ
18GxqFc1mpchBeGK6dY88IMwH+FBZtYu6XUtMh91s1rKhrf+0hxGBTyckt/mMratfywov95m7Kku
0VjVT/gtxLcrLRRPJI/5OReKgKSJ8CtiDThauKjv2bpQyB2Rh4fLIn9by/BdA1k2ievJ/hfCFGnw
2AvkowkUGT5Xj3dty6swienSxPm51MeC1D0HWRtv8Xx5297FYYiXUyWlM+VXTEGQDjImIZI37rVp
nelPBzD1YRljC/Ws/4hdLiOJ7Xcdsrv+vcpwOnG9WxAjGZLCuLx2AXvf1m8urs+0D8JwfOJRL4cN
l9Vl3uH4mqYrqZabeNP3Va921HOvMSGLyr3l02/m0StL5eo57zLmf8yf3isX+0Dc19ju3+EApvT9
gh2omw35Y24HHUEKgAbuasyfygwoKpY7sYOJ/DykfTWMjf9RdwOkd7P0ojvmqsTSlZET0Dt/UO4f
zIx0M1XGTccnMeKTSWTqPvcioghyqG4uirlxpnY/+1TYb2KFBRJofT3lexcWDxqV6z1r05XNXlum
eWt63vAolU23neelfmITB+h4DqhYZg2WnSj5UWYjZ/zVW5KI0dcgrCpO2K3zn+sBQCzvnuBw+0W/
D7h7L/1qRXeoY8OVIxN9gaQGprvKBSxsd+ULxc3yT+jH17Fdw98Ly6GdKydn09fRE/l3dMhaRSVE
aSd7VlXgTXwJIIA5zdqyC3e094o1tqbQOmXZQQxfDPc+5cw/2Hqmqz36fOtHbmzTycLKfwXxKj6U
nDz7BKYmv+ZcYKETzBNN6xAkcL6scTM+iGmUkNsRmOJX/LvkZV3J2fDtCaswm4mgqt6JGHTSJshZ
K3D+cn0tZ48PcUBBk7y6RdE+kMu1UKTyangJu9UPsPQIe3yTse6tU2lEJv9gC8TeU1o8PRjyAV5j
B/vHHTORHwPB57p67vg4Lpk6FCmj2dEZdf1JSH0GPVPk3KKNXx7IveY3XvIA9RHL54hyao2vKrD8
PR/Y/+LuTJYbR7Zs+y81LpQ54AAcGNSEINiJ6qWQFBNYREhC3wOO5utrMe8rs0zVtQzL6Rtey5sJ
kXS4Hz9n77WtK5Lcu22eTPT8CuvdntjQL1uig4F7x72vPXhG69w4XBWO8zCNPyl582CV3WXK3Bdb
e8pRi3I2cOnOu13PdG9fr5M4oD9fr4k5toMOLE4gSMb+9DkIHkvwrVaArMB99hxl3+cU1b+Eu9pP
6zR5L4L89NA3kGMB4WWSG1V2ch4ttzw1zKt/1U4z7Jas0uxcI9aWpWVUy+gdFRMDtvYM38qj69XS
+d14tJqvlZ7ku+7b8qBbhlP51JOCMLKZyvbk1C2czR4X0tMwk7g9F838SddTbHt4huxXlvUGs+BH
3CDPTF3T/ASiPByT3NN3S5TQ54EX3f9khxZBnlBsIv6iJdxN7klE2gMWwiuL/ml6LllFgdfp+n5Z
UO3DEa6vwUezhI15MbclIoutayJbsKgMrlPeymOpzBfUttb31rXMnxC1611u1MnTrBf3xu9s/9D4
zFLaC11eQ+Y4qDXLn1Su1yOzmUfKbjAFS6GmPZoEfuJ09a5tw2eKNerFu5Kp9A6sfvU4VgN6zJiR
pFeP7gtQPI5ZFOf1djSaItnAvSPXtq294IIqvUE1A06JGe2L1/T5U9wl87WwiJVG9lBfS1c+syNZ
T0NbJaexZD4bLAN3VitvFTNDCQzWz3DowHacEGzQnl5dp37O/fFEvK16NEBiBYteH6JWvM9LPCGv
TWk6mHRbT5VYR65o6FDzKDWxqSzRdqVFgbErrlCF0IjDdI9W1RRXaAirbQ6e6NALNznmhSO4ccvW
xfSB5nZm0/2WX5xFg6p/rbHFlsHmGOPdcK0HxPhQN21aNYuSahejT0bb5uP3XqF+3LQ1YgDXTZqj
iCWvV3wRbcYT0AIEtsl1Z7ZWSGPpZydjlzI0q82g8LoZnr1muIu4c1uXTn/g9bIOjKqBd1+K+IKF
eDuii3tYvMgPk6a/j2HY3edyHL8lBMV/DvVsegFypO7d1zMx9E1b/5zbVT5ObAEo1X3zSVeD/kSn
MH+2PkzOEnThZcT3YMuxvWpENJ8Ni9cMhP1DbJl3yDOd59SPQk4FQfkni2Me+T9jqDQB/IgGAInt
pnuCNppbRlEtni70J9KQ+SaaVushy5bubi7mX0ue/IBrQdOtsPzqsBb5E+DWeqdl397Rt9TTroHD
/xT15jn2Voa+qCEjcgTmEWo87oTdpQu7MRQj1pTz80DOBwBGrXqmwTOzACI8ED7YkgpE1slVHmev
XpKgZEYiMnzL64LOs507TywNGM+tjdbQc91DHrNjtLrlT9KrOo/ox2j6OdbOq8jpRf3ih0KsxIXA
mzB5n/w8DpGA+9cEEci7tsz23iW/ZJFi+sGqN9DIrsNjVus8HHwUJ8klasRLoung1JQf5jjYP2Zm
BgdX9tRXejYtjFBV8xgbefLIqGh6QiRqHQHrLQ8dllwUzTlhBA4QS8IH0sp6qRklHLLCfxV95J5U
5NtXQGDsjZHHyQfVMv3YpDRyIB4Jr/8Gq4CTvNc2hp5NlBJKffZIx9gPeXesTd7Z88qXcTsb8dqf
UeG4OwILl3zXpwSjVTlR6QZz1i2rjHFVv7aPrJbobRhqQnXRtMrbbnQH2nm2xeAeM4TLzacYD/5q
qaPZxissN9s9QErOgkZmw9l10zH9Vg5LchIrMmTldc4+b+I+7FGbXsth6K4rUzvRvmPcsmzTVlTm
KVckp6YU1FP8h6NIR3ScmP9stYXU/bS2KDeQWbvVAfvxei6sDAueCcJK7wB/yPQtw0WDiGc0kKUj
QE3N4bP0RtfdRDgCl820FG1275IlMVzjcXGeVI0qb2sDZAVFDkPIEd/syYu8e1MtsTwbLofiIWG4
q9PQL0XOB7UGWECnOp4d42mS0MCuUYqP1ZVdykhvpVFgNe/ypBx+DotlG7doyYr4nlHuNIVDa9vD
r8X2dY4MLDWM8nU12ghDkun5FYInepxg/ze6AxWf/PAbYeafiTEZUcjQlzksZKyDQwV7GoGek2BE
7NPG1m25dY2eDHtrhqniZUDhaS4/0o9ZdWAiLbwixXi5Ebzzh8Tru+S4wO4AHWWinpn9Jg7NtlS7
aMRop1Phg42yo8fBsg6VO9FTRIcD2uqcMSr/pJfUfVfuIn84hlMommeWCzMrW+YPOhTL+9pM5mnA
9/9Dm4BlTlNZN8VdDaLC31WGzuzTXLesOQTj1nuTJqQz1ABoFcooRjbRgJgzyg2BzWhaPt2E69Js
2xHb9UKW8YbS2nfCmfGRs5k9x9whdXb2ZTw2B4ezZA7LunM4CkfGDQ8oiq1Pb3b1sTNzrj8EB0GY
SbslokWBEPOixabNdu806zxcxa6lXDjzwD+XWycFtrIdyiyzrHMyT6n1OkIvyY3gQlJP3xF9JnTT
LDfrRv1k5G5d3JbaFDGiOGgpY3vXrMZiYMIs7AIlF0FDI8CBdFY5kS1+7u/iBv9rtvO8YXywrUZI
cjx6QeRegE4kpuWfjBGquFAlab1fgKO9kK4A4n/AmN5vFRD4G1raMIq4QpXN8gA4ZwjcKP7OIEG/
VfWqsu0URygLJB4Kc9maCnpPEtaLXcYvbI5F/tL3XL6EsPvi4MMnK7cD10a4lNo36StUBm7Pjbho
vLlzAIIZQu3Vnb7NpqLLn9AQSdgyWRPp/5ed9Y/01tf/X1Jr6S7/x9+osoMf6w+u3v1XiMgf/9q/
hNnIr7GzI+AUjqkcoHrIr/8FEbHd/+IwsqDTutyQTHXBi/yvMNshLdZCfn0hQBPv6vNX/K8yW/yX
43qItW0oBK7t2fY/UWZ/wT6a4N5hTZN8h/tfgve8/PNfPx5S5mz//R/mf1aJXY7DgFAaADNnhAem
/MNsLlKZBrDfFWpW58ZOpzT9Ddfgixz8X8+9/PEKZQUDkwtr4U/P5cLWRlMk1l2PEW/DmDLa0ftr
DtZUuL/Bl37BNvzxKF+QWml7HtWQ+YX/WOLVXcdBLDvdTOqEYPqbP6zDzlpXpkjW72LkvqAU/vU0
gELI6Qmr47F//WBTCx44G+ZlZyjtMc8y460WaGBaf0h3zYQOI05b8zI8ePzTwvs3tIx/8zFdtPVC
AKy1fPMrLzedTFlnNWrl2lM1GjhXfI5uCR8vW80Qh399+OfPQ+Jlge6UJAZcFu+ff8GuWNwkykEs
lElxkZ1kRoYKlwPs3u087e8obCB9//0zv9Aw+HJ91qvtgL7k24Wl89dn9rCaMm8iCpZAyGyPuzTd
eDhr9v/sKa4QDCqURVVq8m7YXxaM0dmzi2102jm080IP7/uhZcwT/P1Tvr4BPEWRtoD3wnZdAY7/
r58lsXuj4rSed5rh8hpIjHkvWdMQkzTZqzj+84dhZUVLC+4CiM+XVYmPr0FGFc87ETXp3k1mJJ2r
2snUevv7B339hS6fChAXungJlt/7wwbyp/eaUpJYJ1XOO8NXt3njdPs28X+XRvxvH2LTsANXz0tm
f+HIs6JBFfXDvEMQ/Uva+XwV0yz6zbbx734f2/b4ttgVhSu/PEQmUUGQIp+EWF+9b9b1IbX8+lzE
6e/i2S+r9k/WGGAeYMhZAqwDbkJsiX9dCa61TB6lWXElQmCrv3llvvzHL4HjnCzCgdXJ2QOS76//
8SnRACVLFC6IJHDsYRqLugfpgrC8r8uiRwg5MGMixTHKyJFrat18qwsjmh/+fl1cHvOnz3j5MyzL
ufh/JJ8QwvBf/wwDaZnHnT/fDWLK11ePYDJvk6RWj4x7zr3mcMEgfJ91k/wOzPvld/zjyWz7xLfz
Rbi2/LL0nRXXRAdtehfRddxDsnPoRHkL2ArhPP3zD8m2wSmvPNo7/4cWlWisuD4UY+SW6tmI++6X
Mp3xiAt13TN3HR9y+uW/QQL/u2/28kq77MPS4oT76zcbZZZIFazUHUBAhD6jGoYX7efNsXKHudvi
qL3c1HUtP/7hh2X/hY6u4Abxe1JEfHmuBW4mF025Y2rAXNFV7XEEsvHWk+u5n2g342Mv7Je/f+iX
Nx/XvSmFJRwX5D6xqfLyz/+0vdiTZavKNwHnLqZ3Pw3ehLB2ShmH/v1z/s+iuTyHKguEIW8+pdZf
n0NOhD/RTSx3YiS1z8m1fdeQNXOfxEu9+/tHff39sOoBwRawv/guWaFfKiE7Kdw5j0fziO9j+J7+
JhqaSPOvaCWyXix2FpMoBELtsEv/9bNIDEipKy17D9TJUSFR7tWJORvZ7VNhFNjTc5zbaMEuF0xV
E5q0LSpvIuVqmJEoTmbsJszvDEpCWDPGs8IkC70hi/1Xe3BsRCRJjwIAFTxjUe05cbwtnQ7bwwq4
6K1GXAWfjShARmnz/GGSMGZuR6nTb6ScDiogbRDG21SBBeih6ZwwUfTOdQHzyruPwSWj1aLnuS/J
cHtRsWJyhNIqeSClyn2FTGy8RfNi35AP6PxSi6PeBbCy+8LI6MGrflBvae7EZA4K2frMwFYHviPz
phkHSbzaQUNXLt0SqLUc0AX1DnYF+6JQwDD5yEsc3aAjXXtcMd6AJLvKK6gbqywDXWnbD3pJnipU
a8cJpTmkIJiJdp4PbkrTm7aPr54K3SM3ht2KUcUhqFGF3BFm+1DxglqB8o3lp0wW6zUpkDpusJYR
P+eX+JQC8FPtKWNrX8II3DBXxZGoLvQv8QBraoqrVwZjPYY/QzDlUi6Se+pKeRXjUow3WB0vEViD
G0tkSRN+rq7t6ZigPaAJlDstAhTqnLrb6kn1T1Fe8LqmHrhef0nIAiuQNsrAyd1sPkT8A2ak/uDv
C7kS9jxR2h1VDEZr26JoyHdTgfMIO8vKNZxB3k4unRyORt4U100KjeEuhx5ztxSMDoMpzuvhzEQK
FkU6T6NDjwe74sH2RvN9Td26D2VVFUChLfndMtNpoE3nTVBdWYNqC9WICIZ4oLG5baPYLGF7FEV5
TSAgVsKBuQHcVrDN9c5NBvmgsbGlO3udq09fZzSki4jcSfqT+fAWqbS2jqqOm4y5lJgxowAa2UtL
UetZzly+UfSZcl+badbvypoz7FDEdjuBWETgSe5Mz184y6kLacBJBLCU5SPKY7zSu3hsjY0c1sQJ
69xFOtfVrSFCI3WsGRVSO/6SRsSoeQKgXGHf1tZV41qJ2jXmeGkRjqOgBUUjAG1VPzZBFI3SCKa+
NRXS8hXocwcn+SJIx/kEVcidblekRlVguXL5TpuYcTPo9JmpVlQN/TmPlqHZwzPInBAGhdgLxuP9
tjQdYAVx1pTlTpKVG2FkxdaGOx9ry70x4hhDd2Vbp0tHAtsqVepVNIPJBow1mi1OIad4NiMf14ZR
ge06RSZtuA0mfuEE0CEGI1QS6gBQjEQtMKCIO6X3ujIFNkb/klM7gGwlg7WKI+4QtnTK0O5VrAO4
SgBEVjHEP7tOT862bAvH3qXObFlBW8gp2Zcz6sYnEDmoQnWToyuxVx2JrRg8c4ID05UIcBilvE7V
otYA5/n4YrZr5zxP6BO/gQbGTpBDt303mMlaNJcYah17UkF7pGhz3TM2SPvT3JKYFGR97b4h/44Q
T6F2i4Naud1Lwf5GC87op/c0ciqMKUCyEDKlOZ2pxl4M4zK6R9SiRoQZOw/RzotN5X+G7tgtoYOG
zgsbv6I5T9Ef27tJED8aVGC49+CXjCR0Lk3ODf9RBIB+k4yfk0YaFZiE9N5EYACaHQPP9aNpK/5v
tjViXTRLc8SdW7EEml4aA82ngS6/n9QPWgGzDswi8pm718TTXuUudOhNXaqUUSW5txOCp3qe942b
MPVAdm3ocM7TkrvyurJHuSgK4J03qinRtS3toUQEiUaS2zSEPR+XEso3tzoO0x9LDT7drrbB/R/j
fNTWFnGDbQXmXFfjFk5fxOAtsaM7wOTFL53PyfWAFI19RWQaVg7aqj5IDcg+nFKD8zEK11AXWRAr
P8Wz7IeMOV1/U9A60CG/BeOPlGSn5DK1g6JQTOOFOp6iw9iYnAPuwWRS4OwxAptiU9KBB47NFm9s
VtS8ASN3lmJvIANBqw5TZXYi0j2r6rXpHALLs5J17oyMIlLHr64RmKc/CWF4566Ad0VF4rYE9MzE
d2r2ktYvaYBUGHRc2wdZs/2gzBfJiHnJa97+aLIQ7RjhYVJcavlmc9I5abLix0Xo1V4VS6qbvV/2
I2rFUp8iWA3nkXKMjaEOR8f/URnWLTNUP6xKvDjGxcNYAyfmJ393xn59xK/xaXlqlwjrIFPvsWAW
v8sX8bp0WJNF/kq/9GA31gPDoZrZfd9v8EVm11KttDNX5xlsNxoIawHBZ7Rn/BLLFd5441CnvFoL
p1ygHANG5DRgnyYJ1YUiAWQSG64uu3MHG/8bgwM8unl5ByE9RoaIsQZCIvHiCFCCxanBOyp0S0Zc
9Sd60ugbKwRpzbocza5MbpNS6fNEwA5ziISNL+iBlndbRFPetvLq9kO2ZvPu9iUhz5nX1U+d0O2p
VOCV+5LbHc3qYtmjNTC2k+M7v/q1tlY+O2tt08at9Qg1dnhgFEAdCxflKTW7KGV50/CCWlHvAcKI
velX2a3N0OSb3Zvf/Rzxi6wjfTvzBsUB/ZX0Nb4Aw2jBesUtU+zYoJ6a4JZPw2C/t25Jg8Qsx0g8
dX6f2FhPc9d/nvTyI3LkMVqcB3ccGMno4RmyFgOcxHocPELY8362HuCvI15MIyR4rpbqQaUTcGjd
k0+O0y0UNImxdwtmqpxKjIbqMZCmyaS16wTBuZSyWdBbDK6Iq56xd64a+YOTAyeDuc7PiRRqsr4j
yxfn2jIydEq+hbJH9bwN+EnvPNe0too0vxvGRfJnFhnr9G0ol0mGKfE+F8trTXo60BfyYqx+Pi3z
+lE7gO/ryRiu8f/5W83o9AWxZfpekH39AWhw2LZ1TmExJvW32XTt+9mjHXJ5RVhujIWmE8nkyGDb
TlpvjdDj0Z9sQYJs+h1njry3VglLcVgOlEdFaBom3LqL5bj2ifxdcvM18druBSuhDupxOGG6xsiR
T5cYhgir6c2UV0ccttiyMffeY/NE4eSNdkWF4pcHT3qfeiZlHMh/uYnmzApzkPJhr7J+24zGClZo
spYnaBIM4SoZh9JG2ADnJgsEOecfGYy5O4+hwsYULTi3iXQ6pOgHX6y3nrHinAFXpE6tU5OPGEeu
+9EnC7EGRm2gDGoYqP+YgJnqQHb1FFKVwjfsSlQUF0zvNGEGTS25QwGs2PVTK8ymsiBWCRLp1gNl
dBQUc3BhnLkhPKTklTWbeddeDCd6BFKVj+SvBwwwrJ9Ma9zAT+Zv0ejmj03da0qoxl9O7SWzxI9E
HM4Ebb/JfDSfBt9DX54hCV/y2b3Lxko+VSpKH0RmwQLgKo+Egzk8IUVUt7fphc+wqQcWFe6q/Gxz
pm1Ud/F+9Fay76RN4MA6wrhZJFuKM/DKoVF3LpyMq9wYy9DTgD74zAkuAcSLaYFQJ84IsPB7hXSQ
MRlm23JEbBf3/S1FIDyiEipl1DguP1zpGlcU1wRDLGPh3GV2qb9BbMQIJonQQajiFsk+atr5LV1r
bwMuEeF5Sb7jtFuJXbilmwveFxlMqVBAaLh9Vr2wawzeepr4lXZElTASowgk04VB0m7QVIEAOAoC
pZi0J/iaMKqtoSpJqNwUU2whUaIgR/Y1Or9wKev0qiwjTx6ly3GKPpIdM97oVk9nCThz3WbzWFOx
mJUMaf+2fei1NfWHl3PkpbVhPsHYqXDpUNiSMJPgSs1R65FND+Sj3K1pS8wOPnVradjY2pp8p82Y
uRmMM3b9DsGRWwlIE+14bN0+Zyl4HdrvAbPTfSvs5tbrjY+mEc52WVozlD3hBWAzYMPizeXPiIdn
nxrno639sdy3haUeYqq6sAbjejvZ2dsoTXvbzfkt9IA2cFPmcEFKWQbLzAN6OKUul83Oa+Y9+1A2
bjO06f4mHim4Nkvsz29rPkIBZdJa7eeJEfjMIVsES8fMVXsN53jL/bViOLvF5MZG69LwwIysjmQT
X1dr9hIbsY1RLwraiqmdS/FzKpJGXSuS2c8a3N2jS8R0tbexUwclULwDDjJJk7mrSC5wG0K/ixQm
X4Mr4YxuMg95eaw75A6eG4Kiae1dJ3BmYonmn9u9e+NA/0Nz0R20QWm3ZrFYAzLE4ztuVMSV1B3E
XL7igzHzs2zEhGE9K42XDsnSXqrF/NWa5fLNkTmMO9viduQYGEaR1i9Xkv1JgQzxGtKGqm/MGkSL
45lIr03FhAMMgp+DvpguVOlNXNg+F8jGwco4Omovuwu7vQaiuHczPF6Z98taY//I1eXarpYS321x
gXNUNZozlRovgHOG59Q09A1DdnGXlH2FLTiXqDbnn3gMytsGCOxt19bzOyvrG522jj0TNOtGNSo5
ayASJ/i9e08k+oHpyFFhM0qDpY75bi/xekezigmcruq3JJ4u5yaYTpPoJ2YYprneAwfj/m7JVVxl
secfSEV1A5tNETFaab1QPCCMLcbK2HQu3fRNYgxxE2bAEqe9j2X/yStdf7y82PENeOicFUtl/52T
MeGhQ7P12EuppEoKDKUblKfxLWE+0dHDpfU6Na3AeEA0/bNR1LgbJouBN9qr6DGObH3uPVy4wsct
TYiMmc7nRDpj6OrceDbJfJoxdUdeGuiyRGg9ilew1dEj9lBURVOhfyy9+UyHyd7FmBc2S4SfwpEO
xNaKAfiGeTPUc1WcUXa0lOg6orasFbBhfMScP24pnkhSnT5SDVwlLpuX3hknEoeNCOmvgKHD86Er
bypqjo/G79jYZZIv/TXhJc38LLqueE+cJtrRB67eYtXZL0Psy3QrMfiEiKK8n2peopA0FDRRm3UQ
JiFCHWF8sRYtv3BViltk4UW/9dL6w83iFD9+bFwjLPfKE7IN474tLncHDYv5zXOAJ4QxRcQNagZM
Y/TVSLYoEY0/oyvouVZQ3X2HGmFvM5TKH1bf5tdt5C3fJkeLR4miYjPSMIJL4ww4+AgSB4XuWTWk
ZAPUHi8aAMoOoSGG6EFeRQnqmF2SrJ3P32ph6Rm9kX+UrYiJKkTMgY9kmOKTrwMrTo8eF2Vfj5Gv
TPj1gzIlXQfHnzXvbPJCLNzkGlILqq/h2+jFlPpz3YCf6JX7YqPqT+FY4oRhx/bGLuxHgH4bJ56r
aqvBJF2r+YLnZIEU09YvyvIaIYYwNo01VMBu6zH9MUoqyoDI5PouWjyXOKjCMvH14MwEeQjwGc6D
uYpfac+mviWuBXSlOdFGgf87lk+ZLwqK0EZY45YQLACpkImMOGT3iM1QtV7/MM2XMBIL9g/cxkbD
0fc8hUISF+rA1z+gkXB6hekcjDQYWS8vxIXko4mEaSgHxLZF9LWnpYAfSfYZ7uhCqeYzYk48wQAq
iyaI6Tdd1wxjz9mycA3OMsWu7ulF3/lyzc0tNBXzztCwjTaOPyak47QdVwlquXk4+3MMMAdMHDMx
er3cCq2My0kCX+hJFzlXlDlCOhd0OmPfw4y+vtKw0fivph5APr84zsLImfUOaRIIVxDn8S3G/mXd
g2jmBy6NOaFy73ykJUi9oa2vY4XBuFDw2D0kmWNg9wvLhFdLsqvYS1wBpR5RZ68ZbRiqR9M516Ta
+/ShEEHHHFUGjZiZC57NVjvjTVRFTg1aKOOqLRaVhaobUKp2Sd09FUUPKteFtYSYfi78nzjBQUSN
dsrFg9YfRiopcdFhAXCbW6ibHJqARdiRXOnXOBlTuhXb3PEAxQOKLoFXjy0b6Kwxcc+IZD8Bdzmv
rW/HxQaSUmaQ8OPAWgbmg0hTSngytt8hnLR72d6qVWHByM0x/sl/0f2sE4tSk5iH+A2BjvcJ2RKw
iCireSfJFrWDzPXtBdMqtI1Nt/QuwGqmjhbEZ3SHYe1O9GxjQfMt6KMcHyIRgvJ1SXPsEY1rAAV0
WwL7NuliuNnWFzZ9h1yMy9kZWpjJNMHobkTNGuuQzpa+jZHewmHy/Lncpr4B9rQlPJl+NawDb9tR
FfHaV0bLVa0HGHSsRnCldPwK+x4saCqPZF4WIJrJmtw7USYgVM8XqKJZG7m6U04mccPT3CrCjExC
b+O3KW8CrTjY3oV0l+9Kpc4zn9l/TL0lp8SykIcGc4p5+gQwkY/l8TdycKomt69AxOXzscgH+1Vg
QkDMKDzrh3BWz9gWCgTAtl+F8WjOFwQsQSYxUYZjooZb0GtZFZjs8o+92dbQChiCx7+g0cbRTeRa
YrpGhcUV33Lhu6D0xepCPzDtMNrbs++cvTFDUkuUh58sSOyKiiIfeHCzT+omvR6dUtyQLZDZRzhu
RmN/UqYamJcFBs5+RYhEYlp7F+fgjNMrvzeHkkNTKYgaIRBbsLKQJpkjDgeQfDl+rdVRtREfIGgV
FTtUU9RLADM2qe88TmMs8/TduU43+N4CS1RtsS2Y6rjh4kNxwvjsIfuoJMX9thL4nrdNJ6Te2XVf
li+CwLRhUyNTBH6Qt1oFoz8X0ZaZYW9iEuvKZjMVwgPXlrcjJTe7dWC1gyk8ZLvgiE695v4b8H3F
l1440qroCvjTgk2kLeL5VTekHRytIfcyWo/cNUmwUrSoLWPKkrA0Vj2WILSbzt/atnb3iZxk/QKc
ZKIASblbs/6zyjomUtTJW+dMCWAi2xyLsG1Mwig4SEZ5dSGDvWszhr6zYGXFLzcZTF3oCaNgkPhP
64AQh17uc7f3gAx1uYxfaB500U0+esCa5nrxZ/RpojW2DhcfYzPnDPLpE+i4/QAX2hh71XmVg9+h
lP5bhhKtOeStCQ1scaC6bnM+UXJyq2x8yTL6I4FhKxsuFecikSlGNpRXxrKs8qTLCBwWkld+kVv4
BbzQHpm8A80rx36ScMMvX3Yxf6CFFg+N3WHk1+kyGmf8+POLtXSDfTXpUaT7iABGqK4ZnRt2tUSd
oFHNKsS0rXTQawKG7sYcCjON35T9GOOJYewIkMOeBPAs9llTI8ylOMEGu9EYGafXqDJEfLYdbY93
Nk2FfO+qyFgCaRA1QKKFu/yQTg8ilqUkXHpmSARCGyrRZzaNJi1nmhs+ZCSP8wJitXYRqLJOxAl4
daswCYGr4vzPqbEn02UcLoYMagC6dzIWaWinFSCJeC4PDSibC5+xbKrDpFp8B6aXYpYgvNe/T6dZ
zt+RVjVRGDemmHEIrFUN7HEeJEkXILyKQJRKFu8WZISFSmeRhNs0MZpdUSYwD9FbwkxkgJ48eiv1
09Yzl3XhJjEB7SDhokk+EBhJDAi17B+xci72xsY/+7jaea02CvrRIzhxs97XEFbnYMCh2O+ttVRk
acA6wJdZixhTr9Nm6RGtaL4lJ8dv0d2vK45vscq70m7sx8K1VX5x5o2E+aFiusJtii9ryVrjrpG4
M4KuLN1HLMHLDwcjOJS3ZI0/pag0nCDU28ZD5Hnug1HlJv/a0Pv+2yJhxd/RT50eFwhS7qnx3Ha9
8m3VxAew1+14Hg1o+LtiELW/l1KNNedKsU5Z2BWZh7E8T4vHOVbahCqxQLXXVpd88y89IW7TA0SL
LBrfaZJxBV872DD7uaNDsoMSZlY3UTLG3OVZabBni9Uud9hzHeB4rO7btY+6GwoxIChl73XVvm0q
D9YypIDpjOeaIx6xkPOWytQg9THmLhuaUcv10+MuyzvZZtEvahdYGjWnK+iaIl5OXtclegcELnmM
W5+j2a8EBaQxgD3NW8OuOQ4oT8MKCvpz22dpsp+ttaNKGYVB27dKCto5ZjmHOeK29wa83wIGCo5S
gDscfDKkQ4gLV+ypuXXDtZixiKBXO/Cim3LnwJv5FKAREpDEvgMloVkruessoUsM2UVpHvMlK4qd
MzYl3nYzZ6a04f9e6kOzFvypbhOr1TkT907Vj0dXzbeIfbHqIgrOkh2ZqG39WI1mMcHwXgcGIEsk
xwBUa7fi6qjiVxyTF/cIoDxr47NU9VVdldyzFS0Ie5NbTg4BliZ8EaS9k333Z2xg266t/O9lOVK8
iHwAGzZ0DEyozxJZFrx0UUoahekuFMG+TMTVkA802Rx7dT+cVeCKr/nf2TYS3Thc5wPmaniTsoXb
kKjyNOBbo8oScv6J2zW7YpIH7RyLsrgqM7vhlZ/m9k24teIGDWCZ8Cvoy88m3Mnqxk8YXDMgAP/J
T8L4JmLRuqFJ6xDbJqruQzoQlBIMUe0sYPRX3whhdav43PFBKK8lGmZ8qBrJMPMEeJaItWW5h0eK
9jeDhzPsZx2DwKKxTNt/Eg1X6J4zcQLAU6MXnkpGwAw/6LPT7qGRwowT7zKkq/WZMNFWnPzM9qaT
DWlsPuKkpTyMQbF3YewYoxcSKdNkZCXGF9VnRn8UwwftvlkovR5EXxZrmAyiYfZkT1B/dJWKw1RM
1YfoLeSMCXrOlTqJgBKsnM0ccfRmiJCdmBK5a5b5HHGBpkRZRn4xDdKzRgI/2/RSHarsXc3wlmhz
eq+E71T2kodF4ftg7p1JvEYYyVY2kGqNTyWz7p+LH895WENkoqPVD5cCjDZMGaaN6ZrXGJ5Es0PC
Ch224+x9AP9QeZsSLq67NZb24ltUMgF8B4qu4vRv5HRX6IYVKYBfmG8Ma62nbuQ4kljs/IO7Ol4e
9NjJYGjrlfTX/2HvTJbjxtIs/SphuUcYcIGLwayqFg74SDpnkRQ3MIoD5hkX0+v0o/SL1Qcpslqh
rM7KWLZZW8QiFKToTsf0D+d8p0+zor9rqXBYnIWF9rHMdmkdMt7SMS8b8UhRkskg57FOWGMqwy9W
JeYs4LNeO9Il4+YwGwnxfD2W43nrZgLbl5pwfwV5MhEqwZi+YlroksbZHTLON5TjejZv0o4p0hZV
xwDIgmwKe1PkmMfvE8cR7PjtUoxJkBAk1e6W0Zb56yr972+J+0guw4RW5FKZeKb9xURQs2k0OJPg
z2b5UmIO7uGNm014bGqLHUIz6sA1hFVJ+16mrYehCevPNhdWd+dmwAqY5mCjZQ5WG63PwrGGUNjY
40Nm6PO4j/VeylOrWW540JAHegcFhZz2uNaxcFM9LcNO0UHPR8dYxvo6gyTJmyZhc7wa8mKeAi8b
Ncq8EFk96BNV1FssIQYz11m6lQ+037nECd46ewerZvNCIIlO+i8OPN3YphYTnWc0Ad3LhPNI+XyO
bOxTp7Kb7aIa50wCifUWEWXzsHD0JnAQs4AsJPGKocjoHOdqhkpfbTx7rhjpUkqjlpFhofYJIF7z
SDCpY7Pal4yAtiYJi5iFC9351rgEZLMwhW2+mSAelZRpafUaaSRDHEokP54/57VK9zgNiuYkco25
+IJvR56WKLb0FyK7MVaRw6QkZheX/FTfqueme3QWwZT4EoXxNBFzEhbRoxMXVCIbb4wgaW5S0LsW
lMiCBswQSTFexMuMvXQAXqB2yrGb7lhPlRhOU0afh08cq/PB5pk2FChtLPERgvOrgzE2sxoAcG6k
x47kIt0Xrpu+mfnIhrRuI4lWebLBG4wUa+8ZUVIt3p+cRgSknXRuFREb8t4BMJdvZrvFps9eIPsY
0EiY7CNoxE7Z+mp9q8HR6DyGMO3YjM0BmYqq90yz2tVzuwDyT6QcT+3UCnU3imH6yu4vhlximUD4
u2FomOHrsfXZZZmmXXFJ5V+6adC/xNIeX5w+kTc9zRdl7aDqb6iZUvK2TQdY2ihlcTuY1AOBbTUj
CwJnqeOAJNkZwhJRUWiKhDF9gq0II6y3utMd4QGLkSAFFuPnlIadb6xyEKysNqwXyjAGDpVk7XrJ
rJPCCb1Nk2y4mItnOBL8p8b2Eu1165oso5JkitlFEEmK4xQPVAIgacjty9kBV0Hkr260Z/SRZM8i
FgPJZfApMaqbkkHsUER3hGsTG8H9r8mWZoegL1V7wDZWvq0Z+z8D8BRolIzv6NbRjFLQeMIsqakd
bsNYuiPnoEcROBJaMB50SdxM3iWybdsIIkDlxoGiOXxm0tBRFWSaAYUKReG7LQuNheloV/TGbahv
TaL/kp2NroskJ6OZb+J5pnDWtFLHHByOspkPuYcX8qKLq6zfEra9egPttmJLOg9FdDkLgXc3txw8
zAthVIzsx7rCylMn5Ehag3XnaTpb2wIv9gVHP/WAPEY8tzFK9u9J1pWtXxnUtJupKRdgPWDNCrSj
kH+JRWc+6CcDVbi/5E3Bu6aaY4a1cJwuUsug7gWzhPGWULmmPMbLkMq9RiTYiPlR1WB09cX2HQSI
Lj8+y43ASKGqbXBLN2QutRCxqI3c5nKMPa0JdDeP31ynm4hikCp7crqZKr/Nu7BnS81a00/bVJyB
dmpvER/aF8QRctmEVpZ/GhZymR0wdyZ14yQ5ZMAu5qs4Lj1xjQaXQTRvK9knPQ67DZKAjqxAqdk3
00AFCD6iGl8U8wjhu1ROdyDpcwmYym3w7VYmeYNYz8n3MGl4bkhWs8FaOssjpzHCmDHF+0iEFBlw
m4bdrNgwyzIfLKvF8NqxAHa5tfcjLbZdlTemh8ma38pdS5oc1eCmsfXhOaT7rzYaVrRuXZgSCjqo
fkIgBrMCx11OILdtzW+kFchboizMr43E0rZJtZDix2PIep0tUw3MLipfGWk6x2xU0/w0xK58Ba4Q
fTgMQUsc9L11GSpdEV+Y5+JOn5w8vi7rRmN2qLi4YLTV8k0jEQV8hIsrl51CYb/JYq60m9Yze7iq
BnKog0UK0KdbpHbha2bR7XIkUqiglqFaA1pEcranhEl9x63Bo4HUjPCkEpU1Lza4OqbpYQpFLKqz
edykVcfqvMhCgt+Mpp/ZHi+a7lxPxM7xPR3vcRPK0IM8XCEiuGRz4iyBkXXaENSQi7lWsQBm1PG1
PLuZJGGRYFvKO2TFFBkYVZNPwSU8bLgDml2ATKaH62PDIjm2lbA5xkR+w56OLOZJVj7r0OF6a/Dr
gtHWWeJax1RQJh5USQc3HIkm4272YnFTFYb+6RlZT8DmMGNfJb67OkuLIOsgWqblUxZZ9kVDxTzg
u8u7dx5nCjmFhodh01vjuGx7Seg1eoM+bR8UjgOISp2MzPeWVJjmcllH0J9JkurJW+M2QEqgxGSt
31vVlGGV9pJv7EcL3OyjqiYSU6mAN04+oL6KcbSd1xlNHxRqTM8N6id4NqleJV+EsmOqgy6Wy96p
40hAFHAGtU0Y0C1P/MTZ3pX6RJsTVg5jTzYjACeXsUSXU1VugWBF9cWuxE0vAy3P+7mAvd7N1oHf
g2HgIGu3AkPqTIz+u5CZPlmvtBobAQ3dxOHo8c+ms8I02mptzAXBgI8FHGubmNB5neE9OoXQfsIb
XcivuEsa91Ijp5XQnSajkpxQYWyEaOUCwWcusqOI0DE+QFZoz1PctxVRBFVOlFXHjfDQNTlAqGZo
xa6PiDkOXNNBk5Ax6amuLKMCqhoC8AWybC8MPXD0xdrGFQC+T2KYk+YpbkWICIp8TgftoGkySQvJ
3aHee2ngxyyHwYv09nHQ60oQC2/iw0p5kBVvKezl6lS0Bu9LwwEbQ4bLEwaIvpFVsIVozCp3AZ00
ROw3s7wmJIeW3b0smiqNDgj1qvKSAPieSYrsZkCsQwiD5Iy/GtkglRKRUofa1jWdPDdXjwiXp+5T
SGHjMuIZmUm4CwncSDzE/tCPcyIpIrSyQmRhc8TeYqtJ+1NtLl0H2BmkP9mL7VS+UYqQ6tCSR/y1
mVJ8BgqPaHsgGWx5KAakIkHPCoqJPd7jV30po/zG4Jg42xGxTnHhaZAfUcSNI9N/25qi27ka2/EZ
hryuznMpKnVA70fERzkugJc2U1LpYj9nunxOyXf87DiJCzz+MpyCqBL5upQceuAdLrJIbaPzOGy5
V2lNfldzJaa+QFU7BtNC9sqlzjP7ibN3avchS5aPnCyB8MLoQDNs4fKW8znN6feOBBa16CAkuUVc
UUhqwNVaZB3NFk3ma0FGghWAa3Mw4COAjnWeITpLf62oeXwkwyyjK8J3Q6CtQ9g/IWRD+GamGetw
C6VtdAhF4TKV1Ti6PDqAnHyTqoD1YBQL6ZTkt9pQ6RowHqeSrbcb+TjbnO6wiFpqFMC44J1bVCkF
U4nFMt9Cxr6w5lPL0hnvlHzATDKiZBvGJUFHvl4SOt34TMWXOkh1NF47Cyj3c0zOq4TUjRhgR9wn
BC7XsevhJHOvhCsMeKba9UxKilNksBchMINfJ6jBWPGs17J0DIyJVDHmcypN4AdNZBFuCRHTYAv2
GAYIUcpq3Y8XzLP48HDf+oRQsrrso3b09qGHvOqrZkwUMLQ/c3sQc6HHF4izSxHEc+PUbE4IIdiy
X3KXLWpHXL/mzMBzU8T06ddK720T4nOt6wi9+rY7WwL0s8+h1tOLSYwktTVIZLnL4PMc77kaMuMB
Gse6oMy1VqfWWLTbUNS1fWlooW5dD+3SLK+Zy7Ps2GgttHCbBzps0MXFCSUv0GwMXDdxWZjlc2i3
UXNR0Zwyv2lADtzWIpwTGjmTEVAlaq146rqFMT3696h71cB2aTcEClTdY1shEL0k9XXGvOjVUw23
l1xO9z1pF3ZEGxh8g21QjhVMqcVoTez7xrIsb7uxMtSTiohsLrF/WBq6nCV0+mVrWFnWfbWZKlLj
sbQnPBNXbJ6Wm4Uah7N/NAzneUR1Yq9Z4lXYBUKEtXrg/F8Js1DyvDV5xptEcQWJocz3w5wjCNJi
NUMqJhkuHaC/aW17TOENRyf4Kag55rpuGVGwxwegmLhV8kQcGyg68E/acLv07Yx8pQmz2LheRkON
KES6RX2t+swQZxIOXVizSwLmZ5WLo5KnhI3YAedZuvTzRRXZUZZdWD/iKIcf4ZSjpQFtgflHamVt
rQmWDNlIs2RlSbKl7SCjuUi+J16O39Mvy+9JmDz5xGXxPR+z6zrvmHxPzbSZkXJvBzBp+skarEn/
y+IwoYhDCdIiVsTVgFpwo9MUvRHZiW6QnBhYsx6j3wtPWfTAZNqQ5al0+ivNOVAZRg4KJok0ANLE
FEfWtA9HitX63ksTJk/HVKWgUw/sQUTRvrp6UnFFZjmqxfnCrQ2sAcsa/XA7gLaFm4D6NHf6x4FR
i8mGqMhSIoCKrqL523Frs/X+ZE3DSvUep54p2aQh4o4C01gSKwfjJGID2UMyd/l2KGYbIWhdhx5V
bNxI9AAdzvqGu6dgH8jDOGptDRVuXMxdUJHByx4y7ofIS7ajTjzwHYmSMWgGVpyu2R0RiMnpBvao
zqNi4L1596adQPxo2assQeQ0EWPRvARBNo6du+8rM31sMsUaONEj4KDmUnwmuGLURqaj/OCxBs0D
+pD75Cxl+AJVgi/VyIofUuV6+0mHO3dYsWEvRtvIpxL03HPclTF5EuQkp9WujT0e10Mvp3yLk8jA
xZKQ1buUbLd/uEv/vyP/bwSyWlJic/y/Z6XdQdb/eK+6394/frtMXsu3SrX93377KCk75uP7v/+f
n/FHdppp/M4Y0PC8NWgJUDAewR8WfWP9Cq4pvMCuSeAPZvu/W/RN53fB03Ids0tBXKCJ8e4Pi/76
JZO3idkcYxybJfuvWPRXQMDP3kkXWxVsN0u6GIaxM7q/OFGF7oGSlHl1GxWfqfVl0vEwZStSwoFc
X25XMWBFIAFAPGRvMVHs7f/ghjNWu9tP7s1/eAe/eP3ikFmh1/IOmpo6cpmID4qCigid8TwfZZsF
bnObKLCq9Ig2cVfa+/fD95fO5oeq4N9/W//OW1XPLfr+/j/+7U9/+tcQFE9JltQf78nrrz/rTz+6
+4/vX44+quC1f/3TH8Aycx7dqo92vvvoVP7jbfzxnf/qF/84G0mS/vj3v3GCljxv7j5g+JQ/n6hM
ev7Zie7z1tp/+P4fJzXZfpZh25yzEvOvLldb8Y+TWuq/O1LXpSM4raXLd/zXSS3s3zFtC3YHOrGA
eOD5S3+c1ML63cLsiWZeN0zshK77V05qXuLnM8p0iB3klR0JvdXlddZz/icjp8PDcQQRSyvc1tbZ
wAJwSnRx+9OHcfPjBP2tVMUNaVA9vIp/eBEmmFyftsV8G0Pn9wvrpxdR8JI0l4naanSUJ0lXc2jQ
cx//+av8Al7gFsCP112XD5OXkO5q8PzpVVL0sRX3gTbom1AHWZ88xPgfd8mAOrhCl/Y/cBdWP+9P
1+KPl3PRFErWS4hHfnm5Dp2QmhAYBGENQDWcM8+f1m6XITLxFcacnGSmXCLVkMv+81/0v39lls9g
pqVjcwL86Ret+pAi3QQ8GOZDfhnZQ8lypS62ojfhKGXofpgkzEf0JPOPpxkXL1fNf3Mgf7Xjrh+x
w8t6HvAxiuVf7LhAWyk4c17ZayACjSPbywHlhB+7ffTXbP98vKxxeQ17PcfX8+fPv2QShQrTpqsC
ENbkx+pRvWugO4I6mufgn3+ehv2Pnyh2XJs8TDAGOpCBXz7RoirhTiZuGYAwtEi8qlRxSoQT3ScG
vdZWC8v2hS557EjwYUztz/hyjzlN2UvehCYrinhkZcjwmWnJED4K242roJ2z5NNFQcv6uHSemWTS
j9UT8gfh+qlwqSFbE1UflTbBIEvddc8zxKsnC1bTCwkfwN5sx1zdn4tCihX2vR6InOEHgq5YyG0M
JLnagTxaZxmWfsnILgl9ewn7y2IMaREt1VgAslJteZSAQ95CsHHWdvAYKPF/BaztIRbe5wSnVvPZ
UxAv0TQdKt+4BC3nYHrFHeS5Zy81o9dQtd5j34nwE6cmp7nK6/J9VAh4jmPaSSPo+7xAPpovbMoN
GO+bVi1f2Em4D7OcrS9xW1GZglucLL+HN28TimtpX1OEFW9iRiZEcTamBrVxkV4l9qjNmyJ1UN/O
RPOiQrG1SAXSHWLJD5FTz1i+n9AMdl0fyJ45OT7QhVIV33HyyvSQSWVox3qzkSPWA+W5KH/Lup/f
aruMPnRnjdEAVaz2etvEzyhEkwd9TAhUoOm1H9igj+yZUid/d2lDY364p5/HVGuuaMmYvjk6hTBO
JYI1lzi+bntPPxW1QNZiaZqWb9rWnTBqS8miabQXYhI1sx93ZJ6xvJgrgwHUQFSAkri4miK3rwyz
67B3QXd89+BB3Ca6jmZMFzHrE7LzmrNGujesxHwpCTGvlxSbSG2nW34naIdjumr5urRMXmvkb2wo
WWZfZCbrgp3Bilv357KerkU3ON12MKxiqyeQRw6xjfQhQnsTaBURNgdIYMs7/GrmjtO89J2PooDN
4Tza0+eAresxH9OZpUM7PEE+ZVNXotwgMJ7mt/HZktrPrmwEGZkQ91CcYiF8Yr1Dy10bOdkcVW8f
h7p191GcDN+U25t3rV53QVItw2ffd+B3R6MjaiEu9VuB1LO8/OeXuvilgvpeJ65PO4pFaaD5WzEd
Pz0karXg67DoW0Cf4iX10Mi7+9H7QmDJxlu9ayQhdkR6agpQX3lfN2+jCbeakZJ3Jb3LqbgeU+Su
JlTuh35mMavtpi7/cYP/S2XWv1ZD/b8WrgwJ7qcDtlZ0f9RfV68F9de9ev/f/6v67b367V7lP9dT
3//ej3rKlL97FD+MtHn0Spfq6O/1lDB/p0J3gKtYlOqOvkYv/8HxMgSdgE0HYBikwFAn8Db+3iT8
jgTac/BLASWxHf75K/UU5dcvdYgQvAduB57rGqblGd9PwZ9OMdbNdlVP6nFAOLUVC5DjSy10uwuY
zMs1PsZhs8TKY53lodVhUnVMQpcRZlxJkuIKcQs2tj955srUnEEa1kjC4IbkhyaWLKKs7LVQBaSd
xsLCUd6k3kK7Add6mw6hOFDX2gflSPz4UvuIHLQdGY7mTRdN17Avb52mP8JPvCMtCfcM3O9AK/pP
0UZPeUIwkeFcgdVfg/BwezHyOo56I3eRJrMbIsnEA4F7TFHD2pwuNDtJSYWwSLWA/q5Vr5abaTli
9rG5N4wK+12n9nPhxrcDiuINEaMPeWm0ZDQAP02wzHxOhoUwd2Tb9xX1sHWdGqtVuUtRmm8qxa2Z
PFS5lRHGPLQ2dDnpbIs7JJoZaFK4vwzTyUAc2+FA4E57ZNhe3hIAAEw6CeMDOrn+QK5r+kWojuhb
vHPuVZHUrGg5bvGWcUR4KHL5icWBCeCiCyAZJpukbIma3TiW15KYn0D1zrMqAVVYeZlcJg0g+CU+
LXilMSNeufyOZCgfnVbdgYq9N6pqyz3/JsQiTH7tresM96UX30+lhjoHnIRZMrbEg/aA7IX5xphp
eGpsJXej5s3vZeWdkVSRi5onPWas1IUxjuEBGHOh3adKfdQxWSzIX0+Ckmhmq6LVDH039oDK5ZNI
wi78OpUDgXmAMTgui7c8YVNPk+s0IV6l84ul6RcsA8QNwwNfGVHkFk5T2FkHNBEkfY8Ma75Whmhm
fExoGAwEFKGkYhkJE26eO0QyT/lQyeQS9U8x3kH9HKNHknQouDeT6y3aDmqLBJCaYm9HnlHCrx7n
bqmzTTyY9c6LrdaGFKsGh1NJw1rSbR1vXfKUTMw/RjQIg88CD/+iBrXzgZgm8dCxln9ALoTTbHGn
w4ylOCamGDMgMlrYk2gV7t1Jedto6aMLV5bVNfnSGeCCIXf2gkRppqBoSq5I1NVOpVvXj1Brrecc
ZfJt4ZAcGBDLyVnDBg7xw7I4cxWErD0mDtbQh9vCKQnM3EiS93RflnNs5n6hQwlBZjyctRpICUlz
ddYGZGkji4ZBwDmH9DXdI22q4IA7OJ+tlKLru6eeEBALadaqjg65CgLRhIWxMYkvJ5DVVeeEsOgb
BKv4F0ZnzO9DtwD5qy9hjaiKIhysCQkco9F7RwYfxheYEyBCbNIxXvimMOjYtQKQz+UF+cf6aSK8
YIt4PDvikjRfrVqfHqm02lsrLoyPBm72A4PHnEAdkfFxKZbR+shVsuk5TjcRmvhtr6Mw2gicZ1Ng
VgyXB2eur2ZAwkcP3OhpsvXqmeF3tmd07X06ktiNAYbBG5RdZzdlY42cjyOC3ATfNXkPF6O7lnSQ
e3cO0tU9OgLh97M09yCypkMaVRjgSI1UgU3o4k1BdKuvAblB2zP0l/Wo6LrifLiKPSskh65e7gnx
Hdj7Js5tROF54dH6Fix4csgJs0FsJRo4H21O5I8FK0ddZXi1zQVUrqctASP7KUgcRI9erKewd2Zs
133LhqKQM2UkNhC8j9TI3ciEV5RO8a3BTXBdcz8KMoDmyMEjkgwNTkO/s4i83SxjoQUFsg/71KSj
eeOl3KZGPSz3imh53yLpzQegtzUVO+YFwd11L8gbWZkdsRHSwKnNqBnRliiSt5TNqD8Ime7Hstlz
h0veRZZ9zI0WH8BLg5iIZE9m93AZ1TnhjtauEyhuR63Stz0ZxsTsWCOlDRWxGoAmMDXbj32JsCUD
R4ZGMtpWVSZOQwN1JSrLDm/UZIz+2ub6DF/XgFwaHwLAt4Shko6BvlI5n6OJ7y5EvehrdQGn27Dq
Q0Oi5Rhb5p1SJNlZMv10yQ4WkX6DiSpBr6PnF7GF5U8P+XrRtpRcmFYpz1OxXyYgEKNEjOjKB69c
A+U1znoQ+N1t7w3U0anBrDpPyi9cThAaxOIbTXeuMg1dZljc6j132Njs8RSzqtFcMqZCyLUBDN5v
Uzo+Ibp7mRf7wQ7jo5MBNJlbrJ+rAWpjm8Z0StzQusiHGLumiOClR807j+WbjDr3oqpJnhKtuEmW
WgHOFdmmcNxrQ4Y5BkFccWTPE4vVwdutYCJGs2WhjXNuy0w7A/J/q1oZyKRLt+Q6a7sIHzPC2+oI
ieAqjHCCwS79EpbsUq2kfRvH/oOtY3VRuXxCGexsL9d3+Ahu86U46wpdSTxypy/aukddBGg5nNOX
yJXnmCcmiGjdJ0bgrfN4kk3xTRbpL0pNJz2uzGAaOOPqXN2tERJ2nWMVJ+QmtJdqF4YTXVTJzrZ+
C83u3WpCFGHdCyK2AgZNtDPqkmgXRgxBoWuoWvp7OhuNgPN2vGCO3mMMM9AphuWzMxFUhFgFcjwx
b42DawpF1UPH0TkWc1wGOrbsXmZfEJ5YyGwj4HizwFmFCbRHleijep6gNpU12U0aOh5mUKtPxMSq
u+JdJA3PabBbeenk3F4aAVOggh/Ce6L3qt2HqfZ4LOTLofdIyS54sETSuXac7H3JnaO2UoYGe96O
beNtPZUUO6cVj0nm3nAwvtWriG6FcyMyCnE0iO1gJ+exTchWSMp3Qke/5hrK6cS9F4p1Pe2X5/ne
xLaPougZczxKpprffWy/ys6MnwQR6BsCytHcpQYZ017f7UnsHJ8WFy/omJnGlYkJ6TGtCtIxBw18
RjJ9JrTbQVw3wsesgZmLmPM05s0QEUw08jISyJZG2YNhNYrevmTzrNoH7K2XRKpOQc90b2cnpN5n
VTtsEtmqI78/7gtXsrxW+cmGk6d6CpyQ9byPwKE6t4BZWWq5MLtJDNwZSPqD2k3zdR/IvU2E5Yux
4EfVCgUaS7yy3Ur2HVOUY5e5u3bsIJXh0UKMj9hvl4bGRx53qCcqkH8m+IvZcz5p059QiC/ExnTN
mvGsZ+AFSHAucU9TKTgviUu1GOaee4mw1w5aj0nK0NX9tobsgfRBaVeIOcuz0j3UOwk2qaq5GQwx
EdNuRBcp2QOnyTFujIUoXzR86Vc90c2dARDnSJxnfp1mqrzCrIQDvpyedI/Jj+aqLOi4H2MVYgn9
iRZDV/gI9ZGlcht1z6xTJUbjuLnDtnXveYjUrUUsXzs+s3udqNg1CG5yArLe8Xjk0/zgOA3JMaxj
+xsiAhGek1yzwrkZ0TSoGJLM7/vE2LhF4r11vYmvcTHIUFEZme0iedOZqt6zzXvpzLy5Cg3NuVka
fKEsOE9RgW51k+Wan9t55ANgu9BkRe7qVF/jt0SIRD4bxh5kbZgL4D8s5tlG8qm64bx0zVHTl0sT
hybqbWKqSL+5R81hscDgxupUOJPyMh0uJLULdnSS4BE33Yh2PpT5eFPETnZonco7xbk0jnkz5sdE
4cgri/TLnOSHpBy+UcaClmrmM2zN+svE0GQj2qbBxRtGl+xLkf8k85C9NO6ERF0ug7vpTWpEZa5o
uyE8wUxZTl6v6qOtk0uthxZxLQrwArC4XGYudiCZogVudJHUnxby0WUNTnewlqHvdvyM1EeY6Val
E4SNQKZMdrh3EShuItS0CpJT5OjnqK2lfMc77shTFzEDS6jiRubVYKLA2m31CIEL8r+Wb2/9SeiR
7Lag1K2dLJr0IhTt9BoujkMzVnt6BRAL2gPGl8G1/MyG+b+dJns8l0VCjDx324RqOgUM7xwc0pe6
Hs6Oo00Z93Z87N9sqCbx3kZ74mS7sE6IG9u0VBl0fwIxuwQBYzaFPOvAzosjYsMscQKnbZFYWhMp
cIIfZ2KWviJfZw1VnrnFeXvIYq5Bsps5RwbxGgI8KCkTC0fIH0VHcHYRKwfdYWbansMNSlU2dUfh
xR474DTV20ukvQt7ps4z83yjp11nP0QMHpERzFptfxijnL4VTpGdmUKV5HLZUIhKdNeiGB5GnjwY
V6VMiwBxnfvYKwSg6MyzBncdYc7IUtxXo0e89dRaatjOThjRCi6fSMVApQBx8ntM+jAfrkkeeJ6Q
BrH8QoumK+Ic2gijj9M2p2Z0AuJkMY5C+T9TDdWb0nVO5pi5yG9a9B5l/6yEgasw4ykytW4PfAWj
P5rLTdE7TxZqmMBr5XhFaEm1z0Fr+i3P060u9BCdkVMERDjzVCPCBPvTIcbbubVK3Ah23xF8TtHo
52jc4Lw0Z/Qw1YO5kLEjaeB9p+VxheXvOsuX6oC8N9qnnvPIIb4xo5DHV3wwe4yxcO++xFVs7ZDe
vLYTpLeMMTG3smsSoJ9RyuAlhduNGo2gNJEqXrFzn3AAMNQj2W+uuPKJYT/JOFuxNZlNcipNy0BQ
cRkC3m7ITigujKJ7Np30DhbaZWPaNzi4gXO11bYV6CmRcD7mFV5prAThqRqQypA8OyPZLj4X07hN
NQqIGEY/cjbsASxm/FSr5aZrhy9TAmtySEwUtQ23YWAKtrBSPxbMO2c6flr5lrQFmR40HTkdrFkV
DHOv4wbor0XGKNcseORPIr30rG56pc/Ut3OrferMECsvYjTsgBlWOsItD/EUsKVUHVfamGGp3CdC
neBU6RzbqHghueRyQbwLlyS8d9MKBoTSmovRzI5JSlbKMsQ3sm6Xfb7isuaR4D3eJ2CWat7UsXeX
5O3OcxAoJKoiX1S+MlKeDpGZEUuySAbBeppvTRs6nZ2dkWHjzowFL+JML7rD82vWYQGaqM8QtSXp
LZs2SoCsNvaqjZNtXJjfvLK5s8xuZ+rImnlf5dbiM9s2q1geHHF8zFs2OmrCzaWX0ze9nl8dszaD
0sFFqBWO2DaL2JpLTfAHGd8p2gd7IAURtSE3OafdO1ASL+fK4RkTw6Yjp1g7cU0+xcR7kRmR0pdP
qve9mYyr3iWcFaX3pyU8tTOn6skU89U65gfXCbuvBO0GiaEF6ZJ2G5VMxE0ME45qnHZMq6gXYIrg
k/3EJvDgDlUV8Aa9jWV0733EyB+T8sacOU8Mz1yDKIbXVEueVU3KJtP+Cy+FsQb47UxZKtHHp2eO
0TPSTfCLaDEDBfUzwBQMMKspoj3KwDLAiOajwIq2UuQLai+NdihN4Sa4jg+/S5DMSOrgZGNFHEc9
OyAcg2oI+B7ERApXCRPzgdFQdzSFcV219Lw47pIANdudOTRPeDFoPhCkb1SfkBLGzH2TWP3ZAgKw
UXCTIeJ5aHnM4SuKu71w2m2FYsWvl6zwy7BRt7aJby4vrSZQRnLK1XQ1Ee3rD8PyanFPCqpo7rdt
r5ZtGOY0yU6+HM0ZlWaY2fpJ9PWmL+LUH9hj7J3KSs+li4Qvgp7AJb/PaciQ4z5ppriY3Vwgh8cX
WTp2ymxI4riVcOz4FPGIWTMZg+bORbJlMAs6DfiZPPal6dThDpjD6zArbZ8UyUtdG7+yG3nSGAKF
7kTFJo0rAu5wX5CrS3m3Zz5IgpF2TlPgcJiv3xzRnfohPFRrK0gmJ563VQYod62AYIpUbt5Q0i94
x0gG17pvKWU0/LzFX+hPUCoduZy2wGRjFGTZgRi9ayAc29KLAn0AkAUgQ5mdL5hHvYOeZARPormZ
fmZU7koNfutSrKegh/AF78HAHDW3PrlDiTa1hnJdnIFEHbKxuijb+Qtw3AOSuHvp4RrKovFrJsN7
AUiNhEDmOCTrYtcoccyYnIFhN+0YlzSbsk62SsergWUkPMOVuq67pfWjBR1GaIWPRJsfF6tnj2CX
jW+gOMfxNd4KzCL0UiEMPbBajCfUdcO4xTDLIsBlfTH05X3bZVte8J7N9gXRoDievensTSPyt/mw
lPYtXj1IKQgLGeiBB1llzhbDKlAgfrh01z0V8haeK3LEiNtNHj9ByDp5YgjKidsA8q1zJDxmER2z
19RaSE1PjPfCw2DRABJabCg+EWxaV/nCKc5eEW+9iDW2xZqJu2jgsrW0xPgeszwkXlgLV2fktRW2
b0MLmd9Ql32av+v9f7J3JsmNI+m23sq1miMNcPTDRxJs1VB9SBOYpFCg7+HuAHZ0B28Vd2PvY1aV
3ciozuqNa5aWEQpSJOBw/88535ke59ETkARMGwMqsWmLE7Lh6Ku+WNQx880X/llgdpAk2rgF/4ev
lkb3aBBN92kn7S4I42NaQVINgn4Hq3Fe546OWtziecCWsJGMaCzdv0u0Ilak6qTK/s0uFn2q6cRu
0GFXDtvXHVSKfDcBGfbtmQ2Vu636+j2s+8eg8E+tgC1Af1xkZ2RGYqa9s1JPSUn1O7WWjNZIs60l
NY0owrdz4EThICwOx+5lzf0CmEaLlRQ8z6luJFy/oc/2aqHxbIgV9avohrUKbsSoijNEFHnvLZUi
/SRTYlk73Nkw/RYGSeFu9Ab/xm4nSz2KQaagqFJpDntudrcF5DmX5qdOGThNVbEQ6PE4WDFzzNmd
pY6F0dYbwshmF63OsqMtvXbB0uHuHP0IQijDHqfrgOR5GJr1nVGaWX/olOl3KZ953NLg2rj9d8yD
TXqlKRPbpGxX9bkAAkMpK/XXA9EyG/cls3Eav/GiepX1Bq3jg3lE4p0cABT90zSapDIS/mhYVaat
QZxh3vLlrscrmX71U+ZshEMy5RTLrq8e7Clm82iPqBGFBKRIyjJ29+h0jHGcoBYPZT70x0npesc+
1J13LvzFG1KGHQnSfKTAjt1jb244ouni5AVN0b8nxeK0q6Zp636bJ9QZ72QasEkAn9jfNGUJpKyY
1WPTjhyI6z4ZU2YRTilWTPIW89oMDe8OBFs67xl6O+GqJlzHBLXubXywqcWKXOntOFZ4usrZhmlU
O+CBVtT0+szzPSu9VdpPRx6/lQTCiJB7UqJLxE3pEOa56WtTlFGhwb9t+NrpPsYTDgOxlJU17YAr
1hAp5i6pDgyObIitFY70kz8yfvTJY6+suQM3DdJ+BW8nPzStVR8CvPWUIxF+BUTSGfy3T9NIhVgw
X9MZDPpLuEYRIVQBYQx8YVR7TZngAunWIqDtSyzOo+u78hjwZ+xIa3kZagWX5HPGpQjnpw7ipwmY
w9ug2PmhH1u5TaseBfG0hHHr8eZGf0Pz5LwO1QIswOp7xj4cV8Stkhbqwzjl/irI0xTDvZh3ZsXz
plJGBeeyLWiWW+pNXI3VObOgZQg7uE5dmK/8vkodLTwBd5jai53Ml5AbNGmOnWNf4wspjvGMouUt
5XsPixVeBBQ/jLLuyQINtskL/6XTl9sRFu4RxzBVtlWrtohdZNZ8zSqbTruwaOydJ4t6a+RYdQnB
xIA25LbwY8TzwJ/3yqZQLU7AqciquzONAU2FqERk2QjUTsYhqvYD9Hcy8yygdDzZcb/l+wL+k8/u
d9qz5bM1AHVbpW5uHNtQczX1fnlXjgUhvd7s97YeQLtybpjMzgjWF8nzwEnBXNndBMUpN9wH4VnD
qcrIw2i/vwxqMP0T5sz29OzcUXC2F33BDIru25VpyfsmCa4ElE2swSQ7DChQ4HaJF2Ux20p7ek6V
82WLVN+M+F7nlZ3p69KwnsOsmSNHTTmA4zLeoZSCDsjDAPJGB6W7MBkLFgg4bd/tPGZDsLrlOtS4
BJpJd5FsHHPNmI7ZDQZxCpqDveA0sNaqDLdZUdX3xI3HO2kuJ09KhgkjGxhJVwgPL1gwHvzGXQ1P
b4/qNDwPpge3WyTpYxiP19XifgY63jq0zh5LJo60wSpnN9Dm9BmjHUQkEJi0QyxZ+4ogwZAzOwaU
Q9FhpeaDXVvzoVKhf0VYPDvPBVFHd07GA3ynF1ma8T7jgkcXBMETdjEeZ9ny+MhtKAz0GK5aP2w3
sh0BOZixjSXA4Bme+uGA0aodVgw35SrjS79BTzPvAOxBe6XVbsPwydg6OfA7x/KNqDHlbcUas+rT
OHxbijo7tQV8IDmirJD09G8Awg+cgkr/OnameRMueJ3mEpDjhbNZDpxGlgu7HnAqh7Oq6484dcSN
ImOwxgF+K8kRrMIpZVNgt6+BM0Ww4gjgJ+hxtmYfCEsjY+tn6l0vCDiRWqCidRHWPWwwgsclGSSi
02awc9F1NhbnW0IfhT2svDmFMqTC6rtv18+pPeXsTo0U1cy/NzvpbCcYiCt3St46sFIncJh2tnZE
+yo6krfEMs1tk6bPEP9mMG0gKHPySJSF+gE++TatLuoG8idS5xnIJ5kxx60f2Z7DMy21F3FYTJ6U
Z99NRfaZVVaw8lX9VFnFkwevfk+64q2ABHVnww278t1SX87Qy5ZElDxxZCF2OMbLdWpKqq6ZMRIF
LMBDFJlemSEH12Ap23vlUQWuq6Hf9HFICzsNevHLknBmrYrKJ8sl+7t6GmjeTvLivUZPXjWiCEcw
PYuKvBBc4zi5xS6u/LWlYTZ7JpBXUsLW2hlxhjHlSND93OQ9Sed7Ym8MkUzDPeStG28pi/qOp05e
taXzo9AIEqCom/OgYpKJFB5PjAUqx+qfk55Y8JJAZCr8tidyNAysIHV4ALPHhsmCB5rN+mR78OrS
joOU38B5IrKYRboKh8Pg0Pnqq1vAS8Od1YdX0JcK6LUWpUdF8cIgKTm5Pd32pR7thyrz0Beajgbt
Sd2T5TwSoys3LluPvevM6aYTfRV5cgGcZ5o/ygSNH079Uz8v122QHWSdftmeKMmaddDdsd1/yyqM
SbMX61XTgSilQsq7IbZ5BqiErJIU9gSv2nt0Ymc8kFVyz5gAKMDkattQNE7YK3QJ3Khag2q244jG
lTwiD3FdJYaPG4+bX7SZR4KFk+YMB/eUGtVVfwF/Zoker2IwVFyBKeqyl1LfWDfveBdCHp3eZO/H
zqAXs87Ds2HQB6CAfWyhVVvXQwfx3RtFfphkDiukCLzgLkiYJBML18/ceCN4aELq3Mbf2laf6WN5
5mp4Sgcyy8Hsf+QM1S/GJsCkvc22tgfaQDr2XcyWcc+0njSN428CVh4+BFb/fu4C4iBtvB95LEO3
gQtrOMDm6jGsKMdMnzPT+iKpb7Nbn19Mu9D1ioYEsRONN12KKi16E5sQeSt+6vHdsitS+4zPe2dR
pXBoHWx0GJpI/eGYa1dxqr7PCSMAD8T4ZuKdXossXZgmTlA1a442rJ80aWRZK+/oSU52bOum7eQb
r5lH/ooK3uzQclfv3bTGnUZyM96xlfAP3D42iHzhkk3zuqvaLt5BEyYHsw66J2Oc8TWkM1lckpC5
x6l+GeoW8A6QRahAQPhRKo7J7BHlGoi/5eDQSCbac9T4bREBhGtuoO6c/CnfpIF/gs/7iGP0qRKQ
YQOmw9em8vNrN/VP3CzZkRILm30Y0Y8gl5+ObFGU8oI54oQsRg6JMTIkxXVIHfIJ+MLGduL3PrT0
Q63DK52h4tC3WdrJdWLXI4goEIpumFGfNGv3FIMCmoTBMZY7xpLTfohd7KA1u7L1iAAAaaOIfvdG
/ccm9ifMvv84VfJ/lq/+4z3LcYr9bBHjZ/5iuDd/CwLTdPCzO5e8hsDT/peiR+c3bgo80/jDcGz/
bBBzyJeQOuEJA/fMp8QJC/BfDWLBb3ZoYw1j/m//Hj75dwxiv3rh6Q0AiINBnQWZOMvvLUE/ucOW
1EzBuKT0ky5NtkdZNF4N6VT/oozKurjPf3an8zIOjR5kZigFJJb8i1O7DqFZLnisSQjW/oFjTRt5
NYczhBj9gvfkuxa63ateVLSn1vMZZmy7nwqreAfLQsfvwqNuQw+wt1cu09OlZGMXA2n7Fy7vX43X
vE1Y2bwPmwACzrlfTPQZq/wgilpELjQmlAASqSuOm8lJjtMX8J/4OoOEtxnxAf6bWRr795cWfOWX
WI/r2r+8dJ0DbJ0RiaIlLcp7XQ7jy1hpkyy7BIkjffJgOO3fK8wNqxKwzkuTp8OLI/PhuvJ6WJ7s
Ln+6jP+Ou/7vXBpYBhwuNd4UrvdfvKl5SiTElDUHTuxMTEeJo25Lv6o+//2Xubjdw8v1d7nm/2iB
7S5MSYdSqahJK5KaFISsAb702/+PV+F+8bFqmpggf/Hvw0zFfBB0U5SVgNvBfBvbwIw//vmL/J2r
3HMZcZgocxxKvF/yUHHHas5eDh9uFtvXjmfOG2p8mnsxeIQbccKvyxA6yz9/0cvn84dbixWE3Ict
PNPD+GZdvsaf7mBhD2B38VpGsLje2qLJzksgLk+nGiYYCsvKn4tqO1QcIUKMcs///NX/5iK5vDor
CEdN8kF0Ff7x1RdG3RPERgHcujxjSvLPFLfK+3/+IvYlNPfHX5LaW59/3g59utBC85f1I2ktzd2I
U6VrqGGhIV1f516SH4vFRkiekyR/jUOQYUDR++se2M1uERUVK0xNN6UcvkIxjW9ML4tiTeFDPVG2
beu3RBL9QbIFklTo8iiDLKfNu1BAn/mN/BgkLPurOb+rrQUqSrxIun4g8JOdL8xhF1SDO66yHKuL
cj0GMYUgBc2u3JRPsp8zpuhMwYfeLe8mm36oHB7pKyCUZQd6w8doV+Y//M4xHnO3mbdKaoWTW3jz
umBRjvLOU0en9OvrsmcbYM8z4D6iy5zGy685Gdov6dLJUk4QSfKAXQhOriaikC++qQBfFSQSkDBg
yIdHu/NKazUqe/m+XIrXKn76SDlN/gRN1qbWwSBqu24TLJMJnxTMsba1XqWXgzoa6xflc0JooDvx
dyYH4laVQV72cIRKKpm2BuDmBb+XiLcJgv0GsM64DctZvXgw6zdZXoUbmi2cG7gOnGnKAaUhsSh8
cPoBepGiKqdckwJfoh76xz20efUNd0EQlV3WrmCVuC44s2kfeATNq4bqGXj73UEMub33cQAffAfy
Z9+4Rne0+QrpEpi+gVTmKGT3zs5tp2TfsojD3DWtQ2803uHS4IW3NFAHyb5rx1Pav29n8y3lyzkT
CaXkwQ43jWeM5zyXtA6AUENba9S+AdW+EVqDQo4f4Jzes1GdD51pboven7GRAtrPyAlI13p3VJ4S
U6fAwotbZ98bikFLUjCdnpjlpIxWoqJ09yOVGcccBE4Ernh48+W4t73YWreSK4hgZVVL+PG2s5Y6
e2GsBYvJPMlMfDCwGynHcs8AkO6pbliiJcnaQ9gk4ZnTNmK84YhD3WBva4obC1Yjm1Rb7R1TvAU5
0kjzOdrl1WDIZ8btPf6w8Qic4Zvb2uqAFgAj13PBRKOpbUQS6pVOccuQqSOAXlj0OiU9VPuMI1ak
pmECSYcvkQaUhknbqnHEQ+OCfDMoUduHEuUE57ekfw3D9jzeBTMlSkxRBhRK+9YMSNksWmx6kzBI
7jP4awtcQ5gc8uHGiS2mozAOYLnaG1mL5X6gIuGQdgrfc198TIE37AALqmuRpiqqi4QdtCONFaPB
kvoHMLNVdZGbZghpQOrXbjuo/dDYp7nT+86ZXgfTxBWb1d9qhVCEK+o2X+o7kDfBU9g06ixKM3xV
slsOuUmXD0efc40Rc53prt5YDCAj0avvLqn0GZTGJUt/pld3R5L7eyzxdA5gCDZpTLhEGTSsoD09
NcK5ash8o6fzoYXWm8qY8PhifscGDNy1Dj4WJpHWYCkkaCGYf9HoMj6MkzaxkIAHVfRDbQzHqT4T
RtOl7WPDxyBahM03q1naFyObvhtBgJUSEvGmLI29o/3lZpiMTyPFKQkMmpOnndvz7cymb9XqmaNg
ZeE2uiD9xzEmTuINH/EM/71CZtNh+mbY6S0FIS8oXB1E/xK7SEVkhkIt5c7uQbgJJSzFlNOpiiWw
88NdYTHEbMnoM0m6s5byYHWLu20MNAsFKoXbqTxPZhPAJbJd1oN2HaQhC/jg74Z+PGKQ+sjz+Sh9
aR/xWcFVq+Z31dEwBZaGC4WvuGnlS58m+BeH+RX+0I2UVR11Gn3I7N2YYWPtfADkoMEN5fWQmelT
PeTfIC+X/2IjRy7wb55Vv7dRs9lgB2DxZP7jI7EcShOQod9GYMmXeVtK3dZb4WaXmwL8U4KbfCrl
imBm390ksoi9ve4h4uNbVn0WtSQmF9j+WLC3Ey1Z9xkGbna7KGfJpqya5kMPMnyPS/bTW2sw60hD
xHmUuhl+UEPYOAQlDMPcD2UH2KYb5PxGM2f6YWQ0yWGoobAJx3gS02wl3ZY03Vi9245lyGiqPfcT
LXg+Z20J8Ba7sIUF3w+qH35pFO8SWYa6hyYYeeEchX9jmkCvePz6g7FVqFcfXH7idiSLdTbdBLuG
UMQRtnNqZGfwzcir1QV7TRufzMHHiIFc46C0u56XlPFlEEzMlChgKG4SZwruzXZc8h0SrWoPE3zD
dybMJO186S3vWiI18wCiWvIuNe1YRmbXtybxc85aG8xzHTKGr/txnbAtG1YDxlf8x0HcfDIX6zD+
KwPlTPc1C5sTj9VtgB0+X5cQ0p5caKd0PkACPwdObPN0cdXAh2kEU0DmTYRXRpFinfBILdLKRDYW
eGJs0nXQjTrwViI0FW3KDfYcHBsOsRDBiOAyFKsuulQaV1Cz++o6E7kCl0aNBtZ2QYTwSOusDqPe
1kzNKiDs+baFK0vfap0XL4w4xMX6QY/vBnxSMG98kS/McZJK5NtA1tV8CoFVVdveHWPIRAmYRmEW
vonEQnv5moRhiHQnJYpyKEqfNgHXbSlSwt703fVrlW4AWncuo/K5CTe4u7IvKvhY6itV1hvRTpS5
BiXRkxVYJocoQ1eZzHZN3VY8wpWDqp4znKN1xFNvcgaCc8qgjzGTFzw2bkgeVgVj0T6g1rFy6sE6
lqjiGJjAdPXxgcuioTdxwCS2MRKRHQjfqAWSszLw1nA6fTEApNjrOCWnHhEWcWigJFWK0dxiXCdz
Ut9rarUdOxqrST6hdbE8N348PWjQasUm5cnA8MPVgmkp18EdLieYv0mRVORii5TBeusyZ14vlFFE
GHHwT+GvM6c1sRiwSOhiM3bvKsDhNftF/0DXyPgttSzjzrOW6Rv/ZCLXRZoXn5KD23s3lxODtc49
c8n33VrR9Cn3s/CnZgNwW93inasFZvaKKlOLTGvHAuX4rwmCWbBSOcOfFWoe4CUW0QxT07gsOV+G
N54yqSe+rmLQn+SSWOiMWCIG4OzV6Mmu1Vtcr8q9zxK/91al0bCZyhTS5pbl3PewFEKXojiBVIyb
9TLjfLmoqyDR+bsxoFhsJk/wOHOsiZxQ0g3Gs0XVz7SeW2tSUWl1uCObKkXkZ6Qpjo7ljsWtbwHt
mhJD4FBmm31VMxu2ebbpuFl3emSKVwUhNQ0GDjN8vebsbls9OhLbFtKetpGvLvfK0K1Gv1C3RC40
onl2KWccxios1k4s6RzALRd+W0wf57/FlBDbbyodnvaLl8JiDGgrXhGMmQ5sUoJ31+mnp7mHkLe1
IP3QHKmpGN6yTLjP1QzoeAsyqy12s5EvLGC45VZi9HDY1MPsfy/RI+DTMAQ9TfA2bvRsMowPS+Ed
Q64OmJ18YQRRXMzjx8kh/7ZapkRycMiQLzYz16GG+dqHWO2XXmMXhm18O2lMjut0LuK7zh/J4I6m
ov9P1dwz9DVdujfmnrbdrVEgG156l9rvrK+OWLUtR8jNaHWUGgxh5jzYLjkPRGF7OC8agM6tRZK9
2xWuF98oSoUDDBj4TleDyE0TJz170UvJWV1ELVOOx9DNnMdS2xilYB4GGaPLCQHG9Tt963Vz/wFY
ltjRnNA9ujLncbnjxJF/i6EU4m5Xrn1LURyuHWuxkg9aQIMD6GwOEl2Qd2hYBNfIHZGUr2EosliB
9Qmge1mi75/9xvdhTbrOVK+RU4r+RLUc1kKzTPUH9RS4U1PgwThMLyk5bCwJc2VjCu9rnMM2tSEd
mvQSglLUZdvdBdDaPlvHaB/UzCFmTaXv8A5L1GTuSy6Q5bRGVZtqV11qj+f+lcaXBcTcmHfdxqKm
+gne45iSRy5h/dT0P6WHudV+yA5Juu4O8Fr8KbrJ+YIx3Gh4QoY6j0FjfIXws4EHCzckypAnehc0
CU/OurXdNxOdbYw6WyYv+AZT3G0mresRgWy0ZUTtpbmqrN57W2TS3ks9ZjSw0sPFmWEOOjoXnYRp
LcHJBQ7kbPFo8uvMJZICim9dzjHrmLaHRe1woBZPJQcISiuyqU0OPoOyW4Al+V1vph3PAbdBnKtr
cyjWbSEZ/ytL1s4qoTt9ORSOKt9tIJXbRJvIoSIJLhxP39NESrL0aXRH5JbGK8oxYg1pSu4RG0h1
Cr3SozawDdp1sQQj5reWURI0mHCJujnVjyIzwCA3NGzea9YxLqzLuQavz6OItb4fPUnQKQ+q6qzH
ULPf4MHqY5sxxgHUKEeoTZaV5cfF65OtGwwnctMP/fBcDF5wa+e5Q+cA0hKHVpBKZBhDTdsrPsry
Di0aImwxTQDlAYVTgUrTV89SOqXzR6suZrmKTsSXkUTdvJ78kSe6YSiCcIZSZberw6FLH72qdNj5
5+mrUVmQtpLcUKfKpzbwpKG+3uDrDu/7qUb9IY8QSI4/jgTZSNot3lbKhzo/TiU8pySMgwceF06/
LoJkwIXmMxADiKrHiddFxYOzEsdgm9v8fZr0AJ9AXqy0HJKyYYPxbVmeUJJFfSC0kxx9bcWvSjR5
sbZ5IKGy8YCcIyaX40Obu1O/ljIfvZcgkGDf+XbqRUdBjlOOrhnNOGLye1Bgloi/uaPDk7qyS31X
SpSKyGcDgfW/GseGLOCouKTZxO1sFXZgK5u5e7V9lWGEgJUcXrd6QHcLEKpcepSEdTnw+uJ6gO3t
AhBNJxqMgsEscVwv7m6pmPNsazF1D31O4QVahE6//EzwIEQZ5OJBoMX867Gfk+sYr16C5ckpv1Ig
g2RAUC+9y+4FVn1Sje2tMxaAFtCwMQr987mT9bdjJ3oCSE+TRQXkggD7x6288MLJFwlmiuGiAgsn
CSsyKxkQdr9pwbh0jvXYuhXhWmfG29COfQSjnGYmUStuF/howaEL1XToW6MlICQuYSo+CUzaORzz
73kWTH9+z/9RYf4kbE5S/1iHebhE9UFB/c9//9fXf537//m/9Sc8p58lmd//gT+LMv5vfKkWwopn
+owU0T7+Ksp4/IlFqIBxtG0KJzTF/6b2f6PP6YID85jRM6+//NFfRBnD/O2S5Xf5MYL2FxQZYK5/
R5f5fbr+81jXtC/TVBe1xLqIRuEvdK/SEdNcA5Jr6JEJ9dgiUi7DtNaOvSck0cOuFzyy9cg5DFKu
jA9+FbgOdRapfVQp9o1NRTrgyZyS7uzGfmKtx2Re3uaO4F7CFunRwSQk/sXh1+ET+MOcljajiyqA
gZ6Tr2e5v4yDC6eZSZW9KrfFkR4j+pzTDAPYmls0v8Omnq9S9vt3sNsJf8CKTG4hSHcEMoXNKNN2
jvYgpmfOj/ltOXm008jOMK70BQvC9K7+RqEF2VLDhOXiY6Xp12FrzS9oS87DReJiEcpK45NyF/1l
UpN9r2tyHq601UfuqOzaSGI/UriOMHD3dY4NXWxLJXHPmUtvUH2HzZC632QZfrhFjCs0ayg5gRJF
nBCc0/qn6/PvCCx/lAsu2DYkMWhCjusR/fWCXzQJyjXpiLl8WP5I60h4k0rsDUXfOJHwEaMtkuZ/
/n7+szj86fdL7R8vDtfv1FxkPy8Gv//A/yI8YFd5vocUyzP2oi78WaG1xW+eDx7JR9VxLd/1eUD8
BeFhhL+BKAOJ5gSQp0QoLki2v64Glv8baoiL3skPoeVZ1r+zFgjL++NMCT6Iiy/LMcEJOibnksv7
+FnkqWJqusj1YZAnR5Cv47DplquBJQojXNw8w6dhJM3voKM0cPrtRFr5APV1OGeh9GhEF9VpEH35
6I1ZQPjdwK9lmYTMEVauhtBibuslGu/4MLFbV914TNiyHFoARRvMSOtad6fe0yfXq8QXWO3XChN8
t8T3FKxEvDmKdRqY457GYGNO7bMzmjPvBPlEdM6RyNWphRk1an1r9xMRZ8Q44q41E+SSbYZRtOFW
z+pk9mRzcbn8MET4Iol6JhhsByO1DjP78xVbohV2OIPjmNceW00/cJpnTbSEbOqAc23moo8fu+4d
qYRNXubuCU6yoXU8Xr+zHpKq2AIyuRkdw9kuZvU4eeUOmzwtb8u+jbs97V6EreY9RqWCKFcRRgpX
06qDqFQT5+6xdm5SwSA+867RHJ5iIxqGauVUZXhrldlLSmi0Yw6hAUI3hbNJvPYtpo1oVY1EUHNb
UJUzpK9m4pE1Ht15T44BF3yL5QlrkX3gqE7FAJnWKWQLppMKsgSx1axOi3uASlBls8/etKtTEVJA
xo6RlsoOrzHuyk8wQinC9PcUSnlqGndt9eiyd8ZErgp5HbKPq0pNfsvVcse5L7kPrB4j83BsRzLo
eFiZKeUDPbimzUxV6OagRwsQlSYzF6iTCMf7WtRXrY7xaSohdqX0zks9f/Ukfzf2UB/Y56i920wf
iZ73xQiFzsccq2W6wK6vvmeZ/ESsuF08riVKE5iDsdzlmQEzf9Y/XK4t3PX1ocKEZlP+urq0jm0b
FO79VJYbg07GqM9p3MCTZHIOrnlG5AwZcG6q8lgOtKLUvrOrNcBjMAD3vVduhxrrUY7ChR2m2Jvt
cDNokrlO2X3G0vqsG4cIGK7MggmCD6IsDjn59Sy8K3xqTLSS/CyhGjBfubP65YfQ9Hz6yUWrthiM
9fYWtYxHB3NWl2Z0BgbZU+CMTwWaRdKaD47B36gCvMkjfBghsI8Fk42wmB6apTvCcvsYJLqXvyTe
u3L6D0epbyrE/oZp17rt6fGpw/4xJCGPsLWyoOSurFSs83j8njCqEj6gbtN7yDh+nLskQxu0a/Jt
prTgVYhPlBVxTGmoIHcB4adtsNXnRnnsCvddYD7qCXb3eNiW+RBiE1RIx3jukmztD8OGBCQFRXvK
Ole4jr57s3sU9KDQ0S7VdrGgtVFQgfcaFkvDcdDj4OpV1aHGUeYbgF1IEkH7Ijj0ZhGypsWGY3/F
vaCpDJxs86ouX+zhoSGc3IMayZEfRMZ755anAu1d46mlFs9vX1TgfU/LkvEpzGEiXQR1GD2vncRk
sCSxXr1pUuUMcfua1nNclXDHV17B0aIj5OaSfEaSwecYmLMx40TGYcnHhDjx6ebKoYnUYdUhdVYb
WeAcQkqq0jczrz0GcrjlivrO9AanZrLVVt0ryPuKlCUtStkx7DurImbvV1CY41nMWLNHOy5oMJlJ
iA1aJMSfTAdVzFFpypsaE/ujp5vllsR2xsiEw+bdeJlccTh3GHHnTc2wgXwGjUo5GOZVMOZBuktx
mr+QEJ84H81m2+8GApKfCWPJbM0uZrEvkCLF6pxD07FXHphv+lH63PHIeZX043iJDQqbagejikZp
lPl24Xnj0iUqp1XbtUlMymC0AcgixTZnOob8KB7gopGoTF4pd0GxK7nhA7LmFk3yTCVUfR33A42m
Hf7lsfhWLhRNDYt1U+flrRPkxjVtGPZjE9vJGqIgAznHmx9sqwWV7Pjja0M/5Yb6g2c7rKh20vQJ
OrA6xhakmTUqbh3IZz1n5yCc9rXoj0aVhsdu2ZKJ5DxdnEZXXzv0eoRZAq0de7RkEVXDXuXgLArF
B9+cmYysVIgAxZa4NyyYIHEVsdLO+2Q5WhpuRJxsa9+orlWIaa9ox8csy9gNqvh1oOo6jFv/Siv+
BxYClPM9UojJUAIHbOYj2hB7YkzLyCdDICcdDVh+1dlOsy7RKSLdyvho0NQX93pnS+W+YWm1V2Ki
rWlyvRGR2ZoOXiKfPUphegJ40E2OA9R7imVAyChuSdGl98Cpr4M22cIOekBjoH7JD+zHZCZGOc2U
2gi4RWiNd2VjVAenLE9VX2BLcGhg81zqVJWOd3ybO9nIdtXOwxd9kz9o74Lv01vZPlVzu7HwGdOh
PpdM6XxaFd2Jkq6Z/lDuvUXTthSnzGeqeWup6kdPvaeTjLvYQ7ztzZsgfbVh2G2TJjtVQ3se60uf
cLouoAfMWb6TyW1degq5MnxOjemqbZd7r2xiZpmj2vQ9vHXTU+uRGWzZLnvf7H8waDz7dlXe1rzw
ZnIWHPaknq3JuFKuvPH7MV/3BS1gK8kE/jF0SLxrAoNkVkk3hDtdWXCfKoq8r3rw8bJWqArC5FEa
qO+0hD87eZ6tW5/Ff5ysFHSEGLfpZG8pnKgjqraeRh8JOVV0khNW8cw+uSKrvnUzcR7pAFnVIfXl
xlSdK+SCHbPbxyV9r9UYVZncUlZx8GNtbWZoDXHbHmFzvYL0Ws82ncVNzeOlk+GBkpFT0ND95vMJ
tH52P7i0YMmd57MuTyaFH8wR1xmK5Qm56YdvL1HpGB+Q4/dBw4XUWpGeyk1LJmQMu4qhJheAhJu4
w4P03AqCZE2ySUxrn/jVK6Ov67ZJ913MDWIijhn1V64u8KEqKhV7MToPV1lTvNjuuPdc7sW4JhqO
kaTHuLEN3Kk+2O60s7tmPzMnpO3ogyQz2ZPzEF+lqAttR+kT82sQXDwyHok6Xi2Tyf7mSTn4o2lg
HfVLZw97yjPLZ9maPAVvw8UMYSQ0B6yHeyHosjVC5lkD0W7vxezeFWVTlErz6L9qYmV+ZVVDg65Y
O0OMy39Erwp3MjOw4FfUq1Jsg+YeVM+tDl8sRrgP3JNIdj5POcAl141r7pLS++ERHjJHtjRdCCsG
ezGIHron6rS/z9KhmzcD9QErFwm9ox3Xja0omMmAuY0Ts4euN0nPUhjMDHOLi7Z/U+U2v/Kbl0Si
OA3ZXQUpLqdifEUjRIp3ZknOFFq9uEF2I/P/x915LNeOnNn6VW5oDkXCAwNNtjfc9Dw0EwTNYcIn
Eh54+vvhHN1uVXW3FBr2HSpKVZsbBDN/s9a3RLZh4LbnVfNZo1no5KPu3LdcGUK9j051rtrgOsxM
44gABjRHWh8yPyAwWQqXXJyJE2ybM7or0mZ+GZKeDVf9VuUEwqB6Z1Y29NvO38uGi7wX1067NLb4
mcjx0NFTOkSHMDlU5fgyF95dbsLPMpTzGuoPZp6bDnl/r3AAT5F/51fJsBG24GTAfSccoFLY5IjQ
Y7y3iRkhYsFdE3CxzcHkeMq7Dk1nL/GKbBLATtRERf2kyjL3V8Jz5k+QUSEAQX/qF8xHuun0OO+C
1iKZwzKyS1MO+Ybcwcdf7AizQnBPBOArOgCwCwxAWXitmJzFmLDtZlt3t2E7PGHYWbRuJ3/WaO4B
8KVWva5NYtZ1AqBP0r37u77ydnU5bFzdbolHwzxT+MYdkX/khZOv+wM6wWNhUWEZ05kFbrOFlY7j
CBpQlJjPRuSdaz862EV/rIlryQNEA4UfXgVjfJViA43D9Bq1xjMcxM+qSa/j8i7s3I8oSZbL5UWP
JllNSyAo+KaA62mIau/RNUvjMHtusmK0eTQkNvlWnVmrX6xUmpz+BNLVkbVOunILO+nB9KybYtC7
MSpRo7P8YTLJopml96EKTMoQ+ru1JLtpcP3bKjD2MUSkcGo/+0J5B7qHeN201Vp78tA04LfIS8ZV
wMNrXDKbZZ9hJg/GJ1sg+1dF4KwEhMSQSzYuWH9b0REC7ROF4KlTBfarBiYL0OxTMpBdbD7rAMqY
iF3rpmycTzcxTgPnV1QW8AT8eNvh4poRxLXuHdfKI4bGNVgNPAo2+4u6dhjpuP1qIC75BKryObNh
LWGDmiszXbu1+Q3l6KfEudPJ9EcXkgccQ6IszeQFHsPFmfB9yfAw8WvxMCmAhajUW+TvyCa5YlCF
YgH9XN0DHsstc53S3BEtWj6DVQ5/IH5ur2wnODiFP6513u0cU9zMCTdyQkDqqkrpCaU9PHuV/Vbm
GF39MLnOW+Ndz6wxyuIp1hjS0bhhLDC/uhZxqa2XpPEbbU3ryK8PmozatSAZbqgcxGVx/aCdcpfW
+bCaLarTyq/u8iUKY/b1YoH7lnPNVyT4miNizhAGcK4KPGAwofqtHq13EWHzKib7K4q9GlFJ7K5r
UqiNbCzZ/GcbO2p3XqlQDQU0H0zqwWuMDVWi8+74JedIGNDhuxNh0vaHrNUj7T0QXmPt93CXwl3b
dbsix43TZD7Z6/J+6KqdG1n3A0FXveVvQSNvVWd/lU19CIbxgZ3iS0Xhnps5pRI9Ukl4b3AOc2dH
uu1TpKA/AfsMXX0fQbNN+v5QO5C5enSD8Uc35/tkeO66yL/UWrs48730LcuCeuuY0cgeCr6R9HoW
P8VtB5zxE14v+bRWksc/pd3Nl5QYN7nC6WIeeaMMtW3Tjl8wBQmeIfw5cQ+UeEoCyI1sV26FOYur
LOPd05F21niRu+eizInscgJxJHlogpZN8xzN80UXlLhO5XtE8Sm1o56P6ah5gRNLmhvPH5r9PLO7
cSuxG0LxETkxhGIhJBnKhYlmxAXQof0kh1EQvaHfKJ+Qixk0dNL6yMccpAOS131cF/0ulH6yL6Mq
WOEkaI5O1mG8Kk3zLrKxVkZYvg/IT9GGKpx9uzgO7Cc7xh4MIgMoBXv4ybp35yhdwl8UbY7BoOkx
4io7VSVrzNkoSYUKJbgCYOYRVX3mwpWUhD9ecbXAvvFT9LLDMuZosra7YK81b1gYD2TuBuDIxJBN
X8zI/TXr8PHICaSOEsvTsVfSwLLCehYm01o1NY6VMLF2kwB0Rrby+JyFc3F0M2t8aSof4Q4Be1wA
/Jj3Hquu74h6apOEro/xEmqDADp6M0bFRLJoSNMrsO5NqsQ/SsIEOZB+ShdEIpCrrrKU7bepqnmP
h3QEaiODvcH78C67xsN4P2EQZzPfZ1Av9NyLQyCCdtxwU40/Hfh4L23fu0TiAUZ6HLyWPSBL0Svb
HjEgKjgKh56IoIPQjrUpaNWbtMa86PY2ga1lRf+ri8eA+5BVdZJGu46HfylKzLlC4jjtTGhgWwLu
gVIv88WKo8SzHxjC4KYD4XftWa3/MVpF+iiKjOfl2Va6DwXq9ArAz2M/xPD20sq+KpI+2xSmOGdG
kgFz8tB9EXPPf2YQqr3DUCHepBt3rzFLRc7UlkW9n5DmvgqGIv+QCcx3oqyVgYhn0gdft6B50sle
xI80sYWbuF+lwESwIOUHZKtkexw1wpAzmSLZyTVUeoWxr35ps2EiDsh2z0aSILjzo9Az1orV58nm
U1fsgLWzy1XtUq4rbT/TP6lVZXDJRMI/Jkm5xQF5dEPvzoTjiQE+vMcp9W5F9R6r/2nIarmPTXA+
XmD6iBCzBiVrC26+WE1NxwSAoC/AmTnqyzM0Ko6RCL2EXo3QMchkKsM9iHSCn6Kxf/SMRVIKgRlX
HX19ufFa36X3KKNdiEpt7dBO7x0GuPYmRQN1r4aSoHSeyuSiQKr4G9hn0bL47rKOZkcOoCbQP6a7
mtAj8BUx6PrAH96DVj33fWjeGmJ0qAPKc25DyzCwtVtszDdZGKYoH2f/Yjj+vSJivgjKu2ls+n1r
z213UFr3+NiGzr+wh9bFhrzQ7oHV/1tWIvyBbRK3xyJJyfaFgAPZ0ajqBLmERXJXm3Gk5sFc71Fn
f7hRO0ENZvh6kS6gYNiUhXdFhWxuSwLmuTdYIEM87lt9AhYLSBNbyd6rQ4IY7aqsvnILiP0KO5/k
Nzoi+OnK+m4QlNqWRS9FMdL1r3FVTMgviRbn9IvIlTBY50bAMISznnVZPxmNrtiS8t89RbJOt4mB
HxasYn9ILXlsQ1b8Gp38ZbCqYGubvfVoow6m9JgRZQ+OmTNT9KPp1DKo4HrF3HwZI6fZ4eR3r6wK
xQlHiBliJqZD5G9rNhmqtO2RoQxaX9rAshNbYAZiX/t992EiOtg0A91w6nkQbLTaorbcoYLdd3q4
UuAb7i2A1GLVEa386ePcX7k5dQgNc0Y6qycB/KZc4kfaK/2T/Xu8m4MGGD7OJIQYiRtfxiIez7NH
csPKsuJeryvyw09ER9+6ARReFGmyvstD23qT9GCg3jsNQNgYHf7aUnm2TU7sNKv7G5IefjidfsoU
mkN0F3dmb7br0rCIqAXeZSsaesYdDo83xbxqYrb37YcWWGkdDa9hZKir3GbShgX5ZHHW0tokb7YJ
mZWU5lfStG7NsX3sI/ObY2Q98CgpS+nDjeu+BlZKRirTGgcto2heGIHxf5milzYy862XIySw0pR3
SQUboSDgQodxKdlcgrJ5SyOSj/1XSzkPTJLMPdnGSC9y+3YYEceLARad66NBVcYhGdwfjc5j9AFO
e8ec6TYpx13CbDUVQMpMH200wm7OPxMdlEWB6Ogr/O76zjAYpjeukWxntKxAoihOev6SAsNYmT7z
OgyQu9iKrLdoUiAzmYOtSRr3n5IFDtMYa6RhjxPz+dUYBDdjQ+XghsUnG9dr4ahqTYVN1gJ4W8TF
064CWPTp8q5UnMpwPvIbkfXNNtbRNihgivnDQ+4B+ZlFWd33QMC2ljNe6cx6LmcbgqL33qaoNnxg
gWqbzL29z/1nBalz16Gj2mQtvCiZVXjc3Xe0TDzExH8aRHiZxgIAEAOAeurXTBGhrguTYQqgq6od
wNaS5ivVLbvMLRjKw1gBaUlBAHIiEMiyLVoBSzf+MU4+93pBDGyk0xOQBBQMKRaP1HHuQUFGjE3r
x6HrbqIFOUsDfTXM9h6BdLxOcgv/2YTwoulrZpH+fS90esio066YNxxUIJNLZlLkBYG9s40yurVN
+gIzrPFaU5DOiqRgBsT3I1U/CFF6ZdKgHzzXPSGsSjaopENsFRCBkuHATsd56RTx8ln1I/fiHX2R
3rRB8XNI0mGPZYst6RCn4iZJS+PJtoLyOISRV+xtz3hlcnDuSmbVZjD8CKxuDXRxPIi+uSOv5avq
Fn1jNFCiqeK7kSnjLfE9luZzoME/KxvilOOQCphIsIZ1EGc7JipPQ8LUXEh9J0WVQZ3z54uRRHpX
DLLZOWA8YO743UY39pWaxjcvz4+hNHlyTMOQsgDbYySN8licIpin2JTh7zZTw/KIZcbRBTepnAad
shW56qI6z4YE4G1mQucQNIuNMDVPLlqrHj8XzxktjQBN6ILiLPvwKutm62I0COYyIxjuxs40kBHS
xcbhtJvAiW/pDIAcdG3GN5wD7tz5qtL5HYS/YDtK69G3dLDCgw2aG0fVQQzCu7ZLSeZlGE7pDZBb
tNq2JxZ6KoyA9iuoG/c4G1nzMM199spFPp4h1XzMRpS8wnEKriMo9mXH6yINj/ZEL+uRVK5lBQzR
P+GQi7bkC5Abu0iQ7QymVhI005UXZoAhiFGEwUWwM0RqqPAE/7yPmoEdYw+DkRSLsdCeLq0LOm0c
flqcyzrPXmL2MIr10LofM4zdrN+sGm+DBWk6jjv3Ynn8nVajiYgn+7LSeFdOfGvKvJUPyINo6idd
EwSSw8B1yKFZmZm9HQyDX9JCi6KPi+ynxCBZuotJIAnC9jttYBZmYXyFD32D+h1WY82lQoWxsiWK
dWhWq9ZJT6UWxwaLWctlDXaF18uc+zdXG1g3ogYPURk8zYP92fvJGUjcyUyXOMcMGgx1VQbrQjWH
GNQrWgR9hYxOXw/CjPB34AGtLI7qUERYBep5IiNHqrVIQg61lC/J7EpVV1AXsEkFOVVr5x7M8Kp0
3AJMV56dssgwJMp1F6hx9jhFBcS28ZstFl93vvGsUnG0LxVC/BIyYEIxDma9qCn1B/EAo+RprA0k
mGV8dPDETGN0jkrz4tbeHqEFrXwXnwF8n7gY8QckZiqWveaudW0yXWEazT7bjTSzmTiK8JybCDmt
2X0GXsCbMwzBKhhd88Q65NGAxdejvkDMrF8jttub3o+cS8Y32eHqNEi3BoEXuNRt9g+VvjbDt4ag
ydaYhwJrlyolcX9C+wOXOK5q3zmowjZZYGFSAwoePinXLk4u7gP2NQCP50eVJO9K1K9iZK0Ammrb
EVw1yGvdLyY67U3Yj6FhphJPfkiHCXkX3h5mo4jyjLJBmlvFx7qNeQe9HFAvzyFNhl0kkTm70VoL
cW6lUxyqltNhJpsJGLKggYDe7JRi6wLS9zTkmPkQkpy5aipFLK2ISHfOQMOMhbkBccumKxlPIyaU
PUr84MnPmC8PsxlvDFSPN45nf4If52ow9suKszdigMZWBCgjNstNU81vbqru0vRqyEYQ6jgnsOjR
wOTqUfMUrubM5AA3vUcSnuFVwSyOZ5K2MnxBEw+a987txbcnPtO+Hj5a9oc7l3wKI7sVHoDeRkXh
te8Hd7Ur15lv36QVcyBsAj8yC3CNE85U3P2DQa1xmEEChmH3XvN+YW4Ohx/2Qs/TAUPq1rsTljzM
C74elC0zVZYascOGnKt95BwX5r0AEolAIwNxmz7peQFsDPa3N++gHSBExxOTbcpYvuAl2w15wGbR
knczIeyrcTRPWs73ID7uHBGzd2ZFQpyi9PI1E+0Ecso87N2OspWr5kZzyPtVubcBwOnOWrB4cl2m
0VkOxRkILu3n7HUbPysOaWkfw4q7GqNo/smFQipy6FS70mgIJGC63uCh2oT4J9jgJhQHRXnDnxYB
H2q+pxdaex5LORj8zgYShNrADQOt5Q+PTIAZd3XVIYpZBptfFP4g2oxLWdHbLwFRshkuXl4/O2HE
n54drkGKshFa97zJmcmBrBp7IyfwFxSFxXNOdJgZsUixA2ZqXpf8KEyEmvMkN0lrRqQDV2QO5fcN
4JhAeOLoeC3Dx+QcVggGTPmS+WzwK7P6LhRyhMmQ+5YrZG1Ct2ZVNjH0d+WEESi5FLH50WWeulhd
jcy1cc5Cdt0mt9Ey9CD+ymF680RRPydz2+8HckLWPkMhkrj8QzsZryMcjRKUzM7BaIMOBAI0etAG
KIdTfOVpdA2NCm5ozO04PsbkyQZieFDmgpBtv5l1ss8U8MeaaHoagjR5g5x7O9GsDnDQRYUZszdo
hwJ9Dtr2bFXdbTm/SgE7k6R4UZEZk/t3jO32duyQmJBsF2WMxbsYQVEZTYZ3yp84nZtgh5D2mLec
STbRTkWfXLeYJYq+538E7XVTcTUDX0KucMN64Fil5m5U9qdBrDWeyvaCB/Gq5oxHbMs47Q6lMnUm
ko5Sdjd2qTe9/QO020qy+Audh9JXp3YSp5icCGjeQ7TmzqYDFJug5EYMjBdDF+yVzf7c+APqn2mP
WYZKqSEThjyuINwEfdccTfirRn8QQUERybuXkH07xZ8TsKdWgbiHnprz+ARnXC79R0D+q0xF+b5z
XDh/XOlhhtOdlPlJo/cDA5riYHFjTaSuGX/bklNW2mo9etmRHn9VFxCdF1ilbOWx9qZLYyb8ZVnD
SmfyWRj9ifRr0sbvKDeHXcqWeExzgxS2dxfErsQ23cLlFz1oZ8yyxkzfYNNb1CZrA+vc1c6x8uZ2
Mxs2U9yiZcwOdtGqi41qRLx2++RAwsfKXnLEm3lvRs2pSFFW4fuI8uLdzR18z9MNM7d8MzLb98pz
X+tDGXJ5uTq+A8AWGex/pnHri4k5fVpNP62I1imanO8xLtfQrDnvq3sRZg8z+MuyhRJqPQAivx5Y
mnCw13RUFTD4MGm3Ke6k0VZ7Vo0x3blBHx3wZk/cj0Ddsms71/NTQ3nKARkzcGWc4kjn5E7lNugg
YM/m/NlQOCV19hDm80PQDCRiBOzJi/CSzoG+0rirrpEkzTeqH8kbnyl1oq9/Lmk0F1nqf8pWfwnV
LHSwzEmxWWEE+JNQrYK9B7aVVyNSvnuDv8XTe6fssq/Sr/NnOHIMUpNy8q/Gvlri5OOpXcgFrHq3
/+InWWAL//iT+IvyjhBT4Aigswgp+aNkLsHS7hWtSe6g5TbvYR7xmzaZCYKILsrsngB044uxffCY
d6p5IPttwB04EN9nzF7289cP82/pLv/XZaMtkuT/WVH5OxvtHxWV1vIv/F1RGfx1oUIgp/w7v4Z/
8ltRaQG2Md3Q5fWAKeIRffcfikqLUDQE10BofIv8UtPhH/1dUBkuoWjEojFb5u0K0GT+O3pKPuwP
74Zvg5O3fY+sNpMPXHLY/vhuAALJ2rn1XpoapMMjNnLtB3jcfnHlg7KQ/k8phpoNQIvouqrfwKYZ
1rSVLLQQ7dmMuZC0cXZ6YgyzaqN/w+xzJwSIu28cgM3r6Df03v6NwOcwpbtOQS86BDVhoW8O2HyR
rKiErESse63XpBfAhdLbNFh9ret0BJ4O689ISoD7kxIKgYn2CjPey3Hh8ktCzadsF/xG9g+Bjd/n
gCWR0FXdkHSPed8G9U/XEAJL/xUBkPzOAwgU9qU1RLIxkbvOnXImWLP8lSlgZKl/ypZwS+aKaJpA
0Em9BBCwFPHdk6ErkgmIgg8Eq3Tc/7vpd3xB9CvLwLeagqJkhojKdGtcZKFljXWfchgHM4b8Qq19
VZvEd/CG4MwNqvailWR6u8Rf1T+VGIaHomHc920r9oxAU9yCRbywpa8/oHHH+tqTUnEBuK5bknY5
1Zm70pD1u5qFoAtPuNBBBWwO/3BwBMsbZN+TcpAurljYhN1ZNEWXbYmtwQ40kbvRk5NlqufIJPd+
FcBoOMIandlN0WujrMxzDc4WDdpqDJ3ugV+Z2z01ftLaZ204GU4QUmBsZn8BA0bQyuWi2aEbSjvZ
eGu9ABp3oEUHfjx44P1ihEJqDsi/tL7c1g8hXwQ190DmCqva5KjV2LFDny9PmNWl2lKsW18ysskW
0JFCPuJPSF5XZWbL7uR6g3gOBKbOlZNa/JuJiwcFEtyMs1XFERBYUkNIBSsxbo1MkVqaDZxtOAtW
ZKrwhU1KWvwDfTkjl8gLuG9GQ2DRNsjs3sXEZVguPjZpxp1aR6OOqWIWg/AKm3ne61VcWV1wQweZ
uJRCAS3kJitU8jVEuFDBapS2LY696Y72u0TUZL+ISknlr3ptoK1EneP0C6CiASS7Z6kWDZuxxahJ
+Mc8UCnIiolAJxP7hkE2A7d6XgQxZir5oeYEBw7zE2bcaAKjHDxlEVbTPgPybZG/lca3nemSF9TV
TBrmNGAgyt5ziTu1K2Q5w8RIZmXKHs5jPI8/eHN5jINgwbRKptR1CV8Z2psaGlNNlcddtyLRsA63
UKCbcBd2cC1De9ANi1ArolqFY7KRad2+lYUnHoDHOG/YrPwfFZxhshNHu7zKa6nMQ+DncmCFTcAF
vZ2FPKVxRYhtryOMlr8SOISrHPrisHJry8fqVLAjYBgbhMnJ/zXgCQZPHR2i38dVK8AhkotRv1Bq
wGyusNyBDvGxYYB7J/8IEq/Xv2qHY2ZFoQKQshLOpK7q2Zh3/uDmwdsITgoFZ4MrAw6ysAihsCrQ
kLhahwKFQD4GTXlqvYSEEo6riWWJstyW0jqw8gvoEIUod5gVO3DU1K5Bo+KxgcOTpQpId2vXNv35
uc3wZ94bbdiOMP31gCaKP8BpHgkWHB3tgLHjz5RZINMbzQrbQh3cz5Ur91bYxMxY/D4Tot84zEBq
ELUBG8OhV8j0kGRq72xIwyFMUrm6uUA0C5gHsiv1T4OjwPtthlDjiDN8JRhaW6IO5nWLFQXjPdI0
JT8tG3L12xhGNbMTdL6sGkNlGs8IxlKLniJnhgPcxzJGFIir2PEr8yPEOjBnxzLFq14QJ2DXIj2E
A2Sip1k07k0iixooq/QdJro9CxA0OY69t7y+ZlkDel94xYulMcCDZoI1wkCQkcUUiwfYRrEbOGeL
XJKZgXXWPiPOzlC/dTQm94DQzOoYx7QyrFyVFT8gY7ERjMw5GHcEhijvbTLMWAzEbRfucglld2u1
obBhZzbCZ4wVwWAxGxcJaUe29coqjBQO8VSR1kc6XHEd9dpCOOwI6z3AClsT/9GRIWyJuLhuXId9
Xu7NjCdkuMwcReIqC2Rwo2mwBq/ML64eUoMxs4fKxtDkgGOLz7Pr3jZnLtTGbRFi44sBF9Hk0bTX
Rl4M+2aKIbqoJI4Q9Sg2jdwKgsGW1+qfDZubF4hOMDVYp/mXXk8VWTlSL6+GEFCNCoAjAwVzepiR
AS85pDgdj4nXcIMq7l5rE5kcKjsfBhDhXt2vmKK06ieWOVPbvxv4wL8kFovsYtSW9naoCIiaYFnj
wfpfvE+r3hsGXhmJD5OxrSNOA4EiNYnBXABqlcGa1FjwDTZsWqswWIHIXKhKA2HYmwAX1jmx9cTM
yHeHtwCIGIPoGgjLLiqrOmTQx/JvFfe5ZOITsN1cTxYaescHh7Ga5plpgcvriro+bIadTCv3baxi
yZg2x2ivt4FvovEZFTyaA3OHFp2lbuDlwhMkFhzbgjrxQo2MrMMRPVldD95DIDTLqZTh5ZcXoUNZ
GxCNTlbOcHJT1fDYd3ZV9fV1hyjqJBHW04iw+AmLIb8GxI4IDidzSQpsUz2SpOAxWu49Br0rzyLI
6QJmlncskbi1niYvNuJN1SRI/aLGsphSORhOGvLH8HvF2azgv02c/BQg8R0nif1qK9xZB8cBROHy
W+aBIrWzXvrWcrqnEthbtzc8dNNr8jJj6xT0Ti/2pd9rWjWgwpxBKLxw1joa+GDrFboy7ka3stuv
pERSNazZCFspS/RwRtCcWB+MrOXDIuIl6C82xWc0QutgFcIEFJ27JvZy4lnfWz3pmmwzatw4VhDX
j95gii9ETV0PVFn6y4LBnj/zkdd957sF7WvQ5ChOYr/037ORRndFLYcLmxwx+4wbJOM33EwwrA2q
mAELmLCObsGDWC2oaBY2idNfYmli+qgBnTzVZWviCQe5joowbakVDfRSyWoAUSG3Zd8kHMdtzg+f
Qi/7IC6MbXok4vY9NFV7Wpgjz8ZCpyNTfoJ2NmUACPKK+FBMb6zZeRUps5xQkjiftK2G98oNe2xS
UXz3TKGuGsAF383Yi5eO8q/aT73t7j3Qwdm6TuZBr9gP1daxNVBtDl3vIWpzdfQDbUfzHbuhip51
ndoZN1tVjNuwJ6nmdfwVz6R+ZzXJGBY9w/TaFBsjp1+w/4UBb3Ej/meLuLQBvk2bAl4TezMTwsXN
+A/ovLBH4GDwpcgEs5YwwKDKc6wdorlLfBZzvJh9bf67n8luh87DsqHlhQKn8x8/c/F+9QGZoCvC
5IszdOxgPxOsit5ynMGBsVr8h67s9ve3+T8EDd6qpGybv/2FTuuP35HP8x3XtAFE0ev8+fNcUmW4
FExvpSZ5B25zXvOMuy1CQ9JpDRaJ6J/Be3VluLWpEW/++af/GQ8IO8APhYcxNiDoGk/oH7/tnOmp
jU3cEKPyBCt3TCujVf6LocPSyf/h10j0tm1aNJsCEyWN5x8/JG1ZQ4wc5ixrWPVWE0QYzmBhLT4A
9f7Pv9B//1nY+jxWrrg3/2Rwjcy0kXWiiN+h6Nq00iieoUyJq65OEYH9888y/8v7yReDEukEi+/Y
df48wjBMPcz5WJEAoDl96ry3PmpSJR9qrdt10eZEkVB0b/SY6pNf2MGHgTV5G9uaerMCusC14zyP
o27fK/JjTzOikelf/Iz/9RfMj+j7nocah779z9jSXjLSQw3nrVIVqG3XJ/nBMRBC/XoS/9b85P/P
BHrT4m39n6csRxBBHcOmn2ULquP49be//PoXfk9ZnOCvHiRT2Ju/XpNwoWb+3bca/JX8WM9BDu35
JvbV/xiy2P5fGeTz2/p//5DzolFdG//tL1b4V4ESxQsIrHc8HxTgvzNkgT76xz9LnC8eJnm88mCt
Al+Efzpd/bZzcxT7JRsn2GNcWg1cqNJVwJXKli6bVyVCwweLHAgmgLixHuIDCZxp/OSjYWe1M8Zu
fOebSDAfhYlsb6OCsq7Ig+B0XctGVSgDG1TN14gdwnTnl4BA92JoRrkLdRJjhCxdgPne3DAJAQ1X
2/oNwZ4z3UdkySH3NNIwP6XE4To/nClvFuJGIFtnRaFgLu6n2GQLWCCyU2hG5l1bG4LxsEcey6WT
HVFAdWiRfCdr7vlVRX4D+iGc7rfsyRcjYaLhGIZtbuRbWRE59USWEKU2Jz1TZrLmWB7WU94i2beH
6Btlkk36hO11at9jgPGcdd9nlb64ne9kdxpvlPNEzdkV24kDAL8A1hdliI1vOcPAcB14+aqoPN9Z
p1aJibPrpp7oYyCdPoX9ZD4mWNmjFU1RmWxIa+6ujbksNcL0jOGUPU6093USTzdNPj3lGbwYQEtl
+h5U3AvIBPppwyQXGFnWAigjx8VQXw6pW+ccNXiwhkRAcJPJ4IDMAMYZzEPQIJPW5Pl9ta7dxETT
oT3X5WEwLa8YFCnKBhk7s7Ed+KJPjjahuVq9Ci99Dh3umDEVh5gUGJ38zmGuWI9tRVTYzm6Diuxs
ZOXjVgcFq5eIeofgde3TviNJ7C8D7WS2w2fBkQcah9dJyq4AyxQWfLRTSpsUtKbGpjBCQ0WNwdbq
qZajwb4HNESxpWWCvFRFPcFthtFE9zHNd7dmUoiVKQjz4CsCrGZt7bQqSeFWdhtf6ckq72MgXTgX
tR39HINpgjEV1RCAOqMFK4+wQpNCP5rFxskM1WzZY9Oa6S5g1SSMg43YqdhTe3v1KTT80d970uMV
s4C+ESOAxCHdYXDhAwq7HoDHwDDalChqTUJ4DE0SUUQyx6YDs8grpvuw3g1lHtxPg+dfbERCmp21
VUxrW1Zky3VTSnhXOWBLpgOMc6rwKcVgGWn92tX0NBuzXORgrgOubpW6hW73CBRpniUGzA6TY2T5
l8kS5kRmblAXx6roq3cLxna6BljYfgdJl8qNS3nLMn1uomc0tgAy8cFWT3Psds06ciuUK4SoD9dp
WofYwsycWVYzOdHFMQmQvoPsksWInFsmO1WQTtHCYQvsVWFNKWkzJEVR08oOwbbNggGfqMIkCh+o
eRAG8NzFcOGEm7zlJdv1VjsjKLQ5PS5DN+BrYYmVoK2tDFevU085TzSXVrO1A1hB7JNCbtOusQt7
VzdGwIJ2mMbPiDZYbmKEvNjDR6e9LZOu/WBlHn5VjvanNZOK4aJ5FVqebkYLWBkSl4bbz9Zzhl7Y
WsmMsQJ2u2p69RLtuwuF1+Oljj3vNmcWoTYDNhtUEjNS1pVAocAyOU+Hbo0euDOPJd8M22OdmtmK
IalOdrgOBbqElJ+AvWBFXTvG7XyNb4ZFJT4Sz14ZsGMhKIZyLDeE3CMBmRyvLg6FksyeFGf5J6qr
tlhrs6tKjEl9zphOy0GC2GwKHrwMy27Vc3pc547C6JvbzGt2iYE8XMae9aHdgtZJD479Qm9C0R8Q
TnYmkqC2V0xHm3sn8hHqYfVgdorAbhnyFhyF60pYFiFG4MHuc0y+gBOD9r4RDZYEaSdDvU9HTOUw
dHyQQcox5wNia1Ttk8g1a18IPubaRZHKqMYpQBpZEodhyVOjUc9scCOOrRqySVuHd44EVuNoYX9Y
azR5W1RBNyU3VWIt/IEoTvBhxE/VlNhHH1UmmLD02k78np6nkluyQe8yVw43MfIfmcFBq3KZ3Y8e
Qe2p1rfEa97nMJtupsKHvWCcVR0/MOFfbgTr3E7VbTRolC8NSz4v6G/tyd0CKjx5mctedMA5Xqw5
/xV7fVpvhh8m1hGt71CJ/V/2zmtHbmTd0q+yce7ZICMYNIMzB5j0Wd7L3BAlR2+D/m3mWebF5qOk
7lZla5dOb2CAudhAoxstVRaTLsz/r/WtM8ohxyic442vcyJIpIb9oPCQZMGdW3jJYzoNT1U4xkC6
ijuHRmfadN0natl7cJtPCKmOwRJQpPGdDGHgXFtkYxAY+WGYhwe3NRafDJYAqm/Q+J2ZV9ZKL+ea
BV2KkCSekw9Ukql/591SJjirhbY/V9a4mxhMLlvXM1Ck6HZG2Z8nb+0FHOfgL123vQ6PzhA91PwG
Kw0wxs2TB6croGmbEW7I877CH1UfEHNdEdllrRrpQGyz8WNVjHKl2PR5KK7F1NNdj3MH/cBEj9nG
Y0cu9ejd+oWDkmROHeaVyFiPynx2wbmsJ7dcNDRlvQtjULsDvfI+z9cSVJitp+sszpcErAuDmrux
GhqVfuoadZkaeXI+E8p86xbMKA4RiRt+0c1gjFdJF3cPeV86GyufQOpOySP+pOKS204zwS2diyDV
Yh0xFhE7glsaDyFOStO+RZwe70GFT2qReO1FYbgHmgiPdQ7gIHCZeXG0xJs06c4FRsNG5D76/PQy
8AP7XpNhSrhHbt3CWPTWg5K3I0HxkLWG4r0SDcem9XETGEwn6HqnNY7ugiGyuWo9vyFzzo+l3tA0
ae/7oSq+KJcqsO2V1j7tIwSDZEletsZYXpuNRkEWyiOE3c3SXUJGYqR0EZRAjxyNVOJK6xqcIMSz
AvjwwZzC8t6pBhB4I4lJuUbWPFF8vEnCkdDFWGT9VVlH7oZ4JdhzflvhbI/J9qtgTsgoemjG6I1Z
tcatxVJ1DdCv2RLu8iboUJJlQ/iRiKL3pqxZ0iyglHsjNEuk/UruKDPJT66Fq9HM58csN1KcLzbr
F3rb2TSgQ8MiDsAa/zXksnVNAfJAU+F9xlICYaT9qTNQRVHsqFnIbmM/NO5hSjLrkamJrx2Ym5UE
F1gx0uMICqWKXNasMaaTelBX2VzkayFHhAsNbzMljWTvplIeW3LTjNTRFBQUGccF+jijQjyh3QSR
WbbD15DddE5IBwhhTTDMbycRfYk7aACGMUwPQqXJ+7CtraA7UrW0EBco3GacfFGJPa0XYBtJaaqO
QNJaC+gtOiqCD6h+K/NGYJ1IL4XV9V649ogYVF/wQc0ofkUa2wiWg7rlHnW21ndNK5ZI17wZerm2
o97PvgQ1WGZ3SXDDwe6yVMCOPpbwEIqrGl2sn+8ycKR0JShG6/Jj7zVLoFMJ32LMN6wJZJFeqdno
ZLACgpznZ2VFAD3kPZFbqobwO+TpbRLJtr6nSm2M7yiNhe5AJBTrKIlafu5xjEc0/SyMoACIRXXj
Obk5phe4ucyiuIGYlXn6pk9RfCXPQU0BOKdn2gdfoCq4FMrwh/CVdOUM7+1F6VtHtHnXYnQsMqqp
EJDHKCvnLvFhjOQgZ7KdU3kDE7nT09e8aozEkI9JgTUIQWplbgtBHfBNFUe2UWz/va/9vk1lVoKv
xp7vn29u/9eH7h+XnaYC88P29o/PfdvjKsWmlAASFyEHUg70HL/vcZe/QdhBPA7GKYp3C3/pO5tJ
KNJzXElsiWfT5ncE+9/fN7n8Fb+GnbGgKGaBovw7m9yvAMAfS0/U1kyKW5RA0PxxsKU88kMF0ejm
cjDKSG7qNjyTk4XLMAngvNOwM0mz2ypIwNtBRfc+zkiEJcMBvDw6dpUiYkNlrmZrOoyhcyxm+uFa
4Tr49xP27QkTFqXTf/5w3X9umud/XHxeCnx/Pl5fP/TtyYJG+RsVKxeCl29Bd5Tij0fLsORv1AdN
4TvoVzyTat8fz5b/28L4oyC3UPm+lVa+P1rOb76wlkeUYivVF9/+WwBAHtEfipqUbElUMXn0pY3Y
ju+3VFd+eLIaJAB5gGi/y3zrecrtpcfassew7Kg8/nBhflIiflnD+3ooy1dLfZZKgaNOs3G0ZbFq
xc/ZKFuvB8+X7DbQeP4rB8GT7jpcISq1L89HgKNo53g8VgCb2XrEA24V/NWvH+QnFw08o1qKTpbp
OqdpNGMnPXpkw5GL235CuWceSkHmNe3l4BeJVqfXTJnKxXrmsbOlQEuB6+XpOIVJGAaQrISKGgbl
MEPgS/iO3rx+Qj8/DPVfoKkYU+XJVWudwa/csDrGQSsfughfAxTE9vD6QZZf8ucgxnlAX5DC5Kmm
xmxb7gnlFGR1R1PbPiioW3sQxBLjuHbabJPyrY7IJX4Vs/XXs3LQedGQsNgAenReXl48lpFN07ny
gMZ5SaObiGivoLv8/bPi1ab/wPSAGuik9eC2hF7oXB76GPazoPOE/wxNBTxoOrGYWn9xp352Ef88
nLOI1358X7O8mfvZsA5G7qsd2ioQTqhOr6OZSFLGkfr29bNbBqfTm0Z6iqAmyCWk/k4Z+cfj4TOk
TjgWB5a5xfuyNuMPVUftdG2nVrJEp6cB2tDSQMjk9KRPISmnfmSMXfMIzSWcN5OtFpcOcI53VW5N
zkaya4Q7tjTg49rW1RoByPxO5zWRBZWO9AEgn9k/p1g6jNtmFIJja11bv7htp6+wMulWKVZWjiMc
3uKT/hj98sCO6+4QTVrtqQM3l5A5bER3QXzx+iX86x2jucLKgfGIQYkexssrGDjI1LJJHxCwmFuA
9O66w2r3eSpLrETtXI1/c3BazozDmLT4WMzQ/3t5vKwGYljB+ShiVxM+1E97z4MNn7G2fXj9zP76
bHAkelOSJx8VrHPyLI4JuZEg6A8O+moc85i+SWzov60sPo7/I/xc/jdmDU5nGcZpLjBtMCmc3Ciy
qh3WOuVBkkqxt6kF47qAuvT6mfzkaWCVBmfTkVI5NJpeXjMh8S13bn7oUaCvKSEiwgpJHE6gKpz/
C0fiAIpOgsmgtFzTH+ZbhTZMsvs9JAQTXyRWa+wwL1bbbCCd6PUj/eTuLH0RQtOodUtG3ZdHqidT
jBZQqUlg+IFJ2UMaibpfzOk/u3AAb13Apa6P4vbkdGJoDibOiMNQeCQqKOKRohbJUFx09s2/cDqs
T0g4oAWLRvfl6Qw5XhLwcAfDj6c9sI1408BS+cXDttznl1PUciZC0pwSvO7myXOADae0ZUtmles/
qyqbLiu3o36bCwcqZT99sqqxev/6ef30kOwTWEVIZaLHeHlekRkqMUzYXeca63cYFeAvsEQ5zVQc
pqmliWAYlC1fPyjrrb+cKQtS6TBBWkxbljh5rVy3wxuGyUQ7lL63yI3Mj5pyNvVwXjZS2Jd0OkQy
rQB+WLXvgPYlHxDWQQ6bqG82W5az5lVVFsP1NKQYAwOnbM6c0WneUiFNijUkucZcRXx/ihFAtHa4
2mZvG6XaJ3iu8WPArpXy3FsN6fQKQVLT3RBS08c7KytSDY2u8EhRrk0T6MDctFi3ApGjWlKUkZ6p
VhTmnYhtg2gsHhoKnLUIrkVjJV9i5dca0CiXe9tgUn8wRqNaCvLahP2R4j+dW9HRh4rMS1N0prvV
NRdj7VK/OaMZQ5fH8ro83FKHpqhDxlR8JKXcuyop0ryDzhaQjAJJ4IjrJfhS20rbe0rG01tQ/BCW
MVZ6PV8nCT8bBZrrQHckfQG+QFcdhhZ4jTgypwuvbEsLpxWVb9TLI/RcqoCoifyqRiuMmNMHsxS5
9Et4vSg5hyhoiRCjOTZsCEBAN5rZaHTX8ERjsS49NUTbwJ3tt70ZWfyIBqAX6Sm9ahjOAEzJNrgH
pBSYpGsHFXrqMK3XRjFan2y0qcYq08g3oclU89ayBcUmCtgJ+Lli+mRMVWMB6dcJvb4ox45iJllN
gdmCQ4uMKlBw5oqWruvUlZTy/BYNaGEokIRIQqa7zna6d/6Qth8CXjC9QX1Oe7Oem/4hoWx6F1Vg
J1btMOYKTshoTPEGWJdFqbaOlXdBmHGcgIKjoDPbZSkv52gwtg5hOCUWahJ51rPjevumqinWlVlw
8CbmvIqCrrkjgYdkiarX3T4KRrdf17xrIGktpOiyLeRZ66Xp06S8+X0W5talN47hG5b+IxGPRpLq
Lct8Na0aIo8eQqc15ErNtfs2n7wS/x0zerzuppbtTOU2Rr4T9N3ArHmt/jAFoQuANILXu5EElTx3
UaI+6TaerLUfgEhf23BS8/MkT3nFc9XAmSN8MvsS0v/AX5Rlwt2QmRU9E/NSWsee0PT4saJBSCoH
pV00xG2bxhiZm+ReUdaCNsaGkpT0Vrrlmu4RpkDcBYVJyllIBkitzPkydAUqZRLq2SCFRU0DD6Ui
lBq7Mfash0Jj0/WR8SQhBVqboHPhE5djndFFatoJiJoRVO+p38W8SGY3wf5yQKRFrkU51sti07qd
A4tOcURb8Q11sLI8OCN41s00Zd5ThnOxWhXRNNs7HwpHtMWq7z9RER6rjaxjnJUEktjwBswwbTeR
zPLHyuVTqBstneA67Gz6sFGUf0zHKb7P4lnpLR1Hqa4q180JTXdy+0sGwQePJpna/DtfpCgyUHW5
8bkXlNhzGJM411KGklgVwUdHx6FDOywB8rnok7Nd5WghqSRmmGpd+grtxi7F+JHwy3bcVbRnEBmg
KEbRCnKElKdIZcMTPiNb+Rvakhh9ly4jBd1gIkOMVlYEQQ3arxVdYshov83A/9as/IewWE28UnlZ
ghgun2l5vAjE/vqpb6UXS/ymiAmgDPdtTl+ET9+EK/wNW1DWlUwf7Aulz7rme1HPllRe/ijVsGVi
Vfu98sJfsQBFmE7CjkC3Ytt/p6j3dav252LD5YuiG1Uszyg5upRyThYbbaIK4Qy2WrnuRPaSM8Z7
35vGlSI/iIaI9vciklukYP210ZMLVMdHGxHazhTpQ5aIbVcM9wqbH2CUqL4gmPRJwoNcyXzqtgYq
0G1ER3XTINg+OlkwrPBdZxu0huUuStFR4Kf9nInBRgghAfWh9EZL6n4Bxogv0M8Pnl+8ccOs2vSj
R3+ts+57xzwYlAlWFO+RfuX8jNLvqrA7FgheShbMFoqWDbgo+lbi23L2/8FzTjgH//zn8ps/UvZv
4jBq/+s/X/zfPxV5vfiQ/q+vv4R9yua5fX7xP9uvQqnb7nMz3X3WXfbtAN9/8r/7l98Lhg9T9fl/
/sfHsiva5beFcVm8qCUuO7h//hocs+hZ/+Ohaz7yn8//WD/HH0v9l89/r0W6FoEBLPpM4kW+Fhb5
1d/eCEKAML8hT2X16wvI/xYL0d/r3NZvNMNswkFQ0UvTU3zq9zq39ZsgFVqYvBWIvRTryK+X+s+9
HRfxn+71lg3jn28ExRNqKBSGqDN4SMd8eVJsAJxtYCaaw51gtfBENTJkTsQP7GSYzpk7v/RoEZ7w
UVGM/eOK/WSPebKL+XZcNuhoLVkQs6d9uQafJ7cYKsMMd1w5OsBaNneJHus1jSB01q8f62Rb9vVY
yqIUhiKYi70YE3/cAHIpaTf2U7jLPBJMPbrrO/AB8+b1oyzf+PRKLjUpG6s8N9Q7qUppbbu5Y3EU
NtbAuHU+7NzASg+aQedsiMb8wigDEEL7Rg/58fVjn+xoljN0KCnbwuNJQt93chfV0IWzl3HskX3p
1o3si8aYL0uzi3eiia1tAxT0F/uZn9xAhIFU2RmYGbJPi3BSBUlbmlm4o+2IJ7IwJZcXTJuqVfSL
bfVPrqxjLX0iekHuUhM7uX9+VDVgW2AJ6Cq+EXDcN/5cxEeAk+m5oaf3ithkD4j2IWsd/xfnucyA
p/eVN5AXjtmDrsKpzNpBWMOxSUuueoJso8qd9+ZUI1HqI++QD6Q2LzsYMsomPFQg21eiJYgHWBG8
9/QtNhg+hIfmF9fkZ5cf1TXeJZ5roU4F7rOlIjgT8BVsO/N3To1sjGYDiIu4q3evP1w/uwIUtxZB
KnGnlNRO3h8L01Cc2TF0zNAHWtgHigw/L3tfoLJ/rHucW74zoPJJimOH3oLg0LVEwbON67GGbQ6v
kIhLa/7FWy1O9tPLQ8/y2qIxY6Khdpagpx9fa5WbVdhqm6FrlPihmszNmU7ZJ2xidH4lOYUZFnBS
PRf2iwSJM6DKyoNguvJLOZwNYjAw/498arLQFml74TAX2IIuRAewsYBSt4HstgGXb1+wUP+QY+5Y
RxEiS8qtaFwTZ1D3wchS+RendtJ8XEZlWgLULXmbKb/x3L88tdQtIyKYuLtNxB4WaVl3ThYH5Vpd
mqO5DsoIxlWAitObDDYT0m6DET4GBQSMXDAEkV1Ml/loKEJP+8onn1BDPq3DMIKoKady+/oTIv/6
hjJ5UQTl/WSMdc2TJwQHJxXpkTRmrNMlWJOkq9lisydgl8WGi5b/nUZyWzL4Ft3lnNjeTSI6VBwo
/lB2WHXAup8ykOT7ixalVKrbtT1k/EErSIfFWoDXZOXZ4X1VzgNlbDO6ZS8AP9EgZ+I8jlKy0kc/
u4sztQ6zAknQoiomN9XeoxIQZzRzCEx1iNpbw8WeYOtN/mogOO8xlZj4ECv5H1u77XYWev9fDCF/
HUFgFJhM1NTrkPp/jdb6oQCJbBYtk1xA6TLuH7Nqwsfk1eoX88/Pj0LBm6W1i9L75B5Uc5QEBtio
rR96UEXE9JlQEO8Xp7L8kpeTHKfici6spLHwqWVY+uFUjBJRHTv8YGsNTrshlsJ92wiZo8AtMuC/
iBq7Crz11BTiF1PcT45sWWQkCSLdmANOu6aJbv0ppr+07ZUk04OA1XVEGWw1NRpmiPs4hE30ZHi4
qV9/thdFwekpM8bweLOCgBdK4NOLU24iJzaiRGKiKU1ZUsTygifZN/pZ4GaHgdgogn4s09ilVMlT
5H3mfCjHvCJZLBHAp4h1qi6i1Jw+JdD064FIdREwapBrmDUPgUiMc3Tb8mE2wgqNYlFgpU2L/KMD
SfBaVn5yM5Ikvn/9rP76wn4bOF2JkWB5OF+e1FjhVawqACQRXI+dTWv4vgLhDBuYAd4dux07vCsP
a+neN8CHvn7wn19SXjiHzqd0MSa8PHo627Zhm4vjOq26PRQkOJlGga3ZqNx9ktb9dUYBFsfzEGyM
BJqStJBVzJkpb3JBEGZdeE+pCygFB9+8AaA4YoB2i0NVgkzEP0kcTQMeFq4jEGlVrbq8ec7iCoyQ
gPv5+sl8vf8nrwRvA2O1tN0l+U2+PJkQ0lQf9WRr1KFw72aGE/gtfnwegSiBqDU0gjQfyz/GbWCD
96r945g35Q0ZK+HTv/BVsL2hfKDzBaz55KuMRSZlnJa8Iw1Uv8okprqndbhyJBAgb7aMa7DjSOLs
MF/VGl1hCq7FAu5794svIjjn02vyldDCZhs8xenjBai0yAYd8UXq5qLoxHGelXnE0hJfsEKDX4o3
Cn1xeDGhlD3Iio23lZQEXsR0V1//Lj950kERMFJhZGK9tNQWfhyxIKQGucHCblsj5H8Mo9S7dHhT
z7UFbgk4qbvHu/sMp2c6N/A4/6L39JNBWXJHGC3Zw1GaOxk8yjpo3aTm6NjPg0ssMWhcc7v59gz+
rY36qxCaFzvx6/5z03bNZyo5lf7Hris+PbdsgE937/8f7stJoPzh5i8Vgu/7+avnnP38sf0//zuL
n3/ciX/9xPfSlPcbmgG2Z4uG5Kt27PeNuPMbiymHapBtLrMbFsA/9uG2+xt58yxteMWl4g7yeH3f
h0vF7h3ADEoi5GhIxf5WaerlDs6lGbV0QRW2UfZxdNtOHxT8F3NLAQHYeDucJ6757PjgHjJGLMiX
CYniimLmD1fn5tv7+KOBlLLXi/fUFeyGyUQF1UO5jq34qccvjMrC0QFm48Zswd+aWp9NDMzY3aeM
FqmwS+cTXRTwkXFpfVJGS+tEJJ5+1pGEbGV4U/2JmOJGbOfAVOdpGydoaclau3XzXj7Cps8v/BFJ
zwqLc/LkJ37ynMfCxO8VeB7YnBIa3Ur2EzxGdMHDRoR9z1DtRdOG/I2RZRvxzhsx+NOzVL2mf5IY
dQKE169WWe2UH4Y2MOr9bInxKLu28G7AtZEUP8VNGL/Fpk/O8Tqy60X6BLwwl3t39vtk3Rk6BDAp
AgrOZp+7wRHe8NR99kUL1UYH3lydDeUMNUU7RW8sOVWgPiKKgTAtIPeUQGXxoTH7k4SyKsY8h84o
KyEuc/y33o3dT/wGSnlxcUWJO7hLGWUGGOpDa+ZnnRMk3lZ7bUVATpfn5bUBX4ffWUSlOOtaf74h
RXqGHOzZ1TtzRqEKBqDvL3Et5x4QGJv9SgGE4Vr3iX8Pkmz5ciFa5cwI509JWxABhUvcvNYqbzmR
jvyVKJv4kn7ijXuVZna9loWQ91bRf8kySZPRSXtEJmLyTI13haf+QqsEOb9Kbag+TdXB16wKAvHQ
ZwdvYtKU3N2Ud/5hnEMJ+z8enpQ3xdHGMxxVnRklIPmiQTi8VPq9eFv4nt43SWLErOkt+9CNbDXX
cRl0yRqzD+kCaCb65lyns7vxq0GdJ17HzVCBy9mZAxuFCy+PoMAmdlxQBAWHwq0C/NLSWYkFFqyv
P58mhhees+N2vQvSu9i7uYGTvh2xJ25weI3EH03gmDcEIBnvDN04D2gHUrIqbZCr7yVEifPCgheB
0daAAdPaqtyrCenPMJHWu8t80gvW5gy+8DIpRJDtmrzVABowVeWXOOBhOhNwS5yIKk2Q1AwrPMyt
9ly5nZuJr4xOP6z2dEXI+Msm6QgY31VkYiGxezAhX29u0sQSuxoEEP8cAPH4i+UfK+elHPXnFI1W
hToRlT+bbQmVDVrvL+dFYedpY1stmWNBq+fHCm4iCY2GV3HxwWIglO/RmpDMxDoR95ZXutfzEFgK
DqFd1OeAmlVzhpska3ashj2q5tq1xnVvzvF8xDvYbCtG1U9WKKxgk6QYKdeYZfxyl2TuZL7z4LDL
QwXUvTozdYxXiGV9VWzduoc0lKaBPK9gbsSrpBLVGwx+NEV78h7Xs0blFaamjzPQ1YQqpknU73AD
zKyz/GhobpLJrO6dJEmDDXaI2TljQ4HlXwEjkUfS6+23CnVvuDc8Zxlm0nHo8HIiASZtjwIpWVFJ
zG2qUyLq15h0iQVY+VM6gClMp5iXcm5i9zzqe6fJNq2bNelKkHQzEGUAwvVO+3EgNkRS8W5bXYck
3rKuiRoHM08px3wHiv7aqMdIQ3UIiRKIdbGLGqRcLNMGGp1ku5KkV2qbNeLglsjyoQEZ95pkQ7lt
BzjlFyajrVh5TjIme0gT6bvBKpw3o2kESNobWvPkM1XvMFI212bhDR86bcfkmBD/HmyCeOZESwDY
xJq7k8g/mCW1yu2C0cBagWkDGqhBxW/dEp1mHcwUpf4KpIQPsYxdzYq9dwqydcI5tg4YQXrMkmon
WXtW64DkaTygdrudGXIkoWGpX3c38TT1/b3OPY4J1rt+ZyqIok49TcVaatycq3B0Z1C6bXmVapaE
Z16Zxw+uTRgnNF49FNtJB8lHEzXCQigF7rBNjUw4+1G21ZJXS25StZqg/zX7uQfHFcFYnGVw3SRG
P3zyZDNa8sz366SYV3Y4m9XZZHakHdFI7vI16cyJvsnNksGWlEF9g22Ye9/DLtK7Flg6fixIzmV5
zaGnmpCIIChAjbkwhW5Sbcn0pmb2SffBRL+1wJFQRMm+bWEgbizqVPp2rBu2d5AayqIb2JyjXb0x
YYglj3klouxC8djzFOIT46dXDByEFay+/yEL97g/jL5I0k2EEyLZA+dmyNo0qedoOp9V6OFntYaA
QhFRK7BEj3ClXQeTBMExYKxzR+8q+qrGm6amM7on/Y6nWcZz9a4HfSS3QJsYYydYHiQCMwQm4J4q
77aoCmaejnlXv5vUaCOtcOJyw5tSqs3guSD9u8U2uC56m88bXdOae7aPVvrYZw2vilmNCCbsrsyS
J7eNGmxWDvbFB9ajED6bPGbc+DY00saPifVyEv0Q27URH+spYS1RT9JzPwp4rO7GGTu9EGDq4nOr
jfhL1lj+XSvwir+LCm9eJV1ptTtEZ2dpajU7ZkLvSSZ2SgIxgpGHECb9VdlZ5mWNpilatkCEh4wM
lOsIXMkGsZG9SgjsibV7BKRhr4owSPCcwcaaQ/Uop5QQ3JB7BYx2JessxPzWuTd+WGY3tPqNdZd7
kHEdtNDnkornUz8zKWxT0txd+BzFQyHzL3UZsAwo41Htzay1jt3cgznDY8rlj+UVwoyWgCXfHu4L
i5Ewi0X5SeQBTGiQUgRB5gfEMc3ODdUbpv6YySQi6Xa2nohg+5xzoy8JgKk3kY1elVTl/VRXBMgX
3Yeiza/ZJxFi0A7RxgyMeyzyhLbHuGS8MWwusS+vWsOrz5rJ39TGCCO/3Vct7GQdxdEaWxdgJh20
PA/9fsH8ohqx2G0DpkGveoWbjpHVo9gBTj2Mr/wkeiJGYRvbKBWzUOA5Kj2sQ0lcvbVCS65RgRT2
dI583yFnLDzrZg9EalSDI4NN6KT2cfLrXdYEFzO7OtZbTAYkQp2Hpc52uZpRxgRkvJoY+Fa1bM/l
Qs0gU/iOKWzYNCXvLCjuM1ExjrIk2zFWqTezOz3IzPHQHQzqGg8KPB3PeXZ1d1Du1JGSOF8EQf++
msmEbwqWP3VNDg0NvhJ6/OCtfQTOq7AjXAQj8ux7G4ksJRTyE0LKo2FlaEBRMiAomd4FadNS2MBy
WkQD/ACACTv80Bc48B4kUINSLSG94PhX84jWYxV4eW1viNWE5z3MUbcze+nd1qZv0GFu60sIkmch
BNarLlC3ZtUP6yjnWQr87k3fu7dmEi1MYXbYviLaqMCkloZXAPQYuEdQ66GdEIk9JcBgxHREHnKT
hka6oXUpQwzpKR4upZmkKD7FR6PyPyS9HlFVs6Yv1jaN6BkREgoX3qvh1vdGqMmMOwSGZUuCsoFf
tjXrVdPqtl/jji+ehxaRKnE2bm4A6e8zMjIUBt+k7utt5WTDvrcKhYzRSR4nMxjI8hxDj8tMODIO
Tid860/ULqZ41izOrC6uSOju0rMmGKsHCFBs2us8fO+jNHNw+jV+urWm6oJRY7puNNnfZaa8t65X
WGf2nBbPUQBBeJejhdl0pAKTg1hxvcaGHE1XYR50UorQYIuqZNvBR3vQVQd9K0qGqFqB/CMQfPBL
iAp1DKuJzCme8jncAOnT7zBjW4eGNKz3lSNqCNBZfJuyZ2SKYNW+c8bJue4s/9lU5Dt60OwkOquS
OABUUaXzQaV+a10Q5A1ZwuvC0FzlLBTMlev11b5yepCGbeeQ4W5E18RAjl9AYAjM/iV6snIy4jeE
XYGSYzMDl7IpCZFY+IhwnoJaxFs7kA7UfCdgWySQRS980MR7g6CsvaIViuscG5zp7QozNW/DvB2H
jWEWnDSZ2AbcwyUDc44clltV4+4ha8uV7pvoGgef3gdicD/4Zk88AxkTZ0i7XFBxodw2uiXBM4yS
bO2MQAkERHe2bHEGYdJ0YJHxlN66laJ4O3Wz3DjaSOtLi2yxdUY1rV6VqSaZrknrRUM3HwR/Oq69
AF2WGY/U9iydMuOHYf+R5uS0lzqx3taVJUl0mrNsXhc2Eo0V0W/RISwT+63ugDukedeKXdgbvoa8
E5tP7uDvax/7aQz/4BDYYA5MLInJqjEYbkqkX0SxDPYlPhr3LBR5ee+N7psYlMNG6x7nl0kwcYqh
/iqmBITjwdlrhsS9Ckky3TTSsB6QmcFBzpsCzGdRkaGEeZjirLxdemoHhHrloa1FcoxlCSyORTsj
IZqSiqnw3K2NZg+F1Gehk/XHFlUc/vXUue1ZZ992TTcwSdXOeavUFwKdsmOVLeMvyRrEmWddU26T
HK/+yi9D6zKBdHLm6G6+isjXQzTiJ7EJ+TbPP9YeaffbRPfF0SMU4moe/V2HigzXa1NQaJ87zast
CYW9ayHQRevQSYK9ZUDh9srE+ABhJXprNrqhTOFX2dG1pB8c3N7yN0ghvZVvkIUzN04Jp5zu4FgN
0WemUw1DoG3BiQ5jczZFbCgQKZAROyCRySc13DL00Nlj/lEA3iuiSOGxdYfZ6rN9b8ydt640advI
78Cja0ITgoywkUTM7WMrpdGv2QtOh4QgFWIZkhZI+CDf+Wxyys92iTJyLahGEtAKTfwalSz+etOy
7R25E05DjdKo+hVEi/be62vvUjauxVIm6+8WXFW0mg132JtBT2mG+ZOYzqxjoJ7suSxWmanHB2iW
uJy9zou+YHPlkU7yiYQo11Jrdp0oEczJh1JgN9Ww66CgAcUcTH8PCx53sgPkdtPDx1nXlEc+VIOo
kiX1p4cR54jx2hkMT56loRc3B6dFDkdkAvzVcz0rXO/gN1Zj6pfNviH46SyCevIgkWGsoyzXZ5Be
xrMizxbzvJdsMzf5iHYTD+3cWv2FKn3DWHOo+nYhYp4hXwioc8hsK2JyAFOTaQNM4kDSBiJjosX6
hdpg1HRcBXhVotKDPrSp/JZBeB1x+2nnLY2oCaQDGxsBn0DadR7vReeCbeTJPOB2eNZk09Kga7N0
NwyJVhuWYfQA2yq7HILCOLaM1KBVu2gNiuopcKL4nFHdOvdywvZ6SHIrsPM2cq5a7PpOARhhFL9W
Q+FuyX81mP7D+FENNYm59RxtS4zZlz2FtY1OpP3RI5XmDf0KfTEC47o1AjPdE4T1mABnPxIbl14o
lRePzVjrHf4RIr/MUO+JyCrJ3hVNSIgyWdtpQYAvzmNIBRW4+8sUUS1mG98st0SPsMifeZo7d2Bw
qse7uR+dvSpMFhkxJvqGCg3K5XMM/80W0n5PW9eiox8z3e9HWKJHs+hle2FGgbFbapxnXuG06Fkc
xzhgjYPm2BQjzGMOz0FjFoeVX5UxvXh0ao72iDNApXFIQt7aTrWCSXymvjFIMCNBxgmnrRXeBKPj
7HKbSlZWF+5TGEzzlwReTbNqTXO+xlZ9zeYRXEDNt936WW+vTYTm9BJqHPdja3T+eZCwTDRIvUWW
4RUJEw7A0zklSaAhufWO/rCCv82qfp8NxIo4btn71F/ClB9Fvg7QR/mhpCxiRWddNpTjunFh6Ika
/9MQZPGnmrrhFqc7quootgHh5CBkdkXtyH5dKooybKFUeT64hCusKraVF0ZbuEcUzcGqdrKeGFle
eRvw5wdn6tT9NEzzGZ4nkhPNDllwH3eEd5tTItDhsrkg46fxyCPAmw/LX8jwjUTM/Y5oNCAwjS3v
LNnVWzWFAegRNz4rKuRgK1BR+UM3aLJCnWK0p/VMb+aLYih6QCT5OQ9HZt0+ZP0bCY1PnzvvK+p2
gXgzhZhVVgLj/EdKs+7m/3J3XsuVI9e2/RV9wIEi4YHX7R09WTQvCFp4l3AJvJ1vuz92B1gdukW2
blXo8ZyQQmq1urgJbCBz5VpzjsloHDnu0GacPVWkOJuChTxCL0n3DfTajSYjRLspAqd1XYtwqRHk
MyzCpi03fDKskBgskdESiGbJzlxp0Hnu2dzyfTOA5egm1e6kRgd0IXhmjKWCLHTjJ2F6lplZfJs7
qNqtEfRsX7UTd987unwthyCRkMvNkQQmWmxQ8hzWeDYKkSZvWZM1OBC62HwdOzN9BuGQ88WO7guj
FnWo7Krawh4o98wBidR2fXA3C0C4MTmVeThctZK+3yKL3Fztu163byZ3MPpdZbTFfYvzTy7hh5pk
3AgaipykYw6AFFPHdKxFxqwQIi7ZjnG6NWoIOssR5fYVuN+6Wgep4TxlekgqLP0aeqLGVBEcthiT
NtuRDDXpm6xt3JcBdkB9Sm3Se5ceNGPCZqExPKOvr5+FBpVCiY4QX5isvuQ1oi7l7kWaPBsscGXL
Pk1z6whHfNjkiRfdR05F8cMeynxYUnF+UJyBJSvdyMBmCmbnDLtE2K0Yp8kLZeb6I50pfAytPYRH
NzaBaubuLfs3FgBIaOUb+C8oMFXh1zZP1tg8p+gzUJrNzeDgs7dlZz1/jU6meGVf6KM9Kir3Crdw
XxG468i7OO2YpaN5TaJlTbtlB4Z9kss2rvqDhuEWSLkYbuNWc0Ex25L60dej+67yYKtleq6jx7bD
57YqaSrYWqDPUaDkEWn3aqjMbI9pt7jvHSO3N9Gk01nTWpeuQDpGKlzrbtOQ0t2a9LJV7PGfNYs6
LQok7tayzfX4SVkZG4zsoAYTfVbQh/rZADYkNPQD0zSQuHhB5St/mqLf7ik19DSrHttIC45Fg8uB
owPM+XTNuY0fUmFPHleA80W/ySrXorIfUe1aTW7dgUyeluxM/GO8kyYPL4kXvENmzozg599PPntO
9tw3MeLc3HteeED5QAiOnzhGhpfXFtBUUma+eHCwwHYCzg49hwlDpaHSeElbsCov8jDhZhhMCgRR
VpMz5cfM7wcXBhZuXSBobjUjvPMy1RZICcLm0vmcWoy+qh5J+uJeVabPjxg8zARg03MjPzKpEiXh
eUVjeJx8zexO6iNfv2wrr921UccupCUMAbKFGqA2nzUo+6DHFsiu11hM5tbPZxuH3hU3yWgT2kBM
zuPsFNG0t1dFzch97efmkOzEoJEf6thdoq5UUFePMFv4AYadcPt+9nXMinr5qGFgajZDQ8ze2qlC
Ls4xFf8MCOg6XTdEajnbEYcH7a6BDHLQT6nkkloon/wn3xNd16oqmJDogB8WNNn0/Ejudt48Zmg1
WJ6rYCrvhEGM2RXLZZhsG+FD1tEsyUMZcVRPzzBfWIm9HL2kS891lp4c2nba3VP4N+0PZOCBvNOh
91eECLrlvKGFQbvthOVCdPOIXzrLGwKztnIobdDIn5fqeX7n7GkBok4qctKF2dKb4jyRDStKz++g
jqTIlz49LWJlt55jBtZy0KqiWwM94hIVkePGwkAGpSiQiMaNO/zmsrEQijrjHJ6urB+x8gxOqV6y
ywkPSwt3ym+toB+cxX8JAqdptSFmJ+bVdheFGAOodnQyqwtrKPRy75WN/fj7keFXzR0Bw7j0LA/V
MnpI7HPI8b9M05MhNHwRk7sTGWZ9UcAjJzgt7x218IUr442pd3n7hwn+N6EfH8qfRX7p2NAXmMV+
1x9STIO5pHhaOK5WPdK565HA8TS8S4538POI4CGWkSh1D9Q6QBqiGbTNSJtlAReuvsoGQtDAsAt7
DT0RJp4S+WY0a/upHjwwuQQkcjSuJ6Z3pJKZRcHBpfXuLEfrb9watKGv1/qBRDeknr4zp0T//p5+
VTZ9Xh4OVNTJnifQc36/p5NmVDrbB7x3upo826XcI1OoV41pq0s5WMOZ6Q7FMinD+vb3n/y3bxPc
oSkQKMzy9HkA/fXbJJRK74nsmRaA8Cks08zZ0zGO3iO74gDhM3f+kxRuJnn8Onbiu6RoBeGCEQQ1
BIaQrx8pi7jp+pw2kiRu4pyUCGI1bM0/wDJGqFMHvncilt290Oy+OhQe5HR698DdREe+60bD+q8v
IkQd3R8esq8qr/lL8Iif4b+RATBm/24ZL2pppDUb+iKDOXbp5bm6TEhuJ0RVJNQGv7/v38fu84dZ
wqW16c2e15l886smxR+xbpaNDm3PzzlcRRnYvyWJc9b+95/z/aJ0UOIotGfViwDJ4M3amF/UemM/
EeiLN42Xs6HTLugVZWtZRn23pJXB3vD7j/v+IPNxBs+RYaKLYAbw3V1TjHpcsB4h3PrceGJybprZ
9jgvfwRWMMMmBIAmFBsDTeWJGmv1+18AWc23x0vnmULKAQEIIYXz8///5YrjwYhVykxoQX1fd/cR
vDBtnVhW6zB91MILag6rR0ceVkwKoiZ9DKas1Ojx1HBSO1eKGXAX0jFpGSieNwgkCLYtXK9at0bq
IFUgXY4osRaK/NJSMHAx/7F+LOEoxpwxJqbQykxmUiUplQSrsEQDwROlIXZVWGnRyu5a1v6fIxm7
x5u4YoYw16AwDMsLgqoL5ARUt8ky11Tz5IWjFR9hs8bGOUMIBxR85ozjTmataC8zDJxy4TdKL+84
W7ChMrVhMlgnik237QU/2CsEd77pCDjaKBHPW+8AKBCUplamawiZ9rHGKnUVIq9kFYQpYi/kMLvo
LFY8fTugHmQnTiKqAaPP+eVL2cbbFigqP8ozw+cQhzacyET3DoRi0Ai2Wrc7Ec/jfwgzYgPnHsfU
AAETBsQNThDcFz6xLguJlvoHRuPpytVGclo1A5E5MQgBEykwt4xaYkmYDLHKwKdPraepaRfZIzIN
O7NmlaUfddqNSkwUACNRuvTeOtunOVGZib4ibxxyZWl6/BwzppO0NsgvH+HeU1KhUIUBvEphPzUb
+jTxFpo69zKYPZskGMBP37ewXEH543ZilvdZj9joTuKDKi2NPGuTPAMQDEqJHbh+kR+VOxAV0sY1
7euOuI163X/+hC62+JCO2Qx5xIgTXai1cezvmOt93gSXi3YZgUsempJfFgAIkogBf0Fz2Sq/emym
pGVuU6mATvPgb7Bbu/eGKXlqEsGIY9SG+jxowQqtg4ok5irQvOcgxVGcFMwVnCIZz9EGcYDMmmTU
Dj+rNDVg/uaL7S0whsB8LTqbH3qZGlcYlXX4BR44jxXplVN24NhEuvTvX9ZviidYGSwVlFCgvFzE
ebP56dfFyXfStDLJQIKWGSPqgGjuXnGNrFOeFWhiqdfR+U9Fx+8/9/viiz4dvrtw+XzMK+S4fP1c
qM4iC7yBWXcGkQQ2K61lDNKj+gM9YV5cfxFYkJmGpIzNDiU2blzUFl8/h76qhSW1lAvL1Nwfka/n
76jMCRqMEt+G2Ve4HFxJEhTeMZj08qHlpfj4/aX+7RZjqwS2Ai4JGIVnfG7Gv6yGkw+IgswiBjeD
py7LcdbexKV7BYkcQYRpj28gHrgHv//U71UFV4w6CGEWYgkHZ9m3C2f8FuEToANUWF5yJCUDLJSW
zaPurJCPfRj3+h/W/b/tc1wn2gkUbGj1kCZ8E8+B7iT3HHTyYopi/0KNwVCtQmW++6NkKfn91X1/
fAxBqBEYEdwOcD7QDX79WgsEK34Llp90HI4iC071qXZVttVUvPz+g/7dl4cRhNwDVF6Q8OZK6pcv
L+rCwpKWOy3UVKYvNl70emFFGX/D7wntdDHiv/0Uc3x+7n8kJv1f5ue0ubf/Mif+TTa6fH4p//Hj
Xb69/6ocnf/MXxZO4gvxRmLtI1QEYo0/F61/WTjhEZqQ5Cw07Bg5qR7/pRzV3X+yAswHF1RWUEZm
e9JfylHd+qcnTBYId35ccVPo/4mD81Ma+v8WmtmNQd2KVg4AG3U1i9vXBwV1hzHYFjn3CIDsfWrl
/CW9EefRRg9/6NPJfKqowoxlJk1jXUUkTMQ+NNMNg4b8GcTGIQo6p15rZCetSGJt2PQykRH+1lrP
YGSJXPVEXs1gV49O8WRwEjNIWn8IyMe+4Eg9ALYdy/zep91y0lQAVhTQaN2zIO3QaOCyomNYcoAB
X0Ck7AublvZs5YCfqBSZ2YsU26CDc44k5HGPuwiYBhFDd798qf9G7fppiftynzhgcXKd5xwmpaE5
v9m/vFAsf1mdFiZ4XNu4MwVzrSabh3E2YoalFcL5ImcwZ1xoFzUNX6d7RfbnzyZul9mGFobqhraq
LqAiGP0P4aQ5mIqe6LFEi87KjNC6daIR2bdopQxBS3QdosfUmv4At/q31zE7iWyfon5O4fx6HSbE
ZTKmyo+6iqJr/GzvkUnwb1YlHF7QZi4RpLzJSllLaBnmNuwj59rPFajmsdGYZ1Vz/RrqLwERDofA
JhPBz8WpTwZj74WRPKZ0gS5NmkB7sObx4fdfwte9gWeVtghVuY9RFbgeK9vX312aIjMbP/yAgJif
CoE40wvDlu5sb5z01Cz/sDF8ptB8/c7RcMyppLwYyKrnHNNfv/NpyOKRzei9M7MHJA53UTaB7qwS
GmJlMUOjB3IdyN9ZDmB8511k8/vrNeeX7/svgDeXMgPNOf7cb18WJ10lW1W+x7hXdHqRkPgQaST1
WxkUxsdE7DK9jKbfO1qLqK0mHeKF4UvEnDi2x+eBIqhf54h+T5limlW4gm7QlNVPPRSbNV1fN1pZ
zEwMuBs0D3rs5sW61F3th9HWm6oralh/YTIBmCdp79HHsMVhvyf6y03S8jmP2vpWC7BFE8zoVX8w
P3xqSL9cPHJ6D5/PbM7ELPadDGmZQ4njsH1FINrXC5rEI7WqOzwwRgM/M4m4pD6PxUcklNEvLHJ8
5xUhaM4zL3NuIofzASznhhuXDuV4jr6b4Gk5Vt29o4n2PHLQFmF59q4cr7F/MBcZzvlbDKGj2iLB
qyv3RRXJM90u41vmqVcutNc/HLH/9kD7n7hZ9LSAHFH1fl989ZKWrrRfKtrnSJWzac0ImvTNkHji
KgmsxR+ep6/lBy8Qn8e/Mf6yq/BQfyt16oQDvznWL4jE1YMdhPZ6ZMixKjLS0/Zd7hvPZuq7O6bj
x6gNKsBPQXNt9GTQAZ1gVTLcsD+VFeiclQtYfYcNBr2IxJC1zXLf3WvCq00CiVDZLrHU7WO91xR/
yqANCQl3uNUhx+RZNAe7lq4Jk6JoDSLazB5Qjy8Pvhl3HzNX88J2GGlpyQwn/P09+HrG/7wFHD1o
WTmgfWibzYXTL+t4bsWWUvn0OvhBz8ONFGPkRjH/ltERSciCDup/Sh/lrkNIEOzjGA8FHbOvHxnF
sdvalXoVmfT2PgnDK1DaZF+kiKt+f3H6/AV+fWf0eYXk28X7yzvz7erYp3NQH83r6PcPyL9rfMvE
KD7qRUAMi18CNQ+HaZc6NgbzmMDRp1gm6dloOYP6w6/y6Vz7+qt8Pmf4UQiqwu/57VchT8X1IsN/
KS0lHtNxImq98y15aSSyQG/QVwDuIjW6d0kwCBIokJs+REUzPBgJFCMcYPUFsH1kFqPmB7Dd7edW
9aMkEC5mwWmj6rXQC0wLIekRBfpxvyVPsastPitn3vz7G2v9/U0lSWymSfvAZ1we2K/foYgnr840
5zlLDQKCHTT6b2LGh0te7QsyAuCdQdSjtkEeqK8r3pZ3JT2feaxleSs3JEuwlnrq02JPh/OpVO1a
j6PYA7yvI3aLw/FjdHpWAUObFPXDZNxYzEDPU1o4D0wP+x8oIowLTeuwaSf6DnUWKrGIvvLCHb0+
52RGcwlhIgqRhQzKYmeM3fiYIuPR12QY3YmqtY+OHU1HOFbdScfvni/0PlHoe2ziTRahbiVXeo78
g4lBrO3jEFnGH26j8ffn06Rl6MIloYdJv29eoH55+8y+bYYmNJ4lorFHq5NOsdQjC8Y66aHI9Zpi
lO5K91V+dEpH7d1Iact0ShgYklOYrGxGC/WCmKVllmf3rtHa13Usm9l5GjHMrExmgip0uiPt0I6A
hbYprz4fhP/ofPP/hdF8NcpV78VNK9/fW5xy/wPscTSxf3kn/nbO+T///SHj1+d/vJX/uOmyX886
n3/w52HH9GCvkxmKEwbDM4cJXpO/AE7OP/GKob9io6Nj86+DjsbxaO78YpCGND2jangk/jrpaBbo
bI9jjjtjn+Bw8+O+wWl+B6thvZ3f0l/WJA75VPEQk2FSkrQIluPr44ePASd/z6Qmdog9WYViYH5g
EMBA8hO5ZI+GspxxwRyocU+RKYgpXJq1cqMFW2VTnc/dCOvk5B3JArKSqmTia40aYni2tHOLaGPv
iuGoH5LYOrUhvi3Lkv2pSIiiWZsCv8puyp1km9pWGB6MgclNttCLDndE7FhDf+NMAsMpuSfI6OE9
GRPq4LZmOJ+BrJ+bTrkR6t5KBVp4VXQNgU7smqPzJHgBKn9JvW+E2zRRVFWLCfqmujB9wp1KEnaY
+60Hmaft3eBWDqnhhuUzRkSakF3Qzc/kNi1qL7kRhmankBqnKn9ptMa9ssPCEVd2x156cMq6ARih
SrdYGSQ79BtSnepyl1GiebcdcEC7wcjvlemKiXSRveRhWyW71vOHyZoVJGW+h63Xk+NVttJYgdaA
pXU29/iSCVwGhnOkZ4R8h+egkVmGllxeOT7ara9Nh0HVbfVukjaBTqrtyyZ+ziJkrPBc8qHGADfp
flAtbKJJjB0KND29qvQokU+R7cbNeexonrYwCSTR9jlNXu/D65q22+ldOTUICjmncQo2ScMQaFQH
UzNWmfBg0K0yB/RgvYwks2e1ap2pxC4W8pUgm8wcxGYF7ugN6tKSr63OLcskgFuv/PCiGCzmZ0SL
E+LGBfaBpkiT55eNuRFxFhA5VOfUSxdZR2T1ee8X/vSACKqNzaVScacCUJaO3jxZSm+Ch8mIVP2j
bmEsXeJkWA+Zj32xiVGE26hFBjP9EVZpuw8HTp7oLR8svJFvtGUBfGh9/yC8sFoFIZKe+cG9itKU
QYSjSKwqh2FC1BpqKD44q3IjlMoIaqFKQ61kBd1jbaTZMOvL2gUNi3hAwxoLNM5eV1kdWxzaXltx
KPbz20yVBNwR9Y1fq5+mq0CDgsaXSgK4RrWONlnjcLcyCTgm4zzl11F6DCjdjxPnsQ5MPdn7diyx
huT+EIvzVKVSXA7UAWGwDD1HkyvhxDF6K72yxu4Uj3EstrFmqOmFKjtog7WtUts4TwmLni4yo0qN
ezfwOvZDIm1rSyMTjmwSDJ0lGrQNb1jwyD9qbJOqMyvGN0aNdDLkX2c+EdfOQehx6cNYl317rVWk
CSEpaSOIg9SxKS9um9LWf4iJgO9fCI71cQ1ZmAv3wsk1e6dV2RBjHEHp8iGFSMuNrpG3fHCGOknW
kRi7DhU/3qx21p6X7W7SmvyaHkSScu6uA51Hj0Sb5TQ2sx+mkWItqBXU0nJ7NJ7dqJWPWh/VEX40
FOgLBhvGdE4jfzro4EYJj/e5qYvB0zzYkWnq7dxisl2gji4IoDKviW2Gi07wqwfj2vC7DOUC+vVT
Oopkti40qUmbuc0nhhUl8XAhBUaEXin0jLUxlPlDn6NUg6bhg1QyZU+3ONcyOJqJ0y3sysoavGF2
8dAZ+fQewFk46g7RjyRPD2+l4fXrsByc6zzyHiZYMNdBY1vmPuaiObvNgsXBaNJtnmrOOhA4tJYK
GM2BX0TzFpMryr1bx/p2KvsBdUTMb5ZrDbp6sqwxnHGyfQ1JI7wvrD68aPmZ9IeaeI15cry2gdZu
K4bN2zroxlNhoLkLk3y4aorUNA54BDmOOC2jnbiwNjVJyo8VdfRd4g4eYW6tbnzQqCIKTNpzitro
Qc+ZYnJrcq/Vb0NzmjzwgH34IZAZP7iYzrIl+UL00EblrCXHrgw/r3SXQezZP+YyfNqC5CTrO8/Q
kRulkZ7IpeKc3htBfREhpVw7Q+DhVhASoWLRmOq9k/1diweQQdDQFw8WmWG3rACGXOiWFsh1Tv7R
vqO99eZlvX8eQz1aeXYRrvDwjmcZEvMnNAyTfsrKdlj3XQbbAQFqcuHWiXvFbVZ7J/fTJzwN5FLr
pddtcIj0IepxYckVEqY+Xip6lsuiRnOKyg6a6MBmH+LcMJx66/aWdZ3hmGRVdKOHQrj9Wdh7GgJo
3bp1yOF5lGKAnoMadTMoN76uLDildcZ0rHe1A5FglMRmdStSVZ8PFjPIC9pR6U4m0FnNKh/6JRFd
47GFU8f/bnexgXh2IQIGJh0pYgeTQSSKpvjFYhZ10FV4SiPf1kmRstsfelVZPPXCOnOt7iIdvey2
wnyyGvVewn6fUJiVZbvs4+DU0oZYMoWVV13WlUcSEigFcG7njzEO1gMyFO0aE2+KQJWBrCCekEBN
LXz0415uUeD161rY2gc5VIxFMRSS+llppXWlBPPXfQUGCQ04d2FJfna40UQSn7Kp+wjj5MJ3Y7CN
dfAY6MalC+PoxqprxtOxtO6xvOGFjKtzN2vPpF53+ySqYg28US4+QENjTeF4a8lmHoxZkG405rxt
2KxUkVt7P+wpF3Dv176Ge0RglWDtEeWyVtTpKDmG4Fb5pb1h53szAO6DS3ZRe1Z5t/XTpDxWQ7Ep
CpnUSJcyu9pXBulJi7oS/aKL24uisdSRIsfbsaD6p3xKtC3pTvYPyiDNeapL2Ydvyhl1fyGyor5O
QbWgtiNPfuXHGqFhsyL4PssKEaykE/s15wBcp6teC7qq4nAlgYJ4NtXaDgwuJlodO4n7SEBK/xJ5
OWNvlAPjLk66YjW0DqHhlf4BBTMeN6xy+XvKnn/udc49w/zkMZcR63NZT+DXCdzrGOfWR7Pq410A
q2vVcxREtsn4/xHPJX5sV9RnmUK9bDtxtXF9kh3VSCxVXtHk5tXQRhq7pr0tTZNwsTICeldSa/5Q
Wc8pK6OjHuG4CV1n2emERW5cOY6vKtI6gsf7uERobAX1NpRV/WqrwkALLtEC60NGFy/BGNEKDDqB
gxgE24nhb5LGbdbJaCFVraoLRDioemmD0KSOynCl1dlI41lHJxa0Mb8PzgZUkNPJDgiI3+RVUZzG
wEaRVYzFtiRzlSxJzdU3mj70iF81zVhQOqNFJW3M6hfOEA4bNZEc3vTmcDLJ+lxWsaqshQzT4c1P
0uKmSOPi0Uvt9GEkiftBgYy8VpAZdMhLU72ha+nde1h+dsTaFhvVlW9T7grY2Tikw0R4Z5Ve5Gel
MzQbl4TTt3wwcNCllthFKVq22u9oT5VmfiFhaa9sJ+lWTdjE1z1S2mUTafoGf1h+B9pxOsxs9fvI
re6gH2fUyB6W02Tq3w27rhDVue8lT8OWxLNmyYgS+XcElapP+2vqhIbdNLbIwMTzs3QaQvWMIoj2
dEXDM0nuFJUdKhw6k8EZiS/vwMQSbJ1x66/Qm9TXkm/TPCATJ5as6/J7y8TaVhYCN0qZRS8DpSTp
Fh5vHNlt6V1jF9kWbWlxXg6d9TTQcb5tktyCN9tUitQopbnbdnZIALYeI1R7kha+TmMWa3tr00Jp
Uxtfl/ALijOF4c9OjI8itjts7BQYi0aBUh/c3JAIvF19ZjW07P6kdnfIBQZnXzH80VGoFxQNqCv2
0swJTS1ytK6LOgTVfvC8CXFcoLxu27SBcZfjPvR5OKs5kjnsgoUKDOuBjpT9AQI7ezHqbjiL/ZZy
cbLkE6m4xmrKmwC3ZCKcZNECgX42DS8/6AUOKmcKOuQu2LNJ3Q0qfKWy7q/yzI2i1eBMITVdczkj
cc/RSsgteHN/nWd5e42oyT5vxZx4QkuBCNWs7AtaxKjaO6ObuzRIvg9QPAVOHYgl+sKUbuGuVMtA
6qyGLrfsqrxZ6sTGIiHWeg3vUJ7a0KJ+JjJOJ8umzXEGuTrOVsVoSC5ppO+6ELXJUZAndjj3Oze9
VdPAsqURn1IdlZ24u6j2zOtaE+OuLlMrOfTwAEAFMoO7GyrB2WNIlL4cG2uEAebqEZSKKNXVfdeM
Z9IokBTpGgZCKm0R7caoMPGgZvaliXR6W4eW82obcz8tS8uOvOk021tjmpxoeYYvLib6Zh+KEKRQ
WpZyPVj2GIFrcVi00rgkUNAnTXVRJpmcjnZpMzQ2GwwCvtuljxpA7WOQOfI2VA2vYknhuIjQ6n1Y
XpuvUeYke7gd5n3Y2fFLn+hz/l/SP8iyKS46i/VJd2S9wLFL5wlzq3bRTV14Qa+pwFxilP49vbe5
hB0I/hk5IFxoaFNXUeIivbRhRlI9mOI8NlMXBqM1POvUlEReO9ZrX5J4DXnBFsEiSwJ5kbEo7mVQ
MyGyHLzTsJEfXS+kngYvACtFVW11XVU+xPkiy46jaMWTk4bNukgCZy9aqc2EmCl4syr80HoeDDdg
AIYrMc1kW4u05hYnhx3ybjJ46VphbUsA6SwXtX+X9iUtAdABu1nLdG+lntzwRFRPtujEnvji9HUs
XDg0JCEcaFEN20rDPT6Iwj7Ujge5BdLPPeCHYC/bfryBcpi8Oy1mSCxf3bFGfLXoRBu82iFhkq3d
ROdOrtJr8hAMNh9yfTHvqvSK7mvGQ6aa59Kv/Ks4EMHGUH6zdnRvj12pO2VOHh4K306x0nELlkWR
1TceMblPbVvnZ0YlOXUPXXyK8pjNXIvS8dzmSdYMe5cFRcAiEpuJWiLvN5/sIKBtB2X1lJihvq7N
8qaZqFwWCvL/xjeT2NmwhkPCr5Mx3tLFiw+kM2dL3Lk2ARWDzH5YUzOYeFXZpN0iK1cuQn4mrXO6
qR8azT0q8ga/bjkOVPFdmFpLPQhJ6w0Hx78KQ6es2GwrxlSMIDlh00KhsgbgvFCecHYtpVOxaJm5
+ytXqv4Zuaz10KlmuKv0KbcR5dm2sQ5r3fuhF8hLeaSUv287u/KP4wTn4WUiacTfJTWF/uDnqbm3
LJSfG8FBr9lSL+Nc6d1VIJrhskdrPyww/30IL+kfmxgp8lHh6k8uSqYzcx9AwVNrsxFbs0xfGlsq
dZv0KS+vMmLMcvUQMhYfmbMoq7mh+xFs61g52nIwQmHvTRRl7lLIcNxhgbSthSC1QiMd1/Sx64Sj
syYTWxYHzbZwFQ61P0BTK0SyJo7CT7dyYorvB7DLMZDZb04o6m2QlsmwziJK8qVLRbUcXGy80DLE
uwO0YwV3xYBG5uaI14jGSDecUSfi7mEMWHuSNWHvozkfT3R3kFFilYD8zZaZLQu7n0OlcUjiZCfS
XUkr9hYFsiWYE/gf3TzOX1E32ocGgD9iSucmJud1hUlVexWo4jn8mvQDJlPd4DCwTlSp5oomlbtU
uSHONZSVV6TEF1tjMM2FJwv3rNMsdeO2JI9ypZzGtDx9dFjum1UVjnKJ1j7nXYa/cT56WsSgdKrW
7K0ov5lDh+sJseBZ3daluyCTRQTLMonjjV3K5NopySQAvZKBQBwxgi05d2WXjhanzRKyqi3OdDeg
PYjGZyTeWijTxZcLPe9aYtWg+Va3Y3ak5RF6K8SZETHcqrO7BUWEZt7IqinDS6IbOg5vPFlDjpkr
xdjybuVTV7x0YZ7YG0KhSWxdtZ4EAC9h+JY/Yo/lAw9EGjHNRzSrgofW7jwJPaB2Am1roArsyDzg
8B5us8QFe9pwIrf2AfPcdpn0A6eZ1mc0dowAWkxrT8R8Kvnq7slWlfcxJG3iPykP8xfm5ZbFaV02
piNPfZC7lxwfrOQu9YF7Lkg/jpu9xVDC20QdvK6zgMNtcGUHZlDinqFfsJ8GFsrN1KZ8ahzm9huK
gwkfqUduSQmMm/Bcs8iTHtIMx1vFRNQK/dWIQw/HGDMalOfYncyrCIU+PF1mjd2az243DpgufR12
fXu0hqiNcfix1VzXA1EQmzg18mAreJtsiBReOx0lNitS7qAGRTuaRLl7zMgR77ammmhLLiYAGcG1
5hEFtWo0oXkrjwsNt7QLx34f+k3eXo5ay9jQ9NJo3CYec/ZNGoki37WNoWmXUCv8fAvoKoAjNjZG
ufMt5QQnIr4KCmXOUuLOEbrDslsknUnJlZBIl6Ld0S594kR8vLUT3dr/apj11EK5wQIb3HjSQNBS
IVvPRGVUh0YE/gQuyyfFzQua8kQAspqWedSP3sYh53ZcaoMuHPyRuXPZqHw4odyhz4y5dRXVvJ6c
ULLdZAVb/MGSIql1sCM1U75FFWMs29Sn9oAS8hI3bbjupQju6GUgRhTS3Xe0EPc5yYBHZ5zkPuiC
lABujvJpD/06MuSr0xrx0uu6BxTScNBioz6jCeve2jmkoZ7o5ZT0d7dHMsPx7UK1xVsdqDsFhI3P
8h4kdJw59P4QV83BaFt8lk5K+x4925rKK1v0ESwU8EKoGVLGbYgTsEZm0b2cqDr6BLBxUmsEWeJB
h9wz5SSThNE2Uo2GZUNyHrYow4rWJ8J42Dam66xbr86XlT0NmyDHa6X7LUENbJaXdlMHy97A3bWO
+yoK9nbTM2uFTZfSWWEBHy3LXwOPiJ8bM/I2tmKVTWH9AEBzo94UZ5Ockh16vKOGIGeXmGVOgA1x
27WRXTee/Rw7GaDonCX+KsSmtSUeNt0TPtHso7EybtvUqT5GbHrnDQczuWAhzC4z8prCusYR7DHi
O0NCVD9aQm+XosFeRp0vkkXFxz0NWNDRQhfmKuedOoZxrT68wmeEaTe82E6c9tug0p2XKOlP/aSy
H+SjhPd9pTkrThzuqxkk7ovIY/qW3NgHt6Hu6DHa36AUixc6TNNzXc/GtWROtKRpVqxzk8Rvs+/9
paeFciNKz9rgd7x3ShAmW+zj0HRkjUp8NP4vdeeVHbeyZdsWoQYCHr/pDZmGZNLoB4OiJHhvAkCP
Xjtex95E6o53D0mVOKrqq/7O0TGJTAARO/Zeay7Xv1Naq9jUVvjTIE1uG5bDUaerOIs7+yKASyxE
rLBUg2CgG4pLHqjaLwMo0VYEqfM9Nx3073TISy39MRQ6EYauUSyAiD61lh7NBNrMBagvZ6E0pbfv
7Ko44RN9JWhdYe6MrHnq0cxyM/ZPoTM4C0vQk12QwHWmBvsO4AFxhuey+/TRKWGGQ7pUKFdiDLJn
xJZVtsSb1SyLsCjvYRrKbBZGfXI35sNZtCPkm75Vl6Mii23aEuBjJPiucxxJiyEJBQCl+D4KUgUx
uVtVC49Xdh0HdfHaxerd2Oh3QzNchjjeWJi04Kvkz7irc2KJrE0oVH9TxjxXkS5fMtGPt2E77Ly+
G5c4vj0EoIWx9kTW7BGe5bdp5vQ7YdLzkdS221JTOPsUQT8ToSnWQPL9Qwizzi8d8bMEMHJfY0qZ
+sBONbNKq92i4HgLK2ZYJZ2unV1ieHOIysthdwFHcBPwOtRbkeGuOyZrC78T/YLQSTnXauuZNbR7
aQu5M5LO24Zx1c31NgKzwQzfZkQQ1ZvGzXdDoimYrIqEFmOq42+AIifnjdbpR0SXsUHsUGOmnKKM
bMfpLQsWgvdFrvEBhHvd86yDbvHYFnCVNi5RKwtI/0+FGrGnVp64qBhRGfgN6YIZU7azg5QqJa1M
vAwY9n3rGYVIyNmogaakAy8hdfop1UZjzs2aTm1RX8/CZKAlFtZgCjnFPolEvOVWUC7i1OKYZljp
mlogXWKWMm+MrFV+uF6vzISGu76A0TYfg/xSQK3b9C0zr7mgmTcrEVLuQMiBLqpL/2mME2o/1Eyr
EHwWC1xE2EVgpS8w6ghoUIaeXzeFaBExcePwGJlnva7lugmnhVzHZMFGMPg/OIxSa2iJAPDA2sg6
WPAc5z68ShrAGH+zG3DR5aOoCjG3YWDNIg+/OLsOvjYR+uwRttIvycCzNq3frkEnQJ0JmsZYMCUc
5DLDyYJZod3RIWQND9o5XOH6DI7L3HMPs5/GGHk0GQCZzbCWXIy2rW8kGWwPQU6xMUVlQQDXMvk2
NYh/wQy1sT20+UUbIPe1nKXomzA+mlREcj6qesvXFYo0bquCJ3aL6+BbTx95q0AvMNjwErLvGmwW
t52blyuL2SG87f57oCkubh2lImkAR2SoY/dWoMBpmWHla4lMClNZ1Tx5NFJhKLJNghUtzgy3s3kM
kovinEbaXA0lHjOMx6+0LyiflYnKk4tbDZ7UZfSiYaWPGY9rGf5wBtNf0JI6i8w9N0qM2Zga0ZqD
FxoXUQkNCNcXfWx82DMjCpoOI02cUX2U2kItnLcwapRZyjTCW9ahRVDQyOke05uRRPpcKwo8n4NP
PxiNx9xkkEY9m2rHjtEr7R+cs1AJ6AmhJJk1uWUxZK4ghwyjxuoTJVq3QuU7rAKVbGSU9wzySCb/
2Y7ZLrL7hMa7OuzDGsUuKzWe24FNmTJVWVSOpz7gIGiQocjuC8QssoB34/oJZevqhKNixzLQi3wQ
TgFokoqeDdYsxrvP2WwVD61gvjvYX+hS3ovCwOqjTdBtYUzifJPQ3A/CUs8ZZFSkWQjdKpH2Mu/s
Bgd26novXU4xtwDUWqM0Mt3gQfiW2a3/oaQ4/RYgvEPpTl/k37qE6+ejLNK1yVMCgv9jyKgsHZc8
BjdchpliJDOP3ih6wBA5gRHYerZycAoXz6gaou5WbRNxwm3M0d8oTW/BmFsJbny3UN1b0bT1Vwjs
SZLzj2sTjo6JBG4+dkvSzT95Gz1pSmjpaTSvdMAju5T4wn6P6VqovxVj/yVpzf/EOvBOfbP+mU9Y
5/p/gfBGTFryvxgM8ur//p/wT8Kb63/4Lzy1rpIyTzYat8nRkXfzv/yX8EYz/sNSTSR43EbbQfP4
/7U3qHUwTukkMWBNIN59ilv7l/RG1/9DQ8mjYglAKjoR4f9Lypv375cN6h8rA1fHK+xOgbAf0o0o
mS34Y4p/igjcOQVmn8w7E8W8yen+4LVjvul9Tv2VQ2QHUDFG2EoBTiPF2Hdjkf2x8IzEcGYw8UCe
Blq5MOImcYHX2cFa0UAkf7EefFB+Xy8Yq6NBoYHu2MYN/l4oVBUBdommogDURuWs+2pDiEjcAhTU
/LnVps9lb+gPRua6IO9oO9F5tZQvBNCTQPLfL950DXg8tMkJS31KfNGHH43GQ9AYdpKclMgyjt5o
a69pJ8qtEcJmmtUqUeVG2QRP/3i4/rQWvV90p4/lBqES5ptPf/HRUB6EPQWHVuenoM5C69hIO3vh
wKgdBgoWAp1H+2YsCv8hjFOsh2qXY3N0ixHIYmDj012lfeactQbSDkEsPr5JuxKHv1/j58eJaazA
Zz3ZtmjWfbg7qafXA9S05ESqR3YjDeThgVvXVKV0LcqNWtpiK5veJLonYFLy9w+/3vv39wW/DO0F
lCS8UWxQ75+NmmRdslrq7BSE1SHiEPNgxHF0aFUhbpWoZK5gJdmkv+o94OGi2tZIwhZuEkY72CVf
udc+5Ctxv3AjGoSL2CT+oGn76IkfI7YGs8nDk1FMJpSu0OXbaLTiAESiTlfBpJwdHaW+5G6pzWEI
6XKmmcVw4yt55t/GmYbPt0XCeoHB8NWd+vwi6cKwEJmpeBgQQX80q5t4FmhtNc6xLNBpEC46HnBP
1i9ics1eHfpO62obfTSafQLee4eIKv69sbDe/zu17t32Oj0P7+4Y98OhYeTS+cT28tFT2AHbY3v3
leOg4FRK8L4ywQ1V94egqjwiyzHuCALq1onvuLdBKEDxaPgQaZk21c4KLffx74/Q9dX9dEGmoTqs
16zAGqv1P2WwWmg4QdaMyhEIGsYCL3DfqlGMKzQdctXU9a+Ek/La1x0MTSPsqkT656Fxil+uIfPp
9qntHGVXuciQCCz7uvL2E3QREGHoUFJnxaala/9VlTKpI99ftUMZhvcVPR4pIcaHBUntXC1psEgd
Gyzly7FGZ6GUwQ8cWJm6KKX3jU2gOfmMUPBJWynj4ixTbuzIS+aETQa3aNv0ccZcCgFRKMSpYs6y
kb4NMr3qxMFJE+e3Wvc/v/PTD/npkvHXEcPgMJX5yDDI6R8QPxuYRzu2kxtbrfVVFxjxOmShWFX4
PvbEGA9Ylwbzpe+rehX78gWLKCkxk0+9t0BbxsMQfOHCEp/WdrSuBu4W0hN4dZFlvn8AWPoLK1Mq
4yiDOnrMc9tbw6VvL2RHk4QE8Pac9tEiYiBAa8Byd7ZbAthNOALQ1gFK7vgNwWRjxORft+q3lhVx
AUkvW/79Qf3gJ5gWF2cS8FtcIwEWuJ7fX2faJgqyvVA7xlHDal/Xfb4Nh7h4CV0QulxZp8y1PN/q
VfKahSCmpTYO6yu9/+9XMn3QxxsJwoV3hUdQRxD8/kJwxokKjZB2TMHFHdSgG3+4JppPX/fTg1c3
5heb75+edcyzpN7h3LQJYXn/eVIr2fi7RDvquRehB83eXJbLdU6/7FRJx9wjvay2sgLy2OAX+Oq5
/bQJT1poPpsNWJ1s2B++Lh2vjihuXrXeE80B0YrkfGU5h9ZN0pXXdDubYyOBBgZdkR6OFfzd8mwG
zFjzLFXe+rx4cGTqn3sKvy9+mT/cCUHKCDeBkxlTwg9rFwAQ5huyto5hIptLKGqmxj2n+9qQwAZ0
r778/c7/4U6w5uBRZclh6bl65P5hGRj8SDGYbppHd1SjjUmO1qxDjXmfJoyq6JASxFG1xjJhZrMz
mcp/sd1//rrsXRgOcdQ4FnvthzsBG4uS1fTqI8T64mVwEwXJ1rSX0fwsXoyMJeTv3/cP75w+bZbU
yhrFNyX7+0cPNvH02pnySCXMO4dQrdqRpxLPr791rmTWwgxRT4bI6Gat4ZSLXgwrJQr6+RdX8nn1
5OemAsREjleDavT9lXhl7/hK4fTHQA18EBq1iykQy2Hn+YGO5FENbxNiyZYyTpEp0vrp2YAIx+DQ
vEwi1L4jK9SzE/pfxFd+qv90DiUWVoHpjMLt+XBcT+UAgaXM1aNtyXAt+q7aAW0IllqcWy8iL2ig
uAPqonwMN1/8JJ9fzOmpB+zBpzqgcT48/cJs0cgajXF06sK+FF0Hgw+tXwb72ZVvnVaKg8EEGAss
Ae++l9DRYmIgZ0ot7TkzoWIxZFJuSFjMN45vN/0Xj+vnt2WC5wBH0i18o0jQ39+yUq1JsUDbf1R1
3s4W1SmizLb91oiguglM1Hj2CAd2lvHAL9D+W9+/+IGmnev9Qs3MjfeFbgqXwaHz/QWoVhKj5As5
sECCfaqHlEalU9cLofn96gp/gYoV3vqVgqYTIYD/iLEwYuYlXHmBOfuvrsJ/WgL84Rl+dz0fFvKW
EU4Xy8A4Mrh69gMkB27064vv/IeHAm8fDyUnRVaqjw+Fg42qctBCH9HuMZNwRpIgCenDQFp5tEP9
xL+JYlsBkk1GRB8X5sYfu3Jrd1m8DQIFlKRgYvAjB2+1FC6hOH+/vj9dHo8qs3WLM8InAhqIWvh/
VqSDLNWbSyWrcj3QdE9nacX+sPz7h31kdE0lA0Xt5HWkrpnqh/cPgFIJXOeFYx5jOKFbK+/9DQKl
7A07Sj0TsFvFMD2eIHSmiIPslsygh5qcjznCH2vjV133xWlRfP7+XBFUGxMD0tVn+/6KCMJVC72w
rCPRQtalAoXGiVWP/FVh2owyWsv+hXfHnkT2aOcGZdOWcUM0CizMGfrlYimaIESf58u3foyb8otl
9vMr60xVlsFeSoiA+fEwgNQ5VXwsVUdDxMw32srIt3WbyrcItuc2FnH/1vhos671Xd+PTDO+uGXT
LXn/zhIvx05jChZ681NgLA5zIgeD1jw6XTTc1VgOgcfG0OGHeJ+bTbNP/XRcCb33NiG2kHVs4SH8
YuH6w5mIQ7Wg4jI0bFqklr+/S+ymuUW2a3hyzXbHcpXdKqJv1t3o2adEGcdnAp6QDlUBsfVaZ/Qr
DQMk3Ni9ngdYAwnSKZe1Vr+2mKcXPfq+H1Er2qOlMCYrvRG/KwN17Yur/kMdzwY9pZBTXuCZ+bAd
JKY0FLRk0ameasIxHe1zS38Fj6VF/8Omrzxrza+PNZ8fGd2kzafRvkOrBa/s/W9FMm+vZU5nHAdk
NcmMiXj32CKeg2dd92+p6TboU50QVrbixxsO993SsOvuhkP4xQkDCOGmb5Yr36mzRWDVNUYaIpa2
w4SlHtM02ahDgGDyi8fsD6UU513Kd6gKf+gFjIAWpKnV4lgy9vNJXFEQ4Vh+eZP3KEhnmWtheSgq
0jjsKGwfmAr8cAu6S20r9F+NtOROy1vSu1PGItAOk4dO1M3li4t834qfTjyApTgs0qTErMjVvv9p
Cf5hLMOk/lhf8aESGNghs9ElGyJp12SyuSSLuN5DMp1DRtHKBySgizRHMGx24U+Ue1393/nhYNJR
fLIg8RNOP+w/SmA+kwSJUmhHOLwU2rVoLgTV4eQCx3RPCl64H7y8J3aGBHVbSfJvHYzjYKZ0ztpR
I/1eaVr9Jsqb5mJKR74ZUBX+Oz/btc1M3rTNlX54e83J/oGUUtAvlOJQFmNyMiPvyZUF0n+OjfOr
RgcBar5XXfWuYPj01o2WsxUFLG2wkV+Mjj6/mPo0SKGJaUw17McDtm8Bt0WJJI7XLDgjCwkr8gr6
Y0mgxnBMtOpe9/kxv3h6Pq+kfKyD/Z6OHNOSj+uBy4qTVEqmHf3M9b8TOGLR4yb2kFKtXmLKkudo
zMx95Rb2meD3fBtcu6h/v4rrp3xYzx3ILlSoU5eSJeL98xJEjURIqQWnfiLDwtktLqJU8t8A5xpV
Cpw8RNhnHwM5abcBSod53REiR/8mP0FZZCYO7NeG++Enj2hZ7kFOor/C9FDOAKebe2U6cWfw6N48
Kexzj61mDjnHWg1x/8CcGtGDntuTq0a0Gy8q91LlRuNzSJmmSz9LHzMP0c4M4V19gQzfXMpxGPc4
1pqZD3vxLsBl9UL6DZcawWfnzIXVZzEiltsQzjMcXZ8R8d9/ts+LKtMRRh22yUEPofWHtRwObVwZ
KMBPRiitG9D68SYw+u45MDQxT0lQPAR5QG7BUKQM5evsiyrtTx9Pi4UBGy4h6oAPL7nvJqNuSBme
ahDYO5Wx3kIEg7mnK1ttCjmJfv0gKVccHN8KzGmnv3974/Pnu9OSxzwIgb2qf4y6HToPJZX0kxOl
GU9FF8A8xOjATXJRQJGTYhQv7B/5tkfFeajsIPslKicYZ1BiXGeGqc8+F6zma8R+plw0OFuqWdHW
4kBCBi/eoA3cRsMLMJcadV5ulbAXByDN4RorDv9I5C1oUZ26eSRtzq3uMcsOT2OL7QyTaeIIpFUu
mWihOZEVlTQThyjHVTTj3ElNkI1NFRPdTCcRJBP2KrSuLHguf69wtnhjdmzug9JPnwO1Ky+NO2LA
VOSw//0KWpWK102ri5c0nDadv/+6n39cZ0LoITafzmSUCu/fyM6s9UxWZnxSGGm1aOBV+0TcjL/V
zFBshDcO3+EZhbQzhmCpDL7xxcP1hz68PmUpkzU7TdNd60PF4May9wHdiWPsaAWuW92piTG1AvQC
OD/wsn1Xkbu/6hnkp2j686xt6vXff4RpD3i/LLn4pRnbQBszpon7+x/BlzlTPCPJTz62kBsjNpAI
B2GKp3CglZDgxHCdYWYjP9jR8NG/WJs/Vx+UHSotPY0jEFw17f2nkw1SjgnzGdp3oIHYB6zm4iSO
erDrVpvbzUSS//v3/YBAoZYwUBTwu1NTQw75JCsIYg0/KXrvs0nmz7wNfIP0oyjXV06eZ8trO4cJ
HgaaVjS3CSLXeVKazalCI7S0i7R4GTM3XWqVra4ImEFU2+M0Dewxv732HFm9+73EF+P54fh4nbPR
XFcf/v4tnOnR+Odto/KwbQaQtF/ZTz7tJrbmkbTUDu0RT1Vx41ZauTeNEktDbdwPTcLS7Iv4Jk87
yCHYTOK3Ni7xWo50y/yS2EKKNHOLCznCMK7o5CJ5PXZWaZ2IRMXWFWXPUVzxGnciHr+p2L/WfcV6
wfSjfHACXf6MXTGcru9wDqhk62IdvuvZSX64ALBWBKaUhH72Zv8tHTXtKW7tbnsl02Yhmi/VqbhC
sEQAUUplIwgHXZWysxapxLWYdrZ7RC6Wz00cyItmIOKus/AH8mAi2c1JfFk5sG1fbac3KB6GZEqa
DeJwfe15QnaQJwfxNJ2u4lGh23JDi75admbb3kPiwjtpHjUkT6vOGwnq6zPllfA5+1z7Bo6ZdDT3
TtMgNcbfHlgLOwgPhdbEv/D5ZhfKrHzrQ+eKb/2+QwFFLsg+8lI6cW00vgHXES9h6tlbitkSIT/L
bVYSUfDFU/zxvWFMAaKOMSsrBzzSj1Mf05XZEIlKPZaZyVLat2z3QGsOkWGmwHii/ott+A9LFYoD
gbhhUi2grP+wEdpt1dp6r41Htspgn+c87mJ0jDfADOJgezK/wf52mOBsCwk97HWsDeeLleoDe2w6
BXAN8EZQLnEhCF/eLxa2xMLGQqQee/p9+pI5EPvCVPH75Dkj0ElDmmtJHFsrAOjBwQA2cd9nZf4z
b8NgXFiGWbx4/tQrqGXVXGK9rbd4H7WzXRbm3py6xpBM820lrPqSZjIne2tA800ITBLicgQJS18x
5K1ATE7hNg3S7VF+uS/xs358vfmqfE32BeRlV6ju+6+aZF0Z+y2TlevhIskHOph2Ea4DCAHngSP7
viKtl0ja8jVq7eSOhxhZEt2WfauwcOa+aaxDFc9HlWn3PhyTZa8ADsqhBi4T0xwXfm3InxW+nkPe
mM+V3rEN44rbtjWegRCn/iNdKyzFcW7Pf8+w+17Xj+WIxX7RuTLitBeWHbmjhkEN3Q93A2eNxYRf
mPEiAKgV07ibEQFH7uvoiRc2PnQaZmtrVPZdE0GOrp0SV1RjLmNVZs9Iy9iAGcIiHWd8lbtVfDaN
3md7FDxbsZX+aCBt3V0LHoVbtbXsUOzcYigfBrdofwEIh4Y5MoxI0YHfYknBC51o46rulfzR7hTl
e5ESfzkLpgGJzt/TKNamda3IzW5hh5m+jgK7vPUSIrVplfKo0Ax1zp0k1cZB+HEu3TrY4yJeVWPs
7QzfflJD5UzfzFhj4ctjNDJtiNI0cm6u+0Q3MhOMROHs9DKPdpVdh2uTkX+PK3MV2429I7WqX1aj
Vq41r+v3o0QWjt7RPkdtB1KPGePPzA7iQxgxnIctz7Kawvwo9bLe9qGhPDmZ/JmNsXuQBCTg7xmw
v1aeQwaqnr6mcevuaIUqK3I2IAhEIjgSc6HcpEiGsxlZbMPGyM2TSBhbWsV4E8ZTkp5sCZswpyNp
SljZXXodNCIXerRFUu4TpwYaXgUT5vr6LxlYxG8oLc17cFo7L2vTZWVHFu5OIFr7qneT34dcC/TA
/HpMARHOupXxBgdRaW5hiuWEVwIM0c2YV6407f7MEWjyW08923Dqul0POSVpjWtk89w0veSH9JBQ
fY/i2LhlCGKvs7ofiDN1gVBz58oNnrT5KOt9U/j5N+yYt0kn7D33tJmbpKDNORlbbJrQmz0wqbBl
PH9tGkMDbKDvSZE1zZvQrJ0dnk2Q6UWVI3ssSThkq4j312OsX1phOisILJ5lSqY/UE0Vt2KI2+1o
OMquSPJkaUvDOIQadsiBw8t3mZf5KWN2ufVNpVuEfRYuugypwRCCObY7v1lrdm7bTDE7ZamntXtb
Zu5d1znjDdlA/aaSRrwIlV5deTzJCCN8BPKFEYgXt5tSptShrInELMZi0bSQx5FyBheQ8LT0hxBk
vbBa9L4FkIIa79ovG/iOUhjeFq+us4d/7K0MHJzzQKaPorY1llLvNfWT+K7pbftVtsEzBnyBl8JI
136W0AssE4uRXyY311Ux4DW7UKyS2GtyYWHWLmSfpHNexteRxflQqqylKEC+IfvQrFmf5d0bk3/c
FNP+GjUqt1cJukpfNJ3+itqxvtAvay7GdCD4ffbsy4SHUDWMcZsOefAaV6x+JAMNc77n1I20nTWs
zXg+etQLw0DWnIf3dG2x61/KJM2W7uAPqz7tvHndqvUpklg9BqPxQdw1/razs+LQmRmBN9ecGidT
hnzmwDPyZwx6hyUJfNHKr5zyyYlU7+AVVsCshAAnrAVmv7QbmCmaW+6kagEoCUoWwqbnHI15JW6X
o7RQSOlQX7c1kIaXoMTIPbsOKK6/XjJY1mlsq10QjekbYDmw46lJ7kKajMVMpdyhFdslb4ahmc+6
WUvA331+2yuhc7TSXLnHUj3saqmZxIvV+la1a7kVxpjN4HjXyzFMi1WOo4/8LiWepcQiE0BWlXMr
SprLtUeaJSOkf3Tw/yp5h15rLthzs3BmhIm2CVJkMlqU2bQOe3PHlqM9WimruqvnD1qInaZnlx0z
r8KaAQuVLEEk7m0e3+iKGHfpUObruBzim5qMUbxmA582DKJ4NJSW8Wk21qjRYRVjzG+qG6t3n1OU
8T+LxkMsZRdaSlJyp77kVniXSQ2Bg2QKT3L83kF/sLHixFhVuG9uG93BEYr5fOPEGO41YtnVxJHz
PCya+wGkCkpix1xqInVu0yA9WZaM9l3bmGenkOYewzh37jpYruFLFTjPM3utsdzC878nPYPaeXSX
dLPGn6Frj7fdkEAZmSZ9WCJZ/EPFWCsYpucht2qddDghM91XiBG043Dm+gkx8RCYbpg8kXQauzW+
IgIstDIixJeAiWfHKW6gAEcr6ftyr0q/nZENqD5gHOzXTlMObxmnwwUHEd9eRGMF6Wx0mvqiRJM2
sCVadlF4AklQXz8ZeYGnDGP/gA9DaHOyjpiIkSGw01yjZdpip2uAjjSBvDK+rUJlmY5dP6vIXzqI
HhscKenlllhfuS47RNgylT+BAva3glCAXUwPZamXlKSJbYT3Wqxau5wwWKJ7Om9FcooHcaZv9hpg
oyOpa0zW4GiYvFW89SnL/4UjSXLsq9FHPQjq5ZuwkvrhOqG8lnullYdnkq7Sn6OH5aIGcDLP6hhI
oWJZi9zET+PENIeF5HKYl/Sw+geyZ2wEgsDrE0FIrRwek0FRdjigsJabWnXIWZrXVxmNrWJ719XS
MUigr/xtW1JqLjS95oTDC/40OehmtPnc2+66Q5bRuMUHXG4LfbLBtIxxihlZD7zlY+uym+UjSgy9
kMeom95lOG4Lv8z1u3bSp2SuypDcJEoSi42/gAs5rkACMZmO6B3rvGaOez/o0tqDVFHWlEHioirW
NoulOfLYmQ5T/dBGnttFRLv7+VQVT1Wp9C34cwBQ+Ppx4Jx7uN34zxNVe4EpzXi8rqbstDKXvHMN
DeAKzejIn0hZ0oqe6shs7IoXJPb8o94D9gidz2nvopo/HT2VStke6me/9nkCXQd4vWuNxo4DS7AL
I2G9uVrfHCBP4R90amfcJo1S41XINdLbxrr8blxT2ZIpSjtRR/mA47598AtHOTo5lnR4DX03dwTm
kfzak9QUuy0Wna5xPaKzBuNkxJwJIQ30SnuAVgq9KYz7O5mFRzyjgGK6jo+bhabd3aPrqH+ordI9
N7R2bnJOkRjISlqmjtqP9vY6gk0AIv7Iak95hgOe5xMzoj7rbVH+zCuN1mkdBMk2Ysb2rdNs2c6C
rm5C0K0aBCASiPERjTcVl/PCygOOrbNM5si6k9+WeELwPhfqN2xnvk60WCCxnGuX2imMuzEpTkNk
XuzEci+D3gMBMDTcc63k4gVsaMsHkJMCWsDerM40Co3lYEXYrwyvzubUK74yt1IB4SXHlJV60IsI
m7szyTsludJBNFfjnAKTar6AWJEwuXH5BXonyaTzrP2YBzuS1DKKiDB8duzgFYEtlVvgITGBHYiN
RSsdshdQW8dwz9YG1lVSn4fOJoUHr1nvFLhVSDIHkdAgn/tewMJuMHk23iEzpZ7hTtSNHzx7nrvt
ub7oNg+gL0zAgH5jp7r/nFmFeQArXfzKXPzqK2Log6cydY3oKZmSdhY1B30gV71ePTtkqCg3sRzJ
7uwjLS1v7D5VvgUhnqRCACKf9T3o9Dpx5h7ZK9Bs/GNKru6A3Xin4e4/SEtEKw1y/G3kqT9L8JNY
feD+nZPMYfNmH4hfWRFJRIvDKWXdClnMllZrajeDk8JDkoVrvxKYbdfzxKqDehdnmfFIcKge4ptv
+2NX1257IjM3KF2g8TDq1waCvkcxJBn/P6enyWVPqT6mPsJcsOk7Jfjrzt0Qe/Oy80D4IAKxzzip
MtKqp27p7/ohscqaJECSv49FqLfHa2P12pIoFS9d0qrNt6XFOVYjHg8d1jUCEIM5r87vdKjrvxYB
zhsWedmQ1ImQi+clECjFr7VHMSkso5RTyvVfrT3qrWRq0vo0h5yFa4CXNCCeMKHUm1M88mhUaioO
bJqIfvB5X9I0LF/CqMIsFqpydj3KsQ3zid50avbTgqLAASyiAhJRF9IykFpkOhGPbTyQnuOSMfUL
Bp3JajStZQnA/SkTuyV4xMrNvWW18QLKP8LaLA3zx2Y68PqpnCIPA5PZR+iw1hmAq5yZG0KlIRHe
YdVop6FhE095RH1hNQUvFbEfS2qU2F7QSTobHshHxbCbi256xsqCwDVzA0/7fRl5AToQeEJxXSUN
fjU5NePHYiAdy3djZ8egWaxUInEP5QgXeEavgoGqUIJp9MY3Z0ZuzAKnLFc1/vHNkAa/2s7RZ22J
2JXt4ITRX5l3osq2aUDWNquDffFlRaEQtmxSfMUZ5a6/UWIv2SmdG92AQcxmipP493Weare8syQR
uy6ssMhoxF3etM2FUDB+P6rNeEnOrL9s4hFouK+l59TwRvIxR13dEXK6kq1Z3qaQqQ9lpvAXfvJ6
7YQIaXIYr0GN4KT2FmhMQTmI2P/hkid6iwuRWb7rq8H3LLzmUnmhR99w+nFsZ3rEsro7MUTW972i
JytsmSHatOnGSrO+iF4wc7Rja5Oyo3M6SboFPSjzLi4w6k+3doxU7JFGrHrJMjM428u6Sb/DF3Pu
Ca7Pl6FMnxSQo1uz8/10LiOBa1tE1kOqxmLL+U+D/qfS/IhJKM3xrRyigAzWkQqB8IeGzZZ1kOfD
90Jt1cecGlJJy+/6BEcx00A/Zg5uD/iFZ9eN4veOqnv4oicQxbacOhZBb/dbet3Drpf5JVDC7yg1
zSMWwgamCNyghaNxJJed1t7I2rNnWLz0cztU1ZtreM5dHUwsSWv6wQyQDT9rG3zCPJGMn2Z+zzRP
GnFx8AevWSrWGAyzMSKG18TcvnH6mmhmd2rWF2nZfxeY9ulrETw7G1ovWQGQDeee340bsmbULba1
ZCmdPj6OVVT5M1UJv10bNH6i8LJ4Q4Ecfyzt4fH3pA9nXjonmkC/0MZ6MkgbxXpbmvE3pY6dRd3o
TH+uMzGE+tmPpPe80/VxL33XO+fUFiAJp7c7TiYKVSP0c4N3MZ4G3yrIDn+hidLSZkwZWUUmBXVJ
Droz00mau5TQO3jAdVe5/b0cQdKfmfZInjHvYwPupQnHHDZBc7GmgfNajQBnAftQV42IycymKDuH
xkABbyqyItgySdA3ELsGLF9vGgsEnw9d85p36pKWGK5AIE1Puqel33pSHObUtcHxuroZiBg3mmne
Y691Dl1Nybe6dgmvRyQ6HUSMhDY+QE8v4BpOquzr8Y79iGYh018OpchVz4B4wZmyS3o3ZE8DJ0YA
eBmvC3Gl8qXBl+0jgrZDSOyM5VpEeDsELd1eZTZz6DUDnEsf80djuSvzsvtuVthP9bBUT6paBas8
UeIXMxwg/ffGsrJM80BzTLmDTczhZer0FTqzw0ZkEZEurpLeSrOoXhKjsuaC2TShMm1/dx2Ju4SJ
7K1UcqghR0OWprFtrKw+Xq0B7dTaujYkmRfnTwlIyp1V+zkHsUGZV4XnL5V8ahHVUIHvYpLLDgly
1jMhvD6oj7Y7kP6Qrx17WlgL8uIxYiZ7gGv2GQZEewhcIpmQF8tfRMaCHuo6MVOr3liZukrZ2Hks
Romkgu5TNT2pZZJv0mYIEC/o7ps9Dv+PuvNYkhtJ8/yrtM0dZdDiMJcAQqRigmSSLNYFxiKT0Noh
X2ceZV9sf8iq3slAxgSavbaH7e46tFWxPNzh4hN/Qc0G8k9fWN2fUy53N8ZUvlO0WYF5K3IXwAOy
VJJiH6QWB2UrgRiwM2qi8t6eKmicuhG9e/EF1seWLfKC9mp1VHd2QmTx3uCSmjwqZFq4S52s+4FS
e6jfdlPCbLoxGb53Bp2E9KVP/vLOY9PAG4W4HrvRwrEsRhIl4zssyJHSiZGyQXR7X4g4fF9xhR+p
HlkUL+Tpw8tegt6lHEpHp2iAbtqt1jnNsaAGewOzxD7ZtVHd1DBCb5x62FdFIN8rch899Wn1bYq7
6J6AhqDMSNJ7WWA2oPfqn22li0/ZAn+0K0u/QalEPThNHj2A6kcwIhunp1R1xqcAMsk7B/njo1lo
9tFIhH6b9716KHX7nUVSfe+UkvqD/RR/7eE93b3s+OsNrwt4QQAsFvhFTD2x0FoT72qR2OVUCnBK
lsieKJ7/sOe4vG2HAoUSxShum1K2jwP86g9x1H/pkS2EzS/ZGvJpRfD8F8WqBh59zNBq3ejTv22i
giqxZXD7SwfVWjdyu7HBwQVlvkeZ/eoiMfB7+tJV0/VIzd2+TJO7DhWEwkNlKXC2eCtLk/R1L3DB
c4KNIKChm2wbazB+kBmFOVi1/ogRW4IJy2Ip/XIjU6WS92h11Q9yJH9G+hvlAnzNNF+ryug5lbOS
BmceH65/qnVvCqV5WsrUnRZqwNu2etw4Q9/hV/gIWwutrbyibyEvKaNsURVMdS7vlwF/iaP8r8n/
/98wmZef872spiYOI4HE/d8/b9HkP/s/ywkV0/vuuZk+PLfIQ/9THX/5J//Vv/mP55d/y9NUPf/n
f3wvu0Is/zY00YpzkX824v9MUv74PH2PnrPsuX3zh/4iKBvmbyp1EFhPJgcGuCTomr8Iyoj8U7lS
wd5obKsXkf9/FJRZov/8D0n7zVJo1lOhBZlKM1BlA/zNUKYSyp/7uzMJrYM//SsU5fMu2ALNMOBn
QhIEv4257hpiV0xdQ9KoBjgZ6dg/l+TRiEZTE55G56899C8i0v8eioOLuRv/o+123nArdMRIddWm
fBRMkWchVMGThOXZq/X3/zqTr0mPy7/lv0/qMgpi+TCHoRFBeKRheD4Kr/XUx1iW7FBtzD2zafV9
IYVbjdILoywsNjhKC3CZKZ2P0snMATPWEJly7FUh5ipuK9qtY/5i7LWaDLEfeSroYMtA5fF8GB2m
8gAfKnJta/pRd/c1BbBFOqtLgI2rhK2zdQvBc1dO2b3RBfQjZM8IS6+kFCfXpLilr1bygzVHH6+v
8jnMcFllh8uQzilFXdsEunX+w0REO4fsOnSTXCGfFvlH+qFi59jR4LGTSERb/Fyvj/myQc5XA8Qx
9n/Eg8i3o1Z4Pig6V4NAEhm9fBytbkZ8X2+ErLbuNFrt0bBz8k2Tl5nq5HBDBCS75Fbvisgcjyay
iDcRSiVoWYT2/vrvUt+eIaIGzcJ6CPga53X1lRoq4w4KrrGb0b8g63cm8nceRs9KutLcdQo6K/S+
5ghbBPOHAvPSra0+oachoaSiIx9so915nK0IC0LbgvxrtZREayAcMf9kYH7tZkO6gyo/f6C7Oxae
FPTVDl9SHf8fieev0WJq9den9XaLMyuiAa4Fci6ob+erPZiWGJDKjdzJmkdX0+JskVkdvOujnL9k
LxsJbC+AAxmdN/qIq4M0p9pkGrGGmgAWwvuMOrc3483oVeWipZRS0r8+3qVvxcYEmkSYwxdbbVxd
j+vKQsUaMEtmuUMNulDOJ9ObpqH6NxYQPD+4wgUlT0x1voBNNqXEIkrkWiYtIQTJYK0l6hZVVT2H
2L2soIkfMAfCWsCbL/jGVyBppatElMis4Kw7BcJV8vhIUaDZp7GtH0UFhopalHboEOV1s8y2HoNE
UQ+zSeN7eOiDfdRbA5LHH0XUALKaRO5HOZp7cYuBQ60mf4DHj0FBSN0Bh4l5T4rdAuQYZZhuaOr0
IQhYNUN4CCmXbCPMOY/5/poakDmuc6BrMnM7X0G5T8uxi8bIFZkGDdACu6eiCIUHW6a6HQYjnqR3
D+jLxRu75MLeN0HBv9B/Yalry659taZqA7k4rK3IjSa0EQn3553UJVs+ixcuUZ5dQzWAxRDTasvf
fzUKgv8Z2BEUNXvI5bxX03jEDSPwit4xXXuYIvS7zXrjwF1aUyJGGQahAQFoTZRDMgEUKGUI4M9I
es8j2Yrk2OnHrFfrUxMr8ZdOm7KDbRXxzfWjd2FReZcJMcDOcByM5Ze9mm7KGZkHSlMuBl2dKxXS
uGututu4jS8ccKQOSGGWR4IganXAQZBkONKS2WeGDPNQVSmA1/LkVYkUbmzPFZudW4vga2GxU2di
j0DtOJ+ROkUEIALN97RR/qgQxI660TMlKTkO1G93Ztl+DC2BZPQgt0dbi7iz5TJCZjrvd2hGqMci
trHhqLXuZlQzxy3tIvnFRf/rJwLNN2CfwPBY7TEn0JHdVviJc2dE74d5zh+CFp3p65/2hav1+mle
D7P6tiUYUHMWsr4rIoe2PXJVbtRXBhqI0/wndcXopoVLfC+X/fRUZyFr0BmIn3ZR9z4eJ8MTTfB9
RCkKHi0OKA3oeToU+Vc+gU2JExUISrHUdqwk32vDIraS5Ple6ZznjXmsT8fCsgepu9zYXADmmvnL
9Ux9vJ71nbDtve3ENf4MmfOZ4xvLXkyZQwRFTNRD27XclVQ03AFxS9xQJ6Ktqo2yr5WQQsXVOcIQ
cRUr3Kdpbk072RDDJ5CDD5qV18BnJJqeFNfHHJw/1L+HNB6GhQ6Jyd8u7OMM1yi9DSBRhH1InzRN
Nh6nl9fn/IsRS0GyX4I3rnBrOUevTiOgZ4rdMLx3dUf5Fhnx4Svzy/ZYPTm3BCGlR1rTU+mWm72K
ufCH2KD25hRY0VBCz3Gq2biYlsOy+kGWaqDA82K+jg36+Q9qVaqZqY7EWWCX4+fM0H5KNXKUEwpx
exoY08ZwykIGWY+nM3PUSGxIw+s7PqdP0RacbRqy+IH1yn1K28PtxhTvgi7HFoz4EneQwHTBn6T7
Ms31neaMG+dzRf9b7hDOBm8A4SyXMSIt59Oe7LRZEgyqsWpe7Qc5DZ9EZwqKokp330XFDMt9Nh7U
rC3vYIlk7uDUjYuWu72v0LnZhVWifAOpwT1S5elt3NSCmpvuUJbqAQsa+rOmbpVD1ncsWSkUV/iK
ULI4+c7qtOMMq1VzgCyfiQnbwSmk71moINxbbErYXBwJOCx5LpQmw1mCn1e7VNR11fRUq3eSVPzM
87w+Vga6gk4ELuL60V8/xswJ4hQ+sLweOhDY1XmYKtpZRuOEblwrxumPmxEuwYGG0OCNMa601wd7
s9cXdQ1EgWhAEFgj0nI+LSRTO1TJSwKbdlaXdm8Ebgsp/WpvZ9h5Xh/s7cywX4VhqpPmY+v8gtZ/
tYZOhZwBbuOhG+ArQV+pxwBBKYMaiI7RvE/tbL5TojTZeBJWcGY2NncpdQrSYwssMcSa8zmO+iwL
IeEXPhatZ8vdU5+PD2Wvc985d0k83KaWDhR0QNE83ThUb3YNx0ld+IzMmK2zVhHJJmD7OO/h9obm
8B4HDVxgQUARiAMy+MXFZSiTONGgu6xSSVlRzpKgErVFW9/NQjw9euAYu2isqDFXiESmgNRoZddi
K/BQWbuzuwuuIUeQBVaJdaC1nK9tDzbTCDpBTEyOdqy7DM0cpQhv62EIj2VKR69AcDnRqscqFPp9
3QTiEcsB5wZzmk/XF+DtPbr8FhXylkz5aNHuOP8tdtzX88g3dEcxSp5qtSjDQmuXd2Y3VG4GieJY
Bb38WJm0cog7ZaAMQu42eI9v3zNYPjT/uJOQYMBwc/UzZOCfcpvllSsRbPtcJdWDqVbloSH78rCm
/IFufHCMmiH2wCwpj2ZQtUcxKBMmV5LxHY3d48vC/D8omT7+f+aYupSh/ueS6E0WfWv/8fFbVub/
67/K12XR5c/9Ldtoyb8pRB98J5l7d9kzf6s2GsZvi9rREk8vCcpCgvhnUdT4TQb0T+ayXGV8Ze65
/1MTVX/j6uaNwD+CiNzgFf1nSdj/69xcNUxdHS+6DBhDLSGzihQhSnur0gdqX3qzVO39ckRWj/Jt
cZqDzLlBDh6hNrmu9rkDzk0GCLw3yl7sBxDxPgSB5HdUfp9frd7fv+51QXOdZbz8Gu4xKCEUZBaK
5vkBswCdCh3CiY/XqfV7oC8aqTlSkk9amQXPw5S1g9cn+QM4fjzUoVqG7+XaXNyuKi2HXk4/+FiF
GEEkYGPA4VMCQet5TCKcY7JNNumK/EWlm8VDugmGPrJ8ZB2rJ1tL685M1Sn2M1k4soc5YfXU9Bio
uoB8JN+eogo5gwk+eRHn/Qei/zJ0tdD800h79Z0Mx/FTj/bOkzFqswFrIGuegR4ERwnngPeopKc/
AfHH34HBzZ+mNq0+pur4AWEs6fP1dV+lq3/PA/EMFQkN+i2rC0WJRCPrURP7JvhVlNL0xLWo/m1c
5cu/5dVNvozCNc5rxT1O+Gstv+LV40zTyY5rMcZ+3kip1+vK4FZjXd81CV3d6xNaHoU3Q9nI+LCn
ifnW2Wqfxk5lm0wIF1CE9gjnsa56aCWE3BvH+HR9sEvzQvOAXplFS5EM43xedpciJoTXid+Tkd+F
ZTe5uLGU/ogL0obOyYUPhbqJRXOFch5h6ep8oKoR5zNACz8pIiwvqKfu56neKlReHAUmoEp6Qjiz
jqKmHKom+FiU73EhOfBPNPvRlrSNb/R2FC4wKv10G+kMvUnXVYXG6TgrCWIgAGggYiCoYyeqd/3j
rGMzdp3BXwoJLnIP8NuWC/DVrhOjHmMXmrIVFsehRQnzJCUCRfcRLjxAL8Apqgogxx7384jjoZaV
48aDvcq0X36CSvOAri58NgLu858AHDKxAEwl/hCpP7sqaY6a2otjBITL02d8avu+iT1RYsF3ffIX
lphQYVFcYYlJ9Ze//2rudpaBtFHtZKGbhl4XZR3SjPVW8fftYaO8rBDmo4mgwCNd73/0IvlPnACa
cDQUMoxv6lQAoiq8Ohw3DsClpeSpVBeOBEre60gbYHKEbVqV+KLJEMXvIXvNBbDW2q4iTxud+n7W
wTtmublVwbzwNhF0ydwoSz+GHuaSe7xaTGx17GII2sy3xz/Stn/QJ21PqgEJSr7pcukpyQpXxbx4
LEC1WTJI94/RlAB6Q2FoqnYduMC0+/GrH5hsBykdwggqjTRlzn8TnI9INco58tGsiz87UuJ8SAz6
K9dHWce9bGAKmUuLhNCfT72WTQg0odpIeibLiwa3QnMwjRpMcRocJca5K7JO1oitptl05Z7mMOZZ
TdAeKr3ckqt7+/npEGrLlqZ+wL5ePbiDoiNG3yeJj35FeqoqTexTIUNCzGneBKDtD2Bs4g+q1UQb
Od7bTc7IlFGZPUUAxIvOVzrXFCmvQIn641L1K6dY92Kz7PdO7hiPyGLKG2u+zOT8BaOMSGyh0UTm
BluPh5bIkBshM417ET/N2gCrGt5hhRPJoFEroo9VgA2Z6vxGAvsTFXikbUz50mcnCqWBBAxNoQSy
rMmrHV9NsQaBKU98q1KcO020zt4kZtmh+IBUFUaeN7hXiY8Jbr6YnuJoa/cxbx/F3w1e/wvm5Hw1
bJkWLOr5VC4oWKxSz65SJtFjSODHseCxgERkCWrLatmBUlbUBke4HNzv4JThnQQ525x6uKB1M2Bt
Wur5tFiwS70PJrcI9mWQpy1cxYQabhmSOZ3sdjT73dRqMc5AIrDvG1GoX7HQirxwCkFgIXgtfsfi
eIS72NkYXhhNcV+PivTBGpXmQ56ZgYDl2OJjgP1687Oi7G9uvJdvdyCR8XIS+S9HfhF5f/01YkfA
EozS1i8l7LExYcedXQnQnzagnU91rH28furfhjVLP9RGnxwvDcK21ZprVm/TRR5bX2vq6mREGvXT
ycLHrpSNw/Wh3r5TDMX1hX4d6ix85fOp0derJyErrY9F2HArpTSGLGxW/p1RkAvi7nCoAq9fw3rq
YhvTXSYka+yYsfoiwfr4dwaBzEx+jkIjEfX5VKK6j8xeK4XfoaV+yGZ06CZn3iLsX1gw6vYOCmHL
o0sl73yUSaorFeCc8PVQzfZKH/yZRqBAf/mraDQmyTPRVwJevKpq2ZMAuVTFHfarXbsXY//cA6HZ
GGR5NVcnWyP6I5EifCYDWUW0gjfeEdbU+YmDOlloTM0J8DHUGDPEnm/W6NsN5tYzcmn5luR6qUry
iKzrOKZVY5cwaQyKrwDCun2HmXu21Xe4cIAg1xgWyQ6B0ZtdjXhNYzhj0/hp3E8uTuCSJ7EAOwwo
C+/6p1qXhLgXUD2hBImEx9JdXYsZQOq1ew2GpJ+UoGVjObP2HaWfQwXd8CFQhXOvAqh1kWqvYSqq
NZyuWvuYQSLfm701flIHod1e/00Xpk8rG3U1YhN0odaVc8yToEUMhSBUg7+qKbO0w+IJGgwI/o1N
tIJzLom4vYADeZt5rEBwrO5G+pIhpo8GFJIyCT9LU5M2O/Q3KJ+nzXCMymIkOsClZ6/3soKh3DBM
oNDDxFDpQA1IC5rQr9rDZBdf4g7nU4DMJZTe6wtyYdfxkgPqXAouqP+uzhPeTHI1Nlj25pYRIFRg
VzcGTq4by35pK5wNs4qRrIXLShWh85VmsaWbtPBRj/DDM40Bkw1JFTfhYCl+ZTjSowXhC7LVIB2T
lmZQooSjC4LK2pj5C9RkdcpRSuOC5zgsH2t1XxUAqeHdGYNflRLesTkaY1pTWfC4MWb6TsfRgKA5
Q5NypVqy6bPoReNTCKpkt+0FzsUYK+WtN9lRFUJ0jUzkCPD3hEzjdMJyMTEsnX1t4p0VGZKKxgYy
dSltWanyzVIOtjAT2vIgredDKEjrlIRuebjO71+7wLFxsTj0Y2h9+zRqUH+ZAMYBerJ3Vg6HJzeT
58SiBhW0bX8biNshPQokODBiMpv9VGARP3dW6zWVLXbapFI9yjIVxKna/xjw3/aaErJW1DLT2DB+
RqLTfVvvMZaPE/Ue3YbiZkgG52hjMOyhMI/2CO2e/Wgli6BGM2w8a28PM/clSEx9KcKTq69e6Eq2
OrJoefBl8O34LjrNF9Nc5AtkLXn/q8cE4w/W1LF0Mi0igvO1RVmu183ZGnypmbRj1GbPddorp39j
EAtB35e/gH6dDyJptWiwZxh9Sm2DV0qR5VLi25IEW66d821CwQtUI7cShVpKueejTCItcSk1R79P
8IoXNkZbw0FGD23Xi1pzr0/p0ieCS8swyJiDbl+tWzDoRpojvOSrE3JI9Yz7QZ4CjqykOts4zy/3
6XpiPDcUPpfRQKCeT8yJJwwgjHTym9CoXCe045sa09WDWmd0hgqpvnWmtP2mxKYqXD6feWfDESp2
Rlu2DhlMjnoplCg8U3QgcOpRWOnwMwGY3mwsyts7d3G5oStH1sgfX6cwQ4ucMw2S0dcAvblyh5eP
2cDrur70FzIlhiFFXiSFiGXWpc06h1CcK6wHD5z85LQpepBKqkOnG0wokDvkvZpTEpZ9hy5eq3wL
O3yBD2MQth+DLkT18PrvubDvqMrZylJw4vFdlwmNMNSASVazP8yx8s1OTAtxcr16LCyMkTNEjLbe
32Ujr/bD2YCrjR5hux60eT371KuxP5+d7NjoWMFmmRneLhohqDV0xUmyWuNDXKjVAeaUdjDlYivG
v3AIiLQody2Ij8XY4XxjRqFltkk+zj6dyvo4Qy/bFYMkPCQS9K1JL5v8zaTZ++bSsVjy9POxMpih
qgl1noKQrR17CsOeHurhXZo29gm5EX2vgoY6NmWq3CaGVD0FjbLVen5bJgDqtMQ+VGuB1sure1mq
GrtAHGb2Jw7rzhny6QHHH3LZpEpPtG8mVw3EIi6ifW+aXtqINS6dLl1BNQ6ED2/COuxSqHwL6I98
9jn7HUWi8mCm+pba+IUuy6LR+9+jrNZ5Ssq6UAdJ8XNzyh4COXGUg6Ji4u05ihD465hRssuCrKt3
g9Yqfh82KnWBKjePs7BHzBspiT2FYrEXm7BCgYfbN8KjlO6UB4Rcm+80duXuZGW1It/P0qyaO1jr
yT1iX5rjYpcabiET316gC0wB1VqSN3IE5PTP9w7W8GOhGJLmN3ZaH4IYPQYnasGj6qEiefZQTdhJ
odIZ75BJK987bSV/mdJSBnlVo3p70KGDHS0EQn5imCaBexWD9DGVeuXz9Ztk/YVBvIP1w5EFCAgX
vbyct1clILyGsHpOytYPFMkgPtTm4+C0W7CNt6NgwgbOnqaGjQShtbo+BjNPoU82HaWG5AMYGJgZ
mKf/KhSF1gx7FJE70ONAJnVnNUzeiNyum2bw1Ty37kOSy101ps4nWKHWjWRO3ceNxVvC2tc3BLDM
BSjh8PZDXuGeOF+9KlPgs7aZ7Ae1Zn0XcFaDXQ1QTtp1MN6gRiZoxe1KQt7eXXBTCONmmoHFE4H4
j1ZLZd1t2rDBBruP4i8ASFvF05PCGfBOb5UMJ9UOmm5OIJO7lojMRyWP4bxXaEj90fKncXvWpMXm
ErLmn02jhA9tV1l30QBuk4qdIXc7c4ba65qwRCMvVhrgxVXZGCBX2hiNHYQJMcXUGqP3865qRjyV
9QliI5XL2BVGZJReZGjVQyxhVLpLqKl8v76EL04o50tIcxpJz4WEoS8J3vkSdp2C9VTRdr4TK9A0
yV3nkzMg6anX36VIkz4Z6Tx9nfUEVHYR1zvZ7LLSo4OQlG6uJ86tXM7VjwJLaXjGcwdRN4fqnO0a
MG9fUJ1Q2t00WPJt1ExtdQ/oY76JAyWSd7PQxZ9RZFf10bKEc+Lz8mXywYl8uTGbpyjD8cANgYO7
3dykMlrncOEeukQDCBOIXNzmndDQSDYnmarglMZsakcK632n9frnrguRYArbRDrmKUSNXeVkRb03
E3V4iOZaK92onNrP1Zwos1s2VCxcKuLg2tui66rdYHcICkla5ewBbEa3kyH0Gp4xqPV5EMUMfHGa
hasLq5nvJMx31VsE9cUnXHlDjBm7FhPisKmT6M428+BBwqzifVnas7XLQvkPdhhSaXLUKcjcZIEs
Q4yoowxd0miw3VRDgvRoqAO5Y1WHCP6ofYlXYFrjVDQAwHJzp0rHfR6iJrkb9QqduXyKTl1MWX7X
oOD0WdVJJxBvigBl5rP2e2DiZL1czs0vspeo75BrgwcGeA788A38DHOSWO0qtfNlkIZ7paDyV9En
3EiP1hcYo1C9olUKi8SkS7L8/VfXJK58hloWBfGwbqPIr6XSPkuNrSTsTS/zr2Hg1lHhIWpdW1YG
pcihQnaTn7VtdZJNMe9TSoEu7h/DcbLGb5jKgjSfNHlfdmS9rZO2G4nTkhitziOAc9xiuT9tHNdW
j3GkVrhnDEFHL1NRvAJMRYMrPGBvswAXZuSnOrEOljM9X78H3nTflqlzExDHE9ES4a3GLTGJ1iS7
pobfdthfR6PUfslZBsrukuP8LETV/3RCkwOSWLP5rjKV/JDOs+ODUdfdIc8+K8Ww0Mm0rkcQcmrE
Dqx1jLWXULONdsXFNaJHxL1FPgbk4Xw3tOiIzUmn9/7Y9zLafjBWcySk3JTKipsqYeWNaIWQDFmV
e32ZLu1DlKdfXm3adGuKkQxZBRlts/e7QQE+KyekWZRTN0ZZB518C+p6mKaamGRSVVjSj1e7HVN6
YdWyNPiDLcUnpJ50OEbxDN4xJ6j6KpAkAvA91dFPEXdx7Qb4wmyVYJbvvdqHHLQFAgVXmYtv9S4k
PSL86G6RWg/2fFJGB4nxCbsQo+hvnKwJnnJhqU/XV/dNaW2ZOKEuRXe6ByqcqvOJY3xkIsODUjHG
kic9E+Afi3ekck8qnfUJ1ywewG89gPbUFj4sjGOGJlqmJd7G77jwmfkd9L9lyhdLffX8d4i6EVy8
4ewHABFvUAnW7xzZgUYPlGtXapPmjmoUoO6kVHsSA0TNDMDm9SQJd+iCdp8XquICn9kK1d/kwSwQ
WScbb7mgyEBXC5Q1SJ2XKT/M7rtxZ5XRT1ui/FEncXlqVa5GtK/b/dSH6bcsMe3DjOqYi8yTvHEf
X9gdnAKDrhIfiut8tUAOkN9SWhLgcOgQtByL7nHE/MCTjbF2Q60cvUqaqpvrn+UFfLDak0tYScBM
LX45IuefxTSypNKqiXQIlM4xQBryYFZpexxmCTHMxW1F0cOPNSYje13SZXTzMhaDyr2nR1g1kGFZ
x64o4NdGaX2PjNa0k+JQ3AH4kQ5oAlg3fWqK75MTDzfaIiU09nbmqb2i3/ay/nma8UfjViZz4Mvv
eJSlO1UEg9vPw4DteJFTd2zQgZMt2h0i3dPcyzylmLQHPe6LDR2B5RJ4sxhLtxZTTlQE1hlOq1tB
gpry7LdT0+7tPkOcsGpy74Vxl6jTlvz9OvNn68FvIFE0oVvRFFtdSvByjTDtArae2g1+alqNl6Ge
vk+ipjxe/9AXjh/RKOVfgPps9Jdr4tX9J4U6j/Ccyj6KIOYJ8LV+7FE+3Djll0ZZ2JTwugB8wZs7
300xYMYEHWHZbw0iWrXorVMvc46uz2VldUzhgnVD6OEFnkrj8+VIv5pMMWuE7W2EzkzGIwt6ZQn6
NILq971ZpF/Dcey/4MkQiduAmX4oQ2TZ3TozrPogpbpcu1nZSFtdwUtzpzZLn4R+yWKUeD73KlBj
TYkc2cfvFWBH2kxuzF27VcF5e00sXUDiGCplaBOsq0WlYSdabBWqnxpzsi97J5y8UM5jBO6cLP2s
lUn0hWrq1CG/H9Z+0msdKVoaWwTgc4vQEVFnfDK6vPjTtKP2nTYuhiqWOSgOIrlQ8TeutbfLwu9F
9fAlk0UiZHWtJTDDckCklDiQ5HWDRbFRQcd243l/e3IpwIOUU3RSfgCuq41Hom/PZleqvmVyeXRa
hPh5rYn7GbWrUzLMwxb9+uKAFGmXlxxsx/o88dSF8wQ7xDcDO/LsOABVr8TKfiC1dMc4c7yNPf82
gGGGrwZcbS9KBAqOifirFMjyhVaceLY238Y60v5VHB/wCrBPvSSCPYaPwQH5Ov1IwSb1uq6sP1AP
KTysaabbsq2/jamd7GtaBzcFQuSH0dj4GG+vNX4qhGowdNQsrHXIX+hGAuKEn9pKXYwpKAjWChCj
GwdQIq4vy8XP8GqoVUiFIIE9o5an+sjyCY/aPRWmTFd25kLPlfJkK4y8tJs53Tj2LT6ClKrPD3mo
TwnJWa76WqyHN8j7MaupHDZmdemMc7L5Ahb4kjdkiaCaynGAG+ubRo2odFBbfmFCAdKJSQ4jFYA9
yC7ny/WlfJsBOAg2GdwpnCNanqsjVECARxQ01Xwxa6Y7iOynXBn2E/1m876VKxJzp5+/BbFkbdwQ
l77hMlnonC8ttFVdUTPViROWaP5oVPGJW3vy6AXP7/Q8o+U8qd2/MR7GgnRXwGfRYFlNtKsMo8P1
U/MlvFd2gyHFDxYyrwvjGnWIESuw6wt74TiwXcg5FocZstBVRW2xd6EIns1+TLjtqWaD5Al9l11o
2sMvFrfhOgAyBDasY9pI+LwaKoj7cYiNZvYTrZaPRWQ9AErdQrZdmA/IXPRbHAahdbT6XoU2osuF
MK3fdVl9IiiLvFmlXRKUTfjrS0dPBAA0eQN9wrWuk+Og6ipV0synwsYUzf3us8XxuxdJGr7/5a8E
Oh2SEt5klETWs0qHjPaWWsh+PrTvgijof69a/UuZxpp/faALFRG47/RXAWbCX31T3pnKVqmM2JR9
s5LnYzs4zXstymW3DgL5wBmNMECslV2V2f3BEE2BwlcqbcT9F74hvwFNIW2JVqD0nN9jhSK6Kefh
9m3q+AcsPzq6fol21KitblxmF65M4jU8kkgFEDYwVw9XDMXNxNmIACBWg7tpDBOqeI28cXut1WeI
BsmeuO5JZsDjEYSdzwg/ATvvlzhjsuzquyZ1PMOapO6xOFBvWzmL7mQRYtVozbrbDUl7ikUiv8uT
UH2UKk05DVNVHJCV3nJbeqlfnCcVS3EDDxOCYhhV65jYblCOaOVc9ienS06hNUT3xpD0p7iNv6Kr
R1VS0eLbLMu/qGFR3FtTZRyrkaJvUSXGFxRrtL1obAAMPQDtejDSvVQ0DULDKXWkjejy0rbgY+G8
Qp+H9uAqF7aLOp0o6su+JezmiJFH/qG39CUXD7b4OxeeG41GJIU5oDW041dDqbMemJkRKn4mEJE2
aDQ8jE1WvBNmgmUl1dGFNCXzHKjix/UDeGmSXP9QyhGGAqy8ihmGWG2jpJ8V2BUiwFBp/qM1BuOU
JUq/vz7ShdoCeEf+QzNABf8tr46ZHYg55eur/mxX70rK/kclzMWfJiJBHzMN2XsKQu3OoOnyhzKW
6iejzaaTZsUbz8KFeIKLjbxWRuWci3Q14xG/wnJuetUP1QZl9Vl/Vwyos3SURbw5oXMVhMrH61N/
uS9X235RgwKBvoj5mPLym17laBVeM+kYGJpfKXGzkB2i7F4f4Tft6FVm6Y5L7TaPTchmqIH26s6O
G8M6lEOGuYJhTqmPadRPmolN5Kl0ULCqkJ0vpiOZf0pEldIhQgMBZfW4AoaEdk7xM0mGcXBzDNBT
xFrbPN01kqUle9tCpHdn1476u9Ll07vJGIfjPAnJfNCNNrq1aioSO7Z57aZ2nt8F6WDSf52TWtCR
MKrWi8tAn91KGhAghQVDb2puJ4hgcpTl3qSEc7UzFIm+9Rgp5qMW0Cd7UKwJA7mBrKgEfSzZ9KuM
Dr/RbApG6STYKkeY0cWdLBXFd5haprlria0eW+IDqj91VSI242CXUgu7/KJJg6x6RYANLH5tVf+l
wr1ih6te8iMwmrK6Ed2i7xWNOHju8rCi/yKcMjlaQRBuYbovbWqgOnCplzIJKnirm3am6+SoSav5
4GKwba+U+za2Zmwuxu6nPsnDrYA96Fk0+L4WMmaJINGr9p0yl9np+h678LKQ9YDv4r1WoNesThd6
wJKkooZHPbUIb2gaQgG07PD4y6MsRxiVB/BJirr2wS6sVg0SKdBweIntQ6Ca6R4K87dfHESlLKMA
xUGyDuzVOq8YTbUc4eObPozxel/j/OXNcbz1FL+5+RgFjR8wcfD+oYSswsNOwThUDhTLHxMTBVbe
vndLRnOqLX3r6ntzvdO54uQvlGBibKLF8+M/DIAqBE5KPiosCHxn1YdUnpC+SAvpVmSq8GQnGj1b
L7dwTRcGJrLCNww5Gp6qNczLSOZZKQdN8k36z++tphpwL8y7fTznPxC3N3YoWgsvHrqt3fhXzn92
5QE8XxAtkPag23Pfns+5BvY54ySYvrdxDPKXEk50aMs5e+haKUZhX5slusFK0z/Q+EtORmtU+yqe
AfzmMD31UKZKYeaS86gLx/mel4n1OZ67+rGXMXdynaAtyyeqKPG8q9KpCA5KOJgtXoFTua+LOQ/I
FKO63TeaipbCYuZxW6MLUO+sqsw7j+vVekwVC59PpzPL2pWy1kKbLo36UzNXYYUi+jz6juGEeDEh
BP3elJz+fZZzAN0JwV1fwZDgXYPb0bekVDIu7tZpMenMgdunkpl+SRa/kh10iOHZbOZu3pmiVZ/x
rR53xoS0+04Mzl1U6nr7wC2aKMdWqacvwhiwhHBANoSHtjWMcEcEMP4YO0P7kTeh/BP5dokUNGlV
XH+Acjp7kcYQjiMjUm8mI04ND6pn+4wp2I3EzcT1/7/ZO4/euJl2Tf+VwdnzA3NYzIZkJ8kKLUd5
Q8iJZDEXM3/9XNTBHLi7BTU861m8fg3IdpHFCk+4QxxBpTE6FgNS8dn4AUli82NnLQovmeb2HsUw
G5UjG+28Te9l8cYpQCRgcGEhfSk7o/+FsYwlg3TEYyEedGNA1t7DLIUCebrXlFyPw6XC8ydwG5r0
TknZPKr0cqvGyvfeyLOvSGkWBd8GC7XXtxI3JPzmI1VB8dV0mxZFvQgt4qDHzOFbZ7ZNs/GItx7d
HldG06vjQ+Nl2TNC1AbIy7o37hMLwomfkLNG/gQgPb4Sp1+k4TSHQEQhVke2DTn8LE63UbpOK8QZ
jwUfsZMcEANqT0yPmfp2rX9//8C7PIoYjWYQZSCYWhc6Z9JCNrsDgne0cm/2qX+LULdaNfC4+68c
4G8PRR8Whj4Z3jm9JSf0KXBqTI90EhCmFpVAdTwpgjhr2yv56sWNtM4hs4fs0qoadH41DlmjxHhN
iaOxNPEOfI0SdiggX4nS13Pk4pyhOEQzj93IG52eM2NLJZsgLj2qLZKUk6cqSBy3VdibdbdpsWMI
axw2rgx6WXSnMYUw7BrPmtxS51xS/APM0u7d7KgI+qPW2NRfIFjOQaMoiMLPo9i5OK2jywQ+Ascu
fY+18M9lybRbp7XTKxN9uVjp0Kg8BEQvMr/zpErYbEQvi4ojz5FsdDMyQjGNJkLrkIbxCPCurKHL
pJ2sx6J9TG+IMSGJnM55n+d4sWRtddRE1vuGoyw7kUHLz6qifVgQTL9VM1tl9gttlxb5/KTNmf78
/p65XF2UkfA9XFG7r7LDp8+gukriIkGnH504qm7dOR9ubb2Yr3zoN0ZZpT+I61aeO02j01FiPOcw
UElMGsaYdUEVwpMW+MyV0+bNUYhAKGmv3sfnpGgwoAuROiZGslD6HYCpBJOH6Jr262UwgNv9ynwG
x/b65U7fxUqmYVFlZj4uLXyZhE7UjGvsrkTVdTMOlUMVvDe4NnGzev9TvTkwKCYwghT8OOBOBy5n
DKTHtOX1dA+fH0DEL/HUmFtv9GY8wpCtKvG3Qgp/Ua6t1DXqPT0daD6swH+K8HDYz5XjWh2z4KIp
rMeomL/MWWd/cnpbhINhJTdaluw6JJgPHCxJaJuVdz9pCObb+a5Tkh/vz8HlHuVBqKYRikHvuuim
2rWNNl9vWY9tNPQP1kJ5w68Hqe9FAY0pqE0r/vz+iGtQef7qVJJXTia1NaBNp7NO5CLqIjWsR8gY
S+D2afEhdaYYd8R8fKike4ujCMRrwakZkyu+P/jl656e/WcRr6IVcrEEZ39iSCfo1Zx2uuc9uWqj
bcGfLuH/w3Dk1fCsuWsoLp++qzqNg+MOqjg6s2V+bPoav695dgInUbybfkyuhbeXlw5wMcSusQqk
NU4563S8RCJ4j3OfOOo0x7cQIbqwwu9xN+oJRqLTHIVz2thXXvKNY5euAAwsXhLwCEDY01GNpHQ8
MZEXDWmF+kyZ1vshnrHfGB33u1Nl2Anh9y18PnVzBHyGQGJlyYd/nerTh1gDjL9KGV7k9MOCUDW9
PlSrJ8+MtzFS177VoWWCikO6eX+816v0dB2jlYTP5yprQ5pxDomaYKiMPZo7jxhLKcAnRZ59M2xR
vOB+uTxZNfjroFMxPQq6ujO+ESlrbUhzTQKdQvW0C+okGuMgdpQy3/ZjWyB2Cvj6G6Ey0M8UY83O
b4BjI3iattmexMwCC0SuDwenS5VvrZC6Ahkx6/e5po0ttmej8nOSRPPvv+klOglVZO4AFxotQwM6
Pp3apppIMqRrP84TKI+qVZSD10rvniOi31LBVn2VvmZi2BG43uFBCAD0Dg+LqLLctpquXuuvX+5i
Hoi0dW04qMg1nC24VscQEHNa+xHcpzyWpfeb43LcO0nh3o76dK2NvP5z518a/BE9N5rkIATPdlUK
5LVJrcl+1BCB/mAhaEhBckgOV6b58jpCEwGaAIIu4BOQRTidZmvlG3AVOI9mo1g/IHZQtpqTo5bq
3oNe5RyHSqd8M2al/TTk83RnTOK2E57yCyYi+aJexNYm1iM3C1W9iB69yItDFdHnNCi1Yb6Cwlm3
0/mcEDqvOBJE+2Arnj6sk6tp3buz/Tg68QK2N9Y3Ldhb2Ketvn1/Yt6YF86Wtd7yCo8732iZXY92
WhvOYzZWyy72PG2nLHIMdWXK9/jY5qFVjV4oB1e9sscvryrHIoJH/YhlT9VnnYS/zpQyN7pFoCh/
xL24D0yKxD41yWmLgZe9yT2lD+ekpEeoIqkLmKO8clm9cbDSIiF4Bi/BbQnw63R8/POyxJlsNIfb
5KirhbUphqa5obpRh2mjmz5W6IufEUkfjUE8G0iIXJmBy522PoGlIzVNQkEn6vQJKrMjgapQPQZx
RdUAhQjsk9Pe1xZgsD1g+H9OGRiP7AXIFYcNnb7T8TK1cOI5dxNcxZt2Z7htsY+bwgwG6aJ7xVe/
8n5vXJh8XCh86ObDFDn/wgmo+BxXdLI0jMyCClVePRaHevJKf86hO+WJaP33l/Ml4pickBo/dLIV
gQXv9fQde3D7YC609KhH0/RxtmDB+E1S5OZdPCtJH0RlXn+CqQtwPdM7hytiqHLdx5l5JZ3FMe44
WG+OGMKZ6XTsFtv4jVVnrIb23BYPwpBlfuWR37jreGSiRFCxnFH0CE8f2dVmerxGTdg0O0pYpgmX
a1bo35Y8UXYq3iBh3bnavtZw84jdqD5kRuNAMTGUj5SP3E2UCWNvu5m7T7Xe2SBtne21qO6PDpYP
N50xzxvEAh7VuM08SCpGe+O0bru3gTTf6IWjhaLEZ7Gk5vPv642KGqL/a+cPut3Z+nbmIu4hN4jj
yozZ5w3amqhW2JskSX9WhrgWfl4eKIDN+fwUBRCdobRwOo8Jhm6J2Y3ZUWgKDtdGeYve58eiMf/o
g3H0JvHBLKz7qSn/VXKDU4zuDnkiCqMmuIOzVCch5ba0nHUe9WzcNMbhqy7mIbyytC+Pag6pVVaS
RI5z89Vn4a8DsyujFvdXih6IiEDagDXVfS0hy+CGmPH1sAtVrIPKdRXSb6bo2UOhxK9jQNgnRYwW
TbjRVH/3E3y1ZRmrwImW1tq4o1i23eAtvY/UQnataPLGGQeRg8sM/vmqmHm2uKcsspZIoSLsjMXa
0e+aXWpn6S5bhB3MEDGv7Kb1DDu9Otdrc2W809g0QH2fLgI4gfnsRoIajRye0Qw3DqIdfsN9uaaz
dBm3UNyHjUZyRwGAZurpQM0UeUU9OMUxjlM4ypUwg053pisf/Y3pA5tNBxEKHCUC6+zItotZM6ve
LI6eKtqbVKnIOWwPsW91aTaudK8K771xZq+DcXbCgWcJnc1fMcl5QPq9PI6adHG0qNebaIp9ZZjU
nQuUYCeTajwWkwmWvkIdTeSe9VLrSxmScuLizZEbtHM+bcFdah9k7zb35nK1GvXGZ0YzmsoG2T0l
zXOo6di7RRzbc3kUeZ/h4Lx4t7NssBnuimsr+I0PzVem2kR/iqrXOXqjc81CLB1DFVI4oSwVOrd2
He/f390XfFkOEYiUgA5IZl+r0KfrSSQcHnQ5qqOq1gaAcMO6iaRVfFua4XVDL2FeVO3NYNnWhgug
2taZ3tyhAEo+aFnNtl46KDxK/VvWVboFG1VuZMRnGJYsPdhD/qwLC0a1Xi8/Y2h0AdaRyZWw9a2Z
ApZAQxS5N5K2s4hKGVcVxsGtiC9UjQO4tdGcSK5xSF7RYmdbfBWmIZpfeTqAvU5nCr3oDhCfVx/L
zsxYjmJId3VRI6+m9IWRh71Rpz+SDC5w2Oid8WWZ4xoRfdOMXuhGaMdh0qfPkR7XH8vFtn9EWNC3
W8+R4lhZevQTypxeUrBaEdVSdFrtZy6+yu9/7remai2nrnXMV2nC03dYvMZo0iqrj4ZZraIDXYRn
X1t4z+8P80Z2CaMJCVdAHrAg6VafjhN7dj1NnZcejShCymD8Uo10UPC79fqWUnG7MXttIxrMbRer
xVtgPLSjelctzpXl/cbdTKmTXijlempy6joff91dBpR+PmgpjnZVQ+yq6ukgLGMIDOG1O28Z/8yl
s+2jTn42pjK/Av54Yxaov72WUFygbXSXT0fXskYVUO7KozQGB46oNn0xkkX4cIbsnTA0PfNrA9NG
C/OTuxHlz01tD+4OUqoI7ERaeA4b1RVNzHPrNNo+HF9ojpnwoUABnTt5wIfD7dygaOMYU/wi22yG
swte63m2B6XwlUavXF+d3RidODO9FY009iY64fh1xZoabVL+1I/c0QgPp1RAH+ma6c84rQRVgfUn
vT2E/a+Vxl9jttPNB7icXJGeNvBHZFJOp1JExZTDHiU0bk35ZDSJ/TmP1/JKTKUbjSbEHauQZpYX
Ie/uNAfQoPUOBehUCca0dsegQRc+2zZlb/6oIlW763i5rV5Okn02KQOYHLsXkP0wbleCFvA5NEW7
14Hmz3r2OCgm7BunVtpnLS34GTxAF2OHCp+ozJzEgzunsxvWRjPWGw3ecxZ2npjvrJ7wMFyt1uDu
xC7UgNYry2CIasXeGg3w283otlgQ9NLI63BRG4c6BAClgxL3iXrDYdnuyBcxMSO+KI+2Jk3wwHKR
v1w4wTVPh1AYLcWgE849CkLLYz2Cy1isxf5ZocjS+JGpyE99p/dZoKvJ+KJKx8wCwJ2GwJglK39G
0VA9dznGVxuC6XLfuSifBFkbWToM3djIObOHCPTQNCnqTTpmdk+FqqploHG+I5AbOUBNmqK0jl1m
NRiik+79yuAXNcHstTRN8bNHJSHLUX30+7Z1/8wmljDB+2eOd3G2rVtthbRRzbJJ7M9CPgN9+xQO
zHK0mwzUEOcBAo1NVau5r2EnBMN4cYj9+sUrd4qHe+9nYan5dtBLFPcAh2jZLc2lqfbbShq/9WmK
PllDF/UU8EUcyKWy2R0oD/YBwZ7+vR5w+ghgyY238OpVCK18gqe0pxa96WNTf07dLin8eZEwwU1D
2qGYtelWn7oF1m0iG4bOsbeaweq9pKW+fKnUnI3TDE1thFGu5o8aalZ0Lro5yzcwdHNsequ0rDfZ
VBc/TLRN9bDS3U4PR3a85ZvePELByF0q0s5QG89TWrYHXMaN1kf8spixzx3mwZemSb425R1+1SCw
4i12N0C3KmPwrK3b14PmKzAiOojpMzQaJynVTVnNRSh04eWB0aC10MRW8iuq4yoFIxkneVDkmp3c
wN1TiP2FkfxRly7+ipqm+Kjh/uTeNtJGra9emQimoWANRDfA24zFAiQNCDCy7IpRLLcZpGis7YmH
ntGQjTgs+zh+iZoYkv2oD/DgRieB/a0AHw8UpYnukqzIqvu4y/TxRkSWOuzcGajZdpFV9fH9NbZG
oSenEBotK8aE02MF9KhnkUaSRiJP+649jsLNA6uunRtTl8dWjaVPhDT4Vj7+aCfjmq/MRTgOHwHy
GA1QStKrOPPp6TcLES9imeWxznIjqHrki6tYR/IQF6tdN1xlk73xnis1HTwClzjJzNl7YpetTa4Z
MV4e3fY5aXofGS6w3uK2l+WOtVVtWt3454SWKJR3hBpPSYJW2tmwuh1r7qIP7TFZGc+rKPsmtxHB
f/8jXsTwlHydFX0KRInuzXkc1y4F21MthqPWOEds9F5y1fQ+jKbUr6yWNwYi9Fn1UABHs27Wn/8V
fEQdkjex3vfHCjmlkKQFDibl3m3WyGL7/jtdLhBKXcCuWCLkoYBJTocaNdrfxI/TsUTkN+BMWDZQ
J91bZ8bMcVrR7u+Pd1nFpIz394DrCvrr3YRRgVPqp+m4mJO28eAEBt4M1d7IdMQtuA13GhjVL5bF
tVwnQvrUQ6srwewb82uh8bGa+FAGQdPo9BlMJxatdL3p6BnlHwzMs7tyxmKdgM+9kt1fIi95XZ38
npiZNUNl4XQoW4qssaQyHSddw2S+sIdbiQ/bRprjfKt7rhs08SieyiqS+5iHDsCj9SE+Xdee5K13
fhW0ptZEGnL+INOMoyVOVuMxjU0sb8fG2thdUoWZl1zTBbvQyaSCyoWK5Bmbcn39s/lF6gUYSC6n
Y2sZuyyPv4+umz43TYNRcbQz+iTMjHg3T82BlvotWOpPHcvQrx1DuXPkrMIWtq/E82+8Ph8AfCNN
Iuof53lF2hupu/TrJ7enfIdY4/ggRoCNUqem9O/nxCpURV7sgS6kI3L6zb0mH2YzLuajtDoAaZlw
P4rRQazRQCDq/e10WYulZoTtFaQQ+var3ufpWDaAGiWJTe04Atwl/1OdUt2axF6lP3geXL50FLUS
eFNByFusKoKfVUVTPqTthCatYMp0f3Gs6rHh4hz9uY/wliCeFqtuKYyGLiqMDcA/+8cCEfQhT7l8
AzmNf6alyn5y6/TzbTEqywF+L1ezMwFyuluisfznOhkvytOt2eGrxOf6gf86N8ypGox4tuejZVQG
xJB68RMqWk8AOZor6ddba4We239jdihgnu1ZZegHZc6U+ejNwxyWq8peglFaEM/JHL7//d46Drmx
dFSWqZWuh/Dpa6HuVumLzVhWlzpB1eGEYyq45o0lEuKGktzBhcH2Cub8nu/xYdS96soRtY5wGpqA
9KDajaYAiSbol7Mn8BRrIviej20O0h9tL5UYLUZbVFn4Lersz7lalT5xZnHtQn3j8llva7qcsPrg
ip1dPjQvFivp8+Vokdf4JmbmgbTHhuzIZOBJ+/d9Sf9sdUJagSZAwk7ftLFzOTjOrB49CD2Q0prP
RmF0h2mEan7ls64Bx+mk0rhaWU1EX6SfxllA0hdtu9R5bh0XOuWfI49+rfBctk7TQOLyB0RzD5VC
j9kv7Ry5Fm/xJj2M6wwMTNM6X95/nMsEZwXCU/3l+1IXPKczmk08INbpDMesKjPIw9ILvBE71fdH
ufyaMINAMFHrWks350u51DH3bPTGOkozybbjIHln3RQHrXObTTZ02pWCxBtv5VIcsdZ4DNm+804w
pXgkNmJpHlVEe/yxpAgmK++aM9wbb8V1CSTK4xpfO5Gni6avW0mtvLWPpbTKmwz+y76PjWRHHjHt
50FV/xW5wjG31rHBwa9f6lzPOmqbfJnN2T7SVNGCgrh206ujCIY49/ZdM19D9V1uf/g+QFfo06CQ
zv9P368oYVAOWuIcNW+CEArrHApMpxzihoKbtsgW5zvX2S1K8uv95fL6fU73CNfxK+oNeVf8ts+u
STvpkAmRzCyuVOMf0ySojpUc/69e+cwUt081DdAwbV2A9moOD6cWdghm2NwggjDfa4mVB54wfrRE
iAj5JeXRRTt4G3WO6aeOVe6vPO/leuP2IYnixHpl0Z4dlG2GrdbUG84Rs+dyY8MQCpy+Fc9RhSyb
OqIO6UV44ZFuzR+qtqzJjuN0o3W1EraOjRM4LPsgw2v3ymFz+Vw0x2lWr5ULmjvnXfJoYDqseIqf
Ih38O7G0HggEKa/sbndtCp5+LijmnEiIrDAG/iqnCwXszWgJkNFPCpXJo9c0Cpn41NMb1+pufKmm
yDw6DeWDYKGv4m5FjGxQkKaaViHtJ8fMJ5GpHnKuO8hXSer+wP6p129cDIr2pYi9XSIEOCE3kuns
T3Uaj1S+2mYJZ8vrjnNj4eRllyTavmoJaeLLZhVfkPRebm27lAW6e4kHAQJEs7+2HZeNk4hsLzxv
KJ4d3BGQsuibJvNzx843FG2qr14PV3+QSfbE9Vz8cuLU7PYoTpWfG2l6AsvJVH+KFsfZktEUL2pT
JRJJjmgqQpuX+Q14XV18TqHlWTcyrLLabkZLwhilvJnqXkabUWu0A9188SutNaFys8FZDtzClA0S
dXZ92/ZS/GmISVET1+Pla1Pp9oNo+iILqyUz7gsdYcGd4+A3g/72NMR+j6zeFMioTvJdPpZDkCe5
zbpqKLSCiZm6jZ7X1gcljhJQOLWJCXIr7Ey7sh4uCuRUFQjwWQ0AYiigGafLAeHMvnGwVn0SHdLv
nj3qoVE43bfWVJBsMYbuRjqKsaka2l0LenFXYrTLY4vhX+t2dLjoaZ6FDumCG4wZYcJTZsa3Ykrg
qySZHThjalOEdfpHGieLPw7ol75/DKz/8Mk2QEiVIAmIMjkMqsdn722n+MP04AeeaOvIu6lyhlAm
NtK7lMW2ViTiO4J+5coWv5hsi8ic25udBziBjPV0spWcbcl20p8KmcSfbJfZTXH42sQyV7dWlUXb
GuMvv8zq6hfk3ObKnfQarpy9NLAIzaC9uuohnFc+OqlrI09gPi2JDcZo6l1L2QjdGh8md9buNZFQ
7I0qGoG+bcY90I3BejZa022hijYDivWyam8HcqJxO5SleS+9EaWmsljUMawJj1CSxLSAqqIXldtR
xC1gSaR4fNT0+ngD2s4UoVmZ3gFXb26ockHePtS0skZ+jJJ4GQgJgBtMaYMeYex0XFvvf/aLMICp
5/zjF2y50MQ5ywnsTshREtw8eZRpweB4BdWRdtnWciw3mG6k4fvjXazvtYD2WkajuwpcY32ev9Kd
WEHsGwsq46m1JeUJMJ2rfv/YfWrU6lMmVf25qUbrGePB9goO/uI6WUdGUXBtU3Mtn/eecieWjpHO
xpO19HOot6qF5ez45/3Xu6yLMArgLkR4mUvq7mfzWXjFNOp1Yzylc1zdqF43flGMEY5wLAEQLrkb
VBiWf9D4tt+tOfvmdmZ6QIX6moTbRa63Pgc5Igk0ARDt2dN5zmuzF2ncG0/DomvfStzit15Niy/B
dP7L++/81sT+PdRZpEU8V5gmp+VT4VKanGqlCIiKrmHYLo8KsnPib2p56OMCKjl9odTRVLSUevsp
mQ1tm6lpcQAUbOCGOZf7vq61m1g3cLVS++VuzjTtyvF4mdACZ6LSDfoAODTzeRYmpObIVW9H5lNt
Tu5GuMUuTUTum11zCzzxeSjV+3YZDpUpHwYnvTb6Rd7F6BRCKL6AcaGpfjbHw+goalcm1tOyTMtd
n2nGEdHc5G7IuiVEb2K8zfK6vM8Mtfgu8/xzWaWrTq0U14LF9Ro4PTHX2HblHfEZKPmfXROt1zuL
A1HmSZUkD77mjPSxUV/pHiQ/e7QLDFn9ppxqI3ARsfszxv2+44yFQzq2c7B0daqFzeKJH+8vwouN
h7M0eQVnOY8F6uz8+7RZDLgWYNhR7+d4N6nWBzeejb1jVkaFS00x36DU2z5aGciZRhQKRYisfGlj
I722Hc63HpRr6Flk/pTkiCzP4WGaI9PEptZ8LGu9ScJ2VupsoycE7l7WZGUAj4BOhYXmyfLBq5UE
+n7RINEWm173zeXvRuGE/PoMdq3XjHAx3Hxtf41mupEL2ku+arY2Ug1UKxEOLZfyQ+Tko+OjlK/s
ZW5aPxtA1h/oK4wSFmjaPrvcor0PRaAefTTJhx9mv5hfPbVOPzQVZ5RvkCx5QVXCIAsKuRbMRJxN
X1xj7gBqiuIWrz4L+SxR6j4RW62HkvRF2VV2vUyUdvNSUFyh2etrU5Fec4K6kHtfkyjiBFh/UCYv
ZX7UuCs1zNGzj7GZSf0wLSBu/C6J0XBMB7fVfY777PeQ6fknHHpaynVL1n3Uu97YE3PnP1JNmMBM
qRBTKxRejLW4jYWMr2F0c+0CWM+BvzcIz4qnBzgC2O2glc7TiXyxqrYQPGs/WUhWZm7eBcPQaLvC
UPudqSfVIdGqYqcLmX2cV2lKoBdDqI1ZFlD0vCajop1vWGxT6LkAPFkR91x/ZyEWQropgCxF/6jg
24Em+p6K9Eazv2M6gUq5vV0FXCr7pdDEvbUwc9WwN6fsSlB9fuvzEEDMcTdFEQcs/atCx1+3PgGS
onj0mD6OgBaCqcKYcSDQvilatYFqIe2PmTtNvp5pV5BQFxglAloKnt5KxeJG5vQ8vTa6vrMixy6c
j4v+mOZ3rfZQ0Y91jT5EhTJc/ctMhHeFeLI7D8O0bzM8HsOsg9i6K5xDI92NWWq+p38Vpdiphdy8
Hlv/3/r9vyj6/nWChy/dy//6XXZpN9+/FL//93/d/65f8r8t31///H97vrvuf7hfwdfS2yUBAFX4
f03fXfU/9JoQ6wGfh2gEXgT/Y/puqP8hqqOThX4uy42G6f+Yvuv2fyhWoqdLrAsZEaziv3i+8yin
uZLyupCp7Zyf7PQNqEKMQuJ1YdHkLpr+IUmi4iA9bdlYrqIcVSgs0EO6AYxtqnBO7HTZYg8WO/0T
xzN2GGrVbCJZRPs0mdMNGWj/p6D4FmZEgz9G5LX3buZgToB56YCdeWpt1K7Ig2rs9RCdmXFbcFju
iFGSj00k2vukGjLfTJBLCjgJqkDvx+nOhdb4kVN52cQUu3+TPnuhMGe5NlIyZ29U4IA9lDpvqmFU
Py01IgrwryL3KStc7WB7nfttoLp9EEWe/1isSTy3WT/lYaM0zdauDDscMYO4VbQ194/VzL3TG7Af
VltmoSuV8macHOdgOinGRkXiPEVFPN8bydh8BUwVLav6AuUC09RKJ9Q609hiZF795nqZjo2emFXQ
94ny7Iytl/gDJYH7Jp2bO1sdrI1I4ZN2rhO4lRrftmmm3aNdO+2baJyfBliV3wodNmeaNbblA88Y
9w1OIAgWJsbyfai67rYoFPRwULlKv0VO1kwbUlOXdp7ZfehTvf4+WbAOrNlu/xh9o9wLs+gB73Tq
B9HS1g3SmB6mMiWgaHqctQ6NWNyvE4UI7sTFuJmnOk59HZhT7s8OheKwSUz5NTJjtw2AF2g/a0rl
Pyu9KA8L7cFfGVAtOsTKAHB8GEl2S3UOW0oD29Yw5UYO7UetJNw0uk917MFMq2LTb6jyTLm2tykP
bkhN4RNkURMsdS+eYrU81qSUmvUJ3S5QNtYIGWEei52TFbavxF5oZyC/4sTcJ1p3b2iQFmH/hjFq
5U9VOmv7SIxGqFR/YmKcXWoQS8IBbMCj9JtSLD+gYOw1r9gpWiZDx5LCHzI0dkd0GnrzqS2RaWiK
fNlHCPknXozPs/cyChQwhfuoz7b1R5SKFjjaZJAJc37/GvU+CktX+1PXw/gFDkMLmdFkt6zsFJP/
3El7MRAU3Ht58nX0ivGhNWR2K3Fvm9ofti59z5RD0CneziFWDuqp9VX9u6XxWFm2bKJEOdCw3DmK
V37X5wlYT/GkmUO9BUb8ORs8P1c/9UiNV0VyV/eufVjNRpCqxTAC/Q5UNY4UjRJ6OePjaEQIOnX9
Lm7zvZ6UP5sydYEwFptCi77a5XTAhCQJUPOyg3LGThv82EGqzQOMt/QmcdIwrqxnN41/OZp46KUE
JqNbv1PHxuoyGjHJqOsQcRQqAzMlRXNCDt5ZInzqcuUWJsGHYkkSv82AxXrjowNmKHHGAF6T5Wsy
x9u4SKlnOMcicuTnBimP1Ef+Zid7gcqJEd1bA0YTWhkWNh5A3VL6E9lamPc5/j8qFWfHFXBcWIm2
aQLkTouvKtqiLQjJbdUPkU8VzjwUZv5Rb8o/ff4ZBXk1iKym96UxI1fF/tRzoGFpR0lb1brqZoJF
A1LMOHhaB16JXffJwfAJfy30IpLpt73M6Y3rRJ+RwSwfe8ywQ5M0ok4dd+v9d7P2kDnDNin62afl
/bFsFFw94qPrdEgGKpN6nGXsYGOwoKI2R7gaF1NoSeqMjrm8OFENpjSqC/fFnOuuwADZk2kgEvQE
oglMvy1l/zKZfDRtKuXDCB18p3S1uFf12kv9GEj3bU2hOBxqLbrBR0iAzULc53M1qHWYcMTeegnf
1xrrn/O4GC9KNaY/KduWv41CNR5j2ZoHmkjjNvIqK8zdFf0yjl+sTmmJoSNrbynal7xqcpR7a5ab
UADwW/2IrtYob5as1jJ/nhDKwSDK/uNOxq2Mq1d3GzNYXBXsUd99z12k+OayDkGUT7caIjY3ZY1Y
eT6BkNS69t414jroisH8VHuwknRzui1Lp35Mp+GlFxo6Z4YLG2VAy4M4MHpYA6efURU5P/MCBr9v
9FS4PMFWzWje1kTgFC4CLZ2njauI6jjNJRlxLOYe28ZPaJQhQxZrxyLWfi7m0mEumWpbK7H1TzhL
DmFRaWrsQ04nYcyy6UOuu8ltlCzOt25qPjaFOmp+5XTRC+qVdYAfQBMMYtyh2vhBVMkY+VwfHKlx
YW3bxeXO8bR8X2QTRfZi3LmRZ4Ra3JpjmE6tpUFiJLUOosSWP2q7dPbIgo+33WAuhxLk6r1TKSQx
XO5rRW4Zkf7nGMtDE+M1XK3H3gBSwjqT8k5LUcdC1+1g6lQpe2SvQ080lj+XfTBk5gej6Oz7vvuW
17L4UUkyYZGZ2kaFqbKZ1NLadHbJ/i5eFXQyyjL9yirBbFUoTr41hYIyBImanWGUnujKg5x4UV81
UDHSHPIs1yi/R1oG0QNB6CUDkuqhd5QZqCAttIga9O39EllUGUivbX2DGiVONgMyXrXcgFJ8jGkw
Bq4X35VmFHRxXmITCThn6CygUaIM0NzYLq78JrMuHCfzj6tOjs/ja5vEbiNmZ/g8VvCW+qVx8C4y
BtxHkSHf5rbiR4W8qUmt/ZRgDHccFzO1ItMDu13mQFpcHKRm4agUz1nVRNtK/6U43QAU1XuZHJ7T
Li1qKDbfsB9/FOj4u5XjBIWh5CG9hN+IytatL8E6cryMG33k9BtMFSxuPiDzotDez6Y0sJ35xs3G
wMMlqnewBDNpiLS2Tvs2qr3AMIAnKpZ6syCOnaT5oayHL+qsfP8/lJ3XjuRIlqZfZTH37DVqEpiZ
CwoX4R4eWt4QmZEZ1NpoFE+/n3c3sFU1g+0doIBKEeHpQTdxzn9+sTh9c9lwdCADeC1Oq5oXglXN
b3hHd1s6VQThzTfwaunki9uibAK5jPB7tqVn3i2+3BJ6Zk5yUECTSPAovwBf7mMUGN+rcC7LcufY
w4eqMRi20nXfmkQ9KqEHieeTDtTXv6XMaKQ9YqqQa7Rp/0mRI0+T9Pk5OtRaaGL1iDj720nZ5UM6
nQT87KDuF5JRkZe563MCwBE4+jiFTn87OqZ6z9V0MJdHHAdFOCVfKCyNc6o7RFJ7kaxkGWXgzNYo
L42W7ZRwSWVSTHyat6yZGHQ19atukyPtkkxo3HuTdVvJ9ShGR9wUve4HfCyRnWU/MKD2LqjyIHvU
KUQo2A9Oel7z9jJW7r2SNMNZbR0wJksOtlG9bVrp77xFHu1yvPVyR8eHVKbwR5W6OgJkR1XnwUIF
cOM22etYaRYyEe/baFesKp8yDzJ1I8v3btk4obPky8fBJBb1uZyXIlwq9dPZUFtcU5b6msWqobVA
v/XpzXlx7smDKoXogk3fHrLEvrgVgySVm1EjlnckEvldN1lDdH1MyH+rnVPb/S2e9NaldJ76qnj1
SJC1NTwX+rx6NKfle3ESPbDaFousEdrQ7FnDLy23T2N6NZ1LmheVi+cZPn8g6vHMmi0puup3z88L
jgByoRAEb+wywunKdoaftNX4NJLH4NB/2i1eZLJiQuBrpRcOdfUB5INuZAhTxxp3ZAMbgb6y04K6
0ZK9jYF0uBaQbsqmuMxNe65hwQfT0jxOqXPAsiBcNO/ZnGYqDWjKT1epasEcjhqjica8ZUe3azjl
vwrPvp9MsZ9Th6yyjvWMM1zRrz4Q9rZnuB05OrBfWp2wICJ6q2NIqVI65rxRh67EMTICpjnj+o6r
TtohTzB6PgxHCzGXxQpm1izGIKW789VXwa7a2S4MKGNpsr3tTCDjXUZfs/7m4Nfq9LRSix6ndb0x
Up2aajuQ2Hadxe5Gw19CRsndk72mWuiWwnnRSvMGnMY+i649+W4PAF88GrxapFvVofL7qyvmqdDE
80DJY/Tmz14NdArSvlMjh2inzNDY9LvEBnRTRXvmTjqLpH3VFoaucFxvcFANPK+Fd6cfsqoCjivk
ndDvcs84jnC6mkIb+UQcLPkng81qoHVxt+6EQODJEiAO45h9amN9C2EoUHPKuUGwkZZzTg/dszPO
dR+IwW8uak6cjwQqvl0I2jA1/2TBcg+j6t7n8MVRVI87LtBv255lyPV4LtacsAUjvWiL5QaeeKeY
QtuE0UFU5BOFjy/m2B2aJzd3Ly2JNhyrbfmqHJuFaenXM6lgOWyVFTgt9vzk4bYk0x794ddAsEG0
6nzUebY9udwthCm8arq6YQJtHerq2Vw6CtdKa0NdcLM43UgKRaWCpDSyaE7tLWwQEH81Zb58To5/
yTUklXKJTAcKd22ewXnHQErVBavhafS9PQWQtKooK7x558ph75ftC+HDh9kxfpUTziSNVJD1MCfE
HGzfdOkLqXeUIX6/80cpj16LHFKaCat7kE/1bGZssZ4svmIydoUDDaZE/mHk8q4d8y9Xag+uvh2U
a9d7qB4ZliQ3+mCk+34SISnVFMvajKciDhmhIg8vr9XFKPT3oadIM4323Bby9+Ju+YWhC2oHo/m5
8iUyMapIqWTYlZqB5kJ/V4ixIhbz+Kin+XJcRM1Xj/QIeAMWAUfkZw6VMW6XlAxBr94evIwlpeci
dK45g5ivDZgqNvdtLx9zcjpCv54wNCKPxuyc4aiY1kdao/2sp+zX1mc/kLqMoTaTPS1aXwWmM7y7
KFfecbG5Q4yfR/QRHbplnx+jK/eOXp2FC03HsQsZQGTzHgk+f+41zIGLpCPp3caMxEfsmMk5KsSw
nLCSIRzeBJVNEj3dpxjb291yY87ikU++jhlv5LGNwqeCVRC0k/QicR3GsTzrWymBPtAtxOAZWMpk
4ANObhwrSZKe6o0IYONptJbdPHT4Y2hIJwqpTn1SH5wifdaHutsvfS73o1GLCDT0YaMSKJT1NWLn
kPp3RUpw3+R9paSiAtMUv5vC8wIDH3zsNLNApM1h9o372kc2slJSu1Req4WQym+pZdsX1XYIKj19
n2b5qS/AkMnBpmUrdMQAzIPnec4oSbU2mFdLBvh6s1ENN+6KlVFuH6yZv0WQeCaUTYN+2LSBn9Sl
7eyrKHHWFjxbkm+uWWagVK6fUUV9T6441famYk2RRS/a3TbOW9jPebzyqQZD/4avt32cdVtFCIoK
6HbJB0ftxfKTp8rAhrcvwI5KLgxjYFpjDNldmxjvjbHcT/1cxs48j+cs8W66TvzMZ+/31GLpu63E
7U5CIwiuXB70hiwut/AoNrAOCLhXd5qS00Nj9m+6Ml+8jFvXWeS+T6Y4m+y90KmtJCoaWdU7f7FI
FJtioyOPfR4lmzQ7anl+bxnjT1mXL7DJiZRo70HLJtwQma9vTf5crdUDw+lvrIOvKyVZQ7G1LYds
Hmqppu00uzn3Wflduk5LLpX2aGrFveg2VnqtI3Br0d5NXDwEOAUlq8fKEvbtpv2cNc7abS02TuPK
BsiZx69Rn5Ootq1damTUo7a/E5t1265Z3KfDLrGy70LPd7O0A6Ev6iUd1L7UKEY74BWyGOlOurV/
NXPjJ9GWWai6ka8cqyIuhHFXM93bd70Qx2pJjIkRjpY9ONWGt4pP/UDjFKVqe+cdh6aqH2HlxrK0
Yqblw12Sdc0NDrb9mzJtFeijBwgk84/J2+5XLPzjwXSe2pSHuBkL1lcUAUybXtGb0nisblTNgD5T
2T8VWRVnSf7eOMWyZ8zzPOjubbPNt0WuaA7q28p+wbDEi8q6ecsZtMAV/j3a/nnUhruMxKuJS3Rn
etpGfzHJmGjAj7qxIs01ijjneVz90jsO+rhiKbp1RyZQezRs7QCdDcVUb8a1zcwqrXB4ndPkxmGm
E4D2oA10RfE2XA8XxwoS237LqzbQVZldldTHsdnOo7PtBi9/VF7XhGuSvZZTtqt1Uewmqzz1vbro
E+5mev8wpdMtLWx7KVOs1oi328oZQ1orLc/gAjzX5jQgXtz5iOb7bd6Jyr/H+KWCeDWHrkEa09IV
8G5Ee5k0787vMcg1l/Iusax8X6zpIWmaXWUB1nI/MYR9rLbmzVoWsXOU3kUYYgK4SDjnpV4ynxMP
yDIDE5cyWDzJvO80jh7ia8XTMr5NTnPIzR1ECT+c7HQIa7Cf1V+wkqi/AMTisRAynjLdvcdufw22
1sa3PdkXOCDtvIFChaV+VOadvxUnzfLOrg8VrRtuammjRpuQGOvPi0KqKSrtNWuBsMbWpahf36Y0
P+CJQw3QPTkuiikX4lhJpS0Y4I0Ds9N5eRI+lc9A74/abk8a+rorxDR+Qtv41MR40rKMOWoy3ICe
jmFLUuuCS2zEb+6lb6fhlq3P1bzeIdu7YUudza18Ucp3gtmdX3FQK4JrRnO5tie78S7thtTXkQ1s
zU5/WFuy5+SyhmgOT2yKKFd1CKv9NaEnCCxNO5hFd1/Mw3vRUbUxdp32huNnaWAm3ckY+lOZAfPZ
1l1um0/CqI7e5N31KDMHo4yWovrtEr4QAEeWoQ5GVvW0dsa1Vx4+uw4//AnLL5xz9nW6F8Z6sdeG
U2BsboyiZuZu0EIPqBVxOx9it6/6SFDoWw7F5zbnFxcugl6vQwBjOsz6Piwwmfcaaw0StKyq0L9E
pr2asiFso0MSJEz/d55NbYBtehMKxVmH8fH6OI1THuM20b2BLZpFm5AhTCeTUp1nZhr1q/3hKvlR
0SxFlZjLc7KQWim2Ib14/nCwy/nG6fHxJaokWoeWMkttoVWP5qEdnixb3uh59T23U/biCGfYWbY7
HLaND0WVOC43m0Hpk6/gnWM/xI705j3JPH7gFdMJ3ZoMtKo8m4l+aNz3kvaDPL6xpRn/yosp3izA
szpTASFoe82hUhq6F89OPqqaTAXwlyAXP6CQPwu1nD18i+vtscJZ2ertSCjvO6VSt5hMIMb5NKrh
qxHdLtvyeLHHuLS1N3twjxCp422uDt6iXrcyO25N8WvlsyXRN6hl9qQZDxp9nrTcE/mTDwaE20A6
5nny0nNSYHrtjodCOOiXda2IETS0wVgAp+aOwkeVifFt7uRziHlSrPkAU+trYaDoBbCeuXn9+3Yr
nrehumc+QnnrMRRIgI4G2rudKqYCQRK8tgEY2sM8kDqw4ryzy6i3DLIKsx9SlJSxyc71K3OHOdiL
kwwzcxT9Hg32FGhWZyJ/HuddPsMla8ep3a1AmnG/3hq597V0j8NkZS6g6By4a/PF7U1LKNNC0XDM
eyNLL1JqQWm7P+Ssy1DO9s4VJfxNwBF3pC6RoaHV2R6usUlmMiQWVtboLE80cHc25wR/7Thn22uP
voExdE7tymQsPduqwoRjwWMaHpeCndho+S9KSpx4VRmXHWumpH47aqsONWExkIUb4iarrxjo4AS5
mTjEgIEi6gwIcv+34XE2wWw9EBHx4CzTFBpKtyPEBAcD9BuYePiWYB0aN2ekrLw5NYxclmqK8ro1
Hlo86g90/N3Jh5EKpQw9ieC+DLTW72KFbB1hHJG+unD2zOxa6KbOYfSyXSu0+24SoC1jAr66kPOR
GM6OyIVwyI1Pc2LjbJgnZ11xsnvbDheoR4wtYIdGldFSt6yOJm6VbY8HErPBc4rNeW56n9FyTtbG
/WK29nEF4fmEVbPeDknT/rBHQDQOt9Svg1HXp93k1JKCFK/baCwXLyA77wRE9DCvs0+oBAS+BbB/
cZ6rTmBDoiV1dztPRcVgUCRK7hrd6o+cO4AHhFQZef6zXkWPhfV4709tFulO8SXW6tzq7m4p6hrb
7u1W16wxUEkVjZ7TXUiZ6H72XdLcL1WRsj0L7yG1FMD9tAKlVV5v1QFs/WLfSbzL6C2HH4VQZGRA
3myMUAz1uEvw8Ytavdluag3bARqYhQKkc/q9Sq3srlkn8YTZgrV3+lXsGgi0NYCx6f+CRawxugG4
HmThnVoTijli8CzG8bLfLQZERMoMPd7klJ9LmKSXDJVe1M0T7peWTeJF0nTD7zVnBLrag4zdifdY
NpNor/5x8mDTR9zMVVpeIB2LR7dQhB3Pnr0dk62h9aOyh2JZTiM87BRJ81GR4vczdfrqSCwyTbPf
byHWXXFidzT/GiVl128sG7ifZ56o3Hncx8ZOK0ifCBc+24OkzjHCxBjI6QCur1Fgu06ahg0Swr2w
8/puNRfvnGiuJ8MUW7HvJcUijX6OLePPbvGyER6Sh9akQIuErrlvU9HP8Qgd9jAYK+31Vvrmse59
dRoHaqtdkWjcRHbWkA++jZZ+RoVJ3aRqhPlJWu2Mycs/y63Wfmn6CtCSDRO2C0TbHxO97nY2/1xD
pe1jWc+KxSh44dXKYrvYXbbtmNS6kFQRln8stb48WBtMoET5w06yRUiwT5Jxj6Nnd0oBgg7lUn94
+Ns/67rW7k2fLoP7Kjlva79cPOoZEkCT9VgQdIbB5pDGemWBMtiddXQQUz7OoFh3SOXLWEBs26uK
Jj5ocO2f7+h1GMt5KC0o3sd82I76JFMQdXb/T5xo3Mu4Tsu93Wr+o2fSsIeicbRbE2wnxqUDzb9W
+PmH9LPh1sq86m7WW+tEyvTw4fvJgDHyaIviAEe9PoOxj0kg3ByvC7d0ZbiphaoSVnD9neIase9S
LcEusWEOePDSVF+YNRUKUCRdr8mjp6ohDj6rlJZjXy03Wqt5IsTONhb7ngPEAaMpe++CN0WeHapa
dmnkdkyzsYV2jJ0BfrHfLC15FJ32mDC/bwLN41hM9Ka+2aS/vG6aGt88sNy4r/QpRBGVHnsy5G/x
EzT3hvdZe729d0YyQQP0Sv5Tvpl1tKBXjzdDuF2MSC97GEtsFwO/lVYXtENd7ieO+Mdkzsz7VeZO
u2e3J+nZUjOt4JwvYO3ePDtdsDTKP1Zmsp16M3OAGaeh10PHA5HZeaO8J2QnCZtiym492sghEJqG
E16Nd56Z4J/wiz/rzK9CAOVZKmuH/VBjBXS9GOQSFHMFwUHAEE7xBDCZyc72K+ol+6133Blww13n
m8maljMomzzK1hbndl2Sz0kbbSAR8HOIbdsaeZme3A7EdcRtCYoPUk0VIYr0R21N5aPvrJ26Vt/e
KfUr671f0jRQVq0Fommmh97trYPpbfaubJbldeyzJ4iiGDimKt2RKgTiyfnpfkAYSOfdbDlESgNe
7CxSYMW9NmyTBtlrxpFkdj+sqsf+Daw4yMeZSZ9tMUGBCkC/Nli+Hc5uDSF8cbrkXq8a5xnjkO2l
5lJyxuWKua0vzCv9J5VjGxsoDVS4W69jPnSqWr5wKiwNOaPRuECG8NHxPa6y1d5ya7XiucKG0fYw
3r46/kxRbTrrG4+7Ru7vA+hpWlKeBI0v6UDAOI3Tw10nVu9MwGiS0WpZ5ofIPP9tu/IobaveZQXw
VKrcNCJi136b/Np9gKIh3KOf8UwDAUcizhc5P9fFbN8oGC9xicqElsLeKrRFVvFsthPIds/MNjd1
OseMh1oUjIfGWhbQDtxlity+rCMYL9zhWF0it1HjCRuQ5GE05vF5hQwYlZWsb5NsFczxjJKedum2
FuwIagz5Yog+ZyLtY7K1vAueXVXGwm1NHIeaTahwq1BRBxj6pLeDNcjhsDJjLPHuqdX9tjpAp4nb
WbfrZiZUvc06R7VwNx0tTUe3gX5ppFlYrDN9noxTLI6AtjExxqufs3zC2Kg1E5DAcU1Mzj4mKO7Q
zz8TjdLQRf9y166ovcgS6O5sAk5CrbHtKuJkxkQn1zv3GXdMpvQopXLkSVwsPxAsuG1s4ukWQ9sE
b9VSZCuUEz1KN8F9ZBKagaNP1ZZvqzf4aZDBV7ldB6V+2KVu4NimM7cqMWbdOSyY9+LvozYU8OSM
eCUdP6Pf+s6wJmc8YB0vIpMltt86OAKG5mcXd9TMCJC4uVnlPHw7DKiCuXW3e8MWIwFbZnoUVKfx
VXn1T9XW/4g399zW/Pfv1+/5ajsaxTST//nvf/rd/nd7pZuNf/2iP33P+J9//+v0d3tlqf3pN/Hf
GWsP0+9hffw9wmL+++v/8yv/f//yn7y357WD9/bFUpbXV0vztvkj/824Oqj+7z++/p/4ciiaftAP
/Jfv+Adjzvob7EqSqK/2zRDh/8CY03TvbzrJjqjL2elY/FyJ0007yOw//s0y/wbHDq4c/EhyzfVr
vsII4MpfGe7fHKbHDoRJB0cJckT+J5S5v0giwbZQzaLCxFmX/3H4XQl1f+B/MnnPAOshXm5CBzKo
RePCPfLzfP1KastWz53H2wwz4dckymhC/MRem7nWwKU7xDPh7dcGf+wLNHP5Uh6TSVur09QyWtoT
vVMz4C3HfqEbw1+YQVhhav+CSKr/WeXAj8DWAvziEfuMjPC0/POPoKGFQhJkVYGhJyU9BDVvwjnQ
GAJ6bzkZ4Eq6Xu1dHGOHIGsoBuMUUAkPMG2ZX62xrOv9hmEGVN/E9gegPc2p7v+wJO7/wTL+XxQL
95gayfE//u2/e5MeUmUyCfFx0Xmff36TprnSKoCPkJIzFGqfmJrTnmqKdpR2Wvogszn/7ZfMVUAG
Nx7yUoNA+i0VT2z0Ka10VqR5CSFoyJjAr/bm/wsi8F9sgWEBQNC3EJtCdCMKAwrnn9/hWG0ZIcIl
CNlU+eqR2RSf+GiMIJJ6l3XOBXMue9w5OVAniNSwOsd0Gbfq4jfZwu1H8JCOHzztyxhVfXP95sVk
pSTQE3BsyHsTZFfO0vH+hXzo73LT/0vsvr5zbNZQBZooHwS2pn9R1JCACVsgA7A0rIrVa5YMbD+r
tO8A5lfD9H/UFF8V1IbMKm9Tg5kOqkgjKy64O7TZCb54SrJjBT4aDgakg12Cj2wazddeMLAHLJy6
wmU85LtdRg0gV+PVthMHktdQUWR5IyySHQRMtUR4XnQhktTe22teW7e8YK192/pQPGIRMNvYZssC
r7LN03502ezND1hrO8/+YoJ1m1J27b/YHQbk2j+w3q8PB4o9NwVS3asXnf2XDb6li167vU7JxMeU
XbTc87NwkvmWwJdc2jZu7NYyb5m9JWk85EQDnDZyy8sbWzT82upc924z+hGGQ8N5hZe7jZ8mUoCy
ALdZuaJq7BY05phMDKK+nHIzwHmUbzUWr82vDD3B9ehBcvN+dE5dbhjwusW7Xbliff5/77I/K5Gg
GDsYhWMqdF0MgmPpL0s4mxm0W1emR+2hkZMGXmjMMatjLeruxskHZHSiddZQWtJglOPX/9Jbm3P4
L8+bY9vUIfW7eDgiczf+chp1q4D5Wqlv/I499ZC5Flt69GcpIkwmR7CgemOc5azrFuuauZ0TyCh7
bzas34lvVOkHa28y985Qm1MIRL6WbynzcT0ajabGxWaFVsRUx5x+TLgiQOzrdYdla66tg8mXOyyh
qmw6Rz3fjOGp0xI/KKzKbO81N9XNPRoQR8XTQqjlfgNg4EzfegHL0elFFZIP59ShX2kubF6nVgA4
m9eHVDn9vWZkvhdmBqhRJPpiUEEmCN2guE4mmLRIIl+oKvsmTGuQqL3ECPfbbMYMtNUxiv6S63n/
4Rmlo+M5vfr7JCMDK3TmBqDFlRUWnwrUD0HllG8E8Y3XDdeBMRkxL3JOhtQy4opw+seZ7i4JmGOv
H5oBCSdaMJfWnsjSastdYYNhw/Sd5zWuyiJ/znWni1Onyud91iA7Clpv4DkOSIwQAEFnWz75biL3
pm5R83Pmt46G1Hzppt2Q2IBPAujtsah73QZLS+t1Z0pSSSO1+VyaPcjUhyRiZwpp9Lh2slUNvyBW
J+5T1jRmjXDc7raDNwGkAjQv84fd5FW1y7ixUriwabZB4tDhlnj9lQdjs1O5i3MdRMySenZjz8zy
gqlx3UsqTNSL7tarPKLa5qfgKOk+2qnPaErmxHiYdc9uISdl8qaT25bGMHayZbf662Dh+qSW/iIz
k4I0mUdizL2Uyp4iUIn+WDkOXQ8ite3GNXr2cC0q730aodozFreAokx7yiAeuYkbVFbHCMzGc2fE
/HFcZjgYTd1/zHldfLfIxNOgbaxU/0XMynLvSoxEw0m12gL9urF+4MjOh+Qh5iUQb4SuHsqrJyWU
C0CUaGBPZbGAV5O9dKDkP40WJkDQGjjwhNxSgjFtmVy79CSZjLtt0HkxTjlezMrbcdUDdIegQT0F
Sj0FuAyxLjwwo+TULj3pcb01e/qu8f3lvvF7gejNnZX2BMvcs46eRrRAJDHBUEFb17zotGJcHunD
stwvhihXK/zHVpRyUDnOmwU0saizm3H5XNrEpnrS4NQUQZuZC6pLabZZ/csqyXafA+lDoYXgVuZt
i6Wlnfn+65K1zmJFubPwD2PK0n14YymNu6qsAd7/sVw5gBP7fYIolkWEvXA0/GPRDTPWaTuvU0JF
xriRDI1xrcnuIDwXssnowSpI0YdZOWPdaFCp/W6APDjHxpoLI0hXl2Ar8ogeeCZmfm1grQ9NJuWZ
01neOfqs9VfvQ+vnos0MzZuk/VWUFbivSfICjd0Qq9Gwj9PYspUb0McIJyd8g+rmO52WIdoajPJ2
jlaD7VUGFk8W8tBsV7QDdGGVSJNpsrDhFBSJeGNKP+FKWBpxsRXrx9J50F9c0bz4iqbnmjzQfs6V
8E/VmucmdpYNAr2JAi+cmqSOsFCsXgUkwmNvzy12phDrrzG3xb05y26CdOWZB7pIz6V+crOXarGf
mI0PUFmJPkbzAHwrHzxjnii8eAUngLjMXd3ZowvhqplykBNb40HT76XRmBj5FpbkYBrBavd9BDS4
PpbtoJFFvCr73tHr9qx7HZ+BqU3P0wJxY0xG+2Z1Gch7g8dICRsLO2JMlT+uXVYuPENvvduaqT+n
c1vGZEmtHMfyBWyruKzG+i2Yqr15etva8UbcNoN9zlkNQl6bvC1l8TQxXjrKfhrO/PQQWrxp+lhQ
vsNeyJNj6c9l2FVTu4exiH5DduYYuYg7bjaLDU2mDMNRbfH0sIWHbIZ4xbBzacuBNhnhMCGxq+x7
wl/ziRO7TgOE9E4TFN3Y74WflvyBW2d3s08sZTz3PQMJJqww+PE97zG69rBpLfq6OG/EI0HJysbp
i8hnppqbm2Na4vcq+dFuvnnQ68b4nOoBnoCluf3PPNcIzksSsT71c+/smf/0WlBh81RG7iqlF4JW
QMZJHeeyVVV5FGPtMRw0p3M9l1Qto5XeIFPtD1XjojZZG3BdiF/1rqe0NVHKFO1Prkbc/0rSjQ7k
P8pDDf0mSreMAbRkQGjc5BQeLjhgAYtE4WxJPS5L9UtrF+u3k6nvhOnebVq1aSTp7F5WaB4fHrDg
p+ahkIissfspm5lwBShgSTiIxANjd5Ue5awL/qnSd09F0RX+SVSqf7QsArMoeOD+DP7c/V6FHL+9
YuzvOeGv1nbsvQuO7PILrb77NGWKANeZ4NEAJY97hhO+ddFQGfigJob30Bmr+wNRdv9QaE7+yIFZ
x/j5bm+lPtsnCQrHadMlt15Vbl+j2PS3aUvLnTGO8gFmiQ+LQvoBGpj2KlBI1YdM8obzw/WHEdeQ
bHveapx6ww4z8CGW49CpQ0nWiv/R0uCmgVFpRRYXpd6U0KQGD7ixUOtt1kKgQwnCZjc25B6baTdz
rKE2H0IfZu+3J2cLISD04ldvQCoccBxgaZrnG/xSI9la0pCksWuyWjGakhaXMSCbfzW6akx3B6t0
WXbcBuVb6Ujl7GS5qZNlA4pFnfCr/SiZNl2LdrsJ276VSBZawj8k4qXfdYFXwJZxuF9VvYsTYh1L
ZhtTfz0LNwNKB0IxE5AzWPgMvBfl6+CjHp0iUFflthxzaWF770bPm2ZAZRc2TBbMJQ6JYaVVpI1E
u8YUQZivWGwuOJ8Nudht0mi/DRdb5d3spXkSpdXqq9DWjD5S/iJ385KkW5h1Kve57jrObmYQsMYE
QzHc1BB8nzu7xYyvTODtRGNvONrj7OZEgLXKd9PY496EAAmLTP9sc0snkNZdYR2RoB7Wq2V1e4Je
HY07QGBk28yKBM1hg7R2D5q05Gc9WSD+dclqyJvUvgJ0Bsd5efZxK3/PMU1+4Eb21I2Vzy3jV6oO
OHNVzs21Dl33CwqXXe1pBFDMlYvF8NRdTK6PCvE27IGZyX6hpEA+R9MVqs3Dx3qebWjsoymoWq2k
cPSHqrcq1Hy+UvdQfWBklpne7Sez9E91N/lebFDgjdHUzOKwYjLic5jkzmmFHidwSVxgj+A5+GgQ
+JFFVmfZ3xRHFwfOWM8zNHr3RjfHJQlcZ2sUJq8+Njgc+BCvGCsUp7nEF7Aevc7aiwnL7hCb79I6
tfXC+teEBzruQ+jLAR38/sPtCBwOEDD0l5I71A7V0j5YSVYXkZgIug5MvE+ZyCtzkVGiUYoFjWat
kBnwSeUaBkaC/DRSrG+UAT+GJpVPVbFxLW8jg95Bn5zfKVDMDg8rZm421VZMhLd2Kau6+/T11Afx
yCq+P+knBx6w1UEYzqUqmAejkMDsHiwPbuCWQ/LH4IlF2jToivC0yZEw2PWMlVtNqka/N1wsHWBJ
29oZx3qvj7YJncwNjQ/6i86c8ldfFbhcpn7jvc8ENEe5jcgxmDFheu1NgnV505w9oXT87liozLwx
Os/r4Ej+H+rOYzlyJM3zrzI250EZAIc8zCUCIamTSSaTF1hKaC0cwG2fbV9sf2C2WTOCMRFWZXuZ
tj50dVWlhztcfOIvbI5vTWme/EIU+rNTxvm1m9PIWIyiBRBid7F9bfVzoSZQO+NJtElB3b4E84WM
+asRCYJ5DZeFn3oL5Mip5oK2X4W+sesUS+xyXTRyh3x1nizNrlNfSfXTZiHfkoCQwiuQ6CR5jgPh
+KsaDacJfwiJvxwIC8RmAJqHCqmKD89Bav5vYcoINII67Hj/nR2M7/babfIixvI27Uovg9wovM5V
MKEj+gNxMuli+hJq9fTcaSNFWM3qgOr2NT3/0M3EVWom0U9d+AX2e8MAFcthhy3yFG02db4sKCYI
fVkYfUOnMagfCb/pmXH8MRaBhlf6c0IYFgGl9ox9QcWn2DUhxToy+XAXluFP02qp/k+AWjl0UqOB
DI8PhZeMj9wq1hbt6GStgO9+MCIz/lWjIvIbVoPyKXOj+hXRNvcR91z8sHlfPd1WcK0yIQAgf1Dn
9r3F8f3ly0EJFyUpy0uLVQrWVuEUguEHLFFtkFSwv2o1It6e1SAjrsz5lyM1i78unApQkk6NAj4+
nVt6asbCTVHsT4ceMLHIRb/tdWMubUfDhscSOBc5pZPa9P98QdtvYalYORF5bGK3/hLZdvCkKboF
8MjgslCFvp2yYUv0Nt4ZWAi8mKWk35pVMrzSimYSK4KTemONen6vKwJmLrs9QbjCGLrdgE7/OsTB
/GlINZuaIgF8pYp1kZn9XYNyPc2IBk3tKbV/FoMGHi9BGYwj6k7ZlZNH8ZbWG2fED7okXroRSPWo
GPQdr88vPLSCn6iJ9dsRb5OVw6WaUwLE1lyN7Vq8dRiKZWvGrrakozh3YYP0JnO6bCXLiMYw0jKK
wVvv5iCtKESu5RhbL0U0U1QgO3ii1AhtVdSxMxK/ZRX39X0WRfkqFLK/AVD+y8RTft2PiPHVlkiv
YDzp297HDZIHzVhVmpL9cmK8VyIqvnduOiP/TNwUzHVcZ725CTFZujWKpnnIfT/Z0C1H7lYJgnTV
IFQHXMEOQZwAsDNhaVYltvDuJNYp5G3oLw3QTBod8V5t/f5Bb/JvUwA6mfCi3SajVV+nwG3RB3CM
Oz1r0uce/FK1Gpw64m3mof8iY5ogoek3hBd6C0gEWIlcizRiL7E/dz7OcWI75NL9buRR8Slv1JaP
L/x+UdZh2tJkToGxyKhScY/X4/53WlckLrTfBfckCLxFXULXlIo1frelkd41dJi6vWmZ/X1DFZcr
S58BWsoU1z/VIaQDrtJVJphtxRfAE+DH607LN4ltD99hAzlQu4k6OL0oEgHfVUhQ2MbUT+3aQERe
DlH3aDgZdpcE6jFFeNMH+w3VnBdRpV0u8tBYNZ3Rr2EOfTWqSrvK4yJaZrmGMlglY2s9KMqrOqj2
Ru9tGIFxPFyFvhLsBvIPYEAKSNBu5G3FxgUuL13/XYUtcQiKJh+3tS20p6G1af9yL5jgkVt+84AF
15fSyaGVtwPcDq13k3tKidWrGaAtSnbeFJ/p836um6C9SwfLrneyVjg4doL20ec67zMTPkWntktM
h+V9ZPSKfzcCHACH1rvPuYomo2OpcjNiLzqth4C2LdkK7OsKdOAn4sFpDX1Lp7iomfX3xMzrb+iX
11TMqv7HIDE59ToxrcZISTc9znYbIk8FFp4rjf3QQ75psl655QGsvneaktyHZlAhcNcXpGCT1G90
Un+0s8fa38k0lbuCJOkh6/u1bcMFgvWAdMkUtSWArDqBzx1mV7D8Rli+frjVoKXvhm4Kt3ZBDUUS
rHf0azvnVy3VsVkCGYLq0dp0BJa9pdQtmjjW9GBPffdSmeO4BV5Jb36sEyAXYfvKc5w9xk4OlzPJ
0vtsDHcds910SsdBd6yk+2VItEn3U9xO6j6wnQb2UwYADD+H6sXJ2tsy1rNVQS8JXXw7eomCXP1U
13G2NBFsoYCmRl/dpCm3OHlQL4QCU/gGDX5KZeOWmNmlZCoUom3yZFR6pZVd992U7Egn842ofetV
yRAPSlApvYn5Sm3RA3ZvccKdSXpmvqPWA7UQ1+ldFxrKJ3B8zAG/S46C+KTZXben6BcsQ56pdQ14
+cY3WiQtI1vBt31q8xmAJexkMTk4pi8B6Ue3kG+0r35HZCebAt3DLlGgEhX9QG2uzF/tEMmbKh1/
a8h+rSs9jZ71FG0RX/Ej/E7MeD/MCJMkmKxblMOfJhDry7zPf9qFo342m4YT1GRNfkdvd2HIoXlu
jTyMrhUnb58bw1T2Ve60XwERYzdiYp6m38fEEcNrTpeWIqyNtzM8li7uPPIhi3KXjAL0AcuMNsqa
Ul9e3UcT3mWeDbw19EK1aj7bmUUEKGrSF2gtVIJ8I1KrTSh6CpeVCIhSAa+pyiJKFfVphIsH4SgE
HIAfu3Gl5Cr/AIk9RrmGzD7z4tY9DeSIWApSaGAuMHGlPNCTjGSeVtZVedW2hY9BQ0hQtQjhZcL/
GLShvCYycfGGamuumT+dIL6pQ/EpzJL+UufpsGxPA89C1NCc428Dj1/72JVQOh22HBXwJhOw7Fzo
UeS0xZbYEsuuzKwNWShlO1eOIFTsXgFyMFg97bEA51ESzc6fe3lvDTP9rYFnpMTJqy6L6PRFJiX4
ZcFJhtitgnz3kCgInU/nGw+niv4mLkXExHT3mM9h76wqDF/SaPqF/P+4d7JONbfjhCbxciwAuRgQ
JIAbAV66tSEmvJwf+8PqCURi6X2Bk8Bi0ZnVVd53cB2rbyqtmL45KMDeRK5A/QB+iDdRNwafUHXb
QqTdJ9AjRraMO+WSnN2bLfC/u280XegrIRhogoNGGRnB+8Pxp3AAf42l+WIKo6ZYW4FmcHFPGBwt
/5RR6SzZxs6Fp/Eyu/MNmJqiskLCHOg/TJiL2NGUZmR4OgURf6mn1AfWmZDdax7TgiTi8/2dAs2u
WqHaYmzMDkE1ryLARM7RnJSsXyBcqKxMg+LA5vzavunGvJ8cHfZZgVLTZjFGZMr0w8lBiQ9U32p/
Eg1UN2Q3eYqMC5x76ImNe0Pk1vmLCG28PcoJ4bdSzUnhbbtO/BUYSF+spJu3FBgRJbsbqUZ4Pf4o
j/owtCN1XM18dDvIzFaHuuSt6pt5jPSxnteeqkrtJhrQUqEMQ6nKGUWceCV4p5L8GZB15pb1J8Mn
AFmen/GRWhtATeI/lU4qXsf0qYEtHM4YZiASOkX6E0YetWxBpZF3u5hpYD2ohByKj1P1a9pqxU3a
B0O0wY8aDYcGl6ZVC8ps+KPDBBgEsMaJzvlRQ23+QfgkmSiv0lKD0Gcf7e8Mbge7fpx7x8R+Oxxl
lMc4dnN7EXSaX3kDQKmnHslPuidt6kcraWJvee26eRSR4bWQDSXNIdx5AtP9nYcQQVdxBufbFgl6
hWBjst81nPjZFqLKoG/nVfqoSmcgppmbCvRWy686sLbPJsBVbTGqOKUhKsL/q/RmSYFM7RUbFeQe
XFOgOEm6bnyFLYK0PiIKfUPIZDYg2yDbZVzQY6Y15VLSOgqW/iSiaJMVQ8OO7nMy5JSHMOSPlMa4
zGicti8u2m9Ie7xV/fXMEEgXA7zdCsvQ1g6tNoI3/MKAGjlEkbQW/GJYiTitCi8HrWZgeBHP7S1F
T67HtNSeGnekCmMCByLpi2sbaZjMvUnV0kI0VYcbthJtxpNhphjaLEpWV1mMWkeJ922n/f8GCt1E
P+qiKX63/xuQQvPleAYplEX1t59F8x//9//U377/av7jKQd43xwgh+Y/4Q9yyEQbawYNoQaIXCEY
ITBA8lfT/vd/mtpfALM4D7SX53bzDCb5F3AIQS3uEuRbMcz7gxz6N3BI/8vCtZSN6SK1imql+3eA
QzNe5d3FyJj2DGyitY+jDZjBo1tfo9RtFyqQcpivOYKbtUJN16h39HaDC/HB4QNnvw2FWCoQD9cW
XMWsw8EDJ2QkyhqRLV1FbRwBF/GqdF2xDRHsvdaAzyyqHm3eidbmcyqhKr77RicuoBMzpaPPf2zM
cQCyHg2fTrAYIIAaHho86krJ1GJZatQyRF1ecsw5DCPeZspQxBEMowsiicOZCnjqug4rHPyMuzay
6bO0UnOZzYzYyW5g/ig5YpF69PX8DGdYxNG3ZH0RfOZL8j/EEWSh7mvFTDOFGeJitsh8V1mXOO1d
eEsPgSh/Jje7GcxSn3OgcDS5hBBmciAQeqpCHD0Oaf6qMC7bJjOusXXtfpyf1fFLNu8bDg0AO0Aw
6Bs6R1vULatC66RN4aSl+a6ZbbZTYpO2++TrBYI8qeIjxZFk9rrTdeu3nLLXCN+RdZlr5dOF3zIv
4dES81tmqUfLhLBzvImaaMSzGtccjySyBG1he+MQ3fkZTBu/J8aZ0GAp/ObG5DfvcBRCV7qwXoNY
Bp6idtXy/M85saUPfs1RVOMg7hi5BhhRGgpwaMzmm+oH6l7lmQ8vHN4Tewt0I8g31wBcxvE93NKt
kbQyGOr59DTubkB9My0b/YKL+sn5sCoGJEMT89Kj8Du1eZ/A+/GlOal7gFZiOdhxuE0mv7ywiy8N
dbSpDL91Bis2hKfaIXxZG9y+3ZU3LZX/1fmPdHLlZkFsUIOE1cf+UUINJmMGVHsoptUrGuHVlRSd
87e3AhZ9nA7uNUclyp3n+w7/mdBlAeKFFojpC3WHPPq4g92YgeOkVn1+Qh+XzkF/25i92OgWamKe
8LuhQj6Tnxs2NXGZtc901pTt5GT6c9D49QVI4Me1Qy2DHcfzhC0MmdHhUG1X4AWLiq43SrvcQFzo
F1jxXApN5211eKjfAJ06Gd/sm3acHIwWbGBRQCzmCdd+WY2Ir5sJurBKVXsjdUv7Huu9v/27q3g4
6HzTvFvFbkCMyPZRh0HVxnl2KBcvrViF70nkZl3Y7B+Xcf5UAPrYhqauv6V+78YqqmowzNpq+GI+
JUAQDPvKaP0LEMWPD4MrXPNt97k8C2/63u9GIf8ioerNxss1RduKprS3Ku/IQsiMZdQU84KLz4nP
hns4iSrWwgAEjjeHmQ4Uh2iXeRNt0QJlf+qpvj2UV4Obj9iCWt3K9Qml//Z3A5g4LyLZitD1o4vD
LsJAuFnYYX8nTIAedbanq9EC09fqCxM8saCW5WIcAxoStPFxCheGIFGDATDApHbQF8y6e6Tb43hY
SldrOqoI+J2f24mnllcWRxg86HSda+RoclRpmwHUWO1B2xELqpd5wSNXmfQkpLAXfgRTH7Ga2vxW
2kaSLdFobB9cTVYP9C2c/sJFM492dC4JfudQDf4x0PA5oHy3oaI2T+wMYRKYknDlwGhQUlhpbUsj
EAxgRflxzGxU+yxtWmI0FxsXluPEBuNe5s62oMzgqKAfjt/nja7JkPE7t/XXAiotSg9N66WNhpqf
G+6qTrYX5vzhcp0NgsCczveeikXV0ZxBEmtTS67r6Voer5qealpSOGg5Ffmvv/uxGYqb3CK+0rka
jl2wSvi1jtVknSehh6UeHVt/46i+S8+oFaonK2lsxsKPV9PYGPZS90N750ij2yOMVV1yrTgxb+SD
bYF1OjBw5w13/+5byzyFd6orjddmNU0FsEKfzFQLPyMxEl94VD4cK0sF2SvwAjXnbX6M7MWUCkU3
M2tBjRSAIaLYXpZKMDz54cwxHDvn5fxCf7h9GU/nVTGQmCBiPpbmtpSetp/PjVEDE/yRAA/EX7lW
dudHOWImEJczDNQhEOIaqYd+/DljetnRZEqmVSb+lda4UAAKXIO8Vol0bT8adY2LM/CAeBDheqSS
srJR8tvL0mnvASOiPjvgUns9OW20Ov/bTq2ACXJ9dpokn31zWn/3cS0dZiZVMw6yKtQ9qGd4ukUa
Xoge56NxcF3ApyH+4b8MAZ5l3mLvRok6+mGpSddtTCI0zcJ+Sq6jKYG2VladvhGKGt80M7gfgWRl
a0auq3jn53kkBf/2DQzyeJvvMF/bx8Zks4iWVvh94wUh8EcKzD6I6rxYykI3MTWuWviIJf1DNfPD
F/aoe99I2r5O0iQeLUdtC/UrvvAsn1wWE/bATByA3Hh0owR6oduwtDlZfhHhEVmqs1CFVFt7yWOW
bAE9+EvZq+l+zJF7k7BOjQuX2oeLlC9j8VSTl1pEjsfxR506oFjseWuCyLkrWY1ZezPZdbQSfk+A
6tijk3bhmB8RYeaPAShNNak0UPudU/HD/WB16qAEBdqJvi2+GPVtXrQ3DpL0oHEWllCWmmHtkENb
DuF4FYMOyZOdsH/2jes1MlyYFPyxb7/gh/RxJeYqP4UW6Fq2TTHo8DeFroasdW2NSOcCaUxopd02
pVbdTwYhBMT2+s4e7fL7+W358cJjS7qGRiyhCdU+DlkA88vOsQrVyxsbyc3fSbMysHNf8bRlf/fJ
tLjBIbPBQsP19QNLJZNGjmhSMnlmHNUPIkOjROR5/piktbn18Sy9ngQAzPPz+7jD50EplVHy4P0Q
8/zfHXwN0am8clhUGkWtF+p5vA+mptmmCCBiR5E70daHiieAKXTjbauX0+78D/j4eDEuhCVq7rM7
ynGFIihn7bYkmjy17nzwsTJAf7BovkpAmxeG+niVAvggIpl9T1nh4yJaGZdzPAbZekhN/2eW+9Fz
3omvf3c+8Jqp7nD8QEMi4na4oEg+BEEAZ8WTalc/QpkoEcgJxY+kpkp9fqiPe5OhyALw/aHsRpR3
OJQcoY9oYYxgZFejA9EYSIsoGkjJssF2PoxG0H/nR/y4gvMLqWJfML8Vjn08IvMqgCyMno9L3Vbg
3HGjy/6Sk/PpUd7SLcPGF+HoMZIqKAZRphx0BDo8LTaRjo+zZP0P5kJ87FoaJSn92N1t6voIcEkz
eik4znWGW99VFwfDhT134htpvB5zg3Auyhx3bhJIL1TXHAJFHYhTUVTWLlP8GdccAnRVNXHhufh4
nAyc1bm2ITDO9fGj1tWQdHEWmYyHSqyyFzHOJgv0xOgUZcNw6Xk8NTmor7TJVIdw2zna6w3k9d6a
xZkVvw29OFQRYQh+0xu6Z/dcMro9sSvIq8gk5ptqfpsOd7sWAHyuRqf1KpSNyJlaAwVGWrvnd8WJ
9ZvPEkI7ukHD4ZhHCdSTEqWCAmJsBL8yPzIIdgQob7vY/JOBaEOQn1KgPd7kSlfXQgMm6vVdlX+q
ZB4s2fhw4abu799I7AZBd5x33KJEeLhwipP1keOrnae6WnmP3o9YKejWPQ7lIC7cSEeGNnPcMNe2
/z2WfjgW/X49cGzS7qq0g+u+LtN6KRAaHYDPaf4DvDHA53R9tQbTwXrKCaPKWZYxtwn8xNgU7tL2
BZzEFp2BaTnKGcSmdnYEYa6dPqF/P+SfpZIj6Wn2OqyTJENDMMMV3fbOf58jS7U/U9FnWyf2HM0d
9XjZ0GkJe6XoPSR71RWyQM1NN7TtC7QJ3HLdzF3ZPuwT7N0n5VpvIn+L9lX5D7bjvKBQ07EHotN1
uJ7dSFI7ItEDMl6rNoFOrFuqVrehhGReGOrEYZ5jPaKd2UKNrX841Ajv1rS4zT3U4vA+FAL5dcSK
y2vou6gJhQKR8vNLfHJE2gqwQDVgsse1QzNnN2ER18/0+GEXCavbIgQBiT3ofO1GJGV4oY114grB
f0ed4TVc+doxTEObkJIydMQxoDjOmmcomkIrjy/snBPTMni1+GRvgYA7//13IVWbGj7S7Cj7V3Gp
eijEdPuKJvN2UqP6TmkA7ZxfxlM7lUsfIhQlVtjNx3FNFuuxpQMq8YJR9hDaqm49YZmGxFsMCBHf
5G9ASWLFo3wrH6Ladb87HYHQpbM/b5DDHJIUcq7T8xpQejLn1X83b6hpViqCcfBUq9VWdZIgr0Zd
PVgKI+yuByMN70Tu9FejHoLdtiCXtfGAXrEyGRRuu/I+hbdBFXI0wLgVaLdAC1+OfVB4qc9RXOSI
t+InoXcXnugTV/7ck1LJLFRHgzV9+LtHchg1KRQsUWFgwvOwlGELQEq7z3Mpf5z/Vqd2IDueI+0K
Ql7n6H50ZYB8RIaUjBqC1wsL7DSqwQzW/2CUGbRDw0+1jOOnEmkXZ9LLfKCaXPrbtImLfen24aV9
9zEh44Mjk0AgSDPddo8XDu4htF82upYF1k9Q7U23xP3FXemJb7k7FdsEyEgUd59GP8vzJbetets3
arpzhfVbha2yNYlK0AxMgntkhiDJjFQ6tgN8m+fzK3LypxLyE6cYOpIuR2dygHoxwNYbPAod024s
o+waHGC8DCbf38hURwFdK43v5wc9ubHe1E2oR1r4MhxurMrVzb5wCxQR2uRL3Tmo0KkV6pjg4Ffn
Rzq5rd6NdDS9hipnrBaMBHqz9kC7pIjdp/JCNeT0fPC9onUtwB4fvYgZjAPqxTXzMaMSZmgHPSdq
gdCACFZf/sGMAJ1R/aBZ7B4fyjjxu0qR3GmJTLT1iJzZom7U8sKMTq3bXDql3DFX7I8D2MoeZr+2
ZvAMKbuVNobgwUtEXc/PZV7944vx/SjO4T5INLWpNFGybqRyj12BdsjgCwtdLNfelYEGQ/v8gB97
EbP+w1yqZeNh+Hjc/ZCagcxU0Eq2Qie9wHDQ+FPyRu7xOnS+SGDD+0HgoTKUavqko1Z67aNceGVk
o2NduiXmXfFh9jhHkB9QY7SOPZV7HPNcpBzR5AdYxW0PJStTwy8Dkrib0Mp/9yLyIBYH+6htpoU1
RMF6dKILn+Dkh6ZohDoOATcA28NPgCtQqA7TICGRVuXW7PF1Lqomu/CSnFx3+lsaWqjCoTp+dCNO
vGeBW7LkeYsQEpQyqd/y1jYOyFcL9/AmsFfxmOTfFadFhh621Au6/NU3LGrN7sKUT53W97/l6LQi
TwA/AxEIz/Gx7uhqJk9PA66Dbl0y0Dy1ugYuliZleh2gw9HqJglhCe0QHgL4aQvpo6uQlUlw4ZKb
j8nxRgLzNdclyTgxXjz8hnUHl9KUIUL+xOwdTq8Zbphy7j89IGib5V7vpuU17AKqVUj3FcmFBT01
y1kdiEowASRPyeH49G0DewpMCVTczfYVPGlovln96cLZnadxPE3YIxQlVP5jHHdzMOVNcB2g8IGg
SfgtxS4w8mwU+j6PvWvCzhoaTNDjvrlFwiv8YSZw0XAQBiCDYZ+mfJlibYI7rufKJZjEqTeU1Zzx
BDYl8dnd8n18VyWVOiQ91vFSV8U2C2CtqbK17yfHweCgQHDRMDLz8/nlOHV3zhEl7pAGecJxHzEI
MD1MMm6yEevKVRQ2950CsbCzzK9aqzyfH+zUF7ZZc5oQxNNAeQ9nqBcdCrsIp1Bh7vS9qJwWerbZ
/YNHB8iiIyjp22Dc5oP7Lk7uNfSOs4h1hEu9wjw4u5/avn48P5VTh8UGKkznjGY7pILDQZBTTLmM
6A5ULa4Ei1jDUzqQCR5RkG1efcVwVzE2GAt8Vi652p76ZDYgBhdVMtqkx2VJ+nO40QAR8iAiwmeJ
6nBflZharjJsKENEVXBUOD/Zk9+NHh6CcGD3NPPoqqsKvev5RRjCSNf1YKKg+t/jXHR+lFMXKjMC
SGdS7aIKerSkYa1DYNEGz/cz7RZStLunE9Pu1BbVivNDnfp6DrAnwK1UiACZHg6V1oalmFoyy9MI
eZsgXffk222+HepAWWV8912gRBKPDF/8g6Wk4qrOVVFeS+PoCODI19AgVYhVxBA9RwUKGOh5GRda
Oac+GOUMylEkQTZ55+H8UNa0oj4V3HE4IXj4mWQCUczC/SdXtmOjHWgDrsH4ev4d745ayfubWyUp
KZoy2sqV7gintay881/r1MVIz5IgEgAPi3a0ZlXAjqyxWPBMKDA3XeSn4Up2mI/VqltbXj2iAOir
qbwAcTmZ90NV1Rga3wtK2Eezy9EUVjXiStkZKsh/vFru/XZsnrgdrS3Es37XgADdTEXcI0gS5vfp
VL2en/vJkGemJlBSoYhDbeXwRxiT1hQafCngHb6+TjW33/SWWn6LGzwZxik3fuIrJb7mCAXje9ag
ARrErXmPUvd0Ieo9tane/5KjKy/OLatMwolg3iq7Ky0PsU5yMVo4P+ETo4Ab53GgXEBl/zgKMMvW
CCITD7RgwgAEyXExpbjMldqFr3tiHEJVgmbK+YTNx33fMtP0MmtanAjCJrse4qLf1DR3LqzZia1L
jxda1oxuozN29Bblal7VmJ5oOJoqqBX31vgjyyA01sBz6AEGZrjQgTtszq+hy544CnHYrgaVOJ0h
aece7plYD6s8QGcAnEyoP3SJHa5dHWHqREepHSMdTEXjARlz1HLREMf358KsT9zkoGQoOIJpnxFD
R7OukcdMQqSwPVfr1PuM/Gdl5/X4aEvl9/mZnhyJehjRIg0gNszhTB2stwPYsiCCGme8gqxYISJU
KY+qaC+9GSc2DEAZh6eJR9ABtHg4VCTjUvqRo3mKluGjomFupBeh752f0KkNQ8IGvgKEAE7nR58O
EXm/rk1D8wJEpyPPtZrwi4ZZNfR/pNC6lT2qBnryeZ7kF97EEyAdYqZ3Q8+76t1lbiWoRLbIBXh+
XdW/1azr7npDb1dT5Po9SvcGPNxOZivEkhrIAs6gbVzfMp71SLly/HZVROj4BUbQ/Di/JCcX3lVn
tB2BL+nP4e+SeT/FBaVZWFiMmyYpGpKxzC8s/B8AzOGpIeYGg0L2QbOcBOhwHNXupKs0QUcIN9ly
a49T9TIJfWFo01c8mpYJFrvJxuwdOmP5UIWfC7ssEm/WVQf/i8njbaDkGjbUBcqr23rSWvNzF6FN
cMdFlN/A1g5QR6/7mWeOy6e6rzI3bBejM2A4HaB2hplxXSOljUtAVK7RhndfMf2LcJGpfbTvW2U0
r5B6GEY8WrqRNL5tsOLIwnAEdOjyDC9kPsLDymplTDaZD5YK4Sqkv5YROoguFjVoWHuaHjSgW/AY
x64HhuEKSYIIc9ncSJ2Vi+bG9Yic4JPE24RaWj4x/uBUOAE5vSER9ZG13+4TiZXyMoJcgfx4mCg+
f0rRIo8rbapkapegwzp2fqZ7yHQVX2sk0PVtboooXzcaxTRkhWLTxt4cmM0sAFs6mxTaNTRho5j5
J6EU1gY/dHsDU9xN90h7NiNKTz66/+ifDflVI5oUXUYbQQtYg6X16A8QWzwDrXEFAUZkGbAijYcE
Z4/ITJ5wlBjMJ6zFpgfdlJDgtHSY0JOvVKVah10kkQihATBAP9ejLzqybNCABITMooJNi72HQFzK
xt12BPCPKktUFssUcfzHnGJFArJ9rJS90hMqQSPvpm1p+CbSCwG6iAsa4LAssd2N+6tU7wIMW/qm
+dRASG09zUkoUgctreQNpkModmS+b1/HKBogJeRP+rBpokH9gtNxPC5QpxG3UTCGSKeHXPPIjoax
WNqt3uCyO4RpdY0tRaavMwD9meeLrrpyhQ+yDmm1CWp3B6Nqqfm9XW17Ry27O93OlWe/7PuXekzQ
F7IlvYIrp8ut7yM79pvl5PKuRjHqChZWRuNZxWyUJEe11gmGzJ9VI8NsJTZquZ9p7YCT4girGS0o
WpS8xiFDkHF0AucWYTFX2WIGHwxfO8fBSS0ekalZyLbtUcRokTzz0l4Vv4cck5eFoop40yu18huK
vjQWkGpitPWrnB0LBXb8xD0Jj3BCT/SLmeU4n+cBJZIldcDwFYEzZwftMftVNHV0L7Fsi+/8wDa+
JFGFlSG67JqOUlAY4hNoCL9mx2RgdDO3FdVSYu3e7DJ7bOBKmmP0Je/VOgEjIf0CfUasaz2no++z
nNCq+WnaIaqWSZqjuYZIfP+Km4Ist1XrYIhkx4H5JVRS2W803fL1Jc0jcZeEg2vS3hywkARJo6xa
REqaRWiMHMo+z7JuZSRuqa5sqJMBHjyTe5cEKeoSuG0lWAvbGMKmfDQk+91R+1mT5dzmrui/B7Wq
KEtdmhGKAU5iIE3jcxQdbFUxwQvjCO8r0Cf1CpSU5uzwk0U0NnIdYrncRbpo2TRTdK9zlgPEPAGj
IEMEyWDp+EMO+y5O851rREilRWUuaELVHQortaVjXJwOGJEs9CBOmweYoLSN8fKZZVvVBFdyvFb6
+MbS8W7GGKfGBMxRwhqPI7evZ41TEdYeWUv+oku1cfHnyYp4M7o1p1PHciAD8N37ybaWVlcvKj3C
jZlSPPyRCI0QIF2uyB+GwTEflVBW+rpKpzqjvW1JrBlCXCO8DHYp3mKgb0cuHKoTaCBoyoNmFonc
DFYNpZAGmIV1DSKrcNvR6nFB+3ZmY2OppwyKrzXfAcjlg/KA/8tkTYtWFYh/PBUD4gs4iGHtR0Pt
v6D2hji6WYaHjWx+S8XLfTS5ij6beq1QRKvcZmVFVrqPcRLGckAiMIcB27KubP0JVZ6Yv+029ZON
pQ07KsWZ/EJ4+AEKihSGTj8JngB1eaAzR+lhAKyxzwfX8GIreGS5MmBN/jjLM6Ve0WN2AD+88oSf
/ORVSpYd1uSoNVKtQQARMb6ueXp74f8WTfd/5OAeSPrflb/yx7b+9au9+Vb+b2DrzvrQ/zNb91P3
Lf/57YCcO/8Lf8i5Qv2LrFel8Atil4LlzJn8Q87Vnb8oBANZAEnszPA+/p1/kXMV7S+VkhSbygXv
R5N45nT9S9Zf0f/inyawcYBKURkAbvB36Ll/SA7/jpgAEwIgIDF2yNSIvamSHEZMRR/6yDXaj1iE
mA0aeamDhyog/aqU9bOutwgHuVZ6G1pOgZnc6NxIzRy+q3kL0Z/qGNYXWeIFnWhua+iTX/XBl48j
GKXPZiHKNbac4w6GePyMGelnRQumJw2hGzCxTfDgp910ZbRIh4QjsvoL0Qfj2qr46zxO2h1yiUCI
+za9FlHo4IfoozDYog2ItYhSd6pX6qa/qsK2f0mcio54HIal7UW5bb6amBsh/GFMOlKMlmjusAXE
KLqCpYSpbZPtLQLFFFVsq0XmtSwnB3lyYadLrCSTGiGXRvEAdkRboBKYYgBjxLTchAL3kIncCnet
2nXPjQUndVHhyvIwi4du+CnNTeYb5rIqfO3ewNNl2RoaxXCisR1dG5xiUL7SuPxUXtQcj6621PZY
wuUI/Ue3hhWqVzF5Q6aWw720XxDpuG9RPYWZPyysqvpdiVd8GORDIGlTNc53pH+uEc9e+dnVVAC1
79snG3yAmXR4Lgz2QlXrRzX0fyLv3e+rWr6UGILsurLX72rDWRqIUSxq0dge6IjvuoqVVdNWe5bq
zgmNR3hc4Ln7bh1WyGTj2Blg6oCnSVg6P/BUr5ehaQ/fMCr5aVkNgrF4An4dzOZrVLk7qSt79PyS
Beq/6SeJocPGrIbiZ65aj5CaflMTeSL/fEQ7ezviLwP0EzkEtC8JS2p0eBrDQyHe6BdGxB89+UW9
Jh4ot2Pm66taMT5ZZfa5zrTqOtblN1OM3P3Ai6oeVaESZV5ZJxOSTobQr0SHDsNQRJ+bGDO2haBb
gMOERDHcl7X6u+A1q3RlAbmAe1JB/B70eCryRZUUG1OZXSu7XSXa+FkCWtkPtrVMQoKK/qVH+aDD
Ir57JNTECu9rZbZoNbV9Yywa5JcWxYj06qoqQ6yFFaMOPcTMbawCzBq6kakIrIkjf+z2PNs6yqCi
yvprrYqb/8feeSxJjmRZ9l9qjxRwIjLTC8BgzDkNsoGER0QqOBRQEAV28yszn1I/Nscqq6UzPLMz
pHpdm6TiATcDoPr0vXvv+WKYQXuvZuGnoTOJE4AMQjQHSXUdjxpeG1G8O/r8zash+j62sQp7OSDz
Xky3awHjnY3jPij7CIaxOi6u+sA2kg5O8+gsjJ2E/VRSSpB65O5GW4JbrYu9R7pT7JHudDU52klq
t/hkruWe3sQUh0RTx+QJnKmp7HSS0zVZ6/lRAnJzpqqJwxFbcgO7tCJ4P1bzgn2sNfdkQxL4yo50
3pwqpHOBTIWGA/lCs2HGsLX5i7sFsVvJ4NDY6g57g7Jj3WfXranJz27qa2PcwEDigksUCS4paT/R
Lm+ISy078dQQE0luhbafjcYTD4xXocSCzyPXOlz3UbBACIrG6VtdiA9kLpyM+tdxBadKt6FPm943
XlvfVSerj4657D9Isnv3deOzPDnWEUnqbvLD6bBovg8ClT1QrhCeZn9A8q+YFyojb5JtZHIdKyaY
CdLzo6vBulrtYh0cTE1vFgXrfsqXORnkZn9adfQoqvaYXWIePVke81a/iaZ6gFSEacD0waOjEe3G
JzWvUQKOE7mHGQpCNbPyMLkiASLxNeOr26kmUDuZeV/zuTqtfbWr8/xVSPXVXafqrWqBYg5uHw8L
FIl+SrLGJViYoxTf/13hTrfwGR4Ng4QR05idBEbQUYfmR3O4JKBG3bGoprizuQcIgHfVDG4RUBs5
n5l3Wwa1vOfjDImG2XjbeM4EkqnMjoY7LcSLOGcxriIFMX+EJRAc3bx4Jbhs1422/YnexMIdD/Ls
eWw3cVYNDPamsCPi4grSkqFLvNRZ/aGEAT+al/gE/xPN8YbjWui2R2mDnUxZbN0POfvnveNI5wU9
Oat6KN5AF/LuuiiimhX8a1/2cbcF88EtBPEINRBx8ml3LD2ABe3RM04SdimIgNy4coivnb6Qht5c
uYDo3jrtLzrWyB6/trYBIjnI3MXZWQXTV/LvzB5BZR8coBXMt10xVCFZcJ31Qp+uTzR5iMahMb3b
Oiqn24YiF5LDkDn3pIgThjcM1o6VO9oLkuOIvPPKq8DKpvAS3cWiEan6dmiXfL+0UBaIAKt5MRUq
OUMUxL5GXmxxNICJ7K0HzWTrgxQk+DfNLabz4zCJg2yOHcRgBpxle6T1Ok/k7gPCUmI+zd1ydGr/
VyPq+itHm+ZO6NqfYbCE077oXeNIjHIJU7MCacpnUdG8XQ1gDe6VoRPhM7++HA1n7b+ODM75hQr5
uIHaI8/yC02eYp/NMniBOJntddDgCjLHcdcJtRxLV2Uph3//VaAl+2KQdP+MEJb02Wxubhz0f68M
bPITs3/j4DqoHQjpyM+VHRm3Rj2sDzBJ5KdiBdCLP3Nb2T0J8DmRV0V/B17MI6a39pqpYfs6Wl37
llv+9lRoJ0Nsp3ENu5m5D5swu0eEUe+Ijs1Oylq33zpd/66D/0aK+1/Wwd+ntvj7/+t+Xwn/40f+
GVPj/ULJelHB4eLmaH5BVf0zpsb7BU2mhQvWNBGFBBf1y39Wwjb1c4DEg0rYJjqMIc7vKmGL4Buy
xOgnUi0TuuX8K5XwP3q//1UIM0DAj3WxkdHlv8TlvC+E7ZC8VQYySMOoigwwf9UCqF63VIIzwYvB
3lmpX2NetDJL3DmaxziD4LlcMddyRaxbsutTQlXL7WAQEMmxb2sjNhfNeTmZwfnU58AyJDBg7ekt
Ca2ye4qiEAYvUdXggQAI2fftwA63m/KorelZrjkMxSYYvgm3jBgy0nd4zNRGxJfjalqCqo6UvyuW
SR1dsZDWNDvyo5r87iula0B66dB9+/cpD1LfN0hcl9Hhf3/KO6n67/+3/Vb8cND7x8/89ngblvML
Y00m3sTxEIvmXOyhvz3fhu2SwwRoiIkALXB0IbxH/3zA/eAXy8OahKqTn8KIzv/650nPd34hfACz
KT9zEYD/awe9H2cSDBt8dE703plG/EPuZv94zFuH1TOzqaOC6vI7EBgiXcteH/qQlTFatzoh2Otn
lKPLTPe/3qjLNXFSkLOCz5SF4A+DHSaseZblUqVkVhdf5kW3e2uxHiCrzffzYv5MXP3jHOm3yzHV
8Xh3mdL9IRWJjSYjPa1XaYvR6IDTCzmkvdW0zOXPBHt/eqkImxeyXgwj7y3X2QTEeaJYTYVlmDoO
otyLXba8KDY792cBL5eZxfuvkWQNhGNs5vQQLrf2dzMdBd3CakicTjtnqG5zZ5gOBKg7n/uygq9B
yuqF3cC6YtNWu7kM+NPfPej3v13p90y6P7uNtM0Rf/u4L/m8P15/Nkk21DXB4MIPmys6RxsF0DBc
j9tUMp00fmaQ+dPrMaEDBIZegJfmx+uRAC1tu3GGFN1x/0ip3t/42pmvyNoLr4BO/WTQ+eeXo6nP
qo+N9w+SrWaKFk+4l9xzI9hFF/oyNg87UTxqx4UF+vivf50+6hFiMHGF0Rr+8eMphNXEm69DytAI
yITwrXtzqaObxhb93QLR9yef7/2zygSZgw+9ossKxMHn3e2rMbpBbdEDTZXNvWdAWO4V6NRdLduf
BYS9EzrQqHp3rXdNyche/LJ1+iElZkmdKgIrE8Juh8SsyJkg4Hu6FcK+1wj0HnBKT7dygbeaQYex
/wcfmgf2klHJAJvW249f8lKuc93U/CJrhOhxDYylY9hSXGEkW97++n6yQv/wevKZqR3owLLok4zs
vvvMWE6k8Lac1NGcOVFRREPsbZZ+GlHjRYkal6+CH8QNLcDh/vWl368MRB6QpmJS/DDzRVv5Tm0l
rSrqUR40afNapORUIwz4aBymdbc9/fWF/vAZWenY3PgsF3Ep4s4fv05noCkj+ihPcW+NqV0U3p20
3DKPSdVzCBkVJHdUuZPS+C+Wn9zKP7k2DxZeEJsIQZre75aDufDp0Hewxd16Lq7AU5vHzQMWHeai
Yr5hfVtydzyJrQ1+su794duFqIrgg/0Zzwsb8eXF+t26O9Vua/Uqr9O5bocjFyFVOArL8wr4Hiu4
ahNQZfOBPE4fGV/W/2Sd+OPLhPyDjizKE8wwl9rhx+szdI04Vas8VZu37W1ENEh2e5fp2OhbqV1f
RjrOiqTUH8fwmKlWXZcrzEoLqMPuX73/lOUIQdiEkPVSxP/4q6iacGhQQjIlgJQzYVh+K9zOSXo/
bw/WMHdMiFswApY5/OQJ/+PNv1wYkxjxUth0onf3QBaTsPxOytRHnbmPAJ2mlVG3h810GNWXcD30
Oj+Gufmv5cXwwKGH44LoT6nLcD+8e6vNNbOsYg07pn+h2hl6lXuTPLxkLAbzJ1rXP/mMdDp5fwMP
WTggzh+/3MU3yNQfVgibIMuvlzzy9sq35xP91CDRZAQ9EiIcPrWR97PclD9emdrz4vaJCG1A0fju
CXOWJaDrhxzEaTz86iSjf+Jo/ipXF7hOZ4izO/KUk34QPfz18/R+z8UPjZ+R2+mRF+GjcXz3kW2g
J/z5IvX6IYDCFFqpuXnOFfnFDwBofppd8yfXo9PLOZLdgNSI9+L7ojPsiL6qsXNQfn+Bqk2cup1D
NwkKguFDODzXmRHQXpFzmV8LZsI3gWE4b+NENHhf1FU80+U/SdhSzzRy5yMNq+Uny83lM/++zHN5
x5E/sYdYDorF926eakUEXGZI531JYiAyM7Fzo6U7+m5dHg2dzwmL0Xj46xvBMn7ZJH64LjkycKf/
UXBRYkbvHoIgzPoRzrFPjIlum8T05mH7bDmkgf9KKGPT3wZR1+prNACGeSUYRzioossNaYeXO/WB
obRdHjRN0vpJFR0ogXgTOIYQkEC++wzvyDRvOXO71hMZRU2UuIOii+r0eKzPlW5zdczcvvU+zzYZ
VEcTkEO1W9U6GCM9XhNbcRPU2XYOc6epjxOegyVZbanGvVHWdXPrLE74RfUQST9ko8rFjXSxVO+y
zlmLpBJIaOE3j+ObqSG1nI1czIyiFMxnaQySribPOvBOu98ehaPRTuRQz5Hf2BWgO+3ULqAj1WX3
JFYzxYf01l2m7NZqPk9kVX2vZKfRxLTrx1VgvCaAe2i9ZJojWDKUZEUSNCOBarNcQrgRkdHeg7dZ
ppOR9xEDLJrNM8u7NK5pRpdib4yN+hK5HOP3uTcsB8RF0XoiSinIyZ+b1XTYgnz9CGTFfGDW3Bfx
AN7v87os/XwWg6GbeNZDcKtDomnI3QqAptIj8+ShisCasI7lgUSj4Bjdzs1a5LeV6GB7agwEhwFM
GeKBwlZf6LcPVuoGxvhK6D6yFBgQEKaMcSD8gQx3/UWH7Xw7dYGPngMS5Hw3Qw1F1gDtjj5i0VhE
illyQn3kh8YJrL13bW39CDxgGvqL4TG4bbe8g4tkju3BhsHinVbfgIDB5y5ksi35Jo5ZWNinIMME
f41XKF/pjJiyP+fCNFIk8pFxGDxvFHtrM9Yybm0iYhNvXJnbD5kgubuO+A8+DJliR2y1VaZROGMU
zxcUM0mf56G9X3wdVBD7SmElEDkVkwuLFnNJRScODjbUi2MnB7JoqnW50q6YcsjfGMdOZJu1czJZ
vXsRDljddIqszi/29iqz74Q/LbfkO8IuKZkoLgxyDBElVbDNz6QUr8TBS0kV3iwogC6AFciUmT93
H+rKtYuUuB6rJWrGcdu9q5zq2WkBSCbDhb6crCob9w5cke7RZq5f76wRycaDuTgqtb1KN1fmioCI
kUo5hndjt4XzyeEAebssgI+uyFtxnzQJRbRRsV4GqblCGHySYztcy033gI3yAKaSMyxrCDt2nqzE
albRxoAtnOEwrNZyMNup7A4Tau57tx5Uc6RwKDvQQuXM69Srniq4kcSDt+x7DW9VeUlEqc3yxYLx
88qGVsKvzc0QCGmURfeTztqBSsaHE9nUNcmsvrQn86K+6t582sdNSnlKslKAQL3Yt2bZz/e5lZXm
g53XTZ/S4agfXFv4xsHBCYnixGybtC6GbuTrMKfofpV+H91z6gGwKVXhyJslCPRTJxmunaPGnK6L
wcrhqNOA/qqrolqSUU9ztvPCLju1hSYGUFOyXXhMVsB/rkCEx3NtWmVcef1kJFkGynUHqXha06ar
PaSC/YIwqmUx/1aOtrmlAnP2jVG7XbQrtig/MuYBNzduoXk34rXNSlXc5/nQO0mReaBYW4+TU964
AREPdetFyQR1bvhAf8/P41Gqdt7PlUS6E/bwc+8maRVFag3gu85Vs8iROJWltbnRBLDs13YGwCrs
eln23iotc1c3kXc7keu0vlRz5c7UIIL7Wo7YQR9dr8eG6dbmWCbr6oXfiXvPMJX5nI/Twu8zh6mG
ZohXqrmB/CI3VAQE28d+a5HAVimjjfUSTEh5hsUM44pWbxurNkJ9J4Ncmie7LMu7dpUtRD9gqc7d
ZLrTa2AOgXkU5rQ8RJHIn7Nw9T82bcPxisxExpQcibJjZaHDi/05Q2iW60pGsaIeLHYkObt96gd6
qZCutZu/mwnT0Ek2F3Jj31mWJvHXon0huc1b0yJry3t/KNsIt2O+MuxsxoBmQB82T5qsfBbQ1bee
grYVXxmGAFKgLqRphtpIfq9WyshT56tuPVW852Lfigjd5jYxBD65URXuly4P2NNVMbEdhQWBKaLq
B5DdoEkP/WgFL5Eu8nFnL1bFHI7sQDiC5JxuSeNt0xST8XPQBGWiWMjaLTa7bHySuiuLGFjbcrUp
15YIBLJasQxosR3WzK6bpO0C4+Ogtu3XFpdKmVolErDjtGUh8rDJRsDV5si+mnXQRkz3qCn2PFIs
S8LeypstGhaFEDQzvlu5Nz40slnlaZ0zmWJ8I32itCTGZpdUTKiahmmfXYafcMArdSFAXySe+6zM
eDEW5Xg6oQ/CTjS13TonC67WfIcE1YOD5UPtoKU+G1MsCooO3o/VflvyWl2buYre4H5UaDt1G4Vx
Ntf9fpWDLncaJbOMq6jY3oQ1G2DjpIkbkPHU1u0qI/DvertftxhK94xIz6xA0ghcLQzfsgWifZOr
M4o/+uqUFakTdMGt4wTqedRN9YVxeH5WXt6aO4B+zFypTto3b64l07jZFTfsgmpmKLoGb53bM7GO
eksy4p/sC6kwql2oPPjxGB9uTAqvi7GHxFGug7pxwa0/i0D3n+oVCQnQIxUOT2uwZNEBrqHfJ0xM
xTdjIjnzYEyhlb80w1bddcQZLqBrbRSGZKHb1KNGXX1dO3clTVNMfpr5RMIc5k5EzyuPNdHwpemh
N1aXzstWAboa/Ln6mmVl38TSmnLBzNqvlnM360udyxyfu+T3FRCMwbtaYS3Vp8bVqt7DSK2ArVn6
0wL38SihqqKKdTXFQs0Nb3ZybVsjna1QvAgdzHvbZXFJlzyzvmejuZBYboxy2dFZi+41vYP8yFDW
ogNVY767TNFNEjLbYGUoZxbhuWuN0Uy2wRQP0q25WyrEUJ8EFgGGN77lK7UnCSPkYw1OJFKbYmJK
XLJbxcHyjRzNIrYGeWVYqi1YZGf7S+dVdZ8Qo8DqVftD6x5723LbNOKFNmN7m1dQGpOQpPqKOnpd
OhlHWfhGNek6NxjIGUwT2WDHzkgWerGZeeJp+WG2cH+1brGJWAydqGgbBuBtCMrWL4Sxd0hnivC5
3cp+gFicrcs5p/7+tlCI0g3yc/u5NWbxvEJH7yjw6+bDJrtFfsN7iSrfHUHeARLVzU2b+SX0DYIx
imSrbchVWSf6kRDpvLyeRuXJu9kb+nOZhbPcy6CVrGKGdJbTFiK/jqNmbY4AcHyAvxUNI7QrsENj
QGp+ex62rssTP5B0FoylVyIhtLMe9nk2Gs3tADE834eGyrdk8dU8HWGhMdvqVV3lxxU5r4NeA0/r
qZbh1iSiWWorofu2fKqFBwJe5+0QXlHyXmDJYDLhhcCc2GDihuOXiHzdC6MVuWxcDHV9ZXNeVAcI
bQ2VTZgJEGejExDADEEtX3TuHI3F6djWF4U+obIs9WY4k/VVjmKmLhIgCLfCg4G4gMqJkjl3G5HQ
VrKezbIo1tjfYEgmMBF5RYmaIeOf97nWpMBDeA68frk1SKQAXTeEPLBBhH409tyNXw+hdsQfaG6K
1aeiyoUgXIVzqteMILFayvKhxEaKxrW32qOt2BiPqJgl0D7m10bSrnb4bSzcgGQ9d9VfjdxF+Mpd
Y+ULmF4XqKrWUsdNueCbsvKiL46jAC8HtMIw3ditL/mWS2ObWTwEpfPZARL5Za5oBh3Uqgr00FME
16nOAJ5qGRQOKhsHHQWNlXYH6I43tAingNGhWOzTIJ2RstOl1KWctBCK0JmY3JjERvTz8K8BSxgq
XAgkKSvEP22k+5ZCuB3KU7hZwQGBbxnFjlt5490aAvVM6AwW8ui6yqAKWchIyr2CMywzDYl4bDVM
D59tV32Y2bv0Lh+sIJ5c7XeJYUlUGDoqiylWFXXmWUOfdVObUo9QJarXeHaq/h7ZT/AstKnOwagH
Y18tGQc9IJ7LHiayYaYTr/bAGKRAG+hVxojD1dNt6kQX5Yqh7Bm6DbK9iqZIQOdSQoQvpeHPB7jT
HjeUr5UHM1iBiQd6k34qhT1/Kxfaj2eXaAjEeQUq528I39cjE+AO3UtdtG8haVDufsp087XkKeVN
caeJvaINHEk2B3M/cLDsdDugDTCt0QXVblw543aAWTnaFyWxMA5tTspFoltd7lvYUcZOLmN3MlY4
0sc5aIyvfKcz4rGgLQe0YJx9gb3O0Xnt9PrIKXZiA99KiiMg6jOYZ1uXd8YWzSeyqaI2tnqxXfUe
8T0UpY6xHI052JYUB3T3WM1y5Oy6eBHS/4n7ETeFWoZdQG7XXTdUrmL1NZcXvALN5cfXqORXmqd7
ZH3ZqwF8ZEhm5kRm3Fl29oDTMgOl3rNjpsXWO9uuFRulb66z5nqieeAkl+DEl6oxQSGxyLL80eCd
Ys4xhQ3/u+Z0pnlth2NUE4cWb8tISZcjV294BVFvg1WabU157od7NbLlDBzpJhB58PuSwSvyJ6/p
KRnCojBf6rARSLZFF6bTqubtAA/L5R97Q53xlUTRKSxYIHEPmHifPF3o/SjzYT8JLY3Y1KPtIbXX
cGuJuaPnzBhuKePAWZDHwG7bjmXjK6TWpHKFpGa11ps/6XyBGG8HT6Ga22s8ImvzAHUvJL0zLy+k
6A5uX0zg4mjvIC2y6zm0RcQdwyj/2Z22dUmMQTg3rprA0q3CxodBUdAEqW/QuLgymnolSwDHknmB
/OXortZxAFA6j/IWFva0nqS0F7FnysZXVyifdMOgtUNxRXhCMB1Y9Lc5aVvduYem9MFT1CLyU77R
LHsKPbJlOKB2XoFwvHHVHjeRHO4m31DF97rAEFHxoLBW7yY+FUMe2+GwNTVEwcaMRSvkwyXwS/S1
ZbkevW0cimQsXbNPa2Bi24GmA3kIoZbhsz900/bcz5lVUBRP62toVou996xsOWWkN+Ai0RR0iV4K
/ZnEJoPoo5wVyRcle5JZSKiWldquhTFtLCOuVyykMvu5lSiSWlu8Zp2ydgVlh77ubHJkQKcF05ia
lmLq3YUswzslSGw+ydC+xMlWc/+QmZqcpo7dQ93hJENHhsgNhe5oAPLYh2xkRgwrM4CxNQnmoX1l
RP2+pja+oImjoNhtxgAhHcZsQ2nmCmc/T6vX7wxHN7+6tRHcyMje7L0jLrfEBOPKjj/3/s7niAVV
VdCYThxBk5IMIUd9CmiHheQ4W2yEvJqztXOicbHPa4ZbOdwCKjQNcNp/0VszeRy9SeS+mNXCpGRA
/RCsKMuedO4Oa+JNURHs0Odg9WrDjpZz5Gv7a9cMbhazFKPrpVlA3o62akFEqjsM+nr0itJC78dm
HkeLEdl7dquG0++YlZwoRileTCowI3HbGZ1rOxJDHXtVSAzgui1hfiATDTFL0YRjGwtSi4Zka0zs
tBuy4iCtas6QHC0AVR+XqgpFalF6niqHH92V5TLd0EsIANmjLicJBzISmaeyHUa2KrshM2oiiDtm
zFd80baabnOKWl7UzgFEd2mniZjuBkLqvBlqbHLrJl6tBjTdLrO0vh5qUYEjN/PgenONsUpKX2a/
IjSr35rRD18GQ6FGbfqs4BO4MxOXLZTDE5f01vMW9d2r0+WDRnWK1Dpfhw7rWLSCRM45SbKjKA8q
Riv74I4KcYOUOheNvlfDJjSQVKYbBGk24ZpUtEBYe7ZwCFiXR3VbKpEvSTN1w1tgFQHAXiqz78Za
B2/m2Hd37qYmuhY6RCGqWn9sKKnpulx1NG7y1Mk977oUDJiPo29vxanvpfk6sOV8cGfglvE6LtWL
CgrzWx8gU7qVPaaZdM6LEWyNyw+eyMcSBwLYhL/HllYeXU/YzKzplY2xs7lfmRceJNuNneDxJuq6
LPviMCmHM2w3UNjH2rC2e38p3dNKps83p8+tiJ3BsN5YPqb+kRo6948qW4Mw9gMKiB19hornneNY
npLBTjVCawiYK2fk/ptQRqYTTs04Z+mQmSmePjo2Kti40e7mG58VR0MOzFHIX4N1cLurYqt7M3bN
eYL7s1xCwmmYqB0bOd7BRSnDRfGam6mcClnuTKfWtBOdYd17BfwjGqztrFLZ2AFH12qbxyQogvFj
41TGjLuQ3Xg/W7P5NpEvglKfNH4YOchQnkrfrcKrjEyhMLbdUWJXLOuFJ5YEnubKJ5BqL/qpZRIx
ioyDvQhIeRycyzu7GsN8ZmMiz5dnITx2nax1nLVOdVc7G06JqRsHDHtCgVSwQ6N19nkZTQanMp9T
FDyA/DNLXdVengdxW1WR+A53OsdHZaJhTulDl9yyHrfsQTJwMuNG8Dokk7utjB761egY3je8MDMV
xpQyTu/SituYdJPR9EerdzhPObLJ6rSfx8jCdjRZNUfsvoeyWeO7XPu5+2QUJQRm8L7LI4zBeUWZ
s/lDrERokWqaa32ywDHQc+j9pjlWij4eV1CsQ1VbSWSiDL9O0cyi/0TDZojSZnN9yh7amO4esqun
kkGMOZ3qCBLBnuSUtTjQCeHkzkphDdSnXRfEpU0IROKTlsbBpZXCYSIwz/WBh268M+l/I6gluhum
otWjGt+2kDOJJGx13XIQyWG4EblaGAKFPQ3e5jaXU04rKve2V3o5TM9Cs6s5y2f0NcygXD4qt6fT
YPv5hymaiH72Sn/Ok5FzCC5RxyjbeK3Vyt2ma5zhyV1nOpJCOt9KFiyaSoG7HrKtdLo48ML+sFRD
/8K3Y8nEMcAaSEZV4KTmbbzCqeujuLdb78CCwElmXjY9JbKpQTWF3WbU2GNXmae1jC6GTIkMmXmL
HXRHKguT0mLrJ2uvLUnnvaV85kQDuVMnOVQpO7G2xoItSjrudE0A+XpnFFkW7dfagvbJQj9312bH
on4I4RlFRz2bDVWNIJppp71iGPe2JftP9HMrTkCb79k7ATaTEFgel2RhTDUfDJjLz2O55gQdeiI4
YgBurDjg+PcJw4DvJmjl1YPvDF53VdamuOG7J/KuRD9yl+ExwtDGpnDR/ecm9YsoW/rPKnOvC2zQ
qME9DM7I2/uiSuly5Tj+CDbq4cPbfoQJEbvOvjY7J08KIarHCHYyp5A6XL7kRQd+HGsi4EDoNPOr
LkJj222b2thlmQbt5Eg8HAgAjtsrfYcsFcw9WyhPXqt2mB84YVk+nOUjXdfq87AOFschnIntzVhu
PIVdtNlfMW/kHROtNvzqV7397G4R2WOXXu+EvlRHktfcruCG5M73QA31nKzt1H/wByc8+H1IKzHK
DIP5RtCsWLKp34p9kTuOiWGHqhUZ0/IRccP8hlqbPklWgBg21NLXh6bfVqYjMmN1zmiBOHHOYymS
KcLXknYt8IZ0NJhwHTqw3efKDyovicTWh8dGrd5jxMkI9jN6U3WPQyiyaAfh6qLBvT16kSrzVLp5
R8CJi3TmhuqPE0tNQy67ch0cio9YnEu1q9vcXH7tjSqCzhzpQAUYKLvI29Uro8hD1/O+XhmrLvMH
uwka53bSel7vQuzB0WNnD1Vw7VZ+MX4m5cup6AmUdJeZUqp7y6uIzGHwKFHX/vXY9A/zZCa0SCF8
C+wmSWfvE7fcRq4+h0bim7JiOenR8e9MbZN23MzOniiX8bfr/VtU/rdLgsV/r7r9+/+ZFGeDH0W3
/MRvmlsL8axvoiRAHANn6BJV/JviNkJve0l1ZEEh8JOALWba/xTcutEvJtmcF50uHQ1EtShKFF2k
/H//zQWkikIAUAO3lZQe+OL/8b9+4A+rd//+e9XkReb6w2Q9QGtAWriPgOgi0uJv71RTpSjGPNx0
mZjRnGHza5KoXlMmIh8zkaMnD/pzNKiD6RwcaR4L7Y6pqz8HBa/pjLwnoaDOnyNvxe2Em756wQ7B
6LHnOEhKRP5MRjD2utzDO9glUeMIJhOen0SVZB5pa6awz2p1CItAHkWJkg4u8xrwYhyzizjECzJx
QrarjzQQu2snesMIfqZLxZQvq2JXD9XOVQXWjYrFdog5DJ+1zzQdlfENEMXEU+EDQ+ykdT/Qao3H
aE0415z6ZisRE293+bKoHeDig53Z+PF1nVCfp8Zww/GBqsrYNVV5Nuv1E/RkRv1DdaCLvu/JlRjo
t+EV+TivxtGumG1pzmWFl+0G8blr8dgvZ0t+vkQTyCL86FcwZ6p4cj5N7TcJ3qHVH5gn2GB6bOfI
BHw3KxrmyldnTKMvfd0cSPnEqeN+3fLtMkWoXrrtbDPrLJBc7cNqvK4p/JwSsA7ntauoMo7BTH1p
RfvJrbCl2FT1EdxId3l0dHZecHG9BozsVPgcRHdBP/A5vZBR3eXIpO+GMneSlqPnoWrzeKM6e4Ae
R8/CPFJAHtiErk39OZ/L6IFsKPMVm3b/bOErvDGz7pUOUXzJoyOiIUUC+8FCtlKb/Sfbleex6ii0
n8pcJY0qGKiKpY6bfLzkjzClyYbuWHd2GkRvW2jccEy+Gms9Q4qUqA6WMxyBcFetzuly5pzDvni9
uPH7pWm2uDSHNCzzR4w2T4tb9m8UCsv3UH7Ipib29PplqEqgpOH9VNb3g70kdf9g2d4l3SA26mwX
OVrsmoaIjUYGA/2SZrtGjR2rwX0mg1S96ql9WetKxZrR3rHoMBv2ZdbGo2nWFLjWARNeEjk4jJmy
e+2LF4TpAu18qx9sX175GfU3ofbJGLoJ1e9tZuFBotOjpuLYlN6DZMzcdXylNLyr6uzWNt1FrFTQ
D5cOcGUDaQ61iH+iu544jRmbuXvUCCPoJCAcb17C/8/ZmWw3jqx3/lX69B4+QGBe9AYkOIqkRCk1
bXCUKQlTYAjMwOv0o/SL9Y/Xbnc57etr5zm1qapMisIQ8cV/BGGy3c8sLjhJHnO3uLRFUgVgep59
tEW/mYfhKOi+9v32CXj4MZW/lvgYz9kPUR/5oydSRfpQDNbaGd6X4qfPHGNlBzPpIbC2vV+vE2MK
4vz4N8i5r/j+xnxEToFtEO/upCbwpYdI8N/NIoBGiFYNcRYLTPystRyj0h9q1u+bJXuZb+Eci7VZ
BEW5zsqcmckT4qE89yC9Ut7BlAXKr5+UA6ni7s1JIqsYBCnFBpt55axi8mECkTEhiwEkrjanndZq
3xOnzqPtZfdG3mDR6r/HNH0vGjQQy5y9VvHibsnf4BBgnn3UBgCsqVqXmT3/Qu0Rvy517T2MEn+z
jMpurbNuhGROPCXWMByWyWsvxeL3m0aVINymwavVTAmQBZBv6Tf3orUfGxN80htPud9sM5mV3/ky
28+g4aRCUCfGCBc9kWbIn4fHnFZ12l5R/WzsNjlwftgNiXbqc33d4NfEhvC+DB6TeHHz24ifhmx2
MuqOzaw9Rh0Ytpu9WcW4yuKyYw4eoHMlOJDmzUYYo/dZWxrmQhWHsfqIJijLqiRUATN1aX6PqliP
mTO99taxWpaVrPvhxTO7OIT8Tz7HaAQgsIFloa0IlNlN+Rwiu2ipfmhIHSkW/X3EPXgHdw9ICDAD
aNd1oZvr/rYteUyV50J5tLa2btUlzyhlydBZxUHUoVcy1WshvKfEaOgXIQGJfWLRfw3KM1d+JbFx
LmoOkYCFSr0IV73i4bQxwr/SLqk1vndV6SeFOLzP0l3linMsLxkYLy9HPQXoWzX3kurIAeOg97ed
+atqVh2ShrhmhVTHWVb7Ih7enYze+ghuHuDokLf6BgVrUFc8suYHdmW84KDx6cyBAvx7lOsIiKya
rJO8+QgjeDS6j7f6/NqynglXe9OXbE2NKeBGYZHatKBVkXC1SJrGK3k8YTY2d/i27uoiuya284g4
DIpMl5U81oV3dusUPGDCcXWTC/PrDQ00GsCNuGttvL0RFPoBUcZ68R48K34r0nQdQ3mQELbu2zvL
esQCzgOmrxI9frcYVkUOn9Pl4JfTihjNi+8QqVTt2+aujV+jTr1jqF0n6jBQZmlLFfRFEwyGG/oF
rnmX2kstPnNg3rqVdrIn+Za6095RPwrZvHr1jHq8mo+eQTDBGJuclnW3CbyoyoLakZvE79yzUxOe
YDVIQoaG/K7OGAPQwDttzB8oN6z31gLHXcQxCBQ8RIHIKh63YJacbpKztDxIIe7y7H9acwP8QC27
B6KXoaFaJVJu6fs5Tpna9+COcc2YYdqEHlXDsPfLFoO9pEiptvK3SqueiDL7aUnaUBsX0riI1nQs
rAqeYG1xNlVXDY+AG5sk9z5hLJ21iK3PzvFfOoMjzRh3KAY4coNgwMQVjbOZhaEdyVyNgpI0v8Av
vRWIH1vJ2+SgI5lJegopIMLpKV8NGhToiCapRQkYZI5lVIzwy+jDk5qyfeX7HL+1dIOmOszc5tU2
C7InogdD0Y2oOsR1CqvOkKp5VS8y3VosVUm3bBCEb3LO+lCvx9qZNtG07c0b6FEDCfbPnTPsoUS4
+LXqgyVdpkAXTCYL4IhnHKuqvPTZnlQiCvjI/90ql6ujYB3L/EB5y07mVJxa4zEtt0wHFYDynk1M
rBBNbDLpbpfCX5MSAeMigl7XvgazCWofT8qcPhiFeqzN4mHWiHtypquWVMgTo+INCg7qz3nMVfem
699FYW776puQ6cPYHo34IyY0OzHL/aj3hBCMO5eTXw7bA2Re64x15SmpT4P3HomDPjwbvNGUL6/S
Ihzrgz2/lH4ZKp3YrmznA7GWADdzMqw1/9kElOOY3BZeaANbivyc8hdplF1xO7l3FilF9lNGMX2J
RnI0EraL4j27DXidXoqXRtokftvQKfA0YGS2RyiaGIEyGbWPBuC8O6SBrvWP6IOdEHVsQFnot+7x
KvX5MbbA+SsPiKQZzlmyR4hznOjDwjOtn6dJrckt+tVQiU75ssUkU+3IQt7oZsyqW+9q6UNt1ula
2aXBK/zg5Dh+vOknMO1uXPoyaAYa/DxxEKmzlzHMub5MG9upfngg1Z2nrkZ7Eg2PwS2dMf1GY7Je
jJzVVj9APBzMpbxH2g8RUGA2bwCVTbd/xq7A/NGFnMINsouisLTHTZ36z9bQ7FNGJ4zOKTKTNoK+
ICMNOoOkhHmK8jAeiskJnJnIx6lCWZIHmVd5m5uKpGgPpn3qC6RYNNl+O9Hyo4IAD4iLXsVJ73JS
N6OdQ5LSSmbivlKTFwzFg103Px1P79b+xD1xJqDSTLvK0n+fZhIDDY3QFONCYMJ+rD7tSq0jm4ND
kVjVQerYzdhtWzt77JcfJf5Xv+GCVu3ezAloWIQJxeWddNkejKZ57qxll/rzi52Mz7krTiBtR/aJ
1UhsESLfo6IPNhXJzUO/EzCXgbH0x6lVYoWad2TNBihHRggxam0g0AQLsajDOkuOygG5tfo0WJw5
UI2BRLd/ytplRywWgqj06eaI0MaCvAQWlQwh6QALtm47KdGOdT+8YmLW7XXSaDHuZmS2gMTaFEl2
H23KKWDs9V+Mrs2bU7L+59RunOPCsVg8BlwIuehWEUqwcs2ma6+jrLSInHMFQXSaOrpRne5iMW9V
bZg7D+n3XpL5knbRo3SW+F5OGh6Stql/NEvDiptUxehewDryy0S4Z+AgstpYiCPWPpkeywJcV9Tb
yKCk3HA8HOz+xu0lo7/iYiSl9jIhVLzXBEe9wRQBjbf0hkTmHp1MvXN7+2nStLNHDiAPvMcTiXbZ
2zTaaKxsnQgAUS67inhE5Mp96LmJ9oJYt11lpRu9a45/n8HXBOhL8SSL/DJnLqaUMW/3hCZ4QZ2T
JQ/XH9ZVdUBsfHUbEzq4go0kIBmisbxvCP9aDXhsMzuUDcSnY9Um6nqwwawoPwwny+6hFttPGMJ2
50lPrkgsWo0po5syoeZHl3w9r9Lau861ypVDeGDQpulKpb1/53RsZEQ/B96kawd7sJ4EWOkaQxwh
f5y07LJcu5P4GERLDicQ2i61hIZ/EYnH0oIqu0Nj7pl/trVBeA6CjtWs18gV/cXjJm1gmwz0I5dO
5fvUbR5a3b8UjH9JCmuWD5/uooLRWlAkNvE6Usa348k7MM+L28Me3l4W0VNyXDA9dobG6a9KEauM
ZXJBo9huK4szbtdx27CNQ0bZRbuZGxMI1kaC2Onte92I17ExrmYtdnPr3lVKhZ1ZXiae7GOefivL
e2v0fjf67jdc1xoI/asZQDDb6IP8550ofnn+czwaz6bRPjbSerKnIjlEc/ILfvXDbtr3qoB50for
2thspVniUiSNDJvF+ahjXgU9xU6XMDJP3b4V9dqsFH63z4JD/DFxqpQWBQzyw2A6gd3aDuGROYKj
jMvLIJH1y0ujU+NTaSlTOzRF5tVn5DjkqCwPAq0MuRTvKNNQU+lDFaQISypXOSHpUQjD+va0yDY5
u/gLA3v2VoVX0eA0wGjoz1g1wWyLp/Z2JEz7n+gFR9jupWahcaa112VbMXWHKo5fgBsfq1KeI6Jp
akHoo2SYqpfPAfGJyca7QpgSwecmiFXYrgmV44A84tXU17rMtpzKr7IeNl1u5eAZ8wdtbwfal4c7
14u/U8YcIg6PEm1yqQ+ffuco0jDxyS0uYX9L+QpVu9GdpF7hs2VoL0MI1VfE9VwgnWy2svazAFp5
5YKUZ8Z7mnX3aRLBoDuBedtIhAOF7mUydK3bYTVeS7EcpOVvm5ZYksk4IF7HKNsDIPc/bFEg8S7c
LYExm4HU25wsqjTNcb2YqKKQf/qsVLkz7xrEii5iN1AUQTsCGaepBbxhtByzcVGP3T5BY5i57oeV
VrvCaw99yk7Y1fveBNKYIngGv89VMPvyLmZEneHz78lmOZOgiDJYIyWdU3ylkSuu7MzTA4iVYRe3
dX+HFCJhFJ32g0SJFCQZ/CQTUX/nK/HLYq+ju3dtjIx+XtKCpQ2xfR7mcSK4pZ6MfYLP4zy6t+FE
wxw4BkvtQXiPMQD9aDvjA+Lk5IZmPJoKTjrTzfm1q8VhJPt3nHwDjeSAgqHP2p/KsUN/+swma418
8ylJp/OQml9VaXWsmKM6x2aN1tSGRf+B1GzMAaQKgCbFznsTlOhzzwbcILrIVLXLtFa/0s585Gtj
AtDbxxJWFuo4MkLyTVGHmtNlqLoQTfPKRs8Jf1xfJHde8wsandUJV9smL5xqq3cetIIunLXV3a45
pnZvRKuStmEik2dokBAdAwLbEcbXBsw5D8stIpQjspnNr7X0EHzN1qa00KnY9WgdUCxfmz5P7/p5
mkOXSFc8WGKLaJWsJjblfIJ4tYlhe1INvpFiRidJV32+1ur8VpiAsQMO+1eBK92GO7rP+nnj3lCK
0rU4iezGzl1Hw7AxCj3e6BE0WZiihlt1ZFqdWeTzF++WN5lxFmC9fuvnrgjikfmlc4rtTcAT9LKb
zzB804+5SOcPDernO4fmivqzKrRdquJfpujSLbRZFPS5TVYHqVywS+lBwrXmmnMY5LNtcI6uolUM
6Rt4vf3Yu8lK76Zd7jo4mMw9zP63SegxPTS0BtjpAxqHjXmra45iDmS+Wk5JX79opk4naXMdeYlJ
/k2uLTqNAAH5d5c029uMYjpjGOl3SYbwVF9XEFeW3WKOlE+e+cvshpWBGsq3+qtfklFWKPME+/op
RsUuqqr90OTH1MXhJJbomlnqhEJ1i2eJXWjgvw4dj768XZdEptem0E+F608bPR6sQFNm+iKjN2w5
d6K7+sVVOeUOJ9Y+ipz4AjDl2DE4J16tbLIRvinjfUEzuGozuwwHPaO/XJ6tdjql0c/afJx7y1gN
9jltzFd0vI39KoDlgPQmBJ7ekJ3TSVst7Epal2hrrYxCRNADo8jyCuZxIC1hZxggIPBsxMmy+0mD
s4ChHpHqc35L7TeNYOqgzOG5HAZ0UHoCBbxrWhMn2znv82R37Nt+6DQiXcEQuwAr6pjZT1QDrW3W
MgTY6x4sAU/MUVbGwXMAe1IAoFbP8A3MK41hj0ZGUARhUQMx7mZfrOhtJHx39l6mCAWdTQTbqFko
O9lsam1QQdm9oV1sAaXJkvNqdHlsPLM9bZm/Awfdp+UuLEdL5MdrPZ6olrCMb6jY79tb5QwkaZVq
qzX6aydZgIdyudYlv68pDwRdN+UeHPTQuvaelD9E3OkqowXAf8l5dqZIf+iL6j2nIQohXRSKmv63
juV47B6r21KhPVWOv64WezVy4bOpOw2DtVW3xq/R35bTL8Q6762frJfo1QGU6IcNGpCvjBOOBviZ
9wV5Vch8Z33ruD2+u26TFCFZ5Ll4TKYvUXxI73WWQxAlnyzZRx8i2EAf6eRvbfoDREMvUpQeuKCs
m5pvPLcSl2rLkcEwzpaPGBOxHwtGeyzi75qsxNwoTk00BVWsb73eD6KZvOZEWWsCpBnY7BUejiCq
M2+jJS+uk2845HIBrfggknd8T/tSFnttuIf0rlYECeyawtqlWh4o27m3y0fP/JC9SfB+Eg6VuBbo
XunwxfwuyOWxmvzSpvkx4swWMDCEhiNJHifaZwGhRnL74Czjz8KKPyvM+wGm5nvpiXWm4gd78A5I
3daqTPfExEFMoG87NLp4qellcdSLGs4lLEg0Phtmuqnj7wkuAedbI14IWR6JRPaL52qeuLjtCikm
zTVarx8oLt9rE0pLqIipdbbO1IUy9w5WOtzpTQUgjEbRfE2Xbp/W45MU75I462xwr0NrbbO5DEiG
XhvRMbbfrNTblThV4VzcHz09C3zJEhY03aZKHqvuEvl99WSkCXiTtkOJh2wBZTHp4W70mGbRUZgO
6ecYpcS8yeyYuP2RdD7Bpu+tuvIegeBq0SI2wetoPZU9eR+Q8icnpYnnvUd0Btjb7bUemWzTrXJk
IYN+gOMxGkwboWUci/q06Fw6wElsSN6+TZc9buKS6TjJwpxBMQ3L8lkuF+kUG1t/19jCs7u6Okwo
ADLmh2R6ssgaHtNQ6jMbSMSzc/BrM0hzOHSl1pJH5nYstDSy6pZPjFdrP5se6C8M1PTiWTOaxBb5
SnsCX67GG+y8nA2bI+RobvQyvidbPpSGuc3MXWKl50ad7BwGq6KnJqOuMQVZSz3cTzYGRGVfFMNS
9MLyTz50GerqaJdHW54chk9th1mOemwzNYKq/prKZ7N9EVGYCva/2r2qgj9qVKcoBQ4Rciep99UW
kjcL7blBcNWlEB0DwlplidDDwFObO3wAK08SwdecG8FzG2+VP76Z2cOCKoUUZ+AV3Df1XVluvRS9
h7PvTBYWIv5csbH8ZW1Nxk9j8R4TtyTcubhlnuFTQenje+TH+e5RE5pax0VxEycVp0Gi5kY3+jLP
oxlWS7/LOX4xPoV5tewFkdYwBcTkI6HjJkpV9TxzuourMXJ3VAKusxrafcBQyYLXw9ckbD7SCBTa
kb01txzP5F1tANnKHt9CVyHIri9dEn2MTvVuahxvu/6FCBz1khG3cPCFz1Bo5PWJ/Oi3fHpdUN4H
etv+ouLqrikwcvU5WE9/c5yGiAQ7nQRX7ZJHXXCDyP153jauxnJ8qxC8RIQNGfO7Lq+Uma8srQ57
VaU/yDO5ILa5m1VUbKZ2O+GADWZY2xvo+5RDRSjEe2GRUcfXQ6zV/Mn5YyzDwn+ejWeVnU2BThbe
Y9FUWPGUzqbcROKuMId7o/01mto+rZq98D78Lr1m4LAivY/whHpYzJACbmO7CxkVxrzaJ3I/92ES
kZ59LO3HmyepKUwm8G5ZCRunoa0DQ7Wqe6QaCJVWZ775uMWl/4br4652ULfV8GyoFANXeSwoxT6T
y0mfzc8y/mkBH697kEpfTCpIIjfdKLfEKFyZoFEYsjH/3Q06X7LFtVyO9q6w2/xSklX+5iwRQfGz
uOcN6zB/o0Rdkq0HJuFrb5y0ealceKC2f8tpq0YRvTGl+YCSpiY0NP2KbvmYUpz8IV4OKYL8Lo93
yO9QrkzlLsapgsST51kZ4NMAomttdpGXawgFSVAP6kb7WWlkoy8wuVghzjL3vaOXdsPTsFgf5N60
kD/T1QAfmvzmu+8UYsNIw4MVdxBfYP4+ACV6QViRacJSmOkfna0hO1x67+A0HCqXbqXsjxmqnXhs
enpIpaQkeHCKvevPp7Y3VWi4sbMuo3gCFUzUg2ZH16Xn/NHbyQ9fxCZSYnCOJKpJVCzaGFG4YT4U
xibyTWJT0suY4NYmLm5EW29++MmSAqQikTYhQC6KVYkU1XnckbkJkR7rafTC0dDnEfKXY2bE3daj
2eJABJxhh84c5xtsePXaKppd7U4v8cTdUKM14Rx+GUdvpyX2B5lSm5zkMWRwAjHdwiFMbFpJiLxY
Ls6g9nDEmxirXtMm+1rod52vn91kCGSmOUElpumQLXpQ935yNxHjupaLpm+xpHf3rjNTsxcPXiDL
ON6XuS03eu3ONUmTUr6IvrYycmKor2xbSyCLE5lL4XlhCo1VJX5KsdCIwG0T4Ms84eeuMxKCR0eG
Lc6Ug2baTgiPYx57i9+phXcApe3yKFphCbc3UYQqqdXLq22K8loZUKS0XrgXDBtqa5ZZh1oxFT/c
tj7l9GaFHDYrnB0jGsya081Q65R3VYAVOJC7RwXugrtAGfdEbSbxapqd7pabCVvdTwUqUUek84Ma
FCw5SUDGphacjkl184LCNB7zqP7Ve8SBnctImP5KxpX5Nhau+h5uMG8sjHFVj2BNEuPn95Lq5EnH
S//FO4ifg3qHy1Kh+DXzBnylyKCDa02dSOk10DLMAwerReMj4GOIQ4aimELIzM+hnttAJlLcN477
PNBmHFgUGWeIN+jCKM03SHeoacRpl14sWkjUDKsHwbRrvdblxqYR5jXOE0Zd2Y3vnie+klJZ3a50
RvtOtaP50cTQ3jGKhy/m2BEfLBkDrk4QcTJqOz/qijLwFxozUHb3TB9LuRt1q7xzNGCnKtpxLzrW
xsk+0J/01Q1GfcFfwtkRQpJdd8LzxwYF2oOnkulu1PeJxnSmt2N/NuRsvw4l0uqV0bb+t06MJ3YH
omq3Am8awAdpvGlWzbimsmlbJxrIb5So1g1iGC1OwnKWXw351o99F9VXkvJbKBTMoem4vHdRWWz0
YpFffkZ267oFKoKMHWqTPTkts4f21u+hLQxwpLH53GR8SOZAODXjhVjhChNvRtmLi9Ij8dZxtNnX
uV2cxLgoogxscS44QjDn1MxVFRsMHo/MMFZdrujASMYIBlRGyuG9Nqq7LPMBCMfE29aK3lfLI7UR
NB1KJcprZ1vqp9ybNbjEyfI+a3soUGhrerN20LegXi39n5LSq222aG441I19ilxb3+hMCQcwakYp
9tNLO2jTiztQ2ysa4dyTe9puHDlQ0+LUtnNsGtM/ezlWO5xAaGFMDhYmtjVau9SoOFQ4w0+k4Haz
RU3JyQUj/6oxm1I/NK3H/ili42p0cREworlVGPkQupzB5nWFdwpsLu+g+nDynBCFWBR1VHN83wMB
hxw1h/vcmfj9Ok+DlzbcceMj1zrZtELxd/IUgArdPYB/t83N2I5XWq2/eFG0EBOOaHlnoXV9H3Ic
gMSMEcq7ZhfTriJH+EM61aceFRNAwxx9YnAQRElDO9mmYYSUQVUlIEXkn/0Y3IQmkn7dZS4x8eio
9kZr30+RKtg1SyMNI7paATcc/M515RovlozMeyAe0r5ap5bG2cnzmwCb3kNOCbVB9IjWh5pGszfv
rKjuQDdAwDMM9a5lrz1REUYzZ96DW8fo1aMxwwWSDWE1IhqKXcfdeVXTXSM5pQ81pwwl3OKM6/rm
qxoxJxAhMQYRFUSnukrvkYnO2wRRvFE2+qZ3yWXpqZ3ZzbUQq3So49dbZPKBDOuXsSrVxerK6V6I
bmG5FmbIryW41lG0A0bqjiqPjNfbUrixfU5StKTPP0Z94CbwTJBfLeztTP4zUSMpT5HV6HvLquYn
B/8dwFFh3LIueNNAKB70RvQPYFU1IarNnI6Bpw8+Kddj1qDL1iy7Xsuu+JHAJUTkqaAdL8ZjRGPk
wRtbxRsRa+vJM7wvK6ULL7O9blPV8L68Q9AqijMPVjBrxqSXzCcguZ9VD2feevUWqylcMq0GwLHT
Up7dyucQlWEw5D0srH3S5PoO4wuP8GhuZx/tTOt7e9etwPw9rF2Vrg7k3hcPxIL3J2hLa2OoaT6Z
hNOEWid5x7KmXJOt41wJr3BONF/2l3mwp11RqfzZo1Ewh78VFjbBcerPJjyJCqJUj5h3hvx+6qZ0
k9zw2E4k17lozMvMvaU5iWj4UIuFu5PJ9JxmnnywHb+/Gyw3eqm0GduDkb8aQA2rQsPctExTtWsq
8rFod9oYwy3+hqnxh2/3r77QvbAeb/BoNcv+2RvNxCXpIHamQDnU3ABNd/WuURMy9SkXpyyz4P7j
St8w/sAkyRnOxYKqXKBIL0RYIcyiROjGJR8nzI3nVjnNirT9d7AeIJpqnH6Sg6HjyJ5QX9D1Aogu
DDypDbbEDi6d9AAyCsJ6KiRncR03fkNYBoAJUdBEtpdrBoaOTYNBpMzbejP3w74Az5MBjg/kM9G7
iHPDYsF2kA359RStY2oxP4ySWxehPj+YpFrQLJ3eFBhqGmuEXqhOOlVEX2VseHczwJ9CXbNeTBpf
VUZGKDkoK10f9QMPaL4jyND9WeQ+4kxoyQsyDpMf1Lhb+pcceB5DaGddJPzeVb6jFrwBh4knZ6+P
AzQQCUIcoOcuuvC0cTpPWyVRO0UpCdUlyBchNFWYEWW+65g/An6s9yIJUdkptHUzpsWB24JHAjNZ
24rECQAGp4vI+w7gCB3b2cVrdd+MJVk8IsqQfPb9srIwn7/UnBFQfSka4Gojnr7HQqUXTPTOCuE1
6DStRS3YhT8d0L/C6SR8Xsp8vAzGnefV6j635uhnO7lcusrpOR5JTX3OZMh851JWB3/RZxqRYg2u
wMSYwV2M39Fg2BeNlXwjgKEOYhjSCnmMnTxoJAOEC26h49gDlI9JZ+zwr7RvXbzE69gnGsIwZX31
e5WeQLKqkDwcpuhkwj4O8BK0lQZm2CHzeMJfu3zLPCtOfhQNm0ouREoIQVdaa2OWw4gYr5eKnMuZ
8IWrL2zUsTKZl3WzKHSsxeg1lynGpEBsKvkvFIxQi2UchMsOn5NNe1JtTatCNs+XqULQ06TuNYKh
JMbczN4SL1cOmlc8F5iIkdDTS9xoyfKuqHd7ajsfgVZWQbq6U/estzxUJKPrDTBd5x4J5USiOD5g
kQI0xHzq6XNzxlBlbju8vpdJj2Co09z1fzROX+8qR46UVxgq1LDDPOAYYWMg0Z1dCCPweuiWBTWb
R3RGSyPLGX96suad0e4S07B+ktSYnhJTxOyfsYJov7k6PMihIIqX8WHJspZ75+gLEh/iOleTyxKR
25nxwmLys4dX3EMMU1wGwBCOozZvyL7JTtGc8Y5Ecca7MNrL+OH4s//gxScZQX4kR9++j4qkIIbK
bz/VZLE7RXeKFg4Q7cB1OkaAJlo2GNnYSBbtqGLQSqsnhWE62gO6Q9x8ukGDwkgEf5l2667x7Vv6
3DLx0ntm3MAEgTYwoNi/YCWsN3aOaItaEc/vWLn2L19p0XNflMmOwhnstfjshimQja4x2GfO2q0N
i2AMWVaBbmGcEPgSC6PZxXn6jOGz7ldY2+N7Cgw8VzsStwK+1xACLqtm2UtXgtTEYDEptCcZT289
BV5avtwRAPCsVfwfM+GnCbB8e/76m+r9v6X/f6oK/vm9L+nfNCv91/qXtl/V+aP4an//qNu3+VXV
c4MWrEPq/i/fbv3RffybfwnLLu3mh/6rma9fLTzM/1PF3/7kf/V//o+vv33KEyE5/+t//qr6srt9
WgwN+Nf8eGEThvj37QHP6VdX/p///e/+xr/YA3T/nyzyg20LlZrPuQwXxz/7A9gm/olbTfERmam3
ZE2y+P7FHyDMW6g8sZu6ISw2M1f8qz/A+yekW+Q04o5yaX3mQ/47/oCb+P//x+5pAj2S5dDqfLOW
/CVV1DHNuVpkNR0YGQim/dBmc/eXa3D/z5/xV+fB3/vk37Iyp9SBbaolMSNkzpp5/ktT8T9oMv57
H/2bk4EzlhbRYTYdmI+XIFXGNTeLYfVn3/u3qM1bsK2cZEb3ICU2N9zqIvPI3PzZh3M7/3q5OUoj
HhY4BmwXRtmQdAlJKu7+7MN/S+70UKBUTc839yon2uAILUO0h/+o1fTvXfTf0n2nsjN1JdrhwODG
sOwhC9Vn4f7Zdxe/xT7GKUS7x00k8kYNoVM3EUaHeVz/0ZX5vQJ3juYUGZoD0+TVB8+TIdjyP7ij
/za89F9foH+XHZqzqHNCGA4stbrYDWXattuFmBL10Q3LgouV6TLDhzBo7CMWqR9/9iv99uJOHpIs
uoZoa0rHr8QmDaVqP//so397cyFXatkWZn/Ah+lHD/ZSyn0qMHP8tyrl//WS3exQf30JOn/I0hlo
/EA4Y89k1ozEf6n7P/vyv60NftdEbkbn1qHstBONtGE7DU9/9tG/rQxGb/Ql7SD9QbnuDAUxNOW9
tXTDn10W8dva0Go2fcFK9Qein7KrLj2c4Ib7j2oJbr//f7DQi98Wh1haXaIzvx2UogUWez5inWh5
+LMr89vaQGFdjIKQr974pq/WWD3rn75p5B//+cffnun/4Lsbvz0wJNb5Tq3zwIiYGFxE2GN06M0C
ZcHiz7i67FTf/+c/6e9cJeP2lv9lO/T6oclIOe0PptK7rd9Vaks4WfVn7+zvVQKCTBTB89kdJlC5
YBAm2Dbx6H/21X9bEBwZAVNGVndgzkzvi6JQJ1q/j3/24b8tCXXee3Yqyv4AinKKGh1RZR5P5z/7
8NvN+OtFt6Xec7gDZy8m/5rJpH/StOLPxpC/FZf+5cMnfSFJz265LBnYi+FRBIczOf/DO/rbO5t6
3eLEIxRBWUdpulXEel0wKS1/uOn+LZT9L98e0UQ0tqS2Hsq2AZ7M/i9nX7YcNw4s+0WM4AKAxGt3
S2q2JI8sW95eGDNjmyS4AiDB5etv9twTcSyM5yiiHvRaQoMoVKEqKzNFzULPf9P23fPaNpBpg3cq
7mHAW74GQQRs1h7FbwTG10TS/3vLe64Utxj0X8rUXpThmKhueXzfj3v6FGw6hiL1DBaNW9knnPZj
wusyft0pMWrUfnHvA5GXQzXxJzDLkvaVQ8+1TB1jAmuBa2EQ/x7iqR9ZPH4gfYOrTM+rZc8oPY7Q
wb1IVz2o0OVbV75Bqv0fd9lVBfZX05hHBjXXWCLpEcN+6GY0R69VWtq6vVhYgYUbbSsc/GkOm0eM
Gqx3gDWMn2nWPbeaIxSaJ2CvMZAMAlGMYADNTbPshUEeQ789nGJzQQEV42uQTgT7EM205059lCYx
YO/m0rfpH/NavwxZRPqU0GB6/SlXPCoDQBqw6ikYDl0oPmKakpZJQjPitfGwig2qvZO56EA+Jq3F
2KRpXyh78s/L9tczCNaesgKFnbm0SoN5ZT1teiVtN/ROXi97UjZmTbCay97bzwlGq4LJXmir9pwS
FEjDgsFAc5mq6LGb0B80jBSOUuk5Ja/GBoSoEYrCY/x9gV5uHCzEVXsuicJ5E6D4ZC4RiDFQVME8
KO1oQ+b79V7XMiz2CDq5lzId/pTR9KzbmpaYojLy2jY6R5hyLkdzAR9YerOAEvRuxkTVDe1Tek6J
hpOo0Mc0GEkCPV7UnWYV0z5l5jmly2K0dvvGXDjYYk8CzT2Q9fwkLfuqw/ar34BssJ0SgWsqSpJv
1Ta8V1Acppn2AuWwFIMApZm5YG9Qgv0h05AUE9LM88gRClWYWcNeV5iiGJK/USygfcXMc8jMpmVf
ghTyAvjY92qu+CFZ7F+0/fA8EtB9o2bMWlwAMEFPpwMSImKkaJNmnktiijcFBlLZS7rFd1MKXWlQ
DNGW7bmksKgeQ4vDXAZ0cp0RXwqMmryx7OsH+/d7K818l8xAUD6muKRWlN9DNK3apgRZSKd/dF3M
uxMDAwcp9wffyeuDvvUM0woRNxe3rY/cxt/SmD+TdsgXLJJls42rxebbEcN4chxQH0dbiHbYU89D
SzsAtz9FCMmyR+vGotVqSeXNNPU8FATX0NcEvP+CbgqY9CHmjolzDP3StsXz0kEBN48JGX3Zog0k
qJgzAm0azbTnpmhzRuUOZrTLiJYgKHSBrQiG+BPNuOenSDhnK2bcW1kGisf1A5JZWiaRel6Kkbqg
kQaWzQgwOGD/Q/pIW7PnpJgcC9DoKrDXAo1nMK59RJ+wfOMEXnf1N16ael4auiRE23yxlyLSzXRI
x0TL5170fPhUzDx9of0Ez0Gl0VMqFDZHreW5EUAmZgVt34UXQCGUgccOWK0vCjLYDuBLh3yctOor
F9Ov8bOxuLemOMOggP1uQ3NQinYKheeb4S5sOOxYM7PdAwAfZ+im1G980OtJ/s0HFZ5nslk5DqEE
bHUPUMTiQKbbKGIKJzzf7NmyDBY4nQuI+tRZb5Br3wYVvxGNrj//N0v3uaWg2wV9nBmlhNS1Qt+y
GWWibY2S8cDWVH53+7aB1jxkGIShfeDrHv7y3AdprCyYxAfOMPR6Hb246jTRTHvXAQaW1wWUb/oC
6sHbWQenei1I5UVIjb1eNb7mBEVe3AfTlSGxTR4ivHFpq/Zug8Zi4muFpMwFMp4nZT/I8C2V2f86
lt4NEC0lptRA7XexC2AcWXbbq4AWi3zFtzhNygTYYg2IDGQZVujVpm/lMP+xau7dAOGMK3BE0n+Z
W7A/AvsJKQviqr07QLMeM+YbDggmSo9z3ALAU9EOCPeugFotulci0RdwiMTPmF0AaXWiYqJ17w6I
0FBL44zh8kqUOkQm/Wgl8fXJPa8xe1E1c9/haIvotDD7V3FldCadbZ/fsCn0podtMZcG5FLQ4QUa
ZDeKWFy59vh/vUoAYQ+EyWp9Wdbt0mU6bw0jLtxznU1FYZowmB7m9T1YRj7IWrwh1/gf55t5wbMz
tYzmJsJ+7/oiWkDNuuCWtN1XffBfNyRroGwATnVzkWk5NRg0l/IWszGroPkP8/xnGcxSrJPFVQW6
LUCc8aQTGBylLd73IIOhxUA2+hLtikEaq7En0HRyWmxIvKUrtKnBnr2hidzV0fNaAV1p94z/oK3d
808TpRCx6kZ94SDvBRCKg/1D0crBGMh//VXB4r+uaQUHHWwGNmeEZrFCz4O2cs/7UUpoYodBxYts
Z1Bp7KExEI1pBwz60f5B/Hr1ACLGTHU4M3h4YWAzAez5LaHv//Ikz/+DwqZih5QGchfwem/N06Qd
7cJlnv8X8wjBOKkwK9hiYniF4iEPb0gbknj+b0NIfipA+C82CE9SlLdl372nmfb8HyTpIL4PO3NZ
uG0x6NFCmHJs4/5vmnnPQ7O4kF2lNPIrFf9QpvoSZCDYo9n2PGjbQS0P6m8NurfiTxGYdxA6o9r2
HKiu2mBYOM5Ja+SPqAFHNuaKiOv2/Cd0sxjAJY5qDhDIMTCIQNCf1pFnjvhNPf/RE8RzYomrpamh
HBU5iHNZRfygngPVQdJu0YBTLuzybu+KnGGYhPY9PQcaEt2WVVQiYwlA0cWzy+zeSvOvjvKbJ4uP
OKqSRgTFaPDqB9EHBxnbpNUtRgVwXro5wti2rnb+SQEwq24wXAj5niqx1tF+mA8bCpQy0OS79qEm
iQHHEcwhOyO+9WLfwyD2KYFf1ZjP2z71SfYJ77EvpA/iI6kATUnAhDToS73onw0mlUAkpmkgMFT6
Xl/yKonXzmHa7CKHPcS42gKtLQNhZpqTxZ4DO7BMJFbPeBKkV9I3vEW7CTMRtI3xPLiwY6GbHnu+
2eoJyoRfqxD8IzTbnvOGgERU/YhNhybfGUDgl32KaRUqHxYkAOvTE1oklzXpb9aqvJ8y+0xbtee7
4MnBxNneY7sTUA4VJWgK3Ews8PiQoN7VbRIASn8RIQiT/uETMLTd9jFAdixb1aR4OdYh/xK79LZp
Z5rX+wAgOfeYWY0WPDVKdnYc0p9bX/0PO/sr6u+3AbfpFV/8a9reopIO5FuKBC8un0xXPNomo1Xp
I88xWwZuDVBS6cvegWcGyhUYAonCv0jn5ErB/uu6kWkwDDxKeL0cvrVSQxMpAlJtO5LMh150Cqap
QtECkS/qHcbbqmdoIZ9Jpn1sEVs3ni49KiPTWryvC4FRloiWOUaey9fg2wEZA5INaOKxg7FJewBN
NfGEe1vCokIwiHojd0yW4sAF/9GJnVh4iTy310EJ+U4TaoyyNM8gwnjsx4Z2DH3g6LxDhbpMYXo1
9WUskKnb8pn0KUMv520z4yBfUYwXORWfoFX3HLuEaNp7MwbLlixTgfskm9VDMdtPfQZadNqyPZ+H
HmrjkhkXCnfmO66XB7B7/KCZ9nweJPVNJA2uE8wF3omgvO+y8ZZm2vP4ocZE4woyuovYMb3Vdu/m
ZfhAM+2F4XW3E1SAm/ESqun7Cu35cgepEs12/PqimjBXVssdy2YSdOElyCupET70nAZsywl0OnDB
JnP4UrHwAeONJKeB7s3rVQ/QlE12142XVIcvOgwmUABAoICyJcLHDk1rvCjQ+MHZGQdBJIxDBo7W
DxHXsZhfAwMHySv4B6Ak2wxZcDPvkfwSpIslZbLCxw9FBcdIjMHlDdH4u3WRf2Bqn1SLF9JznS7R
QIWXGgoVQfnVZeGHPmhJIHHh44cwzutAwYG4EHNbg0wKbFzlVS+Y9jk972HjKkA/GCM/CWR7nHsw
ZY1WkKKl8EFEyB9AUaX4COlwEGZN8uOEuUraur2AVuH+qGqLZ//iBChiQU+4QVmKeMY930znWGXl
gmM47mCAhoo6WAq66Ya0ch9ElAatG/pr8TlYqxvbQAIhi2gf08cQKcwxQbkNJTNuwd2F5mJ5aEKg
oGgL95xzKaZlavimL0XTWihwyCcN2j3alvtIot6CabEocR3OcwIUO0hboZxKA+UIH0wEJpZxD2d8
z9WutyVTL9BPJ0UfkXmBzTVN72SNUC8Y2IbiVHyIoENA23DPN8soFoLPePGoqw5xu3Q7SFSg6UWz
Hr++a6+irQV0wcZLDb9ZwupvvkS0uCl8ONESFmB+qoALQ4SLanAzV2V3mkpwWJxIi/eRECbcOeS5
FFCmaYKax/Ach8GfNNOe8yfbDEUJ0EJewCkBUtqgBhM6mmg0J/IbWyWPx0H2eH2blT9EY3CB9PRH
0sJ9YJVcY1ZUI0R5ikJDetJ9VJEitZ6ED6yCbB1oUa+1+EBD+Xaq5hLz59AbIi3cB1ZVLU/3AiH0
Ummwx4ZJngqqae/OApQFgoUtRgDXIQE12Vh9r11X0W7y1EvFi5VZMaUr8iyQVIP6+WkrJe0mT718
omcKVEgMuCpnYlAoh+10DDZOqgCJ1Luz9tRNAQjYkTG36iHbQQRQKdIj9v8rkv0C0kCRP+C9lte6
ldogtmfvh5g4MSquk9G/Zoel2MBzMSIAzdMMXZZWP+1c0lqUwocmQY5hd011DcuQ9jTN9OJS/kI6
3z40CU/uBGKPwXjRtfzgoH6kF/2JZto/33Ec90DImkuR9NDGAFOpy2in28cmKdB/6J2h3dR2AGpm
C2jH+gUMx7SFewdcBqNcwnYZL3Mc3GE+4weUrT/TTHvHezVgrO4CuKWaIow91sdArcQ98SJyO2lM
xk4lSr5TOhzXCoSb5aSJx8Q73lEI6s8pRuBxYfs16UBpVjJaJiG8bBlK4FkBTV0U3BJoOYzds9sL
2stHeOEy1krHQPEht0qr9q+k6vhNPNQNzbqP1KhlBaSXRgsbQooHwaDlKWhzGYJ7Cy9CqBSXFsVq
U7FDK1GWqFpaQPNBTlFhF4nZSbztwedxCyK+d5uZOC00+DAnzOSDL9Xh5VPG72Vc3THbEi17l0nK
Zhkph8u70eNyHu20QK6Rx7SUzQc6yTLaGjPieEsx3/Vuvwdt3R3J47l3mRTtokHnheO9c3XL4/A9
ZBRpNQMf5rj3mwCmHKAbMPX9XNfmtpe0AqTw8VPdwDOeOISFVI3j7QRZ37vGdI729vbRQshg+xhs
4TgmQpxRXQcXNe2e8sFCmAco+zHAukFU+7WTERjUalbSXMdHCskoG6axx+kGMRWUmdoHFr4Fxbwe
43+3fwUTr9MHlPJazOqh/btrKdi3DrDYbzWPrbkF4xaHYE9mw6cNrJqG+Fv8YwlpzqyosVGZZE+6
jB+HaKDdiz60p4KgccYKOV76AfoWQA5+azk05UnuxLwoV7B2ivcIlfFUFDcttEqSdKOVJpkf4wo7
F4PFuq01p9Cm+iATiA/S1u1FuXSq55Yb7PcEPazeJS+TBo/Z/237+s1+d3i8aFFWlVyWq/LUGFbH
thfm2SVKfC62hXaH+egeDJZ0MdSnR+SfEJhh0/Cncuqt6sp/HP0ke330UUeoty1CHbtL4x5iiO30
YwQXb3+EfupUHaGOETwVw0C8IXzMXF0YUL86YOYSZT9HWwyliYlWDfXZi6a5H0s5o6S4SxDnBx3I
lfva0UZ8ROJ5LLhY68LiVF76RSQ/qzCcAf1ZIO71fx+iawb6m0OUeJlplBj0J1Dfvmx83l7CYlVf
EwPqNJp1z22TFjyIadRja0BpDsp08NYNnVqeaNY9z12DcW13h04ch4A8ukOQiIGS1UJ7Nyae6+4N
psImhudA5VbMV/GnIHG0KyfxPFfikbuICBU6tGoV1H2ZduYgqv2NaPgPVOU3H9VHFUFOolR9LYfL
Mk/gJhZVs72bOrD3naATD85SqKYOH1GL1c+misIXcEOvAVLZLv2esa65r6YkVbd9M8l7w8rgJUsS
DeUbxNj3NdSVv4IG35iDrsP1+xTwYLxFULTFQ4RM7d4FGrbc6IorrBuMd6RP7dPSQDmpFhYpbB6q
Knt/vUQ/ICHsaG8RH3/SD/MmSwHrRqvTupWnsf5OW7d3y/XgT2RdtPeoOup7o8dHNcg3SiZXE7/7
yNeL9Ze6hl32PkW3obkMyEeqY12X5cMKosH7fYmhvVG7dnjGuCSo76FD1tKCvA/qinUXR1ttUDcY
JvUFUh7gj90hjkvLEH3sVb0uYGttnczxpvpRyREi08HftC/hXXStHHojG5hm8SOGA8xO3BHvigPV
1uRqA7sl1Nwz0HNOoF6kLdm7JqKyMa0rRyw57KCHc591tHF34QOXCrWMUhSDzHvw/4dQFZ1p49fC
xy2BmTWMVwvLPBlvNps9LECjkbbDxy0tSc/1DPXyPJLqNrH7CUVUWgj3UUvVWDOM6uAj9nwuj2WJ
7nG2d8sNbeFeCOcbZOjjWMu8KXdQzbv+yfUQoaYZ9861KmZoI6YwzqBEmfJbIXvanesDi8qqTeyK
GbQ87ZMTB03zoj7S1uwFbr6bmLdRjy/ZqCMoSw7QcaFZ9oK2UuuSOTuIHITi7XG/KoRFfUEEGvio
IjZB0y/tVApscWhP2VyBKbqCbDxp7T6wCBjxogykEbnivL5POa9u+h169jTrXiRaeQq26BSiONDQ
aiAq2xYfNXigaUfcJz4Cy2wMsTTB8wyiCI5DUVrFRNPeG1mZdll358A+H7pTPHyrzU6LNj7tUS0z
EKpHE3SCwFU9FN/1TsyqfdYjVsxhAvogWJ7keCpZ9Aya+oxWEwu9iAMirrYxBeO5WtwfYAJ+tAux
dQw211c5xZbsSkcg/s9DXZUg+QJx/zII4lPGB0GWvagZSJJ53nEo6k3qCQKdz7TT7YfKDPNPYQPT
iPG5icqLYaRcnfvIpcWpEdTkPcflvdXnyM7zuYDECOmO5T50ycSpgmqGhAhy2lW3aQDl6WnoKhLS
l/vYJbupxLoOruMgoQoWxwufaIAu9LRen5RlAaCQ9zPPwaN/KqBLVDPSRcV93FLJtIr2euP5FmUd
RMrn8EZGUBulHBTuQ5dGSCgVzQzr2cLHm3aA6muILIto3XPNAAV8Gy84hhjKexhm9XnYGSk6cB+4
NLGKVbaD19s5U3/iyZgux8VCbYN0q3CfAamZFg2S0ghLH8fqLsFDDwq4EfGbeu65V5mowyrgeQ3a
JlX005H10C4gfVIfvZS1Di31GMaHUrNDBEDXcWFOEK17cVNqMUCSJuP5UioQoTBdBIAb1KWiDYTw
zHvHYSIyRZ/KsLzbx5PbQcEeS1JuyH0EE2RAMx0ObZhbiERFUZEnS0xKxtEWeO3/GwDQC0YrwryG
ipRe1bGKJSngcx+/NILGr+1tGeY60B/GuP0IbVsSaIT7VEigwW+bsXJQ7+viT2DnAEtesxAPSvx6
R0QCmaB0z7YchNSQ4K7l5yVd39OOuJfWNp2BhkZX7XmBwd8Y9ZvafbRNRxvJ5z5Mp2/UGicqXXPI
1TyKvruxMiQl5OCcf70rWzVyUFnsay6H8FzZ+Di1He0I+hidvQgaaLCsWLUGteSyyY+YJSalhtxn
P+p3E2VlNK85NOSqG+gc6dupSAdSYZ37KB2MQUqwk6k1n8P0ME/tTV8VtGvcR+kIuUQWgXPJIYZq
D0B0NQezsS+kY+ijdAaBGlNYyyXHpDIQL/xxmGnj/tynPyricap2G8w5CvUnaODl0GYi7rbnmBDX
mW3tKpdD5xICHjGEhp9o++G55QCuuTWNijlXYr1RWQGB7B80y17AVGwbq2FmM07IsjwLnvJzNia0
0RsIPrx2SmgIdmsCmcHcRTo9VSApuEkW2og/96FFGL1P4lq5OW8XfoJC6mNJnEcC/+DrdQvF1jqD
wmI+JvM7C8UZoK5okcGHFrlEl4zrweW6s1Cdb5o8aLOfpI/psx7pZdXtBnLpvOJpvpjgVBpBCwzC
q/5k0mXgfMYJXBmoCNp+62+rcApoOafw0lm+qmgyYTQDHZa4m0BKfijlFJ1o2+L5ZacV+E3Ddc7r
Pnje1XJbN+IvmmnPMVPQEaw8VHMeBU1exP37bG8/0Ux7nrkxzCTVfJpz0GM9FbH8FPc0GD73MTpg
8HQznhAzlBPbO0hdn1MiUQv3ETpWVdu6BFh1G4dXzb74vmzTv0k7wj2vjFpVYEprnPNYfCnD5Sbq
a1om6ONz+qmdkNRKWMYk/N7Nd5q/xRQkcGX8u3vCfXxO3LcMUhzLnKdQ/5E3aWegtOYKE38t0egW
kGFlilZngvTO62urW8W4QK7E5kbxl2TLOmjz2vlA2n0fvgBxGx0CeD7lZYAuz2zql7EyEy3FYp4f
oZmaSPAH2TyT3a1KoUO+clptwmclqapU1a7spnyP2g8Ket68XYlPKh8htU5LGA4QgMvnpL6HOOpl
GgPadvsIKTUzyBR3xZTLZjwWmN2AmiPRdPz6mBR7Mm7xwCYoNS/Fiw3H+qHoUhp3Dfdhi0LoFFE/
mPKkg74eOJrT+2QdNlqO5SMXIZCsZsVrhLj+SlQhT01Z00KcjxpLQgZ9RvDe58sk7hJpH8DASUuW
fdjYgGY3uLsDm0Pm8pAa6PM2Ke3p7YPG9gYt6wTafrn4lrmbZCCavV5nvzR9U7EqObb1lEcOotGp
yte5eKFdJPy1aZkqhBvUk/I5SMGKo85gO3oLqnRNR35z2/rYsIStLqxa7EadTsX9Ai86B0JZWpri
45SCq7akhXRT3rn4Z6Sib8McEeuFPkxJTJnJVDvZPB5+QAv01Mialv74iCTezjouJtytxbAfAdG4
BV8KLW76iKRl2+LRXPcXquvLWcyNuYFKrH3D169x/Tcf00ckyaCP5hRkDAidKrksAOj+qccOwn97
U2t2MwW2jA6JBqsy7WL0MUoh9EKB5x5tXkGw/TBmsz5CZ+YNGMV/HM3ED86TZkHmWpv3wT7eQvxx
PKV919OeFYl3pzfBtHbC4PhAwCd8aKMUQcMQOYOh0PzaZSswSlQAi5pcRhDOq7ruC4cGL/EQeYku
72PwqMfa5INM30EAvC7FB9JN48OTylVPDNNsJk8ad1hk8r2pBlqFwmcGmqp6Nb2CaTNgHAe50UEs
M22EkPt0SQuUe9UIkua8CwJzMoMJT9ALp223j6xZ2mio95GZPIrAf9OGD5MdaPejj6pJsiRb3DyY
PNuyU5gWh76jdcS5z2a0SCjEB6wzeT0Ut/v4Iw4L4n54fhmuGWi2QxBhRnFyAmHAMZuI7ywfTCZ2
6BcHoGDKTdMfZoiiZmNPi88+kmzrhgYzRLvOu6Esv2TLWj/tYRn/RXMczyXlUGUFRMh0XoIohbfF
4SrjTjLtI4Kyaav6uYHpJaumU7PN6piO40o7gT4qaJiHAJyysK4jddcM8xnQcFql1kcFgbqvLGXZ
doh18XSC1Et/rmbAiGnb4uVb43UoLNn7Mo+ABsLL7X02Eht6Pp1RvXS8LsJVAaoSAS1c9O3yqbN7
R6M15j6jEa6TorAV7LtpiU56b77NQUusIPrYIFZlCSj2A352Vl6mLTmkIAykbbkXMqu6241jdXoe
gvm0xCtUE1oQD9GMexFzAwfJHIxMnJlNDjuQRyKi+aaPDQqnmmld1+6sa8dus6rc76Ytc7Rk0ccG
AWRo0pKX7gzN94egqm6kG59IW+KTDg2ZjfiEIvYZ6prLITTyMS5qYvfUxwW1y2JjQCTduTbbRwMV
ksMYSOIz31dEk0GHR7K9bspcQsIzzXIQhFNXzl/nVglUy9iyyvksS1CmZvEijlg/7U3r44O6onJB
u6YwXhQfQF3zuVhoCacPDjLd2NutT9w5aMdjpKpT6lKaY/rgoKjSW1At8YwiUHVycQZ80J+0I+h5
5WyizjGxuXPI1dc26G6XxhD3wwuZCJKbqYbFnble70dX38qdxv4HEezXJ2REGy+uKu3OTnXFrSyD
6ODYEJPqY1AReG0dsiWRQovDnc2annSoXopdv1C2m/mwINc1eObr2Z2nKXqMyxL0unFEwxwwHxiE
3Nu1/exwALl+J2U6oNpsSFcV86FBaR9CZ75q3Hmx+xH/6C5JHemcMB8XZE3Y8LrBx9y7MDik8XAT
8J1W2WPSy2UDp4pRh607DxZtjq3ZxQ1kKb7TvqYXL6EU4fiM8dvzsOq7vRMHbBIp6jAfExRm04A6
OUynvDm2tj6OJU12hUnPLwsTbTptYHpd91vproQSkvYpfTyQmXUI6m94DrRWp8PQq5csNIqUQDCf
z0hj1IubtXfnXoVHnsw3vaDlVMwHAikeli7C31kuxU80r46VFj9IZ8QHAtVMqr2f4DjJzm6HcHCH
DMVf4pZ4kbLvNmuUqty5G9SHuPlrCFISLJ/5SCDdDzK2AzY7CVfEBH5X6omU2DMfCRSCDnZQCza7
tiB3aas7zCqRHjss8xxyYCABi9BKhgx7fxBQ5xAgwaB9Ry9Qmgie0nTKnct6PzVpPo0DKbgzHwLU
xm6IXRDM57WCivtcHaAlTKqyMx8CFGqz6bDH7VdedTfrDNPOO1EGhfkgIFkq0UQl1i2l+avd+QfX
boq22z4IKG3DADh52K6ShznKjuG+Ey17z8o2qnYR4qFwnsftsBU/xuwz6YD48J+prASfVhwQ4GlO
QHIfllbTgoEP/glHURnbZ/NZr1yAsQMoxamxAdF68jrdqbJGlPM13bZRNJ8ATvnMXLsSt9vzyOsD
O10Mlm6T7W5ct7tloDHQMZ/1K0rjeE2hq3ZGw1Efhiu/iyyJTpl6QdLWaYHiRjKfDWvkce52/X6V
i30jm/qnEvDvQj7zYUBy2vFcGkJ7DlGRDc/hVpngXTXKuTjyyLXFh1ZFKkNTzCzVHTgbDNSz+OLM
nZHroO7asKvZIdzk2ryr9lUvNQQxW0YrLTIfR1Q4LnCBrvYctck9V+sJLE60y87HEWUuzIySFqbl
Eh8WHuQNxudpJ9lHEtVdyV0dLPbchPPNqvAPwAZLo4RiPpRIlMlcdYWx57LvuxN3W3ezSJPQ4q2P
JiqKNOyA+bkmwalG6tSxpcSc71TQMjMfT6RUVzVR2GP1+LJ5rXT1IKdFEHMz4bn5LJcSWqG1PWv3
ArKlx2ZWtMeYT1bEW+RObmnteYwK0B5G0U/o+v1FurJ9tiLXBLzoILR53sfuK+OlQkuEpprGfESR
GxJWpXFjz5mtz3Wb1YdI0yCKzIcU7XunmwwzCefVjfFBa7cdQKya0a5sH1Q0hGW97hG+JeDgzSFN
k+sA+k5jQ2I+sGh2erCTxp7PiAuHMiqG45Txn6QP6kOLZlU4MJpj6QWvvoTTkicmeKP1yhANf3Nj
+8AWF9d75ViBdcflia3JWaa06UPmA1umbuoWYXFU4mhgRyhARce9oXXRmU8xGS5jy2tcsediGr4O
a/mEO+wN97m+Mn63JV5K7BYRl1nWoiolWX8PdqH+MstkCzFXatNvtC/qxeEIg3DhFHK4UZ9mh6W3
fxdupJWk2b/wLTX0ZNsxRrzg6i62X9c+o0UiH96C6B5ggBSWQ7mVR5WExxDKJjQH9QEu5TRGY7/D
eJXqx0K3aL1oUkue+axIYm2GgWNq+izYGJw60fwRlAWx8MC812onWGzCJbHn9tq7xdz3t65uiFms
j3OZkmU39cjseVP1IzPd0UwtLQT5IMJCgy8nTSKcwbKuUSitiiOYy2hKpgDBe+m3SYZ9iLAr2Tid
+yo54U1PatAxH0MohkB1ATCEZ1m3d4Xoj1knSPBE5mMIw2GtxQaWMsjfBZijcIeqpvUWmI8p4qvN
WhB34Jis0QFwkEyQat3MBxTFwujGBDDsoPz0GJSyPlglaJRNzAcVKTlnYRLP9pwW3VKeplH35WGs
RgzIkK5CH1oUg4IzAw3f9WuOx5HPL0lCm+Fl/8IV8VFvtUbC365dfIqr9bzMsqJdVz6GSJt0hG40
Uv6uZXfLJA+VDGkH3EcQBVGLua8WppM2vaCEcqpGmr4m8+FDBZhpdpc4HPBAVo9N0WHPW7RGad/S
C51X2DY4OMP+zJIyulTBXN122ZTRnNMnOdo7Jk2kNazXVR0ehtYO3XHtSk3jp2A+jIgHW694O/bn
ou/ag0YON24lLeL7OKJuio0uGm3Ps9kPAIbdN3X1Qtp1H0VUKSutjjp9hjzlfLtUfD8GIQQDaNa9
ytKG+uBkWrmea4kCOB+ehJpoYdmHEe1JwE0z7uvZrUF9AtuWuVmHkPhs9pFEgJ7aSphtPQ9t9qlE
2ffQ85UWO+PkdXQrGugZRLHezhDysyC2cvGdlQ2NgYX5cCITM4OOa7Geu3SbugMwHUl3lHpbftA+
qeemVT+Ay2nFJw2w5HlRN0K/hRH5PZSTxV5iOzTRXK8OnxSNV/dT4vOym7JfzN+DZi3YwkCerT4F
e9rZG9Jv8WFG+xqOWyrD9Sym58AGIEwifgUfYrT3XcmAE13PHNIY09weJk6TJWA+xCjYGLj9M+xS
tdg/VBrdRURdHOYTD6XbHnRTHa1nPDFA4jjs7aE2xIeojzAqWQGmc2vWc8Hq5gXv9WA+bCZO3nrV
ReE/ba/fvL58kJHqNCZwGzmeeww/s48QD64uTriAP1QTBmifQXsWjR9t2dRQy932xg5/rmJJNvCV
FWPrukONrlevob/Mhv0CtRpQ6qx7WZkPUSe4vo9MO9cX4/Q2vbNbWcubJsQMdD6BB86c+jbmc75N
YskeGaTEopu+SCDr4HgJlodDwWX5hQU8zo7tjivg1BZ6MCfLxewOiQza5TzVKAA8sXgO+G0zhay8
EytwU0/LmLHjzrd1vUGn8uK6mH1CEjX/xcJheuSfxvf9TfWMJ35ly+zWAu3894z/th05xELEGbx+
YDdKsjD7GaAfCUocvHJKkB7UaXmbbAMbPkQqdj/3FbRk4GfrdAJZFEgl5MOa8O571O/oevGg7YZz
pVK1f1Jj1a63UyaC7TbF2KnJMcLUZveBlU4/8o73yTdwl2/zOYGsQH3MxKRebLnx8lhwQBKPczSM
bd6VS2nedWAN3T4KKI7Wp2bAgN+x+X/Mfdly3Li25a+cqHfWxUSA7LjnPJDMTI0pyZKnemF4kAlO
AAeA0+/0U3/H/bFe6arua6cdpfZ56ihHhWwpRYIE9rj2WkVsZAoW/jDfO7rl49VJSl1nxNSruEOH
uZyTOGdB/HHFQx8uwVHrIYnZxLx6W1ZLTi6DGdQG2SK1a/eRbFmRxhz9gZ1US3A3h5sWO/AzrFEq
hM/l3VqW5tXMqsruCu2NeLCgnMDdOGNOdGQ2ImlfjE2ULK4y9Z6A8Ybf1ZoNTdqD/B39qW0CS6s2
LaZBVD0D8D8LXwRpbJR12bYAhZ6S2VHQofe5BGUTFdYeohgAu6QX8fZmHgHXSioedUE6k7oQybZ6
Ve/Br0ziXTv6okqjZfBvfdNQ8HpqMvsDD2WgnjcwWPELnne0OHAK3fbEdxx6PwHom3ya98F8pUiu
wFUNyEyRbn3HPuAyI1j5VDNdIdHvZAL+x25856torBOU0lR8UYYjmUBExFBJXwROUeIMl/7ex2LN
dTKyYtqSqrV8zcIlD8ze19FapmMBHmGI32xbnlpjMTc9cxWNu6FjgM2KhuRlyiJdF/smH8WSUYCY
P8xVsUxJQKyFBoWpfJ5FpI6np94L9RaFg1xn3RzGQ9Lmcz4fRvxzc+Ej7rakbHoR3aF1IMcEtMiz
PeRthK97vahQJ4HsG9ckNQh+lmzwXq/v6Bpr4PhAUF/ZZ1XGQ5yRsvX8pgEV5jPbyoUcgihYPg2Q
C/ljLWr2RCNTS9QsymB4lRf1RkAwI+ftOtQziA3TSgwd3bmcSXE/t2tI9r5oG3O5+pzZg55V3Sdj
6Ke7fvKN2eNscZ/acOg+z6VA5TwHjbu/gH5QUB2CdSrexhIj3J0nogeF5dCq13Nog6t6wr8kJVhd
1FvXRW3T7cCV2dh6N4+TaB5KmTfmC7p5VO5AK8MiDyxxzuXV4jioGBMzFaE2aY22UMcTSXi5pljs
Ohw7ScR06APBoptu7k57IFAFzFLRFXhdyAvzR0xVlfSx9kFpIFo65rRPur5AFU1WbffaUELKz1HP
2+LzCKmIPiNDjhC7LBvZXpegkF8ujaRbc7cNlXzTLHXA05pMc7gfrPbjEdY0WFJReiv36JwqloDG
sG5fY3yEx68LS/OrqENfHyPR+VhcdXKRXxrPWqB3hTLzrTEG4QJrp/GtDGMP1TXtqy+umdy91Uuu
krbDiQrScWN1+1j5LcgzuiHGSMDQNvOsRLzUH0iHPUECqaPjEucFOdSB74tdhVAtSPtIFXynMPRU
ZGNUBjbRagyDXRUE8wdpItNf2nrL+Abbkczod54e7ysWT/A1EQJInYtE5yvohYe7rRh3XTk+1MEQ
bzuYBIU7LOoc1tlEuSB71+SEXgYAZliacUy4vOnXEPUyKsf4w0C5uo64nW/lEFT2KlZlyw8hhCjY
XuAQuFs4wKt27dIePKJ+KW/jWZYYWanEdhtJ09+grAXvzoEbYemqTF7tba1mnawCHZcEBzT+A8yX
6zHWolEpqJ3fs6qPP4dxX3xkHenMQ6fKDTuhpJqmkpRRtvS0hkME6SSo19YcnIUMKlh1U34UU7Sf
RO2vjCH9Dg0onYHcx+ysyw/lslwIUtks1CjXj4ofBk5JEtP1Lm+XIeH51iYxyOESDYon7MvqAWGE
TxpM4qZ+CeZkAydBHasty5X0SW6VvakYu11onYVqeJfPwbRnpCozD/GfDCrlN5saVpTy6ijIHFTd
sryd4lTbYIoTCh69w1KA/wrWuVG3cdQ8+XXwsOfLR5Xnbg+SU5HJqZ6f1FTYrK9A2Q1mgaFPY2j/
eWzbqID5CZflCox2LIHg0FMtkEEEsPBwbeb1GgWwh0UfJwIvNwWGgiaCrrd0zQ+0Wm7jaSA7SC8s
EDltdepUXabrSI6N9O/xGOWuB3PjBQpZH7XItx3ncwZYa561a/UFoiHlLvDoKEcQOkMAsDR7vejD
2uZ9WsTEpaTzcCue3pM2uvOruuIdsIJlCIhPqCKTqMIfWtHHN51obgu9zJmU60Njhq7el0vwXixw
CHVRX7tpu6VFbpOcjq/tXEdXo4yGXTHLL3U5HfMa7eLU4BmGjXU4CXZJexLdIOXcTh4AtOzLZGGC
TOAggcXyAdEWD/m411zWSbToKWWNDlLR9a8KlasL5nJwolvygDoWBw1Kk3LNuqT2Q1J1BJ9RBlMI
EyaTdk0o6ksUK2SR0BkzJjWKzslgmvAeevUKnqbIsKDcZBuEN3XSqW28ZzmVX2ZZuCKLp5I9lZb7
NeunBo0eyqq6uqEhDVE7mDxdj1DWUdlMTK4PedToOsX6KEvDoC3oXqEytVwRy+mtJIG2icgxGpks
g40+2TU0WVfxILqMmkK+7do2XBK+uuUddCIl2cdDX7ydm2YeEfNhTPEqZiJasDMH8DLnXbm9jgW6
T7sIxKBpuxr2FhoudkiGqhzeqq7Pvww5OqfXbevxdHyNM4Xj1CsITpfVBgeCQtlRBkuzvhpMnJsr
lZOI7QeWEyCu28CJXUeHVmRRY3KgncxcHMewGP2h4aL+o91cfUKsa2EARNbYVqwb1xn92TX2We4a
3KvAuEzzwOOSfhoVxOVea0san7AOxVbUSOf+HWna3iOoisrmoiw688a6VXTvrVPzFyeBWkoGyYHk
HxARo/c7GyoykIKz6H7SrbU75hvw1NVmbeoLBX2zR0JFUe86q7Ehex9hejsvHXROtVfDnZvnfENo
MrgamkuLN/dd3+VV2nrDKQxLRVyCCms47uPRbDQZ6nztU8zg0rseVP/1Yw+6ifFuGAnp9x3xo95X
tEBsGHMMwabzwjCcilUYt586XmXCEnKBoJnFa4ZU8AY0byPwz5RegdZjVNdgaGeIx8JtG3YN7Mxb
wvi2fA7XAnBPO/WBOwwdeLkzjKlW+UMNdVJ+2fNIFHgUleTJNFGtU6JYC7si8yWZ8T6bixA82+D8
XWpM9oV5VXUPgVlMdUepNGUWIuSlibOghbpH3gKVcDFuItohtr4H12KJqSYSwZVu07pumVdaXleL
CPVVRHMHfI1UXgMGOEZFMlVb/7j4aPggepDiHRrg6INUVpBNT0Wt5y82iDRLNKgAXps1AA2n6WWT
X4DDH1GJXDBEkU0OsXsS2Gi4dpUNdjUc+Qfhefg09kF9BZE1JBSVWa5gCqk+htyJKanraRFXsc4r
gRRgAiW42LYv9RSOb5DVRSppuqHg6cDIBStyvQvquXXZFES9OHARLEtqJ0GXB0crt6bcNlMGWxe9
23xdgCkc0sEGZ6wz7wKiomXXNogFbnpY3u2uRriaeIgu7gtpLPlI3Mi3FMlOZQ4uWGu722KavwJw
MC53WxBM9Eot6LBd551fn6A8qb+gtz7l6dhbUx56hFsV+klzT7NNNDduamd219SnwMj4AgIz4Eq0
n2NWCXmvcrHtutWMKkX372IBpeeSjNDctEkRiNtw2GJkiNBJMZAyKdYRhTbBRealyEmqy7pGPKZ4
+NCXXfCqHiYNT+Rq9RDNSvu7LRy74X6ma/vRzGZhmCu2OkhWzeCexpEPYNztNnYMjZ7uy7HuoP8+
l+90tS79u4JKO6W8wJgZj6MgyHAAMLieN+PJwq/9EMPaR25Il20eysNcb+xqilxZgb1uE0s6WuTC
BNxNzTsEdY1MjGAVxNRxI49bHFfPodbzA8rl/HWpwtnu9Ob05QgBXARJTq4NDqQMyFUJ5E9WLXTa
FcrpC41OXaKXjVV7YvxSXNfTuOTHciD5634K7yBoLRLLMDTJtNM7BQ16ns4lIHw7yZeyvh47PoM5
reEOPHv5iimXvIv1zi0ir46+4ltwgCwKuWHRML8tZh7cmkAJl3HZWJQQMJKkLrYBecWO9pwPt8XI
9MelMrpOCCLZeTeE1EfXkrbqYo3rBmgqNvXoc1Opu10X9sGbtaYiQRFBpSYKm4PnbX+CNnzqJnIU
voOORxDJDTFFo4LMKMrzQ170Y5VM+RY/xHOzfbChza/onE/HWiMTTOKlpdVtBB++foT67DrtthU+
8ODM1F0sdCv+6Ixf7a6flYG30Us37U1BSXeHmhyS8okhPIT6aP4ZOXTzWI8OSNtykxd9NE2PA4zl
JVt5Ia/J4sr6HmX89jmP2rhPO726jPVLe8XDAvFNPQxHF+cgYAMZMMxYFwv+rgduSyQMrInbrl82
e3Rd5fJdEc7qjkJV1V0UuUNa2q4k/ISTfSrWELUGr4Z+aTwS2ri7Mc3SXYTMi3cj8Jgt4qt4mnct
tQN2FZxildRjGV9K0KiKZK2UDdIl7id2nddhHme9MieX0JSPtLTHehI8q+vtqtrWPqnCjryC9OB2
05Fl8reMR8vTBl/R75p8xoj5AN6TXU+tkpedXxZ2ZXKvnvQIbTE8dN3WKZR16B94aoJflbw2GwG0
v2dmhNUZ1yUr5n66l0LBjpY0GB+0jgooDus2vrbN/AzQp9w+jJhvfzZsApsv2pB1Uut1TZcARLCH
OV9XkqwE04dGuWuyLbtQNLTcta1ebgtWXSxFe7+2o5hRnGDqEs4fMB8wBBITpgHmoT6veUQvpnUb
H0vKfJ1i4ggiIrShY38p2giiBNEotlfBZjxNfCPYB2Dn6/cT81xckBY+KZ14uPT7asUgVN1A8yFf
2Xw7+mlA+FXb4OBD1DvSeZg3fUXALe2v1xFN2VQMjHU3QU0iPPxZk6e6INN4jEOMjewZxlL6R8Ck
7Zi289r6J1fa8guaDM5mcMETyjC26PBbNkzvgALSh9VNsOD5M77I+9C2ttnbfoPer/DDGl6EQJCy
JI/BWp7MJRV3VcRsmE4w7LfE5vMHXTatOqi6A+gHVqgCyzYIG2lWFaXt9uAtGt8LvaDLC2U6WBsH
Wp06tYLC80HODGe585rJi06Zqb4sV5zxS8yidI+qjml43Q1lg00tbJlNRpgqaeHQdIJQvouvVu6Z
TdDn8QhwSev12+ikRpvBZ0DWJVyhtrUXdSvGbBjauNkrbsbyaAubI+thk+x23unpowMdF0npxNBn
nHTko5T2ZfQIMrQqT/tAhuUN4ahoPCEJiNdL7vlKn1gB3eLPSgOlf5yj2vmrEGA2duinohnuo7bt
+PNWmFofQPCXf5kcJGyvKbL1DSe3HsI7WqJAkOmhLIP7gm1gBEqoRiMCJ32MBjhRivHezK8t0ulF
Q6bgDQSaFIhJHAuPHNVN1iYBrI64Z6EhV8RUaspm1bc88QQP47rCcAw/VCzu671o8QTfzG09st1S
LKvIJgW9kbSeXWveebfCuqHF1S93FPXAD+iE9GuSRzUpUpCnuzwDC+z02HIoXWU2NxKInRnpdAIn
ot9KX0H+yucBKgfe+Q7Brhxpd6yhcsayfFaqfFwMCboU45VkTrthW9y98lW/a41H2ogUpK33eVTS
+AuqSOG8M6oJe3StEGgnI+pR3SugW6cONJr4wGUTEcnqpLBeT/tcoY75rqeFFjRB+QLDHThkPLjr
bQBD2446AqVLYOJyTZRox+mmRpCll0ROjOUfCh7HOomJqIfEQQvrg67xNSKkKpyTtt2wDtDqDx9Q
9JaQqkcv1KVFNeAFtUZtw8WMCzSZXQiG9irE0vIDsdC2uWi6cAxfxXM75ztZYI8nbFX2njTE1Z+i
IQAHUddURZVVK9EKiAKGkY8xa4VZxB9juAXxJz7ZDoWHqffVDsjfAOlTWzuRKjuSOFkQiq//Hor0
fDbYcV1XZW67ixGilxcmHqI71MrEv9uNOYOqDLSjlrRDdxE5smSNqW2yGf2XMsZ/fFr+R/Fs7//s
XYz/+k/8/RMYvoay0O7sr/96si3+/OfpM//3Z77/xL8Oz/b4oX0ez3/ou8/g9/513eyD+/DdX3bG
lW598M/D+up59I37+vtxh6ef/H/95j+ev/6Wp7V7/udvn6w37vTbYBHNb3996/LzP3+jp1G8//j2
9//1zdMC/vnbwZfmv/5XkJTj+MH/8LnnD6P7528B5b9Ljv9iRUJGCD1N4M3Pf35L/q6AdkcNUxJ8
AUTmb/8wdnAaV2a/Q+A8Qj0yiiml/NRNHy2sIb5Ffo+htstiETMaYVzh/9zfd2/ov9/YP4xv721p
3PjP375vYoIyVEaERZwJ5PpSRucd5KXP14nm1R0yOrmmcoTOcjIwQ1At4GzXLcHwmjQDfYkJ7Otk
93/3vv68biR5zGQkQ0rO22ytmWw/deWdLnaC2lskRolGnJQM840s22fRsN2Ylw1k5ep337yhv57A
tyv+2aUR8DDJFCcEJWq8jm/poNZc9RCaHO6mkg/Xs5YeiHMDseC4golNwRGui9uVzuNls3BIqhMp
5znFz7Ji/8KdnE7d2UMQJIxxMyGHdPA5fytYZwspVn1XmgK+mFHJmmxsBNHJjGEfn1RxCSXqYgtR
u0TXEDUMGoOLOS14pK9ZFTiXoJ/QvWQkfrInBKMCW5WDTzE+h3GZGPPyyxYfdeXpnIgmMkMmpqF9
vS5uWXeoUXT9dcF6272AuTwN/54/D7RzFV4PCErUeTs6XKGkpW1xR/D6P9rQ24+LBaw7Z0t51dCW
vp3aUN0HcW/fEFm9JFV5eu8/XF1ReVoxV+qcjq0lYpThGB+rYtBvSrm4j4wzvS8c+zWW16+bX2AK
MlLY/ixm57PEMtIURY7g2NuweZtrrR/YHL8woPKz1YCQPgYVuAJ87QfUsw0LW+T8WOQCwp6iWF4v
BSE71zv3+u+38fe46j9XE+EEh8iPGVHnMMjag5UQdYW7BcflVT/K/i5qe/HC9MPPlgN5TRgqSC5I
9Bm+P7S+Dms2NuWdoTESnD7U7SXaTuJVhYLcLwFe/lxPDKIiji9hfM9PpUURjuZlfSeGze8mp4sh
bQvvf22u6q/LKKlgwAV22/kgkYvnVbm6vFMISJ/QmypuxhKzj3//bugJ53K2qUPYDc5xmDFDfT7E
OndINdZI39mSsABJYz+ZvcnHOKUCTQfDW/c4sy0kmYFmNWxuFbVRiiYoVQeZ04W/cD8/2Sug8sTp
YgSO54fpqa2BEHHbRMfRmeGk7EQugL16SdX7BNc6X3PMKZRomBICg2rf75WubWC3e3pkDPEqurQ+
8da8BYv9xyUefgmo9/UtQqKVCfCRk1CJcyIQ5cIWDL/Lcc7r4lL5fM0IL16SiP6K8DlbEZTssU2A
eIDG4TmYBtUYgqYvO8brxK7QvEeDaeh0hs0FHQFBRlTbmNgFAIJ8GlHp2y9RX7wK5RbsBlHxm80H
+SUrv6oXOYwbVwUSuIFgNI0HVfUq9LE5/P2++4kLgRnHpo4YJxJhyvevQKCk3zPGjpINwd1mp+6j
LMIuAat6jKJIgbm5mbwEgf2J9/jummcxrkPq5hH/H9FVA2q/cwGDnp+OwdKNIqHmnQSHF1CnU0pB
/XojRxk8/P2if7K5peIsVAR4Xi7P2ch8N8YlDMtR5W7ZoSE+3i5aly9suK+ZwPleQIGbSgpVOExJ
nu7iGzbL0dKeGkeOiCo43/nFMg/cL4AaCdvi6V2IbOg9mk7h+2o2IUUiqNCPGWRkdqIiQZG1vJEA
fgdt8NLQ4Vfg1fmt4eBFMNDyFLYiZP321ja0n7q4F0fs5SjL0TB/RV3ZfLQaulZbPZRvej5jUBql
WpvAlS/vFtzhTpdTia/i+H4SgTkMtkAX2ofbTdO6+QWE59e48odbRFRD4BZxnM7nzCf0w2YINRx9
WaHurS2r0gZjalfjNIoLGy7lox9G+16axV4Pw1y+5aNTRVL2EAjADJtiSCUHBr0XU1+ZNuiefn0L
xZAGhe6zjMQP2GXZ+ZEgXTgGQ2gOI9LApKoj/wIW9Sf2ERO2BHGBkHhb5760WGlR1sV0bDs61Rl4
BfXrlpxq2VvuxN5US/vCUP/PvJAKGaSsEd2hSXcufNJt00wFHY8L8e6aupqlY12JPwY5s/t5MAty
aapriYLgTG/FCdonQjI9gt2X/hseCIeT4QChRAH8wRl6swaahutoOAIpIXdb6b8Qtrw0bvKzM6oi
hJEsBpIfOeQpmvnmjDrDeF7r8dhCsy+dwYWaYgx8OOQAq2VNvwFYBX09kCFGTcLmtbPAVOS2TKCo
6oJ0W1HoN8NAXngLp9N3tvVxU8j4Qg5vwc/d4gA2rAHIoOOskUJAkvR9t/nnOSIfoWmZym07oAP7
UobzE5OoYPI4HCMKOOzrxvjmQdQdME6h7Y7gIq6SoBv6BB2xMBU0RrdUUDyHbsay2Q1Eid8CdHhU
3D+Eq9s5av8oTrHIL58vhZTvdPojCJScQ9Q3HvVT7Mwx3orhEhvdZPEaqhdW/eOiYwpHjbz+FBmI
cz4BlASHebD9sV2Yfl2Scnyi2v7aMPMp8IhDThk2V4RU4ofRQ0tXtKbD+dh6MXzis6yvthAdr79/
XD9G3bhIhKkSxuJYwFR8v49NENsglPPRkZk9dm5zl/kGYr+0msL2JYLQn3gPJCscQGa8HcAe1VnM
sEpSzUIPR9WUBpoj6CI/aID03kBQE22WeYkWtPArDr3t9iTdUCwfVsr0VcwZmlbgRswCNcV52rhl
hOymW+t6N/Kxe4m56of6AR43VDRIfKqYwFb/YEHCMF95zo4WEE6euNnTLSOAYlyHoSwxqQWAaJui
pokysJzHAP9363pRjEj2fnE3n+4E+QNOWIwqTnyuxVjzpYlAMHaUtdpShKd1thFMjfzaHsBFAPQn
4EKENUMN6xR2fXOE1ygqAlf442yGOh3mCmAuNHUF5kheEAukpwDtWwP19UqndBhRjUR+cHYlP7R8
dtgA7eKGhw1c12EaCaKuStDd7ssRrViySnUAscLDYCZ9jzJ18OziPr7qVL+94Il/sOFnd3NOtgTQ
cSGZdccSrM23cCfmvmezvydkvkVL/IRuWvXrRpZp49ftqivstF+jhV4oWbAmtSyo1xde92n9f/N8
zpmlFnRAqyEfjtsckB7lIvoZ3evmYcYIcpLXqkocFeGuBq4hoV3/q1bt9DxYSHmE2iNlKF18vw+8
KSMPsO1RtXROI+BN0hK5xgsG5zxv+HoRmJoYMQLI4c7ZCXMooQ8Q6kRo4tgr62S+Rxvklg3LAdt7
yFZ0218oLPwQm5wuCbwxzLU6FRd+IPEJTLXFrj+OYwR4DSfowVu1Lu+i2NoCT9l5A0hla8pkLXnx
HE5mUKAenzeecGrpS0RWP913AGjhTCNHRjP8zObyyriQNiPSmAKy5FOLIh/IMSU4sKvgHQwcBSSW
qsvYCIKGsGwzXwJiEOXVK1szf2Pb7iWGwa/p5fnGQxjD4xBBE2Q/zsOZqY2s5O7ophXACWb1+B4s
AypKNwSZVepNPN/afh373YI6UZmU1hmaKVr4MZWtnu+CroxtChDPFCZB7v2hKleQEwQNodOVAJD7
+e9t1k9fKmw0rCPsIiKeM1MCB4I5V9seJ2UKQA9rITVQQxsgHOWsYsBvamAS0qEY0cCOR+LufVio
Z77NSIzxTttf45JAYQCbDAUP2Os4JBFs9veHBwMZSyGn7kgD6OWi30rmg6QNJir+jXXHQBxReChE
IOc8Kk0EqCwrT+vmxiZR3w4fa9stdFf0S3Bpesu3ZAJKqE83sIq0WTO04RESx5alhNe/XFLFsmNB
kBIygejvh9sBnAZ91Si+HaM1vikMwN8nQNgf4OyeH/9+5ecx19crIa8PUVBF8nRurRVAy3XeBLd2
hSKfaFuQBdb9SwqI8kcDjBIk5xh3h3Xl5+PkCpF5DmzfbTdAiyEHVjIzKCU/1HU3oIE5mebi7xf1
o8GPozhG+wdBGEPAyr/fNWbLp3aYp9uxZOM7MnToPA7t2qAmn/v1D06KQVyjNNnPsETz+tlMuStf
8DmwOeeLRkCG9lMcYUchpyFnCROSKL14391yLTaNdvUEoDlH7+HdAjTXO8Dd5tcIVUeV6Bqh1ych
ppmkQd+78X5BPYsnRSF0eAu6z3wEdkABC4MxGegTtXGx1QcwZ2zBWxKMarta+4ZcBZ6PQQJoPJ6p
H0K/JZhDKgCylW450q0DyrEK+0/oEQiXhoRivHfcogE67psRLQg+Aj3twlYFHz3IuR+mcsBYg4ZD
/ORGUhztvKyfQjkWGK3pm5ECUtGoi2UNVw427HoZb52clnnf+7D9tDreBKlDhbTKoP/mX42CDnka
AwIYJdSz3O8JgMhrujFWf1aG9UUyTzR41W+QPwYKaTRTQhC5XNaVnd93hq91VrJgs6mtgbPI1MT5
H5QXQMBi/gv9rmLbojvMfQEZjYsz4DQIcGGQFoEyD1BRoLVyBs0rQH8qreJk7SVwBcieYcQOcRfT
bjdHqwVWww1lVH5yNTHArhXwIAA6CPgS5JvQO+MAla+pRZu5PbSTreOkmiZdhwk+pRqIXSF5DlIV
cB+BR0uy8DaPpN4S8FaVyz73Qbzcx2aKDjwf8eOxGNyJKCynX0xVkjkDqQOgrdMG5BB6+kALJRAX
Anli1M0tIK/RsB1b3tcmZU72gKRYyqJskBhiz0Td2BBgbYRGr101Nz6rhKif2BQOHojnETTLNgfF
JmANyDqTfsPIGyAZxQo82Yi3k21xMTwELYfLZLJhD3JuGD1CaV3B9uUToFZA0NJmt0GWerigeLnv
6woTaaljGqC0QLcmTyvm0I0MGq/HRAEg/DwGKPDmW7BAKIU125Uhdg0OGBfE3Kesx+3Yl6tpU7op
1wDq5uyjawABylYRAcHnOFC1qSxpeL86Vr8CDBE7iKwNyCh83wHPnseLilM7xLbI0BnFro4BtSIp
H6PZJnPIq2VvV4OhqnbgEzCrHWqr6bSsDeoGwETGO0y/YLpYt4HgN6zxlc86WxUfhNOO7Atu1KOV
6/LEVybbvSgxpLJHEwxTYUu11E8E5A3wiARYnhQp63Q/5fP0AIgYA5oFLr/dlUvMPst66egeMy9s
127ldK1C3h04ZjCTZsbIvS245hBcxa9J+ziXyTx31WupVooZXz/op7I39EYB4nrdywIzGGqkmwYM
sfPy0gbGPTkfl3eLy0eTYAQepq1HzeiNA+KXp2zRcbPz2wxcxAYEYZF1Ylr+EgX7JRTDbflpsKP9
4s4xCt/BGu66Z/Pohudnd/uhO//J/w/RDKjAfeOATmiJ79AMTx+qsvfl6P7rf9pvwQxfP/YnmEGF
v8MZxRLizVQKYHwQCv6JZZDq9689bOTlFG2zryLhf0EZ/jd7Z5IlK5Zs2RERi/pCFxSt1dRqs2cd
lhXvUcOlvjCbHEtOLLd6ZP6M8MbPFf1seMvdTSu4iBw5Z4tt/ANz3m2Uxggb+eUWhP3fVgbL/Qc1
rnFTMW4CA3/xPzEz/CXf/N9ClW4cxZRu2EJ9sdgj6v6tR2FLl7Ek9LG7+i8KmyBPd7CJRpzZo2B9
Dcxbs1Dn3ozyecW2VgwLNdIsInvGUemmrvnC1gWFM7fH76Mqeej1KnHPEpLZzZCUqfdlNPM3/pv5
KrRk3a9uq//Kdd/8SjC8B4a1VChK2AimZO4iC0x09C+/yP0/P8u/uhcwePx7m8yHFC4VFYcuRYjO
Iq+/6SSx2eqCPbjGziSxt6cQly98uWI8KYI/xjbW1zqKWX66bNzYHaZtKePT4tZ1pNal/O47MpfN
qFsPo7fOO0/54pXtbMmT7nvklap6trogdVJva5sZCgw02f1sWtODV/gVmz8cpzM2KZoxSvGqpnvD
U+5XHM/YqMpMTtgw47P0CEONmNQCg2xVXKXdl2urYQ/IwtpSK3qfqjRbGBHDbBhbcgQVAwrHGTaj
qub86Md5sDoawwtcx/VvZXvZn6Hpy+EwJJXR7RbiuM2mN8fqgbWDDDeEX5IHjJOLoXUgEIbpNiAj
jXDl0HSHoMQQ9+3Pq3wqaGOwmxtt+t3gjXtv86SOBO5/vKKGT9Z4uE2pEodQbKTiYjI4YBzxonG0
vdslyVsc5evNuqnlfRUkMak0NpHnRTjnVfWKYaoLu8VkOUol5iISS+VdvEbVB9HHeTS5ur9PMBVu
yAUNePAWbV80RX6/eAVx0DHJtpWu5394RmpRPabxHU1dZwV2QlvnjMK8mLhzNkyf1MXg4fBcikzb
zmCb9wVUkvu5gT5Q9Ax44ehaEPFm9WugpsBnq6bqR7Eh/H2NE+O06KN9maYEwSK32ld7rIyt5UzJ
y0CLuSG5k5go8YQUlJHr2wyxDu9uJ9sf352da8yzfsMFM4VSS2QWrDg2NgBfKUNyvTtqljDvGGM0
u6WM1cYbzWGbyaz/HDx/I8fuzte7CPl0Detqbva1pfoDnVP7MEjTYrwP7bYikAWjJPnhJNKONCdF
2K5Gsk1rfTjVWmVvU2lph7wujVf6LtJ7jTXsmsyYwhy+5kdhD+KhF8vyp8qsrCTpsWRPck1rsjXZ
gtc3w/8uMZWfVxxYxP0affklClK6dIiJCLLBL1jG5Qy30Fpcbas64SRYl8Nqm9+DNcXnLpEkAZ3u
q+WODlwSbaFlSRHaE65GQ1vuSTx7vy1vuKR5Fw6G30TOpLatE2uR0yftNZkIAa18ZTHWwvvZIwTo
Mgw7tbRqBmnVXZrGxwEWgOxtGbLd44ewEQnJmOiQHM9wOKstC7fClTSIX5hDABl8eptN4xj75ndX
5uaG9uC3Zjy1UrtbhUdERNbBMqUPqsxuKabnzu2OcWY9a0n6VGTVo5m2+3x0cFxVGy+nPx2zyy3h
Rp+DNytPeEoP3ExFLTjXuue67j61fH7thGoDBt9UMK5D4M7YlfHL4jsbp5i+Ust+TgvzY8FUf3E1
t7mSI41DVsFa972Z/yxpgi15UOqOce25WNzjpMnA6I29Tchz7X5XFnOD0taOEgknGCZqo7XvQrfs
n3W/jjiRQitGmlnHlviD9M7MG+NAy7tneynPjW/fBJ0IBAWFtbPXKSe6DI9qb5Ms6dLBihgxfZeu
m+Mpd4fLaKXpoWyqYk9M9pmO0jmyDVzuB5ge31aq1Zuc9OtWGQ5m++VqDM27lqfeb823tL3bOcd8
np9nJ7Mj3aECNJwpgjiQvJmqzYOe9KZlQn0swT1Ua2Dnb3MzDAgBY9S4HgEJDsyy0MNVfqAygX6w
kjApciz07WNeWZh3fY73wb1b5rJjdpVUgVO9CMd7JgecZulzbhFIq4r6B3jLGqjWJPtsxpdBjIE9
GFqYj/OjqJygdqtdpo+YrG0v9BzMVZNJ7FT/WBsdG49+EbIL2MNyngda6smdp2jJ5AM/7kZ13j6d
LLnVlUgjmfaPw6o2uU5sr2/6yHTTqNGGPsAkRio4u7SdEznEc5zMI6nmU22O7XpnclLNefOAODAS
rWLAasacbG72nmTuuynlxfb5rbLOessHLyIt9jCm1bXojAdj9PON7uXHziUwr2v+mb0MaVjhOg9a
wNBForKAGO2V6OKVm/pJ62WQCf5aglcuJFFBQIMYYC1awpv1LWhdRQNJm8ljh3Um5XWeprPUxl9y
ru9izwnpXz4HKwtnwBYhnavYLXp2Wj261Nbvd6buEIkV7Nrt3Ed8Qqcylnf16oVjrr06Vn02Zi3I
aZ4xOE4PBQ8L0OYlOacl6qnM8VBbhzkhwzOsfqBLc2OIMijjIaqJHA/OizlodVhqoiObOvqRQ4Qk
yKn194PRnVXlXJR0850tf3N/EVhOMitcLSVO8U24hIxaRCkH/NlIyjbE6WxszFo9p3K2N4XeL4zh
TL2+r5uBhAigjGPt2o+ls9LTVbYOS4FXW3PgCX5VJlz0M1ePVvlc37hObMHFmgzePl8Ju/SNG4eK
yuJISGPZTSo1gn5cosH6lPBq6YSmOHB8zQ19fyEglsXFKfO0i0gWjQunCBoa5Xo7FW3ypCG1kguW
av2cxPhIRP/VGNzralXWqxKl8s7EP148IhaFV26nWQQIYkfP5psqnaj3822FSBRUxJQ96zy0r54s
MoAi/Ey9lt1X+u2eNvEFLXd2Um7Ibb4KTbzYxCnXqfBC385/mSiXnH4smXQqmQdC1dV1KBvMmVb/
IdzuflUAJmrS60vnHpOVJxJ5Z2EMr14b+1yI+efYrZxaprcdevnTEicAylpMt9BYG3TOxMEp7Z+p
Fi/NUtqBdOS06WX5JSoim4M2kPbP27Af1GHVuoQLqqW+SsqnMTEPUnP3dZvdE3N7Qgt4YdPEKdZs
UvJpDuED7cUp7+ruadRvbLh8oyqfgkUFZVo/L+xxC4zmJslaPuCHFLpGyta/qj3mzM7pr50X3vEv
f+Q7i5uD2elbcgop343+rlK1KbLmuBTDH1Z0XNDOj51d7QBU/FJ59ig1VoFILzJyxyHnNTySXpRh
Ord2mMrsI/XKntHvZAdAQY6JWE7GKIO+QiKQA1f+olXx7pZLbdOY7UEr6RQ9BU1C5qjKNn5TOaES
9ZmQXLcRGnFZyYUa2PMhU2kbtXl7zr1xDiZOMLf1y8Cl1A+g1t6bdv3V6QO/FkSZXYKGt9Hy1g3k
oizick9JV5uhOcfQ4nR3643gyzQAGqNrviaOMDGSZY/5NEzA+Ge51+OEd41sOvWzh6gy7SfdZECV
tTZRD/g040qIHd0+2TVG/qKctmbvIRmN0YhmZ4yMXi93XhNXKA1GH2heYiEUGeY+qwx0C4rtqFrS
dxAYu7Qsj1pZP9gpJRlCAH97EB9+V+VBx1Ihd2HRVyL9LISJrG0mN2u3jkXd3WTJVxFLJ3BvaBFY
XhF8Aj1EMn/FVP/AJPfCvGjeNKL1ERtcvns4x0o6G61aHpoMyK/shEZoNt/Wi8kXrDgT843D2ZQu
9XvVZ9lxtijAubZOBuzR14rSbZ8k3iHOMj2cum6rSw+aRNOE45r+Mfw8DZO6ewVXcS+F+YpLlqRc
HcZ4LNWI2jXcLkq3qE5tShg398WVEWfYNGlxWLSBoZejX5hIe1urkh8YN/RAN3U/1LuF46ME25iX
bkXG2x7DpCEA3MRMEofsNSdqqXNQ4/8PHZfQ2lBx6Io3UqotR9tk7VKTXGbZ6PteFS+COWpoSRWx
bMWmthpe3XK52IShW3fdl2J6c5M1JBF/b44gaFr1wniaB7q2awbnZ3FPSdLn26lf7GCCv7JO6pRZ
+m8yydMmSbNbbXZij+0vq6fMga5zWi0xh73jY8dhnY7VO/2nHONIdLyHqTXdkCTYR91ilpjz9ZP3
+unNybsNbaHN2EwNfbgKTEuLg7KevkCuPECLOne9ozYaR+Ymdx1ZBMpJhtDogLokwsyO2mpsYi85
DLZxznQ9YAXorq/Uue71Ght88ly7S7qTTqaCYiak2uHemO3lgntQEoNkpmDxYC+ykRkPh2tib3rr
0Uu6YyfcjeFm6xYNCoKRW3Ds6J3LQZ8/W+S0QiAFm9Wx/hiEaNhidWY3VuSayzNIvyVqxbCziEp1
uInLoqWu58gdh2Iz9u0U2NrAUhM17ca8SZ9LK9FrLPOONWwwnTX72ee+Jmg40jBW3rsvKrbIpmOx
K71h3jaT6R9qZ3If2luip1MCMlLcGOqgL3F9IAVUbc0sS3ZDv1q/5eCYb16TAg0wZrHuSe3tRdoF
nCFIVrlSRmAoPb7mvY3CrDVtJwPV69oxtf342yld612Hak9kX8FnCqSMs3s6KgPahGrpYvt0SsKy
XgjBV2j/z+5U0c6xVReQCJuOfhd0GpwZmQEXKC86mA/jrZ9IZ+vWnxuHxtbaaJbSUFunxWapWCL1
08xxc4JXoe01w7OjYspndoCvLKBYB+1OkLSGe1IXfaBiVT6ioljEtxRlIwxo9z0zvSl0ChdKFVPe
BklE97a134vtIrwWrMrQnhs9r5ni+Wb8ApZ1+jYJlh69oZDveNrcDWlen+hwuaijYZI8DlMhmlDA
9tqbWR0/5UPjbYHoWPtRT9IfU60E3DPRFVpgEcD39hkbEjjQ/NYDWtWoP0ORatcqLs3AFPFRqWWO
Gr+udovdLh3HXef+xKOt7iknRj/EdGjfJdqa0bio3jmqIuO0cimOwUFYYWu4w34gWfM6t5rx2Vh8
+Yq8yVr74mmt1yEy+wKSQ6uSu8GyDhAzXr1Ml0E7ZPpO9T3cq9ZrTJaTp81F82e168A40GE10y7v
+5u4oPl7tiOUXLSNqz0NSY6uG7fFHBo0l0uQ1L5zJGtvQuQQVveS+V76e16n6SN3lXXonGraMuWh
ZLZb7bKOlXbR45FHYTwPx9Q3mm3irxmsGV5RTWn6WXKi46tyIe4F68QwY/JEcQ9PIz8YjdOf/DFR
2wVm5qGbnSGYDAkk1ovjgPumeWuTCipQP7z1iuu+mU+sSW13dWc5SzAmbvalM5EGh9v7aUG3NBI5
tPXYD5eic5dATSVKiT3m33ba5Ce7sec5kBZFI3kne0NcUkALy+N7Vx/XEOFBHqce9lpruwVYDuvK
21bPuVu7u84Y2q1IvC4khnHXWvRypOyCuTLV3VCPMHMKbRZ7VhcOp8adm+3a9+uXZmvlBm9h+t5M
htrxhCkfCIDGv3IyNwc3ocLnH/MREFR1YX3bQr+ci/SFYGq675bMxzXhtqylWtwU09EC/tyZhHOn
ADIsUH3saovLq96kTpfdTB2gxiCF/K4A0fyihfB+QCAs2wXe17mRyNJtki5vxWImz6Qu1aYpHHG1
h9mLUg/ijbSGPrInnCErUDaNk8FoqWuS4giONbvqouDUVvA9uk7lbzZOtfvC1KvrbY0lLK9cv9qN
gDLQz9M5Fev6QfKe4zcdnYfU8JadWRjLyZ788eo3y/rB88GmMvbYc1009hjh/GOoYTpldpGT45mB
uzb1z9hLSkhq1jPm3fre8aUd1r1lvrQGpVxqDvJkLGyi1EXPU4ZOr+/JZMPRmFYCpa5jm9s1i3sm
Vf10olvJDr6Q7tWHD7AxS22FOmQzfV9181nWabkHfZJvW90Bc6f8fD8u3riZ8nZknYBuyE9tYkbG
o1SPehJzG5A6PWXBgLFriuPQY9vG2+LF64mkPMwCR4tPwhyuzJWe3FZkO8LJihqHosLMUHG6sbKf
VtEzP3RSFFEfJE2gmoSXSNbhPV1XxmqTn526ph5epNLtI2s9vQiKQPq0jl4e9aZLAekJyRxo7REQ
XLLHsab7beA3PnMaEwfhvaZrLa6kpjxbXVK8F4OcRqy0jbiM3JfbJm0Tqvlh1O5gCaXp3mxpBEvi
ftzdAgAZrtnkVBWgW7az6rThsjSMPYOhXSYwdUXe9hu9YzxSdU3xkuH7gQng++W1dZZawZC59YIW
N6QpagTskQ6QDt6mI/U6z30GKuYEk7DFBrQWQ5syda4l1YkTGLzFEJRV3wc+s73Aw7i46fqC+seF
ihGJuCmP0mzlN6NX42Cl5XqTOJsrpn8eCloXktou7urCGR6rRRhvbJwe7+ui44iK6WYvXVM629HN
fxFSN9JTYa8s75xWWCTZ0L+blWZ9a5nu7pouWw7YI4YvVVTx92xK8wuKCbZDEGZHN3MHHTDUmpaB
p/kwH1z0Wblty0y9Cr/Kpk2ccCKjeXRc4bPhXUZ7pKdkgoRvjEiy9uExj/vs87T8ig3kzCiPy24/
sXiIbVKsa6HXm/1szxTbfy4rbd0OSvTZfa0r0sm2wAy26UgOJtG0jHRu5VzHB9tnm2qgJz1jVydL
xoge2HryTDXvZm1x7jG+e89MISgCWmscz/WYmdtZUDgyLfdZtI6cne+7KfFfGYOKaCgtY7sikLsM
wFvFgSHlhLGzxm3Z2GkLn28EdRiRxDZPM1PvvRpZ+FQu9bwze8v+iPFW/7K1CdRNZdRHe80dM5RT
nKM0ukv1Q6qwP6jaiK/M5exXjQLlyjA0gazF3w+rJvMOfZNzyBtSWi99i3689fGsPMvScHczE7km
rFZW85S55gTsOgqZ42k7A/AR9hI898Eine6pLdkTwAhJz4Ma6sO1W6V2YZmF+mZASGzeWZunTMnG
25QqMe9GWc/3yQLBvJ4FxEcG8YCpy7IzsTgRHA+YhKfP0I20gw6h6cVcBu2wKE6kwENOfYft85NM
i9/wzPVRj5c8wvfpnjUyIEY+bbypvgfzJfdaoq+R36y0E4bsd+24T5StCgporUCCj/W7wpXiZCu9
rFFZsu7MrB3kBrZ8flEDEBDXRBPqrbI3eo4CxAn2k4wSSZpNABcLxugzgUz50iQ60lGqzetxHZDj
mKVnWmQUqFneWAn4RqO9XmF+CUS2dDK39dysu84EWubb1Fc1AYBNv0ITnRCHX2jq4hOM2OZEg9lt
zXqQT7OvGUdVtuZtharlPCCfNVDSrCWcCludOr+noRnsWz+X1kto9NUNjYU2mWIOfALBkFDza9n4
LBvLfesazd2NfKZXZ3bq/TCrsCqX0dpYSL+f8ZpqmGuAklUXJ62wm851/l52C0RXv+0AQDGCCmw7
w9c9GV4bTJwhTtRlo7mzULzV6zi27pUWw6gvi4ljfBNDdCmiVcZqW93s0lc765qrB/dNBBBHCjbM
a033C9ts/t22XkkrX6fpKQOk/0r21XsYS9b+lL2sv1eAQn8qs5dbSpHxZa4k90Tp27+mfsymQBRN
+QQou9kDmRaHNgECwWVRgMIxk/Lal+N4F9uNduhvdLkys4nLOa11bsf+FpNi2F6UuryiMnFlDb75
mXm5We9KQBowBWxniEhTsD2p4hsPhgxkItQJK8SHAelx9Kstq/bSQ8apdCqoeV64Pn762qUwQF3a
xbkP1nnwh+e1nxBflK3Jh4qjJgX8aHEplFVaP3g+Ywcd5XJD+IdfuOmmiCFA/cMUod3N9VIpZibG
AlRP497p29HXA7ubq3NZo9rHYnzoRtQvw5nL5yGVemTXvnlkLNjDGPWsMhJ93bykxSi2HHbd7kYx
2WT2UvQbZ0iSL2f2zDIy2SW7MaY2Gl1Uo6Ydum9+V4uWTA6/xUx+eRg0/d711YppXJhbICPmRizu
eKlnnebJFnAVaQ8carW2oZiCJBzHhXaf6+sz8annLo/VYyVkFTkajh98DjrcF8VNtU0aZ33BMui6
NBXzPEIDrMA24QPxusCcPO2wrkxEtd6Amdl48rHj4YelAuNo6SU1O0u8/oNDZj7b7rJe9Dy2Til9
zTmr7fUlMS0ZDMKVH0Xame9E+d2QVN/0VeaN8Uxm8gfDEiot6LatRFI5mzYztEBvrXIK+SXWcJyq
6WTYcXWdcmV9LmOyJ3CgjmbHey2LBgBgMkGnQZFW94A48S+VPQpgiI5XlDTYeXWO6bBW+FL3+Q18
ltuVPEEOkjPDgXqIeIzJb612pxdOIcQOWtQdrRXVlbmeFsNrbulD2Mi19VOUCyDgqTJTpiOFdVur
opZsb/Es2roYiQsoNGXzqnW28dsVCIlmw6ROxeWypb2dL926TlG+xDA5qr4+qs48lSLvuEzcN8vu
xF6zJmsL+im+z+ZWUvlmdrxrLQ18LraS6m7sGT+YjXZXZq37nbj6Z+Gl6avfoHt1scPoQh92DjuN
NrRczNhhY1644d6aYsT74SWLHTaA0PrA5cdG+17Qg1aKLk9a+iZr4d37yJpQbkUI7hgM83iw9KbD
oVZf5hL6DW/lceo76zQV6HG0vzNY01v/PhpX2cvlrc6ZpygKr0B4fGy8WPmmaCHPQjjZiW52n5SZ
HKRloVX61konuoZk2TamqF6SuHtpy9U75PaiHygyQOGoD20abu+9HLSHJPeuZS7v5ryO0GzPVqN/
xHV98lo9UGZ5wLL1mKv6IZ+7y5qvFV+FVe49P35Ixk68GhY4xxRHX5jA+A20zj3kVJ4sKp6V/kbZ
2RHhs5F7hsfZbXGPOZq+7TT1TLNBW182O3emoi6FW32vyM3HNV+sIjDdbprxegn7K1Ozh5Mw8UWo
qazZ9TbJXJYxwvXZooUtR6VZHXbZXr7NHH27NXVkuGae9eZnBQSWFHIyM7ib1CTnx4FbugqL0WEK
Sv4XMbsvrCTol/y5XzwfkEse52flzjXixlwdBrjCkeF51QdDbnrqEn5NazkMgUaXCbyy7yBXlbuh
XOTep28bg9oy/+RS8SGAHokA1+C4A2fGKQn+5QGDhn1HS4rY2/lLvTPceL2bOAt3SlRHHljTWz7i
UuoZxW/Y0YWUT2d+wFEUv+qta2zd2WdyOGA1MyAZIbsE5sgtRsh43hp9zUNKm3r5gM2/mfcEM5Og
a7uCL6lhuDZXxi738jVS5D7GjXubz4ZGMg/Iy/rQveBAX0NApMVpsfrlTLcIvBKbXljTKpdYzubx
3Wd++FM0KfrY0ibDh744zWMZW4qZEbBxa62WE1JwrW8cp3EO1VpmDrdFWl90TTPacHD6M4/q+aXU
+u7cY8D5dLWxR+OjyvBZTjn0P60cFF5CN32Dg9KfFDwcBr5L5hx8hs27WrcnK+jxYiThlLGEV5as
lOOgGOlQptnjebtmJQAznarjhsuajSe0t+llrCEt0lhXrhX1tl+fF2VAGEsgzcbHNrG0NtRWVjtt
meNDkMoZxj6V3pQfvVXYF+HNBUP/QjuAERiZKinjkdlhi5xQrztq0viENUfDTGYn1THWM1mGi2UM
V0hoOV3VYmakHmzv1UnFUkMh6xvumDptXsvVLbZTw0E8tW39YCjDYLvrYNIiAEG8UDDaB4RrDaJr
0ph8FY1OgZbCmva3VTm7EeptgzvIxkRQ+ma3cQdPHHUpnsHII1A5aZLfdfSlp8xps20ModZx6W6z
BTqpXes6IfpC/DG7IrtfS2dmxttJ62qN3IDhZLFaoBdueQLldmPVDu01l5yADN2mbaaV2sYtMlit
c8nnY7DI+J+Pl8329DDFNZPkNGm1yBPz8lwDy3hx4zjZL7gqAs/3hi3GyPhON2IJcP8BRuKHVWdv
TuuiSnipF2BUn57Y1tTsdWrXd3ttzPvSLIYNtdf00aeauRvYeX+WdT/haNRJsEnpl/dgDbOnpR/l
w+StX2aGahch90nEp8IB/K2TTLMCDX8h/kkIlI8GpeZjDZn8vrULsQFa1QoQJsL/njOnPORLMzH/
tg2GDJxhWqtrfwx+QwJNefpa0YVuOQ4w53YEHoqkstKgtFYSkspwL37fpFgQ/Okox4rWRXbGl9Ri
sWGi65x1ZgbHZprqu6VqvQOjwmSbiPorjeUT3OqmCiT9Iuoqr9HeriV4/3x+2J4cX14a2thjow4k
Vl+sMBrM1AxHL/ttybY/aaIsIzrw5eJVWY5lN/GeGZ3rj+DLxoeFqc4lg5IZpvE6MNtgMhakwOKf
LE20djCK3P+kwad9aul+A3+o3AdlshY8WNeuC00zp7EU3lKzP6PwItAozm8ufxwfuMBf+6RO9jT5
KVKT5m/pR/fQa9Y9nmVQjIQ1xHbS1nRr+TXDtZIFnEHLmq8vB1M1xOulSu9qH6YYQrn7oE+3GSaN
3boTVSbCrLDyOShbZ0xCPM6If6D8nQMilnFf1V5zP+YpcbClbC75nFpzOPkM+eGQGgd6fCYMc4FY
hbP1T6Vn6duoOQtwrWLNGXXMmhc1ZfWyony9ocYhnbWNfU5oKVlOINuombEHlQmyCsNOcc6scrjm
M2hsCQM99AZn/I5biCb4lKFemkV9ntYmPpR+yUTS7DhlfTE8kh6v7yz2yZFuxhKvVzU4yKLn8Wlh
6LM3LAUAsQNl1mv9B4ztyyYD9frYyGK5aLIWIass2lcxRy3ehDCWw70bzyoYcSvoUgIXwNsUNaOw
zbB0wXGbjs9XRnkSn+oVlWVcYBFg+hXZqWQl88mdhmUzWlmOleHWMgNvZlukrY5d20OmcDosMoDI
YIIXp9pPu6shZLajs2UDyWoN18WZcyClevXLoMvbJc3avsd96r25meb+2FV3qycaO8Chpti/4Bib
OjXKl042L3NfbRR9xNUjn3Nkl6G4G3XAEGXS2hfTHtR2zMYWsCG8Q0byZlCVU3OP5s9nNSzFXmlk
I/2Arhy/ilxXu6LQQU9QhWk8nVt5HaHChpDeUVaduR6vfSv8zzRJxd6w2iEJWMZATFIU+RMIpYJC
zBLuhXnGvPcHoxq5yLv5bCamSsJbqLULMj+zfnQ8eBvEfijjlY3yYicCMwSqjTRvE3TCdc5xnCgz
h35m7jI7El4vA69nAz6jhCNwAzDEX0WlbkernqkfULH1/Ugj722MEmhx4EjwdwSFAhyRv4eKKiRd
l+dJXzC5EEvidawTmZIe8PBgYixxm/ajx8ayi3F+IoHaZvoIWDT0aZ8j2KXyomDCYmOvGufHyVIm
+g6V3R3qWn434f+KXM/Cqt52h7Zk+VnACs6KWbltq5rT32Zur3lk67hhtP/XisK/hVZvplH0djBj
5Fd0Usl/Z1MMla7I743ZfozTJJy1rm7YJWxy1AwMxbZ4VLrIxmkQNXRtZw+8fBKMHca8/wiuw/sg
1wcY39KxKRKh/XuaJMuMRDX67O6cVLFZIU2HKLP6fPeXS/b/W7hhv/23Fm7mW//zf3xnn/9q3/7r
f/mnfdvw/0Ee3bxdBT48OuZx/8e+DaSOdA8ijQu73rDxYv8Xic52/+HYLv9WwHgSLoyL/7Jv2+Y/
uKgM4Rsuwrtx+1f/AYvu3zNcQjeBURD7FS4WUYME6N9CciMDr5GYaRrWpppChmeQ22usJ/+9g/qv
bYv/NFbfiH7/fBkikjfIBqlP8HP/nqrCxgvWMbaTUGTG+Oiavf7agr/Xg8xu2ZuiGvTFfJpPI+AC
FDKQwyqYdF+DxeH9L/bOZDluJduy/1Lj8jT0zTR6NqJEUmzECUyUrgA4+h6Ov3nfUj9WC7xpVYzm
RdjN8bOc5TURAcDhzTl7rz0qsYwnV3uBlRsmC4UFhu47+p9iAbxN3NhI61A84s2/SWyHw6uPZe3O
x1bIfJOngj4rW4FibVKu4PBl6uJHFuj6I1s8+dwnydihbnZh1wLD8x9jFnKqOCF4JiJT5E2V6AlB
A01CkkxnEixx/snsO70+HgwuL2A9FhR6Cx32/oNRQZKTgaDL5YSsBub+nTt5j1b+FNqMt/8HSTwh
Yt/3tR1f6OANYD1M4OtxoSrsXsBf3FWUKhyTvvdASwfdlkcqBYl8F+5vHj+fXjz3hYGVKQjMgA6l
50NY/8nJTgRsBzddo/Gp0I32hT+sQ5kW6y5wg43VZyXreOv+M0smI5mrUgQkAcUwcT8cRhVXGnBz
+sQBCx/96QJQAAh5N0dOmBnfqoTiynwISCihGdMqqtpiCxwWTAgfy6W5d7bq7T0AMIMGnz6mAkyi
GDL2XzBFKnsIs5GIJDBc5arv8OUhFTLGRWyOlUkPgL3gQnGCu/PCcBhXVpPSNSWhPCZ9PqWSqbWd
NudLtAG90VpxjBxAyVdJd0+Yh6+u2X+zgvUJW36kGkqorSU7RZ8GtSZHVA8dE24lCmZRXdgcz6zm
vTG75jYzJVVKvXLt93m20TZaprNlM/GeqXVdSPVQhkSxIJ2Eb0R9SWGGorftL9w+ReCL/1C+VSpB
zHN+pM4j8fCJOfhITChtHraWA68FosJwKsjjIZYHRdjCc6pnFQj1Xo7GJXf/gcuagcLbASINbQHP
J4Sig2tlbdk4oYxhM2ENRtZGbhkwia69NbFPf5MterLRxZXXAFe7E4ko0XRX9b0ti4kWEo64pRgE
TgEzYius1XJNphm6P9Tw8sKYPpgoPn4pzl6wIwwjw3Dn//7pQ0JeQH2oICtM5WLYZtJPqIBO5Fsy
YZYPqVWCvz//Hj7QUQcvwjJsvMQgBmf30YEVtovwH7RkTtFucv0HG83DX4EBRfRNEaSA20MKZOiV
Rns5Uyalb4AoAcJhu+l+mrWZPNFZm4saIlBXdLOSjEDyBLvjgNriKRLWhKAB49mlteZgRZsfFHVy
24dmMYOAnAPv7KT6VgYWr5Qv5KEyGxqSpAPxxZ9/OkcTm80fN9g92raD0+qQsqMwcDrUIpliLEt9
bbuxXfvKeKzE1HKkb1BvlGN7YQ4/2FF+DFc+DOAzYLToTtsHgwC/vCmw4AicnQptPiqgSW4JXrIJ
Giu68odVqmlaDA1hVOxxx7TfNkprWVgcU34/f/8nHjPQNUub9yFzts3BT7FUP7GzKARTLBcjgmHa
hDHyufNX+chlPBiDCD0tNAJsVWAzHEyfmZ1ihbFLsUjQwV6lDlEaCKLnsBEzcGk1h5b11g9jehUY
JbaFxBupmiVZ9AvPBtDz1EskR0jEcKEbGRfgKScfwWzz8nj9Gr3F/U9SFV2C87JlpBHFs7I7TVyx
zwn/+VUcHQCZbehsElnR9q9ShjUyN78Wi1Dq8MMLNJr06c2X8w+aHe3hpMsnbvDVQJ1h43nwrbte
SwLbyHPWzSjbCKdJthVHxV1QmdPd6CThzrQ6nFeZG1ydv/KJD4nNp+bY3kzIYsLfvz+DXFcbgRqZ
IlRGYqIMHETC7Vh80RxHvLpqoD07lKG8P3/ZAyrdx7fkYF20NdtBlcfF96/LQR9LljcvMwPy/Vjg
bq6lFS3ixJEPggVzV9ZtuG06s7+yMGfczCXhXaJTy5tSt73W00F9sUMVsMQ20yWqxInpns9qXp7o
rXGMPBhblEtVJqWHAL2U2bfEcbr7mWZULlN/6m/RsdNSOv9ATo0AVsB5NmP7dLTAjPkYm0QeEYfp
2dmiyprpxhpE8Z6HPiFXutmsYtM1vyi4Eq/nr3xqBADFY1kDSg0j72AE9GZVpVJivEkJeVintcko
LId+JWKrxlvTOQFKLtk9/OOrMupmPYTLttR2D0Y8baa6T0fqbRXiR1o8Vfhj6DOiWWtz6MaFrcdd
TAwZXaLz17VOTBv4dXWUmWxQ57Pf/sCrxzobOqeiXqegszDoijk2vTL0rUP83nWYYwVY07srxbpl
A0aVVZr9tZl14o9qgcEgz7OmcFf1mvYnNgIZ7rIk9HRsSxn5GkBVZElpTU3vBP9Nxg5RS4MHBAEx
ggjo9umak9hEgyX1vO9eaGW4SEb2PDtkbba6aowMBfWYTQ0+HdOpi5smUQ0ZAEWc7ajYE1tV2Z7z
ZHiAEZaGMNw7OXQWOri6SdGC5BLVoNu6PR5Qq9FxXxC7iy5q7Gw0UtnQXAArHiDMPr5jzsEw1fmY
LduZ4fGfN0ZzPG5nU12Dc2G0N3APhrXUU3oqJrrUbRfmaJ+zhPZlnw63wraKGx8Vyx3xQdZOJVVx
5amuvJKR6d9VrWZ87c2B8+WFd85vOFjFmLhBzTvIIi2gR/u/EfFFCJWCIhC+H+e3ZE5bKlH1FzLg
5xnr6Cr8fU/jcbgM7f2rEGMPUiMEKNNHJSeNzIuylTE4If3bVotXXlCoW6zPprPyWsBucYKV6D+4
T5/THiwlgxVxHvqfNqntkHSxUqBOHSn0V91QzVL6RngJH3ViwuAkZfPhkgRuM0/uX4bzW0YkTUo1
obQdUi3pvuhaRytplo4SBQdQSGWlf1VYmrG1jTreeAi7vhnN5F+VcUIbLVN1/hwVTNtoILSlr0fk
pymZ6hceyPGkypduUfOgTDNDag8eiPKBMiDTZnDmLgtFbtJDKTX5UhYk503K16+oQb+MreZcWFUP
wG7zZ4H+SJ/37VyZTMGD6S3Xap+kLtRS6H/sXWqE9lcUvMN2zOp850+ozWu80+ygXPWGg6S5lqAA
72rajiuyvKpLpMHjSY+fY3F24WmwMf/4uZ9Ghu3qc5ByxV5J4MfIChIMoxypyfnxd+LIYjH0bdg9
PHSLOfZgZGB/YXeI+a/GU7Dpar1ZVbXCAalXvbFFnjd9Gzjv/5h0DdNRLQeJjSdTqybWCmuTaibE
XmqoCDf6KsKJVKT3hju5W9Qi2EqqOvtx/gfPc/3+J8vv/Th5zoEQfLj7v3fABIwdlerAMBTvFisB
nSMNNUdsj8ml9PPjr8aiyKfNZznDMeEj7F8rBFojdMWzmQJ0Et1UpzHebfOpUprzFMMwW6a2ct7P
3+DJcQi+7gOaAFDpaJuVUXWrR41x6EdPrhVUG/IFmZ0NKDmIKBO6igKExFJwmEqWyYRXwsSyA/Vo
jH3URk55AeZ86pFzgJ5pdzDo9ENSaG4S8jhwjkKRjPA3JHWshJKKGg4q0Rhc2FSdGpAgWD3gVZSB
mJQPPkMzcigL0IJbGLkwHzpASPECQkLFlsPXIj/ZoW83k1XpcdZekzCfqnWgRaR3ou4jGE8z7DFF
tG/FW9eZovHVT0NYCCnp5fIrynE/3rRTlhECazuRvjv/7k5MXtY8Ujji+NgzjINpNhOh7ibzx+T2
+nDfSyl3BVAxTF99jXbYSr8AY5LLkFLcP+ydfExfbEIBi8wlc57cwbWrPJka5JxikSq3v46bTMeo
JjNER5roY3Hf+mlz2xJeWCAtTYPki2YO0/ek9mRwaU45MXVRmzcpzlLC9Fly9r8bZeOlKnudGhEm
xu8DJCxqLqGLEdB+8pq62fWTx7FBM1s04KJ/LdMqbha4AuRTNTTjUtKoDHdBGWkXtj7H6z11B94L
eMi5jn+IKovp/6dOiPS2CfXpRze00tlgj6QJ3otm2g6lX2MUiav+KvCVGV+VHDTKp/Nj5MTD4fXO
9WsE0voRDlUJcg0aNyY7PsCJwTjJV6MK6wuf0Ylv1jE4nnq0Q9x5NO6/gtxTqvUKJhFAgnhA7QpP
IxhxlyywgpDV87d08mKsn5Qc4No41sGGMs8cv7U8mwQidEf44aX3s80zEnhH/fn8lU48PMqcPDUI
byzV/sHkkJDebKNY4gPLg+qK4LOekOw0vlCCPkgy+PiWgAYZNtIuWgwc0vafHmzfXlndPOP5DuG5
5TQ8R13fmFdxXDRvDnJF48pNDH+lUj1dkYIjUYOJ8LcxAOtakMX60+t0Cmqe7UL3CCsQAA4ORP4Y
arO+YLKCAKilj//84VDwMB2qAyDHjXn0f9oxUFu0PWX2zACjp6/hg2AZ0Errwhw3v8yDBZgyIQVD
w9AdqgHzK/p0FXjO1D1CriKwOy0bJtZtbDT6E14zVOLIIi+MZGNe0Q8vSNWM10AjzLIOD7tVlIiG
PTGBshE11HKsxAsJwRXR8KQohzUEtzgLxlvN0ZDkg8lftcmIUCMeTGOFn3666pCK407xsp1D3O6m
8moDG0logfIyb2f7EpK0FjXaP38bls2nDmhq7iEfjCFjIsK6dAMiiDkzcTqt451Qmlr/B1eh3Me3
zrxPw3r/bURtLTo75YhbTPgIa0KYFq5etxeucuoDB6pLRc2jeHu0rk0hMJohYNPVFCCo6tEpTby1
CFHnvKNLMMdTF/PYijK+6PM5hw2+cUKXW6dKzEGd0W08xPVV0VBXsorQv7DnPzWd8Im7JtlDGgvD
wTtqzKRCdcrQmmyvXeR6TZxWm1n359/RiW0kNDFPpwJNuY4Wzf47IlDUrfuR2aSPXaK7fLfeFOjT
sK89jA2wlj6uLryv4/uiQ8Pn4kFYNTjwHYwKu4nr0uw47oWcaxf4LMqvdisuQYmPXxQRFQDM4Jh+
nF0P5hsdOw2FDlayvtPSjSZcQBPZpLtrnXCy7flneOqOSGKn56sxD3Ai2n+GndTrSNRci0Octqo8
US3CqpkuzG0nNp9U80wGBEl4NufP+ZY/TW4JCKCY3Ep0T30jIBQ5I3ipLLyGoDbsOokDuZFp/aCB
zbgbsqi6saXqdtSbgTuEYDUT6eA8qLtf6Lv9RwTLOX78ST5jVge2cf6RnHj8DhhZavwmgp0jwhoC
KDPOQPosGvx5nBILWituO/g0ZQPjx/lrHQ9higbocUDWsTGHZ77/XCw7oDSiUyhpkPkvzJx+nxIw
KnOzHuelrw4fAU60/45q3Etq/MyRO9HM2L/uwaZWYF4lR4iBPKXTtLZr86csy3TDT5lWiKG8LX6N
J7KobX3hKtArfp/8zBIfbJ7CYLLp2ww1OYyZC3UjnjA3vL8o8cNoaFFEo1dN32b/gWQOngOFw3np
aFFV3jdqEuJJKycoGHVIijk2bXJil0YY6n+8hu9xWccBeBm3bgmSB6GS4wKvhXaXOyXWQ7SKFccE
M/QeYwQx1o4Xn3KIBh76PE+3HLUCE3soXg5HsDP27bVfykJhZ510Y8G2JDLxHMwidc9LIrbQjY/u
u/enyV7Rz8LkQN4IaFN7mnS5aseE8CEqXdpf6dQ4D5TIOdpOuFXuqVVJY0E4RP6rL8D23bSo5XFc
2iVpp8FojvaSX6nsZTUwvG9Tl8LnrPalfdsWRj4s0IWoF9ORabT2a92Nl2EwYXhwNKO8oYRYqSUU
X0QzyZQMv0aj4kv2kJvgWat8+9YlocpeAZTB5SlcP3p20Rjy1cFjGhZO4OvPVT3k3o3NXr1Zs0mj
sRVro9avhxzD3KLsdP29FXr+7lOkzNmgRWTMJzwT4g/GSCBrEML6Ti84ZPPSs93XiW23l5k/Guic
2SuDhiIY5Ydb5dZvnPSpsRrt3roOQTehMbX7fpuXuViNOgLrBVVC8gbCxk3cRdC006/K7MoXB0W9
NfGEhyC34SCgWr3vDTarBEeac6pZZsJwsHMZ0ZmSdWstMjQEUCb0wHvAAk81FWZKOWxjL7L6pYij
CPRHHacPgAfH1walxitOk3sTPsRVHTu1vvagqkLuMPRfSV8VL4EvJrTcEiidksA+vGFEyEYidVh8
s7S8rJeuZZZyBYsSr0mlyDsnokuRmU0UhE2fPAzb73o/e7FSt9GfKYCYxHYDXDTXGGxADmYRUc4U
vjK19QDYDpsBBEW0MvrWbpdZXxrf3KAb7zXsIEg2dE+8tLHyfsmyhjGVe+DcTP6tvlRjgx5Wwx6F
cnsqh7dGpzi+aHKhPaWVxMjXOimeT4MA8HWCgjO77iwXdo7rhS3oJk5sDr4SJ3iEN4baPO1D/XZw
nCIFfqG1d72K0/dEZsMdOOT2PalVIa9wI0nkjewDp3x0GJzoMR8LKWFBVXUc2wtqsorZHGXpDQaI
2l3bDjzdRWkWZbRxAGo4a82ciLdH2t2VyzwIsL8ov0NNbsFgiFaYjYKf1jgh2s8yC7XJpALo7lrv
ZxC2ymg7ipEoId/FY2D3AuSJ9B3CqBHvAoy1Rq9Ot6MXjr9zws/eqqqBvTeVWlcjP8WEv6DYVT6n
mcwLonpgFSwEbcr3zk1EuCzzuO6WZWhBa2tg0znbMWkAzpQDluT16MQqu4m1ikml8vUp24neBg3i
Fcp8SeqGhJ9MV+YNv9dA72Sk/Z9Ed/PviKw9F8iuPXRLFz3rNSYSnO+TAZlpIYcs/qvw9SFduJoI
Xp08LG5zBaEPtVTgv2lF3r9aJAnx3iaK3ji4x8FdUF+rEr5fTbdx6XTZV5FmhbUU2Pm/a6Y5vXZz
jaKrHeBDkZWTAASXOI0ge04thpjBzDkU2M3XSbdVvwgm2/jh9hFeL6bsbhk1cfdANWC691WIpAcv
G0eiuJpMtUWgwHIdmOC+rivPiqGvqVqfEdy5/zVvivRX2+gRQdlyGtZocC1nFcZiuJ/q2H6H1dp8
1YYC9jdoX+19qLrUXcHZSDSq45Umlw3L1NKjWvwHOLj2oqRmROzDmvAeQVcMxw/Nh7PkO7Z5xCXM
/0VRTA6Sb3ozD4MHN2ipj/0olzJu3OuxnFrCTSur+4IZP3BWttVXAyCtLhsx+Mbp99AcKm9Lpcv6
rsOEDqFKJfJB86ronfMahfQggGdqUMp/gS3ZPlpGP047zTUNVMkuX/cCUVX7okV58DEBZUzpsrqr
XfiKizDSJsYH4J4/xWirlxaxRPLo4P16Zeb2vVvN4pyMgL8sfhGGkUQ7txPANXrU99g2nfTJI04K
W43GYrXw+rh/rDW6c2tOq7RWKiyI4kZURN5SDop0ufAGE1x303dk/4GhU4oI7LG/jYN2uDXbIPoi
ICL9bPQG+Xo4pOq3SkZMBxLV9XTl25J8G9PKASJYfuS/JVqSATJLh/omYtFOr22alssEibsDZc40
7tq0Zt1qbROio6GcgJmDYKyv9LGx/aEtQiXmo/9vFxHlSomciLkUaIgCPVOgo2eDLWANgKIzcOKq
GGE5F5hDdyBuRxtixfVi7dZm9DR4U21sg8bY4h9tMIiE0XU48MEpUdPdTAKZAdr24tKgiY5dalUw
BAnl8SZx1zh+FC0b2wp/TZbKmtVkDcadHiBlW9PHKnZNYMM3wkQ9/LImyxyop5lZQc/An7ubWj16
6yAUFiZFr4Y8i6MzAFQEReLdKfLsOXUoft3CGZjAScUYy7Qqi16xV0L2hMcD2awGtXdvZBOl6Ckc
zGjbtiZ9SiaH0LkCQGu8xSboA+w0LBwLBW3wG04merLgh/h7Iq9g2WGK027rcixAuGqi+IqBEiZY
PNqttjVUPWAY0XuQt6EXop0g0fq6U47DBFPV4xemZq1eIFWagrs0JxgiM9rMX2Uf6qHGzq2v41Ao
m75miX8wRBFXLI1Sg26XJFAyVoFuewBx4QMFm8rC/LNwo7EHEdV4aXcb8OZ+27U7/KCiacEZk4H7
6HuT7BdpLdHJ03XPfrInBPKTDX7DAO8tiIKYlbHRErOOXpA9n4ALMGrxwnHnXSkWcGbeoPONcuX4
kqzJpvO/Ctm2DyWZunfOVIVfo0h31XXe8PUayoTClJn6+FDntY+nuJdWsvTg4KaAERv1xubPg2xF
0qxcBdpQY+7VY8wGZYX1YslepbkPVWr8SCotYdKaVAJDsXPcu7SJcvwAHZYGKJqrrqz8P5J8yZ+d
QZtTmxRJ65aoYEjqrKFESudhDmhq0PqNaSp9Z8t6gFJkCJQuNIuMjTsCh3hwGg2Hq90affjA9xGB
KmrJiVviiIeQlITC+zEgVIHPIWHh4jTBkLzw4k7JGxfmsriHhpvWK+yRMrmavVlfujwD2UVaUmcv
hU75bGGgOqi/2B3h0ix3WZKtKzv1zRWEwLzdGkJ13tY18ri8Hj2ZsE/QZB1uRIA5a+v3NYSppAMi
6YtufEprIR+LGP7xmghxAcWyEZa9cCG+PWmFCdnUmuwe1ISewK6rWj9M1qMtE6wxvZ+8II+yDDj4
hfZsZ2743S7GzMCGMWI0H11Ctsg3yzZt4iu22QyVbzW4nBodqid3vm4Cjvb6bsDT3+h0rkbUBTMY
uMtXwJUAcPRwIwF0OI0769EqHyVNPI27PPHcbGX6I+Na2cK9TUZNz4BCN5l7mxam7y3YV3VsXyIB
IXoYGv9BB+/sQePvg99934buZhrTEBNMahtQrjobZXOOx+5P72J63flsVr7A+dLu7MCY5oujbVhF
g2f8YvUcn/mYbJJYEY3fF+ZgUycps28lOSnBFfTW+odW+vlX1NpJsM60ASDa0CfAaIxs3laXOrgb
Arqcdd2FNNbpDTS3ltW1cLxKTWW39dSJcD1pgV6vcX+WOxeDYrOyBjYFBBDYxrSBBOOCHILiZkAG
9/BmO26XSLjJ4EIg3irZrcuAHAm84hzuF0mXwq+E0Ds9o56v7my07OYO8wzs3hYGQnafzBmDa09L
A3h3eg+3JNArGCYoGyy1s03Fv//f4VRjEe5Q+RQ2m6sFm8RqGbY9ZlF6MI1xodp5ovtHeYPondlj
gNzlMPYygQhBfO7AaqDsEl1y+xs6Hec8FSGg8vSA5+DZFJ8H7b2pu/o60vrmOi3H4C/HGaMLNczj
Yz8pZ3TCaSLQ/qN1sn/KHWOQweA00KKLobtmV5hdm1pQrcknxeCYq/SVtqG88AiOC8zIA9Eq0MNC
vKcfBogJrIwc9pG3maE0r1H7s3+aWB7A4ke3/If0QmnphK6N5002HY07esocRPfvUmhxN1YlyrFG
FMWmaGW6JjEjBZrOIsynTsT0yh0tJhDDD2ZmqoCPCfUgih58rco3E0LGa33sUHGAFomWg2GxWThf
gDnxUJgdGBi06SmMHkqgBtl7JUBFvI59icU4oYaoFbeRNDdapf8+f635re7XNpCoEoWA0grZlXZY
gB2ElmZjjqXQ7Yvi1i/cWuykJXxnbUYEqC5b3wpfumkU4daMtJmj53m5d6GEeRCONfdgeCPULz+i
etllzRWYT6U4VEi2E87NdyNQbXZdGJND8kcUW9iB6+FBVJX+Ngb9lK5A6QtrpUyyo+lLx95vITQg
O+cfyolSlIepjGoqYYoIPg+9abHpifJD291LNHdQFSyEvMy75ZR491k0E0eyqMT1WHnsVia1Sjuz
2lRd0O9qKfsfPSWSdVdi7D//w45Hxvy7qMojF0H6f6hDrY3RN1XLyJBplmKiJI3FjcEPAjgVu3QC
5HD+eqfKjuhyXFKJ3VkzflDNVqhA8zoD9Ms6AnhTJM1fbkIWDXiSMLpwreN7o8rmEetIoxRL3qEK
zDYDTtyk5nCYRZGS6SEH60lWf3Jh2AtDy4yf5+/txFRgO7iuHFQfH0L+eUL8NOgI+zGS0qLMbDmo
SbS2zyFmC5L3wGWMv4MoG747ds62SM+qp0R45ddK+da6s41+UQWTzHBS+2BGUpggW6AfaGDO/8Lj
GZkfiNuFdg+qNRJJ9n8gGm4s7k2JqQEmPWJLSGegKiTMC8gy32B+agTdFWpz/qrzO92fEdi+O2g+
mRPoWvsH64AbsmNmleWqZtHdiFGHJpy00l/Jwp82jevQg/NM2IlVMSYXavLH12ZBnIXsrkaSAu3N
/TsmXzBIvJxr18BBrotk8HZNnzU/GiP/yUk5+DZmFA8bIS4ZsY4vjNSVngMeEmSvNFb3L9yKXquY
cemb54P3ApyN7Om2neFJ/nwkCBW7a5l0qG+AFA4X3vP8x/efOJ8yKy4dFm6fptv+xZ0OeW8ZKCSv
g6qhd8LWaXE3X5hkj78vJAjoA3Basa54R2I7IgUmfVYfAn63vidIq7/VxqRvmnxqrrzUIa3q/EA6
njwYPTTDWBFQLtPO2b+thDKFEDbDt6vq8CtwHW+VS5zs8GCaC/PiiUth3CVwgYljlrsejFmYQrA6
Lbw4UdpNq6klLIdoKCp+VTBe2kEcr5hcgcHC/pb+NDe2f1shZCLZRxof5BhlN06Xly+RRZYFfcXc
+wJBd4TbJwYcZL7QdsNk/DH6uFihs8Sl31JB7tyiuEbLnSyqTkxrKjbBxuksgO5J4g7X8JKjC7/5
5OMxTNLV+ahwSsyj/9NM1/sjctCQZYPalfyL7hFQqGLQN7E2TVfnX/rx0kljmnftz74xJKiHOZc9
jrkk9fKIgAABJ7TuksZbuUPT/oWcHC89u6j+zUjCKbuWc2QyFsc46n9WRpS063qqq2zpQdRwVibt
C+O+jPzQvzDLfIgj9j44JBNkMRHLxGKDgetguJit1gSpRnbgRGtQvYTxGOrLAS+HT1ZzTGE8BPmZ
bh09j4YtxBhfPSEmalANJ26wgmOvjUsEETVSD/YyG1hTBb6/sqJS7aUFenK6QOIuTFuj3hAe0ALp
toLYWBi4kyAyE00yXGe2WX/psrhJYCyG4xo9VzReCYB/NCFEMqq7hi6FceFD+djPHdw6TqG5/80T
sNzDuSYIMo6rgPYgbHaIoEQlxlWqeckbtQezWJF+kck19UOSmxNlpeWGzSO1L4SC6gsun1HdVnEx
M2cHx31sgIaYbykNh0dIEuqX60qKh9KH3LJ0Wl79gmNG9yazwqDE0BOAspZjDEilAcPxTwUx1C/Z
Pvh8k/yPjsb+GK/CIE1YW6Kl0Djowf9wl2WthgvyyONNA/oB9kKmzRLJcck5GDo8KS/W51BL2QXl
rcw6f9w2OeTsVZpZ9TaePDE9qTrIKXXHebZDctd0MPtJ5+nLopgJWgROrMKRHJMbKh0zOtMb5XRB
1XS0pKA/AOHEVtEzfOJx5//+6YsfCp/zDbIkLEnAQaDc9Dvygp31+Y/91FV8pkEQCmze0WjtX4Wa
iC35WCkiRW5ITRzxAAheGZcXRu3RlOuiEHFxLTODufPmZP86gv/faDKCrWGLRys7dnT4stO4Vlmb
F1sZjs5NP3eLls1oNde1HSf2P90U8Qt4npi0EUJBijgYXYOW48OZ+AUW/LhNY2nFwsV2dtu6I+CW
zARTYQnd3xo0Cr+df8hH6zaX9pFEsSdCJEs/fv/mR9runRYLeqtDBeQSM8oXeozBA5OOfg9yNlue
v96JlzrvOGc6BzeLpXb/egFfeS5Tii1tmWhXY2r9VrjuL7xR9/gqs42bI/9s1JyPngdXYdcLSa2X
y9jJ7JeEMnWyiXyLan7NriFayyaBiNwIEmoQj0LzWk/4SFWJKmygtoQYozD7r0XcdL+Epaftgvh3
78Yl86vb9cDtX0zXGd8DEXXMA0VDfb0xhukBLZtxl7pu624Am7rdYpwKs1n0/NI3YiR9se6ShGTS
iW/KWbq6GAIcUE1GDcB2i+5roUqoCyniSPr9uRCPMXrA4C8vNQlJwEjjhKBDR9Nf05gNsPQiHE5X
iUAgsGqtjPguCs+ZtfITImg3LPQjdQZWqhcjwGm9qsvSuOfwPRTfC8o/6mY0kgnh+di3BFnDEOU8
3oypvsjLluQ7+trN64Q0i/i7sCRZQUZR0fNEu2ImZU2QxJPJJOEK/FS76lVD4wrwqXMfIroyF9mY
Bt+lqPufTenAZCXpbWh+lDSgr2y3bOMFRY+p/nvK+B8Oyv+CD/LpQzuKsvz2M/+Z/Z//2sOgzP/i
bwyKcN1/6axgaOHAjBFrP9uT/o6xFJ5JWCXHEhszJtU5ba6O/DvH0v8X9UN2W2iy2NJTg+QISRO6
jaCK/EtHG444HY0owxHtyj8BoRjz9/j/9w0Mdp8JiN0jNUIfD5TNL/+8oOQcLBrLH6111UbRxrct
/dHAfbqbUEutcLsZdyLr26t+Uoa5BAXnP/il43zhO5HQArRkZXSNtZQt4g3KDTb9JCRdDMFWrMj0
gUoX8XdCCgRLl1ijC5tSc56zDn496nQEpYZr4r36ALB8Wg71VNi+H/joGYTjfcuiIEaekhlymYWK
YOLc/kEFmlRCJeGhUOGIrtW8kzFLzmxgrmMblmJEEJQWbyZ2rXO+ALt3BEfXTV6SgOJ04OmKBzYN
1etsC4e5m/tvQepqK52wgWFlEJe8pGkzwiON+pvIh+kEhq1dQeh11i1kwDutz+JdUYhmI13oYknn
GZtqJMKgzrLxwg74+HkgrOZ8z0YJuTh10P23addaVnRpYq69Ohu/EyNKzubUVeFNAOqLtqaZvFba
BIWjq/v3T6P+298PfU/mdTySHJZQJNcUN3CsH9aU8jTPQoQP+roDuLKepO+DQqCEVnjkOBNJsknJ
QFm5XUboZ98/I51IrkFj/zr/M/ZrK/N4ZjjPOzjT4gmA3tl/AkU0J6iOXrseelMHZmoXmFzTP8L1
ni36nlc8h3hx/pL7p7CPS7Ll9ik2we/ARz7/pE+DsC+joGvJkll7AyBfdjmvWVU/NB5hgecvdPx2
Kao7xgwSQsh7dLzJyz7M7clp15YEucu5dCLMs7DbDfJXi+NLnUDU9Ixr2Uv7wr7zgMHw902yT+Mb
I2Vh9lHt32QwS1rKsgNAHcCNycqKpouTk6zRhO461WoCF8j5GNNmRczycx7I9D+4+Zk5QMw9D+Ho
KTcihLPRo4ou7OBVC4qfY+W8SpNcpmpol0ML1DF3vp9/4PubmY+b9jGZUEKias/pb34hn94sWhE2
iB2xLuXQ2PgGwobEKO+SmeR4/HC8YTLH6GHTHzikRHXsbZvc9QEek4i9ohQJGEe1zSJPrEuy7BOv
kWtRZtZgAfnsew9qNy5eyKRqAOImgXXTVS7JG/Zf6A3Yr2lkz0xglyuywncTlgijbV7OP88D8Mz8
QD0D34zNcsjWng7R/gNtrGlmF3H51jR+10lxq431m6u1b3TndjoBqFiMgkU8Omx53EdN+G+D9NXS
npC4oC/YViFCg84j8jtxf5z/bSfewt5POxjgbZNFfRDy0yh9XBu5/823CIiwmt35yxy0RP79CABT
4V1iemK+3H8Ejsg4Fhrsv6Q1PqLBIprNfE7Nul4AzVs3JKBFWvSFNifA9yRUCw4G3oVP6XhY8xaY
oD+StU3DnWfyz8Ma4QLclJFB4GEkc63SXw0k6Vy40/3zzb9vlMIneCHwBgy4/atoBb0MdAdcRbpP
oXK/t2n7nLPa1mPz9+bzv5UYH0/6s3+b8idXxW98OOlLiLlaZXfEYE9lvZtC9zUuVANWObK2vY2i
OfbAKp5/kaduD4sOk4NtYnQ4bDgii4WJIRtYhmX3PfTpoDlR/d5a7nUfmb/PX+vUZ0uZD6MaXSt6
ee7BZ1sJZ6KDVsMrxa29yhBmLW0PUnKoipGsQzJ02dcDGm291yIclugCjQtv8+S4xWLB3ZK7Tv/s
4PvoBoJoqraq17VjffFZ4smH6OWmDSasb91fitdyq+twUFEUb9m3PsQ99JYLz+F4j4Hp82P+pxb8
f6k7s+Q2si3LTuVZ/nuY941ZZX54gx4gwJ78cSMp0vu+9xnlOHJitZzxMiNERUj1yqw+ykImhUQR
gAD3e889Z++12YS+7O4J0iYaigggtbF4pNN9PUnykRD021Iq7yntzuxdROhoH2pIksdYvPzi+Zf1
6ft6k+enLWIsyBj4UF8+hz6jMRQ0Qe0RLTWR3CMcLHDFa0RfoddqOQ2ExuuTKFkRCLkYz1qsQ6Gi
ha4gg7VowbvnyGUT1YiJYxaSDcZh0SUPSHR//kJ/vDgZhYtLM4vwAACEXxYZ0cyNEAuOxMal3kWd
Yu5iC3WNScDc3AvDLzoLPy6dbCU0FhRsogu15cu70gyy3jFwlxY4Wv8tSaIbjYnfRy/8qryVf3z/
ucl5MiZJi7Pv6/w2jsnTATMmelIlb4W0fJyVhCDSvDmPAXVl5KNdDYgKWVUZQQIB5j7YL8OmZKja
oSC0c0MhOzwcmVgkxnOrmz3xIzAQyjyTgb5STCCGudSoaWw1zUxbk8faZWLs9kqnOoZIqEyb/6L1
+PWzYsAhcwDjo/qs3L+uxkOXh3oZVrPXcYDyNC0zLyP5E7Y5qz5Q/PxX6/LX1f/351sEIXiKMN8v
X//T6g/uMe7Fsp69mup8X8SidmkC9Kg/vwK/LsnLswCBYEoEk3CpWb9/llSNpCwSs9mTfab7cxm+
zmP0TEbMAYqFZ2Hf/sUTfr00eEKFc6DOCAAOCFfj9084lkNINzOZPDkwgseSITBpxNULA6Q3KU1q
O+uxIMSFmv/ieb+QWOCULjcaduSlSFQtVsfvn5hOaRu3pjl6aUVYFLnznlwot34LpysZGmUn9wRA
afGdOX+EunmTi9GVbuYHnwpoLrJHWSLMtbfCX2kdvt6UvCwOCqxRdIyBqn61ko95QEAE9wJRrAxq
/BGrZOkHxK+WU7n9+Wf9ZTb0+Rag9fk8AC3D3a8jfsjgHW3vaGQNXMRpM96rQCldtAAzWdg52TvM
6l19ll60wV8hgGwcTn7wRaFPcHmYRFxFrz9/TX9xOWBqWzQw9PVBiH35VLpKDXmuZKThqLcrDF+Z
o1SEZ2nG/CIr02PcBXReozRc/fx5f9iqF9owTXP+YwleDg3fXw70bFjPx3jwpib5SPU5IdnBQO3o
WmMeeTLRDQfY1cVeTxUaD9CpDbvKqvbbz1+GrvI0f96plpexEBhQGTEI++Ej6dJK6YNO6D04Mco3
rfSfkj66GkS5IwuyfQcXot/21DZItCUruK7jctqkKQl6shVeBLPeQg41Dx2BJpuxJoKCpB5atDk5
SftKHeuVKszFxRDq8KqcBW1L2Jq0tXJ09gV5Vk9aBn2lUGbxGTUDamm1sNZd2HX0HXL0NGSl0tIX
4dGUmZuiBDgVQ74mN0Fx5IlBIdkd8nZU49ec/tpu8Xy+NC1q2jYreJEdfdZYLlbkEtxjHxivp3Qm
CmVgFiLrDYGOqFZtuEfFVYabZx1ameGFFY4pitHUd4NhGI/Evaqn1ozpiuhibe7HgeirxChibV0a
UP1+Ubj8uMazMaoMzQ1sfugRvhRPcxWbapISpDRkHUaetPLvZMnPN9mMArVGxfrzT/8vLkI+eKo1
jlh0GH9Yk4SpmmKtW6izuXKrBeodn+FrYZTPXZMAv0GZqM3NpjIUj0T0X3Rg5B9XHv6xi+4LPCBi
q68nnCyaczPUSWUrjcC/76QSqXVkYAgzRP8t6mU9IoqtEhxk1uO1PvjDQyoAagzT2tgHRqF/9HHP
hRiPwp5AoJJshzQCulVXRTRTNrGaJeI0XouTJZMOWUVOa/BAokZwGkoj6aQSxbX++Rv642qysBjl
ZfxNQwB10fc3NYSYyaqHgbsJBCj8pTo611YEG7kcuXZ09LNmPwZeKxvoyn/+1BQCy9Xx/b3MvvI5
i+PsrLBpf//sIXPJwPdpQ/hhnEerJM6JkUMFv5ULs8W+Qpf/qYiwB9mIFIxtXZJWZeuZkF35Grld
oxlFD8GSzYXbL9rmjTaeZ1/DIjEnnbqPy2J6NPVQ2cpl/5F2o3SKQ7PZy4mUnsxB4uRUYYEDBBSa
1qbFrtKvhGgqzqAKnnJJOolGiudCLtR9aRYEtA2ELljZi5LnAfddW2yVppEfaiMznqfCIvSccekx
H5Vxm/qkO5WaXJ3bVCbNh3L4GmgDUUaq3JhE2XZZ5pUZkRyCRYIiODz5Fmp8wcxVULyZ/XZDHEn5
FBLnuY59HbTOuGS65WXFdIlt5jGEuXRH38byEjWRa88H6OaUVRzEwPTpL3glWli0+oRdHqIGR9Ao
TPzeh4Gx98lzJ9Kt6ecXIemEF+ps6bYZFO1FGxGtO4KVsGsjH868uJXKpzG1CJvGUkmMTpeukDXN
W7EVoqvUN6eLRLy905MYYguNbNAnj5fxDvQ0MrY7abAJuRKxCpjarHll3haK21Q57p2AbvKKrCjf
Cad4PAIFBVWFTKVaxWWI4dMneVBfT37Le6EPzW3WtnVsD4FYPhHRW64aoo0jW1IE6yRFUnlsyHax
kzrKn4kICPcaXPxVWgSGa5E7ibHHj+xeN5A5Ev8JRbSkrftELaORAVNH5FoxGkaRGBoe/r/OQ0tW
7aYERo4cVck3Mei78zSBE54STHKzNIQndKjxblJlWD5xNDBDmGPHFGMFsUDGpTYpMTGB0jH0RUJq
hIIcwra3oJzDQxLATYba+8h8sKGQIMXZnjnxBh4kN4ayEVklqqPLdbVue5Cd26nmULwq9J5ZBeyW
hNodE1Jsh6ZZbURrtLyYiGcnwK2/TnRf2ZpZFa1VjAwncdKjXRgH5iatm/laFOSwdqIehvanO2k3
G1NwMXSKllkrrUOiND497uiGcD/pUGklKaNljc/XUvJ9xNSNeJHJXzW1iMJfjPKOWLOkckm+tu6T
2OpXY81kMur0ajPn6ljhV0hCB9Zx9hB1+cz2mk9HX0BxL8tCa9oimL8dIm7y5Ge8+RNBtvOI7UMh
z+c6lsdyR1yvdT/1veUReYbxRKC+sOfCrI7YpXwCyQE995PBO9JKpBwHlTPTDzuS1emNFU7AAg/Q
CZuk6YxgFfG5tMSCRFnXgk4pTLywRGbt2mlAhK/H9Q23yVOHIcrVzTKFXBr367aWDdKdEmsnEqS6
mbU2Yt4qGLeEeBneGPjWI6Hk4/UYyvNbmfJh9gHmBgxf6XVCf/nYiWXr5mliEqKT6kfD8Ptj3c3G
q8wu8GYxlsWHnMWPi29m/fmZDuS5eenYqCc/ImrX5qhW7KXSCseNASbJbbKao98U9e3RVwemVRHA
o1uJCcE1Y+V2g0TYQs8hVnuzDKYrAVOKpTTjucOqel2MSrT3Yeivehr7KzLByTyUTQJNBkt3RlEz
9xWn4R0Wk5dBHy1iWBbvNiAzZZPq2kXPGjajsrbIMtTjM2Kk7JwHCaYxeo14jmREqVdtMSvHoTXi
AHRFQbEYJxq6Z12CkWZrnXLUI9xANubcu5wQdr2Y5xtsfdIJw4ey5Slq+qZ9CXowERW3rmuFLK1l
F2zbnHFX3/U+B5JILgbPZ699wvgrnfLGLJ/kro73DYqsbwOp8U5bDcVeWcJgMnOwvCwHCgIGKEEQ
x+A7eixEldeIoTE/aczi69bHdJk22zI0g6veMutVXmrVDgVPeSJj0LwIcd65+dRV151pzs9z3UQP
+qROF5BoN2SQCu86kVysPYSL0UOTSNERM8Jee0yA09xhPW6InofG1U1H3LAAjcsmloiUj0vjCh9S
LW3mPjevaaaUuxlHyUqfSF/llK4ad73Rk2k7itZA0GsX9Lhv8jq4RCkux5XRLslpUjJoHBEBYLh0
aePRNRWIhUM16f2607HahBgSmQYy3h2dpOrnbTlL5cov8/xSJnpfOWalF9D06rt0FAc487V+BaS+
eI8lYXxIQ+RAedf0w4q4cP9BEUjVtUOhCFdD0xePMd1xw9F7QS+8EEfmChd0EtpD2Fr71hC/zV2B
lbJvsSGRI63gbIET52vHJiav2xLzdB35RoxjUzZNh11mONMc758xDycvCWzX26IcES3kipY45OCR
uCiPckM0VC3MT4La55WrkhFbOjx8ttHwmB19Md0OlkLOXikVH3OuJA7C05wEWasb7vRRmc6l0NMV
CYhszVWtWJzvpbKTwniJzMy7fa8zk0nKNcDkwRs5nrwM4EmJpFHGO1wX5bwirS08+YWqvIti9Foa
vXEVtFr9TShT6sQu7bW7cWBNYTo7jXiTRqqapDQN0omI/CRETjyVJSYzK0ZDN6KZv+UcZOBOStI9
W2r61M2iBWIBWy9MoIzFDKphEdyISb/nvNM4yihIjtUEe/yAF10jhcDqK+sgjNysfSAqW7qOGOR1
nwPOWmoFxtzlQA2qjfn1JKbyWpSG1g2ZQD4j78qie6OZnyaSXMUVmzQRVl29FBdkMa2jpuDuDENr
N43yjmB1dYPMueLIwZlnXc/aOR2EHOCH1nKACeWKXU5pFJZgVVkwhUbOHIH3xBzPw+CHAPuWKsjq
gnAN61TbFj1ZV/ZIytlGGqOdyWs8Uq40ZxZSPNytcZ9pSx1Tp9YeQSSqxri/DFIAGDTo4v3Yznux
ywIX2Y15C53JQcvbrI2OklpIe2mFMH0DXy1jARUKJPQaxlbZeMj9jHx3ZlOdYEhsyPKHzzW10bR8
tksx0zyzNLxM6PQV8B+oE35OBFwxPOpxh5mhGXnJQ8kTakl4zzuU4G7Gcp/kogHjwQhOlVVRXZsW
RkKSjEwcuVeQyfRttzSN6iocH3Q9i3ZNGrAC1f50L4ppuy8MbpUiKzwCTkpbGsTC7RrijggBMhxj
NJMtMqw1sIXeURpSA8piE5Xj5KpBfMvNTO5cMJ+SMjcdSywTr5mUc6sP5MBVknoxfWmklziKxRaU
YbdqozC/SoZyOstz2WSrui7D0ySxgpKl2l3qOCzWM8I6YKfxFXsbZGXeGSrYiXojqylHBx30RURm
pmOx0F20sWOWmmbaIW6i6npQAutgStmbT2LaPk1pYLl6p5skr/MFEf4I7gYRq4xUBJJHqoAKoKIx
vWZM6g2rPyzivhp34TBq9MOC7o7H2ffcXbueadvStZfalyB7mYxII2kjGdyCq3bXJRMVmUJUcKWm
KnUyQZqYDHVWrJLPMMA1FvnZadRy6SSoXJsxNYZAcNvGbwhXDhsrt32kUXz78KaQqoPpMpxOoa9g
qaQY3IpDotwJflGRFRxM130kRVulTcRz0PnVupdFDjnw5QXdlUgfzVwGpiPLpzQdjFnO1lWtTnf6
ULZoUYv4Wo11ZB1VppLT0csFYb9Frh2JpU3gdWQG9l+SpjnlcHCzDcuo9sxIIpTK06TAMYxUbp4O
ksrkSLmYrKywD71AaYLEGWCXurGgzO96rBPvDRuP1NwZfAh1etXq58kPFS4dIuyfYyMNbnohKbdt
PI7FKvBJr3RpWfQXwCNUdqB2BxjL/nACGjeuIFWVCb5mn2WqqOfsFum2cEgV7KtaN2PCIAMYi6JF
DxN9jUt2d2n7yEEPYqaO100Zay9jn30IcaWpKzpZxGCOIsm2kWjggzWHskGVMpXpesAVcaAVJeyC
WYlXUpLH1xGYeVuqJOspzPT8IeuF1mYmHK2LZc+XwpzyJUWTaM/1xMLbGsSm9zKVoMouuKQJB1ei
nreU2HO0AbqY08nVSm9Mheo0ZpaT95plT6042jRizDXG6cjpmQVN7Tx52VQhO7YE03eaFospAHpj
Aw+OsOEpLd8mLi9XDAxt5ZuCsULs2TLbb7GEcv6chLOWBc2aM0J5+BTTtCrElGTOYEZIfiG+FGOh
u3ptSjs/bksmY6HplPS5bQ445qqZ89KOI5RKBKK5zaBR1CljCHjBH14gQdUruCMkvQz6rrKmE6M9
eCml8M3I4+C+H5TotW9FcTV3QfbWCRnyDjGBy6K2+fWQdsGu0YoQmlLP2o4pzw1LgCka5v6A9A9L
usFsF42gUTQoActLakgvxQx+AHaKgxjFeO50xG47tdBXh96U14NCTde2pbCpSshzuWx0O5Hu9XrU
LH9HWne6xopbEtHti25gkuxMnYnNLshJk2KxsseSwLVIaKwjDfpZJnCuRidC03WjtTiQbSoGOJJA
18HcJKQEYlqfsejrhTRAHYCK5SVDikVcFY+WSIe2VrSdpA/teibkZJMGSse7qBBqOozQEgNl0u0i
UvoHVU6GbVkKlez4Tcr1S7y8R4ct3xNazn5Xy24f3s6aGu4EUSpIKA4pGP3UZHxTsp/acHOp7nKF
g0B8GwyRv0W5GpAyaCLnDKeboIn0HfEsBAabVjAtPeRu6ytSv8oViLCZkKOxElmSyGmExACuAjM7
JfWazkDhWNTuXhwPiS/apuGXUCnQ6ttxIxmHOmlP3chxkW3H6S2lfwuY1JO17T9ZcjOeJvAKxLmq
+hlnKalKGEnsQk91h1TWg2UgONPbZlgB4rA8RSiICK/ZslXhcazjbaOH79AOUmcABowhqJDdNp51
b5x1orvU3lrXbbn9RCENfjXf9jnfrIQxMZOjJG4DKfJikeEVZxWn6QEkgtKuaINMcHfoO3hlaAgr
QFIr+vsBM8dlR0Cwva7GZDiAcAHCrhaa45OB7Kb+dDvVSu6KRpJ4oqAbR0lJNEeLyoOSJ+CVIi4F
LSTj3ZxERifReMxjgCRzkF5j5GptDWgZl1hLvTuuZV2840N4IeX4njfqHnTsZkAzPyHfHrqsOlbs
yKoHp6kk5903G6S3SGkpUUCBa3ZHkq5jqsJ4VtK42UkyRdAM+9FgpVwMFppgEhqVTmfAG+OFsF6s
JaC3hGt1Id5UATwG4oL798jSAdBI+cPMjLKw1aQZQCDRPEEyj6RcXYIwI79bx6OlvnE/WXa8LPtE
Ocn7xa3X2iXNIvIE5HVOZCm6Pf3spzrUEalXHnpJuTVnWXWGLCtPGqI+G5XXQ5TJkWtYU4LeS5r3
eU3QADgZaxNBpHUiS+FkZvUNlRDppYSbcp4HsPEMk/0ubQKOkpza2UVjGi1T/I3mROJUVnQnj0KH
GDPsyS7APO7HK1Y7LjmVwzXtTfmMV1H2otgSj6GhmhfF7MxTFEoYOshNILTEyk6BIG0TTsmnpeuN
0XvoUvaHNLr3p6lg+060U0vc5DEtg/Qkgkxy2ypYiYPyaAY45ZWc2sFHOH/UR+KUc2XQN7oWq4+G
NI4bqWucnkH5qac0QN3Xjq/gnsvrIh6ZGugcXfxZmnf0uJkf6ArdMm00SuxQVbMBTpedhCr2j22Y
Wq9GUUM/a6OCLCXeALppKYKC2gmqXGCnCKGu3rU0eXTaOKMvv2mzwQaVSgtpiQOycupFlYIYIjA0
ki58MeiJ7CvuiYvBZ7BHXZ/vc1GZTJcI6Obd0icQJm0YM5aY2naTx1NwZZB7f9LYk7+NcSzclOQ4
ffgQ0g/QFson+EvJdduKACUMkY6WUTGwnwZNWre+0THwb2Q3oVnjwYLh4imAnyl1ZXIryvVjIDfT
rQTNaT0CLLtrZrW48Om2otN2UbjxfQqfAAr9waiD1GNUX+7zIvZTj/POaFP66Ht/IQ23VasSczEO
tUPs1uzKPPWxJb6ECVrdbYGtEU3OAWgzN6q5IicwRhbYtycr0RU76Kfw3PlCdpPVfb2Bf0RVY6LE
n7wqlgNmApyPxutIymGBA5Si0Z5ItfYSzBGNChSVCN/JN+UwQskQ7+WW5UU2jfTVqtmnZmPA5DZi
g7yt9BCq3II+mvHN3OeTEjx8kjmKyfJMuNWyTXNOcM2qKkriMdgmslmwMNAZyn3UKLTRcF7csMZf
09FzRJUjMSN/SpObhO4jhZq2qvRqPSqkjjEA3QYRG5hpQp6TINdLEpdJZ6XPyOjZoIB5MIQQPpQE
VZkYlnS4M8A3c6d6tLU3IcMGZ4zy3BXMgKavyT1XJe09yatbbt3ure5o1gAdatwi1MkiRwpcFhUd
QV+gMRBG2g5jH4CMiQTomhjydQhoyAPR0bppn7TbkC62q7HJvsPdV51Wy+SVigXhndByctI7EEQd
hZ7ehxQmg9Xvo7woD4sAdEu/XnCEQNbceu6Lxlb7DF+yRfRayPftlAqJBW8dnT5asM1NBzmXqNqs
P5YBC4UMhOM26TrLEzsiY6eecAOqXCDSEpgcn+oMqjSiVbBpymheKtpah88D9wR66C4Ic+mgKEFP
Kl+Mg3oqwo0Zpxrb7mDuo0bfyaqZkmQuryazpWdVoW1fy4Xc3UiqlK0xhPUrmtUp+PuwiNcKgX4b
dehGT1ba8imuC+Mlj6PkEXNnc09fjbCyIVpiiQm+LvZZPzbffKYE+5wp13YUaBNPVDwHjDrlGZRL
vM6n4DyZOey7fArvfz5w+cIqXqbZi4SMfwKkG2b7X0VGA8OoJBTlypPUGI5ZU7HfSdZdntCTTsur
3JfKG41XdcfM5Z3tiaJFzkQDqZ6Sai/6Uk4PgamvjYqjPlycO2mIi11TzMDoojykv6ZZv3jNfzGB
11jnEZIoJOsw+P0ijFLpMPmDkqDeLGL1bopGywlH8E6DWiYEDCHUapYVR+6Kb6HCjdQwNNhDqlKP
pZk39iwj+qQ4qn+hDPhxbqYZKLElWO0cB6Wv7BFFzKtgNoLKk2l5NyhNmEddfA6YNiAp1VX9hLjw
5peu70/XwvcTMyyDsOvUZQqJm+/L9N/QZq7oFiTvXEjpDl9kZU86TkjXD43bMlZekKffTeiJ4bvh
Aw9DCnWNgYHdVmZ+TucyRbWovdB6SI4MIs3TEKnF1qgmxZ0Fpm3ZLBfIZ8VlSFVLDBNGaXQZdnzU
iG9tOtoGlVrJMiAG8ptfVyc/h4EjlZKH89RaZ3ClHY3x/MGa8+xtQUq7RprIO93KAP53c8GxW9dv
aceEW7Gf+6c6gUpU+1m3FuJGcdETpVQz2RMxsbCz+1jS34D4FTa3XrEnJ2l6//lN8YP8D+Ix6l3m
j2gbYAZ+Ve5aEBS7cUAuWhKy7g71tAYobJ3oxCfrtNDpBoGoC287Ezrn1CffIkkXHSXWwAT+/JX8
IGxAWCEDskHkwwgHlsr3w9Cer5RRJxZeOyn6RfcDk1mFMpw/n+X/gZ1p/V6cXrL35n8tj/1WlMTH
BGH7mU38x+9ui4wfX//Kd9/R/Mfnl4P3YrEYffcbL2+jdrp07/V0/d506e+P/s+/+X/6xX+8fz7K
7VS+//u/vRVd3i6PFkAv/rN1ibXjTx/HD2an2/e6fvnHt/d/5FEedP/1n9kP3/u77UnRfgP4gUtJ
XT4sdFcIIn53PSnqbxbM3SVujah6A53M/5ieFOk3C+EAfivWC2r05aP9p+mJL6FF4T5WFpYRtlfj
XzE9IZv9bqIOaQXTFRcgOWQapk8khd9fRGk/dNBHkhEZEqVTdKhq5RSUxWtRolgK5XSV+9E5UvS7
zjd3zBB3xtwdqXFSNdlLCvCeWRSfjFIyHDIDOW2N7/RYVlMWHBaVoD5jevFXUoRqRX4WfIlTasR0
qqPN4TDVrVdz0xxyDZlKwAxAVpGpsX/Km/jGiq8WMlvpDqpNmC3BoowYip1VunWz1sxdZZ6vWp2m
jXGUoSKEB5AqHe02L1OcIfD8lrmnPTBHbdmAbeJ+vSn20nzLdj+Wnqi6ZXe2kkvUuVFx7cf7iMDc
wtF8lxLQTJAireXkVFsrS92mN+kNO7KbXvnBR3WH2LbC9mVnaEdEm+Oinc6HdJWutAfBd6fKzp7N
aV3e1ESkJvYtTXaxIHXZaaL3ULrOb2rTvq3SUyHcy1BZNBNlGCoxxt6FMzPEKI9VvKZPsGY6zHlt
7SPPKpd5cza723Q81Fa10btLIazDblV1xn6Q7JRqqIkZwa8b+EGyM4ZO9zi9Cc/C8/Qmfv4qfv66
/By+tB+//xy+yG/th/z23//1H/GLttbW6lv/ob5pa92yBwEYiD6dOLn508paVwlVGZpQVN44iW2l
I2cNYFf2nJ7ihjOTZcvFUwWXwnDxtcqP6YuqOPRb7eR2cMPrUdwCQeBsYEtOsQ1nPJ/uEKwBLw7+
FUZfSYO86/Yp7ZerunLG+UpXHEW+8FiGtOZnAJ5ZcWXWm0W/Ok+2bmcyP+XaKgTNOLhPo2P2FqWq
rUzOvKv4bn5NbkYHrAonXeu5d9QrG3AsaOmXQvXyyTae6URv4vJNNq80WpLh5CniOgAMy1hqXCnM
Tc/8O0NO67mTtK56W5Ajfjudw1df5FB9zqK9gcpW3uR7X3HLTYhE1mx6phvXgfAWNFeZfpC3abcK
1nx7Ed6PzH6VZy3fnXVxFQtIH+1ArVxDNRwpaAlt6x0x5hVOxQoulRuEhp0ZAsi+LaPcqXAidV9r
YPjGc9htlH4tzo5puJXg5fyDC20Fyrk6jhwDBDOxwQ2tNf+o+MfykPb2uFJ3RXswL8/aTAtYctXQ
sa7qdhfS9GVmrDiTfNsI56bvlhOJDas1Fs/UBsNHeBudju6K9vzO/FhVo1sIp+HlKNAFsQGJ0fVU
nXleReGlbNxedZqT6IX4oGZmyYcaysytcEVrmUeUJ08LGC14IyTZ1t+l8iHJPvzoweRIyllMFQ4D
PcWXUfC9Btu7KiprWSttVaA5LGcuqD67WqzUkegas7Cxwn1KNpAUveK8c0cs8vEhaQ8s3XaZHCw6
SIj2l9dmYWE6iy8BiJ/Alu8tuubXWfWRmCqdaCdLR88A63mNtww3QeeCsi1NFpgrWd3hn9zk36Ji
L4cOR5jeySOCKloA2FxShIB+u1oFKS+NT5Qz4FaCXG9nnMSM58SfnNB4py/wwMghJY6t3MIkziyQ
hwRcB7eh9EDiDP/SdS6ukvw+F+9F2if9fjrBuY0hhoeNbSAUm3dDulcAq4im1+mDna+69CxOt3Tn
1HLVB4fuaDzQ4gL9XFyyC40EfkwqPOXlf/Kr7tgcP/+YP/v9KyLLq2qzVs3LgtYV//yhoUt8L470
apthy8I47+eHaaCbbCfIFedMIkPQHW3zjHpQ8x1peuWyVyJXGF/JL7fzhiZCypX0IIjg51wAmZ5S
0UcXgZoxc0jFV7LYoJBcg2NzgmAbMHFWeRVGvl1OWhjw7GEAlDLtfHnFebXW7jLPH7wBzdtk2PFM
OKfm64/wwZqIbm15zbuaS0BLuDCGZTBr56+mjW68cxf9DTM9sytAlltrzpAptnhQeOVjOugrkGur
pDdKmqq29aIf4tducKqkcdTqiGtVD+4L9kSfSUTO4c81DHsOV/OJjmmmoh50Rvkxr1WXmZwT9ILj
j6MXmdw7IhuJPHtTIp9bw+T3MSOTl1qyvHyncdNG7YNKJmapWsvsAFXF7MUF5tCh/Ag0NCoxS6wK
v7EDxtsObiLfofl/ZTd/At9K0xFGN4IdouISF37COWsRdZFhI6oTB/sL8E/XDHonsEDpd5LTqdK2
yXUPr8A+1UUXxZCrCFhoitobho8hOJjNQ0K0OAJqhJFiuIqts6B0mRdKBEWQCuSqU3SJ4NJ6gmmR
KwVLhk67ykG638vWVTbe0NWzJdPwEln1OPC4lBy0icsATEA/r4Rk3Qnjsyb1J6J0DxB7rox0vEfg
8k3O1UOgXoX57zaVf6l4vSrf85u2fn9vjy/l/weFJ9q5nxWejML+6z8jSs/iH6eibjm9/F7Obr/9
+799fuvvdSeGut9gU2FThQCpkb7+P3UnzXiM+GghMNxbCM/1P+pOVfltCffhjAqUEVTlwqz477rT
+I0mAGQtepI6SnpZ/lfqzu+PLsJyXFFNTDnLn//JcTHgPCgHME3XCMHjTUWcBOqlWfyXErP/ePQv
R39D90WwR5VwyWPtKWsXfHU6r/70Zv+FufvvXvkX5WkjdUvPIQuu/Zzgvaw03UZjQPd/9+C87X9+
W2gFtRU5if6FSc9zqcvyFuB8/wsp9N+98i+KXaVvUo1ZdXDdDKZMzoC8FzBw/OIs+r3S+X/e8q9t
DQZqatkKaXANG8bH7y4UL2kuWm4AsOwXHZS/ef1f/QsDzyDMM08hTd24L4ZkZaSi/4sovb978C9e
GbO0kDbFpn+ZSdJzfVW9J4v190WIQy4Hz7+4ZP7uveE++/On2vh9PBN6al0Aj9LQR0DmECodOiYC
mZ9fN983l/5495dn/tPt1BbjOOcgDi+BUYI7HspyU2uNxJQvaq9GjM0o6bpXgeHWL1Tgf/d2LX/+
pydMTUUB64QvK+66EzMwy059tpuf/2v+7sG/3L5AePM813TjIgb6M7KblKVQe/j5Y39ekH/0w/54
q77cv+B3ys5oOqQIJHzLVeQNpOqY/lZu7835DvmBXZVOnFwlVewJuQ6td5N2b76/RUzDz4X15ou/
Spb8NOn91Yv5cr+DNcL/rTf9Ba0H2fZMSgOGwtdDfNRBAmnKKyId9veZCcG2Nx8NWkc5t2xaVTtf
hLqXgEr//KXqteXvECAEScJYZcLkCcWH8stwpi/Wrj/eti+Lh2jSaRuBVFwUIdwqyutkVg4uIl8Z
93X+vzk7s6a4lW1b/yJFqG9eVT0UIAwG7BcFtrHaVJNSqvv15yufuPvadVwmNk9rLzZLSCnlzJkz
5/jG1hjJgdjjatKn3XtLRwJbeLbk5bTSq+AKd87Vv18fq8zvAoD/3Id+XqYIBBgfE5MYXeDBwC6T
o+HQF/3OcBmhZcUgjP5L3NzHydaoye30I3ZCnoG/M6f/sQ2QgRMufrkotrFpheo9juwv29i/vMtz
MoKYYRUoOL33rRjy0JQefQD6i9/aq8LK6Vwo8c2RHPZgXfZgYFUOoH2g8uvkT5zvHzu9/ZnRRZ01
4iWwsk/mrN2oIHuZuuSz1lEHU/ScGdPV2JnQgudr39BuPPrqaBboDn1s0QMkvxVCX48nP5bKmL62
Axlb2a7xV7hW2rzK4viEaLtKl+XW7acH8oIrXY93isqBlrJT0KA9M2Iw39b4hd2y7dsttnGfa91X
DJtvqsagyGG2e8jzuzQr7zOX/l5cnLdOmWFIVD6N2rgtp2IjHVw5+7Hdclx3xQn6lWfWu26go7gc
bi2j+lTShJ8MRbWaVRzNrfuxKKifxXBjFEnr9EUbmfSLhOk00XMzK6zfS1Pc6B0+CulidbgWvIf/
vBCozvX89O2x9OOnEM2ywVJAbvNWfGyx1s8iej6aGSfWZhPZIx/Ewome2TRf/j2JLt32WfC2a1H4
LnSDqG2BSKRufOv72ad/X/vCWqefxe5B6wTNyE4bQUPrOo4znRQnBJnf5S2V/I8tEOegAauyZs9O
5i6ax+Be2SWW5cX/VrsvrtWXxuYsInsS7V/Xem0ELhJQUFl/UkAe1x8bnLMgSjOqr+VW0kU0h48r
zSk09kyFTi1INz/03QD8+XNhnhwfTrNryKjX5mjR2BqaLhrcf9//3wcH1fmfF1fUjqsB54Bo9Fhv
AieR+5EO7Q/lFIj0/rz6BASk8+2yi8qp/OItWI24ydvHbvwsAxMB/od6qmRkBMOyimeoCLrVvLMm
XRqVs6nq+VrZDzBkojI2bHpXcc+rxHsslksXP/38t0Qrt7Sqxsu1jYop+I6bHW56mf5OLnTp2mdz
tTTlnNt11keiw3FQjg2gola8E4wvXfy0gP9245xCdy0A0T7CXGDbdCY8x7ib1x97n2ezFDUPxFXL
J8q0Mt0PHACvc3q633mhp7nyf1dyMFZ/3roYROGMWddHgbIV1oI0RpbFA85T10a5/Bzt7KrqyyFy
8iq5+9DznFN6O9edF704DVZT/OR7otWINouPXfts0uJzkBSj3cvIlJimpsDCEBK85558IR8Dlvvn
WPVm5idZozXR0HvVayUc7cviLRTWBg5qlnaiislntsKzhJ40iE4cbs+o/grHQKNctne0x8ZblGTq
M21/1i183hPysfDW2C3RCFfO41HO6kfhdnboDlhbfWxQzgJCXwhvmjS9jxrff0sm3QjRlbxz7b9v
xijX/jkksRKxDHrBy0R5shcOcnZleU+6PWzcsZRHJVK1KRu9O3zsWU4z8LeZtvSjQAjW9tF0gnVI
qo0G4MIPfj1nMcIz6euUSmOpxUFspUmcEzuf2PzvWz8NyV9mmn8WJAxLa5cSC6PI8dMMUydHXNsn
dUWH3eWHFnTbPwsVKndo/nILGaEzYscwufbGc6vlnVBxGuO/PcBZqEBhCWUITm3k9bMZJk73w8VJ
4p2Ln3Ua/L/NDgDDP9+sj/JWZJlsowDBP8LZ2rjux+w7KB4y8bahTDwN2sH30+Jm7pDtdbnVbko6
rt65gQtPd04sqfFsKixXymgR3ae6kdeqCn7++81fuvRZ3Ki13JYSYW5Ue/b3Rrd/6HBy/n3pX6r6
v7wU72xy4+htcUidySivJ3UwkK+dVBkB+1XNpFNN0sXVgLZcQ+F6dlOabsYWi8SCYHWl9YtauWlZ
7YIlLjYeRk0Pnqi0G5FxfD0GiGmkM9OGBl181Yie5Tgu5G7BKnRTNXqwQ5z72A6xWBvL2K4hmwG9
1uBrpj42ZER1XKWNXuz7suvAX4zW1s/KhVOttr3HfbY5pCeMYY894a12ot5ZbtwBoFj8lyLA9U2m
cbq1OEh4qOepf4mLcb4ykNquRzHOm9nXv6u5y1f66OXruejoQxwNQVe3q+9Q17x4dCxuRtqAEDPQ
pJhNwze8kNpVC5v9nRl96b2efv5bMDLpqC1wZGiiWMZH2tT8sDal8c7FTy/wby/2LBgV5ljHtLY2
EUVlfDDhD9CU7nGOn2rzwcAa+Z2IeiEs/dri//YQKOWwtNTprCN2p4eOjl10ZqI9TOaw+/c3emmY
zgLftBTAyj2ji7qmvVMy/qpX9eO/L33p5s8C3pQVwp/bsY3GVFhffGmJT5W+1JivFe8xtS7d/VnU
60atxFO3bqNeTBxDz6iGtF68M/in4PaXl3yOnXfTxrfp5m/gV2ViNWeBxyFU9QYKjsKSj2l2mGMx
GBo528ul/i8d2f8Ta8/74+alLSoMhjgTTvUjMrYfeeG/k2dfeCPuWayTzWyiNiBHQsFoXvcKVees
XP3GYXP8zsy49CfOQp7iJNjTcQqPzEwPjk2nDXvLk4AlZn/6UIXc/j9MTg1VgpxNN3Ibww0nZGd5
ML5jzHbhg/qF7vltwi2e22ZDw7W1UkLEyeUNhlIfvO/zoDGPKsEYyY1yOEwOftPvDPmlez6bwl7h
a7NjF25UAoMWwfiaWMHHcpZzUBWe0G4rO92NvCzQVl6M5hpe+X/XNvj/v/Sz2ctR7RLPfuBEbWro
66CewMUZ6TsItwujcu6JYo3TgIelcCNHq/O1LPtbhGrvgbxOE+YvoeG841JOLe26ENyjVh8gosQc
pCSBzPYqMOjaDmy0Md6orT8UR52zWatbvvS6wXIif4ItGeQgQ2iq127dYaq2//4TlwbrbNZqIDJN
xzacaGwwfHDbJ80M3j526VOg+G1GJfgrmY2ceclAFcNE74zt5BjtO2Nz6cZPP//t6r7bp0U+KG58
xm3X8KuHATDBx+78fL4CDG+tzJVRdepjM7yUirn98u9rnzW0/+fbP2e7u/RmpzldldGUH6ve22Fy
AiBna1aPcRqvu+ZmynAHMHaTeDOtb6X1rNvLteUevI5OR/6tvcqWAj3bO3Hv19nl377os8XaTqca
VIzwIj+mu26i02sq10ZbYLpuHvT4yEGFre68Nj8Uwy28hlUdEx9bRI/AbtrTIUaL6fG/B+fSSz2L
C2Oe49XtlnVESrWtS8cKZ4nS9EMXP28vrbCPb9hK1lHsOzcehJzR1N6LxBeO0aCR/vk5pnGBLD3z
ReSrfvzupLk6iCZ5pTifbZvFogbaOvNhyppvaTw82kbz1FS6/2lCQrFqHBqFRELPalEk2WZwObeq
ByNbW4053g2GndzXHb/X9b4Hs775knXof8RkfuWw4cZqMbr90Aidmj9+n1O1oGtpdKciQhtirgMO
6g+QE72PhRq6hf+4+kRrgaNiWUWanv40TbgbgT/8d0y3/8wq+yyOLaJ2W5DHIkJxdVPPALhoRD+p
ysWrmYwfiwv2WUQbOZ/KhnEsIy+ZXpVKvrnj04dG3j6LZkjgaqvVBhHF4JBEkEd5jBLz39c2L2Rm
9lk4y/p0aVP0T5HiRPSQTovxAIwmvzG1BXllmSWHAKJbswr8Vq77RJtuK6svPy3KknTcNeV2LIAG
+WPufkuzejj6Fp2BSUZhsmefSaeF8QiS1dxiIv82Satv1yOS7bVwSJdF9rHzfqCif34+SbnEPc40
DH5vhBKDTHZ563+P0IWwc26Pky1QVUqZFBFzdOd61ZPTl++E+0uXPotooPPZF5d9EeG0+BY0wYvh
vhO4L1z5HP0MicHwdFXnUSJpX7U7V4Kc6HYfGpFfFh+/ra6OJ/GGWsYsEmoUGyNpjTXMoPcm66+B
/cuaY52FAqvCqXCBjhIJbzvMw4qcidLbfaUOHOgLOtlZ2jd6/WqdEofsLTj1W9OaOJqH06HMSXWT
ls66T0eqE0++nW4dMeE+n4bxiKmk8cA8XS3pY4EpkN880zZBBh4WlvkQD+2mo/bJX4LKPfLTk1HD
rz9rJN7qY4N3FotGMGW5YZdlNC36t6I+MdWAQHzs2mchiLNuLE6AHERyqDmJB46QmR9856cP7bd3
nmGT5GpFVURxmxxr+C6N+ljcPCfBW8mYp0AhTnGTgpKvuZtkKj9/bEDOwkJJgElnxxWR4x5iO2o/
mC1YZxO3iItKKE2xFtbtTRKrF+pyzx+65V+Gib8NdFW3kGelLSJ9Qd+fKNBMWlm8h0C+EBd+0bp/
u3rqwIWbBrOIlkDWqG2LWxv6y/pjt342cZvadDUXXE80l8mz4Z7MBWHkfOzbPueIxwums+MyVdHc
VMU2wXvB8uqPJR+/1sbfRgU6Of1vZLWRkYP4QTFLxhXE7/H4L4352dQ52f4lrpGJyG7tZ5FX36qG
rf6/hxyFJBPwL9HSPFu/46QpCuVWWaSb2o5QeWRiOu4T0dBp/YOOzWcmDt10OEXRaUHS0j+71GLN
2cTLeFnPNltsod0nw7JBI7OTgh7o7oeFCgYhCIVhBLJHk6u4/UA8VXtqv6Et5oNlHLNErAuLj7R+
rtl9AphBZIThUi9DuUSE2KYCKawOg749BdPOG0Eq5Tt+svBZaKN+IMJjwnSo3K9TDfNJ9jf8n2ZB
mz+tT70/f/PjH7r/2YiN0Lbv2OweCdfW4v+Q08Fz8R/sKbmloY8ovIXnT6yuVQsQ3t7x11uvf3CS
Npx4kKz5lItDwfNo6Vs8N7zf751yfv0dLmlQJtRiWtTyG34NADtIo4MDk8UXVPfE/w5jB41LWrve
JsOYDk3XrcQAyWCL6Zwami0DwnoDp/0qLu21Qu8hvDgEL3HVo72JE/51e1qFZghcYijvQD5dUzF4
xudpxTpkQmSmt12xrQHDvklM95l7SKivoNXYm8aL7NAPYY+V2eI6rvqNQOPj6umGhvew629M9+hx
gJQiGHGpO6uuXCW4CUyLSdfbyanFgASoA9M5KH2rpLvmzvv+S145uC3N4Ba6dZnSPtisT1wkntFU
L37h3lAECPVFh4P5wcl2FpPTkeNeLGvzqMsTKKex8zXp3HemwynS/G0ynO1RkhQwtd6Q6Hv9+Oj1
5sgJFAZI4LXoG5Npv8rQ1b/zty5N67M1wK+lK09+oVGRJsfBqT/bifuOhdOFS583K7cFBCE4hEXk
Yody8OvYC+3Je88D4tLVz3ajjZoCNzltdTmxecEi8aboxTu1zF/i9b+8gHNjrZZDa8eBvRRVfPsp
6j5DjldMsFQ5G77/U07SFfcjn96Q7tPFuDX6dzZJF179r8bQ32J4OfVVOeVxHvlW+ZMzLy2Kg655
FK5f/LQyJ7j11fxef9fFxzxLtOQc226DB2mETrW9HpHP3lddbIVoUCl/IB65qfwcWH3eqpUdq2Bh
ThrBobFQn1dM/EPmJcb+30vApQc/W1481ypLWYoqAjbV3KCHKG97iBEvmY72xrbnZKPysvvYR/9r
QH4bZb/QbBdAXhVBNXltS3zT5uT1389xYSEzzuJCCcJdSJpYIiNBqSoCDx0TFBOMCq3soBcy2MNS
nNeYL9Qf2yT9Otb+7WG8yZhjfyrKyKxADNLgwmlj+cGDxl+8998u7uOGIhwOS6NirL9UVfMqdPPr
v0fqwgQ+7zG2Utlpvo2eri3mJ8MdvlLvfOdjunTps9gwK63oc9vMEYLpT3GXP7cn+ebHbvssPcTW
UfZ6bZRRMOjPcRFsy7Z/Z035le38Je6cd7oasY+JIp61kfRMcTXNGKPpjrAfu3nGSSA30VBqlc/p
cg3mDBrwfI+EFVPWwBH5OlWZsatrBJ1w/cQaFD/U/6nONlkSAIB2ZmMvRWIDdEncbcFDrEfTwEgv
jdv4nQe4tOk976eVHaCWEwU5UgAwC6fYVkSSnLPyqvAB6N6Tz8w0VPAPvRPYzXKeQKo1us+AUfAq
iU4Z1YKQiFW9WyKzeGxOpu4aT1Ts+Bnb3t4Vm8ITSGefU2lvTqnDANfvlG1l1ldRfFLdsLZszuQ7
e98PP3T1Mqh31oVLn9VZjHLxEWicnKcj8c3mnfHeJIOnc+E49ryhVwa1HKmO5lFpNOnDnDVqS/F0
+Wy7o78foCduMGbF0czAw8YYy2RXaaZGNzkOHDvDBwJMuzWkoQWeX+D0sbmizUI8FWZKRUHrMBqq
OkOss26Ut6PMKHrXLtB+Lx92lkqRogbjcDvVTnHE0MRAm+HAp4JsKcLGxeCwb8biegRru5KJMK90
2ZCJdDnAu5SeQ96QrX326+CTDnfPmYy7tMfr0gIDE5YODRkwGEt4YvAHvbRBZh9XUEqqamjWVZZZ
Ry3FR9WEDbYFCmt9tkd72c4m5i0W1i4/NTXmr34wum9DPTRveI51d3gQo5ksgmIDxmTY0sLthK0y
1HMMIwM+POluO3kVxWXfXGX5pB9jmvi3bjOVBws25Lq2rHu4D99yaJqwxuB7Oy6E27xPpyv67Lx2
VZn5ETERCvK2fc181NTNONg3vi3ebMtMntIl/RLUTfkMBdS5ts0uBnljd1tHb8RKFzmNH5DLhrsK
ROxu7Ce1n+GorksaVFaLkXnQ1MCpcOxOpjou2gpW/lOZyeY215p8rZVx+8SeCD1n4Dfuqw0L9i7v
5T3LNczl1N7PrZ1suHYVGno/b4tZGfwCp9JjDX4Oa4Vigyt1chcXXXaXNYPFJrwHvZTlX8epEchk
CSOzCJb9IGZzLTVU1YXedQ9a7jFPG/snjUP2zgfseMdlaQKQ2meIwCO4WrDnENQVQzVk82FeMpiG
CiTqt7wPTMhIqlkDS+z3ltFqIXwKtc2EZ+IUnQ77pKiMQw7Vs1pP4JFDs5+TA1Bpb+daYvqij461
Dlo7OOTVpO96TDHCcragM9YZTCnpOpHmq+pbWiWWsepoCNrWqsmvYhdGOP3dZGXePD8CaFjSUNdS
KvBWMNttWLpgHCWxlfaxxl0pyNIrt+vZtSjDU24YgHIpV06JS07AGnovezt569243gxxaX2zE1sK
9oVx/a0YVL4NNAwbDaXruzo2fbwz4ZDW/mSt2GRYz8LpQFh3Wty/5qXlHaqxOanvy3mVpzrifVMN
3U/ddvhCa7248tHbvWbSR9c+s7vE+2bmrPik321nczu4YJ0ztMMbaqwgx3ABKMNBTf1+KTuU2lWt
XmNHOlfN6EGBrssG5EDQ21ejVx8GObDhVWyprBactvniQCwIzPQgJeAHMbnjvs28BalMENzPZVpd
VcFifen0zLoxFuXDDpqD7EoxMUk9y+Qwa3N/n3ZNsElYTXb66HctLhSeeDKGyjo6GvzFOhtsTsxK
hOOBV1pvTuELd5VbutrSNNNdS0W5htJmZtzCqC7i/WBULkBMfSquFwuEEnXM3Dj48H3v/FYv4NiD
bgkVFmVPY+XkO4Gi5nPfDXaHequtwUxA6NsEhgDaBibNQDFfI6BaoCsBHJBieZgDJs7UjsuPzllQ
rPhlM7vrHrDyvK3zGhGC7wuD5ldfY/mBWNndW3D+FH3gU/891zzcKUgi1JMKCopahRx/NlIjeOTK
mOg2My117y84Lw8mZr+bMsCPVtntCM8Bc6Fwwj1gNaYL0sFYNbetKYbd0tfWxmkU6irb68R6Sczq
Ks9MHGgcnqZKjTKUnXVCSvuofebUOoql66/bztA2yMgpM9a+3m/g+mlrF3jdJgC1eK9znLWeclff
dD1dbcUwYjRQWTFVZklXBlZDb9hwLq94jnShMy9xKEaI2m27imsL4Xl1bEazrsNxod+o4oOfwrHQ
vH0O/XHtacm4nt2ghgHlQIqJB9es1ianXd/8oUXJNOpOZCWGC1nFH+012gK0dE1vbi2nK1Ye6FkQ
FJbcKAcUnuaazqY00gWkQ0L+ip/fqkl7YJEZbslrO+9699aA9rty+J9f+7FXz6NaxmNCKy4mQgqy
TB/7xQMc9fg+7bOBqonU9dBpSn+tMJTSQhGjygrtCjKwwCwlBBDrnHDmfWhkrvFqzU7/bRYexYvK
aDFmamNS9URc2ROm4VY6UUEwKm/V1syjzmmbMOgs986ds24KC7cmvQEH91DFZnKVyqHaFeaAGD8Q
1WetldU+tZ0MdIEhfuapi0xvmu7AkJK3gBy846msVSqm8S0GjXkP1jJY9U0wfBM5JMVlHrRnuze0
w6ga64sSRsnXpZL1ZEFgQFfuhuAbvxpZ/l0X3l2ag0cAJ2vdl7W9hJDwQF8aatxmZfwwmiwAwgZH
4ndwIIbAyfHPAHZve5NaK+W8LjZYClNwQ745QdepOGXwU21ZI+AUNzQX9nedGHGQWEgrhwGmRGEt
5FwGRjmlZWrExikImzR1NtIit2sLDfelkhbNtI+dlYLtopG1hrPg54n12uD8qykINEjTV/iSNffk
M9/1Cppg7tQuvxdoNyjn5UHQHbsuG8cnaZ3odTFhJZaHGVMYMDKnJ0r6ZCtTw9jBX2i+6HhQ7ny7
926lFg/boGj0T6OLRyRHawVmPLFFV69eWLsMA0T+vgRAVFV681g1gWVt684oybOUloG88cx03apB
P8SLXtHIOcutAgOyMvPA3c6W/0UOCuKVluzm2YxhqhYsY+TuG4DAGjwSX/HxT+KqwDmdzbM3xRtg
z/3WKxSAEcwIgI4Dq9oOVfI2wM9dJR5GEWEgqwHQhNAgeyg9k4/4SzQEK2GvUyOIV3rjFrsuqEGh
sYofGhsDKll1vP6TNjMztOXKMgYYGM2IarSRSXAYsGU70rv2yc5gKuM/34aLjSWQhYCZTof27ZTZ
3iLUBeAem6OO3U6fYAVps5OoTRg5XYq5j6YXCgBG4+w0K8bWD6bcysPgZSNUDn2JleRK1GYdxjAk
r0steEmX3D1UGXgZ0YB31AdzpdPtexhaw/riBnmyzu3ip5wHb1/09ZPXWBi+kchROi3oD8GpQPts
a7n2SgVUX8kGp9OKdO5ZzFm+xb8Mt+Z5mzq++tJxg6vONqrbTHOMvV/jdOaqUR4hm+cQapLPQTU/
EEzGda9Nw+d20dPvflYUh9mZloPZJu3W8onazNg6nDwf2K/dBdnOKrtgV2U4OiCy19JQmyzzWI1D
vW0rL9lM1oBSOJD9KrCMBwifJIoB2tim89xjLbzkusndgvpjZV3l5CYVgB9sCUgfprdAnMynxm6G
nxdXQAOANuORZBAgwgb7PLBCesAeSvPnlRqd8rbtzO7othPZb2IMKlr8yX+spVQqTMD7fk9N3di6
8I6vh6W5I2c0H3Mc74cuj1cjbf/reUkAyIK6/ZQXQJUU/SKbfLTgEcVSvQE9Ha8wuv7pBo2+sZrM
/Ly4tTaESNvr/ZiYxj51l4bO/ty7KWuDluZYp/Jeq3Q+xi1bilVVpu1pzW7DWg1zSKyMGRgN4vPY
6tqGUFp9Kap+GfAzh62k21lBLMTuKcUndquy7nZuE+8as6Xsq+2C8ETkDPRMYKbjZem8n3zxkxo+
+xvVpdcFcfdaoTDZTj2MlTiu3krH61c0SkxrBgxrBMtk5htkfI05SLpOjXkrcygyrWsFCCDw57QN
t9xjakdYtFObc1V4xVS/lu9pvMzzqvYhQ81aFkCndnrCaBqYchtI3QZZZINl4Ui6D0XavAg99o95
ZZAdksQgzS2+17i3bJu5hkNZJHBnOaKhk2uwF5TllU52IQPzekwhtuS+aDbJSdtbe/O00U6ET310
7y0LJ01FgXY7VV7bh6rTxGPQ2AIJhKCyzn3/UI0YDlmcaGFu5h4OT427gxQhDiDnA/JdVW1hJtLm
3o/NF6xjrK8Ytfm4ni06XG5ySomJ0f7kz77WANTtRBN3xzEzkj1+eNWNmowa250BU5YYc+uBnvhV
7qrgVg2W/VnWfXN0ejmsQJmDPer5pBIEFaGfEt70vi3ZDMC6qmuWm1ybJVGqTm4LZZ3W+dgHc954
B9dqqic8BE55g6tjOdAQToHx0plMRuzOEo+qqpS3BtR+drCcnbV212/sqU7X0ICAEHmqeMhn7oDK
uXdAQpNmvDsteO56jX0s9kFfcGW0rY1fJ/5T2+M0Fk6zgcbb0fsbGY/LXUnysSobz/65UFdYQjOV
1cQ+Nu4eh1mHaKRP7o8kLox9bXpyVcAapJPMS2keSKdt5rgvtRr91aDDn7AD7adtQe4HCGPhgBPb
xNTAU+sW1fRjkLDqpWUirhNbuddzrRvrpg7y6xHzrD2Pt2zHRJwOiXr3Sq8MGk+ayvxW48AjKyRf
kh0D25vcuBuXDvy+Y1f93sm6nzQBvDrYl9ThPJbppl2CHxi4ZBthpA2wO0Ptu44Vu28aBkp1+i07
4QXxAJLKQrYOUHIiFJZY892giG5zM9WrMccxg61U8Gk2tWyVYmO8UdqYrXGUdVeoHlyQ+f3CKdRi
bmXsocCw/fqmOu1JHBMUsJwq/aDpvgudPpNXte8tgNBm56H02dIThU5oLA0HJZ+v71PT1ekmpved
npzBYya41kNltYMesuUE7SlrFGum0E4uSNW2Nwx7O2BRvjIDq33KJ3BZaBbZIaXZzySZ+9XQnxhz
I9ZiqJRKfCDMaodD1LCrB9fYjNhX7Spzgog4TM3tYMqsIyQ3P9M6zl7KIkuuWSi9z3XbFwfNMU/b
9RYI08lIB1+OeGVrkt0jpklAl/35tg7KeGWVi72zAme+jbnqboKkuic3aNeGTxtkvPTzqlFzHSI1
Gu85o2Xw61Tbd4O5/Jhby11rOkdsogmWKJs5/hlgtQrsMe4xt9Q2jaxdTH1FvG9Iv69bqr94NrOZ
mEQ8h/60kHVYfrbFNouk3rCdR4Hp2c1S2vH9ICu5HhxUI4L0hCy/TLMbVRvWJ8Ps461NB9IhaReJ
HNAZPqNpZlfBTuMw2IPcuO34MtousroO8yBdQsGuoXzsexYoGNCZuo45Ugiz2fNu3ZETVtVW/k2n
q+rYT86I4CaYFUlmMuxng5aDCgMVvouq2hmSkpWbDNmLKRimynO8iOoHPiOl+hpnNtq+xhVfGtfp
tpUUn+Rg35nDHOymOS1Bo2X5bYccL/Tq0YzctI1qX+hu6GiTfaXXqerWbaJ7HKJ6WroFtfsEKN5Y
LV72AqUMaHUOMLdf3tiBvZQpjrUw1X76AhKkVN468ybsJCaFH6Xb1umqdKevelw7Bx8Z+KZo52xl
mQIvLNa5R06j8TWikLPtMtx86nQaEAUN2XF2NGRIGlM5cft2w2R/nc0UspxJgwSr31vsgcLrl3Lc
GD37WGV12RWFLtjqcUOtZKk2WeFJ5mrvTvBAtXyjUlAWpSqdR2lK86quiFZ2Ne6hm6tPxjJp2xKn
q5MXtk9L5a6w54jtkbdn4w3f/4QnUmX9nKfJnS3wALFlh3eW6U7Pfad7P4qOGhhzrvE/FZw8X5u5
Zn7CfQl9JZiyJykTO8L8UQ89q53CoYGLniaSLvfCcK8onBi3mcMGudY9YPp68NKp5dZK7evY5hzf
j8t6XUxmsi1qd76O0yJbj2BaPgvKDTc6qemPXOXUkTTAVUM/B4Dzu5uizj8zZti42s2PsjdaykmB
2owC14i57p/m3n8gIYtgCbBtNszXLCgfIbLnB5p5PSw6xmrA08Znmxuz1GBOtgbme8teBWOfpL0R
xJd4zKvNMi7lQXbMT8D7Xn6jMDQ5aiihqDdUE6ah/vzVm6xTkiGNVZ9nMxw6ucYAeJt1wTFQuY2v
lOZd5UOs+G8cGHFqdrekT/D50oxid6DSJyM4GcH4R0xIrU3fuy+u43y2bWd6svhc95lRy6MrUveR
Un+21aq037l9ZoZSxD6v01nHSsHX88UPlShc86Q31nyGen2FDS7mSVWv7+3awijE81uAiy7I5rGi
/STE7B23oca61ywt1Cvf31gnpwANQMqVZuHtN7KfX9ciS7YUsJq1ngZ4iMkGLokUztb2q2bltSLd
lORBa1fTPECoNoZG7SSe2zRwrxQ+AaFKnTV14vx2wYwg9LycTYOeXOnwKmvZpayjxritUOMdVV5o
94vZ5p8tfIhC3nRw7ZtVu1FBTxagmXcetlSr0XGYXr6AB1axgyQb+O70NZXt2u7w5J3viFvuumXx
vGkXG0ea+ujhPnpskpbmimqQIXtx7S625tdhxvhSNCQpgNmHVT2Jcoc5xUAGsHx3T1Uo+vEePKlO
JgG5F3o+ppOcK2XgNuR3Q7YvGo6zG0PPboeJZjyOOxaqpMb9VIpr04rhEyTWE4Z0YFuaIGxN79iO
iIXMTh2llDk0PxApONQeu9rOwXkO3aYYjO8WS1s7Nf9D3ZksR47j//1VHHPnmARBgjzMJRdlSpna
paqSLgypFgLc9wWv5Ufwi/mT3RP2TIUdHXPw4X/oQ0epShITBPD7rlvmPYJf3clhNhjfJ9AUnzso
eeuPMqBGcLTlenTLjm5DBX6dtRWN2AwU1/NaixOhcsF2IM9/G8Yx/r1GkyRMzHcPpyu8Q+sHBw/U
U3ntq25F9EAWe83W4hL0G9NX4gjmvMVh4hMOUeVT5O7yMByv3DC+Nrpe9gSXs9vmrGY3mPtHJKDZ
d4/KTtm4r6wIjkDHUBEbDGrjCfc4D6RkkVnDXe8YTsXZuulH7yc3bVHftWWYbUpnORn72Ntwp9zl
YLRpoSdm1B4BgawkhHdXyGWPrSD1UTnxhgrey73vGwLeZ99U8Y723ht3LZ8mm9xEkZMflY4bUIgR
PCS3+9an3JADbqCSaUW9m1Z22lvWPDm/3X3WkJfqVOJGleMr5OkD2TonL1ke+55Pv5IJboE8kOSV
2vk4TfNDihRqU2eEXa6BqR7yPK6v5sVOz1Eagogb+y2tRHNlnI+uyT6sD65P7cm8DQOIkTaf8Y3S
gHYVqS78DEp7U6/TdNQ6oT48Y6mQMtu3xFAWzZdxzF4KOK9uUK+FrHZtT0/Q4lRvKm9/pn2B1pnD
IqkK72LYOxsOekcZ79ap0icolq0t7aPoXCqbRVfuBgGZZluKeqKSWFxn/JVN/tEP0ac28cIA1D0B
F+SHLCT4M7KVpsVuOjPTnYvZpSLVescFpeo2zxO9VX2c3+rFde6U5sf3ZruXmXtq0Rqz9ZAnT/dD
/GwHV6Mj4pnRaQgQSm6HHWSxbdtgT7TRczDSwjOahNiomK76DiRp1s3R5Cn6VVGSNZxXxaYqxuFr
G/VE1erkEt2vz3nrHpVrv+Gqcvd0Il3CSrnfLmlPDWORgD6ty23TIK/1ls9ODkcukhRVMcjbIvse
dvF0YwdNHyfpxtFSHarGvGWtOTOfn4KVsz8ZdPOSeP6pVT+CQHyt3e7GpxGqW+65GuxyAxhCP5s5
ZdmAbhdonrlmdme7DSsqR6uw+t7PbBexl191FJnOyaBOcommm2gA8xNp69+Won4Cyw02iMpf6OsD
8p3tTT90AxpSbNCONxNDq+Y3I9hdWn+4zUluLYLhgbx9qh3SN7BPIv/jj7iqAcCarUbYfqkOKs9u
y0jdGc+71p0YtrN/myddupvoIoI/EPf0wREw23ndZW/KrtsRr0Zsv5axS+vH3BxWhC1UpsKQwKVt
lWxa1hnBvNamV2n6TKjJyXMe6B5sNkv0znZ/m/g/556IXYTP3PZGO9wuqgB9LZafqYzHg67ZIlbp
/Mp950gfeXuNR+Wakae6RumVQbWMxSdFpoVzM1E1HBywx2QA2TZVHRWcK9Xuc0H+6pj5I2HjxWvj
0KnHzuynbJmK7olyUt17L+YfPU3hF5bTf9Riek0ur2pIMRckgmJ886iF0qkzoexpYgBayqd/5hjY
nXa8WztG9LLlBsG4n7+A7/90Cqc5OrhKaZkRuyJvHt2F8VcE5GzTN7DRrhvs/Sl8AxoPd6LxfvVF
/BQiH6QmjQlcF8MWULPd+0ldHtrk00wLE89Yk9/b9cCP+dfVM7RvFuVtFZ9ReLtbd5r2ec8760x9
uqHp5cmB4pqK5ufI/c8VZJypxGu5yRJGnq4uzI8rrxxE5c5wCdcNwlMxuts6Zbiysy6w6JSniUc0
rSRtu+aUj+5JzXwpjuXpmBXu8+U4E+1yGt2uul/C5Qkzy177w0HJ8auKjdpUaoh/kPR5oBuJUlgG
ITjx72npqd08rz+znN6zMgCQjuio63oMaytRaE7xEHXpk9sycjd+pSAll1MWJldTVGf7NcmOJfXk
xPlU+jYwIjvEYvgy953armF1C8dZsA1Bk/gTwSYJF2rQmc+akiIzcrZaWIsxJeXdeNkbUBfYWKhz
kvEg2sax3fWOT7z5VO3DUJNNPpTPzpK/uIHP8+nv/ACBRNK8D6xPIvKHl6jPaOetRovb1L63XvxZ
mPxdxP0nHKMli1c0FNos1Y4DJtw6Wf08WnHO3B+e7Cj407SUS1TV53H+o7lxCLZOFcvXhcv63u81
zVQy2VURpEbm+O3T2gbBrhnqY2kGRidtyLkW4OIJTXQbx2uLH2bpgm1TuF8bShN3Tgbo0K508gQW
cVrrc0ApUTVPo2ZwSumFYpZcu69MgU8JKVKHvPGReKolZ1da5TFKHOr51NQQXOzlJNtPX4LaITmc
irK9jTykqAE9i2bJl+dCtvkXPWUAw1L3z5ECitM6nW9h/kg2XqLwWY2Temzq8Y1WlZX7R0SrIBcE
+7DUQ3LLaCOfS8e4L5wE/pNKay5paqGIJV9I/OmiKyGIUOaDUd9cO7UHVfYVz5q9PHFn/6ltqnn/
x1WVeqTUpydsGs8NR+DZMxVqwn6tX/yVVHkaDZ7qaCQ6hUDaDVNJtbPeGD/OoY1Ooq3YSUii2hhp
PrCyVoeSS/I2tDMudw8aCwWCOMAsrFDPQXq0bflCXyqx2J4/PRZd0HI7rPJNPJLXR8Gq41Pa5AxO
fztxNTiFjaK3FmfBsXaSfJd7Y4JPqFmOdq6vrMfqXXXm7MPOT7+xY6fwsf37bMne3NQDlEqMdXcX
BLXYu2Hanry8kdfOIqhZG8t1i0f/VNAHs60yEd8VaSxAApMRWwjWOZLMZXUWwhrySUilVPn6KEaF
CiCnkWzjexkpjUHGQZmQmVdk/j3ChOVRt85FfeP+8gc+r7wK/BfpV8UucAaIR5rPd0vpfG0XuIF5
KDqmCUj6OU6eVSiB7SY2zmbL6+G3vILZugNfcF5JzQBYWvA4s4Aybod9QIuvGOkInsAMQBfDgOrE
yJ4WzUOc1qC7prOUlYxMJhU7yRG/63tpXqq8X2/qwGl2xRzMD7O6QA5yVts+KSouUo75Mo8kY9q1
jx/FPL+ALribDhpdsp8n49FOJr5bbJSexTCUV8lSoCeY5+4wmdY+RmIWLRc3crIa3yS3y7Bk1+Fi
/I/WSLuzSSzOhnKybjNImKxGXg6FQOsDZSnhNodjO8D6+nxmTSlPRiYGGDaJyEEPyx9JL4kGmkqP
CyI6EqLjHesmn3Ob5NdhHIjroe3t9SxGeSZOml5OHWbl95nX6p4vbuRWt679Ek4D6U3FUN+uYe8+
qXoo3mUu/JtlrphOddJ8ldHsf0KShWhgkvIqg8nbIu/irAAxJQHervoW5DOliDoVd1XUxZvAd0sQ
5BAw1eCAPYtqWQ6wYHrfGIXBLe/7624sgPPWKTrAQvtfu9L1HiY+lGsxVMOp43bzknOTf4rbrPuR
TmKl4zgx/s4tXQoP8wY9vofExQxIZ7y5dagtGvUDXZDtL+no8uBZ4NbtktR0LkxJDvBdJHG1q7O8
IC6mdUDyh5EY+ZptBnl1dpVRXkIOBaXkN3bKs7ulUfaHb6uBd6QjzXNqxo/ObZkv6io+5pcq9yA3
9SFNE/mTVT+ep1SWV+gXoyc7Df028lnwsEylXsGjg+AtFVrfdjSFEktvGfG9mrjdDQytxEhVD4s+
rErzM8w67Hdrb7rzTIPrw1Cl3lnRpbgrjar3mRyuaNO7hPEXQ3Ro+T3R5vgK/Vu7RB+jDMuj1wNc
G9rRiBsorecAUAvxHoYLxcJRVa8/kwJtKGwhZGlapR+To6gudn31oloqKomYkXTsin6Br2HjhZAG
4wMNCN2JBRADA9ZR+ytj5XoZlQCZ4sNEFiejjwCu9RFStPoQJpx/1TFt6lmWALBRovMwdIqNvl3S
X0so8yczlGqnRh/aj3Kvm1jz6hVdDZPj0edbSq65Kcf9uZA9Dpx1JuDe766LUCKdWPKw/WprDp+4
+NSpSvsLclMcHdHO27ntiGeNZXLMVb6fUbnvk2WtQZUcfAP1HOF0j/QdvNiXvOHkjHPJKnGTZ0oV
m1eqgVNsGqAa9b7sy/C7TGegJYd/nV542rYE+3CWD92V8HKPmhuKx8QMHaQKZDwJaPeH68TpXaMm
aKbcdFtoX3U/+pLYlrZ7c4au7TYZEwp7orbBT1nSWz334CxZdikriIyixZw7WjqnQ75pYE0eamR5
V2Mv9HPfN0gEjINYIOarGdbY6i/C7at+Ke2VT48vjHdaXzc4Snc6CsTeyVtGdVX7pypK9EeWQ0K6
uvhKpf2lwQ7GbEsoWGB2rVe17yoN668zz2SvgoXTAQcwwWpIgNYJWc3GOFV+aHX/Mecd7TeyezeR
Wg54p/uHvJ37LVdwcaQ6qbkrZOh/UfnQH6VZS1g4H2hqabjp93RsdUvnXbkU9O7VVKD0CIqZZpIG
tVqq4cM9LrNtvb6LYA0PqzsnV7A4EaMzTQQqo6isyrwcNT58sY3n5SqmHv7gzPFw29s8hDCBG0oT
Ipi92R82LcTNjyZBXzcXbbwdEf5sTIGnxcaRPvjJAtDlpvkt9cw0nw6UAx6EL1mUpgp2YR9/CUzE
m8D5XLxpv+vu6yX6Hg5udxZzyqbQ05gpC1G8sudPex2CeQ4vLiFQz3JtgAq62r9ORlVspFb5aQUj
O1cC1nyo6JYA6PlVllSlo+Qqz/OctVxvMzI553l4ntFnwqsH85dgodvWnV34DSLCsQznADV+Vfe3
VuTrzksEk2DCqx8WxPAJkqnuA9m9sfzVtW3WZcfEVh6Xsnff8iiZblY9QycrtEv9kLqvWeeg5Myb
J65jzXadRcnz0879HPTLTiiaaFCoeQx+RQ7NiBjWJIOhYVkyV6c9v36GpLOT9n1MZ4sgKPR5Lbpq
r3RNmVnUMa81TXyH6J9+dsVt2oHd3iZh8UNHTXSYYkArrd3y6LsTqohw7E8hx1AN0zaL01TP2blZ
pHgyYpXXS70kB99JviXJIA6Lzh2aokbxkbQd/9sO6zlXU3CtMVIfKJLX13lXd4emntKnfAEX2Exz
4NyZdqKPZvKn70OZUcCjK/kcL4KiIz1Z9DXaNAeVWGj8bvoe+SMiYqb9h7TI1gZmOfLOQaqy7RrA
SLW+J28kYp9mV/Zj95HXycJHODJHFHH8PR+96lT0lCuT04kwP3e+jelanIcWWlJIWmHbBMDJUdNw
42LeO4D6rXc2c8ZdWlbVdrCD/Ub/qtrR/E79kVx7uk7j7qWdy+5q7nyaqhN6WmfOhjczV1co3jZT
V09AJxTbGFQWjjs+AaQDg/e+3IxO194ni5fvjQgv9YBq4N+u6247lPTyTp64hwD6kcLX7eVkJip+
abvS5TVE+G6OVr2Rtq9uGksAkp7d6WUq1nbvTKt5MRbRmErF+D0CowJ0s91NuzbBXq3JpY/GwEBw
h6g3wSK/8Ff7m4Az90iy83eNipLnOUyHMDHFhyUX75VW4OGKjSE5d+OkTzQ1xwRO+PE+tNgeVi8f
Pjx0Fe+O7KOQN6dPKKlyv4z8VgeernxK0rp7jsOo1ZumGw0dkrbdJUu/Sxen3a9VmZy8iRQqMYj1
GaMk/X+t9HdqLapH+suRQuXNpVeojbL7NI6CI0lZ3L07b7xBuLA82aCtd9myDrtJtPFtDyn1lVGZ
CVNLn/rDRWO5SxrmoCZTQNujGM6ZN633TNCvyi/XA2GqAfHB6dieU29+bSxzrWhtu5386GMygTh1
5GGjggFYhnjMoSJRReI2fCJD5z3I6u9RkmZAAQZ8lTgFYIuwmX+5wkL95OW4sqlWVFyBIrLhM2OQ
1ud+CpX4h7IOsmvZxA3WNijDhI711KfBuxdUa9EFTQ9aUTvHNUjzY+SH6s7R1bszr2hALRl1xzA2
9bk0K7qoCKejavoMZrmp4F+DRz8PzQP19TBcynSPa2+XF6MIqaPJuMJyB2Ouy3w+5JnzXixRtkWJ
FRyDBuokv2RHHkhNTE9FFOgdpCi9kCmbA6GjU3uHfvl1dYL60MmmuK7IzdxOlcVqbYO3AOnKyZST
/43WxxL1zqSv4iX5EhbLpyG8b5eXpdwjiMAMWLOkOio7n+o8OrrB3WwRXISmeXfC0ty1UVc9BV3I
QRl1FPL89Cz1UDrVlox6VO8p3AWFYM69LRo6zKT/2bAhbzndf2VReDUEh7R9dP1+uBND3d+FuBPt
GFJkp1AnRqmOb91i/ew9r9p5zQTY22cRZ9dYcdqC2xWlYsSpSj/6Hreky20GhZpKW0nnre/2V4tp
iWwDp9gPASLQPkaNh9Pq29TXNLGLkdAdN1HODtFv+ByyBd7T+KkfWhQQb5mp7S+x1tULbbo9XtHR
e0LYkbMRjRV4u6M2TjplXwOn91HUZ6XleuysO0T3qDQdcUxGp7lxYibAfRWI4nEoFrREYLYttF+i
2s9Y4I9FrtPsG0RYRw8KFp22ISy7liny4MLbooPl+JhreVjxpkJxOc2DBpq7XmJhjmudsJy115/J
BedKSSFB0s/lqShmsUB1UQdIL/b8PCK8OyD24sSai2Qfo0p8ad262HGrX49NkqVbD6z9rI2bUtvn
gvhMDDghfMrmj5DaxAGWSOM8BqL1P6MhAWhTHi3Wm5z25vt54SI+p1l8iBHb/WjhWBnHLUInMeX7
fjLVlza81M+PHVjIdnTjbBeErTjgInCjk45y6LuC2eI2X3sKIDBcGtQ2YfBo1MBZSQrDwDTxqwfG
vxtlZrJdGk7RL1VRYNaN6HYSGNFDUtrwzsWJw33KVM9zKQT59zGo5JCtnzHK1JvawU7Y5MCHU4Ad
J8mm7HVCOAUgNc2noWsQQiRxHV6JjoAtj3IgfhEUwM4ad7c9ylWg+Ay5QVqoJ+WWSEqcSWyoOo42
3FTcQyPab4CP+gB6yj+aIiG3evpB6kf5GbvLcMcMnrxSTm0PcWvrm9rmC+eZYShpWKCdCdcjE5HY
en7Z3cRjZXYjg9EXayz1Df1Ec6LyCNPUYXoT1nl/M3UzZgCVoeVYRDAdorxM76qkij+mCVSvC/tk
r8qlO+qc20w91QvlFTAcN3aexBHLxsTlNeQ+EzOi6RUN5ZKnNgMejtq3LpB0FbIXbsLMLGdlMCpy
Iwr1MeD6QGEC7KbvGZRGOhh+DsJZzFb2df0NuLp8WnpkH7VxklNL/NFe+XC91kvN81CN83kZEVMS
KopnpmQm8YcphgMrwieKvJ+12yYHt6JRLi+9N4Q0Y7bNOQwjv0uOKGbrQzUn3vXQKBRcMvWzTZ2G
8tlPo/a8ophj7Xf5tuU9AtsJYl51GC2dhCD5zhJuZiKEv/KSZ3eJRHzKkFx+GWISBzZiDunNVFGv
9/Hoz/eiTdL3lD/fZtHEVJxxeNZNQtDGasYbr4yyfU9E8L6J02ZHYme6LQJQjZRkNhKt2HPB658D
pO074jThEVPTfvZUZjAPZPMxRbi99Zx1PE2exb1u5vy6iqP+ipax5ZcKEt6FmBP0wPHTbGuOcsjV
mTYNp5/wpPSZTffYcdiXe1MA1aTr1z7C+g4+/N26I9X0PspK109XvSW33TnKsH3XooW2RGC0R7gj
uHUW6YxHhP4N6s6weKh2+TEHttmkOfTnqCa9y2ajDy1v4J2bWdxGozt8gzIu9nWOI9QyrF67axTS
iBllKAmS6j3Pi7fJcwE6NXuIVJg6knp9c5zaYo2R1BkS27ht0PM+5TgYsNAXvMproIIc9QhlNWE6
8jrINvrTa/ofdaPdmu9d3de/ht970ShM+C/Y2etdcgf/+x+Nw//sBP5nOdqll/gff7v96Lr6e93/
W2Xa5a/8WZnmeH93XZdSZTrOQgH2dcni+rOr1/EUNb7Cp2RZBmjPoktYVEX9mv7H32j4pSkNKbyS
oRv7l9TYf3amCffvSsG0uK6MIhFR8/sfdaaF/27zC8h3Dj0JDxAGnlJB8LtBNbJx6tD3/tGN0rGn
kjzg8q6R2Zpv2Ubb9jo1VXbxEw2lRJ29+Mg8Ns0SxhzBGxuhNTMHkkhRtDPVptW4PswL+3xyzoUb
MuqSwjC2EPwlMyYZaSDiY5VGwwt6XAf1V1P7tUyuQ08sDTgCtAmq6LDt4/ZrKvK68OUu8QJ9UZ0I
0Pp0i4vFXfpoJ0q8WdGLdNJa0jAea3eobmO5iGG6Gm1QjM8d0W3Fw5qi+//my6AQ+6Ze/PohVBcN
chgJN/4wJR1ANzLQ6hIrPy7AjOXCG56Tc1/g50pd9yYVWJxQVg5uu19W2f1iKu27wyiR2j4Hfhc3
T/EIb3yPdqt4c9raUddqFqhLXOaAGhYkTD+ych6Rqc2CMLAyrC5CizRCxBfYhJ00mTuQ4cFBmhr0
VYuA6uIqCsYI218FdlXfX9q+iJWeuMFTHrySBT90pV881oRRd0gXWlx3uhuC5oDoPTgSU06E9yDb
gZT+dAwRNxe5o3dLFOTf+ihfKW71uIzMQ7f8asiFHoGZxry6axLy60+e6dMX7l2UI+eRn3z3uEKy
py4GeXsTuCZONk2arT3Dm0uAO3Zp7csbjtQi+tk28ADf4kXa7l41adyfmLD8cD/2dVzvKZSa/JsS
X9/jNLOfobHpls+Sm1q6H6okR6HkS/fJqQMEp9KbJIkYxYDrwNhK5ZTOIgTYdEGol61p0dNtrB8F
7wF92s+27CFPuiWdXgZetfwKe2LECdel6kGJZEHOKEOo9TXKF3/HHwFipnUtfk2EWA/YAqfp2fi1
YZ9WVeBuc+1292iNohyweazmIdurHC9aexWi/262SY5oeaPbtoZVN2t0hUamiG8G0a4YkFwjes6u
trC3QxVxPluXlxlRjeNBvKHlyO+A1xtGKa9YX5vRbW61Krk4lEGz2E1mIpPeq94IinojhPmboQm9
9yIa6Tu1rmd/uVODK9btJS+M2zp+eFtg2ZS7lTbUJ3wIXnQ9zwC/h6kQl2tnKtf0EEqKhUxhMjgK
XRdPBdQohWCM/thVTOfUV2EoLXedENxhsw55ggA3XuhXDWDr8bwFFkaiChrlHEYU39FxZLB8M50L
KugUdSztVgQk2V/Da6pyFwjErcyS8WXcHVF5JHt3nghrLLJCx7CcsjXXcx1ohC+dnV9bKUDPnQyH
I+xJ46DOWPBskUq+TIDZIVohTeI++SzJMnN5LgvnjKosRRAatQyMbW4ARLwKLnqTY8KL0OM0dtm0
CCFf2G7TZ1mNiiavaOyivQD3lS95UbvzwYzBXOCqYJzYIX5m2rBzMoqtKD0GnczRgf42Tcvk8Qs0
OWyqdXL6yZbS++ApzzNUYCgf8ZxhwZrJo3Se4xa5CL+4sx+rKvqAJqibaxqYJJZk7mT5Lotkrrbm
Mq3uUyMWH4cMEy6Uf2UI6WVgJ9WPFI6qO5qlpiub27pXXAnE5spsGuG6YmcJhW/eRVlXJ1dK6T+I
Zu7rq95bMQtLcjbQ2SyO+bAdsRfIBtjJxRKO6lDbZvY3F/HsL9WjOZrY5ZuvhMR5eh95po0OppWB
R99xVQ2IVTwvhZAW8bc1SeoXmfY8rWx2muUslWftPlTThPZwIkvjqkMGy4IH+MOUN2UpCqs4HFd9
N0+NFLdZ4aiVabEJxZexUeojkn0+fu0dRUSQz6NpQEd0nj8HZCj6m85xfXOcQ+MF1xK+froKUgKB
76qldp9z5bcY/KoshIGXg+teAQeLz0n7wSWSAnPo/uJ98u/dUs98dg66613n56Xe4UJ1BNuStWLn
jgMmCEpmFvmzXbUs0QyXnsW5P3k4gVeqf3EorxtXI4R90JkcM8XFujcjhDPO4JH3065qERthknpE
u6hHBwVMoVJ9krk1ZqAvPBzUOchKp/uM4G1SLKpJ1yFpWotu9qlwKtPmhxguNX2ri1rue5jX7msf
gdghdA+mLCE62CkTNpZJiVbdd+kI113PRblitmovWQeZJKslW6s+3XHy0YrGBFaOD1MQqfVgqpXz
cSfxc0GoFJ5IKjAZkU3rVvi5eALGH4ctUaU231N45nkIU5fA0sGuveWaudBbSUSSY0osFOfZVvmU
qEv4ghmXYOm3WJxTx3qHwNMwgsWa9cHZ9yONYzJNo/xbXk8WsW2WZgZvSxHXPuJcPWrQfTKRSz38
NKmz1qc+dwOl9nWCk726SgInGj5QgldLxHQ4DGAVk0GbuekxDldfsiLDrLQrbRRqidXLJxOpyDz/
0nWdrBQ4UIQ86PW2WhKV7GE4y+kk+7GPbnpnncMD4Kfhg7MaswvtfuUyLnvJKdeTt5Akkdz7oSto
0MG90Iw5ZnawowI5sLcEFD6PlTcdcAwsqM3ysQAsZ+mm7E1ijZUGQfGd8L0dghUa3cO1ej9XHenM
G5SDSfe1EX4TnAcPguxWjJ0TnrSTkTEZDXldQdPPCswe4MQyRgICrS9t0rnT21DnJM5tgFBBi7gX
reZ6RWilONBM2XVPQaLCBsWNSv1fWGizBOh3dqq9DLoieUviAKtOqSP14gkvvuXBKQhhJavPRlEe
Sd16u2TTO8g7XZyVTtL1FDd5KG8Mt4H8BVOinj7yaSg/22pImmOBOW46Q6r1+XXiMs3sqziU8wO9
BCQ4TVxyw2M+1pWGefBleZM40VwdVV7Z4VvJSmcVuiZFzQHr8NyVY/UWCt8TryEVlMW2itZOHphl
GoMQOkDENy8VHtg4FAQxiGnu6OWIZuO8FECF89Mc10Hp8P62Bsmb1Bcqf9AeP9TQzk/aZdPf/3Hh
//8w9PyXq42OmVb+37PPQ138z/9RGUKDflbIAtY/6qIvf+XP2efSCS0D18fLJJUf+pcEwz9HH48/
EZJQI4+1xXQk/f89+QTy7xFfiYtKqZDj7hKo9c/RR8bMUsKPIiaqP4ef/2T0+SPV5//kzyjXU4GI
KLEWfBcIpN+jel1l8QmkE3ylbTjBfJtB7mdeiuvDq7HfbZD3E6jDyo8fyN2F9+IgWQ5iFACB//LY
eEorXOZ/q8byoTbV0P/jb5cMqt9+FJ+Rzg+YxCQTVMif/0sA0STbue3xUW3HAiMc6BdhvLzHa5SK
vwj0+avv9FuwD8ocp6lS4W6r2OsPZN/DBaMMeMo6Nf1F7tS/p7z88Xx5S4Ek/xhkRXj5Uf7llyqU
R20M1ydy9cP4YCcSOxaPITI2QBuVnsbdMvXjTjE7nyh/T97+82f6r9/+t2dq5diTD8C315jk7n2/
jXdlOk5Pyh+Wv3iol3/q94+P4SEIvUtwjPd70hZ7UjknDSspsut4rhUZdlsocUfsKl4BZ5Pifv+r
QN9/jxD78+nizQ54EYi+EdFvv17gWKwRlC6gBcg7DLutM++5duptX/fOnZO7gLPa2L/Imvot7P7P
bxshzXCBM2JeocuH/i8f6pq2a5WTwbSlWrz+GnnjeE71aMHpphmtY42P0IdtQX6/I0AmJjME+/51
t0IBvNNLV4bHIOVeuce41GG9qCrs9bbJnOd+sM4DMELa3Dfc2OBnV11PDyrDqvgXC/P/9g7EHq88
mhDpUUn/778DCa2AehFkskJttG46ElsOMfmzWOYJEfmLZRj98Uh+Wx1SovONWeZsXP5vn9Rq0azg
PYm3NZXjiCdCIWIUpcY81lGlI4RyuklQpRd09WE/VmcVtGJi4AuARIxNGAlSp07mbbP08GmeHpqz
R7YbalRI0xaxL2Lo4+QrH+F8N0i9zeywXI5pD0Y8murXCdVw+WoRBuptnI4lApKAqRQMQjKjJEnT
/hJNFZpNQP3CQwUntuwCr5oQHygDXUwIgNNsFOkE4uhMCWm0UdYSbOSOhjDTjtqt+di0EWEKRGh6
BVrQ3L5X9ULiOCEPIrjtmLeQ0g+p89wFk/wcy0A3FD5XFudMnmCw9Nt53rlJY5gVrBN999ILXSOZ
8ZkUojZ68pCUHzo14ukfvJ7EG/4bkDs7ehj/F3tnsls3smbrd6k5E2QEu5hy95IlS24kWRPCcsO+
J4PNC13c56gXux8zs6qsLUOChxconME5B4l0mNzBaP5/rW/thBiNbDsNVvZAmUbdDLIIETbSm/vs
CHaaq5Fy/a2TNU5xmCs6IRREF++z6uto2jhJju+m7ZovvCauDT6dq+8+oqZ5P1BRbjlahnkYdF7k
/BjtGC7NSL82Q36fd99crhH3STG4D9Jy4WhUGOEvAEst3zpBUjun7Io2IEed65bcnh8WRsdbXUFP
wKAQZo+YOCt/25bL4gddBHSmxy4GsqaqnTt0f/SfNM6xj+nKv6Gey42HHNYo2vlhpT/6Ga61xaOX
RESimMdgSn3ktZ3Il2PtVHkZiLxA5DVSpFEQPIgdCMrWa+jzo7vgisOV7ZvLuTg9LMgNf/YQixJY
BUb2zkZT1gdM5mTcoiQD8eREMLCaNBkpJrM4fmC39PKdKxKB+KvyuPnfTWFk0jnHjuhexCgzODD6
ej06L8VITd6Vfvq5DFtoAD4SPvybKd7XAJhs+7kTrkebL8PSdrRtZXPVGwq32iNiwvVm+9S2gkGT
1SlX1SG9zyC1KY5c48BYgClYXRQGNnUhuWuLZrqlbleKTccm0wAq8EyJqVu6EyigKv8m8dZNu6VN
q5R7mpkOaFN1/1iPyUAqlIGScdNrspiP9IsdPhXbS1UA/Kf/LNnEZpz+cyLXjlZfBTSOMm/HIaf7
mtPLsN5xabYDKgQl8KglpS6vlTCuI3pCzpGkhLEMWjdyx6tsqeG60iAQKET0sEx7rPE9pi4ZMhXA
6ZrkSKbKU9g0sIOlWHM5SAW9oQd7W7pLow5zNvnzVejNowG6hFbj/cRxR5Md1zgNYLV+mn6EXZxO
p2iM+Q/OtNEdNrPwpvxJ8JERMDvm3TUSmmK469ww1u9FL7L4vdmODugzPpRLopHjbovtfjBva8pM
9wgbUYEu7oygJRxzY2P2zM6YHpCBVa2eqCVvKK22/TVTQN2b9Vy7p5SbjAooq2XpRlih4pY0tT16
Yi9lBrtIV7fSA0uAB5w7nBgTSUelVuaVpvgaBXFmNiAlEvLoIB8pYzi6Ue7MO25UrCAsmpVj0SiW
8Q0Vx/HJcoZFP4QFek86qGUYNo+0gVvuStXIndi8wizRiC4QdGXh88qwIY3DTVwKGFr3Lpqfum3w
N2AZtDz7fZEZw+xsMYzkUb5ro0QK6xQahamRNSTYFgcHHoaaFo9dsHSwVEgUWCMXOvr88NJqJiEu
CuTPdIIHfzNaU/+psV0/PhapBYGDHrDucQfxJ6+oGmwSDgQFmFS1X22MfnDdvZbrrTucsuLK7upM
HGn+dYjynZlSRZmW7l1GlfeTqzFWGFYbX3HnwiE9ZRb+xMWxo8uqHaZ9nAFidiOwXZOJhjZedP2Z
wIrwo42DtwqiRjvbcbEwNedTUX4N4zzcTyQa4rMv5w8dHLzPMZbud1qhNsE9pe9C2mt8zlG45c65
awW4ghGkKmaq6TpN869U9/M8aEJCDeCDAdrp2yXouzyB3q+A2iFdDIwQYXTcIwOF3lTkn7pEa0rj
g2VyYex2RP9mOxP1wTKmX6LUjbbIs31gbHEPsroY8Iy2Sj1kCE4p3Ua3re6d5JhwsS6UCq+SBSBN
Isu9o2OMoZPpXhqtT9g9t+rVfJ9d0DOOkFkvH8PZ2/qlNyFDT+aR7gRit1QVMPrIW9Ved+BOnxSw
JR3mho883o7XslyWY7c26yOig/tmwVKPQRAxbEcU8t6r0FwMZT8gAQvzL8i7piMdOn0oehauaXL8
g4pyVhWqaPOutqdvparuUTHkxxZCwAz4K9CizijEh4Cr0USCvZ5KVP6e7C6JZZTmNrXCR3iCRCtU
I5iwwffCJ0uNpxKF2jErxTeQE062IUHxsUFQsOkhLyJchzY5FK0JTCwFhVOH1T1FVfc+7Jb6k2TV
23DG9G8NrCe7QlddgMoXvlONJ0LFl5S2v01eiM2+oQtROicVrRwTkd57lnczqnQ65AW7dLa+qyzP
+12U2dQrCeBVm9BsEe/mpT6FVF1gSsQXXWJ9ErR7VuQu1aCyafZj2gHkskPngqYUMpQEqFti6Agf
jFkWbE62+YAou2+3GL4AVZZCXqd+ibCrmRfywsSYDUGrBff/rHm0yyb+WAo9wOww+8bZtqguxc6L
6pvcxbSM6yI8cZL9JJEAXI+Jw46Dp+K971oXbaIw72CJ8bvqKR7FdarCC9Finu1Tqzv5fYW5MfLe
J3Y1btTQvYtFHW1CDwW0U67LClqfOd1y/H1X6zL+yUnRf/KWBVE1snb0PgpolkE6VLq4ncufIOaN
uTYvbM+LNnaJj2GuRorBbKeoCHRIydAOd3Ybn2p8iB+dUb6nIvnDHPh3+nIWRwcaKS2jn2Pp7jmk
0ZwioBiFEkJHgVOmNopvoZ9CH6OeH6Deex+PkX7ACmGc7CW+Bb7OSbNJB2RnAsiTWRvVLR0MGOBg
Lrbuku9l57X7ovS2g7/K7eDj4dhyAqQXGy47IkiMHpNFE54SBwN6lft6R/3xtrJBVNLpACSu/Y+y
tC4yv0aSYwJkQZsaqNC/QouL0qj+aivEH6EBrVGnp15RoI3ih16Gn2ZQfxvdtJd1RQ28jqOvRcr+
RiUC+l8TXtMWgLdTN7uya+LLGlWJEXLqGXrrW9dwBG+QyWPstsxDnHFcliEgtTqtoOsDcdqoDhkd
6Ec7PERpSsseTA/Qk9kDnzDPP808SbZxOW+7oYBD1T7VBS1Rgfx12+EXq2pafIk3P9qExCPFHXZI
ePp30qdAGM/Vlc2BGCZREvlBvkTjZ39KEnfXz0ZLbLrU09Z0RzTkVeNqjiv4dZnuqueUqvoMnQ5n
x4fIiSBIxXY8P2E8QUow9TPLXhOu4q0MfRTOrOU2ccPo45xM5X08uiIMCLBqeGtFVKhASERBgR6F
+cOjNka/yR2SZmMx55pNnpAeEoRLsWI3nYFXX+JQ2XI+ccuTFXfCBznhLMODaghxOZh0HNWpXrz+
mkoyYnu8X9VNBj41hJyk5JESX3wh2IG56aG3xcDfiglKdA4lGq5MtoEnhdy4xDaA20nF8ikCVgSm
0oSNs0thA/3kNebIQ3tkzl08q+/t7FsaoM+AiihrVg3xEtljvO/G3ntE9ErbsCspmZ9qoazrjioP
r9Eww08pPdkIeL4nPiAORfctDSu9Nnt6mdvWQ+1ojaXFRkAVCudh53QobiwX7zFPSfOqblFh4lA3
+3G7+CEnX0Gk+xKEtkA2BNzMvOPq+7EmMczfKMo3SWCOTZ4FooxTHXC55X9DGVEg+rQR/6xDi0r5
0NnRtEWxUfeHqFqxUi5kthO2rOoxktAlRicUKGgcCIMpUnnk8V4L/nAueUseOu4QyU3mLZsaYzbm
aEknYBGrjXCMy5aZztZFO9mCZ+F6c3KXRAUT1RIlBWB/Yhuj3IzkEdGTzjEGhXhLkVHyrmbaYElo
0LmuZ6+8iedG2btoCGP2BuQrDO5h2fHSxqenVVo1btd8Xg3NdvMjxKfwWICiuFWuOT76lY0Hlp6h
ZG6Xjdx5uXLu+xYR9xrojoOvsyqIS/aCw6ceKZYFK3+OFIBlsOjnJOreDhXrUe5EKetuZhCIIefW
/dzVBtb6lompg1zm4wfba6rvmS6KVQXchDnO3gb0QsWlYENXWnNdGWyn2SnV2eXBqKzqR+vP9qNZ
hM4n6RZUzith2xW9K6cO6SOqlioVLCAWrmnOaz7FcvzuDiWpWkvZwbjrXW19sHOvB3zpFMlFxyAf
8pHDAdjJ0NAH2+kztksIfRt8ItjaEukvT2HhVLdowmDpYsjL78JKNN80PYT3mbQt9MmGg/7VHaLm
U5HS9mOc2Bm3DbxYBH7GSLRbRP8Kp3zlcmbpsSyDlQ0d+9EFnwRNbRLJN6MzPeS/ZlhgvNROhwAP
pd7PMpnk7SBr7kAYZgiQ5oiwPADYoZ02+l7J/brXc3noUCx8nrrQAnGAdfW7MSAQZCFumw86x+AE
jbnEGg1ZoYl2eV6a35uwpgsc4pnAyibQje3GpKoQus0zJ9JlGZGtLc48v0ukNsZt7UzGl1z7LRSE
xajJpc5Des/an7psP2XGVAVFloO17fuZS5UTtka2i8dhQime+3LPzZftIgbf5G2kQJIsiyUFPccJ
/zMqCps/tgN/Eyx9HVuBMmXRw3czYW4Yoq1PetBzBCwB3TN3PNc6FbjirX0Wp/20X9w+7Q+ZFmq+
QlICeoemQ3pnVAr2MpiP+Nbj2IoFjn5ntXOWsau3DZrdLKhkgUJZtevNyGiz5YcvuyE+KMRbnPG1
Nj6g3KKfZXYenisRYk3aO3U7fnYBLVUbj84guNOxbG5R/EIXJYIz644+pYziYEYIP9p+UjRqps4M
d20WQ1LsY0HtWGc9/mNv7FjOoaE2XNf0fikU+Naxdv17iKYV+tiKHWofwQ8Y6BWHGRX+/+4C/Kac
ba38/2clLyVNUN2ecihOruXf5xU2t7JdVHw0WXP4xgjU6/RUUBTCtKaqcWdKMz32FBJT2sZddV2j
st5bbm18Qh7cXHXRElv71/9GLyq0/IUUXTSHdHsLsdNZ2TJRgFnJZIy3Qs5fdJIOHMyJwakGYho5
iJk3fzzcKumi/C1sixLjWekbh1ProiZKtjDrs60IZ2urqTocXV/+9B0lD68Pt77Os9dN9dmi9Cjo
tpviDNluCyr6CcjlbY9psvvaVGHr3xVRWcGRiA0gPqNhZV8bPVW7xendNyqcvymnUpHhWEx5xfbs
Vfv2a0m4NIuK8iIthZnFO/DZP1COkBJvlOX4Rp/kxc+4KtSEcJkhUmB1OOteaDfNlmEdamrnZd8U
MtvKdJBbq18Rz+R5715/sb95tPWhkKpJulHuKsP79dE8eA2msxb2IeGxlYfxdMkHzxKMzvWN3/DF
UD6fDABGSyqBKM88G0rK0WvjOGeoCJ6NZ3KaKR3uBXKxnH+iav63X/kf9Ht++YG3X/uvz7Sat8N/
/t/zduX6b/zTrrStv5TperbyhMP+6ilm1z/tSin5J4QMKFeaayHf+aVd+Zdp+ZLWHEAY5du+yz/6
t11p2H95tuny51Grc4moIKj2v2Sk/y6i3dn//7VHeL6oolF0mBa+w8y3fPoFZ5Mf2SE2xtJ6cnDG
W+JhslJWGFIxHNTWyzyyIyv8ZsYp7iq33dDaKMvbKqQHigZ6lZYMPgo980KXnZz+bAn4+6+GX0BR
6KQKadpnHRUReai2s+H7FLtWBf8wtFnqCaHVG2tC4vPGp/JcskqDjU9RuChHKKmz8Phnu4tepra1
B3CqSWRRDOqW/K7GI3X7y9T4zSb2u1H4JDlpopWU1vlaE8dzJmNRAocD1rrJirQ75aWnr18f5fnS
/c+zYM1TQrDAKLRJz1cY36ygZAIEC2qrSPeak++1wkp4LF0nusxigziAuP6B4X1+4/Gerzf/Diwd
h+48SjHTP9szGuy73Whz/JvHKD/M1jyCgjOyvTW3zRv9tuer9r9D2Y7PHkUAuTDPJu5STrUDbTHl
CpJit8FLSOWxQTeHilEW1hvN2BcPxoGDdUBJKqgKr/bZ7FBFklupyZ0/m6P73m7MHfqyH7NrLW88
1vrX/p9dl8fibMMQ7Lh8+1LKsxU7NWm82k2cBKFlQQBgWwpcJ9VbN7XbC51n+kK14fz+9fnyYlb6
Fk1Eh3OVA4WCifl8voR4IbHDIFLNxpaAmGWsh5/WQCrnG2/xt+O4DOQh4eBMcZaYRtfCUrhSuFjb
cfXghJLqcFKnT68/zd9JX2fvUFnIPNb/sP2dJy+BPphpORALaKf9QDg7xbpUafvAmfdT3dpXeVRt
89Q+dC3FhKY9Ml2OmatPiwk0Qg0EN7TVtXSXN85vv3t6y6czKQRFI9s7m0NYHssqVnCw08Wh5uGk
M4XM8K0J9JuZqgTnJpZzNANM1ee/pbmkha/xUnFJbEfuAlY1ccHBYV9tcjlTvHz9Zb/4DJk6grY9
Z5l1I5Fnw9kqzAw/xWgKYsnYj7b/SL3nsvOdi8ipojfW6N8PhndBeah5eMLnz+YguPXshsFGuyiP
xWL2txb4QjfIDCl2oWiat6bSy8+RA7e0PMkWyZZ8HpdKbzBtUa8mgVZjc53G/kNn+RfcNwhzkRhz
l4PRPyRqDiZ8yisZk8YmZXeNvhjvDjAw7OYBd5K72Kj+LEZrXSqE5JdGA8PPbVvqbLF1132TvzO8
0whxKH8ljnkYb0+v/8Av5xOjUGmi08+uxVX2+Tu3QsyljAQmujPBjYI6oKykQY+MhyhckXuvD/d3
5trzj5fxXNfi52U14MU/H0+OIW05hxpXbbZdcaG1S33DAWP9LrLjGmdf3z+llGvIQGi7yN81yAju
TdSzdLzDsfqjvKp/3jGdt/WkZUrp2uuM/EWZQqR45BcAsSkXUII/jnoZpuM0yzclVC8XB4Gw9X8G
OtvO4KZQhUFUFJRNmkM8lvHOstq3FocXBwOmDHszd2duH0Keq9NEPwrb1bxc+IaxtQ3xRn8NzQps
/zilQ3LsBTWBk03zFTk7wN63VovfTSapeFCT+zJr09mPS/YbpUJCmMhSIR9jZjncFxElcEXh8vj6
RJKm4Ld5NpPWTYDfDFEgY/J/nv92ZgdUOJVxGpTR2DXHHH0FybWtAkxECRGa/5D46pOwJ0iJYdUh
VRNQzbGAIyVS38lL9T8nRUiEAEr1UvcWO0m1zFMA1t+vnjjYN+W3FiOMdw3mYSDlBhmwXHG+IyzB
LEWK8aWvCZeC7wHXI5jKRBibDpdvdmusLBSctflsfoinhH2nRKtHTFLUL2F5oMztUG2O/DEzttC+
F2gylblcx/UU2RsCIwwffaFuwQZRq+93ekJZuB3bCeu7r0Ca1kOafI8Mavzbkl63eykrBVwZDGyP
lmvsszUEo4YhAuGXxBDqF1JvzIQr/havAR71Vvnk1vKZO4+ch2TxLmtzKBQFPqchkE3heLAJJW4b
N5hyLx42sS64S9BAwHQwhldtV3tRfhvDTmjVpVlFdpt+SeuSGPUVnJ1peiFophVpXMqaEJjFLeVS
wJlGhPLWg6Dy1QbZeAOWNbn1/BoUDfT1Sm/TllvTBtpUDe0np6pOlFlDmFJa44AeSIZ+REJcfG9b
A/MI2krQFd3spRjpx1DdZIDfviQ0yNn8hyqk68fXllwIGpD+ifQSesL+1CbulkJmnGztERwNQGaZ
fNGGa7aXkMd8K97MoI9R8XMMbB/M0aa6mUa58aWjg7zQ7OW1ucRuKcfgBcc2dtcxKg0b6KBh3xAS
UXoXTdFGfZCXnLK2Q03mEMaNMD+Q9kbdMy37mX6/JaOvTVZA/4V7V+RBlRn4KGjsJvVlrOv5zobv
NuzRVhcayHZoHyPUySERMRUuLuSmY2NtW8y49GFlTewc7mzSidJ4mD6A509gs0CKfJ/6jYKkjkpp
v6wKcDqCdA66bbv6yiqqfnUyXaVeZTiKQqtBq47TlB91DExWGDPOG9t7GMqq2JR9X98aFaT1zSzd
9h1IMpVAXULy96mUC1W7sUihNhao09Shtq0FLTjQXF3eTROqzdqKeuwX/kRjH4KxYR3UlLtedEHh
nPTGy1K7wClPxGE5CZL4oXSPGB+Qc4/xkBcHlErmjWeY6dNopX18VU2JarelzhOMO0buX+O6z1Gs
cEeIcGmVuHpYkZucyvNC89tB12+AYO/iH85M/A4ko25Su7zkirU21Tua4iLFWO5gsVYBICgJU7E0
3BAyDEnXuP97crriZsH+5EIUh6IQAQ2Errh251AG8eqGxlp5FHKyac6MxQRH0Ke1sRU4kt+lxgTr
olEKNoS2ldNu60V177nKVWqHb3pZrYptRsqgZzEhaEHlQK5LZB0QtRDBhnVeZ+Cd5Thxt8RZsQnp
KYKHnxIfJnNCdpWlFuc+ny0bXnms81MSSYGxnkTybGvhZPkSj+OovtCrXTqaIziqIN+G2TeiXi2+
gqV1xcGN7FKh/agcCQXIq70dLlCILRjXuT+32BMeddjn1h7SCXuNVBMws9A102+xr3JUCnNsHgWX
jnJXpy1Q3sbLXAcnnSAHqWtT2vQcAmgwYAAEEerxQc8UmjH7BH7aFXJTu0kDtb6yH3JA0D8rwuZQ
wEBJHzYRVCQJgMMqHjJlLmSZFwI6EyZQVgkZg5HcDUjUsPCFCF82BgTs/lDFmfMhwoHhQqiXQOVd
1KM2nqu0khtK+XF+CZmsmT9Sy88EhIeib+yDEHGJxdvo0UQSatyaZHPpHFvNOE7Je2PxrAhGbImY
6250FV6VI2d+zrA7ooLaml+R3uDQ9z+8lAy6L8SgOHRjLE3TCWvQ3PKFDRzlh5tJR+JkdEv1CK7B
6iDAYU1C4dxk2UVckV/BipNP865MKjOpN62rPGPatLIYoQZyDxkjGyzobGbNP0fDPyr5/X9nPnA5
E/132+FFMe+q+s//87V4SprhxzP/wfpv/VvQM7ESeEKamHnXM7HNSe3fgp75l+DMCirC9vivv0t9
/zqvDcv8ixMkGmeFJ5qD11pA+K+KnnD/4soPy9uivLA2Nv7IfH1+xOIv5a1XeemKtX7+d0DuLydW
kPtgv50M3aa5isQxvb4rUHDcNm6Hu+mXd/Obatb5fWwdy/K4gChsFz6r+PMTFjZM6j15PQa+0qHe
0CAA9xKxdX7rqlBfSlyu9RtDnp+TGdKXDvpq36aORsf8+ZBrHmKaAsQLDHeETSRnA0FInLxx6fnN
g/lcdijZUkLjWH5WqMg9yTWT/YDjjCrjk+dYoFZN32F1F6XvBKNTwq96/WX+5ofzqcIoTnY25Z+/
RfK//HBxjiYd6PsI/oTMhsiei3CTkwKGaNtDp/f6YL97QGV6vnC5vq/FiOevMQ1lg0jAHwPdlfW1
LJXzHZlRc2wMXV8MCdK3N3639Xf59TC+ViTodQjlME34ftTzAZmQpq4yEhH1GF+a3fw0QeK8xEZ/
BzRYvStKXGpNt3v9Kc8nyzoo7UtGxCrkYYV5PijxeWsTO53QMOMyxCcwbbq8yt+YLC9HWb1D9Khc
myYLF9fno+imhgZmwlRurFpfJ16dXDWd9/T6o5zPDgoQrudTZhG+6dEAPJv3yDJ8xL24RWvHaj+r
MZtvMuFWpw4BxvGPh6JZwQdNz4h+4/nzoBtJ43QkdyONOA9ucgSADtqCeXyQnLOWN36jdaY9nxiU
D1ivTEERg0Xk7O3Rxm+KimTFgMAg+5CTMPAlrvVwD6vWfb8MxDYDsiFc5PVnPJ//vE7fJUuM9i0v
1T6/10e92zS1T1BVbrn9bRIuULV9Vb6Tdd1u5rk0nTfm/28mCRclan8sk4gInfWf//J1czRtfHqa
q/Sl8XcqkSGN9/mtft/vR3FoKbE+ihefNSzDLvQymD2Dav7WEUbbsePA8scvD5cODQYwCDRnhXj+
LCEuh3gxuyWAMNEcqgzqYLgGGIrEa35yKm/eKJy+XDvWYhD6RbZW7vHnXYW57Vy8C80SOHI58pYJ
rlxUAyVoeKgLspv9tofgZV28/pS/+eKobFKBtylUsxGcfXGubYqCELMFIRMR8u3gVPuKbssRwM/w
+fWhXvxs6xolHNd1wLbQylj/Kr9MjgaVwkBxlhsiio6rcYnSQ0kd6E+noE8aGG4yf920KU+cTcHF
aEy8GIWkh0HPLzAIDgGf3lsf//Bh1lXKlOssZ4fmrvL8YdBtJQrtlwxmt64Cd1Q+OzTC+D8cRXHw
QJqAGAIXKP3B56Mo4fdeZsNphKZsYNglVAPPr7d9fZQXc4AvloBREz8PJyne3vNRZscSmLoQOXm2
b1wguVluAAlPm9Tt0v3rQ72YA38PpXDecaAS3DufD2VOEerwFDFS68Tkys3FYNqnGbeB2L0+0Lqg
PltwFT53x8LjR3tZchR9PlCrES71AlHFAKPFYk2fe/KS7AK2k8D2QfqiIMpu4zYeSb+GPdEy8MfU
n/74eWm38mVZDtoSduezV8v3KlOomR4gNj1FF3OIM+NA/bqu3njel7+hK+imsXqslXJvPcn/+nEZ
YVpEraM83AfVihBt8C5wUzxGshafXn+1L39D2iAu7mSc5JxyxNmpykVVQWQ2CqxOEyLqGXZJJRcE
4B+PgjSGSwY4ADhS5xZYKJXuKPMZCrVfRuC8JKb8YYzfeG0omM4mis8dxuQO4XGy5WTjn81IJ0nT
hSAhag5RDNwed0TR7ZCQNN89aIJAn7sktUF/NZxPt31Sr57CpgXtdogAMpYf3bbzir2AtcLyiQWq
CpDoGhbKpSIz3yXgUL57jia9MgAM1RLknFfpxg5XcDwZ0Wb7MZIg0/YhuzHgD1Dg6POtyMraC5Ms
nBBPWiwbqncQIj1qKjP0UYfqIpd5W12zSEezf2rQeya3xC7a2DI6lKwgUAU441vAw7PGpUze2W4p
y8G69bwEMrVVp/huvDpTVBlTZ/YOs0zb+HJIu/rOiSvzICuN5qzh6er3IVmV3pe4Hef8yuwK6j6U
oj3wBNoNySEhWE0ds0RZ5c0CH2E+gddbqP6GdtLsrc6Ypnect0mkgKowrDr3Ma3VQZfUhbApgtJg
T83WikGP6NL5UHVTGO9jHHc2Ch7y4m+zglSkbSbC5ja1FksRT7yyawG1jUuQdRyuggEpvLMfnI6A
PgEgxLyArpfJz+ihYupJNeXO/Gse2y4oe7+UcgXKxVDjTWcg9Kj0m/7Y2hoKRGNhqsNoNkaPWTr6
ESr1SWTIya3kM1RhYznBx8adbM9oGDfE6lXJjTfH7mc/RsB7rBY/H0+amsfPpdPEAuawBRXSWw/j
Iq7BGfFxl1AFob4xxLdwRryK8A0qOVugiXnJOZQ/fa0o09s0CndMA1k4+UIWqDuRczoUeX8NXslV
FyUd35uhGaT7CSRiN5+oQ5ZOyGJWjIo8KB2lNigTM4/weo74X40nbAuDjf9OwgHDVGkX7SXwB0fu
amJh2u9JMS+nVs4QomWdd4QqQQ0CHsRajQhUJPRa9lPh9+3Hum+G5GlunVrKDeHYhAfsHFn3sqPF
rAzISx2lfAGytiCtV++iJlejtyVE2dTflazM/h0Ux7z7QWW6rUs47j2V+709S+vaLLD2XnQrr2qn
W5cMP/4S3bfM9EnpCHER3fiF2fw0OrdDlFrRaLmMUHWD1eaAXVQ3jWVYWDl1J6FDL2mY8qvCB1HG
CZ+Zq59MamXlIRqIeN8K1WRgsjJnjZGqUqTpKm0R1Lfmggq9JaV6OrU6yT1YmUkTkdwmPYwcvdKK
VAg8XQeieavvPh+VPsSobM1vRUeG4cY3mvISm5IJBH8iq3Q/+rX2yYvPLHOHFQotch47+rofZRRd
Qpzs8w9+Dgdp36JXFkQGN43YWXJtQ4JXodwWYu+YAwSnut5lKdIpeoJZ4R/iFLfehpWUHQzBEK8B
IujCkaQK3fdTNlp3VNvxlnr8kfbO7shpxY8bx/QAbIxrazNsxZBKk5xLu6uJt/dTjWw27Lzsx9J7
YKAJB8JEVBeVbR2dYSzHL05GO+AUc+NRx8QAp3ZZd3ChbwYVYYNCRhsbvCvlDCfXp1tw6LsI8xHz
vnX2quzVfeP0yZVZKyPaCYqJP0xr6KKruG5mPs3eLslSDuuq3lHV8/OPTevnCxRs0lD5gYbxKzaA
HiMyoaifoIvnRLC1wFU3GZ//dTaVY7sZLD+Zj1h1JVCrDrkCPg0u/IQYx5ZDu4hODt7Vtn2oPAM/
rTHnxW03tCXwsik3rrM5az6y8HvAdmi9UlQVmlWjLDHhUXetkVhkTW2tisOpPUQUK7v94vtp/X4O
hRmvkc9uR8InLslNIg3iE4lPr1EalxOhNrZVNy2RMWkbPkScari6V01svZOqN4gwHlVyAuftASii
lgql3BNJ+aWPhjjdYRJSX1z4/PZG+P7o/myALpkBPV7SNzwyzsmvBA8vtqR1FQZZ4MTDY8zLc/di
Ga3OgbNrYiNjEwdHDfivGXa2GPp5D8MNmC3YdTqENU1FxN9qppEC6rlfLrBu99a+JVyIfIyhnPqL
RkfoOie3dooduDBJPpiJUj6I8jwVn3uQZzDzPDtSxBNHLtKBkRJ+MFEU4ozizoo09ZLCzS4TtYep
PW/MK7fyov0QOTamCe3X5r5OQsx3sVfZ3iPtJq02E97R7GIeoojuamxVK1dqoChRzwtPMkZDVW1r
m/D3jaMhrq3ZtBHcLYtS2jyNGemdlh5R5tSexGs/jsgVIhJNYeFCucUFotz2R2UQdr4j+IBYAyaU
yxlfyfE46bV1qedYNMgQMifa9+wBj8ncjh9TKyHtuwA8XW/yvDXwjIWeFYg61SMUbpxyW1hRKr3I
M4CzkB2MZGLtol24JxqvoTXRTJlNg8VLf4qCID7Ir9ZqAiDg58mvm05j75Cjv4PpPrC203EB02Mi
z6epbHW4+E0iDKAm1gNWBSy6ZBfXK59Z4HSA1q1VyIqs3Xu/ByJ+SorSGHCRWgVxsfBqEc1WyXxL
1Y+oPbergda1wgAxWLlpftnnYKTIYOrsO2/RJQT4zuJi2kW5mW6lHmZzU2TEY2+9uupv42W1dfMN
YF7Es0zGFj2OAihbmWFD8/IF7HY3Ztw4TcetHoDWWXzyJVGLAbY0zP2j08jvsUdLgZwBSVmrQ3aZ
BZgJoftnhW6MTbuwGYDGTkk2o/FQfgVzVEX0/yrrkyYriK0gF80FvYqUADcDL/luBUfiWNSddy07
a/H31BYmnwNSDiOvqSNS2Ab0d5AuadOke0H2Q3MT0aCJ3pMgXEOERCLRg1RLNTjmpkyxdtJgI9bT
MxE8XYGVhYSVN2M6fRRLAbyp8m0nvcaztuhDhtiAuCfTZu4AUXaty5AMiOwSeq7RfypTeNurSIyk
oAsXu3KNsTfu0FYFFSA3c9kTkeXbpwouc09kESZ651sLu6xmfxV4uLbYbJoUIxHqTxvUoyHt+pFj
iwDYtmA3JWFmDMOtbRTDMWFD7A4aJ71zXJlhyCdziA8b6BkOUdvl0NHQq0o9EfebLQ+NAQztAjpl
3DNYa1EVJn/+1sfzprbJoGgUIvZKCDAMXWD1RColFV5A2YJQnjDlQXlMBa+/4RXQ1R2ci76TXXcY
7D6/NQ2wZsH/o+68tiQ3kjP8QsIeeKPLKqBMd0/3eHeDwxnOwHuPx9Gr6MX0ZZOSulDYgnrvdLE8
ezgkszKRGRkZ8RuzNuYvRWgEBTl4hSFbAEb1fY3wwR3UAy3aA9xBKsXXYM8E0JbavRY80+yKpq69
ofWdHkcGVfs68bZlu6lOhz2J32IA5sgZDgQ9TiiBxz83q+iWIMlXBeaf1PpN/LXGqWv2k6xVb0Md
I2KKLzXdrrIRnG6py6VHuYYExJbPfX4eQsd45VJTCLxGieKvvhwSQSTJz6YdwhmIWGDKjFA36luY
DnGpD/uugtkLDzlrMbwDT/SlQrxwJgyrCBqUSml+RCw5RdVHUeDXqmnSmrsUbXrEd+ag7r1JtWvs
sDMljWE9VvlHQ1KxqZx6Cck/0j7rLcIvJvoraQpRRYtQEIV3inusbfRIPth2mp/MHDk3Rqc5s6u6
EUWQIZYyV8/itIJaGwhtyLDqfyEXatIznkqOYVzFTY2RYodTQ6BZ7eeGzuTPIqmFVbFAWrq82Ybf
SIyVX8woNk+675NLyYnCa4m3AFr6gZQ0D5OFcZJr1BKSrXLbCmuCWIJl1HdWSdGT5xBoVnwv5xyI
iqcGoAq8MTWwhCLSlZ+cqK7M/RhaDVupmxLLhUinHIBmyNKhDs3EPMgJAnd7FBIGrJSKHCdLzBy4
9ZIpnt91eQwEweEyfbAgQAd3IbiST5UZWPKn0lb9AUpl0j/N2Ea8pTmP3IWN2dB7IF8hRFi5Nw9O
iFBPJfc6vi3GVMHgTMriB+Y9xdseHv1Iig3JCukQs5r3ehf6yJjj6aaJ68D3jyqCh+M5NnlovKPm
MfwKqjz/nZY9tn4Z3j2ZFxmJWrsARPI/RlDyOleuXgsivd9Pir9PAqPlGWxN6DUQ46BFkVcHQxE3
uDPGo/MNmnlWv0tkaH38xDDpkDSMbDn5pME6a/EnUyd8y/eOVqvtU5hLKadSKuUG9B4JEH9i4TTw
OavH+RNECrMVXDQDKeBSS+G2tYbxNWji/qPOU1Do5VotpBGYa/iZYe2GMASyi3jmSkp/P84k7XtI
QTxDOK0Rm07uMFUcPVVvw191JTU6usX2/MdYNd2fcdXiV1LgypyzT9Gg2JVShR6klgVJsyNkIOCB
tEZ4yBzbbvd+npm+l9YNGTCQYe1zEWny5z4mehNsUzk7OlbaneI817BCSEf5MUftIOM7lIieWGTq
f0LALJyjZYfJ19JINbr+EHQPuKqhSmKqs/PVGLFGeKsm5oDVLshbo/zRRTzkPsLID5zvrO2keIk0
VJOHO0sMxXHszE9hWTuJW/SSKhxCrTZyYXD1/SFAEFa/z1De+aibajceR1JBFBB7qgnOO4lyRnyf
WxIGPaaVSLqn9o18pCBb/QQOpRPbTBQBQQZ0PoqkSjL2HsUmEvKi1QFf1VXJS6FvRnw3sCM3dxX5
ZoMn5Dh/BMLSfQ+QmtYA1MjKV/yMzDfYO6LTjm8hV0U0mP3nAfVZ7AVrGatddhy5A+VTdM7trlRx
F7YE+Y/ycNkijgT254iRBTxzM+3zn5kDSgLTGwvRVqDbg7Lv4ELeYWqEBuQUOhYC7XYGQn3oiu4P
aQjr6GEwCgWV4glX4yPtT2x6STW69wAgo4Jr2h4fc6XJHE8tKsnhkq8waGkjJTnOOTIEvJ4lKTpS
9gOSSnaL6bgyD+YJaRYD15uewjO0T1mpHhEiBqYT2YBqHpC8Cb7C5C2wjDNLbNQsI1M/SgWAEmIo
ye6uQX2R3C2Na4xHunF0rVmKP5PyTSSgIXfovoYX2sF8txDRrlF8ARvTKhluLrbToXvS6fVPCzu6
ZgdSGbZ0bClJehy5q0uXfUk4LEYnUDwJ+jgEakS9kKToovR7NQhkaTPppNmzPKefpMqen1A6GX8h
xTNzyseobu+Gsu//ZF8GGnqaPDV/z1OSV0eZ3Fi685UIzB7EgJD+NKiK9GTXXZsfIbxxc1aK3Wlw
MXtZ/o5xCsKXuRYnlVfL7fxjrCLiDjZ3ytvUj4binGD38w1uAHpTyITWdr3T5mSS/DfSZI9q9iGc
Op3zVXVTfBxKUpLuUS7tSXWTaka0rJh5qf6kcBBn3+XY7BXhHdy0xyYoKVMhicBb/WNCGocgTTmo
pvQ1FQZPH2gqWvibAytGYmUXCu76e9jImCMYQHpAkSVDVL6xfWzpBlit037Kx4Q4rUKYh/zJeyWy
zOghgVX+y6j67DfJbfet7J1Q/dL7ZZf+jkey7wP8JU04ZxRo0EwNogUfMFUsq6Oa2m340WxpVlMF
qOIvbdC+z5PJrnlECF8Ng62hgR2CMIemgCJwS35pqCfW+TsqfQ9VXj+h2fTbycElhaX1Z56q4zfg
Y42X2YFzNK3hrhEpp1TitZONKGYrQFR/BrY+hff/VnKU/CR38l1YS9jJ9E0kvZXMXGs8FGYB6psl
ZBPcYJv2G2UJg6eMRQn2qDaD8fRvNn5adc3zjwd6HowgvmLUddo67p7wiVA+8DJT0O3oQtLTabCb
t6UjsPIkWsmn2xXbq0qqZdl0RBRdhoygGUuuSu70BjvTBAnGaiPMXoT7sfQdt5EB6twealmC5mFI
34UeElgCcGlLGTpj1MYWFWaEfqQowW0vHtGAn8ZXtrwZhZaITMubtogC0vyypt7AyWmLEMp8p1v1
HY+g/AFgi7YxyjPM4mWrgmEchwc6yTmNRlWodr4s3VugyITgNjCWEg2NQ51w6+z8HtUVz2qS6TFq
dftxsGTeFLBjpU82F95vAPtxvAGXWPuACjQ+DdgybNSlQGFv+LoiSXxAEuVujx6Eg7hII3MmpL/b
Fa8CVf3fzC7+v0GvLNoh/xx5dYjy9D//I//zUvhV/Dt/4a405R8CAiG4H2BWTOgf/427UuV/GGxD
6JLou9o0vjkTf+OuLPkfoHhoYggCA//2C91Xw/mHJRw08MmQBSAdC40Fb/IWj/Jyg9C+FVJytH4E
3IQS/xJPoGlxFDq5EXrE5a7eGak93LVmEH5Cj7rdOBaX7XAxFk0sA74mKALWYcnwgfzAU6jFwYcg
gOphlzW8izJTd1EXBydtSHmB+gkqKkiYp8kGIWJ1cJPzyDILeL2IPy9a1bIetDHuraFX6VJ0n0tJ
CVa80ly993lSgybft7af3VGe39JDXUSDv+dNd9QSyAbRK78cehwAvlemCoBTTrMPUz1Jx7goh8dx
KElWMjyjcM7L8G4OEks9qwWOmUOHoN9G53nBUPn7dwCeom/JKlyxK4lWQHEBvXttE0WfU70I7+bY
aE/sxPngz1XxO3NUTNVtuWvcIsLZTjeD4cGMqfi9OCEr+DvlMto//xQuNAEqAalAM3wRh2dfqbMZ
zQEPqR8kvHKgyvsoRDmH5k6Xok4Toh7s4/G8d1r+K16hSOrZyIMEr8Q6wCrFkiHWmCi+Om7sJJsA
wbVvxk3EvafD6OGkLYB0SO0rzYQ9k4eQZ/Rel3s0ErOZ7nJtk1jnYXNEpowcIsU3tKkk7FoxOt9g
w659MOhwYAbBFwmU4uJH2MJnAdH12At5PT5VUam72lxjzNChTGWlleXiBOiYuymok4eEZ6Ko3ub9
H5aJhNPtL3YdJyzSSwOWDchRoAKLG81xKDGjo58gIhWrf9akwPhTWe2xDWp/484S3/5/L8+/9saL
oYzFrEsfjfXKiDA2lamSkhlJ3V0l+f53I5umt12qWIfbc1vZjGJ1CdFYrMFeXTTaI8WJpRSNH08L
HXnfaPR5dD3fSgrEKV9MyxbcJR4zKG6A47qMAjmPFFTHZHbUgMAtOJOSYEflBaUcHZ9h4w8r0bdg
IMrKZ2NQ4EDgStjJ2mItY2miLB2MSItkaQYsG/Rd3BAE0QRrv+tVFx4MRCoPHAB8eAHqRchHcphw
0bOefAeNeYWXJbJnnWN8mnsB8r+99Ne/jwgAqgcIKi8poMmXi0KgSgGVF6mH6bZ6zIG2ufB5h6NW
6f7GUNfbyoaKT+SDPSby/kXIKYh06NLo4ivzuJRKurHo+MgfaWT26P1bwQY3eW1qpFxgiZA8oNIq
/vzFhYO46twYWC16lElRr6hMWp2dPJ7NUna816+iQYInwNNiIRer2CU1YbRAjtPuHcvT6xIB0ThM
Easct9SinyPz5TZGBAAMs01iIjLoxWWW6I0VyWElbIcdwnOmS9Nd0Q+AAJwUMkM8wBzjbRJoj0pR
Tw8FMuGHonYQtsoQjTtHne68rUAMfU0RU/IKqcVmSs86beOGuT5t7HswOoLOrwqy6eXqYzlFPZPy
pYcjT3EYWiAeShekB0IbxvVmK+P2rA4bb5i1Ty4wJ5oGWpjPvgiSc5L5SpFPGEEhOx5gmaf2PX0s
K3xMNE368fqP/mIwe3G0K1udFVnukH9yWv0ebeF3KYiCkzQD4/kXRgLlx8YC6U8X5XItbXNCOJW/
eMGYQEDXUVyW+n466HRZNoZaCVgiSP7vWIslHIwyqhU0o2gWV+ldWEkVpeqAOBTIimcjb4MRuYX6
82R30pfS8A2AqeOYdTvUy8M74UjzTkIRxEXbtnwwBmrpt9diLYoIuDR0CBsQqbzAFvWUYac+LBKv
J5k9ad0YeGVrmx/ghWHUPqj+6fZ4K5kSC8JzFRi4jbiHttjIhVy25pzjDD0blfWjhej8a+qtUt33
Y2uQKDbO8LXtQ4TKB8N+h+J1N57x99AR23aQVd6Fqi//Af2XfoIZ6UazkResrYdDMBDnxgb/v9gb
Q+Cw3+i8e0bXDh+meZCkHYYq0meCbHKfI4y88YhYOdgCdwfSkAWR5WUe3w2tZg0oLHlxoMCOzBTu
jUi1ki+txf9rYwcptBjh3w2BELHvFmFPlEAwJoS9zv8W+5LGtDJMWZt5CZtuZ0uT71WjWhxk6pBP
hhIhAq2i9Q71EZ5tYCkb22AlsjA8b4fnkHYlwYCLWpVBI6WbApLGRVkfHfYSHVzAt1uFmLWhcCNh
x0FzZsMt7kkKujSYWvqrDdRJF0vm5j5uG6AZ5dAGG8d97WNSl+AagaqP1JfIzF7ckfjrmEVnJqmH
wtuIbJ5iH5JUN9yZJ4OrRP547LrBeH2UhsMttLngCnADLwbttWZGPDgKvLDuwvfgzqkjD/N0j6N8
fbh9esXuX+waUzGE4SU4Wxq1i2iR2EZAWZB46Xexdh4hL+78VO1cCNeQaBvMryNIy2eMwX+/fmCq
48/5jgpA93q7AgFQNADGZjB+TZGD/EqTKTxqJD+7putUL7bt5JPIel/HrRLpO28VSoUCeS5UhxfL
m+o6nfuo5I5AvfQprQJgcxG6u1NAHb3Q/rYb+jn+O/6ib/9azJdCUCsByGY0ihhEA1L4xRL32HIO
1YDkTMs/9S5QMCAA7Vx+rsI8fV+hHfzj9squjodNDhVRgeNevk4qU6o0VRokeuFt85BzWe0anawy
6OfQk7N24w14fUIcviNqaAwmvqf4OS9OSGwZQR92fejNmDyLV2971yZN6s0pGsH1rL+ZgQkcbk/x
mdN0uW0ZFKg1MHUa8VfSGVGW5GPngHlqFFIYF6P07ikZS3M8WnQn32FrgmE3jH7bEE0+Oj0J5mFA
HyxzPFsQfdEmNuTwXgUbjuZ0KNd/pjD0Cxfsh/PZijXnKSwyWgamn5nIixaIfQMqENyVMTHkt9Pg
NGAVkMSW0JTX5O+qb+K4gfRqfQAaE8iAXZ1A34hFK6mHAyhZhucoYPPIm10uda2DFsln/Lrwjkv3
aTmW0IMhJ6fjGLuJTd+2n1sMBWQ5dfsp1vh7SFFj+4wLYVopeynJJhzLFCTBQQRtBK2VWgC/jV3+
TGwiZi5+HfoWuE04YeSVc6juW2NW3xdKB7ZNVYwTAk/mDq029K5ThDDVYeiOUzdK+xzs5kYh7fp+
EB65aOZYcFrg4C3yzkxTJj2MjMAzBZwpQBl/j+J3cM76Ut+49dY+CS9m6p82eSd2UIvD3TgtGLVe
AZoBOIJmHOoFdwCvLTdKIsBI8NbjT0Yzyvg6VkH/E8MfpCGGcbBd05ztO7NqkbPBevHQW4Z1iAF2
bhXVVs4nKH0w7cDzUIaytMtNA1we99M2CL005rMUFcBi5Hnrh9IosdSUBKYNiM3GulxfK6KOzKqQ
KFuC6nM5aNDYvawPfuBV6jR+akP8FGMa56dEdvDKrOc8+TrYHMs5s7a+vojei9BwMfQiupuSPKB6
kRDq4iE+IzlbU5DLp40ItLaqUOTJ8BTuzav+SaCrBUhcAlBUaObZmBPQn8nQY/QSGvs6zg0cGeXN
t4fYucu5aQ4yYtBMhI7P8ojN4YxBjY6ATY4Wdkq1EVhSl7om0v/vHTDDB8xwhIeATjwokOKlnmFt
fNrnIvj1j6AoLzjaKHsufoSD5zC4JH5EEWXak66PAZDXtH4007Z9x6ftv1j1ENK6SrJzi3b1uUiN
4mFIcgmcmaq+MQz8LrdC49rKwCYDyMnbDPLh4hwqJq/N2qJuRD5eekbaA26CaSycc4bD3A0JAvN6
/a6NsfhoI0CNQEQU9/attFR8JLGAoA4961nLDuqvOBUvrsJOwcxY8vkRjVk1h56HNigSx3hw6nDY
z5I63hcThhb7AFzVj8Y2tTf53Fg16lahTqGh1Dau5rVAiKIOOcdzh9RaLorTVsAba8rpMKBOSt8N
hzGwP9sBAMnbU79+fDBzKITP1Ukoaos9wWsvA7owchySxDiBjNS/9VTTjqUzNSMuOIkPKGfQTkqu
hI9+P6rfbo+/Fm900dCEmQ9zTF3OVIuA26QkIalOBXCq/F8azJOPYz10J6sM47MKXGw/1HXwx+2B
16INEE36JvALFZ4/l588m0NkwmeWOJXLAWqhk95bCGpv7CyxfMsjRx8OHJbo0KGLfDmKWdCqshUh
sFHmMibe+bAPGzRMHMDLH7U6z/5SnP2nKetadBPkTNi77Bxu9cvxpBmgYZ8x3hyp050x1zIwdB+S
467EzucTxgXpQQbIt6W7tjauySoiLmgY9L4Xqzki7SQD4488QNbRsVetH8ghy0/mEP3GgFU5Vab2
+/b3W9s4XFM60B/Kz1dC06Fk+XZA+u+Bmhqwr/bNt0k4wbrqaQl9cULT2quSYr9rsnrz0KwdT8Rp
mS4ekogjLy7JyLJxUHAwpwZTnIGJKTQXBH540pCm3YgEaxvo5VCLSzHP8QfqMZLzJDuD4wv6dd9r
CgBjwHqHhr7bxoZd/ZC0XByHShSt5eWHtPmIjlJFnp9iclHDUnhTYtKwR9ofi4BE9ncZSPfj7W+5
tp4MJdQ9edtRebzctYi25HShoHEUTTW5AXq0h6awml3XcxvcHmrt2BNWQedqOELaS8550sWJQwJF
d5By20ENaE9OZRBvjPKs8rE897ADqRFbBDdqApczStqkajFkwsk+i+q7Sa39A11rmmiyNcr3+HlP
3xQkvN5beqEcnKpsf7fV3AHSqaoTqSBecH2pAR1U6E+pPqpbKNd4KBSUG+F37XMLWUz07KENa0Jv
+eXFZ81ZkrRpFXuzDTgdGpLhljUUr1qO7H2PtttRz0ztw+1vsNIBpW+hA2RB4kXhDC3y/Gm0ijyp
68jLVPQFVLX7orXR/HmCRr6XJna30lXYMilYlthze+4x+Xq4/RNW5k2vGrCArgF1oBF6OW/AURDd
cgQF4crAaZHH2dVh/Z0cTdJdRbdwW5mLLfHmtYcWxRro07R+wV4uubCNVhhBWPPmgLBSH8MyyQq3
tzD5oAzb0p3qk8Os6NkbpW37R8BdA+DpKooPEa1abePiXzlz/BYk8KmuEseW758ON+4RElbg5WYg
H3DBmJ6sHlsLTZv6jXbVSo5BjwpRYhN5Q1KtxfEOglR10ikJPKUF730HfyD8pmWYTnsVfZZjHoTJ
r1iDZwBoFijmkNf1+fWfm1IgH456hy7UhC62+aiXQTt22HzRetLv867QzgNGPOc0UH5XUBoR3uu7
w+0xVyI31TGmzXMfJf0lNAM97lFCLpiOjRIlR4jd/VmKOvsMbz89dWUSfr493sqFCJYdgWloyaKn
vzzKo+4juJYzHvgFL8Ag+QBKUdqHbvOzK/URyKOcb9wWK5uIe4IDRHmMBHqplI6aH0oyOS0VLuJp
X+mDcUw1OTpoo5G8uz29q+XkySJz2dPhNqAjL4eCPlfMvOUTL5b0TrzRmqNcEC1zXZJcCerNxtSu
DytblUsJyWChfX6l6KHAkcpwFJLcUO+aMxUJw/MlB6/PEtWwD1GiTOdWthwvALt6SLq8+BhiYedV
WZZunJ+VqdPIVhHcoD1E03ERrABuVj3kO8lF77Lc63KTA1g/DDStijo73F7mq/tRzBrZGUiloiBk
L05KjASSFciMlck+3oCKmU3mfipL4Pb/ykDCBICB0N8Qk37x5MpaUpl06CTXJuycIdo5uzxFne/2
KNcXsTCwAMxGxxQcBgXHy2EKWWmhnAk6U1eXR6O2S9eYdMzd+sD/XjX0bqXE7M6wCoLPoMTaJwwa
9W+ZDD8c4zT1YOXOuNP9ELF9B5vBXVJIxa++r7uN7X11esXvJP2hAU4PSF1GKCeAAIspL5qAGInd
qdAbfjRJ4H+xfRmqamnU9bdiykvPrjNpY42uDrEYGlkSW8RnwVq7XCIjq/ohx8rQhXAznWFIqB8b
yTEONd6CG+nGyu4CV0j+heYVqi724qOPswNXQpdED3UK7ro0HqFYStHn2x99bRT6WM9dPERdlnCY
GTAxGBskUGxfLc7OXHX3XYn33atHob1E6wVbe46MI269Fxt4Rk92lqzJd7HtMpFsFdgyMCcbN9fK
XIT+HcJMQkCGG/tylAiNRL7N4LtO0NonsLXxwe7zeuOVsbIFeEjxGnZ4izOdxShSJ3XUrVrRrYqy
M9IW2qE37NSty+51rgH0cCiDg1QU/Q1kZHh7X04InKCNjZ9juME01t6I8fGXJJxzSm9Z8PP2F7o6
UxhkUOcjcPKwoFm2GGrQoS2lAY56QR3jLang5FgnRnhCttPcYycWQr82PmZDq7q3B75aTvEKxjeE
5FZgWZZKcnXbJW0cAxUYsHt7SnMf84yys714Vu2N/bEylElKhdieQOxeyb+XgRygO6s4riGPQGSw
LSTA8Q6+75w4mbzb81pZUDp7tPwA69EZWwIGkB2vAiMcHNce87ZGC8Qe72uo/3Bvm8b6o8ub8gt+
dfG+03Hw3ThvazOlSCTb5IT0jZZZZIKJeZkpie/Wrf098ilU4rA4ccaBp7x+mqD1KeNx7UIdEL/k
5cnGk3UgQAH/hOzd7Zp2nFzFacP3eieEHrIx1O/0zMm/BH4Zb0TItVkC8Af+QemP58li7MjoJXwZ
TMeFZqvtkFm3PK1vDVdTwi0E31VoMUHvi8onPX068lcOF0BNtTwVlIvBUc4Qh/u7TjKbjQmJkH7x
EhatJYCmcBV4aRjCtuflYtqjEgzgkKGeO1l+Z6a4VqMVnz+C0VJPaCqbr98mkBGYmoJfkKEusXgG
WIK6qFXbzaJS8PjAXtInl06OcHq/vU/Wpga2Hlwc/eFrbBxEIzWUpc52kTp17toizk4xbVpUqVWy
dFcf2j463R7yuobPciL8RuuUqhCyh87lciLvzGuOuOpaLcUfBAYKrCPTKVW8Ygr695liIkwYpxNK
8pUGJ8vPJPtOcmYFb4ZE9xyz0DyzkaNPt3/XyrblZ+H9xnmBzLMMtb1Uaw3zt7nYw/y7zBXfu0HQ
T0e4YFueIStj0f0X607lGmOWRUpn4HQ9jXkAoTwpQBwUmuVmeebvQi1TD7entRLwnrF+sCLAkULr
uVztOrT8IMOG3YVGmh3CWIEzDBin2NtyjtSEVvef7W5+1zhZ8ev2yKuT5FuCKgX5dCXT2RVqDFmO
Sc4xjD0sk6sT2hnIGCV9tbWnrlowVNxkMnA+HU9kzJ4uZ5lAMTfwj+SIZsAqK71RzjWyQMdk0BUk
WarsgBS+f6x04JeqFeNn6Oj56+8xYfsl0A9EJXsJaY1nJaTZqdjuNAF46udBv0MJXnGNvNe/3l7a
tY8KcIaqnNAlBp59OV3kfwaMubGXxeNPeoLub+87us4HX48DV45jg9cspGk9TpJXY5JZaaHtBgdN
HJMlJQZKNRAzp7ZdVHh+ZbOFX4jGyLRV5o0C19r+IZenpgpECMCoCP4v7rBKdyqkGFqbxMNJdzO+
xKc+KX6Yw+BsfLnrKEj3H1cSch06HShAX44ETbcaaYvZboxz9x6/S/j7Q63vhEDRQzuhp377813P
jPGQ0hGhhoRnaRnUoXw1lbVkue3Q/Kp9Oz1hNf40VvqWcOjaQJRSELV8Fg9dyvMWVY72cGmYrhIa
1UkOiKmIV8luZW1dJKsj8fZ6PuwyfYXLJcyhD48DqqvAYRR1x140sC3IRlEJk15baieicGfxyLdI
F7HtuhwqRsttwtTBdBG657EHbB9gYw//uXW6V9/ENPV4ILHTuY8p21wOBf1KVEJL09X8OHSTBgW0
UZJwbw4R8nn1noBGwGsMhTZeMctXUgkVWsE4wXQNFMJgYHa+cirVvHjqJmP4cXuslf0uymx08cW0
AKNdTquDSd3ACjLdsre+Apodn/pA6dxZ6nN62JqxEZ2vszRwoaD8mJdoVBqLvZFaORIQymC6jtX4
Hmxdx4utNHptiYnAz6f6C5fFyVpMysl0baLobFJ+oEWZNb7AmtTN2Y/b4gTxgc7F7VW8KsAvBlxM
CxJMw3dkHyoJFgaKLgnNq5q2fzvrj9GgRV4DQXpjLUVydJmLEna5XuDjYDQKCfLy080j/ga1w1p2
iEO8cZxR8lp9ggQ/htEhpXy6r+bROsM70s9ZPg2fb895bedAyaTuQSqBHuYiJvMMBFAX6aYrjbO/
H+D97wu9zQ4ZX/UE2ld5LZyKNdZQrKbDQTUE7PvldIcCM45YmziAcm18i/1WEoITg3FnZ3axVc8T
O+RqbR0on8hccASXhcOKByqqm0xuzBEgxMN7PCNjOJ1kX4lf2+RmXpwJi44ZtoBQWS/nhS7kkOFr
aLqDHLXwjTRVJAyNK6d2/Z4LPH6bYg6yce2sfTw2j7h4uHcokF4O2gZS36B1Z7oVFvYnukM4NI1B
w19qZd+38ZYa99p6AvsCN0iTkgL0Yq/quFxkasQkyzYrD71pVSAfdWQJ5SJ8d3tfXpe6xYIKqhQl
X6ozyxiTIxk61BEbxdQlnHB7pUv1fY3OwJ0OmPnRsuCRjygdejIgjdOo1K2HIZCODCiqB7d/y1q4
Y/PwcwC92SQVl8vMezXx+15j2uWEsFaA9GFhhdpGdrQWfdCVFkLuNP+AGl6OIlVNCDaiN1zE1myX
F1WCPpyGeGU+ofzgGz2ym/mWm+p13imwjfSCac6QfC6tsXX8ygH44z+ilWN2tCZ0DqpIMk9zTJcG
d6PBDZK+Pzv4V28E27W9K14SiOWDP6Pgfjld5KDmtK40wzXsMHtKoAyjeDlF1G3oK/ft7tmJZWPM
tQ/JE5U2L281vOsWwa7QJwlxywnZIk34vquFhJxbK29wsdZOyctRFveWDyY7qqOZEl8ud94kNThD
9M68j4J+C8qzNhTleWADJBoqHb3LRRy0SrbnCDlIudVAfsm4VGLsRf+0NCLv9iG4bpCzXpCYeXUS
32xlCeOZxzQN7FY23NoMO9kdx0S1d4Hh219ROMvjM1KC6W+1NfL3E0A/nBgTa/iG/s6r0RLid2Dm
Ts+WS4QM4XLOUa51haJQQTU0uBJ921pvwsyev9ye7tr2FBki3VLQ0WSml6PUme8HDrJkruE7+Pwg
J4cLVYykhX7IS8tIYfJH2RYaci0EkAcIuj7keUxGLgflHsQXCg0ZN3Wk3M3bcUbypR9qF1hVecQg
IPptoKqSbRyL1bmihfAsVgDueLGiWmwgymdT/h7HWSbG1t1eQX+bSlWvjYdS9aXxXxgR4Bn4YXxf
iQKLw58X6hiZUWe6eSGbb5FXkRHlI24Heud7bQS5c2PAtZMv4MPwxXC15bm7WFkJT8E6ak2XZy1y
pHpQPA7O6H+/vWnWjiPi/SYvanDKfMPLUao00K1J434EsqjtYQ7aXp9m2d4uEufj7aHWvhkVSuTS
MYZBsWbxZtJUvOP6gcBthj6cWyT1YNpK8c4uQerXI0Zct8e7hqNy7F4OqF7OrVBDZYJnZrhtlfT3
io14otbh9G12dor+ZOXsddxODjKKnm+qMvluD7XpmY4f7M22i46v/zXcxxTewcpQfTQXx9OspTp3
TB5X6AlW37ECT2t8Rktp2KMGnf0qBm1OvdAMEshVWJNI7OIoeyi1SKLwkEvleJpmZBw3dtnK9zfA
75DFi5wTH7TFGjUaor0jufwEidEbW2qfbW0+TCPS4LcXYGU/X4y0OEBVrEMSqRkJqegvZZ3kqHVx
bd8eZH06pCSi/cuEFreLMvmzrKUjDzDa4ie9nkgv0X90myDaSrFWhwK9iHkDvAeeB5crN2O53Hed
zPfM43aX0FW5Q57446yN5UaatXJwiOi0UizxNOdZcDnSEDsF3HgqAFatt4d0UK2DDLDtZNu57mmI
FW+MtxLTAdzQ0iDO0Upf2jh0sWSXGsgCd7Ag10SNpe0nJZdPIU4z4T4tkuSTJYeg629/u9VpwhGz
KalAK1gib1Bgbq0xJ302EHR/AMAyvaUcwWMymf1HHb3SjRO58oylvUirXlRwbHpil8saV1Od68HM
U0uJB2oqxewZdYfEDici39t5h1cpQv9vhkhv9mgxdxvjry7zi/HFBntRW4z7ri1nAqI76Pp8UhMp
8ZpUte/aGsi+BlJ8b0zxFlFgJXumjQtzgnSENsMySbDlYETzM7XcuGjKU2ihtZ0UMviByglPjd+k
Z01Jyn3R5VvmIGvTJQkibyfUcAGIP38x3Sku69QirLjQwMMjNxFylR0SkNFU1I9z0lWnDsaZe3tP
rR1S0hMKZPQ7+diL8AZgI+GS5pDGSMABwBkwHkjz+IFAuqVRsj4U/C+NLazyfL+cXzbVaHxO1Dln
hKJ3c2+0+wmJnkNP18C7Pau1k0L15X+GWkS5qTeV3kgtE/U/ltKuYgULYl/ZTaWu7QwSocPt8a4p
7qLtz2I9X6dUPRcRyApCCYs/k+ek70u/qsHU7+zKdzpsntFl38t1Y3X7eOr7+wKxTdfEBijAyXuo
PQnWyRfUVI29BtDjgzZI1tfbP27lXmFHoX0nJEMAqyyOsa1NVYrQguUGmd89kAX/HILqbz/Kf0oI
WPm4gjtP9i4KTpTnLz+uLlddaQ2d5frIg+58Q4qPY4INMCY6W4zktcW+GGtRIkE3eXQ6H+kgnMkx
qnBq7D5dpAmnn2roNL+iamyVJ9gAVuYBnk++mQO+avsyqBJpn4QmptIWnQTLy3A42LWlZNavvmSF
yBB9H0rS3H3LGGI5ktz5AGBcM5ZQysS3d5/WkeKFQ2VvPEyvPy4PCy4jCE0UcEj3L9dd6vANtrGK
dlFeVh+H2JzPpTO3GzfPdVCkoEzCIB72IkdZZKaS2Woh+qO8ScnPDvZYFtgsBJRw0BefYDaW+cdm
GDRXpbnwWsgQLydea2RedGHpGi5OVt1CQKFpZ7h+yyXQKGqJ8FA1HqY2TV4dCxmKvhiRnwcb74rL
tfQrP9XQnjZcy8nTN0kYy6fZ71C9j6TPt4/k9WlhJB4Tgotki0EvRxJg6xGBFb6aI7UgozuhptSQ
0Y6KtpHkX98q/PdJjUgXSFauGAJyUYART33dtfw8PgVN9I1Q1h6sMUY5FEYi6vDJFi3hOvxejKkv
vlk1SQh3NIw5GFLvyqiv78HWV/toLMNDlAzZxhzXDsGLOS635zw67UDbhvGEJuRsqdUhCDVn41Sv
zooLWhTVeXJai6tyri3sABDddZV+SPaDU9kwrHvU2pN5PEmm/Tqf0OfWAeFDdNEEWhLq3OUmGTB4
79Fc0t1QjtP3ytTYB1tFpAgHeEp4BlZNtzfl6iEH/kf9hfQSqPXleF2L3zslUXYKRq8H2UC9z0cl
+wkaebhX1Q7fe8lMj2qNq8btkddWFmEAISJJs+vqUWLWTTw0uEG5RtIGpzoeeYJKbX6qR7k+K5P0
7fZwK2UvqKl0x7mtiSi8gy5nWtW9WoEfN1w1lPwzyJrizjfaeRfjyeBqRtp5fhNUO+5u3Im0/KuS
yFtVvrUpg08VbBhTSJst4jY36VQr+L67LeLVXmXECNpjFG6cG1QmzpP0X5yd147cOtO1r0iAcjhV
S90THMbxtX0iOG3lLCpd/ffQP/BjWiO0YBsbPjGwq0mRxQqr1sqPED17Locyt8a5pc5sbBM/5Hem
sWYyJ0AHqX2E5/6LFqFIoKTlcHAbd5fGBlMIkhxD2+wIWTBbtA1lDFjDmlBFatwfHVi8hD0Xj7Wm
xwenZ6etgDVSdJcipo4+8ebgGno3I/8A54rjSRRWPKrnsrQzyqZC93Uvbe4LJbZP2jKZb2Ez6y+l
l6gnw869gwdkz9fyUtEcZtAJLJb0U88ieB0c6EBj0SKYdtAYdWP+GlQtGFuJ5WkZ2r5jNEcZDszu
n2dZx4U/W8ahm8NU5KLIY11YgegGj5px1+vvJ8so7pFRKn8aQlF+WQtUCoWTmk+6E4nLPCE7cOA/
dk8YQAY58wapwnbE1k57A6r9hpKjl4u7ss6Tr1EhPsTFqp1vX+BdS7KyAMgXebztfBOjpxQCIsKR
cnCN99EivFfCVPr7ldrGwd7umSKelzeUSiON8etP2qp2vCgqpvTFXO5S2AJOjsi685KipfD3qyIY
wB2BkJZruzYVN4qJahxeKSMBQ1+o0b+seZ4FkT2mP2+bkgfxuonKpAKdacyBcYG/99pUUQxut1qa
GTAI1X3XoX1/r5nJ0YznjiOQeiXMCMOGTX12s3fdqg2aoP0eZBDth7bonK/oUo2vFFt/PyAReLCo
nU8F55ME7TJtRrF2Y04vpnnUFNMMigVGc2hDHGY+Ive7Ugv0Cm5v4K4tZj3A7mLyBeuT2feTWVYp
x4JxD4aRdedhsMwfhrfmn25b2nmVeY9J38jNJQhx86mGilah4xBLFUhfmIgJGvE7W4tz0Jhi7QyI
h90UhKKnPDC0Ox2c/j3PYoLElgVZPiN92+uD0iMC0vQLMcGEuP15yszudQ/zd6C4KAQVeQFXgpP1
mR/jlx6qDA0MJs7z/93egr3NlpeCUwQ5Eq3U6x8x1xGs9zPR8qCYg3pq9bR5yFzmSQAcNP2Bb9k7
tJJI9f8V9iiRXhujB61PKIaR6uQeYRZqhbU/WdNw7pgSzgNrRXvoHw7Tc5PyCDx7NuZkGdE57q3A
M8cBVfFyDiH4d9+ionDEfbl7mhjfg7zVIbjcQjCNuVaToiVdRI8VplTSrfYyM44UWrnroN8z2Pmn
aHa6z4o9aQdh155tKAqQxMLh8GBvlklzY6pbHEaAjpD2yiMeCWNdK0+omxkhZc0pFHH5PY2b4uCT
7p0fDg9PEy1VCmveZn/XYR0pzZoBenzqxUkTtE4Kw7wgs3SkqL5nirFxJsD+zBvbGx9UmZCarDaV
aLseflVObj2VdtFfmHGxDha1d05Njbo6oboHK+wmx1Ioa0NzV9tBiXMNxn40n8a5Y0RxUeNQzM6P
23dwL8gCDENPnyFu2rTbAs8MSjhD6ckOqGsl3wvc3j0iWtbjHOnVD4867UcpIBkoNbNlqTJZ78oF
lci8TvsDCNlO+YfRWtyhrPbLxW/cQeqNurA74kuXbMFXOmV51dQg1ddO+9o0a0NV3k4fW7OL76sI
/CZyWyqHzG4ob+ZQgcUFvVDLOIIh7gR/uEgGD5g3Ake3nTmLassS0cTznSOhcwYP4gSqGhso0hEz
jDNzaPBMHvFr7zzkV0Y33qop4DaMKO/KsRxEixy9v0SAzA+egb2zJgE7hgaSBaiQ/BXPHFSJymc6
TakdpI3+WTipdVkHrzhZavZKi9Tq3e2jJq/jJjiRJSZZBMcg5Z1ra4uiT0zDaXagRrXmq2ms+11p
T29SbSzvYrWZwzibkBZDgfE0RWX6dNv83hW2LCk2Qe/cBiN+bd7ystEBKgMAK4WnMupT+CE6PT5Z
aVJd/sUUkAfQ4cQt23xhhcyrNyUet6mT+Q6m9Cok42/fZpp5FJzvfkIGSKg4eX9GMDerivKmhFiU
NvaU0supYv1tKyYtgI0Pdqimzv/hTbOe2dscTDgam36Cfh4lSHRmVwZNTqRwSF8q7lHHZndpNM0l
nxLNxm3247pLOvcU9IK4n6JH6hQobyK/VaBvXLXja8tM/5pfFCIDimkM3eGGmI6RR+jZfbBLCnbJ
QLWfwW3nVIpU99vIXn0P1dvz7SOyd8Gfm5KLf2aq7b1UsCRADuuEPpYmRNC31XhQRd67chSYaLxT
RaYqsrngfT9qXcaFCgzF6yWHvCv8PNK8h0KP1QsCcYSfjRc91khcf9e9uV8PjsvuD8CrA3dmZxkk
uF5mH0VLD3O9HcAS4k5+loO1MMbR+428rxJmFffdNkblrChxESCiezT1v3fp0dWgD8ZTCtnO5k2p
UchDrRLUZdqIavG9pilRrkpc48O8pll0uv1Rd1crh4rYbagqtjhIpkTRskP4NNB7bfadaBJvV/gz
g2SAjcpOU5TbqVi8chrNfr1a81GvZi8Qo1NAqZuWFQWhzZmiE6hVwsKda16CyKI6VV+FmikfNCsa
zvrEx83HZjh1JYqYtxe+m09ILn8qXyRPQM2vv/PsIGbYIU6HsKBYf47mPJwpxNd3bj16dy30aOgh
ol0pSx3AUJnuoJrSHHUz9u6UVDDgS/PNkYO+/hGG0jMDv9BXpob1ti0iKDDjaFragzO955doQULs
KhkrmCS9NlNkEIFkKtBzS+3/M4teOydNk/lzgeYolYqj8frdVf15SEBC0qvZHuGqcNNoAAjZI+B7
Wmc6T/a6HJVe9o6ujACotTHDTTB4vSgl7r18FiS+rR7PxkkZuuV1V0BleV5gOUNEt9fjJuSiQ6xK
iqzFgXCK+R+AizzPdBpp0sDvA1/H9c+A+RdNE41KW6St8ReVl8Yfp6l6UGqnCOp4dlAREc1ZdWvD
N8uivjMaER3A3ve+7/PfsHWaatameQ9QM11oMivIzL1CKFC/y4WW+yrY97vbl2fvA+OhHKbXGEl6
MZhsi9m0nZiSMcp8011tDfqdhwrBh9tW9jwhpQYIe5mowc7mhk4JVUsajlYwIaXxMxpas/TdshhT
3xsj5GdvW9tzRa4pa/EM1EBZtNlDTTjI06/Er4qRdQyU0g95aNKpSBA8NdBWGrSUCYLKHrLYH2CJ
PqrY7q6WuAEGUpwB5ITX58jsprFQ+o7SgjW556bsl7sVuBKTC/N0kLfIjduGtRxLOTkEBQZgsmtT
+bTY1UrvJlgttYx9LR+8k6MsVTAA4wxTyFfRhi2PxiV2rf7pDOv0V14cmraCkaiUndvcLur72s4/
1gyYXVT4Fx6VCV7ACu2+g4+6t6kU4SgE87hI/3e90tokGf1THEvqWbzuYnX9hHLjcMdw6aGT3bsU
MqCl7G5o1OG2H1Bnoi1GZTcouqw+13DmvJ60Oj64envHVGZswKAABrnbFY1FZwo4g60goYXyn1X1
1RR0MMxflrQyA0YI04cBYjWQQsV0MISyu5lQvRMd85BQhL7eTBMN6cRixi2YRTLe90mh+xG78RB3
8RHTyL4pphWIgCDQ2jJJeVoLZC+mDAxRXBkuzvC9n6MxhAPhqEW0Y4l8Ek0oCPp5ibdOpptmBKNy
oJ6OSM0TtDDRwzi5ILBNWxiX2y5m1xbPr6QfoHi4dTF9rI2zUWd2MCxxGgympsC+6i6vk5zs8rap
nRcBhnbgTRwR+mzbsVvbZPbJyKiRxLVQfmdIOviGriffRNc64GnLI2zqzmNMu0v6TxhtCavksX2W
HDjalKeqjUvRardS3k6lon5E27JAOGPqm+khS5vCPc9uZzKguDqFr8zT8uX2mncu4B/dIyrhoEPI
wK5/g1vEBsEylR9h2tmn0RNr2DOR+fu2lb2PSGGfSU4KK7QUNu99t5K9Qm5IcKNFSN8NU/qzFUrt
R4QhB7nQnilGgqg7kCvjwzabWtTIE2fpbAaul3R3htvaT1VMZGOrh9Rtu6Z4EVxocelibStZi0p1
eWYWLHDGZg1jL0ruc8HUNurm6UGwsvOZZJ/CgxWeiwBS6/oz2XYnmBxFOGg00vmcpIVzSR2qGrc/
086BJBjD9dPBkgQ/mzTOFC6QEvnakCIP4YSodrhMCynOnKM4Mk7lT0/pf5hRbt0LK/p7gCEQF0QN
qHAwSUI4cb3GznWKCGlj3oKyb96ijQTfriemUNemo7hlbzshG5GdLfSxtC0qibdosLSVXlPa6dqd
244ibFH2O9jOfSsmM7keIQrp6fWCojYfGjq6JoFBXd0RoehIvYri7vZH2zmFEtcuyfUYPiArvLaS
ewPKai3tlRhFNQAB40qyP6qvmY75/veWGIHB5/NaQ4e/WU+ldvUA3wyF+N4036jVot/NS5KecpuG
521TeycR8j4YCeBBJwbZmCqritZOT2BZaYXmG3Fj+FqkJHdK4nwxlCIxfTRU1LtOzNAIW4jFHTwF
e5sKkyDEOrhm2am+3lRCLkauKoJ1JoDVC8Obn2qzppKZGOvy+fZS904JNpBZZWSIYuKmXqpGVV6W
kAUEZtv1kloe4Xqz9fTiYEl7W/rcjn69pLzRp5YROC730ouvzmCk9+vitsw2ZsW5ddbhMpaNFSZK
Hfnz1Lfh7WXu7qhMfcAqU4be+pYha+xp6HkC1qkqXukoV3xwVFQ3rEj7+PeWkMuUUSVTKC+I6mZk
6hc11enHiTy/Q+7We5/0JO0Q5NoHe7oTnrMeCEIILSUSUH7bZy/47M1uXfS0/uCaKH55wlQfrEHN
v8fgGx7gNSvfWLMx/sOFp0dBO9ejX2Ft+2E9qIkigzozWLLc8JOBHslYRcOdB/AguL2V0uVukh75
3MhCCySPHNHN+gyt6VaDGUmlUBkCKXIcZVrXxWNiONG5G6zmCWZ45T9PzY+qPDvBGBIEMP9iVeoz
bkx3ut6MSpLQ6sx1/VLW9H8qB6153ggj7NWqO4gz95ZK1EdpQ46jMVd8vVQltYcFhVyuYa5b9yOc
Pr6OCHpQGXEvW426Xw9VF6bJIA5uxp4DYK6RpohkaINr99ryyGRCu3L1Auy1J2+ek9JXvao98N57
ZghtZemO+tsLHq+2NLO0bGQbPi/N7zViCpcGJs2DQGXvRhBBSP5VmhWs6HoxXcJISRzBRLaa7VNd
5tal6Uvl4jRKBXjbak5ZpNQHF2J3ZTxHnFNoel7IaQ2N0etmyspoEhbBpDN3Pq7er9tXYW9hPEYw
vcHlTnlu+5VqJfFoLMEno6t0YOpp8KHn7E+E672fFmXjizoVB/5lZ2Xy8ZPgX0buX5D1QnKt1uqi
MAhhCTH6TqY2j92czgcg7X0zEl1MBgDAcLO2NImVlhtOc1jrld/NYhWftMY5aq7vWqGJDAwcdwKE
4fpoJKVBjyJnZt9pbOXOjpUl81shzIMTuPPOwdktFfoosoEu2yzGLMdazQRdOcvJzDeVpvyI4O2F
nt54KABovR268Zs6o+Ogj+5RuWbnkYPNkdaSpKeHhHCzRK0BI1FGsaRdi73Hqm/hkTVze/Y7bTad
g8OxawzqXTnhxRu0bbS2MFN3Ziq7PuXiPanR4IS6VdI9VkVTz+Ht479rjN3k6zGzSwR4/fHGPo4X
IJdOULfNb5xj+wGtUUQN1vQoDdg7Jsy1sh4CWnBDG0tmr1SQIkS0N8q2O8NGMq3+sjbLUYtzhyPP
wBPCmSFr4ZJr4XpJxaRSymv5WGoHV2Wz6Mmrsan6MF2c8a6omeQLimk1gtZO0VWcx1h/GiHjP6eU
6uNTNxUtY5E2jN3B7a3ePcBAi6mroJROheH6d2mw+yurYOBH52n9lneJeCBjboTfziI6sx+uBykN
LHR+a6h5erLzsmkP4u+d1xcMDG/Fn8Iug+/Xv6HOWgbf8w70BYnA63IqBRCjRvWzzp7P3aQfBtw7
7hVsvmQRkFTPsEFcG9RSKxIGRQ4quYl7Xw+1clks0Z1szt3/IAucT3qc9v9wqMnbJTCNcP4F1Yaa
2b2jlAAN895ePusTurWeVohvJVnNP1xWatRU5Vwk24BPXa+vA/hcQByNZ9Ch4/YjPXL+y/WirC6i
7VTzfPsI7d0h+HmZb5VqOQAUrq2NZrxkccwRSgBs50+F20BUbbbO8g+jG2SdcDEAKuKUbN2CgP1F
IY1ibmxt3jqd5v5sYff57/Zq9g4jVAhy3PlPTXqzmniwvS6KcHQq9eFHuOu1p4jpwFOS6qLypzk9
SpX2nJ1JrVEWIajfbGmuEG2OPYCEcCF4nX02SqB1WT6Is6ii/OCi7ZqirEN0TVOUIsH1l6JdPWpI
ZzDQraAz1g9GfteN7RjWbnKEcNrzKzSt/7+pzZ02OtOpu9aD081gZmGw6V3Y8/B1QEYTQufZ86dV
W8PE7Aa/zJzmoH+ydyQB8EGFBkYQr7u54PWQWbpFCywwe9N6lzOFcsatDAeh4N52kpARL1HO5BNK
N/M8IStIpKcMvEW+xN3dEi3orANbfAWb+HS+fSp33w9mjOVg3Z+8dvPpsrgGR9/GII1aLbLuu4JU
9qSrY+f5CpycsK62MU56jikpv7HXGKkUtDTq1rcXW/sKyn++6FU7/ZoGU6kPftzebjPiDkCAWSfS
qM237hlsKjRD9gLMsvm01OA+AP7+A5AGxQ7qaMCfZJJoXO92nDSRm2sM0otOi0LH7L/Xaqvcxdr6
L+5TjkkSPYJKomR+bYmwfLYmHbgk9MNoV9hlB99BoWookua27h0QBOyeIup1mgavFqmZ/Pdnp8h1
4tqbS1r/qF6XXz1qhXdZoeofy8rNDsrVe++eZD+hfAAfAZO316ZUZi2SoZTIGaZLQ520N6jciZq1
vsT+5Ezzg2InyqfbR1f+TzdpPakuaCtiGDA728KktlSJyXANd7Ebklez1Tg+rrWp/Nbr1aDpxyOk
3K5BQhKypz+wkc2GRmgruGU9Q2mHijp8IJr3o3UY9hl7I/lfUhtHTaPdXf1DfMzJkHavdxW+HMVb
VLpuMZqFbwpjsD5pSinO42oUUKC0qXoa4Lw7Cil3b90zsxuPYDHtOiDShIedVP3UpUVDc6w5GvTb
30zeJiAwNDq2vYDSsBU9kbwOFdkGaaelLZTRoJg+Me6SjicSROjPb5+YvRshybK1P4kbHuV6Q/Mu
70eQP7QxE9N+0y+lEcaT6bzOXTc9eBH3NhF8KKMCBEr0azemYhVFkZmWVGCJNE/8UgXb5UOdcJis
7R0SiluoLBHEMiC0MbTQgaq0kpn3fqwR+KjtYT1H2tQ24axX9DsKzw090Q5fbm/l3jPsgIt1ACyg
NrKdfhLgfOKcBCtIGG+5ZO4wfF+7DHxGkhqPlqHYZxssxQlK+Y5ZWNM7cDi7z5ZDHCWJSSmabNPw
2KVcT3YOxl2fhEVeo9VPVoIun4+8utYFtiHsj+CHlNU3xQQYcwIuP/mNcM3qZI9W2vlIowig26pe
Hjzfe58EjDqeScZ7yMtdHzM4s/nOhQy86sJ4Bdw7PpNC54E3qFXmr06rBfAF1QdbsmsVaAd/cIZg
UK+tMoQ/TmIgvswMVVYYa+N3ls/ZI1SO65s6pRzXeNMRyegeIh/3q0nSO1XOPW58FJ0pFKVg1wsS
AGFn+Nr6U191yRO8MM4pAVr81QPC96ri3UMRQrUJG6L0f24PMdftA7l34eR0EocCRJa5jRV0J7FH
FdLPoBqT6ELaAFmdahxllPtWmMyHTZjy6nYQSpkLkL2CtN6e1uze0KfilZ1ZyoGfkh52+7JJqhvO
EP10IB/Xn3LOFMPoZKrgTUVPFca2L9mcz5cp09f7QTi1X0eQ4NtZo15u7+IOG5fsoDNjRZoCgm+b
wTpCg5O2yV2s5uJJdxX1FBXl8hlm+EmECsPg4pLnht74o+VOr1A0zWF3kx+8nK0ns9WyI1Tu3rkm
ayKjJoShrreJLeqohfWhd5wAZOjyw5hVPQUL5qLVojeQ3D7U9uqgGq3r/3CfyAapklLQpuu/ucVK
1cU5uuvQ4ZdtWr5tPVTrhOJYb4n6iWqgWBHOEwWZ4Ug/eW/BMsPQVUo6Uify+usTZ6VWP7HgKYo8
67U+OM47HbFC9Z0+t/pTvgxd2FutcZDa7DzIDADgsQDlygFeefSfhYtm0y0ZM2eQqDta9rbQub/a
Wpa/+k7532qN1YG5nQcEYQNSU6QyYOneMqkveZ23VKQ4aMKwn4qli4KZwdNvdlQZy2kZPfMRMhvt
o1dJmfhVOaKa3lsuZZo/gwic8y1l51J0saIXpit7s1HjKyO0Bn5ORfXb2glPhlfu+uvgcsnscHOv
ycTBB0jmM+vF5erKBUKWbnCCuW+Sz3076hdnyuMnpnPsX2kuSn+xh6b2U0v5YSzGEMDSrx/4yR3f
wm8ArAOvL+jvbfu7tzOEFuaFEqhTrZfObuAeYF7tLlqd0rdtRvOYVnfKc96V2YFb2wm/SOVo8jNX
Q8K1ZcgQpWUDpMb0UqbL+3Zo3M9Mtrr32uq5/x1stTytL7YabDUtDtnA2QJoSoPyRwL5STB6TfaG
kMD77eglQxheoqMtG2WaXhMZ5N0bZ4qVxl/UStXPaczv8ys16+swpcsE12JfJvi6Tm+OPsT+L+Qk
UEbg5dy2km1FJKXIUxh5I2cpUL8ZyleUk42DYGTPDKUzCRHhP2QLrq91a9WlWqecOS1KkjpY0ho0
XVusxYfbO753n9htEGDADUg5N+GHJeps8Awoy4CD5fFJE1n7Ue31yB9IXOB9id/ftre7LkZfYHhA
zxp/eb0uzcirxXUJsFN3qb4AP1B/ObY4Ar/srkoCowAjs6YtEXbfVKa6OLA8les6vTHrjCYIbNxB
qzjDO9F4R1dkx/fDXWByLyl5gKPY+P7apQmYZbMTNKgFFicVTo7qbFjJEJ+SVZTxpdYAt4emmib/
u72fu5apWZPbOvKvzXNnN661eD15hKvk2cfFjOKPvBUcTL2xefhLjephrSzBbat73ojGj6SWoTH4
onDYznVhprg/pr/sdr7E7rykZ0oFfaBlhtKe09RIfidd6iWnKoLy4MAZ7nkkil9UuACTA33bbLe9
ahV035TOzV5raTypVfzVq3Jv8c25PRq42TtLVLOAAwGiVV8QU/eeJQjgCK2GIsnP6GzmfmQv7asq
jn6s5PUHW7trTvZ6ZdhEJ0q/viBtNJor8DOXUQzVvJ+G9YO1VO3FW8CyG2p3NPmxd36A9mnwu0EM
SYZ9bc7sRAuZOUIziZ2uo08GypD84C7wNq7eN3fwqh9xTOfg9vnZsyrJgoBWsKVc0WureuEi/Jao
dJkMKhSlkiihYsXDfbxm3g8bPZMTylCHXC97W/vM6jZItiEZhuOMxoSy9OqTBzHYuXNHF2pavv6J
iGfSfSF0Shl2ar9RdGGeW5gcA22YVhu+JsCPdqIan9jG/kOc1csbZASGp9tbs+cgodySWkcIAvLU
X2+NoSxxX4OND5I5Xi+1V0VvejE3l9tW9m4QzN3yDru8MNuEqFsiNbdoAwVoIABsLivzpOa2GhC6
Dee/N8WQBkVGOmyUxuVXeRagAi8uHXMhQM3XobjUawxrYw7VKerjRwnY3t4BVZCIRyhOX2hnlDax
WZW7IH2zIj8jSKWcC90Z/x5Vz/MliYbxuSAJ5K94tqA5yxHBNmShrVx+A8yL7/Ru/UY5+AhasveR
SCMJpnQpK7zV2WtUTTRFC2pN6eidRbkxncwKmqc8Jsj/64+ETBHLoWtHzrRtpVVrnhWjhDzWzIo+
womfhzpw9BMTjP/gvAntiGrYQhKWLc2Bqecmo+1g6tc0jWCmF/m5prr+Y4VB/u/fCWprLtg4+hB0
CjZfKh4hE5iY7yW4cZoLtf0kdFLIDvpMOyr67lW2SPvkeI7EsMCPc30qSH8SLc8aJygytb5oequc
UgQmw2WMhV9RZj7NudOGvTsufrTETNmVWntJ1rnyE1Us931lFQfImh1/R88LHVNJCk7/d/OULG5V
dHrF8lWRtsFA+SyYao2wWLfTkzWJIxLaXXtQgzC6YzMzvY1Zea6RSGuBaSSTooAj1aw1XLrZ+LwY
kXEXJZ1+ELzuXBCmaqgxoGDO8PZWIkP0BmyII8GPMjXT7yyr4/uJKCCcSq89APb8afJsMhOKR6as
C2syAd5sZj4VEeA9nixFq0f7VA9s7RtF63rIuWivv8tyxf4v1ftOBAruNPJXAmpIYKCyahkjzObR
XyzyxADFFCaSp95p3hMCa06YrF2p+r3lrU/N1NIna1Z9/JQxHFH5a1ww+M4YT9L5BSF8cipNpXqT
FZKIRFXFoPtxjFDIr1qbVctHxV7Y54RYPmYOtx2p5bVt965YG/Fbn7tC8YfGht1sWSq1PandUC8n
I2nzd9Nai+YCw56hhlnT60pgd2X3Ict06+fa1vb7pIy9910SdWvQw0J21FaQt+N6d2UbDy0upBVo
fW+HpEwBJ4mljSAUXL350rcLmjmpNVxay6oungNdZ+MR1A5ZpPEcqh9ve7+XB1da53UiBJL8K5sn
SiB6FDW5vLt9FL+evWbofbJQ67Vtjb15mhLd/fUPFkEYIQMGnzEv8LW3yBfOjeYwy+zikN/YAEFO
i23UT5qTNGHfDO6BJ3wZcFFfJT+BVJaVUsu4tld7VqIvI52+AYU3qE2S4Wzo7nCqUQsgcdaWc8Y4
1cG2vryeGKVJBOc4U78gNa6NenkWlwZeL7B7u/g8rKlODXK03kQgiA/eZOnJt+dHamlTcKSIDAL0
2lScCWVaItLKhMt4KlMlehtnqnVQW9w7J8+tyF/x7OVPF2NOK5uqeYOq9kPRVuIVjE7ke30BcbEB
LdK/fDbaUMD6CNJ5Nq8NRq5WKBMensR1GMJaX4sTAPP5UmQduE+GX+8ztCj/OhaQ9PSAMSUITraJ
ro0y1GlYTPrQmhqS/r1tppEvorF8mtrDIZW9EwJDGLMWMJVShNgkcnUrhl6xuPbCrCAxMcf2JPrM
9iGNOSI73rsBaCVLvhTAZTzV16sis5B8GGC84gHV5Gq0vBOxQ/QJ0vbmtb1Olm+75dHE+96B+TNs
TrGUrsA2rErX1uhWna1MARFOl1lLu3dj4eohFALtcGqNCpqC255ld52SXIRXEaIuV/77szOqphp7
6gIsbNtUv0cDdgwYYWxflQvDPwaSHBfoCurLvxglHZdzu5RIN9fPHNwUaiSQL32h1sz0D9+ER9yd
KMpwUpZ8OuWVdrTQ7d4yDC0HZAjtGADHbW/ODtwzDC7m+RpSgK2CPo8RMI+q5NSUzRzopbceVOS2
T9QfewStjATgP4ldrzc2yntPXcZ0Dad86N7JXtMlyyfxLY+W9gH4oHtpslh9JyrD5NUdovHgw+6t
lyXzOkoinhfe1GlEUun2zHqd5JuTdfO7lGlz3zan+9JIpt+3v+jeaqntoIiJ/wZUvNndhtR0TWgq
hXGkm4g3t8lD1lRqdW76pf2gKs0QatrSfY3EXLwaZlf/dtv+7mppEzN2y4gcEfz1biP+p4xdP65h
ATsyjBRWHpjJULy2hab5yiKOJjdfsIvIzwtPIDRl1O/ozMsf9OzeTAgtjpHJKGU+VNrdOq3OL5mU
XXoxaCH56xQojaKHYmnVR1PLkw8JsLWDqGDrDvkN3B0HTADstyBRNw/mTDOj5yOvoVl4SzCBpDhl
VlacMmaVwtv7u2uKk0R+AEiLcv31ctcpLvWaXkkIZYp4YyaFeh4qtfk0ztXRvOOOKa4Ll5T8kk7z
FtC4Dqnl9j0CICAb7fe2UZIaTHn2WObKwf5tfR/7R8UEoireEqBFW+HYMc4UEByxGuqFnQSKukIL
OC/Kj5iw/k0GA6XhV2bZH0QFe+uzSdIJTfnDs3m9lUbDjFCF4ljo9KpziiCnocvYJvdtdqg8uHdK
ARVxLwBQMJu4XWE0sERLU9Zw9OTUx+zMC4WBzL4r6Xd8XYy8+Lm6iwNHr6WftbVxVThyIGo88EU7
Gy1pUuW0LjCZFzMbaIEItxsUNRzy6bMSm8qDVaFmk03Vck7Wkb4Mw6dHHeWdfSZ+lUUk+BGZS5H/
/uyGrqVV6GoRayHpiXbR4lg5J9acvp/JfA/esx3vRzJF+wCoAHXf7WhdWVFw1+xcCyOtdUOXvy6u
Bhd1WupL2BqNeOW5MCeiz1EFtZjzg8T95Uol3wbTg2iaSz+wuZyGUs+qYlVa2KF2EsxlnHyJvaIL
lnhd72/7gZd+Vk49k3RJsQnqFhu3l5Zd1iEtooUliKSTUxbiQaj6+tA0XuMbXT98um3v5c5qKroF
wMLxB3JW5fojum7HVCH86eHMPJjfqdN41zvDT0M0+ZOl1c2j0nvag8qX9temKoLb1nc2VrJeEm0y
ok+5e/Oq6VERxbU5TiGE8dWjkib/lVYbPzl9rp5vW9pZJ9EJJFVUOTTZPrhe52KLxV1cXNHc6XNY
e3r+Hk7+5T62Kgrey9A/1jHaloqe1YGZTd5BueLPnMbzhIi+F74WzhZOKrDVLRZFtDTk+2pcQjvX
E+Ni2FGu+mR8Olzmdpy87ilGeCeEu/SfbqP101l2ArNTqg7Zu4LUqXzboceZ+Ykee81psFIUfuTU
yfI4EKs3j8IuB2pYcFil90WfRZ3fti6VrtwR0aUop6o5+HQvXQ7NCRrDdK9YG92K6w2lKd5q8VBz
+yO3vpidO4dao8rNo25SxE2KN4xq+/ftz7hvlRuoS5bFFxJHZVdAda1iNS2FfmHabroMi5jfeEs1
/NfNpO3lWCXfbxvdOaXAjV1JBQrBNoWJ66Xak1J5CyILoVVEg4/OhnHvWNUczr1rHxzTXVMObTQX
NkKVyuW1KSB+RmcPjhqmfWNeGkDQJ3ywcoJesjz4gNueoTyRRM/kJNgBmLMxBf9yWdVJroal7eYn
I82Wix25qa8qrv3WizwltNPukfp9F/79dhLPEd2Br3s5FTqhq7Y04P3CCrrTE1pOxUVLHGTeNCs+
uHY77zO3jQdaPlH0b7bSDA0eHcxMRgTCXM09sLqvy+p1Z7DbaZCrc3s3dEP3MBsA4/2qy9oTkMvh
YL07Lp0bT/YOLJ68aOtiUye2GafsOD4qKteZKMVDOmbJz1bXxJ0xOv0RZ9OOQUmuIvl9wQWBk78+
RIYbx7rRtksozLn+GNcZFW6ahvcp2nChQgr619GHnHCkoUTkQp90K8GR29TjaLiroWun8aNSuQIY
mxFBy5DY/bku5vHj0jv6x9vH6OX5JdiR8nkOcQ+dS+nxn4UfphgMN6nZVgHO6CQLW2jQK9XnpOqq
R+ZKflQ1qDPFUg4agi+vKL6ALhOby+ck/by2a+QEdUvHi6lbvfcuH3IatHlaPKR5kRxc0Zfe7trU
5orGszCzvMYbeG5WgmODvLKILfet2hnTeY2a5qQZ63AQgeyuD3SRytS25BnbIELUGoXUpOFrarWZ
fQF8Xf5yLN6TKSm9g5vx0hT5JE5O0sUx07yNnqfGjq2hX7pQEPedFgpFr1c9eW82jvLXfhVYBMcF
cDfXEMDy9UeDSCO1+24F8Rd1xamEsPNc967pO6mivL99Ll9GGhKBga/hzkt6i81r0aQwJTK6hilH
F/fNNA6+4nTlWZsziiGcR3+pkMuDQIch+OXvpVehIFJNqGyp/IB+YSDveqmTKNcaUes+VNe0vR+q
2f6cjI7hUyzS3tT6UJ0Ikvq7qmjEOx7R9TwwSxmMiJwVp3im43HgHfY+MvB2Tca1Es698UYufM9d
BHF6WDbrBHFLqX6iOULXS3OPtNpe3hdX490kpcUpUDLdHF17tKPSWKMqjC2jOsFv+WuyG+8hG4c+
rEdjfZ8swxHR2ks3JG0SWcr4VcaX19utFk7UFgR3Ya5EsRSG1n1b+T/OrqtXbhvM/iIBKlR7VZmZ
293t+EVwC0lJFEWRFCX9+j3yYrG+cwd34CBA8pDEHFIsXzllXh/WrrcV3w0C1bqGh1yzax6zL695
6GFAfR9fG+w2NHCfj7wB2kjFEMpa9ixG5BoEN2ObLUfPwh1xQ6D09vWNfWl1kV7irkfIsMNbn4/X
t0MjTUBkHQuX1dxPuxIKYbzONk1O7dR9RjXzWsv90hxRVATJfFfKxG34fMwOQTtCPl/WjVzCsk0V
A8aI4TD5S1tSmSV/ffnh5Pwx3tk94eJU55IHsl7IyItQjemDXM1w9LMxuRKbXJwailywbsDDidzg
+dSk1+mx0U7WRJG5gBYoigjD6AEXTXfR4vzvK3iYGtIfaPUiEAFj6Pl4q9Q9Q46CpVw6eso6+Wvu
JHyJJyhWTjbOr6zkpXPxG1UAhwjEzec3rg6TKeoyO9TQP4s/UXT8yzzlvJKwBKu0CtKHWE9d2bWR
uPKq7BN5nmqhSQfpfkwGum9oLTyfKAHVue/B2qlZw/QT6OnrfSLm7kqV6QXAAPfsH8MAEfJ8GDqO
0Rqs8VCjrc8h8mxoFZFJ32cNfdvArPiWpYLVDNjocqKgZrEWq02cdfewlzMI6xdyhal4aUehP4TQ
D0QiKO6ffeEpG5FrmxTC89vqatUaVW8a9ua+2twhY+ZazfLieDlCBHCj91Lp2Q7WNoHDKcg49RRm
3U/hz+mXMQydX86rFl3BuJx/vH4FXR4RSQte8L2weHYFJa02SNPxaRelSTGhtldb3qhDQFYKBHp2
jdF+4e2C2FC8l9UgH4I09/k3NisB7DchQx2ILKxgi5yV2ZYPN+OozJX9dOl23cukeEzQLIIQ8vOh
MisXCJJk+HgZyx+IW12lBpm+b7Rw95ABw523WoDfXl/QC6NCfwttKQiu7qJOZws6oxiZLnMka4jn
6hu5zN5JzEDJSgT8pZVJULboVl0Z9MLVsOtZQL7wd4fqXACyBSi33fJe1SZIZ1Q0SPPQDeRnPEe2
gruKu+2gx/dOu6C/ckAuzBZaTqg14SFBMn+ub6khSLS5CGpmgWtsOSgwBVxOIZEezt2HNJmCkpPw
mvXjC24XHmgIESHbjnZV2xdrPAwoqiXRmFWABo9JjSbKBqFgNcffERaTG2qiZq0FzOSexAKk8N3a
muZLLikfqyXxvCvPzvka7L9mvxihMAX0H6zdnu+zlaDTKbow210n15tWW1tvk2rr2EwarTTomjZS
/C0QEIMi7IZHKoo2QAOcK4hAH9aLWdc3VcrY8AmrPXxep6u88P1i//Pi/z0KsEcA6qJ6+gKfFzQ5
yl+zaKCBI6L7yOjlK7T5o4qMdDst09wfdDTGheFc3g1zduVuOr8r9tFRzNzLw2RXHdgX/o98NLI2
hk88yStqx+2eDdFtRP35dnSoU79+aC+NhGAIJRtgEHYKzPORlklGDpIUWTUi4XFFPKAaVWSZUv/4
wzZcQXJcHAwwnJ06/ZvWdDaYymO3bSEA7fHW6ZI0yVQ6NEXbMgq39cPrM9tfqPMvuJNv/2+ws6db
RPk8EAMg+dJ06ddOs/Bk1jU5/odR9kQQfRFEROfdhCFZo6CZd7AtuDSHkOv4xDKTvnt9lIsLBywI
mtN4IrD/ny9c6kY4rgIuX0HpULxtHP0IKJw9rPDovTKfF1Wufevt+piA9SD3fNGFgs5FGrZjBM4q
AKqohUb9V0WGvMT7Ye/GiQWlaqCjDWFafYymOXuDGOmafvGFewUOGDuUA7AmlEvPggE3KsEzDVg+
JCP57RJ2QeEHKrmB1PVaBdTbbj1D3JVH8zwewMQReIHiAew6rvRz+rRJWsJ83uIyS0YLconzZWEW
MXwU86qePGSzVz7qpQERPe99RdRModHw/KOCyNLwDsJPaD43YDgpsEmx3GGVbYl3G7RXXUgvbCKM
BgQVtEARZZ2LM8y0H1tLcsgIm0Ce0lHMt4ysySFFwH5lLS8OhRcKhR9cLfDifD61oZn7fHBZVjWh
G6ogGv1CoRJ9UAS8vr8+GiiF7hLeO7MMKM3nQ+klQQLQz5hVq9wNG+n3ETyAt4FGDvT6SBeeBHCZ
oXMDLSmYo5zHN6b15gBuMNAPmPrk7TqH02e0gjnoa/HwARlscjc0Gy196hqUux29MvylNYXpM94j
oBkB5D67A5ppVUBsA6QqUFQ7BHpSR5d1uprW5fvrE71wc6KOhuorSk5QtT/HhzC4FaXLgjstF6A0
K+Ll/4RdPl55DC5tf6DQcOZA5d2BRc8/3JgMSTxBkKUykxPvzSTYDaftXBJts1OArl35+qwufT4A
QPcGBajU0O54Pp6F5Wi6xei59nq2R5El408Vj+EbaMCHrADmuTskczY8NIlVn4dU02t0nBdZ3n7D
7BKZO8MVB/BFlZm7PEGNN6/AuvfpwcVTUzbK9t+BKvc/TmwcDm1Ana7MmJAFFjfa1LA/zN+jkysg
lp3z9BPP6fwfNlaKrBpWAnsq9EIboUFvzwxbDtnXLTqAOrMWWQTdIYVm4JXDeumbQ9ILXLpdCfwF
zolQP2uhSZFXm4LcQNVFG+kLC3AeyDkk4e9xeTVXSM0XVx0oJ8Cb944/gBzPvzvu2CjToFhXvWT8
Y6tCdoJc1fikGE2OSIikK6Il3J3TR58W1I+Hj9zAux1g/3lDVde38rsfi+YadObCI4dDhlomYEF4
ec6LGj0lvbWNyqtsCvDSYM1Om8aAbEV9cwyM5MUEj9fD66fgwi2Cexl+I3tdcy/ePF+NeFQdRUqU
VeBQbsgUIsixx/EMW+Flq14f6sKBQ80EoI4ErjHY+/tP+SOIdTFA6oHA++a4N9Uw3QbcIdEjqNSd
KQ1ShJukHz4SJfpabJCyfH30C5cYthhIk7jDkI+eN64k1aZNcpZXwClGpwmO7kgRHbtyqVxaTlh6
Qttj15VBTvB8jmROtqjp8KaCKP9tiAf6kWIP3sE0lV9ZzQtHBzirHR24S+AiSHs+kuKKLoPAGs4A
rJVSQbtGQly1TDe9O3ur9vT6+l0aD7R4PN5IM0E+PXtXfa7E5Ec6B0TFCDDTuw9aU3X0lBzKse+v
dZB/N/bOwnWYv+6NP6j0o950Nj890w4facorO7DhwBmfocic6lKF4Xi7am87MZXNxQRzyWI3/S04
NHMf+gjbNnc6Odk4+QlpvbBcEtTO4cTnrizIpU+N6yPF2cEXQDvm+QcILSCped7n1WR5hO1Mk7eT
wPUFvGJTv77214Y6W4seL6YWA4ZyvS9u2iAV6NVF/E0M4Ykr2+rCMUGcj3AXbEG0ec9vIUaZbR2E
PipFOnoEPRWd3s2TV47Jhc2E/AiakRAbgE7XuX4GBdLXjLALhcirh+86bBktUqqDeiQOdCWTJf++
voLnZaH9ugHs4XedzQcC4iz5Q8N1a5IEalUNfHc/BhnKUGnTP3gjX7+sqPo9QlrBFMPG+yszvfDp
EKGhuvcbmAM20dkukYkIcxdjpruBQQZlgyJHD/2RUCWuVKAuznFXWsKAu13gvuh/3K9sXVExDWlT
zdDY+QXeBXTWmOcPCiLSqv2yxjR8TCevuZmUmQ6vr+/FacJeeGfEAVxyznHZrW6iFIogCPDb8JNa
AS9as7jpi1zO1/hDl8bCvbdjLiB9DAjv83nKNo3WZElwM+xxAnxRs9u2626zDaymv58Vii57FohW
MsK05yPBl2FBnjk2EEDjyqsjaoFItLOQtmTdzNcrT9SlXBtYB2CggS8Fje8coOfHHLbEGWsqN8uQ
FrmIzT9J2Fr4f2V+4W0dmDxN8mkzqoc1iyDlMOjxyoa9cAHgN+xIC7DS9/r78zmzhhLwvwbMGQ46
nyH8rD4q5BZXpnoh2EFRH11hFO5+U/qej4KH05OJTFG0m4Xf1plgEoS6eNfpDioCLaH44AU6+FuX
VFwDKJhgj6KcgWjzXG/RD2XXceI31RZM8T+x75IPraMf/nrXPBvk7BzmLRu2McAgS6QbME1w2ELJ
6EEo565cay+0oP53Qju1FsLtkDw8u146LVDMiux+r1Hxw6am/xiG3fYt8BJ+u3pLd1Quaj/RsF1K
YOpGdquzSYrC+EC/z/Mqr22ffXJnzzZCBNRMUP4FCPy8q+E5FlmyBU1lWdAeUbhdDjDL2w2YGlX0
6pp0yqV9tEuJITPdW/PnuUq2BnMMbwEMF1LWdMUEjpEtUBzb5hu0yLI3y4wa1SMwE/pahHLhGgJi
DyE7TgrqNS/axwNZclAzvCprCJBI0Lx/z1WvYJ7VreTvY43fjXFoh+9Ak/N6n+elvXMROPReH8hS
d8pHEZir2gWC37y+ey99wL0H/39DnZ3/AGz6TGrnVWwQUdUvuT1AknQ+5J415WCz4Mp4l5YR7n87
sARKGAAcPr8Jglw1TsWrB9kbhdZ4E5CfIV8+i8Amn16f2aXMby92oUewG8q9AJXPKaMmCPHF1lyu
37YImqAFZDa+WQU54iVMwvd7sg4d354ViaDpDQROSKF8wGE16keoPhJVvf6bLq32jnBFBS4CL/Xc
RDyC6nyfer5X6TQHZwtUw/lJQUahGCDocAOerv1bj/b9xkh3EA/yTGT558iOtR+V56/SqybTGcTQ
KXy27DzW0CF53PJY/IfLEDUOqA2hdIsa0tnn5bZBGyFosebZIE6tsDCSyUB44bsP9utreWknpaD1
4EwCNvyiy4lgvOtci7sQLPHmY9/KL0Cs5Icgpf9lzwJ0CTYEem+ItM5u3SBvN8GTxau2JUy/rDN7
O5HJVZyH19jK+590fp0CTgH0PGBAAJvuc/4jpltT1o1rjv3RLaGuxo7oovGWayt3aReiAAwuEhYu
e6EZj+RyQ20HZ5Ak63TMtHOfgQdsCq833YF2YEi//qUuzgqVYHAugBKGQvDzWXl+ale3azLaTvrV
krbqrV1bINBfH+blhkAKA/gAMExgb72oqPgbZAkHr6V1zBL5uZ+AGC7HYZVvO7aN+krcdGEwxEtg
PuExwj/O98RiwgX2m5LWWyC2MjJ5fvRhXVfOaeiuBPp72Pl8U0CKDLYLQGPsGuvn6JAR+gKgXBCc
KRel30FXo8dhdL4u4B9pbxiAu6dAxTYutpjkS9FEq7tyql9+QPyCnS0D0spvGtvzDwivk5A5lXtV
sLj+bjEiuG0HCOW//v1ebst9lJ1Tu5PZXxDZo9msup16CrANFWXgcfEP9EP7tmZq9D54wcDD6vUR
L35ERKSQPN5BIOclqmYd4cfUGYoC1JTftBtvIP6gSM3Q2fjrJx2T+2OoffJ/nGy7UidzMtF6kl1f
mXgw92ODhCmkSfPu9Vld/FoJZOqxaULEEWflA9gKhFnLLK31ksGAOtD6vU/za5K6l9YO/aT9rt/L
IedEJqtIPiQMmq6ST/mRxeMPKuh84CmMoV+fz8WRcHMAdo8Y8wXUYmqiLYqWhoKgyelNEjT+u2Hk
QhY+R/H278cCtH/n4OLVxBv2/DMFGW/9xXhepRLfVgwoupNe9VIngPL9dZMMUip7uolvBP7/uewj
EdHIVs+wvQgiThuN6GkKFHym4uUaSubSjsCDDBTv79LEufOLnzgaSBuyGhxUUwPMEOyqderw92u3
6xns1X0gpM95pwRaYqThitVu6lLw/BNTJPAxuIkUvXb7vswDfuNGUVxGdXmnhj7/TPOSMzeZkdcb
Dta9Ioo/rF7rP6Ea+y3OWr8SnGX169O7sIhgf6COhfYfCBjn6FygzrsgUTEDvIW4J3jo0Ef4OkdX
LsELMwMhCfpv4M/t6K2zMiPxPKqiKee1DJqotFM0lwmQwmDZt96bsKW85gihr7wwF27eZ4Oe3Ri0
E4rOLOV1MkkJWMEwv+HwcXzsiZy/ZONirpAgLywlxJRBtsCThkb0uWeHdaEOQ4qbXWgdlfia+Q2E
HK/5HV2or+wye7tlB6TosPXPdkkrd60JCG7Xm795dZNnulzSqaklbpQyab3wZh4GejSghN7ig8NB
O+zclV1z4fIC4xv5RwqN1d3c9PlOzf/XG49Cc6sNlspLXXhkfMyQZLXtl9c36KWhkGHjPsYbDSDD
2VfsNRpvIAW0deOL6WZcPF5swbiVesqyK7t0r7mdhSS7XxcqnaCWome4//s/XjMw+UIhWQ/DjDlb
b1M8n29hQNIdDV7UJ+Xv5YdZ9hyxnpB/K9qI2WFswILwFwyPzr8qhHLTgMaiqz3qJXW0LbKAnHxQ
RgoPeTi6awKgF5f1j/HOoldFG7HGBOOBJazLMUuGMvcmfQu5gmtooguHH7WdHYACPCNCuvD5smZO
GL+P8rYON+Z/WwTa+wvp27eKk3QoetQBvyLDE8f/sG+QJKIpiEvnBXPW4szHLfQ2ahUDMIn/rj8B
KhLc5sqyv87+YwTo8S5UhF4zUqnnE/T1npCoHN/OcVc1tOWfQg9IhglSy1eGurSWiH9AtUZpHAit
/Q76Y4vKSfSTRq+xhsHDAHqskgfqwwqFrTN52lwnjwkYCldCrwsXKZAF/z/ovpf+GDQ1ceTBCQTn
IvXH28TQoBx5L2+ltfw2m83fKt/sZ2G/QJFTgTUPvv7z8QiDjk/XsL4GO+9BCId33bIjQrDk2ICY
XMo8uxZLXFpXPE9opu9PBjK650PO4eonKnccDt4c1hkCGVmlTNxUIF/HrJC4go58yv6+0wpRZhB/
AKHYvXrOT33S+dTLw5XXZtC2nic4OHh5au6NjX++fhzwnl+aI/rW0AHYlVNRt34+Rz07TbtmgRA0
rBrmqMDtHsA1Z+wQsGsWCGjgNH7DyiZaVl2idpOrylIl4We7tGFF4TKyFJHZlqRQrafeB6j6NEWb
REoWzjlyIzybKOjnqn4sUgCk/508zLAeVkK/rymg22WaL7kotMwVnJRzKL4XI0kNDN7gFebKla9q
gBIO4xiHs8WdABQdRpxgE32d+06Jm2VuMleFxkamtCP+SwzUQbqPCaDACjeN3cmPO6FLMdLwC4ca
6lQZw9ZHUHVpe7TUel/jNc5PQ0I7XQQL59mRYtZ1aDmICEYuNiwR8zNdkxzbsMrhZVaNXqvBOdFT
gJYslvDG15KKAgRyaE25HFT0QkOM5UFzRv5tIWY3lQMkN3+lDq7DN52Q5qkh1JGKkDX6kIq29W88
9CjRR5vxlharRGJ4bNasfz/TAKJSS+rzuy3jATmQ0NM/0Lfu9izL9Le2NSm5G1XGWeHCZHZlQ7z5
phsjFTxma+Lfd4nvoju2bPQTrtjw7bxx920QvP8H4p/TN3QnR/QreT9BBD+IH2C8FYeomsjwH6k9
cQ8/UPJmGJj+GXho15Q+74e7tW+aGQJ8uMF14K9PwKxN49Faxd60qvMoHMZF/n2MaexXxPCkL+dw
FqqaFQRACx9MU1ZsYvJ+KG9obTE3elrvctBEx9KDfsMbE6Fhe9q2pnel6W2U1kuUDiiuwJ8MitBk
AZZCQ4chK6BKYD4FTDePwdoZXk0jMV9a5i07mKhLaZktc/+gcP3/ClscrgKBie5OMzAz333rWFcq
uUTRQ2hpC/sS2kMELc66wVYBl+IzDMkaWa75Nt9OmpqxAr9T3szRkBB4uDQgPY2bHT72M4VIiVbN
YsrGKHwL2isYv6AbRX4haejRiAUvayoSS5fPCdztm1uBwX4AmByJEhLb6N4iBGniAu3M9buDVMZd
N6jkJ6RKgCXq8mYbayGg2FR3UKDo6ii18o3OIy8ttJ9PfkETww4aFYS0aJvY/hsiofzJ/Nzdurjp
+qPvbeEHkwoalp4cEo01afxylHCmOWDngqnfEsrXMh37nEJH2OP6QNm8TJUTIuCH1Z8HCfnGsBMl
5GLk+nbj7ZbUvaOJgHSKTO6n3tmsQHjvf6POH9C6AGbpxkVhJ4tw7LofEGoGznUVwoMJ9ky/gzW/
vo9NiFCVtMsalF2w0Ic22CZZgg3FyQ8/5Xn6Zu2gpDSivDFXJFUGtEgyLqrcmi1qB5hcy5EdVkDc
GL4GIplyoDP6itYm8N9E9zH/h4xeQN424RJBSV0bQC8KkzrX38xhMEILydOKmQLw3/ibsHC+OIxp
0st/0YcFXmoCadivRxnmTzZorT+UpGcNKfEjGnlLIaLZFTw1zD3SLoAINVqN7j6dOo9ArlICt+G8
aWq/xB5B72oJhsGVU+qlN9AomObCBr7WZYoDpT/MC4nWo5yo7QrnbfEv2KfRB6gbJSyCUGawvqEd
BCZK5TTOWDa6haoi7UX3LQdKfyqgzWnbJwNB8WwqpEpZ8K7LEGGVW9Lyj6MNvLxICZ87GCYFM5pK
UGmANsToOaBO9GJkxWgfRUW2spUf82i2n+OYNkmRdjQLT8vm5bLolEvZQax8CQ7bBqbyYYV2cHi/
QhNB/Jq3gDbvo4kN+p1sJHm/Ae8HkeycGPkYt2HIH0wG3bGfvdcEwx3Iojl7TP2lD79AHCjMHrJ5
7IIKiYv3bhzZ2ONCoCQBWkZHfRklSxiVZO1aftSAM/7K+9Tex65z5qQC3DGHdIQe3ylPpRJHxS1T
kP1QciuHpE3wEbmnoyJInDlGrHHtAcasYPOKJrW/WMD96MElQvy7wBB7A2Y5MarsmsGGD63Y+o+j
t5jmNqHgjVVjwrN3qfUDUaNMKaYDbJ3kv4lNhwRdbbZ+9Iyd+9JS5/F7ZviSHHL8nqjabA4PH7IG
I731k2bOiqVXHj/1HoF0sc2gfgD5Cq3vIsJj+m01s2yraYi3rSJ9P46Fb3QXvtOKD+wNNqDqysRE
vadK4WO7PabdnEDAl6fA7vZrH+bHZOwSVbQTiQw4YDRN36Fl5PmqTLQVzUEa7i3VDFU9CLroblr1
ocdk1MOoKWBGPredESU4wS4q+GSTO2Shszjl85bmB+4LmAv33mKRnDRwKSJ1RhU3P3m00X9MFLe6
pIPK0lraOPrYp76b7lsaZvAdzeGB8R64uaStBiAj0bnig40ACM1CZrcF0g+53hCSZAxP6MOcjsID
dhMWpjmFsBFb8n+DqGf+U98H/vw5QLuY1W2/gd+2oJIbR4dkEFt2mHTi+h3xk0w1ZO5AONYGMlvp
wYlgVV98CrE0r2Do8nYHT3sz5FEGAgvfo2nbbiwIQIztL1hBQEcOj/PmviuYEqkj6vzOfEg8f1pL
PSqGWxHya0Hl0kECesi2Dg9dtNocRz6Q0aHNbKqAf5imsZBocrsi3dLR/5rzrJXFrv0RQal1GfMy
a0HZK3F7Da6AmOUylgu0pZHXw7IjLf2www1gfNia7JGpWe+BK4bcwTo37MnOiVhrZpuVPYTLKO8m
r+/bik+qvw/yzhMnAZ1UvwxcT7/PLb4hJHOyrgdgEb3msuUqRPTZG5sXQNXEa8WsyJdbQ3DJFVtI
3VYu/aK/rKCHP83DmgOGNqVLU9qBW79oAAy/Wege2uiOG1xuc2g+25nlFtLsCY2KdjHr0zCb2DuC
/BTScsWV+il3Eywu4E/QP0FBFleuQOuZVQGugq6ILQn5Gyj7+D7ufRhnFx01PIdhfWBjhTvMhKSc
SLiJg9G+7CrjuSE8rE1v4TENPZa+iqJ1fdLLMEVlgCyFF5IlC4FwrOnnEql8EmIzbjN9pMAes59a
tGbpSzk3HYCASHaGMu4zRMFBC52yAgciaw+9XOL1Hv4VmtxowqLw1A9wlz/FOjDjkXqNwW9H106s
kCGfRJ58UOOaqA5xj9VNDuSfSmlB2njIHxSRvXkYW0YsftsIvlARpttKsmIlqae+IEZV4+dUjbJ5
akROcQf6CN4dfOTizo53sws3VAjCxZhT0CTikaIrRqtUdczckCbTdKrwN4/DfZyKGAWFQc/VDHmu
oU48OEsVbZshJMPlIEhBpwC9CRCsNS/WXEAVaZltJk8RCuBeBR3jyL2DIyX5GOBP244b2l60WLxw
mmqBczAeQn/NvsEga2yKwAASc1KaQu/ZRAtcqKMcoeOdI7n+kG7IHmuSuhTQ5IFCRbqNtZmeRtN7
frEk6W8IpIGuf4oLghVtH2vcRB4UUB8WzjzIO+FpmatgaviPeEmzFeeljb+GrolV6dKcvtWIScIK
DS5y8hIfyi5rn6OeiZyGGSi4B00Ipxii77H/Gu8YtaAFFTnqPk86yuVyHDT+3ZAx0lUdgGj/Qmce
PmAjytDvOHHLP8aJ9lH1EbJv3oGMeN+NPUH8oRoaI010Vp2YrykQuhJUn7BhzVwlQRexGgovpK/z
cQ4+xh1Lp8KQFWABsO6GJ8iea1d6PZnyEqjQ8I1aABstAF3PzRF5l/q5bUbc5TbLxtMievcFikv5
Q7vmLcGRAzAQ0UOA/yOZ81WfeJcedBd5TwMZLK5gFmU3Fp5uPzu44g1vM2fDJ2zMaELqQL33aCWl
8D0RfXeLblLzkQhP6KJDPvGu6RqKgJ5P8gOmRdhdygaKYXjmPy3emgfl4AXmIU8WP0TAq7fmLpEL
+ax9RLGYSrOaU7smMqp0FIP4jJRt+wz1cZz4KLcrOSINmJoblak+LRaB71Nlspme2lVNadHZloKG
Kmesto+37s53of9jILTDOwttq+/wNgl/epJCYGs1efuwGIWXLbOzz4t+xvVT4yiQLy3M54dagW0I
U2ETx33JcwkB3ZW39ohDZ7YioDy4yaaQyjJ0GYV4TNTrMl/8OSwjYmxad9Ec3EuOPQoJ07gRRav7
TZTTnDbDKXeEDCBvQoW0jsPWu0U+4dFDIqfkB7MeWqjbPAmOJHrrO7wwI96QLRpy/YhIDLbcdNBx
cNB4AUBaRG3nl1nlArOmGaISxy7umu9msy1yBdtGcQ0QZJIUMkQXOEJySwGfZuFU5KuXrO8jnQWI
N0FcvhtDjT8bgAK/h47kMCRlt639cbONW4qBi6h9Z+fA/wFfq8SWVKXdcBAxzOiKCflzi/MLURi8
C0nwo0vznlYyDhDkd00yBMjiYzSq5ADz39IkfdhXLQxKuyIAI8EVbBlmUvYSEK4i1fDPKBLngPrz
BgJss9LJt5nZaanxbFONh7lXQRHkviJHCevrrh4W1c61jVNwybk0eekNc7PiA0O75sTaRLZFME02
KxNC2fS4NP34KKA1YgroDuTZQ4N09zT3IvqMfndjC+m01FCnz6P3LQNwrI49vlWs39+GyIawgvP9
CWF92ALQXS42te8SosGhsQkj7e2gUEstwKYjH2BspdeTHtv8M5hL0X070eArBLWH/n7jUHLBm7qp
sXRDH70NB9jPvmmHZPzWEq8fDhui2l/Lhse47PET/5VAKeMmWbf0wQkU8gpEiYaf1lDaHpntJkw5
TkC4IVWLYwQQ8bQ9xDTdsEs5QdgybMnXcVhmetvrAXZYicvIXILBEKMQSWKRQihj0dirMFLFO5bo
Pn+0g1tTFHJQaHmCHl5nC4A49duQimY7OH+Rv0S3wAo8i5ccIdXSxKgGBYR939MSvHC4tt0BOe/8
E69BwKEgNXBo9vQWq5JkCz/EaoFL67K6rRJUevkdMSx8ArgseD+Muc9Kf17tDarFDKlTmrZvBxKv
czGG0IUpEghxkiKLe/0xaAj/HkYT+WUWk6Pu34zyuBiIupTI25CPE6TAMc5hrm67bJt1YWA5rUou
x77BpR6sv/AAZLLsJuu+RtL3enwAS1FQN132JHaxLrSqmfghiTPuSESuVYU1hcR8QpPwXbPJEJbk
yxaJwpMQ0j1GPQKCAms8fRv9drBFOyd2KdDykh/STJr7GFBMWQzYDk+TbPvPHNo2vziLmxPCWc9B
8k+0CEB0ctO5TX1xMyC4xahyVAqGSImmoHCUQ1U8NZ5A1NgFt4b3nB8jEVJU1aatQQggggW6JDnF
Xde6yfGbBDawY6n03qeUxkc64AsZPhqRrnBQYHaeMHESnLAYA4UfQkTGGn/G/B72QChvtiJSXUVX
J7H1czYtiAXM+B1Vl9RHQEKXdy0i+AE+DZB7KFqX+D9jtA1owca2z4AF7/V3Aax9UozThMR1mZbs
cZomCXE+0QbvI88PvuY9c0G5wIbih+lz+bbFrt/KWIXzLfzfx7T0DMKQm8RC4hFVyVjewvQnz0qv
NeTAViS3MM/zU1d0QbYkdTo2zkOU5sSKG2rkX2L03j6rPOi+6NZH/UH7K40Pphndd/0/zJ3XkttK
tqZfpWPfYx+4hJk43REDECyyjMrJ3yBkSvBAwps3muc4L3Y+SLtPF1mc4qivpvdFh6KkSjKRyFz5
r98McfXgpkRqe61rtfpGSGF9CuOJyOkaxGkBtDfUr4mZGdcjNIPRV2OF3JHFHqLvzlhRFPZcoNgM
dKF+soxYAmZFQ0T9NNbttYUfjsJtPVuuSbNcYn9wF/reultZb7U2Nfd6NmQfS4HLSRC3wnqi5pp5
G5XaemzJapebWJ2zDzSG0q9aLuYenn01fNHQD+lgCwuFkEWwbwzhtaeLTiRs9XXWYMB5XedO7yHI
sE2geLdYpQQz6EEkK40SKiy4wMl2Gi6KkExCbJCEuavtJFK9PKtmgBGnV+JNFjbrtk0m4W2dA8cA
mAnn2xTX7dMA5771SsfBSN/omgTBAf4PDzSk7dyf27r+prZsvQHLSjzN7M3voeFV7xPR6kAQiaCM
CJWKXTTPa9n4dpIpY7AYGnEclZ3yqbOmVR2QCIi4GDS5g7KZXKtez0NH7uUwshWMvZHcukqEOZhl
d+MmG7Di8gcz4SQauRU9aR2VFHqZUuyLviA/kbuO+b5LaYq+ERm3Q59Tu7N5PboCS9ouzifc8LD8
2qtJMul3pWmzhhYE0YYfj6O4bbsFcw+jjxNn14DzcsWrLDO+NEAa86CL0/xSGtMwbAtV6VxPK1Qx
+b01SM13MBrPAjmZ1uDprWV/obHVgIWQG03dyWfClhdw+cJNtdHwo3CZsCfI4uwqJ3FGuTFSrvqb
wXAV6TmdAXjjRsKkk5QZGqX54FSg4W1aP46DmiWbvjKnzusKt49vQe2jz52O/SkM5ay76wqhQVVY
Suu2KGUe7XOO+oeqigfYoDE3gADRYNV7LfqAFp3gRM1aapXZ+Pgxaxdd26d5UM9D8dh0NvfVfrKp
6ENKj4YuqOXeVFiKYtDWdeMbpBKARS5KrsXTe4vDTeTCrqmgDRKii3aspacBOT7q5ajEO7dN008U
RVwGlVDaOLS6IDNoZ4r20VLCxNw1sajepzKt9lFpVJ8Sxwzf9fM0WiuSjOduR2/C8ceUC46/tK24
tMtMDn4R1T0lNmaklTdRrxUXUyGcaV8B3H0igsK8jxQ7S/yaw9/1InaBfKOOmtaT0Bn2N5Ex2biL
gMVoHppuALfSEcqnidvGbbyI7m09zNldlUlqrdKpnLe8YDwu6YTZVTWGXPY5qR39QXUVJdlnemTA
hOpkuV4zrIG/owxXbUTPZdZypLBtZ3JFNLlTpANF3Sy4ZG5CZ4AXQe6iTH03T8WFGQ06+RllZlYc
llZ1zz5S3lVlPqWcD1DVN00otMAQdWkAaw3aDdXcwEsFdV04140EMr1uuMJht4Rlyk6M03AvRm3+
3Jd9l1y6XcuGGPWtvmsLK7b9cXWV96tQOE9KLbTbiE2Hl1lGXRbk9uS+w8hAA5ZNSvvTHNZQOUa3
c1hqYW8/Zm1Tphh8W6ggyqKRtpe4+AF4Tibt+CIZ9V7bqg7wAOdcHdlBXeZFCLwnoswzGrtv16rW
ucgr0LzNlNba294083ci6s03JP3NhJY0uJL6VTTNpMGDE3pkUqQSozXFxbnEjeOPTdeH7Q7mUUTg
gJt/mxPop1692NyPYG2qxdZpwlwNrNIVt2XX85rEU0ojx4rMCZyT0lPdDFYs721aYz9MvR5SzB0p
idjjgV09Jyp618+XSHzNzS79SkZQHeH+nPa7iHis7Loqey6eOocBNxnLni5B4grhNZHdJvelsUoJ
RNlUd6+3+E619HFYMSGgrBGs9hHJRknBq9NQTQLssMUuJZfWTyajB/FX2ot/YyiMVWApQZ58YbCi
9yHXHsqNIOdMuEWelUB6ccerZdLO2Si/ZNVAE8UzBurValBgHXVmex4y+7GdBrhNlHf42lTXZkeb
8PUv9HIUWs50m0l2AddDunTYG+10rSrimvQzpGflNRfx6m1tFMlvM5J4NgYSAfw4zFW2fTgK7vRD
2K/2iwArm0Yd+63lsJKiSv1az4lx5ju9ZNiiOyV+GT4jxyfhv4ejtdpSuonEzMkuY6DxJXe2MlJu
Rc9lzI6Hcde6XU7bqgsvDHM6pwN72W1mQtHykDG2usEei3rifix6bcJXMgvpceXuMF+SYF89mi4g
XWjV3Ckqt7l//TG+fAVItNPhz2NxRG7Osd7WyVLbLB23DeBTDn6WtS2gY6ZwSqFL+O2hsJKDUcl4
uIMdx/NMoRsPijsUAZaq/cAFKyKDOGpL+iW6ZadnTKnWlXFITXJXIZIK25x2D8SPo2e5tqKtJiOd
LzTqyxHnig03AW6BNr3CwikfitAw9ujdz3zLU+Pyeq9R4lhocm08HLdscILlopgHRlrYN4Oap7ej
tVgbmhyPcaF3F2VKvrU+s5R/f3odRIu6S0QPmrCjgRO1WQYmNg+iphn32pAte93u+xQbpxxY+PXB
Tn5LB5a2TUQm3OIjfiwwZW317ZQHLecF0qdeawEtCnWb9fMt3a/6benSZKTPcs4+48SCRRq+ErVh
26tIJA7n15wGHS2PQskoVIhlxWBc1BSF+7JRizNL6ORQeLthK8cuyStyOFSXCvbqpF1n1DGQ1eE8
KZQmujVrWZ55DU/NJx4FQDHspciVj3eeOqV0Uao8yBycVjEhbS+kMlR4C+va+8GQ+sWsi36Dq9xw
Zr2+pCpBPV53WAZG3HKcDh6qdVNXtcV67U2ACDdWt1JtNbIrY/E2jdrp3esr5wQbkwFN8iGc1cUT
f7PDWW3zDnMDUj7I6SznN0bYTn7WcpGIWkK7Qi2jwwTOti/ydtzEyuBu+yI95938Uzl3tDuQ3oRc
EXr8au52dHpR8HX4CMQFXPKwuVqokx57t8u+J4u0uwDbdnCVOMKE2xuWmNsYWFIdbQQmf5e4ttC0
fH1STqw0FNxYUK5aEgylj+dkNlua+EsRqBFGcvBqRspTS1xF5RJfvD7Uy3Ob0gCdv8m5Clpz/Lxj
6Dt1Hrll4OaD6/WxHK9oyatnXp0TZ9mqS8WhgHOUzMUjym1VdIvhTAVfqG2oUAs7f6qWunkrQgtF
6kKgXaPU0+PrX+3ULNKNFxpE3zWEYP35M9YdzdNRcA0ugiWuR79yJmNnulW4beOqPMMqPLmKf+5A
LhPJAjr6ggpJaAtM+jIw4+i97KvhwhiG1od2Ul6TwBHudOwSt7hdtu8rY2n8PNerc1aipx7l889w
tIgjXYmMsXP5vhPWQVz78/I6VnL99/cmlgmswlV7j43KMVnTJgt5BrgPGMvyQKv6yBMhDdxuGcyv
UAe4t6bZEH/iPDxnnnxqd2KGVwM/Ip+xoD18pKgjF7aKtAzK3OyvE7uGSDnHDcQ3KT93CnSn15fQ
yfFw4rEgT+Owoq/79LMllEjk+Ure4D+r5nNAX3n0hZJZ20FAHelXQ97XxzshTqV+FhygHDI2u+L6
jJ8NiFQzUmeRl0FY5DLeZzMj+ZUuwut5tNI3zWR0D20LmaQk1Qb2+AjHyciUxfJ0c3CCqCrEZdFn
+ofXP9fJpYW5Ga6e2JBbP5mRzz5Wj8dlEmIzGRCtnH1WerTlCibPZ6qIk7NNvDYUbg49wOPDLx/3
UwdUqVMRLoDViatUt5k2wqMCjrwht/0cefTErkTGCzstPk+0M4+Z8bFV12IAuwqIQ3X3et93W0g4
gh4P9ZoaduJ+sZvqd1P90BxTlZksYYGDsn7sVLrUmWYCqpRBW8rwyRZp9h511PxGatOyn02UuWdO
k5eb088REVeTg0RRfywfjYvJbZI5rgJbdCkWvMJ8a+YujR5nsf0Eordf5izvee5oMmk2hL8Cyubr
K+hFRbN+BgxTLe7X3GmOedddM5hpOissbNW2cLNanMvMXCVvA93hMo/0raNKx0/rvP9dRzlGRqbB
lGP1wAc4WlWQPowuTFtcycnb3vVdHQXQJltPziOpUIN5zhz8xSpex0O5RSA9+9SLgoYjdI7mpahI
vdHTL05syXxjg/d9XbBbrX19ac7labxYx4y4apDXcBQox8duC1PhQlmB6o2WZSCJzrba2yGGSpkQ
wHMFEc9+A9vPPrMlvDhd10HhwttYM3FHPk7iTvqhdPCCq4JeOqXnugsiSXg21Pj5uRrl1Pdbz29G
Wdl1L+3WFd2kp18Gia3mtSeUoi52OIdpjmcsancBrpV9Lpnci9fX7M8X46As5DviKAyPnhcV56Cj
pVMN0B4hr8pAsSfroQNvpXnjkgWep6OBTxp2te9pSqVBLSPnA1hCCUY9hNF1DHeYBnoEQBdzHX2M
Yy10vFyHnvO7eyYfEb3UWiSCJL1QAYOxGENshVXgyKrcKXR9AjADeeG4NCniZR7OGOedWt00/iDc
U8+tx/DhHh25dVeYwNGBHOvZF3MebyclNq+wrcuwv0rPCWRfepvwBTkNV9Ubqgb+73BAaRXwdopO
BuFo0h9Vw+WO4iKarkKiq27t2Vq6oJlj41On6PabVC2LO0sfmtArmsW8ly2w2O9POUabbN+cVIgP
jg/DoZP10JahDMi/LQK3reSOBkEc4M2lbW24eWf27xNvmoYPB/EURAEhbToquADTjTJSR6Y8NZJd
33RfxWxFgYNpzvb1Bf/imKeeQyDPDQhvN8DCo5EWM4zNSKe3n1Itt56lJsYTZnnnPA5fngXr+sGI
i0e6QhNH15toJLGF1K86yEqpbuGj4i1tGMqls+S4LgrYhHVoG3uuDOcMql5e9FatCBdrdhI0Yrh+
Hq4mss/dyh6NOjDgzXCzzWAQ2na86bC0GgLZm9a+q8Y+0GPqHLNz5W1c9+1Hrkjn4nZfPlViEQ3A
KE3gaoz66fCTZCNwqQp7EKcAJ9wp0zj9cJHt3I2dqPszK/bkWNSV3K/pTGPyeDgWDBkH7IKxnFrt
vHwy8NzV0sWb5jkLXl9Cp4ZCWekSI66hkjm2WCt7IavFEXWgzq25YYnlez0s3mVanZ7ZnV8u1vUt
RH+JlTCelcc7ET19A12Gy6OcsqX1aF8iYIjbSEZnZu8FDMyawVJeY/rIAeM8OJw9JGP1aPYpGVLN
/L7trLcKyOVmGdI2EBbJ04tBd8RemXK1UmdnXsmXZ98a0ofmnG3+p6HJ4eBtpRpzvPAtC7WmGT+L
6irhogODolK5NC/wNZtF/luDrunl7ARUFUffGOxQk7A6m8BORbfNpWrdzdRQgWqHEj4otyUBO8Rt
zqD7J99OG6rHP8c9AvN0q47VjJhVmM/sDmM9RPuicLStXsp2W5JIucH1sNkXqety1nTN42I2zpeS
3Opze/yJxcWVDxiH6hBc5BgHX8wI5+GsbIgB6S0f+ZR6WaTSPjPPJ0ehRrTxbrZ4vkfzXBCQEHNL
b4IZCtCG1kp3VdGC/fzbr+TqxbBKSBkI9OVwCeFFqnFI1k1AZFd5IYc5Dgiu072p1KYzR5XFrzos
mJAZc63hCkejiX32cKgKB73IqXVelTpvAicnojNqjfJp4s3ynAm/nDPv5skBSYBW+Q60aY49ZGJn
0qAw2g2cCGwdR3TVmzwT3yHAoZITWX7mgZ3Y3dYdFI8xzGRQ4hwdkIQxx0TAVC2OCZHhJ6VQgT5y
1Z+Z1DMvw6m1IUhxpSHJEYEX8OFUovCxp9wlMaNhtu+1kQCwjWuldGVeXx2nxqG05vKAh4vlHIsa
iYeTcZZFWPF2jhO4YfcGweK52LRT8/YzJJM3yqYPuX6I5/gBt1olCscmGGMX21ga2tvI7peNKHnF
X/8+JzZMkrzW3ArqC77Y0R7SaqIbmkkSBmcaa+ovlnth0kLLHJLpBv95y++T4bctIln2NAZAGVcc
1j4OLiNpK5ZDOraBVnB9d5ux2a0aQDm32plT78RMsg9Q8vNKU0QdGwdotAXL0S3bADuL4XLMSLhL
ERD7owNF5PWZPLEymEZ8guzVpYCO4OFDa1fxN0VUG+QEutzBlLA9sxPDmXV+4g3mbNOoTrDxdMVx
tKdVYgE2LSbrPM/mII2reFdKvSFvAWoKgPK/UQvR0QUUxl2WzfC4hayHraHlc98FVYz2u1cn26tL
asG0iKdfyMN/fJv+V/RU3f3a+Np//Cd//lbJme5P3B398R+38ql87Jqnp+7mi/zP9Z/+z189/If/
uEm+NVVb/eiO/9bBP+L3/zX+5kv35eAPQdkl3XzfPzXzw1ML+vhzAD7p+jf/X3/4t6efv+XtLJ/+
/se3qi+79bfRZij/+OtH++9//4MS6T+e//a/fvTmS8G/+t9gj/mXo7/+9KXt/v6Hbv7J0rXobOAP
gUDd4heNT+tPNO3PtbG2YgkWad0/LYfLquniv/+hmH8CHOGJs4JlWGZgWffH39qq//kzzfkTx3iw
JWq0n252xh///GAHD+hfD+xvZV/cVUnZtX//42cl/K8DbDUIYxgMkviMqgHUsO4uzzaqKla71YZh
a6d6p14QDEjYgVfIPunzC8fI1TsIQuJxbpNUbNKJZNQJ1ozi67U7f8d3woZsHzvFl3pm5XmcTNPH
ZonH21kMyueO6Kdqo4/x+KFJ7dr08SIf35idFTtXCG+awjfBFkzocKh8B1OBbeMqKdZdfVHCCaoV
FPBek+Ld5+dZ7z6mYuobz4aMMfmUg/MQDCCAxkUI/d79oCYKutZF6823lcjUZmtmcfgjQjBfbLKo
mOZAy/vR9SFeJ+/nOUVJkSgJI9gwp96S9zMSp6cIUW2qPM/RloQ0jxHAEIu4mWBamT7gQFX7jqzV
gaNQ696ji46mSzlmZREAUieZV0eVAGi0p3GMblDN5Be2Wg7VtBlnB242mgs9hfki0aT+eLbk/nqy
z5/k4ebFgxT62sJc95T1qn6cVDdKueizZe0TtbRvM1ivH8JwItf89VEOd2N+Owc0nUs2ScIA8SFe
rw7Ploubw34adO0WFrJh/HSGLCA89m28G6IlSe5eH+1X2flseXJjZG2yKhkQLIQuzOF4iPMggyT9
V/wI0WjV5AR/LCFIfkmwBq92S6JU8aVblTqUFRihpa9bsVtzzVuaMYinRBJBPxmlt6C8/ZQ2jhlv
Yh4aPFX0a45WfYyi2aVEzLXobsp6yI1d1DnqhdPNoXNFGCE6YqttIb7S0mLtRQDL2CDURg5m3EzT
pdFQVHr0LuKVvRbJG3IjlO7OIFrmg2PC0PFwuzDGzQIHK1iWyNR8ZJgTJs7LKAovGhMNUuBoQHvL
V8pXsNiL0UB4k80GoVfLlVV2jdzlxBNjMJNAGUVzWhjaVqRV/10tYowYWVuZLxoyJTycE4Z41yaq
teuXZpa7OhGKc4GARTx1TiwQeksIgGNGR8NLMyUZ3A5+6AT3fqPXcpJDD6o5p6Wfxpq4bWCDk7+w
6IAjki7B16xGzutFdYcFAZkzCqw+Q042nJlC3E34MruXCTJNUI2FKfBSKq2vHbznckuSbOL4i25n
8IyFBsdWQA1Hm8el+osWQyX3+6xA320pTWJiL6GEBSLTrNQflgULR9/JY6jcCBb7N61RtOLa6go6
jupAT7oVYeR6aDMy96rRc0f3F9fsP8SGS2ji3NiypB3K57w0pbGkoHhpfb2McY6rfKP0b5tcJJDk
IzpwW9Q2xodl0FvHC5temX09dcgvj4vWRhZg4tjMt3KyxpvaeuwuO8VhKqhYp0cZhXriIzczSHzv
O9X0ZqMkPHbSUOl645CG2Pg7NRYOSYP5+qVRZvY1/gxFuYkxdlP2cZel8SZaZCIv0ho6oQ8PS038
FLy3DBBB4vlfE6X6PouG+mmM5uwpNh0YtAMmtTFv42LVl5KL3L7RlZ62jtNKiDfFtOw6VdjXjpsM
o7fQ2vPbRbzBsrwsL2XSpNrWMdLscqknU/XbeREfDGeZ3o2KIy+RbnTQk7vxabL1/kPCLOob22xg
UCKoSCqIPUame/RH+8KXUHMon4Aj7yyHpFl/zJeyDMYS5b2n9XS0Nh3I522nLeY3izn+kKp29SDi
qFl27CtN6uuNljn+PM+DcrFETax4wEOd8MMk4pHkeuLY6I1JLvEauMGPM8LqfisNrLQ9M5uT3k+i
styE+DbQdHZgcm670Xb2nbXUaPVNYt0IDR211aulebc4yqQFpaE3b7U4m55EjxOBNxpWuxeTpkQX
rrAbgbdDkT/xKDN7E2JgCPaSKbEMnHnA6qSerfCevGAj3aWLHGL0u4vS+tWcY1gaWUnXbAa9cr46
eo/z/jxP2lWP4cCPGD3OrZlb41O8VJLLam1wJ1abPEcZUDf4Q+QjEQE+9/XsXbz0zY0tl+kHYtsW
rrJShB/RNdaQoEtY55sIFRDPVhv1R9ds5cNMKV55vElGBMHaTWaMhqUNNReS8QZwr7G3eWcr5daZ
ZfStjEz5wYgzNAadvXQZQItO7sLiGIQ7Q0FkES5OkexaYxm0baVW7gN5rGrhlXaCjG8ciCTzUISr
iGFg1LwLOSMzaFFm+GQtwkIco8ORQO2YqzPOCIMDR8ConP5bCfm185W6Tgt4/0h0VtlV4VzHOrxl
lAKYZ8T1VDc7Ny9UTHSjaDGrC6MqM325CvWFi0Dcd1XlLapQhkts1EWF1FyvlQ3GsoLuRDHYlPGF
SxpJPiPiBkGR9/osx9I32AsGRMd6gqpJjNK3KiW6gdhLF0MCLn7OIrVwdgpGcE8J0kCxtSJU+02t
YHegOUqp+7HTJDuseNrSM6wMo4kqwqCgQRRqSFLjht7eWG2ZoKZrZjjyeYYY1cdswJKXsUFBsAnj
rIrIoU9Qsfexo74f2057asLa+S4Kwax2cxTfAkEoH6dhTWgyQyX5kUazQePLyuueK1HhCt9uaxM8
zmmLxNedXvS+ZgwNz57ixmQPEJCpkIVEDtE+EG3QaqKhDnKzbnvPASktIfqEoIrjVEMT13LL1LFc
sUhkG1yXMwDpTfmWWDHlW5O65id36bpbfp/9oWoaBJZhiM+5G7eS2sdADsCL6pRAE602dr7WqIPY
SOxPiFRi4rGyaML0Q2oriulb6BWSjTkMI34eKmxkD6IIcGpimsbXmBgJ3ROwBSnkZr0GcFQxxmET
Ln1oqFRaZpya6pUoKgKR1S557FjwiFShxt83mc7uL3M1vNXNyMk9qJ74MxFIwXNCRz5+khE26n6P
F0OFqWy4kIRdyOJSTLxenuPSGyAMqszuxrTtOXrwzxZ+gl76TluoKEEntPxbYZSy8bguqz9qdJkf
syEKvzuZmtNOSCPnozP0PH2tVFRrE4eYuHg6zdHv5Iu31JKTnE0PyW6pB3k2WW8XMtW+dFEffSo6
3jpkYV0WeSoEsW5L5Isaoz5b4slPMFDBaoHWRrwZhnL4WHCt/MjVZhFbN85cW1lQ7NRTfpWNoxwr
L0miiiJhUKsfWBrY2KigVXwz8Zp9rqRtfBP2iKY15tQdPBt8Mdr8kngh8bUHJOx23nCyj3Fz1zpu
+nHgKlB6MsnSXaGhEN3QIuvrvY3uNvOnesjbrR32sE/dzMFAoMWufw2PhtTvo7vOe7xekkW7FuTW
2BfY9yvdlbu0Un6YUbOZPp59yvAwxaU7+NE4lo9CMUL9zai0U71bQWBWZGnqE4rfvlpCE5s9YXba
4EurEdpXDKUiGPh4BxAm7cOYUinPrHouRX+R1ak+1+iybNeUfAy8HT5kCYXlZS1kMYec606UxV4Z
jWLc9uXApcErwJyTr4mIY3M3R7kx+VUFSfk6l6B0I5UfrNqI2nEIizsUtaOcfYViAiFwLgRS5DzP
MjRiBbWrYvhWnujK3bz0S3YNm5uQe39S2yX+rjciV5ATmKl9l6Fosb5zW+X7OGGZJCawBFvjHjEE
vHYPc4tM7f1lLPE3o/tTJVsZ6o0kW2biW4jEmbnQZMkw2xet3dfJu9ZdYuQrae2k/ftlrpfqHeYn
hb7NSZkL3/YpjgoaGwOa1C0Fid7sInQ39GZE0Tj6fYJUWbc9DUWp9ZAsXEEiH8stKnBvTG2OUaXk
0+K0s4ANeWyRVftuRlnh1n4bWyobZKQsdqCpkdneKMAe5XVZN8N409q13VWeVJzMRq4/cf3dh2ZT
q7d9bYrML0ALx3sph1B/1FvpWDdFE+W6Pxvz8N5VVsskLQvRdWRzQZHjjGistTA1jQ+rBONHqzU4
AqhZg42KjXlFviuhjX1sNdmHAYLV4aq25sTB1iQcKVKMhuOwdFqclqmwET2nKg5GCSJMjTKPoJlr
9BmtykY5LyrGctl4UWjAVr50Rv1jvOiy3jRtj3Syjs18Qei2CLl3Rezql9oI3u8TlthATTGYfNZX
iEBWdnbL1dWc6aEvxVT1t3WHYUBAC2LIgrmhMN8khWLKy9QosD5NXRn9qBA/615MGhOynrJtHlRR
JMtubgV6PjNUKfBRDXV3E33JUa+u0qGITM5uG4IthXvCZWE0KYbrMCbxADp+/jBqov+GBZbxfeH2
G33EACb5mMsmuo+qkpiJqMIzybNoJU6o06fxu47YPb3DwocNW9BCrD2WOKreGp0YdBCN47tkaT81
LInY05Qp2TnNgv9R1jiCK4WK1YIH+biZ9kNs9+/wNureC47B1JuXulwl+QmK2yppx3unqtrUw9ZL
xToUox90ntx5Ew8XKXGrpTbmCaobRW/Vxio+LdRLludyQqAPxLAh39YxXfsgx43iK9oQgpfkFMOt
qNoQNGFQpwTRJfaP3+jEEjZvJVO4SeWSzR4kekTRuWuoHEpw2kNeEWQKv4D234LO/q+A2AGI9irA
9v8hdAad4dmtf4XmDsCziz4p/+v/PAfPfv6DX/CZYv8JdkYENCwq0A0XgvY/8TNFE3+qtHcAB9Yg
P9II6Lr/BaBpOtgaf/8XmUUl8eF/8DP7T+g0NGr4H/0hfvJb8NkRWQNof/1NdLKgCdJgp3t4iE/g
ARP1RhHfKCDgX6Z8KCO/6Wq2McwCy5GLSmHeCa0FBgurrqTNPur9sreiCbsgpy/mfYZn0jlp0iHd
4NeHwuyT82X14YAmdfihiqLEr2bKb5Z5lo9FrohPcuRFw+IkzD67bjS+c8fc/ShEr2ln8KFDcPuv
ofEzZTLguItjCjJGKhQQaFlKCWcdlrW4HoswQaibqHfdrMVfny2VE6DXqeHgZ5JKCsJNysYRPGQU
E73VPL1h80ptqpem+JZievU5dCqMBO3C/v76eIfw16+v93y8ox6VkWIQ1TOehjFtQJEn98iSgItS
/vj6SIdw3l8j0d4jlW5lTv6kOD4D2jgiZDUv2Q0WEN1NqmQgFfFZbtOphULfcgX1dPgex4Mober2
VpvccBPDDmVItR9NnTTXMz4lkBi6+mtfW+OGklQ/8+1WmPBfsN5f3+5n15tReXuP5rHNFhXH6fgG
lyKHk7M0ja2RjdGDswjnoZz64YpWIOrczFIewnQV8v8bs4s4iiUKh0w/pue7djNnFIU3EUEcgWyS
8SIa6+b33wW4n+wxDl05GPLr7D97hJlwYPdW8U3iJOJbr87KhaYu6f2UZRhvyaY7A5YekQl+Tipt
dUB8JHwMqh2Np09OBkaMN+LUYOo1SeVjleCKBaEivHd0ZfrkzkV7MVsGlXGfqVTovDaYhYHO/DrM
DtpAz7HoE68Jr+P6H68lvY+jx8t9hG0zjG7Q0Gl+h93RJuy5Ifek4p2Z4xMjkTpK84TmBVC/ur5G
z+a4bxSw99C+xkMs+oh3VLpv3MXajnV6Lgj0iFT8c3rplYBHc9SANx5T4+HEMFBqXCdqor3tmMrP
tsycr9LNFi7hdmS9t8MYVIySOvsCloHJzZzK8Qy34cSbY3Lg8E0R7iAtOZraSSSilJZ2rct+zj3R
2rMv4968oVTB/FNdlpsZZy7Ke7DNAteq3+IW/5wEE8Ez2U1QAiCKrs/j2XwXS5zag2FcV1Hm7PTZ
7bYZsCzyh7nZ4tV4rrd9atLxVjZIG3KdlfjJ8f98vJ77LSevfg19r3ZgOGYCJ1TbrUwsJu0eMxRj
um5iB1xScbSdEpYGrabuXAv11KQ//xRHq4yNHvNHqV83Uydv9XmO3iCbNvAZ0a17VbTqfZnOw8WM
5/NFhynd7rc3K4QRcBUMFt3KWjicA6vMsEfistzhdnWZgZ/utCGCRP76KCfeJJOjjb40DOdVoHY4
Sjc2oSqldq2EaheEYtAvurgADdbK7kzgxxHL+NciArHiukiJBhlwne5ni8iOlkERWGOlORtxIK25
fbTjuNviAmzQ8Mut6AZYd9wn+qxj+9hmeOQotco1W9Rv7bHCJNSsjTdTPqbgITQ+zimRT22laEjp
PNEuh3agHi07p6T9YIrpWpPNfD02rRlopZvf6cloXYDHTQ9xWrjbNlnCveyJiquaqd6HlS33rz+U
Ex+ENq+JcTulLkflsVG8G3fKUCvWlQKQfRvmSbqJErMPhFO39xaH9ZWaRMaDSv9ij7p+vrCtpgy5
VznjGRr0iTdRU+k3wzJZSQT68fZnTP1Y0eW+Gpoq34ZzhvlFkayZ7BLvPCLmHhrb7neuNsMU1EZt
m/RieP/7swEFSYeDT5I2Peujx1LwJKCj2FeiIal3WoYySOnu3VTaYl8jw8e8pSXmrsEC7MFNuGvS
YFn7UWV0f+aDvHxZfs6Ei2CcqADYWIcrOO0nrN168yos2vR7aAm52qHsnUJujAJP9k1tu+0+6pp6
Z9Rq8sPVmoH8EDwItNhY9jF56B5mZ80bZ5zNc2/XOgmHtRWSJUTf6+FL6Xj8dmmJjkOWZVwJPYkU
XC4wDujnmdttP/U3dfElVBfsdxZ6DWiJw6DoQ31DNd9fcUOJa68yhvnLmelaD6UXHwkFHf1deA14
/h9OV2R2E+mQ6pUBrSD0DLuQd0tCXjcmjraP+1r+MLttg51p+yXWybFwnMrdhwP+0XETxcaZ6uTl
bs4Esf+sKhkyO44pdHJs/5u9M1mu2+i67KtU1DwdiR6YArfhZd9JIjlBiJSEvks0CeBx6lXqxWpB
/ly/Rbmk8LAifg9sh0LS5UWTefKcvdfOs9SzLpifJUflxa4RKmZ08GrUsF+boX1c4oymit3W18Ji
q/n11fjHjycnykDgzgL4PquAWZbt9dq8YCpqH5Y0UKFvjLJAywdVZ6n1eKfGRB610T8Xnv27SM13
hrtt8eXb88H+BgfYDq0/3oustulHe8ZFXvfdmS2G7DglDfoPp5R3pQqMF2P21deAwbIKC5nFpzko
TzRM7JB267CrwMn+Zmn5+RTiUEig9negBlCNv6tby1rMsVrzi6xp1s8ocXlU1wUkmlvQKYyswWUq
BWewOnMZyO5+fTN+PmY53y2djJ8oMNj9frwaItUQvIL8wjfa/H7Q6XKsS7N4/fWH/MOGx6dg2UdX
7XPd31dNTja0ZremF109i69rtzyAl/miKlFELBYZX9GzD5C2vGNextkuLuDOVg7CY3IQrXkH2359
bgbbRmLgY+b69Q/3D1efLQYlB/Uze/97P3QZt6WLZOeCCwS9uzGq68oOskM8w1rya/IbliauMc3F
v1nMtyv745qAxWhT9PHhLrvKuytfDBZ5JBUeCLfwy93c+ApwoSaICDRx0zI60kQyh6ZO0Kv9+ht/
f6Def7S/FTqU8mys77+yr2BCyym9gN5WXVqMlMJKZ0Pk5MbHvimmaHAN5OfrfMeY3b3QWjkHR4C8
FpwqaFOr4lZ1jNmMWCUPSeYfGaEW96vhqKuqm4AFT8mbkuMjQQRQE3Jk5DW4vkipXuxnC2lrIy9l
TDbor7+W+9MF9XD0o2vdqgXqt3dFqqcy0JSjd25226tSKuXv1jS2jsrpgmZvmevvdsGf353tA9EE
sYhyCHvP2eGxqczVds9nILr7ZPS7Q1F0dfSvv9Xm0THJykE7gBL0xxdUZjRhRY7HVxjxLaAreIdd
nRCzbiBqDPWaiodff+DPWzuCfLLbsHrDosAU9OMH1gUEOc9T58PSZbsAFB49Y8M9oFc3f/PVODG9
u2XUKlTAtA+5b3zB99pWUFbjnJcuMUeFPRy2UA1SjhNZf5K1u9SRn01OCyWrWj+ZDJosgFFCmXvs
PFN9cvvYvTLJmE3xB/bWmdTFCpBrMVUarXOXjvvRXfIbQ/ebi6D23WNJlkp82mKpvzA0q74KOvPd
w0JaA9EKYxu3UQ+m+KNGl3o5WUPw1lNRpjvPSNvPxmwDSsXYP+i9jY5I73Xsl2+qHb0qbGNEuiGq
7vy65XaNHIGHPjiYI/PXSAFU2wf2KpKo6cvybUjM9bIyOt3vat9Sa5g1eNzYfDHhhboti1tPrn4R
uq01vrEIqG9duc4XReNNE79Xo7wZy7H81gMxHRDOLO5XwID5PQdW+a2vZ/POyoClAppUno4S02Ac
OBiQaEWxrhsPkwFr3uCYQzUj4xebaejM/KQsrV2sZX4BNq24G8sSsQmGdfFIT8BMj/F3rH4OwnK+
WHO7AZdrmwD2enOG0p7EqHZnEedcPOK+wgEgwgk0PXq0vBNfFWehD0NjpzHTLTfgCW4J8AayVA4E
FbVL7h7KVH3Cj11PuwDNWXfIgW90+w5/Gnw8CwtmuIACZLTvbsIQajbnGwN8dQ6Kw31SaCj0zmLP
9NE71PyRBiyNTQzLsjjgtWEHh8K3NDg5e4UBSPO3hw5fMpgtp7jbecJtmcg6dQqFF2B7CuKPXXHX
Mzg66/sKlunQMRreNRZxk5HTOfENsRTA+CHSZxu0LzNv7bgS6VHlkz4fcoUt11iWDrysmbl+WLSK
n6dDegmW302cJgoCwNoXU1CUGGr7tD6movDfCH/I7Ig5Ik9Vb2XzFKI4nD7yGgg0LxLdVhg4Cvy/
pezlZKEDe95c0C3E4i5+HR3yGfjZE7LQq2wpTgx51UcWxXmOkmW2HqvaSJ/SvpvVvuhn64tbs9+G
TtrZ96q0TNQ9Q5ONu2pdgFvxWK5b46p2INjOi/OgpS2e/XRLHxiLtMsZNpf6ogQn4hynjONzqIap
K84SAmGy8wwbIeIV+FJ5KPpxRa6B3sYLpVcsbyRD9IgZqhL/rJE0Bpy7AtlP660VMEYFYn6XNGsL
hF/gzw97Hp7xws6zJjsmuUeVHqBErY+aWJoGfZujyyhWkHPZyIIcGZbnkxBRVtU4Ik8aoMMWLdob
ZtrF9OrmkydDPMDpi7c65D0YC9vhISBK6tLWcj2Cwq5hGmFf/8iDPLqgNZPypqUuBA/XVAa/AO38
0ioD3e1gaCbdyQDVezYrsN3wHmWG1HERUG8lOP2LBuEg+D1u8rQHAh6/2m6SbxAHQgV2iQIKvdNd
JYYzs2mH59j38+HGGxJ978ymWTKezKYhRJuUk3Rl+fHHui0yHXVF05GdovHQ70ob/34U6xEkreos
Sqhy9Wd/i/GR1W7IprE4qUo2VjgB2Kz2bJXBW7tIg3ngGpM7EbQemqNiaYUVQljXCxh5g+IfedC0
cR3916SzU0oheuRvq1eYqOI6/9HK7QKYJ0+k3MC7ojoa8YoXSHUuwkQ8JqZHlkALotLNPLUrFQ2C
cDD83KJrVrNCI9+pqW3xqisEGubIPB5yd2ToBvlzVeRUJqMBJGitxPrB8nuWnWQyq7Mkx3LI0U6L
b14GCTnSZGNs4+lZ3OXxzBnLXai2I2jv9hoWZj9djYswaxaeprnb5rcgtudAf5LGpJ8dU5lXXCnU
Uiiz8w/cgOk+iT35YGYlcgW/qqcFUmYtm30D0z/f+26OyhZ+aB+EM4rX+mAmmfcQcLBljN0wVIh6
KzcvXctZn4OREgzOYglT25oCA+2RY6wy9BXaC6wxunPDafLRQi3EEJSR1rH1xfF1Btu0zhHf8Q3b
MweRzoOJ2PQTXRfzFR3L/DZ71eju3VRUHzxOsbd2roKPwrX1NSISH7FYVZOMWPfShbpso08O15L4
rp004hhZYKblnSSvgNQBGlEt8Q6z40aEQ3EkQ2wIIZ/CXNzC5xzY+oZSn2WBlX+CO2J8pTMb35ZM
1ZgPS6zywC9jRukreSc7ql15WebcuZ2NbMQ7Ut63fjjplV0SQxKBKauU3TctqRLPWHUn2DUm9Pt9
65fuuMsgulbIrlqv2bWjKprzHpL3U6B719lP2eSVJ0kn6AlmVjHteK/G4bTgM1EXi5+KxwXZPGLC
0UqPoI7RG6Hpz4MQrWeJK3XC3Jx2sXsjRVeifYLajsV/lgPC28rzx6jyq5yHflyMS4oW+ve5mAHx
ahx7LP1OqmBmihjuuT3r5uvMBIfki2bDky9I60akXU4wndq5qM/XnEICt2dxk2lmLF8ddxrPDPaa
kVgNWY/nkLnNIkozC1m9bTT+jbIbQl+klbCkW0VrvdiiKrodxRD8cnClCxkLgFGfC+VmJ2329QTM
0wIqCy1X3EMGhaq5mGbxxWdstkQzATDjgcAZzHjKBsoa1VY13nP6XtH0b4k4UTs61VvvImY42J6a
+iu9OIt1SsrAPas79Gvo+qhLWdBK5y2FoHcN6rd905mCiTjVY3FnV554bawgmeiq1Ha16wVM6xDh
C74Fw4b3GS0p3GMC7fMHyx3m64pVnuEW9TqbwjiodIvc6ZEmdqU8l8pz1vM49rT4hKqNOCiy5oLx
FOu27sK6VjEiPScW9pXB+kNNuHCwuLVtYwJALMpmk4sFcap3M0/UFPU5VPl90Q5oRUygHLywZd4Y
YTrSRt+nwTp+dJuYmmLqspYmGtOpfek66qnHMB3vEs9L8oPy3PRThrDii7tBcUiqo+yBcp6ZX+zR
03cOU0PwsSYyekhhyr2bYs9gBaySApnuUsGWtWquYBT71NGhs2q2c39dWhlOXmJQEPmW85SKLL1c
EugRCOWXh4UO7KNlpLZzEkDg2UV54L2w2hLV9v4wT05E9hhkX5mrbOdZtP4JfVq+OkqTwTYAyH2c
+3R+DPwEQTYNTda/1Yw99G2yBc/LGEcfAqK84vsO0DaUcMcZtgrLQZsO7YJkExTHMIJriInGYSus
rwS1AlE7eb3tPY2a7ojrS18q0Q27IVjtKwAS/b5FdZMeqeVZU7TufTpJljSvRaCn9RCT+ikR31ny
xWxoG+/QO/nzPmf5vXLGaXpcHVl1p1wi4j3r9FLdlU7jHVlksvqYL6297gnbohUQm6ldh3aDxDZO
ZXXfEtqxb+0avdaQkJ4FppgQv8hi+dRRn4nKJT8N0VeYC68NDuQEiPRgl9ow9qYsipUSdyQtqe+A
0sxxXxW7CrVPG6J9HoyroIDifWgD+PlR7YMh3slxBae9rLHzUJcTwVcpf+pQsOXbxK/0w/OU5kKF
gN266sKPIcREasjQ94/T4nzJlyb/TOIVAReuxz3ZgZPsXyl0AxkFvcYvMCwD3Z+ptbgnJRT6cRcM
tvfUiIy2gHDX6lF2lUOZNlGr79Eo4+wnKyv51GbauGKOvL7MKLY/2kNtnfvlCDSrNfVyT7qSP5Hb
049HF0E3OXEt+LsDWt3l6NI7jc+siZS1Jg+OllCVgeCTYutoIanf15Re1tXMxbkbvTzLz9rM8S/Z
b21yCTLpUVynPUmcFhbFak5DphzNfbuq6ZEEEokeyZVrv/N1MbxWREo/Iyxe7iseqnJXB0Neh2Rk
Nbheu3pwz1hewaD2iyGLaCWP5IJ5TCxQl8PCDuOlVQbrtj1/UQAFkc3Z/Xy1ogInBK/vp2eL9qII
yVUzv8xLUvBEz1Z7aLuFQL8APtCDwFlfbtDB4prRdPnNW3Opd0Qc2U/gt6Z0LzIjJ9jSANR+nuXz
rDGeANQ+UyitDA5WXU/KaacCtTmiADaLcu7oKAbz4O7whCibVDYHwHwKqv7SlvbIEzXFTnGI6xix
80qaxc7p8gRhfedN5Ae47rArBzE/uQov6dHTMkaxP5knx1rIV6hZj563wcR1OixLduIu6D3re53s
U9OcPwaKV7sv++rGT8oRHc5qp/rS8kX5ECecfc+8zp/TnYXl7GotcDqRDeiToTN1ix2lxZi8pqqX
SWST4ufuAmBZfdjbONajAONY5OsthdI1K3E7mjYYgi7hPLPjeKOJ/MFFclAL+abgjlKiUjqUns+4
LI0rrKT9fT+Vxm1J8iN9f5za8NTdOHjqRxaJQ9sPnhFOc4PxrnXTShDtNoonlEvIVFNyHqyDtmT1
DQWteOxyH6HpOnpZSbkErSUkrBgyuREYeIACJyFx2rLKtYwgsG9IJq3H6SAqpz53gMGmB+WMVMxV
ky09ZyRPbTWfTZnd16kzXamWNIo9eTxrEA1jGrzYpsJ6S9elLdhW4JMlKgmaSJElqsNcqvZ6ZY0X
4YzHeI0aAn6eB4U/KiqH2W8Ousn9RzyPSh0MOPMfvrdq/lsz9z9RDf+ta/WTZu7q86iy4X//rzpj
EvOnf3UzqX7/U/8Rztl/MLikZ+sSE0yvE0vzfwnnvD+wjkqP4GlAT7CG6Kn9Rzhnen9YaBswCn8H
T4EH/b/COcP+wzM3/x+SMlyp/Off+E7f9w4xtfIhzAsD2pXGTwIc+khoQcbsJfNJsIERvzWAZvmb
Btv79tr3D6HN62PllkwW3g0W7KryEknGgfYLPNYLwQvsg+Jcttr9TUv5H78OEwymkqipaPT/2DRM
HCjAwRI8G0vJlmnoYLoflpqcub/d5ds/W9R/19X8/DHM9TYytktnkjv37mPWoJ5zt3OerG6qfCB+
1fjYLOn0u2T59yMBxIw8BFiTkUc5TJ23TvPf5vNYrDLf76ynlYxk4tZi61Pi5zGlqmmwLorhQMZg
e1bUy++Aw//0wZhowQTREd2oTD9+cMEDOCpbPlkVpadlVJDzhVysne0IjrRFZe5Gt1kvyjKp7399
Zd8P5bavjGsW0iZqIujc79rMTdaQTWesT52ZDPmHGeJXHGkXl9wBcIiQZ4OF3WBHspFXHhrHHMiq
xMnyOwDBzw8sVDuagUhacNkyZv/x+yNDb8u1NZ9GUv72bpc8dlAkaCRUxm+e158/CJPwpiqEJMLA
wH53h7UQ6TZbehJD0R3iEfU2iNOE8LLkdwqeP/kCf5+28H7zBiLi9rexPbDYH79U7QqhZZder4uV
EAFjZ6TqYU3mPSGbpHrIlC4YwOJZsSOTgMpzpgnLEEq38unlQTsjeNCdMD71jOfmXd3E+WsMlicL
UXhbnyu91U2JMag6WuuujnfQFYpmP/GOYIxcVtMPTZX5TiRkUhJM2tXSC/2Y4zW+1iodQh33xhue
Z5sqHNhxQMMnxwRoGURI0gVLJlxuneWJo3Atq7+Iic678p0VGutKn5D0M0KIEZyN7WcfAgeJ3iLY
EvMCkX7CEgZwEruIbM7MHJQcWY451OECb9ZN27ljd7CV9udwdQNQy0iY7Ad3qqs5YrQPAa5d4niI
Kr0W2NbLqvmCRiR39qXMywmLhKkel0nLgF45GZ74fSrhUZIm/YlmPkYD4kwbaMPKaV3OXE12liSJ
7cHJjZd5PznzMj162ASsi5VxQ47JJZteUlGnXxSS+s3+mpkFvBfm+vFnQ/kyeR1dN75fJ0cM19OI
IzqaZ+W7KYSkWXBhCZDO0+68w9yXygfbz1NL7kA+W+KuQWiKD9CIZzzCHHs91a3FbexkhdL0uuA5
gkULrXgYDLFf2lYBDrQ3r5igDQd1XD23bZPlBKStNFMqxh1EBd1TgYDDCcucpGD3QTdBM8zHQHVk
5Q0WmbTZRUXyMuW9YecTEzDOeGnr+FNoCXCyZIkRvjT4j8Rsd6AuIrwksSEhtWTc/AgFekq0tTCK
prTsnWsmXvcpniZrtMPMRhC25eY0iR2fphYU6fesJ2d4LDGGFMTRy0p9W5U1EqvLDIgB4DTj5I4Z
rST1uNw6ZpaTGVRYraXyo5svDsZgp5K4aD70qUL0unNilNZkRHat1e5si4/KqNmStjsRhzcXEWhP
WV2n5BXIiwmznjzSM1ff9NLoNXQs5V9RxSYtYTaV/8miv9tGnNzKr3nZmMk3SnQiUnrIxvQfOlJ1
bsxkEjcDEKP4SKa9SD/STzK7yMDpaR49BjkrVg9numNbcJKbGTMgXf6uzp/nhuHEEVSC72hCKleD
i2HqufmUmrhsjulKQMHl4Mape5ZpGs00MGYak3mdGPmFUafdk1uYEvPIildyT4qVIaLBCGrzKPTs
ta8J3twB8yVusd3sM7njRZol9LNgwir3pLHJqMMQ1LH4sGhO/o9EbMfxTTaMRonBFc7iU47g13pc
gCumXzjRdu4b0WcWlqASzznwfmeszOZTh6mGyFCC5EVwlcvOJaAsHvJguMInXxEKOsmBwVfY9WrK
PxRrpjgZZApj+uOCKZVJQdMkDMBILzOdS9EnK/cyTRhpGDlIMb8FdOy7YvTx3kzlXe+4BQfQTLLq
TI6JPdIQky2xmfQuJ+9NcqjLlniw1lDlneGm8+2o8nwIZ7UFhg5lm81sjvEWyOZkxrex44IiS8Og
HpHeahOG3XruQsPTcCn39ZRe4afkWL0YY5EdibVmh82quSqO5oyLmfih+SMWu0VGM2nS5HoJAuC5
RC7bUM+o28N1R4+CDFjnQyNw6OzspMIlGTQAFw5T7mIdwwGAjdes8X3g9aNpgrwke+4XbQmW+Xy+
JRjQsaIAhlAG+T4WGphGMtEQrp3qRhM0lzGSyJyPtTaTF38YVUvglYifpZk3byOT+8fZ4WBBIomZ
Y4BfyYhL+6x/IWdZXrWch4qdMWT0weAby3Svpb88N9w+teuc3GsjJjiCXEyjCV6coM4KJIaqvkBy
MrjkUOv+U6/79Hnxneo1NXWr2T/q7nWoGjFHbqYbmps1g5gU5991PRtrdSqELekzzpU/7XL8c6+O
Vzl3HCzLD4YYrc95JWY3mvwFc+Q0dNmDUZT9S4ro6MMohX5jhcpzGHBZ4O/Y5gws/5zMiqidYKjr
Ra7jlhfufZuT2V9xiOEpDedOW/GulUrzBIJ5Ik9xGOX9ato1fqZB0eJvqRVllDlbgKivY0Mc+NIx
48M1KIZjycvB7NYbFk5ygDZ4/UZzsXd1bnV0PZNCX9OtIKGHWnS5XRDufBuzYrgk/lo/lNwBvWMY
CQq3LkazvOLVia+bfDVp19p+TJp6AJadhbbzqp3vq3QMV3bJIORIOL9hmvWKyJ5ox4czZtq3Jfc2
lmyQwo4AOsFaaLokJUWKNsV12W9tO7nq9lVph05pCleWlYbW4mfXV52xa1zKjIOFw5MUtc7jzLpC
UUWWt7Y6PvK7VYlXm1TRfVE142VaOEBtKzBZ+QE3d/HEK1MbRx3XZhpBTNqil8pBF5Fnts691Wfz
evjvs+uwbKdQ55dH11OZfu7/x9VnlX2u+Z+HrwPnVwVt6XPW//0su/0tfx5lwcFxXkW2hnaK4pxY
mb9Osrgr/uCXXGR8mMSQV1DG/nWQlX9Q32KGQDtCSW9tGqD/EJQ4yBqcODeLEoJEnkX73xxkt5L8
v6pbOExbwU5uCedZpNm2vR0s/nZWMvAfNOSdzuDClLWTwnjxCkhH+VZldgSDRjSV/l3uwfaZ3uba
IUJkY3R+p0P9/TPb3vdqqzb07TrR3AH4QyxtV1WnXx+J3il+v38MpjoLONX3nsB7QRGKOOZHpjHd
KiZ8lyiez1D/I0dbOQkxFCIgpDeTq0IXp7n2H9yyTY6/+Ql+uriwQHCxcgRFiY3+/d3RoWGdI/Fz
UbfkpE5ndlsEB2I+nYMMJh254A7Pq0qaMBSSLEJ6ZZ5EQYynxaj7rDAYVDmuWi7G1CqujMFIUFy2
yavlTulvrtQ7QRlXajOLc25DEMINAZT440MgVwJ/cTDWt7lVpwe3pkHroEI4ahTrZ6u55czibrdp
vHbXmaAJKdf22UhTCl97/TKAWXurzcEC5qy68you56uN23tWkl90GLRlHaFt5wffD9ozNppbjcP8
ySC1OaS/snAbML4Xg6xf3Hz+jRrq54eAR5vL/50lj1zUfXcL6moRy2TZ5a3DCOC82wiaqAayS6kT
GqMKFOTIEeYa9QfApXqRB3Ty82/aHj+2BbbL62+tlQ3RDBDtJ8Ru07va8YkNuNX1YHL6dz5t2bJ7
S7vjYfFuAtrekeWq31HYf/7u4Ci3jpfkCLtlb7y7rYMM+smF6nSrvQVRlW98KolsiNLcETsA+8FZ
NqQPXkxwIYOufifUJH5zTqep9m55wWSDaprDOusc2WhbR+hvy0ttALfK3Tq4oZ3bH71EwJvpVu8+
qTO99+lGHI3lwU7ymx5GRsiYlBaXig/GaK6M1rvmorC69OBP5XKH5foszaqjWYuaPrvxNOChH+xQ
eWtw/esX98c+FTeMth4LMthLl3vmvM/GKwZObrMwgxuEFt4DJ5tpj5wu3v/6U96ZI/gY/naU6dsS
jr4Wk92PFweleENt6a832LJPGHHFcTZ4SH0yZNFR5AeaAvNnq7VfkUWybLkLFY7v/abJ+P0p+GEH
oL9B44jexmZ6JUTqx58CyFsK4W01b2orltdOO13KdS6fpyHwb8kSthUj6gLDVpXbLi3z6dVxYDvt
RkQ6PDjoWJ4d5yolC7GJBsYS4x47vHkis5MkXC+3p7N0wP/YUaS+YGq3vv7mIv60xjJZI/oRdR0E
OUkWxY8/Psdgpr1FIG/SyrlUTNeeOUTCEUV6vkQKO0cSTmOQX+Vd31yhNsH/PuMbAPWBoPFgp7Cf
iCY2XhzaZahIvHgIJ6RoV3CA1t/tB9vP8uOlNi3aDfQH2dttABo//qxmMBcVM//hxsqr7h7N6BaF
EHt9RILTQYiEeeNUexf10s4fSDHgAlZGA6lt8llqSYdnJG3jTA7bCo2R8KzukNYgRv58af/VWOL/
O5O+w3Px/yZcXn0us79XZ/SZ/irP7D+oRRAC41MG2ou5gFXyT8KlwIZv2rwREuI7o4Tvldtf9Rnm
ff5BH0iIAwvE1jH/qz6Tf2Bj3WTFPqs9f6/zb+ozdop3Dw2ZYjYuGLJG+C9c13cPuG8IeDpFf2BA
Kp2zJs97lr9ZZsOTpfnJ0PoIRThNVgVoqrJgNhh0FqgvL+AejcHRcbt2uicJyfSueGy8/CSTeJi+
pZ3Z9Beejqd9UHnteOoxDvQnMx+t+pAQKDefbD/ZqBerTONDS8bR+NErBNSf2eLMetatqjF2BuSs
4ImI7e1gFi8ZSDO/MxwULHqmAxxahCgzbK+rqv8CTS+7qVBvEf/dlDr7MvfmdkRylQpO+WJr+wbf
eEb8V2GQPy5z24PasjKInuu1zHc9+sj4UXq0YI6wDmGKLOJx0MFbE+irifDvnaWKu9gWl8rKrHiT
k+R0aSHr+Ed0EgZnIzkMLa95E/gfpVQvY9ASwD7bsSURTkDNWaX3gQ7vJ7sbAnhyQV/vW2deuaQ5
ALEjmcn+Eq0t7ql9TbZtKFL4Dx9tKBwKPZmY8UG07ZBc6KDozj0/S/uPtsjFenT7dMsHnyf9kWnr
isCXb6DqUzE31k0jvPiSpd3rDwQcz6cSjlfDwLitTr3pln2Udsp47HuG01GaksQQ+WPsx6e1EQwz
48427i0G8kFkZBgR8sho0vmVY2o2H8D8zPI4L2ClblfR4fokPK5/NXtOu1acr96dQoSeVFECuI0W
6mI+m924fC56X93pDLppXqZXmpbIri8sgSjR79z7QEwfVoqZ05IZ1ldURul6zNMVZ1LYzm5K2tVs
WvabPY8OA+m0L/KjYy/4t9p8hpRGhvj0hK7Wb0NSB6pjkZaqfMkzOjfHuDPiYZfTarT3C1Li+J52
nX8zD4bMrR3O0cL7ijevNL7Sm3bnh4IQJH0iHyhQ1+VcSU7hU4sYNomkUQzVcLRWFkoLOSzQK+sM
CiIS79Az80KeWlQp5tsm4EDpKxapIeaPQ5V+agdn9Z49ucjstlJOPH5l8JYz/fatFMk3rpemno6Q
pOKmcREXQ3PdmaWVXBF3Rmv4IBUv5X6piSfeF03fN6/kfY/JyZnmznuARqiyD1bS95LMnzwruxQ1
UdPTETC7ob/tZZCV1zQyvbLbpVKWxllM/9qAueM7Fmik0QgmSkaYTb6IptSqPPPkNppqKXf9I70B
dTR1X1/7XVBFXW9dMRtfEdGO+fIwrIn30hZdchHnhkmv2JleitqlGA684rXSqMmzroAvM8gR/de6
ksTXawQ3RUpcDbOcY858oIy2rbgP8VGCMstFa6JfndcLc/LLmQZIXTz6HgqiMF9GHt9iHD8u46gu
WOPyMxcJ2nmdM16MA/0tR9p4PbfxY6kM/74p1uQcgxfXvUlQMMDNdbmjmvdBUWTfVC06aJ+TBRTK
WtlHyUp4rn1i+8IxzvVhEdNySIzZ/SAdtd4FYATPoXMNBIKrKVp6BVAy8MVx4xNB4Q2s6ZNd2S0o
3g5lxZZhpvyDhjF57EyNEh4N+YX0R0B2tMNQMIEDO1vbpXkm4oBmGHLvvT/Z7cFLffrxNmCssEW8
SQcPIOjQghiUZi9OZpmJq3Hqb40h5XqNPV36mopp7VYnmkgPd+mJuv42N5lh+baohbCBX8xqDval
psm6GpiZ3Wm5WmYxv0In1mfUYep+6PGJCiTLERI6GQmUbQfTLuJI2MK4sDN/OF9SnT5hFvQi0Wg0
4tJVBw/RzymruocClN3BdfMi1L6bHFdnhhJbjvl1VjnNJQoodZ+JNjvBMVqeK0XIWuhaAiFH2r5i
3lSHbNbjU+J7411HuRqOCTJlg84hV0QfzcJOLySJuXu/kkEUi2o6uXn5OVmnrAGoyV3lkTeukhXm
ExwG2v7wPHYz7ftD1fawFlVT7AXD1jOIivo0zp55NeNtfgL+6V7Y/tSeJpW150NcXkym6neri9iV
LcvZN2qsz+w+6GmbQukaab+fI7qL6eemMdooB7tY26jPSzypvdFb3cltGdv2ZoUNeB1ePW7h3slM
877T06ECkXtZJHmNAHSxLmy0N8+ldDdZCWxGWM2EnkY2+nvUNoG8besyf9S4J5/NLJuZbWF8Ow6w
D06NN1i3Rro0EYB9X55Q941GCJWz/miXzl0jcnZEIc17QW9jJ/q0O7iyXXaCTOK7CVHzhD/4jAmz
+6Loi9ME1BY9lL6IlsLyz7WNjjBYPGjXplpCbL1vohxZWjIUYPx9ILniyA2E5W68S4BzDAsfZOGC
LfTnRfFvOd4PvLn7VKMCZenyI1Ub476Lk44HqBVXyPPGsFOSyWaimuEawgG7ONPwOgUpEJfqUK+W
d9clbndpFnP+Ta+J1V+OQOwy1OGxwEZroGKkX8z7eIA2Z6TDeNRpXnLYCV2k027yNPqJgmrMeHVk
lNb12IUEGSKCwDkPE8Wfc7epJNeePr+feuD6EDz/ObLjhisGeLiMzV7OJ/191DcVMh2vmV701VeY
DcwETXdcGBD6iTO8DL3RnDqUdNtEKDjMZTOg/xxeyo4YZC/QwFF7J7uFq5ZGrpuWj4VTl/5RAJKT
BwkBotgH8CoP/4e7M1uOG8m27L/0O9owO/DQbdYRgZjI4DyIfIFRlNIxOUbH+Df9Lf1jvYJVt1LJ
K6VuvV6zsrRKSykYxOB+/Jy91y7LEQNDT+bEnUbIvCnz2DplIQTe9mOOWQPy3nq6W/ZgN4oNVihJ
oBG8vVnkxcoduj5Za3xFB4vAtoOBb/4S6p16KnumHKsCTfX7aIMHXHlVkqwnPKebuCzF1mmKx5JU
NCZ7BmhefA7r1suzk4H+9a1ulPNo9PVoRFp7KL1yyL/Fx1gWBFnAqx/Oz10XVntV5Wo7jYv3PcNz
vcb9YuzkIt7GGBKvKYV1y1k85Ijq6zvRVywbfCCPTdaL/kCYB7hbjpol5ZkNAzn372n2BRvvY2rs
zUbwbk8pzSQ9isfGU1/ieNb3JXUNoxrIHLedPTjb5rxomTBQxxWIuwLO6+jpi7rqWkzzsrXvR7o1
DZtOUWa7Bd3sqcec+jpN4b2lkuCmpvrd+gmtemtOspsmM0ZvNQ1dXG/QgcFMc0rA6D6YtdeJNMET
c0x7v1RefeLchwAcNfAOKEixr5LBtleiDfqHIPWnS7iqep0QbIcpCWnkAQ5htYHpwIxjWb4SMoS0
fLDgfZZu+UULQnLFx5zeyYlwRLtbTaAWU8ub97pLg2TVAGW79ZfA/NJ/TPs7ho0DK+jgP5MO4b4v
yuwe2RmHcq2nBVrK3OdXSQmvJJ4c65D5mfWQzIF98oxRPqmzsiCHzDxtZF9NjwMTyb1gpsNWrkYi
ZHBQnIA/dqfEn8yTslR8zPmIcO0atXm5qMV/AArfXLizg4g97HLX3VgLdUztzckjdmx5cj8mCYtj
6PsBVO8OBrHHUHqZpmBNrRF3r9Ifzo4qu3IBLqsyuOObPrdGDHW6ikfSu9o6teyvQQO/+NQyh5yv
kXRO8rnJOY9d4zoYgmA1+fCbVzS2xv7BQuxXnwwmeZzUwS11m0RC42FF4wTjhisk49lwDFXDft63
k+GdkJIvXSSVg/KUVNbJOrpyFOVWYNfCx2AHudwH3lBEfgyg3LDwEUxdGu9bSx0Cp2FD5lywzrrm
md+L1LiRgzc4K8W9ZwNcUa/VB+WMzaUxGvPF2HtfczzPJ9il4S0Y2+xC5WhLcZpbGHwQ2fi9h+5b
QPksrLO7DjDzxquzi8Sj5yWSot5rGlsHHwbPwfPUy5AXt709NBiD2PTFPLzEBBmu4XJX4CkLlBw0
K/YGv/cfvKDOvWTpXrt6tF/0OCWPFhLtYzha8Y68Xf/EYoqK1cCzgv/ITN86vykupnhw3swaU+TV
+GFF6Xyx7N3WmBOOStNoHYaZ4+AGkG6bXVHF+68e7vDlOA4WCk83K3Rzbek+K55xqk3fpeWy9aVo
wQuAqv7QHJIi5psxJrP3zTCK116mip6nG4fx1lVpbx5MprXJBouPdxhryfUw0rMtaFFQSyJzxKtE
bMKHhwgWZ7PHw1s7USBwuHH2QnZ+Egjz+0OfUWUcbWaq3fUczM305qJpsLFh9/F76rc4xKYPT1Tn
sPUA8D17pfoS/dCbIBrROMVJINStAfv10Qqk1Osw7x2Wc4959XEJGfQSsmpOyRpbdyygTtQOmZak
KIvbIo6tAr55V8tbyytEfHIHNKibbsD4uFYI2LGy8Et9H4iarK4Cjn7+OiD+19v2w9LF+zwrAnez
GFBSNobAlZZ8GNQs2xfsAxgqCAlgEpTT+Zv7vZH1Tx6B9seYQU7kzH28TTNaX3UCPbWBI7u346x9
N4kLeO3P/kaxFP6zoTNE1YtV7mIjhswOuWxFcQ5QuGEuUK4SNRVfUS5JNMpob2nRF/ZFMJVh1Jj+
l6L1Bp58U6gjoyDjKEd7irxc4csy4Imjgcgw2DXVV4xd4PALyoJ3lQ5+g2WhCCM1q6JaoUBp94bX
6m/INaoj4pf4a00HhTUQTkC4ybEqbmerLjG4BiY5laVeEpwCLofAzHTqnWEuMwKKPjdW5tlvaEtb
36oYCya4qGGH3MG+mRkkRWO1kOko9ZOo5nkrCt8iGDhvL4YKP4ReSvsymHMbcNrZ19jVbfAlTBXT
VtvUX53K6C8KsyUh02a6q/LA/mbUur1I6NHcyRnV4cpsghF8jEC0ZbHbrHoPnh5GHYbWuLs4v/PC
bz2FVEgu2EYaO7515paT9eTEF6PLfJrjdX5AvIYNM87d8FLrOdtgv/LuK4Tuj1rK/IDnC+8mrM7+
gJsDkwDSxQN+1AyYwhRfJOfhtW1b+V5/+KflWWs1pPpkFgHZhLCs65cs1TB7ORCUfXiNcRUMkjaI
B6GQ9Aj9MDykFWi4ktDbMWty0TSJApXBP9gY/1Yv8b8pFvTcKP91x/Efc+Kbt/bt/Xvxl9bj+e/9
czJMg5G+HsF7TGEZwJ7ncv8RrmPB+QS6JwRzARyYzr8mwxYEUJuCEqWnA/0PpeWfnUfvfwIhMYEM
0Mc8tyWDf6fzaPFBP3SrDZ5m4RLR8xnRBs45rfJ46FDcZ1dZrhAUKLhd5lVOWsAyicPgGF9Q819N
Hq7rlmUmhMmfOnJvxTgVCQN5LycOoLWz/+EK/kQ+7HE9fvqNPg2yJrDFnFw5yWe1eQyMRtI/RL2m
Q1VeBEm/7SvsWxiII8OZ9SWjNl48F8axWvpv4LKfmkDbaxRbR2uw3lyaPdRvxDCIzoaHroTaWmXx
IEJ9zhTgYDZh/IOln93ZQlZ3lkvHPVbmETzFi+ssx2WpHhaVXdH5f5qXDkb91I77sujkniAgL1qY
9kYZCcOr3l2+e/TppKo22SJvzKp6SMzioVH9lVA5xE8MXqvRy2jlpimBQdb72JpPVj/5cFxMJk+V
xCDEP3rtXy94b/7+gjp/HUj8eYs/TUUtXfuGbibKJpSHdDaCNekcOX60II2oHFZ16Gz8giEPrtw0
ri/nOnupSnEAm+eu3Eluhq7bVR4VYBFzaJA+jAC0fcNrjxUEHs6NPs8Yg7yQ26Ac1WGUdU5yxpyt
w8weInQvEvbF0G9ydypogoACLFz/QViE0QxiuG0a8bsZ918lw//6VT+nt/uTNofcCIfjHI83RZFc
tGV2S1Vw4iLv9VBi4XMHxDVeLJ5jh+d3FuOLmxZZNCxSrzzd7Ec/26a1vM/GYkeQ4nsf6Hi3IB5Y
CVl8cSob81DtlLfJLG96iUXt7++Szcv+s8f+Y2z/w/A0r8Jhpv5pjtgr9/MCqBsnE3qBMJjwC9o7
043vSNylK8FOHzKy880nP6d+UckGWeqmFh0u+pzH12oazpo8tCuK0svQodtHbImcxt+N23/xQJ2B
xT/OeRPilL1cJO2x70luSMtNKcMoH0grQGe7gTL8TtfiUAXVQ+Fk90vbDWtUD+beRcbUVvWl4lWh
AyZ+AxP71U3/NDPhVDNgDVDtMXD6Faov5JG8WdPvbsx5XvfnPO/PZ+r8Y3+4MWVCrqM02/bozvVl
UzSX3VmE1hDaufEGG6WsKDkompDRce3uiDcD55GkMaES6l6qDsOymVzHUl/0XXdut+U7x4PwL4r0
xSzye7oWzHnEbyalv1jO7U9TZpHn7TRj1TxOJTEHEjQWYCzKF4/WfCHEb5aUT6KDP6/J+SH+4ZrQ
DQHUkvbN0arGA7EM5BUoro/ccd5aYY7eCMxWvavp3czr37wg5/X/Z/fhfH9++JlxKQGmFGVzHMPl
3p2Di3N7dgVzs1h1o/9HniKnb2mYPuac69OZHo7vUdsZC1oH2oR9qtHKDh4Wc2l+yZqeirAdvoYV
jV8VzO2aENTfaZ8+3oSffddPe5hP94M0EgKJ9Di81OlsE20S0thyaVsF7mJznC12vgwfbbvbJt5y
johTz62dWOcGFQlynYxmU39RPeINiY2bOZ8KiVB1CUpK/ItxSt+b1L4bZ8Yb1BzmpkaJ3inz9JuL
/avV6NOesQRdMyau0xxB32UrBtGbrkQn6/gP5mI/e6PeNHa/Uy5dcdlu5trf9uSE955xXYfdaS7g
hDn+rUES12L3d2NlXhBJ9c5Cu48RhSPYpPf291/1gz/0k2ttnUeqPzwXZWkUs4rD5ph1JLQYvR1c
LhrB5YJD4CocyUMApxKvk6knHmacyLy18jsybcxrz5L+ShWoVAUYkTUENwyrmPm9WBOpESsn0nnX
oWyKH40xe3Ji63GunNfQ6mEg5MWu79I3k3EYlUhK3izGiY0l5otAiX6Dw+uB1tNvfslPQLx/vXCf
cclxk+ugcq36aGe0JMv0Am/DUfnh98Gz9lXZX+XtF27Xhbcgc2g1bXh/WwKr+80L7//i5fsoH3+8
yIFue5sn88jhzlwXy6zWAzQGzspdclNTUoQuLm6rxIJsmOPXnHlgjdEcFJuo2K6cdsdofYW4mTwn
4hZXYf9tUhPhd56FBbzLGBwqJgTruiUkKpkatakXTYxG7u4nuRbq7NJtL1QxXLgGJ1oX+s+GLEdg
TYy9tmXPSa8e811oyH0R22+LbYB1CQY4DCqPKQCppkxzeVyC4uB0Dh6WtitWcWPeVa2NFjxpX0Fi
OBxQ4xv6X6TcVMbVUOrHvBDPSPJeBhbxlVtUl0o6+zqR0TQyWGkS9+Xvn+IPPu7PnuJPm5gAIRvg
HOqPJDgS7yGbByTxzaZm3LTqHbNeTYmtt04LQof8NIe4LVJ4SB2WG3bifBtQiqDIcd9CYo82ae2q
bRLLJMKicmzHSQONpBD+++/6YUn82Xf9tCMOlZbN4PQDnYnkqh1OYrhy6vLGdYqLDhwQPA7v6I0k
r03CilrqggBN5gorBRSYHml+sZsUM9pk+SMr2+t8ellkcRIk/yFeWNdBsye2bc1cYNUJd98uzq5w
Jb9rfIzxbxe5DzenZ9IKOD/cK8e2aKe3dzmoVXCgO58GxhwT8GLfFv4la+/KMC7V8I1T/lb6Nikw
RfT31+GX9+zTZhsDiUiTcWiPHvk5O92nDAqguG601aYHK2gFCAmyWipzwm3MvI8n09wYS7gj+Gt5
Y2gs926GlJ1eWRF1ZiM2ThOoyLJxcTku6T1kOS6/+7LnbfJnN+3Tlm3MIKulVPqYqdyzyYKZ5SHF
yXOKywQ6TBFcy6IZN9X5BTSdXqzdKtNr/NOX6ObkHV4XlGqJlzAWSbP+flRMo4lXbE/hAGwuKBmh
lIsJo6TOs8jvflPP+L/YiD4yLX5YeOZJVqnhhWesjKlJpuzTVa5zf593qbXFF7dETlIzb3GyEY85
nZKBPvS5CUsXTTaX2ZLeiSa+rsl58awac4pHzVwXWRJNvQ/8wQRbQHpXuGbIpqOCKfzWx9lJPyvz
8Rsoc9XkYoIsnb70obzRJMCv6Ue5+5Lx+N6xG5uYr8FeFwn/obEUW7s5z4TkaAVMJLvzYoq+c9UY
d0VFkFe3H+biBYfBDeSHXe0W6sRbdGDgdkVGW5TFcBlWoiewTzomqW++2x2gReS8R+eq3iynHTrP
Z51rimpRSVJluU12UYyRGIPf0Wc/STr/3G8+FTBWk/s9h9f6GDNO555ymOi6sWbfU/HZsYHjTMoG
y0HVf5/w9oHZqZe1NXV1FJb9GFVO50W4LJ6tzjvi2rsdgNE7CzAwi+TA68keLl1IOHPpWL/Zoj4M
vz97wD+VLBXIGVdkdXHM8+A5GZjyTdwDD+3vprKTGxH6z7jFn5WdXE9Fh6WkalkpfQPQCqQ1mnfp
TaestzlL7/5+ffjVNzI/VSYOS24yYe84Zo2VXltzZrL8DLa+j51ynxj++OTZYbOx69mLEsu1NmS9
jfuiMY6ghRKxY4EBqUjaHzPzeEl3bR/L37xXv+r70D36S9VkD7PQnTbro0TJwwvfhHS5O7lz4OlE
FFHTIS+dFbC9aw1La7WE2lz52LwjoRBwT8WEfKuvzK0x9jb9BLNi4cbr9Zsrd75nP7mXnzW51lKm
Qc106Fi6OYBdzC7kDppGcBJBhaZg3BAkukWGvFZWcvubn/mLU635aQdWtjItmzD1Y5xaO53HOyg3
CaSz4IIouE3sYlgMQ+QFYpNjJ2Cy/siYemengC/qUPqbxVlugkT/JsPgo7L72SXw/nqDuOne2FjW
dAQl+egA3oS8O9AczqebmNCMVY4ZEqtZ+R0f7QXc+YOTVPcup/515i5e5Ggji2iXv1cg2FdGm+E9
Mn6jnP44Tf7su/3njc+se/Avxz7x0cqIQb7i/U3+sGYrPCKX6va2xJbVUIym6XCByuem6LpXE5FJ
m9INGAgg3A/oObZ0DNIjjJ7xVpM+io2+uPMGAFZ+9iIEB7rSnKOy+R3E+Vc7tvlpE4yJF6LzF/RH
qxkePUTPUZdNq0kjdatb9YKG7HWUbBC07o+uq98E6/NKggylp5Bc4Sw8dUQTUuAIZysXnncuArma
Tfpdns1cv3kSz+vDzy7veQv/Yc/za/xzjLH7o21hLQtNInwaHLR4Z745Tc/pqZLX8BBwwi7NJWq0
S4sMcUBRAd9M8fVYYR+WgA2riZ/BhF05/RmHY+vdx/f7t9r9D5Xifx+h9+/AP1vcH/8Itv/z3345
ETj/oH/9se5/f3wIQfBngMhf/iX6yLy/7b+3ZN13ffGPH/DPP/lf/Y//JI88zPX3//U/3qseHxef
RnO7/LFf753f+l/3+f9Pqf/f/wX89O3tP/2lfzb5A1aw/xAUn///PxXEho/F65x2fmaIgLdxzz/n
nxJiI0BezDzVRvBrC89hSPBvdfJNQnT+8uD4CJ6ZJ/jwjtEcIawMP22F9Uxwbp0F53EfwStda9PS
z60wDSx1lE4b2+AxO3dVj0qpQf9B6zDV5k2MccG49SGX5aJZVapV7YjeFAKQHUFqw4h6cgiMnuZ1
EYR9huR1zhY3vjJTyE40T2WceIiI5krDcYbX6k73neu5mRGhRe3pP5cOBpXkSgYmCijOcO18Jt31
TbJuR0O71/jhremESInR2xKaibXPEpR838xODyqaQX3P79qFvkiyLpk2ZwJCW0c03Fp7V0+EOlfH
stXwOtc67jBKroBhBuYeN6iy4GEyjWZGVrN9nLFoiaPNzTArK9/2obdcFhIc6lWtOdQfu7So8Yoa
8GKrd9irSj8vGOfuuHnhBnxgL5JNhiQiOcUdcuTnvPPm6DxO3kBxCovVQFB7EyXCqOvbcPDqR35C
+RaGTX01GUnQrtrMSRSCG2bde3rR8xG9KtnHJfJH8L2QWb+hFmn0xawS/6YDW1apFRHJcXYJmzjd
5dj7hi9QKjHXu6YVLZ3vvuW6RV2Uzn5irxB1+GsDimi4m6SB7Sm0rKdhGNo5SoVrzmKNKkgiTZEU
j9jVnXpdmsWYrPOhNVbxOLjdERBS9TyqZN5oeJzINxclLkBYTdApFrF027FTeHrzqtzG52DCyJJe
PO8zr9PLbjLwRNj3bcLz89Qti5H90SHyQrVhGIZTrCaZimujSJguNKYhmnXrQMs6+Bwt2LaUI4lG
D+wm/2r2riLh3rLP8XRqD9hQov1zm7UETnx/jqsNiTgHuQYMOBUbTPDGdT8S0tvZtPO6WcDPmA3i
1sMxv1nmsaXYyRP1GjQDk9/Kzty1JRMKHLeCOGAaHuf8KbdFt3EmxL8FU/RtLoAsTkXfPttdgwJ2
8YkKPXcPkkcFlOsGO1gGmZd8RyJxJ0LpYSrq6Q8k3ZxMPKcah9vSY8aMKAjZQjM73E7Op8Bb48gp
xxi5TtLNnPbQdmy0MymkI462Li2o+1GyqDY9DarweWAy3zeBPvMRF2kr2g+eqDSmVYwlp4BcbBQB
02E6s3zLNh0qcInwUN+UVThbMzGXfTzOXnLsjcTC82yPsf2dN1hFkhneEVBCZ1wmBGR2e9I9B0AA
Zgc/YLKz9onBmZ/cTLANNk0bO1EnmH93hV7qqKnd4fvoVUgRl1TtbU8bX4a+R5Zqx0sVw0utipO2
l+I+hAi4jlmcLcTABIpWi9nxcPY2lbjAdHidJ7bLnU9KMIA2pDpgKX2tJ2iKwss2I+3PMIIk24OB
pvWxAB/LqgGZVedEfb8E+4WBfIRPm2Z8jKwjOLlI/gGnmv1Z3otmQ77DRWmfmUsU9QW5e8G0l8bQ
5UiJhZFHPXjPZJMgR9iPdllZwAUNO76cGBGdkCqld9YZFAEzv3rUsz0+g3BEz6BwF5GlouXawQgP
cxDRqQX1vXI5zZeVh+KUUKYjIaTubiEo4mYo8O/tEDb5cp0FsgJgjFxv3WdGcFnVU3bC4ejr9ZCF
7akbwuE5IEeI3PCx5ty3EcmQMxJSDnHr2SyuhCvJQW5jHwNAP4gT5oOgIRyaMzn9eCqGVT+LGJ3T
0jaroG/BLcQFx00zV8WGMa+91TXx4K+tuwxh5M2NUUfWOTZ9PXRGfT0Mi3ZBroklMtS0kFwrYQIy
USAjOkyHTJzGZvCeSDHkRtnlMnQb5IS2hRDH7k6lgXwdE1Y8eS92W2U3Sy3DntgI35pBsU6Wt3IK
PcREOU3qviJe6TJr4+m+EmFO1q8x4VMuPOsuodd2XaKifaIx2xh/gISEyAzbwNdQkBlKEsUg5gW6
3lzEwEjy2EaSM3u6YCdLp15uzr63+AlAeAq/dQ7N5qbBJA3YOgPrvB1HmyKUqjvz9za8i12Xpt7r
UomkpnejR3NtSoWl11dZsy+TqabZKbl9WJuTDfoywy3xaxlEQqX20ELk5o1P7wCoGhcLzbH8JWZ9
OhqxahENE740rWszBm/s1bRSIe7rzWDO5i2pRedGUe+5t6Qvs5IH9SxfhFeOj9g5bEFELYT5711n
gSBlXWrOUHeT21wUO/P8Msk8DNS24/XMowwiSsBQk4dkldFkvcbXU5tRPGVwLnoX+aHhD2MYDbYA
Qjp6S+nsQ1RI5r5DuDyuAmAh+flv6upr48PD35lasfva4K33dt7W1r4bcFUQwwNUgd55sNTWyijJ
xOU4bWVs753ndgXsRzlhWXoIm94lCxra46ptqa2rla39FvoHuNM1X62N1W50zGo5CuGN10FaBeWG
or2st5PvoWsOetZ4v6w1gIYZpNjIyuckCUlFmlBGOrzbXrNEwD1DF6RcRu9rYUKQRbLNYTLousnm
Whm+PEgUymc9ulbm17ECW9lsSsUGvY6LJJ637PHWzaRMSEVzJ8V4Tc00s/xlxW4kTR5WQ5FS82SY
/95ohLvBLqn6mcO6pQAPYmHKrL1TtlBFkCFybXI2QoJJiFQpHsNChVPUGCZmCQAtqKkzG8ipxy27
giVRBN26nhufX6pU7bqN07w8WAkzyBXlYzfu2HLHg9E4aBQtw3Uj9iRuU1hICfZMe0G1zu2ka49n
bKM+1N6CSrWBYfNeWgstRylC9I3gtvVw1+dqLE6mGeY3Zciyt3JwOkz70nQqUD44L27tpK69tUe2
He0dsr6fbd5za9257LSPcT6bD2a98NX6zA0fzRZ4zloURXnHCDR4BRtjvGQOo68TKCKvvSakPl4D
GR5R+6qMRrdeGNNEOKmHm4aRNZtxPjpiHYhcpM+5TORXlZKWvY51X7aI3olZuewNu0cKshgW7k2E
1uxTaNf6VSgN5xufFK4wNqTlXVB5zbSbhKQqgZgFKhS9hUmcs6nRVtVESRYRLtNl2gTamQ/aQNQe
pd0yQ3n2GF/hDxkZrxnhwmTAYZd7rQGp2mtwNpOxHU1jUneDo2WxAv/FdH2x2/Hbkqbzl9ki5IDQ
rEn329xq0KyLAtbYqq1D/3YwmtHbdYmF73POMN1GHUQ+Ht96ycJt7Ei/2GZjG15yiwkHHA26nS0v
1e3CGe5t8us6jugi4f/AjkMOjRvkOJ4cgwD7jTeWAeCa3m2QI5uCJZze5uBHQQLBjToXosyx9ZHq
QhYJQoI3zQbmCa6pZfGJqgjHuNoVNXaijch8MEG9m3/rRNcZazEVxqbrusFYQ4MPFgaWdk0JPurg
npaWYR3Lyc1TxH1mWW2HMsMwY9m26VxB3aU0KfA2pOiMg/ZUFRJAClbWuDtpy63ewIb71CD8+gmw
H1t+HfJW6hssBkl81F5t7uYC8HHL0+MhRMHA+NZo4sPlBot0GRk+i/nd5PdLc4txemGRhKpmWBh2
GA7BRMod77HBr0bnFsTPRedJEawHn7HhzgmnyTyriVLwpSIYv8Yl4tkj+R6QwslAmyG3VUP4qBMM
ltvBQlLoJYaEZJ3Jslz5i1FlkQWrCEd91viQa/Uo6T+zJeVbKT2XRHRMS/sZIf10LNJ+3MWOVwt3
hYMxL9fIcpY7PXXAZ0pjCQ5NifiUoTbMdNwxZmpuGyjJBbdj8C7jIrMANeFVyrfNkNZ/pEVOSMM4
+95Ddd5RVyFZ61dZ3zvpi28slrMCsIOCM/DqxL7J64XoJgnEMjnCrwm+Kl1U5xEckxVR4PjG56Fr
GbEr+yk68Sx5hVY+Ghdsuw6pFbIVHc1/0/nOjAALFsUzGW0T5wTi/LToL0xyU96mqk4ulqH1b1Vm
GOm2rM68YYLu0xPHzmZd8+ka8lR3JpzNFQeBQ7GkoXtpj0FpXcyZqp1N31XGt9pOemjI5IvlX92i
LYdvmFkVdPy6ddqKnPWRinP01dc5G+dd0gy4gvCCHtEyJRRqUn4Vudc0jBeV9+xMgKCRlwIKM8Ti
D3xKpW7Rr4snfmezBUvHerBK6xAFZq26AWoXoi2aWCTNPQ6mtuNTQcdIRKxKab/Gvq2cEwAuD+Ep
pp/maXRwMz2gJh4S8GsBQ+bJnFGlKNNHyl1XkjMfIxJ0Utj/R+hP48TzENVTJ0kAiRvqO5/N7IsD
PEHuYMHMDy4TFRNEtzFixGqDbLg6k69e6c5WlLkDE0E0Pj0wqN2S2t60MQiXmb6Ppq69xwlKWbcj
GMrCX+kNO/qU8q5fBIozvFePavD7gzLTpX5yGzQSrW/rF4f9KbjN2hKG0xB4ZyMsAJFNn+ULBbUV
ECMSEDrS7qrRksFB4rU0iPmqgYXYrrqeyBHfi7YMdqlnDBFzDbFr6aSerClO1yhzrSfDVIz+7C6m
sS3KhtlIj1FulQ2UcBtPKKJpfI5vNz5YtTJqMdzos6fXWXZNmuZLlONmQMqcwz6O/EyEsAiC/oUy
NEE25yOgRk88o7KlCgI/r7xQsncx+aN6Tq11E7Q+Q7me6EBwIDVvdBkCln5OeBbKU40eYMEcwJF3
H4K9p9zwvexBkZs44/QFJKP70R/WDuFmu5hwnYMygvydCTKH41iq+8mEI3CVTX4XiRT7Isr65uRa
uuQAMSkceWo2nZUvTBW/BVbBycVG1HJd+WcoWB+kYI8rd7oarWrqXyr8KUfEjc2RprRILoKgGy76
olu+LQ5KHhgVpJ8V0h12U4iefl1kQ9Yxh6PvsyH1Y7nDjxoMcG/ScMYDNul73Fk10QpZneGxJKMA
oEaSdN8WL2kfY0cM/rFrq8Rd17nZEBmUivDRx4twD5NGrZ2c08uKgZ8pV7FB6N+ud8v5jagx694Y
XesJezYzoXYxlqioEr0jiWIAlzUmaEWGxqYos7PlqptK7ugSkHfQYTmIqS59l3qtwPIQtv6IxrSZ
smEH2HFE4G8FO4xWBMyIVBtbfmAXHHQyOVG40Du47O3ei0HauQgtAEbkyZpDBBD0rB0chhIpxlX4
4uaqS2Ij/0IuKzfODNCBb3IMyfat1VDF3nCoDuLv5ZDJL3L0OHNOPKXH0Heru8yO6Z1qNv9yQx2o
y+vKkrOEZV6EdmRr0zwuOE/aHbVA/W4RviC+EILq+5usD3z30pBFfT6q2qecU+t0x47mvTZOhhMQ
UA2Tcp2qL2VYBfOxZWi8tlNcJZCb4IP2eZvfBxDK/Cifp8rbE7owClzlY3/hzejp1nKsfPcQi7L6
srgYmWhhp/GNXPBNYlvpOPHAVGZzS9jx90s4BI9TyMsVdSjTi4s8EXo44Iww0PXbxvDmTZ5zcnwD
AllFYK2bjsP74rp1savoKUVSh3In0kE+0w/H6drb42yvHUtOlxL93V63JCKu4Ul692q0200qJOqf
sE/r7oqSWGzZ70MSpHy54DwXUm3TWMWSytSd2lsTEH6zWYjITu+LrOTJsTQtcCgxTTKyNze+1x+S
rtTnqVOBvzN3kvvUwrlj8Yg5b7Sl24t0SAMMWZknxJEkmuDeMal9eFuyHTL4/OBKEd96RhDcmI6Q
hE5UvcJaQ6DARqPLPoZehich7uGcI6LLH2nDq71SPVyERXLo3fYjnHP2ZdG8KtJfrCfti9G+qDva
wCwW5IGspDPqAyLERQG6O7cj1nUGKG+q2hBQJWXEfZJhs1pBRa1IceiL5ZbJSfYKh5D19txuOOFy
5PAfulWht5jnM/6wbwzYsYuMyzUGxgslVYmFyA/Lb6Qw+RtoDWhxsMRyWjeM9pi4NnBzEoCYLoos
rGJYSKaw17QTrVOSxQOzWa+qRzyIVlG2jwI4Y3+dL8a0/FFV43QTsCvNV9ky0w3zS9pzo3LKqyU2
kuH5/3N0Hkty61gQ/SJEkKDfVrFseyd1a8OQ+kkEPUiCBvz6OTWbiXhu1KYI4ubNPFmWJFTp8V78
1EaO6A8DUPeqTLcmXIaDGjijHqkeN3Xao6M+aBM07YenCr8nTLxObQE7UYO3ierRxntdiBDNl6qw
v7ptnF9UjMbqqAenWY/KH91xBhVbyeRlA2JArUYGJvy5076h3dNm5ki1N1OyT2zyhy3C6BE7CKl5
YixYZsICPuk+tmN7HzaaQigXmuzeQ6X8r0RlqdI4Yv49LtPmlJD+kuSeS74+w06lZJ72J/vEo2w/
mixbXg1uGs2hiCvuliqaUziY5J5d3fkn28Y3BDLAi4azcc4PZev5n2sUVvcVwU5OwXAExeTiTygO
S6JoI9caQgDtJl65XggNL/z/qaX+7HNa6HaziM2zJ635UPVCrA3WB2vQ2LM62dOyVrw3aga4s9pp
TtJhoxMuHYYmnO8L1Zqdnh3nVz1WhNVNSw3A2Y52Xj6sG0+/Zmi0n7jx4PSSScFHVRNbwR9tr8JZ
A/Skfpk+lDWcmZPTs3vDkBKfAUNUbdplY2JPHKdt95Jhsh53uVVR9eJT0OYdRJ5weK9JH/8usdrh
ZM9BhXEK1JSQVxo7c6jbX0A483sRNjYtlZgOiaE3tApVgr40hwuVV44NzoVy8XxZtHAstZAX/5v6
Rh4R0+gIKntxitlt3reTWc/EXYJLOLjB09wlzi9s0PM935d+Up4U51ltwV3ZtTI6tQq05SmkFogC
h65ud/Vs7HmyoT5Zj6V6Mcb+R9VvrXpo14717rjY7GdJ5dlL3gpMi8bQVI39aLwSHs8wz0uxdJQM
bH4DbGIBzNJSCAPOrZZmxGyl4m+KDfw/BB3ZzCLPXvow4rJd2KI8epUtfxS9T0BpT8+KAf4Ubt0v
iRjPYxR17ssAJbXAXr11/rWAA4EFs52iFW9F4VKIYMrxbOLZ7XGHE2reS6pxvKORWtZ4pdi/ogPI
0UtroeAihV1nudtDMk3uMuuFP9uQRp5bRGJB+pOluJ9Kr4/+IjQ2I2/QOCn2QjoZOfhqQnoeOM12
qluS04Jv6wHwiX7M6ZEjHMD9ajn2NiQOWApvY3Xghz2rFvjK9yEhfGwfk8E6H7bzcqDRMMS9kxvs
NVss6+cOSsRnZmX+XvQqLDi2FIuIYMAJlwauldOzrwjvxjOXvhUQi9+grtWqKJ7Jo0YvgeJ98ejr
5gbApPzR+ce5l31uAdz1axiV8cNc9vIZhZ1fgdeI8wA/CrsF+B/KQCBSX4OCCsgvQpnxb1Kb9UNW
E4UPqOf7TLAxgXBJYm6om5jjs+s1S5kOXDybIy5SZEsce0t75qAR97YaGyJidWbsbjSqeiLnW78Q
eLTtVWDpAsEc6vi3x+PtHurAy3jLgCPBp0e1F7GfOGXRhBFM42CN9nPRwvjdTB+uVAVWMe+W1ieZ
39llrGj5IAD6ZqK8OjUyDq6W3qff20ZjDU+pN+1yGYr4Rr73zkFCFCIlBF/c1WvWNSk7DEiuJk67
fjnM1ubHeYQkTzDDlJc42fApc4bbo4498XfyLHIKmQlUrWJAlGHMnih1aoDLEgLy7R8i0fE9NAKB
1iv0+uTOtf+dy4kYYy+mV86VFcdy3WTHbBbZfSBFWR8iljfqNJa9X2O8QSg4BHoq91VN7OR1o7ck
Aoe+jPLYDw4yASVoJO5ip/7A/TKmzegl/5zSkNDrgu5nnW/qeMub65+FcWc0q4YOroOzQrQdYyHh
iGjX+Tf4oX1AOve6qzdL7t0hBQsrp2Htd+c+yYk9Mehsep9YlLcXpBEMFgG1ls+RxrJ1V9P4vd6p
cVbqwl0GpFciZPzeQsXvn7GVmYz3fiLCZ0okErqJYi8+WfK4jPbkZu4MOMaZHsIsyk9xTsC79DH/
UUMStEE6sHahsMUQ+zgZoku0UPYZ666wurEj5yn2vlQCSOZAnoDCSJi1s047V3j+rqrd0k1RPM3k
7ZEqwruhcJptj8I31mqHkAkx2bc68B8W7sjf2Rb3xWM9zGCBfR2BO2cejjHrt3wQOfIq9TPx+5EF
jJinN0+XM/meWsACgG3CbOwL+GS8TEAFzFX5piq1uGkvKuh8ooQmHHoDRaHsLWf8EmhyWwoZAagv
ulxJXx+r/cyH9wG+HbMRDVMFjJYadXcfqn45LTz9b8QoHbNT/PmUiM7tMOwjg6cXnqP8k3iU/OwG
1UfUyxXTqwJHflljtFd2SxOeXyN/QkG073AhWFP5WS/NrvJyM+2l9jafG9K6ttcy7Lf6R70ki7iP
I3jeL4Gfs/WUxSRDFnVh9y4qHRIb6ub2WpV+06aksaJ7O+Pf54ebdfqlBSsDvj4D93LKGj1nu6XQ
0fSVjZnsfvn5SGXtNq6b5SACl5X6Lt6uY19p0t5essTLHni/W/DWr8zy39AmOF+3bPLjw7JOZbi/
VSuxzQxYdeBmTbJvdCrkMi4sy29tCAWeO36cO1J9ywM1RUY92iUUNIGxZmCCVhNveG9s3UPs2qD+
Csc+/C2NZTiDGVadO0rx/nSWHQqQ/0mPND3C4ikvAzI54KKo8a5TKadiH4SSJUcrByroKhM91GFL
NrqxE01DPf7qJ/YNjnvywDCod1400YDKE0b1ni8S9gNZ7G76wHmQbVdn7ppTYOc1fCTCmrCmLGVA
waKHW39+kHQTJRcXhXE8xtV409bRPT4KUOu3NN08/QNqtsnrOLeduvJL9e9YNkAW6YnhTeCqDBna
pA4a930N5269Ll3f397K0Huy/we9/f8L7revdMMEICcD+mKZlre2A0eDZ8N+aohY9Z0tvFFda06L
+bL2uDQv8NrUJeyFDdnWoVN4cbNUfxDXxQF2gFwhimvpn8Kpqx62wCsA40i9pNVkottvgVl+QLS9
E3XivtqQHj8qXniq4yiYz7Lu/cPkAC4puHV2u3FlRMh0H43vQUSE5DDVLTShQbhLfXFDqN7BCo9s
qV0iFaHSP62pIp7edbaJTd0Kvo67DO5rhWt3TjvGB+7BNOuGqVArJvjBBxTtkA76MKtD0JoGzCyA
sDlC96iqIP9cu6q/4yrO4mz1hxKTWUx17IeMLX33k9p4fnAs/OC9hysqYUPRFPdr5zube+Zy4yzY
BH206M+8blRxBEPfE2ZkumKyj8bOHstumIo3JtVI4q/l6nfOcjSdhhhLM2+/xnHzApuyLtLFfT6t
za0aOoepchgzxRRHeEzGoLv8QVPcdiToPoTJiY7khL6taF7aNBDVaPw/69AJb8eFBQ3GoHbO1Gfe
/MLwMsYGDFzVFSpCrTR6u/qD64+c/rkfTHdqrslaHDooB7K9KJ7M5bMKilw+d90cFZ9hkVGFtt8g
pOHh4MkI2z1ETUc8SslknYJcmM3JdkEOwrOAPHbaXKdH8GZPk3zJcUqwSmN0YOTdW+noBbtlMuJg
KUaqR4cMYfq4+JPGgoPPb3zrWcDQWMajqcp316vyLGOAHtHsr53Solr3XRD4xqZQxrvc2c8b+CmV
yoH7Xn9KEKUVOmvgLmdSSdzwHmGmR92flk8Nt3wc5t0BF2xhuBRHEi2Jj4sfLPcUgFEX4AqWZYwI
aNj9c7MGQP3nSgG03BMypBtUUfrnR+lKZdpMYyqVyeCEV43MdhbMrmCfrFNP1SkvapdL8oo479LR
Cv39rJCsgXj4c1XcgRDp1RMnh+E+zWqXdWBjqtLVYHkokqUctnLGYJcLt+/kTi5LPepj0pqlq64Q
iHUn9kVh5uhv50dDBNmBgPI9g2zfHJY2VIQkSnDI+wIJe7vrMxqz1c7JYtfw/KEv/wDE1JhDPHpU
HrDs53BrA6wjF01HQfWIkOatx8QMy3LZ1C0P2tVZkvylg8drxhQHU9B1Z5rnO9p/aORMAtJGwc0O
1OWKsf7A8mqJriFA0MDFXSPQBFkT5wTwPbXGTOqrrcvSO6sIhuAdBjKDozpkKObqjH+k+G8o2Y3d
LustjCYuz1kjgxNcSBUsr2Olc3d7S5zBC05YadjFc1My+FUVagxZF4vFhOBhgi2wBRKB22XfRS11
myb2Ddgx0avyQFokU9GF7YXpzrTarPZkws7xDhSxzdW+H/IKOaoztBuenAHSRkbBI9PpeB4cHqJ0
FD3r4LqChv+XFQy10EcvnkR+5PsLhova8JK8LAshqX9lnAm0bZ4K/afPBYuVf0HRGzbAWMJ9llhc
lql0yz1ZdPADI5p3eRM5AW9QsV/RNygpXwG8pvHitdWpxl8yHOkIchYkYaRglnLoejud23p69OqA
r1jJAbwHnQaheCxHW91i326VPMMaa3mNKl0JUnejXsrurYdenPwTY1jYsxq0093XRcMNlVQYmBoj
CyV/l1RzsOwKUbPcO3DKQrJKDYbo39hElqJJrJrNQSIuj3TAblKC0KrXanqYO799dyTDMkFYN6n/
3Mpsu6M1FDhU4w7dvUZLIutT5RCqthUnwvvkmSYzh0qJoHysEOvlce5ZFBymqCmck+g6nRzwhtEt
0tVcgi6+Eqv4ddsRhHA+kW++OB61oRSw1tWPTER2eBx7HYlm14wANfYxNPTtLmnWcWmRpGWnj1PB
WcfbYipXWt6ViOUx3vJCd4dMxmo7JmPu+CkgRyt4VW5q/R2HYw6TBjE0uEeI4vKMc5VXwBtZb1Gf
WoYHsZ5cV49A8MJtLLeaEytikcxWMEnYojr4feoJTczRIWI+EDaa4FsnNsB8Npd0ymHi2ptc0XI6
c9m4H2+f2meuvdKKMAkHL9XQJ6meIepe8OnI/mGe/CD+x/9aBi3HXwCYxRFbqOaCNMJwtnYuFYKN
tHwiGX2yuLwsJUXMxwItLDtiTqzqV6ejaLGZWqYEzkRqipD6IMozVXj1EjPEZPxoHlvWV8nPsO16
m+wn4H3jdYlyr7mOWBfwibuc1c9ryF+cI8fxaMEsndGW487vu5g7VqJwEDybnhfmfvOHnLbVgRrX
7BKCQ2yOdJ/WzRvMlNYDFudiqjixZ9+aV5gNNHJagCAc5yM16vY+F/HscPeeC3BmbhPBcvXpquz+
zo1y8r+hBkryyoncsYnS/khslrNGwlM2vX9EqKzMD0awOD/T7Tgnv4EGclU5VhJt6okP+dJ/bKtO
6mNuF39YXyeljH9fu4sxB66Y7M8owqKUaBeShmw+bdGxRbVdaXNwChMtpEffyMr950erntudY+KX
gE1AqNmxPEX5LOE0yTLgi3wqSXbSAMOdtV/bSxPN03qE+ecM7QE5sJ9/z9o1WMy4wwAPS+fJpW99
F1hQYDcIjJrh12ZhkDzZjbrjbLfhNCnUNyVY2zw/zVO31t8wPBkKkaGKjk6Veube791TUBlQl0WZ
jN4XfT8Ne1k5JfU3UwSZrprziV0UTBZSt3XZ+OaVGDJlaKfltp5/kxWFa2c18SbFi7PWNY1gbQKL
4Cuct0zrA4WUuDUpO1fzth4rhz0PSBnao72HnESk/8gU1QAvcxXGjWcwsfy6dYV1qzpjP6EEvOEd
nn9mEpB6ddCmsTkr/XkMuazOcxSvx9Gf+EMTDHUv5YxNfxcV0mHHEuKsW/u++Qh83Po4yEfvP5CR
w9dcjP5LA+J2ob9emPup16GfBn44UqE8OGXyKDzlYdilNwwkoEjM1pyymOrawxCTwuugDSyTOYTO
4HQ964tZvWbSG9xjkpmq+WtmZL8nvFxy+ZLTIhPeP33uRzkpP+Y8OgeykE56rSc+tFvl0isDod+3
9y7trI8rXLDjkPUk70sjMHUWFYY5utFn5kpRUIMkXH94bscsOWdxzw59ML06b+02PK74wqhFcwky
IR92KVUpOW1Y5bK9+mVOjmVkbcUqpi+/Bpiqp2L2wmvghYWPnjl4FzcQ4isMff5z0lCcExRr/9BT
EpEeUs5vrpv+aawC987lt7F3Zk3mfeVNBKmEpV/YBv51cIKa5F+5sdcZC++5nZv5SSkhJIXnE6Vo
osoIeHB5eMzXoU2lt3kPJPRIFGs0aFgKc/PmrKvch2sbvUoJem/eEjpxkWplz9BtMfhxQtBDxE45
KrfpM8JGvO8KmpgjkropId1iv2TLeBWJGxjsbIOGD+u3iGfCVSxlqaS6b9xeJHQP62iP4Fh/lmXL
Wjlq138OwDL7xGon54Y21P5ZVZn6j1BYbfYBn/Hbaankd+1v9JklsZuf+tCa4ci/j7kzVxFPRVA8
xpNX/mryCWeLO4zBB4ZZfBm+DbkdzJN3GcKWVE+msnsZekiMIseYApyVAJqAr7DnfNWYLbsJC01m
8gHTJCBQpcvmACdYEvq/eXOR1ROE/7WmGo8P76O3MnaS2c6iZyUL1mhdtQzvjgnw7fIFqwevWhe5
Swo+iLCRmwc4Ck15odwLo4uXtR5L0WjTlJILuezjYdjSRFj7GJoZp0QUUFSQ097ktgYrDi8VyUej
X72dyloAzRqR4twufXiqbJyzbYuwc1MczUzdREjdJd3qEU1PVcGkvmKHD9Ts47tFNDkNNN5+IWVV
R4+oysmLt/jIlgyxcKKJYb8uZXFZ8WQ82ahtrzZR3NbLOdzQJ3Gxmnu58Zgy3DVvtWBpj2IQb0Ea
9UF9Z2zBtNsTl1SKkXG/sNxFqFQNHq8QiC9TTcVyFgbyipGAdCKF4BLdaB/kcjywKQzaRxRJ726R
PluKyvYxvCkdi5Rhvk5xE3qXwrslHh1qB9hcyOyScfZcJjPoc7RV5qJ6VMm6baa7gr/5iXm2fSsm
htN48710NqjCzAyxOhcg+J76pSrus1glD86WLdi+kqR6dOcFDdoJw+hVNQmWMi8Q/hmOjrhm0er/
cVB4Ko6XMNL+xcqudEhRt9tHl4n63alM9yFbm1zlOsgDbGsWo67dQAaKgK1GNpN4vTdT/COqFy6Z
G/XouXG3e410cj8t5dixvnHd+6VQ+qHAzvIJ7DCSh6GpvEPbQFza3wIO8dk3yVDtVE0NDPEBnkJ3
aponepswFMW8ZJTPxx1wmKvuB+wsxdHU7piuczxNVx/Hy56LX9Hu4mE1jxUbvc/Ww8y/RkF3ZjBu
j4PdKOHbEgKp+9m0X3yeq7siG3O7h6nmHwaRVA+6ziKxY30QPhpeTng72XPylmAndaYjg8ctbE32
jhS93U9M6J/G8esrW+3hQBEWNzqvQx3MJW5ildXzc6LjLa1LL9iPyLTHwCujR58r6n1SQ0fxt3or
9yAwM/M8LqYfiBD05RslGMszYG6mkCygp93lzPkLsNjqg9yYrXqscr+5fyX23MrWSbsyF68twY5z
HEcMt7smHEswQmvxs+Q9+1XUtlC8b4Tm3uSwbUuiZGGorsO1SOfFwD0iuPithyx7U3rw0Uq4uKC0
jH0izx5bD4o+9TivB6QQQBdg75NnBieK6HXQfIx4he88uHXvUyxNcIEduZ2maFu6pw2bi7tbEn/9
yLPWecyJubCg0MmLi4Z0cSBFXToWCbTjLWPsHmFf+qccvfkvBswgeF7X0byhQI7imBe0jaUTd9eF
ZzRHvtxsSVcdqeGZuHvT/gXpOF9UGIgr7/9yeB/KBpbeXDh9dylHjLoHHen4nRKORO66enUZIwql
+FPnALAp67zwsZb+SPBeuuOfGarYx80REROM2dQFon9zKPKqbU5Onyh7yiWdGJ+N0VGJJrny35/5
wddein7mT//lq5Ks1ajzZsk/0ysA1xPAligjp7gYi1f6IPykHhf2HYAr+OgnY9k+QSSeFwTKpITd
77B7uE34kMQiAnaWMTJz8sS743W3wOIoiF+zUbXTwuVI4FehN6aui9TxtcSGDHExJ33XJdjfuTGu
Bs3Ms9T9xHxxWBHYEy4sjPm3f2Ikb7itVFM/3XEDSzJgs6H3HKzZ1L2IpPYJskbxEF86JC6fAZKz
8MpbcKXpfcIBkkXECNI+jxNuT2JZ8S9POcq2yIOh/qGEmymMddjnj4ZDB1qimQiqR8x/eBGTZIQx
FTEoxp0XHEVZaPMfsNlpTxNeD/2WOrjfDleNPrXBxHcvOi4/I8ZPHq6eQ2RX9XNF1YrKLfDp0o/U
OQPbCx6qKV7y5hYY2UrH+F/a9H3/M1YFjoZtEfDg1SAk4qiIWcjynuIKHCHSFncT/kxAZ6V/cx6u
MIb7uyJfxuhd+fwYToHckv5fMwPTwjrAz5+7as+xf07M2Ee/0GqXI2IGptcmihLFq0TX1Q8SqRhu
k4UtbUpqODjmeHz7bzI12vC2tqH7qgdEwnuWL1OLyrCOkZs2axd1F2sUoaYbkZ+I5B7KcBBcUCGH
d4ZSqQh9VO3VTWhtwJvuuOOzWlsDclVnCwhyWi/K5ocpm8hLtSWp8B24A3JlBe3NZBsbdIuClvuG
Gl1APGfuIIIe+HnkhEqdhe6hgZKADNSGgDiRteQrMvJu+lCt3pI9sR0Vx8AM1fdwawWG1+g0N6o5
M+tWoKHsVBVkAzmq9jWaYUNac4vrLhXlsWflFt1xmpxqvReIrxn7i6ouDoTNxuU7CQKIaESJmzu9
+mX0AvY6+4sBeSkvoWn6lY0dL+hbPI7wRZfn383oj3xzW4WMtzrh2Q/C8m8pxuXKci2EcZY49h73
719njOg1PJVR4bVf2zqQoUP+CprlGOJT1fvc3yK+ZgqJNAdfL5TziMWqU3vFDzD/7jc/GE+TiEZv
SpeSzSwuQtuMZ8+qLKz3fRcI/OeMdIlznnxG2X1ItsE5No2fCWwwcl6Zg4lQYc2q4qQuntuFffOJ
4hLTfAqjLVu4fki26jivUWF/FY5D3W/FtV3vm0bOpLVkD7Okijrzd4sS6gFk0/6/93jBkIN2vmHY
UVZw/MAYp+46GEemvWFov7XjqvUOX3REviPJTSA+yHoksuEys8zJf5rl4/agK4PdZ1gKPCwWC1j1
AG4ZmplD7USJZLmZsQO7hgpzcPjHIXfRsU5uhSBds56LoUkSQ8lA0P7pN4OYd11WPJlAmkLZjDBB
ADZt+7F0usjBGLBVfhO81bmdrL0LIzGgonDtokMi7TOUb8wpS92ujwoIQQ1dl9suTUrWGp/89k0H
b6d94OIGRul06jQsNvszHEc9vgGnBWAX0k7Hx5jbS1ho9h7zUF+qygCW5idV80c5Tg7LtY/F8NUO
2A5oWWZFP2D59zA1DVFsMS6pyNPDEdJDaw5qFg1AY9H4tn1yYTzzx04yKN0HM+lVvDidKkP/A7Gq
DA8OSIvkRNZ8bJiQfDPgjoZoOPT7WBEou89xKZsspYghb/6ZSrny200Ue0zi3Rh+nTlgr4Kf/aWv
QexcGXzdYC8jhJ0XOWr8qJ30nOUOoHjjvg2I4esBmJaddhlc1UtQYYHaOd1Nn+qXlQrlAYEUd/za
sLCsdXcRZK7uOJPyfTyzm4JrVeAi1Pn8XbFVTEnTx14quTCRaVrKa6SyxTkOSesfvT5y7zts7fPv
QRvOoMPoldlwDNS0uMDjfX/kJUoqLbgJH1YtFw0fT0CInXDNTqUI/9vKjjjOBmLzVwRP4zQvmy1O
0muiAKkIIYMPqWW3Xg8qvCVVBaj/3MY0VJTLdNQ1XQuoPfwCDoE/mYehJvbIodC1L1hgs6vUQfdm
scYCnWOeegzJjn6akdUA5IvO381TTpKXRa1enjwx4JK1Q+hif8IBC3OWThia1zxCJXhxa0VQjNck
EjEKwbybm6QrTz38O/5WtZnLUKvyqUpGhjCzwsxA3Q+7O7/L4PwszlK8BEGiYGjRp/IgKdeGXJSw
NqUAZQPuM26j89ROLFJvq08c6xVT8KuGA07YtR68/YYnT0LJi4HWJQTznBvXQMaHhmBMf2xD9vOA
1pVOYU0XPz23rPdLMsUuMwxVlocas7l4DLd6PNUTLraDX2SdkyYrDngsMEm9L2K0lt0Yj7k+tr6r
pgfKDpniiLqNG3aFilUUQaKVb5e7W/K1KqHfIwVZfT+RzuEc7AGJgwQPZsjERER+246sARkcXDq6
histEwsOwzGixVVGBmm4m3FwEQTdwEdUczGnGnzGBbHXU8dstFBehGLdVrIG/xEuhRMTLp7sXxWQ
2L3ro2R+bRRNspco2OZ3dwkjRBYx0bIDmKA7Ognz5LGJDLygopTA2aG9+08jSspzWxU0nPtLHzz2
kRmuZU1SMFDcqmkYXi/OVieXxYyQyMM6+I6SaEGfUMjjvl/pZ6Zjfl37Ipua4RCS7PiOprw8N6Qx
zzwqIHRctXABGxHdroVltru4xEIIalJ6lDzoAZPguRc4Yo6OZ7m/NUqwJ6WErsIuky0s1hs4+qeo
V8PBKbin8tKc+78mXxltmeFDlL9t2VK3L/RdiS7P06yN+EoUaxv4/3id0mweETx8Im3kNxRrY97T
kqGhNSdtomJJAbqz6jW55tY0V7I8yAALAWpBMl06SExVmnAdeBuSElXH6zP0LwBuXC9103Nzl07y
1C1jxvWaoOVuLuDaWbckxreutj3Ube7ckM1ies5o86A5RzRX+NrDYaHf4eJNxoKuvmWmhxyXYTsP
5tHWFbkWHrueibOO4KbN5ZAGPRcP9sVRf7SBbJ56PnN7D4EzjaVTVNcBDh2I9jEX+PwF3s0Q0Vyx
MDbex8TBNKKkRv5JxQJ7U1HMFPYAoJlQgL0aVxFCT+dchtiUIg0FDe82mwCEb6y/rtSjCO7eEwHg
I24YDM5bBBlKFlXX7RsiiUSXSto1dsox7JPlBODwXGAQJ2+9TDG3DOknqcsG4WycxT1WXoVOptxM
/EdQXJ2SOlS/ggFP7m7LHO8iJ7ofWIhGdAZJ1EQ0Fi/7BdSNdq2qmQSdKH18JWHWHVUw9QfHb5Py
yziu9xbIoNhwCLCl+NELd72Mve96x5ZtEZNhIROYk2x7NGUuqv5PTFP43GebAFRPBNjZt57ADKyr
5ZsKAZX6hB5faOCrUrqQWDqqccXXoEWj9z0b2kvPMve5rCh1Ncars9eCrSgsKfYv2BlCZqkKwxFC
fgsXWc5jHhxaxr9uV7jYZ0enYwCkVtX7DpfWZr/btsvu2SbwlLUtfcAMIXlIGBuJ62xKXGvNzmA7
fZoaKuoJvWOFEBZCHqqzLd9VT7fOeaLR5+CyE+LyM8mUZfKKXIY5uqTN8M0PXAZgQzQLI1izFv+W
YQTcIxRa/47KKg5VwivAeidChqr3qECV+AbebGYx1yKoOadhHOKcYxPQ1W4gaPEd3+B5kTNT+uD2
45NTugVIxY5jg5ZC0aKCcOV4IGGshxQFM3tcubv8WHqHbzA0geIHlC0GuzQKl2y5bwymDvZLWM2v
DL0Kpo8x+aXpBu8+lsNaXhOyFMmx79jd78JZk05y/Eb2P1mTlFxQ2dINl9Ub1vZIcKjBxst6NS5T
bKuYFUgEOA8Zn4/+jPNg+o2PACpdZINbHgQGsdoSCD4ym7v5GPZFhE5Q+o94PShpU36Pmpav8GsW
U7a/O6+hjAnZ3F74x96j17V4ZvktCnmNEKDdB01c7XFJXHUV3tichYn0J7Nra+5tn6yWqoM5QOHW
vEVJk0T+QloLIjUqOXyHq7kNq03Xk/XqRmcuL+NKVUtAk8W/YmyZLvQaDP82HKr+DqdMT+iV3i7e
T6Ke5TVzuVa8L5FxuChQqtKFh0ZnBbmAis1WM/d4IbBOluc6Hqpn4Xd+fmqaW9pyASuD/Eqyrv8Y
ld0Khzr2JsRd1lg30P8RmqJQcGJRuieGiWVyHJ0QFgKWVWo0vJXbiCNn059IsOloB3Kg4jLYTCNc
7AkaYwIsBGi3XJ64vA6AKdGaMQ5irOkuMXen+Lz5c37drFh/hZSCIL84DS6hJPusLYmfl5uIvHz2
UWhJo7Hl7fZTJquv0qJf7Bhftw8XRw2faHa8uBcz5rFHqRrXAYYoiP+VoVecB4rS4qNPGfMd3yL0
BSaE4R+13dmH3FyopqLH8VfWhfRZ9LgwCTBhVtver6SJThE7kawGLaBzchpYZ3JiiPiL5uxmV1PL
9sXhWLDDYSr3clYTpGdZuLPxPOcrielTEmSLSr12xnwXbw60ibH2vZFK3IkgxGmTxfBHhpN+MXgS
tp2FcXiO+Siw+a8xmb5UsRu+wtnN9gQFp9S0FqahnmH/cyFLraQ4dm9wkq3vVDb0+/9xdF7LjeNa
FP0iVjEDfFWWLNmWs/3CcphmjiABkl9/l+7rVE+3LZHACXuvHUAj2qOli7onWdtJepeKNG33HhdA
ztS1mJcjOQwLNssZzy+gwco9q4otlYU35th4qY3hTTQzQ1/D9iZi/AsoM9lBlxgfYqR2p4TB+K8F
QuajTwERcGnpGKOyRGVT4TXa2dq+HZspLAcaDr9h45NZO4KvVXiYcl9vcUtx6hjL7avNPC/YSUDA
4I9Rdjai+x357BrsEjN/L+99wC/dsF7YjAkBS8A65UQM3MRFA3iwxcc37NFrzN8iVubQdxqoAOUs
fBv/5oNqED38x4tIShU7+uGettL1VqP0y6cIXeSfcaaA54lB66qvS71fGj1cULSw3FUmXrY4AtqH
hRnMMZhdve9I5EGYOzYM+BKX5eWWz8V6HkgOTFcpdPBdLtn4M9oZmq0eQj7Xkk5ga+NO+AC72IT/
ZrtV9pc1I5l0hwWhtzMTd4WN1q82ELS6B0xH8qgcmyFSoQeissPEJkomI8ERdewyMbOpSZlDy/3c
09McVJdqupmUXKSMiTBi/mBGFNr2vWUdSuFQV3QBfv2dhQ0OdGLHTBx7dcg3GygZUD4VC08Z/xl3
izJ8fGVUgfOs1SXmCz+jG8JgVsYOPDiwrNk6nSvMaV2C1UTIoYKh1ftbLCHyT4FbRK+rfCi4g+7j
rVE2W1KAGxEuQGUQcOI0eAmqwGvf8jb1WSlJYSBTk2R1CESLEbdIVcm5IDHKsyyuwx5Etpclu9bx
AQjQ1hgQVywAyhenHwIClWq+PVbxbBkO2hNKbh1Rk88CHDUFC8ooudmW4FmQvgi26nhhdRh1DnJu
k+IPciGpsGwOymQPqNZ2HvGZjvoy4id5qNKCvlcahvyPtlAo+BFJ+qga2KvtyfPJGPbxzVsriX2V
/KNqmNZ5ni8PMNYVf0WIkQdD9fvEsuyFOhMxo++nYXWHrDkzZ5sgMgR6gPPyfdUOUu4aGVjqnDkt
vPZ+sUOfbaWL6J6Eue5ASJ/9jlg1/5qiQkODdSXiWO6i9rW36KNs7u4MHR+6PLU3tZVCPnCCPR5Z
ho8BG1K8r+2EMNHN74oxLj4zU4o/T/rhlXTQwL0sTmWyO/oBhIzc7lO1SZklMHhl9nxfw5r5lV6Z
PSi+zisS9gGTtyhzyU7MnWa9DkffiY+gX1zvKtAie1vPhRa8mpmJD1BmMDGsQ4PmheVFyVrIpiPr
VprS2xUr1g0ahWFCaTr1sUWxHk27mL/wv5JcGWJRkbAnW5FkI71A72BlzFOwbTuyZ7ljiJK1qzcx
IVffyxjBy1aQM3Ocx1zuAai2D83YZSMfDXARktOGAUsR4ryjqg3AbzMv47splvZfKLupAUwcYmWu
Qyq0lSjG+SFpEBWsJ3sBl9CggDqLkLHT/ZQsYNlir0FxKpqejTKJdAyyyTdr88sik/JqibYUF2vx
ULIEPLRib5lUndzFmrfN7ISn0pPxL0lY+nYKh0rcBQ2StQvMq2rZzPb/WbCqLptTWg72Q0n65YaV
ZXxtmkm9FEiKFZRqJF93DfWFhJi0+KzoCqR+4dLjlyIWwBohWxYVc7OEmbb5Gkc+oPJm5IyRuAed
XR3YwpuHJI/jESdQ1WyJpGkPwVjnl2Zy7QPUpdn9YFkv0VUXVA5pji6Zom7ohieLjt5f0/VLeZzz
YDmw1SIbDq6S/zz7Yxw9II6go2sbbL6XCP/Fwqjf8jaVxo+gpohduOugrDsZy/Z3ueUiqlpbsXTD
z9KZvPylr1UNCJi0HZdIBsZ31McNvy/bcse/Jf52qfOCm4eDAYmD6945YyTvCTOZNipTI/xVZiv8
uH4TPiPxj8Yr6nyCgEgg5BiQTPHYVMA/666EsyzdHX7RQvv0OJgD+Fb64p9Naee/elVrRejxwsBE
q0Hb8s6YBL5PkzYoKrDkD7fUSRnTImYAGP4cX6udkKUdXEBgo1LBC6UCPAJjtbDGWjEjsmWwgiTl
IreKiOladWKciZNtum0QKBhF5RRtSjdC/p7Z47hfLCaKq6rzoQjVXlTEO9QawSmfqcfdyA3PFcYO
TBWzl1zx7bboCxyKhJC+8wJ0OPw2MieTnXoBn8qjC7lWHgBG4RgAfYARuFmNyPpLzJRVU+pLQVCU
uxX4oPqNZs4O8sGZTXYe6SBIDPMGRt65ZvwFjdLL9P4WpZTs86ET56JvbPOFTSbwXjv8V99dwA+a
9lWd79qRQxATtIKw1hnnduGIcIvafRQ75rj2ciSIGXaZM5TDyQlt3I4GJt159BLklYB2fPYc9TQH
X+NkQueQDIKGG60TG45Uhdwbdl6P898si/a5Z8E1g48yCjHhui4LBvcE1RbiXznUTf7OAsJODigb
CHC8Lb7RinTh5CPUD/J+J1uPbrcIWlLxVDlWkvW66I4+FQUbabdV1bLrEXTx6vs4W6RtquiOJnjR
/K5y+Q5pZc9EXvbvMVup7FGYQNwzHFqKTa97yNCrnO1Xu8aPYf1Xkb3poM8R/YklJicZu0HrXIpl
2iLxLDGMChTOTj4cegX8GphQA/sDATv8yazx3VdrrNB+ab8S3wAKbo2byfMk/1SRM7GUnNG2jdNE
QR3yaiRxwx4HvgxHiOviY35DU4vyC0wXR/MO7hMq0Y7xrdhGtlnGwxS4cKRKBsvvXlEzVmGwWDAg
CkyMxKlazgWTH7BeHSqqDb98gw83jpjLjDnL777n5cNy8VQQGLlXOqmIgebuw0HqGKs5asXvuQq6
RBNNmGNJfSCtjbgvyxExIskwzFCNKv5ImDk34cugrrzK0xUWk3PKdVU+BsaIZdUAcv5lwi//n79J
ZrpcZlwoVJag25B331BeKvxwu/E2Eclue9B0wbJ2Yi6cfXptJMhznB3vvg3YlzM6IYEz+GHBj0gq
ZrdGoqFfPHhVIzCtuP70BYUkIlkM/eQtwnyycWna837yqRrAm1uxD6Sl7YJtOef2m0JPz0DR9yH2
JeiAB7I3SwEcrk2zCm0SoonqtARGnbu81C+9RD6MoyQx5R4GjikI1axI8oDcVD8t9MvrwKTlfc/i
e1pFjgzWMcIQcBFo0wSiwf2AWGdr0er/x+uPK8pSLtWXgxsUYNVISFE7jZM8jEXHlh3j1/LaLtpM
+5CIPP+p6HN2dwni1XJ9C5egcC50yDheglH4xF6+8MKqJIyuKmeKtaYxb98lP/gE7MLmhKsoKU4E
p8Z4Y1OLAag/KajBWqrlE1H98E2TQJZuN8zQ4eIJgpQIGCEmyNV2Cw3gs5MWC/MCFgv2bsBglm8r
1qg3shFy8njnOTbiuNxBVMpiJUUzzsUZ7AYOqPbaJiJDeWaT41PLurtMDtffFQuTdi+RUwJ2rUha
pBtnV3ZE6t57d5YTwluKPOl+5VAqpINfu26xJFhB1e5S0cmUuHHAmB+R14THLkD4CcFqVAICQ+aY
Jz041atsqPnKKBlvabpFe1fUzZJvBGGAMBTryrffTdpMP3HVWIdJwaReL2aen25M2oFls2r+BTfZ
7dqUfe8+Yizwyh1FqYUmsITxv/LTLJ23SWy1ZwLehgvkBHYGkeerjjkhEsmjrMZ4K2IGVuWOHpSS
a5Cmavf9QDOJIH/xmdZakX0tneXmzp29skVHZSb/4GD1PFWo7Dfwy9qM5mNajjoOQ28Xo0hEJlXx
rKPRjcbmmNRTdPCaKHsMArRHYLmc+qVBkv0bEYe9dtE+nbNW9f9NQeE5aG01jI3Eti9cpJr1ZRe9
21gtp1XaIUfi6fLNRSNcPzVMLNcgRxQGzoaJ8yO7GhyCjmEnd4pS5pMvs19nqJtcuCfV17xY9i6e
cERSosc2/7QNUmmbui3rDfohBJ0U7UQOTYkNtzQz+Hs6ZhzkT4fR8l4WY/VXzMY62bXNgqPryFfB
y09JSpLE7LGJMdFzxnLi3DZt8ZrpEQExHz6Us4AXQoex3W8qWEziJVcWS9DWhB5+xQAp481/gXBg
GMSxZhvdXTvU8uhkRV/+wUbALpH6E8NQzxa3g3JmOwatrv1Zor65Ltm8/KRa+K9WZFniDKuxti6M
TTJeFraBYNPhc5ttYKOxeTWZL7mcmK3csGh6umNxL0irLrgUj1Um9DFhAhju5rxbrE2JI2PPxUqK
BfX++MBV3LHJTqJqJ8vKmVdF6+R7MRIMvsu73D4HuuB+sKiDQDryRFkgFqP6hxExxNEI4wVCCGJQ
TvTk6rAsEaNEW0OPwG9ZHnkxB3RjJG73qD39VRnN5HXGNYIk0FU9VyF8M6wySTk04UZB2kjZy3j5
r22TY4vkXtx56ACoo/0IbW/vJujh+iHcNFWHOY6HQbAsiyNM3RJQ6qmtIwHOBthRjeEWUw2FG7s0
1kQOTqkdbpFpXfuS6SUhOvo5r7sUF1uLO+dapgOleTzP+c4ecbmHoz26D2AYFnfv9JVKjwvRfug6
ozB9aZlGg8Zx+i69UGskF51iagFHShHBcb/YK7+NovqRlfHSP8BXRHkFEU/J89QL9nv1XHXeiYyF
mWcX9CISLivp5q0/6Ka7W+a5ytDjWDXeNi/CMB+z65rXSejhpB46wLf4qVAWbtAOD94aZAYKychO
3Ppft8j6PuT6+vJyRSav5euDT2gwmRkpQmbHdicCoZaGNb2PsP8+b8qu3SGWkQ9D4NRvS5AXZtvq
zjwzTxTpU4SXRWTrqs5s/ZksTtQAF5PkeaI37phsDCOWdU2erPVPZknlf/m0Gv9MOWNL7fNJfIrG
zdYJAhKJJb0XrJfK0bt6ddAH/NZmWl6ok73bjcXEptwkoVrEoaTBal9DHTf9X6llkv3QYWTYG9SS
FCe59JjOWQxx8wr2fQtCWdJVd6Ukn5R6upL/WhNEb0GSAtBg0821j9qC54Itq9IvDAN5M7cDLoj7
wNJO/IDkECHiqrJnlsZzJoP3UJb+dbKcojkQvjAfPb9GAOHOzbOfaYRVth9hX1QGelQXxe2wsrN+
JrYwkF9tB4Dqt8aJ8VOTgBKyzAzr/tcEVdTex+gsvCMsw6BGWSbpBRRmUKYcNRrz9ou2rpv/sFA1
xQZbsvtf57hB9ShulA8Sy0cPPWQdD/W+Ry2ERVzSUK48EctTzsl7CcysQjggwv3Wrg4PXuQhMhFt
LbdeHPKUq7Gt17YQxkG54fVbAAM0YM0UYZoBgrEcc1RR00c3+mH3CW/Dzalz5kR/Kbczhls5C9/R
Ghj1xJPi9G9ABDvYEVM0DHI9MQXEwN0Uj5wRAGB6Q2JIrRjZd2GfbJWIoruOOnwAgOYAxMLuNvqH
qpiq9JjmbvIPSbuoN5zU7iOF63iKmkXc5t7R8FN0VfvR5hOmi5z0iQMOj+FJAQrYt7JvvzXQp/sO
3YR6lnaSoV6x3OgSDi45Q/wUNstm9JDAqqh68h9m8aQm78YcoQpGWk/W/DXZLYmhtoMYbCuSP741
rwrMH+ELZOWuGmSC4ybKwWt/cnLzTy4UTDGzn9i/71I6p5nKyT31PksVxE+LzdbF2E5mbwJ4028F
jI+C4VsOugKziRBrPkbnk2JPQGJJyy6HJYalmCd6ssZ0I0AKm12eoFP5wMSQIwK0tK+vdtXz9K9c
nDXtecQE2G5qNcOkCYZU7aNcaAZmDZohAiWKLIPWpTBi+VLXzmOQ6ZKCfGAi2PQBbcOSldLCY6v6
AHCrat3maHtLHaB9bae/oaYcP+epZACs+zw5T/ggvrOIXXtCQokc0ajZLjtUD5zpBHwiBpymyiW9
0qejhFJ9wTZMTdM19oBnmzW+JvvAAJUNSo0V4LuRfbI8Z7VfwX1F17H3OlZP7PA4eCC5xfbGuN3c
HVIuXYTLPNHV8FUXdXjJsaLULA2bLPhPd3llc6HGBW0bolKemRsUsouvmLCa8rXKoDhue6q0fDe7
RbItXfjEuyRu53xb93lUg6Ao4urXxrznvHvh4iBh8CEUvo74Fop3iQaBtSia2TglE7Rwn1n6kcSI
GRSVmC0Id2s4ura+T+j8iqCZZl97HLYtPX11FmbCYp2hdL1WjhJqLYwVPDL9jrNt4cCw/R3cdOQB
gSQaDntKG/wmEBdperV7jCls3A1rJxR7cupTa+NFIzYF1EYYL4NMrGxcnmSI1u2RqtJaDosrLeul
HsB47+WYJtltZ+8k58WzQOx51eR3d8ow378MPD3dvlCKZGDlM57dJEk2nHl+lzdAW6rkDmoRI3cD
ipMmtB1WIk7W/aRTPxarzqsJEsVokfNaSJ/0JTsAXrWdR8fAQMtnzBUenTrkono+NpOdk4qeu+U2
QvjN8AxTx9HxAojpQo7sUiqiBIm2cuJm2xNycGYpkj9XQYsiJPf86i0qgZjQ4TTpN9us5Aeqpw2F
hAimnYWGk+8WFskaVaQHZMoKkqpCw7YEpfoq2jnUh3yi2y9CZp9bAW5nl7CzwANbCugGUQDe7+2G
OcupnXmbtz21TrTyPHahPFON22+RheoNni8oZPgs4C4xYLot4yFGAvlq6mXl6FDWDwziMfhnZc04
WqL8QhcUEDBXOi7uLCJSowDjJ2zNlVcsHR4Hor7giYezfcumZm7Jc9XPTryR+WLkZ8uBBLa1ZZbx
DFHQyp7CjOHFM4tEKoLIAc9+oOqY09eFczDZukmKMYqm6VixT4Q+E+t9kDbs0gt/PiHFB/wGZfQw
4/m9ZRKShchnrgXGmdubbNvQ6vdchllgrxL0Bx2D9x4mC8KRyfxIPsP5zBB2AdlGPglDEwLoFFvW
gafheeGxLY4DegRccOR6cyNYoXyVZWa+4aN47buFoQIzQ82PkTDUOdWhEOecCc0/OssYlSLRbOzj
h9p7y2M39g5Mt/NzSqtMf1p4ffKIOMVFKTEbltOJSS7Mi9iX5QmL3QAfGClV0mfAp33/OtQWqMjA
mXAb+czFt5xYwQeKGeupKVyUob7yIe2CHblMI+STFJwrO3KSjr4bEF13qu7VjrYLt5JvV+5Bo294
SVPQ+BeJv3kDOsIiIir0M3+NxqV8SLveXfBg4x9eF45h9c/uy9uy5Z2bLb+gfp5pbl8Qwof2PsTy
yMdkipax+FSA/g9EQdJVJ6xd08biIdSDYKk5J2gQkRe4w1saVc2vcZhA4zHuG+R5dhjfZWIGp8L6
wX31WKTXx6laTH+j+KjsAPEgviSKyw833G1+thoiXES3t005H42AbPhNFepHDwOS0f55SsZC3El4
lcuLjAhs+exBhu7qNgJKGzlNQaz5Ql31sDDxJdutnz9cF2/nbfn1D8YhwiS7A0xbh0is4rFvv/xq
ps5o61ERwdzmxRlKcjhevcljYtJQ3IC8Cmw0lXbQHzDWJu6x7yk1RhmwN+8a/uCqtOb+i2SU6cMi
tBrDo+lwIw2aUGJEsDwNXX3Ullszzgv4EdnCzbK7F1Kjt1m6kgwVCYXmCRKGG6MEC90Dd8ZCaFfa
omHZMnAIP8l711f8mgWwkyZilLQol34RifWmol6Am2Nl4x5cAX09uOfivzSyJlbKukjuzVBX03eX
S0R2UxjOAtLNqPa+M5Z6p0uQwOsRUb63pt6tPrvQhbHaNjjGTRlIb8Wszn/ghhDPJd0rwhMvxfNR
y+IHQG13Aeg9KdzbynuEYpxvCNFMMsJrhuXZF1GxmXth1XsPN/+29mNMpbEzF3hMILFwMNl7m2L7
NTXY1VdJqP1PYuiZYzkBX9NEX79xLPo9ekcre7NJJnjG2dA+4ob5RpNqfqDZp4cJ2gzD+6I8lUhl
Dh4wQUbwt7zsUZngKIQA9JPdLMwraQ92v4a3bu4clUXedrAKwainSuyr78vwW3Uc1ih/0v5QVrUA
fjG67y7DBIZEY+dyPAxxeAjdgMW2f8P4IFPgp2RUnP5bMr94waU6/4CZtKBbBLHHjg/zimsjp0Yz
mUUPE0lpz4of+xN2bf9IhUop5oMLwpVmZ9dSm+A7z90Wg4DQ0SWydTjfJV4aij1GW2wrk0Ust8no
/VAowckSuHLufaem+aJS2PopWvq13YHfhbmKclTPy8VFck+lCfGZVToSMx2lFWsrO1k2vu3pcIOm
KHtv0i59K+n6OeRVdJ+2pXpu2wxsFvVM8T6K4SPry4CPq0DQoJRXX5w49j8bQC6vqTfhgBRDnh3C
iZ3+4s9/bSrNPk+W4Fq2fV4cJC/e1uPWI/UxcMVDV/fIbkJMd+fRphHfmiEccW6F3XHuPD5V0Q4f
1B/ztscZs3ObJJp+gr6yw50Fc2XXwAzIV0mXsR5F9o1K1kIkp/i2CDKJdHywpjpyN9ZgP8vIN/f2
rclCN8LzmxowlAiMozu3yuMnm0nCikuKaGK2Xuw2SDA5qdbLjkzpt7NfmF2VCuosLOY9QVZpK09a
dyNIE/+qpxQAnD83J2vMkrdZh89YraydC5/vYqN6PtS1Ix8FZvL9UjazPjoNkADOopZ+Aal0vXE8
zz1lfD8QjNgeOCvfMz6bGPLQnyu/rEl4t6cTuDu+WzZNKTuePpPvDXvM5eAj07j6XFaHPI3td+QP
RFcgemapKsB+hP0yFhvj+dKnexy+kWaqlyhvkAKVYf6OENM91gEM4nJ0tYcKHzQkEu/0l01Rus3I
K1plYDJXoeLnqidYVvnooJumqdo0ngcFqxBkk+PiZxzsBnbxgLFh3OhURk8pyyZaep0lyMKskI19
7pcpOT3QuxBUVPYBTZb501M7fXu5U1HODl/oDaetW5oJrSr5uW+WjFGrJdZ1uf2miCCbmSgM3pEb
AQbbRSVCFgsguAH10sGO6AGGXh8KInbW4OrcO+QUNKJSTONt55nbq3JqspPAaMOPukDLrTJkHLZL
qQP2dK00E20fMPXKIUHjkQUVsGjmPvlEwdS7hcdxmPQkIqj2CPpAkfMyDuoxSpYDn3W0bYkXew6E
xfoPS+23izRg0zvaOk2ZOWGpZlrZhkP+j/BRtbIGl8tP8aku0JWL52WOpNyMoSH3BOKBwsrUrWk/
Sy40gFwfCf3urWAb+/62EqI8RCX1SI6G/LRUcEmDTt+BC0jcU5Q4HKoOCOt7e0TGP0B9WuOOh2CK
quZCsVRegulmPg+RWvzErcPnHZQ4kKJChjuSQnoH+gZPtOVY/+UdeDAy5QAt4jPYMXfRrByRgpWd
J+o1AFEuYimq56IRBZzLonSPkmnzpxRdczeJEQs65fAPlXv9W1XNQ3lzWPLqxoL/mbCjle1Yzpdp
y4dGdcmHhGO+GtiIPsQyrHaQ0YlCNAlY13UeRNrGYNNwqWf+T2055ZULazoFVFrtyoDlWY092T6H
zqN+priFJOcJcCHE7tyu0JIb681LbAC6zHL5BKPhwJTCZgDJj7l0zC66OZtPKHtQW6c57gVEId0m
LQXTA2rbFSV99N5NCVaCsREHZEAAOPISi21edi+qVDSbBAIpxEfBDZm6mGzbhAER8PD3bm9Epcs/
llNRvSWc3Lnv9JK4GBqYGQ3JAG2+82Bzmaz+gbhCqC6P303w2g3paxHH7j05LvmTz9p8U6pJQh6n
/p/WHeoQsfXUkuabshpTWtakZT0Ls2HFhr+/VRbp7xS7wzO9/mcbe/Fe5WCPcdRTIbAiJYKg6r5Y
xJuMwq/t7rTKpb9O2WLDBmBA9zVD2SHoOWhrfWcrWv5u7P+YDscbJT0D9H8a26cstCXUqSi7Cc8r
FECCSPRDO4J8xx3uvgSeIWQn6Nvyq8uddL+gvl/nvc9gG7ZZs58hmT0mvW6f6FI4S0Ld6j8SPfSq
HRekBLquGLW0QZCuORcEcTsAfrZqCdNhd5MrrOkqzVpbwIKauYs3VmWh75gSrIhuQe+DlrVmmxHa
Jzdmtttj1togJlbbRmcdhoYKq6qd634dTiOJEHkju2GbLYSirhrUVSRytZsRYCXHyfwGbA79o2es
Ya1MhLXVvJPDHLDHv4E6UDvBvkk+tMFXCkUvwuSLUjmdJg3PnD17yHGGp8KxXtyZtY3n6eJsC8/9
YEaTfmpht8doiEK9d8piDyHyJj8q+H6wh7vpY1wzDNsJF/5i3+HcIQBzQRoT9+TwGAzYedYdwbpZ
x4zFY7O3BsaDvhbhc4kr+1l4QbqJ8L+RyxXBQBPKfS87ZX9Y4NqsfZnZ+c+ofSQ33FrVbxEoc8lQ
Y0XA3YnpWrvM+29+cYp9EjgqTo4xu6+HsLzzjezXnZaM+uE+YOgAvhMPIe0ymeAI97Xybzp2SKXZ
2B6yXGIUyFh1VSLxUfpN/yUTwijckqfcxljeUB2jqMo/GLzwj43RtRrYnEZFdcIkEK1aadR7Do0e
j8o0M1pfikS96mJ+IZ+UGiHnTdsbtNwIgf1gM8MU2oYDmdsYz5LHjpXDZx57t9SNSjDWvu0a3Cnl
+MTjRMkFdH3PkoGphrQr8nXs9r6XkD/zueheDHyKdVFor18jTHBuOsX05ab1e8PyMFenmKEH1VSS
NgQCgXg9L2DUtwShqB8M2JFmmZXUHHBRhhIsEN5M7+Za3rYdpum36XJ2lyO/xW9gMp6srIrXVusA
+nfw6ny1ujB3FdMZb08JJMFzswnHi8YDjuA2qywmuuhK4HL/Qp+Y3pmf2HtZRkFH0JXyrqNs+vRY
OKyzd2rxfYw8GOH0ysGm9c91fK6iCTHphszd4Y/H16n3FRv7VzfPTP1la10/LP3SPgqYD48G2Qm9
XRc5OPulIXcdepU7H1Gz+aRKRTaw3hwWp9koaOxYeUK3D6snGke/Z9rRcoMjcs3dg/DqG0Uvrsyd
nswUfY30eQKhlMK9gWrJel6Q3c5/XcYrsAgBaZZpEzKRcUkBGy46r++yWXLz8gXmeXUVZtRAOJa2
OGWuSGHmNdnP7KYOtyra6mAHkCYoH/EAuGZrwIm9k0ZHraUxwO3SsK4PdIdopPOxFg+OAb0nBz+n
sS0X+ZwmRQBQTiP2e7YZ/WYcG/BsqCZGT49bZA81ceeOFZ1RwLjheiirYJvlRNaajr4bvSD8wiIj
8m9H45oyqkMi40UtlM0gJELN5zpEhd9E5yWta3s/6Mn/j71pcyq8IaMDJNjDQUHtmjNv4Q15TAjB
DmqJ+s2Qaz4wxSHLp4p8H71w7KHNhOjAAlJiLNIb3WsmQIQRG8Y62PzXo89QfRdIsXyiuSE8VPhL
+KpVOdebxK7D7sEMmEcJqetR4w6rcgjABQZ9lt/IcC6dXrrB6tqRVjjjQb14gPHqFxZZ1ow65+b+
/bJpYpuP1EddgMSgZZmCr4K+nz/euthOg8mqKLlIcFJrVzGV6lDyJmo+0ivwY2KOyp+hmTCPWrPr
cPjp2Ifi8kr9IoQjBWp1jd+njq9eUqRJvkFclU4dpS0D6OzA0WAlDhNSL/GeIjQVWIbRR6avcBTz
+C2uRh19Gkzyw0kb5Pz4VxpLI9TW0Ogaw21ETqG7Rx0wmEPKu5pX7HhSbQHnaGI7u7hxTIwsl6Bv
oLlJMiCKY5FkYiLRalnsgYylrp8qIrOGrKSE4z/lqM5DBzs75UYSYwOjDdHZP7aRdvifKeGgGEAL
We636DnK0HRPaRl3MfoK+uMiAIcH+6XfMVoGA87FszwhC4lu/hWSMJ+i3LbUoYtBBxGiwnWyoglz
sNy1drSpwo5UpASdwwqjLHOxdEoYICOSVp9FMt32UqWrL3S4MUh1yBdUYDhM/NXQB11xGCuzDDsd
+dUnYRp2dbQKkgoc/EDjxs3tIj/QTZOdGM5mye/h3OViP3fCk8cJzlqMpLOm5gQo4560N9KjQOlh
8RTQvT6D5oH8uLL8dhjuqiFmgoM2v6lhbMlsesLXhHK41iEttMvNPt4XwySCQ9XXkdlJK1s6DHaN
/nTdET7vioJp8s90L+agcEcixy970T/3N1pH49yiGtG8OjTONyUwwYtxhkkeVYNa4/NIhp0Dy+ur
yUbEIT54a+6aKnAfRRrMN2bWgLxJhSSnHBGHyfnYt16Y7hzXlNWZfzLsiBTtEORyHIREmlrDW2/N
4ooASpsXMorUQyi0zy9FDA2gEs/r9rWqPKB2ERMZx+1o+APkZRS0pW0429PmlWKhHn9HmD+/BNTh
hnJZjkvsZBj4L0gU+ve2TFvQtgzbr7U1Dv8iH3/IAc8rktYSSek9c0Qvf/A7l8LHk9OWxy79xl0h
1NFiuroK2yR/yDkOyr02ZVrsaqLvfsKQnJxNhgeRmAtGl8mhgOuWYgPN+DnhD1d3AMNCoqosN/M3
S9G68z/m8eNTn3TNuI/mXv5AjLPxVJOgyJjRG6ihQ+Aa9iZNwubY+Hnzp4CLMFeyLbLp1GLsO5st
2xd+0ulpnlrrjdeW9CfUQiScyTEfxVEFsXNv6Fr8Xe3o4i4dYP9SnbUc9Xzzub/zu4INcc/AAMsG
tn8WGF0eXUpIbNYmwZZBq8gJ5NyZcmnecOiEDP1plFBVO26Go2USDn2bG3o0SSS09fckIeSCCKcW
4UgZut13TAjHOQjC+DQGWMm5sE0B98ZpsBOGir3lRtRW+LIk2Dr4O3CBEBWaNOCVRkecyVPAKxVa
kANvDp1UM8Irw2qDui0o3iq46OZQjWP1Y5UT4rSR2SzPbDY52IcAFP34OR7V/3F0Zsux4lgU/SIi
EIOA15wnT+nZL4TtumYGIUAMX98r+62jIrrqXjtTOtpn77XJ0Ys4eIFhXjzzG63ZCeiyO1H7EXwI
nzfcARHQwYPUGczHWR0OO10r39qFvIGb/eIism9IpvD6dG3Pm3YaC5wh52oT8OvIfH9myxirc+lD
Bz5hgk2T/7ROq3xr9WOfbK2xbctjDJwxgxRLCRtRi0k8AzqHvS3Z9d36PBnUBkKAT4EeWgQREYti
XZaMhKuRHyaoUAVmnFtu7J9y/FtnG+Jmthfcit9UKPJmZn8rr0wlAE1NefsT94ONXlFbNXU4fl6S
ih+HiO1FaDM5uGU+4S2uBOe2WZQT7Mm5QG7mpCRd3HHyPpEkqD5orabzlk8vgYLEwEja0BQGiY0r
kXqIloPoaJIsS170jPS8HcBnDWvkA/cxAxzWbFr+Di+Jgc61mVwvWYOOFXdWn9lkU5KluDR9zejV
IbpWn9q3tH5FTq0vVr+MCfmtUWUnnn3etiWp0e9R1vjssQ6rJxCgcCI97PgXFDn7JBJODZHG5ltU
YUmQplzQPgUZOrZBM/zL22cuqY8t+0LcM9SbCSyUpHvzTT06+hVgmJz/c+KKQpBVJZDwvnPXYFNg
9HTlgYHQyFWnbYFnGhZzeu2Lmp9GMYuR9iNPThE0ngglaZqaqNvOI4n+lYB6Oq5LqzLz3h6tON+b
LAzdfW8hhzktn52VGtv+JxTst3eyVONFYMpR3wo9ucDQkOj+iDpuJRdFoajcuyaXkgmqBCIzIi5c
y8kNcTdpRm6ipTlUPklqiGITtm6wTtBkBT9qaZLRPrAW6LMvNrxDe+dJ8uYHx/Ea/5ojNtsrWw9q
OZRNR8eY24y1f5htnYdHbosRQTy7QU37hPcwLBqHfalrg1Rf20oFLzWxSPqmgEIl370ZanVKuP3/
KGphT8MvWz9bGvfmpoMSstx7SW3/4UyeHoZkBCqtMsguBB+E/Ti30Aw20wg15qQbJ/jDx8CWTnp2
FqwDbI/hibaRJfhqoYduhhALVA/FkOmhKrP7QHvG3hpuYot3EWE4ga13PZdpcFrCiC5kRiv0hlyn
QP1gvm8q6iU5DKhIFrvcZt/57AJcO5YgcRgfxvp3CjBFr4zu8ZAYH57zViQ10kDvDQAS65LSew03
hImyMozEWZv5L/yd4ufJt8HCcWdHNpi5mDKnPAyb4SnDKnjMF7b8N4iafU/8Pb00rfiwW1a9mx5+
48MyTnBX6MJrVz4Ql23b2AtxfMs9hUAGEw5qidO9DmPxTh61z5/mwfYBVKGDrx3OXdYglvMQQBey
ST5XEiGssR4FHvRLjp5arCuEvp2ycgoJb70Pusa0tS2RyY/YJVJII1MV7bGNsdd3o7z6WCpDvrVy
qYzaj2ayioueXYxKRkAM69uIn4WJ40VsoaW1ij1XvJQFztiFOFKTO/+KlkxUWk3cSE1T36ap8PPG
irnnz9Deg2hjl+qyaVVYncrCWWVjA8usruYv6VYa8O5CUsUmnHLyHPclQerexlV4o1YZccI5BbWh
qaIP+DH/wTrywLCa8RG/Id//fFj4EqDb+g8Tj6gr2OCJAw9FdYfpMXnrrd7bFyEfw2KcU3ouqkzA
0E95BvjKLe+gGOB1mqP+n/L74lQrW7J2LbBqbqOsqC6RExeHrszlWxOW3IEssskdaUjBq7ElMY5b
MEzzFXdCsM18bMmAh+Jo1faRAzSNANE+HWikxglObq5fNDXgxdgEd5kg4wxSA/OaISzDJgVKiest
Wz/2uEmBGdxnRSofUoxvl1BQNYQ6Db0oQDLFa6nan4FpY9gwt80vZnHBIDGJR953g7zqMvLyF1tP
roM01XBZIJSpfclHwN7hXI8bfnotd8fctRB4alVMets7QzYdWefa8caUVQ94lsmCHAzfjWe+1tQt
Ii0XameCdLA3gdeq4ruYDXsE35o4cnPAWwAFKioKXzKcUfhtlIFNhjdapsA7KHwDQYB77Aik10ek
nuzGa3dC8PXb8Pio5o/OVmm9FksX6ofJSvrxgtZCsEOS2PP47Ec4G1ZJTCR1n1g3ziUnAdQqhZDi
rktnxBGA6BNho7S9aO8pU94YtrT8cL0k/j10itsarU//RQmJMtgBar4VAHGC0IKIaR7shxPTRrJj
fU7RLX6JClBZRA8ab+6BI9mtbUNbHqIZbXZdhUfGzDLgLy94fd50ZOxK6yyt2pnbqBID8hXEMxzm
GKY3tZMEz9C02KTxn8/f27rhOJvDSH25MWu+NdyjiBuEDK+6duRs+fVOVHNuJ7y75L2IIxNLJS8L
OiQMumGH3dJ7hkYWsZrDuZHg88tVtk8LRp4tZzYryrxPoxBiboyzPuA+4mtOHzNUz9SMsBhT0EEb
r3a8+UA2aDRrXU+9uyej6kR7F8TRsYkAvGDsSI1BOmnb/EI6om33fcGOZSs6RRtFJDsFJiW0ugdv
uPVjhLTPv1WWwsnXExu5tl4BWxakILbg3ITZzEmibHtPjQxKIp8kOmczGonds6Zb0SHKVev0F1QH
GOY6nOMvG4wZdpO+zdpNHpUl2yc31i82pYS/y9wB0KbXifsew27DAz/wxO3PZsLgbUl6sj9MnSWJ
Og0F99TOXUaLIAV87q6ZF/qCeIp4vJgcJje+rvTR7QBN9ssGRyxPROzJjIG0+5plA7fbgc/n5uN0
UIAt/hx+sV81sm94V8+5NZ05NIlH0wrnEbjjgfXE15s8azDpkJ1VRN0LE0GUWRTVyBsfAOfCU4TX
GfpczF6Hz5NdHMcWHNbadHP0acWO5ayD/JYZwsla+7BNZ+2waujUJ/ZSQG1MCPZu4ElBEY6DG4Fq
ax31Ow+PE4ZPN5wbHBhDF6I38Z7Z9o0Hr8kpQUWthrCEoWFaJy3OHeKIj/Dd+NmBjZtlH31H4uAz
saqAGhoThttJ9XyE4JHIYc2Kq3HZ21Td1c+xyN/So6MNLI/DjzPFxVRc5zXPW8GMH25YZ3HilEJQ
opOQc5Twp+nD3fJzaArINLHyjphX3OTZC7HWPbBq7yjY8Bt/+vSF27Q7YJ/OsC/K0InWmEekz14W
OxblW2H3nXKRdBtQAcFNcqVob53iO36espJiSDJ8vb9PpDX6W4Zw7b5m4PntF8GTy4IQHWQR4QU+
nxuMKGVxGbABgkNiED4V0tK/k9vfUObVVO8ZBJPnISAwslWNIFcOmWYKL7YUWVjBpDYlnAbf1PNW
Tg282QA/IMv5/uZSZSKVfzCHWeYxOfjhaa6c+G/yh5xOqtLNfudUqEtFeTVSCpQXfu+LV8b0h2Kn
xBIU4QXSbFVZssAZ+8SG13TIuA7MI6Ku2NXSxLIgZQTZN5qBMSi1Cp9S3MpTlWDNIlCh5mf+WfAU
YbxV28XFSbdLEaKdNaH67odF7GRtGFVafzNYaTc8INsWKZv0vgbCKkaf12SHK+nOScLK/7BiQjzH
ucgReDxtKHiHBjkU6ynOh4sZSfhvZmwn9RaJSbXrhKTfFU8Er99cQ+izUt97K2d/Pms8+h0YWRU8
QmqmmobujbY/zsymHLSaZQsoLWyFUCeH9EBbQfdnD03+Y3UZs/DYYaM8OgSMxcHntn6ZQVf+gSmK
28faISi7Uk613A8MMQ+6y/37OlGsI2IOU2A2Y2M9JbNqrEvVteV3SjP8P69PKABrFeZYhAFFLQP9
n94Gfr/Ekmc6CiUjbUFVM7b7czMP8nW1svxeslD8D66R+MWjXj+GyYw5LSfst3eCG7XWTlwaxFhY
QYLTdI2Q/ctuYK0okANrNLdgXvOEYJglBeq+U9zS52tGZ++pbAGcb4ta4lhTlsdqUysQX8+wMx21
0ZgNf5TNu5wiClu9CUrHgjXlGFm302HHMifXqEA3z1l0JYdNW5cv8oSoOHlVKCQZ3jrCwsYONsGc
pqxVSSP0qoq+4zbTaChwlRZ3ZqRr+RO2rGp2mZLyXlqd9woj81o08wsgxscyy6dHa5opb9CTuOAt
g/Wj0+SBvOx8r/lIZaCtp+JYYsQ9SsdgucCtnB4708kdt0xxwIzdPtPwM1/Z5i9bXnjUVE6B9YWB
0T5T0sv57Axyqzo6u3LAUzsRdvN7IvuXsfZGfAt5vnZTNzhPRIfuZN3hey5C61SHk72xO/9z4YOy
jf3+uQVYs6kB7+FNoNkOJ0/NchblkX1sS4gmClLzQVDhnYV9+FsSdXqyekgFzPfZIcVJSe9zGX0p
CSopEYbFmUK8XcVNWXKqDt1ujjz55QNVerfS+kavGpzqsRaBfeeOabzGzvUVh5TTgIsMFJZVBQEC
KaS9EHd6WbjxVz3pAOhalt4Q1shpNZyy38aGLjfPg3UqqEt5qnIIDXap50fMg7RjaItGoTDUZ3zY
1bkohvxHqQT4R17lB00n4INlhuVd8qXc8IwNSAj5yxdP9vnI/Um0IQU7+j5lJBfR9f1/gbL7M0yl
G+xSx785k/wmCRd9jtqwvTikkQjMd/UBE9fwNmARY7HbtQ9RG/C61tAiLTvoXzRVcWA0SJyA1pn5
e9U/eRpE615XzquNaXId+tI5wuB2D57p3bc4T+S/gYzbXju0A2FBEI+O6IpX38/bD9cPed87Delj
hyW20lb5TE9Yu19am0ADKemtBRJFqjbfi0r9o3yl3oKRQMQrkSTOxsAFjxuc0b5xPdReLFz7GG4C
8Revo56HeqP9XGKOZVTBG+ZiQ9uYohB3ZWuyN5hAJWZpBkc8JcNuELI/+LIe70C6wvQdJAIAXUQI
iRHqIuk+dhfIJkfoBzPGl3wMWfFM4YpxOXrkZpEVXOs5uB+98HkgWXJXpEsrOZW78ejYVvmNH/dK
fkR9ugM5nCgdsMk205F+pvitKaKdhYj26fMcOs9d5ewbDBEETFFryc91Bz5Aj6SFP7KOy1mU1vBH
DJDMKm/G0pu6R864z6BesvfC98YNcFqkKAcGVE3FIpTmDnUdjettyiDXpzXpH6Z/f+94LecChEHS
qm4XuOuY9qRrCUbKANKotqKJygPo4PaR7jGSoNUYHBeyQbtS9EfCdjauERXlG1q/ebT1nf864wn5
5Fcx0rhgPSuieZ9WwZMB80R9oRiOlhoPTw0Qv4EwUU3V80E5qXfwQbFR7w2pkCVzjWyTjMtvJdIZ
639vdotoiVGNw7uwbFzjtMlKtrEJZIR4HNApeQhwvY3Z/CypBqcC10repW7j9Uxl30thUgpBF78N
fqCgjA+FyxZyVeuFiAKZOBR5fKLOT9J1/kbCcxIrX/U5tP/EVV+Lqp5S5YMV6OSlBTaK1aaiIYN/
R0FmrLXXFLT273lam2d+J3LFfR3sBal3BGbf/Gd7dvQRjBgh0wnafdv6lbddEsz8CRQxuL+YZjb1
kogXd24JcfgOIU+npvaUIuyryBtc2DkMuQUjZ5C/8gZR+9Cppk25lLDxMJqro0wAlpcKt4LXoMBK
XAwtcMyH0rdZh3bN8mlP9IBMMYZ8loXOmfVsv/VGWgmFg+EigLZ+bOPoY/SB+ve8nq5ZEmZ/iJ74
J1TG+98umnwXZDLYkDAg68FMGKO5qv7HCRCtmXjpt0GZp8GnDUD9NS5Wo45BlXCAIChKvxAmCLXA
723bU5jiuylkxNsP5Xut46g9JGP1/wcpmQzeRO/ZYJsPYn7M7iysmhOncfpVJtI5a23+2QZ3Any0
r8wT7rl1qMYeKQbYxUDn1qJ3DISPOrlnhUUU1GVnvsGtRa6/tOed3ff1PVkV8BOFZpHSpeRFm1zW
LVFpVnPg9drvPs+9uzw08YPwpxyLoJWu7cF/AwWbvCHAsILG8fZgWWX2OSItPE1CkySsYMS3sCjv
qB14oLXAfSxNIPZ6nrJH1xLm3Skx4/aF6G9Y0hvq1VLhuQ1zvY8ioL0Mgi55L5AS9wRLSP7KwazR
eJqXxrNxwxZju22i2FnDdTI79Db5mPGdYFpOqUHEsk16bgm6vyIGAobNZ3SvbGdiguRGHFqEwY1T
9vF1KUNQDQntePgU4zsTUC/Mc5p2JIxe7jcZMGI109QxJnoDpxXpzDOUFag3uDSmN1BqTbKRES/O
lW+zausT17vMc6buSC+yyxeJs1kQ3e+tRIkLlMnuPE1heyJL0b4HmgekFEG7RQmev3SSPgGJxEmb
hI/gcb9sz1f4UBHrVpVDREemtXONwV7sen/uzq6juH24BndSDu5RzOX1Fg7eUmQFob5wLHYn/bif
I34gY1AO7VqNCS+z0O+ilcEB9pARpzwZ/A3Pgd+L177XEmq8DeJwG5P27Fe15AF8lrkvD2FX20dG
d3GYZt3Sk8Hz/sibyWbsaJxPubjxsSDpf2oXnj4Ra4aNjqXZDhg6BDZlrZ/mpuoPdTZN7yT260PY
10Dd+MEGEAZZiD5PrVruIs1K3Z6s9Kyjxn3JnZA/bdjlEbISv+AbUGN4sHRhrQsrfZkyWIfUBgAG
lfCSvPVoUxBhDIzZicAWttcwYanvIUWCZvXS77aLm40Y4/jD2P09+DD/ycluHLMqiOOz28n0oWyG
6pXUGjbYEphpNNA/y8p2aL7qHJGGbaP9WziUq9R9M2x00JYQoRt6LqwhvlLpwUYR6vEPtdveN0SX
/cjDlRQPvI2LENW8r+GU8FDEIl2jPQ7uppupcTvlHXuqG3J/k8WZm27YH1HdiFUTA6PVzNiwY8fL
2EJXy9Yu+2QfTwihfHLydZ0Ld8Z3ya0St8wF7iKb3zQ1/d6f+uCtn0z2iz0YfwVIr41PkPxvrgU2
AM4MveqpC95ngfvej4RbV9Hsj+OGtHl5RSYp4IX7tvXskET5HGpjcEj4VryTjR/fZ6NM8XnzTNhS
bvyW9m1PZYb0HvE3QR7jBC+Y+KaalgCPLEZOxQaxHDY0HzFFCi88SfHCuX2ywZ0Y7nTlW/ukEuIv
ykcwHzfgOk0AKbN57L941LsTAnLaZ+zLGrpgPAO0oJE7q6aeNmA6elgblgOT66ivhGWWJ2BqFq/7
OUDZK0tzzCAPMdHNAV0OKtzQLBjj4EyGb9+t7F3jqvraZDLKuEHsdJMIweI3Cak7aOKG8UBnKVTm
SB6puY7u27zX3z1X0WUsg+CVCNawmZOepQAPb5+GJ5cPQquXIlohJjfrGPX6u1C0x7OKmi4CMfmQ
kS+55ikdiRvXtevPnLXqL6nKdEcBJmu2wu4fOwWGwSnS7Fc5Li4oa7iVZ8XeGbtefr9EE6WVs+W9
1XhfN01fDbskEsHN/qfCdwwd+pXVZHx03Sp+m9vhvmmW/tTnQPxrSm9+Eh7OW5IeHBtz56xSoBk3
UIoAtRPSAi0Kqz9hjez+BZ0Zdvz/4hcrtHkOtz61cwNs/ROMZX/n8NYn3RXMFxmL6Vgn3NtjxdoG
CdLp7zPmIkV57I3GZar/xrke7msIfne+T3oMsydUdXsiYlhW+S8bf073LLVuHF3Tfg8TJbIIeqcJ
WNYK5HPyDyWreOAZoD7nydBM0xpRvy7GeSNMh3rR0T24Vj3DdqSC4SGCdlzckuE14pDnvxsLnx2h
/GCkasGXJ72gbZqYe7YequTqKNPe521vANRPbbWif218AqFodnxFbYoXrPCEsh71+wClCTPD//Ns
rbN01ylMzKkHOdKdaEkcDvTLVHcaDuhKjjyzVoBxeyhkZW1x7mbJZ+EPFCITRJOrMpnKXTYmvDCR
hN/8TtcEaHP2tFBarwXozj2VYyFkKDshZyHlhPkU7pEhbkFmZOWAnvt/9wRJDtfQg4u1lTwZkwOP
cvxDVRrHB1yG0XSl72SQFyxExYZWifgZyoZg0oeY1IDhv/WS6XUJVHqnpauphQhvhSxhTh+0cLr/
gHBmD/Rk+dmXmUM+bhPvBL7/r52T8UfSbv/BOqTYlPywyrW3hHKb+1yLCTLzewjYlILQKWlWoyUZ
dXts3chKo6fQFIR7mGSt9lMkup+US/3/u5PwC4+gR4E68EiOkGG7EHKpjovV6gy1NmJpxX6G+kfm
G1VsNfvGp5ik0W+sYaEWbSxh4lXeX+IPGkEGSfzCqRNZK59vDomVrj0GZOzlTk/BF9hSSPPN7FI2
BFLm4FKvxycqZWxj10A4Ts22tYBWhTQpgSH/A56ixF2uCE+sAQDp80JXzvPYg4Ugb5aeo2xq/6Va
d9c4qgsiua3+zDiVTqRpzSahqPWZ+o/8GBHqvbBC7feWZB7KKh8j5uxZ9TZ0+uxQ2lpX28hT+ios
ubxZVSLPc2H5IcY8nIOYGyrceUgpkl9JZ+/gxKebfvKzk+tU+Mumqb/iCrWPEUr0R9HmzpYwXYGy
XXf+fZlbPcZOJjP5qFyr/chYVHJoIaGo2JuJkywqO0xYLz+7JJl/pFMuj23YFw+zWnzOBHotwtYW
D6KT9ESbqn73qFPd9LH3H3yrjl4KkKZd1Vnf1kj5zeSa7BDAEruZ9uvPbnLQ728dFXGVSqQrP/0p
MH6wCaids6TQcTUaNyOLT+IMXkcSBBv+DdNjnOKYWoGNlMfESBecT50/3QBcK5NSKyVHPtm5UOA1
iFl1zJpOGT6Sn+5fiCvru5o3Hn2exU6N2HgH9wAWxt0veB0Qjbz5jgZK8710uQU7YkHtzyND5AK/
aV13jFKIjAlB8ymsjzaXGXn/KE7du0FhibIR/7FxlvLN8GqKVuDU3glFkKa2SJt8xrEy9+SVx6cl
TfpjzdVWk4alNMSTpMpdWBo4fME6sHQZwy39DMtuqGS5z6J4fAWi0p8pva6u4tY/AorDw/LKcpdN
IiApNLVORFfLx90BtxlrYk5K4OpXpJWpmOHlTdza5P2OylP/i0FqnHb10NMViB9ZnCV+b7FzLNbt
8A0YpTWLvP2goCRzZ3sflb1g2+BdKU5uEs4l/01cojby4pUNagRNY8p8JPguG36haAgHf5hM+eFj
yNvqJsPKE02SFoxbkGTnYZV6r2/I+ydUZyG3MOKcE6YzFkFo0ZVP95/v29E2Y056YeGI/NRXASvA
LKex7Yfk4viEDJ6IXdqMrVqPWFCms5t2GHvprUvyR+w3DjVKPHJ+XSlsd12VbFPuMP53DfThNP9E
jsT4RCNpuqzI/OBqFsXkE4uc+VfSbMQramcyTfBiziuX6FoxQkVEHseIz7cZdzJFQ7iVI56I/TJZ
d6a8QWbwymIz09xvtDEFxXMReT2alsgqNjSFyVOaeVLcDFWkk6cRT9IVkhI2ibSwCERDadnCD2T0
D1y3PigMHswpZR12uPSEZskXAUs6Vpa4UTSDaPlHfIH0ULj040mbRSwniJbqBRwzWDjNyhqEQnOb
x/JAxOEjqFf2v2SpuDO9FOIQqLLC4nfuj6QoI95YKGA1icazQ9yVr0TWVxQZhUlfHgxoMCD4E2gw
cqAK+Bucdns/yo6YSl4XHyNWVYZDonPy5kymGc40KjovmebXktnOAqoP+u8aHp+DgMYOHx8tD+Gg
ith8Gi+F99FaEC620xza/4rOohCFxJR9zgAD8OJsFIhK/pLkbbpsFlDyKt8/jeMQBPfkdRTffiWo
U7atwDrPwlTx1pGirjYaQIo6VyIKDhSz2e1xLEpYeMGUie8b45QZ2Ojmz/XHYFdJCjFWOVuGFxaw
3UIhDeyEXUuR2njOhO392WbgAVOmoboDBeE90NQSvCcc6TxkUUNfupin0lZgQKbcF2TZ3q8akDYR
dyz8TusT5Kl9hFJrkFudqgl3WC9FuA0q1qobxC98GbQd7ce2HJ8dVNdfqy9eKQsG4pJEKKok2sk1
ePBTzPwNYPiE9RZndlw4M+badnqGtxKeedgwfiQ80N+x0FPjQEkq2hqw+bgw2wgk56p03Hfej8gM
prL2zNvRW6anv9nNsx0NKjz55IDC7lXRocVsz0BB2AENvE+fcF9QwIoPIf3nDrg7+DKAr5Y/M4f2
O2ink0+YdDVRuN244yO9DuvaJycOIu6RqOQ1vIUWI0ZJ0rfvsvNxME6jptkcOu62wm21EYMkvAf5
kNLFxNnhoyLqKlV+cLquxBgSDnuHakTglLK9J9kSPKoeIX4d080FwGAed6RNPrA5jneo1/Y5T1Rw
tP1QfHh9H5+g5dFzFVpR87moNrorzM0xFXsv5YC9fbCj7L+Z5/3eJmlNuhbgSIPNpoxYS3tm5RTh
JZyc6U7AHVyXjS3hh5Jjw9mQvrSszfyV1+MShYR4RWQWb8iC4R2qXfObxMI8hs1tVInvgA+BscTH
EZ6DUqgH5oBQ3waq5dDf/PoFs+nkiPAphQELLAp6QiUCDCxaVYTrFw9mRQnyClT0exXqv4jt+g68
Tfw1A1P6F9PIzfvYeI8+aMNdEatp5YbWgZ0Y4ncVcm3bRHQugxQEz2TH9ZPVzWti+U8Dg+ZRQFjZ
adoi70E7FCxVOaLYdh2SgmxJF8XWrnZStcqRrfVmAi1/Vxu/OvOkRYkLr2wKMxwWrTzDCo6JxKZ2
ynQ4PoulnL1VqKEYlyN1pjUnzhZdmc0Dfr09NhMejWywUD0GfImz/6nJRqz6wX0L2TBtWe5UK0Ls
D4GK4ntrcu5yonOrgeT1DlwSP6qu7DfzEpjdPEVqgx5cbxcLmujgd+oHkF+/w9Ta7zrPe09nQpFU
s6+Z5sFLAjFmjmW9ENlBeMFhKk++wYSsBUVaOsZ1ZzTZZ8dEL2UCOY4yYbgw8mchBAna0dTuOcBO
fazTVL6zGD/7C3ZxobOMnmQfZXUQn/Ns/nPa4q6DhNC1xnERUu327MZVvncDecSz6m1k6DcoO3F6
wKBcbhOdoiU2/rxreu08IvyHZz+bz6D1UJzj8QWsjsdEtGxN6s1n3JZfqRgCwjcaRDae5R3Op29Q
kKzZElolMXMCjaDq62YyTIiHLk4yPg42ikpJ8TunhH2ikwNvz6SCjZ48QdLOnb12FaR1+ylwHu/G
toER3I54h8+UdQZybQLuBr4ZoFmFWE0hRl7WPP4eMpLz1N4cDgyxDLVz6W07A35ivNHyOJ7wUutG
3rc4QHGli3Rj04qLuEZbOTPrRpCFxhPv9AciYxjURmFWqSn/VS4fnz5crKtmFjyFtu4OIF3GtQ6z
5hK7/WvEBvI50S6CU47R0dA+2sXuXgXu9CNsn0eFF14CdDBeYoCDAF3oHeQ10FpE9g6wj4r7DnbM
XvXWjwFhvKJcq8cqTOIilLKjL4Oj6BBkOvihZBCvSFGODYX0hF9twxaqjIS5x0Z2R2yZtnHfZpcT
znWzdb05PpaBxZuX+Tk7pfWAyAEmYD8GtmCRQZShogoAfmTe0mJLX4FH2pYC7VxQemjJT7LdPV2l
Q+lD1QjEwJMcU+YKwldPjFRk9y3coR14qXbTRip7TYX1A7J9GE9hZgHQJCP9h+nYBioDvXqP87/B
PZ1R9W3Vk79bNBW2yKfjdGS65h5s3OEM08Y65MGgHmlkyT951uOSylqPnyWqW6bm5pFCiODiuGYX
zb9ek3koRZqU7A0zBo5iIYHYEFaU0pFHE6Fe5PZQPIal66+i0LGuXDfYV8bvFvtNvp+QCT89t5f/
mSHEQSOSeV6bPOmcI0tgHvfZ59B58YPkVjqjLu6wFIR3ZB0uvhvQuJrXXjJs2By81wY7PjcskKqe
x0JG8081lZixm4EgKZ99VmX/ZV2Arzxqiw3/IzrZ6aLms1jq5D2zaK8OYydYI9OFtAPJ79md/7Wj
MU9tSpm5B5IE4aD8scMY90e6XEJ6DB5ahePLTqpLW7Wa3ahTYGEu7G1Fac96wf9Rrnw/VLt5HMJX
lsNkOsqBh+VAj8k+dzS3UhtEl/C2ah8yNEg6lkBzJIktzmrSXIDKr17YstA8y9d68uwGekdavPLI
4kBi70agjePfaxAFcp9NE/BRWQUPbPIfktvYCCSuvCuWoT25de/ssOY3zxR0x9RdU860cWwq3GVC
zLJiXPvCVUVn+dC/agtrXFWHkoa/BmqSCpilbHbNbXRjjrCDvk7CnOxheg/bZBf1GK1qIjbL5E7Q
12vFLtqp/kvcWSkaPiy4KwEjIVr2XZ/lwVuxUN8yzfmD7UuurFb7p3qMd6UufjqrBHQD6z8CKChn
fplkzYg3Jf911jKcyfVAXxo5r6G7mHsvilzE+kzv57S//Rm65EE66e3yk65/scKk2yci6164Suet
PTbgQLyqLz8CKeWvPYn8F5cZXJU0a7Y01TV/cRA/ZhmRmO0w9B+duzwYmSMxTOyy1j31AOkiu6t0
1H7ooZcE+ifBkbxmYZUTm5rsw+jX5sKK7FYjfcO6FCxtxtRsfQyNa66QHya4E2DS6dgsHDQe4eyj
o2eSI1OfZKtOU8U2GFVtEWLrvT/YIWmy4bb1UK/sgp6lLmJyIUl3Luy6eO0WtjFDYKjxRCs17A+b
4rVxOVcDKyHwCv/3MITRHij7PxTvBaB1ty0hj52zApdlBuL7yNfEu2usdD/NZMBGt47zTYcUvtG1
A9c6G0aLZTDbDV+9ahw5K7bnwFUEQ+9kV6A6fdp7Cu/WqF4u/j05u9Hm8QwbOu4+I2UOwDgqdixV
A3AmeixyQllBjA+DSA/tXMGcHenPy8+MX8l+wjpxMfUHhh7M2MOLRWGZhDGiyB5hVEBLXyCc7JOg
CRm8687Q1wZn1IK7tx9GTIf1WBzsrhW7NvCqJ0NqcNtkN8Uwr+iB6sr/UXQmS44iWxD9IswgIAjY
SkKzUpnKsXOD1ZDFDME8fH0fNt3PrF9XVylFcOO6+3GG4cK9R056tIjxETCd2l+4+OuD7Rjzns4/
hm+hIPb1vb4NS/zwYNQwksB1LqA663UZLixZ/SapnPxps/aVB8iiuzOf3koH2ztaq/zDZZ2eBptw
9SPTeXMTJBLpGmWBLLz+u5GSyMtmsJJHPAq81K4frTtOhqgM7CaMbdY1bqKvfjfccRK+aAvr80x3
4QZyyW9/KKsLMJoq6OaYaXFYu8cz5ONLY+j61LmJv5sicoiqZG5Lot9z0fBydCZnj13jLbbKu9YN
r1IWpBMojkgdR8ahR4+mSVpowouMGpWPiXdoB2W8EnpcV7io1QKb7vrsWx/2CqlLfcYcjJr50ZDx
y4LIgx8nq3YRDuoXI+ye8wzWLkOFGbCxMQPt1elfEzcBxwwPbif97DCxxgo4QRq4TRiVAsouJT30
Rv+S9P1A2Q/ZjQ3W3zTCT7RW9yVu8qUlyRWKvNZq7/oSzQiawAD2A79PrR21J1bCTS8CxssFGAT3
rkmc8tikMRynENKM6/0L2/jq4KiGf4pKk3m/uA64pwUGyUGMtrwpjvaDkZIDnvhelCEvRzgmVoBz
lystK9Nu3OvQG988GVW7RHrpGw0I5xpN52ar2v4hXYNg16fhl01gdwXuQYLTvRegrH1EntmTteVS
5JHAmSc8O9XCXt0f5xERDE/wzlyHjp0RMrUSz6dQO/KjMyDiJ99wRnbtEGEym8KE80I6+pZD0T+r
BYAi31ytvv1CtY/GsJ80TAOELhb0J3z/uBRjv0susQeXXzBwbHC2p/clQz3p+xohnKfjPWyKZDtp
q/1aEOpYf1DDDZsmOSd9FLmnQuJVrdiHMMuzGQMiDa4Pgg/XTZHH9oF8Vb7jWasO4A4aci3Q/RwK
54A0KyzLzJ30JoEi5UOZJuMOyY5PRubGF1MoSHwCZFvMkk8rOxI9VhRnjTOSjMnMq/Ei1FS8OlPU
vQ+1rJ+qLDL3bbyMbxadAGzx2BedW5c9hSzmSz5Qq1OJgtmQluB/oKx9xslxTVYp6p12mAPBYBVR
0ud72pb0U61be9+31q/ML8/S68Y/A3e4CzFAi7OXCMyE5mW3/2I+6PyQFY6Lu7CuoQMk6RJ2Bzoe
RjTWMHzGxN1foiFy00fOssbZj5Jt0Mm1Wo59zZWZmCdbiE2s29ZCoKnUR02GInAojX5WCWtpY+nw
e2N7LB3eAVn7opT3x+qTmF1VYx9yqFrB5M44kzPhS+jM7hQ4XL32C4PEofJ4bopewVGaiBJFNADh
Yq9X1c6cQOKQvcW27mTL36FL6l9zof7OZese8qHJAlTwOMNNWPAss247LgBkXlJZGN+erkKKpNYU
OyZigqaeoJUX5nHNxTTvNyBm/0LwJWUpeNusjLVtRg/ngYtTt607KmX4zcPEiNd7PXf56txWkSZh
T7zciWhqw0jdie3ipydZJljm6mbAGDvXV45MiAR4xjFkm/382faiAjNElorDkrLL/K23ESzPahxT
zBtNydcUxhWWxS5GGWTBQEtMwieyx7bjqgP8gPaUlxiFti42sgP+tQZxMymaD7phCPhClnHkuYB/
UI1PCpMWyq/RD/E6j2GfGAi+Vgl2PLO/LpiYwa+4SgZLEf7HtL08HNLU5oaoujiyohpOPZCFN6LL
CsQI1sCPWg3Q+jEkFg9zGMdDFvsYLzv+ddNso39QKPvApxDzTDD+m/xGeVywsa+WOnphi7Wd3Zhh
iu7hqNRlYKvKeTC9d5dsgj+GBYsFnj9Y0T10GzdIfL6XGN6xaeiRZa1Iv2iLac/xgIzPBbcBXqoQ
xYja92cT6iiSOntI5H9EBvTyGDMipXx0ZiBk/yZJRmLWjj2xAThFaRYNjh5ZFpZrbEw27ByyA/KD
nQa5hX0DS39svYts+EjnkjXkPEO6IfxvY92T9b82LoB9gipl9y6CUc33jLbdTR9jNuL52U1l7z3h
uHFvDX5dUMagGmsH+XeWNCvxPvib2L21D4s5RgcbPyJhA3SFNgdPhjvcqV6WHiOIzkK2coMazzTU
L5tkGfKV+WNZl96M1a1lED4SELFp6IFPCrSeQp0aDBgWtvE8WQlpLSShIKeefbGrhS3C0azRAko/
jo+dV5O5TuB8O3nr7xr2MJhNOXm/ma6wtIed8x7G4pNPdV2B49DdREZ6XUK1fJYOFMOqHTG2NYJS
zSUpn63MHAJvmHFVp/WDNlKk+xC489p7Yf2L2H9ABFxFHfZ7FvF4eBT8R1aZgRU3byrQnpBZFKcv
35652XkNRh5tVkxKKa1l9L75dPTV5YUukp5qytBDXmqzIF0n0RBmIQUZk8emBbP9jnzsprJTpkh/
pDsKXvhdp+rfvHg/HXF+YjXwSTqD5it8Sjmey87BCrpQ0h50UgnuThIHKJRCiJxJWu2FV67+maXk
F1zkO0k0ytxd5Sb/8SJ5IepJy4JFlB1kOQM/1V4LagYd1OFjhgxCbmHupifev/XLRD5zPhE8twlU
8bcZp8HMqcEOsKM4xnlOhXXu8L8eWaoWxzTtKAoRVPWh4/k7BIIKsdPCsCui9DJh0nh4/rSLoQsf
lGkjgufm7yUyDkPd0GWZw1qsx5z9Viz8l3mkXUFNVI/ksz55mkYqrGDGV0SlL+DHxgx5mtwFfmBt
fZdtH+s9HaPAQ0Z4oaUruwNDaHMuFgxfFGTqu9fM4tgk48pyoDLOFwNhAttH6UnTCxqV/5z6xmO0
RbVzYOHikjXY4eajmKgBqjG7N2MLRKajV9Nboavzt6Z9DfA+NfaXroC5sgYjvO/KHuQcTOm8FBcT
8vmrYlVbnbEMsK8YmvY0FNUI0rTxwqeh47G9I+tWeTBVGbyHeC76cS/dhXDsDvWvbAnfFOIyNevh
XQ/165RNj1SYcifq4TfRoklv5wHPJfshJj+90AYJ+pxobBNB3sEpFWFnkwAIdhM3w2OR+PwAJ1P+
nTpfn0P2dJgbWf01Xv5uGOQPo5k9uokpLAagvmmIvUcEcyd07WmK2E3mWHwyM8N0YeYQikJCwWxr
Giu/eAstr3LOx2vm5LDfLBXV21x7BW/bdDTFFssCldzzKD441qsfpoDlU3O5nIJmUdMru9bh1Vlg
kKeEsY8WG8lzbpgfKyc7oGSiDSJT+G+YoDsCP/GIRdzuWoRKU59ds/ZODBOAL7JJBZjOWdgJqlqe
4SrMOcnkOiUVHYVXyVspuxv2YI0XlOD5DF/FxcDl6e6I2WL0kTqwMaXcU49qGMObZS2wpTuVfc1F
7v7SVAo9nCW3P+h3RRWoi8HbCADRPEUDBUJbxKqIpEhIG3bBSsAHcwByUjvNe8ov/Fnnld73gxOw
raAzcSGuu+e3KBjLBkkUmlM8XM6uCpNHApLtNnqgzNiJwdMCFJlO+2SeiK0Uo8y2sxrav16FNt+q
mvUTJ9Xec7lkV3x3jSKZ4wDoBPj3mlTaEZBdzXeQKx7ttfiaKZdNkx0IKQzRiTfvTMIix6Tw1VO1
ZP/BGI+ChVAxATlVn2O3eSra5a0CWCUGJCPQTJTUGEvz00VsD31V4ch2kQBH11EIjEVubFy3qAFD
xLJf/1tvYZnkfwoMIYFf9zVurMRfiLIa2b5vQudoQnnGuZlXn4ubHpykeHbj5F/mcggQwyeT3aVE
FJAheH/psV7LMaSiKDwx0m0UQ05Ke+C7EVTQoGxZoBHza4uPoXMztDIg3OxhOWAbHE17g2v/yRzs
7LYMZO5bts9sbhCKdOgfW4xkx4xbgiLnNr/2dL4/U55c8aWZ2QL39bBP/E5eWN9wdVZFf6jINF8j
MEM/CWQBkMKgn1gn+1w/clHd1Tz7R7RpgQ+LKPoy1WrfKu9HUft9oQqIkQPO+oEjB06rTPkQeIz3
amJGwNe6kAVzqy+NkuBRRrpQQtMNciub3jpWnni3/CmvSLbk9X8TJh1SvPCk4n2eKPGCv/yFKgf7
3K7QhFB4T5425BNOQdRMlGXaaq0MdH0cvsSolDvqLYXa4afv6APpbT+ACDm/131n/Y5crMDCIyXV
p5V1173FfFPDdjaPpd+4O9lUxb3w02lnk296gDWU/n7mH5eb1rYHaNlYnS6InPrDlqpu9sMQj6/Z
kIunJQ35utpJeiQfmZ+ZBVFIXEFMHITlqq4z3CId0fI8GjgT3DrvhseopP7VNZHzH3NMd86i2Tjo
wUovftx1LvsOwzmA2rL+sMSPf8zZwvbOkjyf2/Kmpvw2OsO9QkgiUO8THB/zJH8sZZ/tafVYG1eI
Pm390bUh8hpUWFNZdSq48fIXpwQ+TZ80qgL1HFX9kyRAgUTDsc4ilhceoXlUwpJ1zmYpS1Cxo/Vo
6olfhGeWDvf8y0rbej9yW0m3pknjvXRUuB+nkjIxejwgdPj0G6J8nuIaIijbq2qZIRohSB/LyYpC
gh2dbZwMTnOSYFU9PlpRGxM7GCu81nUp+mPa8bN4XcAXAefMXG7GDthpanuozhwgbuxoIMWnEioU
dwemzEGCkDxYbYh5d5GcC/UIxUxSTcZWfCAfSnewa/2JUS3vYBKo/NZ8FP9iteSnPh+VgbbDcVea
tIQEI3m4u4eX7AKzyt/zDcyf50L+Hcj+BaEFETmWwAzJFjSbkactHYlQz+5ArzoQivzHl0TKSI4g
w3fskP6lOmIh3ln5eGilcRSyyAnxlS82dwv88AQbWOhQ2xDpGOcLwDAkAQsRxHINcbB1zYdCfuoV
4DrJXZqD2I7qCSAVwuYe4x44janE5+0O7nRbSO2yC6plyAKXlR/WRDamtufDyyrd6hhVyAe4p21/
eZNdG7tB06j2e9BmkdPYUMzJLpywwm7JxfHQ4Y7ohw+QSlhunKo3r4ou7bOfZob/SiebGyirBspa
AlEJaI0W/ywiwS+uE4XDZsLAtBswFnzFLeS9TRY79q0O547+Nazf+9RPlvCAz71s2AEVw9o8iEqf
TR37k0m0XfLKBXCyA+CYrLPL2it2rTGlXzIW2d7mFuF+cx8f+5Mx6DHdO2ZLISlULXxqLqf2RcxJ
/VI1QKpgIIfqGwq+Kp5jFpjOaysddCVQD1X8MvAyqAI/9HV5B7ktufbRJt3r80AEdNoPMjXkukSL
r21CoaMek9R+Rdck4GKbkddu4KHQRLjlHhLtk5DYMmsa6qRZjAlqovWSX0mL2lRal4bHjD/JeRhZ
ZlDzi1LFAuNUOCpj44E3EpNvNcDSSmhm9rQzEMzOuYNtlF6m5jK7wspfJwAuxqFL1GiGG2uoK/Yh
eLVoy1p+NQUddRcHhNEvgqpin5cyWu64L9MmaMI2mt8Z1Yjxs2dPyj+e08oXhr5CHXLHCwk49iyQ
2kK2T0ZuZhZ979nofpFurvTd1pZcDsgBuFs2i8VucDvHEFf0hmVTD/8wAwAaGiGRsEQ4vPEqusD0
1picfOLx61hVc90ymb2w7fp0nFf2icCi/OU4KeXmmNnkjlcE7a9havVPCUJifo2A1uKkwR52WtKm
cJ6sCijvjcaE8sHlL5NHLkAjx242kR4OLWCjmzjm977JPOhV8GN6CJAjr4uZdQJvS98vcp5WR1A2
0KtKWztOneSL8dCmWNHUxfvcZH39CeZOpfwEMckDJxgOTZgivNdU0IZnmsRM61TEXTRdEdpnSesv
160tiP34syqaSu3GsCfIMvDBX4tEOuMZ51nZwpOzvSNGsFZ8EPKl2dShQPTgMhv/Senp+EAMqeWf
ZHKS6yg7JlSJhhqAcMnOkGy6ez5a5dFcIyWVSSfVxtCs2FlouKvBH1TOBxu1jDrKUkXhd8XEOr64
eJA5w+iYtgvDodClasv1ulv0JJncNkzGfxOx52pXyljVeww4U/c7NwY/+p3SdT6eTTGK7Jp3qj8N
LhtT+oSafE2kjw3OZCMKzxrHkfnAoD09iCWCBGzagZZst1hA21OHE3P7ecK8JDDBJRwXk53g/1qk
0yfXkiRc+mQWghbHaBbp2cY4rmHUxA4qGXflIWeBSJPDsTRT7L5WHWW4ZOzoEQ0+/QQyb0jd90VO
V2SXzlcDK3eH4CyTT2Mp2bQ7JR3J99oODWywNigtl85vdUunxfvsexzEG2OiOj5kBf9Ray135RSa
D6/S5UkmbvcrEr6roJwIiQ1OkA67+Aus2SSBcgv7bh7Knl5XNh7si9MqObAUo6RvHCIzPgibmAMH
O6EDThz6XbomxLmNq7n6tt2ot5kU0oHo34RWf9KROf6hJqr/WjI2mjHBt7yfAvjh7EObCPrNaruw
Qn0K21pg6crbBV+4WZvVOQXOAWY1i3qWbdS9FBOyC2RpwEEE5u1FLL+tXnbjBx0UUbtPpypdbR5x
QpNHPSVeemhG07k1XMWXh225+XMG50iVG9I3kvQ/7TwUHA26fo5nGhnwkVHdt7F6g/6fsmQJFAxo
texg2e13l9boeoeFZqS8JxM2fwheIhH/VVxm4C1CtbMOMf1a55qd9oTTVBjvoNUgElDZ0XtQX1eq
crxtLORqrnGtACV79jKs+jUrpJRa7TyNsBWYYbVWXFslNDwbcjA2BV7dU9fUb1kNZUGuNt8P3Te2
/28gItzfSZ1WUOXlQOTFQNzECvNkza3JOrMyVS7PHo2u+yrEO7ltehhW12TsxUCzgl3GJ+0xIRx7
dP4Ay2L3bjcJeDQdVVxeV6PNSTlwG/Dtgvmhzkr9YfxvAxrgMBVFIDaffYF0edEW1r1H564Ow26u
BHTSBmkTbx99QE+9lXskrxNy4HRmUThFk8BUCLsigzf4eJjzsj4N1moMNFcnzT7VfvyPngzLe2Jd
6RZP+C0dvKC+5dVEgi0276wiU6mIdKUjrx4Vm521t9E81d32oxhlBbliZy8QV3cMqdl8nTpesM9m
1bD1wmhUX1QxVh+kPCZGpdJoP3NT1EGWFNr6Ym4rTgnTCcqzjFzQL1i223dNwDxGeLHdndmgSB5E
FMLicmPvlBZN+FcB7GeH3usLsOzwTHXzeFWJVcDL4Xfg0Gvc2g3+zo7wR4q+By9UYidouYghdvE3
0Hh2nEMNUAMmea6O8R5LfTvtnFiCB8RD5WAfsx0EWDKLcRBZxIUvZeHHa+9F1y/exXUEJK6xJ8HS
8V0gAlfJPj+0MAgQiUplvnvlim8GhcVqUSxJEWSolMXWr2eg+eQuucflnCrbdKhVTmddY29jZueP
pFf+nT8muh7+3X71mc7xXSFuiY3o7S4+MHi3WImp3pD3BrfuyfAQZombT3gOAZ/idYtqaSJZ2POH
bTnuh4gH6yXrM2Tzce0luHmN3XQ3k8aT8taxggn/FCh8nBxCcZ5CpaPe6sgVk40juya6miKV5Eay
8wlTRjmvCb6/R2NMbF45mFLeoqlQV6W60Ug3VNgY+W02ufPAqIrBw0+c+3rTFob6YjK1jBfTRCb9
MuGKHrA65R89sbrxD65c+Ge8z+34S3WMJwfc7Hp8lOkcUwIzKbw87qznXaOpBKH7VjkkdVT1YoOr
nclXc3fdufTo8GOrCFlcliId8H+t5NbP3mjSgEuxfvCdCIcreT3xRgMJPeQml4ZTgrqq0LRl9EV4
qpt3OOR8Hi1+5OElhCZJnlPXATCQnnqk0VBbu51KB5VJyNh9kgMXpDMwxkIuG6AqM36oOkpWjIQN
AeCdxUaEadtmHz+HPjFYMy7+upbHLyswQQboWaON54sR+hjOwj8BwO+Q+HlMAnPu6+hiT9yntxlu
++Ke1i4ECFZZzL75WLtADzuBjCfMDNpHpdzWwOElpSJZ5wmSuKrFkwsD03cD2hzc6dsHUvpkWPz0
xI7N8fjRl51hlzv6r9oviNk0h9eaQcQmWdFeoq5WZxYEcbrFCbEuC1yHL5yTOg25RAvypLexPEck
J+m4ln8q00RlW2Hwxtiwg8WOGCt3DAh5LVdWwMtX1Fpmc+jn2mX10sxUAvULhVYk1MYt5j3nWoLN
g/Yn4zLdZbSHLsR4w9b4wO0ZnjzVKA5D4FX2oxJlPb0kpD6rdJvDKCItltWRJ/dWZ+nmpYjnEekC
HipRAokFlS9BPQAjsYcT+9jhiiFLUJw8QxgxpLwqKDD+DquyhFORVq31XQOYd3d9w9S8TSGUzNhV
rMTPAVGpcjxb/qpRVbGQut5VMEZ8rtFqlHO/S0e+k6hftE/ndHHzOHD/2hMNjHbR1MvfKdn7m8e3
9Eg9t+qo91uq6eEYJvvgegzBoXfkUMAK56lDyL5hIe/a/tTs5AxdLm9qPLW4qsffiERx/MfTtA7f
yErnxE8FHYF7wSIzxIWZtln3Ejs9YrrdeWV+gABkyQc7chj2o7LLQ1yHBjuBOiwIyFFkpwci80fX
JGMapFVaXTAQ5MFQm+oYTdhOd0XF/qmfJOQpVcZqJU9GfMxLc6OOmFk6kmPbBhjr7D2r9BHPFUpg
DR0n7Yu3bvKy7JqZ3lhhcF/Mv35cW39Z1MD1rQzbt/jXQRB+1zwwcrc04GyiqQMavkncAmm5y513
8pzOjuBED1SsNC4msWeGOnaDlbHTuWeVkOHyHB5ICHgBH48ow1/L1I7BAKujd4CSRQv8zq40xLmO
HHNNK6Jv94TS3t3c0O4vs42bG4bwBfSSrg7YE+hAQUZKbXw/c7+HNTYh9lc9exuYgU7M55GKPgA0
2HCr0W23lzUWdbaW3vhggkurdwhuuA54yw6KBGHHVKPlzFugHjzX25YO3s25mvCVw/2PthUdmniY
tTFnL9RHL95h6BnVTm3nhPLoVZGl3/I1X8TqHZDMr2mYJ8iAJbypdHVOa31eAJURClem6LkTLFHy
giu8cV7AaI2kwpzB4zLuxwbEGmqt9TieoSvGDR19JWPPGwQ57lE74a44zMo3ZCDdpEdrXXg7tlxr
dBo/ex1VhJt+wEuYYbHOKtJzJhIUhSEUU7aBVmP34+SrDp6ynjk3yoN2w5WU8ivR1e9VEvmHRFp2
vY+EFXsYuaTzVkyt/9r1WfdmNX78M4FWML8liIYV+O5Zf7EdjrjMMzk8M7THgEniCUNCJuuRF3kM
5KfhV2n9isWp0UXxm9HPxn8sieaHH6VOSN2EB+UWeB/8r2sIVe4l5LL+U5s+yyLOAvcNKDadSHk2
9vM9B49+037HHx50gk3vqjMUUeDo2hE0ota0QPVuXDVBYREP3TpWPl+MFHmRLlJreJviJv7l48Cy
9njc4+LZ0yaJktAnmxWwO+ZUMyfmiAj38RuQSkOeZ8frJ+aeHDw3dCtZlQC/M2pSUD7Q6sze92+E
XbSm3rWmOqhwWZVdCiy4OQWrlG2SOokdK+hp77gIjQANxo2mbbQ83nsBdsBweiYa5H+RBMnfkaTH
IWhQr0+qcCH9gwV6LALp5cyV1C3OEcrn79hshg/PHLwbiQZjZoXhzTRiC1ChfmSN3TfdlvWoL0vN
TqjCRMW76ikZUP7oDDb08B9VNxhUMPEsSGbABkOCl76JeQzY7cKCjGMdzrmHIcapjPoy0aFbbRHm
kYLivh3RBamrotRXem4Dcxh/3vQ0WP5wH+pOPYmkKl5diIbh3ZgyWmpFOEx0J2vV+dautHTL3Bdq
vwoE7MsY4H6dHJNey4/YobHuhEiv2reW6YXoeS5ia+fTJKO4SmsYuhvSkCOgGQNgv0XB4DFsnOS3
jK36XToNmJt0MP/kae6fscHU/7rE7K5p4jkXnUdRfhD+QE2STziCdd1YJH+LuV3hrfYSDdTuGO6T
ChG3nto4jH3uhozEl1majbjieW7roz3wJ8axBd/Ij0uiWtXkJTVMZOHa387QGSei9u34QTLNN1m7
cyEF5d6QPf6pPF7+98Ip2PWiSiyV/1c6rZPe8rFP2TAJIF/UCfBKwWgX2hPvF4t3/66kRNja+ODH
jsOwJMONawdualLyXBGmNAVkSJ2pXqgPXpg0T66b4okdZ+3Tdj4P0aMhbtYH/WxlAMWX2LbvmF2M
HksqI/95ojiD/8acEpYJbW98Gng9vAi1zHdKhF39TOtQ/l9ZRqxURz9y4T4kOiGGtv7swNTiVCrJ
M+9a4i/GwxFgL8qjFVEfAuB9bnz9Yjg+MGQjleDzNgNnjqjWcuAUCL2MfcAeKpQVrlQ1ckvYIJyO
BgwPLScIX/x+zyG8U0ocpO6L4dNAEYztrew0+TDWUckUHdk1A40W9rIqvw5Vp1ez5vTBwshCjjXS
HH9EoOU0GfNqaXbo6iTBWaVM6t2hGA0uONaR9Or4reoSqIGgZ/SGV5bfXCWS06cbTgA9OkgROZuS
KuKSX8yUpaaQHYBHTE5F0hkMPDdLKTM6QzpCmdZnUTQd8JZ5iCPzxjWyw7qXk9lERLcrJyMjQXAE
q5znLAbbePKx6Fbshk7MuxMfXlu5x8IqSWpEzWRQi+fJk+2qrAUiwlQCExb8ifu6ho/1D8Dc4hCN
Uh/smiv3j5Lrl6SnpuOkfIEyOeik+DOltki53FvLbqDwXO1o8+bbOPY1i9a4p4Tt9zKSYz3mFdeP
p8RQuroLYfT1vsEaFm2toXTyk9FOpksI2ynlLYsyDJN08hE8obnnOPH9B45pj67542DJzw8k2Tg2
U672F3eMYOkmWV7fgVfzKg8zPd0qFAPT3zRdVLtvObFL55X0QpFHG8xPRoC1DRuhhmeF4c8fP1EC
ITIkvolNno1RhJdDG+KWM3q/W8wgxcuSlsmry8aWuxt74z/UdTDaeU7UvFhtk1Y7Gha8S8lz/R95
xwVyMinegAsZyyK0TGvKNpKrxwRPvSrcS1JF/ANY9xAG6V7wwHW2RqOfkNcSCKjxYtfuh2up+Qig
wCEzW1JVyDLP3vQqhfNbZvWptXVm3FvuQFg4LFtO94rzFEUUSaFYdlOrIhfXi2+/JQABcUQlfpmf
E7TzrY8xude7sUhFc8NNmxT/lTHu2W/HdYeeKkNM71s3bLtxmyWmET7HBgEhlHWHCYFUbCXcrwqw
hzI2ERQy8UkICJEMU5efnTAf6ZuYHNA2aA3yl09PXEgkif5jqn44jdyDsbC8KLjlsLy/GVaYhT9+
xd4KYhmHMnDdb81P1D3yWDUd/QWFadU3u6UP+WOQLMD3aS+0RQjTVCpAjiI5F3XjEpBCoIFYoUMB
femcRV29Gf4BkIpF3UqaVhQy0Mzqww9y9jnoN+At39h3xfjX0EEZQjyC+SShbC5RFSEIlfXn1MMy
dOJAW9wHpd51BCLFCFtmZo2OmFPeZ9/zxS63OrSwNDIwxqX33rKl4qauCzX9ZX2OjZWb54xrgXUj
yVmcLBpV5sf2+RNuLSdhR+FPffuW5XHpbAu2QV8zZzFyqOHGBRPYPL21DNfP+TIYPFlx/QlNxznW
2uqXay0HrqUJ0Ne9C3whencsc2KZsViZ+5c7hkN4DXlLvOZx7X0uFEVE0V6IBZTHxOkP/ENZGXQs
J0zfyqqKwntPUn9PcQbY9DZbXnsLBt/a1DxE/bsz5VYc+MMMQZXisrrsXnjtpBiei6KsPkUd8XiS
gon/44jxvtp5VCxc8oVCWtrInWfLkL5JGKEeBjZq+YJhonCcl5n7gXnqKMj4rrzeSz4xGMExm2ST
0SPthfZjqEJBTqjOuBLFo/MlqKs/k0YmU8u8KqO3DmqX90JFKbctnhz/1zxMw8G3Le9KD0FxaazV
cs+SNP9kgJ2PrH9JUXq22wVUNgNMBO/fwQPDNjDfCjk3nwQlkuk18/JxbjbVIPh/rhtSlo6Mtn86
tOzVue/SfQWpBn5SrwnWlUWjgoUbM4GXiLvgdul8O/kJwU5ep5m+xrOV+hVaXda5+iD6hQEUNp8+
xEmfIso0NZQXwdBKjBbVizbfyXW25dh6T5REM3KTAEHZzarC+w/JWb/0jhjgbFBX1g4BH79hXktf
jc1/FpQf430kKm5sFxJfW80h7ZwsZTVQwCplDLQy2EP8VzGf5qdmgBohaMVQV5bZQ3O0CSgPO1Bz
Bd4ov8303fO9kTQcNy1D/mP/JEl2G/AW9CPHM10FllLkEYFjwskmXjwir0ojj55tA8abmUw0PgTG
0tbeI0obIqXMMOEWiRP8BwAv4FUJmTkj4Pen9E2PZoX/2ONkplUBRmEVcq3fhYv0/ixIShQ28xS8
R8A38Flk0JfJUxjUZzIVinzbLsXo77gTCfu3XxLg3UJQRiWG/mPODMN489Ga4BiAGCIJyLoAiezV
7gzKKmpUUOiPLjLlKIpAAuvq0ZQU9wCQXHhORLySapXZEUVhsxvtR5uQ9gDG1N7aqHFveOTNbJ8y
nawKuTl7v0qws8CtYlGXe0TpkAArhbDnaazK96JrGgSPtJ8jnJUrvJPbLY6+fcyASsK3B60CWC/K
v3tOsOnuZb7ILlbaJ127N2etjE8NfEv9p3sfOmMX8d45w97CnVdb/G+WeKxP3+Ac5AzGDM93MfVm
tmwcGxvXj2m6KZ8bB4sPlhg623LEzt954Fj4EX9pMNjLJ2kBN4KnkxZx/1rRHfiKdjtFFCl40T8w
2332UteeA+Qbp8IhN/gMmYoVficqPaX/TeuTRROBncy/5o6W4ziPUFmJhdobb47wYCsz4gqBQLHS
k6Iovek+qn7y0PNZAFiSvxI3cPeuN7BrWuXv+Yy9WzafTTKFP0h4XvVr5EVBdSS+bsYjI2yatxJA
A/x4doCP8H/OzmtHbmRb069ycK6HmCAZDJKDOXOR3pRKUpX8DaGWWvTe8+nnY10pmYVM1AYa3Ru7
TSTJiBXL/MYqaQ3EyARxfxjO9DPWggJSHIkdxD6cyXGuKQg6Vgss9Z0aRH9IJlGcq6D3mk+AfQbz
aVYJqPaN0aBZsCnacsRTpPWIIzKAMf+MaVEaPDNiMlhTxHBOTQ3Pmj2WFepf/IkoRCOnCRgtRe2u
dB37fSm7+GjYcbkt9Uj8Y0Prg0sPMh84Gu425YOaDNyqaIsB0Jo4kjt4CkIAogqnvZ5nFEEtZ8MZ
TI32jvRoqdBwQlZDWNPHSgNmtZGp1X/L/HRw9zH2lSMKTp6Lc4IZ0Y1YI8yeYUhI8ECfAS1/zxim
bxlDMICiejZFIzQI7vY1Myk1S2CSYaw6w3KKTwzonOnoQwCNKXpGB+E14mJ5CKyuYnQ0Fu8YR2YV
lBwrM3+1gSo+O1qrS+R7xt6aAN5o/ItNNnYfVFa1D4B47AO+ORrcndgAcJH1SBGMru3OLf8MoVc3
66avZlOESFmJof8q4ENbdJigh4ouZQuHvFd5IFnysSbM3GcGTLzjVHMijUDmWtA7ceey4OSmkZ4/
+26RYrtHiAMq2ebk1x4KKScQqHQXfXSyky3p1gQOw5WFuY5B4Wb7vGUK6oNBlqikgy88pGqwYs59
V1nfQVfmUUO3ISrpC0wTwEnzIKEbsEI0isD5CAI2fDfVaZIjbOB02oducnpszUpXifdDqTfiRCyD
REgVVv2ocMD5EAut8L7YRatZs+SEUR0DzzB2JUSME0a746OUIzNZLVTvRkqr+lunmMGu6cQZv+my
5OFnPBmmz6Vmk7VRC9rr3OG1fsQjMfxcM8VZg4MtrN/MHqbihIOme05b3HXWKJ+6zKEi7IigEuNv
cEZ4P/7AvQA1iZLA1LahXbpMr6MUXuOuTu0JCksfckSHU4lwHlLAks4v/nc4o+InrSssHhBEdfto
rSdkDwZAlw4G5SFuhLKjjc/5JNVNrdZ+jnoqy03dTj3VvTlqHwpn1OAZp3ND+2ECTu7v+wimDmZK
rtX90BFfjD+N9RD7CNGJmraE1bvQZCBa0U32UZwadlqH46ZYm5gapNqqlQVzmNLBEQRJ+8Lwxu4J
MoA/lX9sUbUdtMWuGKFRQotqBvqWObi1bNx0ZZA14hnV3AgXcE9jtF9/Ck0E8740Tt4N7wDqaIX/
2yXZjrwd8zMOGJjvAbj83mnBG+OzlkLpfaTWmzDjkLZw/QQhC4QgDriKQH2wRqrPR3r6zrRpcyP/
EVZ63u0jqZUMkPTSlO0+4iJroesNEISytZ0C4TQPjIuC4HvQSSLWYcRBdCx2egY+zmr+/Pd//e//
939/Df/H/zf/kCcjhkb/hQjWB0AgTf0//63r//1fhPX5/z7+/p//pgxBq9KykXQha3MtOlz8/V8/
n0Kc3vin/5cZ+2kD+6r46ammLDdUPv0+EYn+VRnUE7D94GlDnMeauxbuSPVSOUzuh5i5Vgg86fav
sS9/jGHT5MYxwoXTqdx5gnr5Y5jejarn3v8e68A9Nros3G86nJZma3TpmO6xU4EOXMYBKcUbV4aU
b1mGsE1lot1vysuVDckMSAu0/iu5Yryv0hFzFgU4zraV/wA58pfuIXN1e03dvXxcE9k509ElPXOU
4Gws3i8XBTZFK8kG740NSF+/c8xWIR/ZSCtdMY9l9LTqOTaE5qK29A+WAe8UOXzLTbidTZu2UME0
dYP3ay4OijZtRBOrakkKsNmc8YkaptfxEBXdc6+3nnPyUwqbh9sPsfhkpnBNhIUdy5WGBGnlOpfP
YPCCJsvvxNNo6x3wpGL4gYZet60NgWCXSVLzbTQM/3h71fm/+teuNXVD6Nis0MVko1i6nHf1X7s2
n+o4sDyVPyP4iJVFkTnpQxfDLIRGPDVr2sE282V8Z4+Bg0fHnW1qvbK6KW3JbjX4izAuV2/BylZ1
LfJnL++bpzg1rWe/nmG6qCTeWWre8csHNR3LMAHmKVfKeQv99aC1YWoMBGT+XDdUlhnAjzVkomrX
xu6wq2zhfL79YpefUzckGxK8oWOxLw2x+JwWgj3lAP3hCe9JeAuBO49Z6GMgLxdmBxr+zI0U6fHt
Va9fKKtaNPClbpCEW+LyKelx8KAM357ymBR9NWnqn6Cmg83UTJt+vXkttimdMcfSUT9dxhiBBR6y
Wsp7UkGPWIUZoVsCHS08J5lZireFFfaplKbUbcfQJYNWe7FTJCRwRet6tgea6fxo2P0cZzYOUkAG
/DWKdcwlk1Aft7cf8iV0XO6beWFH8RWJo645f+e/9g0mIGEMDsd7sn2nM/eViRqvT58Fk+0akfqw
n6qfqdK/ytmlZx3XDU4DHmoVFZFWQXroqeW8aR6djl2uv7v96643NVe6S+RTim6jEIsfVwaF39eo
VjyNEmOSVZAq+nEQpeU5q7F9DJO8/Hp7xWWk5TvYBgGKDca7IHZcvo6AMnlyAk0+8b10EIEQBxq6
AQCjFQLOJvJRB6k0xvbwTppdiD/u+vYPeGWHEyh1fgdtLV2Zix0edzr8kNa3n1Q7GMdE1rSQisQD
hdu1d5ZaXunzppuxQARYkGzoZJiXD+tHg9c6aaGe0LNzNwWE2h24e4pB5vj7LCrOBSnfCuKrudF1
D3mNPAcVUE3p4fYzXwdpy9Vdix8jeHJhLa63Bi8XAPyD9aT1roHc7eDoxyJJvkGjJ8XPUWLtEjFu
IMeGd1bW59f51/bH/MxATtU0ddskoPEbLl8B3pa+IGyNx6QorVXu+9V5iEcHtgI4VhD/YNCaVF87
oD3PIM/9fQH62Xlb7H75EY7J1U5LVgAdmffEX2dQB02khU3XHeEIyK3tsCA83+EELOeXgGd457sv
XvfLci73sCsU0G3SicvlAjkCPUyN7hiofqgQn3ITJlJQuQy1q/MsiOwVfeUYTiWA7HBcdSGAhQ+3
P/lim8+/wSbKIRQsMKxEBObyNzBMDsG3yO4Iet34o6Yx+ZJUQfJY1UF353HnT7j4xMQOmn+6pRCw
XSZPEyB8YOJWS/2aoVIwlfVWMRTY3X6gRaiaH4j8wnIsizpTV8ur3k2tjOS4xz+cKuJdhWnRykIX
8AAwCD0nCs87e+aVjzgHRtshqSIfdxdnF2lUONz61B5Nvl7/qYtzksE2RY0thYiAnOQp6n3Dg7wA
pxBn7EaKj7efeJEB8MQmbi3SclyLbUusvPyECgcqBoJ+jV6YFQEfiGSGg6TjjTbODKVNUpppYQs7
JDWh197Ld4z5AS8/KymlLhyFLoyc8+PL5dvM7Wz40tMRjCyA3QM1uXDjlQM0M9kx6aqcsxPko/iM
4QoidhAGmwLpgWpiAv69BQSFMe00O2HiERsi1kftW+xQHnWBigkMkPZ1CSEQBR48DZxfgVdFyQe9
jWxgM+jAKfnDcSFJPtWwimlxhQENstvv9/oLm9xBJATKlhwTZ/GFZeiGSID7wzEMy09Z0MLSbMCb
IYoTbOyuy84gmZudqYfa/vbC1wfGpNOiDIe8WZEZLD5sjNdxOChUq4QIG1jaWrEO1Jh+ub3KK4/H
Kq5Nn9mZd8/i+1UQ+nJDtujX+C/KEzAgSeNk12PF1FoIbzgqDLOtPcQGsh1m6j+/dX2mIxj7kdxR
xoFMutw/gZ0jfkVD6TjZHiMrIhW2eR2o0CmIvZ8g91GP9ZPWJY1WuHDcXvw6WnDR6S4WDKiMC3OZ
dVEsF+7UT+5xQN560wsrfYggu3xASUxflw6rvnk9k/kGGgwsSXUw/56/bhiX/nOHmi32l3EJ3TCH
4AYPqSppVxUaRs+1X76/veIrN6vk6eAQ6rbLX5eXmlKe4trI7CPiU5VokGMLpvyQKDEquC2lhxzO
qkRoEvVHaYfh17QYQ0T3ez1I38U1xoF3jtMrr5xtbTvELa4bco3LV1AlVqWNRcUrAB1y0vzhE4O8
cut1In6XAly+k1i/shyZpHLRTqQBYr/kXn+98T6LMCRrNOuI5l66CpoUfBxWW7i3IhY3IhR2uv2+
F4krT0VdZBMsSOa41uUiWgySdzk7W57aHJTBaioMmELQGPSfKveyh7KzFPDbUXbouZQABl2QRNnh
9m+4vhG4DVhfkllSLy0DR6pgQHtm7R1LzJQPbQ2RGgutWaN/guXk03zAGU9/vL3odSYhqXdnnWDq
JoLJHM3+etGpaXt6X2HVTKHrblIaJCjY2dkODk6++w+W4pUp0nJJH2wRMkxh1xwvJjfwfDW0Nizp
51tLgKfcdgg9VG9fzgY/xuWmwxvlFr18Mr2IC2CGBrRJW6uP0FAwQk1V/B3GYXon5L92Wh1OKeAo
G4KIshano/BMqD16C5oao62dGcOtyRQo4kJnslf1eJtGA01Lqj2oxiLF2ob509uflxvHEtT30jEM
ffG8XqIhn4aOzLFp23zXoxrtjIhheMCy3h4LyBhIXgj8vF1rsVKYuNZkJbF7xBsP7Zc0A01UmcAW
UHGZFfL9FDb2W/eOZUIbMkwyUC6dZX4YTpKxea9R2Ay68Q4UvbWpEr1EB6FrzreXeuVj0hy16bJh
pD0fxsU+NfAZwtk80XGyqkd7W5a1+NcrSv2b6mJQS2U/uieJbAb0y7EV7yapRV8B6cs7Iek6BCKc
x/1uK4ZElDeLllSBH4XZdG55HArs3hDp9NZIjcTvnLyqjqjC3NvEL73Xy5SQ9UhZKKRc/teyB5Y3
8A9AFxVHF1AZUAuFDlZ+Ylxoq08TSBEeGO1VZoe208h948pSexrAKiEn1Iu4/IPFymidVDhq6gnX
vAxYWYXY008bKRWkIYYes8K19NowPQ7GWGBvq/cZs5OwAmK4wnkDig2cADh3q8EEUxOuEKlyza+I
X4Or2+tVCc/dknGnYe1HMPuOXKP+S8fu3UaTRQttxPgiH5HMLE/bVYixiLa9vTWuIzTDBXYFVwV9
bNLLy5CSmbnBi+D3h3Xh7d1hepr6ZjigeZPu6jH20VTwhju5x3yYLr8KlYLuAHCaqzAUmS7X1DQJ
B1XFdFjhWGzCCmalyCzczTDofPPjAfIgrVKKnFJXxmLHQTdJs0BLk+NQjsYXCbDEx9DcqXG+sI12
gG8/oMIwVcTTOytfZ7PMRCyueqFztp3lyqmLYWwFngWQXMdyvuGLbJ1rPtgqKax458gQSkfZQatC
/sm9EzmvPysVIFBR5jOC1+wuntvXzLLi2kLAtUuRwGfDb+kkDNuuHYFEJQ7aW0gLvv27utjeK2kZ
dMyEs7gykGsO69yEIgqhMigPHap4/kEYOLRHsn77XehSK5i0xpSDSsYyewt9gBkowXdHUD3WVtVQ
eUlw8NGOzP7Op7x6mdyCcnbnVTZlgWkvnstmnjKiItMcC60VkFyScgsEv38cfKGfsijBg92Nx7e+
TBZV9H4s06GtbYlF28+mrsQDJqyPjeczkZ7C0nq0y9FFdgpZjc+3o8BVrqizRXXHpaqk3WwZiycM
xwg2DJipI6hsdzv4UfyY9oW78vET2iKnHW/GmOzRabOZP1vKO7fv9f00F17MeC0obIytzMX9FIcx
o18VlcfcLN09w2qc0DMkdLb1VAXvmTWg5gU1EGmlFq7vBppgaYD4iZI7x8ZaRiaajXQcyQHoAjKd
WaSOsZtDbnT06phOZnRKmtYClABHF9ENGX26/c6vLsN5LVfNyRWNXSq/yyjYWoanRiS9j9ZoQpTP
4LNEq6yZYuhORBa0qEuUDt++pkHXg9YmCSuz0ss1fQkorcKs8VjWVoH0C26Tw2eF92q/zmkLPdl2
3GV3Ts9r71SiW04kYmRsykVjz7OTQYtbq6Sxh2SS6tTsou2rzyPe1XdSqmX/ei6uBMkFG5ncisx7
8U6LKPQUbPnqqPGFo3Y94lOS+OukahBRdDRv1A8kBG6KrELhfiZRLywEuEKjftLgFnnRqjbLvLmz
qV750CSWsC2Zl89d1sWPcrEQQALNTY8RkOuvCRjkH9T3gYb6Q9Xt6UthdfDmz0wTm0LTsWb6jLP4
zEU2WbaWmymyJmlZoxqMPt0GJ4Fq+uHJWH7BGjwd7+SYxnxGL2511hO0H3WL80O7c94Hf5VdIu5R
DqJNdpwSbMJsNKQRhysQPtLliN/O3CYzggS1rJNpgiL8qFQW9TvIrZX1OJaGm68bC8HHXzr4N3Nd
WHrjv3AgInB3raIL4oa+cNstziFu7q9B5/YW8piAiT8JexiqQzlhzbl/85tkXEsFpDuKmaax6Elh
6Vnb2VAmx8zJw0OmWcYh1qphaxTW5wLT5jsj8Tm+LN4h7WJK1nkCR0G5iINFmuZ6EUb1UWRJeEIF
pUbafLzXR7TmI7dYRlEfo4dD48PAoO/yU1V4LmnAXPojgKjOPtIUyIaVLwD+7ErHrtO9p/UJVlqD
Bn7hU2m1mn7yydWY9Zho2X+PJ0BAH+Bv9t4X2jNu8D6SILPHjeVmJl5YWovwYRWTKc9sqgGZ7wRK
izpa/UBMB0XrMK8dy8TcWiG6hXtAvKF2cOchIqJDaEDulEzwVQ0L2elQNAsb7ZUJN/OPovSEBu0W
s4cfTQ5/DH4KgNt/Mk0XwTbFNrF4DFw9DLcJzhX9OqzB621w/pyGL4mUcPJDw+j+gAxJx8cp09EH
SMZAM4PVaAaTTn6OmrF2qtwyrZE2gK2Oi+4I/NvFwy7EXXuQmKTcGWpe3b4mPVXqW4suwoxjWXx1
ZONrFGRs49Ajp5X/q0GRru1t6jgYDjwUgxX5nB8/EchMpWm9VmVopbsIR9/+6+3d/kqotg2SVnaf
rTjNiyOcIdE6BlQjxwZa7nCoC2OAyOsHYbLG/qv+9/ZqVxmyjjkhPRqyUwheVMCXuzBAHmN0kTw+
YqNol8GGyaMsP0Bnt+19hnls/G9T+lGLSwS4ZnsbDuCvnm7/hFce2KX+NhxgTLQ4loFS6/HazdE1
p8kxZF9NL0q/VuDSYEaBvvoPlpqPNKMng0JrEZPdLLVHtGGqI2rnuv51KpKoxyeaVPnPUIFc/Hh7
uTljuzzivFoDYJaARiy4Ei9fLkScqEDABQfLXq/fpRWAcWMSx0SvWjxTUpx/YsO6cwW8subcwaa/
wAVgcQFdrikjE4IjgntHVaFDuDHaBlULTMTSz51fa2uglu1z4IKMu/2oVx+Re57+5twRo+ThcS+X
Jb/CvAzXhoPUMokwt2ucwkbMnBd48reXurrKX5aySVStecMuk3IUwj3UuyZ1qAOt/ClrBCa3UHHi
D0bamMfUnLo7oeHVBbl9dH0G1dDGuHw2Mw9qBgaaOig5/eMZff6uB9G7QTvkd2qI8PPtx7vOw01n
vnkc6hy+I7XV5XKA1yYoKLY85EKLPyIWI77DNLfdbRRnKsCpBL2mlRH1DbYAmo08v/CGxtlATzO2
t3/K9Ud1KZrBEs2zLlt3F7/EbWsGmCFMqH5Cj9U3A7E3LCwPOvRLj29eivJxxtOxiwTiZZcPDSsN
hnkBSQcumoPIWBQkpnpGvlwNX0nTHPfT7fWu4h4tMEbChm1azF/4tJfrRcyMx0Fo7V5FCCnUqQr+
GXGy2dD6qfaBLKK1dBof/a4i3Nxe+XpEys41+LAOkDBKrWXRnGQTAuCNavaz/DrWZ+X4hNq1PGum
V2x5RXj0lu506HS72UFFt7cRPbsHAGvhUbVYmemyazcAE9LNMAB1ttMiPyaxA78K6xSISF1rfbSK
3j+KHv5B4lXGo9Qj+06cuToU81MAOgUV41CuvWSif2WaocRaTUJF2POeFMrzZXlEVzpaR84U7wAb
h3c2yEspdhFMURemnQEygUe5jjAkAyrriwi3ECnR6cXEJ2CEjuBZ4nabaSoN/3nIM9meKtuL/fct
AhkJmYKe5A8OGBrxyR0CR9tDeaHVttI8v5L3KruXgL78jZxa8HeUWcJ2F7eplk2T1QxttUesVTvp
9YgTY4XAc10irB/0WviPQj8Ikb3efIeSBEUm0nibpsR4My2iaK/jJQJs1gcnGgTRR8ixEkcYq8Ry
NI+PIoniB5gBEHRk5H/G08XYuVVorRNi0rEIcBCzoDztgIxoB6h8452dO8e5q6fj1nQAxOnXaDhg
pKHycq3apz5eTUWLKtwLlzcvkDuH6t/AnsccTzRt88AwLLizA66iERuAJqlt00JmAL+M+3GlZ7o2
BPU+zVExt0qsL4KqnNadMu/VUdfRwQVshkE9mQKlgFxc3HqCEXGhzOhYpsKtcPyNo1lZ08Lbfoem
iJc/Oig4mD88P8imn1NF+++N0EPKVEIDtw2zH/IH8RJF/j5fVtwjI5/xE+JkOAd+joy0VtaorKYl
SkQcdA2L1MPt2HSVPMyL8sBAmueAr+Yd8NeiPTDmylF+fHQro+nCddWEmBRLQ+X2QSSItGPEbqRR
vM5iWdXOnYr56gPboIFcZx6P6ABojMXpwVWjMHJdeAghlc0zTCs8ojo7RiXFiO9s5eul6CQyw6OJ
owgoav77fz1oQDGjwhQ93bxWyYEWovGxi6W9xiFx2N5+p1eBkkuGxjeF3tzfpxd9uZQ/wk0UNho/
Q4z8uEhHsXOgMp5xSfxSIYj+1vEOy9FrZoZGTjLPQy+Xi4ccJCTsuAOCwPZWQEpfJ2E9HWadVlQK
7XsoOXPxKpmhgygg0XwZX1AWLM4KfUzhSbPXHiQwkXTllUi+IrVYhfEuaDunpH2Y2n6KVo/lIyFn
iyL7BhOvF/sY7oY6O73EkSfAWjnfNxGT9B3pazt9R8et+UNJCYEqmiwd5RXK12grFZJ8ewtowFQj
lObED0MfC7XTMQ/A5jYsvXLtNcOAiEY3eYP26Lq+9cG1anSmo9ErjXXoYau6QbhyxBE5KlAmmJB2
9fdhg1gEJXiqT+Y9pMcioADnBN/BDjBm5M5c7l9+lc6CEE7nx38QGCDvq6pCUBo9FNMb7LUtW7VB
vwY8z4i0wu3dtzjRLExdR/6miznTkHKxsE7x+NJXfgiVX28Cof/UI03blnGDhVsg+4PWturtaypi
B2n6vPHBL18+LDTGsLAmp3wYfAdXkxCHt6wtnHMV4axmhn6M5SDe67cf9KVA/+t2snXI7gQPgPZA
AOY7+HJVv+N6typrOtPAkWLbdQjJf9P6JsmZoelj8DuvvP5bGWtIzdh5nci1YzFR9CEeGicnEsj+
lyh/oQRfhumjRP64wq8isO13fuE7X6ypMvyveZRq+K0mGmC+ct3ipAN5GEms8kPe8CqKletDenyU
CjWfDdYQtvNJQIHLNkhDNsVHEyM5/UvV5136YIPpjWmpeGOMpT0O9bhqZpPbshP9Ia58bzNWtY8d
quxBnT7R2dP0dC1KVQDRsQt3KJGjR7J306ZNfK5rA3tp7pH4a1eUo7libt4f47GZxDbk2nw/tEP3
OwZy/q+LO7OzqiGqvi3S8QWYzQAem1lAFPLmoseau0GP5rNrn3EUrjac2Z/j6IWPsm/kAccH804G
erW1WY6uGMkApTWV4GK5ChycNwBpPDeNFZ1rD/PskGHXyaNthb+O9TvD/PJODrII5vMjAsfgKEHl
BDQgFsfJZR5UD9BGz0hZjk+oqebfGqNFCgNtl4Nb3R1gXgVXyeCJdhCCPVAsqMYuN7UlGhqupIaP
ZWCNew3z04dpCvI9oOdpf+cA8Z+6OD/c9wQKKAeKxAOYwuVS+IvgJCgzNK4pc59FNeBXpoLmezIM
4Z2zqi9fI3AWvpoE+2bR+QFsd7lWnDqlTmlZn4mVOTUY0pDpCYKU9sNEhaxYdbFT/VtXVfsTeFXf
IgbRYW1SpXb/2UE+Id6FuKiFOLrQyEbfUI9gtLb612ZsECe5/VqWP5Ww4s7gbzAwwCHJTS5/6oT3
1jCUnXkukZ75nmlR8Yu8wnwajewnclTFnQ7V/OQXX8FkLCTJcy2Q/7SGF7Ezi2uF7aiczqBxurNI
C/zJuuRe+nN9dOYqhUMzE0wUR/LyofK2gEASFz0U9rz8EsXIdZdFkh50bCk++G0Y7mSPaNpb3ySL
kpswJ6Ztw5V0uWg0Qn1zJ6M7y34a47UNCXXNh7b2Uyb8XYYBrVjdXvG1x+ROgLPJ6NgE7XK54oA9
ao695nC2g1KINWKFAyHCDHE6TJvxvUB8hSDtxnce9OrQwj+cc2ji0jypXgYmDWkhw4cgc66tqUM7
AVkyqqo/zeS6dyLuKysxEZlPK1N4eZVWNDWt+yzBUMryoqmD64MJhCUpE1e6Cqo7AeKF5LLYm3MA
ZGLJR2QqvnidNYpWnLCoOZdulX3BsEUrt8DqA+/ZhBefYOUSyH9sHWPbVdfILocv1Ur3pCLDQ2OA
ZEH/5DML6w5l23TlRrZWfHIqQ/vKVYiAWNpYLUZ5DVIPSkeIAvBXpcsHG04zUytmAhEm7V37j8yU
iNdiDPKPCYTbeCfkOCKoMbZVuldDoKt12wzeG7EAPLm0gHsTBijILNteVCdC6IOll5U4I4nS7LHy
c1YdeuSPDDH6O/v2OuYQ1uhQ25aLSiHybZf7tqo73Rrpvp9zu/uDC2X84PVcZZhHTNHKwiLq1+1z
cr2NFPsVkCeFJn9eNm898H09dDqJDboh/yDyX2wxFSqH3Wjjh3Hn4eaAebmLWIwcgbBvzVP+Reyx
R9MLkZ+SZ6vJyw1CMf5R4/CfLXSZkGHrxmgHObQCdGwk097EiuFtFdK8heEVgW4HbjzfdvPb+Kv2
SxlP52OhmWfpO2gntq0sINcb028E8Kz3Eile784jv/Z+HQYboEaNuVZaXHcuunkJ7Gt19soWs6nU
g/XS9uiUD+F0J/Zchzwk18QL5BjelrNk1vpWhzCWTlllejFKt74WHlqJv3hZIAwnELr64WgQx27v
n8UnBVfMRJ21ZjgZ4JxlzQlmvnKtQsontHmRqtSg2GwGhIJ29AKtB9QD3yeIQu+8Vs0qvk5xJxFc
vN6X5V3OCW1cwJWMbC8/KLvFwdyl1p+MCMkBPWKatPJxKNmYYd39c/tRF0eTtRRHH1gKX1KSFcx/
/6/N4zllbiFs4D0JdOd3onZn5Y3A2uNl0awzMUR3gu4L4eKv48KNCZqCbv88AZ95UougmyKN2zki
7d4jbqMXZ+AqkXnokKZEwyv0LKa0TS+OtBtFiIytnyK9PinzOGa0az7UpdD/yXFFMWd9sPRBIqj2
T2hBt8Z7vsIhtCiC6NENLPcOz2DxmsgrIJEJl44tf4Yws9jxXU0wnjw9OxtTRivbkdUhZ+S2QTox
efIDcY80eb0erCeQWnB159iyzMsFAtETgKkSLUl3PFZZj82oV6Ig6fTIy03h5Oxu74MXyulf32Wu
N+jM0YoGG8auWKZQHeq2OXLT5RnVz+azK7V0L6WRrVUg4AaZk0ntKeN01QyI9xaUaPsp6NwNs/Np
C3Rv+HTn98zZ09XvoTUK62q+NdxFVAOu6qOk3SNqEiVZGqwZHpu/+6jwgj9egWDisQqGCdsCmsj7
zEawbMxpuTxLwCLOyUys6fN/8IMQjIbFSSaLBt7iVCKsqIsGn4AzEhVJt05wocXZuyxCdqgVife9
EWD5gIwW1vOmX43mDoiD+JMURhhsulSiC3n7F72yRyC9zHNuICTzdrk8uq7QesdshwbpVpXs3Egf
nxkijHtUYsx/hY68z+31Fj2feYdA4tXBPFOlcpsvzkDc1m3YIkpzLoOoSNc5MJD+nUFN5aJQioPK
wSkrNTySTahPEYbs98CZV4Om+QcwdwVTT5OOYnmRcNctWHq/DupzQBPoCGG2XSPnN3xxw+oR3qRk
lBi8z6U5/E5nZT3ESkzIxCXiZipNpkOfa/0KxintGxvF6lWJC+Mfv7PdB1+BkvMCFT6PNAQPoZmg
25uiB4XBwc/bL3H50SiB5g9GykmOi7LB4qPVMhYmGivJseCnH6dKWViN2+F7Mn57DUHDfLq93uIu
oV9FfjuXwQKqg+Hqi+wkMKrABm+pHenmdAJLPqTCBlQhSx9nslWSjjCu7+zLxZXNkgAP4ThToAh6
C8t8ROEkgzKb05xkI4qDjT7ZdvJH3OUbCc7EKodtjPfj7vZzLq5sFgVuQZUCHJvGK5TVy8PQOfaY
Is7vHRkcArtfpXiJWe9VgrjdoRRFNe7SIdG041DrRYO8Kiq066hFp+/Ow7/kln/HrRc6Iz3CuVU9
QwYXHzgTCDFXOHSdGJeK/gFVxKB5SjH/SLm+VVt/k62uMGFsacls4rob8H4Mqpp+0truQqt+aNDH
FF8Q4rLQs+kKS4TfexOH8wHvBTMJHiM02eOnEgNlbyOQQXR/1XJEmBlEuE/kCdpKPBW14wfr2ihR
Nsd/uMLXwlFNAK+eJnGAJWNf6OJY4+RubuguDkhcjlGuzZIh8AlOfZu2zGRliBnKGlsrzf9k9nok
P0dYoSQfEEQIxGroh6E1Vg0U2PR4+2NeHRKaE641s2ZotltAHC8/JpzjgqY2itKqBiBFS7FXK8Qg
aR0aU/HbVv69Sc28O5Yfjff9glRmErdEU8Y1Tptm56Yn0Q/NR91zimfHtf07e+MKSTrvDWLnXJOA
zbpijhSYbUfYg6Qnphj9arZvOlbS9B872ZHQtIVx1EArocjMZ8aqydgkBdAsm1nCnQxzGcr5ITMk
m9QabM2cx1++4CE2jak2TSS7Xdl/ltBYdpmTTCfmvZTdmuuWK+xXi1PcleWdl3B9UDkcM++X1Ia+
6vJV66ZNORbqGcJ5OYVxloXvU1znt/28CwcseI6oM9tr0WXiMemm5sPtrfXKlwYuZbKvyOsl98nl
kwdpbUxjiu69z/AVybAsTX9r4d3p/is7GOw7tTVKCy9Qqctluj4Hm9phI486JY6JHUzndyakdWvn
Q5j/yoRXqjvX8ytL8kVhwSJbBXtBLA5NVAdDEaRBcKql6Nayq894vWGA0qK6wFDrHrnttc0s5zkM
rR7+YDtfPmIlaMYjXhicepVwj9LiJ8B5BI9hiHeY8lLwJgWOyGNUPPgeYm6j0+jvRVX+uv1Fr9IC
NjNiZkwk5wnoDLe5/CGdHNB6raC6emgQT0cafYNzwlZpiL9Jdza1L/W0NH8MNRrrjGuwHN6oHG2v
1cTAxP8d24Mo3nut0XgBxtrVpLQVQnSWual01zfMVU4yGZ2icOqLxwkB6e49lH2MWV0B1LBeU/26
5gGkRoVeMgYImvp++wGX3eV55iRt/rAwYWC0uiwGkIXNnJC4fZrCxMx2AcbsvzDJcxBtdUZ1IM4w
BdUb/AB3BsKrzHEcu/tU1LGRPPCvZs8GasLe2nbq8J3UEr3YBeyiXxF5pb65/Vtf2YTUSeCAwIqg
TrCkPOKBJXBFrMNTMVSTuU1rhea5b9efrclw8ncNsnB/bq/4SiiDDjW/llnHANDl5dcf6MY1Pbqi
p34EN1PWSEdrML1PEZFlV5hG/VCbfgTmyI/uVATXqdVMtGAEBbZ6rg3nv/9X6Vwnet1MZcjWUJnJ
PRkbTIVBXYbnVBT9HczeK3GLpJs2HUBIGFjLF2uiIRDpBUz62HSGI3zHfK2P8X9wLxA66H7Q2GEw
tKTM9CosuxDLyFM9xehByRf1faFrG3ss+hVWtO2OXhNK4l6Sbt/+HUmXgC/MRH7kvi7f5gSJBCBT
DkEGH2d0kAym56lkkO6wPLjpYo3BlITyNvX72yvPO2Rx+UPtnnPkWY6JlPVy5b4C091CqDg1jszt
94FGX2bbo5T9bND4NnaDOWGn5eSD9/atO6c38xVM5U3n7nLhqpDmWGledAKaU23jvgCEjh/IAzA4
9e/gueWM0M5xBQJaUty5hq827yw1JtGtQ2qRTtdS1wTzDT902sk4KWzI1jn/1MfJ8BJwmCK9U/Jc
vV+qDjpqQFMYXXDlLrq/Fqq4GY0b4xTP7MCgEgiLYNqx8lX9/yk7r143jjRM/6IGOodbZjbFoyxZ
umnYlqdzzv3r96mjxa5YJNg444HHgDAuVnWFL7xh2s9uOCKaqeZvvYhYVDEqDwMOKYSS0tpmGJ7M
0K79rBq0C6mPuTHdcKAj3cXHDvW4lfW8fw7JeUg+oAXzGNEtlpJT3ck7UR+xeIUwX8FbrkBCPflf
bY/lMZ0xQininNlXRfRiRnjl4BWnH0qArivn6MFqU6Cipi9k1thW0qYy7SQ1gzAw/baD9dYCq9xg
7FvszMYxNngdqF8KHL5WZn93CTN5OslsJFFxBypxu9pwGEJ9QuHKz9rEjrA/6BfkhkdC6I1HNO2b
boM2h2PlzqlB/P/8/AA/2MuiLUVRBvYvIaV0gN02K3NPj0yaL+b8Xxur9RGZq95BbrpR1jRBxfrd
3BZMlWYykQYcF7p/0mCmqjU8JYnlOym6qd8byG0uZs1l+YKEdjp8Q3oaa5jnE3z0TZGdoEPF2KJA
d7u8i2JaEQx+grkSXWd0iZN9oJTee1ePAFeEwq0bjEeycoQeLauIJOk3mjRRZO3FBfwyUrud6c8o
Maj7qG1bBUG6gJKsFmF78HyOD9cVrAXnlciBt+52jnnm9AB5CtM3K66hLkKPDI1V7RBH899Gnc8r
TZNHkyMPIFwkyiF6kI5Jj/FYXPSmgb/vnG87PS4usYr8cIHK00rK8ehwiOKq8SrQAp/gdma1Vo+L
CYLAz3pX3apG752UsED5wimMc4dDydcu1rQd9ctyrWH8KmYh71aqIQDDQdHxqItl+CNGaXCqDXWc
c32jdRH4x4xiqcotRuYTMkQMmONbNLdcROzaztv0aFNPVC+92aMA1hn2vB0DDFY3/H+TLtpMSwfc
j/52PX81Ky/QV6hqjzaBI/AJqGWAfJJJS7AlgTHHeDcuLprxA1r9tEGd/FQkpDRzlK717u6iKg6z
ELplw5E2AcW9XZ6lBd9bz6HlF3nX/ZpLrzniH5ivYCAe7TUExGD7oSrPTpC2ttm5E+36xvRpEHaf
FXvIgfgAMgfGaK5cxPdDUb0QTUiRLxBNSRNSKgsmiZM6RMODug2iTt/3tentpngwVm5dsW1vt5Yo
lMAiF+Bp2mRSwJaGVoseTuvgtOKijo06wN7RUfLCz2M4BIT7e4xPAH0ZFXZGKh7az++L+zuR4RH3
A4VKKRrg6+2nM5IRUfy08PwZZbR3WWVe02rWRY0tQMcLlXg9wvD1+Zj3J5kxQfM67FHCcFkEKMQt
PBxmYS9Mqe6TukzL1nJGY4eIePFilbD62nHAL7NU/n0+8P0+FYEaO0e0JEmwpM/aumNV1wAUwR7k
tnmtzHYkV03jOv32fKBH+0dk8yKDo4wg0+cGxYK+YXBfQKQbfR2deICW0ddGZWmfj/Ro+7CM4MGA
7ECRkbdP1KnxjDaHX0UCZpbZ3bwv4ia5aONYkdkW9fAxBQ/xY+zV5D90TIyPz3/AozUVEQsFGiFC
JwdKJMqVouSz7Wtjv7wPAqfutsjg4nX29nFA0AG5InsTYMLbjTokjqk4yWT7VpQkw0F3u9o9ppQX
33zLkITyfqLOQdWZLsntOJRvF3epHNsnwHZ/OuZSXHB+akgY1V/PZ/TgGBBZuzZ4DohGNKlvR3LM
yKzBB1s+bwcaM6qWHyhyTwiZ1vplRCqcgN4Idha90pVv9mhk4kyuHJCZfDzx5388ZzR6hJsHdw4O
n/kPHO6THQRfTHl4T+MNHOD8mJS4qSIBvtZ9enAyqE3S/6IjiWSufDJKlO1SM+odP/IKXLOALh7m
DiAbuIf4+Hx9719BgVlBaIXLBu6uJ70XUQLFkqaQ7WP1SB8rmOPxlJtUcKgTY42tVGuvxoO7lGkJ
MSzeXf6Sl1WpRqeqEq4XLdxNxWCde8vDijo2rK06ls3OwaX57XOE/sJC0ldkC0kZA0nKWMMVMnxv
mFpKvrF1MXWsZlSnBLaTp97KdfPo8wF0oExpk/CijXG7czI2jjobteEDOwNjwC/aUOtOz8vovv2u
pi1LZg2+itBLrqHE3TzVlToY/lJa3ndtiIada03lyml/dBJArcHuJiVAAkM6g3qrtdgOY01b1Xq0
qb1c+VY06OuHQ4kXidXq7Xacip+xE7xRYZ+LhaIHWE5YckKW1ZXus8XF8QVPUtPXUKItNrgW2t/a
0vuua1himBM2No3IAd+8XaCyk19D5PFINcVl/ufBLzsnqmC0+MQixrEL0ZAyvTL40iNpvKux0otX
bu0HZxBokyA5v1ICZfQ9ZrL4bY5ktEPXmqfEjoezXuhoDgrdV89qvz6f3x38QqwqikMklCC5YGhJ
50FNGoSOvN7w8WDvtlaY4Eg+oP8ejyMuMhOxAQLJBv7IyFiSKgzNtRSeTCPNX5x4o3ZcWfAHz7NO
NYMmEVUbjqf0ladh0ebSHg2/s/SWtrk7gl8ElGIZG7uLu1MzetWhxXbmVKOf/cm13yybw4qQcwoo
CnBlZNDFF/rjk5vB4gZx3+j+gl3SMaad7k910+6julzTrnhw/0GH5ukUHUe0YqWns3dTw2ryXveT
3FUveALVG0Ej+VYmS/zf7CTztTMGdeWWf7DCwMVBAJARiFtXunQ7MJmDM1mmX6iKApVF8frlYlN+
GzfwZelFDOpgvoQdLuUI2jXOxTHHqF/5zOLcSEE87ylAHot+GGdZ+swWOHQ4+yRAyOqHP+J2DD4u
Q6Qvbz9NguRObVf06YH33n7LMhsLHHM0w9cCh75Lr+jHsmp1jFQxUDMKOr3Pj9OD214gzhGAEF+T
q+p2PHQlxnhu6X41cEx+TYppw6JolJcSp5jtm4cSnX5dZPeEkrKUv2FjVNuYmemrlIm3uaJP/lB2
sbUJdXShVwZ7cCsRfIDBESkIsF35GkyTZTAqXs0cX5Ev3kBWt8GurdlORoDebUJpPVgZ8sFSsjnJ
sTiEvGnyNsXAKOE5c6EUoVP2rimtispiW+wDu13bjA9OBEU8QMkiUqbPIe2SNtaoLiVBcuk0AdKx
UOQcN6GnYYQXLzhyGsP0QzFG+4COzESKOVufnn/LB/cAPBiQ2+I0AN6XLuE5zpwiDiqc8PDiUHAz
NQT2bdBQ0sr0ScNOHuhOusVHy61XTsiD+jG3LSwC+HQkRWS08pad67Yuo4wwyHJmXN3QDdmqdjht
F2Uc9U2vuNHejKMUdVT4IYOb6Ht3idz/zM6x98/X4cGt8MpDIuCFqEtUePtb0kkBje6q6WVRUu0/
dka+RVnEensw/+cociV1wDi+R8o3vVhw1Xa6N5nbeQ6DTefm5Teg5J+WuGr8Pi7q78+n9+gz87BA
vCa6pjuv307PLEByeniMXkYcvMwLtLQm+QKrUvtMhzT72U0q+tyOljnTStD24CyJThPlEhJ5yFbS
uiadotvRUCQXHHubk1u0+jFJtODTHMZr7/dr10q62V20Loh0Ed6gDSIdpm7kzwxjjvGTyEyt3AJr
bdJ9nOddvu2rvqtQn7L74BAuwN2o7BWYc5zqGn9IROzhi4+H54t+f3UBnKTV9ArJ55qUnnOCnnQJ
5jy/JMT99VbXmjneIvilfZwra3zfd8WaKdP9agvsNpclOoDCgERaAdR2QktVkvyyRFN+LDI13tdW
3u7A0a+RNe93FCRNyjMsNETzO1KVHSHAZkS4kCV23f4daTGqnA1HFAP2osMiNNLznTp7WbVyazyY
okAS8oKD58HoSLo0BhvRgjafA3/KiqbhJW3yax9HRbmtED8MV0a7zzmo1NB7Zu+issQ9fXtuDCwG
rWYBXqs7nfuS1Uq+D6reQOo0bqaNMvd9t9UrgVan3B38+9b9Q+9QWMgwX4fqgnQ3l/jxOGPp9b4V
51T4sn7eNFY1YIlqe5ssjNdYFfd3oMhuBEcOmLoB6FWarJHrbtgHnd/Bsd6jEKkfR1As++ezuv+A
PK1wqLkNgJiTx92OMjp60Nbj2PszQfWHsnWXFwXLT1QiC28tpXk0Fs+aoOFQ6iayvx3LiZ2sAu80
+1jCCxQJymsFcjjYSqZrxdkHQ5E4Ccz8KylFvtqTsVC6sTQGf+6d+O+kGbIPRaJkO2WB8PPmFWQo
aEW0HQGeyvdckySVWmEdCRGjnD5gAF2cdGif+7Eo1wDQ91eYBVFC4FsIYkWH9XYB3XaY+8TLR3+o
x/zoNkEIhm8EYFIazXEZu35lancSMdTQ6NEL9A/idcQG0hfD+FGNRjsY/FHz8nrXuFZ8nqMp+Fya
tfVDbQLtGMKxTzZNTukEQjycmCrXx5Oeqeaeq7w6lZGz7J6v+P1lh8MNeSFxmqjByZWwHKeKGMr1
iH9fhAmyPod7pw9SP0IEAd/k6YhSzRt5yhQdUBoHvkyhWFznckDf5+ZYZErW+0acRX8pQJq/TXXU
7Cx30A5aa685Nj3YwCI0AK2AVAZaENKn7rwJJ/Q87v0WSJNfWDmkLthqJwdt/uPz5Xw4lOCZiyuV
XolY7j/y3FiDyB5lWucHINRIt8PgbCihiVRSutZeezQU1wzqeEQ9vMTSflrKuO97ePX+NMTtB1fR
vCMBr/aFQod7ej6rB5vEoRANdYucCGUzKdSJ8USu1NrpfLWeopOhIOAxOmZycqJkvDb1HG+o5L49
pabgxtcihgZSQ8Z5u5Sh1zauk6uNX44L2JYd7tQBuDekQ6t8E1dRFx2DpJ+iI637dNmWnpEFv/DR
rtqVlu+Dm4LYi3dZA5RIZUKafd9nxhQ1JSDwtArmj90ClfRcNPWo4DOdKNZu6c0g2z5f8gdf10VL
Cqg/e0kAX25n77QzhYbFbH3HyKfj3BQttPJ5QsEOtcrnQz2an1hi0lCIupYnPVtNWE5pZs5E58If
PVC9X8USB3tAfjOOs8pweD7cfeCB5od4HWlKgViWSeR6P5A2wqH0PU7+2UKpcjMncXaqivIjutXx
qTUzgYBs2pWz+XCehAEkwBQR7oAXaZ8hX1lljT/BTP6CEXP212hb4Q6zXOxOjarZP5/ogyyQCrU4
NUS+QALkJyYhzKjqrhp8CxoWaLckRTMoWxYH1eEOV/C26ct9iHboixPk2J3Mcx7+kzZK+nPS0rdq
2LlA4smOiLV49ohQpOsimnGMwz18oe5Wj+EuCoflxRvSej6qrVau7an7jyxOrrCU4MoVe+t2+w5R
k8woXai+Vpc2gnkp2tw7hPmMrzOSCF88O4hxc5+SdNf0abUCr7y/rmgLvHazuRd5b6UDC65Jmy0n
Un16JPXWaZPqpzY28X9loWAC7vU9GOoucf9+/rnvTyxtS4r4orQCoUoGdSZJTbY4KosfakF7MpPO
fV/kertzYduv7ORHQ9FkFTGtIGLLECK3teoIjfbJH8vU+Fk403zG43qEP6eWK8U3sVa3mSd8ZEHS
wlIGYK5cEQt5I7t+cWc/BDF9oK1qHSqlsDBl4gGde+wYjFYBA5NUWELV1Vulwdm12NUxLKAAainy
I+CWxpgLaqlPyFQeW1KRzZjq7aZ347UA7cGigh6iGwJACh6e3FRqVcUg9kxrvwIMv9e8Ofucp2aJ
I0izJjHyYINSFKIvSHGKlEHulzWUf1C1nZhVjQIrfRal9cG858gHTsP8Pa84yJeG41K++Smj34rg
BHYycDYAg90eS8C48RxFZukb9RQDXwodvF6wOFyWXWeUy7+V14zZG9m2fELwMqikENILJpU0Zmdk
qFFMU+Hn3ljlx6VWvfxQR+nivMvtvhh3JVXf8/Oz+GiBoTOIpivzpTRyO0/qgtUAqzv3cYzR4Npa
f8cjiCe3hxCo29Uv9IzWIBD3rwvTxPcX+IN4SeVOmjbNpj56Qe43tdFe7aWtDt2k55Cw6vw4Ku2a
6as8HthmusmvrCqKeq4clWh9SMdncs3zjIhkuIHTO1NYXMoo7F8SxG37YiNaVOrKDpLvAzEsrQXR
NhfW7nKOq5aYfUKYNs7FgMjmqZobI93mRmNPW7WfnV0RaurOyC13F9HA34/utOa1cfessvnxhqEA
BdaEK0GGIDd1HXpLHurnQk06irn1VIxfGgv80sHDBEP9MJnLYh8CxQuCQ4XLs3oxsyoNr2NFjX0f
2UoSr0DdZCI8ET9VBdJj0AwodHO6bjdch7ylSiWyuqhm3XnbenTGfKtRCXQQoF+id3keF8ln+gnO
X4wfqEdaV219DBBQiXcAyfJyF89mlW6apXSNlyQanUOlEuttEBB19ENn5256MuayXtODkfbR6y9n
MWHD477AVSS91HpOfGvPeNjGKFIlH4s+dbVdi2HtP1UUVdWHMRytN4okC8UAthG7R6ScuB5IHZ3F
naxhsOf6EqdD9g/sADffKU1XXb0k6duDFwzzz+cXwv0suWSE5QPqvXSRZPsShxs2m6egvTRDXV71
dlFPYGGa70mo9rQHjbXkTIp/xAwprFEiBYgBAlbGI/E9B73MoXOHOOuFaP5pcbcLXSMPzmUDz2pj
03/+ai+Vsh31fvn+5tkSWRPj0gMUHQbpynWtAj3MUasv2TjZ5n4wK8vden3lRddpLNV9gkt5sHLl
Plhh4anKncItL1patydAeGDngWNBVJuz8ls86TWIrw7Mp6W1+cfYVdpPzycpvdcsMTc8Ln4IpvC4
0HG/HbA1bVR4dGW+iAv3lKH3f2g8zJv6rF1TH7ufG3wS8jAkS1ApJEu6HaoKPL0lE50uMG2NfW2a
5bacPfUYFuG/CzqoK4TORzNDMYnRAGSKR+V2OOEoMRpEPpeClmq0bQi4+t0Ymd1Pq4rf2s7FJF2o
GwnrN2EvANH7drTBm2PTxertmE3LCOoz/z6qTbUbaNi8S4feXAnOX4/aHxGlGA+cHsgdwELElnLt
10WXaMTkqj6W2hjxSCWGl790vet1G/xeMoxb9bg6ThV85U1YFAbZg0Kx6JRjPfpZRS87oplYFemm
rnIXX8xWHz+6Wup+r5WGLnRAY/2z2npKsS1yZUJeHjdld4smSbYPE1rI+LMp/T4siEkQtmyKaDuH
9G22kVPlX59vUemx/D1VodDLbNFxlUWBu6FGGGCom+PYK81L2CYRtmlqfSAELbaJC49kslGU1Qoz
OzpeMG/eMjwVC9F7BJWFpKfNcymr7Rda1ukuuteHebLTU6Dnuj8rY7I30HjsUDtRKur8cYGVglX9
CFN1DYkmvdS/fwCgYuIFLnyoJNJGdqzaC1MStYNB5e1Q6JikJ9qifoqAke7Q2liuk+5a7zs9H86N
1ob7GnepXWIr1UqJ4/Y6/v1DIHi8otCBVDuiP/BHWS6vo17xFldFjyZA8h+hTNqTIeCMvm57P6i0
+kPdO+EBN0nz+PwjiH/1/9/uXBhc/jw5SCeQqVGnl9ZgQeJl0ZdIP6ZQ3b+kwRK8axENW/nUt1fG
6yiUinjiKGcLkKF0GWZxuai9uRhHlz73BTK09kmb9WbnJcFa8nJ7Gf7foaDmCuQyTUBZRjzAwKV0
ItM4xk6vv4+Vjies0aYfQTi5h2UJ1vSb7qZGtRzkpOCdoR6MhNLtt3OVofMainPHuBgw3lRjyF+k
TYcRrcKVottr3/LmY9FJFtghBJaFN7sM77VC3nIYrzrEga77sPR9sNMU193gbK0d1S75leZRdUaU
b/oKkXfZhFbkXlU3Tr/YBWQeZanaI/sQHwSjdHczQZc/22jq6E4Sv8RRrnxa7BSjkhGkEDBs+ziE
bo7ruuAvEyrvC7uvVxrzUt+B7yXmJLIvLiI2ogz+0qx2Rtu21481vfjPvNHJ1l2c5WSkRnNpEkzb
VLMYTvrQKNsoW5xTVtjNQdOVZu8aM/GyS+P++Zm420L8JCEZRd4CQu5umdUq0oBgafrRNVLrPeCe
j93czqemADVQlsv/no8mH36xAEQJPG1kRCyCdPhLe5lAihnGEbqf9yX1qJGzByBWq616rBZT29C0
M38kFVfjm0eGqUMYSLODnoCsypdGRGn4WBrHiqPpRxrWGIkRBRvHqebPqhErl6hd9HOgoAz21pGp
VJM8IE7DfQeh//bQGFbQoM06h6cMUORO6/rhYCRQUkszQ8fObcp9luVIQvTGGu7n/tsSYTNdgdSy
gKFJqz1UVtHgY5OeFg+1j6p0yn1pGdE1dYnSqPuu2ZNK49GUFNBcEb2QTHD7SeNlk0lBI6wwJDUq
t6sOY6oQmeVKByAUTM200ElH0XU4PV/g+2HRp6GNxbvOpsJ8+HaBGycGuGM32ikPDAU2M2QwhHl+
mfU4HeIlXHN5uY0kqJczEqYcgoRPPRVlwNvh8FbsQxPU0gmmW7NrPaffp+VgfDeKOPppKV53SifX
3rHS6ibna68E99IReh2edoRLeEUJh3+4Hd6Gf9TPY6ifMt5zv08dpGJiZTzWVfI+zjt1n8XpD1yT
jcPzVRaB9R/3sRiX+jllMrzKHW4yadywUGOvDU3tlNVB/N2F5rw10zH8QFldPy4G0R15dL4SoT4c
FD1WemuCSSI/AnpMs8X1cv00QSY/KLntblGUWU5mGyH+QTq3qzttjTH/4ANT1eC4kKWifHBXZ8Vi
zF5yUz9FuNkcodkGm0TT6qORDMXGJrnaekHfnoKytHa0NvT/PV/o++38WweN0WFQUhe//cAjcAI9
XhzrBL5o2me9lW91Z0yObmQlm0WN3kZHFfuZH0mVnvCfGtSda94c60Y61ql9StzJ3dql675EeEfg
Ll3T01x51h9NjgIZrzp8VJGO306uzaJCWYbePqXs4ROSIc2LPgqPpNEcv+UcnJWQTzI6/D07wR+3
AGzzpsgpVV0uk4nFnHNaEKDd1ImxvKuAfn/Wy6DZ6I1mHJvILo56ZkIexBrpOPMGbhIy1+OQd8u7
JNCHT22CcA85QvnBqIr8Q+dgTVlpWrQFbpnjfqESEo1BOOYrT4cUb4lPQ35GYsb/gt2UYalouQ5G
GSRIkWhj/sHqc2traGA+6qYfVj7M/bXCtS0A8kCJQSHIrcBlQISxdQb7VJducvJ0jDg13C8+jK2N
4wFO3Nsyi91DXNMQfL7fH02SojRPFAmjkFy43RJ2ywsZuRiHAM63/lo8fgC6d7WDG6GmfXk+1oPt
Z/45lnS2KgABKNp0zskJNdRonKjbzE5v+zbWhdvGHJzT8/Ek+gHbDzDAbx40QYdBweJ2cvFS9XaA
4v+Jp6n/pFTDh0Lr053eRt0XxFCjX7WXXPS+ss5D1ntIci7TgUBF+F4r9e75j7lbaFgX9NuI23kt
0RqUzp4zoHCi4uV+mhwFkbZmsHyEMq+R1xqf3zoSQa5AJwBmgfMoozxwvDEdheiW8NxrDkqyKPux
cvRznOr2yr6Vv6gQw+Nkc1ELh1yA6bcL3LvdUtaFp511u84vRRf9rbjVrzib8k9ars77t02M0YSK
p4AMUTMFh3U7GhyS2gkzw8Tr1Da3Tesl77wCQnA25GtkNfnpYyiSBJ48wcGlcyK9t0MzN9AY2Bix
2s7Iy3W22BPLNu8CbR/Nxj8oQzorCcqDxWQVQVaIArQg6dxOzxJadYXZWucIjOdBR8h7B2+92MZ2
E++7hVrb8+WULx0xR0QQCNsojYColQLGNgNGWpCVnHHUrHe9VhlbdcKzaDdTLP13UEA8qlPuLXgC
DxzV54OLf/mfAc3vwRlbF1sHvvrtZNWgcPphsiy8m2r1h1FV6q4PGphXz4d59B2pOpB0gNnjP9KV
U+aV1XvuaJ0hAyoHe56/GgpGnXRkwnPQ1OG1Dp36+HzMR9+RFojgnYidKlNWbdAVVZfG9jkx3PAC
QHH4mNheyhU+l1s9H9V/no8n3yxiKf8YT65DmEWl2ymVpHM5lV/VZhze0Qmb/xtix12zWXg0FGkG
kxM3GNvm9qvRYcTgtxmxraypVGVdmb84PFQ74b24cos9WkUPlU+yE/JVekq3QyXqWAQuvgNnNxhS
dEyFPGIdZylxA+CVzYDG3kq4+2hyvPUAyShUUdORnsI8pKueqZF9BnDcHLlolGuvB9Y5xQ/rzUOh
eCK6L5BCSO9latY8G72VoGF6RkDzV5YZ84uaQM+qgmpaWcb7SdEZEHEFPTkhaSdNqh9Gty2d3jnT
Q4je59lkAIdHVzOywfo834f3Z42hqD+JV/cVpH/7xdI+KecgNJyzofe+nQlFDnfsMMZx0UtwehU/
cXtNv/h+l9DdQeIKqhkQF/KG2zHnfoH46i7BuQsbfWNjo+2rjVbvVb01j5hGKStn+/7a8sCAANoi
OaEwJnck8mCYppYIwecttXdz0YQfHDM1VspCksCJgAsxDEUq2ssEZnDZbqdlaGFmzeYUwkb18qOT
Ze22XbLhU6zM82ZM8uGlqmkcOEkQfapNIbKqjWO0BSEX7xP+tmnbQT9hANrTwdQHZ+VLv8IGbm9v
fh8BMl1LRKjuSAjmMGVWk2nKObGHcNPiR/ALitHwrunHb1mptGcls40DZu7GzugqZ2vlhXe0rKLd
zUGk+wN6pKdiSs0TWvDGWVvSD/W04ERVZyEATtfY0qFs/rJgxG4hanJxZ4OxVxQ73NtWYv9Kk9G+
Vrqa7pGzH6+KOTrnYsqn01C13s5qUHMZk1Wh0wdHCQwVKBVRUeLYSnuttPOWQL1XzjhUTX4WTT14
vcLyO7LElQV+PJTgP9AUoAEmPc1l2rSmVc7K2eKBftG7BkgTBiJ+OBTNylB3p9YWJgu0KiGlIFzh
SVstW7omLWEa+87QRrs4UfSzF7Xqxola5Wy4uPaa5pCenl8Vd/NjUCjp9IUYUNBZbvc3NsBcI8aU
+IHRtse4t9qj4cbDsTCTtdf40VCUPAUehdYeJe3boRxlzvXIRo5O6UrIDpM9XUd96rZTmxcr4Ie7
y4hZ/TmU9Dr22WDN1uQmfuq5/aaJtGI/R0a0Y/3/CUPamM8XUVLQ5JYQ4yEEB1ETKDIlqdupeTPu
2E6NeuLQl9a2UMpyF6ZRtdenBRqJU4TvRgtTCatwnMOsGD1mg8qCX1nZHfREK957Zhx+mcOhOg0F
iUlZZeFbQ1p+IRKW5JaIaghQyO0vDJyi0hIjS32u//x90lvfJ10Lf2SMefDMrFxBWEn0sN8rIjS6
yUkoSFIJvR0PEkE4ArdMAfEPxSEpluYlKfph3xaOstG9slY2CNrX24XQrdhMZptcbNiGK4/Eo58B
vx6EGfwlTIZkWJvu1mpRtGrqe8YS7ktFjYbtVE2L+bLoaQyxJ2u8v+12iDsqPvnyb6sHNFg8a5zW
dIkf7H6eKwE2o/rNlS1tSWz8dCup3NTvVUyOllCNN01R5weL072STsiFO3YjkFrCCFSIyT5lrEXT
lUNSQvX0qzTTX3ATcDYINiT7SHPG6xTU9hbBqPpDhPXCJQjhkj0/DQ8O36sJLFpUNPHvKrNToNHL
HevML7RhOritGvllorb7CgWyzxZNzZXxHn5kCkQ8CYj2C6Tk7V6bxiVYqnzI/MGeDDZ4OoJgWbp6
M3p2lPH3yNoueA+G2yXr9W05IVzIoVyj2D5adiSvRY+DEOhOoTGoGm+AYZL5DgrBnyc8Zw4hzDzf
zPpv/Mn43VC8bGvPSFXZHeSPlefj0QYTDF8CP6FmIMPguqUO56BaMt/ss4CiUeu+tHYV+0Ao1sif
91+YLUzmT6UUXS7qKLcLXg11Ug0TcuZKHc2bcnRGysOe8veU5F/0Pk7LlandlY+E753QlwM9wH+R
M7gdEJPbmaX1Wn8qHXerJtZyaFFbxSo1KjdKUTibJcd9WO29bD8YRn9sjdr9SPvR+u4M5lpP9m7D
EXpQj2TLcch4yeSlrovOzmZlmk6pk6FqVwMUOWU01bdstWoTqkv+ErMO57kazB+0+etjHK9Jdsnf
gFKoqFNC9mU5EPPRb5fEbRKrHEuManvDm140wKUbyymjC1K202Vy6rXyuBydUBrn8aBCwONBWiYH
CohlEGwVluZ7ZmHtTGz3dobe9LhcICvfuXq2TcPCXrm/pcIIEBWqEiw0yODXOpA0SbMOunJG4PWd
O5eGX0xO9EHpVISDrZ62bDdYp6kECI7A+1qB/uHI6CCAEqZXTT5zu7zTFFIemnHp1VJL9cvQc4+w
UNvzUA7FpdErc9OpWkRiAzv0+fUpJTbMGRKqUJaArMANKhe7kxptloFuzrUFHbVLBy04JGPzxh6l
GIVDBRqQdJQ0UfazsFpA9F6x5NcJJtopUjtjE3ZTdG1addmm2qKcn89Kup1ex6NegegCzUKBkb1d
zxy8zxhac37NXCfZ2VYTnpqpQ2pm0dfavQ+GgkdMTQRmCXA8GWOE73085JmbX8ly+U5VGTjOJh9T
7+zVaFA9n5d8F4iJ3YwmbVH82BalzeFF0wgxnC0KYkKzy85o45efCeSND7zQ9ZfKbLwrGtTGBrUQ
bSX+lO6C37+B65j0D81CIHq3iztCCkizyMmvZWPm4S5P83mLWZHxuTHMC05L+RoxQb6Qf48ogBzU
ZkU5Q/qcc8eUnZk1tsJlvqTWfIXL5P2v6JXa7+FoAn8jyq0S73vnOYG6DS0qHc04Fvw4RPtXvoF0
N/3+NaTo5IMQQngibuffC+lYZDWKa7pYCp3fJrO3Q92iUWynANq6hK+R6+FRH518qwRZF240rK2v
AIvbvRWZya5E1/EcVq79rS+j+uJ0EzZYAfqw+5WfKpKcP/L115+qUWfi1HEYKAbd/tRu1GibK2px
HQZI0ikG3pvEDO0tgv/qu1ghUunAx/2s3db82paJsQ/dwR1WrphH6yVSTDhvouQlWzlkIlp2UZW/
wslaQESM1kDz3K6OVj2kmwAdiY2jp2/sJ/+eOu7xDhQ0MMgyGylQcmdwc75SmBrOC/DVv4pJLwG5
zMt+AE+6Lc3ov7JW3a9LMywr5/TRpcBT+f8GF0foD7jdGNSTG2L/fK1o5L10pZbvsAS2/Vivfjz/
xI8OI+GXzuGAz4KW++1IbqUEUVnNxXWug+InsOR0jyfUSA2IhxqbmWVNOfD+qUITAqQdPS1NgGuk
qTV2UvUUfoprE9fV+yaCSoe5TX8c5+6DpwTxng8yfRn40it3+qNtBNYF2qRKckWH5namqjHOrZp4
xVWBvnCM1RpHvRFzbi13oovqpCG+TKBCni/vw0GBITsIitDLlnk0TZrSA5nD8hohAv45sZ3qnRHC
dXWa3DoEZth8jCt7jd0mw0Zf9y75BUmksA7g3bydapmpQZhOFdsnysy/58xWT7xc876tk/ZTq1n/
g7lvv7it8r1GvO0a915DEdk23iYEQgwm9OkE61cERqIHd/s7Agxs3M6ui2ueedrBnO3+lxp5dKbH
LP45eVbwDpWMceU7v35I6dISJSmgnAyOKqb0oQEluOk8U+bXmzn00exRPte9tUAkTKavxqyq3Tas
1eXv3MysA8Cj6OjE3swnKctzEJTVgWZv9I4Pt1bnebAZPOGrJPRXyETkQLyyaaz2dh5d6eXg/dW7
886xGoSCm8DYzpobHOc5e5ufA99APDKEoxw3kCJ3zc9AqUL0I5P42g4R+vMBkOqN2pcI0BMM5C/D
2Mf/EODYK1/hbq4M++pEQmjIYZcNLKrQVCyM6KNr1mna/zJUSs7AVVI/K8a/YnGpGdO8FotKYwJD
gK1G9YTNRmsFZtftdqumNjXGrC7eV8YQx8cmcEc324CqLa1ySzvP6T6oQdejWKh3s/22khWDi9ou
3FVwT3A9ZUWfZME9LEud/n1ZL+WFPO4bFa5kV0+t9n+YO7PluI2sz7+Kw/fwYF8mvu4LoKq4ryJN
SjcIUiKxJPbE/jbzLPNi8wPtGatAButTX02E7Wg1xcrK/eQ5/8XPUzEeuBRX5zZQSB6XFIEW7del
0rVKT3ZVb1ulabW3/HvUdFP8dbBEu6kzWz8Gu2hcf36OrQNH2oN2ABJzoeMQ6a8NKJvSMQvPGMxb
FU5eMOo8YfJ0Vrd2bsxEitO4TU3s43rUA0Ez88QW5aB8+fxLrK6Ov78DC4v3/HJZrTb2IoVptkZi
3kpjTrdIpfY4hDUqoMjJ26SjfmcNrh2M5J43nze8uo7fNbz8/KfruNb6Kh3TyrydjGGAD00AIge3
vQkdc7z/vKn1Gv5rnCHJsGdQcllnIqPZnsy6kuZt6gnlsekxUVZ4dO4m14mOyzrzzvLG6A/07/1i
YnLReydZASsRwO1+/xpPikiNZvN2bsthBzvR3tgt4GZMJS0/98JD8A+Pz/vphH4bTw5Bg/o6Lx4e
hvvtZYmTFPZsm7d1X3VBodl14OaI7daaEp1mXeXeYQXSUAbU9S8xaqoH9s4H00kMwHlIREnOd72O
hHQnTSSpdRvbUbG1ujo51SUWLNhWeAeyfR+MLLIF8FcWnRaCj9VNbEdZDRpssG7HvruunV47NSLL
+pb1AqSUM9aHvMU/WD4Ufkij8moF8brGLRS69MK56axb1Jij4yLvvFcuAGUzSC/ehubkQTU1D3En
PtiX6D26kCCROFqAIfvTmeLckAq9s2/dNgdQ6qXtiTd2rV+UrXkxh/ApRFnemup4UDZ9XfBcVhLZ
esLIJam0oO32mw4H/BY7zCFvSX7IL+DwY/Q3dHc3hSq8aBElW8tJug1V8m43xHkfOMg2bF24Udt8
qtyjsE3tbVxU6rGMmkPo9f3JYHFz2xN/Lbj1xcdj/dDVUhHHJGzsHwtbwjsj45npZ1hKNrW3CQ0D
1G+P+0z/Z96VkaUfWHlvRm//bDJyQYwK8/FmY2xTWV8FX32YsAFKQ419k73F4Cxep5tmzKcCYq00
7ww7HsvjMRv1r3abJzdofHXFk41hwblER2zwrVJM95aKJo4/OgzXeZIW5iNldetCc+R43XQx5LKE
17JyhFaXM37LvXg4b1VIQUHLyDbXjh6JQ46q+9v3bVgZUHSe6RMsmjU6Lx4Mksdd6vwYKyfZiaQJ
T1kj8UbYziHZs/2D6q+mKMPAsHXgpAMJ3F9eZkpA5hqj+2MChXeUOVqzG/RsOvbszlZ9xYnaM0+o
6r3bC+GnUP9/Kagg40vji7QUkrRAZyCA7bdvZdrYkb1PX8oRPsyx57aRei3ruLcfRB1rQ4i7W18e
krRa5UuWZsmdYhlFUpqgBnGv/Wb1pC6m1qz1FxSNFQiAXmyLLSLydn3iZE3Vyw34KLX7YsCpdK9B
uarp5STzWPqmHoLoL7Ix3LYhCYIDUeX+cco3WqRBsH4gm08BE+ny/S9GQAki0U7UF0CgsIdMIbRd
GqJ5v7FkXj+6+CwfMixYrzZQz9gsLxCYBVb+DguK93xY9jhqv5LNkYjNjMM9npWjr+V5/ONX7n4q
AktTS5i1yL4Qq6/im7jtOEoQg3qFi5gY56nXAeWDveVmd5qeOtdTH3uhzyniWL8UANAy0TKMa+DW
vI25QFbHKKl7JC69McVpone6s8QtjKNJDuT/EsdWjoumLOSB8+nduIJaNpZtDMd6weyvprIPC13h
uEB5QXFAEShRawVVxKXVqWV09PnA7l9QdA/V7OVmIpVDUZNNtb9sFE5nR2nrJvJTyw5xp8yBLWTl
4E+VllwNs2NeKfgH+qjD5cefN/2umyCIl6zj4ldCfnzddDP3pEHxskKsx3SnS7yEwm3Ok+xKr6lx
/mJb0PN5hjCZC26RXP5+N2WidGB2CoT40i5Mv9l1XNk+YLjuPJ+lJ38pimJQ8QgkGQzvCxU6/rs6
G4WWUhOYBdYrI6kIBxCVyH2ZZp7nD1zEB1p7N4U87ihdoXbF0WQQ3uz3TZ3NaI70zOY2k2keb/S8
sE4aKw5NqjuZJRaoMpwLz5rKC2My3cfPh3b1/ll6C5TwTaKCXCgV69XeHMhLZ0ZvIEROjUdX8SI0
0mlTDbmbnZajl2abpoxSZG/Uxv0Ru26Y+6L11Me2le0hs9n1KUgOAcY5REQKqIuWyOq7xDwAZscb
nNjvHCM56vSsPWvLqmfGneIIGY1DchPvBp/aKbk6kFvQ0jgeVvtH77toJO0KFaMYWnlLnbjboZWu
+GaWhScx1sU3kW0MG6SL5wP7Zx1DYUhlgmdn83IEk/1drenSGx0ctXuaxoQg/4pZ8W1dR8Z9WajU
xh19OhFxkv11XvyP7+P/jF7K67+iJPnv/+LP30luNkkUt6s//vsi+Y4kXfna/tfya//vr+3/0r+v
+pem7ZqX3y6eKvnbrit+PLVJWax/Z+8jaOnvb7J5ap/2/rAtEDadbrqXZrp9kV3WvjXHd17+5n/3
h7+9vH3K3VS9/Ov372VXtMunRXyt3//+0cmPf/0OSemnLbB8/t8/vHzK+b3rEuDFb7fJ9/LdL708
yfZfvyu29Qe4aLYi6RYuLJ6rv/82vPz1I+cPDj0KHBxDpD7fZOALPjD+1++a+8cioM6LCG9TSqUL
I02W3duPnD+43y22Gowm9hjQ3f/b/b0p+2cKfyu6/BqT3FbSn2UX/BP/4gVCLgbTJgqiC/GOx9D+
iVEkfdRn6AFvy9BWttXcDZwUuYPUopMlKCXE2abmPXw66c4Xl2AmwVh4WxlpfJpls+oLExlNJyEx
GsME8Vnt7rmdxc9T2XSncVx7gSzqM2gho58ovXcVUUg8rbPpkMvW/gZAvmJJuVALADjJzQUgbb8b
Q2VqCaZz+TaD+xQgK0zwFSbXVk4KUanxs+xS7dArcv/SWtpEcI4gcLmagDWvzSYiS1HaYioiBI1V
sTG87FV3KA5gxnAg7ljP0bqhpfM/JVY6b5wTN8wisILZtyaNcvIA3t1P6/bvhfHzQvioDXqjUjdg
db1jL7dIMhdxm0RbBRaN3wwIJChtUx24e1c597cxI0BcRGNYuwt+f78rdlypJbgeBV3azttEWXaG
DedDmFhHXtc89k1330iN2kpLxDprNyhvXH/ez/1b4e8vgFo++UAMT3khrb4AmtBelSbKxhPlOcGN
uJhbvSaga7VNPwyHMhurG/Hv9kh2ci6DmHunV5NYsyHnIgw3cVdPQVknz7hylr6M3NkPM+eqoLSA
KLV5Y3Xpa2/XXz7vLiYEdOjnDc7i4YFN+LhgHrgIV1eDUVCbnk0qRolXnVZWfZkps77F8vU16qr5
RtjWTSKG4ijvKwNYY/ZsGukrirnnld6mfpxXciMmUHWlOsc7I57N6850L+vEusmd/JzA/3JOxasq
zcsiccWmRADSJ80w+mVXpz5IixBFNhlfC02rfFIxP/pMWWiF/GcKjZsZfQAMdpMvllZ/E6F9J13z
pmysG1elZdOJ7lOy1QHA5GencqRfz43cLK0NbVjgYMpf9GyJgotzN5QQ36tRuzG76DkkseV7nfrV
nVLP75cfWUK3vqjh2G5tPWv8LHabY1uOGOymNJXJogrMiUq/MqnzjdmgrEAKXvpVn/Ok129S6RZ/
9UxPzYupr6czs17OvEQR20IBtKw6tbhIhHwUBYKJPgZu8wVwDEyVBnejlPgqEi1e1mgN4qZpf1Uc
WVBKH8Dvt9ILSo2RU/IYSKnAoiMqpHekh2Xqgyh8tjPncuzdSytty2Mhy/kiE523myz3zg7t0ecM
ny/cyiR1g5xWYBlRsitQsthw81xq4JzhdXhgMhWHBJ5j3FQifxaT8aee6PrGc+RjmMckexy+AkL0
0/0yr+BLz9MWm/hszOKrzgu3WepoGAG4MsC4UN30lalsTQIt35SzF4zLIL8N4wL9xI2iRp2tjaZ7
JzL0rVoyCJNRehSOgKtPseoFbuJcenEGeL2ZpqN6sl2/ipNnswBzbwhY9iSpXNw8Bn0rlXjeDaS0
j6Em35SZbZ2VLkthnEfrbGAYYjtHmUnQUjp70wV2xqNfK4bYWKLWgzDnj2HBFVfX2Svv40cdfsjb
d8+it3AQjHu+uFqP89PQ6692qNzVY4ftfcp2VWc62dc8b6do3okIT+pIkiaEKNi/dEnfbt10qo+R
GbsBqVIeYfyt4z3C90YHYkZpTD7OaaHiBWKLTaJRM86yQW7w40p9L04iVBOK6aiQbEGnaB9niwWg
WMkrms7FUTk1j+1IyRnqfeEPSlYFTs5kFs3I9eolVUDdEGBcpQfIn+qBktb8dlicL5tG7flgqldV
gPaS4S/bvYuh+Uy9gVuQYpKMiEM+msKPP+Xi1erZZNmcPyeNDVdau9DD4QotxTsE3FJfUDy6qA0W
/My5fZSEOhqZg3lD+hI1Ojm6G5jul0WhDVs0IB0fRfpLbTJuspSNpNvRM+VyfYurD22EUBD08txU
qkdFYaQmJ3lw0EzaqAMTps10U/di5S5N7OkidgAlmiJMAqtftqgzf++J/IPRde9UPNnAdSh3YNRH
f/l/jIiIVWbPRcSWhfB/J2NN2S6Hb9s6YlPDfkhz/aZJKjatzuYoloWvUuP3tSYkwlRG7H0Ha1PD
GfQNkyNjdprxtEra8XTMK3eDzpPhA/htfTip8aWBeGkYmEgv+Y5kaizJl8SiKb1QSfj5Q4aCVF9l
z1Zr04M87isf9YadUtddQPUi/57P8Ykw3STwKna8TJvHxomfe6N7bPLmMSuXsTdLPXDshkPZYZ24
Md+7dGOqhvW8e9unSuXc5Zk6H3Wpm5AB6bygKZvyuHJ7dkVkMW49i8TtlbtxEiwuxTv1RFbt3HIS
t72ZZn+imjWJQA3T6Sjzwhd1YGj1EY9jMmjKHUnjm0zkhs+VGT7J1MJwZwn7Qm85GutROzecUkl8
LM21I0MO9Va3nOFKa5nLOerGa9fgEEwHTWwbNCdPzCLiGYwd9jasW5igTIpyHCWNu8ka5Wkao/ja
cHFATzm/j2GLFb6wykc7gcjgw5fVzs0Q/UstmvVbDS3pZUFPzVnvTJy0hlByLKEVtfRFbPGbWqfg
iMhX1uxuOorUiS8x9Zz0uXHTxDrn4gjzvBWVIB2QpPKhyeL4SihFtrUa6wkxErExNbxABk+6Gz02
1MeRnMaZHOtqF9Zq9VVTSH+6RThdKBloffLp8bOMFHGbqMqTVosuCZJ0mb9UzXIfXK+y1QdN3/ZD
bf6oKlEeJwjWgLlks/TYCvlFFGVb6gFyA/7aRRa3Vx+HNHseR67n5XCqSlawwYXtjnxu1TePb9ci
cevNNDT6tkCUOJDqci+KsDnLl2Ajd61LY2YdFg7boOLAMOaeDuVWc2ZqyCxJOVxZfZt8KwtO8Lcz
Ar7lpSqr4otSpM9RVoWnVRRrPPL1ZMcRv9wp2V3Wl5kPeCPaLOfxOAPLxiritav068roLiiOfjfj
7GvhiDPM7WO8FIkS5BgTWxS5t0t73qpNwobTOeJ2HboyBB2Z7VuJSHwD/NsZlsjifILiva1Ct8Eh
2Al9Nt2JLvovqezzHR4G3aYdrfFaH7hDJLn806LiWCeiJO+5dFNXJY2yHzNRz9+6xOOFGD8n1DV8
0SSvVcTf1upl0y4Bxlu4UGjNI1IzzzW+EdxZ0thabv9rfOElUKQ2A/QaCj+vwnfZZCPnqVeMc7zN
XM4q21HuBlri0ExfBwCIwUw5MKCOcch2w15eeHsBIjK1C76QBDrwG2gM+xHxOBWykxrVL8fpr+LE
2bRtfGqY/U2Ila6P+wfggCJRfbXJNsQjF3ar/Akx5jE1gYSIovBzat5HuJUTsok0oG6zLbp6lzbz
l2iAWxrxcAtA852ErfrdcsGhGaHywGv3i1U1Z7XmVrt6tE5jJbrXZPcj1bNjDa8jf4lD+yx8rZq0
DWJykXZUE6Zl/XhpKa04zWED+UXIwQ2a6WRYYnf0RdjorDkrNS+NglMnNXCbzTNOSNmKq8mt7Mxv
Eu5NaC5EjZnHlhwkIG93yv28EmOgVLOxxWzuAFbt3QMVRAu4POIVEsikBFfVv7JyKlsiT7khdads
e1SRAnIGJ7MTvcIgITKT4vXz0P+NLbmaWKTgFsoIUj6kkVdvLb0zirYOM2WD8N7oMznmCVmk+Qar
5mgr5fy1c52TOuVWyTPzCOP0yyWc1GcO9NzrdWpTPAC0mTt3iZnUgRBomeWGYGAyxPMYc5XmnCF9
4Z5MSb+RqdOclHr2WlfNo1ER6cAfvbFS4waYnudTPq+CJIGKvlz7Ovmobd+aN7pJ6LiEm8pM5JAT
hEuV3ZnoXBIy4wyIe7UlauPR8hbT9U3lBTiF3wHMukMHXWxAjynH2sBsy8K6rGb+Jg+pxzHV5F1J
Tha+5pAWGy/iTp5DrvG/bkbeXNHAxTBMqrIdx5jMNl4QXqAPFQdrzl2c6dwKnjcpS2AnNzxVnjt7
EJsl3DKS+lHYc7sleA5PUfeYv71N3y9l1+7KnH/WabK9RNt/LwF39FIuCSu5/qj/DzNu6E/9tM7f
Zdwunn48Rf/7f8nvT83PKbe33/or5Wapf+DxzlnK454s2Vta7a+Mm2n8oVHb4LRb8OoQXcjo/J1w
UzTtD/4u4Jglk7rIiP+TcVN06w+ycMAEAX28sdeNX0m57WdaeIdj6A1Zkm8IMGPJWO2ft24Vdq4W
xyJAsGU8md2y5A5ri81Po/JBPmf/vCHbTUoKzMaiBwqRmj6vWkEqRhtlWgS9VZ/Fan3fd/1DZ43b
cnEUa0w5HahUrbtFU9AbqDowtqiHrWF7o4GlWBpBsWtJzF/FUxUeeQ7eJZ93610rHKLQzzhMua8Q
yl2lK1OBmuaUTk1QqzF0ZxUNRVMa5oEk0TIF/5ycDB4UdKzZFjwgOSqKffuDl0KgzTTkuQKRIxU4
45LW5tFOmMl54sq7MU2/dyMZhM+7tp+ZWhoFvc2BzdpA0Qns7X6j0xxF7SAVGZh2HW20zm536Pcp
W0vRp3NCnUNipfvpy6U95LhJ9VGTAqyGHNN+e840qaFrY2CvGM6jE5bOhuZKHjEA5D7v2ftJo/hl
ocQFIo34Zi2FEsKJ1dMUVnBhxePpNJsCy7fuUL3no1aWTOyiQQm08Z2ojBhwXHaxk4vrGNYu7/FQ
YTHyKj3QnXdbi0w+JRZoREyWpa9Xemp6fTSjIhNgKBcF3SDEkddDEcZ62NhVSqm/yrb9tQrp22xB
sFkqtHi/oZ++mi0iXXsuu6wLWh2jMtssxl1jmsquqKtDwK/1QHoqj3T+1ShkoUSyXv0UaO1uqA0j
oIKfHpUIxZ+EA5W6zxfFarmz+DihWOsUt0kGY9Gzv/wIKdTI02cRTE4ljsEg4QOYnecPOZm7A0fT
B00hxuvx0F/EHtCg32/KmtWiGscqC1AXPCP6Idnce84pJLfypBZxdvzLPQO7D29lcaKAUbaM70/p
+loCra47LQvIgFtyq7pFkfh9XGdnfdYrJNAQxzxU+F3NGaOJPCQLA7CHTqRnLkPwU5vYIZOeFAkW
pIOtnFSm90XUlvzljulLvUmjHoWExrspizUCcEuWNDIO8iRSc/OE4hwc5LDWtuNgHAKUftSp5WBa
nkUsk/W8me5y3OdKGrDdk13nVNk28yLlP+iVuzSikqJn0a/eP4WBWUkFdSYYBe/XsMBysGx0cvVt
LgO1FYfoQh/0ihuMpch8ASVZ98oxFXJFNgt/DnPSnK4ptplWjQfW/PtWmCLCC/5Z4oC1QxzO2Yte
gi2CukpQ1+plsxGdLHefL/XVHcKyY60RaoAshFAJGmd/2bW2x5tmnjLMxoHN6/zPrYywa2wN49c8
pRfhXOI1kPkLQ+StpL9qCmUDZx6cLBhnmGBxZ45fpIYZkadP6dOv94qRo0LEbsLbZRnbnzZTN/dd
Vs3wupFFuqu6cDzrof6iUzYcIr58MEuLZjvImkXuVFtHaaGqtUkXxTk3Y+QIZJc6JRiT0vkPOsSp
jo0TMe7Srf0OoRLtgEjI8sBOFXkxK+qsXepdHUaXakFV6PPR+6hP8FCpaLM0UHRZHUU8tWqXlB5G
1BlCJ+yu/gKsknvyy62Q4FtEEThol8LvfpdyRQVpwRYFRo+jWspr1gTxdWB5f9AVJEeAmUFyBcCz
1nfAxTuNQ41GFCwDtknRmFdRWw+/Jle1rOy9Vlazo1eRSArYpkESDvGxW5HRmNu622b64Hz5fNTe
71ekKgCIuPAiWHHmqvoJBHWc6h4rHQsxBZBcHjlhqmLpQ+aivPPLbYEGhFuOJj3PLWM1Q54QQh9M
VQQu2Zgz4VBNaocoeeIVcYi8/36eUOFa7iad4IS2ViM4hLpSTiVNIcINBLOZFF/o2iEs3rJwf3oV
ME+ANdDhAN0DhfsdfbxIHfL4ZC+DOKpQXta7snxEqNhtz3o3MqpAkLd0D6zA923y/ABhQDhBipCT
Yn+ZDzyr9KGMsqCivuuHQm02irAsqpU6obrRaAeisjeZpf1OUkJ+09aDksZLZNVgyexoMQyKIKLg
JwPHqGCi2V4lI7/1JvdPZUBs7wgz126pIZG0305ppX7VZSUfW83t7QC3zEgPKoxnpA8mtrsyOy9X
fFcrreRIn8bW27ZofCFFbxrRX0mTPUTSzyiG9+sbASni5OXVu5i+rr59k0o+2OA+GuYctcNs7mXF
e2AOn5UszKwDd+xHrWFwhuzo8qxB1GZ/cmSTVWNTEeghh9VOu1xY+n1j1nAyGlhJ8YHWPlgKgJjV
RTFj8Zhexw06NYmko0LLtAsJmjC2023RZyIKcD2beupLZXPz+RZevXRY8QtDAj4TpwVQyTXCWY2Q
71GEnVFlVHdJZ79Ms5oHQkXJqsZEyjSHA+fTR31k+y5EaqBPPOP2R7RTTSnRH+EoHEbF7yLjwRuT
izpLwkBkVnJgsX8wfwwmSSIo77AP1pInBrJnjgK7Poh4piS+0srqTplqcZKaiXFAPOmjtpb78E20
3n4nr+JWVjNMQ1YElitH9AFL5Szvo/Q0Q/Zs+8uzBk15eQTjakK0vjp4i7iIbDeURTB7VbVBwcq5
11Hs2ZaosW55PabbbJqiA5fY+5lb3BshYy8bcNl7+zNXuthLJYnKXrClvJBzjrOrOmgnXgIbHiy9
ufvVTsLnW6L25U0Mm3C10xVdierYJUbrQFccUY5JUr9Lmu48iwf1NA3FeK3o9SEE+PtZBAMNUwmk
MqJbkIf2eynNyUTukVabYc6O5pqbrBZ1HmQtYLnPO7jKQbH3OL8Wy2VinCWBvxpQI/WcrC+qPEh1
NLb8eTLz69prVOrRxVz8mc0i+yJkPcd+Aj34UDXq/c4n08B6Bab1liBadTRLuAwT1Bfg+zbtRZmh
zl3jgECKfB7SS8XK0rvQyq1DQf67ixzZDeSycbLgoCP9tppVAahmKsqU687LvRPKBtm5Z8SHVLk/
amXRMAOoDP35Xalt7mF5Q2zngZ5b1cYRTRN4kdsdWKHv1go5LzbCMoJIZ3GZ7q+Vth2bXrMIHrVm
irdLRIZABe6QSTzM/0lTpFN4LMIjBge531Q2d6i7I6G+6N/ax7rdjhtTnfKtmirj0efL8oOxI8KC
IsBZxvGyZl/kWuLiSTFCbq0UFFhUTptN2GTlL6aTyeIxeuDlluVPumsdhwy67FJ0FXgZyaGKFmxG
9s12lW7afN6fdwv9rR0bqiyGxajnrIYuwrpLWtGCia/xA/MlerhK4GJQGogRBc6xVHS5a/WpOnCb
fziOnHsg82yIU2sWgjBSsEDFlAeN5dWnTaikTxbgpUPV3Y+bgXPIqw8q8JqQHDVz2jg2gDNeIJ1F
hjehcI1USXVgWayAnYwe4whdlM0E1h7e0erSEQ7kxW5mvsyGiu+0tePoLsPO3M+t7KRUjeOFTAit
XfeBhXVHjlfoBzbBR1396RusBYa9bJTI3Wu8CDvF7gO3s4sHvKqs288XzKFmVucyRdwRhQwmrjfG
8SL33HsDF8YDOamPG1mOD2cxE1rT5PW+n5UhXGKtKRLNzlWjKlDyxXHm8858tPrJPsAJRXxiETbZ
PziKJulFV0NVt9La9gdz1G5RqBpISxHxmX7p1OG5FheHXhkfdk+j6oDZFhC+tTHn1Fmlp5Y0a84J
GjHxnM4PWdQZN5/37qMTGEAFLyOy9At9ar93dj8ppCyJ70KIsWhGTeZucgCA+eZgHHTBe98nNjPi
cYhpEAVhA7rfmJ50Zj9Y9Akt9HYxyK2SwEia8td3NO3wCOMVD16be3K/HcuotM4sObCM2QVdIXsz
OrLGJjkQz70fO57uNmQ7zkR9AYfsN+OUo1npZtSzEqbOT2c5bfrY8ZZnXH7gKFyO2L0np0lIBWdw
KR6SRjRXI4dhaq9g/UPhZsjRRSuV+qhqpvwqtjWwrkUuDySotOW77zWIrNYipo1DNW9qOP37fUut
ypp0pRuDNNVFelVlmVU+ZURkDW8rr2lvYqtSHwqn9cqtqLCs+dNJJ0S+iRmU6ssvrlF0BBb/LKxQ
8Bkmabb/XZpCT+Oq7MdAOLWySxw1P1LJZtzEBhyMz5timaw67rLdFqI1mVTu1XdyGGFdFCGEUyfI
8KjnpJyKhZPhTKYpHwujUuFnCXeoO5u3uWKGQ8DLd56vEOdx2yOTqyMFE6FFd7UYRfKUTrIpNglw
dhBVc2ldZry0bi2KitapGDE78Jtq0Mbt1DjGo5mK1gbAlXulXzcGPs56M9bRvcL99FYewTmbBOhM
uGds9dbs0fMyxxLBHD+3C5WpATnaDZdJSb7vNvRGs02DthvD8M9czbxjeLXmKPwoFUn4bHoZCjJb
bimQvoB3ncSNfb2cjDT1Ew305HOoT7mDoJpNkHEzxUJx6qDEAT6TvuY2kNh8r3FkfgY5nkXQtZqd
NsA4I8O4kEkaKqU/2zLutjX4IgzGexGC1MMQZFEHT5HinqPAhU2f/hgtJRxPYV286Xca0/gd24I8
IcUX14Plp8XYQxyP5DAmmwKRyfTBGI3YrP0xmUL71ulLz0MSuyms67IbPGcHStqQJ+2irxi0U+lp
WwTxJpWumwX07qH0EHk2p872LsWcgVEeEI+szkNR1xMkziZT7pUo1+VZ2LdNf7eIMFobLYGW00dx
YfnKOM/FS62H00tagoM6N7ohLwI3TmzntHaMbL6wTZE2J3pTDN1JFEG42crBK+zH1I41K+AYxMrK
icLoh0lQBRJ1xs1L9dMauOeZMYxREoE1K+LkQQF7rANUddrSR9Kzmb4Xk0E53ze0ME6/sdtEuMFW
vQi/hCFG66eaVbnOTgodNn4+agkmo0XR2E9jE6tZQQokAT/vT8BTo61ALRV6YdyM6i3Mtg6ooNJI
+6oQej1scwzi6c9QeK8NAiMvTZnJwYe1n0fHRqfGGQFh5cTbQaDittOqSrnyDJJ/fiWHZLwzuibU
ggwd8XyjT73VvNRJqH41jFg6fmbz3fxZr7ANn+ukqMGlF8M5Roy58MnnqfNDo/R16ztNArBXDQen
RWCL4AX4sUge9UYHH6rJ0jJ9aYUd9iFkGbtgjKMy2mZmobK2Z+EYm1gdje9an+dAjr0ZL1qP+hj8
Q0jKLuuwTK8kanTf0esX+H/3E86dGNeNd15YuM0J5PRBbmMo/WMQm7I0AwGCyt7kWVVbO+Qe9Jco
Ndp040a60x/NPMQtX2rzOOzCQbRfnRSZjItocml4mm07DsCAgOEvIuyktgifa3fVYMb9pjRLbzh1
Kos3VxODsD11w0mdduaAszFO0SlA2Fw3sNLV7PabM6dWe58QDAOOjpSBF6+wiYLIANdfZFGq0wU6
ZHob1EM8xiRf59az/KavHXFZlWood4WFeqGf5W4MSUHp8/AiBjBqBBF2RfI0rTG5C6IkNe5mXGfi
hzmxCyYjTdPJx0Cd0nraauY9B3/8UHljeMvZrcPxQJ42vVeKquC4QYR6Ph44M18b1Wy/Wn2ObzNJ
g/Sr18skP5vUoUN2T9b2uCEGD5WN2on8RYX5fx/3VKp9Slgt6hGR3itHZNHrKBjGsLS/oUaaqDdj
mWvyIa8m9VZtlPZKmzWSR4PimfMZ51Bx1c9Wl6HsU3nlImUk5oBcUP2lanuRBWWuuK/9FHrlyYTs
YX3kpZ2enGOIqX5VYtWKjqopzZQjQEHRizFoUHM6V3rDSe7VFgjaYjFxjIkY3Z2WAHs9j4rB007N
QbUeUJiWNmbmpv6YqjzYIWi4sVKz2Uc3OZ0i1T3TpinHi6yLi2Ij0cdQtu4QGWVgh/HQ4zA3xehm
IHRrXOehEmsbUcu891UB+Xubu8PQQd9xvPpC5qXT+kYX40/AWeIMfojCxhhIbJduspmU2rdGleo3
10bJ7R60k9DOMqnY5vFkxhz5dWQZEkdyrYVQ0AlFHHGW9Poud2WlR/4Uzra2iZRksgJpjHn0iJKE
eK76Wn+ws9INd6am5OAgjAzyoJpwBzQwJYa+Jh9jRPVtqGQyv8uE0XgPkaiSCDMJtqs/ljxF/Lw0
9FtDnzE81tPQTM/QUzZqeEdA+gNVHcJ049RWE8OFEwiUIx+QFldRAU/gwS4yAytfL3PncycCMXYf
t2ie+kOF9w1nGvjRjaBO6LIQ06YNvLiBYd5Cv1SPmolV/hUr6xgjrLbvTk0lGocTc2bytp6boM8A
IkeEIBuB/aN+M87la0O5f+LN1OdPQ+w4LzWaLc33UQwa2KceLME2UUqh+WDWa4KEKretPzk2MqPx
uzBTvRtOKymPy9yIoEmwR40gmdo0JCk3turo61HWhA96bdfJF8XtVI3F7trTJlFHtzlaCv3/h73z
WJIcybLsr4z0epADomBbAAYj7uY8wskG4hHuAc4BBRR/1N8xPzbHIrO6MqN7qqaWI9KLFEkJ4hYG
ovr0vXvPlQ+lIbrsse6SSRyN1uh4pGtvFvWOLO+mfvL0rSWUe8y8madkK/L2DBdxKU9jN/jVIU0F
KUBy84RKgpzzzPDcaFMxlaEPmNuXQblZhnybfMb672RfjOlDLrt6/G4hBucVwj5g3/R16n2KNpFs
9ro/2acc3UYeNIWhtqNypJbvLtGIYp84U4nYeXU8rnDYtGvef6UyIrcnIEadrLUVQox4EqXSjduh
ppf47MzlmD6uXOl5j3tsqW4HsfVGzHwxk/siVVYWetZcPS+Qk9UDBp1Gi/j6Rf+NceuUhn6pxHy0
c7PXj7rmbUvYNjNCdUO51skeyfZ76bKNnhyRofUQ2IzjrwqdwN9D4xY0z1fDb/oQnbxRBywSujzg
fzCtyPByo7slvndhCeoW7nk4iokXM8j0udHe6rokg9PI+nSJge1v9rUw88WNOVdWxrnEL7aG67TW
TtBLvTBjdCgFqnBcGetdOmql+VU6lnZDsF/rXkvmudP3ztflciNS1dJtcUthjI+ZiYAkqMfFnOJJ
czvjzm2Kwtvrk/DfAUTr41cS3ZcGeVxHhF+wztps79ie6IhitGmFFmIfVNg9piXz9PcuxYX40rdp
zlaqavXlZzH9L8lz/9+0t7fdZ/M4DZ+fE+73/y8EuJyT/9ffPOX/SYB7nX/73/8+5O9/Vd/yV/4w
vLu/IREim9cFl096Bj3J/zC8o7FlI4ORcNE6ohe5IBn+0N/id+f8d2mu44NHHnNh1vxheBe/WT81
b0zzbPqNBnCDv/3j7n4/1f0OJfivDe+/K1//fvojvoDZGUNwgiwuklVEYX89cXmqEmwIGwl3mJVi
4gJ9dJ4Ul1qY9Pk64W0C/BiYC28x0JWEfaLnmHgH+qKzMcv1kxN71jLEtZMkdZzMG+zyqUmtMiCz
YNSjcuuyNaI+06+bFI184DAyeMjM2ikDvBZZGvtzumnILvMB1X2bZ/GIRicJKq1s/Qgy8IABKfW0
Tw43rh92c8o5hFYaS221LScKixVdRe+yE8ykBHVYzmQ3hHinfJyQpvVcWZP2XE+gjw6iS4snvOP1
p9O07pFK7bIxwVOul644rFa1qp3fCLJRp2nLI1S7xeOgdw3mk268DG295XUiceIk2d6SwCnmjlz7
xJVvaY7NNhQYyeY9aFqhs6s0Q0N93Po/ktGSX/Dp2Lg0+0XE8zKoLWhxHTlh3prjgOVZpXkw6SSb
uWObp0HWrIkZsd0OD6rUrXfsr91x9J1CP9lKte/lal4SAstKu24W1c2UJ775vFZz3uzzsfLaUOUc
3TCDpMLF7m/Jq7QfvD6aZnN+Lcx0uSr7oXFCzci8DUWU291tS8epgYyQZQ43dy72RecuXtiNRkR/
dnlItsm7Sjd3eu0Nq2PtlJ5R0SPOcxNizOT1GJA3PJlWZ5tnu0yNm97PXSu0la+6AEHKcEumbmZH
MIKmK6s0yhfXbPDR2NXktkRbFPrjJOpVBf1k1YBKFMybwMgqwwtM0aFclTiYbit+hBN49ig+ndV/
54zETC0ti4nxjGMvgGyayrldmJnkGMUGFMqev31IXa33aM3FvK9b26+v8rSbur251OQ8eWkfWt3A
0ZOQ18p6SOy8+WxG1X5k2rQkR4lNad8lMqujyVHFrea06bwblDlk4ViIlYjmsrIOSVMVGc9f4pyt
rZsb0hE0bGdzlToXF7itnv1c2l0ASg6emm7UzbPiMEFQX6+xzpuZmX4Zp2wY4hRd9FM9QSGNO9pZ
Vtitmno10LxuoU5thaJDH7oby2zzhTvWcr/1xmhv7RpIOAalvr5QvzfvTVEQ+iHPebnsUEo48qwM
aVVhk7tkmM2loTDX9TPONmcAsB4jKmtODTWnjL2CH7xze3+rQqBABT0KYFtlmJsgpUij2hIBFNbN
QWKUsCADvXaTp9XS6x8G+54Vk6yh+kBPZw2gDZoHapy2roJ+nFy8cjO2F4KCFv+lhcMtgkw1NFp0
YzF4DvvxoR2UcR4a331NzElibfJ9EMg65pY5Toiu+zGkvQ7WYiNUis291kCc6fkcJMZFFSxSe0R0
0fRj0GqtgeRvM2hC4OfT3ovMEmHTm9PCj0OOi/u8cs704dcsShJ0hIeuxOcYqgxmVtCL+bAxowKm
LRw4v9qytU8+XQd7pwQyjxOqk+KHMw7JbUEvVIR1nySKk+da6Q++mWbvXmKy+gT2hlg0YC/e3Mgx
DLfCoFjm44OccELGU+t1892UmeKmV6zT954DpC70B+VBGWZd8XZSjEl8iebEmucOJOqNWYWjAY76
8FLX6XByxoXEtr5tlls19/oNkdpU6B7EdRKeKXW/JXM3vZJqMvK+ztx+7lq7gMBbbV42Z9G/e/SI
3d0CZbd/wApfDlGR6dtXXGb6S80JiSjEZPbbx94o+3ziRSuJIl+WyVK3ZL9XKq4Ixckjzsc1xybs
8RjNcE97FESVf8uxj8ortNq0G3cXMzL4QK3FT+4TGJNF2+gy6qxGWahr6jYMSOs4dNDMGxooKS/Z
29hyrQBxcJQ/uZrefSXomRou7e1OxpZm4TcuW+YphNPJCXqW2gbaeqbNrCCqR7y8dBFWVz+66TKL
uB1wMY2umspjB/7ilYxe/T6pVK5fNfnaGFE25gMva+KZT6qQTn0oWLfOSqHpvGuIGxz2fivLfbqm
De2FrmHP0+tySOOhLdcHZyW9L2h0aa6X5XxJOAjSxl5v3WlKKFndNfdlOMNZuLW3bVjirGoEwaRe
Od5p3EgoD5IlTXVFAS4jH+d5rxl/G638d+H2bxfl8v+9bguzvBs+/1y1Xf7870WbJX4D+2KjOPgV
UmSZv12UJBenDdk0HPqoy/4o2SxcUZeJIq1r+skMqujr/1GyXX4ehxQcpTSI6TnDAfsXSrafONa/
V2wIjy4J2kxU8I9gz2X28deKrfWFNMYkZ/eXFy9O5S+9EegFQK1QetX8ONhS3mvlYFz7nUi+QTAd
sqAVxvBtLeA40GYbzYNbi+5LYawLDiXNm95b2+leRvoJxN3MhovFsJioolyZZ03cmPQi/sl8kiv1
p6nD5Vsw5rgQwi6SKnwBv4w5BkqLllaOEdocRzA6U+VpI6tDsYk+al0smcjB02J+/dNd/qMA/rMk
7r/6WNTzaOgprZE5/XLxfGKWkbj7RqjwUi4iifhqgUle3LZup07K8zJgN//Hn/nX4dHvX/XPn8np
4M8C6nVdNKubLp+pr0cjoW7GQFIEfW/+E72feflJf300LjMc5mBoEXhEf50k6gOuaK0rIF/A4JJh
zVBRRgw1s561GmLBpHxxVWfKxUsOj2YONJANWNMVjZw8da40rbUPpBsu6OcQwpKbkVlMKJZ8LulB
mMa7bteaDVVtm9lpK7+966yR02dncIKO/vFV+8kC+/XbIGkmAQCtNia6X8e+xtwIE/nLxmBK/1mD
cBgKmQPPEWpUJinCvsxik8upf+dSKeeR5dbVI90HLz8Yk1NcbYs0zknSbEs8GPMKASHt5WcmFG9M
ybRj2Wmkl3dRxQxxDoyq05bA+PkVzcu3FaVZHkEgJMw35ovgzuvaVQbMO+zDcrlefsoIYZdwEZk2
UHxUPy/teLnK0GZApjCwpsX18zYsGgAIdD6JEaHgSjmzdFaVMUasxSdp3HitN5aO9oRxrL2AV+a1
j7y51SKDpPgfYu3SJcz4ECLBF7FsiKJ96wfHkI2YwdqYPE5qmpYG0kxEH3aWTNZotRdRXI/0/Pnh
9dpMYT0OaxVZfeGo4OL5RsZKYwLElCEy7quypgQFtJEWj8qfT+Q0gWg3GlOelqZIQsMBL7MDomd2
Qd3X63NDHlceliYFTuyn80M1zNsDzHP7KSvaDE4JzvjxDmfTYkQTx66HmhjnY7ZKJWPCFZbtw97q
eqPiKHJgN66/rjdrWfdpgDY772l1jeqB4pbSLXOUz3M9TgkCXHqMdlCJYsAvxYnBDbzJdrVwngdD
0p4fq+NMCqyg6wJ/iFLZpA5BqGDGYwNxw6bfqoJ8lMh0sKbYwOc1e3lixjOcTD2v6z1/iycEJou5
hf3EgYhSwh4fHYfeYTgmqfkjS9aL2wJO92ebYwCNOBXTzZxKOb/TCVi+dka7iBBsgx5UNMI8KCYt
qsoVwWDBocvyo1XKHggFd20lTLeu1C7JuiXZl9Sx6CIHAOft3PYv42V9lnmPmdS5rNrOZf3G3cdS
3lxW9XbkGMKjyVqfXFb98bL+u5Y9Pf5PoAB9CcMUXoKv+bsu7ZzdSi6jESBFpqMFXluj8ueIkAWW
U/pPeVFv4p8sf7/wtln/MBNd+GKYhWkyOL867/F/mXRRUUFvJoQvq/6ADiSj2iNXrp3z63UeLmE8
5g+8JVHiT1jLB+da2JjPE/qgalOHvmp2/3h1+evs9/d/k6fTfaFp77Cf/jJo/vuFyUeXb0yoOV/e
K4Gm2D+vif3z+lQT/Xj65lw2dbmAP/8N/117/RuS0D/djv/UNAvmoacR8f4/4vfxr6jIy9/7vQgz
f2MthEt7oeCjwfcvmT9/kCJtaJBI4FDkY08HWmewDf6NFGn/hlIS4zX7BnA3zB3/UYX5vxFoiLaC
MowdDCnRv0SKRPx/KRX+tNnihLqYlfgPNg+qhV+1f1WZ1QZqITyGbcXJUvbbjVX71iftWtA7nGMC
sYGWdxrfASdXmq9NWsS9zA4alnC0iatvBj3xW1lywSZQ5C9aNgPy0diJOt+92hIgT2kFl8dEqsPy
lx86DlNBq1Ki+ZJBjybWlLARXxClntTSQ76CIwExxe0PM72iq3YsHjNt2y8rLbEIXsRt3q7DxZIe
6wN6BBLUzx264J1ndMutJwUBVb6mBYaW0whCRfkwUIlFnUrulVLPCQC1QnPDqXfjOkuW2DGSlJZG
AhseO4syMoal5aZHy+aYL/U6Eh6I8YDuhsg53VkrDjJmRYk+fqllYd8uk2kdKxoGAXPmH2S4+oCP
FvYLp9h+2Fr+ZtKdjExGfRE2y+Jo5ta4q/nQWyjX4qrxlvIeK5RxrDMEEY0/yi+5W0NoxqNmnOyE
lModdYX9IFK6D0y/7rt8oannvPmyMj7WomKcNhYrhMrG6PR7tTaSPIlRJNeeuXYGnyq2cz9t1plO
bdPuMAA7cVon3g+aifYuy6wZfw1MuCHwuzp9bb2R/qi1muNdWpruc9UnCDbmfFN3eEjqG4txdhYM
jDEZdLrWcWSj6O/GbW3O+eD+8JFNiyDhEko0H4s6Ks4Ze4g0jgLaMUFG2zugYBZGcI3ncHSUFzBc
szihBc9TRkta+y/Q+Lz12zimSaTREbntamsU4SRRqjz1eqrfyMG9h/wmGBoxzAydqiqnQCscJgXp
xWWQ9OV1m1PWEM3GHHio1vq0AlG+lT53IyvzbpdO+Xab0H/CMEOfroeqeAPyHsxaX6sTiVhf3YUz
A8ljF16bIQ6y7SietkTFaWO+1ZQ9LWlf4QTJ8xlqWhptbeMHhZUGnW7v+80mmc6kP0suxa0anAyX
vLlL+SNWet/pgrn03Nwki7gWtJWL0oU6KINiUi+Egp7TrSZSLr9qZtOLQFjs0izdzXUpwxw0E2Ok
Q6Y43BddgHoi3LLBHgKwEGfXLW8t6e4rEh/YCaK1Hp/cIg0J+672q24OYDEpT9I8nJzjZD1I+iD2
sO+kClPze2ltsKkU11N/YYsfH+Zyvk1kgjWl37MczfEAYk5PzKtqoG+mknNqNdHaEiECbDigaN9N
TS13/uYdcjQ1h4oqYBt67iqNbC/vmiO3KpbVeoXPBgGra+5laeOfXhXjQ8c6Fnk2nqSwtzs743Oz
S36QVqfurner7pHX5too7lSK5FR/y0vvS6Y3qObsvYLt0s/+0ao39Ow0Lafi1qSh2BE3oobtCukz
/YcfglXFXY3sOFr5+gX8jQPOfiKmCH0NQT/E+1EJZy46ARA55VjbrHPjG4w04zpjv8dPnP9oq+qu
Krox2ApCbme9f+n65UNLgCn2vI1HU8xX61pH8CRu6N29VyQyGUhwDpNlfFNNuabnakusCBYUU8MC
3NF9W+qUrForcpRNbbiQROvqCkWRZ3Y3E5SFtqCffhwJpbPiokN5UHAeukIghS2urooh/ZL6EtCg
5sdpX4ZTBhdOx8c1Vo8EnH/mmv6tUVwq+uTlPaVguMkS4BaJII0jtKBwZ+2BIev4YW3Dg67pycMA
axcdj6ndEHPaWjsOSrIPpO7L86WtFZl0hQ9L16J6cBEtpGlnfKUXQauyHtsXrW1kaArAe1qz+Q9M
/UYQcsb2Xg6jfxZWHqd0REN3MrfdQG8+8FoHMJEtzpjAHjO0UaGdey8Vc+VgrYr1uPiSk4nUrwcs
U6fM6vyTh74/FGaBEMpEsQBzcgd2KRy7+smolruql6AquzIctqm6JuOvuCUvgbU/++Iq3gyCwJ77
uo1F+Z639Pez9NHNlRm4rf7p5c4hdZJTM7YHmZf7i6U3bFG4XaWy73Za2X8nsfHMjP876rAxTEbR
AkYr7wfD+N5rQ8XJfGbzMfIDsiGaxq65A560oxMKJG5l6L5totv1pc/UpsqzUMso9H1FC66yHHSg
s8k5KYEGWG/d98TQy7iamtOq+8WHxLG4t9vmwx/a01IOeuymZVjbIiRbm7m1nu2KpL5RdX7bQ1Qh
nEO5oWyyXYk4Lum7qCslNfdXY/26ba+jbWF3yYOMq434K7g8dKPbPvtyua4GdrVJFDs0eQdbe4Xj
trdKMF6OuT27XrkvtFfq+MPcL2e6u0+ptgwQLPsm4inhsAkv1nb3s97cD5WMRQsZJ3V4HUwnFK68
S6fu1krJXOjkFjBe/ua6pIBDYzmjrzjO43BcGhGppjr7vfiS9NlLIrSTRP1Q8hC3gB3TqbhqHD8k
BwdRa6q/JUN249TdUSgaS+6Z+c9zrrSTqVlPqGwMukbaDTL1z00+9qObxYZMGPEh8gikEvBB7R0z
on1ivou5JDRPM+j8p2Gy2o/IXF/U+AOv3kHWKcA0lpmhYSUmAKStjEOX0PtBGHdXzBTic3YH01qg
sKu8wFY6r7kZQOGcYo9guMy6QqxccOe/c0oiztTemWMXFV0XzsrYuORL7K9vueeFFrc9yFbb2inT
OJNht+9rTTt6+nisvBIiKExWQ9E4q4JsfM5WxHjqWS3Z3gNus64q1EymW4W+dEAx15bIGvkge/8g
t/VeZvLiJ2t2c+J/8NLSKrb2ScVxGjKJOtq9pePZ0z6crjtmvh9zwUIejVBV2bGtFVuht28GtSsk
QijnydaG9yHT91ahRRvLBie0nhdwuKHXEejN9GBih0ZrGDZaf1SyuABPQ475kdEDwGuRj5hFefZG
OBpbVb+W46dXOTdrM76YhoohLR9Eacd2t0VMMmixN22kV/tlKo6pCwQQcjna82wgMp64gsded8BB
z5FtZyxV4hpb7LXSwXjqRno/u/OXdrHopy+vG03+GmXQwZK1e7UiQ+KL+uo01R/cymNpck3aOlrn
+syrRTe/iGQpGFMkduDL8oYZRks4gHvvIBcL3XlBvzjb5w5ucADfbzdm5gNqHyB05vjQU2jISd5p
GdviakR2thyHLdMDnymQuYx7Y7UjZ5mDxRofVzzLUTuhlcu9uouArs+REKs8bKN48X3ZPMkGboxl
j/6Vr/H4OVLXg3bVbFhu+YvBhGdbb6bOemzbNYKxGs8aOmivv0KHfu0iVFtGk4pT+JEYxtOkOFCn
/b0YzAcvl4fVzN8W3bub5jrW/Gtz0aJs0/cmI+OZa1+J8bpevCdskTLe9OnjsqDHtUAy4rZyT3Yt
DdHpS9+YRx1b+qU2jRFe+0jCvC9+luwGTwQL6eSuBIqknsVl6KiLCsSxPROqdELPjK8kP8g5y3a6
mxs7ZaMA1CG12kW903zzezp8azKV7ynVMx4lYe0IcvrK4fzVUN6bSRbPyXarHaQGlgCD9cJEits0
YLOdIyd97lvJnsG6ILfGDxEEsnPkpc28OXmfaD3OsrqxWkDzvEgommlwoLOyFsSqTrDW59pK0Lvc
JPlb01KQiNuqHPey0Y722L+O0mRnxktoYvPo9DcrreJSB6PB6XxJt12ptzu7pV+0NVrQ60Pc1h7t
JRM1qVu99461L5jjezk3xNae3GU7NgB/Owe/tSBO3ZoZUKEiZtwd1p25bxot2ectu0Yhdn1lO7uy
dZP9JDqGf8mD278VNUO4BrN7TNwdCFaIlz1Y+KX04sS16A+oUOa2cSx0D7ame80BL07sNMjLGb9/
VX7t5RTlyj2AWryxVe+FWvXNx5EvjPfRFXdKuN+M9HulO+veyeg89cVpNp6t1sQFtfHMWE/5UGZx
vbns2lA+C03BSBRjDyu0t96gMiSvzLDZSBuv6GkImmq/MSmFGwhPrR+Gx2F1k69ZixudX0vVeaQR
Hk95Rw3h0JKbMBejNmpKBu3UV+TNbSwTzpUlym+abb0sF+FymiYM2mEMBo0jIZvkd6ayvtWrm0cI
vh6N1Y3bdtlO/jKibcseFlsMz4VefhSXvTQprzUYtKax7Ictv7cVUWZml98ks/4x9tppyNEWOg2A
09KNimT46MUSKh4hhJRn0zFvKiFAIJZa6I+tG+h6u2fn38lUu07ZSu8Kn+OeaWjluZF9cYNnzT+o
0YaI1laDn+9ggs8+UdSIwW446WqxJJvyOC+l/VhNuNqA9mYvk+OWbwkq2KAiESXMhTkS4EBZP3Xa
9kbeUB8uUgIkRQpyxpXkE69lt+QBm51E9p8sTjxVm3aNx6FaIkubdQPVTF63kUFj7Yfssk4irW2W
m7Kw5tvUHjToEzAmeaHa3tmQvs90jFNjyPLImJOl3Y252RnXLXXu0u+bUptb/1DQHvaiZCpTG71/
7RCgZ8t02GsQ0s5gWvI9T1qNDmCTKOcL6o6NEvyuWyRxO4olN8zmJL/xc+DrVL7TcRpmoEyjhF+K
CsA4eeZAz5U4QCYHw1Yy6+2YIEVcLEMGmnTTdkfjmv8XFBbPM+tofgHKcxQVleYcNovOLYVcsqxh
tY0F0l+/WbPASIVSEfnCTryUFBuLweJNkTodnCLvxI3bd5UZMKbKjxuIc5qmqUoPanCHK5/wdeiQ
7ASj5WgNJVmLvU6nRT0DWBZI7Jq1dW+SadTC3PFpblb85gGTALOMIWvOqIz48oxXu3taSBUD9WXU
luLWMzTbQZI+btuTLfK8jBQuBU6QPk1R5Rv5se45rkVCS9TXvmkzK3YE79JQqkvZyRgJ3Uo3IozR
2cBcN3HRLsM50ozvHtuyfkTbUnTIfVwbHvuhQAkFeRy+v9GdNVSNqRERZ7Gsx6Txm+q6WPCKUO0a
gHdJxjEk52t3dYcbUkL65VhtrrM+FjMpb58c4DL3M2/IIUYY04hTZgO/f6nzjTy9SWwHWBr1TA22
LuE6MBMxt9YxHlA0DMmFS2FcJfShWZnytQe3ToZ8sgdgPeQMxqisg57VhPWsa7xzQQu1C5zJxDUp
17VAdMIvURL4aY3ghhRXaDpbMZ6dUVYkBiMkH0Ly7exvLZjJNGwQms6nZG3sJtY3lRwH28qS0OpX
ae9rwq3BrU82Op521t3bbvVwIsNi0x6csbI+m86fv10MYPcKiuNnO1GhVH5pR0RyZHtwD+Op02X7
2hkG5pkV8MR2XHQFQBlqB8YheuvAn+2umfaNufUPWV50J1kk6X2RJEkWeT1SrMBZ0yF28tU8NqqC
6d9n+UtOGMyVXCvid0Z9YHyzMDrLWAZk4GwJ5wdUTp+Tk/hHW5Y+cnPbe+hzrz2bCFzudVLFOLs1
i3Eaxm4eCL61/edpKez7Hu/n5dhdlEtY2eMwBU4/ot6owTmenLruLnd/IVuty23/jvOTHa5aURxB
E9dBn7mtCOykdEWMnsF7RsAx/dDBbMiA+ZgKcytrHhs4YrdNPmgxYyjzqhYp5wXjOtczul5uSQ1R
G119dDbFSrcOulUEdpWajyXL5Qsst+5UGG36mEwD9YhYRp9WlqTbZlOM39S56b+Ms2L3rvOk8COV
rOl701TZXjKXBkE0Gt9LtxIVgmmj/lqUyqbNmMKJL7qsvUF9PHwaCPd5jqrAmrrih1Z4Bg/qssl2
b04jWwzX2YkdL7/RCSefdg3rC0V72s0PRV+jQWd+JV6tdkyYgjN88K6nznOejbWjmkkB9yvGYAat
H4Pj2ybMqePxwvkZ9Pa60fObsuULPVdmQZhQ5MHwyXorW0GRLG6ZhrBcVZbYd7qVuKjuiYCeV0Td
tOGso72m9t1A+vZF+t4ere0tGx6WIS1CjBU6I7e9ct310ZVWfup5C0+Ws1n42abWhuPBUK/WjPzT
KHHFhKuRqBMRHOldmnricbEaDghiIyGgyRGv6RkHX1rQY5wCLD0DWRQcW7uHrRSKLIs+4eWyvCuS
CqoD13u6t1hhKDuGhrHak1XSITBpMRwq3EeBmFotTDMbFs1AS5J7oa9XJf6iXe8NMq4spny9hWzb
WRo9lHZCR3W6mZfsfHGVKbvY81pVkT6UL72y0UZejAt7bfWv8At8NKLaj5UINEoblyFc7avD7AuK
ioSyY0t2erLN14s3JgGACiPsYPjzcDaIbFwazkY7yLNoF6I5B2Vz+CmtD6dGvFmkVlbHers4X0vI
Eotl7KR5ByQ/f3HG4kp5PdqG7ZKRrlbrB/j4BdeT0OVV35klcQFKfVbCql4NMYlTorQIqdewG5qk
xHGSKHc4YOnr/ONUIUGgJiybdc/zWWcI/3zzBT5h8WFNNvh7VPPfxeYQ5dK7qN/RaldfwOcar07r
I8cbdQvReDFq7+nQu3PkausRTMT8hF+lKQJP8+WtMtPtHotTQttdn5xvxSDKk0nAa8wf2s/2oh/0
VTgfkHTc64wKydgtEN3fh0nQnlim/haUd33welvfM/zF/+W6277RiBa1mvt1pT80J1dKiS2o0JPB
1V2zFzXUxh4liBn6iNgRBtymbIFRgtKWpM40RWGb+0c9seKRxRQzD3bDimqt8C+v5JpPcbb1Z7nA
ALwAzYJUple0tQok+qmzExWQSpnS491m3/m6bOtubfC4m1r2Mbl2EYh2vJrWnGCDeZ4OZGsJdMG2
iAhguXZ9Ovap7T/W2shhdhrlAfF9Tq2QsbHLHeZNkxF68gWJTbEHM1lct0atB2s3OTunVdsditnX
NR8+C7lGRQ3H3OwLDllNc5ppxYemXNuoNNKTnOqvWqXtrKS33l0101jKCi12ZsqCft4jSEuOHQYS
zqTOF8PhwR9k4t7OTUGnhdDwmJ7WTuF+DDRP60MavAhaO/tRLimiS33rCDJyk2+m11wxjAD7P217
vdVe+44OZruuiEt5jP1OEsnFdGiaLZcJ9wfSWg4XvnnomhET6gRqPnV6FAVcF5wt7m725POK8Z33
2L6haVN8pfws9y1z3h3LO3rjEa1cOpb8GPXgWQXs8TZOq6yNpcSvKYxWHVpL2kc8CjBoaPYeECfL
V4WxjtJ6oFlhpdpdZb/YXrsf5+GU0trdqcvhxnLUvVH6Uwye52pWVnqYNvQfgVduW6APkxuudZlG
SMapf4V5aw0ObWImzEbJu0QoDdtbEznQ+r3lOy4NciAcPeZ43R1BeMhA0Tdc3NJ4qLJpN+luvTNT
ue40A26+TN8UYRx02Toqpnl6FiWt897vMdyZzNKEvdxpHkLGijoMHRN8Rz1xeQON9Tiu06ES9B6L
LB/uF+JmqWzXG0YKaJs8p4iregawOpTdo5/o5//D3Zks561cW/pVHHeeCiCBTAAVcSd/37DvJHKC
oEQJfd/jbe6oop7DL1YfJNWxJNvHpaE9OyEekiB+IHPn3mt9y/Ma89iJ7KExpwsZjG/jiB+yrM5E
FF/EZfzkfW31De09FbyBmSlLb0vTGd8CGneYluurpnfFSxwlzrU28JzNY93hwim7rUrJ9XKzPKb4
4I8ZumK+1TL5SHJrtfJ509CEWhss2sbKRZHJXCe4QrL1aNPEN9Dg0r+XVPbdEWbTem6SW0aEh8x1
DmGIXrJ3R3YnkBbayohCwnwquutctdtyjD+0ZD7eTqSqWPWUE9lUqVcELO4drMyUwC1WOqolIz17
bUBZMUr7YeQkAMm3b7YDY/FaF/nOsuhjZkxZ9n2bthcD9hpJE2/dG8NV4zfdk+cl4bUvmp2SbXRn
5iQGTK07Eo002isTmyVkPfe1qhgrriuCMC+HwaSr0/T+0ShsGmKIQ1LjZcL+c8iRbbqRJ2kEDvvB
Csxd0VkPHUvJZgzG+tTlWYuObSI6FGEOD0V+Z0UB4uf5wjX1nWjMj9IKSF2e9y5NQD7Rk9X2KwkB
NmdqEyCXbgd5nHxxDkgAkDn1uVe8ALNco9g5DyJrKcTrdmOXBcR9hENQo1Ja6yzsMDUSeuTGJ6vP
N+WS2xXH1ZtpWXdlnZwLK7rGzLaZ4giDVyk03lI1HfAHhrtepk8Tzcc+lNZjl3mnjkZengzpCoTZ
0hbkRRhD2TyNU9y8HzOxTSqmLm4Irw1QltyZ+IzOTl09x0F4RgHMsIAJ9yJOGbsdkfDBln05WmOj
++A0znucgvccZ9NH/hzyVRUqv9I9Iu8nNoeO8RiUmy4OLix1GsLyHNNAuhk6A6jspK7j6E2mQ4xx
u6EvU6HUcfJ8PXIgfI7Qsn6s61Fd9/jT36Jg6PS2iS2URmO3dNKjyvPXglcQWIagSboCquTdZtjs
KYPd0XsKOIKIMxNycW1Nbv5Mhrl6NZaeW8pVav6n5X1yS6NGzZMh3t/iRq42RORh8ZMETFPC5GnT
MU0x94pMIhbzpr9eguY3bhkalyApknlTOwykbLJ/PjkhJQb9mOwzxWjAHDEm1MZJOxaw1AyCMxZ2
WtGCbJ8pwMzrb6O2GPaIAslBQ0H2jN17Gi5925pobhJERFxHPmJ1LtrviJ/fUoP8u5mjFk3En2ls
X98+/yixXf737+oO6x0iDeAgCj4huPWFD/JN3WFa5BVohK2mBfGOE9If2g7JVxRuJVZCvqpB0v6h
7XDeISzCxMS/eVovCJffUdjyrT9LOxaSk4IMwQ8lxBdY1S/qIJw5nU3ZzmuaVIjeXdPP6DaLEA+O
64cm42EMBwi73DZLHlBIhreRP1P9uF6Ikp4J+jock9l78MxA2Qetm1LvaG9NyXnu8tE4F3lc3Uln
ZpqoAyKRd7FdKSxPZAC19GmTLCp30CRk/RiaHWh1TLkm4RtBH0fWBtym6stVm+opYd7cRcVZxfXQ
NEc1JHTyYwaRrJaaI40dBb4t1ykisGxV2gPDKrfIbxZt9D7PFmPXaBv7JsKovx+EJGso4HjU2fm0
0YDcGPAWRnA11iI3roDmmP6w4qpwcmmRfOCc5rHlpK2pCRNKw1emUvNGjGw6bNK5vKFga7beVHtF
fVU6itcy9R/JUJ1KKBY+MmTwCrMyxXuLH7FJHDFZd0OXzfVVlWSF+FDXhPlhU/eCO7gUDaUEF1qy
BudtV6UXRuFkYCX9IOOYW2NwZvpKUbe0Gs28fBtxvX6uKmEgKnaZO+AeMnI7uA9g1as7Ri52/lwG
dTHtpjnEYGONw5uJhNuaN0ldfAwrZ/qCpcGuqKOp1BTDVkQQuJiMQ+OXtNy15WcRi4LqLtnd5/ga
NC+Kf9FIeV01kS8O9NZFuImD3CRCsDCGzzExLuVt6mu6R4zgBsel2gnKhyry/FMtJmdjTK4+GHYf
3SJaTQ4Dbp2VaqeJaKgYUiJiidC6n6jDDYxuDmapXRQ5BBKt0hIxlQ03oc48pn6EvhOVOJA1SaWc
y8YnkhYlR0t6UcisgN3Kw+Oz1sQcs/9AiGCEAUe0pj3pzaUXjitDWO3cbogGL7m/AeCqVadgtW9H
Tm3uuQ0GrOpQVcbpGCCTarYl5zNx7iKdIZcAfHAj/VZ3p5mAiPCkydvzV5XfdiTjhF1b73yX4ffB
qZMqPzbFoJ70QOMsEvO4YejCNIAkbI3MtHT6rVHq8mLKsvBKZBkAMnAfxaqDL3LVWcHSCvdn+p6h
cGoEEtZ0P9VTjIBFTfVhxDNxG4TldE0Wl0LuPY3iym2q7nYocpPqtZE5wT1BGjyZQuQHGRaKe5Xz
SmybKQNG0HelTZ+zTu9l4dEmDduwOpaVtG9H6ZSvAXzJZ59HiyasI2ZitlJm+ytSM2dFDx34A0O5
wiqPysozRqNRErKJWF7OfKDBaHQRd0n7ngFq+ACN2L5yE+503RMp17THSYZNVj22zMai8Y1Yttin
/Y4lPHSAyFat4G2CS+MPVdt/YlWwrQ7jYVUxLBpj2DEN6q2MXjFEjMHAQC/3y+jVJY7OoHRwtqHJ
QOWFlBGMxuewsY323mvi3qT164Wo1MpAxOgM/LEm4fCYeE3eFV/KerB65DMi8Z2Qw0bWReA8RigJ
DPbKAsdmvs29dkC3gAnKwmvnu11ltitXV2NWrSjPW3uHOYkGLVpyDJGlB3mEJhS7tVrNrZE8IN7i
Mi+tgbJgeMr80J2ste3WjilXqgxTzr55IyQ97tLGvKeRPS/T97wPH+EDE2y+yqUewlfbC5r8ieZj
rp/n1C6SB5fqZtx1ZlfUl17SRvWl9ps52lLE1gx8i6HLu5s6BGzA/D/GZtomQwaOwByclV8r/dpV
ip6nkVTOIfMie99aaGqKwsheQj5cyCOoqBA0gyNRaXmyCHi9dydM4dRjGV1GKumdHlkXJqmWeQs/
6HJWVX1yE+3e4WcKNuTw6W0dWTW+bhcUNWnARs6pamieLYuEugxGS81xf+42SBoyWLQ9zTmjyc39
mHnpUzgpBzQ3jf6VURjeVhYYca02gFAYOvYxp89x3elyWA+1TA4+Q5c9Vkv3aJSo2tEkjuqlh/C0
bocs3GTdMKNKaLJDjZrlgrFKIVZjNU8PSU2ACVUxh40sXiRbfZYOKwmNZi/zxqlX9iS9nW3V8T6S
ofmokuyOcSet8CDrTmVnfEFAYz44JU5B8lFtSC11bR29sAToOcUabAj3eu9bzscWw1n9EgasxKcu
Rjj9RtJZU1yWCBrNbRI7fOD4sCmgMSfG6EnYbJ+jTLsFHKG8wHm8UpntX451agdv2O7gC8IyFh/0
2CXBRZ3T6t75cSz8DS+I3FgDjwzTB+kA6ODQ4K7tqKG74kzlPqqNdPFP6PyKWnM0NnZumxUKBief
dhHZwv3KNAL3Mo3mJt+YCWspsrh2T9HOUbamfTAGXowg0cumm1bN9ry18s5AEN4ksXfUVZqid5kn
19oJzpl000KF2KCv9qlVui8Ki/UGF7EElcPbeZs1lXPhx4m+a+vZAd2ReAG+XyJRPqbCGi4iKylf
h1HMBmr0Ntn5mMvK7aymhDG5a6Aj9EP05drgsz/kIdsMfLMomT81oQrDK594V2c34WB0aTREJIak
Wl5kpVIOrVimBJMjwi/TDL1gT7RzzUsPXajLbr5Wjr9VHf+nAgaoff95Ec1Is+j/+j/opV9/LKW/
cuG+19ISexnFl2HwhANwXjDR32tp/Q7VpTRgD5AB9hNhwPbeIV5GQY2HzDIBMfNNTdG14X//l+28
cywMqFAHyLAybZTXv2FX4xv5UT8KpbkgZNxcApMeYLZcI1//IUCiaaakTlMmGn6dyfCZXFnWhhzm
hbEVvUn0Rylrk7adpyOisC2VYhDwGVl2JgqHrsBqkxBxNXk+bWWRSnePBDB+mfooJ4lHVs/FwLsa
Zab3AW3u+JTFjbWuDaZ5pVqAm1O3YdqdPcyiVvuh98b1ZDnJ55SZw7m3k/DD4PS4Vup4w7gruMjc
WRwMmG5bp+7zT9Keos0Al+yJCa9CVqHErV+24qKMHY9ehdNUO1Jds4M0pnA9Vbo+2W3+sTaeev6G
JHhJQ2cXxfYnkiBuvOQmtJ9KSAm3xdxXW0WrHWVXQxU/kHkaWNm9jVHlejC6qNvUhWyvnNJUHwPI
JHcdE89bJw71B/SICT01V2Z7GdBjz+JB38a4zI9er9tTTDblSpEteSot0GMKo0pOp5W8n9g9+AX9
eMasjDwDQ2+9rqgOw6D8D16P9xhREZ1cFDMZGOnedo0dAynCLoGnXFHiPnZOSaCtqIK032ojHC+s
qhzwsMDwxQrbAmgJwgvGwT5IGAysjfpE5DlWYLb8m9xhfNFbWQ59TZqITgS7rR3duDAcN61ljDsD
3sLtkHjkcPvhMpJyz13W8CekXYrApmlO0NXGTWk2X0dkjCHsN+HyZ0d4Hqku8gehhLpkAwEOUbTj
3lE6vxgl6jBlxcH7YSa9c9CKvDTd6Mc4Us9IotWNaH3aFpVjXRRUissyR96pO3mc/PLG3k959cnH
37sapsw6JGpGFhdC9LZqq3jtsieOdxMy4bi+1aKju2XhLO+99gtgFjSmadmZ15DAkk2ui/Zy5Lq2
ouqajc5n44yhiuNSYbfpnRsA/8QUlB2YKub7Howx3dGAzwMZ6xPlx/A09ty4HorOe6uZH5WR9mc6
psG5z5vqVALG3mF2HjZBinq3pIWTVdKg71rZq1LVdCzYmocTogK501D1XkoLSUETTt4mrEvjEgbf
uLXQdu/7opJbe9Io7Qu3uiw9N4YEUnEK24h4fM7lOB0URvvrIneY8PUTgqy+nd4bfAudzygIjpm1
dJ4wURz8qXUOaWQG676iLqm9URcEC3vFU27P0zqhwbXK3WzaylmGm4Ci+tR5AjJFOZdUQZH/mHFO
Y1bVTGdJXbxLhFd/aumPr9rSnDdVHZiPdmDVR9+P0Fs4ys1PdVqaR9NA8wsD8Zlxi7HK4XiR7VkZ
2zSI70Yo1UC2ysF74+l5ZUNOwDaO3SkcimJjNS6C8onMO2NAn9ogNdpDVOS/CG/ZjbN+md0w7ui6
4QqCrIPakSbwLuur6pw5gXccVGLQ/apQSM8z2Z+z7bACJZgnh3BurvOhrO+zKOpPhgNBNMTesJVR
35+VaVMuM+lYymTvAYtidbYC2k4LKIbbJGiXawI+EK5IAcSxlAe4g/ZrmM8hMtscbSVj7HVqkgSt
wpT+tSzlvcDMvw1S+4L22yUI5uiZjtkdpopngZKak1sirxyixy/CMAiPIgnuGQpP6G71dZhntO4d
UCYcW1MmpaO1Goe+I3MDOYWq3HaDShY9pYC8gdqIT7AYEnTFhgupAmET0KfpcWxGMnMz27nPmwZJ
U20wP/IRjcbdMKwqNqILzq0270RLI3qYWH0L+uxApoybwIw/RvJg26LZTg7dvM5+IfZKa4pTXUgN
D8/ZjWX10YYPW+BMGS6msEsOYZVBhM1FJO5km8zXlguFZCitI/ymLZEm5dbra/SVbdBuEuBXW+p/
f9eXQ32sUxqsXjO8J10k3ho0VWgmoA/2FbbD2YXDF99AFEXF4YiNxXTuHJgyP3Z6ASm0uTx4c3NP
fvn1ZJIszaBGbhsr4bSaiJ5OaxS8Z55dbjspXmDWY8ENlHvTZbG1qzUau97/gLPyWMmhBUolvdNg
ewdMoycg4e09QED6wXBmxOAcnbbatYEwzo7Hf/m4msstQRUwGKaKGdAgTqPlfYH0eQOzDytRJfwV
SeKvCDcQY0PbuIqjqjzZGsUp7ZRuVdfu/AkzE5jDhvc01mW7kqiAAq0QcCUGyHbpa7XCVsKnP5Vf
OEI8MxMJtrbI5IPI4R8YqbVO2nH4HNk4LjBhh4fe9tPDLIV6joglvGjK0NkKjZjCruxzz+FjC2aM
gXTHWjVGvToVbOXH2HWqHbqd6gI6xuXIsf60SF9ry7zlJduZOhwIT+REvXLmK9gk8XWXAuXXVWtu
C9lbxwmcCeflwGx2Lub4/Yjyy9hpyH+rKC3CL17v94+4zRiP28Owd2bLuCqG9AVPpUUoeuAcgWpY
R/o1X8gnTXdu6IGEGL3CvccWDEYEq9m6qaLgLNxG7JvWaZhQoSrf+MJXdzhZ7KvA68obUPUOHZ98
wm4RZneqTYw93RlajHPrX2aQQ3ZV1ZVH0sOKc4gi4CgiAGQc+bBY1LF4NJgdrFUxDLtpitnt4BN1
LRQ+e37kgBIXKwQ6zWfbnehDelMlN3U1IL1kn/iY+NTqqLzsk5cXHj0J0T7FOLhv4j6KVlE7DW95
aRWIbgUaEdLYg0sOqe5WCzqPQ3/hyNTaoU49qM4wdim6qqPRTuXOkahq45Dg6sJ+SwabG8uWfeTI
nwE2a/tt19gj7mhM2jU3HxJoqvXWsIR/zQRHHcjiGDehkO6hT93gpREgJCP3CKH4PMrprIG5JWQ6
6srYGZazBitUkbbin5KoI6g5P9QeE0lSZdfVzOKNyT7cMRG7VBxsI/hxp4J+yErosdlYqbVBjJle
FG5m76om3yfdeJo9v7ydeu3cdr7OdvjAip0Opk/CEEcIMyuObytjnG6m9hzB3zWLaG+VUArj4HlM
ltjzsbg0ovzKDcYZCON0bhXpfAUP8r5T9XvUHZeg+hh+Z2qlF8PdNNRYetq1n7Wv4OvkWiTQLmVD
o7Wo1o6RHjJhH9NpzjeuwyHP8z6FeCDxKvEQ847QQ6buE3Xn7UMXT1MyfKzES1sCj+UdNcdLl61s
Q/s3W9UezLxJ3bk+mqaROzk2prVLY3tpNz0mnpnuQq8HJuhQcQXFGacdJ9v82pvCel3gCkJ5h4ii
QJgdN0xv2smgCRL0b7UpETYObbk2YH8SaFatJsvdBA71N7OR7Cik/6novSelT5PsLjPK7lVumfFW
GNld7Wuuvz/jQEfNzT3209bihWGRCYHtDMxkVqUVylWJ9Ws92dHeDsyHRDgHE041JsJmuua4+hYO
43kM236TTJneDk741CJhTozuxcqL+6JN3/o6+ALldzsY8SHMk2rF2H1fR1QrdM1RuKro1vcX0FWZ
ZRfC0OXO6il8u767mKbW25hGdrIDuQs7bSO46qJtM1Bbo1O2VjpR7r3HZ81poEdYbCW7oH+Ps0ZA
QjCrp3kKdn0YXQUKVS1i8LVT4NcrrPQRkScCzLJ6Chx5imlJj6ynk8ra2zGIoVUFxxYUwcms4vFa
zMHwXi7LpqAJUX4UrfWA2hpVRmhGF4I32aXQKYHeTGN3qOvqAaKs3IICADcYoReL0/gKwV19Emau
DlMY2HRG2E4+lFVer5pMyC8pcNkXxN4wOsUaodGJap8PtWBGHkArImJsnY7lVcJjyNkCQJJipr7K
w0DTUKmc+nNveTOCExKyioqnXJJsY1XOvJ2MuKd4y8XVUEcl1CwTiGlwSoW4zPpWbxyEgtdGj6C9
dXXPxYzGlVMrn6JodreVQNKa8GOBgdYKGUjXvDfjZlg7CGhw3ZrIUdKCFnElzkKhX3BmL7usvEA/
uoxAVhQuoL0Kp9i25d3EfFKlHgsd8nezBtgl0UCjJY9pe9AQTz13M/ARzoaeLhZCdjO1awLWrgo/
OpVRhdKcBvsJzhmgyvh5qtviOm4VPb+kPyX5sjJNfbJLhmDbDu5VBEX+3Nh9tQvryrykJkHSPAwm
L8G4wy1xOTndS2L0emeP82XjQdEaDds69nHaHhg4x0doXDdsAZLpiH9uh7bYpkU1vrd9tDh9NXzO
u5gAew1ZwG79Uz/Q/c9qyBVD0PeU/PW4R6R6CTLorq3SeMcpUvM6lzbvCXNWOH4QQLGqIBv2r3sk
SB/Q/GDVYTlFsMTIBubZR5x3ehH38HellrPzdLBrxuLBTrOn3MBwmXr6S296tMSTO3bDTR5hXeU9
PboE865qqY3HlOec+bbNe7woqH0oFavI9vwVVA64oF5trYZ2vs2Alq6cPH2VcM1YxpBnJTFjn8Rt
o60RzfIT6M59zim+jdA7DLnaGzn+MuJJN8JkCQvcMtgGqszem9rbEl5onhqlNirp8DwLl4U1dhYa
KQn2Hij2wl1XqYeyCkRs51njsTRp1zsol/bEe931kw7pjqlLbNQ4h0ASIETWqwn8x7b1oZHx9LHX
6PSyLvS0JQrzE6rYJwqj6y4z/BuGereQU84qt58lkO9NmlP9ZEpuXNf3qUpicx+aBlIWB8eanVOX
uxL5XQ3Lk7nTU+HN+PZCRtmWphlLwZvuKTlLjHV4axurGriJ3cSBjgBLR6nuDe+vy1M8lnCmGi91
j3Ds4w+F67aXSDUJF6lSBF79zMgqLifnNc9mua+1jYUpA1t3knHmfxBzb72fpwZnso7EOYrjYdEJ
DkyvmBIWVjDvpzDzjnU9l4+y4x3zs8bqeAzHBf0GLfpm6s2QrWqK1mjP1XtG9gvq0Is+hHFLU2Bm
lcamIjWKc2OarnRlTVTbef6oK/sFaWV2DFC7nKpCqnVSunKDcqSlfkcuBSQvWEtUrxcismlgdy3x
3G3h3EoDNouRFKg4wIk9gOtG2FMZ4sqbJ3Zdp0Vio3y7uWotuQjwDPE6+El727Vevm7tVn0RjEdO
yQxszou98aFqgvxgBKlaSaXmHAfIOK96+Lnvo340Di2GnCMvY3/NCyXttaHRhgazS6e9sTP/3lQ+
CteyQCimy7xCElrEL12jDU5etTqoUMY8ZY24K7xqPrscBday4UxflzlShswe2Vt8dxcYvgEGuBGb
tojSnWOCB1iV5RzeItyhcKxROnlMts4IFhHSWI3+WNNFP5td4524i/jCQ5jya7vp+aVzw4vYW1a6
7aqZbXzMoRxuS3diZCLcEtFcIMfd4Fn1ruoG95wko2tAlxoaqhonQr4zOjD1VGJeu2FZbXvHFbBH
EF6c00jpZz1lxmUdtO166lW6wb5VnQgKEBtEhw0SGwRKWZT4O5ee9aO2g1dEJdHSS39VmEnWhe2I
fQWz+Yhl30LYvWgoQ5YrJoP28hHaWzQEVH7FRgfdBnnqZUaFssCSt44/H4sip0UyQ1TgeK/nHaJB
LjZ8sF2PkVMSbsqxM99U52CMsgdvIxhFHyJRuQdVliUmks44eiTFPuMSQ924UAZJ2ViJwKKqpJcm
bsCUtt7aHrPwJIwmOtTC9j4VRlEevK4WH8tuWgB+stvrOizDbYuA4TGJM31vNljaY8FwN3cWhiFc
VCYgdJJ62jPwENH8Cp/+Ats9nJ/MrQ9o/fub0RzwLsnSec/ykmIoVdFDEPrOlWGM4R5gKITKLmAR
gHdK51J69nGOzPQpr/QVKSWCSxhzpjbZ4A/IubH2rV3TFh71lRwXe3CcXS0q6feWCs3L0V28dVFg
c/zCIGQc7bwyr0fLHpwtXf3kArJY7axjW8R7x5mKG0ZzxZ1Ny4aegEq756GwcbFEkQo+MBOm60n0
RHAf6hiyjnIFSp0mZEa2tXTQnpEY62+Amd+aDfy7KWfMpeH+z7v+lxin25+0M1+/4VvD31bv5PJA
Okta1rcG/feGP18xTFfSVYMZvOTh/I2MIkz5jkhYxXdK4iSVpf4mn1m+hhgHKi3aSwoS11C/0/L/
uwQbCV4N7Q7aGWJAuc6f+/2iMuFos4awbXjhPuZ4fdHpMNmR6PUJGHt2+OHO3HwjrvyIdPu7qCFJ
hIqFmcFlxMHACoTMj+MFe4xoX3elt2obX1Lg6nLlK9iZf/5bftEELbeTX8MQw3QAMxMP9cuvCVMx
VyKFWWRCg986fRWcEp+oCENE0QlV/nDwmyYnMGWyzCtzYjJGaJD8F1C0r8n1327B8e2//+vbVWhl
fw3B5c/9Ne+IkBijG2larrISkUqcGsHtnOxn0PJfClDsb03Xc+YlveOUafQ8sxn2u5imTL3Nkbre
YG+TLyrCE9D3CTQVGo3lfR8V4SkLRvtDRaFyB+A+Xs+gNi8i0kfZ3DFpn01eY42oP1nRAmGH6sba
PlJvjoxaBEE4VWj4yTY2yEZBZGK8ubWf0M6LAPzScW92RSC7FwIQhpe5nm5sr/SvdJmipFpUyp6b
DQ8O+qO1KRjDZL2bzSBlBui6Xz/E/+iVQi7ztH++Uqy7+vWv//v1Z4zS8i3f1gqhXV57D2DkknrP
wqAhYX2bDgrtvQM4qhHM0Yw1FkTXH1o7FgTeYAcNKV9TjMJ56b6PB8GWA2WCO6kJHCWJk9/1G+NB
myv7YTi4/Gh+hk3umbmo/Yh/+vnthbZqi3DWcsOgUrzN8JGumAi0JU3B2jgkvdSwYpx8V5a2XjMx
eZ5x1Z17OK4e9JLKxzKpqw0ycdPbgnSzbiM6PqD0ynog2KzJwzXk6Po+MHsiU3IfT18fF7QTQq9J
URuvrS99D0lgznu60QtH2QkpjvrY9PRlG0bnhPD2VSWi+dm1q5pqEnerszWaGbRMaB1svAjIfIhQ
Y7LUd6hUiS7guZ3oP+zG1u/+RVrXz2vrcrvIR/csboZjuop79vPtmunR+mNTyA2yi2M4g0MYm0fO
Eugwsqze/v7r8v85dO8/121Xf/4LUP/mL7suf3ttoyL/d+D7G5qRtcej/8/fsX39mr99/svnv9x8
rrrPcMseuvzjT9P4P37It7dOqXcWAeyW55A+6nzjxH576fgKnko2WqB3xENyGv3jnZP6nUQJS+yg
4xHDatqwS7+/c8uXQPdDO2MusWSj/dZI/hcGKlpFzZ5L0LMiXZbp/y+vnCmzecm1sTeO0a6Tzm7w
cIUfYiv5mHXhAjU2Rw5RFz/csX+wS/9KAfz6WxH22igXqEBYcH5+cvmHCHQ69HezJN+qdWn3hVZ6
4ryYQS2KrqYarUu+mPez9CZQobNusmx5/8LHOPdgfhp40o08/g6i/Y/eE1A//3D3/46vd/nX/zNG
n37aEr5+x/ctwdXveC4tjSj+a5G4pN5/3xJM033HJ0UFyCOCCnqJg/h/gGP5zjEpEXloybtd2Hp/
PJ4mgGNcIHjhDGTbEAh+C6338+OJwtuSFgHyBomEFLCGu9R7P8hFajybpE6F1WU4EB+woR8wmdeJ
XSXyk6h95n3Imhz73AJ5FDs/reP56Yeb9Y8eVV7+H/ckgxvAi0ls65LZYVE1/3wF0RClYdKW/UXR
AOndSCIovHsmzGa3INnC8gQoVaobHysEqRBxPGqb5HKrZZIbmHUwDyvdZD64r39xXb/slezQFn8U
1bmD1v3vrwsVvWpNeuQQRVrY5YCfsL7UkUuKVLJkBsH8Ap151XB2azgGjx7WZisDHgeMMIpvqinB
bWzb6GRPqmggyf759f3M1FQmSGrqfoT5QIj1spT9fNtyrB06j5mWQKRR/aaDXubRTkogvWUtEscH
IqoQk4jcjmhRyox/nzD99nd/fhlLIf63Enm5DI/0FHfZKJnBqqV0+fH5gfua903O3NwYYylOldXr
7khwEI2cqiyi4l8sbMuP++XX8YmwJLMZ4xf4NT7Tmso0DKsyO0uw7wjyO6ZhFVEYXh7+q7TpX9ZQ
RdGFMUFK0yUWyGRr+eVPS6yUroClyguGqIg/EXdaCPJK4d6I0cjKL2NSzu3ZTCzV4DmqMTuNtpO7
H6ck7OpN4Kn6zkuky7haQrXdpar3ohuiXSJ18+efwS+nJT4EyVGMUyYQ9YXh7P3yCuE4pOEwSvM8
E4s1Hvu8Lf1jRYAXLoZqBMIb6iz/jFygu00SUAobhA4NI0F7bKPzn1/L8qt+/oBAYQN0Z0fhzeY/
fn4e8ghWb6rN4SwJaiEmz8yaFAvaDEJ4Trq4ZCJdtSAC//y3/pwlzPPAeshHhG+T37ssjT//1goP
pxvYcjwlwFq6TfntcQeRaSEQaUT2WOe0xo9TS37W4Td/NUQ+1HuI+rTkMn49qRL4llpEKlQnLcx4
3LsawKVMSqmv4TryUIp4gtVXBZ34XjB+Gv/XP44T+vXVUzZjbHYAjStrOVr8sgLAzQua2srLUxNU
poE7LeNB/LYcwVzmrf/zPxSM0C9LoskeZnIO5isa6SOV3M+3uYlKUgJF2e+bYklZDESDa8Oap/5g
BZ6tmP/4tAdjjwMl8w29jdMeAnrqUOzjSJiuLaeF/pjYHlkt4C2dysZzEBXu2a+ZpQ0yH0AxjXpV
1m1P+zCz3nP6Hw60mPXdgGARlVpubq2uvRqVH97jFx4YOqeeX3lwFyI8z/bJwNPQis99ClWiqasO
0Kdf0zVs+l1AxuoxhMJ4xeNA+VWKvTKS9pLuHME7yiABhIjEAwMAutmS+NBznZjt3iXO40GMygXo
SiObzFmGSAAFd0ZYZhf1WFQbuIVQbIjCSbgpnKzZVB8Jh67vQgdQ0tRnCc5KFZ8IQgr2uZ89DiTM
3faDHLdMcOpND31m33oNNL+mCF/Lrv3itLM2YIMk1dobEPH4g6DHiA9zT9oJuCZV996e22AxILSB
L4KkBiUbmyGtaxOE46JpUkb5xBwLly+DA3dF3xv0WdLJvY9mnaTK/0vdmfXWjWxZ+q80+p0JDsEh
HrqAPrOko1mybL8Qki2RDI7BITj8+vpo563rzOq6dbOBerhAIhNpazjnkIzYsfda34rrp0R30X6x
42rH9uy8RcCMmJFqcGlzDblI+PkdCJjwHoHjsOmD3rnH6piD47TNh1E+bEzly+qSg2u0gToxVvce
ClgEEArBl5OQiLP1K8SLsGAi76vPWJIoRlvqM+5c/xJbOdmRMHmP/hzIIzL5R2RviAnSAE2SYPwS
1jAX0pQvq4au18gkpGdduUm3nIELDU8xPecvylRFvGN5ULd5P9MJjmLv1kpS86kUcOrq1Mi9Rg50
pVeI5JShNkThCs4brTj2DHRk6R7PI5Vym3Oo30kzq2/55F+5Tld0waoPwDhGXpdWfvmoE4ub62YS
kz+gkZy/+U7DADigz1OQS3xhVcl0ZaQIPxu46tOGzEWm4pY1wH8H8HAiieGTm9jFd28GY9VE3XhU
HhS2NCjMzUo62DSjOthhnq3QzuthntBDNI1fPYMZgO2LaoDE2iU8FG6GPcFv8oMaODe7bmdWA+ty
LVYSHPun2XO0jZnQ+uljCKxcuT7Ex7D+HugfgY7JhdPMJXOU9GXGQY4hVME4az3wis5kf3Gy6Gh8
QFF9MuAISgYbYT6c1dpg2qzhDnhFTpBXMuGMR+9EPwk3DLdsNB6MY3XAm9RyM/ahPLquak5u2dR3
lTeDdl8AP2YIee6yOJnPECc0YqlpuLIaRJ3bLjTQHpexJc6SJAeey8Y1aJ78sAQ+EiKeQN2cptO7
12SMr+ohZ97sTMW1k/Yqv4rA7hWf0zwuQEGauYz5IdGIz2cG/Jyir2wgTDixcj40V879tFRe+1DN
jLOQHuu+v4kUfZwXGbZZ/KllNsb8LVtWnCe6fTf/IDEAfqXlzl3wiMvJ/t5GRdlSDg7tcoeMN5mO
LnRITCBJh/LjZ91QWcGAHjYgs1FcTCnjq003K28/4RTCS2xNo0D515k2I6cJlBw1ZkrR0Q3QWQ9S
1W56MXZFHG3rueQnGM9KMaXMWQ72H+Hf1kzNEBGVai9i201Vll/6REsDiybroG7Pk4Pr+QZeEpvK
niE7YW4bp2Vd+TSkBGrjEKQ/tansQS6wHMukQ2C2TMgoQsD6Z78p/JyJf62XO2FrdliXZKb4nUEe
uzvGdvHqttQ1l82MUhZEUlgnW+W0lMdBkLArhSQU+58n7fDZdJjzDLOuor9ckFR6yc6LA5sVt1k8
03EsnUDkLPHBc/rQPJSlTvLLIQ2a5a7HTBU8lfhMij3n/lEOW+5OQ2zUGOFy5MLGbsQjDQn8HaAY
+WH4xvz6yiVaKL2A9Ukg3ZZ02gxw2GJzhdI9tDxJAlgWBhWszJEgLcS93gOOFK73WdvVTCPMKjRq
3GsCuos8ufKHklbEVo+TYe1ilUf0O3ujzcUdKl0RFQy+8ZjZNW2zTWog1OyryF7lJzrPG+LNkaS6
q1XFDr/LUiFQ29TEaEIfmlD1WvuQlMzw6Ce6OJDPl4RqJxDOD0c/8MYIHxKm0jNAqjy5lFMoxCeI
bWP7XhJMR1pTZCOc31EjQ/XaEltAFcDxU0V6n9RM9M9uVeXD135ExsDiV9srnHMmCFC8i9IGwbjx
ltjvvZ3iVJR8UH20zf3COWK5YJEU3UMSs2BuifoC+FCnTZI9N+DcghvTYUoJtimMzPgLsE2UpaRe
ASt60AT8zGRJ47QhG2/kUCWYZM2pVh8ZZQtSV6KYjLa2JXL4ut/V3exS0ePhGtSTxaTyJUyUs7ey
eNoUkdTmiHNHX6BRjrvtoGPBtNmfvvpVFz87s5Eos9NgOxIrusN0HnziCPXCnDlDRddUB0itiMSk
h/u9LvIr2GJjwRwW5NimKev+Tg7TK/xAeGYtcqg4UtG11ZfxdhRMWwENdBfBFFuPdh1XR3BC7C0T
VkSat8CQs8mGUkGyruxkeJuBI9pKCI47Z6APk0Jk2LQAssmjkSHh7Rh60Vb7Et2WhShYJgtAvomF
JaonFMxIRYoHP0qKXWQtA+oUjqITIjVVXKZRREb84Ov6OvRB1l/IRdgX7mLiE5I15+SBMdsrxpGH
LB0/EfiTwW+Q+B7ISdcbuxQ+kC3EnUL5+spFEbLhmhTI2rmr/Z7POm3qNUm7avw3N2kKSKlYDYsJ
Gz/uw+qiryKNo8JBFuPVM2jHjICxTr2LpWwfAL9XWPvB8dRLPGydqU4fVnoZf5aEzwwwnQiIftSc
W7sCGzynTXirRtInSArywXHYi0MOWw8n17cG8ww2si1XTAA8O2O8lAyRMMPK0mJy+JAITs5qFt4n
hFsCMElFNkDXWKS1SVsBWCDABGSUj1oLfHzsf8odd/YPOEnK6ItoZaJuzAgDYhOx+HIo8kEOwDtM
012Fqh1ZHEHlFEPuACBnoTwg16cYmseMzfoySTL3zSOAHqATiAt3wliEDyExqBYxApGY6M6nvE8Q
2LQ1Cdgbhfz5csKG/FL3bY0VjRbvhncfoRuqHfZ8pkVPVQlscDcnxn3JiNOAB6Wmy7Tt6oc+iz2y
XDh37sQ8dRe2nmg1tDjA9ktusGkzERYHlHVreoYZ+3g7iDz+3g8z4kDQ86RsDg26/MGa+T4aPCBm
W2vSiC4iCMXFoPoTPzjCkUiHngyAnnwCsCy9cxjaIbkka0EiFvTYt4iMkylC4BbeixgaJHxZ2341
2DEfHdRthDvrYXnxYBWxoTRoosJ6kt5N1DPOx6xXaiBsKDUIreSxv4yiuXvuOY/es6AXYMDsQt22
E0o8fLgNrAv8f4duNGO2T5QGm2YVptiK2Q6GA56+CbI7ZpWTkuk48vnOKPYkUDprE8+quHLnxNrD
85heSxPipiZ18tGg29gab6m2ae6jtAKxcWzjpD50WMyfcsRRTp2LE28QvWHNEeuFj1b7u3lpgN/W
mYNxnDz6g4V86pikXXWlOTcdvWAgz4DRKRncbZGaG0l9eKcze3xmMofgaFTx+Dx5VX8JNpRB/5CX
101VXlt67r+NGmVyUOjoFk9lf0AJ6zPuQCm78cawPc5ZchlhDKHHlMMYkLlqz4utuMW6NdGU1cI6
NUHZ3vr1Yr1GHFRgQVoL4vIqcsud7QXVlyKbm1dfVONRDNF3l5TKjLczRMPeWjwxUK6MHK4yqSAZ
cBwrW7hLOydL3nWkgktr5Lloq8w5KlIGEeet4r62AoLdF+3e8Zu3Ae9udIAmCNPdN85jwCl4Z/CR
nziTN/tq9t/91YrrdOVVEg7JQY+xvAfSbz+hIIkvbarYrdvK8aYfE7FdInB3cbD0SPRV+BmbU3dj
KYQdkdWjyxA5CHTRhBe+bZpjKTp/75SZvQMTobeW0GdIEy7VT6e3GmH3FskI35oHxSXMM54RXTlf
QJfZByzN9sWaBrjtsyID8dOdYkgIVGOmkQRr4hmlFoUDhyYs3i12/q31IEyrAjMKdFIQEE4/n6og
LnZzAFSbKN1kX8qk18fJ8cZv8yieG9Hml3kXJJe+qhOUcMtDgNLvgzNW/Wg4R96QrkQ4+gxlApJc
ZJH/KiiQsQUMza3b2VV4PZc8XRvLTaKrFAEnYvKwjfAQWH7vIy2q5+Auq0Dw+hyvomNk4kydFOnb
qP+iPv5K7ePsSAECgTQH5YPt2S6gMt0d66wJkO4kOYcyx8k/RSSr73q/aHd5harezv2R1o0sLgjP
/TKMpnkY04k6Ssfmrmr0COZFgutpQwiXAWLOmDrhMV7hvAjMql02OZR05Gy96KCFeu9hh86U+0n1
jguvZ6ZHZRdkmWBJvx5s1rAIzNWVTgUvgoz0byxluBVTa3qph8bksBHDggEi6/XcUwVtK3KiSGFZ
wyLacD7zbEM4NEKeJ50Gl4Bw3zgaq/ucYwhQR+3eV6LnXmeHOoFqIGHETijKuE9SGhA6vyjrSSFF
LLJHBTzshsmS3ZyMjX7cjsLyqwBRgqRX6xsSdbwtTEeN3Upbr/T1WMSXAuQmtXR+iogMPtCyxnSV
eLHz0Y6i3y4hmOdGiGRP2imAXdlmBDvkiDNZcmAoNg0r416soQR9lpbYi+uXtG/zOxdO5APjSlgn
nuGoaBGSgFovv5YZtZldjd2pacz3TOQo3o3GTHLsKhD5TZg3X5dQ4ZP4IUSo2Le5/6YBYVmTADwu
gJ1npBdvlO3cOV1dX8brXmtrt4NHrKNrXHDihhawd98ZF/DrUoYuBL/4qqwQMaFeL8Itp5oU7bVy
vGOfWeO09ykAH1MVVbeD52Svsuh5ALPF/khpaFDZxxxXx6lJdjTq4kdh9xhBoAq4W9DGzpkkuv6A
kNnYWxijwWUT2/DJFzkeEwHWyW4AIxeWfUiazsf21jvAszii9+8Drdz1NGl2WEjrY0GizGYRKvja
5bb7utCL6TYhmO4d9T4fGAz3Q0vJuucDgFkoX5oE4DF8W/kgmGnvcQFmmzkuixMSMWfrkLx7HHUL
yF20BKEmcOs3bQfCDJ+s41BH+/6L7Wrk5SY0tER8n5cQXnGk9Z+tdp5eAzQrB7r1pdhPXrtwigqb
L2UyzncRgEdYv1bpY+EBjouiNnAHMK158bVYirH7gr8A7f7iSHNwqpw3VrW1+CZRkpDVXRC3woU9
d8ZSO68GAoQKehaPg8g8EMiRXZ8LKxxZMd3BNFsP8NMuw0OaITXB/XsGIIL0Nqdz9GaPSROePBa7
Ycexy39xSSh8JgOuRW7G4UVaa3iME/T6DMY6HvqXKXDMqAOUsiiRNIEtTtQ3pbcjcCKdJkrDaSQH
OXVelHHBqjfipWWnvQZrWb7TK6HkAHxhxF3eO3qqCYmM6rxutoHHawMcu55h2pTOwA3GAs6SKTJy
caQD00OSXybJ1hBSJl1pN+Nv3aZpqmudR6gHljnmT+aOgAqLutFfNE+YjdEY5Edty5uFPOVlV2kj
zFMie3FNAlkVXONJs4OvcMDd/HoZxzne48WL0MBmdl8dqyKyeAIXHfFdsybF8JhmBGScpeaCP8yu
NzGZquwS9lXGC+OMkGGyAG364/jMwh1P34Ab5X2/wZOn4+c2DzrvQCw8LzYak6h8z2TXLw/hYhc0
9Zol4oiZBwTXHJcBVh2UvGRRV4lYTHjnWb1L/rqXYtumN+Cm/Ec4GioJwIJIsxhOJRapi2jOBnUK
6dvfFL7HOR4vAkD4BXYDLc144fAIb7BDNYziEfFmryzSc12v4+Cfw8JzwXs6U87aWqRYzzZzV9Oe
aHSyel5l7JV34wI+/kA4TUcXJKeWvtBDMZdXkZXQ+rblGIoT2k3eCwfOZHrxE4KVYOhgp633jHRi
cYyc3u1Rp7LvfE7yyXYu5gz295ahRY/9W/h4JmzaCzih4Enl1zjFa1C2BAdzCILe2CMvR055WAY7
sNSGHnM/fyxOBE9lEyIcDj5CrMkIqKYBSNSN46TrRAclV3fw8Kt3hxhLt3nA6utyLu2DhclegKA5
OxeprdVV6Xj8blC/SfCZxVi5d9RCqqVCdvS9i3LrNU9RBWpYv2PRcob3WihCCUdjnhx8vSTvUMvY
KNkJdDZrY7f1h3jjYcD90B36+if82B6XrjCRzX/QFqw3iz8LMth738Hv6ZD7zWmkAcS0SWNKzCc4
agntYUKrgRThaLh0O7gjhzZWLFJO2y/ePTTuuj7ouHGrA2XyrPYEPFcAoZJgqe6UUrzPtKtzGosL
ztrqssgS53Oswn5FISUj2RSGc+KCxzyMTmyBozwvlLrQPRlSiuuKpAfoilos7n0qkPATYtoyII1L
Auq7OZKHPB9IrQR1yrum2SGvnHZAsygKs3bO8oSLicPeqfZxT0VwyLwAhuS2RCC8GzuoHlsC16it
WPgmfVkZwXeJEGk0NR/z0ctuJOSDEDJ4VxdUPAYm8s+hnfhxWVtvap1HtxhgK2sTBvoCtoyttzMO
0eVsdUVgiANqenOYhzJy93IxY3UzdrordmoarCtuLkveDK2oLxZ+Y/sgFGypVzCWlrWbwyA/0sgG
c81REy8d89IhPKgWj/ypcDEqPKR5PVeAEUa4XNKyjbrRS+CTryqcrrqeRCV3flc28QHdPlFzBSl2
8szBSBPkZedTCTvVYjH0ezejuStk+2IkoD+sAAF3LW0aFNP5tNTdN6Gg5O4cHDFv8+CbO3hdwCsJ
ZWm771KSMEBRWnO5h6Qt552HcPUlLEqet7ppOEy5S9J897jUr/SIAKj3coLZFUwyqnduVpNWMLMw
xPv1CWOJhjGN25wE+2UL0Hx++/lw9lh71xfeSn2y+yVMczwq5I+eKuPAwU0Dl8ZgCZmzW+0Q/ngo
KBRh+ZPVljMUarBp5ArUsGMw6W8yz+urXWonE6zu2W2TWw8fgr5CaFnYqOXV0NNLTWvFubLPnMg4
O+TY9B+DOsz2ihs3PIS9zIctKGjEbMStJ9A9neYj7Owx/fBq31noPGO0VXxwgs6OtlwvvGQoUpaf
RTvwzGcQotp93hIXBz+3Jh0h2C4eb+7OdQ2XoMGZnx/dpUyOo9uSsdYVpo8WMlFzXRxJravnS07s
jPI3Liuu+lD0dvJLtoEgv/ZNpOp559vcphiISjrrlt8EyPCUhII/V0BS55yZLYOIlvUTxRqr15RX
1N2w6AB55TIEe+0vysagLDJrBrzZ1G78KQtTXx+lhTLcoVFOpc06XcbjLbEoSXYrpwxFaKQkd4Tb
95l3nApwBMCUpmHoiIcHLY/4tbRwn+cZgWKXXRlZ4W60I4XBWGY+2r6CaBuOG/JZiBqsEE9wM++S
yO55XkE6ATVaOv1mm4xjd99ljn9waIl9bjUg/p3IVeFuf+4RP0elCP8LtcdV4Tz6WVAn13xIfn1f
E/tFy4Jhar8m0ffBzc8VM9Ru7jyb1q7VYXJsrHgzJwuYuZbwTHq0uoELJ8OIwa9IxcqchEyXQuef
FnXhcikvGpPi1ZsHr+++By0ctZ1hx2P1CYoWVhN12HMu2kjsbGCYX+DQ2mZv5mgBIAEJaSQeDH5V
QKXMRSZCiBBiZZ2qsOe2cGag/0cL/FVzNwIlgDo495OFp4rIiFuLzme8yepkiL4WfuQX12j5g2+0
GfR87rAQix1uIcoMKiLfPCRUvstdjNPaPIXY9Xh8p9pcCGUF5gz7zF4eWvKdzVOAtAjMsuROyi5i
q03FN0Wsoe0cMptN8spbllm/s5+Qqon1Misz5JQ2SRo3HdqL5jiidLZPvujWhjCQDeGDSxq7mGSD
1CQ6+BaXbYI2GfxIfcYyWNbpukxBh7Bs4oPJG5xcK7Z3jmSgMF5VYGgh3UE7hj2hSygs+8Cw039t
S4PnKR6DVcTDcEAyIsgkMomNQ9ucergN08o8dqRyNfccJkjQYR7rR2cQJcT9KuWWJYFWpfqSt7Oj
uEUHmHr0sCemHKeq1JFzQ/+p1ACy3d67TBia0mxvFWOP32sk3x5gvUdzEohTl+UVWxcKmrDnKSYq
mWyo3Hx3spkVwAocrHrbiKKy+dqCBgBdb4+muE6U1UyPUUM61y5LoPadCK/hotlK+jVGw7BpThZh
0SubecqHx8WmpjnZBace4q1C6xODpu40EqHQbEWvKnWOjW/mepsEoD5QlljJO7CtXr9yZrWqz5hZ
7Tf020p/s2dMAUi+pzQgXHPU6UQNwMwytfNNX7rJmzTdCHJHTjp+9XEgmaeY9qb8YMAy6dPcp7G5
gN6XYWO28jXQL2UUceVVuZdfdwmF/D42QWc/EqVlmk2yfrAnr8us/lyVdFAg2ASyOSxl7+YvPnN+
Fvq8MICAnDQlTOJAIjC+rT6h6PqepllgsCnEqz23mvHfn8l74ETVOWnC51reeRpFDvNJ8FvHmZcM
QXPwcrXcN5CH5qs664PurayGFgqfSMYMSQlTqOGqbdymPrVo7ACjQI5ezvi+XfemoVNekQhTGLIe
6pHjGXZIq+7nz7VfkNikqsofr0vdV+IBe6UnTmULOf5Dc0LPr5Ucg+XSGCyFyb6x0VCSjZXPXXaR
dXEt71QcivAmgiiA53ikYgloisAP4qnvPfzpnBkGmCUOPZGXkIBVuacNjLd2X5BNTaDVMPotvcIC
jJLeDT2tF4JNdR0kxb5EU2EROmeZ3pHXFrDjVIFQoNAd9gu/Nqv+G7Hbn1SA6/EdX2cUwo1yAVeK
P0mdfGrqNjB4WU1dBt5jL2bZvaD+bPLXKfUZ2sFWpaxfCq7QZ1lItp8f4pK/pAv958TPx/f65rV8
7/6sdkY2863mDJQlaf9vZNPwz5+/ZH01//E13b/9+GukNqui8w//s696OAz3w3s7P7x3Q9H/TXK/
fuU/+5f/6/3HT3mam/f/87+/1UPVrz8tQaf9By3zLxqc/6Qs/b/t8PZHDtnfjQbyN0ZFAom6y4zv
Bzbsb6rS0P7NXqm8oUAK9rt09G+BzbiSkHv6aKRtJ/R/eBC6nxwyPAjCQYgqCXRGjOl78q8YDf6s
FEI5z8MWRJ6LUgjd9Z9tQhZCgjm0yJYijqW8p4NAEtmyJKcRq1R6wfGIKJQxK58Gdv5Lh8VgOfol
HsoGj+JT1jWgerKy2CWtvdeiKLj72R9uG6Jkhh2Kbv+yxS9+wyEvfHDHqHqkaxvVB+j68c8n43/g
xrz9l1XlM9r/R7fhdV3179U7dN5f79wf3/RT4+zav7F8SA8V8RoiHrrown5KnBE4C89DlI+OFvEY
t8J/KJyF9xvyQNLDV2Ie99yvTDznN0guKPO5hRC2OfZfuxf/JI9Efc19SERvSMQBSkEks3+UrYEp
c/0Brcq28Jhtbbq6RYo/mB4tPiqSiXlN30xfBYuCux/MDOsxUaYgOq8q+uRUOC5SNg5H3d6QYMc0
P4mCc9f1HcE72dyjyClm+0m4C3Gp2PzD77kXjXIV1MviTKEw7sbCL1cxQqHZ4UX7HnL8ZjBvSaK9
SWKirI85q4OGJCdAJ6O5BXIJ8nWi9wjRxFHzczH59ibO9EKoodYLuZmDiKDALd1CR7zxnsvSMnpT
ZcPkb4HhqpVT0X6dHT+4Fl4S0dbpwu6Zjq7MtoJPwNqGMYyDDeR90BpFuRR0iJ2ScQKjHMKaoRyd
lGd59zWax3eG9yArHEGSK6d/DM9WWmflbomy6Es/9SQgSgTZNLRUGDY885aAK+UjnZXSzi8RJTTD
GqkFWiDUdXqCtVrS51x812bo6CZPxeIll5k9MAzoiiLMt2HulTd5sECmSPm4v6AW8V+6znP7zUwO
0lW4TGbeNAPw4m0vFT5p2ms0bN0G6qeam37bkNRW89m45s6OGnAZyMnMM6wLMs/SZJ4TYlDiKdzI
uEN6gV+ZN9GIOf/IKeGuJ0q128QI782vBm84lmXkMySpSVzZ1WQKtNdzUjokydAT5/IOzkkynsGl
JCdOKoaZWrVM5QVHEybIZkwDa5NZbXdX1dNByzUaTydpfo4skb1oAug/BW5v+/shtr3LcBigoBSZ
tHgvtCTJqfLlQ5hbxSducEakg6EttI/g2RR7K+YUuCHks5E7BgVte5NPVXu3gCe9Qp8QTTtJo5eG
GTdfdEG/2flUulgBB+M7TCFGim9wDuhb9kmMyx74ObiqIB4UgeYjpLfAMq+ZLcVC94IsLawqCfGs
uRF9sJ3JVUe2MwNnWSfZ7RfbhvoLUnhgKptbXbpNkFYtxDzl/UOeMOAc1WzzOyQVDDSntBy3zFOJ
Lqo4atEtVYHcpMOygGGNBoSHsgqbLXUXRk/uoZqc2iUNiaZ0WzFtAelY9I6sjt/gWywlmxLZ1k1U
WaHaO1r0t0KZ2to302janabx+p66S0oHB43MtbQ6hnGsQKfQtUilhRZYlTtaYG15WQsA0h3Ac2CT
paMqhBPEh28d+jaUnIN3PcejjcBbT/ch+Urkq47a4sbMBO60Mu3sewaRdnXReNZ0Lj3kDdu0Yv6y
dTUG46e+DJHBsoqa/x9v9j9XRf2rObhdD0n3f+0Ze2JO+ofNaf3yn5uT8xuWMEyZ+KNdGuW2/3f/
jf2bgxfSWbMR0M9LN/B/8WQ6q3UMab2DPYXHyuWvfi+Vgt8cGgh4Ztjv8D/4zl/yh+FUY/v5u2Q+
dCVlNz8/FBGTWX7e6vT4xYLTENHnh+ojRL0cHKuxsM5kVor5ehjqoNu2oWyX14bewg3AJ0m+ewdr
iAOHTG8ITS4/QkDlOW35IKbZN8WfFI71r6Damuc6q1JiP90BLoLtaw+pVWK71T6Qpn+tLVdzugeu
QgaCmyZ6I501hjv3zXALchUiVCdTEodSUMvtJqa5c4cjgpwdV7d2s58t7X1xxk7M36p4bp0XZ1Bx
emw7gw09UVk60dHNM8RJurR3IxMj/Uy4bk3Pykqc4NmzVkRe41jRgVWX3pYpkCqCu+gJ/NpWdeN4
e+Tds0QCnFrDRTA7zPkVIkTnMAWVox460bTr4ZJxZTxYIjiTgV1eJ43K2wOMag7oOW0atvG0a98g
aS76EAU9UpyEBekWJ4DH2TPMsjvjAFZLtvRq2mIv+8nDrbE2sOfbdujoifvAAdptj2RL7pYhzSIE
0rkfo3tpqngrdDg8FY6PXFe6REsdFj1DBwfPWJruex2XVrJ1rKB59rvJv8mqKRv8Q8dhmAGV5ybD
PWZ75ztYuZgUQjFWHxBtgYyWIfEGqhXjXhO0V2y1yCGmNcZh5Elo9ncRx5I0zNDviGs3grrGLgsn
Osw1Bf9mrFT7GOWu9JlCIGcGUEfzdkNGfJwjXZVLeiFjf1kDv5U+gygiPiYxTd4T8ctGs6VZkHwM
646wAZjPXdDORYzQzbcQYARKIppCDKq/dxTepFlgflQMYhVYotBOw2Gz2B2zYhro8lkxYt6Yes6s
TaRK8okWlYwBwRo6/twh5WVZhJT2ig/uKpNT1Rx5IgXJ7/GQP2p05hRs+aqCx/TLGCcnKPlG+pb9
QlOsq69oN7DP0IJFG+EilXkOPFJmt+Mcuh2tyHBVjLVJieIZBtbOXdyZnUzGU7N1o5ajdh9wll2Q
WrwvWaSwQVZZfe/SEvP2dbfUb7DyxquEnglxauScljuv9HuEGrqoPk8Ud2+KZKNlW6dl+O4iAeig
IEr1BnM8vUPLAc4T7c/KH889sLoubXwC1ptgZgMwAwwh1TCi3eRpkFyYHE0ZZVil1NWYZaRtO367
QAqjLXXLuAaJjiQMFKEazNsLtbhECCYt4q3SRiCPsovoURIsQfc3Xm9bm37ouKq6D4qvTJigj/aU
aEzYc4oojxH2WzEDwSEnDaqosuuQoV7IdOmE7gbQk0ymCihV5oKWWXC2IF633ODRUyK2SR9t+reW
BBa9DwX27QN0P7yskwGeznsI/WM02q2LyN4GIx3HOH4osnvrudcxUs/RZPF7QfqMPsyggpEyLSRq
byrmGM1GVlN5vwxWei0YrlY7tRTqHcV0/pwSkwD0jfuenABIcg/J3EnA8c0cAGVwkYXRBi5ehyHV
X7ljJntv53lUo83RClxeEjeXYVciFPSmJHh2JRODzVJHyJwFHgWyNZ3KuiIIzH8fs9FDq5aYgPi7
ISMfDqQ2ILMuregFFRUNu3CBiUTOLFpwFtRWHCuZFmZHTqjPQLiUMFNrj2SI/6k+yb/aDh/Rc/qv
N/gDpnDAC7/u8es3/Nzi5W80sKSQOEgBJdjSo731u8V2NYDjzqK/j48zAsLO5vt7M8R3fsMGTT3A
ucbHoBtSMvy+wwuHA20UBnBCPQxWYfCXdvg/WeIEDRrUJ9D78PNSTPzZEodoIW7jprI3AcjnnIwU
PLQiR/lbtWV3ZjLKrOGXz+buZ+3wK6TlP/1G9i48x5gXQxAzxB//saKwS6vpu7ozKGLbauulfljT
Kh0ZHdVT28IqdrPl/h//SmdtEf69iuF90Y2Ca4SLeTWE+isU49cqBiAh40E7B6dGPHGL3HU1XnRT
rDxmykSpE4MW7oMwiNW+yIrk8yBqSzAsER9IYYq3sXENLW/Pm15kj9D98I9f3vqO//jqsEZK23bZ
O5BgrvCNX1+dR4BETBu65SwyL90GzUFAIOfSBbdM1XHcILEBq+fXNPr/8S92/ljd8bkEVI9g8ITL
ncYYbv3cfqnusiHAdAK1ZZUHWfW2RjV2TAqwoYDLUmBYWW0P3SZjJno7JE3rXOlskBrIBXqAbcu0
BYG+HjLE4E7eWz+XE/qc/28LofMnD+H66nyMTiJAxyZ5OngGfn11gnihcgyIrce5N6Ey95zgrhUY
F+o2B2neasTjJ6u1ogpBUss665Ia81FH1NUIpazu6+D32T2q8Ny6TrssYRqOQ6v5b1+m/KPdmZHG
yk1xmWevJA4PctIfX2gZZQFiBz4MZCv+BUlb7Z53o8CnEREV2u33ulDL3mE0/ilNRvGmK/YVlu2w
v23JyzrPKvG/BH0KUNPBsXxvTaG3VXOBipShkQ4utEn8zx6kMhBmWerMO2huzusA2rXfKuY8aG4x
9h51gkh5N6FBXe7GmZDCeyEz522JayZIzJCHuKAtQcQJAhuX1CFL1p53v1oiQXK1vUfrvqwxGG1c
Jq8Sf1PSTuzjjrOou5+uzYQEQAVFORcdoP4wSvyN6ZnvPELsRPnWxFPE+IdR7q5Fd9hdDIVFXihY
0+qIYFLl25jEP86kTgia11fcc9bS12C2h6Zzb2dDtX6x0C1DPVD3VofTwUfOGYQGlU7Vj9NrEmIX
3iw/dDZB6oiMQtdnQkfUcb5nweEnLs1s96iOjQD/1JTufdvNya7ocx85bNghUlhC0V4TqVzbG9ee
+Lc1/Tt157Xctpqu6RsadCGHkzlAIkGKopItWycoyQE5hx/A3cy1zI3NA6+uaVvdbe8+27u7ykuB
Igj86QtvKJEVlAozQesQ7jYerr3OoxzhCXRgfnaSWwMhqHcr6PPLYZVk+S0xASnRyITM4ycG9uoc
w6iIGyJBgR+haT0cN5x+nmaqcWeIdBpmQEWar9eJPCvfhX7LjyReg+07iWN/RezXgu3Qa6mHrumy
eJWzWW/y2g+la7U5wo6JXi53pj6yT+M4bpzpwCwVkN5UNVwYQ2xpbWPLX+AFFLDuHCe+2NhIhyYt
bzQ+k1nTad3Xtj+gLOltk0CXeYE4F+mblDAH0XL0BHJx4HXyKb3fbM3+miEzLVE8MN0eDWQTjoWi
3OMZOvYnjGbE6CowLJenSZ9BDvdakzqorkPCSZy6u6M3Q3LWqWP9TO9Vm48IIZiPLSLRS0SsbmMq
DL7wHtB4trrzklCiVHra9ghUzU3UUeo7SODuTlppv1JCpCpnSk3xuo26pH5pTfSMB7nIvyKCDaoJ
y1e2ql7DgCDACxTcJM2487qZZwH85SsWBbLbTeNw0DJ1/mKgvgnIL5efrFGGEYxQCV7bM+zc4yh6
7XaMDUQoTcRmjX5CI3hEyw7jAoowi5566TA2oTHCZKCQqa4MPBrMyZCi6FtIzRw6RVqhN2/ozF29
haWA3RoqswOMHeqP2KFviQ1tA9qE+qzUkD+A2dZC85o572kVGtPkxpwToSJb38wxgWqU6873TuqM
1Rv5e+q3Q0mTqZU1xQVCk52UfpFADAEE1GutDXahx0dk+taSELvOn5HFLPysx9QkEJ0KcFRhuOGQ
rEVCHIoagFsNA/vXJtbthB+y8agDwXvLlrWG7qAuntnh2ZZMtRUBDmtumgZgs9vK8NdaA34L+Zap
wUcYCziaZl4bfVhOehuunSJ9a2wqkqgZbsGktC3uV02cnuAsgcqlZll8J5XJPIxc0BpbU4kGeyGk
4g5FRBsOsdUYPgy5Dah3m3kK3lDnIsFOeEESM72sozQ557JDdFCZS0i9Ewxtb1DlPsDACkhHLXNy
Ufm7Fg6WcG47juIT8phM1thMtMuORguHqUvu7FrJDnmBXzoWoORQM3Cm+yLB9o4nox0tHFA9fWqM
j52DcsSOSnawN2qAUTu9OiNnq6pNOHXYqpCtUyMGA5CdMK1aD3KHLRZ2IqUeabW8HvK0UfEkk+bB
A2IxPXLyl28YMWgXSIlzWFEmie+BDYvUR80LpFq3qd1DhdZFf4RtNd2vGk6yHlBN8wwcwS7O81in
gD6W7U6ql9yloYVSpy2Xu24rDANm8fYC3VOf3LrRYRc61n76wBS374upqaT7ipneRplwNufIgSzF
ESC1pQLdtqRhx4xlbRf67QBGGVigKYJZldGDxdPQU4sc+MFgDKelNO5mW0QIEj41sa3eUOBYQyGN
B7VQD52lfKnK7aGVnW+D0j4ojROYhfq2Jsm1x1sX8vAdrXs9Mvqhu+paD1e8HOzJ1ZC3dBGnfCxb
8zICCAkHbLWMpYRQU3V8RTHe6yzoWtDllAAKz/YhBlQQdqphhnXr5Md5HRTfsVUMxarN8iVE8r/F
rZJCI026A3PQCgpTjG+z3sGN5hIWp0+D75rNc9RtrfvY5D2QEfLW484JGEIZ+BzGOmC/slOPrdDq
9fSdz+jvgr4lzcOrFxHQ0oUa+Zp3W6gstZxdzKqYhK9IqRxamehL8N5qESev0g5o8uzYlh7BaUD6
aZw0iTKkjwm1tKo04Hwksn0RNmrjgWOkw1MD2vcZ3rLCEy4qHJq7KX6oOxwrEafBm5NJiCy7A/ry
hF+mSqw7GjczGmmhNWZYKhJqCGgRC66ZWiaW20KAKHBtZxL9DTomAENnedthzoh3+/AauwGwgD4f
gasat53ZEb6vGgQXNO4rE40zJFzxBho3NEhjnjnboKEpnp5W+OpMVorxXJWm3gbGEjB/mVAdQKHO
/MCa7SDJyWAmaolauovPkunna9Xe0SYyQpo8ax3MQ4IRVDJq+zNCihnhedvX2tVAjh0o1pNFbI/m
I1aYOoZOqB2S4Ev6PWT12Ctzp/jeKon0AUxHNgVFiVfUkCZJEmzwEbwC9Aq+boX6YTE1+1Oq6hjS
dQ00bC8fMyCV4M5iTo55FYdUxiEJSZnaX+bE8eus669NVQHY4jQpr7bkLJ8niOQAMI3+hBSufT/z
6wtV2mdQdMPJgh51Qfw9+ahi3OlOqToqLwZp4JkqsXNM4lL5jmWV9SGZ8Dumizx94ckan0clxtYD
BtDgcntx72P7B9wnK43+Gba8UrjmsmlUPSdoPnX/tqjNEmzkch6FnfY4qECQ3KKtFvj5QGKDUscO
7jglpfJCVQ00ZF84KM03FjZHM5+zEFpdh4U+j6x7RDO2Buc6xNOXk1kNWBp0ovBxtpyDWLTZMyCi
HUFs2ie5SqAiWO3CSCKovYa6ZNC0W5RC3Mymds5oXZ6gyZuYnZv8IwvrDVQa6vmQOukvTRF2Xgmk
YIrOAXuXuG0UdO0wwniYSgMc5wp9IhLLkqAL39p3whixBEiN+lyNSne7Wi0WDW2l47QDSjWkJglm
V8EgFOmZSEKa/YXUNKV0LJZ7h1PjgHCNFAcWpOxrCvfNldscDxpDIyMiZ+y+1qoe31TKrJz7XqJD
Sa5+hNPZwTgc04sqmuSOkuQ5yYertcX1TbtOsgrQKj4llhRR5iw+mXEjXgH/Nh8mgh2oAea9XGQH
gjhK22kz0GmVOxgic3nTT8awtwbp/NJ5DpVOmS6bVFm+AfCZA60UYVNWRlj2zojAJg2moqvaJ02Q
oze2VmJPBUxLtVM0fLNCOeDuBxqtVSiXjdOtUwBhEGaVnlWLhtYIL9BVtGW4akURR8KcUvZasZ7X
ocUuDHWIJ0Iuxe8N6k40CZEQcRhuxh2Sid+lqeWvva5+BFFYHmyt3c4CTU+/now3lI8r4hBoPMIB
T1dhqXMoYu1bR4vWCadigzRLf/fc4ZFKk3twUAlZ1atUrc2TAmXxUtWyuXBCZZAiU41oepXw4MDk
IrStdDyvrWVCl1ohGFqS4bfStJ4rvR6e0q347tD0+loJp/CTGXcWN4WT5lqZilj6JOIDTDNU1GEk
Eu6nIJsRPbmp0urrGjdxSOxdn/Vdtt7CJ8gdtU57KbQYklSLsDyR+HBrLbA3m7IZmFOw2FMt710K
/jMzmkx9xqXpUGbFYdCRUJnsUX2y9BQZim6uwxIMHCFI3TmXKR/gyCDJgAVBxzzAGDOU2Xe/wICz
v1k9rfZpxqlGjmM1qoZYutCfKQ7roNsfHD0mdxrHUpylsp2CdC4/QrpgzzWovsdlDU3QUftnBb46
dmb5aWwce4bcbpJagVruXWTRKxIXkdxI/YxAwTTKQdYt203cmkooRhSbBwd5AA2L6TiNwWM74qMd
G7WH+3AZgRS+G5AuCTT8KElj8LosK+uQrlkNQ3OsWq9rmSKzCWwYsU+2lwrr+FrQmafiWboKZ8tT
lmXaUSKUilBM52HCt/5SorQQYjL6QKXVgL1Es+ZZzqS7Msk2CK32N1M21BOjrQRYhFaRk2UHB8nt
oO/G27VcxJm9gNRNSNUj8dp2LDBT81JV5Sxdsht1MoDaobVkV94PmrvTlethRiLXlR2Od1TdjCOl
rzgkOP5cWSI9ACjRnqvcci4IlRNZIf3iGvU2hZZABQN/zbfBsR/VuVU8DOuQAmkVaOVKiXsMDGuJ
BYTzsq7dIHCTf63LUjwLDH6gvUDPilBGcDUcXu7KvKwqT1iF9RivbRvOowXWwaxkghq4p8i2b58y
I93CQUdnn3x3Wl0OsCro5rYE6W2jakaheNHdapqo+xbjzBACxGjgIZA16R0pAiRKgg+5rN/isXku
l8X+CrU3P/OH1dUaYFNFcTcZF50eFb24vtc/ofevn8y5mW+l0lhfC0np74TS0vqJxQp63jBe9VY2
scgA2XqZTVN/BTja3pm5nJ86XdIvvVprdzplbU9uSC+Eksn3JJTGCWWc+oBNHa64it7i3SulSlT3
5XSSaltcxqwHqpCW+H9nDt/ix+NOkwT4r1okShu6eOn1WXmrxAh/WBon+Cy1wIyiGIr16BRgRN2B
ildkmNbAP2QCg9bRrSKs+9DCXfoaS5itOpO9ftWY4Qdh2EvYoyeigNZXynMVY/gGyb8Fc04SFDgY
yLArgHYbfRlIUcqpBh0Qhl2lfbDo7WC23BgEndvoPEM7VHB6qWTj2wzEGzhP3HX3A2jfj9rGlfy8
naf7GJfzE7RQCqFQiL7E3eIcC0XRPjWNaE5JbXyVsrI+7WhHTzI164mw/RH8KsofORmta2rbvUDA
4zkF/IssAs4vNIXTt0K3i29t27K/wSC1qOscmlIeTjNanzdjXxMjjUX7ZM+dfQ/frMZ4bRqPTi7v
jVAcHJYWchi+CuqhgZ8Ogq2+X9Y2RYJpup8aVflSDkviaVUjLsUsPgOQQvAhVaBJojchtW+OrM9Y
FmxgiqHK4ahGloQZmpwt8bGaIKguvdH5okHxKDFzmno8cBp5cnLBI8DyzVKqOxfXCfOk1YuAuVlV
FHKIYnWMwkvm+7hMUHo13T6O2IDFD22JmuFx1pxRCrd+WQ6tuprfLACyQaeI/NJCY660eGm+pOOi
w6+bVaNW7pPKAqUDz6O+zkVpxIEwOqF4Sy8rJ2WCfAwbc1PtoGdj0YNEKZb0Y0f1CW0as5XfFHCm
K6KTYnpxCLyKcO4754CrucQstDb1DP9Ev58x8pBde63gCa741jkqNtX4wCSuteZFBtjIStKQCh7R
cbWWpn02ujkGeYIQnn2Ea+aMUb1RcLlp1YRSWiPFs+oqHS1Nv1cUyc9HmywLRldy4ORDPaFBeeaO
7bQuXrtRZJS5CzPDIHjHwSHKTyp0m4LNgW3W0oan07ci7EL+mo9snugX6BPqNjSHcSw1+1a56mZJ
b7aa5iEPc6KWr7OiVU8qCYFjOOX0gDroEp8tXZQfx6ovP5I94R4Qo+SBvndhTlhJ2cZ2K8+Nmh0y
DLsDwxD67cQqIz3PVehb3UJPCu/EbLskza4fUVFLBI0PufoOykNcn2CGInDR1GrmS3pd3dQ031bX
sdM93GzKBeajnWaEmnNynxqxVdJfpEbM1MpopiIWUn53JmquPiL1pvEBKeuxhFves6enilqWQaK2
VA7BaKDiNQghkGWCotHcKpiZl4xnb1KGpzBZHLXOpIPQqyqvr7eNcR0qqATuNnTL3bzNLG8TwP78
kGbqqF6XYeDlCJ2mu6nLUD7FLdMzVCBtb0hpDQLizjYqsK+TVJ/BvfWU8dK5J5ioV/gts6SYEBeT
vTqChiW4hXywNsRFremZhoc4zkVaGg9mg6dDGRtS52lGbPacGyyrR3RL7AtReXpJEhoQnjZBYPGb
jNaTNzAhZC8j+sTRISnoS1uTnm8u5nl0d0tAETKBxE7k2vAvw+URPcbWA2me+k6TCet+07Jdr8aO
MzPS5kyjqNFqAsHeROLJIFYF4HAras/MR7Q1FoI2Kk55vTzlKagWP9swAHGhEXCAoPq7mBDnBfyW
WK3YM5am/ZrqvVJ54O6Gz6KP07tB0+qvI/wKAGm4dwxzO1z1gSYucAarzFxjw74qr3fD2klDTOoI
QxHbkbQ0FztqenQvcDfVGwHmzRhuhq5U3JSw6g5f5NUAdFaXHzXi9+dVXbZbp7Eg5LUdMgscqI2B
x+oql0gH4oDiEixbr1snnFCiUs4pvdRgOezWmqvnbKxjAvoK9Mb32Zkp2SuADorjALt8dak/11VI
GWZwbhLO24Nj9GnrZnYMnYJPrr3OswOaD2s8mxm/4jU0LRazTytUceqXLfuEc2f/ZCfaeKv0RXKg
zsCUkcGY2v6uoJAcR6zEi/O2FrLwGmSQbB/XHgDLQMBYyvlWaeoBkQYCKwk/iDujsyrtvJZ1Sefa
NNQS47YM/hCYTYuDGzps7INYAfCXKpVzBvBGqd5eJTa2sRhKD+ykccJQXIP/ahIlBuRqTG6RE+/7
pjHJL5mxh52ZXIlHfUxrDZfTiVWB4WnMmpsqKVqHma1e0Jx/hUrFo0RdCkkXUnAzGGBrEK7GS18d
N0hut4M9OipEO1tWKUgohFY02avSk+C5sTRZlbNnthJpoPpjvst2kn5bCoTTAp007xaslar57UyX
0x4U1MCWqW9eBmNvq3fCVBo3HsbykXqu/Zp1Y/GyqrBXDnmrAXIk6GxZrIX2EVhATcWxXrAzxfQO
X74RNyCb5ZeTEljLs7IWgwDQQXElkjNRk1ijLMZuUKmFGaQNsFGM02O4QaqWyLd6Xxtv0GuqCDUf
FuiUjAxdithderAEMmduNhN2c0WnwmsULiCV7lVrQ2AERK95J1U39DDX1ncgUdzq8DXQLIItdRBj
L9HfjCU8F+EH44DYtVLKjFfiMZKR5hOHWmm05YCwdsmJ0ae0GmeYrGWABeY64ADUCrzHuB3hsnGV
VjBVanetUXu8mzmEJ586xxKHJDiYOk+5EDeDvtnkidZobZ9MvWq+rAD7B59jHLaMQX603O+ABcLT
SqiwXdGiEH5vN90HMVotRjhoXRTHv1SBf3Sx1kqpqkjeMh1VSZpgb80gnNs5t/s1HBYVMo3MGUnX
1mmTxyJHsOG4b56ByWKzXCmdnI+FvsK6rAp7fHAy6iaR3Yu6CTIn+TY4EGW0JiGmazI0QNOZchFo
UXv8CDNnW/x+6uHtNUW16+4gZ4qVYaeLm7hTIRm1Q+0cwHlS5B+p8tfHeVA5GRBNTBos4/C5xhQW
NSbbqcyvkzWk613ujF1y25sIeLlGtWzjjbzMHSuQQol6Hgor347NjDzonj9rZWQgFbr5XS+1AwNU
9d/7RkpG2mdS8bHVOnlF/79Q48/qZm6ILavoLkTaAMX6Vc5kOGVqvEcHNrIRdoC4kWMFNjWK7lGP
c1BkqbLD3UZE68zGTgGnCS3DpRqNBHeOO84MmigZsCyeEumlaMFdeZXFSfGmb2m2bRgB99V0R1U+
H+6rLlM/bNPWIIzR4auGyuCQGLtF4mRcJwmzb+Q5kI+Z5XNRK+rDlNRFiE27Atu32L4kmRxfjA0o
3e6ye4ZUsz2jlJcRYQ/DA1T55tiutuEaiUk3ZzTtY0G4dEVioffVVpHBeMebdUMwx5XUVp7AvRjW
o66Z45cCS2amD2riB3BJ3R197PIbDhHz92FLFqhm7D5A5ufuATZH7pwFlOuz2aIO40uFENkOT4MZ
ncTrsyUv2XHI22BUHXD2RbpZLwumdp8HsEMfJEJf34Ixh4V32vm5lBjfqqyydcDolnpBw3OMrLmW
r2jJGNYxBbugnkS8Kvi3NW2PAEY+HtkMjCNpFUazlEqatzZtTTbwSUhLuMpAJs2pS181VESOUrlQ
AQDafzY1fTnBJcRKXpGcE15tdA6XwrpNnVYNIHyNtrdUGy7kaISiOBpzSB6qMt0eUwwzZPpYtay7
SU+By9705VhSIXxVR4BscFuKKyuolXwrLQkqrXSYvgjNKakb0oqi6T3nNyMsLsx3KKOgIVBkCHIk
ZLrh7HTA1MAtp9eNemuC8MRAa9VI1p1FgGuwC4u5etyMMv1OL5vNTpnJ2FK0wUFcIp+IvUyF8W2K
AhUSoHqhB8S19UnAAx18iHWp25VTw7Ciu4OdbRytjsAq3Lanz+YG/H3qph7vtQ1d0aakOabEz9Ba
a84enNpyz1KQWgg28NDPK/Jtdqbnt+00f7AMZeUobIpgpaJ1Q/90vS5tWsC30/vsoRmF4aN1hDUe
Vc/c6+PBOI0LIAlTk6andNXt17UUzQ3yf8YdxVQm/iZQYpQNuPQL4HY/B16puujZZ1jdNKWTEF+p
cVRaUFO8eJZEaIEDbHynkrv0rdIGCffnBgWovu09Kc/6Q7oJzIElLuijb5qbriA7hnNvPMqLXd2A
JGlcOta25bKfIh7GM6NbTaJ/p08rdOzWEM1li1snIkEuP9JxqPwRKV6KbHVKnz62Mw22guOc83pq
XpZs5hQTa9p8EC2aHdmWr5+dFqN4x6bJlO+A21rBWnuKR47UrOkpWGgoiabhhAArveSqPBsSJ/la
q9hJgvvtfSG13yVLnY9G3Y6lv0OEvP+VCmVlqOMcaqRDXXTSYcHw2K0V67KemC2Jm1OeUZQa1Dzx
SlvU/5F4N9AO6Dkm+QCIBBV6znsDgJ79Uq7blD0379ipbQhsZ2id8xdhqPTb5GpXCFSJLH+PzPkV
JPXjsgZ4EqBfskLkZuy//wmYU0/ZYmzrSEMbxoDtVuWqx35JzZstFZI78lr1bP/hmoq8w33+AUTi
qiDNUbLA7gC6lKW/VyrvB9MZq5Lu8zjrezUTLih9KJnNywVBNPZhuojpaYlHmrgKMTVgCKj2NP3J
+GYIMWOQYtP+tpaDgy21hCRNVFvD0j6DRTWkyJSomJcUZvLGeKPdTAzdGnr+vSrKFbfk2QalYsg1
8cGKbNkXy2loAU0GxmeczE5dHY2yqe9zyhpAVmHl3M5KO32wyXLFbitQwQfqTQUYkIya4DGdKtCP
I5jUNShEbCEXNxq053ISo+7NWXWiFlNqC3ZRFh2lMuCgTw4cpdzt8lGK5BgFDrpKoms9y5y3yNBq
82HR0A33CnKFNwHt/L6C1kwNltAKlRaCS69LdA1qfCJthIVShT4YOCfZ9PsUNH9kZ7h3++tQr5FZ
yuRsi2FQ/QDk056Uwuzom5BfP8Pe7Gq/NRoJ7VQ7I9ZA7dA60LHKPptlrRqHLJ/tMYAktX4p7SWT
PalHNwvuyzLI6EosAAM6zJT8saUSTaLZQIyRqI5JnpxrUxdBtW8LshncGbFl7/uzsxUcMzYaLSUI
oh7ASwKsv/Bb7FnJx6SsPiTVAGCugdlZBbk5TuiSCOQQQuRGoPmAmC8M3FGn/gQRSHZCJCW2qHVW
+e9i7/8R7fFfk2h/5tD+7/8a2eTfUXb/G/JxVcgcv4GhPjbV//0/ZfYLDvXHn/wFRAVSCtYPWiN1
mV+BqLqMjxcbnAUQ1DYs/SevwB8WX4aMZjB1PAdwGxi94S9SrqT8zTSBvkFeAZ4KTNX+j7xe3u09
0AgsRYezgk0EBg26+Q7sZza4aZHLqQQVa//2A+KcYy77J+eUdxvrX5eB9QmTnPqGLr+7jJrlQxxv
wKxN+P03kj0kUS9GqPko7QWptVqPPw3Bv0C7qj98+P6xqdoYEYBxJYhDzRzQK+iHX7dyPGY3Efdo
N8AOyWXqG6gRkzLiLKqBIKlWCeCkJXcTJBdRtXAj7aFNu1NmWhTJoWQ6TZd6NeL69z2lL5vFRZQZ
wkJYG/tQ2CkWS7AM62LrvRlmDA7hWZYLiJuZTd9vL5ilaNL4dOhjMu8iKXuB/SdNs7k/IEmT7z7o
24Qeu9drk0WjwMI83BLnfi5W8UUhNJsxBWeKCEJ+fNscpGRlDeU9/Fkb9BA8sWc12uce1YVM+GiK
6gmIWlmWUI+C+uDAJUGMAHEYj+TZrhykDcuEXRbqgBZ/Mlasnz9anVL2mrdgTY+1bp/xOq8fBzk5
yDrQImh1qFE4dFMKDW41BZx6XWTfsCREJShR5GYSu01jITPkGmBDDOJR+ilRSZsZaZQehVF8RpYS
pVOwjejYIZfsZM6u7aJrRBf4omKCVRTYKmQgPkqpvwegJacn6p57Ya3gxuPdDaKvzhXSJM96VQLL
TAAXoOLTbkrT+pVhKcnLkNC/JVmzd6au1Vdq851Qv39SqrFWIwnBuMyl1UbAs3YamnW1oUDHrZH6
V590ZWgxRakRFgpyaj751ybJIfeAarTkA89cUtwFs7A+bInV0i8CAxftG6qJepNRo0L02EMEUavO
Y6dRGobAQ5Xc1dD7sOkKKGoRQsAYU0TAqxU9hwILeiF5GJEvzk2GdKWBpkkRx+dFX+bqod0kqTmZ
Vi31SLCjY1rvvFCML2+0pZ6mxxb+u3mhA4m58ZqvXBBuTiHflkIW2rkB8Vx4g5FJC27bhcoxu6HB
pgWVPWjmhnCxgMAKeVTOmhCkFmAmkG6deV2StJ0Ub6jqtjlLeePAOskMYxwjyikyMR9Sag0ShWIy
2z6gRzzTKytztUWFouxKqwkBrQ7bZ2fWVKndcUuT/FAVhBveiE5Ocekqhu1Oa0jcb7EqbiXkSe2i
epQyLZtu8VnVlCedUKgqqE2RHkA2q46ENagWmq3jpcqIhCq1kYzU3hT0W28zoIzZZc4QauGhr0Yb
dYsFFOIyJ7qYYHb3stP1niVQuDnYNvjUqKsINk8cott6iwJbakPypfkK4mqi8EBqu21p6W9dRxn2
kCGkbB1bpTX7z043DOI+meUYIdTN6ev5sS8WsKquLHUN/LF0KouXxsiR0kEKsLA/5FCUUc7rNoo9
sT9pckclaTVzFdGpdNKrbnsQ82IMJPEDpJ9mftQrlMnaxxWse+bcsmc1fez1Qk1KulYSFJgJvT1r
7e23beyoNUa1msb90253JK2PHRDJFjIXaHnfbPqWhkk+I5MedOaGmKzfOPRWAui0QC0GK6eY4IrU
TE2PaE5oSOCwlTpX4PzQl8lXgKYgq1w5wHQQykwoF0lam9DoQfPqgPKMJV8dK0d/bJNqCc23YUQt
Eu3ZWDqC2i07v88l4KWyRFAYmWwcCrk5SEq0EjP6BBP0dv1UjG1/RqSoKXwIU+hEWfjlAB7SKVbZ
/hpvI+WybWtrRz82QFQAKWo9bTALik6i9/lnNCLX3jmj3zUn5b2DNreIL8lcxSmxM2XNdPoDi+LX
45JTxaZMAJvEkuGBomXxDnJuqtk0ajaUSG0yEmpEKJZhAm1u2fPvz69/eR1ck3Z+iApBYcfo/5SI
cO7LKFrS528K9BTdFk7cI7pZf6cO/Vus/6/H8t8PSdqnEEw5LS353SFp5ZndWTGXkTrJoRNQIZkp
d9HQG/2NTmNEDX9/W79qyuyPT5YVFWrB7qOoIk79623FjZUsm6ny+LYFQiDlbkDlRtOgn6gMflIl
NDOR8X4tdqzF7y/9K6vhx6WJCXbuDs5wivmeLNDIKwz5gjk2GnEZ5KIoQ0TW5VCWe+H//lL/PHjc
JBQhVbepvzg/hFB+GjwOawMVKy6ljH18XVO1uIknO/nDDf3zs9xvRN2lWYgEbePdFKGCUA6WBj5I
F9uA3dmC0qYcV8YnHbIojgE9pxx2j3Roy+qvYfyPMoH/Wpj/P41xtpNd/j3jzO1fh6z8mXC2v/6v
OB8gzN9sckoKKUTnssEc//+MM0sj0kc8Gy7aPlbAV/7BOPsbIbGBozWimGS6UM7+Eelr2t8ocykQ
1C2T9j2Mtf9Ef+fXBYBdHRw4FrnCvNQUG5PTX9eeJiW0fRMQiZ0xlljppOPYH6ap1kE9bAYA8p+e
zL+IwP/5cmwrtsKlWAqQ49/xzVrJgqw76gsY+2E1vi4lWnDQOeNM0h8TKDnbl99f79dFt9+ebrCy
bO7QsHUAJr/enpzVoC1LMvlOkuuH0dLMpy4z88MfrvKuWMOuxfBaGmQ6hWE2lfdug/xIAX+l3J+j
a3g9+mHouuH5Eoa+H148vr/4/Ov7nnvkK/9yDiM34jWXC9+efJ/fHf0TvwtOfMmrwyi6+kd+e+GP
I17qeRHvFh5c3pK3318SNvx99BReo4h3c3k7N9h/HUah98JL+Aiut/+Er/kmcF3v6B25Lq/lHe8O
V97+7Pu81Qs/iQI3CHjHT/7FjaInNwo8/iYIAi/wPG9/WcDf8377m3k3fHHhTvhED/vlD0fv9DE4
7S8NTpEbeLeez9fc9fHQcPMeny4MjjeeF0aXcP+gfLYDf/ngvfKuR156un08Hh/3x8SD2v/av1wq
d7/so8ePfz9k6ruZ8X7EnHdndpX3gy7nyv0lvL5E4RM3FXiv3vHkPf7hSntd4KdC3j/NjfdLbBz6
Uh2ZG6F//+ntmrhXN/h868nuH67zI8r4R277z9d5l00PHamqtV+HIfoUPTwwzh7PmyE5ni/+2fP+
YOCo7HvD7y6o/bq4YvAZ+cYFL/7LE7OFcfr9GLHP/eEK+yD+dGYOamvFc8YV7s/heZ/Q4eXH//nv
9SVkbVyZq5eXS/hyuXYuC+fy8sJYujcHJlb0cIgOh0NwONy4t8ywk3c+Mp0/39z8mI43rnd7ZLxZ
eSwL37s/ey7rMzjde+czs+90PP7hdv50N+/OZl0mec95Xv4n/4l1wxP706z+cbz/bkj2j/DTAwPn
hTsZlziHL9ckYFmy3K/7guexPfC/yD3w1b6qE5c7PH0/tp5wv/vH4/G7cO8f/zRFjH2D/d0HercB
V6Ot5dU+Ka/R0zX0vh+jzA0P4f7QLyF7nP942bdJBoaBCFz2QG//1r+GT/5T9HDxPzXsbQf30/kt
5A24levBPTzdzTw+n13kITow74IT87x1g9vX3D09MtS+r7r+PRPixXE/BLfsJKHvHv3gnn3odNk3
mN+PrbHP9d/d57sYtmgkqrzMVDbsi/uJPXd2+dyfD6H78NfOzO2xiZ49/xzyIQL23d9/Am23h/7t
R9h///PYW6tYxf6oP7G9X3gKl31fuzz6V987RxG79fGF1cJmzY7PKXEIgo7tNQx55hw9x/0U8D8x
OOGLH12vbNjMm+tD4rrPzKKQMeGUCE6swk/s2if3x14WHaJr9PAtStxvD/ubvj1dXzL3aXPfEjf6
f5yd13LcSLKGnwgR8OYWQDs60YvSDUISR/De4+nPB+5GLBvdpxGcjZid2dVIySqUycr8DYcd59C3
R/7nP/+wGjnz987dE2csf3/YP22e9n8djvz9k/3MLTLYtm/v2Krfb+7uvt9d7Tcvh6v9+9MDN4Xz
wHXgbDZPrv3rhoto/3DtPrFF7c3V1Q1n9tWeqXeZ1Y9pZuR/mW4uVyJyt+xvuZdvr5395o6t/vEv
vj7xf8+HwpN7/fD2xkJ03le+yOX9jnrd8Qcx6YehMDWvie01f7F2d7cuVx5b33bcq/9ccs7KOpAW
BOjlPSCLi5Qu7gyjywlLTKbj9hv7n602R51v79JmF9m/57ue45J9cbD5Fzkdto/zrcyH5sPzT4/8
hoN9R0Kw5Z/m33s47O74+/6JSXOvnIePxIZp3c63Jjvqjp17+EgX9ldXbMh5qW/nNfhtOx+ngb1n
CTH9nNZbl/P4ev6M7v7tlkzH3X9z+T2XP8B8O/xvT8IQIp81kUuiMg5LmR7a8fx3E71tsZ0lwWSh
wwQGM0gIN83mcpTjr/zfKFDODVQxKe/Ki52fe3XhYecNDjuLrA36QlTusiH5yZsWu1eojv8RQP1/
X+eno9JEkn8AVVQX0YuYT6JP2zyRJgOWr1nZMM7VLS7jwxY5Ecm+PKpzUXiNG+ia8XTRljUAqTXD
qBIx0YzUQAb4X6aHphgm93KU07mb2xkaGhC8+mdX9+OxVGUiIhxlVfbAGxwBKTTkWzueSbd2bo3w
OqSyD54vxzx+gszfizIJAA7oRLyjkAo4jmllChYSFIggFWXyFYU6ze3qGAJya+orwzsTipcf7xwL
4SeeCIulIRepmKct1d0cXWq7s7KJom9bwDNJk6vLozozk7oKlAyRV3o/vAyPR6UhAm8KGUAoxNOj
Qwtfca/zfLtRc8X61le5sZLMnFkfn+MZi7NthIyf6x3xqkyain0qeYVAq1MPV+Kcm0JN/nCSZniI
zh6PCxPJaQxzKOVQxAKMoiLgDW4TtjOJtitXgp2bRA0xF1xvACxSXT4ORl1YN+toLG1/lGOXnox8
F+i652iqObrgVtWVA+rs4KgdIs1LqQbtueN4HfBuswnl0oYQr9qaFckYGMqGDcXGX9nP50Kh8IIK
BDKp3BGLS0ESNC3GjB67TBixbiMn+l2NMJSNLVC1ssGOU76PDUYh7X+hFhuM3lCB1xGjAjb2DWqa
vzPjsXzFe0K9AXZbvgLQebu8+s+txs8hTyaSzkYfS0xkIKaOWnkabYzGX9nOZ6NQpjR1HvrIAS3W
Ym0VASpbM20sBNYf5wXqpmamfPsXY5FnmSK0VpAiWuwsT/PUMrCMEh3WFKTxkOvbsMv1lZLFuaVO
pZomrzgDapbP38oycGWEO2wLlaWg3mUl8VWip97ftKiDZ4vzqlnZXGdXoIlSEhmLoqsfrdlP91aE
h0EVwqK2G+plu6Rrf6DA81tGAWHz9QkEjgWbjbUOgGb+QT4F0jURXZdZhQIgiOFARDZdNZGalQ21
eP3Oy5yijgXjHDrwfJEsTtwAd2Cw1bOmhoIrW50pYLOmAGoo9ETEGQGiF7q287w43mFli3AHtMNZ
7g7Jiq+Ol0a9iqH0XMGek57j8Voh/cAObgtyNQ2EVkC9QX0IlDatV77gQqHoP0MGdsWdCTRBk5ap
x1AjDywNCK8EYRBf4X3UbcuyUJ7zrrr1dWG4quoi38BSRgiD+M4AdhAguNMAZj206ECupEKnJw0C
CNLcOKCKKmrKYtv3I/kRMoOlXYjmjFj36X3bMp6QCr4jsEhsSCX6I6QvgM1fnXMiIxVNLd+i4L5M
j2bvrrRFjdwelNxEXwAxnUlps5Uve3Z8n6IsltjYFVAIaL3Qk5M6F4q4jLuRJ+xSuBqj9SOfjV7+
xbj4wEwc+kkonR6vJZOePJLUzKgymuAZrUGFDtKsmQicHj7M3gxrm/u3VMUX92wGojKuDUhEAJ70
x9wcy40S19FObJPoN3TDaXt5VOfmkSU7C7Fq7JPlieDF+QQ9nxuJNqda4PxgCteyJ+IlATPkVqZR
2LiDTxa4skrW4i7Gic3rUJaoSdtJmlXXUZ/nhwLV4tuoFarr1tQgdMS4KF8e7LnJnbNNfDlJ4Gni
HX/CoTDTMqmg7cUY6LyhyTK0G9nqol2fWWJhB5nQfL8ccf4Tj99ZtD0hQyo8gbgWl7kgorF9ptVA
ZjqvzlzUaSpXwdTORgDl62knqTQZjK6gxKBrSwVc+sFT3Ou0tMe+TRBthP2LmMbXk2nQSECg6L1g
2knT5ngKs7HOc5rNAL3h5e2UGI3yODIeRLRcEcESV1bnaVpxHG1eRZ/uq96X9XrQOa1wU/ZAV4ZG
rDueXE3jysqY85PFd4LWAa6M1TEDKBf5C/s4hNo4FZjGQUENTCHd5VkqXuUpSiYwwrrnoRcE8CWU
kfqvbwU4bXSryK95kCuLQQIGMqe44fafhMZ6SuBMfpNEuXUKWSuhg+mIDxRoL62M+MzKnF0DuCHQ
N2TdLC4I3iR6o0g9qajktXYBON4upAhFBrETvn5WWx9vZUiLPFOWjVezqBEEQKoWckveXcMFaA+p
AhcL/oq8bzyjQUKnrNuVaT3zSSlxUHcgETFRcVzc/VVQylPTEFVpdXlWxYKk1Id5faXlSnuHZh/K
Vyac5TLswpXQJ8t2vnT1WT5SRUFS/qj8flq2mtfj6VtyovjR7CUEP35LLaa7/eLZQhSuVyCRIt36
k7Ol8tB87AF7AAto4ILVbTS5PHGTvVIY2c3lWOdGxOlC+mmiHWhJi8wb5TMVTmxT2DGwmgIpBmH6
2QmI1K4slZNVOY8Jtws+GZUB3PuONzwI/QLR2xZkkRSjHliM6rWYtClApbZeOVvOhTJY/6IC1hph
00WopvcyRIFSQpV+jV4eJvPFNP4IAD6sJIfnJo9ciC0g/ceR43hQYOag9+KpalcoTG8qgVw36INy
ZUOfiTJfM1yNTJ6IUcdxlBrFQauE9Gcn8EttEU4UqkOpufKBzkVhabMGiDHLXR5HYRdJpp94ORKB
o+XQqhd+dy3S/is76MzHUahQfuig0j/+6Cl82kGGnJYgkuICTQh43k2M9XEMacehHLLShzk7oE+R
5l//FCnLR9SmxgjJZL17RaVd2WSyV6ystZNsZ5ak5zXJ2ceZS3v/OIjUDNAEJdR6zD4cHOQBhGds
FaD4KX1+sHxNhbGHXNDu8qaVZP7Yo1ttDgueF/gkpi3a8h02lSh24KoAZ8BHLaQpJUQ3IdyjKtKB
VoSAHuzxeEYxJtSsnSIk/oswi7HXUFu2gdLHj5d/nnNTTcagI6lFhRZQxfEs+FmStqbH2gGbO7kp
6d9WRgH860Hgochghnh/cpYcB9HLfsL6CPe0IaygSo7QjBq3FlFBWNkJc6aznFwMcqnmyBYniDUv
4U8Lx1PjTFRGlmgGV9yJ8KydFV1mZ+p9NpOQvz4sE6yENVtSIWa/SBLaodaHtMtxpwWOdY1kXXko
OEfdfxGFkgfUN24usKLHYzISo1LwZCkgn6TVTd4G6WbQlHClIHtmHTBtPKM4E/lQy5kDzyvEVgib
fOyNAByuhYExujFfLRaBABKpQXB48Loxl4woc+pArM+LH1pqepsigOkWXmaunLqntY45DAghUNOU
llEBPp4ypANyDXZVDt3RC2+E0cSFukyu8l6zbF3s7sxeeywE0duUgeFdU/G+wu2vWLlhzpwvbHBJ
oVFAvQWh7OMfAr261gJESiqgd7K0aXBryO6hTYrdjdb2KHYOvZWEB5SKcBK8vGTObAPeA6CxcPPQ
SLQW20DIA+wfU3hJYxopsROIaEKjtnajqL7qtLXHf18OeG71zBgpPulM91je261swArFvBYwfBDa
fa1UWyOd1nbC6QUEBwXEJZBEZWZuLXYCVWcfzRs+qx6EM2HPyA9jNhkH1bOClSV0OoOEMsFZ8voG
K7t8UnFW6uDFmcE8BobujjkmQ5jUB9KLVSvae9Cnvbeyz+fc5vjsAlACx4NaI8eXutQ2D5BTH/xS
QbE6g6IPAx+90Laffpetge+xlMm/KYQM10Wg5Ng5yvXPy5/wdLkiKM8bhrcOuSSn2vFyTbNS9Lse
KqqYVCge68Z7Uhk/NcgjkE8yBAfVtbzydNHMEXm20k+jzqosdmmNqFcooxyInqnMs7Vs2z1bZY2E
OS+KxbSquEByw7E+uXsWi0aOGnBwOcpWYLnRTDOzMHwrpzFV3arw1Psy7iYIEGZA1chIknrtjjiz
ZjUR/POcBVI/WiIIq6kw4owGN+o4Hq5LfozqtgVY+TmvKyVa2YZnDj6aJTyWDV2iksKr4PgjwlqI
1b4R2fh6fc+5GD9LHmp2nVolkqvWgfaE4imP5cGD9LtFHsdD3aCuyxe0TbI1cfMzM09HFpQmFkQ4
1C3fDXJS49VV9hz2JSY0VNCb371ORp+J0M2T0cOJ1XyVsAv78lXGJNBIp3YGYlNbCtOLuNNpJQ5q
tjaqSY6PjqdMO6uTwnplus99W55eoFA/4NhLfHuKnLkH9hSVhrr1XqDlK8YG41rvGvHP1lhJHM8F
syhcUYNEFgnbp+NPCzMej5UmRo+S2vpVIeXtXZ8ZgotUXv98+Sg4c/jBKiUMLUWDdp9yHEryVG1E
q52cMDK896iRRoiyBjqMqNDtaWkG3y/HOzM0qvTgjuHMf1hZHcdDUTRM8b7jXM/RoRECWphV5dNT
5/d8/ZPhzDsDzRka9eLFmRPqaeFj55PbcHgrmMmI50I0mzLlgMgG1cDLAztzpprkVGDbOVnnkuPx
wCKMZhIfa2Mb9ZHI8fKgho5S0vrjuVHL70iQoXZWctesvJ/OxaXgSEiYkcBJFmulbXopweiduAjH
YFzRhuqdPNJqrBA/eelzFXfrLhBWkrsznxGIAimAQfLFP8y//in57oxOTdHG5KhrqBN4Gbu8QPnO
QSX3v35w/y+o5MwKxcVk9uWgagzzfDGxE5p5Rtens9jONDkJWmvYmXfmvq08XAszX1gptZwbGg/r
uYFCxZgn4/HQyt7wy8G0Mpqcqn6QhUl2U1/LH/GJTFZW6LwCF/eVSRY1k+gB1HNBHodS9VJu/NkR
XvTDBF0fCkiRqgXbyyvzbBTuXU3GM5dUahFFTIs41TVOkzJKyk3pieZ1IAT9l6th8HF1ahIwg5HX
NOa38KcVgQIMpdKxIAoO4YYDFj0Z92pEZ80dMVYtV47Ic6uCGtX8jiGpUM3loMRJr9qQcwtDqKeu
mR5SSIq2Tj5lG2VUrnyoc9Go8s0gKgrFvOuOB1dkNSLbBZu7Gkv/KgsrZVvHvnEQh6G4xr+7XRnd
mU/GiUwt2kIDhubp4j0RG3LRD9AC7L4rCjqzgSh3rp9L3loWcWaxE2IujVGlVbHAPB7YUEDZamaG
4tB1RuqmoAdcI87NEGVgr3q6vBDPzCKTSHMSmMJsZbgI5g3Imzc+Aky6hRazy49T/skqFUNzT6CU
S+1fDb5+OnJjUy8lJyHlXl7bGGOlQzDIGdRCRL5jwXdVGV5w3WoCogjVYA+DtMamOjenJNU45cjq
XG2ap+HTTgiaSChS5AfRcEuuZPqJmyRVkElU5bUS+1qk+W74FElHs8gEF4Tna9uE3YGjukk22Rh3
hRPGBZ/y8vc7c9Ug+81bfs5NuFMWA0ubykyCWsrsBhmqHdrbwv2ke5ZbanW5EQZrvDLK0Pv+L4JC
F/sAIfFaWgStUgs1WBMNo7pnEkPAIC/pqL8EelZtRb1Utn0dqCsxzzzPOPjJqkGoAlxQF/Nam1OO
gkWFy01WSrYfZFdWMSTfRy+I/uSpkv7UUrFy8e+rDnI/pCuHzWkuPfeFOELJqGFeLTe/qObGoCA/
D9V3kB7a2XAkCSrk/9HdvZ1mIfLaK+tbBL5Wbr7TU2deruwU8mgKCsvrKGvQT8PXJbM95Hi/0dTw
N5ESyQ+XP+jpKcCrE6MtcK/cfaRnx4u2MxCtCWU0h0mog5/+hFAT/jl1nm1VtFd/NvBUf12OeDqh
8zuXkhpCOTKN2cW5EzQpVgoVGUTahCm67WGm3VvthLYUrO9wi16Lhk6OLyLOjTrzGm7hXPSPLH42
YZ3z7MV40T8M8ebksV0UcLUNgY2Jr3SOYBLCUyGSqsiQ9W4xiEW8p1os/XN59KeHhMIdAlNvdg1D
o2ixgXR6EqTJHBI4rCoH/voVF2q/kwNzzZ/sTCRKpFSGaOZ8lNmPR8rbAU9OZHkhzVlG5maT2SO+
ivEjXi+dNgYrx9HpLsWyhmcEeSHflLLCcbg6EuJoaDAp1eWkfOcCQY0uil0p9qjANVm+89Ox/FH0
Bo6ro6K+Xp7W081CdErpJsm3AU94ke80rT4bCREd7Fh0DedetLUok7+8JecoJq3+2dyX197xGNkh
Jjht1CgobVtXWArcdeYgHP7FUExsToBs84BYImtq0H4CuDQmsp+Ke2Dp3kgbGgGilYPtzM43WRmU
Ko0PL8NFFkUHVUv7rM1sX1Q13EIgO1pSirCKZQxXptkIX05JgZyhJ0enDC7pCSas9uUxRwYhswUh
UjZJZyZ3GnWvTeoP6v3lKTy3FsFeiv8pWIJMP/5OaRSKvLeQqDOMvj6ISJoiFKemLv4dyaGoK/Gq
pOP+oFVR8QMmXLGyFc6cMaRxvFeoOgGJX6KDtQSl5kok+fYGH2/WkoriPfIkKIKJg1E9I0Ks4YCj
huUzchRjtTL407yADAsS69w4RpFniZnC3KigqZzktjTl4g8+BjZgmcxmdNrAx4skAGj46AuD9i8O
nNkRUabNRj5CL/l41hucaku/4xEwSiXi5/yEhw539TcJHd2V3HWx3dl5FpgexN3YiSLfeRHK6wJ8
q9UxdMW+1lzJTOqdhA3X9vIyWhb1/hvG5DxDYolDe7GO0PNKRRQxQqTfi32Dbrbb+ZOwydFWczD/
Fe9oKGZXsSLce4OHjDw9zwevbb64nE9+jMXhphZi35DchniB4Xs8aAYSGorY75BlVNzYmjaIezU2
u5nCG3DGzeVZWNwjH9GB+IFZkaikUsE5/qxVHuLWY7Qof/p+e6WV+oj3WNtt87BbazOc+6yfQ837
+nMGPSkGpoNd6LaWFW4aJTFdeajzlc+6OPg+BoSxK5+UbI6Hz/zrn6IIXRBrQRgFrhdWRn8lgoOl
yzsWcXVQxsgSn4wCDfOvXR1zULD0dPlgmc+M/MUsKtjPVBpO5W7vBf5tMwiNiyzJWs37zNAQJefy
AEDDf5apcgtdxBMoMOHqPJrpdSslSrxH4tmQ9xD20eIPDZR/7MsLZHHgfAyN1uWM1SI2j5Hj+cw9
wwvCUQ1d1KkjjwZw0aKJaUx1LyFXhL6m5TRm0PU7vy1pt18OfrJkaOiz9kFHALfnrF1cyRWuG6rg
YY+glY2/FytsX3SgrytRFie6qlNFF2XSKD6gQi94EaVNQigsuCg4PnJBHXZVSf4tKgdrI+iDsKlH
bmuUj7KtIk/+ynF+sv0IbdJ8BhEn005RF0cdqouiF0ep4khiHkj3slZ05WvYNDJWt6Bc6malG3Uu
HvuCO59cDsD6Yg8Gk5rInlBgtI2TFILyE+aHkYx9eztV7uVvdyaURg2fEj4QJ/bhYmgFnK4qBlTj
eLw6Nl6ZTe7AvcyRhu7S5VCLjGD+gKAgaLHzl6FxOR2v0QiRRmloe0ZVi/l1gNvZblaIcmTB8B+b
jh6/1+NoFaWDctMrWr/yEU/25Rye1ghJHfgdVupxeFmwLHJgdHBZpOYO81TZVvWKwrQoKOQHufhw
ebinu2KWzGNaWTzkix8M4E9HXIFysBdh1uTISazu4yTrNmUYNCuTejqqoyjyYlfEFh7wmNB7Dh19
w0GwKneSAeydFFgPXadoK+fMuXBUZ2d4NlQKxnc8iVpG7TQ0dd/lEMPRfluo1Rhi66klStLaZqaO
crYZmyRUt1+fTZBDlAFI/Sl8L7cEpUZQ/LLgKGau/whi2ph5/UU4EB8JvROuBio6dIDY8cejS/Ix
CXRTxOeF4fywxByb+iErVipwpwsDCgR6jTMxwyAXX8xhhLCA30dW5GJ8SbZghvlGAMR2+OqEEWWu
EdESpTC1LE3VudIHhSlEbqHKZGaQXrehWK+th9PjQ+dI5IkLSZOOqz7/+qdFTqneG5USuXpUvHAM
C0Sut17CtsujWX95QCdX3IxoIqdCm8uALrS84qp85tnizuaWkMX+THGbPmuaX27LSBvc2syFK58i
6sp6Pzc+kBAK/VtgAZBfj8dXTUwwyn2RG4VBScsYMHstZ4aNoODX1K04lPjz2VHcL7xXqIsslgXq
3V0I+YsOzqQ034ogT2dhX+mHCszwy5tp5u+BQaKiPpf1FutcnMpwLFoTidp+yndWnfyddR43X/1e
rAfaESD/52tzed7WCsbmKtxWFqAxvrT5NLkTipo3MF/rW+TskttsEjA0vBz1dHMdR12cE54+5pC2
PPTopW7a98jqOUGBEv3lKKe5CE1NKmhcm5DQ6W8eLwttGMO4FHiUCGYb3mNOiiyjMWQOfkvytRRE
XmqHvafs1aDxfl0OfW6AXGK8bGVyIKDWx6GHqS6E2UELE1kdmcAWZbK4EdcqSWejUNSmu0+1F8ra
cRQtQtYU37rQRVe82ypFHoMhw1Lm8lhOdxdvGg5C3HgpgeDFdBwlN8Q0k5ogcsUWZfBd3mNlvp3w
fkz3ZSojXHk53LysPzUXGQbhoKTMOnmAqJYFqs7P1LJE8t/1plLd+XE5PWRamLhRNdeqrLaz9pcD
nh5ZoKd43nzUzUmPF98qaPCt6ow+ck2DbKNpJHpWBpqZex4qmLuDLL/pDGyOVnbemWnlPAZ0Q7Ue
IXRx8fEaHGRFqewi1+fy2WpZNB28sKWkm/OYX6PNn5lUkn+dlhwbD6XjxTfEwGk0LL+M3Lpp/BwC
GqkftvOggZxQt+oAK8E8TFd2+ZkRUlShjMUFh1CYucjlVKPv67ptUzejGepQW/KesSFW9pOSd38u
f8MzO4HGFducQjHt3CWCqmkNugBBl7og6Q2UNjvNSSbr/d8E4QagzgEZbPkcFqXCB8+HIx8IaJwb
MhzlMjylV06tk1mjfMI1Rt+Pms0MdD3ebgOPN5qLUe7CLi8f0MS3XLGucOcdJf375QGdHJBk2FgB
kXqwv1Xea8ehsiqrZnA1Fg25pjx7ILO8QziN0Fzd3EPU1eXm7s0Aa4SijH9GPZ63K0uEFurJp+P9
BFSSBHlGgsBxP/4heM7F0D7jcjNqYgwTXJiURE7uu2Sq/djRU+wVMQMM0ymxbBiUdYSdpZmK6N1K
tO68cmOFopRKT+jjj8GvMAaLoR76xCyE18DIqFB8R+g+yqK9gSW58J6lEdZTDuL9uGLYIUr3cbQR
e1/0sG0as67EB7uj3RvtGiuqlOduKCys0PQg6Od/P5hK5Qc2eWnzV2rEov8+YUij3FUpWsjvZaw2
rSO3YyhtIiEPy8hG6D9Kr9oiCq/EWROW5ljUjW9DkOFRYfOuE2MDG+HRa51Rwm/QsumwmdWtmMx6
CZESJOYr5R1Zvdb9rhbfrRr200vMb0Q0OocYJWFfnFiY6HaJELUZP3w+eFcYlKaNQ+c265+kUdAh
TOZN5HluSpMc/5CxsaqXQcWX9VuVa4KyTywLZw+XseRYWidji9W2UvaDoe2rcvJxX266iFqMk4gJ
Qpn7KqiFftekQK2QGjc7Gd/xuUFmOClGKKk9jgWWo3ngKeNj3k5S9p4UGaquSHLr0fey5jnbuUmV
F8IdeNncu2tCawLs3Eo1rrNaV/Oj6iBL3qTWF6G1Klj+TU+FXoBptXzEIzYYAZRYTxpaEj3UsxJN
6s4OIdZ3zRuN+mfR4ofWOhSZ8KCvcZtBmLrLoqQKeMp6lrQPFLkZHvVwaGJeEf7UYlSbRKKgorMs
V+30XR8MmA2hZnalsEVDABfDQ4J8cfCA3G3RdSi5k7U99D0Ofb3dJH6Py8PclSXHDkd9yL9XKMKK
vLuwd2lep1HpvQGPK20SHhCJ9pM/Kje27DupIJh+7U59FckmHX9Ra59yPcBeEzsX1Y8pStdlIDqB
3xlR4IQ4o0i1M7ZljnOBb+W9T3g2svUceWMKZr0tdHPajb6WZT9MLRajGAuaIBi5W5LW6H9yVnYy
7mYt3gn3ZWsCg9wJtTXWio3AdqX5yKg3SoulmTnJ3j91hSMDS9nTa2gL+BJL4pupjlMNa10dpqpz
/Egoxx9FYE3SVS8X6vSiZlXrPymW12TP8FuHxNUsT+gdaBGTgXp542UuTJZRvE0RdYLyTzF+ek0E
0CONm7c6wau+NG7GMdLV1yYy22lrejknkAPsrg5Et/ZybM/35ZjQeZ3NqsbxR6bi1h5sU3FEqME2
YnECIpJFQlaJ10qFdbnlTB6qnPiBBYJmJI4YmJQB7UmO6QVctwJcTsuRkNye3rVAoIuFQXANCggb
4FGEdwJEKDPhzEnCNOL0LmLp9wOEpRD5NrxyHLJl2RdAqaL0AyzZRsLej39pZTUUGKb64iQ+6iS6
tQltZ/QQfp4aIDItyrKF1v5JI2RkkQiWfatqnRkPUeOpLiWl2tzFuagl1aFqEuTDdxV61n7tdDwK
DN0tFGzpbjIl0tMW9aIwyIIDviAYQrqJZDUFEukpwuKyKmAH4mATbRbyYVJSjq8XDy+7tn1Ed76M
rQ02X0YvvVR4vbLHIaBpSjT3JAXjdmimYbjGP2Oq5U3hT2pv99bYSpu6HhEGci2hj6r7FLvncl+i
6IF9EprwOSaVlib31ruJoZrfbZto1P82Bf6K15IY1+JPrKvr/Dk14OSD+gOsBPAQKmn+PnvGebbc
kS04PZY83bWoo134PPJAbl9n0W6MrhNfx0zMRJHK4fgSfxtNisRR2I7FofKmZNdrnoRMRF/6kq37
vX+re3LwzYJ5AIUItyf6agX9ntSwau3ZDLU03lBuqgacHHnbBd/0AqNwnO8U7H7fZIXa9x/GFCpv
DT6VlAVw+7J2/Fi0HKQgbkcHHEKi7IBbi8l1PWae5uo9aboTR5ZcvimtbAoict9pWdwIWmwlj3Ic
JuWNxA3s3ZfYRI43nHfF26RKY/DqZ1bp/TEm7AIeolgwjYemFCfrDSxQmW/rXAgNDPSKbtyRq46N
3Q0ZoNENTnneP7lVS9U9sNUw3Q5+OFi/WbI5a86TgLs8VLqcZe+Wp0Y61MKKedjkU1cp/4RqR3Ua
0fgKyyGbNSIOD5qS0p4SsrHRn7JxKqerAKMlyP0qNmzxq+ebjZjt1b7Wa2MrapU/SPuBh4I3OFNv
RtXfzhx78Z8uVsust4NGUlvBqbEglX/LONq2Chz6bNAhd01ih+UiWkg+UuiWFYQaXI0cE/XIrgKl
HHD9GrMy+8doMc5K7Nwsa/iygS831q9SjcTi1cAGMuRSylnoAZ4GFjrYTpyPigYyRWrxKeAgNYdq
Z5pI7UNMlazyNhRwR7QByiAaZOYD5znQg7rFJbvWKxsOFearMj4wkoPLPH2BXMoFGklDHgIrwu9e
NV8Hn8bpq4c597ufFZFJtTLpYqrBhfQqCVTMHIW1qDhG6Vfpn7qdzEcAXtzY+F4Fw4Oe9cPeZ395
N3GAT7vD6VO+mRKNX7tWuvgHjgHlYzLm0bseak26L/JBeSj6Xn+AeopT3nwt/PBNqcIlQar1qww7
9vaJTMGkJB1oVrorJ+QtdkiaeA0+iZ46zLZDlbafahFYC3Df9DWXDD7WOAmHqhpFyaU2Goh2UKB5
4ADEQ5BAK5PZEkfXvBteN2NqF2ky/QoF7u9D0cilusFNqgeC3TTppiqleKubo6RuVTHzdzw+0A0p
xrgQAbV5eIcWaZbjwwpo3K3oXrS7nnH8UMBiJk7pccc4mPnxUcIxQRuoA9XaOGOF68ChDjtjtPF+
ADuGXpyFeHs49J0bjkI9XPkIX4x2FGXGPk4rDJ1gw5gSXtpcQ7Y0h3Iwe8a1IZNaT3UqKdfxnBzk
AYPs1g8eOe7k77WS44Ap41D9okaG/6JhFfo3oLPzgO9gOjAjgiBugzCnj4TVtMh+yCOrx7gXWxAb
6ZhCvym8dIgf8nzK6p2s4qd3GHI4OttWaeThJYZrXrpqaWBHFWl1TxsoZ2ninpqqG280xdzBcrD4
Nn8HKuFjnHdO43lYopCj5IarTuQi4BJHTCL4EdMOZ85W/mX1WnrtKzm+jiCbQ8YgDo2yC4WphFc+
hdHPnE8TOmGfCFsF7rfGT5sBKdK0IgP2l8ayw2Mn3eKewj9ShiUH92MzQ1A+kvxXvIcjb6/6Xo+f
DZkKEIzItHLHkpLiW4zNc7A1ZGT0batu9War5DX2EiIWTNZsSJ1T7elA9tqCJgUqWx8n8c3UpsVj
b9Sp9pTGfiQ5vS5EWOwOBoaQWAwOw61m+FjzFb5i+U7m94bk5nzP4q6cMErFSiTVDrmS4JGLibpK
dmm0uIkqMIMw68Kq0LdrzDWTbZZ2wjcZaFX+W8qxrBVMzky71LHddgO/5I9VYpwAN5jbkvHpRqj5
IMUz49pKIkPdmQlnOKk7ljT/xJMy9P8gd1+/pUnBfRIFYahgAmpZ1baZfJGxSDUi8So0DzvrgXtc
4fOqvcraWJtXmQcPwAmUzn+cDB+T5QLk/fXQeSSXXd+T5HVTYcnYTKj+4CA9ZSG8GAzh/VjK8s9a
tYKbMMlT1W5ExW84DK0odDKv42DsJ0l9qWRx/CnksWfhHK2G0iM204gWaEAc0re4KjtqY3HdtNkd
2xJLW/Dw3Hy6F+KdG5DXPk+tgLiLiLX1dS5prYXjecW/V8d57Lu+H5jKnk+lddupDfqapZpZjx10
k2jjDWHj2T496mAf9kKpb2OgOjE2amZgbHHqoBw8CR7+R0E+SG9qL8yAKNic0ZYiJObbSgca1BsC
bzfJnYgSkeb76U4gny6+B5GCqZ9pxKFT+y1nF50NI07tHopkuq/gu95Te5MTl/5RJx0waZVgiAm8
Wdhfeih0OyTOh2if4TVTXJOr8GqL+SzRniIDf44YtVi51oMKIR4CS/Cdtn76jyxN/ntQ5P07AjDB
r96Pk5tMA5u3VXil309RGz9nHkaVrsiCemuVTKx3Yqxkz1UsiJyZqTQpW2PQE5IC0bMEVyOhUHa6
NEjxQUnS+pk+O9YoDu99Xm9TkymPFRy7cQMDqXADbIC4CwRuLQcYLwpZXqKaIclgxgO1SxT9nq48
8hQTZCbsyeRGrLaCURnDS5RZZnxo1Jh0uOlEY4MFKPeQjVmz0mwKFOtCWxeE4Efkw5+3Aa2J6XPU
jn3tdmnpKTuO4vwWEIUHxVeZsFs0Wku31QmzORsghfVXrOThr9gI1t9a1XjZdpFXjk4rthpNSxMn
XAeAHR7WqpTKG0/jeQ7uZZaMHKS0/NX3PUwXP1BwGa6tSflDs4Q3UGNJMSmyUL2YnpH/TnEMV64U
6Ok7SdTN0KGcXZWocVAF3sJciQsnwnOidXE+lV673OvYLvnk/9Szor/TJ9X7ZTWj8NAqcvtgCVYf
7woyHuCTjQar2EhpOm3CKCq3vZrW4caSBhOz8jYcb/syGcRtovbDbwNR0tjWhLH5EykoJaD1kim6
6w2ysUvEqsO2KfanX7WodnDlCzMb8DCvld99r7YGnJ4x/1VweEwbozWjWzmSxb9ym/Z3ndD9H2Vn
shy3kjTrJ0ozJJCYtkBVcZ4pStQGRlISpsQ8ZeLp71e96lZfO23/+hyqqjBERrh7uPc8SsMUfJCx
Ur0WPj4ZrDTq6XoJclokHzJlTSwan/WSIOnQHoatbP6YwRGf7WQql/pm7UvZzRizTN2ui4eqHBS0
abO2v6WeRptuNq5J+hRKa5SberkRjelHBgQ7/MkDlf20hM88LRzhj4Eu5vdi9qMmWblqX+Ewjzem
GSS9fss9T3BhMZLsI0EfqHVxXttVE7IFR1lNGkFRLPfxyBieVKaemapscR4TIr98lG5j2lPvlD6I
vMTT6LROdiVZcyj98ALmUr4Hc+0HOJRM4kGNPq+7y9plCFDFDH8wrLWPiQpNyFSKkiCCbRI2Pm4e
MYK8yaa73uF81WlzGeyP7jBDe85qni/CimudkAI5B2m3uEueLFPIQ5atSj1kQ1S8obzQr5u7gAMx
+C1T4vXx4CQZPgwBge+Rea41WbdrF+u7bSqn/NoUwlNEg9LEnEbTRHNaL2dGxckkWaxDqOeTMXH8
ypnelYfVL9ubig3v+WrsdPCzWz1xZyqx+ycZFcX3nIZ1uQ7zMX4uYkLT2X2s2TGYPONnqS2G4RhJ
E9aXg1RtleaqV7+iwTOIgNpM36h93N/UtvRzOvpT0GJ6ZAVxstyZiwYqcjuta7H/IPPcmluqhd+c
Yrd2j40iZjIdkEycY6ZzhruMH8/VsbH9wdDtvfq1l7/UI4u+STkPvpvkgh7g4NbW+UNWbnPDut+5
hINeBadxLfswZYtmfgxngmETbqHkAuxbkO6sZT3g7OYZOJ89aJM1EsFwzGnb/VRo5Vz568bPjFmC
wA2y2cIw4X1WXzB82TenV9N3hZz+JzSBvSGyqTLpXOj4e7St3S+QQP04Ln3zWfm7d9XxM8/5Yh7j
r4Elwi4DzT86uC3Orrx20hGfu1ieKJHN2zFzPDKZpMoGriw1AxzE9adnIt5Whn0XVQTVMxweV6ZU
gsKzsZI3vRX+z9VO/l0YVOOHLmv13Quh0JJJ6fmzJtqqTowG/yTzqwsayl6licNdpugDhpkmeSni
/Hb3BzMmlot4R5yHU7JaZZbbfslpUhy5SEKaQt2x1jWIILHMHe8CadZ7VAaK7+32rIQg3OguVF9l
dWLXkaQ4Aseo195edsNF1ojtLovO0SABVOxMeqYb5ulUdMR70jXZNlXTXv1App89ukuwrUnDfLSn
TX7u2ga1dpdtgCthsvZB2KW5x8L+Ndnk4wdmb+o12GNF7RZ7+9S1c/Tdzz1pr4jfrF/7ueq+CJHe
77CP6OypDMrYJB0uGD8cA5CauJzALP+Xg3zWa8sRkBWYZ1Jig/DJtE74ffF6RjlUxOqtWFeOjo1g
vuYQkAymr2cCP29I6GFFOmi9bjl4ZPP+KKMOczpmhoyBNFLYOU10LbfN3hI62ys9kGw/OMGnEJvO
j8WwYX9UMRETG1zXDwT30WNKgL/qQg9ZdTvuGCVcEA5GpjrZ5b/zRrXX6NfpYvRKiyHnyLyCLJPC
igw521ITiag4RH6PgF4DiGGYyd78XQnZ9LXpOQ5O89y5Jz9Y6ejbudrL1B3H6d0ZtvgxQNyH1r7F
kiSp/UaPaYwD5A1UZucnEG/lS94Q6ZX2ZO5pbFlXeq8I6ygvmb28eVliEZIYu/Xens5KmlsV5Tbm
KJzL5wgv3jBpSDsPT160yBP3uN/p3Fh1btxJvCMuYt2dpXd3Ovjan24123HbZQ1L9BqKbSyu8Y7k
cCxoqwvy1o24jAui3S8ImAzDw+hHbKn7OUVGAZZdZ1LvD9Osh/i4m6K+sa0dfQYw33pJLOz0UG4B
p1ob5tCYZKu2l2UIUXTcUR7+8LN+/xhi4wwH7mF9u5jZlQeCNHm4dZ0132dR959xo1WeBnQoX5AM
9q4Kt7k4MDO397OxQj86WDHM+XPcAwIfTOfNZPNkSzm+S882tB3lopZ7lbnE20VtNNjPehfORBbj
zFsgopm74NCqMxlOXu1dnAUArDiXY/wVkNLcHodx2rf3LVvkSwRxeGlXp+DF2dflR9ds8RfZZbo4
RbJt37BPV9+XTlRjunmieXdKTt3EYeL+tosqxnopiLuTHAOe0jhYNn0U0xJHR7NkfXk5gnVPidsq
ud/mOqZn2RmLXwI1AS9K4+IM4AFg60PZ15FJMCztzDGKqq4G5vCal9pgnICB+t6KxIyFeZ9VRRvq
hrINj43myxy6deCjTTSE08HZrbmjeR6YZa22Q9qA6JVHtvObBkytHz4EWV9R/qX3M6RgnWF4iioR
RUcXux6ajW2wW7qXfgsyFS4zIb7W7B2HSj/2KQmKwR/Xhg7mv9yH0r30463/OWQLXqdZuAxEctud
scaG3gLSI4Kuv56US+i95UACHcJeD5R47Ismbffdf1wIG7tdHbG1BzNvjEI58ZjMV4aw+KQY5347
uS49BgqYHBlw0zckP1Ys9z1X4+I6/O9rdy+9ir7NVrvTnMi9tCoN2jJ4ajSqgcTYpQdxq5vwHmM6
L0zmPlh+sRBPyBpgiNMfAm4zWZnkoQJY9XH+uFqMcRKAktq5WFHtbgff4NGZ+k0cjTw6rrrTWTY9
Q6o0zPa2I4aS8q0/SqMWyjQubvx5STediEyur+6u4oe+MbO5QK5fPU5tLt2Dj0fE0xxj4Yir94zv
extsBHSWsljoBJzJleK0xEBGb01R5Wg8yPiTade15X5Xq5pRzecYbJJoXnxzJBoT+06h903flGMk
L8e+n9ekh/9/LXiqZpQ1OirAKlSXU4xLXqgSrUyeGOReDKKBn18suRftB+yJe6jMrCJwOcJ6PEuD
JTMfqtWzc1EwpV6BqXoPXbgFfwoi2BbqVj7blBRbGya+1rtzqve83g8EyK+vG7HqIpGytBPeGEqH
kDBl2KR90yP4tkNlTITowts3YF70sPX9houan8LTbgPd/hbdQRKN3zIkcg6EP1AIjrbbDuonZ4iA
cht2kdpsQj8qS84mLZX+FEW5A0qquH7NYOj7YxOK2KaC+eAxNhWdE9tFY5E4zrSDM1tdX2Wey17v
bKBlEh+rv/YQ0rmO6QLH13An944BwCh/TP2qVy/xKJmrJUuXz1A+EghjkAuN0LLUyVxHcFI2nPtH
YtPD6oArd33V1AU9xpqLdTisW7F+upl1NP3e1t9WdaPllTtn4nXclfeE9ndvEn/OYhBWpx3JU4Tt
u9s7HwCsyP35279IhiRe4/63u4zmQbTZ/CaybtBH4iyr375Xc5z2q9k/NzIrHzzbFr+HDgsPhgMv
e+htG1CCss59W7XCtXcFfboM3c79yhZKHj+VZwxedF8Oi2nHn8SuAszv+4rj1hIVmpVkrFxwbav8
I+eceoBBm54ZVfc+9XLf/kAkLX62MBMcZHFhpkQvUlR3eJbCJ+XzsL70Niosen9SQ5PeDcffo4Nn
C9168Ftg5eikDKPRvetuhHxbMlS/CdPQWRfz4tzp6lxpTFFkTy3H55xus1xvIEfYvkXIHIokKycZ
3JFarwKomUY/GUnMOXCMbR9cIwLMDVfOuyhcKVYjkejPQ9RWw82Uha6BYCKo8JCHGpgSI+3IvVwG
hVWWj8OKf5hla/9whc7FilazTnvg1De5FYClNS55W0LIYf89x5rEv+QQJEeyaTKIcHdvuqf67DRw
ismVv6XsEdFe40FkkyAS3Z9MNEqlrSkGRuHV654rE09bCl9eTqdYtZi+uKaUTyMtiJMGqHweJ9r/
kXIQFZBPrI8sbMYbZ6TJzg0e8FnTr0lNrWM9aS1De6XYCPwd+VWlkkaSt5rykNgf61KJ11xWYwkV
PI4fbZ2B1q7EydXJYtb+McCg9Gvk5HkAaZaPuPZ27uOAFj4DsmtqAjjODLGpWjl+z0D+nIvKs8tj
48ipucmCed+TgdcrOLGMCP9XEav53J0dh4/NNNHLe1EZl6h5JlGmSGyLz7YGm2WJcmSgJXW1hibq
6+LRZRt2OY7zOh7zbILiN0j5uL7WpakYtRM81ZLgZC41qZnYfbjdp1NDTB/biVKc2srwxEadE/6Z
Pcc+K7us000fBRw5lp0bmYarbz7AwUOVToiQLwLMb4urUiGPPx9zuGL2fefR/nU5uB02NG6WAuvu
Pyqzyndb60gmq1uLG5beu99BuAE8Y/WM5WoFBfx90eEaIiRo4PD9PByumknwLzfjOtDSqlD76VBH
/h94Dx+2AxXBmSxu2Llq1cSYhXW88wV2AizeUtTWtIY+dG/t2DjftFCDexSkFpbpVsLygyNnkPFh
Af57wEuue643z34alFzv/CByWhg2dHsM2Q4JUjWs03yx4aB+DeDjbEnHI/RCt9TqQ+5lwkm7aBfe
hZWz9+74bfmGSrX4uYDNvmPoKYsLeOrmbahK//e4dwXZ0Tp2wPzh5j77blB3Jo6GbTz6ayy/EI73
e+JmFSYA5FGo+sqp9fa9JcDLv3aLNhsPM2oQHmQWO//wPpoB9HCAJy5XbWnxUN4Mx6AWRX+cxlLd
TLhNQDeZVv3OvAYkQHZE7xbjFmynsNxRE5aL7wgmhk5M+V1OJjG/GWZApIbn1Z66ZfF02nDvrlvZ
OXDJLGT+rvttfurbnaZWZFPmpxa42jv6rW+qtHe059zsmR6zBGMi/124BkaozSN3PlUMsM9hLWSf
xr4Q9qocC/cVOSzOAI4s6A3CDg+XbpagM/m5D0jyLOsfdOv1muK+tS9ihB7jlCbzI9llHz45U7Dm
p03Mzc+wpztKyxawOtEi9znPXN2/zoPxf7FzAT7T1ksXJuPMPo76oXAylHeete5+W4+qFIlXZ6BN
a+6HD2h1+/oQcQ7vh2KOBoqS8BfW61bcIU45ES76ItNDWN24lA+Q52KY5ZG0yvK1qnML3ONvojx2
6JIUcJ4LrNzPwZ66dkE9LOu9fmOvK2iSBj+LnD8f9wMZ6PuccETCcSycNL8nbHTVAcZHXgdbk9WY
WMbBdVBHwgDob+al4FK+9fvOkrGp4rJLRU3tS9fCLTAdJj68PwEJ5Y9Tcfbn0Fsg34RTLN/Z9+D1
a5cMAYptejMdChVNKs1FjxRDZZF7NVW8fx/oBCiQKmwhulyPYlvTZvFytu7YJ7IEYsDcBHEkvokT
Q2wZDDPpQI30LvSM7xunQZgdlWGISBS+qad2nUV1S6R8FiSRcUyZ5CvORKluAVQvIxv4v3t/KL63
lJSCixAuV52kJTpEaKDU817r5dYqpytv6c6C2613wvbCX9u1TH2/QVRD5wBaI+Uqx0OzugIAZs95
eArf795Xu/BDBq/MnxqGru+GmYAVH9FhcLBHffatjvLesk25h8iAODqqI1TveNP3tCmnBkydrPDe
jgvrs954L5et+xJa+OWNcQP/ku3r5StYtX903GIZ7oHu4bxmliItRWkI/sRrU/6ycKu/Nejrm+oD
pBNZj6NP6tU53ds80JofyrVXDzNyDxRicLD4KK3WQDmsqk6tixE5ppvb+BFWHUVwKUDLOUnmcEyr
upy4FQTFE14c9a1K2mJSbzHSo49CS/PmDGG0JI3bmo8Wm2h5qIpVPNFP7ChUBr58GDXflFrGt9p0
TpxQq2XFDhS6E5RjaqRpsXlfYnkUtDuz2z7NSYkBDFADHvLAXH04RolcjPrw5ay+eU64PCnBgJpM
0Tp9uU6OzWrJENQfMmjNq4YfSEuXLd5NSUsapLpcpw7NCs7VmH162NOuPSILXv2mv+AsLD5Dtfkz
BtN29/B5GsrgoFDClIeMCyhTZLkh72rGc5CWrlciW8YzDP68R7CVnGsySyvcYJWMBEvdthFwJ4xc
3b9hMKV/1WYdO1T4u35oNZ3n0a55D60Fvdsc4mpV5mQqaO3BBM2Q2pDw+gQdj1Md94wDBm48Mj/7
2qk/GAjY4y4bsb+60jpsrYhhe1W5rZ5du0pAI7nBwnF8dH2KXgNmWkdz97DO2XDfKNf7NrZM+k/A
Tp5KB5RXPy2bde95Z5uXKahpsVGAV2jCysx7K3xLNLq0pXcvoLmLy67Nh49i7c4KRGaQOtmwcZsv
FqetRbIuMeeFsEsFnQSZ+BoEiFqqApvLZBva+ffKwsXPgBE0p9/weD89mgS6CTiu+NgFWzmnw7Tn
3+QsERP1MDrnXI0CusLvNq5z2WBAnSyLK5+Mt5mnhniyHuhSVR8o6hhC7Lz+MiiLm6SYzk/xNKmy
u9z7uv3RQQjzQMfalKkAGHASuIMiJqQdGA6fz7q4K+a+DdNRuSPn8MYfnYZCLQUBHwXguHaE1Zeq
yRAOTbmZn/IpQ2JRnYX2iVJbYdGjLeIHs7l+8Hygbq58JR76cc4fWafBPDeTrbpy5QwGPJ4lSrxw
vo9BZN0t0SEEVHsDVOzfnXxz/WPoaHDZdSzlPZrJNkjZKwG4Yl4LYKUrGdqUOot4g9arfbILITEH
MXjc8GKGSj7wCrDlkaPY+yEKrzcHr7DO5Sag36nhufmIej979eliuE6BWD6lt8Py4+BZEjQjfcug
LrbiTWaln11jybo9tAOOMSdeBQob0jzOys4nDRkGdh1yOndvBG9q+oCjwnbjrVDUliSc87k+ECY/
7IkIbPbAvsX6vLrR/LmqWY2XEs+Qm1ZDxdO5dRm0pPI/wPE2yl845pedx4Y9WGzZXTjbgLLHKNHf
8FMnpA2hWxSpZeXqd8nzwyfg4n6anCb406tCB0cxru3HuTwwpcF54OZNJ3EVZqbB1hC+9H2INsm+
Q+HlLSeUiIBnwCju9chyAfKYILvfQ02m3w4Qhxah2Lv1EGdd3tMSqfJ691sQ7D5Dpw6AgfrjNAhb
39dxx+HZDM3m8viM3nXtwznheeN0mhkqqJ+d2VRfW7eHPwv04AgyC8/5Pu0DQ5Gvcd1RpkBtk7sO
O4b54mS05cHqfecprG6R4n+ZbNJD6rU93V5Y0p+He+TiCNlq57Jye/RMZofkpGBXQ3GsIlr2ZBVM
okkFXYfYKN7cK0Q5RXTE6Y50pqAV3keLGI5q5XEMV+3qXBbTwCsB8B8/Tm7vPfYg0O0h27ztfXA5
NXn41PbptgQOJVVdBTfrhPYraeOufNssdBmY1ObfsYO98YQjriyOC8K+EW+oXjHNhzUsRjBK55ob
N6LVqI14rWOTI2Q7CxA7n8yhi3VYSwpu1r6PLJH+2Lypu2+d0niXlSZ0vhVmVhcU16FOw7mbC4Vq
AkiQQCDwBL1e1y38pzwziWjqoiRko3S9NLHfwDc0ZTBRgVzAXqJSWHTALR96e/Vq3iduQjaiY5r9
AOJjje7qrSTTbPKAx+9YKgM9aE0dhKTLjOhzgSVAKzg3ivm49qH2TmQFAWlXizf+6Cp3+721nEE4
csE4H6rZDi9hLIW+Rehb3lRUiyYNt/NUBcfMl0AuU+ZJSO/1Ax9SccPWIjR2uG/VhyrU9huOj08d
66mOD+BWOnoYVQMgTMbhzjyA/y2saxv543f24Hr/pvC78huig3mm4Vr7BclMKdCMGFZZ6nTsUWBd
5kBq0y3rtNPditB8SSPgrv2SjMS+LB7gWo37isJi/6TxWtHDm1Bl09uc16yCHEcsuMIrAZX/gcv3
9sPknlku4OSj7hAzFaOxWATukMzXgNt5uIv3GEs0bLuiIL4vljouUIMVEc11171M0PgIq5zS+RTI
I9rDXtZ+dkQcEiONYjRtDmpCIwTTfX4B1GIxK3TbaB3SiDMloMMOUZrB9MWvczdET/vibQ5k5c7P
ZEN5uEBpu93t67QDv+1UhgPEyPKcI5pe4IdkPYBpRvVbiT2Cd1i6bsT1BxUgTWbdWLDiyafkjLJm
6I8QhkgkY/M8o0sRRQ3FIHhs4G+xcaz7PcwuB7DlEpMiGty0c1woQyi4NjhhO9bjzYSVWnQCua85
mzwXak4hI8czbtwZl9txdSGtPJG/0Dxu67HAQfUaMxkJwuK0QjAcTzy+m3FwVRiqxmZJbSnv8IgA
Ple4gjNMIzgJ0Xbtlfzwa7dmf7jFRhO31bU2h8Zb1a9ib6mBoiSPJhFeA0YbV2iAk4Vi/TzqQX9D
mOj1R6Z687bmRVNcCRpvuI2y957C3MVhy8ieJ3IO2lnCGkp5t9HcfAzVGr1gFxwjPiKvKDvqeGel
c/fc+X6MSvdn0bmhf6gq41ztft71D2PcjU+bbX0H7UaEgr07t/ZN5tVjqpwFVRgduWDzug2m722h
mXMrbEEp8og4swPIuHqiHMAhsWOGJNdrtRCI38TySJna19SrajSOfYWj0Tb86xxQc7wmndPNd5RG
eGJ0RNkPNjH0pcVZ1RwQPEAPIvMZ3i37cdNhQPA2XJOc4vzJTRt5F44A40uBCSRHiROQIUlxEdFR
bh7jJ+7n868md6eNhrrO3/DYXZ9sMa6cMH2QfwyztX/yEJndqR7j+jPmkB6PAS8WTMRQRQMWNFWI
LtTScqY88ZDdqhC8N2wx0PgxetdfYPTtR9eH5ZZIrOHfYHHBaLZptnddt8UfeL+g5oEx9gdYgL1C
suyJ6Jeumv2zZLbiV0mNpm1pwlWlVVn585nO89fUKUP9s8TblegeubNur0DqYD3L807HtMaIRdtu
bxCfOA43P4e2u542686JE7qbz3ugRIHKqMrHY9THyK45WwhVinK15ymE7HBP9phjD6ETOLd+3hI2
UMpNdxf0j/X3oaMq08QhPVrcntKP4LH5Qm5aPbLXOqMzLN1GHFGEZ48z9alIafMlY1rZLS8uWvFv
PdzNqx/AIyhOx9um095zpT3VPg3VtmC1E5ervXSj1bxMxTRhg7qPHjZAvZ6zC9t51fPSexPI02ZZ
WrHODtpI74Jp6u5GdXRkShLBsVQd46KZhmA8uDNvzTGfS0N9jLexvWqVcRfWcTcVxWCrPvXB92b+
c8E6z1df7r1I8VrrcDSopK0+ow7hxAUWGWt2tzLjIOgiq/7ZoJv7rRgNuNXybObS5mDtmSqQk1kU
MMgbZkd/bqPJXjM6/V+YQp1hVms2RSGgBzyyiuO9sw+C0qNhPeh9KA0H+TjL+GLQWw3LyoZQc2nQ
dz4zq/REG1fuhHzeZzlok/sg00mziZjUrqs1ChNAkkOWsSZDHxmGj2DTdJs+WwE31Yj87lASMhlB
HiwcT4hrvDfXDuWniVD2plqHdLls/41DOjhR9thWCp0RnT9NLrRrUZ86rwleROMi5FkwDXmchJz3
dIiyZUtYf0PN1IdO91qHpf0ZLYF8CSC0nKPMdkccijiGnCAdKi/TemxoTbXw2icZzdEz+Y3duyMm
H8FS1+VuSj0EPiQfrr1lJU207DWP3gd+8gg+keM2VyOLV+tR4vs+p3wf5zVj5/l637cOjQgA6q+p
LvN3FzQNRe1gmhImlkcscb1GWJSC61l3icANcQAS+O9Zawt1QJG0Q8OHUX+Bwp6/9NDWdZx7sG80
x0jyk8XDJ+2Yj3N4P1e+MJRqLX2wv6r6MfZ1+RpndfwIbQjismXZLs4AlyEpJRCstphS0e5bKtsH
TQOjhovKMpk7lh0SFquyz6AAqjhN8VCpg0ULEaPzmu212oMGrwvnfMJUzqDLo1oLYFmNosM7yiYK
H85zp09RWfarqZvyMc2WFWwP/yb3dlp39S2vqWIJBpclGUSMJado7GlnMG8e/2ws/N2WQzO7h3V0
4MvLiK0CrjQPZOrPQ66TdbfiBwuI3GNjsUSPyl2+eibEqmVAd+kCjdGikaPTuSze1G38NNfZ7icM
6wVNQyYlL4Tjim9b6e3fsnJdJILwM86MGdzyoarJG9J9A4dJdxIosrOvoIVwAzN6bGyfC+SzjNWJ
9UJ5x7rYeB/FOYLjUDZ09rkKZ+Ki4n4zVHroeXeyUL27qbfshFBU5ZdaTvGTaAtcNOIYxv7GWzfY
DOjw6ZBR9idWLDjrr9xKxSKZZtKU53YUzKIztPuRYbWtWEOsuu7JtRJZAJqxiSWazIHvYkduOQ6m
sP1hdIxUabSzAp0aZ1k+Vm8T23FbRlmd4iKueaeKOKDTQoC6I5/L8+oggQTLXyYHmDkuu5Br2nQs
wNOY2RrJRTy45TX+Y3Fzt61l9OiXtR4O3rpr1rQ6NHYPrPxAai/sKXAxBq/5JetWTidb7Jk5WANk
dcoLGuOD5CqOh50iTm9RwVJxYXUvJKiQmz2XQ0gvMRB9IRB6rjQhlnf1t24Nkeolex/P3WxxeDnH
ANwRiDD/QDOrICG7KbgbfHjn1Nttj7Q46iu8GFUmUd5SuRIBkXIvM4nkxYCkosTbkGUfNPtDv7qs
t986LasHhSrdOQsGwY5BY0MG0a7/E2Urwx+4Llgh6CEdV+VD2Myhdn7S8W1zyojS0oKuY/Qge2+Q
F5mK9p+52Jw7VkxX54ZlMu/X5kvvDM5o5JmECeVXAMPFDj/qtA8sF3gSDb+3FNDsBBykiIB4o0JT
OU8FoQd12imHG7Y6jv+6TCO08rAE0Lu1M8VXVuTzdrFxv192TnBzqUAzrirQk6fZW8GQ8DhbbhFE
cEp2qE/u6Q44LrQzdWuyT4AYF1E5jABYLtsEL2CSmhakW130Um0dPQVNhxiW4yZ/GDRK4mTlKn9H
ob4+nAc9pDiOZh9MiG56ZE8y+6p7EOR09QwThjKRRiZCpMp7XFhe5rwvbIg+SwNXNBXGukfc8NSX
BmzDGdbti9dCtTOTrxMP7/gMBRqQrdVfuRxGVBBZDaTENrfu0aS3/avsUABQZNFfKB/P46SciCU/
8Bbbn7EN9pU+3kMLsgHV+qhwaBvRSSv9rEp2GVJYqODTj8bwiTNo8k5dlsNz8+iOR2fOR1r8sff6
9Fyd7cmtAHeOlZmBsf1oRxhZRM3DWYNqD4UZzB2dSzsFlzmMtj0WSkYD1nKDuJtWTs3Luuu8qwhM
xE0iDOYZ4TvTy4eJZcBfY+bsD0EZ6TnZEFYsl/MO/vbI7lmGt6kIO65NofzuSJbXHN7uc6D7N+YC
8SZigFFooN5Bnx9UdLnz1st33e7KoQdkPPqK82oVCeMXGsVMsjR10Q+oxr+H5IbGUC5x61MkPKAx
dLY5IDwCoNJ+Q126krcRs7p08np2eZJusaTR/vPG9dlL4N/NDQgPwPoTuwYHkzNQyL+Wu7W0fjwg
/IEQVu5PsXRZstTDchHWm3kUQmP2KrKcWzcvB10v8uKfP/7vhe/zx5PWyjp+hI0tLNh/7lqzwzrO
yFaahNUrxiGNlHm5dFAJemx39g9wFHGy+yq/GY1GFvzPH/53rBgRc3y66ziwjh4uKu558/3fbGha
B0QP6q5N6owj9zjKjBepIRjwWDNVlMiaQNFyNrPhz0smKnZEj3WL2oQmBsB7COYf/+Mb/b17/vc3
+stiBcFzNowNtyPvFHUYCvNQ5bGb0iq9DbTCFB648JFttKOeNx9/r8hetC0IgLvlSMMtkAN6kvh/
XKm/LQD+9bWIMTy73krvv5zFBkOFXhQjcdvkwK3szuUIOzRoZD11QXf456vwtzfE+dPODh/h2d0U
TcxfNin9plqC3lGCIAeOPlUZesjjWJeiLTS++STq1/0fjiL/v8cQyz0Z+OdnUPp/WV8gkJy6eoKH
Zx3QfQyQmdDmSrS4s2OuUM/FF33L7nbnBf+3+IdzyGGA0jg4P4F8vvzrCfQmVWs5Y5DNxFPk9Rn+
LftvjeIsuIqEhC7550v73z/0Pz/vr+fLBoLFlL5n8bB1trOpqr2z8HU36DE8tOLDfBiiYXiOfZ2f
/vmT//vJ5pMxn/ExNQ7Jozp/s3971ybrd7JUPNkkJDnXOdpWDt6++z96tfzrepISyGPDRgYgzn9+
Ch9devHAG+39P87OazlyK9narzKhe8yBNyfOzEU5FtlNgu3NDaK7RcF7j6f/P1AzEmuzWPiJ0MRE
SC1h1zaZO3fmyrV6pbkxZuibnSo3FOX7DxZ464Vz89wuYN/GfVA9piDIbp4OZ+uO56QSJ7VquM0a
UsNbMo5faK5RjpeX77lN6PBsWOiRU+6B33de3ifLRytXVQ0hd4NXquU1EQy9WLQPh1sAnnQlV6Rz
F4TXz46oQcREBzytCSJ7ocILu0xbbL4IpP6XN5LocppoziRWQXwPW+MSO9K5E4J0gk0jhA39k8gu
3qMIoVO5xRtXLe8VZyrqYldYdZetOIpIEMEJr+g6uyasZQiYnIiCtZxKqwTr3DhgjoZyYZRz6wdd
uQJ4ChUUMPGnO9Zb4HTjgFEaEAImrYXOdIwCtdoP5Fip4JMLu3xEzh1GR3ZADxCW4c0ECzPzyvBH
ez4iSue86zOIQbaD71vSvk0IahY8iUhSNFuao1kyq6jDGiHKlOROmxAD03lcKX76I6SgBz40Broy
FW/tOptFiaWm+3x5imfcFxcDJGQKvhLhN/V0TSfPnjQDkOgGTgE6OhXLu6pH8q1aGh3KxLPJQmj6
la4BeFyY7pndhASWajNaBjgXXQhUOjXMA7vE0muvtb+pNF5H3MVKd0SsrD349EfvL0/1jDXMARnS
LJrClSS6lrp3GjB2CbUs4KE7A2bLQytpS7rkZ3bRUmF0MxVYiqB+FqYFXY0fZbPNeWqsDKDe4zq6
0upakQ9KM78llJqWqEBpI2dhfmdH5iKghQ2xQPjST7fSA/c/NKiBUSzp5K90W8Xkd2IvdEeUMX7i
2sG69nRyeguO9IyVMJxMcAHXNfC2+Xc9caQVHe8WDaasa1wMN3Umd3uIYKV3DgmUBeKkM1OE/U9D
vwRLmfXCT4cqE1mdeiNlirT+7aQKZNlgVPTdhtSP3hWglL/GirNEV3xmgs5MDY98kEECRRa2lH5p
KJg7bCRk73ZyBRqJzhbvypdpUnj1GXWAfDiIbKB6Awfm6QQjes5JJzFBDz6gndMAY+pLY4nu7bkl
zIILMhqrBoRvpsgIKHc2Ih4lMjAS/AFu3MfA+YKoW4jEzowyU+PxF84TBn3Be7a0q6SZ4VCLtoCI
FkpmANYJzIVTf2YU5AyhlodCUZUhPztdsUEOuoHoHYwFmJHUreDWyXd5JTXBwjE/NxABJWT2Mncc
J+F0IApKup+RPt1MPcSkYapWW/CKC4TDz53io6IodFloxBP9CLNRiVf6ISPHyXTjG3xnOO7DGvhH
MdD0v6fBuhi/vfbIwcWLViMIdWNWVhHcRgiqm/QBAbOmFbzYArs4FOMw7C6PcmZilo1b1GXuNpNn
3unq9dC3+lVc8hJ3SiqGSWC9RUumPthWG2yLwV/S5jk/Hi8AdEwJ70RS/E6VW8sirQMCQaop/6Em
SnHV82m0ieQof9cOlfbr8hTPHBCmiIoZlwyU/89e3tDj07TCQo5BFtK4m1NcyJvp9ecdSh7yYoY2
e11H4Bl2apMWd3oONm0ie/f2QL9THcXjgnjl87CATJTBTWJxVdIRL9iuZwawTc3smRrKdgC1IWWh
aab/AGLfuXJ6mxbc2B+o4NVNenV5Gc/sHNEWdIEGUoUKqZTTk9KFcliW6JVsclP3v9IBZHylM0+v
D0kOa8fGjEEUHS4P+fxaQZeCpZwLOVye4p0d9Grm9Ihobzwtm64MQFnfE4mC5FtJ5XV+79HAq2zy
MiCde3ngM0fGhtXTxgBt7E+kmkX2kvgVusFNFzTSXWTo6aYuiv7VYSzTc6C9VOm3gvFbuL/yYqCV
3wb35SR2dkVbowfHm5RZmEKSpMbCAT13dLiaSQbOKwpm7nT/Wg1FLGCqPEvtIbyC2gtoXRJKkNJ7
VnQLHeF4a5Czu9KIrT++fjktlhGxEZvjY8xH60kkYoWkrn3TAPwPlulegfJpn0OpuPBEPXdALZUn
MSGkwUtVCJmhfCo0COcBJpuxtanBK3zXBkg9gd+WR9pE6uOKWfGShueWVw+u+nRWE2wqOR2CnE49
L8IdTe6FCcoLjqyF03h2Yjzy5+CD/7eFpz7EVKBCIWiAwMWjhQBhYOolde4MyTFODbl+P9H4s5QI
OzPorJHCs4fF5AoXLoZJBaVcTLTZjAi2UaKig2sEBp9Da+On6e7yUj6P5DgcPFANnqncCprgW9I+
pskWVh06ohp6i7bhNJTJV1q/rHKgQXzs1aVH3aMsymk6eFZM4WFls65ED8LuDSlZKJPKxMbB7NJ9
2DXybT9AIOaETXb0bCpHSljWVwHASCQAJapTG3+0qAemUOQtHN0z/saB9wSXrpn4djG8DHqAmYhD
5UBrKn+Pji4IPh+i+MurfH7OT4aZt+GJHUZmk3Syh/iNN02DuanamVsLpUjd2Kaa07hGGkjXck95
zU4grC0SKtHwltuI8kTygtbIufPFjv+pq4BnEKw1h0vOs3Sm7AMd3+qAVR+0qoxBhMn+TVfzRLs8
+XNLTO6bu4Sbc9Z0O527bk5IU8DKuLEMrYR2jQYia0z7hVmdO8gWOuIK3PgaeznP+skKAwzWk6Hl
nQCDXvnNi3zKiKXq/0B3eykUODsh3lwzQTnQXllYQMiRwQcoBBwVGuI7rwIQSJ0mWAg4zo5CTwmO
h9QH/vt0QrQ1eYWKaioqwX5oH2Ap0tsdLy0aoC/vz7mVQ72Hq5W8O7kHIYyvCO5teloZSGrkgwQw
fWflnfWuoGH4w5qh4H125sAaCfDTOaX1UDeOxCYVQ1O4ttcEFDhtULyAifro04rBELsiA0eIrYiv
cNhsAsihCXg76i+Htm3QvQQgvuuaJD1cHurcXhGicQHCxswNL8wLCJNu1imZG00z0ncwWdh3pt3Z
C75q/oroOOFItubsEDeESMWcJZ05hhPnLquBTW5aoKLXOMf+c0CC6lC0NPtcnta5k0GuD4QiYCVK
WML1pzX0jKcmlTPotLJtNNEdV0VohBHXBwub9XxuZEt0DgUXH5kMcW69rjhJDaR6bqaurgKvfJfb
1Q1IOfMoV2G3MLEzo9nQLqOegOTLjDY7PYd9q0mIjVNdN3rJvPFTR/qIshOdO0o73cPQ5y3Em8/P
B4l1Bd0c4giVRlfBlkPZBK8v5fS0U2L/VijTSMpN7d9f3q6zoyByiBmTyqDkeTorSerMYYKcCUAb
BKx651d3IDiXJJXOrN0cC1Fn4XFAznn+8yeOlmw9zVE2sPqsG7t7RfFmxARNvzd62ptf1NJL/nj1
tDiCJJlUyOop8AjT0sykCv2AJwEEYwTrqfp7mFmvlKgmscB7QMct4dC5PMSQUpXgmsimjuddrkGi
W0MdQ3JZz7YgMehPk9mzBWt+vlv4dQP1Td6UhJhiPbDsChpwOgc4X1K2b60p8m7lttf6V3t3Oipk
C+FyC++u2oJ3t1PgPuA/YogxmnyfxunDNCPNKjNaUsF6NiFTU3iBWzJPZBXxcsGoIPqtpFamD1Ep
x/BbmkvFPm6CV6fnGYWnKeHErJXAhE6PHzhQwN4WbMMVXbjlJs5smHD6sY+1264tQO2VeUnIVPY2
+EeILsvFMtm5ec5ugxc5HoSC4+kvSHjpzP2+gJeqBKhMWGnBWz000tfe/1wns8QWFzM3M67xdBgZ
dvhWn9N4dIXZO0frHzIwxsfLtjXH2idXChnPWS1kLoU78/9OB6nCrK6a2vze0iJc5NI7MzymsnXI
FXWD4A0BDj1fyDUsnMln2YV5VHqNSOvqM1+QsIdACSHrHczvQ3vjBPbbtNurubdNzGg3TV8vT1Ac
ityxTPEBjRwyrjRAC84jhFZiAhlKU7A5+HeQnXjbtk+7NxJ063s79cCScZvuLg8qnpDHQSnxU9JU
CTHE1F4E6ZDR50Owgb4jfkd7QLKf7NFeGEW8nf8cxSbm1bRZV0+wN2rQPmzATC2gy6kHUyLNqVhI
lLa0lS/hJc4MNmuF0IZGwRuFDMHrV3mOSpkxgxEDj7H6wn7PhcaNOTTeKw8+8zoZSjj4hul51lQy
FK2JPT0MqXcFt8prQ7Z5FDI/SGOQV8OTCH6xbZUA4D3kjDgZ46qnaEytbbIOrz0JFGdpgsBPkW0i
P3JqXzQcTJFh0pvohUXBK7YOIFhMXut5qfycjCJYMQ8SKAEGHo/wgXobaLO+ybHy7fJMnh8A0hEw
s6LNMVebLGFXhkRqVH+CSS2vO/N3ZYDOIaE/d6aVsJaUkh6P7lO3RIDBYKQIqJZQXxIF6nooEvSx
o4pFER0SGWJGiV5tq35bSWl5B/Y2PzRm2x7hflW3Qxip15DkJgu+8ZkV80ZG8kQBvGXPLZzCjNMS
gvU0sL46IQ0AJSyL28GMl6Kps4MA8GBNqdiYsjgIrC+wCPvf4rFMnb1WasZNhlSdc/Wq3ZsBMToP
IUooDIT8ieAr2iQZnMAc+g1aeAHA5cL+BG0KHaR6FCy88YQZ/TkUUS5KrZSwUTM8PfKaZ4VxRnC7
MVN6v2smuGsTSXmdk3gchdLP42RQwBSBCFOewyKVBTTaBKhwVDREv9XkaalgJ6L3/hyG6sKsvcdz
1RDWDdqcjvqZBIq+M6pjNJTjW0jk2juj9Y2rgAczjV2DQR8m7Vt9jIYKfdKtf21A27JlS5cMXTDC
x59jUgqYTZCA+Fk+0s5UGPRgisjHIdnMwK43A2wGh5DWtgU97kdY2BMbfBwLlJzKwaF2T2x8uo+6
nsL8PLKPQVR9bOntgTlLu5q8+Ahj8dHIq+9t2H9vFdRzdO9DZrRfByrQI1Ff2cTX0NIv5SlmXyn8
IC5ymwvdUUHRiWAhOixoyrVhyJeVytEeUuhf45uspsp5D3VmFh/icErV91DChb+mEDLqBbDSmcWf
VWxlkErgJeDeO10Qr5rUFvbPbgMyDApfM893wIeLXRlEye6yuZ6xoZOh5p/y5I1VKqMajPOxCxpT
uo45EG8JRtvXWyqjONgoQLb5LjwdpaKr1csSbKid/OCgOoN0KFSoplbMhWeVQgmQIoQpnCMHkYUE
5jXOUR5F32mKru+kTjLfXx7l3OEA6YFJkB+hdit4HQAXftGlNFXHoRJdodgaWDSEKP7e1/3mrVxA
6qC2RXGjdVH36fVDc0cBKgPr8dxQ6KzOlD6ls1AjOXc7KEb/A1kE6ZpOb+M+hVQO5jTTvMf3L0ED
nx8TcPO8t0ArEUzjEk43UOop7UhVBH2HrZe3UZzlx8Cpl6otz5fWpgLI1sm2zANPzNcHctmZcpGO
G7ry3sum8aPT7Y/eZN50ELhA2docLb16HawF50NGUoUsgDSrCkJXuBZpP+p5dmcjjadwFXx1CnjB
j4WiheYWhtkigLKx9inCwNAZfb68nfNJOXUztsK9BZ6B8guQGmFowDP0ksUMbZvgsbXBi/Z5EZR7
pI7odWiqpczD/L3n4+mUQoAkg10VTu6oTJ7uq9Dh1D1sB+qQRl8S3/cOwKwjehut4ggV8ZL833Nf
NpcDgSiBKuXkiNnyAKlB+qKhV4TPSNrGci7tYr12DgX0Wgu+7OxQvNnpAYXKkBv79JDC0zYh1wjH
DMSBvcoFIsfy3nPCLD0o0aSYr4vaEJmxuasBVHBk51q9cGNLA63TtkEDhjFA3SFV0FsVMbpprzwk
M1CdIfCegBR5WZ5OyvHAm01QUMGTl9r1fuyDKNslZmD8TmuYDRVaES3JDD9bR2FIcR0T+v9sBA22
dHoWO0WPHyJLaXZpmXQLk3vmVh5R+EAciK6oW5vCvRBMYyDDiASV6Fi211CVpFtag7KFc/F8FPIa
VOEpdHKlQt1+uoSQinaRVdKk7MS1sS+DboKwyZyuLm+UaF3ELlgVdsUpV22ISE9HoTFLQfIJpEvr
efL7wenQTPLb61Gzug36Q8P7Ll8qDz0bkhXj4TKjtmfQtvjmSxRLG7SaPoqwrpTdAH25sXXyRrpX
IFZyHbuZ6erGZn95ovP2P3UjJMVUwrQZdsigYC1PJ5oMfdvJMTpQzSHctNt+n19pt+ouWBhGrGTi
NE7HEe4cosXWLBPGKXbfP2c7pDc2v9/c/7g8mcf3yKXZaKezGcw6oPGPUdQrAAUbpDz2yh0sLzvk
T7bGntLb5k21uYE9fzN+uTy2+Ph8NsP54D4Jvng+J3o1K2pJR33bb8HAb35Zt9bNa+9VcSVng38y
zpBk0EFkjKO/865KcpWfwTPfeAsbJt7e4ijC9UI3fpRI82ymA9IgW3gDt9m2WLDlZ+8kcZTZJp7M
RQsrRY/m/bot9z/j7ccH4+rH5w9LwpmP2r6XjoXgdsExJ6MSMky5B3a6hX5g8xmuTXfaWp+g77xe
OAnzWb40nOByHQQrcR8M129/wvm6+ZVtbv7YflgIOJQzDuOp6YqP87TOagsm0HlWEGBtSRZtkQza
2jtz9+PqW737BFXQ0oYtuAux/6mxtcIJ5jG7HQ87DCzcf5k2vz7dBZv7eveDN8EGrs2Fi2Vp/0Rs
vQZHh5rM+zduf04H+QpBrH19CO7Ca2+TXLWbhf2b7/oL+6cKXiTWaaGku3CeZLBN+UvfQPi5hZtt
YTlnU700kOAydAklooDK5UbJYPbuPDoh8qq96WJraU5LZ0VwGrYV1XY2G5ptfG29YwhVcqGidZbF
MJEsFZwf82yX5iU4j8iWVAO+sT8XMHGRadhZByTgtp/CXbj7g557HLG8+WNplo/x56WBBX/S+ylS
AiUDax/Um/pzflfeaD+9e9KNsG4XP8aP2U3oavfGx4UTs7S8goPxmyE08/nEaJwZiBc4n92RKG/r
baxtsc/2/s7e2tslyPazZIvgP1XB04xqFif1bBgUIA/hUdl9TLfT5sHbFCxvflA3i/f4OQdAQRAQ
/9wsR3/NqceuYzvN5PnIokG8V7APbecQOehb5026RcHvXX0PofVVdaW/da4XVvmcX306trDK0MmM
CQUSYpVdvzc/J4fg0B/GXXyor9XjUs7s3JZST6BoAaiOorjwIIjgqY7Gqqg3FeTvskLzLexU+vjQ
ZtUumt5dnproCAj7yXuS7NA0QP6AFk5X1WxC1QsSfdpKWqMdoEeCVFmpQiTWxmnB58w+5amJMBTI
Tgr9tCDZFrRYp0MltmoOaodwlkeT+pvcyTLwwFqy4EPF1ZtH0alg8RqYm2XFvIqOSDVykLAdNTTl
unBOWjdVl9RbeVRTNyrS9BOdTMr9q1eRDA7PKoJ2iqDmfH6eRBM5PAlVXSDViN5ksYeWFZ+qN+k7
2OqTpbM4uzBhGXnDkbgBiG/QfSXYAWI81eRY0ri1si5ztlBf1J/gfoNCqTJyLf6YKF0D32tqQVtL
ZruWNlAjpvdJNHqfjSZrcvgDuq67LlNTfQeapERiqAoLe1PIyCZdXpdnwTc1V2pjpkKqCVwYtavT
hdHR0Mgay0LDUuk6JEekxB/xhlDWBruhRuYVFmijG6IDAqfdj4rK4y+/dnx7p1AdnA5RoZlLDe5i
fDn/JI3zQXkLpldkjE5/kgRHU4hI/LBFYSGGZ1hTN2hRpN9I/MNF0BedfTMWKtdu2A0Loe1zY9PY
NOBp5IPJ0GvC7QSRq9SPdIdsq8b+XgLe+NTAPeRCuLmEEj0z0txJY1KGJ6sAlud0kn49K9456gSb
XmQCpaDXaZePEWSh1KkeLm/yc7smhUnOC9YAejVksSTvW/KQ5jBZbS2YcPZNNaDvVPoL5ZNnjxy2
jaZKDUgmBWSugHnGT0zMpzihRVPbbT0p8DYDgqKbKPW1DQcqvQnbKd9biZfsVTnSb6nmJw9GOioL
Huy5b+E3gLuZu5WAmYmZtnHqej8vsS54h2e9rhRKoo0tQzSsxzLIQKeBEOcaDmP4XF69xrM3o80H
wI9Cvv509qkRpFqeID+f1zk0OKMeH9LU0o6vHwWI81wyAHlAu+zpKH7fUaEaow6uF0Q9oUOCahhF
7YVVfO7AdFljIgr5NSqWjzv9ZCfjUYutBnjINuyL7DbRa2UXSlDQ9FCI7tJ28A6vndWM3ABXSR2E
86MLJ0cd5TpBkBaS+Cn0b6Jcmq49hFkWngrP3YqtGjRuMikKb8+gh7T+Utgb7XqLSGy2k2VIcBKY
2o+ybUjgNoweetih7q49qf4PMOt/fg3/6z/k9386//rf/8ff/8phfJrBY8Lf/vs2/FWx9380/zf/
Z3/9a6f/0b/d7qFq2urhH7c/ivofhzb7/UcT5pn435x8gpH+80t2P5ofJ3+zz5qwGd+1D9X4/qFu
k+ZxOH7z/G/+//7hPx4ev/JxLB7+9duvvM2a+Ws+P+u3//zR9e//+m3etf95+vn//Nndj5T/bEvL
OBmbP7/033/94Ufd/Os3+qL/CUBzRu+TWKPXg43rH+Y/sbR/gm+kvkwnARUlwES//SPLqyb4128G
f0QukVwc+G/MbS7dYVjzHyn2P0kJz33y3B2//fcXnWzS35v2j6xN7/MQtTJmgDH9fY9LfJZ2dDqG
hPunwe2T9kNzSM76/qBlsXXM+2Z8lcP46+tiEZSjCelpI/n3njOiyK774aGKquRVJvX312cjeGq6
iGSkXqfYblxNsNui6keaUi9e5Yb+/roQ2fiWGkM94+hu4SkO5DfhbdlWrytB/f1x4e6FvKqGjW8w
XKN2PmmG/WmmH1m56IKHQTrdpBdX1d00CK4GLX8DU8uC03zhtIg1ZGj+IByMNN2VZPmj4XkRXOYo
GTwxlv8czadHUbhc/14UId/Q51SjoPLV3bHI4y/Ii7Q3ldxk3x15AFNna8Y+oYZ+oHKtHsMSBUYr
N5fq9i/NTLjSqtg3lRIUiItf47kaoXDeqb8uT+ylbwu55dRzihqpV901ht71HQf8gWwFK3dbMGA5
lqTCNHrNbeCZ34Fvh0UfJP2qXy72MVoSd8igJKprjOavopw+mYn2sO7TgvGi8cBzyctUd4KffzcZ
/W3Rq+o6z6AJtptTkR9D1M/dJip04JiSDG0pnNfrfrpgvLLZJr7ewI4DTfhR6f13AQoM6z4t2G4B
NTzQWDu9T1MoJQbP1w/q0C7BmV44iNr8z584TENLTLnRUDcc+wSxTNWAj64djc5f+esFA6Y/qeus
rgruEXGlFhuixqbVxafLSyNkQf9yD2KbJBDzzLCqxL/PjOijGpfOLuxTA57qSKU6KmUdkjS18mA6
bY+UNCpp1IrMPQp1wweI3slHSYVqrJypYNJgxWmXkprS9YBLVIFuH1XICRYe1y9tk2DSbTfKNBAG
pdsk3gdUhnNiRW/lpSnmPXxQiDkvL9s1SkfeGGXxcwiUBfjBCz9cBJcTS8GbQ/HWDYG5f9KRWg+H
2FvY/5c+Lth0C9ErQn5D4SKtCPuuPnnOLjK17HWAm7+Ol9iEVGo9/Q1pWrhW3IY3UQrQz+wC7ePl
0/vSrxcM20E0peAxkbuZo2qb1tH7W2PQxq+Xvz5/5UwUJ/a8ovfRTbZTWy6E8f0u97Vw0yM6eGNU
abC7PMRLExBsW/NKoMvjYLtmb0AzHwQbR1u7teqpX9J6lASKUjfd1nSCK81BlL1WM2mduxZrNfmo
qaUGrM0tLfXW9JK3pR9/X7cogqVmgObVCfYHF4lQU4ZAqh2/VB7k+as+L6ZD7T5JyqpUkMYCJmhL
H4fG2l/+8gsHRiyye3qYlYDfLTdELGEPK7L5We2SYOuErfLp8hCPhnPmUD7W7Z7cNqaEvBOJSNtN
LRvtXUepb0q/+VA0FtpLdoiKEPSnGQIC/babyj8AuWlX6IZNn0atRmoCXeurxi+g+426zLxRwqDm
QqTFLQiGGIGZ+qdsyMjhFfn7Ng+v7XBAL77Qm+uqTFXnZgjVz5cn8sLJF8E+skUnGDLimduopJXS
WG12Gdq+Cw24L3193qEnq4QQaleU6qS6YRv96voeLQ91Iav+0qfnf/7k012vJYEvlY6LBvMXzRzu
pyn7fd2aCN4gybI0G6fccVEsSTeqXLie5ax8NT5Wy5/87nTM9CAa+DiqcG/MN2gPLNxPc2x57kQK
tza0YCjr8FHXgpz4ziiSeu/LyrRhf9V90+flDzsokOyRFH2BuuglOxMchNY4bYrSleWSeRrf0twX
3zhTY2yplBm7VVsh4gtBc3VGKUeOm3PwN4WT3FpdsoBmfuEEiYxLSlYbcZBUjmsqTvRxQIKAqmnV
rYvSn4H3VY8gWuPWsuPyplTz74UaLOz0C+sudllqSFHqCVVQt1KS8M6An20jBZL6xrPJ2V5ed6H4
+FfAIAuWGwcFjFSTZrtdnFh0IBjKpjBVCdBhWH9EOTN/Z9GbfUzT1rNpjS2mqzj0pH2PWvNxlqqE
Ob0hxZhb5n4oouzXws86v2d0zQpW31FryP3SdCMdKebK7v2femsFH0wPmcKonQUyQBk37/UE4mS6
/KwPCC3BgJylH7NQb7aKOdhfgnIsl9pSXvhBz/BwxWig2awobmJF+u+DFSOhlXT2Ou8sz6M+cRbk
PqUUvTjDHbRARmssvlLM4svltTz/y1WRqjQOTbMytIiYx4mPZNb9bREhALbu40LQk8HWRbNHTdAT
V+pBhzfgEHTOQkD40i8XPJ2OUI4WNrLi9ghoHYwoMQ9hjgDtup8ueLUJleGxlzuF53UdbYpKdr50
tu+turYUsYKjdUohqV6oui3Jpn08a97CqvA6Yrz/Wq0iQk+zgBpsp3im68dJc50G1afEoYF4zcLQ
IHd6GCO/1ePK4OMaGiRmqvq0txqrDiMNp6ffhm826pOIXMxQDG8ip4BYujyu+9mCDdkIVw1aaiQu
VbyCHkVNtd+FnW6uXBUhWJD90XEQk0nd0jCRQ1R/TmarrLIiGgVPVwVVc1uheJS4fmZFh76Gtl+X
k9cVvP4+LIIZeY4XSJJtJS6ST+atbVeb3NfrVZcrTD7CT4+UGgkWPXHTTP9AQf8Ktojdqg0VmeNQ
Fjcsr+HThNlvlXpD/+NCBfS8Y6H8efqjYaQy/clUEhdJg59TOB1qJV53TMSmhXRK07qxxsmVJPln
VqlICzSQq69bEcF6YEmJ5GpUE3fQM23To9RD02qprzuFIo1ondhxQondc72hgEY0ysstSMtx5W+f
9+LJFWch1gNsM5xQz7Cc45DEOlqsaPdeXpnZNz0PihWxKU4OAP2gk2K7ni4/TFna7OFjyd6Xlp4f
NRgVtnU4TasyW7Smns6kLxTkXGmod1EF9t/kqp/uBy2pV35dsFbHzqUkMdLYzVTeIpLXfJSjJdTx
S+deMNbWBwZGx5zttlFhXauODiXOYHXrXIFF7e/pDgddG8dT78Wu5CX1Vap2B9lX5IVleWGDn/V6
1r1iRtDbuLTs0O8bjkl7a7R9glpF08sg5orQnoOmYImn4IW1EnudZWOCIQbxaFcyedDS90SfBeI7
arMQeb/0fcGWHRpDC11XI7dppXBX6OUBGXllVWxDhfJ0KyTFjntda2MX1WUEFptg3HaNMSwY2ws1
Lkh0Tj8vB3odablESqcM231oZeF2QkzxKq1l75AGdXNTdg7SKArCannl6A9NrhBjXTb1lxZOuIgr
Dz4FT0fJBzjOxm7jo7bY5fnSpwXLjstSLuWhiV3fTnZtoD9AtL8u8BGpBlIpKP1eqSdXT0pEWkI0
w9p0pee2BLsOJmnQlbSOXFovvY2R+dkW7ddVyy22bqpsndprnncHQdTvUsLLMy+Ndc8HRaRcHqyh
K7jLBhfRa+DMvX8H3+gSgvmF3TRnV/LkxsHhZwNyqhGV9SCtNkAHjG8Nz7h1BiyyYdi+StsxVWoi
n+CqcNrtZOVX69ZcMF+4QuLSR67LlS0EzaCJAl0EH6K08vOC+VoQViYjEpVuOMChPDXOh3bI15XP
AD6drrpSRdAxT/LgFrHxGf2ieJspw7qkmiKCQlGImMg++IOLnhVSNGPvwF6sLyH5Xzowghk5yJzq
ZY1CUxJUD4paus74uv7xv2JwsQFS1TOlk4uucYOxDu+9qm83hREitWr19cdVh0Yk1HESs4Xcs2xc
y4yjd1Lpm9sgTfV1/kuEyFZDrqYj7BtuQLblWKWFfUtmxl5wMvOldyZ8E/tfA7+rJUsua9cKMv0H
jerJLuqj4mr0vfaqbP14SY5qtv1zAwmWhYK44TVVXrllg8hvXFTWDwuk5WdU8Pz3jV4WPupXSPmt
2xLB0BwHPa1yrO07tTQOoSMh5bjyKSAyh2kQlkIdOpSu3ELPROf2sC2NTl13xxrCRRjFvR2hFGjf
QbT1Nlc+wKC17ukl8g0g2AvWoNTtuykCoVv3w9Wkv5JA+m8rEww4zGynm4KMn63p/naMYS1EqK5a
5zZFHBgE0YlRoM98h/w3oNF6Sw50t+qg6MKDNNPgXeiRrryLrPyoTtJ9L7+Oau6vNRF7PMLW84ec
/OKdmQ6bXFE2yMStXBAhhJVs1erbauLTbfZBzkFgdGm7LoIVEaYy2PUgD2TpLpAMbRsEiEg2KXJZ
69ZbMMxEhUSgig3pLsxhkI5ixCnDdliXAtCFG9BoZyWbupXulALmFCSPkYqMlui25194xoGJXGZd
54R+jpTWXS71nySZ/uzYXyg3vPRp4eWp+vCaIIko3ZV2voeV+DpKs2/r1lswTLOtFRPlYOmuhqJF
aT7XcrIuChPBXZ3SOkZnj9KdLKdvu6k6FPU6UJoi0mJ3tlGNk4flqI3+rqvMnW01K6MkEdulyG3c
djU/e/DL26Ed9klh/rFqrcWOCF/VmjFHI4XSoI12q9F+M+rXMS/95Uw04fpEwnFMu4xv57phI/kx
3Otq+2nd7xZtchilpK85fkDq3repSUWzs5p1Bi+y2KKN58emPHAAS2gADPkYjtrKEyjclaZXVbEa
Oc7d0I3qZhx5DbR6Nx3WrYpglHGqlSUcSxyUfDjC9LIj67zyhwtGWceVhgCB7N01VravQKqA6lmg
S3rBlYj4LG4wtTYcfnXQZXfED9JQLESKL31ZuCn7uPfbyuukuzHKDXjo6i2dHUsiXC99fI4an7wY
067GbdeWc6eX4yel0lGKmtpi3XI/g2b5eu/kaVS6UEhJG6XVPimSuQRsmg3wzLUgKow66JIEvjJV
bjzln8PISA6jNb2HBU5adx+L4KyZIdQphpQBinDYhKpRboKZFXrVKRebtI0CfV963sDcwTa9iTJl
k5GGWflxwUCNEB37Dg4dN7JbbYvgTgLdbr/u0hRxWbE9A+C0iV9utMk+cCr7WrflpRLIC+8isW8V
YS+tn1JAlEo0tN8NJ1G3OTpwRzWOjU2Sw6qycDhfOD8iSKtAdYhsZAluUItpsI7Ite4bSXM+Qh6G
jV3e5ZcGEWzX65JplFGVduvaju/1ybLe2GH0MwsnYyEinb90xgxEtFZaxBKFHQMgj65DMKBqpr2b
4De8i4pJeV9WibQroaI9DJk8heuOl4isCu2xs9Bcm+9E7SPFNthQpOrX5RV7wSE9ojaeOKTQiuAw
9srMhVdNPbaQ3x2aWNfWvcVEilorMiRtmjxeHf7gvNFRpqcpe2Uh7BEA/eSnF6R/eGr7M5I/CG4L
HeadCa6ndbUGEV2lmr6HoDVcj5YZfdS7/lvfvlIP7q8g57EB98kv98GWQ8we1UD+4vsy8u87k1be
dRsq3Ll91kRyBiema8iluini4iBH0yocJ/oKp7dXU6m9XkZp7cp++8uT1XslSVZ+WrDctiWP0alJ
7dZt7r/V1bLcgS9rj5cX5QW/IEKoIJN1jECyOzezu8zf1Cnvj1Dumo2NLMzKK0YEU+WFkozVnGou
bKlA8V5/o9Tt+8sTeMFMRRCVokhqo47l6MqKdSN51jc0an5f9+l5yCeHUeJGMfomte+GWjI3dau8
NWttqX30pd+tnX7cKBEeVLowoA4+Rhs9i9/T4rPyyAi3bgN8tet6rwfB1d7Hk/fdauBHXbcoQlA8
lK3lR4Pk3FUlmrqKWr8z7LW5GFkwUfqN27AtUucuCDkoYwNFROgkSzRG55f8WWc3wUJUo8PduJNp
v5Xt8a0Hs+qaVYEZ9nQ3M79Th0yTctfK8S36qG00Mp0Ld/dLv1sIjcvOg9agdCo3MJxvvq7525w8
3qpHDrIVp78c+gdCNHPKQByV9yG50ihYMs3zERS9p6efztlNJHS5QeXefCgyxd+2nvmthe/+mFsr
86WyKCltOAOM5aPEKBa1iagxD1ar96uuafRJT6eQKWZPT4oXuWbWNUdHCbddmmYLEdNL+yqYaZTA
oTk6BUUyy9SuQsk2NmlgrAMcwFF6+tPTWguivgui/8fZty3JiTPdPpEiQBwkbqGqT+7Gp7bH39wQ
Y8+YkyQQIAQ8/b9qInaEW9Ptiq3bGYeaSilTqcyVa72nDcP0I7rRxb91Qr8D73iqHAbeqGFp0ULP
nklNGxAH+IE8IDTx8stHqIJeRG/b99vR3oLl8cdBtPUKX4ELP8J4jpiOlbfvQQ3wsU26n8k++LWC
wUf78ruhrgxoKlvb99CPZk8XNbX/xU1ErtzUb5wW7jhqJltJQMfRvk878imQ9u9FraunVRxPZXPb
k6gd2veDHgluumDJZ9HGfufcJW6eI+h1NVHQvBc8+AN0nl+NmAe/2OiCj0y6MEyf6/r9hcA9t3V7
F+uq9lzccdBgxtD7Ol8mYklbFXy7iH0O2VcvD3KZMYGuo51K8OVBu4FsLgErUgeCe89Pd/xTHEsz
r3ytysysbTGBXei89btfPQUyIi9POpNk2ImcUXfrsj8pNw86lB+8zOKCjUg9H2LoBtSB2vRWR9Mz
AwWg3zF3cUUr9LvWcYY4GOmS4NxtSw1dZnWNZe8NB/0PVVPcyj7cB4byWPYHanCncU2/+BnF8c/R
zI2uaM3KXtrhwhFD8rb3tfjl9/yS5qKrn8XDRqpyUGS+y7LwluzCrw0LHaSXi4+xArxq7tMyZhv/
c+v29Od24bny3FHHQ4cR1Efg/o3LfdT8ZjJxeDZ99tPP6s4NWjVzR+yyRSV6sl8g3fzuGFevDB0C
3i/NQg8M/aU2pWU9ZSO4JmmX+iXokKV/ubSZg44ApmVLImIF8q4tT03z/6fe8v/e52Biern4cfRV
MPDalrHl70h8uYgir2pe4EKGdNYpSKaFtkz2IHs/HVGgb0S9MD9cXuBihnbN+QDw2lK2B1REJEqT
hVhmv2CeOg6KGa1AHDpaSgjbXVQIj3+yPfA7hqnjn7qvFqCD6VKSgZ63pg4gM8M9Q6ILGdLdGq3g
F1tKK5e7w5BPprqW/r8RD13AUAIYDDTit6UceQQxoSMCZVBDnr188z8zQRAM2aZMLGUN3r1UZt+y
hvg1H/+jTtjO67JhGnEu0y6WBU3FDca4PVMtF40EWidz9DWbyyWKv/Sm/8BW6RdUXBRSb6dplEM1
l0kXZ3UechPe70uS+CWgLgypa00KTB+/LN/8LQMUW1ObeV6eLgrpAD7Trm0ylzpqtiLhghX6mD97
HRaXbC3ka9+hoDiUGxQPCm6apKBT7elCieOfcTIf8P9uKCtoUOxGgBs+8MucXaRRx5tlSkC4DKwE
PY3mL4rXrZ9JnIsT4t0yWUCmVc7QZbuR9TaeahZ5Lu5cnCChivXSbarcsko+yt7SrjC9aOTZ6+Nd
lMcxJxURfWfKxYLS7ThytQd+CYVLZ2Uy05j1oKqk6V7pU0fjeb/FJPnhhwkKXCTTwedgh8yUKpe5
ebeauVQ8uDIr/EbAdZFM6ITMKzSUVCmibm7BhVyBEgqcF4OfG7lwJrrVkSCJluU6otVZRNOmfkLT
O/rkt6vpy9wiPEyFCRg7lAlkHb+SsUrzlUjql164oKZI6jlrwlqWmZyf+0T/bWL9h9+HOwHg0IKN
+4jjqPc/IWb4A3LSfhHdRRyhVWbiybamXAMwCqo4AMvn5Jk7x46XdimrLYUEfFmZRP1ATeT4goeA
3/0cOwkurzEmD9pLVbYc8/11tH9Oj2v88G+ccxd3lC4cgtxVrMpx19lZzmK7Q13+2rTLW6s7Ka4W
9Qot5mMp1SEeksNEpyaznpHRxR7tAVmsoOFYBkeVFEfXfyR19vfvj+El1/xvAzZwwUfEgmYZZTOs
DWmWh2qJoh+X59eQR3bwTKJdENIYHbxvYzuV4ZSObV6t0JN6D97s5BoRzVvWv/z3Xx6jlcTs6Dwd
U8lrkozgVg+S807i6IqN3uAUAafsy/UhJgdJp2qeyhHc8OyvI9TB+sSXSn1DB4+bLzLVK+8x31cz
dQsWMJBqgN0hGL9a6OtMDzEbIlm0IZnHB9T6OpWjRGH2fBn7DnYOo6NYMkh03/J+Jc+V7mtRmil4
3uYps/e22pl815IlMrcrqEnzuq03mmuoZw1+95cLttohITrb2o7lkdbvxTqqEwSN/AB/UI15abzB
NDsI8CEg1rX6Cbze79uq8wJu4sXxcmkwikoDgXMkl2v3nK3TbZJc07R660g5oSgRw4H2aY+btiOs
wMv4Wabk++997o21XbAVeGVXrWiryzUmAM8c0f02a89+lcuGdZj6aKBsoMse6pcfeQX+470b6yu5
JYNlXwkXrrwmS44FZCZkLBcVZMMpG1b+59A2UM2VCzNFMhlRdDIVnomPi8E65k1XrYZ8KNnCuKgE
unFnDuTvdPLbissW/RI5DGXDPm50LBs23gLT/W3arr3u3xi6A/Ln5dq84mvUkFGXChq16cOWDQH/
X0JaPH+gNTxdeMT2+csw7L29H43S4maqZrDIgWM/8st5XZQQdFLBWtcvugQxr35WUkKnAOTffimM
S+eUMnsI0GbNZbRXAzTl5nOKIeTCa2dcZJCFYFi7mFCXGs26PKr4g2DEL0NyEUDHSnaQIe8QpRUV
xjCyVUBidb7GdffGlerqpXRc2Wrihy5ZO5nsvHCzBaflaDuN1xjhfjAmqBe8PF7BMITj3Ee6hOzu
KQsVO/Up2Am9rO/i2DSh0vCewkLBaD6FgulzY7DBXqu7KCnIEZpGq02jVpJALapO7hkZrhzKN6zv
YqRMtci1WitdVodIigAFnnvWMvC7ya26Ypx/D/grUdCFSlEh4gAMbIhKMpN/9Wr+uUKU/A5pAgZc
j3r7H8hLq3eEVMNp2wKIBPbSQBAwmG9CbZqPMlqb0yJG9BC3js33TUX5Q4Pp8SkP8b+uGOISwl77
SOfeTdkie3CQ9+UatR+PSDenZAWW2m8HncMnWUY6yxBY2Cb+gU7G/aj9SGSCf8PpLyE5ilZ5NLuY
SshbnE3avwMvwN9eX+0CrhgBeXAyD7qkA9ePOBvZnZnlcuVYvGFwl7YqPUKI0FTw+7mzTwH7UCXE
743u4q16yNZWg8l0menwmZkmfU9Yt/s90F2cFSYbN4BWa5SLog3J+c5VAbKHZz+LX7z0l82sTIOB
3h4Vo0wNfcEbLnLDcc5/v/ob2YjLwtQk2zKRup7KAMrw90Qm61O3B+phThLxIONo+IoE2nhB5CF/
+PKnqGyMwnlESKyb/uckIODYVtt2+/tf8tbZcZx1rnuoD2KAquyr6Qbdxe9gZPC77ALHVeuh4esM
muny6OcTz4absLFXirtvxFoXeVXX4B0akgnvBkGqYjCyz3cChaAdUGGfNIBmLi2TZjxk0zaOZRyS
Bzzab6fp8Hk9YGnnzR41Uo1ZAJu3bE2+9igPftzScfHZUUgcX3b6l5Mvk24V27aPZdY00a01dZRT
PrIHj/OCb794xC+rx8nQND1E2UowAZNiaFFXXwevSikWd2pqYurbzRKEyXYlw42wIFRmNf/u9+VO
REClNG6bSg4oBrC/49p2+TbK9uy3uGN0O9TVHvR4/KQT2U4gA2lzvSZejxHYxYkAmBkimvZmKAPS
vjsw2Y6hUryV/T7diQBHIIWxM9oNw9F8GxEBZrH6XB/4bicCVMiks35bRZlqsjzMQ1ageT95epHz
UK7HarOYDhxKiHyfQCL+R6/EVy+TuJCuoxnQk+JYOgUY7dSK+sdwZF79Ovin4/3aLroy/YiIG4Ba
dUvrP+eDeqXPWNxxzwhM+8S2CIzDMvd3NCYfeDVYn0YJFnfcc55slckoUOVq2HDege46tS33206X
U6ruwnFM+ksJlizfWVO/U5pduS1evePw3Y77tMSCAHJDlyS8KN62NblXevS5nLG24z277m0EuXpV
kvEk4jjBgH1U5X7H0HGfeOB85inuiWBVP0Qz37c7iGz81na8Z24mEONkqLx1EVQZq6qYaq8UHdJU
DqSjadcjJQkCrZnZV6h6HXP1zeujXbRVDwTkGqoVV1tKs1wXDILUfvZwwVbVaGs1tq0oOUSo83Gp
BPRbriRCr2YrMIjjN3yhPa1VijNSZ8hUWGe2n5PpILq0HPbZzzTO7ZZtDIxdExMAoi3iTHj3fkus
9rvdXBYn1NEzm2WxKBVqxSSu7k1l//D7bsc3p+ZQO4USdcl4/xDt8U3F9N+/X/otszuuOS01hh0h
MVGOeCPfL7HSRYe6yH3MDs+Pdxy0GwKzaVshpbAzPYcJj5+6cfSiacGxcVwUuoaBRBl1KCdubmI5
NUCOiNYvJrq4q3AnIdLzeixVndz26Uk1XnO3EHZy7jczkb4mfduUgAEFuVDz56Vv/aKti7oyCnqF
mJgZS6J3k3PN3s8h8buAXMRVu6xdHE6IiKjNfQN10FM7TX75hIu3mnsKdbldjCUX5qvZ+adkar//
/pC/cbe5cKto5dEyTMOlg7KseZaN6PEkVyxy2bH/FHKwk45vRmNveznKsdRhMBZp1ESfWBh0tzxd
shNPKguC+oAUutbXqvz/diJe+5OOzybrIduZ8aEUetm/7bPFbG8jq+5sMta+ky3kRzgUPvORLIfI
J5n1n7IjQII5sPGPboKGZqoWU6DAYt73YSVve0hvPgcyXk51yz5FUOMqBghdFnOW9Y8L5tnzvh/N
CQKi/LYdJ6ibWMtvINf55zBLchvsW1D7XTEurmcNqiTcl12WUI78KLLsR1iFPkOO2CknEPHE1DEJ
1FhGwQIlRBGZfFKTZ66QOoEoG9t6gtAxei8znnvBwY68m7y4ci7Cji8flGsG+HQAzvgyrWuQfUKN
ak/6/uTlHS7GTHSqphXrVbnv4ZnttMurjHnh7fHlTq49DCvkMNpNlKEElyRJ+Icsav/x+3AnZWBd
aDE/mciyDvW3NMnudjp6EZTjuy+h5JcnPNeT7DmH07Cu/lET+Z1a7pcouAiwHfOeWWVgki5Mlpue
nTcUB278TOKEhpYtYbXOrAbTFB3uaTCIx3DN5ivO+Uas+w/bFCMr5EcGWXY0FLe73cXdAbDACGGi
omcxOZFYJbldEy9qPeyC41RkUH2zoo9VTitdm7MxGJRLZIhY5GUuF7llGibHYFQKIYHeRgwzMmQc
vGChYH917vh9Z+lSSTzW1rb9QmI7n3RzeMl2YXHHr/ZqVBTcxV0ZBxOE1bugydvEa7oHizuOdRxo
kAS06UuNKnxe9VSAQJt99LP5JRP9xbOgoDstQqJuMBD9rd1iClFa5Vk3cMUIQUtMIuCph7Lp1goP
78cjHrcrh+Vi2leuXReiOAPLQGlTK8D7qj0+BbNpC0wT6EJPKb2PId/4bqiVZzrk4sRaKE7tMeZk
AMtvPzfyPk4Dv4TcBYn1aHcDvrnIcreqzyOVWgjryE+/393LEXnNSI7HgqZfQdibApO3ZzdNlp2S
jt8GmfhfeFzDw/zbiHzlb7hgMdUmbbQcMX7AwoPtbNP2b5Wo9gMRGLwkaxM+H7ZO39UhX+K8X4P+
MQLLg8mlifSHuGL4kjG07V6EVbP9WOdQXMMNv/GaipxfH6zjRNJBofBbQ1nwaOhWqD3i7zYhvRoG
wDY7qYBQYBWLh7Qv5cL5aVrkw7q3bfH73Xvj+114CmiGoKO2rRJDSdzec5AiFr0Oo9uGaXYlC3tz
95ywCHYJKIoDpVi24THrfB2RcIi6Gh9bBVqWQkZyCG6mmLZ3I55y+NNT9BhDdfKb2tvogel+vyNW
NE8D5L5PAA7qK7/9crO/cqpc8EzbRkh7hk6WOk3mL8K2HyKyqK+/N+xbizsRtQdNjgxA31qiKRYC
jZN9rRegMvwWdyKqRUN2U8riyy9odTY8Ck4++C19+T2/BOtmi9eJV5I8oVuS5l3QVTnj83efxblb
qYJU+dS209wj8USetY23XZ96sRTRzEVlZrRu5aqJLA+2JycRCEzXzZ7dABeWuQRHGncxEk8TZdlN
Yqko9gzwaR+zZP8BZK5LShYoaYM4cG0wuGfVqQJPoefqzo7qiaaRUSPqbCFoDZajhlj77PnQdqGK
kLaOFoySoNYTWJanUByCrE908rMLfXkWVdWYPWWBLKPDFoMIflaUeCnA4Lg4b8Mw61AFkyiDiZnh
qKi4y0FTeKVE8Ebi4ELNhERlQ02IqlBHO1diesdndTdE/NxiAoymjV9i5SKb9nFCAl0hxvR19S2r
s8dMLV4wUdw6jn0gV0wtZK0ua6//xEFzV2fJ8++39Y2MwQUzrStapQnwdShXaRSsm2hU9wHgOLeq
N9kfdcz7z7//Q5cb8pUA78LtFBiRIa+diTKrE6i2iBSKHNAgV7fLEdh7tesNcPxtmHJeBT3wA/Pq
BbGm3O1mQa2V0pnbvkyP9dusb6Rlf/3+N1289r+/ibutLBsiS5dgbym7Td8L2z33wl6bm3ndXijp
v/S3aePzstKpA2GnnOQ7PTL2pY5UcxqUAptT0DUYoE+jOcmZauj3zZjqSo7w+q/KXOgiCXDR2BSn
TYX0Wyv6P/vRi6WRZi5wcVMGVJU9qvQxkze9xCitmmKvzchCx2DZTvUwHFj7IPvHLlqifLSDl04D
Pty55HV4bC1U5PoSbcV3VZ10J96my43PMcpcWB4qxsOKthkuNCODojfLX+iPepZSXDweB0ndJCfe
lW1DAURN1yWP2vFKbH3rqDiXggm7ph/qukdHdP9hw2kpDtv7frkT9TA2QEm4IHB3C71ZF/J9aVcv
GXXsp/NUSJpG23TDfmYBj0GgNXyb68SvA+Ai6dZ1sKPQe1/WWxDdVFWaFCBTbW+9DouLpCO4HSLW
oQq0zxP5DNm+hyFcjytB+o39dMF04xbuu4wRKuP9aO6GjIt7VNivNYvfuIldNB09lKVzqPpSLJuK
i3rsg5s0jLqvgwYVmGHp/riZSJx/b6g3XlMuj5nIhkYj/enKJojbc5KCTjlMk/q894NnYdjF2EWM
1cfKTF9GGoSWm/iEWQu/aOYi6sZEmZlva4vGxvi8Tf333Qx3vzfMW5vsOK3opKXaTn05b6w5r/Ng
Cky01FfM/tbqjtda1Q4QGcL5tJtJ8zbOHkSAkR+/T3fcFjK0GcQ+kPrTeHiHdmQDz0q82IYod+F0
AUq3dIT8Upm0gARkQZcHBimRz5dzF1AHxb1h1RuqJkAcJI+ciiwPBnINlfZ6FsddyJsOe40aQdKD
tjnMyZr8sVTzKZjkly7rrOcvcO7XvYkFKvxxXx4Yg5ta8OP37f/8jOPcrpgbo4seM/hRp76ApFgV
qwi8xliwrZeD+ssjOkkw0JDVC0o2uhtz4LK3vKoWvxo2d3FvlZxZQ1fal9VuZKGD6XkWzOv5z10l
xX1oOt6BIaQ0ezMUKKJlxZIsfo8u7iLfAMhW6d4h1ss4iD7bDN1JiCNd0yn+l7z0ldzY1VLMEqUa
PKQlABnj+rTZPfjElhhcmGutbpaFmBzg6qxoVQtJgaQmBVVd+5wq1j7Kg/jhwbgLkwtFTLbZMPzI
MD5BOfbLTmO/Q+uiwXhENjp3mwQLewzk9gwSaaho/vTyCBchq+MIlGdZBI9IKbtFwTG+XYbV+Lmy
izaTOhPQv9n6khB6t06VytfMM23jLtwsXYA3iU2AnLBfo+eeDvGJzut6Jf15/VbnLslXWk9JkqQN
nsJ6y+7SZq8/ZAC3/5wFYqBXkQZ9xpcRg8fzFphhxS+YxJwrI1BMUZuf7V3oGfS74ymekOyPSfOP
rHhpQero9+EuQmwd+JFOrZHlVJPxTFN6A7k7v4uduxAxux4jbSXSholftLtp/UGrwysl4a7EHzOr
sLbGcbfJBFYb0Dl0f2kDqIOXN7ngsCHe2ynuUOSgmFEu5tRkQ95RVvvuafTywCTpHs4yHmXZpvHn
oLUC5Y1Mem4qfbk4w8Xb6hZZcz2GfRFTovKk1teaym/4kyvl1wlutLkkgxSz8/fNsRx3pJe0SHpK
vJ633AWJRQtNul0sogziRucLpIaC8JoUxhuf72LEagoYLjqBPUqek1D5nPTTWfeb+tg243plnuD1
Zwt30WJNUAkA5SdUPoNjPPOjt4VRoUH+hgNkGftmau2lSUK5ix5Ldgs9+Ahw9KwO2Pu94fKet7Hf
ewUNpJdHaQIrrRAStYBVjLdD91c6bWcvD3PhY+vRkya1SQcSpsSc1zhMbomuvvgt7mRw0WQTqKng
JVctbChSWvPTFm4+NCawuOO7APtbLTfEhopSWQRsUScSmW9+X+74rpK7yHh1dOUWpz/kuFuwdmVe
umb4cuelFehl6WW6oLIDCoU7EVfLQyyUV2WHu4CqCfDoWEHevBznyubrkn1votlvP108FYBO3FIW
dKXhS3a/QePgtAfN5hduXEBVJybGpgQwY5psnzS13RnKVX7dIe4CqtgUHBMP8FIB+VL90KST/DA3
2ez56Y5/7lCsGucA3WU7D39zur0b+DV5hMsSr6TjLrLP2CENuqjDMdf0WNB5ytDmPUIos0H8eb5T
Q5heKR//a+jX/pTjru2xHQFJgbDahRB52tZV3rOA363zYu6TCSTnS739E43ZLItYkDiXAZtzTOHP
dxLyQI8To+kNpKTobTV1vAiToPkQpSY+7SYwHzPQPIG1oQrvQOOf3gxL0N1UBiX+IplBRX6i+2HP
dVVFNzYbxVllaxXkrV7iO2YsxtoXsGif42P/0hAlb6ZuG+KbcBvGrUA3sdK52SxYAWsx0ue+pdBv
3RYi1xMQnuSJVgc4/SCocA6Cy3RTC7K/W7l0kCW2zcF4zptE3LfpGCpoJ+m0+habUH6G7g5aQSEK
sF85nfcPGBCm94wj0QkCNn4A5au6clW9XnzhLritOdJhlz2uWpA3lJQeJzWpKynaGzetq6JoQYOS
knBCo2ht55sUY3WQmhPsnJC1vveKli7AjUbztPUtzijlByY+dPDHMC7X8ENvmcZJ6gmLO4adQrub
saw4tmg491aOXmNk3IWySQ1CC43nYCnBhpt/CWLqN6rCXRzbyg9QiuyoMc79Ht3JYYeUGE6nX3Lp
AtmgAc4HaKCiqLPOquAggDxbPg9+WYGLZKuntRujcQRMjg6qiEzyfsbQvd9DyuUfSwhjHequSP1I
fZdmqinwxvfM6F0kW0gFynVyAEHAPt9E3foIPIMfyJq7SLZgBWY9AYC43Osdwp4kqL9kax0//96J
/m3svBJ+Xega0NUJmrioSLVxzd5FyIv/QekoOm3A4uXHXgVfeznvxTIGw22EYHijbBA1hQ739L5T
dmvxL/GvrhywN+4dF+6WhlW0xhjBLSUhUPKmfKegL0VX6qSXSx+YamiUeZ4Ix8V5JG2KF0BX8qZ6
HJLmA9+C0G9tF/WWRcLSi25BaeujRz4k8YIcVOLnKK46o0K5JMAbqcOoy7zlmKmLgYLYvPpR3AXj
NONmkpqxFlw7UQBG9xqXk4z9UhYXjNM21i6CIYAM2RAWlWK46DZ77Tn01mF20TgMkk6ZmDQK2/E+
f267LbndAYk7Ayw883xCTexxh3zSk9wkVAKkEB8Un+YcA73VVIyJMO+3yUZ+95OLUaMgfpdmbLFL
Cf2rq/tbnIlrSdPr6Vnk5Ew2lrw+zOVllvE/5wbkpPWoCHr923zlhnrDEV1w0IquD8mapAUDh9yL
ADOyAHvUCgM5PFn7ohlGP6QQd0nN6i2stiPJgFxIj8cVPy1vRXTlV7xxiztIod9HyLfWcMIEG4d0
grAlwkRqUciyHfK23viVmlyAaGLQo84MkOGQC0rPmU72M+vJlYfT67RZlLsI0e5I7QZ8WleGc2gL
ZJ8gDmnWFeRSUMkBXlzMd1OmRZcfLN5zXcfTE+nBXehlOJdwTEU7X9IU73ARm49sh/4g9PW8VIzx
0y555y9tGqE10kkNw6l5A/PfsnzZhqs16X9RRq9ciq7iY2PXfa8IMpFhDwR0E3WVfp43DGzlHT/U
kVuVDD8E6+eqqCyqsqc26qqx6I9guQvHI75Nlop8rdceh3kS1YlWEX3YgckCNH/hObTs9PepooFf
UcLFrFk60omYvSvT1TzzToEbdhPxlSv5jfPvItVkHSUNshm0ltui3TCpliT0WjnxrbWdmgTbs9h2
eBGVxtL9vFG6gveuvnL831rccVweTmOvY0xqJlL+vaPXUmFEze9+d+FpSFM2w0FAV8ZkDPOU1++X
IPjo5TcuoMrYGOihATnQ3sn7CqEHxef6g9/al6LlL26T0Gw6uk20ZcXGusiWsGDaWr+T4kKqGKjs
t9pkbbnW818z7dY8qqPVL+dxIVWJIB3kEGSLwcihe4wr+n2e+tXvqnYhVUESWgbSmrYEIeINXwYB
lhZfk0cvTc4OiGON+1GDPCxieRbvPCeHX8HQlYKMABY6mihtEKdMIfbhS2yI59KOa46YglhEGzYl
uM+O07Lo7hFVVT8CC+4CqvhsNWECNZImU9GHZUuW76Jnvdetylx8Q3NgqghcQeRp7RXilcDIBRmn
K7nXG2HFxWsBlZTMiCtA2Sfp55rLD0OmP3l5pwvW6ntFVRpvWFqosciigZ/miPttqAvW4iAKQC08
JU9ZJ8dik7fjNi9+nu9CtaIxoR2IeGFwjLEXIanaPB7H3S/YutCshgX9hhQMXy6W8DFBOH/uzLp4
7udln38NiZOJqmTdGlRR+3MznrLZj0KJu6Cs/ohwzzdTU8Zc3+rB3u2x/e53UujLj46ljuqV2gYk
2Ts7xemyY3ydb35ps8tzNkh9yCDEh/cHXkdxiFfa1MZ+PGTcpTqLjwnVUoHtNI0NHm3cBQWnaeWV
dTIXltVNGO3v1o48TbKtbqEyu58MwCQ+ZmcuLKtmnC2QxKme+nr8QJR5t+rU75QzlypsMwdNMVzc
lCSld0k41HfjljVXyrGvBy3mSkHysUZW2I5tyfZDnLug5UWi9mssnm+t7rhQFkmoylmsPtv3e/bX
Uv30M7dzdUJlt22mEKlnVG93aWqedHtt3veNtxHm2l960LgyGaYhwdXZz/HHBCTSeU+z+qSHnr+z
a/qz7pV60lWzlsSYtTCr9uurMhdKtSAraoBEacptSA/QRB7rud5Ud/IzmpP27qkKt31O6zKB0eZm
7/Pe1F6Bgbn4KBJil3XMwYQStGMRkeNhi4La78PdwYtU1cLWJK5LPrWnMTZF7KdTTuGlLzc7M5ah
yhRi6Srt8k4d/4sa7dX6ZO7kRaBBJ0p6rN1P6WPW6p+DAuWD1166oDFj06YHK35dUl23uQq27s4i
g/dLk1zUWGcl2fp4wuqLXfMwS8+qMrvnpzu+2/epqKlRdSm7OcibjqSFWSBT6mcYx3shOg1Nyw2G
OSb5FaJiX7Kl8eMmBCvmy8NSD5kERE8gCwNU/i6u1JcmZsIvEP8HLBaqycpgxWmhEVqM5MEC2+Vl
ExcqNiCHoWPAcfNtaD5UwUFzy41f6wdd3pdWSWqlU4iK1CUje1KMNkKe10zJFd+/lG3+W3CB/uDL
1SFX0oO/IyNPHQmrHC3DKddcbKcD9EV+lncBaSAxyGwfUvK0QKYLaOQaHPHWrx4A7iPn+8mQpYsQ
dTmsiSqOqP08h/q73746tys1IfrXgmZPDXKNvVvveJj5OamrDtlH9dgNaL8/MVD+YYArM3cLs7FX
WYoxx0lly1fbN3v2RLZRFHIK2UlXu1d1h7lINLa0sUajE112Pp+rdns3MXXFKq/XvpmLQJO0B1HZ
aMkTUAXqJp4He99V0XK/pkvyDa/4zqsZwlw02t5axg88lp4g/2UeOijH3WEEzateAhFe50TWGZdk
RKpa7TI4Lxo8d6si0RUT/VtCfsVhXeSZOVjdCgNvQoG3OwVBMDz0e5cWtl//2uyECBHQ7QkEmG1u
K/OBxdN7oYLqtGcX+fSs/tTYNL3ddrkW6JwCcjEcn4coEYXWSXBrRPOHMKL+nLT6Llym93MHppcg
ARAzYWvzGIayA/iKf/XyMBfoZre9RrPjqJ4a/CC6aagvp/rZb20nMqSUYsY0JPxpb6k+NVXzAViX
a6zdlxDw2i44oeHohGo3s+M9EstHvoHGSq1+EsYUEugvT9CgNKR0gih7qkb2uMT8AuD1c15XmnJR
pCEy7bInMUV2zsUWkLEY41n6Tf4wF+yWZbabGhpmT2COXgprsj/RkfeLxy7WLQrNFBq28qe4Dur0
tKytbYtQEXYlyb6cjFc21cW7hVOMjp5F2Oz7eioq8Kfc2cR05/D/ODuTZTlxbgu/0CUCCUnAlMw8
ncFN2a4q10ThcgMCAQLRP/1d+Y9sldMZoYkHHuiQare2vr3WVB5+m4MLvdFqo2qcRFqMIiz00AGF
TVrPON6F3naujn3RqC+GpotoM9SlQB5kS03J/K74LrLAItluPe7ixZbgcTps2gPFgfEfXuvVNcKs
UwNRGLmlxTGJAcJzunvogi7xSjTHLlcXUzlrBi2/opy3P8Yg/Htn3K9XXBG09ViwAR8Gy5Xu57a7
hKbyO6dcTAxGNK0slzGFikt5DrZ9h2qYp/ZH7IJixwE90Mj02AoYe+AoyUGlA7n3/nsDCIhdRgwY
RtcsdY25uMz1eVNz8mDpYU+t3MwL7avmjB+mPyNHH9JMj0I+r7EJLkOc6sda40cuMCq+s+h+7XVC
Y1cgTQoSz8JEsohNaF9M0nQv6YpkW6aOsLy0iWYDLkrl+Oe4jrI9gVGPloyvQK3OlAj1gpdGdW6i
eJgzlFLvL215TA/XF16VhZVqHkkDCXivVeACahvUmaJyTtIiZMGr1M6PhGu/BeYSaohLANfFmE3D
QT924wRPl2X0K9RGOz+fWVWLTju0TYtoZn80Zn1uMa5+XXKNFn/IEy8ioiPrJyxdmbyVLf28pNRv
V3DZNFFTG1mCpi3dX2qZfA/q2LNpJ0LYpopD3iVKioh3zYnHE1TzoFbj1yVOhFCpwfaLTpIiFWtz
ljN43W1o7iyXG8egi4IhCUTmahySopui7iLpFOVHt4kPMAKL/WIz5qTKWgbfB3HtHFWyLyU1n4dB
eFnY0NglwGTdQsV1bBH3VT07hf3Is2UTfndZFwCz2wFixjZJUfb0I0cd8mkOzSevQXX5L5ECmQZy
Fxcgo8Sl0scjStDs2a9xZxGlsEaMQlCkBTnk/CghbocyS/b+941fG/lF4OTSX2yh2wZcIcF9UyyP
a1uHGYvlcdbrgRGoSXrnXnvdTH71d5w1BRVKKMSwOcFVYUYqYYXJZAWVfGLOQoTNU5guoFcreEP8
/mddm/3Vn3NW2Rakw7E3Ji4GE/6TdvUbQYhfBtBlrxIoHdEqGOOiw5tgxsX85uCNF2oQO+zV/4k0
AVsKy5li5Nt7Y8vPMP71C3Vc5T4RV5Moa4p1a3v5aRaV+ghPai/bRxq7TJagLD22Bh+e7HI5Q4Pr
r4HHfmBo7CJZR71QIyUab4YjyfKUASf7/TS5Xux/MU1c3HCNWEUrmAoXQx2xV1HN6hdV18tjBEfM
TEeDemjIHDx0YWnurLcbE9MFvLRKE9w957jYTcNfm8CSkw5iP3wsdgmv6CoBXYklLo44Bo48XMVN
t8DvWHQBr6MZZmBbtUDiS+tzOWt7scs9Wc1b/eIs2LqvxlHERhRgYXK9NY/dKL/+fpBvNU0x+D8E
IVxVSwMdXFFEiUrPR52+7a/+636NO4nvZrbDwWbBkU3AJopbYfUeCFV5553k1oubqx3GIY9Bp6bH
dElZ2Gddxe1fVcqj1+lmP/Vk2C99c0wXzOE5G7ZleoXY008SLXZ5rTkJ7QZNNF6ggqg8T13UPDCq
2Z1Q5caB4BJbjZyqLVmHuFAdR0J/UJlqy+/xFhUxnjDPVC8fvEbIFcSal56W+xHzguwyQrAVsjdH
2Ef3ov4bB6gLcGlajTBnjkWRjhVUR3ZRn6FRjUuFHMPt3YGnIs843ZXC6SUAdi1aXgjd1fYUTkAK
hWTcj+2PXVoMRbgH5UmI9gmzf3Bht9PGtbkTANxYhS4upkoStnXNRMGrNLmM0AjdQs/LtivABb6A
7Msx8WLpxpfSRF/L+V6tx63PdjYPHSpUHqO8ugjtPl843aNny1dz9pub7u6BtTujKuHa5dt86lnL
zhye236NO5H6EkRiaFqGXlnXJkNaMniO2vjwa91FusqxM+NCMFti0sM6uNnII7LnX7w+3YW61KJQ
hF+n2FUDOJL3tMCrol9tUOwyXXN66LKpsGNb0YSZOeaHsa08jwMX6hqHCUXx/cGL0gbhWWqJKgN4
s/tNFxfq4sPW70ps6PNVfY8XsZ5MiTIfvz53TmCNzC82R41+WfY/QuTvsokxz/gwdJbR3i1jT5qO
FyoM5PM0mq+HWaY7R8mNNeqiV+XB8fKEgpEinXb7LJekf4Dq7r2qzFutO8sopo2aKCrXkcMg/4SM
5Ntg71wbf31dxy3x58ikthPqWJODFqxp6LtuC7tnM8rxqdya2mvbxQXi5z+BWGQdQrg24V3OBBAh
izO4s4uTz5QRLjPKUFJFeBuwIiKQ5il5/8Dr6J7U+K/7XbhsVzQeSRuuAxpX65RBe/JFdIfXPUu4
aFdAke8KeHWd6yFcC1Yk8+Go6peaEq4cFvgrSSASzIsqgbBQq0+ARj0/3FmkM+eYMqLnBSx3vo11
/amh/L3fYDpLVFYliUaNr46a5M2x1Y8LsX/6Ne0cc9Mhq85UihaR7vl5WweTDX3gxxEIVwZLy2qN
a2ZoAb+2T0QFZxuy714f7rJbdOs4HxQMeuYU7hzwQe2yvmSH144rXHhrWegBSLdnxUS6v1KuMcsB
uXldTISLb5kZBbALrrcFMvZb1tRlmamEea58F+DiyWSgGLKwAmrsJoP97r/H1v7t1+nX3fKH+9ox
xOVo05UVfRt/p2P4PRn4R7+mr3vND02Pqk9StQhSmBGeoRlkK/WfHUsWr9yucEW/RiiIjIgtKE65
8Cy6JjzpqvLj2oQr+tVPqwpl2UUFl/orw8uF1p6z3FmeJfQpCYO9dBEe7C0UZl+lJPWLtoTLbtFl
rWU5rKSYGEQj4kUj510m0iunK1x8qxtSle5sJEWj9YntEGOs/eQGhMtu9SAOmogMaJrxb2lZ/dFC
xcJrFrrgVkfxXgbGnRYCzhYQrQi+mdkvOylcYisZx0VF604LUk/hpe2ThyWtfBt3VmbQpmU9NGVU
VF33MTpaCFTW019+neIsTRNBD2eZUO3b201n2yjeGqSK/QIVl9na+w26C4mmRdyL7t+oCav3Jam+
+X25c3Aeg473up9pMQb79hStzbt+2u696NyIglxkS8qQheVCSLEPwf4Q2SE4J6tfGQesBX7eDlm0
R0MNUfpiMt2HJR5gxTP5+aKJ/4Ba4dgvZYi2bdnzjPXhqyad/EIVl9OqjGqRY5lIsZTNeCrhNJkd
BNyH13i6mFZ5yLaeDC6duum/b+WK1dn7CeAKl5qCyFMrjpqGhapb/hgH7XSKElRD+n25sz5LW6qy
IiYs2qM7T5rmAav/9WvaWZ4VtGkM7XSInfYoKp78ubSrVzERqpt/noXrSIdh4/Iomg2euCdUEbKP
07zJD7//8uuP/2+OX7jcVDsxOJCvYVjM61S157gee+RKZRT8U1ZDdycbckOLVbjwFEDZRXdHGRZR
q7g8scjoP3TYwljy6PUpgeJutrEO6mQxTwiFAwO8KLcAW/QRlPsXbqrq8vufe2PDcGVVwrYx6cDa
o4AE5P6YBOLTMCd+0qB4mft5qKD9X0VzKvfC1MM2nOwI3deMdCSBbK5MOj99MRgb/vxnzBaJ2Ibp
UXR7t0GNYhWn1jvsdkGuzsjJWIv51u7rd5gcqBNrqjunmPj1ZHM5rm5J0z3eyFHEKTB+VlP9qZpL
etnDlr/MY19zv6XuKtysS9tTq5ut2CI7X2yKp8gj3D2jNpcWM8qIa5E5Wu/KKsNj6vIQs2Q9e01R
FxcLMZalovGBDBzfP8WKjycCzf17bybXsPUXC97lxcyxDCqp1VGkUbpcUHxTf1NDIr4EwBufRbxW
mLLhMF765SBnwSH5zGISwKjrqCO/CM/lyko6VhYCkGFxsK8xjpFsDJVnXsQly0qyTT1emMICkmr8
1MLDPlLNeOfD//ew9KvOc4KZNSCxQVH6Uew2LCHEBvmODWLt+VTt/VnWiXrkBnWH69Z2J8kOkum0
7k4N6eG3pNImE1b2wBOorbJkDKILnK/wDlwtMFpj1b4/1iaM2rPsxtZzMjmXF0CxaWN3rOaAwMpX
1k89/vFbZC58lu7HVKm0P4qF7f8MWmkgn9wvk+PSYh0TyVqS7ijgk/Z5eXs09Rev1eWyYhNKNsbk
sNjeuhYGWKlAUjeb4Rrp1+EuLqbDQ6N0uToKBum+V8lqzImN8z3v51vH13Vj/eGGPsulM0aaoxBs
ohnssLrLTvt77/23WncCpGYaaD8MaD2kXGaiGsJs4Y1fHOPCV2EwtjLc9Hbl6FD8u+usSkrPwNHF
rjQFbW+PZC3WBo+xnYbMKbxV/IbU5a4CFBnslRZ7MUwl/1Bbsr8V1gZ+q8gFr3qesJYGyV50Va8v
ekc9asomv5o54aJXQa1Z35FhKUZG/qVkrM+9In5apMKV3iqbGvjisKEoo13qk121fATXVd7ZbH9N
nwiXvUJEE9GumraCiCZ+2KSO9DlVYZzrhtefeUzHly0ugSyk0+T7i64r44f1JZNoNVCLm4utwjY5
jCjHDne/bEzkBPJIlKiB2XIuAEXMzzIi5IGjUNgvsHW5q4itWkiojBZ0JHDdU3H8SPCG7Nm6c4ys
huzgRIQtmo496ek92Hsv8Eq44JWNUjodPbOFbeTXUH1XsLLwW1kudcXaLV4kbmZFx48HuMyN2bSG
372OERe6CpYDpSx0sqCZX8XNZjLAV+rOd/+a/YC9ws+TcO/GmqNEzxapGccHbvbpArIkeopg7v3S
LZJ+jsvlXtX6jT3/P8TVQnAprvBDoiMhGW/T5d1mbf2PXzc5J4pOJ7MdUzSi4Gc+noGgLxn8tPyo
KFB0TkeJvkSRVzsWcAn/tsqw4KiX9vtwZ7FGXUNsH7OhQCnOnzzY/lFp4HnMuvJXU7OkC+kw5Ttr
+6Kmwpyv247fUnWtGnseRDIIlrFIexTC8TDM0k35KUoIF7jq6moeN1RVFdjL6lfxAdRDB8bP1Fy4
SFVkm2ArpxWScfVRQ5F7Rq3CNr3zGlGXqAKV1x8pfNML00wPQdjqDIYzfr4XqLr4eSbGuOoLu4ih
2Oo4eLJ12j7u2nquUReiigJSSkHVUHQdfQ9I+9Ru2+ff98qtzIyLNW2oocJQDkMRUSue5BY/DeuC
o6M/yah/GxB+GdP4kyjX6kVPZf2KdYCT9q2990Zx45R3wae92pDyWbehSIjeDapONHu0Q0K/dFW1
5fBrK0m26mj9rIaqvjMVrrvPf29x3FXL4FMlti7oTYGCUftuYnQ9xzIZXmkJTvD3/XrrTzipoKtt
Eoo6VF/QYx5Oh53qkxj66qK28PBjF1ysC47D8MhLUlN0xNq870dz6To2fvj9D7hxLrg6YDNGv0lw
1ShCsOjnJZj+MtrzDkacaCJc55pYPZnCdn9uSHVkve3WOx1/67udjo97Toe0Y30Bs9fzSCbU1dzL
Xt1o2mW69m3bocrRoEvW5P0DwT9eXe3iXKOJk73WK9pFWQc5+iZjAfOr5xUuz2UiG6RcbKbAZj08
xFBdvUSEyZPfpzv30Yb38n9XjGKOJclM2WYjynA9G3eChwaqgrMOSF+sp6YL48zunecR7MKiIC4m
RFlRX4xV2OViGJec9n6lyMIV6WrpYKtE8bawijwfy/Sx3fxUBYULikEUvK1lfHRFLZJ/UGxUZsOq
/vAbS2dVNqKVYFr2vmAJ/bAEW15z3CT82nZWZQ92NlR4uSwCJmqdtaYuc8ghqDsb+q9XJndJsXSb
Waip0EWyYbdVut5PW7j7He7chcSqpN9lR9OuYKn8HCh5ZPNkvdY+dxkxWtNKVUmkMVcsuRxRYM8N
UV5JNO4yYr2cGErbrr0+hk+4aP05VtHj7wf01vnmrE0VMVUTvusCmLr4u08CfuYHXjss3GbvFK3f
GtTr//9wF4dK0R5J2WMnZ8EHWHJAkzcNvG6d3DVNDOKI1ps4dMG2JTkH8VgCRO38tAu5KwQWtmIm
JSm7IumW/RS3w8sB01mvpcRd6MqUy7EmU43ZKPoCrs1P8yHuZFxu9LhLXFV9eOCG3LTFRltVwC9U
Xuot2jw/3ImR62bajNysKVooHTdGplnA1z+9pqMLXCUqgoZQ0LdFFbbHc7nyJDdmk2cYT997WLh+
5i+CRlc4a4XCSLhw2RYkMOH7YF21yqJmta9UnaDcIKjFZa+ouLO+bg2FM/nDsaTAvJK+sLHVl2nM
j4H6yaNzl8MKNCxskZzG4df3cdbWywsh0u+uwl0Oa1LhMqRr1BZTX0GpIViarBwCr1s5noJ/3hLg
7JaQDpItBSff9wTg3qKEXx4WlRw/t92Mi7F0VaZodolMUUqbZzsv/M6XXwOiX8weF8WaUM5rVTDo
YgKpkrwwyqv6BABxhRVCzMtvmhs/LQvuolkjeLJlN52G5Gv4GE/Le7P4+aBxF81abUKbqF+7ommb
z0hM/W0CSPV4LWEXzepXsMamx0lYpZUeTlrU+4fGlqg0rCEw6RVScldUq511IwlBoLDZdTkl+oBd
nLynYHRjzbomjzgOUfGxU12QiKUnIub2YpJR3OmfG/uPC2kxFfC0nSwOlXQYXq2r7HgW97CHwuNw
vZwIjc3j3mpyB9m4ccDH9OflwG0frsewdHiAIz0cBFYKmg2Fh0Srb78f8Fvd5SxmVnKiUeWG0yZo
soTCCILy0k9agbvsVm+lnWeJxteesbwl8+Mg6nuSKzf6xoW3utWm2xQaLAMIo1zSavjaskm9NJTq
O4N9o29chKtNY1jJWNIWmq4nK+ESwLb2g1e/uwDXlK67Clqri0WU36rAfLTB4JWS4C6/ZWtjxwEy
qMXe7W+E+tcefkUD3LV3hFCRKMvNtMV48D/ToH8XNfdMVW4sLHEdgx/izBn+P0e5r20x8HX6QwDh
/GtAWWmZNQ0fs14NHXxDEz9Ombs17JXseQsNs7Lg4jukOPuzopzemTW/zqVx9y0Fls3wPu6Csujg
61m0wpiHg0zNi9a4c+konbMWJUAvyIj45aC4C6ct7SJHPL5iJXBFHsU2qHMqWeW3W7ts2pJ0h8Dz
AXbr2n5T1D4RyFL7RaMukbaIrTbHbjTy71V33qrojWim7uK3xJxYYus0avTggldolOufU2HiSwNt
jTuxxI3NweW/ZgWDFZrOuuBb/TrC3SVLx+mz15e79NdcMVIBa9FFv4nn3ooqK2Fd7zeeLv6luiOM
e2maYmXJqy1cX9pp9ssAuNDUvM81okNSF91QQf1t6LeM2MnvXuQiUwFN2dzEa13Aoqg9gf8JTiU5
/K6iLgyFtNw2zQdRxdjJPxvcFw893Wn6xs7mslDBJJWxKIYssC2EyK0rI5+ZGaeXNezJ2zIICPy/
dfPJb+o4EUMK/fFO7rMq+mROn+CCWZ6Q15R31uuNM9eV3apsqQVvDlXMk+z/WfdpfCgp2V8muGj6
nV4uz8RlvZdqm1TRKYliI1sfJz0QdmdzvrFqXaJpkjqBTm+J1vn+vPRbddkGYf2uiy7VtNt1M7YV
OFXk8sbw+Unaw88XibtEExHbJJmOyqIGv3nSpYiyAI7QfnuC69DYoE63W+K9LNZ0/rupYIgaV++9
JqSrgRXPeo4pWECQ6vyjtOPrNur+9mv6Osg/xAySlWZKlEbTa/I06/4vqoMvfk1HPzcNi2y52HIo
CzVbqA2xA7do4Ueu8v+Qq9E2GNkHQR5re15b+7wQ85ffdzvhPA3WELk0NC0J/UgPYbI6gMWbX+PO
gTrgrF5ErcoiQOrusgGvhoCE8oOkgLT+3OV4LZ97RdMg52H3VrGtkHPiFwm4dFfZob6j3GiQJ8rE
b6a9j9+Us/Q79Fy4i85r2U6mKou5j5Y3ScXWy5AmzC//6tJdexCvZO8RqZqWXKU0FCR1Q3Inzrhx
NLlwV6WwftoIn65mFVRZGrDhDYcqdQfzAjo9znifP5M0uJdcuBUZO+sVCOySkHkN8mYIFD9tQa/O
fSmm74mexANSh93DbobgdDBe+W3JLu5FAtjwqVgF+X7M/fcgCaYz7nTSq5aSu7gX2RZSbnbGDyLm
s63KtzGk8rzWmotNCTmn3TTZIO82jHtSww+0MX5FvdzlpiqWLhhvJATJZi5Q0XxrxvJOtHPjgHWx
KZlOUQ0OMc3nZf/YrvXro979IgMXkqqWVQUdShYKJvc4M+v+1yS5Z3dfA54fjpJw3SEt1+GUYuH+
EsXie5uOfjgjdwEpSjerBGSu8rmzz3qXbUYJCf32ZNcicGYQWublKvOmaZ+1ZZ921Mb6TUEnlLRV
HE1LGQU5mMmvxKzmkZLJT8mDu4AUrAfbYTy2NJ/C9ntFQDqPSAL6hTMuIMU05jaVIzZNA1mGRC//
xOHs94rK/8NHpWZQ49ql+V7vn2A0824xq19A49JRbJqU3EIuc3VAnvWIls/7yMs7m9X/lHd/kf12
8Sg9cCZKbL05xHC6Yifx9LBMyfy6rOdwflEIux8HlMxncO+Vj3HJg7dIW3TPO3wv4Zs3zuvfJJ3K
t5TAxCiD4BA7TduUJplZmukrQynJh7iPmi+1OFiZ0aoR7+a6i8usawXyOGUazd8V+MC/o5CBbQqG
RoN0XOlFl4k+TUk4f64SczzgVQQFx2vbvqkqEszZVk8rrFkROmYmSKc5qzBlil6wA6bZlJ5EmXTQ
O9LhmrGqwrP2OsavgCzUn7YkqCCLmiz8ga5Hk5dtoB8DiI0+i3U1+KQ19YPm8CT/8/5hWAVfiCiC
33RjVXbUFo/gfq533IXDdm5RYTCmMucwcelX0WczxSby+0V+40nEJb9M3FXNfP1wg3r67yOuR8/w
PP2m4rZ8XdJ+evr9n7lxLLiYlN3MyAcmZE6G8FEm+v2KIPjOT7jVtrNPKaEhf7OMSS5DPEYFer9w
NviZxnCXktJtIg7ABjIXc5QryT9CCNEvtHO9EuWCjIZObZJrksgsCt4HhNwrvbtxUXcpqaSP+xCL
J81lg/L6KdrLx9bO5NTZw8/imLvAlGgXO7cDLNYnYbtMsL2oYa7rN6YuMLUegHObQCQ50hjP5KjJ
qV9I7Xc8uAJYdAEHHTdHkk982c9X66vT0PSD32XDFcAqezUFFfTa88HKr6onX+CC+cfvV9GNeN0F
pvgxQaAqnGReLaw9q5IuFwgU16/rBNY9aRcczweU+e/8sRvLygWoNBIZGwTNZb6ZmiJt1b3lbeyX
PHUJKhSXs7FS2HX2KbWnId0u5Rr7wXbcldpaOLNJxy0+XIb6wYTmdWmlnxoewO2fN3qUplC4PGN0
ly5hkDlI6gsXbXL+/QD/us+Zi1DxdhNQDUBUZK2Qp4AMdZYe1HgtKuYiVNbEcGaMeZozg7dKGIws
2cHqj36ffp2zP0TQZU3U1Vs7zUU3w+Ml/KqY9NoomUtQzdU2NnuLXoGa8VMyPPXx4HVbYa7Glinh
HhccJM2ToC9QpgqxED565QWYq7AVB2M3s/X61QIF1qFsTnES+JUAMBedShpydEN9pHk/TFllgi1j
sB3wnCf056HEtCsj2bE03/r0ddfO47kKa+U5xZ0MldojC02BMs431T12dbSc6qTyW/rMldmySV3p
RpUiV5t6FbXyOdn8wn7mEl9bpUQveCXyaC3HrCPrIx3Tf7zWjot8GVIRKL/XIm/snxPr3jT94rWJ
M1dhq4WOdhjXSuRaYbWnVDyHrHvr99VOzNtiZyLJbmCOOAV5sPwTNcd7v5ad2/gmSduF5NrXgQhz
EtTB0zYiQeXX+nXz/WGn0i28y8a9FTmyXxzF9et2ahJyJ9D93zXwv7cs5nJdc6s3WGwAfYMqMpb7
3s3haatF+QwbF4TvPP2aBnGV7cnGX4W8FZ+xltun3WLvqeQQqaxswvUioonjYS4All/iQHuzGVoR
vOpqedrrgfhtrO7DMUEnpNuykzxK5JzFgXpFjtLrLsvcZ+OQK2MMIXsOUKY+p9UcZ5CC6LzyemCh
fx5DSS2ueTSKsRqbV6i4jDIax35+98wF3FbTpbwiu8iR9PgiwvbTjDXpN/ec8KGDp7ggNOX53oXr
WYXj+hDx4x56cCN8cPm2pqp7S8qS58PC3vPG1Bl4Ja9sEHOBti0lcNURlOeqTU+IMr+k2+E3VVyg
LZjhdc0DxjFVoghiNAtyNk3ieVS6SFualojPLOQhIKr3bUmgGsciP8df5pJsh24gb76AT1TMBJDN
GXoIkdylI26UhTGXZdM0Gnu9YLZc+alsudpRxAL+QhnBKXfqyiR6W0o6fgglbFNPckpHlcHdKn3s
9mk9kWnY/aati71FcRKJNdU830h2Pf2s15s+c/k2Uc49rzXaDYVYIXjUh1lX38l33VoMTqAh7bCE
QSrp1T/vdXCYHNVUXioKzOXalEJiZNxnltsqylvT50SWfk27VFui9ll0JonycAFaGMCqOprqe/Ti
jS5xgTZ0sgrnLqK5UfM5EvqRHIvXnZr9h2cz3FiwqDTHo+lF8epVtfE7Tf86l8H+w7MxhaeQFD0t
etPB4HX/Hlk+nI+Gaq8rO3O5toGqTk8soDmuAM8HsS/eO4TLtfX1WoeQ96L51KJPRPjO6NRzqjgT
PIgMRSFPFeZmo1/3ccC7iLqzI9/qcueYonPM9ng+jlxV6f7KtNepMi11tqTMMwpz+Smut6OaDT3y
Xgxtlkr5ydTpvXv0r7OazAWoxnHsVJkMB17PzPKhY2X9Tq9D9YlvqnxiQz163gpcmOpA8hG3yn3D
Y0D6HpWJAFwnv/3LhakkbcFDrnzNk0XvT0HZ96d4jv3qQJhLU4UpHjFIj9bTKD5PiR0etAqZX3Tm
0lRTvB8NFFvRK3O7ZsGUvhmQzrsTvt+Ymy5Pdei5GQ9cInOFJXtqSaefrErKx6Vq6J0d58Y+6XoX
onZ/TpMOlc9lD/oD4linsaf3bte3vt9dtmGgqdnDNY/3GK7bxLQ5VFXUm0Uy43esugyVrJoBpRV2
zaNqGJ5sABnrGpnss1cM6zJUEJfpIZGN3onwgJ9pSj9F8ewXZboI1aD7GlZfekOlTQ1RgzTORtg2
3Zk5N4bVZahqOg8j/IG2POT98hDBaucxbFHx69ct7nU4TElimmTJRdKdRzW+WTt7Zzu+9eHXqfTD
jXUZolSadl7yLtjfJrpKTrScrd9kd8UYka6zEzPhmOspOM/dF/jCeD2qw4jh58+mjItFH5vNWUpg
yNn1l3Vp/B6QmQtRLQObNroHY86CvjyxMnkX1JWfjy5zZbKGmLVJHfY2r9KPTdjOuPA0vv3tnK1B
uoSoukDbM+s/qdL+gbpQv5XpIlS6Mc2gq9qC6whUBjnPIZq03+JxGaqqjZD+4qXF3RJ0REXDUyCG
xO/AcBmqfevaclyuH14tx8n08kVMEb14LUwXodqaHrogcN3J4WZWNGH8eU/r935NOwvzGCCXuqFG
MJeQd8nqaHqrUs/zP7puBj8s+nmYcYwm7ZjPbfhNLuJDqNdPfp/tLExkjsdmndC0tPq13B/Dyfpd
FF0iauayMik8qPOKzOVZG0VO8Gy491h9Yx90yzY0TJUHAwvb3OIVrIg6Ih6uKXy/jdAt3ECSrte8
DEy+p9sH2pGiMs0Hrw53aS4WwmpZ96XJxS6OB92GX4Mj9itmYS7NdRxmaGqULuZTuf1LAabM091g
60aPuzhXLNO0O3bV51u8FmI0p33d/JLeLs5V86qBpv/W5TMsDl+lIl2eQ9L6SVeikvPn1WPAe8wM
zFKO0FadUDJ5ZhscAf2G89pbPyzNSCtFKBL1eQdl5Ith/XyJk4H45dVdpEuuGqrkGx3yfU+fOc+j
RdwJUa5vcb/ITbuaV93CaI03jC5PZRNMl2HpQfbYcO6/xDAUfkeWKnmKV30YvxXlQl5xk8LSk0zo
JybCi4zn9NTY8bPfIDjnKOUttHBFrPN4DL4MXdxmySBbvzPDhbwkil3JEaRtXo79RwJjaJUSv2DO
hbxEGR6Dmvo2D+I5epotP2t5pH6Rv8t48V2lVE5Tm1sOinf6f87OY7luXIuiX8QqBAZwyht1KQc5
2xOU24EESIAZDF//tnrUxpOsKk560N3iJZFxzj5rB6hsFgSxwl1N7qucsD6Ktpm0uY8MaY+N61Ey
CvT/zqd7U9YtbWnA1Lb3W5F8N816LyfQAv/+5v9OnieGvq9zgv5IpKictfdonekay7a0WWf79TiF
xrwG2Uudo45ub/s5mV6NelhPhjb0LrKBxtqXjPADU7U5Pi6GaTaHtRwOQDF2udSTo6eoh+qLdWZF
a4PofKhDHAcaXbhXcJzdJ5APfQ0VmWDY1CnMXr4mP11IL9207os1+JypkiV6pTBvvB86mTUtXDyj
KdwZgPclVCbclo5qxJFqJuHA1b2R1U5f+NDXUCkuHMdatuauMdcaPri/y7kpf/590Dyz+fkiqnSr
ZjdRveWBcj/NkB5nlu7UYvjqqSmUHWK91ZaXhAPYRAfQoFDPs88SMvT1U6RZIJJezZYDIt8dFtQS
XoYkfAnd9lzDeFfdeJaBSOW45sm0sFyGRmegbkz7RBm+gArhUiFaE0X5MtntjnKtDrXa1uO+Tn38
pv/s3TqVSCwXVZIHkfuQIPCSlakM9i1hvmYqgTlRW0ZFDBwJj7IZp71MF9E+qlroq6ZGg3xhF09r
Ds13d56HsjrPcp/3aeirpvoICLEhoTyfo+RrYdU5HNp9Zb6hL5rSZMJyG1U8b4BSXdOPVja79jvu
C6aQrhZxbAXLeYr5mZQ9PyD0u+syw329lOMDDgEw9csDPeVygv0vSXYK97nPnNI2lhZXapajHnQ9
DmkSHjXfF0bjvmJKiCRtym5g+dbR/rA0iAJIgGtf2Eyfnv7cV00Ji+pk6uSSN2FZfzFMzMO13EhJ
dkUDuB9+5XWCl0VkLq+jhmeC4h/F8mnP9Od+BWvEZLsEHXU5/I+D4/IY8+oTs6+Okvuar8UxmA7A
NSuvaKEyMBtvtXhJ/Plcq/M/F65ihjPHVgdYbxvVZnM7XDviPu5qFZ+Vlbo15LCKY3nHy/BsA2jp
XYq7+76nexFvMfMK8LZxyfW4skPFxjsZDPvEvNyXfFm1xdtUJCyPD/XK2ywu+n3Ccu5LvszEk2iT
KcuLJbwCOwXXSfNSFuOZ3vQlX+naJaLq4jivp/TDPMozaslewp4+9+zH699/tjhn2qQq7JzktORv
Ucr6PlqTXXsz9xFfLbd1r2265H1Q1MWh1+yRlB+tMBPYNVb81IUmCTIvpJhyU6BKcw5cNpF5edj1
cJ8eFtOV0j4JMT0BnRzb6LOe6s/7Hv3YF/9p82apxCKUjHOoPl+jcGXOdKP3rVm+pCxA1SdgRjXP
kxIVrEJlhlR7xzj7873LpAkQv9iwDcVtn9EZ3NNH+O++RvEmPkwr63i17ZKT2S1ZUw7Jscehet9Q
8VlhpLZFrCT2fkSpYAA0NjFMPmO1KwLAfS0V0J5Q8sGUL48Y7oYFsmlv1bJM110t46updMs4tw0O
z03QD1nSijOY1e/2Pdub/kUNiHwwTCyfFpfTcb6u27avQ30tVbdF8ZqujuUglC7nIJyQ2RUz2Rff
xer652BMxwXaYIo2b1eoRxrJ9QeR8GBnm3tTtNtSsM1ju+T1mPCzwC3jVJml3rcy+hIpOigDVFS3
5mNJwwzygzmzBCVu+/rUm6YgTWp45KolN/GsoSNh/dUiZ7IrlMYTb56OYTLWc9nwnJDy9TS72+qS
vW/uhenSnjRsjYM5jxxJb2m5umtMl3BXJoP7cinj4AIGG7451xvMy8aqrD8mYR8dd7W6r5eiadii
GkFzHADEMZbkBLO0XRUwiFP+OdSHOVGhGsya6zbusgDhrgOcePa5zXNfMoWLYtwNK1487Tt2l4rV
nCSQE/smki+X4l2U6iJEo5OoUndUTX0uzfYSXvJxsv9/pI77iqnEzSWvcWnGIlCMZ0oS/rNOY/Oe
r1P/wgc8xime+gnvKE3Gvg7AKKd5n1jxphCqP9ZxH58WIwLsIXyf2pf7Gui0g4d7Nyc0T5rya5h0
b6Xk+07sPjmrDlwwdDak0NlV5A0X3GbFGMe74oHc91B0LMRNWj0+fU4eSBqYbOrJP7smlS/86lXU
gpQ1LzmMYquPpi7nN3PCAS7/++PF033rS7+SdSIJxOFzboJ2fd9SeP1k8HhtT3XFguPGTf9W9QXK
QkxZmn0HNF8Fto68Was+xBoXuXeoVviepGrftuKrwLq4nKPWYuG3szhMzfBP0W47l2ZfA6bhX97B
38kheFKXB9c6ZDnEPgcU7mvAoqQmQPV3LmdVPN3BGsydcMLs9p39fBEYDcN2Ah8G1/geeIzHlBls
73bOLV/g1C9wwqjhlpzjMqyvKglkNq2deCEJ98zi40uclqFG3Ulbz7kDGOzDyIBMy2qN1CodSwDZ
Rr2T18N9vVMwBqtEceKcq419HaMxkw6h5r9Ps2fumD4xaoCArbI2drlTQ5QBVFKhvKP7su/h3jmw
baIaxSizw/JTWHjSpq+WadkX1PPlTg6DxlRzN+VpstQnWHU0iEgmP/e9uLexmKlBbt9Nc94X4XAZ
2kUAawH3ln1P9w6BoOvPccK7Oe+KIj6QzZmMiKjf+XTvENhI+KQjN+byTXVTVg1wYTFp8xLV/LHr
nthyfW/AaZjSpgbuPUe8NjwTLD33RdiI6xrLat9S6aufIFcuZ1cUQz4H/DVU7r9nGu+zNoQ0EJ/1
n+u9pYWOuwrDnbV6PEUTWbMoivdlPrkvfxpNOspRyjEPwrV5zVrrrtUYJS+cdp6ZqvxxIfrPu6dp
SbAab3O+9m2TLSx9r1X0/u9D8vG4+kS3/h9BasElDezLKW9qGl3WAHFyFQRngsqvz13Zr29H2iE1
+vcfe+5DHv/9fz7kcRuM5ahdPofkTptvrthX38J9TJQIKxZHhM15M6/NYR03lm18ana+tzdvgXnk
hs7oAE5qdyLrqI5hxPdB6rkviqKVY0GXYpUnbNW5nUrA8GG5s/PdvevbPHGaDK7C04FMP6tt6A+d
GPbdO31ZVFql1RIQ5fJO0I/AMr5ONrJv0PuiKMynyVYabd4wY0/ayreWBOt510D0VVGhVSBbET7m
CkX0h4L09tDZF579zELpy6JMNFVQbaRTDmvD5WDavr4s41Ad1ax3Bp98bVQUhqUqRjXmmgtyHhAu
vqg62jlLmTdLbWHJ0m1izAV0LfdBsH2mzjYvSIqfax1vg90cx90tIUuO0F9VXQHGqx8q0um7oWDx
Sz/yzDrjy6SSqbHwFqdjzvR4tTT8vCblw76R422y02rC+tHgI29oz7OxD/qsIusLD3/cjJ5YjH3s
lQLumMD1GOujilBf37v0NC8TXFuhZn5PR2YPrC3IoZOo4tv1Ob5MCnVNDPxm5/K+7dlhikl9IsW2
DxXAfaUUm6OVAhXS51oN90sk3nJtX4gbPTOOfJ2UCuuWkRHx0diy8C6YO0jfJ9YeO4CEXjiOPPcT
3rZLBIQMdYLgtyjZ8qshqT7NE2Zd1tv0pTPbM9uvj4YSwGE1bMTtMO309GPSJTlNA2+OWq30rogH
fo1WUn/Z19nexE4JwKKib11uuPhctLPK+gIFp/se7k3sEkLTgCzRgAxk9AtF3TfU9fze92hv+210
iJDS+LjLQHLTZNy6+p9uaOk+sxXml4tDraY5bVSVT9Z+5SbKFSf70oTMz3HwiQStTFJyK6f1fRoG
H5Op2hfj8WVZVaxK2qbJnLOa1W8KWcJP1DW76ni4r8uyulXRJIchF0s2b1b97GtJfuzqT1+WlcCa
xJkp7RHhaT4bph76Rmz7hqEvy+IwIYCeYW3ySa1DNhTRXVexFxr8meXZ12SV42MxaBc1eSHpeOBl
zohVmWsrmlXR/EYlcjtH9c4ksA+5kjZGdBZYuhz6O3XgtIyyWNRq3/HK12ilJDXgOa9TPvGi+QYB
Bbk6Cjr1vh72Vhq+pq6hFr0wwF/8jVwreaFuKY9/f/rjAvzENumLtBYSTi5I6ZSP4cqbrJkFPyQw
1CmQ/sQeaRIW7BxN3soTRoMAx5AMuXtEGDbwrMqYXO3h79/xzAbjK7bi2ASuarY+J/Eq3ysLnH/d
WnoeBeAiL/xG+kxbecf/oAnstIliztOlpoc1QanVymzwamaTPlZpWZwbBG8zMVMGcCQu37tajvm6
LljKk7GKB3qLFtmeNrhxn4Jln2SE+bqu3jnWLZujt6AoeSa3CErpnTUqzNd1zXWI7FyEh9dlbTOA
A5tI7NrImK/qinset5zi0WkMUIIYrclGiNL+PpqePvQCQfLn5dqum3NNwlyebjMOKRzQ5LyrkuWF
fNfTgxVkwz8fvyoVF0kIwXTtyklm3dCU94VNeG4WwV84/z73Cd4ZogpYSxaDePYSq99ItxzUCGLG
35vn323x/1cN5kukStPDLbwY+hzajjJFw0MfvT7G+ks4gJ5Qf9heZVH1d/OqzWEsWnMmzsgTb4z5
9fdXeO7zvLtDUtVmmtFLeWTAXxXieyy77/se7U3zii3LaNfB5QFdYG31Tif7eNDM11DpboMLczji
8GWqtwBxcLdP48h8BdUcQehpUyQYoih4QAj3e1js8+Zj/0fNsqVEtVaPuUDU7zhBlfMgqn92NbWv
oLJOwmd53bpH3/bvw/LAgnHnFPblTXU922kUJb2Z1OBAt5y4SV+4dz8z9oQ3fSXlS23XAkuPgTIg
aedDONvP+1rEn7bpsJWhxLOLSUElNFiUVsT7ZBnMB0UFEy6m9VZU+bo1P63u9Ckm0Hz+/c2fPkkw
XyOkmni2dgzIreDddA027O9h24rXZiLRESyj7cPff+eZ1vfVQhDD2mZLJLmBmpnJSr4G3frjvkf7
OgTE+TV8vehNpvaXHtRxginrC2vmc6/92Gz/idfqYFmjeBbkhhqYXyRJvqy9fImi8Nyzve0qkG1c
2AJNUtj2dWdYdISbbHza1yiPP/qfF8ckwlUOl7FbZ9q3SnTw/kyHfRAeWE7++fAebrq6kxG5pXP/
puDTdVr3UaiZj1MCHi41osKjxaIOgkffi5i8VEH1XIN7u0/Th64NhxCvzZFwTZsfAS4zOweKv/3w
VhRKcHKLRfXB1u0n0dgXzh3PvLYvEFIzA0epx2vzjd45lV76Idp1S2G+OqiHA1WiuscWKb83/XoT
Nn4hdPTcS3uTkhjLXE3RHqypTmI8LEadd41sXxjEpQ46nE8fV5LqE6m2bG331ZAhX/LnuGYriKG9
QnP0unhj6ypTvN5122S+JKhYpzKCZZbJB+LaTJhlO27l8JItyXOt7U3ILUzieao0g3Vk8aEMVpDT
tnXfFZD5EqCyZDMnvWK3dJJftUu/imrZt2/6EqBJdPPC3eOs6eRrO6tDbMnOoe1NSNOU6eBmDBM5
4dY1FgrcLZkcd41BXwBUp0W1Fig6znvVqivo/fw4af7SjfWZ3vT1PzW0+iQwFBM+nb66uj8t7bQP
msR8nY8Qm9JNtVWQ1XGRcRP+087LvhOWL/TRisUyKAyF9jLIRjddttnsfLQ3M61epBIu0DmDg1Co
s2X4uq8nH/vgP/tkwhqTygUPRjUKFtjmYCbxcd+jvUkZgTApRTdtNxc5num4X1ApCfrIvqezP198
CVgl4eyhczfpV1TXP7q42ydNYn6F0RhuVaKktjkmEGRJBJpRngEPNr7Qm/+moZ64ifo6h2SM9LLM
tc3B9DXHZDHdmTfhei7qlR5YFLpD0TVEZlSN48ctFttl7tf4+xzM4xeE7YovDDNbHmHDLC+VK+Pv
S48rSEz70l5AaB0P8M6g8sRI1B8LNcTnbYjszrnvLSww6XBzRYY6d1W5XeOCm2Ps9kaNfOHWUlRD
Gg1Vk2vdfut5+6NP5n2OBMyXbdWBNLVZ7HaDj0qcrcyRjKlw34HTV2ptXeOYTsx2M7w9hkZ+5Lx8
KXLxzILoK7U6YQi6H/6MAa++yg01+4OJdt6UfXc/MgjRNM3EbtO4LPUh6nUCrwDt9rl5M1+tJZ3C
Skv7OpdB9C0ALEQTvfN64uOpljogPS0SizS4BPaxHZYzV+lLdcaPi+sTs9TnU80DGUBhS5t8bdvm
+1yF5F3fTOp94VJ+2bWK+ZQqAUxoKDZu821ev9XavGKK7FLJMV+u1bOOSIr66zxtjHoVtgm5q6Ju
2jfcfTUVLycwAfHqN6SIjrC4q7J+qdi+y4Qvplq5WqNwBoFUTFumTXupxpcKGf/FGD3Rqb6USm8h
DCto0+QqwCp2UBA/HUFmnJKrhkymPYxwh4kORHegv8H164pC1qA9BIFcDi4twtNQhYjdRaMOjqwW
VGeoXRg+8JqSXBZOXcrCkWMFrMklQZX6l6kTyWsUwKNIXaVpf5R0xfJMH081lof00zzJ8hyxqH/V
M6SXjRqWO9AKm1x23UtZhmeWDx9DJQdV6W5Ac8bmZz+nOZn2Gcig4OnPTViNzo1pgSfD3uV1PH+p
dgp4mU+hSuEsghM8CmVkXBxRV/lVBNE+0TTz5VZNBYNEGQVV3i39+7SUcL6SO6eFtzlWScBq1LOV
eavnKhtFry/w19lXKs98sZVhS2Lbuq3zLej4qyVpFiBOdvqiMF9vBSFRlMoyVXmsk9cxIRCD1PtO
mb7aSpKFmxq4rBwyyX9k0H/caLgrTc18sVXrYGkaKKVyNP3bJEDaPjHLPptX5susjFZNCKchlRe4
NWSrQZqpLfS+EIGvsoIwnSaBmYNbqINv1YiYDEo2di6hPoGqGE2wFtsY3PiqPrOiycN6n/aM+doq
VZdhVTS4bI/9oF8tVt11hsdvd22IPm9qCNY6LoUroQAeXhNrXKaHdmdK0pe6JrB0mmw7NLhFheSh
c+OSsTFNdo5Eb+5PconAf2+L3LJyOU6tBQm92PZdd3yZFrdFWMC/DDlJquQJxX7rwRi7L1bgq7Qs
hyNdgGhsbupgOTVMigxlT+939aiv09rGVmwL5ugNUavxLhLbdjQ925kI9nlWayPmeiqpuI1b2L0y
SJ9ciUn3yddgi/jn/mbKFaRp2Izd+nBxh0ZHPJtKF+yL5PlAK9v0tJoBiLwNNK0OA92OS1fu0/Ux
HzW1FslAk3gVt6BpRKbD5FvUjuNhX596l++hBysIvrnipgJevpYB/xbEY7dzNHphajHSuhMEvIO4
1O9lw+dTHW0v1TQ9c6b3VU2irHugp2V8Q/VgeE5CXt6gc+qOTcvdvm71xU1dS4NqKUl8G5eJHmnH
1g/p0qef/t70/24PTxxg/0/ftG0dJ2Wd3PpkYMm3kCbJ+7lOSVZuit5GGIgcYg5onOtk9Ta0PeyZ
Brq+X8vQPYwwmv05wlahPocR6J6yrvk50sP8LmGSvAlxWD3D9It8pCatLi7e0sMEQvQd6g9gKL3B
m/bvH/HMidTXUQUkgAJFxtEtnOWXLmjeUyzK+x4d/zllaYA+fTzK3IKarrdNdMuhiNOXjtLPDB9f
NGVFCpJct0Q3cD8MChC7eDuwuKfvqHJ237nAtwgcWQTrq2WKcCEv1q9iEuspqcuX4maPCYinho93
ZG8IzActjJ9uCqnld1VXLHcaq1tx6KZ04AfS9iANxSHbB5BkPvEqKh0NXVdFt4ib9jW4dPzV0MQg
YPy9ux+79anP8RaLoRom12xddJtTkR5RwrJeSh5UR7BY1NniEPTj77/z77X5qR/ydndCt2rUM/JD
rJ6oe9+EQveHtrf0KOreHBpQyLOVR837wkQkPMIxkqGejjYTBsjQw60gfUxhsz4K7+JKh59VtBQf
qmpNHyDQGpos7BzHfDQE+optRvoPnu2PR+YHQeryjR6D4gK61/yhBgnmbrJ9OWSksHGO4OHHTYfF
qSmb6mJQUNPXmeCOXtLVrpeOB/ZjzZvgvqnjcc6ihOusqdXwuWCw5HyhcZ7sBOpLvSw8hmvVye1m
JwuSIrXLKVH8hWDp0z1MfakX712PCGYV3zQWjQsq7vU5MmFzMlXfvhvUqndlqKjvx0fLbi230YS3
Lg37m7KWZr2i6fu/N9G/++7/jx/qi8rKddCdTVtsPKAfk7vWzB0staCZyGZYG52gc7KfUfHf/UDp
RXSqWPmLsirMqFnrTCHNchnKVbwgY316+aX/p0Ibig5w3YTeMFqS320i5LkHj/mfv3/q0yJZ6svQ
pmkFOWui4S2q0/RTQsblxnVs7kOdNKehKJrz3Ir1loRi3hVFA9PhzzW/J26NXdWFN40Y3S1Ecx3h
Gih3XUmoLxtbm5iTNeL8ZrfF2qxvsCsWs2Af/95cgNE9vavQ1FvEELdsa4XI360hcVmEh1KDUdof
GsKDkGUpqBLk3Ta7ePipEI5MbaY3vaCGnOk5ALlFCRbJPtsqrEltBmM1q+O3BRJcrj70A51cCW/u
WCB1tDXDSqtDkPA6/DQ2wEuG2bgglfe7mLq0WDJEg6fttY6rqPiBMvUKwZelgHkBzdrNaPuaqbk+
9WvKLgVI3sFpIA0WrMVN6mpQ2SpOJQdld5Rdf0Eq+Z5Vq4YdnoWpsGttRA6hKaMj8ISgqtESe0w6
ogzr2gUiuq/BznugisjwSDZVztkkq/IMaO/vQgXbT/nIM6mnUWcdScfPMlnk66ao468mXaY3XWnJ
uUxA5p43afTvdVj7JquXuJZverAKvhghSHApUZZcv0mmATM7G7AtGQxDpYOs4rR7k6qqPw6G6Awo
DPTxWjlx7KfI4L7Fu3tFVQk34K7Nqrh+31ZbeJ/iGwAtLsflUA9UHuOg0odKT+Yh6RdYBLK+S84t
uvMtAc/DvU5ruTQHGdnoDTjl8k0gE3WtJ0ODbAKP+lBtoNJet2ph7XsId+ETXpr0S6DBQxNJEbMj
N+xjWCjyQ4bsd7xWza3Vqv8UpaJoMpTEEHWAhqk6QusbHU07DMc+HKezFsUAGYIKJAKaCQBRvRva
T+1QM/hQ1CWcNvsyZdN1LjdG3qTBArl26eZuvupeLvxj17Rdcgoai7+f1mh5jIWGtjq4JDbXTsX0
Dh3Q4C2thgz7rp0LUDjaGfGNMVMwhtOfZCFmYJ6GKl3LE5Vdo8dDYGth76nAn2ZcNe6w9QV5q0xB
wkONqp6zLBoDP9dpDqfgOA5zU9yNVa3KN3aZ+rPCeL+vV/jvTbwdYLCWtMnRDopnEQ7G9mhr07cP
SSVqco6GLiFnmzIen3W0pL08tmbDvTRDILdp39gkmMSrqJNd+cl2XUzeNIJuY5xJHI7IwZa26iq8
SVcHF4TH2GYPyiIjcItDO9Vntg5zf0YRZ8G/u9Gp7W0gLbxJFATe7Rfm1mqGQ2PD2dxlyEttLqta
5+w9Y6Tm9wvyC+qH2gqq7qka8L8atEn0ACcVEmQrOiM6lyqy8ZkPfSqus5W9OFgiIXLKWgInl4Mb
1lS8kjZJi68JVJT9GZpoQFBEgz84bqYJUIU/L+EoH+BDAHYSZMHxfC67NlS/QFQakJLBBcEVb1qO
gXgRk3PxrWlaDb+u1ijcedtiQqZ1hMmpe1uJqTjpPpDIzXVF55JsSOc5/lyjLrf92q0wLnwQoYmw
rxGB6RlOtOXXzYbJ8luzMnCo+JtVB6j4EhR33IA9cKSl1uXdGJft+IunveavBNHV+LXq00VcOY9U
8LEwYYtDTDMki4AqQPPwIJK5lZ/wV3Z623bRRpJs5oGwr1VChukCXmE8nUIzEPuhTsJlepVQjGtg
b02QnDoWr+1nwIymCLedusQ4hlVDemmrKe1ebbwYy2uqtem+kE0w82oN26GgB9d3ZCoyGEXx+C5B
zb392Uv9WHnQoP7goimol9d6MWuRt5D90Wtcpjg9QvG71Nvdkho3F4cqihp1HMkSPq6uEw3cZ7vF
zXhup67l9wyr0RqdGtVIfasUim8+uzCOgVuJbRqzzNpZhkUGZSSkIzXWCnO34Jv0Q48qleYkUzlE
dyiajeqvVq5DcithcnhWfRnVl3rG/w8Q9tbIE+huonuQDDZJdaZpxZprQt06m2NkHamvKHpTiz1v
qQDWe63RMa+DOEReGi6nk4kv2IigMKepUuPd3Eyz/ZXAYzK+sgbleZkCqaHIhj7u+2M7VDX9ufUu
mC6GghSms75P3JrFZRQci4GqwByIabrpe8OShby1ta0s7LNRrFsA6kNJVyBUEiOUMdSpJlu20QYb
VBoZJf9BNekcvEs6SqebBXNluYSmTsQ9ragTP3TDKP04gh9jzzrmo/zCaT+zVyYJu/FdqDFIfzsW
uOSuRBauI1kbMBr+A4Dv2F/5FgYkH6xbbBZBG979Spxza5lxB3vHzwlTAz03APwtr6qRxMv93HEc
0LPaFaL6Po2TTF8LWg/l1wUTwZVZmMyD/ChWJYOzljOLzyxZl+JeQWoeHDq+0qg8GhZycM6CObhU
/dRF+YxkpPqO+AWrO9S5OKqHo1QsxV2fYDMhP+DGRtQRP2Sq6vg4OYb1IEMkO+aMWdaT5MRiGlX3
isF6Wh02ICjcz810Q/Vd20iP38dNBQmuCKteP4pGVOUH3iDZ/2uqFV+bYy+CeIrOseKIaZzGsaXi
Hrgu0z8wHZChvBrAx8R8QD3j2F2nslt4cW1TqdZfBsJmbA8q4qE8QcebGpWJOm6jJYs3o6IY4F9U
vuI0wtrA3TPRKZnZVIYJdlspB4AN437sI3pCejcWw7HkNmrCSzK5cfo6KAAmo8sMKj9YlmsItdY3
PUXduB7iySHnaVaJkqFMrLZwcRZbGgiHghG1XGQtmqG6SAC4CnpUcSoCe0MAeuIPzIHUNh/4ksbd
d23s1LYZr2ipbk35iAs6hIrWZstqMScVqlxcu8VH4UablIcUgWZy0TaAnw/QYFxHdyD6rdU1CSx1
vyPSxsllZipoLyXuxOIYbXE/H4bEaByYFjWUkTrTJpFFjbSDi+0p1m5bL3U8V+xrIEs7nJZJhL/1
llj6KzGOV9d2gWnIyEJ2qEdl37JgiUgWV1SHFxh0FiJPC0YWmIlFYlmv0Ub5TYDqvGK/nk11ln3g
yEfLq2I7xWkgI30p2FIF9+sQOPpDGEau8FkK9UXAJVWfQJgeIndIHZziXqmSUPaqWVbAcQ6IFDGI
QrpZvi1MYVG5bJzrIJXn610w9fZUzBNYr+0EnJxDHfslxTGq/4bYPMRT+GQ+iLu+SucuzUq7pMlJ
cAH1TbYBzW/vZpwssWooraYsBW7wQUAHZLsMp6o5tJe1Ghl7R7d4KYIzT0i33EzcKP0Q0AG8sDBi
DMc1TF0KTkTCbVr+UwS8669CJTcqwuauZEAXY4VNm69zmwKI0Q1bpY46WZm4i+jQC/y3wQZDFiDQ
pP6pVgml/ubKoLzhZB3zL2OPnesNhGaGvZPtRqo7NwoMwBg5cgTXRx2N5gI/7A5vIqpwm67ov6V6
2OIIzpWDUT+RVsFmqP/H0XUtV6prwS+iiiQEr4QdbG/n4wkvlCdJBKGAQEhff9v3bWZcY3uDwlrd
vbr7cGGI+PtH6cq3tXb7sqvnDL7T2wNV3I9PGQZYyJM/ADC++QxS0Au0cmLg9T5zArvROfP+hFiA
Vf6tkiQip5nZuPyRb3Rzb2SD2PitZ8L0v0f8rqh3JkoD/9lbithuiFYDL56CqEaJIbt5tjE+WVws
NY/nATOya+6xf826H0kD1HDwtYxzyq4lMNbTeEgIV2BYpIZzOu10xVlxTONTX2wsQkU5x0haBLU+
VALipW4vS8TgkiJGzmATD8JEb5vUg3IdwPGeqMs8j/O5oiWuakv7suKNqZYoQ3EWCP3Tw1wr002x
Kxc/FrsjwzU9ApF1Ct/ScxD5+EZHwRDxO1H0cSc5ynwoaxdvsbjlpVkUr6exFPox7adZJvVWIMYV
93Nk0hUvLmJjuMEekm+yGZX3Nf49gkZmJnx7WXFB4PiDmLM3R83WYWkzbw71h/Q+eilCjv5awNPs
fkGZbgNOtNQEYEZ5xN6xamE2SeEh6K5riSK6xtCRjx8R/VuCbuwrUrGHAoF0OUqGXZZbh288XyYM
0x/vnKrKHTddJUo/O9l72s7bPMcvKBSGGEN3k7fsFIm4oK9bhWrltJhiK19Mpbg7rxvtH/LSYsC0
IuyMkotNGH+Ip0qcIQPOkqeAMlB0KsW6kp3BNOqqrzuRRGlU1F8YE0/26DZso97/rW609JfDuP+H
K9LyL5pTHGanygu4uu5pf2ytgq/jH4+YoGYAnXWyK/xO+saUPcuXBodPtvtudJjD1ud8A/ynrwzR
vLoDNlNNZZtvmXDvXHHmbAvO0WrWRnkoMzjdbybdnkm1uvQZgarRj0G7EpINhs6gbDK/DFP5gc4Y
nhbbpJBjhxQk5KPSZoxMEcEmCfBeTlqeLxZuVbayN35k8eeaFZorhL9HY9q36a6ihNZihBr9u07y
yLVRdizbhMBr1+83fbgRoSG2RyW7gXKJ57RbD9arn+WgStdN2BHktcSH2O4qTR2ZG9AOth218lud
r6WcaxEVX/FpCyxIU7S7at4/JSzQk7Mvv1JhGnpEJvrAISsKg941mnwXOKI5XF2Z9MhJrRW8fM7F
xAm/+cNk2cUhCXNDbDZsPXhtmQDkvwaA7+QNCTOTeRDwIEwr+LttuEn7OKupmSSuR2AEd8X8lZyZ
wwyoK91G2iVjWdqaKT5+DK6MzjRN86dl81HURgf+Dng5+6sxf6tOdtTjDWuluM/LqQIRYn3U2F1l
V5H5/X08Cvm2UTIdNQy8KrRrgLtsnYCx8HUMyxpZvRd5fgBpX9TfbFwzB3gXogptjlAfrCpeyh0t
FkoS+K4laAvPA05aiCJDjmEvNz2vmcEJf/QhuxukMPfYXWvSSMS5AGytwnWCvUNT2GBRfbv9QmKL
AuUwiGz2pWig5DXnUe2sTUhYL2tG+jNlvbsbBxxQZbLLRglJbkkCwCbhakTBBolmmfcG1vEh7uhq
khomdFNTpplrkLsnz/ueqx/rvuLQgpVWO/Y06eCHVKBEWGidle6bsdWEtixH4WTRcod5jTs+4szY
UhqaySJju5SI0/QZAA/ESn9kfLdYchBf46Douwj4SYpnEPUnO8UGHZO0Vx8dvxEQWaBqZGjYBMXv
M8jpaJJj7fH8WZqsjZisvke2eoouIN/+aV0k/6kZx0c+RPuPWa6u0bkpnhEhNv43ZmN/ReBffzeW
esF5otc6i3TRiDFhnR8yOIgkhWAdlMsom3ilowtmUrfW6xElHQIf7M/Nj2Wtekh4Rygh3jG5BEKl
yNipRHDuZVIoAiH+OkLekEj0cKlD2+yhrjmDuC/uMcolVU1wNJyZ3AtkvGaZ5d3R56WAhRI5fuXa
oABGc5s/60kOaP/pof5CAxdf1jzyrzlGBM+S0X2C7D7gobGBtGzUcTdnWv1edlfeb0WxvrFDpVj5
6QBAv3Ck5lgMJ00YTI5HlV/IyEQHZ2IsdCOWyzwYHxpfWXcSkZ54Heue/2WzGJ7GKmPfpZuKOt0j
IbqMJ/JjXvrDnyYxrsXdEMvpNAhbbG2Sz8sbYUy9qHwmn32ihn/IFIsQb1SgMKvK8r8goyi7wfWf
P+1m6a8u5VVUH/AoaDHCjBrAT5s8DyAiPi3OQX0pAmCuduSsP4+kR+peruaYN2Ho/aWvEsY7GUeR
q2k8jUmrpCQAt9bdG0BH47a0E66vrg+9T36s4sC9XA+zj++TnAb7kRILv/qK7NHQzehj1g7dep7X
a6j4YxYou2VJMW0IEKUzQCThf8exFz8KcN63IoK7Gd4dWkS0lTvwBNyTUWdpad7g5IX0CLMhyuNf
P4yTamLUUI9sTI8C4maLOGs6hfWZJSgxbRi3O7+lSJ1aklKzRzAyanoMKH9ZN9mcPeVptVRtYMiR
xW+P+qIpcdV/FsVBr1CyyVNaROZfb2MTgHm6/g4STU7rBbUqabA6RtbMMRK0mhTa4aeMOmwjt3+F
adGEYFx8NpEjp/Qg1NSGVhUsP1eqBGYJx0xfZ4rbrxMi018O0GpABSnIC0/1WtwiY8s/MR0W3hSI
V0KPhyDdH7HKKVYxMPq4gygDZQrFW5XdXHr7EzXe+g3RY/1fqU1G6qSMWNoULkdpzLdlh6j3QJfZ
+L3aN2yWNf4+SLc94lBIPo3m7q8BNfTsSgyw1XE8YU1GLtibc1Vx5zjjv4vZkl8o2ei3JRYUPRlb
9ujew2r6H+9Rv9Wpyv3YMtRJj3tYeWjyI6vuE7amOMztmr5OFtVbHWP98zrsM7tPUYHwRo9Lup76
Yw3Lia35Lq9FIsWdTr4gEIofVtX4FotF3SkAasyaz00GNT79hqTofG4Z2SB5T6EVJ83mkIP3aEk8
wRyTKgxFPa8HxclW5jj/nkPY+uj7garujpjDdhMM1oo2xAcQV/jvTFUHkYF9gy8gLMvj/CgJolZ6
Vr0E8H0XIB7ozXAoxj2AoXKWD9rGsW7o4iOoQzXOCy51kX7jTFVPIT3ku0zgbNUGanvT5Ei0Ma3V
/Ro2XAfHqt/mIg+/rYUZ2BGXa95FXiyvGaKwf0ZS0LM0pR3uN52h/CM6n9aLd8PwUYQh29sY/eyL
g3vk3zFM83SBiCxsjTkA7Z0KgdFB6Npn8WOGJPcJA0DLo6KYHOl6IrnpgFkUe7OgB2F3DKj8dsH/
qO5SyFyWMzzFi7HNCyPxnuJBs+YoY6O6ooDOteEx5eg5oDuwrTV59lI5jxeK7811TfkSnmIB/Wwt
cVkgCSM7cGVJuEMu946N7nMg62pq7WfwGYXOy3OcGwsAxXsU4fnqoITdh8lRgLOMtxypwKEbsoPJ
uyHM2KkTOOT0iufGio5kdrwOFQRobrFJfE3x6D6jzQF6n1GY3KoMAvNTH6vVX+k0yfy6VDn9bja5
T8+0GBADvk1hwYbAzVboK8ADPnWGAiC7hOjYiybfRHnf88NjQAAhH4C1i31PnlB7eYsuYbe8Kfcj
HtDCjbtre5193b9pL6vqwiybvuVDzNVLZRMevVCfpL5BgS6Pc7QqGGJPnibP276Mn5MNaKTJ4AFn
wvxjAreS5MnvmVNUIFlJVtYlVkEIHBuTbbc8zolFT7vHRzvogT6pMdp/GbsNcImaZNWhwwOwggkN
NSPoiM+fZB+zloZtTLHU/c7bpUBlYNCYyVNZOX42GPmj9TSQ6HfYKb0BkSiLs8+0v36FJ46/M2Xi
190wgV7I9OJBxZvQz5Rn8RUQ5DOfXfaUIBDxDu5keLLSS8z3mbSnABsXwbPzsh4QZS7Dxn6oavZj
HSfZfhWFHfMmHQ52Dinswr9buL93sV4NCnzpHlQ+5ujS3bHolhyExeeIJuqbVmtatah6jYR+Wm7q
rP0+4Ure0JjVakrLTgKorGohE6Qx7DlXtzQpR1uvqCxFnWfCvvIF1gA4XZw4y2QOf3i2VaGZORxN
H1W6G9tVFUZO74jG0Q+Ut0R1QYZl/XKXiVCsxamGNUVtyZDz9iiC3DsknFfjZSrismiAjmbiBOMe
4dolLoaqcQzD5MXqCnAevvCyLgYgNnUSO5yoWb5Uj6SMjibKy+H3kU3Tjh5jiPfTGBtJkUx4oOaJ
PTsV6VKNdVQheAKdA4zgasalsNewKK/bRXpe1vOMHL1WaMio4JetpivdsuIJuDVpxzljj2WfY52k
A/0obAq8qkSbW8MkoRcfLLIrqaejmlHqjdX/Y6fycWoJ6MavjwIhQu2qjenaJZk9Z8sS4lqs2dwd
hIgf/cbtKXUbmn6+CvAse2VeNyP9TxJvBNPdAgRC4wxK7m4bBpwEaYmM+2cOK+/3OYQJbk29ml6j
CVlGj7pEdgeadQdLCAlqwnekjw6goxDhqrNE1G/WYOPRpV4VDEtrUGn+VTLttxaYPu6BdAP+V1sV
K3uN2Uw/WcWn5V/IlBtrtJdAC2Il8ZAWZLXe9yYb02ZZ8gWK055H4VkXrJ/ORka7RoVsqweo0e1z
v8FmqyuWoSzbAcIp2x60mkJjes1eD0wX7I3HnP87mDXzVyXUI6FiTMYLmZPxjHseNxPT4k4AF8Os
CrrGL2Zh50+Dw5qCG5ufyT3Xjq93fqCFAqEGnOGysUoc3Tz6+VMD7O6Y7IfvLi/2H7Al9X88Gps7
APBYdZk/3uHzg3m1GWNj5Wnqdf60obW5YmsNrvVZrudmMZg7QXcz0wwmN1m0vicyt8W5EHJW1y8R
uG9ADrjHJQdzfw8Ca6l++iMkYOMMqm8cGEb8Vcr43ybwlJ1cvCfvIwM7xgadXKEtKO43l/QIuVRk
PR+hH1Chg4z5awuDVcDKI4GEI1MUxHCh0ff2SAslBYC/HfMK76VzT2lP8laQfNovKBBkPaaeo6bQ
9k8lj3W/IfFzSbulYOF+yov0WurMPFgnyJnHJQJwActxAswXaUEtYmWPq8SLBkAKL9eroCsuOFRz
w1qLIzeAHQCXIqQQowBnCMjTP1yDVKn3COSMHcb9344ZlAFH/T7Vkg39h5/1QbG8VipbFpkdB4/T
9kaiY/gn8gpFMEESEoFxfQ6WhbLB3ZRdtLxIW05vR8RBcmL2578DVxsu4zUMADCPHESwLpe7XlTJ
q48yGF7wKO52lcouicGVjThjcNBlqAyzktMuS2N2F9S2nFyGH5/Elp/WQQLzqyZcMgIkT73Qkp8A
CytWO7oPut2ArL1OU4VODFaPoN5N3N/UIFHy7tNhP/dx0m1vCMGtEs2iVmUaTv0ALzhwVqxv5F6l
F0eX/YMe2zY3FunsNWYq6M0Jqi6Z75cc3M5QPKEDA98N0qxZZmIAAvQs+7HOw36ygrEXKAfK1hbU
tYci7tsWrb5NQTm/ahrNTwLZFA1gTnnhtI8+sNshWYyRLVUDDUvOW2/izq0AEHAXsvOcbRN20NCj
LSmRJtYIMWBfirCghPOYaCgc/0wSjSk6Ukq0bsP2aASEaGWPurdJQG1d0hUYQGzYcNuyJa0BiR5o
OS1s9Q6TmxpxQvD9rfKs9UK/7lCFtGmGcR5yUHIRsj8ueQIydlm8f0Cz4U8HdsTzTqLhMhYzuc6z
LE82EuEM54v5wc6k6pDk/nvBOFWD/4rBIGX6od7khPQpLwffyuqonqeRxB9ukGkLYjJ+Aqg7P6pB
JL+x2LM25Fw2Wbb3fXvIGCwHS1ktMx7X/RL6rp/28TNjwAwzEbPLOiS8pSysOMWj6BOipB6A5vCZ
+EKcEQtanvbyEF/rIv9DMUG28S4gP5C1I4KaXzgd7AmINGjR/jjazNDtTK2nUT30+y+YsgGaGbdw
1TL/g4L7r2aueMW0JUJ6Mdr+eIzgrBxw+veYxfQM2jdth+iormVlosfV6c9CSdVNmoNdYX2FBEtQ
e2hBRtyWI83fgSysZ4BW012MnPoThG8aF7kf/6a5lRfgkMXLbOz7SufhY44LZJptqAEwg7P2MPKa
pnu4d5avyTzQNhjgEaeoqEQ9cVOltZRe1N7SuO2X5DeGBVY8z520oTIC+hXuC9otGL40DZQsS105
sruGQz3BcdlDPt/qCcIjfVj2fETDj3SE39Qnd0t2wAqTxkuRdwxZXc3GAxfZ2dkNF+FUROBjnrUf
Y/YgtjXNopMvMDwEVMpaFgg2gCD7tz1Ux3JB2eaPN0CpowRZ5U1e/cfXPf9NJi/5U8wPqjuZlN78
G3wW7FQfbiKq5SvX6S1UsPT9LAcdyzs8boxMkxRKAtDcRvGnFN7o2UMwYmpztov0m8+SoO/SKRGg
GzPruH6tMDRlcO3tCW7JeNaJ+6/aDNd/y8gV2teLGhIDxSq+gGoD1oiuhgPyxpstHxkwXZ9UPzc7
o4bOackeQX9OSWf2pf//RNzYpdTad+62QdRuLU3U9bsefQNQl6K0zC3ky7gREaIKHaOSKf/0esrB
efVRXsyPA+v1BxpKhRppxnEjmmEO/iOGP7V5qYbS8RMskJK4qWatbgBVUsgZpn5S//aot8u7Golf
XhM43JumGnDxH8iVdGasB2zW8UGuSoumSuDFiL4TNFZe41pelqfF2oAnzQLQ2nryAKyb2SUGVEOW
QzJzV1VZ7h8wc9iz7zaSvnxCtRUPH96RoOqwIeP+Y1g0FlOagnpKusy79AeI1zJ5ngCysH8cRnH/
NgqxMczIoKAd2p3EJbpZCYThKs2WZA2QphA9o/SxrFtLHr1XDqsEBq/5xHUMYcJApx7RzYQgwDna
hgXxWXYAbmzJDnfhpuTldrxZDnKmHVaonqKaSohNoeeU9hCgfeM+3v4lTkFj14HPkzl5OGaObJa1
6CF9wL1vTYds3mj7PpFocX8rQEplCos1cyAtOt3g+nk0Gtc6MGVcTwPIv/VQ7Fs2RmDE4VGRldFV
KL6Woh0V5GZ3cwrJ0QQyHu76t8oTkVyg9zH+uppoFbKlqyjnx/UwR3WmfCyVviKrh6EsQqhs+Jnv
m2CNizNMbLJlA9PUCgG/1P84oK3s5UAGgNLtsdKt6GHYgAhwOGwmgTwiuaLaQFqnUGjEOZ7QXpMe
ggFVRxE7HtYko5m4R0+KbrdeUthq/SGeELKesr0YAuQ/XAKyuMdwKZPmdAw7MLAtZsV80+DD5t8g
sJbwbcWBRf6NiY1BTBbD7Ib4EmPQMReoFSi0cuC2Jnz21qZiKJMuJMWyoHfiNrLwugxJBLThLPAy
2XzFeYIGDpliMg3fY7ZT1WarLYfpFWSBd/KxjFMq4hYOGDr8KhJWHJ8z3fgEhtsX868DiMCmT0OW
MX5S5XBo1awpCfrGAghseB4XmGw9AA+Ic/gagX5VAcFuIOB3qxvwoQydEYwHY4w9jpDg1/DYS/8B
759oh903l3tbWm9uUEbPyy0haM3kCXcpLZFsuxH0Jz7DOYEnLWb1C5t5zG+xTQdda5e5/JSMlmP3
T8g3bfZkLeGBYat/jMfD547657DguTgp1wbJkJVgZ5WzML/2xYrrOsTIDMJhUoxXkFuCvE3lsPVP
Lp53e4sU9KN38BtAVFW/GtFCN006pJ0T1Ca7Lv/wapyq+shGjS3KUFagZNQ2+hA4s2WHzz9v3SCW
ZIaTQ5l1SRGH7bHPAeh8EhYK9ROKr/SPzo5QAloAgQpY25X5AwFJjZ4D1EZ27gsDwVUiq/m1VEOF
uKajiIui3ec4NZgKz+fvHCKb7alCe+EbEKNU37hElOTJZ9i/napAAtfZdgSVNhpx8OTDSeuyrkri
Y63RP4QnL6ULst4xwxCacQT++hxB9UJOoJiRRDJmnngUJIe+16nejqbv555f4FvGwUpyj4AYbB7M
K8r0eNUscvm32BXx8Rkjvjlp/YaGHODo7j+ONNkNimMY/P3Yk0qerYNiLWMFvVaZBexHoC1t0mlG
ok2ZxthKADJGbPSBAsGu4EzUVLjHQislVAA1CZzCxh0LIH3vJwKUSM3RDBf0cX5e81IXTyuqXRQt
3G4H2MJR3E3TQMO1wJz1dZWh+E2qI+YdBBvx97Sg+xvDm4VJndMe7p6igBqUxubVQCNA/xTA5n/1
PXbL5ZgWt7Rw5AAySGOUglcK9j2/gyhhf8mH3APkF0uJdCES749uisbpfpy4RLWRie0zV1V2PMZH
pX6Cyzv+iJ6KqalUz/NabnkOVo9hViGCerVxVb+XzbiPXODiQHQIYEb8cUMlDKoJL4vVQ4jmm5rL
oluY2M+kpMcIv3MHGCL+2sgyrcCGeGV+cmcD5n5Ap+Ou2BWjgELT6SNdd/l3BlH4B165MryFnOif
PoI4/WVE9k9/b8wUwY3WR3t16sGQmw7CyaDaalkFChOX8eWReFhyNcsAEOWEuaMxei2g78DAUZjM
L1ByXzrjL7h+rY9DbkD0D65A2U0sNj2YGDZmjRs2KOCIzyqJcOgym3Chkrh/AoCLeaMaetdp/Ycw
JZZ0HFIWFFtxtVVTuxAvknOkTJR+j2Uv9Qd2FXVfKnkAXE4jrfGpAoxtarw4Qf+ulZp+DYnUCdZQ
2PgJjo2quIeGDFf1sGIgpagmTZsQJekFAqVxxXwfgAW7SvWyF6kGuGkgVRieWSpz9gqgqngFBDux
P8WKniLexv27hH/gC8Ycj6VJCpwPmAraVpz90TZHrwxn10veH4w2lO6k7IqDT5CdUh3lw72bVTZ/
m3K14LhkPCIXhwaMXqoSkNGJFoBHTlB4DVvLYgeJivAl5kcI09D40HmM/ZvGVw9TI/Mkx7lE86X0
awcHfBi/ZIzp9F0cAHeP85yKkLUThseemYWTfZdDlYR1FYQTDUciKOBZl1YQrtSwEKfyifuJ9z9n
Mo/kAYDQ3pdNofoyrwEiBd1luqDkVjKUxk8IYzJXIYcsBwltNM6lbazWO1t6967WoJHsStKV15UW
YB0kKM6z8Bu7UoGT/rL7bXVIvoOADwQHzqF75Vek2UI+Gk9vErcSRO1L7vHxmAJQ+Z2ETeadq1SO
X2N3u2ldGPApigFemcXWL2/V4eh7XBXVt1RjJTcICo+jf/5QHH8mS/83tZn5WcY7lacDDNZe814d
rJsDoOMmQllW/E5x9kW83io4XbyWriCh2wVf9UeO2fXoNMNlp/+zoMyg34Ii+4th6XwfodR5XVWp
oUGZDN7X3BMPjmHbaB1H+bgCOKZ+xarf5kXz51wvc/y0J9ChPsy9jR6UgKIFN+fiHxVCg1Oos8dp
etSWg1OB8hNDP4LPc0doxDHpPttAwJYnLHtfoJu7ysQW7HkRhjcOXUKt0EzvtSNFdTEL9J37Eunv
iLBZq3pmKX9SCRxUnglORd6G0cof6EwYBAA6R9UlAeIst0nMBiFbSNWZoVuaRt7EZX7gEFvSCgZF
2ZHijCp5+FH4RDaQLa/bl1w+fZ7XNWYvYh+NfCuRnjheDZ/1V+2PrVIHnwFe8ntGXo/CDtBepxD4
nTmqf2Fr2vsA7Quwyjd0JJXstEn3xzxdyI2pXl8r1AsQWlRRmr1C0XLkLZqtdf0Icwp5JXWFmN8H
1cdLN7ADip0EHAwQQdev7DFGAPnTlMQLAcMwrdOJuV6Ul0XtZHiAiG8EQLxr2/8DpTDaH7qalXzv
EchLahRSFm8giPXWA5DNT9DA2xLQ477hi6uV+mwglOe4iMAxXSppd3edoex9Hbd0Sk8qVf3cghr2
7DkJPahuHkGM+ShAhsHkRCTozetMprF7DdGGZa8mZi2mJHDzkRsIbnyIZUghVByxqzCtTdaiXvpg
9S2Dubq45FPgAQSLhZYTGHk4rzISpxkan6t2OCrqEfMWe4NC1T6uCBi+MyXMoRYp2UtFV3ln9xRR
plVUQA0UeainDLgW0hFESd4Y+K9GbhEyErXps+w7KgpfNDTKZXbNAwn/RoVd9O7CPNzmI9U/V4yc
MIRoI9KrQbvu/M3aqoC+AleHbUDEQvmnfJyM9xvYIdcJHa1XB6c9/Jpa0mfSf9mxRlu2PfpZDb9M
VagzPWyMCSKbHfEFEn5iTpULFA53AUVys3yhPHfAMnvgOD0P5xzpkfvfsiKENvnukqXZBrtcIUMw
r1pGOUe96XNftUTi6mogA3P8ed8CVAjYiRatGo3/QTohGmFlOnX44ToH3aCL7D7Tkaquq9BmbqdJ
INCtn9CD/8aq3n6y4G0HnRfGEfKil6ZTiUBvn88i3U8pWxUKwuh4InovTyMbJ9/s2wZnJ5vgsGql
ju1Zh1X+QYU1dTuZ3APJE3HC1N7WHijvHjYGXFNi5uCnq+SIBakmmPEEJdt8teI5GXslzvPgpydQ
I+LCk0M86WjIOpxlKTjHw+8ng1qoHqtQXYga/TOest06lISzgpqkiG2DDhfq0kyx08bAF7woXDYG
LxAzWG/xgZyavFJbC0kFDEUPtkGsmpsKim45UQNYMDjcF+uagxOR5paTwH4QlR/pf6NJbJKfHaaI
0u/GjAPs6Uc3P6RrTN5SXpTfeijfWIMZo36vywgkMcUA5VobMaZ/D6ijQh1Xu7txIt1lziaIYEQA
QbuYL9gAPtv3sNouGZ69yX5ncirkCeQqZgdAb8+i2ReYmF9ZgH5CJClTl7gnVYaSIIV3WszyB7wx
lAGH6SGsmhINb904f+wRM4vtpfLIngimc54O7u0N3+Q7ZFuw7sAwfHgrZshZmqk0U9L0fIsvgUBt
1LF5imRjoJcLcAbCXVGGlV2Zi45aof26QD6+vsnJZD0wpWL3r7RcADQEGKzJejI08o8QzEIXjqIv
+q/YM9Dhzuxfd32Q5yQlpT2D6PJHt+BKjP/G8fbl5w+l09QAmIDG0GXZHFqLPtc/AReGWA0Hiyaq
+x9nZ7LcuJJk0S+CGQJTAFuCBAdR1DykNjDlhHkKjIGv78NaVaur+plp+czyMZUiAuHu99zrxiqq
mcRjwV2xYuxp9otZO8a2Qx1NHxGX2N0zGgGNxQZxr6OwzM3ACE5xnsYK2KekOwogjtwbOYwopJoL
+sBrEDBrqNuYBnNupnv6eeczaHsPy5EzpQtbep3k1QNuO5nS6O5dEqWcnbOqRlwoN8d4KxoQ+Tcz
KwzGgqbh7+S8UC3z0PqHjmeCuo0COw1d2kdkMcHOqi2mrlFvKuk16n6t5zRmmLeIjsl3n8QQHbC1
T1Qq08j/myVYMsqmfiYqUxqnuaXj2/WB6F4cp1m2vFCSZzYNUNqSj5ZRfmdr4LEmDEkq3cBp8yJg
nMhb3EQEuBByRtGFKj/t+I7Fp0ljsktHx3UjrkpYhQRsCM2roJLeqLmAPJk1hO3tRMHqhdymS38m
trzLIwEEou/F2PUC0YRFKdH1PcyGFGRJ09+4JRRDiJdEpLtkzT3vfl7wJ29ar128u6By5XoHyJfO
R7iIa8a9yam6zTmq1WmSbu8cdNJm9H7mMjv7oIlF+sfCckDsm5Ex6kgRXOeNWcT+j6DxHe/eF03v
cKiN1MJp1JTJ1ktN1qaNS1x44cBLoQ5VO2Az2XSwb92DHrh7efUnJRBWSOieWYc9FwhixBgP0Jyh
toFtz8HYKReIlmG28cKfnZzj4lCsj6btnyvVNPGtUHYZ7+Z6SV7tsU4/sYcx7nZSd5ZbpbTL+DZw
HH98RY116ptqlog+jCnBNsFZO7hsu+uj1qSD3kxYpizmqjAA2wI6nmFR379YmHbaqOplZu5rX05/
krQNotRb+/Yw2PQLGzaB6khCfSaoM+N46ZphrKJ10r56rNexMIBesoSVAnHaqnQ3BXXxy0DE7y91
mvj9znECvfekMevN3JSpscmvLgPq5SqJdJxlmEdMow69xfN/w5k5j13cZue0kSigfmrR2fpzBmyy
roOOFKXEEuKSMdtndFt+9UYiTabwRA7nm6Sc7PgwNm0VX2xjNa9uz6G2AcpNaLFbh5y5+kcz99ld
XddSsxXXc5/dln2b9Oimn58tF9fk7dwjTvxJConPa61T+aSuGBcCHRryyWGiXUVW7q7IUcay3vIg
CSrpYl4Pfe/G9+UKWvlU0bDfO1y6MAT46rax2y/r2cqzQkY+MvcHxRa5blbNWzTbwDmvb+bgBgov
oIK89rU9MeofM2dTWKvLg9N0P/qgq7cK5eePl5iaUoVMtYMxzelbOvf1M6cZ4dKNrcOIyvury9z1
aVlc72zV/fpTZ3kZkcuTn6UpPXYvwDSgPgAYZir/RZZDW4el5Wps0e5yNgDz+nBU3YLql6j3CkMD
rWk7ykuFM5QbgrtTGHWFM7FgRC6tof0RZJ6BnFaur0CMy92K+nhkUTnewSoOsl1OnPqNsTTZRZQT
nfEaG0y/ZEc8C62YJSHMkzHqhDXtQUeGD7gy425OMxR2SMwbjKVdsMPQVv8GjTJDHDNM6/vZePbT
WT02ul0+SYZezgKzyv0il1PBg7SnVuqezKnj7jKlGvfA58nJn5Q6NoYFXW0U1JgEXJk74U6/mEvg
xunT/AwVhgvMWgRrPgL3B+BwS5LMElwvxgooh3WnzXFNXPNgzbW+lbyFAU6q5q1JgGoNvpFf6ZQ1
f+vSw8yyDMbzAjX0iOt9PhfTMh4dIJCzbefqd6Ft48iwbz7yUXQ2lNXpre8VwTmZrkRfH4sSklBg
81TUxeXUqi1vMp/Bo6gTxDBT79BMUSEBsl3GYwvMTZCjTeJzxwWTjF77SC7QMoGA+Ua3ofWsHiwL
wNGdjXpnDdn8Xk0VI1eGW2mw1ZNKD326DLTF5KaHKqfpm2wn27aysrhSTaBTNrH25K64TLjDpGQD
NyMvNcIAyi657Y0OFEHFTRmahfjsC2kc2TMWn2J/kT8Ww7EZyvnuLRrI8FPnxgi0Yeavs5CoLuNs
nRFY5qMxreMNRph6GwfK3yWEBJ7a0ci2Rp4sr8ii5Gn65rIZqHyv7kOxt2leiZRcIgxSnxK+9jCs
wXSgmbU//a4dbvrVbR4YGjJ9tXtqbbLZQqOVU4ncYjq88jJjDxtbYE0wg2jBhEm0bLz+WgVOsxwz
+Js31OpngoPmAWkcw/OMUNka5bRnndfADcljBH2sxi0DLKsPdS3XV55foJWu8V9i9K1ia01m8lcX
tbFDCKBnRbO+CM4c4u0YmwNVqVnf9rpwRejajnhKDLdbkObN6qSToqWRzhfrli7MPLUInlw2RAID
MaPaEPzPRnHm7O5rqtUQFt2YZBuWUWGR9mcqCGvtt4U1AgExVdFPgzG2fuQUunzzPYcpLCO4Hf0Q
rJyc+vweJoypDoMC46jboDo0Nhoge+gwDvGOrjdU/sUWz934y6u97B1/Ro/oIWfCrpzitk3S6jHo
tdc8VA4ugjRtq/e+ZlfqJtAkhmzSwfFpcPBF46grIYqsobi0hQ3CBVi2L908P41VzNg7tocFDXDR
p6x1zBsc2mpvoL1UO2rf4nmhKIT/w+WGGcMoURhZWeVarf1WNcVH7XsdvuNh5CIcvZxkeoI6ECY9
2wrFDFx9yLUC0k1HCwUa1/aWqmLaeswUwIfGau/k2v20gPIuPV6SreXX3LR8rR63yEwLlKJNhFTF
RchTtryaQGbjBmkM/53H/pijay7A5F1Ph54adRbN0BD42tEb5Ak/pP3QzJ56SNZVHzpRFRPqcjpC
NXXiL2tgqxMWdROevzLgDgOHBgwoqwv+dExWk42+Wv9CYbMS1XLG4pYUlkHeIO7mLtZ8WsMDiLqG
boItyjcUO3W8mTGlHSgF/dsuVfGOYTA4iWrtsCKo/ie+NoRkSLBhZ/bd8BLjwRRvRBkED4vQgBpJ
l41lvvHsGQ8gZpQxktUgjpUC1cHyOUZ6SvB8pV0Vj+FkDvLUlQnJcE3Q1MtJkE1AaTaIej/0iyCn
2WzXe9ejaC+Cdpq20ivXt9hL47BKyQbdF0TCfCSN1/+hqHAPmpYqWt3S3GGfaZ6t1RfPqz2JP22D
e8Ud/Zh7aUXym+0y+UjVZKXgPZZzTqt62JFICmbMPMctNjbOPQZwM5GkQWaIE8TFzBxyMD6GADMe
A2ZZvHRz5RyrITM+GTE49UHjgL7BXEZQaVFlx9ns1K2bGDWQZ9B058KYeDbYNnNJNf+2wKW25UQx
kiIpNcXD1M/BhunX8tfxsn6H48DlZzLd55n092yD5I0uB737RA5VfGsCr1wSu633jNta/EidjgbG
B87GSKY23REB1zxNTUezlpeMYtLcbi46q5ufdWbU90bgGQdXdutzB/2F/5Nh1BoOwdjmeF1yJpWe
F0TWWJQP6zrbEYueXYYPTfDHw59EgMFqXmFsltUOJOmwnnMI7m3lZ+ci1vPrFYm5WCj7L1I603uZ
Un3gp1p/K9EDiw8TvcOGBrY8MULToa3G/mTA/z9cTYbYXgweirALzOl26SvMNIO1/kpN236UoNbH
2Par+9xax5+2smcb84ZXNLztkRogfZmyEvVVIALQ1PVYIAQvQkeOceQs8XSB5CNoj2ivOg+dPmeY
DRzhQUYlfvPiT3hmd9w0+i4Zxrze9Wyee/JMrokCf+vPZXRAi5YAIfpi4sXKP7NYoDMJDSUeMDv5
a0Ia7hw1luufjLStqB+c0b/zJwFXNBjleFYJvosTCzDN175nTLVLXbMDARxamR/TBMakYSicDMU2
7nMYnCwnnm2P89qvnohaCcSu12lzCylsvFgtQ+goqJ0ujRqJgh0W8I5JhJnI/d2msdfsdYdTZpP6
3N9E5liV+VoIzxN7xRYvK9QlXwKBGtO0Kg/qr8aVvYxGfOr1tARd2HINkJ2mXRHrkIZv7s5QdprF
coHCTsU4KZ9cPD/pqOlBMUlHzmjYOfMAMJslUsPgHg2pO+ujQpAPhzIW0yOXoBye59lP0uPaWLPz
QHrYumyKzuDk0szZN1L/Cy/vY30H+uWX5yo2SgLLKKTz/uL2Xb6wcBYYIyKpAyR8UZnjb422m4wm
sl2v2wKhWyxyUdJsW/5o0ujR3OpUmvMP4PyrXEina2A5ahufWBNCYs4lGXD2a42eFDyjzRYNb8ay
0G9tygQ2u2293oZpqLtZ7MyKODu971dNv4ssW7i3pKVYc8h0p4ONDIDyp8dlKGiDCg/4pYpNp13C
3HV6dYuM5vu4TSpXJXBkEvpu4ya1Wm/aMbDrx1VB3t2Zngn8HWI3XNW97dO3Qzm7bvBs1qYaNsvk
jMuZaZv+dJsAGGSDT2aMmhSdM9ioGJyNglq63rQZwYSag+OJeWv1BoJ9tfbiKcA1f+stPv4MBoSL
jUWikS8MI/03Xa3eHrGwO9k0Dw9qsR9Sa8kPsmZyNirphJ10nZ8d4vdHgoPlNHaOs9OOZCzQQlUh
tWvxgzrP4O4gtSbDenkvKkEh6UIbur4CR5kHr9q5VUH9bOXxCEYUlLc6bf1nrohg77QDt1RWcBFb
fr/PsAq8kz7D26NzKXs2lctESRLGcXKsZfkL2iDCXF0xmT6uLeRvr7yvJz+9X1tDksvf1JFXwrf3
fV66DFPj0tmCJVn3ejX0LZPAAkT36jfcsJK8/6FiCSqUtm76afctdvA6W6J1GfQ2qbz2delM+H9n
Wt4gZNSLZxloOaVbi4+gs+dDYM/wOBQ+4zOhfj0e+UwtIXLKwrPRzPPluoz1vbFxFoY0lEFkF76+
ybqxfHXKdv4oiCtSYcqpsNHY+atWsgzOq1QgiKKqXgdO3NZlnRirnYtRPuBSFb+MjAUyuC2d59XK
qtvClHmyqdplfKs03DdmnWbv0mWfffrWQ98BS280Hp/3lt1Yj92sFfQ/fXPk8Dqgq8MgzgbXNH02
jSb5qNNZULX3o7MtBEtLy8AWT63ZT8Zu8clOVImBAae2u7siK3jZaNINfjhLjvcm89bkqfP77gQY
vm6nevF+W4bJ5IDRmR9yf4Brd719mhHWbnthWe+2Uy73tYRQNrENnZXlWgJ+fYiBVvBnPCQKgyp+
yHw3eiondsVK7gN+xEsv1/4v3ksclzY5GEpjaMV26sMxDEly47UEi23s1FjeGTWoy8CoizFwPW7J
u8hfBwwTL8kkvC0JejrykqTCYA5pa26U7yq1Kw3Lq7ZYQftLRv6Nd8GPwI4TBm2M5R+tebA+8tl0
G2gDsKEt1nllRtpo1lAUi3iuCvTAmedkiUxpt9MPFFRPHCyApDYiXGJ4Z7z3jvEO5tPGdthtWMWG
VcuVqb8t6sabdiatYX4xh9ZNbtNrixLGeddte53XazjFLSOgOq3aqLYhzPfjquY9kcdMoUcy+q6Q
RBB8eH5ipJERzJg2GktPV93XadaDMKce3I/0k0tLZN7BqVM/akxQxVNsDFifwaweieHBwqPtlgIg
kNm0noamtqOgp8mbMkMhjzHjosEYRl7RI3XV6JN8VA1VcVDzlaO8xm9Eqio9Jl+BU4wh77VxO6E/
HNp+nn5mGr/J4g5wUihytuChDhi1dURrsCBkYkuk0XTwpnY+/4RoIbbKYh5EQQFtdI11zbtQUJsB
mctCY2SNU0XkicoFU9ga+rGiJjImRRQoQUHroWsnaGJapRM/FxzopK8mCxMLM1PSdhfLuDx64MQn
opPmGzvFF7uk0Ja9uXAfWDQIPGFtw5JyOCAY5zhY3F8AgXOPB3XoXibGm79LrqOfKYsYdpVlV3dq
Dbo3Rfu7W/SsQ8bM9b42JW7OIm+NeqvLxHjK3aD9oyur2oHao0BOhmpCSzKEl6t/XWjCYMjBCRt3
yI1G/bsiF+VljSVquDt4HWXJCvgcu6DkRSrULvUnYK/YMuCdvPeelY2Isb64dKIowNFzd98jkETc
R/F9L7V+CRqnRq/J8xfGsf7zWOEsAx3Jqiqaen5/ACJIaxlkwGNLthonHdfWn5nmJTJ6B4IPp+6v
1S1WCDW/aUMJMElnKJgjA5WjTNUqycMpn4yTifC8VbNJCQyLIVgmbbGUl03sautbMLd70wbiOiJL
Yn6xFtvImKM3qFuoDcrcThKU7TgJVR0IOy0f7IzpEdleeUgngC8laEEPFyOhuh0JsfocVwt6KgAd
ydjWesgHi2yaFTXkjstZv7FrQT0aHREO+A1p3mrRYisL7HzZkx0ZiIi2aE2ORV67KU+2ErdMZK90
CKrN2eXeeyW7YlBRO/bpgObpVe/m7K/XWnN1rm9zZTUPAC/+2Q2yIX9N2sEmJ8fOQ1U29kHZTit/
OE2/Vrx3MNKFWda0h9XDtU4bSqLB7LI8oVibcXnMgZnlNq1Ma93aq6n6g1uDRULlCZ8xbWoODqpF
2T+XesyraLiG+OyHbiUrjxQ7mew9s55WehCvrF7I0J/ysM8SdQXdgjz5Vc5xxpNcdwp9UpKEFT9N
mugUM9S6zWgM7Lqih9bBUjkkMzFy/TVleVf9HSoJKoNCVpRHff30U+dr0zgwvjCqLTaJhcmo7yus
UQOhMOrsBZ6wPogAkJKjJ2u3fQxqM3XS0GEOMZ1KZ57lno20QcWaTn4jYco164XpIOR1x8ks1YEM
j/oReTJ4VK2Ynoe5XaydkhqCjSJ3qW6NoRrnGwaR+UPNpsK3dfJ0GbJCfM4i26vmOCpJfzo0rdPe
ZHWBqMEsDRWTXBdxWjiaYVp0/ms2KGxcDl3gr4zd1/HJbijZf+SkbHnYjYirBX7V+lMjhnTsj5n7
TxwU5BJOI33bjauCWO5Rcdx418F/3yaFyD4XHH5PtqGdt4GGAuoEhgxngptmzmkkqURvFPEw5IrR
PvpPSHJz95THTQhhxQy34mXU+sFNTGDHzs9HLKM+XqdlR3AhFhmYreGxQROJrGE1L5qkj1vUeRe8
CnRo2ONIDJJNyfzyBSoo5xookpi6JJ3/tojOe2YebhZWozse81i442aeCcojsSH7PXrMO1HJ/PkT
aSd/IqZhvgsY+xfbzmX6xj/WabfaatxDLOyi3qCVt68j6X77SabeTRWTx1Ky2PHv2KLi7BMxz7ym
DTTtis+7BIMvrX25Dv1FQMsvu8UDPcsDq893aUyLhm6eYwwP8FHUQWVHPiy5ewLx4s/yNmrMLXme
soUzAf7Y+KuRQ70xoN7bQ+1uxw5jBCFPFK8cbZtInbbiFRV0C2aXAcHtZ7piQNsQT7DsVSdNVOdV
H5cCSQ+tIGF6Seu+ITt6+uxkOxNVUQzBfBwDLSNF+xa5Kq/v4AkJsgITK09NzsofFPL5UlZFd/Li
OL3UTR4DpA32i6wMUZzysiIbYUTju/hDF+ztPCAQzHCfhdnooxM7LvJ2XASngsqEKCY9H2S+9N59
3cVBf4vYTyFDTkgurWbb6YVstsBIJZu0VgxLXRvf47Rbb3XPwRxGv4n6XlRE7QH+EGVUnfB9O/R3
NQ6NlJSm2ww1FQV88MQH4e/UxnGWVn/i9Op/Sxf1kThDGQbXRKiw7kr5gz5A7JCB1i1JHP0d0yQN
gSZiMwmFMYxil9g5I002QhXnGRR331jEMZqd278vJESYx5zLlFpybLdjK9yDM4+qxZ5RDv62kYVB
mlHp7bA/vZUubm5PdG+V1YqLIDmN7J913tfB6j6Pmdn/Yhm3ulceOUmcjebJWVf7KU2J1uPaNBnV
sWFMZpuOYeleWkXOz1mCtSBU+soFQK9+kQmib+x+mXeuoNXZcJgEb1VtW8zXzJjIPU3KzQUadpIh
ELZ/qqZuQcUgW5TSz1/Uc2AtVUQ5xKihLeb+Z0O211l71yCnYdZPriCLOOxbbrRJDtO+L9b22C9O
8LQatXdHaoz7RENvnNEUnRuB7YdBOl90fTIHxrsdg6BiT+SINEn4LMqbGheKCJdayuzslGX72Skl
Dg7gGC1nsqAikee1x7jKza8Vzm/W+o6bNRvmQ5oM8Y1fx/PW56X3yyXU/tn36oWRSE38h41euGWx
6RCm1cSNPGvsy3keHCyWWGEfjEscUySu/+jdDotLh9tu4wLe7xEZOH2xKVu9c5jtJAe/Kbpnqazi
xSTJYIPr04gso8Xz2hPWsFVAZe1m6qfs2PTY6tfa7B/JFHXPvvgXUTRbHT53gzclYINFXzuY9SX3
7QFC02VkFq94LtJ8IpSKVStA2E483Cw5+End2sGpJLvoRTFlVxsL+fouaT1xXkY5v/ed+VuvdvYu
PJE+yiEt7jwv7baJRe9nFmN5AOPxboEN+ohVYR7Z1n7cHloEkT0SGnUrgYXX9xa6JqRw8hGnpObt
Bvpq4l1zXEhgqFfdlEMJp/HDFNp9m/vRiIzFyW8ZL5AqIMZyJ2045aTxJ1INiRP7zcUrf3kGrhvN
k3rHUEPgh3LH+ZIaSn+OxpLcjOuQ70hVERjFGoYa3YH04YIqs8oIAHaOpUVem44CdlrkJJJkhNn/
zPPGas85l1WKdW92u57VRfhRyg0Je9VsbZQh3fhipkXD/KBkQcj4CJGcOXlIdlCFSEDbw+uQ4xz4
FWA00XqcLvC56p4uanUJPYrTAZcp3fPaX9CIipI3gUVXcMf9ShTApvFKgORbWBTWuUYreTwJ1S8J
4ZG/goY+GvCYzZ//P2D4v6U9f0kuH5IZYk2yH9qKrUsAf9wR/vCtj/4/q+HR6oskS8UJxvp3L5Tc
ULOK3fc+/Jov/W+rKY3uX/nEyjo5o/dBK8UY/x/WD/yXSHH/mo3/b59sG0mBH48AAVT3BSiSrGXT
JNhFXgtWZWIG/96/4MsuApgwLyPr1joZRmGHmIz2tRTTPyTf/5ev1b+GSf/bP4LAmUrOurVOPJg/
un451cr8h8j1//bRX/K0aZCFLMtanPBy413d9+XwvQVZoN3/+6c2BBhdUSj3xHjpoXdWb9Obc/vN
J+bLWpLEiBnSqsI6Jf14x5zhjRrje+nw/peIbh1DcMIP81XOBqkSyZNR4Ez53mPy5YB6swnUZuHn
aqr4pzPoD8lr5nuf/XW/PXIoQJ4tR8ZRpIvZjThmxvcWtYj/s9Pexj9uIc+dUsw/WzuzbLKyfPW9
L1N+OaT4fPzcNclsoUzHjVlEUJrf2rCBxPm/H8Kqa0mQydyWsQa5hu92rv/ht309e/8h5F9+OZNK
NGZq5rI9eUBiBtM+Fl5Tgg9RRtL195YSCfnldDqSmTA4JX+JKP7abXVHaMH2W0+i/HI6l2L0817U
7akM/I9CNffAqH+/99Ffz2ZnD0XFjOpEPXNn0j4307dWYwn55Wgu3ahQvjN9Mtmr4C/3ri6+tydB
fjmYIym1RDok+pSwQ3PriOsqoiCZv/eAf91rL1thdmgUC8fet+/AurojaPj4va/y62r7tMcE0fvj
fPLm6aYXyd5s8odvfZXel5PJN7l23JLTqabOY9fZj14O3/uNe19Opm+TVDqIfjrFfdHtIALdney0
9c3f+JfjmU2CWA4ow5PQeXxRC2MDNmBk37s1vS/nsiBlpnNtoPr+GmjRjt6fOHa/+ZN/OZg5Eyc1
K6Kt3RREKTAa+rLKKf7htXX9Cf/Da8v7cjaVUbUU8utA/K0ccI4wKo9T8c2v9Mvx9IM+LYhXrtjF
JHEVJWflNJ/fexC/nE8j6f1iSlR3gvfCC1QWctMJkge/9elfl9w7yeKSlc+KBV7gpNkYyUu+5PP3
rqCvO+5ZO7tabjG2p1iIq29W0kgUZL5970f/ckJ9AfO2yqY5JfXqk+gzXRALm+9Vte6XM1oT1pYL
ZhUnXGvFhgijSODG/+aHfzmiY9ln1ThxuWVm+UwMFR18Pf7TumjXvj4Z/+FJd7+cUbympq1zl18M
Zv5ny8j3jTO+gjsQ7diy8lQIo7k6K+SxletpaRB/+no9u35QrRHBN8krzuvimLtIljLuA/rMq05B
kwlP0v92F1A8WNPxuhpDhTA5D7Ga05AwGbA3AxO80sDTIzi0qy331Gn2UMzTL7kwx8FmvWHu4t/P
dVDclSaYNYjtcsE2lp0kqXebNDWO5eg8ZSq4y1nnNs7T26JThoRrAQBMm73W/LWtrI352a/rIho8
M9nB/wVRoYLrSL59KPDB7cpkFBgX0ukoIJldWCqWPOibZZFJtNJj9y9sKjnYpZqbDf5T4zdZ5ZL1
Me4EqkVs+ER6E7ShvW+Bgc5Y5humfTmJ12l2F3RxfEdw785M+ulHri2s2IO31WxS3mE8uhG+el/h
So7OWN4Z9dRHSCUGs5Fm+VwCKgPPvKmY8HRm3MqDMEgOw/zNbM7PrpHkdFAk0CwTpLjRLwCfNaQc
oQI1TkJnU6XxOUtGyPLmRrTlkaFB/bT4cbx3DVL6Pfw2FzIW8eBqWOSJ6FLHup9c+37y3TmiAa9w
t8sF2+kQLGGNFLhDehtDLw/KtzyD/8wGYy9g2e4LkvgIi7y0AXnPVZO/rGXlh1RntY4Q4g8EKz23
hp6ZTOH1pt7cBqVf6C1B8PcOdsEQep1UNrXoAwEn7NwoUv9MfOwMDqXPBqZwTLpuKJI4Dn2+/c6w
XYkG7i37mAjkg2cL3FC1jABF+1fGuXBTE2o0y0lGgbkSjeGZ0OwMozUpgSEJTGbkzYi6IREAmGY9
S934di8XKAKnIwoenmCw2RrRdno4x8FwaXgYrynaOz8gT3TvK6osAr9mN6wmfWC+d56T+mUe9F4U
/ljvGnQuzwm88rEHKTpr17zNiczd9cSah6kM8FYKMn4nArFvsGEO4dCZLwJ0LTKJ6+dBy5E7XL8q
Toh+/l5iAPJ8IgmcZM9mjz26+RVA8fmFtuPfAIxgW0mCIyTzv+OId3PboTBvEs+vWL2zEmA+mn9W
Z30YBna03QeJ7Nm30CtC0MRyRmvXBM/XHGGkbQvcbyP0cqtZTEhok+5WjNzIlAi9w2SfkqV0351x
xK6tfPOJ/Bzv7M4NWjMh29XbTCwVvwRnDlGeA/1Eytaty0zJeombkY0szbGwPfOckT3NwK03o9EK
7jsjR+ia8zPZg1vy1o6eDYAULFPUX6EYfLhi17lqMzpFzleg9d7PEoK8CFYh2IVnOrx6EDHrLQ8F
kWVRNWenobBvkDd+ymTyLyK3iJkbFCdbr+36vmZlSX5Llrl7dpRYYTObBNt06akybe8va1g0WThk
cbMOJ8Dp4rkyW6NuyuyzawFYbK1xMSOC5W/dLLD8LUsSIGjXSe7Av2JjW+v2Wll9pCnbd4hjKkMX
sOKPiGsjJ1iqe80ysziIvkaexZh+ntb4tcy8q5F1nao7h7FbZFXNCViIs0FKeDBeZ4iNA96Mu2dD
wBevmdg5YIf6xMktXgODJg5vDcuZARS6rUGyIrAynD//PZl3Lok8u2XWBsBQe6UwpTKMnY9t7yXF
1rnzeyW3fqEI9ZKJ4rtIcQHrzKzPvS7vIADjW/bL3Bm8wtuaAaxtG7hIgP1YejSThcjrQLDr4Ifw
2kNdqAMPmHGX4C2MYpmSzh6jwywApY2qwJjcjrg/HMkc57hbf7c1BGfR28UTpKkF9jwn78wGiW7z
lswIVT0at2YDox3O4wDJUAbN+MsA21Hkf9Xdc6zGPyC2xg0pnVDdmu8SbWo8JQbhmZqvdNsNcn2k
qlgjIJp23WJWgC5Fhvw1OYqGevLYXmhglTMrvIraKT+EHjQLgKcCm29r7YIVCicNVM1uCXU/zFiG
i4G9l7YzJBBxauGrcRovYIlB8MFMNzmYQ5e9laY9NKfJcCYdDrDC53yeAhnawfBD9RDrNisPTlM1
A/4Wva/RyLzhcyQqKayDYQUgc9xnghNg2Qas0oj61ZYgJryvpKnjUyMsSwifXCAC6A4BWM1+LZrk
PJXzcXKFOpFYkJIC0Tn3hTSrre0xujcC89izrWtnu8Teh7pK7hn6skptdcYZViy308hjO9HUBJ68
Mdhv0H1IdiiFxaKSvdtKggcD9TylpXgz+U4hkCt8oQTnNE7rti+kzK3j1kc5trd+bsn3cgqQLzvT
9C9dtR5IjtcHx4VSXFhUs+9ydBnC64vPpEihbEikrZGl7b8EAPmPjUKSHsrst22if8L/iuZ91LV5
005B8j6podp1JBFsS97IJOI0qcw3FDVlmGbjgEEtI6EnL8V0Z4zwGmNckaMnB99Gx7Oe8ZKKYwLX
/FezouxFdq2+M/Lqf9g7k+24kSzb/kqtmCMKBgMMwFuVOXB4y56iSJGcYJESib7v8fVvQxGVKXqw
xFKM3uBlszKUkggH3GDNvefsQ588tzK8C+YoNq6BXVZmLf08sKSXcdvPV6Y+c/Kg18iMFgB3TRH8
bMsmtWPydlCa0TA3xsrL9LRmzSokrhFX4ObJyrw5DcIRsB4Rct31gD37c0Gj4gyvVX6LrbPbtJYM
7hDQl+wQunJot+SXTXuUXWNxkgjyynQhQ4tcvIZeaBfmTEJxWqyGktOzNptYzcxQQ+7hbiK/IvVD
TXI9FOb5ANIbqQMGqmRIb83GHwhV8a9pZmkCm2Wd7gyWUjZ2ULVkxxXQgCEujKpbn52Yh+o1v5qC
mG8us7U/Amr/8+v4f4KX4uqP3Wbzz//i118LJEQYwNqjX/5z91JcPGUvzX8tf+tff+rt3/nn5yLj
P8d/5M3f4Of+ed31U/v05hebnLb7dN291NOnl6ZL2+8/nU+4/Mn/7W/+x8v3n/J5Kl/+8RsOoLxd
floQFflvf/7W4ds/fhMmR4H//PHn//mbyz3+47ezl6Zoi7/8hZenpv3Hb4b7O05I+KhS2QwL1+AM
Orx8/x37d12g/2Zo6ZbD/9AHIAajDf/xm2Y4v1uYZemggbuirS04XDZF9/33pP47gYM6bDpLtx0M
sL/99yd78938+7v6j7zLrooobxtuxXDeHhmgkFgSzgsfUkqFJ+K4GIRIyKl0qNIrOEv9mlhwuNN5
ja1zQK4mO/2izOpPApSkicjsDGwPPbCiO9Fl9VhlCLlVv+c1CVaWHtIfTDCBL22jgtgFlAVjiP7T
XXeue71EayXuF796Klg+AhofVRCfTABL0k596VtQWuynL3o9+jzZUXupNRUyJuQ0rv2NFfIr7DYU
fEO69bP2qo7SQ9/GdKzdeU3sSMP73Y13pFy4OC+smhWtvvMHtQ5tREGwE8cV3PtLmYenVStNAjGK
M7Jdd1DqrhQwVk+FAoJ0NR9IOULSaJjrEsDY2ge3iyu+ebHk/Dj1I3o0J1w10bAFwPFaLVlzNGa9
LJifYxgtKuG2tDJNT8yqXVt2/IgCnyYvuXWwpF+1mX0QEmyc4dkVJrTccxeDueV+BdFgWsEhCu9G
reofY90CxN06FfydOV6RO0j20cTH5I2OUw96vvY5XzYD/bga2wr3t7A/OYmKvLJBOVfibfasar6H
cr5u09Hcsd9j5yJZNMaQJjg2Itk1l4Dsrs3euITX6c04xBtRnCcuk25W5A9zjTXNLccTSG22R1eW
0AsfFAz8y81ItuDGSQx9qw1+zMEiuw5jTl/IMXo2/lAWYcOk55SJL6D6njQYXla2Vt6ASP0UTFA8
NJSmW2RF3sDu6Ks2+learU5G22lIUuAPO5SYV7Kdqp2Wmtm6d+WypGWNdsq7ghjaQauiin2TpRdp
TN6DLLsrIsFvNPRiNxwJA/ARYITF4OY7o5vvsGSfmklxg1cQz2JVPUfpqMO3lOJV8/F/Yxcd9r3N
Yt5A+bwDShaQjMAUWkQE/hrTcNLF8bxJx8W2klaRN8FUQwo+Vms2ljvSFK7q2n+thDxXXfmFfLd6
XRfmsBqt5DKKKuNMmrBKAZkRHIPpFlM5SvLKPSdUYT8tADdsPSdhRkpHO4GFsJFVtGgat0UgtOt8
7j+ZUcueNYVIKYqYz1WF9wlNb2k4ATjhiA2LFlpnSVff16l7q6OKI1x72oaVjlE5Mjhu59khnRFp
IiF7GDqBOaGuFi1qeZd0CKcro7gYkJ56mumjVkyjZxl35wJPwiq2FWobqZMZeJ6aaOP9yBxIcaIV
kHUV2DBzEMbKHItTDdWY1zRqwmlHaRmeAuD6McV77aRfB8FJjKYkAaatZq0BxZ+KOrpVbtCv2yHb
Z5QXqSosGE/FX4vHrxiOzwhCa+DYWDqLsuYZNdGmKLA1jTVZRMYzYQA7o+EwiPCa42okkYA71n6h
B60TLPNtkG7C9DIyUsSUvCBhe83pd8u+MxbVyFCIvwbDGVt+l05PfRWaLayv2OhXplnnZ12/RMl2
sR3coBMBAZuI6ozefeOh68w2WAWaLaTa8CDC9FD7ff9I+NuwnYQv7ge3vrG66WwKCAMioRHcch5Y
F2VL4MI0WjnrEfa9Lu/UegBEdzCx7OIphCvlDv3GyZbsGIBFciZ+D2NrhQRlbzZVcgKmcsNAKK8G
l8iCkjJ46n6bbbJn4uEuXQ4ZGQqAbNReItWzdch0n5oFtQt0K+ZM37mfTlGAJitlTVQAVOwBb5Rc
qND2Dekqq8kaBhArMjs3JoSqmtPhtEA4BpICbPQVRMULMsCYC+BP77sB31oQDKed5Zw0iQbM1SVe
YHb1sy7T7ivwGhwOev0FUYezchzmLyJQ4uckN7ITHUj1SkBcdeZ6xBma5zvQhlDN7XxYx81obSVJ
s1OPMsxOiczECyz3OYf9VYA6jkk/3bR9MJARnE6f0fjOkCPRLIi+vZuU0ZwTG3GSD/Nm7ki/mwZc
rbZ0kJJYgLsGyyRiFU0U60Nme4OYy68EhFTelKjkPFHhpYba3+vh5K7AkIUbUmMWzXdwOWRPBmdo
2Cogn+n9XKSTqZ4Qen0j9K3Z1SKUHnTFfe2KfVhoUF0gn/jFgmmASxmqkyGYPU508Biju9mK1Cbs
QbtpyYFKEK6Iulz3GjZq5YdwntuXyXaQBwXpqQIddDAU9VSwnLFHaJqX9Dl+G9aYqjuPWue2Jkln
6PxTlQzfdFGhU3XZ/bWAvHEeg1Z/qZv0VnAE2BRmTf5qzWAqrDTbEi0pVgjiu3XU+8kW1AGuJJI8
mgZUNOy8bh/Cz97i8+o5/AyfzF5/GDlH4xRl/1zUT4mutahsmQAGmahto6XJueuyAvXz8BBxZoQO
1pD4VDUE4ujQolfUr+otOB+LKnQHoa9RWK5zbb4f5xnLKkUIObTsLEoU/BImJNs+AtNGkDYAmcb4
JMXw9hzFQb81UVjxB2EkwCr0qSn5CdJSvBvP+L6ywzwNyb7R2+FAtGa1htE+3VnTVDxMbp5d64m1
cadFu2xdWpALFpQoXD2P+Rcpp/mFol3zOdYBmc7EhZRWeyigj2/xt/aLvRD7b8FMqyV2u7HSFj/3
4D9C3nCI7ChNai5kji7uLvBYJ6NOZzavXoYGKK0vnGE9Y4RZ9zhQkV/t+ty2DpnQ9BvcY1/IXWJB
sz/5wIjboZdfzKCIEKJq5zKAG4u1ID8ZRJt7shL9umxYMiHjtwcJXQ3rNqw4+h1FcNnm8Qke00M3
UtzMiIoyYMtaebWPfAsUbLO2SyKY7OIsizEaAgSBIXtnE2Pr+2CYjNTDnb/yh8YF6iCabUrhxGuc
EhUwbgiwKqsuG8gTQJNYEr5zCSRrF6LOYYUO1mVGCsMEkr5SmzimQDkVZ3qHZB5zYI55gBjNSyfs
bvAIPE54qKA9ssDWh4FcI8AXt02KkH+JApljbe2SsqDiCXNdz/HPTTck216IpGOxJ4gq1WA51x5m
5BejIQHJOMOHtiZXczV10JCSgHPqFeGOX1OjPKXOtS5Vh1JvZNNEMmRhZ2tbC3aYWvd+VJ4UFXJV
qJvsvbakJZ1oFNt2nPv4ykm/3EZTYK99cylDqAtZYGhIsgFI4TjfFoAy+SRUE/Ecd/uqG+4cAHpr
ExI1q7u67HLu29KfAxtkn86ihsDwtQf6ExE/ubWw3fp5s09FcEB7cMnIZt+HUnqeNQwU7nYosPll
5r5vfCLq6ue6+aTpw00J3iBpqLvLm6JIH1DOfskLsStbyNdufcASd5YFaDxguFVWBpwxrtdFTFrX
OIzuCpDIdmwqucrq6bVInHsL9MMyQVB+eijs+sXUqW0OHafu4qyJMGEb3U6LzF2YGPiVoXxZw7ce
w0akhpPe7B/mau/qwa4gq6jX663MXMojF+48PPaTcdYEZ7r5KVDzdTG6p11qoQ9HhheCY8XoobCl
VD7Fq1AwmxVjfVqTmLaagu68S6InxYaXVMnMIwOajVOZPxuVsVeNBkacIOeS+mFQUZWmeEOXhR8z
6eo1TxjYbKlNBJv2mtbBeVUVl4Wsr3tAoUwi50rxBxLnyhqJvao/SVrYUOnGHlbdJbwpyA+VcU4Y
5LqtUYRAVzhhcwWyhVnn4E4PI7s1X6Vfoig9N9mtWo04tQ37jjCNW0piII+CiCKcwPMhWLmi7qoQ
+kMUWOm6LySO8rDbgxq9tKevvQSHRHL1POIhyh2wOqDEu9y9w9AbIXPrTiYsSaMh610nteteituq
vLdHdTYq9ysjKVpnbfLJCAqqvDitV5xIgs0QDs95OLsbp0zwXJrmOYVNckzKbD+PxgXc1KsBEjPV
0nBVwz6GXkssHbRJFSGFr7vpLiI9nmMFjALWsmAZlr37MLJhilnP9BxCSI7ZcbyVttqVGt5SnBEN
lfP+Ux71a3A9l4sdIzC604SFEAMXGTk960AHsob4rRWu1oe+v3TT8mIK6nOE+DcuvKSklveoPmmJ
BBQx2rr2EIredvNzop5iS3uZ5WkEa1xXG1URF8+0dz1N1r6Zu/Oi6uR1XcTfYJOc44K6y4RleZY5
bcD1eQOfLvS1C2uINonTnhhmT5W0fHVFcT0G/aYg4zy2X0LZ7KE8nQaRPl4EAh/24F+WFQ6Hhgo6
KzdHtnkFaiNcwxFcJ6O/jUR3gEwN2VR9AweQeGFTHDSC0r0BbZGnDc15Wmq7yACgVYX7uq4fE0f7
UpeKeId43Fp6m2yc2iD2nqUhzQBmDMGFBS2Qsg+TjeSsjuFrwC8ZJo5HSugGGjhJmkMPGiEsXzUc
w6Xh13xN+qdEc4BMCWbzyO7btQ0+9yAG6q2RDWE/dT77ZfhQQkiPm747C4RxUVbVXU/fxxtlPpyU
mfI9f7LuzGzG6JT0uFRk/NyW5k1BlsMub5OncImRkxhddmxPb/t+smleVQctw7/dafV971cPWZIj
IGi0wINAkmElgk7DyRXH7ahTfivs7dw5HTAL9RwMxSe9QdmP8+yqjrEBk19akh3QXBp6d05e0kVi
QquHSUZ3EJYpMkoaOj4d+VXcuA1O5OABzpe1xsWU7UmKGHYxdcp1AaxnpztTuo36AmNgmVXE+JEZ
56oFzN0soEyixb4IEXwOK9okHJIXX3PQXSbMxAELmIbZL4QxRyZzrVn+ity2kjI3geDSBB7gs43X
6uA6jVtvHIxPuUNQoHI3BE0gu7WGDSCBF2mLK4xEW5/0Lo8WYkoZBPzHth78/NyODE4UVUzEkVNp
67GfWrhNheth57RvIsj/Gx4psMnxMBkZB8mA3cpYjFetD9MkUD29wiLDBiiJ+z41uzzflllJ6iCZ
2l5kl+KAQp7tUlWlj1BbsoPSIlz241cshZ6jx1todytwRveF5pwNGqelxjhRVvbqsNbKKXsMfd3Z
E4mUME/Hgw0vpn+EXn/nx/kBZv2S1SBP5oalbcb1R9mcliTDfMyNU/an6YqKtFrXWeQlZb8qNfNM
Wcxwtig+d6IE4kpaDGN80MIDS0um2Rw/hM/iB2cM061DjhpWG5FS0R2TnvRcDti7oKUQM4bdsIRN
TO4Bpq/MNrRxUq925pZOiVxmD/+U1h2WCUn2XkUbhiQLGtq2cYfF8Hlh8YpRnGJFu4C9tXKa8All
80Vua9jJG3uNh2zjx6WX1vk2xPkGdg+QPPEtNQYiSjEsy3GGiAX8fr3w2zY5pAyD/gHG7dOgRisO
RnBbCuT+XYE8t7DyUyHkBWxlD2rCST1EL6abbLDWnbikX4FmPTWr51T5t2PjXPVALk3D2naOcQLx
CCdS6uHmBeXfN4+AmDwsD891MlxUaXiaTg+B3XlFPl1LAgLHKbnX8vKsTKo9OjtoEbQ73ejEcvRr
p4i9pQcKfp4oLW04M4v4SiKpLpvuKui/6EVDbzpVp3GzpNNzGoEfQ/q6I0we5+Bv5hgjcifEVcez
9rrFK+TH+rJNmk8IkGZ3PCBCUNOmC9t4lXPKYIjM4GbLKfGEbTw3maD2iI9RM7ERqXNCc58c+gGN
NL/hAENnX3maQc0jyvIt4VarusB1HLPnm6E3eaMTcszo8otoYJk3Ervamj4ve25jw6xxp0rePypp
bueeVXF1Ta4pXejOXVky2QQMsGGKPrvVdDobqlg1rSSgWNdX9Jf3+CtOnd7d5yZTZ9iT6wXYLKJl
vEHrvsoEAeMQKnXTv66n6GWeshsxDuG60+dXN/Kx2kZPbl7fJ/SEpFFjt523sPBXhmZ/0o0Mc5oh
PmluU7PbSu+QnYKWwbpjYwufNQh5SU9eSyAku5/wtUG7ePAxWJ7nNPqpFcWy28aJs6+j5EoZVCxX
tIDHbtsUzh2c+Fsoygktymw69Wf7AAH/nMqT62lZqFh0JEYeW8TkWKPY25MTSIwlgZIHgjw4gZr2
TZCPN3GU3vcV2/XvNfJfahOcR1/roile2+MmwJuuwWX5kt+09ctLe/5UHv/J/wfbBYtb4H/uFuye
clRgf/QdlubC8qf/aBWI3+kPKKnrhgFD0bX0f7UKNPk7zixHuFTrkRnYukk/4M9egeCv2SZRbfxL
CR3U4r9aBebvNoRAgy6DzU8z6Rj8SquAeeSNuMiCmCR0/its3eKT2sfaLovJmjC5J/INHIripQ6C
URWQ/mPwRNptXRnaGZz/EDewCtiZ5I3OtmhyKwtGwVSU5DtIa1hbluh1DjSN8eQPc2/t6jBDpiHm
GpZHHCpYJlVVR+HGklnUX/pZhTin0WaXWgR9NooUksZ4ftrE45gsxTUKkHlFuNyp3xspHDPVteuI
JAzX69ySnyZztraHlP5MfyIDFBvsaeL2s2bb4joMFUHVTau/4AoqgzOCELFc+dUYxjuXyvqXhDeM
ecAVNgCmkMzVPVNdw5Zsmgkzn6vZKPeOS7VmpQLW2PUoJFzm2BD9q1PrxNa45Crrh4JALrlniRnJ
Uy2kDbG46x1tr8CO7Ao3TOEiYQTfwQLouw1emZankOYYgWFr5wF1hZQqdSk6xPlG0LPRjwbZgDT3
rZdc5NqpZeUKhAHkIkU/mkSHla3P1q3TcBxezY3gQKuqmOYIrdaC+KtqxC/fhdXjDF78SafgmSLG
qdQu8DWXSNVgAu41DzP7gNQNYfKEZnIrSXx7IXo0KNY0AMCp6E52bdtlRw7qrMPfAtzH8W2cA63a
BiClXrqKviWgKqXdYhMJYY2mjt547qDjNI8N2Ca7sABn6OmuDyEH5bfYArDxq41qzfaZsERf98oi
tm90XNyoMnDqams/GPNFQGEQ4k7vwfaRSLm2sZKZQ9fFbEjpMgOzfm4zSVorVtCy9QxXSx6mucge
Sxt92Aq1r66tKvKEvF4bR0gfesg6TvZzSIUmd/ttronh4CONhOOQWyZ1Mahul4ZVz5o3Rji5sBXH
8emAU8iAaUYw8SFBOYHMoe/4qLHW8PTAHVKsrLoCQIMCqMiOCIJ/BK2mA2syu/Gz7KOoOQRYU8gy
d01KwJbRPit/yu9rqbpmo+H5zNaDDrpuM5Khdwp7vnjOAGfITYvz7VqPnJiy/WRFL50qKUc4NUVv
giPG0jMyE6LIRFemXyPOyr5prU0IFdtzemYRBFMotnKwb23fJHCMkEVQ7j5noeKUeByBL9NOLwqT
0vAKrvGCQw2WXPjC75Kbsm4sDiFsTMudXCqOvdU8g8RlKxMkpn+vszMgiLFV0xKeVUYk1rS1fNX1
Js5Xjh7aHe53siaod1uYChNFB3w36FH9LXL7hE9HsQUNF9HYtUdKXWuDxmiCklNiF7zWOgluXtAb
nHO6OeMLjaCZUbGyZn0XSHcOKSGxC/OaqvD5SgK3n9ZuYri8bnVf38y04cjoCBvD2fq9qWMdbelH
bSCN+/RT3OhbGufUa3DbDAUQJAJyvaQ2hw1HDex85AZoJ8Ic8lef0DzwcFSzv/m2jJObKLSHVyyb
wyvlgcZehfCRmfVc049orDri3iEl6h67H0nrsJSduzqqe2sz6Hb6iFO6uALxOwIyGET8GoWxEW39
2XCfJuCEIOCznO6Ya5vuOTGOwYtsQBJ9ooPFc1EMydRDTEcMY6XPhFEGo0aGFF8L+/0uOSDWKSlj
DJarPVJ21K5L5GHTXZCZzn09EXCynvuaqPPcZA7HugcEPbCDASxm6yKTw9k3Zvs8K1X9iRqfmh5S
CsUI7KRuH5g1fJL+Chvsh1UUVPqLmUxjG0xSeoFPRwcnQcb5KzJ4bi7vWguqRzvLc5GQNYRGMHKf
sZw7hCarkAKEiyz8UpQuHRJAQ/kWAi09Kj6fXDEcETPMYCCX83VBTvY0ae2Vg9eQZgWh9mRtW+0E
H5GQ6HwNS5TGSQOjYFiTnqw+W8WI4b5vq+CSSvdAfsvow7vVaLAuJ0kCEWLgJJk3p6l5XcY51bE+
sgyD1tFcwSaxGnaVkYMH1iOOy+B9GQwgX3FOQFvs2AmqIdUk5mrCnXCRwof//r0jv1VwaxhKWfWN
xYCGbCSsAF1ggTGZCbdOGo/UPWveWsKcOppVTGo0AW3aIQU9U7VGHk/n3JD43lcpEDb73gD5ySxp
A+4+n4irAP3N+BwOTVnMvG5FRiZJUkHcWzd5Zd5VvoZSqEOEl5wOtPO/2FA4Oi/s9ZRETUEPi7Na
GX9VbKKpxdJWD8qzHn6zuKPcRo7oSBoGu04UoPN1WbPD5zjN4r0m+LD9MgPpHnakGsxkOCky1UZ6
vgNHY7aZ/RnMYqZloIjhYwz5iPO6KI3roB2m19Eh2QT0MaRaZHvsfh8D6pJ7QXOwu8gFTvr7kY8l
PxM5MCeMCp10wNwaaRkUgQMlqBzxOA6W2kVqjK/VjN9x5QyofdHAmWfZl5yWP80H3LifkTswqYBq
GiME+4IwKVLTQjIZMP+6SH/n8dVPJR/djAcKXYb0sYB3bLPI8oOsknoi98MvBY2vZ1CyhMWF2qMN
mfKqbmu73FdxWt/4YVVqZ1opmPLSqs/vS640g2DrA9vFS+Y33fAK+256cGVlfSMztch3AxrPswCZ
CNGzOcpbLlr74v9vuhEBLdtomx3x/7zp3pB5WL9Ebzbey9/4Y+Ntyt8FRmcbbaep2AYujqU/NDpS
/W5KdDGOcgxHCZrp/953O8h3AKmxXZfClXKxUfwp0RHG71KZwnLhoOqmxWb9FxQ6b70rNpcU7Lgd
ZRpCOvzyyPIQWQSVhpoDkt3RjO0QCLVJRlgfPzyOP3VBP+qAFm/Dv30D/FhXLf/hOuw9Td04cpyE
TVIYLQ3RFVnd1X3rpiOguKJHkdCxtFIwzD4wn7w9S3y/oHR5NhxdXDQwx4aFETd4hvnRWo0VVTF3
tMsDqOL2hHZK/MGl/vIEOVSx++P2FA/QcZbf/8FQPE1tnOYaJEA4BvljQ9HbC7Qy/PzzJyg4Zx0/
QlOYps0wYSRJg+H142UobgQQ6JB7SzincM980GsGYIMbQ9MqRHlF8eK3GZBYszPkdhR2t2USz+8b
lGNb5of08ecf6J0nzNjV+TcP2DTMo4HTyGgoCOiBk2dalI0NmMpe0bTNU9ABz/wb17JMaaH9ZixZ
R9cKcuwFeYzTvFEu6e3V0H0u7cRaR3aqidXPryXeGaukjiuHV9LVHY6lbx/0gGRmgmCgSOOO5YmA
TPNZWYGzIdmyOLcIcLxKiKY4AZo0enjL6KFXOl2XCKHzqtdiNjh673co1OL+NG5TeJclSImff8h3
xhygIwabIXVEpYu278fBMPFFzwKb/KrKoHCTiFNRjS9+zQP5/SVSiqdAQQDlnqkzBf14FfTynR0i
+4K0rjhxsOx9TpDqpB888eXDHk0OjCBmM4oTikLE0eSAOqkesoQYRIWXbqtmIq5ihIlfiymuDzKb
NIdGHenrbOONm58/x/feKodqiG7YTNCOFEe+KcOEd48mG4wN57IS5qMiRSzQM3vb2764tOKAgAiO
AYgWlRNOq8DlzJwrmy1SBwzzhc1vsf75Z3rnu2XUERJl8+xtpv+3Tz1w8goYNBs8J7P86wXPRO/d
yT6YT94Z5Q5Bd7ie0XkaTCxvrwLVfMhNN2beF1q2H7IZhRVnI8LUMzK7tibv89dfvy/HEMIQ3Bwl
o6Mr+lWqVwX9yFVAcI3Hc0T7gmx0/etXcdkvCZZUF4Xr0TSJ30rYaFKIVEuUvinntKapoznbv3EV
lwvwZjDzHwM8Zqg25AJVSHuasr+CyxNtnGquLn9+lXemWGcp2VnKZJJ2jkEBmjGLtMxYWdhYmCQb
0PLHDVfQG9bsX78hl5cA+S71PPxQR5Mee9dSwT2z6MfirXPGxF8TkFV88KYvE8bRm+7qkq0LA476
9vG0pY91Bn+n5SqN6pgnUQNGItnIpZReGzfkWUSY/+lDhO4HE+Y7j5LATg6u3Js0jeOpDDBnCgeX
w4U5gHQqrSbbdnDd0Pvl2geL1bIYHd+kYVEsdSxdR2V9NDeTVGm3I0v5qo+LLdrjfg2w1wv1oFtp
uXFSNagGfz5Oljfn+IqsBbpls+NhVTiaQC23cFrioTn+TBI1SpM164Za2gf39d4jpGiLnps+uakf
73OAmlKNHGwTaU8v94WP4LRrs/pi6Dr5wUv83jixdCYl5Os6WvSjlzgwSVvDckfpRlfBwSUN+ZDp
3bBzmVzOYgkjzdCS9DN5HP1WL039g8u/d6cW657kWTJQjx3pRdGaObJC5pBs0WxoZnqu3Lo9RzJT
fvBQ3xssAJkdS+ECYDN/9N7lMIaEa/V8dfVwOfr5J3rDCEvr+VX5JIkEOGJ/dazYOpskoRBdU9Rf
Kv0/ruldzgzp9LQQwWRKeju+cYp++Nf89svOwWbrxLmC/YnDmUe+vcqYmARR+RzII1GieyJIYFuk
vv0BueKv3xNXURYRh8zDWBmOrmJRup7Rqps06yp1E+uh+7UrhvZbSmDS7uePzVp+1tt3DCIk+HhD
uIipjGN6iEHWPbfKCYa9oQ2cK3IIcJORxI4Uid66RFNL8m/oUHZDYdnLZmPxj+kayqze4ljqo8fZ
56dQuUDaSqxWb2qIfMf2NdL7dN6OQ2U3tDq6jDqzzLIHqi0Up3Qk9v22cOvofOJwT/5H2w8ErsVa
9c0N81R6VOXAY9q8stj9CsP67E8thIOEOiqF5sjM0m2Lc/HZV6J9RTiJu8/K4y8F2ZzkAOioShFF
q647NLU10nfJLfb0LST1ZhvwiR9Cbe6yjZFHFkkEpHgje6yCEx/FQ4IEivrtanBpnywGSHynnQSq
ttbRjzm/5Pj/PqSws6BoUthZ2CYug+GHY1Y6ou4LA10Ce7OM86wrHx1k0IcPvua/fstwA5h2LHDo
zN9HO17yUYrGFpZcxT00v1ga+R6WKDkDWdp8NKLeuRRtYeXqFF14F5dJ/Yf7iatIrwvoaKgssnSH
JJgESTQwwRqPMPTxn9/XO/tcW7D2sZfnref4eLRELHXEYkg5QeV2aX8dOgu/Z5KW7hWpK0O2YnPW
N57tZj4GDBAlJG0Z0zcZNhGSwyS+riy3/eBRf99aH71RPElD0O0z8MwcVx66UpptwR6XOi28y7FO
I14lq2qxh87JVz1PyReBX16tpBXbjkcQ3XhR4c5XK9PhzODhUcODTbONc1hqh9jTRkefPpgu/zo/
83WbS+Vm6UhSqnn7LRWOUTRkpFs8oQwVQQX0Myk165VDv/EyTEJdBGHcvfz823pnXhNs/jmNSJsF
3T36suwwjfSwoP9eFpZENQtPPdMjsZ/bRPuALvLe/TkUFHTqUq5jGMcDXsQx56vcQtTFQVZ3ZkX1
f7yuo+JlAqtqD2DJf/3mHLxq0jE5gKjjiVT6mZXFwVIuISpi35SWcZfyf3pzN4Jj/PVrUW5yGfOs
45Y4epB5Tl8sLhq26aJEMDdoNA8GWZ5pFSDLv3EpRjJOIYpzvGpvBwquclw0BKOuZlKT93amMzpS
Tm4tXey/cSXGIsJPXh/XPFr1hhlUP6VetrKTLrdocRfpIhGWeHlcglB/frG/bi1tevHclG3Z+jIz
vr2t0Kbrn/vMR4ON+HUazXnLgVk9//JVwK9znnLRJdjy+KAjgkz0Aj4CoT8iu0zqpNjPepP9jZsx
cODqLoZJJAvu8jL8MOW6OqkNSCMpClLWOOShIc9URB7ur98MuxI2JS4HXV0c7f9LRRadgZBiZbVN
fz26BnkQlWt88OIuE8/R7EkCiGGaS1GZ2u3RvViDXlhtqkF/CJGa9biqfdFdoQk9KzRKKT+/pXcm
JGYhcoQoVLN42EfvUTx3kz9KLsb6Iu/xbDlbl5xMpBXGr1e2KKVyeNc5aZgWmpS339FoQseOidpF
XxA4Z808Osi2m3778xt65+lJZC0c0NjLLW/S26ugnQ6KeOYs46S6vXe0ujuM2WjeVK3DwiIH44Ni
6feZ5ujrooKm1DLyuD/9aB0Z8WvQY+NIoZc5jVo7T4wv9OHaE8i98fUMhv9blMziRkxJoVZ90PV7
4pnN3a/ftlzeL8alCRD7aGjOUo1wpJntq6gk1CCmW2fHmnHXtnRkJ78dPngV3nvMzBy6Q/YGyp7j
XUfGOwLql7sOaj0/wPZVpE6H4W07kynLhK1d//z+3hmndER0jMY6tRmhjiZh+vkUw7/XibWm2zoA
0deiD9Bt2+r+b1yJ6hnTiUKpJI23AyiK8SvYKX3BFo6tN1jCIjaxz0/Trh9+uXRhU237LrUyvs/D
by8FQ08Tgck7XenmVSNz+04LqvlcOWDQf35Ty9d/NEhZuFww8UtKtXU82ePhd2PD50rowJMrVgUC
6LVpnZo1TZrQhreA1ULtB2xEH0ww7ywzlLiocUmq/DY17bf3WLfjkNBcsaBCj84taxHAjzScPxge
7wxHc2ly8cnZePBPb69CScMlnZy5xcEzuqRj39tkgKwCcnxBHPz6BE39gsmSAoIj5HENo5IzBzOD
OVMFccla4OIHDhP03bE+EMWmsg+GyXuPkE7L0kmk5UU77+3Npdh3liMdgVR1NX5KAxsPDWyQD97o
965is3jpzPRU044XNzZbCMVyxn06h7eJr7oNwSsfHQ3evYih04Jhj8hkebTDyXy/aCrCqYFlhNO5
Ir77okaFuPn5aH9vsqDqT3WVu4F0cDTm8kJWQqscazVxmCWnQZknY2XGayz52t8Y3tRCLEn7k47u
MSgQ0y8CIbBVaMV8lEjB6J7FnWZ9UC5ePvDx68suntoO3ThqrEerdF07CftaRsAYFdE+qK0AUI9d
bHs5z0RaF3gXtfL/sncmy3EjWRb9lbLeQ4Z52AYQA2dSokSKGxipAfPggGNwfE7t+jvqx/pA6uwS
QyyxWbs261ykpZmSAgMBuPt7795zzzv9h8nAfbVD8sLVOb1xPGDfYv04WhGJ2ME/pY+8wlWhfyrb
PnnMhsC8qgOi2d/6zfkce1Cyrku991vRAvQqyVTvcFwcV5yNlo0fUpBS+9lCPv3nS/2+JHIpxu8G
XTjKo+NjPRku6UIaMh1rDYcBzlOnDtGKO48EIHsgudZmuV9v1pHh7s1Xpm7hQMwCwkNqHL3PmAcW
V/N7C0uzE+8LiuAPxM35H6lBQUSkxCxtOe1l0aJMpjh/vvbvrwYFIQcwxjRM0ZkRPV9LgrrMVUV1
sZEZFqG1MDtIHB0nqvGWVy71+7sOz4fDiEVF6Ln86/ml4pj8BEAGRBdpg3dd1JM8iSX2yz9/oBeu
wmkcQQANXd7542WLJmubz/hEqJnwKzvK0UJ+l9dEBy9ehSnmeijgXf/RhPmlvvCx6bIwcxw3S00e
XPhFaIkr/c3rFiKdVY3N3J2y/XiIAgupsozWx0JQLfrWkmOAqxVvVg8W/OTPt23dEJ+vKFzKtOmq
297akDhaUVRqTtVEn3xjVn12mwyD/16lcnhMcLrfsEaT2Z4SxPTni75wF6k0EJQ7xNzoLM5HTwQi
pjLpZpqcKBAfZrWgvx615OnfuMoqSXFp7hgcyp9fxVAayTzmwhNBGb0jpdGOGAqp6N+5Cksy5RM1
3/FV2sYleAcZ4qar83jL14aEgZiJV67ywuvKArWWZutkldnM88/Sc3vSQpqYa6cRdaFlLmi08cmA
kZ9eWXpf6NqxGlIIehxpOGEHR7vmxNQM8yPPuPAaUW+yRq+3mlcM/Zopb5zM7ACfs8l2t72hdREB
QNVXStUgwOJvd/tSS8ut2znT+7yvTSKqlP3mNvG6WhMDhRiAldM/XjbdRtkz52XsXUN1sBtP5zfJ
Xlu1fj9JchXeBxo+jEu5mc/veNLFcQZI0dogYHXvLM+rIbItIE1LortDNsjsla/4hZfCZphtrgMV
qvDjlqDyZQB6la+4TVz9YiqtZZc6uXploPLSVTgMrQ0FqjbreKBiYkIflgyqaeFV1kd+jfshHl57
817oRa8LMYpkZtv0sIyjY/jMI6McuU4xiNC6qHLfJTuvbj/0nYRO4mVJfUcqeAtmpIYXhBTy61Kk
QxFNIylYuKGrV1a5F14fOg2rUozeEy3eo0eG3DmnQKrJl0lx+R5kWbbHzCA/2HIxX9nUX7gUmw+9
u3U5WMlcz58bu/QSnAloO3IgcST29OW5q0pIrkvcvfIivHQp2lBIUVAJUlIdXcqCm/FzBCcaXzwR
ztPvoXfDghjL7DUw8Auvg7Oe02kGciijzfH8Y5Gvo2KEMHQ3jLg7iGXOyZrxAkgfrrbrAUO+/W1g
ZkqjlTVvLQuPvrHApgLxjcqmKw8qPAeidHB11b2y1h3fQe6ZQ8GNJ4nmBX3Wo081SYYRXsdV1MAc
SABWiXRCjW5xBb5VQ0hWuL6qE2j381WZx4+gqxj7ETbGwJupHWp/Pd/OvWxfOQUZx+/3ehlawTrH
LIOJ83GqBQi3ZcTQusowsedWzr6AEW1lZUSIbDh03nYJEGEXJCCSnLvDUvBx0RPAAl1Uma+Rqn+/
u/wubPF05R3eq+MOilmqcUHjvsoJSlziCT6ieoSBAblTvvFxWTVy3F+6KKgyXJbP54/n5GIgrzIU
GX5FFnDgpv1Zb+Lmfdtev16FWQOD1h8TdvvoRGGVpagyXv2N6N35wSBY/E7Y9f2bL8Ij6dpITTlj
8mQ+/yhKDCmBkTrA5gCFP3CMPrQdmBFvvMr6fPB4GFTfNJ6OQxBcUJL1PHHDCsvHKsW5Fu4w3uVX
rmIfrxu0BIGVsNEQ08J45sfz+suB2eyBmTLUxj+D2PlLg6LxYazwqcBeA+y+mF77XbbB/LFo4+DR
mgzxaGVNzlxsygmHT5GvjRvCjutuIxpPXbPgOeKgg0A4LcdZ924xprZF6Nat1+2BMGknydK0ycHL
Wnk9GKM3hzAOrPaEM3B9XtcYBzYumRhfVEko3TZLlHaogWcYkbYojAw1r0pPc0w3+y3BAt4QdSZx
56kziXYj3FR+tjAtxNuqJErvAKC87UL2EP9Qgm997CHKYJYdq9wOZxPoxa7WywIebOkrRdBZTM5c
iAHfxEsdDAXQJ099IqKrGULpNM5VyosLHaeoc3NXVt2CU0lXS3eCMU7gDW+q6q6RQ/rBBzGhwA0s
2UXVCetW98mtaifTxoJfCpxofUk+9H7m6BJvfWeWFxwIiofJl2LeARy1jV0XzEZwIfKYdS/NzCY/
wUAO+LjjZJfsYz+3253lz4G2KWxzWYg2busqkrNb+xFh1+m4B4cG+B832Qwayl0pPTikyrNqZo4f
Ac2s4NPiWoM9qGlAW12YK4+t3hqfLDWJMSzSGOz6gk/u1nZmtz+Bb7F8gd2K5I6EjsEMWd66Gyct
i2sb7D1QpHiuMEFX+JGnvGtiCHqO7W5k0XqEa2bExm4SvxQXpmbZ2KDrHpCH4xafdP6b51yO7qHX
itVAPfti2JGPNnZwAWHAwnuQfRlJwjM5GCzIsIl5nMg7zfRWaBvYAO4TYALz0xjDnjskQ83/MXrN
DKDXc8TXGstffIGyainCytKs20Qv9HlrVnl8R0jHGB88oyVBboRE0caFdZKrIQDVaHenuhpBTSKb
20xosR+UFrufaOH3YJNcD7+SZsmpC+PFyhkBZWKCtJwTb79BllbN+57OxlfQmwWm1Wqaedh98IUs
gp32xN5W3Bd6HLSAYUU5hD6KjzkMgnR63znjQmg45qgWUJpY3eLwCjHjkmuYR1S/K8ItGb1PY98Q
mLzw81/GcS4hwEN7OK8Dv+uxuwX5AbdPGW949ABNkzBlBJvaF/NXOZfeE9nuDnv3rMPosto8vZtp
NtRRPLlY1BDa+FGpNx2+dAOMF3zdurWxiebtkG4ZVyznnQ/m9goZhfuYdhmUG1iMjtjJwpVy25BB
mW1sUfvueQ4Nbrpy+s6ybp2SvGPg6CrhZRClTMLazisrKl2CXjcaqM76BplE/xkykK/vsU5kJnoc
fLDktvZ6dZEtKYwEUpaL+872IW8Q1+4skD0zdVf2ShAWVRdN7j+IRVtID85mQKAu1qlDi/KwZlrX
j587DPD4bz3QAaGU9WhAUGvTftPPY3c/6PP4PjFwkW0C7sVJbeV+hqiv97PT1hlI8JUGZCf4wITd
bnQyyXnKSyCcGx2zB4GMXZL5hCl00lsh4/F47qR6ZRzybKjPG4FJDzJ7zpe3lPZDVbn6B9b//qGV
FdMSH8MQ2cBju8qX2vZzOyqwXBagk2CLK073Kas60BMJueBXOYkQTjiDUUk2SEf5Qwdjx6c0K5Lr
UbmZ3ChpLgPZhCXGJpWDmttoU+d8h8i9S2yvfDRA1F8T/gh3I6vILN3jhuKeJHoOZ1VRHsDyIwIZ
ON3iE/VcBbOItzLJrCtcbqYJe3SZIL8rs8awl6lgiiRi3+RQeX2pku0s28E8oS9aEiG9BPV0q2Ao
3iQGiJmNl3Y+ljVghavnThoPsWEbD93AUnA6GM5sPbpuTSl8Msbkee9bH6i54v2dwqnuzM+aMY41
639meiGKTxBvvXKKa/ppPJvC6rDiEWLscrMNwuA2Iij7m8yDxIzIohj8vdlT3eDBDqBxYMVUl12w
wL1xRo6jIeQmMW8FAQgg/OL2Nls8HaQaGhrn1E2H8RsSrgXoWWZNH8ilQK1xN9T4zE6E7OyPFdHJ
beeeDrpVfQd01KpNnDrLKR522F91EGPXWAdN5pZXox/CgXoeOK6hUc8GkFeycLRIl4UcDfZF1KZ/
4khNN6JaF/oDQBJhR7mm/CctRbnP55vLb60d44ROnNmcdz3N7oVVxkbZmzWjetSCJv0IcUVWm8ny
S5tYV4c+Mf5HCCXL0uY8wBVA+y3SY+/9kjE19wZgTBGSfFKTNb2Avqn7/O42TOlg67hu+5RNQzPs
fbQ4deTagtpjqYj3BlE4pUAdq57mrJ2S18t9NVJyvYNq3kxzTD7GVGQ30sjANrKFQTmRPjSnMRDB
B58M84Qv0sXYivVuAQ8EP8vY2ix5N+2cGUD/iqG1Qw4FxI4mwDYApuiGdlbM7aht2gVK6MHJ0+Bm
icfZDvVCiMuhnLvLQXprSnW6wMpEBx+Eoundax70hbgMuIPNF8NKob/adPHHSzWj8rvo56KJr5bY
mMBJyiH2vkPOA5czzK2vXxnIYvNtj8XEfphLV5Z7HmtPXumDnbF2GDylF6aLwxcVvJu67zO7Z+3L
XHcA20ocgHvfm8VMzuqgDWJvdqXkLQRylF9opamM90EwOeZeIyLBPKHkaQa4HWBDdoS2TM4uzvtk
CrWgnB67Vk7DlcoH6327xDH+5rkit/xAFvJobGNYkOxLNLnrz0M2Wt//fIg8blFaBqMul+qMPWjV
Sx01Eyolerthh9mQiag/JqOj7cBS2rshZg/zMXHIjQsUZv/nq/5WSK1XZX6+ztJpZdhH/Z84UEPD
M2dveFDrNc2XXW5Ore2/cRVMKfSsGYa5x53euRgmrNGs7ENd+bu+mu50HZLUny/y+xkc8xaVCyZD
ZPl8nOcVBd84ETmusjcIXIMNQenDfd0AMiX82rsB5zi/8qF+q/tQftFi0nH8MFPhG3t+PY0o+dib
+FBm3xRboqcJ6hhsiVIKKt+fP9rxQIzyAg3n2iRAu8SI4agFsug+geALmt0Slhc9bAtFrJPBIfJT
17pk9cp2+dKmF/B329PJif0vf77+70/Jqu/k6ugcTJ6To+uLXPNqzm3oyAmu2CsVt9vJYXb656u8
cEP5fKhlkLHQsDge/BI73nOg4QuUamq2qQmgt7CT4spzp+T6z5d64Yau48W1bMf6wuzt6LuzDJRT
Fu5nD501JzPXjdzOYrW3eUx3nRsPp1nSm/jD1bLte6Jt/nz9Fz8qsh1a3KsS+FhFMxWEC6dVTyGf
LcFOSMf6KGILum/ZiTe/4XR1acTwKXm9Kemef9S0qBtTkdcEiwIJhIZlfi9aOb+xSccTylWY7zGJ
WDVjR930diDtmeBrhNgdxHN71vqt7XESVFMcvPkDMU1h+sTICO3bbzV9J+2h6GofLU4W5NuFMc6F
2zv+tz9/Q78/8utVMKJwFKEd+MNc+UtFb3gGR05ahBvodc3GHEF5TXMuX3nkf29ksf4ix7eRMeGa
Zurx/NvJMh+5SMJltL6crmiYeMTYJdWO/TsYo65v/cu5nweOhuN86UK83TaqKLSNgzoIo/04MhlI
MubhQf1zevX/3Kn/WNtm/9oCv//H36un5w749Qd+OuA1w3qHMgFElE13E7/7+lz8tMBrhvuOnRvr
J2sKf4ZA558eeOsdCsfVRsXYg+7o2hb9ywNvvdNxAqwSSw6q1INvYk8RfcED889J56o55d3guWR5
Y89ARPP8gWr7mRCrsrwxAR+1G41i5aGGln9DWHQJu8XJ47q9Ii5dBrfeGECrA2Yb3OpMsr4ubQmD
MtH9/HRpfZKC+tIv7yxF3E2ktXlwUoI6v6M5YOp7Cw1XBOxked+4C4RZnaowPRWd5mnnAtFwfpjU
kH0c2AsfOmPyx/1izuS6OF3ci4tMS4HGJVWZiLAD6CWBCo03bhEPUHaF8B+CzF+RrFlCJwAOoyXB
RjajgZthcavQJnsJXGpFi4U3Ez39hjaLvXWhQcjQ77TOCiEZMxxQflDGnBqpIXf8lSt4WVjAMDvB
8uE3evylX0q093A+IE0tuZ0m26QmISaCZrVOo2kX0EexVb1xFSEeu96VVIBxMtG1c4p+XFl7CIpD
OY4540OCFm9bXdqXcljRGkIsjrdphtEOwsUOUuiHTkfSYGWIWUWGJP/rxLJTBZJ0LSktGVRwtKTH
UgMs5G5qC2wxRiA0EHrzXI9h2+WZsV1aE4K/ZQGb23h+511m2vIjAq+ljNenWJ8PyssLM1QTozUI
Sl0xHwjxA2cUj/TFR3sxvzpGaid0xtu5jBKc4hD+LYhEa78n10PVTqzgTlmYEwUQKPdQFAPtdX/W
lluiNZRufOrNNLM2Q1tg1R8Xp5AHgyw9gIMu8ZDIrAdCUKZ8ljsvxhQNwTKopq0JZ+mSwrE/pc42
SlojyTwS2hcs/rZvJJCYIjcg97Atm8nPxfb/V7T/MFfTzb9e0h6y6unxafjHf/7K0/vxMz9XNYs1
yPUtG98VexFnBOuvRc103q3CP4Tm7IAMFnUOMn9l7xjOOxw4DM7XMxTa0VXs/lf2jmm+4zBu4CPT
1yPW6v1+A9oDH8fzVY2d3uBoSA8fRaCOzOGoTMEt45MHR+vTaFwH/HMzxLL+kACthu0NBD/X9vTO
cuMip6e4E4bVnCGL6W7nugnoqAqGQ/AodpkgV6aKAT6cBLPenWXt4NDEbdlgM914T3zAHf37M683
aTq2a0yX72AjiYcK8ZLIw0rrlrM6TdA0t7jpB3r9NiFucOH7W6+Z/N1Ato6u4wbuYj3Vbnz8Ifjr
PcEz3rKKfLH0oTxRFNqHzh0ImUiX+oQksPzQ8r98aG18ktvJavwzs9FcsqlsA2R7Y4bkYQAiTfQJ
7pCRRkSO3duGfBocQmrc6oavVN/QdoVr7xcxKw6oat+OxzMuej2sEzBV33gdSWRWvgJM0+HMI9YK
5qciHW6/pGacfbdmnXWuStIEXnMTG3u7mQHy6UsvT6GIuecZ3aRHwXq7yWe/oV9mf6hRHp5Mqpj2
0iF6hyikYFtXdblLS/2QeTnBW4MzeLvOUDXIXhD6kwWQWTNBg87L+AUO3XTTmqq9EojuoIjnwaVr
rzS0glQw3YfkBar9I3lUKnTbFv2pbEg51RoaDGXaXy+BhIeiWfOJoaf9lSHA8879SL6K5rjovQqy
TywJhkEjV1vUiXE70oNtNu1Yyy/dZGACyXrjHhu8fabc1Hoou0DbV3lXHVLu34kvByIVhkzqWzcz
YZC2sm4jCTKVBpNtRrrnnA8rdjUtqoV9hBZwQVtBsAxP6tAGepvCHm3tLiwCXYZOOy63UwbECXBc
f6pyz7mp/FQ7eG2XRSCmnG0Lv+vMV9StunTsfUKcZLVxzZkgFaLWvjT+3Nz7eVUdCl/hNWpn88Se
rfw2Zwi0qxawqAXrL3srucVpQsJngF/yxAqYUwg+9aVP7xzXpZ1Q6LdsONvZKGjEwKU4nxpdOyPn
1OijKuknd1Mqx9jHXdk8qmka94jN9L0YUIcQrjm5B0v4+kijnv7sBJMxLIM4Obc6uZyYzEt4rv3i
rKGZSDGObiW22ScsjaFUOmpPhgr2HuDDmKHEpH0KSqOOGmqvfTw0wSNTDfFRs1P7Aw8OltLFK6Le
KeYbhkgO+P1GR8Ut+y/JYmun4PPG910BbNDpsjtSsb29g/dz0+ikEugpAukJsu75JIw57FevcKvB
IkZa3e2cRCdhwWkMudH1PiUlzkq974wfxD4IavvMy9UNFEdAuXWd3UDS2o+zRlJ7Guy7ilQlzaku
ZxqU9Jy7cyTFBzmJ+oMH63LPY3DpOZh5g/qxMZkjZKI7TK7Mo44pHjdsfFCgFi+WJiEhxH5aHIxQ
Q460KBWKOTLTxA+GFnhgOTPj0u+Me2+23U9Ik/KdRY7JwexINvCqR4zP+s4kweCSY58V5tryxeq0
8Wkay6siDm6bptm3Cokgzs3Ij5OrdFk+VkG/J2H9phrUIxvtPaEeH+Oqg36mVTufIMCN13TEtvY4
DvS943bfKdqTM8Dw90ZJXDHielii8IznMnmKTXHlEw74gI/RBWdXgocz5/Rb7Lbvg9S77JtKnJWz
dtdkxm7piQKoyzTq3YwpWnbiptq9Nk7etWlraouF+25M/NDFT9paMBabNr1OPXFqQaPc1bV+qg11
C9XDOOcsvR/7sd9Iq91pWZJvifVjufCIauxb+wPG936P/pOlkWIuu2W+4XxvbVHutDWlyI7JD3TV
mV9y/wDV0ziug8tErsOZGoCjtzhAWb3J2drGzJzKCubtMvjkDX21LQDklqDpy5px4dNCgx4YlKfK
bcxTOKKXQZJ6DAR9KG1tsBy60jn3CC2CWFx+Icr9W7ZoxBGbTKLs9AII6WmWM1LBMoT/2Um/JJIT
uEhu/bFGDsLoiMnBNvPjC4uxR5RO7Cmy80iXdyXjJPcmnabbqgxIb2YY6I2meT9ovE9Dll9Vo9cf
5tQwQy81bybT2urBdF3SiPzOxNbgEEu0eSoDUJWddgl8laBzl9Oax1+wWwTMdBduvZcFHNcxBG6l
zbiWQT1c0JFgH3PxzvJ5HEMmQR+BzWDBZrDFbltXbFqy/5AKoNKKTLihN0aI4H75zS/78n2g8aVZ
HT8bMreEXplL8nPNSnzxmdluso6+WlwW3delZ5jQ8EmJ6tXEviFkyYuScUoBinrM5m4Gj0zNdlmk
HiJPD6ad6QXxZaMW8IkxPEIjFOVUPg1yzD60gn9HWHjWOSHjh+kwKJJEhOfeDGncbOFI0wyX5EAO
0Hg36aLXp2ZJkRT0JIBVYx6SiFOcV5LEAnsBsFoEdhaSKV3v+LKdy9yn/6zxwmkk5IWGKYqdq1Cj
GHKeH4VeuVmUS0vf6l1HQkvSi3YtLFpzPu0lnvQI2O8431Yu2+Bp1kACZLhKxUGYyzwQYzXnmQmk
muiJVrThNBnVLq+tgcxLVPLEd2RD8+gwVhQdUb1BE7GzhLgdP+uiR2QwArFWhX0354M84cZc6ySz
eWKIgkaHbeiILSDQLTK5SxCn0P7yjnWbHSBsZzjEdmac6aV6akcFhD6QUTwzSSBjJkxb95rx4hQi
h4N+SnEULqPgM8IbbuICGL5Ohqn3I0fLqOeIr5AZ0LQEoN3VxEisLB/ztW87xK4f2gweOQwxTyVa
cajN265e303X0lhVmpLUF+1JNXN+5TZ9B0TRum8arNdDHySh6dRJqFk4YVTjfsyEukjxlB4CKpsN
8WxABrWOgB6daPK45Cm1iyTYTIVaothR40nhA5KvoBh4oe7EKqL5OF0UWpKSWE4sUokpdY9mlD/t
688WYzSyqSZXg6GAbmuL1CQ+b2w/voRPTqVEh+bThHL6jOwP+WH0nAcvFWLHJFc7V6P8Lqpix0ia
lHQeSQ3B6wnHMPch7w0PFrJNltbSTf2+SYOd0TX73lt4jPzIdue7QsViV8LT3XaEYoRErpwFmnvv
2FVPfpnKb6uKF76jvuURaJhmuiCHJ0dkT2CGs1NVCWDyrte3VHXd+EhccSRp/XK4AezKxtbWauum
JsZ1SnCzBf4O3TTU5FJxA+DBuoci4fvY5pqmQVSY5gIVVo3IRNwYgtM0eQplxW5j2+3SnTVyJqrW
YvzdAZ9VolRhIVUm0JQXBIzvmDdUamcmw32iMnieWqpZ6LRSgokvfI0Y5w2MezJ+vEzpN3puaHpY
2W7f7SqdPOtrLVGW8dBb+nwiABQgcCDuumo+MaGkkEW2XqSXRqvrZGlRyHvf2jqZCFch9CAmOrr0
JrkXRT99bWTijVrkmoSQM4JGRHCHRyz5PhuJReNgzjqtKnmLSNgoE/jZp6B8e7LwuCsrI1t3z2pd
T8VTKwlyjmYN+sxhYcqeMyDTluwjDRIOCi5sDaLfNILJLJFmh5hpfIhF2D4tJVVKT7FhnMFgRQ1Y
qzUfy+1j9yyjBeMnm3IaRzA1dlX0Z12Rprd91vaRjQpl24PYHc6UGrP5lELd2KjO8ruDmWpOc5JU
QcVnZZzGht/UGtBcLvHoe6pAolKpgUaCKwhCOzcYYvacjqvYvHRcNVKTmFo3nlh6XN0GheM8BXmV
0B8AGtRGjOPyYWspQd+gXFRPWMFgLwSRufaymNf5mBP4R2eE52ti0seuldb9Q60014kaFwlHmM+t
YZPmk7Xm/ZT0mndad0hotlNtZlBJjMAuYAj3edcekrmbtffQS5YprGbh9+/rjGn+neH1LNWWhzhz
p5cBxEfeLl2SAj5MpD6IrJEl6Sdusea8JBkp5WMntH3dNHXN5i8T9wKRSWadzoaJpjuhNVZGUHlc
zr+sGd1Xa5QT+06qkd8R45Q8L6yYaWkXB8knW9bGo/RZeDdNHXcf/axUVcSmUE2HuIvf6xIHLc4W
L5svJmfpD8goFuOrb41+v9dnpY9JKA2DYmUj1ECqAi7/S02y/e15udzptJEx6ofZ13KCIjt//KTB
YG+jHKZ7fa2LqWWbrRSFsZUjUyhl23uhrREaBFTX2Q5jfN9UPiNT+sknUKydUK67DUP9ijp2zEKc
pkXk1nlA6JiC/kswDZouczjxF0u/9oReXJt6N4blFPC9di0BgDhFTfE5mGLjmtaY/TnGB0vFxPNp
DEy+tBTwKzht6NYDqZb3AJDyKyODoR7qkvR0RTNujGisMtBM1aw/BqVrKwSpmFr61pPBQXAKv6PW
k1qEA9DrT9sSvFyULmo4Q0rgEuhG5G0Qz9IMXWHAKC5igsJPx8CvS7D2Y3EL5e9RFqZ7kUGc2YnY
gHHv25eLCTS+5AuoScgisYgUtzS/6RMb3k2OorLyhhlY9mSUV12Sf1ciJ/MtaQoC3doUTjCS660Q
8GlGeNrNhpzG4VGz7eHnJPNNjar/a2EOgML+1II6KdPH/m+fsi75Vvd/24CZ/cffSZB77J+1pNa/
478b7a79jrkYdC4a6mT86Ctl778b7fzRirT0MaMYeNl+ULX+CnnwiXLA4LZK/lE9M0r/n56U4b+D
rw09w+dhWdMh3kSbfT5sdoCHQYNCUKo7zEV1FJ/P2+zIFbt2BuIZ9TaqP3uiPieVkT7ofijV91/u
1PXP5v2vzNnnw8Kf11pV/QZOAwfv+dGwUu/LBahNHkfUZQMiZiodV+jtNkj7T3++krlOB36ZHvz4
WJhVoQatRF6Ymc8/1rzUAXhyPtYyETtoBWej/6mu5ikylF3sKiKNN5z2T+jUEy4wtfeKXvUS69cp
HOyHyvo+Ju+ZMOZbR6v0CP1EH4Pmtix60aNNyFD6mtz8qC/44/fFI4zGl3bmarJ9/vvmflc5nIMJ
zlYWwXG9YMefwF96MAcQAnGI0xjMbP98l34IoJ/dpdVBBvbFBlS3Ymxpl/6K30Du45SkUgdIRH0n
9EVzk4jxe2kG5Y07dxcTZAJsllNzkWKuJEUD3Y1yg4uRMKGamSOKxDxi8ndDvVKEPMuhRctqk4iL
diTWuphIRTPod+H33ajFY9JQ1SL0k+BBsU+QXNl8mDr3Zh77mXpMQ1mYLvYPrOfWwfJREDAesU4T
E9fGKuy6YO3ntLTX2/Ku7zQw7mP2it/myArDM4pVl5nX+ohyUuSf57ekm+aE6kEGEZm3c9R57DSW
Kr7WZZXBrLG9aOiT+0pKNzT6+By55mlJwvuGKBH3lfHwD6Pl0beDBnU1M8FHpK17NIombMuzK+ru
SA+yZkPUIlHZLRrWvAKJsQhmuGVJdFZmRgVdL+QhUoaKDh0H5Ds2q+4VF+BvK8V6Z/7563hH2onA
HhqvGJsAKn0LcN8SSTRaXRBaw6duIpv2lWeT+3z84XkuYYLQdKdXvo4HfxlbZzMhBRYbYSRETCr5
JMdtwo74yhvww8ZxfBmgYqzMaGBQvq9L1i+XqexWlezpQURWQb4ZZ/lgzeycXjZcVBrN7iQnS2P2
rdM2tYhWMJxT5bUqWjaulxI46JYU643X7925et8CJwvzcjzUtffVqjHgjcHFUBrxxTJRsmokN8W1
OW7bJttrtgbOWPUayaaX1pKNoUiDj51jXHEYt89atxQRuQaI2KFZbYKsbajLmAO6lbw0FKeObDgR
CbrCOG2oMTRvX/tphV6h70KvjB81Pf+Kdfdzkuji3C8RJgfJwtRL75CEsqQU2UcSRhEFcu4g06df
Qq6TbouaVmMw1s0r9/nFZxmQBDNj3C7gCo6WfpqXYnKLMoi8slRbIl+JNKduItLhIB3tNh3T5ozO
t0ubgewZL4kYCM9R6fjhyI/9nJ+RIZV8a17Yh9bF9LcvfR1T01nDsHEMgvCCdpDgofyISQKt3LVD
jNaVRvWXYNq0PXOBNqUL8+cH+sWL+rjWV5884IGjjVZfpopFgovWaHGlDIi9GOXG7sTFknUe/p8c
XW7++c8XfXE5W33jvEDgXV+iWXr2SAwQXWd4ggEruK9mil/uaTMS7gmV5cFryJkdG+9B6QWtzNE5
+D2xgK/8JuubdHzToeZyEsJoiC72aDWLpYPTY0iCKOkmO1QgucNYZxBBeApTd5G26IEtOp6UR6cx
/bRI9NLfmp52ScE5n/ouCURUJ/Pc5Yc//2o/2ELHvxrPpcdhAdkPONzni0CRlUmCEsiPguqzhQj9
qlSXijLLmVyS2wKDl0dv96SQnFhWuBDUc4Fyh9XCyYZtXjkyKhhCGIY+bpTZdZumDT73leWQgoT1
NLfeZ7TNQ9jlwX5G+srQyNXhDRHb5A909vIL4U/+ltRD0rUhUwUdyS7Fo6tjI9cUT8dcnhdTfqBQ
iZk7JOAOGiQBUhMtfd/00WFZo8OniIAzlnPCyoWHb0CrwFbWSX+m6XTGpkrLKX0gKSW4PZAAkGey
JATxifImK+xXsBcv7RRwePCresipmLk+v58OaRgYfzw/gkQyRtagMbqXW1NmH9Hudz+XljfVGP/L
WLnxWyeH7tvfSJXr/7Yb6q+PMmvq/wMBc+vx9V9PxaM8eyK7KPu1All/4n+yLrDK8vSBwEOPy9nm
r/rDNt4xjoaRSgkCsv5HjfFX+WG+o1RZ3aM4jxHcrev5Xzof/V1gOIyxQYlSewQowd4wEV9frX++
eph7adAj22UppgUSIPh5/qhAUkoG5m4EZhkTmZm+K6Pcq96utOMqLLscsA2O18eFh8gRJ06Kq5AO
o86TpE8/lUZnvrKtHGuWPKRSlgH8hNMjDBSsekcPfjkiJDGZxWyKQeKelGmnDJT/sX/tQ2rA7suJ
LhIFOhZaeNgUkhZTE12WUV63gdsbGzkO9W2tJqT3FcVaczHG5KSfikLHV2cl3ezt6sKzpm1WNwQs
SxkH6FTq/2LvzHLkRtItvZWLfmeCxpmvJH2IORRz6IUIhUKcSaORxmlHvY7eWH+uylstKW+luvrt
Al0oZCaQyvBwd9L4D+d8Ry9DsrgMO4ivZIS+bYs+AF13ciQxo1gByqZL5/OrTIMkHwlT3l3BYru/
yEIJC8Y2SpAO0nGyT2nXuu3R1MjWE79oGRN4cObenXAbgqOzjOLgpzYK/Tpo1RoZHIM3aeew2em8
eWGRYbt3lO5BcWOyc39aLTJ8qTHK6hGXXWjuiHHrrh1rHkHgZr1m21A2y3Dox7RpdjMJmlPkLASK
RYremMzvdHKDpNzMzo9PzbLcKUWp20cwAh3vuKR5+gSfZApi10rd4CCrANEm+XVpedCNp+odTWA7
XRhugTdr5KHUIu1fszNcgtt4ObuN47w5nRs2iTeMXfvUKkdeqHJz+qM6+RfTwsRQIRTL/qgOV4Zx
vrXCLCcUrX8rTx7I4eSGbAMlv00NCgb+zVh/Jp6g/lyY2n2fTvp6RG5I7Y3vsnv5XYIvWsQhxzA3
FFDC0tDFUWxinnd4JSQaCkaV5V3oMYHmjdWnLThjwv7CZJcQILpaZJU4hKJZn0dlOOybrcViPW+N
TsaOr16sgxn2ct6tYWiSKY68A3eeuZTLGYLgqdifHMA+Bt9yZH9B1Oj8EmgsiVHuVi2JRpI5l7uR
4PT9UPq3Dur/dsMghzLtX5+8j+/qNP15+/HkRS30z6PX/APkBeZu2D041zkv//PoRVZ0gutwQiCZ
dR1xEjP/efS6ZAnRi+OOpuNDAhlSKv959DrOH2DSAKVxiv+ZQPT/fvSiZzpFPyAPYAIAgufXgoxI
LnCDWs0JCrvwPPNL57zKSKX94QP5L2rtXw74f7wK8CveIn2WOA3GfmywMPYGDWjDOTHSYsXDUyKv
IzV5/fL3L/NzdY3KHjkqnygADIonFNy/VJej20g4EvmUeH6noz5nN582mXEMlV+c+7odHo122C66
SlBm//1L/wpg+f7aKLmo7JntnsBlP7/FdpZdP1vtlLh5J9LPNXgHjtOxD3KSLpg+q8tmbfHDlJYL
fxZlWPY0CiVeW7bEaYJ6nmPF0Ha9kFKE13jXKLNrrxttit/id//6bTANAwnBi1inZLFfHlBOME2V
BxMsEbk93pFmAUIKTkNtX/39Z/LzOOv0dUALottAbYeSF572zx9JOeB7nL1twQ9YsQDMbWtxbyws
gvNV0M0eDxCpp618yYn7G3/HRv3Lm8TYgVEAWwT/hzr5ywhHj2Mp0IfR3g0GO4t89S9sbHj7v3+L
p4/qh8rldDvDkzpl9AruScApP7/F3obdkYleUK+Uw+vkBWQNubZ8covt5e9f6edy+mQkOU3nHIZA
1EuW+J7S+8OMwl1D3NpQb5IC5Q9WZy8FFzqlPu38YlzUldv9Dmj8X3yCyCdxpzJnRsv/vWH64RUL
7D/a8kijhwYUHHNvmuPF64zfzNr+cpFwIJpIJF38QCcp+S/3DdomRzklr2KbMr0rvaza1z5kknIp
7DPL7J/sbq1v//6z/N1r/nJhNkXrrM7Ga1oBFn2rSbdEVP27bDzveQzgHgSZ7//GUvLX1+RI4r2C
VTtxKE6i1J+OQDracSgni9c00vOp3MZbYW/LOTGhrLPdcqbVBAGDCOnv3+tfrxu6fmhdHE1coOzx
f37drJ2NoOxHK+mXvr6bXJW/1WR8nkLrfZLk8UD/pu/7yy3BCcj/BHYCO4TrzEPtxzfaVUE61IiT
UIQH8kaEiDsSjRTSS/qgNM7+/t0xkf3l0Ae1TOgUL4QgjaEC7pafX090vVz9vpqQYKX1dNDDVrbn
Eonk9lyOqs4PGW8y3WfNZrUHa6y9OrLSdSPzEjXw0RWqF2/gD0wXTRBWXHU+sKDLzhG6rMZeqq33
485eZcPQQSLgVHXpdDuh3NTbAaFopwPHmmBD6Q8LUc/a70Q8AWTwIyvQaKoatTbyRg3NhiZz8kV7
TsCkbT8H2+L3yZjVRK7aZ+Rnh2JnNyLludVmm3XErLqQ8Vn0KP7WAAsZgka22sfJBJ97Xnqp8S5U
M5uM3g350rV0V2cehoIxCt3c9yN30lMbpyOLYYzbnStIA6642icVToeiVqTzpgQkV4gbpK6uSjNk
VMkeKrMOmeGWt3NPdEa0Ybacbhni5/a+h/vxItcKp2u5la7cE5TtBJeOj/41qpUZyJiQghzxHOag
I/Le4SmFAe/H2A4qRYhtK9fsndPRWZwdy2trJUMV/wQfLRiMioGbAq38OJqLg3oNyRMf4diWW8TW
2LKQzwZWBo6+HZ/WpWmzA9gOSwDYqCXbBsuv1cV2qqetRWuDQF8/DaINXdynUI6zeUC1E35OA3+k
D+rWqfcuzHlWvoqcegnE/czjQnxycJQMh2ZdG+uw9c4o58ggMjjbGWEFhXnZQtBTOTsj43LOF6+M
UIxMFmLpZmmRCmZkc/OYyOZdx27A2NmirBnuWKPH3pnQv+1s6keniYVZ88+p8uA26Dnzl11QtuK5
LI2gYhFVuRfDwPfOVHIz5HCZlkX4kK0j2axZmWo7quXUPwUpxBNyQcYiZCmDyOnaZcu87vHspGep
wwMwCvMc7U43Su9eKULIo9Su+u6Cc51iowEksSZkjVtN7KnWfVMkt3dxHwQA3itpy+ClH0fnI23R
TSGr2CaxN0mlLNiGmwA26CT6p2m0jQfL6pdqb9tGO4OGTYWM1moSTBOZm5O6kjG3QqplGN+48jsE
Zt3Jk20PafpU6Yn51eJpNUaWtxQy2aTFbVEQr3zebS5ru2Ua5adWiwxDiq4BZRncRDa3VahtNLdd
9twRmM4PqQxm5LgcUaAYeu2/2NkkwuuiJGogaiwPoROBs0QMl3oCHrJtjBwRnaXia2hohQtHMhPl
8oJEFvM647vbWJsZB/iMTNaiKIYjbai1S5rZZvDGd1etxyJnoLEH/mzI/WoTSRKTG7HpG/YE45wQ
GCGdnbly3zywQMuyOx6CZbHX3pRrssTt/npNQ3TEiDSaV53NJtLRvrxhfoxWWheLW/OFD1Vxpsx6
xjseGlbwaLEqPufWNV/HeYKmoKRh3bdDtoWfK6yR2b7PHZfJbRUIFX4meLfJb+3BTF1mlaLd+DmN
WQ0NEn6oPPmhh1F/MizN6lk4jRpubV+r4QLRjb6f7MzNz8B9WPUc6THNEVqZFQ/lfbDWVnZmW7WJ
AKjVeXkpa6q8vbLWwbrts8If7ma/sxw2fbSn07HZelaablsggiyrSiwPRl+U7ZF7s613szM4wUcG
GyeFpOPpMrZ0mpuRXo0lj415Rg4NTsyfbju3Epcr9K96D9aGiBHlZwBOCt/8XAS0wTHu14rf2UUO
HBizpcjdldUdTa35xF5xbHZ9IN0k9BtVJiCJyLHGbPp6MlR/eKdld0sVYB9c1ec3cgkKeduYTf+l
NFr52e3s+ZOF8we4E734o6lH98lUoysiH4Dczg85F2Nh+MFdiXTnqyQT+QWQUdcnzED8cidHd/DP
u3TpD4LDc0rYkaCcVKZ7AvHQih/JkCiaoy1reW20PnHHG4HBcTCU87RX69AtiVXlIcvgIhz4CBdi
tiMZpPKyCnP14FcZJ9YE1KLC57VBdCANAH+B6zZPszlzrNY+jPfD2Fh4F4LOdVkE1ZP+mEN8A7EV
KuMp6yvrtjU0i1iEM3WWAGixPgibcdu91Xf2eF6u1nQMslxnkSYvmrHSGNTHriIh62zQo/cGMxxR
lpUv+mUQtYVDzIG2yXp5Xa41IrpP9VAYKtZ55gfAKZBMg0+0TYSgZlqISJCK08VdW3YfTe2Wb3ZV
rqxdwwH5ChsCfvPadeo5njZLmYfa1Ha274wy+GSLulcPszkinhTaRhLGV/teU6dQYI0zA3IwIWFB
knwxF+j/K31FZtQSxCOYlkMztTaEGvgJt6bT8PAp2zV/WV3efxIEcDFZmswmWqBF9RaILwXEM0vb
6haiDDrmcRjX4Dg1BodyGjo9T3B2hGUyboXxRbXIC+LZ6GC5TPmcE+a72u1nZlFpCFSirrBzODxD
HiALodjGLFtftbOGrZ23gdy1ZmmDIxra4iOvPVnGreET08jiTL57aByGPcA4IzwMfKLfyqBUyBnw
wsycrK3DN2qrCTrHmKWHpe74eVhUbtIAz/uh98MN88e65lC9G69+tlDlDvs2JfwsIcOcIVxQtcUW
lwSm0Lxuws33AgZNExtiZlnqh11xuyhp5xhxOvE2ZCbRjsIszAU1duVhaQSA/lbXLdotcwysqJo7
S8aps9iP2yyMlW9WOAhBRuS+BrELdeKaFklZi7KmFdLxgnPOU8PyObDqNNursFB3mH22PKF3kSif
q7CbD+0cDGYspUTCAZClXnYVmpC9MVijjrlD+nNvsJt1p0g77yKHkudLwaF4F/BwbpPGSdUWTcHs
DXvVVji9MW/AKxq3gGNT5F2nogJvor0H5muiNzZGv0GDVTmvdTANdlLpLUX2nVkoCE8qEXS52zTw
AJeMMyMfHtxxqUb1sAZ5aZ6lKLYDrKqcnklYbNK8nrO+NZJColW3KzhKdz51qZHMKTmjKNjUOiUS
WeHOVgAE91vtTl/KYAL4lBHdOcaGV3ph5I0hBkkEL0Z78mKRxbQ2GkeBUlV2XZJUOB/BSJSkwp+W
tNHmSHFWtNKihpRVXsR52i6vde54XZQ3TY4tzPPHuzRDknl+Uo+cyEdO/iQnm6IsWMjPZYuV2ze9
1K1zMGcv846+3ZTjzi57CuBCDMUzCM3pjUlrGexaUaB2J3LN/5Y2pfSiwUZtB7Vptr5NgOzuvVqH
5yYZv2WyDFI9TbZZPY1WZktOk5TrOd8acRjDwTXjDm0pGQEd0JnY0atCndxqnvG+ll+WLu/u22Ka
HgclN7bHSsqj3428aUXYpAfX6TR99+csLJMVjVWyNU7FI7ny2k/tAs807m22v8T4iv55qCZpRe6C
eh4b2+YluRZs0I1J+k8AfiUz+RVX6g6GVYgltJn4jej2qE1dxhtm7A1WD0RAMZniTgsFBrvWm9nz
EgVyYTU0SFHO7uVqq1C3Jsy3WARvi3DXePJphZmCA6CJxtEc5jhwkYKcryla1p1IPe++xUdTHaRw
2ys3SLcXDLl9ubOXhjLRHEIKOgt7FDqiDQ+Tj2L1OV1Tg4oILt01X2ePBL8MRje2To4KbxzWz7j4
VIuutG7ux6k07y1rbR95AjUjaqQx/UCU2wMVQtx8i2pxa6I+qNDhQCYProN0HMCVqSV7Cre+6OOs
r4HqUGIv71PetNeOvZx6Dr7YKXJhCg07PEg5BXC2oAbDrsfAfxlJJZFBgRPLcslrjqRn2D0d1mI9
G452e1x4qsuojks+fDSm7Zn73eaRUrB+2jghFZfEhBUiDIv0fnU0D5Eab08EjsPqd4XQ8hsSMF3E
HZywL2y/cPHhl1M3c5nSEiwkrgXwIjfEFizp5T1WDrn3ydY0o1pvhrcrlgFVd56NZhEXi3eSWLh4
KMO2d6+MmbM9mYa5u4eIb3A4y8Khz8iAbEV96mTNecqCCBE2R9HjBGPtSxC2cjnWTerctADA8guO
yOZ1WO2mO4zzEtxD6vKCyFg6zbTfc/nHbLYP87C4TeJ0XfoUcCFUZ47VNc+hCaQI50KJDyzUrn/J
WIFRpApYvQruHVI6CxvxljDKUMfl1nKwL4Zj+pEv+61kGc01SQHmON+aARVIpIXKzsccuUmUS9WN
cctfs53N1oNbBGcWZDuLznU3hWbY7cytDn3gO01Dp9KYsM+IQzfM3WTQzOLIhg8XeUNjtdS9rlns
gGj5B6fm1CWoPFiKmBg8Pz+ozJjSqLWE/SCcjuPZnQP3lcoFo6JwS3mDqZNQBYWM4sR7Llty16kF
LvpJmjyvBth/UTGjz/qkZW028YyC+nWyw/ahol2CS8cfuNZKeP01g0GcMlQTVB9KWgjj5dJ5cqdp
UvFV4GzB7DRuemEw1PWfC2gEkAWMcOYDaUa97qZyHlXsauKgySJ1HkxtkjASjIF9T7ZIFUSinGii
+oCykf58CAnLQyb+lvuV10dOWG9vzRbSoAVNwKGuXa71qEjDMcVGYpXfvMXN72i9dL5Pp6z63GNZ
+pCWXtr9khc8nFStDPewDEW5MoB0XFyzbpXjSxlN75tXmmt30642mWf9tKFh7Bxd+0lK2+onpbVa
DYYFq/zIjXLKYyRA9QHQXZefpy1l7cAMyUbGkAFKLJy1/CgQA65R01IEs4eytjWG+VF5sT9Q3UcW
AWuX9uh0L1rX9mU2mL4RN6ak5cwDz3qzRGNcTmoZX6fMhHvoKw6UqMN4edePAVSgQJp5uSfJuTQT
NPqEnMEF7No9m7D0CwWCboEomFj8UwOqeFR22VpFpuKOiGDrBte+X/n38MeMRw1Y8y0l6ohnu11k
D7o59TNl2mn8Hyr17pFjZ3kMcKhPr/D5hvYhnEJ+DuUBc4uVtuSrNTj5i3RN+Zj6+Hxh+hWYcLKK
yOYIbq+Qpw5qsPdW4G3jGW0qBaayVMX7qKg7DhhpmoeKLxoRSOO6eE06pz+f4Cd0KMiz8YK0XJ3k
5tJesJZw5c5azWI+cqbiDOh900Q3YUn7DuFUL3ao+WHfrBAV76pqbijoHXvjVCG7j1J625B3+dqB
37n2GSWoUVXqE4HRYRjTtq0Y+0ZO4p0RdIVE0zm52UG7AwQNw7Bew3G05tiS3KwJJzMRuwFZgCa+
CNu51A0Ev0Pq+3pLtJOLivKhdZkiKN9Rx5QNa/DWsumyEk0Qnhmxv3WeJ9WhXoXhGOh4RtgFR4G8
jJtFB9izGGNt9a4PxyVP+qYBrbmOoYefdJ00ArFlehr9kmGNM07iTVOhGvRB65bDaODaPG9FJTLw
cAX2QWsyKuhrXHixAW6Q+OiqGeVFM6+KP8HSkzbeNl9wbWQu0FFyks9c5fM7tLaRv/VbxcvgzGnC
CzUgRmDri4kn6kKPC8uZNK8wrzLgzmhzzz3il+Cj1WvY4gxS4Vjs6QmHKyz3INAJXbW3aNANT7mx
hJIbjTJfjXjo+3nbIyTvwp2ToQNPMHtlScbXN+1Lpzdqls9cKzuQzIF8MRlXlfumzf02XoxlDGC3
uRKxEH2kxuYmhoMoB0wdXl+WKYdWagWJBU30kTt4c/f2wNSE8BW3PCqaKG/fNilmMeVKc46V6y0f
lejsF9qNdeWoGLd3Z/Tcc5Bui+DBl3nYr1b/WZWWekeDGVYonvOwxrsxux/Mj8GHsmcuVMIsxl/3
/mzpr7O/uN9LdewUaAZuglESS2sVWfDIc6vDY1hxnR6maeo+seUw/auARfvjaDd4JwazD29r8tde
mGykFQggSEi7oYdWlQxiyHu4nKcnv7EEGLbtXiioQbJo2yigv3jfUslQpsxZZA6yLLwYqcPqJtZo
ZnI/BZnzxS7N9H4ItMpjxMSme7UFAwa8MhXrZx8qTB2LsWbehD/Ino9kHdbF7VAwLUzUlqsusf3B
t44FlBOuaI7ZBFK+bF304i0yNYaW7a21WdwRuvLkN1BtRMWRO0QdsWR2Dbuxy4s8LhE3NI9GVXaP
a882Jyq2cXmQagRCqBFStcno0oZihR59TFWz6/rJspTyslsGjnNnnkJOhYkdA5M/lIQQmnuLGoj5
56V2aqPmuZ3LNMmMJQvo9ovik/KYnUeOzpBVjCKt3nARWnoPX8FdMRq73RQv0gueTTCe6FMxyI3w
SuDIJktXrlTxQ+PdrBty9WPtMPvgIsqz5xD/UAeisrO6iKkeQ7eh8J2vbBuUSGpOA1xKClJA0nZ1
+VpgDqPEHMogT8RCuGnUWVsVHDmap5egab1sb65uSwVuMnzC7u+mIqoX9GORm/byGahf9+Gkprgv
22BMd6ADZ75MBlixxj3zyIk5XVu4Ekd6+RrqaMkB/c2uh+qLtdqwdwoM29lhbWh8UK9P4iV10cDF
WiukrtOM0NfF/p/FRRX23m6uTsMTgxhgfh5ry5Xfy0nTM+zFM/Ou5sQyLVZSiePVsLMX227727A2
ACEwFEg/QaEg7z0XS4mlqGTni/veOmZ2NYV7R0zNtVGtzbAvDZGCU3VSktXKeeUuHmAQxAPzK2ik
Y20F+85Lh3zH8H6jovH1Guzpq9LL3Gw1cRZZNg7nZSO7l5RBa79LUyv/ZobY+fatZeTQNcNaPjhs
XfnSStf4jPwybWPIe3a3lwz/sp0/1wJ/cxe2t5R+wTvYb7C3eZA1z6ZHegBiIVE9wgxTzU5YLRsj
YLiNH4+F4T9itup56nM+LPsaNOk762bGSGVTZAZC/drdLruqwneuXKv93K6rTY1UmHb/ZSJLGGIs
aCWGQ2MVZrfd5Jr1WTcb84ft6vGrwJdURTxpFOy6kb1MNBizEe67vBY3UCenKq7EPJg7V3cVMtE+
dGl1mFtcKc4Jg3NRr0ff0fZ4CY9geDaFBSLWoVw5s2eN5taVynmv7SzoY8TlTG4NL2ifSxNjepKa
a3BTetK9W5n1vJsMw5goLb7xBd41vRKgtSI4eKE7MuQQ0NCHnMVowjIgu154YNiRO9jWkbV2Lc+t
3gsuMlyJAyN3SZWKzEl+hOFmcD5po7k0DOmn8ahtoCiFIcovCBs64A6oFpnv646VTtcDI4jssKhg
LZQ2x+xKiTjFcChxtdK5wUpRgejGY2d7/rmBcPxriXHihFJje8CpORfOrgn4lvbOWhGW1TI07yl5
U1FcrEzQrGTCm/Eqgp6LhZ4Nfm/jDdzFfjqMN45rrZ8Xzwlp9uyQ25dSFAgGc/yhPxisa40T9Fw9
5NJyPqwWJXtSwu66rntbTJGZ2uCwraIDZNlXhrizc011kTpo2xNjzXEN2hmXRWxzcEy7iYXmGmGr
3Moz9mzuzWyP00Czak/MO2Zmi0TVICdLbIY21o7aQZJuZvHc5FfJSVEz9RY+zE2TpbGFjp6ykJrR
Q04PjzrR4ZaJs3EI3GusNeatOF3blFg8cBPcvoKhbG0zes5YC88sh6R7OS84EXFEuptxYxuNle9Q
meDixmvNHV2rzjJ3UHq5a21lpMEhz1lU7kNiPjie2qWad3KoGY6HHVOZqAs6VR7SkqnGpcctSxlp
8Xi8qpiMGgle8GJLGm9qX3E6GkYsw0oUSUq7+Yl6xOh2lJtUX/461Y9g4918V64u+jp+JZ/oMe4U
3NUbRNjb2eqLGcAD2qPYZxwMHTyVjEDSmuHOHtnHgM0mwLISl5kq0zjgC86i041SMChFfoRKbtOs
PWaGXjH/VfgtDFcvOIy+AZFfdco/S+1Trz7RnV6JrgD9nKIy4vSSK2Lnxprs+tCyBPmObJ8udCU9
fTbmlnHD9ARNXYFRMYuVaeN6DPsi/3A2hcGlYClY7wNFZ70fcjCaJ/CJErHoSnyKo1LrA/dtY+yE
g2r0qDdOhb30zfSmqG2AXJ3dfZlYB2zxwtQGC2lZSTq7dEHwXm+UQrGoS69LYNDQKQFo7goMmBJg
h7DW9M6t01Adwj6vTqd42RGCltm0rmixzSPVMPpLGmXmOBNuLOOcMtgXh3YiHPzBZKQ9vhcm5dhe
2mvO9d2kAf7onFetbvCieyBRzIUxfcfcs7mYc5P9J9SpoKLXreEly5W2DChKyI3ZS+eZZ+ZosRIg
2CnGI2wOe/b5dXm0u1rfEKuh9bUQw6Lu8oqCN+o4t/CUZv70giiAOfLGIgy+m1UHYsVXWxV5UvOU
dvYFW4dgt3Xa3lPuYyL3zBq5uGyN8Q7dUvF5AATAYLZmYAv8bZg5zQuqVY1S8r4Zw/AK0cuaXTmZ
I+WpnM0JlWEvkO8b0XpVbPRtqKN16endbXcjKWihhRtjJPBg7Bo+uzACvzItRztvUm+/2FvzKjjl
6TAIyTUZ8E/eq5KTxgZbFgCHJqtjMmES0qPOeOX6NZwM82LqB6YRknCWbyF2qZelQFkXya3W76Gr
pfpKF4Mca5+bheu8dpxWTQ8jjxFyHwO/buodmHkeEYDXDSwn9SIkobGdWs+ZjnV6pzzNCjH1W0Im
vBBNQeQvkhPChk61Rsouggn8QZ5zuA2K0atdtVn6wDKC4ImQIIC32fE5Pwy4L1lklannHOaczQym
H3JP4x7yAi4BZAXHzNCZYJYM3A/gBPKlXcmT8r4NSupf5k6kIRMvMkSuWdZPW66HNkER1w0XASt/
e4etoC/ingfEdr8Wwl4wWQfc9iW+5w3rYG2uTO09mZ93im1kMlIE5UxvPRTCyuAP7ata28aZnN3w
FiC4bHa+MQj0rOCqU/fIXAZIX2xllFhvYUgm1ZPEYK7OOi+XGxkaitEpdbolad/ToLkBUAZrzPS5
N06D6jorohCjecmzpmEWpobWtrhvdYd32vZ4rLgtcIE99A3s1Yw0cIzPs17QWTSYllOYOSmbIgfr
dl+dDNfLmMPUqQGZAxUz5k2f8ZeWjXJQL75qI5ehCB/cKmzqltzpTsf0tG3nfFxk6dQClW6ENIKF
CnucgFuPkPCvI4+pe2ObU3pCw16nWOQLaPF6ddwzJ51Hf2eMvWbC2BJtkQimveqUUGXh2h/EiOq7
YpQfN93CFtVtVTAjPJ4437Ccy+0gwNiE54AJrKsNDH/kl34t9m1feuQfVE0fHqyyMa3Y6XUG9zuv
15E+smQAr4HaH9CJefxwp+q2R5lVRXnMO8/OEy16HCNIyTlbzvqq9t47vwvf4VfMG3SmzZpDJm9G
513RO2CgGVEv9FEoTb95dJny57dZtdTyW9CCbIIfUTbXc80S4GxiYlqjtGYrgDvTz28YMQ3jjjmK
gUPeYF4HyIG5ffu00r7CcV62wT+rjawwPwGvq9yzWkyjc+Bpbnp7qBP1idEVMPYftctu14HFY10C
paCU35hvmQebnWJ+Ay/FCXe54/fyxeKh2N7aBujI2F0Qf0Cum5gC2hAT/qEM+7fkyf+XPhL50d6P
6uNjxEjy38E9gvDrX2uYURO0/+t//seu129jp4q3+kcx88lz+g8biRB/YJ7AunXS2J5mJoi//mFj
h54okFuCT8Q5FQpExf/UMsOYPf1p/tUpYh3fH//qP8mK/DwvQA4XnqTOOFOIPv83xMzfY19/kGMi
YoYrDtXb9jGmUH//InaraM3YRQEGBdmW7hjx9fYhU/7ysZl52EW1Ieo0scUqHuQK34lYr75dDk0r
RnVVy8yfqbyQKrJ2mDk3F59jdZfiPXwJi97N6AJnEEcawch7AV3uze1pWi4cWH0SqZHZDQkTAIMn
huEED6TppV7sBCh09sUaeC+jrdmsdQ4zSz+lstoZtZAMdJ18OXNOttFL7Z/2HLJP1fIbndwvIjkM
d2yQwFnj8/GQkP7qsMmcbXElawNgUvO5WXT6RQjdnC3ERV/WNKKHMiQfCEUYepofrqPfS7+/vzJq
RwTrYC/5hn9RyOZCOzbvK1ozCk3tyZF9t5C/URp/p+H/+MVjbOKic7kyTzhNtHo/iwAJJ1qVpuYY
wEPSTfj9PDNaqdxPpiFWsnuQdeEA8U/xOp+MyZw+IejImfbnhtbVbpg3eoNkgf7aQVtSp4NsIF7t
EvZIEUboD8AmGnVmw3+srUnum5XCE6ECs9YopzweaQl7n+3KhO58VGNfR5uxEDThLO5UJ3qcRxev
i81gkwP1Hs+783WVFCWJmaPQnu8qCvY7PYvlVfV+fg0Nx/rGFBLClsxIkzo/cd/fbNPvqji3SB+K
LEFzjsacAdhKmfgFaw5xHyTEbLFJwmF/3hDdVtJdLUa5U/VmllcLaXob26KG3m5QU5vtesfsX6uS
LeAOZ4/6CLxpHdmCboG1q7YU8CNyCJ8eMEMQFXer9swjxLlh/ZRytd+GGTngMWKNqdw50hIvBIel
aZwammSPIpvQb5CLsxynuV/ut3Y0EVnI0OppbcvcSNxSFBhBkf1WF0SWF0s8Q4ZgOwoecMWI1PEA
3Mi5WxjzfIHXB2nJAhIx/EYge3Kx/aDhxgeGqfNkCUMhGTJP/9Xsj8CvqOrhawdc6tyF+fwJA7gr
WVYIyMU1GsieDa3mDb/OebVgerKv2RWYydzjzK5Fnh2/3zH//xn0PwK0wP/6GcRhcnoIDcXbf+zV
W/v+MfxkqTn9x3/SVITt/OEEDgc8enjSFU426j9pKijj/uAJg9/UQmZqoob453PI8P/A44jNKoBO
7mGusf+Pn9Gw/D+wRp+IvNwd/N39tx5E1s9qb0Iu8T5wIsHx4LGG0/uXB9FYLmIsGOpdMVpM970E
cTXOpb4JJlLJKzVPV3oZ550QTPY5Nrf/zdmZ7baNbGv4iQiQLI63miVbluQkjuMbIp2B8zzz6c9H
7wMci/IW0QcI0J2bkGJVrVrDPxzqJE3WqhwylywgETAI6lb0L52FrHnAWAyNxvIQxYfckOkLe379
1Y8NaYVPzUvR1d/y3v+JOnX91QlroBh6ngJNTWbp22MY/b8wy8+CdaQDabSooABCWuPP/kAJaHPX
TjOIxVyWg7XP7UZ+A4q6aAsUIN9fVAZU6Za+d9YMvz9kOX2sD1vik+vk3Unx6hV4Aw2vCdIPm8xU
m8C9DZ8STGSKfBy8ZvNq5X1yTvIuSHdNKK2h4HUbpUOtmMkKQqCKE0ApRyS3+o7XeHoJ2oSBVGr0
NIWYxAy7OAS1j+y4mbzWqR78wt4xPgUirA+tKE3kimU92HeiVSnfaEcZeqk9FgXd6AWwhhJyZx10
9MvKCJSQGtn6QqmkwAR7OedsPLFW4NOzJQ3IpbDBcNOB53T96cEjUsfkRXeMuTCeI7diJg0/V0IZ
Vivzv4rvqQj2RFG7od+v0fttHe3QISXhqTl1djuUSPD1cfDDBEzWzLGfrmPo+HacJ44jAz74wsaY
4n3cGHQVKOpbRT0GJCE/EUSNuDXK0Nnqea/9ECGO0msQc+4pcLMOF0hbypeaKo1AAEbtS8myABHg
AOXMJAbXHJbxvUyNWdKoOIDNPDSI6/cqfUbtYVG2R+S032g022yGLpzZk9rNsSCekHfy+ynzTGtK
eUDezi10KR+OcsKssSjaiu1HrSrr3pcwzyswpmL4o9D3WnuUQSjEI924AX0fI3SK4QWQaHgJfAvK
50HuHaB3CHOSjQlpiyJf87ViwgDexTaDJ6MM/DGFrdYm2MALHhpFsoQ28bPXU3vElPSwPbHW1r5o
nRW/mXGBkG0zuGvPj6GYME9YIfOGhB2yP2hsOlWgrkoToMsAFOE3Gy9cyZR8ycw3+mT/EjYIvQaU
M0h69rhSH0JHMbT4VXqdfBSU+69qCKdooTPILnhZIS2lFNihYzQbrQQZhlxtbX4xPFQllyXmkfaq
/UpjpQii3/fDybuy1XU4Gd2lSY8pXkwKh+kGKcsqbDO7PyZZA3DcGdRjiL7KylFFvYdeMSwl4Mf7
IW3al4EhywZzPXPXR2H8OvMmt0cIV3Sd6kU3Rw0oc+TVfPhAyoCLWpJJ8hGUD8QQJ9LdlTYIFiko
NWRNS4GYrZsGPm1QuX8DbwB3PS35gCGaz9kaiT/KkLrvjNX9N7tmEI2SZGNqZOI4i1WIzhDy+sUq
gapgVGHQZ4bJz0zlM9E/AQiOqsoyRLD7/tMmRMr3x1Gn8DwOE/+GPCkYpBqnRE23mkus5q/cAvK2
KI5eUPRLJWnCVZDbPujb+rdca9mOqX5u/2MxMl3oghYUTRcbYIPlzmzfaRzhG2AXBZmf4IZSwZTT
L3V6V6B4KV8g+eQ/NLgZG0QCk/9kfv9VkkaZBhJVxhZApZixLJJ5Qtf1pwaFASg5d5VLL5dYh5aR
xAg89h4QJbPg74wuhbF4Y1yEpj3YtrcgbpPtv/7+LDTMUE2BQUmCNZaSH/bhYGPRiPZlf6k7BMwB
HWebVpPLtcl4++iBr2lsJvelEexMaDkL3W6co2mFT/hqjK5MNnNrWTQMDDQ6aDPvNl4jH08r3FoT
4xnYtSwHJf703YJSr0EBRxc7UVp0Vx0L81QEmkINSeAW3YUlApMhqvOV/hwq9aihq+qPJXnUXNFw
u1K8CXuBsna0S5vSMTU36bpYFtFFiZVoq4N6XoiuxKlz9dToaA2D1ggedCajS1048twaffodPjx9
ckY0NamFGsjRpWuZooiMOWgnC3qvSKt9c3LGAOB6ARfgA7t2pNF1RiSMDez/LVX++4a9iQ0qilmI
KMG941gYxiRodaGidQkAzouZwfBySNZXWZdUO1hK6SUJknTlemUIXp25c1L/AGnyo0zQvC+M6ltb
DuYZw2hxhCOMdYEXFTOR6/Y88XqjRiI3s8G9/B79P+zlWrIFGyLwL8KtvVUHtvPSimGnd4b7oAS0
oMtCrp9or9oPRlPrG8B77sw7jFvyasvyCrRcmL6ZFBcUBNfHyfKTwBNp619AEDzlvS4/a24PSFKY
zr6sFGWB+Yf3ZOVmdr5/WD5bGppVFv8SskXUQtcPpkemw3l0eDAj3Y2o2R5eHPpLmyHpxojcaCZ4
YYLyyS/VFJU0hEagNVX36iPmMloRBBfsZgFVOFh65SNL2c1jAwPQnJq+LNR1DKkEyaLRgHqw/G0r
JwPMqlw60F17A81Ubxi6J2u9aUGxK26+koNUW7WI/72hpGSs9K56MYpMQTpLuE//j29GFmsJkmTO
NSXnx9jX+L4yFIy2L2pd+xggiWHlR8FroCQMuJEJmblVplWiOu4NaM9crzRP5alvH0JsTi0NUXDJ
PfMrBgbNNsM/Y4P5wD9pYD+mtujmIuh4IK+3I0dV1mGQk6ebuEte/0KdCV7kISV4CfSCXoajvspF
6exb31vkdQmqzzerTRGmz7b1BKTiCaZM9ZhW9bZQVWOtgsLgy//bj47rJKWKLKN6yT07OSEJo0pP
SokhTDFHxXTzRVWby1B5CuAqsK33n/becJx+Afj6BnIUVFHkGNdfYGiyEMhuhQGGNOjRsmgDTSwl
/F7kRdENxW8tUc6mZW0GCc/yIFKZI/meBEwIS41h2/iSDFcRY1q317+BQIp+8rnB6t9/y/e3mLyl
AtOfPTjK09nvh+1D5KIeiJneD8FFpQo4NZ0yfKua1tsDwqtzANjMSgEnpBGWVcz1Aso91O5Rhc8Z
ScHZ/9LqDXNhO4p+gTmuwSoozOBwpKy1lcrY7Yi1bf7oAvG5JJGuvt5/e208J5O3F2xsFpN2i4m0
5/U3Ni0npQRJ3EuUjDzj3MrXkRoNu4RJ1BLjHZj3oLSWOAOrK0jXW6dvxUNf9v2r4Sj2rh+NY8H1
7ApI6wu1DryVrFTeMoMvY4zkZtUK2wOAnhxwJAPlUhmABDu4IDnOSiugwgAn0pZU5H9G/vtBL54t
Iwm/OLqdrTRtxAtF0hcXf99jX2CbLbAJ3rU5Zq45/KMlOFR1j3B6tUX7PJjZfzeZJEAUG51JxFBU
hQR3muL1IRiBbpDOfebWaA+U2QpgiT+jNvB+rUxXgDqLTjiKAyTuk4LcdkslVbrYvZRm3q80PTP3
uKpEq5C7aFVAp11kYV6tS0kZvgS0sACo+jX4hPYrLKDhqKpWeojApS8ULfupMiWsQ9tccc9+Nfru
h9PG3npw47Vc5u02Vytni20KvCpavcu8iPOZS/STj0bYGkt41HxNoU9+jSVD8GFHSRBZcYsc4KOe
bbTof93ftp+kC8QhtCB1YOYISU2DoyNlNL9kIz774EjgQZhktW5H0S6SkwYMKnA8c4N/Aw7GsXzU
C/xyZt7g9kbgDfiBqDEbXAv2JDyPBDmt6/X4nDfmVz/bmvqT5DAv+gczv3XO7Lk0wwdlWCNkBh+0
exQMjNuuPmbeX1f1l11gzzRQ3n/z9UbijaDsIxBMJsV47fooD3nkSK7cxefBrQTYZ5piSu+rG+wF
o2UbJvEDYHL5a4P5A0GnTLZJZTCDcGjky1bVr0WHNEObDsFvqSwd3BokWFuuXq8zxQ1IuELrX++V
8TKhekEeSab1OqYpHyKnaTLOUEItPjeq0Nd9C2vKt+El3F+p23uU9UHdhum0QFqDueXVUyLZk6te
F/HZ8ppyG8LiX0aKKOFd1tbMo8YvPFkBzvBYdRq2YFQ62RPo2hty2trBefBjnFB6pHJcJ44XvqkG
y1DIcyv+yU/7v+cxEJlckCpqLEVj+OE5iKw94BZigKgeytDGRExZw/Q8wkk9RCJDXtIAsbjDO2fb
gni1mvzgdpv7H3r8dde/nv7+eIvQ5ceKVx6vmg/L6aKyXHR9EZ0zHM8XGdBFFLm9bZs23k41QnJE
H8NN0nwds6huts777PEIEqLyMzYRKYevH68zJ0PMBCSvr2nD1jCL4ouDcObRFO0BuowMtlIVx1aT
anWhKbW9w8WT8ZDkPmLmFw4LyU/6Qx8Wyg49DBv7O7XbSehgHO0q8B/BY3+9/7luyw2A8yhhKEjM
Mw2d9rPSzHCEoLd3Lgfso1hBxB2aAFtADblRF9mJTWlKJzCIc03QT4InvQs6N+izjs2DqX6qGSUt
+8PxzvQV+00b+8+NpQ1I/qm/ZcsdvldIwQCQRB88gJUHClGPZ5Km243LG4w7BaVLpGemWQcqFKpB
58E72yV2GlmhnhG3QB41SZKZrzyZGdKkgp8wGudyIrnLka+83hZ9ELR5Vqc8qktHojd8InSDjrUE
GMuMyyfMt4wnDyJLBpiyHgH5hR1Bn1SfgMybM7/7kzXHm5LsmaSC2kudHBG1NQ10K3r/LAYbeeoq
LJ8skDcX1Rpe/aLEnDGJv8hxFLzd32u3tzJJDP2PMdHDdGc6ODWEkucmoP6z4ug6CB/Ebm0VFe37
T7kNf6zm2F6gLaYjQjqu+ocAkJaaM4Qi8c4B8LK9HeDdQ/sxWw+G9qVU+hk5qk/2EI1gRMsQwyfU
vgMNPjxNG31jqiQNzhI+wmCkw00/0FalkdDu7/+u26ueMhmNf/J7xpQ3kIVCzbFZCKPg3LQKdj29
gNCrFi+uFf0C9CX/1pl+re8/8rMfx0OB2gDDYYw2SaNAkccQsSX/rARCejRE+eLahrSLDPnP/Qd9
smY0+pmzMlWngLkBfaRdM5TczafcV5sN0iDGjvn+n1pts4deluZizyfV0tgzZ2+QovBFpyqGSoZu
O8bwymnwEvOoq0qxsXBpfGLoRcND91dITzU7LzSHR4Z31iFnhPVqj9wePzf3heeou8JF7ZL4ZLq/
kM7ptnXW/RVeFz4HeQaUeQj9GZ2sT9afUDVuMlII9OkmiwFCyQIKmopTAYVulcEDviAF9liZJJtJ
IaHlCrJzJlJ8+qFQlGR2Ts+S/um4cB+2d+/4WVLVuXpC5HPby9B6y69h/VdI6h8Sql3loXAKE0WL
UePG6AseDWKn6UFztiVst1BvvkG3QtwA5wPNUXZBW8/ElNuvQjChI6IzCoHJOzqefHxBwNJCBFyf
ZzWVz3VtP5etLJ5yFZ0puYif2yT3ZtKr2yg21qkch7G4oKc6CeVZVg4SDBD3TCMNXpKdWOsI8Zvt
/RNxM2iiYvr4mGnbISHjR8DLdM9GvlEL1MJxWGx0O1gyxHw1ouF1sKotYpWPhdb9Y3KKZ8Lo7AtM
vqze+67wYbee2R0bCfOfhe7jg0hRuKkzddPY4VGK7NfYOTgG8pP28L8+QP+1WXwbFEhL2O3IYxK7
5OnStk4eao1ALgRgcwuNhWf19V/FxXE4Lr/f/9zvzcbrtJE7mhYPnTyGNjdzvajCQcpXZfcs8uBZ
VkjCYHJAm8HJEY9G+E8QmYu/VC7uw9iM/qHIufVQaUay06Ddr/E7BZ8NQv2x7F35L0ROZOOSCJ0N
5HbyP1np0GOvh/yF/kILNqx34Z6EmFtpWhc/SCg2IOQVmdnKpP289l3VwOUr6o+A+e2NqvfhE8o9
GWTu2PhHSHm0rLLeea16xXm0WKSZUPPZ2nOiYFczX8S/Y5quOCKvbVQI/HONFOzBiIc/GPrlB0eV
NqJR64NuNjTgB5/OFgZRa+bZyjcUwHb3F+U2T2HISllNiQ0WVJ9OOMF/0fBFgOWssw2XbRD+HTUi
tk3Rho9UOTmKgfXvOKrkv//6uSQQQIJwBMfUZYpaUcEku0nZuGc3Q5U7ING/pLXlPju9epZJ4vYd
VKddggL5jFnK7SxztHnQcAcQBikFo93raJaCLsxzZgpnWWV2p1vWX8hfwSpGOAu3Qhfb6CxqnYOd
SS9yh/tnDxd/qxCMTkHleWu99IEHZdopsMzL/W/ySQZLX3EES1Iraya84etX86WkGHtE9imw1Z8Z
vZBl9h22lPdq0Klnrht+MarwsTaoNls1PtRm+KcMlfzYh+6/k2odk2lGeiN2xFAV7vHpxDEtSrcw
9MA++UXY/UQ0Czq/OYQzu+A2+eEpXC0kP/S+leksCPAZTd/BsU5xWp+ayOseIaIU27YpDH/mSvnk
EnuHSOu0cAl0+qRohAAHNF1tnVNMu20d2k2wcXM3WeSm0ayw78SADrjkzEOVT57KFkOi8T1TBuR7
vaJJrvpGgWzkScYtG958Ae+rTA28cDX/R4ie5QJpGm+L1xPhN0hUZ4U2z0UMlreztTyHr16Y9rKs
MumAMjjCSpkl/y1r7WVm540XzSQ0g9yjN8NJRDdXnly4QyshQiHH1sltjXiXwo9cYloaLKtCrb8T
QH4mCtS4rurlA29l7a1cLpZB7f2aeY/xOdfvgbAUpxNEkkFPdpqk2qEkKRXUz3M9JNl3Q4+iPQVk
QCoGi7xnwLsyKNZ2quF8k7S+XcNQRb0LkcBM6pCMyvo1YlmwAyUk3LBCxgI+87DEAnH7EEWoFdx/
3Zvbk+4D2SJcbUswAp82dBWdrnlKMDnLeVcv5a6g818F3+xhQP5xQHTi/uNuNhOPgzJInCYZI7Ee
X+dDohhSKjitI1xK6DoAxTjEm06y8pVVJNHGwPhyxaUbzcTLm1RsfKgxxmkube3diuLjQwu2MGZ3
PLSlE7OkNx0tiiruZ66h99n81cLjAcGpHBsFCPGaYvLbqFuNVJYz+xSWwZY2CW1t1Dvxcqnrve2j
qOwKLMa2bf0nah5Sad+F8qlpvqkpuhpd9iDhMQkD6VfnY6SZBxsdaRAcpzW/4b/azMve4KZIXTjT
ZL0ELyD0xqQbVySmjHF1Kp0qBgdrM26ezQH+6FgHfQVGh5GvX0urvrCfzb7UDzClxkTFYXYlw32k
1S+bOx+yxEz1ehttoBKwXKzWCJy68eygIg/bru/dMzQeY+MWo2kzRdK+AJyOhVO40zKmwZQM7pMl
B8HWVjhVWuvV2woYlbuoLHxv7IKPhnvuH5dp5AU02LC9v41vTo3G/UbIH3GTY8Nm3HEftrHmIq2g
eIr63DOaR0/jH7e6INCBborfxnMZ9hjWr/YVNRWJBgeU4ZdGg2jysHAIyRap4/BKN05Fqp0wSm0X
edCQNrqZefCQAnsY810ttYIHw1NkBH/kf0TtY83FvHFz/8ffVns42XHRqaOhIIjZKQTAGmrUTEj5
zrVWYjuENLK3ouijSQl46LkeWv9YNPYPC5TMtrWQMDPTXAWYrwvWMO/iLTpD4Pn1vPxqAQn6leXQ
56BzV0W+FjV2R71t/QW0jNDU/Te/WTZenBYiMxiSA+WmTNVCHNAV2dHOg9euBwid6FKkFwZ0XBcM
gP79w0Bu0ssiCRkfeL1s4LFcLSp07RyH4egGniCbnDBtrAyOTml7cw4xN1GOH0fzRUO7g1PKXrl+
XpWwAeO25sclSMxlqh3BCpHnotynT2EXGiBPMF+aojHi2MhyC5XaM+r13bLJcgA48EJmbqV3AO31
ngehp8DIp6gbW3ST8ARcOogiqTPPKCs0j7JU1d/S0G1Xddnqz5ZI0FURMRUGbFsJaxGsZPBeGPSV
qcK3QO+t0H9CqsR5rkRT6DklQ3HRE+mdv2bVm69WXzpf2rqAv+wmslEtxqx1GXn0cCjl5DbBrK8Y
/cFS9wmFpfAboG+APqizlcUicLJRyTIR0RLpIxQkyErifVBYHdpd/H0JkjP7aaNzmMm0cZc2gsrF
cnBVD8M9o1GQnG0idcWAxOECBIIJe50TokgVZONOgbgVgX3PXFwK4VZCLJO4ttyZM3xzEripcP8A
EUhZblrT3JiqBZ5vZstnzU/wxQYHjKBQqfFWUbgSDBpmDoO4yYrA1SPzM8IvSZataZVexXrYoIc6
nJRGPljmD6URb1VtPUJFBaYM1TU45NZb6vXPLSqzCjjvPIh2ApMKB52/pFiryNeobb2UzD9l/TfS
/jAUZlasMhfGXijH84epso/jaqReBDOKMPAe0NxdJDTtYumbNVKQ2CeXukDtQ0nWciShtTMzH78p
BsZfyfzPAqpO43DKz6gBGLaQ+YZT3TdU+mpRPnZIFf6G3/71fnT59ElQJf4zGGG0e33aW1d4jeVp
w6kJzP47Q+4HNnWyH1DuWN9/0m21yY+ioUyRC/kEQP4kkIEIRBLSzodTqnfPfqn9QnXiYhkAAdMG
r+4GIQOtr/76hbP1UPmIAjQiuJRDr11lFg18OZ/ZTLdYm/GNuBTJI6nxYI1e//hQVX25l73h5JVm
tQxrVdunKoLXZqU5yIvZCl5Oamds40ixHoMmZlZjHMoY1oLopGRlKnRLIFij6SYydZW2UTEzcL+J
khb9CBOc6+izM879r18wlSn+zNRUTtJgB3vdyskAw/I8szA3jQ+eQl47rgxzEm1kMn3MQhqo35Aw
VPkUUvdtFLVtQ67OSN+35KJwsR3rR53aZ2R41J0RQYRzRt5bC0Fla/jI8XHka/PYeM7v1hsRUb7v
sZQhMiCNpMUz2+gdgXIV0sk2WSsuX+I5+fYkjQkDDRd7iJEn0+AWbOwA2rnm66g6DHD3ZGRrD7aO
J6HvIoiQaaW8pYL3zl1SeC+OK4pzhFXDNhaFQZQCS6d0SYjZemGPHlp1v/Sy0t4P0E+XDQN2dDBM
d9tAEUXgxk34SalG20yOkEGEq7i1xbBBaa38hYYu8iRAQZx9rjvuKqn6apvYUcLctYUOhCv9hjaC
umeft2uvCopV16v+geHjn7j3622TieqL37cWqlfexcIPgI2YKf5b28n2qcrSdMNAv4Pwqz9xaz+W
Aq9GBHramVOhfrLpIKXgi/NefJKhXW+HLCwwsBdVdzJSlZsNGSH34qIX17oYkVROLqN+27+USuA8
MX03T76m9Q/AB/0zbhTWSWRUnXWMN3LuYZs2oADxUNUelI7S7Z4y8CUPvROafzQlFisa/vICzbJy
Z9N9ndnYt3cFgwSSf/6A/DGmsJzG6EK997z2VOgtUtUthQjbt9kWiSL/YXf9yisfkd6qb6pNiIDL
HFJhPDeTnaqBylc0TSEnpYa//pBxzoyjlOPmpAaB+YIaAbhns7MOXUtGSgLSI5Ln599q3S3fSokq
pe6KVak47cKtLX91/5S/j9YnbzMynBkcEvAA3k6CXe8KtamzyjzB4gv2spGDc7UG9FeNrn8eLAyX
eLvKX4VBI2i1B+XPuE7rXwqq888MHMqvosGXJSY5PAaFbF/y0asBKVnzSUJM9eShwreBIRaPApmo
viKYsamGoFkbnUtpY/d4U2elx1Q91gp9r/qV8YYxivcFnThkCO//2Ju0ZERrgsYnO6eXdjP6TYVL
y7Ow6pNQsmITxGVwAnMTbEEAK8sib+dsp2/LYHucMdOGBDEL7makbn4MoS0A+wwBMuukOCjqmlky
vFFAuEffzspTHRYYBhVKjZiI0my1DmWXItKa37Vnpj9B4RVrIqq6VHtIc/c/xM1ZpoHAAJy5NDig
20qlRwtbS1x6l1nOkLMJU2Ofjdq+958yXkNXW2u0SKLYZlZMmYIP+PWvF0oSyCr2lSdbrY5Nqkqo
YrcHuIzKP/+fB1Ep4kcHkmI6SA1iDz8Az7BPMR6UR8PM06XpeOU2K9VgpjS/rU75UYD5xmn7e5N8
/LQfanPMOkWPpruFFlQf/06SQFyoQeUfBhJQJ6wUUCbo/VchYYLd5emYIMb2FxedwIU9xOWbJCFj
7XuZsUN5OuZqkYJXVNhQLacIHzW5kTKOJd3+c/8L3dzl7wRhRtuqzcZH9fD6rfs6srAUqayTnKAF
0ckKokC+wHmxa5v2MbR6+4j2bP9tyENv5ma+6cnx6BGyzUYYNTbsyS5oUt2j0Avtk1UPwVpun83O
hIZuoRxYoS0e9s5c9+mzH4v1Oj0N+q54pk5CWqG7vghDyTpxOsPV0OCk1mSJ+8Sy4v4AO897tJgt
VQgEdXMdptvSkp8L4gsGNSgb3NknpSUWz7YXogh9qvxe+SInRbtAOK5aDYWFWlpTKxu/dOxNbxWo
K7mWNaz0SEEjS5TuBoly0gY3b7D3LBjV5b38NgQjTcY3BqTEhxphzj5HV70YYETWYSU/DrqEHUaA
fSAqIfHCc3qpwM1PN9YDRM4dqvyIscJIcNdsggq6UR9tmrLoTxI2JC7NHDQwsZ1qsH4ukjVOEAgK
+ej8oROX+DvEpf2DNwzZEgtsZHstTHqQKtoHblMdAzt0lvgHalioqnA0Yqvrl1j0ia/3N++7m9p1
IIETPyKFqPrho0w93YLCU/yoDsUplYS+aP0GLmMeI16L4QWqhZUaLis+7QM5/be8ihBzrEYNCh3k
DbniF79Sg7UHDw8eaw1OwInb8mg6mr9GNm4OrHAb9HhXMApgH2msKdp4HD7EB5SVauQ3IqZfUan8
dKxkLQY43e7gP9//KreXGUMIhS7hOB7ifye7vBv8DNxPJU7KcCZZBaTamuauUrOvvaHMpEy39wUP
GIGj3JmA1aYB1kzxJhCRLk6g5ZonpURNMkYBf/WvfxGXM4tEKx0IzhToY3ToyQlNwpqhV8m/mlpe
R7H3j6c1GdozIA/uP+6THwWWndE+oRwEjq1er1SuxHVuacwpB6llzmnWqHksnLaeWadbiCFNWn6X
zQCEy0lTJ4lznxYt3kn0VWXXfdPxj0FeDgFLxIOrYCEb2YPfd8Fm6KJiHZSxdlG98Mv9X/qeZ0wO
ECMRYCJk8OCapibSUVcNrZIP4lQNYbgWcdTuhsS3ziirXoBT9D9g5HEl4E8QvSiZkSOq5647G+Z3
HfTiWKjed1/v2yMMhvoh79tuI1WytRVWmG7szCnProKzgTdozd6JEJttmvKhj7RF5RbwtEucU6wm
fgiwe3yKAGynaxMczaKAwbwqXN874COWzkxlPvvsQjOYQ3BPUy1Pi+TC6/PCtmvt5Me1sRhMs3uM
UlIsEUbqCcHD/Hsh2Wc6UkQ8JgXAGhSz+XH/w9+UGmQD8PdItSiiYadOggGSwzSlYyFOGHek+1rX
a/rSsfaQxla9ipPqZ6VXyQa08snIezGTqnwSiYTOKJ8LEBgBM/Pr/Z0qaoChXyZOkac/qk2FIlqa
KMdaw1Rtcf93fnKUqLxtY5TXQr1g2oxWTL/vpSC1Tmnb+/+4dvKWN548s4s/W1GWkTySC5bGhDlG
xA+hVTIyWZIETxE9MnC4e0kgHLn9mIiOI6QyeDSlJkVzNzG3euz8yUN4O/d/6G1qgVUuoBQOs0qq
eSPVFUjCqkVsn/C/e1S1/knt4/hi0LVe9nkaP9oBV2KcNTM51CffFxLD2O8hnx4FYq5/+VCVPrqG
JLhpHCqbzHaVtZshZXf/x336FF0BaTk6boIRvn5KrMQNwsWOfUI4uD7jIPcolC663H/IJzUR9DDO
90jPH+clk/JXr127rDvDOmWRODMlRJAPAs9BeFn2mBla/ixSrT9qZvMSuJ180b1Y3zilWW4iLWn3
oelWh1qvZi6424OKbDmTSpD6DDjMKVw3V3pmRuCyTo3Wv0lNWT0EOfRBx0YlCvnzKlwKo4UeHlAA
HSRHs2buott9xe1q83gBfZ7vP9naBSreOANQVWhO1R/apE1XZZWjaBte8hKZyyRZ0bScgzaNC3p9
LcARILEa5y2IJExvpsjzZavPFfNkDulrFDbAzdCzSNvgmdHtTyE1zUxIem/mTp6oUAszeLWhNrPL
rrdY2GB/gNzocCI3q7d9ofvbzMbmBfhmcVQQVB9ltB60wEdQS7Tx2qqxAG3BMeAhIOq5Tswnvx96
CnUCcQvK2bQqkqWspUAlPNdo4q9lvKloU/hB/BYyWXkokz47VYml/JZtV0K/oF72Q7iyuw6oEQRy
8aLJSOyozoA9H3J650wIWkmCe/1fH0wVsjrvR6JC4JsSfDHXK+RcJadUNN84G3ZyjOramzkC7w28
ydqQSBLAx0sL/PNkbQAdI0PHtOzkpjFGs96oUhr4VYduXPWATG+ywnGhXye1rG5sUX8phwwvbM2x
/85EiE+WhetSBm7H7Ih0cFIxOlJfk8ZKyqntlXA/2nHuM02nAKKFFDQLW8q0N1wdMUxP6nAblWZ/
9kW+r6EP/ijdzDrayK1K1HwFZU2f5PEeWez4YNdzVfVt1CC1kOGY0SEHAzLN9Q0GvqUUKMZpUKXh
j1uin5Q2yipxMDsR5s7rgm+RUg5vGHPMIV3emyfXq8Wz6R8yZxsHzlNkjVQPImjtzjjZdrCgJ/JY
5SJbhDaKWtJhGH4V8e+86X6lOKwAUNtjQHOwaEgskmFU4hVL29p3wdHE4byxHgIDUYHKW5R680ey
9f39Bb1Rv6LpAGOZopg3HbErY6by8eImzKS9qIyT6zwxnc6KbJ323i9Pe5VirMERAMLa/aFJkscU
m/klwjCLUP2n0oeL4ZYPpbQzLLR3vkqwX6WsW9jyU6EefetiNEA/vYiKUKwKLCZGOaIOOGhX7qp0
2yDxPnMQP0lB+CWkc6YwVe6u9yb5h19ClTkkBn/o9HgvXqGjlD0UBVq3dXZxHXxwS0QjXmtDwRXK
hQlZZv/OeRzYId8SRKxJ5/q9aFGvvyVqVKrtBoZ6Mlpfwb9UusTCXtetdlSaHNiZ3367v3rvSep0
p5FEg8AFdQbRfXI3uUplFB52ICd8UA6aXqwbOuYepm8hqoZh/WwBO9cksNGyvxn6ZFl7YPSMdB/n
6YsrG8t8eO5wWZb1g+c8ppqzCKTs1HfrKvSwWVV3kUC8sUInp3q+/+afRDS+FQQe9rMKaM+e9GJy
OTUTLxQqBmnI+ntxGj67TReczAzDB4IqN43ZuGtdk+RtWWr62vFVf1UOIKLvv4n2SaSg08DSgdKi
CJvG1k71EwsnOQ1ds4EBuPYQoKGdxeo5ROzeDp+V4BLXwQqXgF3eV3sOESPrfo0Q9JrmxdlG+d6T
zk320kkHIHx68RJI20JHO81Ct/1JR98tO4sw/Wq4+S63k11rqi9+sjfwOMBI5mQG5bp1npwGja/K
dxcu0txVFf5yVH2bq8MFcveXKMnpJFU05AfJfElq+zhS2Mmh58jko9DhJO8QFGTv4iKU+rBer/ew
kY5VU9bIpwKVIE0i/gzOwgi/Y/iwrLmDffPcB1/pPJVMvbCTEP6pUR697u8gvndCWbrNibZO13qb
zIW+DaUX04l9bYk3tOIMLLujC8ICpyHZVNW3FJEbWd/dX9BPslhUDoDoU+sQ2oQ52VoImKBuVtTD
SfMwDPEkFe49Zcs5zpx44w9qtA3KtD3WqRNsZSR9QUWHMf4QLc5A0qi/azZRvffcxppDzd9m8UzS
SWmItGhRGe+ybx9CVNuE+L4DTT11lX9A9RoTWqPVd4qF58YgTIkuY1y9kRH1G7KJ5leF8cVGHwIZ
w5f0a+rE3WtTlDNB5LPAyfQRkifjdDro7wfk41t1qqMFEdwqLmXlUGrqD/IsXM0YF1+a2PO3hlFg
PV6ogKVoeR5MT8zJ/Y23zCSOQXpE0AZKLJ/GmKQVjYRYcCoAGrgi3Cnw1RlWQx16GDxv7sa75Z+P
9T7dJZJrC5T6lLqgO3pqN5XTn0qrbw7oPj0OSNAedPhTRzdEqS3HbnFdJLL3wwXViSFhELNhccF6
KBrUMJIg4lbMBBY//8PZeTTHraVp+q901B7V8KajqxaJRGYyaUCKlN0gKIkX3nv8+nnAqulmAgxi
NAvdGwpKOsDBMZ95jYWn3LMl+MZJrnz9AV1d41YJPXGDQrju75LTsqQB0XDMz2rUl5uyleLQxJBm
cFsxPYPvH9ywoQO7C0SZwlSo7RJO6J0+GOpDLY7BtRjSwfWscDg3XeyfEerDrsEMxru6SgdXwtrt
rtcMpy2M5qaKA6zTNOno+zVE+qyM79tG+OnrKIRsHLXrr0ygzCvA10HwkybN5WsEQQ4RwQ/Uu8BU
/0LCv7hLE7/YW2oXbIQ18713uZ7mUiVyO3NtBZGHxU0s+lEtpEWv3BW4ch5KJVUOfWLkTg2605m7
BPbGmbN+NRw1YO5ij8EKhqZ4+WoaFtGJ1iTKXdV7JpiCFIF6fP1A/6KcL2eWdtbLLNjhDo9neWzy
Hy9w6L+oTwlu1T98MzIOrC78QyN9q0Lx3mTgpotoE/gAkBiLICFtJxX8WqvcRVW6RyTB2wPjcbtJ
aW2rUDe+8fqIYyLIk+ljAXkylvEk0D0z0MpSuRsQbbZLQTH2mFi8fDzd69mG9UO7mKOcrIc44nK2
kc+OCqCoiYvUeeaWZv1pDC0M2OLij3P/eSBapNS1NGKVRZ0O5rvXqXKduIYvZCer7H5XiXWO+jCy
eym+wZ8QF5g4/WMZJ+DqGs1AyCtAZdkxl+/X5V5sRWKau6Fh+V+USfsuj8GTWsSAWSyzPcVB7h0+
ntL1d5uHhAegwJphiy4WMM6/kpFOTe4KvqnfIPsj3zTaFjhqnT3OCEDyVw4A+KLGclv2Spei8kGI
CfTDiZrRpOaaR46hYxMzyPKAJnoXb5ye6/hOp8qKQg50NZLBJeDRMDFPCSejwK9U649EPsKnulDb
uyoyn61KvaE9LlGDVsab3KPEsbEf1twAvuXb4efHe3O7hkYkTFGMJeYkVrsuffCSWwFUVt9ZDr5h
e4qKT17anVTg7nn7Mzc7imloB1XZYzlb3GufS1KmuDlO5Q1+GzvK6j/MokIqPcQtT/oUWFt6je+t
BI5A1Nxo2kOgmn/+5oEtMcsKcwxLCsYoSDeeJTvYh8Ub8/LeUqDjQtpJ5MGdtthZoghFWsOqCBmc
2L9KwoDJifH8wLtvN0ZtdW9M6lb49c6YSBfBHucWNXm5xaeQy1GvJ11L3bm9r4N+VbX6kyak+1AZ
naj07Apt57b7ibjEXVQ8ppb5Ke8Em5jpLPfpvaoEx6zf2hPr0xlcwow2YmkC5FtWdocJFfwiljI3
yvuvjW7kVERE/WpSU1Q1ymLzplpPAgg8TmeiUHowHGyXn7eQK6zfhLR18X3NvsZJ4h+q0py+hKMM
5EoO4aYnatTfxbXsXTWq9SljQ3/OwpIg1EBnsPLAmO0s3Vc+pU0WXkWFgdewpQVPHx9I72SIM4Ce
g5ewFPEkfXFY5KEGEKwqkDjnxj3VhuzdNL2i17aKfcZgNfdeVh+qnBIftjF69rmccHzJSfM27oD1
B6KewM1JIgEmjVrk5YRFpuT3SQ16UaxQJ1Wwkzq0tVUe80KjWyjlW0pt63oz4xHrzUclPeplYwrE
YRnlULLcEGNm9LzKwtEaM7pNcdhqzEG6yXt0BdpwiPYbMz7HX5dRExgUGqJg8OYOirrYk7IxKYLZ
Ga0bh6LmhFktH7tRE85eDcMjbXrhIfAHKENFg0QalN7vIT8FIxFqLnap9b5PrS25nHdWKzEVQChA
USyC13T1zWEUK9UgYsfXuWkj6ycSCO+saWW2p0uXfwdsazldMnz/eB7WByB3BZiYufCsIZm1uH2b
0e/LPBw6CuFUAkwpNmx8sMaN2V7HMCCVXkkiyJ3Sf5x//ubNolITIhypShexjBr8YFofTakQH6YA
n7Y/f6GZPwQ7F4AA3/hyqKJJytE0vcIdQuIGD0wLpbhq2rhnX1sSl8tnpv4Cr+BwZd6WClbwQcki
M9G7i2q60PqYZLj5KTdZquGfXIelU+Taz2JUh+sOHbkXq4HSrhgUNpIqzpyWLgIGNmlt69r0PBAZ
HXrZw9ySGw8tAQxv6X6nzohR06+Pp2f9JVhXZIMQhsF+EsZfTk+lN8YIgMK764KW8lgMby/Xs/rY
V5RvPx7qnVybIGQOKEW+PUf+4lPUKZK+wGFKF6rHc0Ny/SmsOg9/WN8/pKFpYQaiwqYSBZr35jRr
MTb1xsKbh3j7mRRsbQi9dIqlqGJLy9dthhYnM61p7khBhENvhr4TWqP5pTOT8NTHeXjqtLp2u0C5
ybsE09+NKVhuaQUlp/mEQeSYvaUuUVjhGBphYfbGXYvm83VvyuVVWPqHwZul3sTIySJ2daCoEyWR
+HvY6t6VgGPSqSHf+FQInWzHGCwexkD+NnhZf8pDqXU+fsbVIzI15NtkqCxjLuX5hHizNy3fhzMy
quF9Z5W/g77XKHWZ1ZWoxbmrVABmlTBrv3085qr/hoLqzJMhRiXg5H+LQf0MLXY45dF9qqj+Y+9b
8Iu0CAWZhJanOcC9Rk41OAmKjKNOLWQ3SKindqxPmJUGWrGVECyvvdfHkWeo3BydkG1dzkELlABI
nhneY5L7M5Kbb6miHROTHZmVebexJud3u1iT87u/GWyxBSlVhGTQRnivtqF57aHDDVIArdyPp3j9
ShAX51YuwS1B+epmlXC1HocuvJcbK30yE48chK9sV8OgnyQyyo2lvjxYqC5JABcJY9hpKPMsjniZ
MlroZbxV72s/MUmOZ7/nwsa9feuafHekuaRCisrNtTzhc1Ugf2uH8B7zEFPb4RZN33boFHwyJy2y
P57G1UH/+l5EvaB65ytl9mx7uz36GCYnRzzsAamxCyU6KObcvQqREOyHYbInr/2E8ZWPPGwNE8dw
NH88iel0KNL4dpxG+BX0IhISGAKbHbIqB1/xb1CTOYd+vBH0L6Op+Vlnwrk6A/K4zxfPioye4UW6
Fd4HxShDAMnMT1MjZ07RoUORY/O9x9bdc9Ri2Mo73/sm1J40pBzJZukDXs4S/o9VlfWMHGISvpPa
SLkOE8/b+aKa/SHpaH5JOsPze4JE4Yq/HEqY9FGrQmS4gtBI7R7HBluw+n7ju6836bxLgeSxzIgS
l21NL4iFJur86L6A10iPJiYMg0l4+Hh1vbdJuRpIz1haCJjMP39z9uqIHEJR7MN7z/LuEt/r3IpS
+LkU+uEuREft6v9nuJmni9IFxi6LCxngDqYnBXsUmgdCpPpfhJilYwnmTzmRB+fjwdb3CjNIW4L2
JJYDRGKX74bcKk6mg8gxN3TaboiCl1Iskepqo/6YpOZ9JNe/Ph5xvQgVpBaYyNfCPqjXyxG7SS6C
Vu1pg6s6uOJkqA5If7a7Tin7jdN1VekgQMO1R6XYwQE7w6wvx4o7DUJVJmtANpSDXHuHgeLzfjBr
6Mh9cxb6RtibgflTyx9lXz4N4W2i3ufD5yC9rysgh+pZAsMsB1Shk+kQCoNsV0b2GdcFD7uh5oDZ
OEpS+cZjr/JMHpv6HrXKWaYPgM+87N8suL4I9cEivXRjjHJ2Uar0e3TKiV2DyNzHpVZ8jVAM3OlN
o99JYtedOwmVl8iwmo2V/863IsmBlkvqge3gkm2pVU2lRzHi3E3YSNdztfw0CCGcVsDbGy89v9Pl
fWvMDgLAFDicSEMW1T5k/LXSSoXBzQIfxSZUAw+DWGVfP1586618Ocpi8eV+UeiV54+UMU2w6YqM
gYMpHWOFXqLnF8ePR3tt1C5farZhg5puIJbwGnu/+ZCSgPCOWdWj62fSQai9p8KUPTuuIRUGeAKc
y/67EPk3rXSTRfc4AUflpzD6Mkau5t3Iwy/fdLXoXo6zXTrabdnZhX4PTM5Niuc6/llX57T/7Te+
PYkI8Bxk+bc5/ZxapOzxGLAcSi671vveIy8+WmfLRM+lQfz7W1Pc+8NNaP3sLQWTggrG9SkSItuS
HhXtQZieRNEhsxX6h8ZCLyw6auVfVnfVS1+Qze8oR2K+sTOCvwTLzrV010UnfdYZ+pn5X3sBh+/o
FzCGOIDCUj8b4UuW/ZXCkDc9lTDjPNZnSf5aWHdmCwJK3mdICQvgt43kCt+TjWhnldsQLIMam1WM
qctTPljsf8QQcPUllwI92NIZbi3pCzL82q/GGvzrUg585OFT6Qq6hHqTA+vbobtrbDm6vIbJi1VA
WjGjBYncUfied9mbVZDGgwmZy+vdpsJDNRTPUXEateYZCwkKRUHyQu812U+J9ksyI1uUnqORSh8m
rABxSqz0lHMXTjdJ/c0cfk/SiyWdEhM+h3DXqs8CgJZ8Km7j/HpoDlFufFVz+UFLn42Bpj3KGDZl
u41TYYXxUMDBzzc78BIOKQKJyxcqGgrYEaZcbh30p1bVdmZUSBZQq9aDCZLGoo0Bp/IYZL61zy3R
EZve2k9i237FtWaGzatWTqUz73dWAOnXQrrshr9r7uK06ZyoR01sV+Ho9cNMoxaP03R86hpLvMKs
vbLFpMFsPVBCWr5Jqvz8eMuuUlFSYSC7MwSJghMV58WrtcOEVNIoumJN7V8NphAdldw6txIkyzQ1
w6sOBMFTLhXhVSgK00ZAs5IsI9XivMBzB/YTl/8yojGToLKmKJHcZEjjJ8+0TkWEvaiXKAfQAXTv
uto7opXwIyui2NbyTt8baOFiQdqAN+yzjQrK6gLgcWa4JzVKdFxXEuC+pDdk5qnkUvlMzonsBzcj
2OnnMvW2NuvqApiHolgDYpn1BXf4cua9NkBs3MoljuZ8uhc0o7YHmQLjx993FXwzCg3YuZZG5xcY
3uUotEqTAG1Q0Z2ZFfi6NulJySWMdL1xcPtWqh5LTeucErXKjcNoNbIMsJ6KDi1CPuuKIK+JQWD0
eqK4cohqgRI8CfQb7BBq20HNtOwap4udYpXaxguvsCfKK6YAFPVsqQgia/HGUpkhDIiluNuqHG2R
UZdH/MtDO9G85qhG4FhR7O6kb6HiHRtMXx/jVtFuwzwp7uO8U2+btvVsHUD5H4e5FDMx2USlFybA
Ck6cx7EWJJEvujUyzjmS7we1y0ybSvOunOGbH3/31eqiYE5fFhFiRCpm3PTldxfN1BdHDK3dGqHo
w4iDNrTxYQu5tUJyMNnEtgRMs/DsvG0uhzEgtctSISMGkQpXHnFMcwUBYJckj12acnJ3AQ1ozfYl
wbcjH0zzJP2MvOyXnhfKLqvqRxR6j1Wc2N2AUoUyGZXz8TysA6CZj0osTLWPcsOyhhJG/LgZEQUp
Cq1/wLc+/lxFPJXHkfRIY1L56+PxVgcIE0J/leI1JT6o1ItdjVJNqdNQEl1ZQM+gwdv40Pn54Cj6
Vsb5zv5C24LwTqP9PpPCLqd+StUpEHwwVgYigXs/BAwMWb7decF04wdHStHer15rP3/8fiuNsPmL
cwkCsoCiAFp1nvA3l7uS5gAhg2RyezQVvqRAe69pGOfYVEijm9EGcoOs7LGKojKmCsKvvBFQfAvH
wm4UH9wX1ZFjB4/7Skc3YicmVYfTWh//+Pgx12meSRTKSUAFcWbDLKLrEE+caKx1FG8UL4cOWUsP
WVnrd4U6hXYfapGjdO0WZuCdb0/pENw+bAVqAEtYU4YAYuX1El+EOtM0SCY9IlxUwC11G6tsJQvD
V0CfYQ5KzLnosJQ/HYURTKlpAbCTI30vdaJ+n1TT56SIJ3DKVqO+jDXKdlaRPNA32+llNXwvLG04
qqiRfq+G+Enxu+rQNYqy/3jm3zl45tRTBZE/1/iWxEs5SaugHorKpSHooyimCbtiKNKN4+29ZTj3
x1/vlvk7L5ZhUhag/HD2dsN6AgKJafm1iezlToJwe9sognqIhtIR5SY8EL7r+9DoEdDPKheFFcUB
QZod8lb8DllzspPZt2iMh2HrIeer5jIQRjeOihc9dmaCavblXjGbFuaC3uZu034Lkck7y15VndVE
679lGfg+4kWow96o3UxYWN03eBY5YloE31qxP/fpH/u1Eme84kqpxdF3piZ2+TxGIyOwr1WFG0Dm
/KxqfXE3mdG3dAitb0IdGY/dCNtFCM0boQoS19QD/VlGZRfbzv5rFFZ0Gksx+fOrapbBAj9Nl5Gq
1vKqahsso9oaHELiB8VTWOfBocviyfnTdUkzketXpuqD78cytW9hPjQl5BTXMNPgpp1CtLL10dxY
/fOyW35xXJOB11A3Q3Bnce4kCdggscxL5CuoIkBBLp3S1Ka9LgRQU4boD9uK8wdlLDo4pFsKqPvL
D9prZjENhZy7ePI112Irkjb1xkb3fX2scc4AjSBumQ2MlltNbkSfepVeIG3j+8gx1A/5ICW/LHRL
P/5E62SAPAtCKMEqVzbh9yJ0k6UpMBLBql0uMqRvWsk7yUZ01KN6POYoqfwuKvkUNs34oxvG0AaT
39qtrMToqytPkZFtqfqtqBlkJxR1yWCpq8HOWJauweiXnWk1tYujM7ZyaVx/E3AJ2Q9pL1+XjTSe
jED7mongP6PcB7KK1Z87toH5OBp4ytJM7rAO8b3HBLHxU9Fh95tX5Q+oAvdk6eJOiq3mPFpD6gpB
zYlEWeYvNZn5JggkyqcC2ayDMmDL2hfCoQAhsU8yTfhO20Q+jHi22h9/gNWtyetShYWsyi+aJYuQ
IslDq8P0ms5jWSGLSv1qb0z4fUajhFGAYrXoWhnxVtFoXqQXe2YedW7RACXEFWjlpmlMZpx2au0i
8HcE1WHUXzQqgELRgUx3WqKEUo1tOT+m1RO6OLu+PzdwYITsmx8ByU8f/LrezwumUFVqnQ9ej2CE
XMz6ZychwsvKei56+RA30T7J75pAwAHhgHxz0NL9kNJT4SlYWSK0Eza2qcaOLzP9AbqHt3DO/Viz
hSbfB11/iIzoABPvZCS9Aw93jxpeCjwhqJD8zILToGZOHSX7+cpL4t5O+Gue5sTDqVF9AJ/AVYB1
m46iVYfMxA+b//u9iAu0eVCTcO8JV4Dmj4kh2bH/U+RpBvXYyvKx9sZjSo0EAamqCyK2ONT4j7/8
OpAnVaM/ZhAhz3XjZUs602uRXlUlul477Qphwn8Xk0G026wbQRl9d2S2jgO3yl7WkwrKEfKOuC6W
51E3/hKUMr9KtMzYe7QobPyqfUeA6LGvK1O5JRDdEhVeaV4A4kf2i1IXa4bqxdJow4pNTxISmRKT
1uSnrAjLG1RaJYqGvXCtTr50F4hJuAtA0ku9qTpi1XhOnSjSNdbX34E4uJlBi3wWkyntKY76g6dY
2b2STltnyCoeUsAY0OKnzEvXgT7k5RGtT2qj1CNYqYK8Zz+mg38YZaN8+Pj7vTfKzBWhWcMVSuv6
chSrELUOYmAL1c/ESixHCFcXUWj7eJT1Ac3LEFiTT7FZKTYuXqZqs8ATlbq9xwbJONMJ+y7jhbCr
UvllEOHzKWqK72N3pC5nx1WNgI0RTZh3+3F4zfxKG7ftunFAmA1CgJYygSDc7EX6maeVVvlCXNxX
VqbYSh73rpmh2p2FvnYIy+AZj+LO6QH42VnOJSIgvWyHcfP48bysZ3+GcTAfiFxDP19Oixb6Q4Tv
S3Y/WcazpWLQXPhifvjDQVQYCLhfIONEj3nVJMms2sfsIxLcCdHNG/iI1DHqId84jVf1wHkUZA1Z
/PDCCGUuF1IUskwVaRRcQc0np0m6wmn1vDtZBTgI0wyiQxv2+pUwmsYRfKCwEWu8aiFcXAZ4lgEM
neXJ50x6aUyvyFOmRFqv3Wl9iBg79qw7acCtpswDf08MrUKMo+Kxs0Iq+OaIelqY/h6tTtmFcYKV
JFJltRyPNoI4X6OuA0jkCx32ipUh3w9WZJxM2s7Xcd31uxHH940gc3WBEsdCpUPYC8+ZWQf4cvby
IU2bptFiN05LaU8enUFji0h9++ZYSeGVHrbi1p5cXZ8IznBXz1qyfDK+3OWYlTpUTCMtnhQXJbvB
zuS+j5AOMYZc/WWESng15FTZpGnSbvHDwOfS04uregrN44i840YIsQoWqbKwCXgYCpv0jxd5mYXG
vleEUwHFBS1gbJqUryWCwn8Jo6Bu7P7VruN9CIBhmYCQBji2WKrBoKleLABXKIUsPhjdDFdCRnFj
lFWZZR5FpT/3+lVpq1xObwu/YSTriVzPaLNDFOCDGiNfdkDm3P9Spn34Nc694FDR9toYeX26IQiG
cSiuW9BL53j4cuh46D211ZvCbftG2w+B2N7iwBDhPxgdcnWIDz502l2VBPmVgcdBh1ijHWVq9/Pj
g2d9JMziRly4AGgoJy7RYp7Rq/Rq6tTVNHAiSIo0x0YzbCka+4ciGkdk0Gnw5GqPxLJXyxuzsN5S
9AWQyAc8+SrysYhJexmXiEnsUxdqTbDL4Kkd1Vbr9uzAT1EXm04mRVueauvqAuAHzh9TpDBPtris
rSGHOiHyZcp3XFyqQ4BaOER6RbpvYtX/7gtiegrECYJ/juTpjgQ22OVDixy7r8e3WRHLdt5MBc1H
RfyhFS2bPi5i5VpJROtP99tMdkISA8ITDVdg5ZdrJJqyziyGQbxTBfkzXfKO3FlFu8frNq6f1XcA
n0ESBLyFghM0q3k3vqn7CSl4iSJnoElwjTT9bmA7meVIT1RV/MVLva1e8vzvXVwE83jUUOdUelbf
Xyz+qVKzila/eAfjt9kFxhDaup8kG2+1Oq7mUZCMJtehkEYd6fKtsjjxEIvrxTtBSNHBxhvuSubE
3lEwnDZy9XXwxFgqVJZXCiEHyeJoLIZQStOpFu8CXX5UZmAt5i6xrYKIelHboTt2tXjrFfJjqNc7
GZx9uYsr3zr6Kd3SbDB/f7ytX1WqlzOMg8CMhKVMSuh4+e5Ka1bhYJXinekX4z7TA89BCiQ6S7nS
7hLRs46RGMSnyROjvwodZ8wdVPDghyVPCqLtTWo5GGrVx8o3mh3W49nBo+h61M2kPKE0+XvQk+AE
fFI4irH24sVxsS8reeSYEpRrrY/Tu3DKg+dS98ZvFdrtpySXtes2VHW3zBrJ5jzHflXtyhsuMutJ
ytpNd5357L6cAdoxgHOIN2Cw4R9/OQOGkUdRKxeQOqVW3+s9jP2+kx7iSLatvNf2jKnv675Ct08x
fbushHIjYFj3yikr4NVE1AUyaC4cXT6CpxuR7GdwQeRMOCuacNMqfu2UlTFcp2j1nesgee6nLrrO
RDQEMZgs4B1ECl4bcRreJAkTqviTdMSZtvtLbxJ179UVBs0JqgdR4Z8qgpxjxJXtlEQ/Ti8N4k1t
psW5DJXGFgVU9+1phMg6jYp+m3mhujPzVLiRFKnEbzHjrDfQbAqzrVrP+jxBGISK36zng2j78jwp
B6GI2jKGYTMqwkFFid7TlRqhjVAqOS7Dpr1JBavaV/F0SvrpsSmTfaJgfSt2tXaVRnSTCAIb75FO
jrWnqOG2Zq9snK7vPiQcENIqYgwugsuvY/rgqCqzFsCKq+W5HgMkExOYS5EJRiWsomFXd4q4ceOt
Tz7qbZTP6dpaXHxL5b2oEIZi5mO4pe9Pj2iGVbdiEG01K+a1fbH2Z/KRAiZzpugigLa4V9FvLnkJ
dCtE1r88qr2TD33sNH1UAijd9CBYn34UFRDoIoyiUklzdn7rN/eHqXPSaskouVFcoO9d1Do1kXao
v+W9KjilV+FMoIR3Yy3JV5ESaHacoxsvC0O9l6NkeAT2thXarb7u/EiIeRFbcLBRGr58pKwWQtEY
UdJBfu4bv1I7SYv0V5oDU/FVMfw8eltC7Ktv+zokiHbEe8hzXvVz38wCBtGDPuae5I6h5tsNsqf7
aMj7P0UxoIJE92UWeaXcDa7j8sVEEdnqmNaOq1aSfzCnxPzWIt1+SoVcefz4FlkFh0RmDENNnQmE
KbbYIVHRR8gOI6MnVnF7F8bXrVVhBGhZQmIjLqSINs1CR0bt/QxJeGPwda8fk69X8UiqQRSOl93d
KcbPLNSb1O2RvzsiveidYs2oKEhIEsRN7K1Epy/FJ9EMCqerEwmXgrxzUnAdu6LXPNv39XHjSF+H
7fNDATtmXmZK4VIqwIw7gYs9SN1QUesrcBniPs9z6xhjjLKLKX9fdaL8KdAGOxYjVJvC+OTJyVZZ
dY0F4zGojsyqQqQRJBKXi0ABUonBT5+4WSndjmLo36K1qThE2UAypDLfJ3A69lYrxvshw9w7ibON
4Gq9v4gqSB1IHqgmrGwy0smPuVo6OOKt+qiqgn/VRKhmCUHR7NHychKl3NrS77w1iBMA0nB0RExy
1Dnge7PBEuQ6mzrNE3cssgoZ1sL6UQUCbnRNTOmyN0Ua1VQOIipmLNK6dOrBokjw8aZY7/LLh1jE
FSk1oriq2sQV4lA4lLoQOUke+Z//eBTI/cCUaDVBwl8CXdLGkoQ4jQJX7gMwdqIk7PsMEtPHo7yy
US8vCsowoN6gbSMCSM31ckbDUVTLZswC17f6PZf5Lo2/JEq4h6t0GLRvlnwfaedG+aL2mW1E6g4Q
7c5K2v0oYDXc3hneiB5ziE+huGvCZ3mK75TsrKkvra9iGP8oB5+9AVeJGOhl29tmTdO8TE5E5gcz
6z9DhLox/e5LUf3I8UhzquInasd//r0gAHIH0qXlIliykiH9tH4byr6Lp8q1mQoyXhH1ZsQzZyzL
iTSBQyElOJMElvE2GrMDEUoZuDHC9adCGw3bg6F3Gq38EAiG72DRUdm9GVm2ASrolCWytKODXG98
0XdW58z6At8MdpZkbnE71GipWC2yLm7fRQrNDcwGxblC+vG6WW9+uGWsm/kEQK52eQoWrdX5oZH5
bjZVT704WY9lbTRPAgcVLiihQYrDAv70x4MSTtNvJ64HhrIM6IMaOEhgoug0iXVyNWEUcQ2wHP8V
bzgksdDtiUS3nE7XL0pKzESSqmKnDbn9cn/U6hAAbGwyxGxAOml6pH0RzanZm9kg7VlG/nVYpsnx
4xd9teG4XEyMCsyCljnYH1QqLke1Uvpo5VhlbmO5U+7ZUoC/oZYg9JbuchgGU39o4WhnTwMYXLF/
SgSyOdXx+qvCOxXUqvT4rmmv0MvZGeZDF/5QS8vWx/EUjydJwZ0G+hfcrDQ/KH2wi5RHKb1VgjvD
ogzsa/WDPkmHUQSzXidoPNa7kGvVCtOD16THGqnMTmr2DXKZRh0/pwCfnTEB/WdWQmgHDW5BfdWf
Pp6SOVN6OyOUJKi74jZrzBgCoF6XM2JM7G2xD/tPGZfDqRTxRSsxgzwJuajQm0NDoTE6w0lbdeuI
fI3aLoZG6xahFYL22c+BUsLl0KaVBhOXUvIJoUx51yBA+9gm2n0lN/4V/i200Hzm2jNTz1Eitrfe
9uopakCSp/qISlmXyrjy6uE5B/dqZ3FqHUqOTAPz1scpxXZr8L58PFmrfh/SEmT+5qwExCpaWT0O
gx8HaqULD6TeJ0RUinMO8MMtgqR2hEKrTkJb7xNNLPZCTwAzDqLpeKog3UdmaJ2GBofjlpK6PsrY
jXeS8jiaXbVvcj++T+VI3ljuq0Bvxh5AyMechBOU5sdik+WCVbZGVykPnuSTKMhqfYBIkH8DYf4j
mUrlU9CUFkF70t36k6ntSt1qbdSHvUOJTZWNpVJn4x4e/eEVDACJzt6cxs4MDirFlx8+zicht/JB
fvByP3AiXaj3rR94G5Wj5YH9OgoUGezN4ODTpb0cZSiSIOun2UpjDIsD9ntsu7Jsrj5eEq8qLG9X
MUU2ICSAVJXXzGF5L3SplEhNImgPkWSVB71SR7tA6RU+tPiMMsC5j5XYic3kSZ81Osa6dbIuKpxx
QPTXMpvKydMhPlmZJZ0RW/la4eKza4PHIAgDpJLNz5EmDvtOyfIzCjA6pwMZEMoqpS37UuBkqlHe
WF6qnYKgyGxpEuIDxVnNVsXUQLmzQWwPn2o7K1X1yYz1xFZjo3Qi0Uw2bq7VdmYimAU6ChyuxKGv
i/FNDBkW/WQ12AQ+EOs42gG9d3u0u6vQocx/Pdj5bbCH4ucWP5qX8NHbuMLmJbP4CjNOGIDSXI4k
S7z82AgtN3JQNfID0LUTLE61Mva6epRIFz7+3iuy2OtrgrpAkAoiOpjVy5FwXTRTdr/8UNyYR/0Y
3w2H4ko6wLTe+Y60Ew+prRyLL51jPGhH4yzus6O/D3bC4ePnWN6fy8eQLx9j0Ns27MRSfkAleKeh
wJdoP5TiWMk6+LiNNb7cScTK4Frm2IvIBCmRxSurylxNCRC5G6RMuzVM/0udWdZG9v3+IKBAKetx
MS91bwmoyspLUmCgIW6KeRiFDni8cONV5gv+Yp2gSwIEgl7/rBjI9XM5bVofoK42FZmrtz7uzXCt
kYPO/ZmZ7+0Ry/hBayC9L6F92EI8bS2e9TvOdJh/VXMoay8ZexSHR3iojF6KsQ57csznDGvLuHIx
CnyFGWWA/+7cXqeEp1y+Y5pQ+UkRnnCp4KbtbgKweEpIqB8+XoGvshhv5vJf41ADRwOEWhh7/nIc
o0IaA3pKiiYm+KOkMdtjnxcPcqb9FidNQgxUD8ddMCIWBZfO24+93t1qRVg4mCnpJyQi630pBf1O
7KSQI7LZo9wINK1XgoMqJkeSv0MahXsRf2Xb8o0nyYhvIzG29lbZHEaFUntuCdpGVrMIiP71VvSG
6GPNMNOlhMIIc9xrMt6qtPyHUaXkW/GtNMigO5R8wp3qIw9aSKL5Zxv6dVyVLtHsAoXH0Cuo7s3x
OcLnMdAxpyhTS9rnJE3Cc9GS1jVq6u+S0vhaF1uW0O8sFFAp4C0pqvG6S9RCrHKZ9GWYuI2hBidv
nEw7USB6vK6T//w1/Jf/kt//a0XU//xvfv8rL0YauEGz+O0/3eIle2yql5fm9rn47/mv/s8f/efl
b/mb//6X98/N88VvnAz+6PjQvlTjp5caY6HXMXmG+U/+v/7wP15e/5WnsXj5x99+5W3WzP8ammPZ
3/79o6vf//jbvNb/8+0//++f3T2n/LXdC5IAyz/+8lw3//ib8ncOSwkQ9+x2AHdiLiL2L/NPxL+z
mqCwQDkAYk31YY53s7xqgn/8TZL/Tr/awt2W7AsY51xTrfN2/pH+d5KrWcUP+a/ZnxPj0P/7XBdT
/7+f4j+yNr3Pw6ypeZwFBAwJHajCoNU0wm36nuzey00rj7HXmdiF9QWltPDYaZWpZjtJKaXsMI2y
fqiHti9tRENLHVPbngaY04ENfOmFiUJg3NfDLzWVMJIKcBcz9kpRsWe1wYvrXU1xw7MTIcoSaiql
BYtlKmXNqUwzlnZZKuHug3Gd9NQMmn4XKJUQ/B/uzmM5bqRr01eEL+DNFkAZFr0TJW0QolqEtwkg
E7j6eaD5/hipqBGjZznrVjMLQObJY16zK2W6VlFX+b15OagB7JOcprK5Lhmf0+kgoHiRLvmTxxUb
KqCHsuqL0HMq2V62DmpHoT0N6XThidzM7oqe3lHYjbCRI/yToRh6WoZOtPD07AUiZzlFIqhd/ySk
VEFIRcd8To64e4UAJ/fK6IYqVgY/PkwUVpMqFUgHtyb0Zib3ef7We3nxMBXO4u74E7YAOmdOG1MH
Tvy+t+z+yW6MgJE+hijP2MXlXTg4CrHFvnLwgDcF5B2m550WLem4VKHdCcAIjIjlt7wfBhMsgEG7
UemI2YX9ulZWnNvCeAPqMEy72Z9SK0ZXt+oPmVbjeUNbjqasPU3Kv61JLO3IcBK/Q6/TKaa96Lz+
NShNT4UNsmi0lMqlqCKtm7pPI+KiYBMnQ+/QTZtTe+esc3vTQI3woxRZNCcm/Ye6mEofoL+HmwLI
okGgrWWCIMr3sAUMbx+oxPta9JO8zgtz+jHrjVldOkPRj7d53xY/2XnVxGdginGBDqU3Hqe5nsa9
tcohR9Zep5uLpQcaF0AWvCU2kFx2D40/JW9LApUe+GRjfF4Iys59jtz119YB5NSHwVw0ftjpvaee
pYIIHgLFt/LDaI4FXGf8Jct9iS1aQTszHwRxdK7vHOUlzS5rg+ILm13MoVdSQpFvz9IJPTFaX9ul
874VoOYc+G9Wf8domhacOboO9TzKRjJMpi6tQ8ZAbR3X+exe+Yz4q1jHoHoMK7OsoD779jqEQV8C
6BNaivulNXlWcpvWwPwiy9s3i0JAxDV7/7ueNPWzU8jpcZqxvd0vfpl6IZ4sQCQqxfy6mIX9ws0o
18gcPG6gpFuyV92A2dunc0JDdkpVGVrzjO5AMBvNZ8QTrM9lX2DnXPWar18jcG8dRyNP3mRaoY6N
OtI/DYZYDyOY5m/jbCVYrjZN8jpqULvyqhu+mNPM6C4f7OckcZsvurWI/miRvRicmixd9q3T44AG
glCddFdoS0oTx6n70NZT+AEjNuDsS86jjFTa5l+81l20vZkoNLxyvJ8AVKUIhYbtPE+oZ6LAVoae
XrhdlIAGzkJf89FbSd1+miPDyDvgzEHRHby06iNng93HhWNUd/nQWHMsLavO4s5ws9c28+fPlp+P
z5LQ8phNtFfiPmMEzFdZph/uz089Gr24SYGj3/F1G7aOMV7UWTe8DgVi5bGp7OFVK3oeasgLyfxD
WHMQDlKDze4Lz/mRYj3QxNnQcsCzjm5ZWM658XW02vFyNEVfxllpCz3K/DTx+MGpF+xLw2EYLb1p
ekI0qIYuqQkruWrUAChR9OscxEYBip1Wv694eRqQ/Vt/VMBrEZkyhmo3QTzP0mgWXp7fNY5tHTBI
Km8FhrgT3Hix9HuZieF1UzF2Q83Z7NG1tiiH/Zqm9XUwaTZmvil/fLC7wY6kCwzoIe/h0+6dxZi7
g9tm2nSBoDXRscZU00JoqDf7IpqqFpqNLZq5j0fH9hH9NYtyl8D9fa6NrmV6NeNa0T/7a1/rMUYt
2YWGO7O67sUcZIcuBwZ5YP8PxkunmcbyfYEe+cXqB73bYUMyTEfQFu1d0DKBAEVd03+ABJesUZlV
0y3mllC0ACBqHZeC5i5ho5k9Pn0oYn9LUx1hHJQhrIb/mJgpkj5Npu8gyHXPOYny1zQpkk9m5SZ3
bHUOS2Ia9Zv0luyGKzevolXNnnFlZrPzvwVu/r9Ofrai6P+e/OzSfGx/TX62f/7f5Mf9D7UAOFRU
ypnhURT8T/Jj2v+BvAvc2IbtuhkDUyv8N/exjP9sYxIkEjdQOv+K/+m/uY9p/Ac46MbUQ56FJIiV
/kXu83tizzyXv/EzI0OKYIPtn5V+vra0xmC7KbMC0BoEROZdp64nrIMOsSux7/OnX17Mf7OvX7Ot
3/Pr/66INyotLkAbQOt+z7W6OvOzYfWoLj3/0tKhYiT5B+2Is47k/6zBHJe5OEOYcwEt11zHOQmA
2XRxcbFuXPXYfUtO+TEPb1X4gycNJ/f7EJ66KPiglj6bGv5cG+kupj+b5xamT2eF5lIZXTU0SRol
w/cMtk9ihRnWg6CewjTVYlu/qc02qpe3v7/W9+uSt7LLNnLyz1HJVuT/Uirl07Rkpc66zWjFZdIC
UDdu2tS/dK0doZakiCq0cg6++6/4sTwwWTgVEz1zFw1MfB5/X3j0tTZdFpxBW7tNQjUPTWh53a6a
56fWgnzjGYnzwQd+t2tZEpL4T1o0g5Lz3ks+O3DSJ5YU3fIqlJpPXuGD7Jtw7tC95wH9ggdRFx+p
HP9hWZQ9gUOgHk6K81NJ7ZdXrKu59+jBZFG7ouERSsN8LZNJ7BKgflyssRWcbOlp3//+Zd8dGObP
8FI2WBcsaRoLv7/f3vC1vlzSghrCFhYq0WP1slR+rT6otV3+zv/pXPz8jmwg/AgABNEDOpcuBhHp
DqJvCnKNKuy5/JRJy0lvLuXyEflja4L8vhSsA8ZjSMtAqQZ4/fsjuekMQ5BMKWrA++XrjTIJNh+J
Rrx/b9siTCfBmOpbGPh9kW6tqtbABDrKh3yfb9AzIdVHavx/fBLHpbFEEbtlWL8vUqu6GEhRC8Sm
EWPVZtWFau2+WcAd479vgz+ttGEgNhVhUolzDEZaBJQS08I2yPSIuB2NbRVx+HZ/X+ZPb21ThANV
tREVt4vn1zACjJGpSdcWUWpmT9DKHvuq+2CJswnMttO2ljiZDJciI4/zl6ZJY+p0xZeZhTFEZWKZ
d1XSt8d5aB9XvOtThPbKeDEmoNlaUB6HYBkiEzu0B3OYDTNSozPuFIXvBz/sD694kxYEcoNnznum
f63hGC8wb4hWB0AtJaRAb8DGdervr/j99bTZAUB+4izTD3nHOBv1zsBncrM6VPJ1CDy1T8fiScdz
AuyCo+1Mvf0RUBt8cWp4c1nr5hTJ/SROuaOXV33a50e7UM5FbzM88SbrbQSSFcrKyjalIP2fv//c
bQufHVZE1aBi/Oyeclx/3xGuxyiMzjRvZXms1D8eOn6Reb9Yz39f5gzV93NXULDDvKJC3mTMzoKC
EZDrl8pCmWd2T1MHSVL2tbrxMfbRIvQ95j4aBCPbcDGVdENLDcepNKfdoKXpYdHK1t1BKP8gKL4P
+RsXmnEh2Ritz/OQX3fC1BeUWqMW1RF/WFKYP/O3knrduRhrqR1BRGkf3G5/2IaMzdBJR9CN6/Rd
dNTqhnBvlFFve7tW+jgE5s0paccPCFJ/OOrcKUQTyOx04M8jikIcftX1vozKtfHoqdaJ3Net/9EU
6nwZAITc0YRIbk4wPecJEWJXJswG9k+3pNptkFlJPElTfPAw57fX+Srbr/jlbl5hzlg1HmRgPXsz
zqgtI0yI3UsTbUTMrYfpg41x/pHO19v++y/rZXqQp/PMUznDtW1crv0n46MX98clsGcMPPBSYFLP
DoTb6tOAjC7qctWV26whClpha38of7El3L+eb54EPxkUxaFOmzBVzhJysyynsgASHjmIp1wJS3MP
VdKpL7OHA7muD+KbEELHaqsPVa3uaMTjW9ZOuBv+PQCcx5mfv8PY8J8cN2bgZ4+rAPQ2mDiVUSqy
w9w4Q+gnE+EP4vZo6mibBe0He+bnDn/36JsFGn1pcPvnJ8B3JJIbzQxxwpvQM+nqBHM4Rb3sWhVq
c3PxmIjAiWkP23FPS8W1NHOvyuwOc1V89oqbtaH/490Dxu+fxj75QAj2DxsAcQ2GqhtzCM3Psz3m
ID8HiF7y8xIpvmu+Ve7bQHAVJsDcPnj7H621na9f9nPvW61jFkTfBduiRbf+cZdgj8L8B4+0fcR3
b/yXRzrLl3S3lplcydxRxPav0qY7lXTHpWvfLkH+sJgZmJd2+ubhjx7/fXv9IQzB7NsqZ3I1cvez
lVeouo5mDWxzFxUbmurl5WD6H8XUM8Quk0xuLzPQN2rO9pjnmkbcwfqY5iZpTZ2pEBHl40LZFzqt
Hjmdux+AbrYyPQZJc5qn7FBhOPj353xXCJK6gwlEEJ6hClDEc+xFCvtIrT7wP5Wm/3ijfVNZ1aOO
OHI41dmtMYxP+oRXfG6F5pBc/H3xd7vobO2zHQsgOtDpRw3RYH2XM3AuLQ8VWpp/X+VMXJ2XfLbM
2WY1Otn2kjZChLnbzvOmI3ijbyMtFrrH3cmt0x0Wyxc9vn+Wh+k8fqdZbIiPPJbfBaztV2yMDjyy
0OY5LzCAjAg9F3zqsSzu+mw+5ZqGVkHxaFXJLmnrfx0gWW+LA4CwiZVwFH4/oj7wV8RWnSHKGEIR
Mg5KNbHLnnJBp8/t/8tL3tSN0R+nd0Uh9ftyGabUQqR8y14Gx6zLT5kz34sgPzV2f28UwTVysF1o
rN5Vlydm2C2+GS7DRzH6PAHbPjUDQGb3GyYOZezff0WJ2BKUVQNlhayxp6dRoNESrZrwAEQzT/rU
WJPsHivgGP1eQTF3Hv6+1853NOoxFrS2bR6MCOo7mAe2hQtID95Cg7DKchkIO3Kzj8br2379NSpu
i/BJQdERMSiLtpfwS/Cd7bqh5NiKnPyiLvPY0XcbDd1TH4m9/2khSDoYtDKRJck8y5K6yrRrc7tC
bBStUi05FE053JRTg3hu8u/EuLG64c0Ravl6GzLonTVjoTRI3SiORvas7+mBRZ61Fy1Iesv6aK+e
5zDbUpwIfCh4hYS9sxeoe8WS0hwbovlzcNskIM6e4dsglo0w4GWl8r3vXLhG+0Gi/u5KoUkC/IfL
hFYfB+6sMkIyQVvHkbqkXOUVJxB3ZTf7l921rRGzSW7iQwy19B1xu8WSvDVRc446VX1xnClKu+zO
H4MHVweymHwEtf7jI/2ynPn7TpRlZq0ZWjhRoTE9WRFlUfP0+Pcjdb4Jzx/p7LUp385oRK3sC29y
Qlciz9R4zNOJ1NwXH3yj88XYGYg1sw1JpOk5n1eVOQyiVGdOFFUiYzYlev1FJaYEGVshqdMW2gc3
4PkL3NaDY2wy19tkyM796TJLmkO1cJSDMoWRA3gcmwJj9/c3+OdFwE1sQiWQ1c9SZQcYowCePESe
0eKp05dObGX28sGp+sOr20QZAUvx/ra8/Pe9MPGNhLR4dQ1j9Pmhkf/Y2cNQffr7s7wDX/DGWCYA
fs7FtglP/L6M7iZ1iY4+2M1NqLcoP4lcfqu8kaywOoFxviNl3KM9C3p0SkJv8I9l4V6ZHn6X0n82
kVMONQHANGiDO0+KD/YPPLrz4AL+n+sdGhYbl47++Q9MHEwwqxqtp8Ht4fxsMqWxM6Hh/DZh1VCF
Bi6ZWixcrYT1PCbtY0tbywHoNTlW2OGlBTC+EgW+Sb5fdLcMP6fsJUt9p7rJC6PxTt0yF0i3jouz
Ppqrp24qaWifl0b3Lq1VX8uvQvRJFruj3d7KloZImHdJm+GsVxQsLzYPyaEf7nxvqbsfjZ+bt4k+
D+VzYCBfREoyrVcgOx68Asko4WneMwyW+l6amfSvclNI/+jOcz6HGfYe2VFI0d4PemsxYxYuWvnr
rD7p0pypd1Z/uQVFW18oAK87oJbJG1Zz2WfG+d212RreTeE5XaiVY3e0y/LNccRqX4hSBTLsZsNY
ojRbU1TPWjeLxsHWS9D8MOcOi0mbK0L00+wPiMvT5RmC8luF7cY+x+Xs1DDKkrsZ4QYmKyKbP+td
YI6hSJqrxHTxNdr064bTPObWHfJce+SJs0toecmpx6IJxoYNS6Qf3BcdCONwZLCrX+lGY9+jmGbF
S7E+umU73vRAiC7kmqE9UQ7+XkwZmo9Fk1wYAom0xGyznZRNNkIFSFr5KgBw1NE4tXI/T/YY11bu
3Q7zaN6NSdlNu9rBq3bik8bo4KzTY5o05rMzKiHpd+cdShwo/9UXs9+sl0bZQVbuzZoXV+9G9Mfz
UBt6FVpCz+5kvZykXYzR2kzgLPT+UHelh4ReJd4GfbR2yzxcGyIFlNKtcaYv/V2t0Mpka1ahqtSb
72Ib3GZlXYZ6tol99PUB4tDJBEgUrpXt/tPVS1ZESG2GZbFWsYY4D3oVHhaCpp1aN31tlneGp+n3
fK8R97FcN66Dfn119HUNQWzAJM/TivdsN24LzBpwdtC8WejrUSr7d+3WtG61MUpRPoG3Y5sAsHX7
pRTrKxgV90tRWc2VIWS3S5rtB+ZldzG3CMzkrbcaSDZoCCqYb51lD1B6JRrt5ErII6lw8gK8Rsvn
QqVV6HbthY+CFeMg+yHJfgSL8JsQAIb2WTnt7dLyjbnZQB8t1tNqDW0koRaevK6eI/6Rdqy9RZ6G
rZrQ1sS/xM4Rf99uMm/zQCy0PuA3rVPW7hqlG/vCmG+hLJmRcBfjKGv6k5Uk5eh3a6U/QUucRcix
AwiSbj31eQ57S+VfN8JwKBwIGSrpv1s6dDQwh9019Mv1RF1WImLuWv9IhQ5jZLmZfUqGr2tVXNL1
NwB+juh9fvbUAqapvq3G9bl2Pnc4j02GfG7ZHs09DtGq3fkSpRlkrKYjhCaz4WA25aPUmAaHutGb
j5P+hjYCQB1/it0sgImXfVlN8xsGuRTJZFShpwk95tOPTyWNxEtRiOpZJHYeG30B3gvYTXkaiW39
nGfhpPX7SXPN7yLXXFSzRHBRp0SFXarqUC+N66Gzd2k1hksmqxBA1Q9vzi9F5ZywrtjLpdutKCQO
c2nvMt9VNX6AzpiGurmCEDJgVftj+ymdqy6GZG+GxjKCxiuGXV6LmjYZ2iqrXA92lh1tX+yaNbjI
ahv0TfDVmZA5RFFvJMOo8GHHLhNsxvSivDLWgVVnPpJ+RjX+M9WpaOmAHIXh7ka727lqOnbTsbBU
aKAVKHUZijmJuQnCuW3leJyh2L/0UPLiphGfiWNx4Fb6fNKX9EQnbaCFtb65/hjZedeFXeV9Gjs1
3xQuYSFF1QJIW6m6PZoSxquhS0kWad7C0+lP9mCv13qJfMceoQZpkk/QlZnTSXwXRf/dT537FQrH
0S9c0FcYiPXohKJON2uFMezcxn+0Ur60cOzstpggmIS+XNf9NCT9gyph68W+1WGCAPPmzjQqeBCL
Xb6uq5dczEvyjy+MAsG12f2kN2l1XK3s2m7w7cy0T+BsPhctrhp+ASDJ9+9cq1E7DzuMdFn7O6ec
+4de8yys7hXhtdFkHqW9wh7QS6fAuHB6Y6hPw6Ls+zpgyGGoZMjCLOjtcMGuGEeH5GVsWjNK/Kmo
djU60OqEh1BzgAt4SBTHO1m16c2uu0kHjpPjqNyMzXJn6aU6oMCiYU9RJe5hFbV3OTZlpsWLD5Y3
F7WNU4154silV77favEwABQQDNMyRBjk6NfhahjfxaRe9Fm53Ylppb2bZpl8D7wFR5BE6ethdZy7
yqo72oF1ic1gd5Nb7XKgZo41pWKaEbFfLifKMAwRu93YNBR3WEvPSxZNnVDHHOcN2K1D4jDCmPwW
XRBbfymqprVPetUM9oNILevHYPTkyJ2cdhTIaA+615aeXdN/RcpR7FZPRtiHJv1NPt/kgrFEF7gR
UDE0FIEPiUjS1AVE6PYPwzJMJywSwPTpVo55hkSu10+zpUIYRC1GaDt9Sgag0OBDRrTiQHNEnaQ3
h4vBuShSa/gUqNI5of2IkyGQxj7ym6YKwIM6a9TT/gzZzHoRjULHymShTcysxw2zbD1mAFqf/Hlq
ecCuH5/XQc40tPGvLyKBtNkOJPt6TNLJi8l9vqe61XwX7TqLCLeIz0SqbwzSOkYUoy3iQAXLfWpq
8ri6dX8D97zwYpHoyPogb2ndaFYFhs5I1YIMT1BKmIxLiSN14bdduBgJYFiltdcK1dS4daziWSsH
/DTquVDHKpiAWNGlLEOl48J1NHtvEhHaOelNsfb+137o5EEFDlKEeuqoNDaFLwVYgMaY4jnHhAB3
gPYFBGAEbO2z8Do3tirNk6E5q6vR1C6crn/Enar9mnvOeKjstd93rmZ4vD0pd2Mu5U3t1std1nh1
mOvBi1WM/XXnaUfVtDJDvMupD94mDMW/Sm8N1bZ55BGpNQsIszEn9Rqa+JrsdTCUwikYpfayg3cH
VvB6rPMWzVLEd1OzJUFJcp8YWvfHbmyyIjSd9Yu9LDcN0up406TWcQMKa1YKT9qnwr0bpT9egRYr
vteL1cBCIAenH63uEzs5eHN7aThj/4DAXh4vdALjMbPLI5pWGe7q8mLMdMtgjpHu1rX+MhTThWyq
Idv15X2d+E9N14jbIPFeai2HGtpY+xW0HmMH5YCmYfKh2eVcf07xgQkuKzGXBxQBnIiYltyI0vaO
9jrfQqB89EunjetlIj+cS5CqXePWD5ZBjhuWnKUQfqKnwSy3H4rerELN1fSTjaTBpW9m4nO1qIe0
Mu6tRL1oi3WQXjWmx6oi5FTjzoF1Bpq6Sd1vpVyteZcMAC3DUjeKOwvJG+LvxbDa8x2IMYEDlaMl
AdC9ZniVqNm/jIk/PAAz1G970VDjiLV7mtbuEifUeohb2T3kKOfG5jgerHL0kHvoyrc10w9TMqjP
XefVUC5yJkF9ZX/KnELRLDK/eVP+A0EodZWZKu1gzzrJafCmDX4sD4biIdrGpAlT5p8sq21Rwpnq
WCoshxJgr+Ekq8vUaZ3btIJv6TjlFNoz6bhY8ptU16/GwdwFq8HFRt352K9ZHxe5AjKodUBO2/yb
i/ifO3fe2+C5dCLHLr2tJ//k5uWu89093Q2IqmJnT612GAvygaq32itpWM1xboMZzlEGtdrwgSH7
/hAHmgc3WBIGkO5dt/MYtZl7t4C/nEuzv/YqOHvrApo3dFQ9HoKSBonsKi5uE1zJfGk5c5tFakgO
rnLNCDLimypapkn6MvQCgTW9xrgKb+DIoyj5PqVeEkpHmpHdZ/LrkJAJocT56ppqxgcqTUmcxUMQ
tF8BCGe7WU/X+gpkOl5OCyIRHICsvBhQfrruO5KsbBzVbTA0aew7nWr3ReCq0J30uYzzUk8Z8jOM
CIMkm+Hpu/se2cWjnRNPPTUMfaTWpHkzrUy7GFSHJXLRI4XgpV427gqLqFoHA13vPm93Zlnr4E3G
Ymfk4rVZqNXHBBXBIJnDQpJRYfxOEC+zudtXw2QfTS8tY6ak1HogVz81NgBju9VuwEq/YQQ+3Bfu
2FTwtCFK5TnX5HEkjGZRPkG7j4yRHi/aVn2bxhyc5tsqg6A/UTYn6eVmTtdcqcZcVjSTQZ3W6Kfk
wUOQbPgvasxUxZPhz1UELbGG3CmnQQH77pvew/5IqfG6rEc43lGCHXgcdCW/bTGC0n1AlJLWIePc
2YjRkAgulLIq89R19qKDRXebBHRwI+SRRiqE3aHAmi7zXGM3VYu1vIDXNu0odSQ/oEASPGQ4nMKH
8OGCjg0k9xSJheTFbMHEH3Q7k/3ByIxi2PDp3TdExYY0LMqyIT1y9Op5EcC4d1ItyzPDw9I69N0S
/EjNch7j2fa6K6QQsjtPVOMjvurTl8l0gNen65Kpq66Y5Yl/aWhfZeqn9aHIBv9TVq/zEi1tpazX
PO+CO8qOlqjcFejukJB48lM2AeZN0jwwwyRHMfXTrKGOCQJ4Fj6iicrLr4oJHaSb1lp0JyY8dYSk
ugu5ksarrs2Moxrkg2za9UJreodnGX4MY6mizIE0E3Y1hVYIsGawTlhB9sFL28zTdMmsq2rgRlho
zpROcMjJx8ajWnN4aRp1lNk5KTLX3pq47MbgZrFHeQ3A55s00BnTYO4nTW8KPN3hHIVEtvK7HNLh
OTdkdtUNS0XJZTSEwcnOGJKNtnrOZ8uR86FLnrTgMc+HU+62FOIFUWXFxS2hHSX3XHzdnN20oPkL
+0ee9o8DxqXJiV6OeUVpnp64Tec4tali9YOh3zslZbFK9Urt6sHyEF1cYweOSi4p2DRhxEmGVrfr
THosTFwLNuJXv0c8Dn6JtTYxL/oGIs+llTu7Tl8ureHF9r4uCF6sqLEi+by0N2k+WNU9hBU3ORbQ
ejEQgynioBPutPfw+VFAv2PB9rPE6GaPZMZX1KIxC18NSq3rNXlBwgnxIZrzl1CikzgrHFq8xdDv
0ex6peGhRXLG4pamdnPVifwq6/XxeqSqcyF9YDItXDlOoZEMOTz/USJ9ph9mteo/BCNJ3MCcFdw9
DcwBDQck+EoO3sK0ex4uadBZDygi9J+k2T93GGC4w5U34WRE34a/PqBzQ72tjfaVaY1dhU1ZI+K0
xj3PNG7cvsCGTALCQ1o+kZmxr/Qyuc1dIOlmPmUxFXsRTiR7mfZqQmdyGzWGLn4ZOkG2WaewaDps
M5pwNIydnBuX6F51UT7nkS7JDnlDngXTqgP/gAzS2le7fHBrjZl9HhDgUnhCEbKD94tebxJwQ5uN
1zWSwplpfg3WRX2HI1HGral1ZZhKy0c6qEH5vPYa91tT4qJ3RNRZhgPDvubKRzJu2Gubpq/JmYvn
wISToVcL9IiyT2joWAlowkznB5O4QUHoPftpXNRlCWXfD72m+6JK/cLDwoUUDkFGFNFSdvyNtmCU
10/ZUw+CtdtJz/4hICzQzn0ZoZ7oR0R/M4+WVYY3GViIG6NpMDfibt6VnJMnctL0YQy6vVO5drpL
ssS5gDZQR6vUrVt/QfZ+X2lp74dWX8/qyXZbO6T11Uc5bpwyFp7Y6en4pNymc1+hOSVXRel7dEBy
J7K4mSNzRYUKMXNBvGv2mdcgJY8K/XVZCmPfZsNJtvPNPCxb5w1rN63rbibEQJpWN+Jl8kUZO+M6
dykee46RAiCFuDpt2ujlFY1gtEzGVGNLrXCmu36YmGXO3TcjkYWKFjLtk9fUJv0EiK9bM0EhiT9X
6hYTD6Kin6/UYV77VlXYX903dNcfg4Shc2QIbLlwANJe2rLIrpTm6c1t2egLWd6okovJ7wcTfVtz
6rXQS4ZpPc2O0K8s8JuIUSStaMgWMnZZla5xOZPg7ku6F20YrGXzlJWBvFgzN3tpM6torkRmtlrk
w482d6lrIhW+JFjpHlZz8ZaT0aVPpE+Ltgs0uY6hrZT9ppdLLXe44YoYTa8inmiYXgSNOX5PbFc+
CS79fyqEz7QDTMT6fqUBTmI6J0aM3GtP9YA4zBZqahD5K3i4DAOkwFnS76Uc9cvAKNJjskIki7Db
bi0XzpVpXTAZMXYLHFfH3xfCU32zp3nd1c5DN3pZokia1oD7LmwnPHDGLxKZMSovzVaio4ISHjE+
1KcUJKOxz5KVPwEopNS06bC6CZCZrOtoDDhNnt2RQ9nPNMXvLLE2RyxLrMtFF86tqimMjMnSYu5Q
WZzSsaqesM3yGvoSRiuiWp99m/qsLpyd2SMG7h5VpXcS+lU5mGuvfZMSBKCm2zDhw1lJByo8EWA5
/n0Q8Ydxx09UJv5eNoI452oJhokJVtYyVBHjEOMIT3u9jtzgKVEfjJTPR9rsc4COPlaF6M1tg4/f
Bx6m6sfAnpl/MVYY0bkyu6g2ipcyc18oWmXMpHsEBGn/23Hlz3UdyCiMpZBpdM6GpBlsk1SrGE3h
p1Yd9CEtb+ql7T4AVZ2jIrZVUBLDh3FTFHv3GtNRG/E75DVmthtZjRGltdnvV8/fN7U7X4xQy/5f
5lQ+wFRmpB5YwzOIQDbWop842dSImwVHQ1ttRrLtYgCmE1kAjT7YKOcYpm0KZIIIxWYEH0TGb79/
P0N6Vmt2VBy+KA5BikC8798UQ0C+uBwlZnxLNryOZfX53+7PTZQIjx6+H4Pzc0eVnBPal97A/Lyr
D3zdWI1Z5Aj3IRn9D+aL748CS9l4A+AqjLbPOUxANX1pzls1UdO6KencbqzngVT4g73y/iSAqwAa
ymbErIev9/ubbGhJB6IDjmD1RcwoJR6njhnQupNDFi+jsd1iH2yWdzBjj8ONUuwG2nHA7rwTWJIu
FGuP0wdv0EK43ziMmVFuaQrjLP1ZGOUX0YpjSu8Rqfa9VVJZW+NDUTBv+PsHfff0m5fXJjpJOAgQ
vNymvL+iPjRD4BTGPnJynta6b6Ue0c4PrYFUCtm6j1gz7/btth6y/lgQUS8RA35fz6EXrQ+tSWdv
V92Nl2uI/Hy0vIyHvz/WuwDAMtsAfAO4IxzqnR3HxiXJd7nbI1pWDaT03otALj10jvbERZFHvjn/
L+bOazluJG3TV4QJIAEkgNOyZBWdKImi+gTRcvDeJIBL29O9sX3Anv1HheJWrf492YmOjokZhbKQ
9jOv2fy/jShOPwy/DjcTFNrXMv1Rp9AKUo0aJ4VCDVvf7CrYZJ6n39A64AexGAJTAM3LnVvw87r+
tm5glao2cAGylEV3MKT/YDbZpiSOJIUpghsxebsAj6WwtP7ZMH/Em/xUZPxzKg/xxv/7j3bE/mcx
SzI0yz80j/Nff+r/E0mJmQ35f6ZVPv/P/9E00d+/Eys5Lf+bWakhcQ0Xcn5mPJRJIROx1f7RlTC8
fwEngCMGoxFFy7fL8t/UStf4F3h3D6NL1L84/rMYxb+plZbxL+4FIMjzzYfpBo4if0CtfHP0+s8+
Ac8A3hS4AAK9AsExYymK5JsFbdgYCRMI+QjFdXh7yXXQQRh6HSxyqFU/xWXS7ooqneonXW8n7nIg
AvGNx2syPtXGUJoJds3IalCtM3G2Iq2sW4AQY+sWmxKh4w8JomEvlFuhb9ZZSjMmVwkpKuUyX36w
QhrgOw0R7hCkXp670Jsx/SqGZtckYxWigB2Dv9lW6DU8o3Sgi5UnNP2JamXz3dNbbXwqNWTc0TU3
8GhqdFCsYxGhIUXPhtsKTwn7ldiOAoKIvSDb6AoI3YpuVnpvK19Rbo2Qr10pq61JY7o8BqEZORiZ
xpGdPGuBJRp+Ql+mO130hryliEoreicpPEr4bl6VG6vWqwO8SH/bR0//rMLvLNRTWN8/a8MtBa1F
sNBA7k7PMDYfPVk+rJYV7EVKPaOqkUPop9I7ZomBBsPl4Raw4Hk8JNnZa7iL8A/UqtPx/CigCWe0
VrxCMnYC6NQHotnQtrPUN11klB6mFpOhY4EPQvp98hrjU1+q5nVUDVtgjJpBXZmB09eAX4RqH4Yg
M5b0TW958YuaQJvoA+QGbehYl97GQr5r06FCJ9Y2vcZp71BBbLZu6jVyI6qcZnKeOcG1n7FQSJvh
7TocdnDZ4PCxIFzeplLmNCZTf6T757ep3BSRXwhytySibB62St9ZvuZXq5lindBrkuZP3UirDbop
Qq6wAhDT3xiQNt4LW961gn069OFs/e525fTDaE3febZalCc/Kn8a/e92T3Jjr7HzVPY1V8z5xf79
xLPAHr4WXCvYJAtEpE9XGZRDOEatXYarKHKLvyawfdlWhmYaX9lPpwHaPGlQm5mzGRQL8OVtu/32
BNm56bM7/IxJc4aW5ntijEBvioxcPseDc6Txl6EwcnkXLw8No3JkZhwdtCRoiIt3NnNVRScl9HFv
EtTEw6Qcd6Ys/E0de/XN5bHOvhBkG7aXHBfMzpBmWCRJAbSYWTYENxRfpkO5McxE+DeIB/fuYaxa
W8wSvwMNgcvDngYvTCwi+UiEzfJCMyPGXgzb+lT7siaQAZJWk1wPRpM8ZT5SLqvc85sXY6ybXZvJ
kjfrv561/4vraB4WpzVg+yCtz71DJpGpETNkFHcswDTV2qBYfd+5LrYwkVFY3y+Pdhp4zh8J6Ysc
gtQT1aUzBUxEYERPk58WC8qI3U1dl87e70yEM/zUe2poTG8zaU6HkAm+soXIk5ZnBKU5wPIk2Oi8
Q1lfzLDvA3GKKpP90/gDdep14iGg8dzU+QTeC6Bt461kwO/eY3YKPThMgqQG5dZrad7ifYOArr+y
mlYa8LCTWo5PwKT7/H7szUau9bxLxSN1I6l4JhNkb4YVCsXF9EEVs8OZzwJnH4opr9udVMZI/bjz
VUV42uqSvqkvNflh8vto+mVGVWmrG72RlN5WvXL06XMV9Vr/M9CrKfisLIWh5yoe3Ti5t1QkrIco
p1X9gZaCHMD6BIWM17AyA+eYYA4wirWi6e6vR5UW40MTUMvcDi6YiHFHS1OgU9AZeSS+xFrRkil7
VpBZWHTEjpd+DhE9woNwoFY8bEoHvVWEdKdheu1cgaVL0Nu5vbKSklLNWne6UHNvyzRV4IVoooUP
NQgz/FTGIrNu+DsCb0Imeij8HuhyJOJvKZA2/04EFkpPCSkhVwf6KZpbPIQw6+Pslp3rUJooB3Sb
NhT4MpR/VKjBugR8JbCmpBSWDeYTclbVaP3K8ShX9U1VZqkWbQoz90axzTW6a866M/3REqtg7Mf8
Nogyzf3paZnXfRa1SsZfibRL2jNDETrlN9RaSrGOaJxSwTSHhhaYZyit+Ulk47QbZ5zC+Kfn4bp8
0GhCUSfLMzpTd9pAfbMCjjaFxcYxdAqwCLtRgFpZtBroEsZ4+32xxGRQ8wUYTlOmk5l3owKVQdQJ
yra/DTGI0h4kKB5eHy33wuZjmEdj/kTsUv7Cis31noNaU6EE0GEbyWtjOUHImw72BxRaMoz6PVFh
JJ5HhCHNIzi4BgnkTowuG1dG9sFtccHCTzq3g+HzWNbDTeA5frKjyj3OtegkxWEQCyFlHyiX1Qjk
ZIa3LVqVYxVKmbeT0zcXpByQjZIlo7GfuoWV7JXRmHl711QiNOS+zCMDwJQHtnsaV2CGjO2ktSgJ
6A2oQyXd3twPTZakt6rkXRnWlB6jzg0ObqDZyKI6MTaEn8gos+6F0tQ0dmssXfXwdjAbLWTrugZa
BIkwUxKeRtejyVm1tjKrL6LtLP1Q9CCIKNx5vpwKzGiBR6gVRkXwB2g8t1LOXZpMbWpztOJbc+jR
AWvLUiJKQoNaF0+uHJnZVVFWk/VN1AHmdywuLgyWb7Rg04I6ETTVbAJS0FND/NcgkHLd2Tjudg84
Gpf53UQRdLyXWQcMyYhMbcbsC1U5Nwqg7HA3Fo4R7l2F1uA9tdIgenHSCF20+z7OSoBkSoVFC3RV
ZdZwW6JT5Lvf0jrwm88+NO5IrJCTTwHjhY5q8x6khO+Fn5veiqIbaTWAdw4ZZQl52ydOYuKiMdAM
E490vzS/Xul0PYsPhesOjbZJG5ObYjX5hpV+HZUS7ZdOm4mfFH0N/SVzOp2mHBpRw61Wm61/r/lh
+2wNyrK+j1ippdcexNM3nwyKvAp1x7eKyeyNuSjRAKOdqHhnzo5Xy7sLuLtWAwCBp1LGw5Wq01n0
NBPmdCIoV1KiQXv9NHoyAhO7cBX7v8IxMA9xh3uLjenglRf+7P1x5tonpO7ZoxZK8mIUB3aDSR+s
+pUPKuDONKKx2RSYwOf7ykxBS0pkka65IS+DbZxTqJFDIocVM2cCi1nEl2ooC6f1f1Wsc79OrTxP
kKXV42FHlqj62xkR4AOIbicyJH9sb10/1sfXy+/++afDH8MwhwdYJ8BZ6i6gL1j5rhnOT2/oOxJF
3iGogaDmqWvWSFLZvDiU3Ezkzi8PfBpwzEYIOm14SkEQzdHksOeV/y1cFVhKCoHY8o3ZRzJe+eDN
2r0rOuM553yG+6IBWDkB8sR0MsLn8Uos+c4eho7Jf2AxoBojzdPhNRHIzrIjZzdCUL9JTVEdAowu
HoAZ0/2//KmnczyfFwprlEwx0SBCd85MuHI7TDTXd3bVqFU0SZPmFg8RAO9OBQ5pcPorU3s+njAp
shvQkKhlgNs//bZ4rnV2PajQhL7rTR5SuiwcHaCnSVAzTea1IuJyKfExnFNYHVY6FzSkp9PxNB+m
ACAwb1cm2H1xew+7IeynNbAn3DXgjKDS589tbLO4kvMscuh5amfiJ7VSQbAh7GXfpEMIokrFREGj
C5vwALpE0DQcUv+o62H1RZdwPlPB4qzLGoR4EGcq2wGeoScpi9y4Urs+31T8mvkwc5NATlzKFqfA
edRoVxrickBzNu4Qg6EqtIqGGQ3yKzrQp2nJ26fzwGIHQNHKoda1yLxGEQnbxpBl38S1exvXiUd7
BUk4UXb+2nRzXa6gMplXPvGdUV3cCJAYw7AMdejFuQnchuDXtGYZ7bT9UAihbunodygB6uIjpBfk
PzW0Uq+coAWBmY/FGQY1VsChKG8Iay74/X5buLlDGCK8aA/sP9GxK+8Vgb0AH7NCoU7uPB3mYoCs
OyIE2zQFugJQTQdh6c2Y3vbKzzlbZxpLkBf5TSjDzKJrp78m6Ho/KCVRVYeShVqXXQoFqu+qfmVD
lb/GHz+b8rdngoTXQqWWlZ6P3283ZUwPuhVdU+2BwfVQXzD/hTUE4t8ak2zjOlnzo5PRVZ36s1sE
sWMSUN4Ezha52WJYq6+KIcRxda9oSHyMTaGedQBVxbrrOo030gBvd/mePH0RWWQHNzoeo7n5QS9i
WUuAC6CZHeHfPlDGVtQZ5i5a7OxpiJdf2NSvworz5wz02V1AOPfh8uBnlxghP3B6bul5UXmfTmd5
KFHSBtfV7seCpDNJDcpFUdF8AvDWo/kJ0kHNyMYhToYrR8o4DXLm70YIhfiGp4FyF62S06F9fHaD
sB9w6OyCaR+57bSCgeR9ryFZ3Y6RNUM5UAbyjDJCQq1TNzKRCOrTQNsA+9RWSJD2m84XsHIuz8nZ
PmcbzaKCaG9QiqNTdPrDilLyNLc1xubV0K89uyv3WjP93QMj2V4e6Wz2GYkGpglRdxZeXhql2njY
dEUzjfsUzdM1iEH9AOGqvU3Ayn5ttbC5o/mKUqcTtM2Vod/7SCkIbdB7Juc68/6wAoD1kzfuqarx
Ztl9i0ZsGvztMbc/Ln/lgtfISkMNxtEDyQkI9LhXz7/lt6Nsac0AvU8Ze2agAYpoDCu9rYt9nrkJ
2gQSbLvwkVJyq+ABRDt9yCaGIqjX+sdyGuVuSqsvsLXLdUCiBp0U15wsScKfuSav3TqnK0L0gC8y
TyrWM1S/iPIX1fA2yyB3QeUA9Ipy1SHVBmv6S9MAia27AC6SUzrNM65bsrDX3qj0K6uyHJ6rFWo9
vd75OUWJZjFTiQJanjr2tFOF09/mWpl/sCtUlowQGGAGLaUJlXfItajdXV6j09uWN+Yf2jbBKZsR
mvoiLrWzZkjkEOo73BfyH6mWqAzgaK0PcNQd2HiVJfuXiHbR58vjnl6387hzgEi/CiK+w9aYL8ff
toYhkiJw6lHfdZEr9hTdxSbH+mUPb4OVblR6+98YjzXmYBMsUvU7Ha8czYFiD6V023eaozO5YDRj
ujj1FH8LjUG/cr2+93liroJDzKT7NWuh/v55molgOIgrfSetAjo+mFIbcg1c745knLKb9P/dGaVh
+b6E+7sjUq4FkAHv+ox1XbSmFxnkTjuF0vJG9yqxHykbbk2/B+Q3WMUVG515R/6n0P/PArJub7pW
XOPLMnFqaX0zAMjY2dbMVAjH/lnxv2xAfbn/jaGglAsGIxRCefJ0MpGSI3kR/rQDFR5um3HE3KEo
Bneb+IP/h9JjbxuT2xENCq4vmN+LwVpDBaPlRtAa1WDfNXbo3kkYLyAQ+cLLe/J8CudCMEePuJaH
cAm3ypSUk8LHZyd6z9l6IWhvHbbR56SpnD+KnufV+rdPrGXoJMDLWKP1bKDUhtR3iWzKrW111qYO
EHQPFdmLbkPl5H5Jrtwt730f9Yx55WYVjCVKqJOhAtjW6jsXhzoPcp5VfBosZaa3xEXZtYft/AoF
coWR8ixwJGa1iNNdIrwu6cM+ErvI0brq0SicalzBZXbjFq2jxqw2aQhNByxo646fYhDjZnTlg88v
U+o3c5+b78Wed5mJ2onQxqnvjJ1AnoX2XDas8zLFuZ4yzLqMHbm10Oj/86WlYz+33EzeLuktXi5n
SjNhw3rFGdPBG4fw/TbgtTuOkWNsK3O0N1k31n98JCUoRDRZkaGlGWLOt9Hv13fhdAAiBxNSpnzt
9VTtjDG31nbmNo+XD8l7czoHShjz0S9xlm1jrYkGkJOFudNNgnGRo2hE3kSMmCbTvn/jMuCwdiXR
fmfnzuiWGRuFEtuZIU8EfiC2pwbiOqzKTSuh3XZQVG+atLK3l7/v/N5myfQZYzYbVZHhn85kZFLI
Rbfc2CGUJdZhpJkPyonUHQTP8DkVWXJlvHc+jR1K3IfIHNiQpbppJoteUzHjiQLPCGNqhycrzH4k
1dDeXP6y0zj/7c5hewCT5+M8yMiL0ILekUJYb5x2Jc7ir3qXZy345Pyaxs75MFQeqJnSSZNEFEsM
mQe9dajzwNihEYAACK+8a65FIcwvlz/n/H6hCjwjusgNOWzLrp0LQUdrYsvY6anLnuAi2k2UtX7o
WEetexgEW6qLPUwn+I+XRz7fIjNUx7ZR2SFAfHOB+f2wTa7WpkWLRWRvKW0HseiXS2/gTuvFV6q4
8sref2806sI0KAGxnStL5+QNRkBHaDeYeUXG5XTBtp0yEIppCi4/Gp3mD0ecq4UWgnQUdWaZqaXM
lq9VSIUFU0t7DG+Y3jN+4tN6GGTpw0sK1JXZXB4ARuNZp4wP6AVYlLUoJOUGHliF7rXbTuv124qY
cK9lWEWustSN/xCYS52dwYh0ZxCgN9PXT0+3TaoKD4PBEE8I96L09E2SddVh6oNhrZeFvHLmTmsK
c12f8biXZ0AYNX6xeATdSKe921toAxutjeNbiW+Sl/oIOHZZfGS85t6f0LwTjbRf+W/VH94u8/gG
MRr7Bz+js60KBdWNgKq32zZIAev3Msa4BMJ40tbTlV1zto5AMCxOBNsRPAawjNOpRYTWB/9gQiFB
d+JrD6s6fCqRCI7hXJbJ0+Uj+N5gaJPx4FEB4yQu3jsTxJppRBjr4KYYH303gZFT0CFtAe/++XdR
bpxLETabE8XdxXeZ+HtXEtWFyQgRC0i9APquBj+D/p+q8r/++MN4qDl8vD2M5i5OQ9JJHyAYZy+g
pY552uC+JLCkYS3n1sfLQy1fcooqvAaAZ9gXJNtLMGDs4N1V+U67zfy2PchG3oKLtrZSuqRFIwLi
ZTld07NeYC04EFRz5t4dxUQYB5QhTmczAvBfa2nRbJ3Sy580m22CGUHd3kzQMQ8+BvIQ/Dp/BwJO
99eU6sZtZ8Phauwhh3gDvUYPu3rXt0P+Mc1xoG/SIrym0/7OzICipYxOVsxDeVaM8yBhGjO5VVgS
rZJh8kAoW8UIs8aVNzJDvR3VkOCaUffZsPx1qIIRLKPiCFp5cTm1MZo24EbUFuzECPIPiKFV2+Ya
BNd0S6GGEgT+N5c3wdlBmsecQYesC3mBvlgPPxi0IUwKtbXGNPkVmZ23a4gebotSb/50a89DWRRz
2QMUeJbxhxl3RWiPkdoqy4YEpcOmG8JI7PPRSa4Eqe99FZk+Rxb3Ca6k+f//LRyOpglHMylhN1ma
9eD3EsFqXMiwYKqmP4y82cVgfRFLpBFERX4JsAvNsRWiQwjKMav+gEFBtevDWaW9wSNhd3mx3tsg
wPJxHqQYOj/Np59l2m1nVqgLQUoS5gbFh2pVgd/5gBSmvzISJXdp1+V/ev/NN/oMsJs/j8xxjsN+
n0ukFQwj7oZth6fRxkLt58CNNG4NkV2TNn/n++jrcDtwAGi2L4t+ohzbvHOp7ioxmj8QIx+ydWzC
pR7KqP1UWPqwnx2Bvl2e1Xc2yxsyEgjaXHE7awWHelibtaG2kd3/MrvCuOuAs1Bvs8YrVaj3RwIo
qYPTn7/xdCrR1JyNLkwOW6QHSIVoXCte46FlpF8DSSyjY7YlH/WfoRZ3ieOHmm/lo9ri6VfexU6S
Q7wu/WYtERkAIeaHTxr8wLVWF9esys/v+Hls0OqAJSnfs21OP7PGRNspuwnlkBaNNZ0o+RbJw/Ap
daAdrkih0GPIo8Z+LtATnFbSHb0nvfeHR72pmyNvR3w7en65wbmtoTWPEt+O7Fb/M/9VnqL5Z85P
H2+6BHdhnf5MuIM0kyk8bo22/WXk6fipR3fwyiO7jN7nQXhh6U6D4SRHX0RFk0wTKjksORT95IBA
nNy5tW9iRheaW2QwjCvVh7OAcx4PAyWKD+QLprP4KFBWJZ6kPeNVltg1LRADs7NQG+X937hu1+y4
P4J1g+P2Ki2HfH/5LL13gk0S6Nl+nSrE0pW1s6ak8yOwbZUc0nujMnp930h3uHeKenJXboFHGFYZ
tnV/edx3p5lcEyzL3EFbQmgmI1VDr7PlUJbuNiS57rFpHZQhsrTe9Il7rT/wzh7HywnK5PxW44zw
ptD4262IxoGIJmkgl1FVqb8KGxn/pPhpf4IgAZG8T2trNwLL/dHHkP5L3FirDXzR6mcxGkmD3l0J
mbaf1Vt6VIIKdA5ksQncwf378sScXzlsBvLGN1sTCraLQLkp+ozydN9vRU+eWk5JaWzt2iiMtUHF
xb8Slp8vwxxM0E6kNoT4rbN4dzlspixBvG3NRO9X4Iimr1A2uGX8NuRrNeOPL1QiCtqWzhzD0rxY
nC58raa0n9x+O9vU1OuI0Kr8ijADLGmXFSr+fDjUJcj4qUaboB8W729r0V/v9LjbNmWU7Cd6bV/0
AOQ1VnbxNV3k84VzDbRU59SRD2SXnd5O0FQHJXDz3AK8do852iEb0UMPDMxCfrq8RxbwhvkmPB1r
MY2NpWolo2nc9oDTYOS34atR63FFsiPEr8pEoPPeMAvDh5QyNb/GohkPzDHN8cs/5OybCaVMEh9m
mLI4pdHTb07J88yC4GBnoKe5ycCe3RShr6O5Yl47wGc7lfI+0sUkrJSnPSKq06EA6OIuwEW0i7H6
vh3cvHuOMKO/MY063sSTHl3ZOu+MhxMaaSR9DNOhHH46XqgSbITRbd65DXIOOiv+YrpQe1wvtO/D
ztGG1eW5PHsIiNporPEvinHnKsMkcCniczHmEL5ePIookM+6mZi/AgsyCvp6sYfZLBSn8YD6nZ7d
II94LY06i0Hm0VH756L05j7uYlsR4HlmmvRiF+Rh9TWnl/mgUyN41ZsWwUoEDYJN0+kSroaovlz+
+rMtjfcVRaw5xoLyeR5q5agIJGQH8VHJYJhWpje2ByQZ1INZ28XeFn58xBK3R3Iy+FEOrnHg3Wj/
vvwjlktAkkPVkdcfhAWtZGsR7nlFGQW+7PpjXhtOe5v6sdWtAicxoK/1feXuTTOW+sYyamXuNPwY
oqMVIeqx++OfgYvKHJIhRw6QdbEMwzQpAxHN9pg4I57FCtg88HDdGNa2CDNjFeLCukUzR7vvB6S8
xj69ppj/ViP5vTnJTLAVUWyh68TRXmb9tRd2hhWF1RHCU+Du5wrchBCaC3JsajsIX5GPk90dAhT1
N6tqXQHbwyoeknbo6gnNiYpCJ5q8YJ36Vmt2XR319aY2sL5uVy04rPbG7fUu3sV92twVk54Pf/us
sXfoESc+5hbuJIA30vLQeEENDcOtK5wvbGheex++Sb69POPLe4zPBWkxfyh7f+60nR52ZQhzCjSn
OGqu/D7ortZv4jD5ElZtaa0vD7U0ngAKTVcE7CzgR7roZ1LQcdzi5i3D4tgr7ftAbIEbd5rBt+yr
MdqXncJmFREgp9jVeZt9Vn6IJVeUdV890Im3CoSVfuUWX151dBp0KENs/bcq1rLGimLvoOoxro8a
SLpojRw9Rq95UrVr3db6bi2aCKnCy9PwVhs53WFzjxH6IPub1hQ82ZMsFVSX1FGx6I7AF1zvKO20
NBFyE01/o5IWDJVVID+DsKuuBdrHkbiwfKxgNm2SMW3TVxTmVfbquRkSQaGnBdvcS+ujUaTC2ZqF
UwxfqFLY2cGRyIDuY+Sk2tUkAwdn7ATt76893DYfl8k8UvYD91miPvCwh8ey9Jr2VbOKSIt3FR2l
Yt33oVWtmtoa3AdejCq4svkWKB9O2QxUpCbBSZu7ge5i9yFToll5gPChKc32YQxtHfORsSnTGyNt
PJe+L15Bm9rGyhgCbFt+R0RycHd4GqsRAQk26QHouI6huTAj2qQyfEnLoBjR2DK0eFOOyLj0tt9d
RVnOz/tiDTH3oF2LHwSlam+xhkiiwmpQaB46Djv4scErsbyP0D3bGgZQyyOUQvtBn2rb32v4hoaP
Wm8lWLubMFt2A/RM59orMo+4+EVzZw5QGMd4Bhef7ipR69h8h4hfJY5ZHgeEgbZozJhPhlE8dpWL
Brby/CdfCYEgqY32n04Xu1zxFgxfgtq2rtnMvHO0qJ65lD25WeivLZZ2CDFEU11qHptxTuLEJNH7
M3L0hSvb3KDsDznx8sE6e0iJDrlV2EcgBAFjLouSRdenhq/p7dFUfTBLGjroiJqIduobFjMr81Vt
KdE8GzF/aOsWSk4bDXXpYWsnqWlfWZHzCeDz+RFU2+gvnv0a5Vh+oOPycrQbR0a36aRqJD8DtI2+
QQSOyk0Dn+yagcLb5XG6DUjjbXtGENAOOytoYKANj8ss22Oumsy8h2XjQ4jp46re5bYZ+U9lArYO
YQkny9Z+OsnvJcuk7gJ0Zx48bRqjHxAcqxew/SE+OV0f7joq3/pBH7xU23OSG9S8wmxUx9JM+79i
AXlnG6H8vZsNdvIrjlcL2Pp8Q1BgRm6EDI+1pfZxuq2TGOFCobktb0aaNJ9arzIe41QiQ4mEuhuv
Ej+eogPFmv6xzpsu/2C2CrE2qCRx+GIXQX4FgnoWKJHAcW3PvTJwidB4T3+PFdBnBO6b3CXMcp0Q
DUwJQmwJpLGNdFoURFZl4BQvIoLDt4GXamiQ1qfMvFI2XjC/mRh7rqqas8EPDwZguNMf0ti1N9E1
ju9iHzsaaCiFatQrlWPhrXMKOOawHZ26tW6iBuOXVd700tlMudHejVbQtUfl1q2NLUJqhL6xpmXg
6khmdZ5RG+vCzHT3J+Cs4WZyAr+4c0roVqixBiDspN+P9Y/LR3eetZNdS7121szBunLGoemLWQ07
HSGuwBd3HnYMzRe9gKUmSp4uCIF9GSN0Vo6+vZvqqc0/Xx76jVOyHJuKEui3+eTwA04nUu+9oMu7
xjpGCdJd+TofB2imehgREq8cFxrEp5gGV8hvySAvYiiQpCjrpb6qm2aF1k9LO9aI/RIRAhm8Eurx
iDU9DhW7yAxjc9PbbXLMOn1wn8WEahiUNSRzET1OM+3YovD4Vbhd8ay1WYVeWea19Z3mR7Nlhy/G
DLpunZgfhwihJkT5B6w+DDRbHlvIr9o+7fDuuQsoCx/c0PfQprEA8a/NHsb3FkhMJF+zphvzHR3q
4V4JFBL2bdJXwS4wjHL4LAItesHuO5EbNJewyXMm3bkrGis01nFTuN/diErwIcvq/keGPHS5opDa
yBU9XDPbF2BSh710tPKYFvbkPraZsPaI3yXVDc57GIc7PvS3WSShj9y7UjoNAQ2mgIAbU3v0jtrM
+dhDJTRuk9JDGRjXgX7cXl7ht/rDYoV5iuZGBPQP+vaLXD3TRxuFdy28E3XZxreqRS/RIJ0qi3pF
Eza+DYXyo4NXdYWH60xchCJb1zXOsip0WgKxPvHv6O62YlsgoR+jgYo6yheg2N6jjRhbdggtkcJ6
VyJFFmwazfFTVTqJva09K915WBZEB4DoyUf4wka+Z911YjJb1lOyGbD3AHqixe00wq70BaoEjZXa
Kx9RAnT8EuHFzrX23TLdnatbWEqhYzH3bzn/p3u+o5pbBa3nHR2VqZ8lXIq9hMr8OhmW/6RruqGv
ehPDjNUQolN4eTne/vLT5SDPmHU8MBKfYXeLwSfwUYLSm30cOtgnhKXYMnoPhl112yGbqmZnOlW/
tzPctfahrWWvFiLQVbGiT1FNyKwmTez9rOpQRgc9DCMEPanbaV+9umoRa88gGQMcsGWEOmrUWdba
cnpffhxqt2q1bRHDfDoAm6fDsTKylKvRdmOr2lt4HWUbXw2e/MvOYP1+NKrBLe6RswyajYNzAw+f
7Y4mxNo4sm5rEyXYj/QfcyxTHFv0dy0dU3gtIRbWawUx0t5aHd+HNnqJ543o3Cnf17nuq4+WjzPH
/LucDzVi6e2D5yTxc547lY9vhBzrkuC2rPwvBYrwM9pjrLDqC93Eil+lb5KkNGwR7XNbWdPRbHMo
/CvOtHeDpAw/FsY0fPkVUPD6VxQlrtrkZaQFL5fX8U3xarmOBJs2fVJw0WcoiijVbZLezjimqKki
9ofly98EFwEKLA1gu+8+HL9iBbdIe/QTa4y2YyhoYfSOjPNNB2c4qFe1PzbifsSzwnisKZ2GH+K6
NT8HZlmgxepntab9VdDscj4GIUCQO1tXlckdPIX9a9ngt/Md68AarwoibW/rVY3lYe8RGxtYhFpw
yPM+n3bxVBYfy5BAYXN5Ct45RvwmZN4AMpLALDl1k1G6WMl741FqvtscANZ0T6ZmmR3OLoHQj1bd
G/6j13dRcx+3+hSpKz/g/N00AWUSi8zkE3Cci6OkJrIhU/bGsZN6E9wnrR7c11bXoumZ+nq4RYSx
zI6tC1xnd/nT57jrdPF5LufKwQzAR7JwEZeFaUHztyviOyQVVILxiJZ/GPCg0sicS+fKlfFGE1uM
BtSZbALuC/ttCTVpbb022w47GSPI+prA1Q1MJDvTxKFWb6LL/NpVoCHXylRlglWEpdkvJM+ascv0
VrjNJu3GRh2rMR72rtch96RPQdx/QDM/FbdsV5Uh3QDiN7gyTecLxK6gpqYjY0VVcWlophuJG4fI
Xsw2eq6xN4tOz1bOVLrZc2EjEQiWqn8xOu7LKwPL8/UhSCX5BUBGF37J1ckALpiim3AOKMxSbUB5
dzcWKEe5hyQ63aBdbXy5vCPOI1KAhgwIyA9Zx/MgLs9qQFCE3XdVEVndD69X4q8sgbGNT6vA8Rdf
JFRHcLpAvGCFuLeDVLNWoLyhl7GtqFHksViFNhH1SvECBYckiYxxPwWFPWysuBDyi/K96GXUShU9
2IjIOTddZaG5fflD3tna9LzZZaBM+Le5DAgh6gxaG0d3bgiW4NNEU1J8RscVQcQVwZ7dXyPVn18j
tPOpwTFzOjnFsjUUYBJYhXEU37V0Kqwdy6SsTU+s6D8RNrrRo4sHX7lq2ib81mUybv6w4O+wS1CR
mqnJ1MHQqT6NBkglnHiwG+9YoTF2GPxJsj5Oon9ARMC+FynSuNdS9XkOTw80cBfeQ1rZpIwkqqdD
YtoM81RH26VXhkNNFf5v/yHqM5rqml7U1WsatFFD4b3GbAWjtQZNV8jh7pMRjNlXGRiB75LmNH36
MetHzCUwms/ktVLdO1saWABY7rlOCHJ3SUPQNeWUnqyDu8pDaNhe4TORTN971XaIUZP3r+osmiAZ
zpZrSRqWjzRVPIzYqtY3HsMcW5BgB5Raa+9kSx1pJQVOeA9enmIPUY+F29xog2l/03ykf6NNxxrk
u8DJ+uBKGn1+DYFQ4UIWOghPVNsWt3XeVeXUaEl4VwCQOcQg1ujo6lGo3UQh9g4N7icEFLNcWY50
8eXjNEsCLtfaJkQgvWMS6XEs1jozbaRjhtg5qlSVT7Dq+1fbzRvir0rmaLc5pQq4facW2RGkiXxf
cl0pPLI4KwWsOtiFuAKM+fhxNGuEd1ek+dnfk4Uv/eeYjuT00mEFNm4xBfOKrxXGZDe2TPrAX7Uq
nPNWLKVpJngogpvYQ2Q5UuaOUzXbRgHMvquMrMu/15VWRvVjiGpbU2+x741xchuh6WveWvUyd+4G
0yntT/1Utbc0SUpr12ShJ1a8ebP+XIK21UohCP83R7XjBkNnHb3C/8XZeTS3jXRr+BehCqkRtiSY
JFo2JcuWvUHZHhuhkTPw678HuhsTVAnlWxMWM1VuooE+fcIb5IBXgaEGQ7I3kRSi7/r+5r7xYmdj
U+5Gxsrwm+bQ8tdsX0p1nKvO4OwQqlIPTgOpuxNOqrahvd4fJhANePGhOfLvC8+EehrUcwub13q9
cOX21ApBhqevsFuJD0JU7qsOvSDFVSpUwtM0PoNhWitcjPljWQQOigaBSy1AbINy/Xpde7ZYijp/
uneiobTtbRV3VrUfbf6QTZ443W91KGJ/g/SM5t75pjN9qHCPanZ+3ZvKxmrN4s7oo9i5j+PR2XWN
5mM5CGfZ309ujL7qpLppr+K2phZffSnpO9d1OtYfSLg15+hT8I73oTvG1n03QoD9kYzYmD0oNq3W
x6k05Y9uQD8LGnAfWFvhK6Pe71onxA3Qq03pZ51HI3QNuv16Q1zvCu7OM2CRCwRcn774DBo9xS0s
w9cHTfBYO0HKtSvPaGQ2PpZZnn3hqJDapHHgfqaeyb8hYNI5g1cmMarktAdFmB2yLFb+Q3sybXbv
f6Nv/DrOvkHHCqjPPPlZtqq6ShGh7yTnIWknH0BVXPThCe0YaiMU4h37ECBl/qEPQRQ/68WAJhHW
TRGuBJtBQ+7fTekSevRTI/MH2tQVPkHv/8LbU0SHkRRNteGDAEpabt8M9hqwIzt3Ao111Yn90qsq
EprghO5VPB4CK03rg9m3cVatZBu3idpcBqNMMQvbOHzS1x80iteT7LogP2tK7fyRZtJvehvrrAoJ
Rpw/rCIy9+8/7W1PFTEZmoYUDuhhU7ro10vqdlzosa+nZzFYMbVD4kfW0fV751BF2UVDGOKPpFW/
KYx4/GxVvRNucDHPL8BgjeL0/o+56ady+TOCoxcBOGZW6L7+LXZsFziGlHQlrUnttxJsTONVupJ+
DQJHybZlEzLK2QOfCca7KLezH3GumUq78jNe26VXJ4g3T9OKGgMlh9t2qgwGp9CTujnHE+6X0Vbv
CrXzSLEdKAijGDTzk6Cb/7E1sGDY1rgAJJd2KjuTkWWKO6my6QHAh4hvqXXkPJW4nuPeNjl+ozzX
iWL6F4KhEp7qKZmK4yCjOPyEjl5prVUc1s0HxV0AnAcpHSabcxZ7vaPJ6IapUUb1OcgcGX/HBSfM
Hq0QaUbMkFz9zrTHKP8j8IuQIAkYznkoyEb9lyro5T5Cwa/mUFpaKbdoCPjZFmpdn24J7fY3X7PT
7AnKXvaoRiP3TZJM/ndfdgiMlTkXnJcXqfMM7yfHl1EbuXViw/TtA5DFJEZlpSgjE2/U2DT7O5HL
yMB6yB8M1NRiR1OwtwAnnR791k+d/dTrIvhuwWrrkFdFw2Ency1nRupjieFPeg0nDFmXNn0IRGKg
q5e75nesMDTlrhl0q35UMAGdczOr2ehhhd4O2Ak9OjYY01WHSApLxdnCsrFPRGG32RQqBkE7WG29
frKY4/vHcMClcyNmJc2QcT42q8jpTtMPRCUEnTlM2wqMgvzZsmabWNLBHBanJmw0LBd1eU8JjaoW
K4f3JlQBvJkrYDJnsLlAJa7fLhJRlqiCLDgrFp55P0PROVuQKr1xF/Wt4rktgnoB9BBjLYjPB/H6
gCBiAz6HdIOS8kaEqwkxD+ocKzijGtjj8icUvI6tXi//uJUS1XdRqRX2sWoj5sYjEe2n6DPrGzIM
soK7N0h3/BYIqii0cuOOofOmj/KsPUlLaY27wNSSaNo0yZj8DLnJwhXk+y30wNZmaCGpCvgWRmML
fIs+yMlI9Sw+uwq9o4MWj7YHv9V8sI3KPzOa0LEHTTHT9vykTw4p/adwa8aasbGltL0aM0x1pXdz
G4b5TQQ/cNwEnBl+dP0qA2q7pkrS9Mw3jz4enAoTIouWV/a5DoJI2aYOaiVTTsd9Xwdl9TOzfffb
2EqMPBQj79sv74fi+aa5fsMkkjBJZzwsVehyGB80NskUJJOziQkwXZQ4nXp60bZzwsHAWAODvLUa
pQ9cUlhndCoWSUFCzpJIVKnOinSKEGxMKZTpXPezp3XmmsaWnm8kSepMPA677dj2bAEOu6MFMDsN
lLL7pEXCyu5JtAMgAJofuMCUTDo9PeBdPObClSOwCKzzccO2mEERYASNyLookxOtBIE+FvEj5Xrw
qcBTdtwofc6pH6JiD2qoUlc2aTnNfV0SoCFeJ86saLQ0HeitSm/TOjcvMsKLnI4u5jSY/jhhd8Qy
TWqHehTJfqLDY+xpBmcKgr/Y7zVf8WBVinPhlG52CJogL+9aMzHih5Za5lPl+/r0xC/XI0byZjqF
6HiPhvvfaFMKYRwzAvPdaj4mlfWmjapBtCvf/iKYCL4vGFU0D2eppllN9/rTV2orj5HOjJ9SO04m
z61FeVSmUBy0olOPtoucECVEge+mSlN8ZVcXKcf/Lc74lOYOFQgwnOvFZUy0xN07eTJF2O9rRaWu
r+PprA5Juc1oRR/B/xkfsXo07xREaJ7eP2bLWDSvT+MD6XTyHTRU9MX60Gc1lbaV+piOfs8NGCdg
gHOnE78hJkaXLLBNTI1Vuz7EFMif2yJM8A+1VPt59DOMitVUrJz8xaUy/6LZSmdW9WEwRBvoekcS
mdqlkkz6Yyyj5NFIcUslVZt8yDumOMay88/dVK2xFW/OE4BWkk+N8hG3AKwGrledXKP0wUOYjyUS
5c49EsTp2S9TjBnz0pXHvlLaX+9v/SLm8Jx0q+ftBYU2g2nn//9XtRwqbe60QzA+toOSfq5LJX+0
Iy0+4Ie1Ft9utxTEB1IOjB0B44CiuV4KDonTRb0bMHcoqq95r2MP5Vj3GalwimhyK3eWUsQrjIrb
YzWrrYEUxsAGDMzrjfPX81VAveqAButjVBvBvVsn5AZamZ+H3hfYzNn2fZmNxFROdrdyw95uLSuT
OYPxwwGKr/v6eSd9ABSB4PhTnvTR0R+DBAPjrgo+YitU6Sv1GtAP/ri/7ire5KyeyOU515Pzt3u9
HKkedJgksh9rJobVBQzt7MNVTxKbMFdPzfo3knZ+R/PWUUOvC7T0zh+SNIg3Vt5Cv9g4qquFtFQb
Dc1SoAb/OWUpo30dReknBBpTf2+049zYUWI6kFpbDuFd6cjaQExbtRtswQFJ14A2Q2pFYB9dVG1N
Pa1OfU8BBVvU1dpfWkSf80EK1HzSbShNbfjYzCDITYPKj3ls+zqLwPva5ZcijdLnEuvpZOugaoy2
OJZo0y5o1fKXRkCgZWXFOG2PcW10tDEy+VBXreNjC1ZjGq2FWfXbqc0x3YxtXTQfRFMr32Jhdu2D
Jof6C/mv8gJyvP6VTJoR4yhfT58skfpYe3ahaM6q0YpHk/nrrz4by6cwrTCPkEhjIiqK/FGyiXSd
4WQyBuGH3tAh8fVY+sV3TRrnj62vtXTFsnoSuAQicYxsQ+TcBWPeZZu2SSd1Sw3cpzvVGqbgiEav
ulXmBs6XctAU98DQsvjTx47kVCR+VR8SR8VyINNwgvldQQfJP5H2xB5UjnzYCzfO1Xv4KNYZNVrc
aqi+mj/8Y+qXBk/vX67V9cbObFosNhVd7Z6Vfiz1r3lVZHdVzb1w54vGcHZR77exN4Za+83gTs93
cTVlAIv6su4QzndrY1Ngjh56Nf8dG4e2EhhpIj+VWw8jVndg6NRRdz85Q24Oe0fNx+psNoEePYs6
TkvPt0U+bGukeZPjMGQ4/obIYttbYebiWOVZqm0pQnJEwPM2Ng8CGQ88cMfZsNmaGq37YotS+ndO
rHV6t5t0P5ooygrHLb6nOrDsjSiD7Etrj770xqBrD93ohEBF8hlZa+gJpp6xYSXhhq7RaGxC3Q3x
ekUNafCiPHde8HJzrV9lJQfdQxa7eS4D08WBXI/tmE6SleWzjdRonlOHQfYpC/3oR4vOsLXPSU9r
9BaMtsspH/v4V8A19TUw2vJ7mtA42Shqke17hInEQxwFzgdI/Ha2QzLBt1/yys8Lz2mskd6TXviZ
Z/P9Y/swumP0tfNb8R/Bv6kvreiHh1ahWPaKMG3gehPc8EO0GocOUW5oL1SVjfpJNhjqjTg7W9aj
45dacE6atD/3VeeiWBuQipgeXL4eI4K4CUtaxTIqo4+MjoZh7zZIkD7n3WC6FIo2DrYbfuqoxjCy
ArveilDBS3sAfwYgpwYjfyyQk244NzIdwNjU/CJgwob4gB1t81JlfftrMkrtPzTrNDxHebXDue7c
+nvm50N0zlDVyk/DmBWeQKnO2phRPNgnWaciPakQszqysSx6ES098v/8ygHDVSYtNabexvqv0sSS
8SiL1s02tPXyxOuLEXAvcm9ldRoUgac3FXpqXkIX5PhWGlWPTWI9dvKua8pgeopbkWhHvJgb0zOF
pchDKYdUMNsqxJeB7xHBIYfb4ihHZfipuHkFCywNO7mPCwx2tyq0vM7T6EEMxIZZtV3tHN88KWEb
B3e27WcmO6jjpoP2ve6fSbUizWv8imprGuwR0kqOdPuedBVYxmAmxQtTTHqBrfD7vN2odmlM32bK
0rhTYj3cZ3MX+hkvkhZNcT+Lexz/MNk5DCkTaKwmdOtL75cCL1azqj607GorvHJsB3lvFKE27Wnm
0MMyFS1O9+hvF7uYnlOylSa6MlsHHTfr0bUAySYbN2ZEuh1K2WOakUuQkljKuDv+AL08WHmT/5bQ
wn9jPZQ9wx2v22Pn8oIe/Ga0EaAv1QnCXJRDkclsUf8oOqy+HlQjsmG1lVWib4FQGeHd2KizSXvY
JIPtlahb6wdFG6OZHj1Uf/LejWmhJ7nyW6nMoLtvW1eUCDL5driSC9/mYA49TypiRtSohy8zBntE
bl+Wdv3E1W4crMbvcZatNfPODFAQrfVqDW63hHxzc7MiRh1knBYYpKWIkF0UDTjtrnxygjAcTjX8
5VNYwpryhAiU6kcg3ehjp5SKchcYHHwtUytn2wMTj7yQGznbJpR9yk6UZvpbs7HfYD7oF8wH3QZ+
QBxV/ZkOV+qu7NRtQscgcM5UyavATC15IQHYtQKsZPWUMmjDHrpr3d2QaA72wWqn7Ew6bF6UBAzW
3s9Zb9el9zCToxGCARi3BDWbBpMwep/GI+J9Ad6pIi48hEayT4MY60eIirLcBHm75ix0+2GwLMBl
kAcI2t3gB6aqTvU66I3HPnRJlzD33BPGnQeZTOmDZeUrRdFbT0n9gUYXEim3hS7sojEz9Np4hIZS
fx/GGFRAHLS07NJi3LYiq49lqSYrHNDbfHluC4FfsU367yg9LLLIAsA4+L3kSbSUAJvALU0U5dPu
Iy3cxt0oY6Fsmgr7RgEudc1Q9LYMBfw2a/jNeH0HF7LrxaNUzRKRds5j2xdoaEAiSr0B4eYtgo9h
7bXSjI71hIIZPSHcrfve19eAB2/8BLBLaIhRiDHMW84ehq6uwB7I7KnBlhbCpBxzYKnzMDso3eLO
aqdsE6i9/ZK5iovwvhTdymD69he8duRmBAJAJfbiehPcSsUDuWmKJ0ObMWShW+XpoWmdpNxM9FBJ
XRr6sVhZj/0LvMSStuFEr37ljN1+7NSgMIGpRikOQUVe/4oyxiykp7n8NNWa9pORQwiZZO5ytiFO
xToe4Kf3D/XNgsw8UKzi0wPpQENp8eGVah0rcPr0Jw3C+wfM4Eavj0yMSrK0vDNip1vptyypESRy
M1UFj9dXnQXYNtdPaOfw3wsp/CeRM3TYhjTFuaLcIRwxigaFi3hsZD2DJ7M/m1arhhvd6POPIAZM
sVIo3rY/5p/CcxPKiC5MXRY/RRQNhqWd/2Rmbb83UjN7cJwSu3LOAwOvJIv2upYpXh+o/rdkFvmN
tMr4Ho6t9lg4k74G8njjB83KOVxLFu8CF4BFLTkasJYdouxnrQrEWcVI7lubuKG5jcSYhds4qCOv
zC36fFKf4KAGGqWIdDmTQi/Unw3jk8P7n8fNqaAFK1C5Aa2MvN/NwFT6rltWWph8Vkq1GjZwmp0f
TZ30381wEmdC1ssoauMImEzF+yIXxT+eh1fhWTIT7EvoVBEer18RdkO+SJBqvyDIX+AV4EdV8sku
MvAqCBFPdA0LEVoroWB5BbAopwK8BmhC+DJLPYYsyKIUCx7nk0z16b+moV4+1PxX/aCDbex31pBW
7d7o07JauXyW1wBRGHAeRGZdx97iJgyqbTWapgL2FEqX+9NHCuFDkQNv2MW627s7MYEuTixHMYHr
1WO4EguWc4CZOE97lyuW6IMa7hJFak51xYBcBJc8K4cfg65YdMAnlAGNOpHfGOU3B9yslAvScwCy
Tdk+F2034ZNjB2tdq5s4wW9BpgAV1HnYMze5r988cnpmrQ5VctHAUd85hTbuqJ/io19WII1ncb9N
67oBNlwkCAffmeSXrpr8Nc+RN34HAYnqk9kG23JDDIwjzWhxqrIuI47Xp2oc0wezGmwqwKQofjEb
137Y5lA/GZg5/aY1GezydE1n+vazsOhowSQjZtKWW86MXOlEAbA0cWlRo8m3WC3GOeRYU32u1MYc
vdCENwKKO8rgQ+h2q+/ejwK3B4IrGVwHM0g4oahCXL+LNpnwXyvV4dIYRnqRaMJiBN66W92HxJEY
vXJii9bS3GVjjcx2RhMhizfr4KrLzjyyIEZXpEF7qZupxUvOz9xi0ydCOdHTiVfi3PIanJdhb0nB
kNriCMxx8K9+ZSRzvSpTTbvAPWqDDWAFuhRp7f+JBhVdNeRwVpL4ZWB9XRC9GZAPsw3xcuiE3GeN
anKjXcxpco9DN2UfrBDDx4cEysGJ71h+qX0hdnRvbU7YlIT/aA4+3/U0SMHCAGCax7CLA4YyGwM+
rLIvk64H/p5uVzc+BC0apD6cA+2UAPVPVrhiNx/yvCZiyvT2eWZqr8U2gx1PcaxVLyJoIwzamgnc
oYQbsVUdptpn+kfpC71AP92auR/+9/5n/MaeE19BidEgBpawPEZWU3Jmssq4cKflzaY0wuprARJ2
L5s2RTVDFPEhC+lPQRm1t8hydysB9uaTNmaACfMz5tYMgZee5YwZCnVUdP0yMflpPDMqFPMkNewg
KtcPopVPbEnvnt8wSSSBC1U+hhvLN1yHmU73yHUvGWiL0StLZqoT6ASzP+dt2+SHtpb4lKdYjxne
EFm9v8kFOMGfQBQM2GJB1xnHNgvR1ovcSO5bt0sSY9OZIQo5EPWKGkQ/li2FvRO5CPdMyWKxzWNB
rVbYrbMp9BrkfzpOYw2oGtAEFgBgVCwsiNEP86KiwCmqHpxIeIOYS4/GNZuPUTfEzVquNyfOf7fp
572gszDrUc5TvqVgat1FTc4cybok40Czqcsv4EGY3zZ+anp561NUhFFi37dRke/qoekPZmFlPwDM
jS9uoHWHxm/VtR81H7HFj0K6cM4wDPBojGiujwNcLfBuhpwuWkab+wAzpnLPraKnrbZNcAQ8sOEF
/cVOK91dwZxaOQREsegx1opsTTP+JshD2oa8iTQQBQF4/UUIHDs/rKYBh01dz8LEsxGR8YDWjN3W
1gqxc+a+WCx9Y6UgeGvZ2WKLqoecx1nmHJDkUeHWc+1i5zg0nBSrQtMJeUr61WVZdMq5xhl7X5dN
szKieuMwcp/NKANuNOre+f//FfKHCiGPog3VS1LZ8o9VOZMXVoqO+DHSEeXKUy7FPOazCM6NBaks
yeyXtxmXXQZgp1MvfjNV34LairAJpS7LaPEluE028RTfd23fe2Fb2PquDLBBxM0irk74JY9np7LH
7lPUqdYLmBVD35TKDI7H+E31KquJx11fMId4aisL+eEmrCLbyx27PEaTGLpNLosMvEsfJdYRjhMN
bEh9TbQZcSXHffj9OPtGlKd8mUdiyBIw1lpEeQ2gV1t1g3EpMBPfMdO1tpZRqs6mMoziSHM5yTaA
YOw/Shaax/fXfp2cLs4UmMLXTSaHv9EoMkXiyrr29YvmBlFNv9SVfrmtnamrThhTJsZTjbrYYbAL
Q/3QKiL74FJyJyjqC/U+CCcHwVLR9ALktSLSD3Hd9R+lzBx95Yt4I+Ogizb3PJjOMi6aN/Gvz08L
MC8sMhKAarTVL3rmI4Yl66Hdphi2ZF7lVNG/FhdgRgDl0uhxiTWkOdcrgiFVoRlW+gVF0yn42GZj
/RzqSjJ6g91pDcWVqn3T0jEMToZdm1/efzG3ly/NHVp4/HtGhy/HsmPTGQVVl35pUXsiwmril+2L
bqtkqnlUytTx6DCho5rQGa8Va1r5Lm63GzAywGhwlTPQw53D0F/bzVOaBNfJuASoYu66vJDwh1P9
2U2g9jBlMJtp9/4D38YXEtdZ+wEJacAdy8FwEuut6ysgZjCNx41V2ibjvzyml2NGpf7p/cVuoyiL
wduhQmGTodNeP944TqpeF5m4NCP45ofBbpQ/TFF8jzJTHT6Mqgw/pw1az+8v+9Yzcmnwt025iPjy
9bJsaawg+WldwNrLn4oCBXELpsW+M3tAVSth5a1nnMEygBiQyQSocb2YzpCmb0A5XIpaB5cdD4py
sTpf/ajLEVJXSCnk5XU7rHQDbitAvtm5JzfficgwL/vtehgBfsp981IEkzttRxM5iqpt7WKLxeXg
ZRlmbjXjV/rESgQBVAQ7iiP92/tb/fbPQGt1BsaQsC/Vu5UciMCg2OalMxQNiJAh95bSm8Bw8CK7
15rQurPisfg1hpHzAEXYpysTrd3Wty0CZkkEVyI7xxQJ+kXVYImyyUscdXgJdVueYIbnw4HhUgDn
FRNoDLahQ3+a5GBlJIXIeG7cvp/mgBImR5p45Zo87BsHG/VO3AygFZnoNix+kFmZWSIraV7KVELD
rqJw3wBy2cW2K8+NX1Qrcfv2k58dBMmaoZxyny8V28OYdFeK1v80lVzMSBKlxVfMFOJNVjl+tRJD
boMmxQLnC8cgGhDm8iZ1fRkqhV7Ii4bFOiKgVTzNJs+IYxqWEqa70ok620MorvyGDU/y4qod+I9/
PncUiExfCN7AQ286tg3oVCUXI97GbZ3+5Pe027jvjWqL1KwzYcUe6Pe4lo4r5cvNiyVO87XTo52t
fmjRXh93jUupC3oGMVDvhmwPn2hD4/EktKZAjxV44Mpj3q7HvIeMa5beoEBcVoe5muJ7E+n+JZdD
6J8ao80+mwXUbsADQd1gPD5M/8a4oA5hSTYUsgUw5psCLZtyH8SC415q0RTtKXdFdCgT2828QmBr
fFAny5Qr23rTZJ4XnVuMgiBKY3eZiYYWSPsEq4rHRMNQF4iBmlUv4Bac6fNQD2bsVbXm1nd66SYf
bDoB4250gzHbpqqaDqeyKfFb6HorVFYO1s23zoR/lgK3jbnzc1sch6MoKL7cS2o37bOskBYDAuEw
ha+j2vzYlVL9UcLMSS5Zl+JckNrRSj32xhdAvxeaNAa1NNnURYLUaWmZG+MYPHZold3pQaR/83Pw
p05TBXIrtSRYo/vMf+JVssozM/CiBoSzP4Nrr79x/MWVhNGce+n8clLucyNJT0nhOJzmwW030pkK
0wsjBJC2VBewE96/U25iGW595Od8fLR/wD8vYmei4Zs4gD95DKGJxvte2smhLmQQHgSsg5Xzdfus
COXPzzkzPwXdxOtn7Ywmyvy+lI+xojSngrbf50mUxncq2heMmOM94FNkUJiXM3J7/zlv7875nYKv
JQ9jvHZT/Rt5bQc2WNrHmLH1Fz+bzAPiaOqp6ZXqmxWKHIQXlLvGVyB19ln0ZwDLsXLY3zh4IGPB
mc/a2TPMdJEsZVan5D2oq4tRDwGAvsJomqdoCBTxETA5fXQNzMnwgJ1AD92sHxT/aCqZHDZa2cfZ
dtRD/Vz1+rQmxv86z7j+Cpl+QYyb7XnmVuTiM8iaXM86R7pkcVztu0ZTROmBUbO7TYKYW+RFijP6
hyIMMK1nKh6V2wbjvF0IHzk4OoUygYCJez/GbtSJwWTlQ/oVETjHuEPtSDEBxowAx2PQsPvWdoc/
AAu7T03SmdMjWopFv4XTUBbYkjTxz5U3P7dQls8GrMRF1hW/aWOpqRTHckJGtOOEMTapdlFg2FtU
e4NTQ5ihn4zE6wFKFSMOMCn3yahD87crebbVLl05bTf5qzl7SEGx4D5ntLG0U2y5dmyLruIF9q+A
W5QYwZfA0ip7V6t90G1Sx4HpG1hV/PT+JryxMJfazBvXZqD5UrPdsnzYDYSgi4uINUZBaAO9RCD4
ugOGI+jSyan7HAbhqpTtbXghI8Opb54rYXy21LQkEBhxkQzBY9MILd2oo1Yiau2U2kZoQ7zSWr7N
TFFqnQVjQXFT5GHMex1fnAJ6bafJ4LFNkuA3vNJaHpouNpqPvdK7YjeCJkJTK7bgwKcIGORPwH+U
wjM0WRperZbKynXyVtShXJmvs1f+2/JcKUHQmGVnhY9Rn9nPBbf5Q5tj8c3QAySwbKISuyY5nNLU
9FFhUroBsnbYHN5/+6+YgcUReB0fzS0oeNLGIu6g6AC8ogncS6+0WXEy0Sx2NrkvdYmRp+1OuzTK
OwBnkazAGHa2eAlEDSawMJO4PQ65kvnPPo4d/kYxk/H3gLRJeHDc0v6ot2H6CSmNMN0kndqVW3/E
YWbswfVtHXMUzQMgmjHatGYafJiCMPlttyQe+P9lxrlygT/vA2nE0ZOjRm24hfDngGYUoF28wpEw
L2AI+NadplXJTrRw5/dhoUTj1i8h6R1E3iiHNnHqZCN807VpbKm+6zEhzqNfMb5DxwpQA16J8ezL
U3d89xs9qmtUO4VWh5uZhg/n1O1jlb73mH1ClKUbzw2CYr3X5kpY3qnapBo/DJGY413dmPq4G9wB
UfEudHKQ21E5fUQi1fiOLY/mbiIZR8/vv7zFEVINShum0aTdMJRuhzR22LfswKjvMbvEBQKp8XoH
uKI9Belourv3F1vEidfFSAjcWfqDXuwSglcYdiLMqdD33aBkXmTUyiMi13/SEcAbA5v4mPTaGv9m
/vj++jhf17TRbJrVS1V21rg+tYwUFK5t5K7TmZ27LZOa70+b9DFeKeMX6eW8EHRF5uqvdrZoJV0v
NBiuIsy+McDYi8jjVQ73SLgWXq4ZYH6KvtqrgUw+oA5nbhJVz3+/v7e3z8nGEoIpMXhMXuX18kE8
+VMLbG/PHAQGQGv7J2j+qwT3+aq+3k76MDMfk4gLDO9VAeOvNheJrQlevjP3CnPLr+WQ9ac6Mv2X
Ok0ChPVaH48dGdZJuEvoCxfbfNS771gB2ubKt/TG874OFiF2g6yhdr1+XuGaoi4qzCcHGYgvZW5P
J2Smy5Wgv8jYeaku2g+vXFCmiswyr1exqsFpMhR390kV/YH0gL2Y6vJmUQKFweNAcPnnt8jIgLsb
dzgmeMsTYkgr6PCHMfeF2v8Kmel4QnHWzDTnH714hzTUKEToqqHodTMaVpi8TE2N/M4ogm1e5sUG
ibj66OqNXLsblksJ0mwoOqyC3jz8juv9a7IKc50gw7ez961uEwSzMkwGpFOr84sP3cp7f/9uHo31
+Ci5oRGzwelmuR4ykI0NoYDPM/Sf1XwIPfDhWe0BlzbWCo6bcMZiJDuIklDrWmCKrx9OsVMzr+NY
24+MQZ8mQLnPaTINe1Snwjv8cXBHzqfp35I8GnO0mcmzKHCgk8Ipu140bakg+pQnrC0D2iOw/3sr
R9SQyGrtIHKMXiPiVRHom2MPHBf1N5pE9tzjXtZWjVK49pTxqJqsgk+arkABiozKA3MabeJQUQGl
TMOm08x836q5uKsyZ8244I13Ox8JYDIkXzNm5vrJ1axH5swqeLdpKHal2nUYT0/JJgn9NfvXm+DC
45JYMTsBr4FS1OIzKhiRwnUHqYBavfzQD2NwP8Vw4t//WN/4fpBh4FjM+DfmdourSRncjGKHkF3m
obkPI+obGVfhXlEj8x4dDvPez8Sa+/Jbu8jEjNbijADkW7reRau1p8iGZ7MfeNPbNsmSO2gy0UaM
6Zpk303wZBc5giA/yc5pcC+WcvxUdWscIfeaH6teqaCYp9lxzVi+jM5KoK/5Eb+1n9wGr6gEAo6z
eGuGj+DSPCTdV7nUP+oNxX6Saf6ul4O7NWCkbFpLxvv3X+Kb+0lhS8HFuSB4X+9nqo9WXI6utu8d
MGtlIyvYR4q7U4MpXFnqjf2kpNGJp1Q9VCL69VJjGQ063W99LxIF+HKRwFrZULC4MEgYTQTCrlau
vzd2lBVZTuMv2vGLFRFgg2zok7D1QTB4DGOmA117+5CKsDrrY/gd9VH9+M8bymfJWuBU52bZ4piH
djlZLW+ZEJ4EW6sz6RvZcFqsGF2a95dadIzmWMpzgZehZQIscumaXaiDqUvXV/fGgGi4RAnBy4Yg
94wiwbaoSKc9Y13E5X0oMu+v/MZXM8dRLg9IIrQOFg9pVs6YRW0KMihCiKEaEcmtzdzcQeyf/h9f
zQz4nhNUxgnOnLf+lbEhAdlYhkSHOC4CTObLYdrGbZd+1MO63OhKs2Y099aj0WeYsW7AkFjzej1p
+U3QjgSYYP5wrBHtEuRD0mNojv/9+yaSJhFbuBPmtPd6pRgrR1uVGQ8Vjpn+Xz+mrXXRlBBFsFEP
ppf3V7s9fUw/Z/Fsghmf3/LinaZKNyRY6f0roksxXbmLMPBBlyBK7lQQjLv317vdRwbJxLIZFj23
ORb72AxWMSl6Zu6BkIijmeA1HepT+d1y/PDx/aWWrY152sda7iyvxkmnhrneyVEzaBKCkttT59rZ
Q2EC1fll9XYCTD2I7Ko8dEMdB3sBRSF7YFopZbodWj3tPqPvaQ1HvQdpsnI6b4MPyi+Upq4NIcug
qrr+UUU3NWWuSKz5At8XJWQzUwY/B8ucUk+MXZDucDSchcu7SGqn93fkjZdNSQxmh8xOV2GEXa8N
gabQgOcJ2gdpE3CNOPpdhqbvfqzzcmtbwxo77TYUvUZZ0FokdrOnwfWCSML0pCEZ/cs6Bwg3dtGL
73TZCYs2dReXSv0hNXyYyMgpr8T41znXVTnAOaUtC2oCFDRI+MWzhnZjpFk7qHvgSqq/EaBTtl2Z
Dts4bYsfU2cM92mW0H0QmcVYeFD/x9l5NMeNc2v4F7GKOWzJzq1oyXHDsmWZmSAJMP76+9CrUcul
ru/upmpmhCYJHJzwhsd2aMReLNP4bHvttK0C9BT+1/eP3xiz1rXyCsivL7LcYUmFlbmC1MgW6dkx
ZY9ZSlefUyGWu8bxH//35RCEYeLKYAhZrPUs/idGMq7jqgMlttMwY3xqzbIwI6gpRRMa3rBs29IO
rhEf3h9v2iBraQntgHz6EjvJx1wh54m1s4oUJjbSJ4sIZeqK3QCw6JoN+OVsgBOOEARBmZ1Fg4Ka
7O0TLoBXHBsh/J2UWbex/WaC/Nibnya11BtXDgqGbuFFWVUygU31b0EsvaiaVsMQ4YorJ3tN/N7u
OOaDkD0I3aShCMK+/TEo5RpTj1YCrpeV2pcqmAu4Jyq9xjt7f4pZh11NmQsJkyHo23V0CXO8hEm5
y+oZeIrOQA8TiOpciUFD7Mr/9fEu+sdjQfM06DHhQsjM6+IgycKtk9SerB0zr26TUrjf+anQHz5e
5R8bh6f5O+MC0Ein5+1DNb5KmgWPuJ0oc/tZTSkaSQEePee+bvtr8hPvY3BAS4tiaJWMQ/ryIizN
bTFTBMe0B2Wa/ky1wPkJaiFZjtnQa3LbOCBG9llnF82VMvcfT7mODAlKhN9V5+PtUypmKmvGtpZF
S392UrvLQg1ASCRnTf/88Rv9xzZhLYhIpGRrtnuxHX2DNgGuKtx+82pwQLDc5IhWhIBZ023qFdck
uv653mrEy2fk8F/e7NJ3J7+HJ7hziyU+lLlfnjwSlqPfFpD36f5s/x/PR+2+QowoaS8ZcaS1ndup
GcJnlbtohszGThSxB2KMYmyOXXXtRlk/zpvz/RdBBKICHXBIHfbFzW0VoD791rd3UGm8bgcK0XvS
0MDAGBvJi63uS88Icw/Cd6g1uCNtPCyw9phJjFu9RiocffNrIefdfuInARYl4LKrmNJdxr+6tTpH
a5xdTQl45lfP23rCKrv05uJKbv/u87IUT20iikzTC4je262bIq2RrWJoO/xvm7uk6ad9ukzpVuWy
2Q6IkV0ZA70LO6wHeGdtVK40c+/iqKAiDgoQkNxOmR1If7yQcJVeZkO54cf76N07JApQJzHhoWNO
2/DiwQq7AtQ6FOaeo5nvFFCO/Rx05pZI/vXjld49ElN04g4fCuSqQ+h++wonHz5UUrEJLGNMntg0
zskpzPTKwPz9KvxpUBFrgEFm8DLBzFBuQBVBIsUlNKvaMl2BqBIinjPJaxZh718dYZFK3OVCwrfs
UgR8sUpbTUL5e+SCihccP91DXDOFMgp9/B9xRgTrVYWfcQcrGavzyNuXV3oGZpoWRpYZVhRRoaMy
GruadRNb6lzqWnxl7vH+LVLHIlbpU++RuV7uiqHoi8LtGn9vu/O0pfe5nOPW1g4f74jg8lSBqSVX
WNUbaCnAZLg4wIPrzSizKLFh2Gq4IY6wZd2hqSB6dxPkjcl8e+gdb7zlhPBKTWOu4z3GtSlykUyA
ECIK8JfhDpFYzOBPVipI3pgWhugDzd3OqBPjR4u69mvaJN3T2GDxAwrWenAw9CjJh8v5c1Pn/Rn/
IPNpnHqlh5gp+UaE3i3icmOeOC/5pJo+wv5Gv518ffqZjnixbVq6w2eV08/beOZcpGHVmcHC0NEi
/hU2tAsUNObYCl2v0x8TnIuqKDBLTdzpYlDDTdx4OFyJsnB/B5a0q8hM7fQ57srxJ/TRFHlzjwbJ
TSLtuA0JPq06IPqT3AmQ5WrXV5427IBVZssGBF4ldp6dVAgpFHrubV2MKI0Hv2vk77EXVb3v6QNt
4yU2AFo60zL+tpLK8jYJAiRiO9oW0psQIp2isqOuTItygwvTVDWnvh59kjh3cmRxMJy8t6xQ+UmH
4o0ZFH11X8sySbcJvOP41bKnPt+ScnQwj/XMqo6qmRY/8tOqNWSEp0XX8vJsSFMhiSh625U1BlUQ
4rKSxhpQPdwsj6JGrum1alqnpflmBQOBqJ9nVHU8EAf4WQVdsJd4W9qbj/fiJZ5lzSm5t1czEHwu
Vh2wtyfM5oghJBQvJ99AhGzb43VRHs3eCLpN3cmC9yBk9rOshf/Zrp0WGGXlNd4DE2uLTztRzt5o
iHzo61417DYUtBXjT5yaPF2YkSB+wKeorC1AfWF8lYXKT7ZoDOeptgv7q+8oQ4VGFpT90W36yr/i
2v7OgoReCkgqCi/IeyidXSqtBwoDhzixhhMi71OzK2sdIoNLaGxUV9/nYL2DrbL7PAuDZIpRf9Xl
927GfQM7nlSdwPJ8x2LUfmXICdJqRoHts90Pv30cGa/Jga+x7L+ZBjMQnNRWB0AsKZgCXqRuzJdw
pkmHBNxNLvZ5Y6tNhY16GaaJvex6hkQohizZsdZqse1wh7myFS6jEu+IHsWK99fhNdHjfrsThkWi
mTPjhRm7kzgpT/6Mhx6ZNV9rd54p1PPHO+9dFARgxvVBZsG4HqrsXxbQfwpV3HPTckm9HMGYqokB
jqLDtsNpzXS22ItY9mZJq2w82mZjOkdPtr7ayl6YZ3Qd+mDvTY7p7D07z5YdgEA93rZtB22mau15
DiH/+8UPIVOcZsBFTPotrPsifoJTNYrIqqkv7jC41E8MuS2QJRACW+KpXT1W1ELDV5V4BoqG7Wiq
jethsRY6VjF5YSddBRWzGjEIqpCQlxD/TLQ3Ry8hHWWeVHffcbfovB22dCnD8WJInxtzVMV9Efc2
auENllhr5vNLH7LB3nZtntd3QZca1n5UemocTLxd/xg2hld1qLfUuSGhOw8eRs9sPuHIlnznS8ES
MoZluc3R3xhuPTRYt+PYquwJ+8hCP/Nbp+xXgaiU/SXJtWS5waZMWvvYaj2xZ+bm1fhwFIZZoLQs
3eNkSDk+ZFNd+/sZ6agyCorJug0E6ka/rQU1UpoKcb8pGIcF9hZWncIfsQcXkEauU7gydI2862bM
eLrK/NaqBHWkw5ilaXPw23LJ9l6eJ8bz1CSBp0Jk9RfnZNIg0DZDh+nSgzXn+vTkWovxW5FbG2e6
l0ayb6YmYErtm2W1RVgWEy+7Q4D028c7cc3A/nvw1hgBrcjU13YJxr4X17FN/7rz5DyeRneemzGc
GpmLMMkbWvv4lmW5RN0v1+88fZzEboUUlFdadFTwl78B2gu1Nt0hm+YGB/Ht4ZNYDdB39MUpwQKh
lVFLS8/bCbVG/1QTIkE1mzug20EKdp/LKZ7+wLTs+oemjsnwCny3LPD1ZiZCRZevxwGyzn7pfp3e
JVDbjG01YF8Wgb9q7G3Ga0issDP1GOXzfIKOgZCbWd9zysY8qit9RVzOi6HYMSiLPQxaMjaPC7Db
audgYSy2uj46q2NKjbdHBP1Oz26GjqskVLO+iB4jxjqfdmLCT/BWw4ARrge0JeD2chKp/9Wepb18
dwFXOd9MMEi/fJkCNuxto5dHCPxlEva5bs1+REQyy7tgRsX6NZvjoCEUujKf75TLhXJCYLDfVvVi
5rsgLYOu4zVZmAp7pVXKH4x5vWguG4i7Q9oE6pSjVttgTZM4cxzOcduC11wGAZw0zeF153SD7yBY
BvIuq+s6BlpcDW5Y21i5HbPeE/MuT4gvtzFG4uOWd0N/Mc6s/BTLTutJoypHzo8jU/0eb5tp8XYO
NMQQDoRtPnbjWB/QeZ8KBATtXj/ONX5nZ0QkQJM6FUZx2IZPoyRjMrtZi9LOU/nnAm3sb0tXxf0c
jUg9JyKSWpt2mwq1PJR2rUybkb9GJgYaKqY1EUOuFJ86iQDOGNbI4WLn5ltztYDfGZphDPHyzvR7
HWFA78VbLG05APoS1RYiZI+JBpSpvHwkf0VWrq1l8cwQAsfd2sj9k4Pv7ktXlmi69MlgHHn9iOC0
3pR/U5zg5IDvHB85RzOq1Taxs5h7S89zLxxdYSFQNyXWt1ha+HGmcZ8h0J1Y7T6T9TL/rLMhMO6l
lnvzTzytLT6TYU7l3VSkiJKWbTw9J73v5ZGpK6zxMsmMXg1lfUiEKdLNPDYJ+zjOUuTrdT/GlKoc
nbr8XGtz/MPWGmXdZ8rATC7LRz3dubKpDs6I08eztyAXiYa1D5fAbQaRPceWrHJzP5Ze5h0RSk/G
PuwyZXXthjZgUW0XG73N58WYnFebfwlQyF48ZrRWhqP3jB5doeS+TrhoUZfDqhVtELuTdpTnzZL/
9BZGebhixdjuoVhZyemc+sjrn9IFBYNdbRQg/jRPjocZsp17iySgZ52XWKuMTanyZgChkBYI0S3+
hMqd6M3yN7PUITjztxxqltjqm63utd6+d9F0bTZJlk4YCWAbukQCkecgtAopmx+Qpa1yK6Vrvugx
Q6GXoWkyuUmrRSWPSLx3X2yjhWteu5M17+fRtEUUNGmGtt1UzLcdfJyJPiT327YECn2ktaVRAwwD
pVTYt0GA8uas1/0OyHIyTZE7Vuk3LBBKcZuPVf+5rQNT+0MqbmFt3qIvebK0bDTCKdeN34me5teI
25dJDrEeC/d1Igv84z33z+5T5ncgqE+KPt1nBi9q24qhsgg3nI8pqbjqP75d3q/4F20C+AIAFmno
RQmb272JLp7UT1oxleUeUbB5CQuPwfAU5o40jEj1+CU+fbzq3xHe20vNWjHMpHGrhANqLG8vFEgo
oDqnxjkVVCv1I3KJXTBHdOS6F8tMkQFyumGJw9XRQttqfVfBTINX34U2YpTLA1YIHFK/GBc8J+bF
iaSoB4WDgxOkcr9osfw1jjisjrg1jboXZrXh34Arbc1NNfT9UFyZalw2b2ETIrdDk5gUFZytf3FH
9+jpFI41oU4r/fHYcH/c070Obrp28l77btQi/oP6Wvvh/aq0LumkIoRBa9O/LI4Cq29js6dp2pRe
7uy7HAOlgxhx4XlIMD1In4vAUv4NdH/z2oj2b9bx5gMyK4LrDwiErABp/3Vf/Sc9rguYi9gZVWdZ
6MGNj5ma2KkCH5PHjGHig9a2YxPmrWWjviUbx7xPixbfCugD2FUVXawPBw8JqLs5z4euDue2c0q0
N83yG4SKst8AN9eQINaa+o/kGa1dU8RN8OPjbXhZ09C2oY3CtA/vBtC5l+CjRMq0N/VaO3luv5uD
LPk5OgpYdFk6D4SOZDsbaX8vpOO8znC8rzTF/ipevX2Hq0Pe6lbAzBmC+8XQREvNWEAtLs6237v+
yfUUyo8jQRrNvqwoRDhZqd0+efQXW2KkIx/MAahnFDdoq3+3EpzItyZKQXUcDUsVV7/8qs9uZy/2
xa5YKA8iMQlPTmEKokvbluT13RzavW+qB1R0nZsZU8spnEBma9tBb2B0hXXa2L9tmB5UDRO2CLtE
Ga7aZiisJGdGPIF5RsJ69FG3LxrtewOHTM+PCEq6fkSPJ0DlzTFU2SBx2tJ1+/h7/cOoi/E0DQF8
2wnDqG283XWBNycL3Ur/PCIsg3WuykdHIqCV17+8VOTJZyRgSo/QHBg/E0852WepzMH95fhjxliV
XHqIXM00fvJhlerC2vDme2tMIM2fjLyY88+k4n6rh6VfDv0UkY5peH6KhYzbiavkLm5TPdtQE/hy
3CzdMO4yuy2CL4mRBvc4oloyUi1VYofIUe7foUERiDtaMaI4yKlrf03GhNDzlQnOO5+hFRGJnhVF
6gqzedfzpDBQDb5G7gmQWa4D/WqE2KD975hnD78l/84kb9ejIUE/WzNpwc5hN5veEhk9h9AM0XgI
vMdikEuFw1tZDs85Tgr5LqmdeuUv4b8CtYRsx+WfmruuZDZ+5R66rDCIIpTbvFwGGXT7Lunns1+g
l96Pzo032fWpL4T35Jdq7kITbfUnZrYIXYPI1O7rIfWuTFH+Qqn/exBB6/xlS8HQBfBI8/PttgI4
wy7HOuAG4xS/Lo6aNJovytYF+fnoJyQ9yrNSBD7qBhFYc+tkMnficJrhCZ89lLRRbichRckci3U9
TMksfqXKn8VtU45F92jruZz3iJiXRoi8V21Gne5rj2M7TDhVc7asNPK1oF+KrYGK9Pyk65rtvxRG
V7zaRZ1RuZrZUERGZc1pZDp5+ZyhzzyF85w53hYkCZLjFC4qONf6JEzaFYMMUA1GcDdDxsc2Wyff
UKNoxmbW9Tr5bvaiuxnzFG2SsKSjY/VRQsvpcbIM9P0/PrXvulx0BGkbGQF6PSvI5m+r5T93BWbv
DC9bvT5N3SCcsDHVQh6/ePoeqkb/CQoZrQJnrdS8Rp5np692KHqLg95QgYMbUXvSU+NkG6n/Ka9H
IpNLcySkTfk/6hLAnENWQ+c6s1ce7zteVxqnaT5YVXdqF5BAfllmvwUu2YcZ5eBtY+riviy0Lx+/
nstbnDURrXGYjvisyupvNx9ymGKMJSzVssWmJJuaIYp1s46w9BgPBiTbMLO84cqWv5ySrNzFNWuA
j40+ruFd9FWbvCGS+G1/qO2lena82ENHHtdxwHE6VuBXdsBlkvl3NQSagRghSPQOLuqpQAP7oveH
ho5/GFD766Tf0ms2szGlbNBgsK7Ngd69Vp5w9Qelhcyuo33y9rUm5jC2LVnhAdlN52sg0IqHiZQU
9Z2NJhUFtNaV6GjgNXYlkv3r1RKJQRsitbmKQb1dGLuVABCV0R+Ekt3GGx2x7PB4yGTYKSBfV1Z7
92oByNGWWZMYBMIQYnu7WuciP1RjPnmsbBD4U+Hm0KmVuQNU8qtr8Nv7eLP+7Uj/N1SS8FGXrCM8
JJDWKdvb9foqGBGJX1wIWXleUsG1c9IjWLjqbD6geWuPkdcv7nLvZnNz6gqtcW9KbqXmoa06jC/b
xUh+UNKY2aZDHofxkbL0MswDYjsKJ7nz3TdK2OFEtGlrzjZere4o8uca9D9GDlgQBofMr83HcU6h
iBQ1HiE3dRe44yHIyir9HMx0bZB3VzH2DFs2nB2/ZDQ+jJ9pF9DvQdhbqGWMWr1X5Us3WR7+Fm3i
4DlQ5U6bbkqG+GVY11msorav+hczbs3srGtLUO6oz7zka4HvZH8EPtZsWrovKwNVQZmzYHkQz4my
5s1IxbUFmU+61rUW2mj0zwbRhsBZDCwAQbjZp3pOahQKEUfonr08KK4Rlf6xN0zkuKDhgwsnRbj4
VpphYwaI/cdxFomxPJtpbqAeVemv49Qt/V05g726sj34+he7gwYlKDcyakAQlzTRIBvAKDpldiw6
o7zzet+AiwVL+YeWqUxsP17sMmVgK7IY/TI0VChcL3FdlRAKI885O5qMHCzMPQMzpDc1bfyYaRkC
bM22lr6O86BWXROzfXfIEehB/lBfMTsGCs/222PgZCOYe7iRHPIpDtewd0qMxrq1F3N4+fgx1z91
8U5XCWkfBDP5Cfz+t0uVtKlwK+zcA/fIGLamyEnZ6ZHkV77dP9YBwEXIJJGkpLvkECAUkeeYrPuH
BIMU+ysk0NE5VZ2t99ci5LvQjHsRIkrAAagICCUXETLLzKnvqGgPCEfG9zbeB5/0xMc5p6qbhWlo
icNEMA7llSL9/XHAUpjRFSq0pMis+/ZF4gaZOk6DRKdXwXDeeTNiDrvAbIeHUtLbiVwqAnH4+OO9
3ycrvALiJ1CmvxXz2zXxXq9EkMcaEsd+rhBvQosBJnGX3gGhvlLNvl+LTQKOgyYSCvSs+XYtj+ls
iX1JcGRSI1/GqYq3/dItqJ968/8KjVudoIAvoyINK5Cb9uJdVkmp+Yk3pic/dqiNholOs6XlqttQ
icBA/vgtvv9yHHV8bLlP6RYBeX/7ZKtXvGuleXxsysA+lMEsH/R8bjdLH/gbE67g/6YniL3pCvRB
RgOaLq/0Ul7NZGpgF0HiHp2gDL4MusCRM1MIEjt97X7+n5+NtWwAAeCfoZNePJthcnEv/eIc69b5
ksGof9A7Q56IK2PUOeOw/3i59cO8jSY8Gm8S2p5D/LrMFwqGL/hHo85YdBoeeajShJqji63VF0YY
69p8yCq1bJIeGG4cWNXu4+Xf4d/XV4sYNi+Wzgc8novEs2Le7Wmq9I+Yq6TfU8Zv56Se9O96ZVff
/UFTB0cEZkEvofZvKiYb+xjM4qlabP3KT3l/fazotFW0Z7UreNdLcKwKlo9te8d66vyN0y/zCzWT
t+vwfb/PDUWLuKEDfsC1pXj9+C28P6mEWcbp/IC/wLWL07OQesvMKd2jxrV/gqWObRTT5CdPtNdu
j3X7XH5vzAB46zDEmJtfpMEVulN0VVmqqe1mRyUvNq1fYzAy9uPenRkEffxo72M7wQD1OPw2nBW9
sT76f2o9bK6BrMwG29mYbSsc21yefUFNY0i9g34DEzXirV6jTb5/TIonBNchavLJAPS8XbavO8ra
eLKPHlPdb4PRVaG79NNusqQe+VixX+lEvX9Mkm7aLVAm6FbAGnm7XrBktsvcxYIJbWNYNGbmJrBT
9SmO69gBe5mUD1pvyuHKHf1+47AsrUJofjwpY7i3yyZ1rK/x1iYQDtneSFrn6Et8uRC0d6/clv96
QtTYwLCvCQHV4tul8j6LwapX9pHWrP5Hxn73FW6h7eFe5jLb4v5ZbjGWENOVN/tXtOrNjkW2BnQw
Woto9tNMv1jYRVLUWJIcAx/wRnuz00vcrEwt2btlsJwnlNnyE9jv5cErW1Wee52OydmuXXs+V4tZ
bcipxzQsjKzbash+l1c+AdQUnvzNDwQC+t83c7HXKiZUYmQ8dSLQjZ8quBrDselcqmZUp8YgnLqg
CEJ0QDrnTogKNwevSiVyW5anjno9TPEZASWHLG4wRyoiaw7cLjIX+p47uLLwbGWdV/NWIC+gA/Ob
3IckX4UsLH3Wn7kBJxmZRgIj0XeS0ThmNIL7B92iA7xdhrhqv5rSHeebsdI6/2EQY1JuvTRooDbN
bd1tZhur1m+ouWRDZPt84tNiCq/cWQN8YhAPzTJ8kaAerSfuCUOGbZVRR+rdDAe/Lsr4s7Dr1UCh
xo5rKwBCfKmFoSUbs8r6u8ZiMh0ZPOwdjdQqPbcgPz5p+TTh9pe5pbcFV9I+getyf3pm5T0pO8bJ
j0tYO4xdYv0xcyl+6c4gtQgJt1qgVIJfKhTMHO8vhdHVkZ9pK+RD+qLd5sLI+lPSy/RhXCrTvUMo
gBS2Q/v03sv05BPaRcX3moyLupLXF3p2F5xyUHtpZCGDL6Kk9v3qs2HUxRCOxWh/s/BbSukMG0u7
ZVqhrL3f19O5rybtpWvt0tyOWusYG8zZ1Bjy//VnmFn+7ch8isHlIMrmnHlzEAONKizgL0MAHDuX
lXJv/bgReURZpMUPjZuaDE/zkde61Frz1LddEu+roUhvO1xzulD3m/EFzQXcOWp76CknE+0lB/qT
hUjDlt+TFdC+Qiy7Vn/UmLGnN05ZleUD2CZb+1VY7XKSVeIHv8agqPLdlJpttRkGbRDR2DZTcAIT
rt9AH0EuXM5zW4UJQD86CA76Pvc1IyuarmZT2jvDFVxUnW6IvZMGRnCP9qrvANYc2ixagIUV+3FM
5RRlPmi7l8YY8uZW94JWblu0Ad0/kulKGjnLkDNQqZSFDaVVOX8a3DHKvVfRjWSgjPtxCEzYcO5j
FC3AG7gLFC2PHuqGUjbuv+hlN81GZCvLvlGeDq8mdBgBj9PGnifttWqD5dH2O7X87D1HzPUWXEL1
q2HIr76bc6z9bEbF6WkRTxrAkMQzWKIcUwIKfkxJTIyJRNcLFQkr1UFDA/qoN4U2D+XZA3WHRVDh
6nNB8MsKPVLLIjFmS4tCe+I0Dt2n0hRA+VA0mp6XVHbeS6FMjYn5MoDNL6xJzQHTMD39WoB6IkbN
2ASGbGbnRceJqT2UaqQrK9KqDkHsm0/KHRbrAIVBPuRdb3gnV4LQikQ2l69dm7U2Tf6m1bYYVrQD
v02W6ium6KNiDplVDNhUSit1doR/ToQY20O9GMiecq8wnGuKRc3nsm9t+dvLaGn/HjS7aR7Sokkd
cLhGPACPUsjBR3bVd8caEE+7r+dhnEOBOhV+4cGIoWGsNKe5gQpgl/fFOJUIaVrW/Lt342DalBnc
fwzs50wLB5l7zZY3a8qH2O5tf4PXtvG168b6IXM0198lHa6X4Wzi5IeidpFzMOTSP9UufhXa0IoA
xncj++RWTv4EOMFTmK8bFuCCV7Z/6p+LRPdu/QQtxtAFKREcc/RlP9fpAo4ZEBz/QWCN2E97brLC
FdkqO5sTc+rstgHVzH10rrQS9nxVq7KKpNQ6oANxP+HoqVr9S1AtWrcZwbnRpM2mHkkEL6uOvtUh
sq/ykgYPJhCeF6Gnb9r7dgEgcdO2ifujrib/nloak0Np9z3GWKU95FsPzKz/qxvzKQnFClqJpgE/
R1AkILsicA2AlTuvlcmucboeCZG8y8YoYY6FbHg65q8a3Oc/Y5kE0DX19NntrNaJ1iIR1roRTL+H
Pif6QKedz7lK0k+LK1wnHIKRwFGmafBF0wYLSG2q5+2eBthyBFo9w8aLRfx1SsoWRSa/z35MEIBv
vRb31I22NP1tahZ+EqW4Ig5bv9emYxBI8a3UdN0Mx9lsvNBXmkIULbD+IMUOxU24sm23cdXYyKVP
Xva7QBIvCzvhiWB1IigJQkFdaikatCBKl8ZQwR7XGEStVTdoBixYnY+0SNCKmPz5WUTSMj+aeFuk
GNQ6fXkfpMX0RVlJ+Zhn+JrutMBtxb2dt5r9aNlaMK9+jUksj1NeJ3/g6QzztrOKtngsp8U5z2rE
oEPT5vpHE6vpu562TrFDUzNARwmi+k26Ok9hXII3o5wL1wjH3m1XndzOSfatsbg3Xm1oZuhNon4u
ZaK9MsYw2iNIq5GOY4tDeWhLraB6Nfwy6hH6rSJrSUSJMEWCR2esmnqKxnj2moM18HJBQGQA7QEs
Azi17Op2cEYsteJGZy7XOsHJLbggoBXaeXXs4naUR4siSm1Roe/1bSeQSgrjHOJAVOayvbEy4J/g
5jPM4DKBynzkSNKx0M2UM946Iq/uRwrIdpPrtQS+JSsbYLjlZjdlkAT40QpUZm5sROh+5128on99
NJVDgDMqx9Xdkp/8yvYGaoyszLcTkPDX3q+a78qiUboFRK/AYDl6zfCG7C+MgUM9Vlnc9OFc6OUQ
GloBJgcUJwa+2Tj0n9DNLJ1wHQffz6LxyLGwcfkOwcBb7uvS9sfQyQeGFwbpfx1OkhSGG6cWIlpJ
DFpoF4byCEOB8eLZWT1GwM7UrdL87qeW6GNxY+mjfDUqmjLhIjBHfdKrMk/4prX/1XIkYEdjrIbX
XDOm4tgHrVEfTKOJGYZ3tRVEDZa1XihNcAI+Q/v87Kdy/O1hDo0hmts66oshVNFsE9npfdSVlWUc
EC1cJ8TLzIAwsw1l7rPFV5+cFKA3D0h5tZFW7PshfKMuPgKAb+7mvnGbU9oVRh6iMuBZr8gIq2yP
dxlGvW3jDttASDgAZI3D68B9onbCn2K895IpsW+dYnSZTCZe8i2w5diFrdua+Yb9PASRkyC5EZq0
/NLjJKo532u6P4MnxikaMBUEDztE2SGuD2UxplsmlU68Lz1pfcnSdhFb5RYdTgX9TF4WBMv81GZy
Ajk3kUZu8aBw6dyQp9F71ybHO6APVnzSMm20dgnTXT9qFs9/AIFrzGA2DeO2CSyRnKTRYnlqzYZd
HPoi8V/TABtcurnd4O6qqc5FVKU4ZXO/+ma3wb2Wrx6ItFYnyMAVXXZ8uNOvLWyXDpG83tjr9YI8
CpizDiIc1tM8DzrBZOyNa1S3MRi3eN82sabjAxxn+bFAD5mDOBrTCE6sFaCS58zFrbnSUvGJ5oIx
nlI2PRDKuo1B6qUaA2stQVpNNIH4LTKn+AQKj1TQ8bhtTqM5uTh0lxyAAvTLmdqGL8QI3vVCstMe
sFuQaEBlwQ0toVMvpHRlmzOEt/HTQTnD69n0GzfDbXzd1HkVIWWbbGvbT3UESIVnPASLUcgQY2w0
CfVA4YcwO2lxLqZl8jfTIot7F0hid64q0OMSH4WqCj2hOL+yWSb17Kg+kBs/bfgF3uJUn2tMjq1n
vTHiEafZWnEAMA0OdtgpC6CrlkyNI0VyD7x2Eo2a7s0R+MjRROcmCKVA8pYAnjYgSYZuBC9t6l0T
rRMysmzPHDnvAQPQrwJ0aUfDwB+SjTGUudiVWM8EW9n22mMRwLv74af85bDJzC4G89y62qZhzqA9
qMY2SA2IXDhAdw3Lws+txC2oAUmaUpXap1Ys47PfBWV2dtpeFczbmV5pnSJ++ySnqPprqhY35mKa
xdG2B90KjUDw5YQxzhie01wJorxWzXhry4p0hn5droGjKUi9nKStvSewI9p3MA5W/GMZ2+5OeUat
9ppsdf8KEfFfxTnyBbRzVrwHJMi3xblT0NLoVWIfk0GelqFUT6bRmv9H2Xktx8msa/iKqCKHUyZL
smQrOJ1QlgMZmtA0cPX7Qetg/8O4NOVVy0f6q3qADl+/3xs2kdTsvV5OfxaHxMP7wM4btrC+9qKw
gunm0zeGlH4+pkIX0mg0lE9IMr3sziLc2tqWFPDetstGlS7BJISRkGbbmDdRwjYUCjWYx9zR0J/L
HtLlBk+p4AVT4kWfxBbuweY1UrRWwJ5w9OPkTm8T2W7xa3afISnb1d3oC+MnOFW1xwRnShAT5Hy8
nkxybSsHSTIBdOPeehRelpq35qjKEWddN18orcXAy+jybFPodfXgq4FNMdRapDTfcyFsJ6xn3/5D
pyeyTwYE5xedfsR0Vzej88XtDXRVFUfIn5QdxToEbqSl+96eYdMCmoj0ljXaED2Vtj5Ei1z1xd6u
i9YP8RNBqNBI1sJN6jnNfMLHX+/3oCzz7YQOrNob8I+MXTK5+csU+DJ5EVo0lVuuhHSTbOhuGadD
H318/xNezBqQFRMvbMTe4J2gc+dfEF0DHFZIIic3qZIPjcnVeFMhNL/ry8m4wySLXqXvpldaIBfQ
3DLqIiSkBQlysgaSuNuVXSkHH0902/sIK4uoJhOv9B+2PdcoYnLb/9cRafnT9YR5DnizMCTPn1OL
jFF3qhzhSGqQi9Oz/GjATxvRlt5zFF0L/P0Lps144IC0l4Cr6Gqdj4eXrQBVjxw0YkF6NNM5+6jN
ihCionWnz2ZL/K7HXLk1UxnNIaI5ykDi/+wbHf/WK9DyX8ApsDMOL4RSS4ty9exUhmbQExN+goY2
HFshzX024oNpmYsXd8nG/x0zitcsiSLvCnL3t6EXP0X4M0B36JvOX4MhYtR1qLdOMBMp7bjB7KkW
2n1Ax4FqNarkV4/XdOvlyCTfn9l/+wQA6jBLMFihK7z2HrXsxo9Lb3JPNBdISkGD7iFSLaPFfVaT
G6CRTG4UCIsRGj2EJGhuI/QBHCf9e/ghxXhlg76Y9MS+GpihGthH0A9fq+UsC/l2jG/4aZqH7iBU
FTRbbdT0GzkWIgVMy8Zh9/47+MvrZ8jFlRR+BhDxqqnQBWQA5rVyTvCnzC0mvPFBOZAqktRObhDp
jgdEILizzXb5+P7IF/sKD0vPkX98eJst+/zDd8bo5fkI5h/0vU/6YJz9KIQ+kEgVECcJHTKMZhMr
ofdH/dvz4hoEV5Clx6Jb/v6fToNlllG8QGinDlmC9qMoAivZD0hgN8r0FOplFSHIkiqHtTHNQXuF
vfvX4enh8D+sCxFlnw8/aePce1LjofOx21eYgt3646Q+Nqr3qk2XtNHPOK27Y0UhX145iy+beLBv
SJxCD6UvbMnV8V+NoKlgHO4pl4AN0KzZlDbc1RHvBZ2qsjDzJa5RZOhBwxncD/BvrsHgl50IVjKU
d7o9C79kvefVcrDQBvvOiXgaHH+nJj7VONXlXjVfoapdru3F6B9uKJJ3H/bYhdmLp0gJmtlXJLDu
sLcq+B4LixnsrEzsorkbyiIlx0dvY28fNHnWfAqA2pP9nGf+nRqM4VqT6+LhKbmovCiGQK+4bK12
upHM+sgf0X2iBjI3xJmWyTGdcHRKmPfXKAQXEw3Nv2ktsn/WGGOtPjYNpU7B4k1utKCyH1VnzXd5
mZoloeXFSI829n5OGDAeklE+v7/CLh/TsWCXQV7RIQmiuj2f4jF4PCHJdXYT9O4Nyr7ot1fim2UZ
Kr1mQnOxhdDaZxlxYLGDk5a9alMG+JQwC2R2U4gBENnNhj0N0WZrxJ75e7br3YC6r73SyvnLm11a
hvBS4WZglL36jHNndzRN8vzGKfGyC1s3Nu8JEGxukzgu5lNXpIYE+Jmy5BgjE3P/dQPjmZk+2Pai
38XsbrWDOHpjUiXY2Y2uMBDpcTgQYUfTDUysMJpj1jcxZBEnGnZa7A5P73/by2fHQuLtBkHuEQrn
VTXPJZX4CbrQpyhuuxtY3bj6m6R2bGJisW90TdYnsghVs4Enp/95f+xLQjBC8oUPzC62WNes9y/U
fNYkSphb+lRNL0Wct9VBN/qR62JGq7pTdKvuxqqBWdIlZR99ViYa4i0J1UiheleKcmv39VDFm7mS
TfHD8Edh3nb0HvRDXrbW0ZX5+PX9H31xoi/nG4zgZd2/mWOcLwaBggLA0hYUedGdC7LydRJJvzed
9tcwBvY1Pvzl2mM4DJ+gKLDHYKVzPpwxjLRmG1ecihgaow0a/Kc353zfV0aX/WvPfnk02l9MxbeE
qlXHVa8NOGV1I06xnXaPuezTOdT/5+RhjGhjh7aL76uoVFdazJc7O28UDhE3AwvSEuDp+UNK+KXs
5Qg126AcxhugYHPXW9XwIaVY/NYk3LVbKJVV6AVFGYVZrXW/25ow2w28hvhfST/4W8INsxc6E8jN
2gdLTBroUN9YJ6N2py8dPd4H24qt4FQG9lBdqR4u9juM7hbdlL64WQfMqfMnh3qN+rOGhgMiZ6Kc
zfvWOKZMPP+EE2VnQMZucwLRMUMprrjIXExkn112UanBh2RerVVjS+hbWnEzP83uWJihydr5YFU0
1GpzeHCFd8Xj4mIiL8Mtpoc2jqi0JVeXo1hDwQ0QOJzazFVb0U/ZRxRD2WFUxbWK8PKl2gvRxQWh
gPGC0OD8pTp2W5bpXA0nM9WzQ2mb0S4jGmNTxuCzCC/M+9KI+3/+kiAwQOJ8xQCuxLrShwYCsx1Z
8SlYjFm2SeUWw2bA/ScO6bbaxTGem+Z3hsvjNVn+xRYOs3Ax/loqfuLV1pbBAojJI+pnPkEfi77Y
c4yGW5f4U1jRoHc3U4rKGRlSqZmbNIhSc//+hnj5tt84XFQHiAjgn6+OL1mWrcZ9yj6h+Q6asNcx
syjsAm8OlZu7vCt/NwZZKO8PejmbYDh67BfU+3h3roGvdMy1bOIsPdWpyG8KwxmszUy93240QLHo
+P5oF0slwPedOnehMi/hHcvf/3PFQCNHF8Pw2lvRCFUSEiJou8VxQtPTrdRv4Gje8D8PaYCWwM4j
BZFs8+Wt/2fItELF46NYvoWeZ9CeVQUNwyKjQCAMeIxvRIzp0PtDLnvNGbCHye6SKbQQmS0O5dX2
D/G8iphI8laP/Ng4JD2hbSfR0+X8/f5AF/6nIFyQpRaJl8nz6esqr4Wv4GYI8W+zBk7YKcV7rNqk
4M3pr7gb3Sff6cYp2GB3muabrkr9bzrzt/xAEyj7SGtZpT/rylNuqGPEr65Ug5cfG1NxSlB8+yhP
YDydv3mt84bRjEkGx40aBquJviE0IT988uWkjmU3XUHjLpZvsDjMwMe1ef1Uvatbc14kxLmN6CnL
Yhy9mw7Z/X3fOH9Gw0gOceQa8hP6Wf2YDSo7vP8hLlYRxjZL8AW3Z9ui/Fz+/p9JZiTIXEskbbeE
yQ+uDEvLgpzsjIj971CsXXPcvZxgy6NCpQWSW5QqqyedsQnxRVTVt5Zft/Znzav1Yo8/hCOuzOTL
VwoWgAfpYj5IxKu9/P0/z+VXDs1kVxO3BRVNOu16UWMogSFP/qV0Jn88YTobtaQSauXw043s+tv7
7/XtKvqfpUTVABUQViDxJTrnkLeaQ4OsC4eqLfrU29X0a6pUMx8AJ1x3a/UytTfQwehgjVMPOF52
yHVfTdLqFjeRoCz2eUejO2yHpr+3abTThPRr+bPF2ind5FHdXbt0vUGvq58LQgXrnykI/3h9iU+r
cciNONA+JXNFvwyXNfSrdRxNOmM7SXI7mEPRPMR9p/sHjSqy3dkRPKddV0YDjZgpHshNbZU1YE9E
e97euaYrUVzhYB3OyjJe50gn6skqdPHDUFn+5JV6Zu9EOuvjFlmznHc1nL0HR6Bh3eFA7TAw5hZd
SHfBbAiyGnIas4ExEqbY8L5CLKimhiKx7K8gdm/0+PXLcKCdobKAmXvhC62TuawLDspPKDwt/QdZ
dkplYW2RlRe2UCLsrxWaMcxK1FThttP2wU2Q6lp9M5YzdjObaOjFTc1avxZTu9qYlkkVIBR/I7Zi
MLCGdN3es6lIreoxR1jaPkB3mb9ldjuk9+1UOEeYPt3r+/P4ckSuw8uhTj2zaLxWJwJmHKycPCgf
UyonPUT/RGZh6UGZihf/mKnO/+3U4xEha1GxcdXhJsCJe75wzaTlbIo68Vi6yj/i5WTlUDpQX4qo
benbdpHoruwVq/LlbUjfolKklliO91UFXsQaZtqGFI9DqjqHWB7vW1fg8LSRZZVtLFnmTcgZHFwZ
dgXdvQ37psZi26d+WicHlvWIWXHqVY8qaCLvPm1NyHhZMDa/HJtAe4Q9/hzsoD4giJwdbaDb7Jiy
vYZg/eULs+IpoCjfQMzXh8+AkzsWpn71CCWDo3bp00NeSL65NtSpJafoSpX8l/Esw14o2t4iSVun
MPRjTOcWlvZjXQbJoayj70HlxneurLsD/bWrNvvL9fh8MfNoXGeZNgDSdELOJ1Q1zJWaJqt5jPKM
BJ9sSnz6vPABInIwrWmPo1ae7PSJ9IHbAZIWDXqImynNesxitv+8mvCPoz1MdwKt5tpJTk+sXMDP
ax9xI1SH2JzFnZUb1kxtXj+UuDKqK6vprS5dPT3TmgqLVezwnVdPj5DLDuZRVo9uanf1Nkp05xWa
9xgcZ+HBq4RMSJ9y6mKG1unPpSGxuPUDGgw8Soi0VP3GpERzNi7mGLhl1oZ3qINxMfXs7ZwUXXw9
xLaLK73a6HJGNbxc5ZNN5EvrGwzYHPSuxcEpVD6efVsNk0YHzxbPvlKy/WUNM38X22MbtpBjreqY
wM402NF98di0snjWk8LdF6VWMqClboSY8xPn3un9r/mXc8JHwkzBDPpOLbtODceixK3aaPYe7VKv
HvmciHzN0freqNY8uFqXfUFoCT85kLzpOIa10xiQwjYRtBkItokx/fPa4loNSQsgHnUNcPT5XIdE
mnodRJ7HODVymKOT6+zQtkTjzoAYcydyOVyLxrpczvT/kfKznA1c5dd270kqVJ4NufdYDFmlhbKO
5YaXML1gRJcbm6Bvx5f3X/uqZGXfZMTFomjJ9CZRbXW3V2Na4wfBiDnZQ9+StLc3xTxDPWub6lon
DRhkvX0Q/bV0yTn/2LZ4zvNXGjl5Q5GXBOzS3ix/JHbfYbTmZ0WRvRpDT+9wT+jQAM+t7rlYk82X
Q1WKExnbL6zsIviKcaPW6SErqplu1eKz+gkgPyuQN7mF/pv11rkf0yEb/G2d4zHxozeRxmAyMmPY
kM212x7HpIpvRj1rszvd76m3LPo+J30slf0cw3K07zVXH/JQOEXM/RBBtrR+kEHtGNQkpsBhPRw8
/By2SGe06QZI1/xgxlhwyQ33M/gtUCCkSWjsFJgvGsYYHAQiGZ+NliSGPeaMRomXpBXta8tt4dnp
LQwuLYu8L95gDfdO3Wv5sUWyvXfUmPTbJiPcfatYj8VmbOIAhq2mjwnoVmBX+otsLJx8c0rOaCNU
O3/CuTPwdoUTDK+JrWXl1ndq/aHslf4EZ8qYXAhQ9hCdsqxeINck9k2u4IbzqfSjDkzQLIwvtPm7
KWxqI/qY1aOytyUWLO22tnrzN/WoY32uWIb1bR07dhoO+dy8zolof2AllyNe143ulvWsYRdp4vUP
Kaue0ue2nmNcYWTxFUCp+ZTacTNt7CSPHss8cT57joBOWQ4QfbY1KZe3VdHB6k/hgzy6MrY+R7Ea
nnOcVX4OeQBHUlltVZ4GM46/CkwrfkPZIivL6wH4n6o6mK1NmXMPCIs666xNRsBNcV9ZQ6TuM13V
r17vEZSK9amL/NcKkjbUiq7wQ7yLpvgw0ToS2zTo9P7Q4Kb1Ok+i9W8TLAObkEhDHJPdMQ2SfVeh
hf/gz1EffEKemyahppfurY887AXIu872nR1Ut5RpfrDBxxLaMLStId1M6dR8cucKVqnjBVg90goR
gvzVZQPwAi7OoMUy+E63of4hhanyex4q2c7T4MvdrKLkJipUaYa20qV6mnyoQVu483hYt5Dafguc
5jrKPV3h/hZ5sniRZqWZL01cW+PGHjoD1obfRq/KJsH2SZJdP9z6eq4RDyNklBySMk4LMpenod1G
TT3NGyFKaPVhMDs909zokx9tLzsI3dyGy12mUVGxvGIxoUnpjXErS84/iBKJwV0sEAMEwMUrZJPp
TUIeljkYX4eqL9U3QzS2+RCPUyafYB/HX+mc1cOrnXhw2KBVAxsD6RbqTh+Mtv4eK/iNKBI4jVGX
tJgyajC2vJ+yizP1B1tN273vAuCNPfLHagqF6/c3tZ4GYzgXs7D4RM34w8m74IGkoNaB4N4Cn8hi
0KjI26SALDwpbk3byEyje7hrTnnDf1jskI82o7uBPQvXs6BWgnGuqBWOfsSN83Pp5MkGMqToT8Xc
YOc09z3GbwXKRB02Wzl722m2G+9Rdnlc833zzt9qpY6irW8b9dDO84zySNe0gztkTnBIKpQt2z52
LXQ+ckqHfRX0eXlrgmCrvYVfUnxyZ8wZngdbBO09zxvVL1mGpfWuK1q7f4DA5n60+z42dnbZl797
LTCu+dBfnCKc2ovwfEkEg8K2BvTwHfHmQlrToyOKGa5h4hxLK1efaaBGwZUq7KI4WcbilKBxC8ZD
luv5GWINyz6hqwltu+l8inKfHjUbWbRNh6hXNzYui+khKqJ8vnLF+MtDUmhjlwwizXVx3Z3GByL2
B1SSj25Rab/yOn7uSUBOt6YRlf9oHwjSavJvyeQE3QdNWiEuui3H2Cks/7Gqhnpfi7l8JZLWasJo
cpxHs8d09/064DKJ27Hwn8W4jabCEkm2BpMIqi6gLidPlaP8HWWDfg/vtfolE9e4N9puvEEWZB2M
2RmmTedLnNrHwf76/q9Y3+JM7k5cDbjALf8nDeL82+LRiVNk7ZVPJtak+GeJCc2brNNXjaiYPf0N
rm3w1tvxQ98q6YctxmxX8Ir19Fp+An4QXM4BVekFrhqEbuZrUYzU5Uk6rRlvA6sPNp7RxPlD4GX9
HTTK9mOd1uXv9598+aD/vVowLGQbnBGgvCxswlWxmSgxTG1riie/V2b0EFVVG4d8qu7LjEPcQcRD
HW9L5LjVBwsSypf3R19P7WX0xbOPT08MpLNueVBrIEoS0F2BJFB2llWNbVlhDidylVDWvD/YusiF
abKA/qQj2haUhLXHgQd9xEJe4T1hkK2PG5CSRaxljv7OnGfz1Y5FkvzjkGBw2J9x+kL4hvKyJhUh
Lc2AyPXiyRB4O+71zBxRNkleMebdZXeTmMm1EMh1E3ZZwvAkofIsyYXLhfl8LmOxKDubY+YR49s6
LBw0BJnXxB+arqG4DIQh7lUlcn87dUX3KmpkFoCgE+Qbuxj/0Slq+TFo4vEFWFrssMpWCytDF1Zi
WT4++ipzNmQb9psROYsd6k7vfQp6Lb7SDX1jJZ5PaGjUFMU4NjGx7TUGivkIgjtcvp9LzUIREJb6
RFRF6VZ4+YIBlfFRtoMyPtf6SK1OPT8H2xn78dcan0ogIlom02bssEzdcc+G9RaPGdZ5WNCYdzDB
XQ5YIv+6TVL64wdu2MNCoHEb8rotpYZf9AnHL9JMzQ8Z7uR7L59Fe6XNfrlT8IR4rXJ7+l8j6/wD
B844wuSq+mdZCvGnJOrgruWS8Jz347TRxs69JRIv+/z+4nnrIZy/V+5OwWLWuPBw+Z7no5Yy9kn2
qOpnomnh+5ct9okbSYrgbewgzjyhMcSpZ8jKGPZY63gkPIjhKFDcWQdLaQMSNFdO4sCddjyi3CqI
Ppy0fnx8/3cup/DqZ/LwTDZKXOhHa8Q+derSx5nUfCLzTiwhoXbXH6yi/0dnJGJb4FEFvFYu4uCN
a06y0dcxoLNlPg0N9uBIVrxfjgzMdGMMunnNL+VvD0WJs9CpFsLcG4Txnz6IW+bC7nDdfdIqLSX5
Jq6SE1bazXR8/+VdbsfLGP8/zuqajI45K5QemU9cCBofGzeo/WE1dFO0TYSWXMO1/jbc0umGBLe4
1gWrI0+MrSdGf7ae0hqpbo0X9K3jpMVPJLjVNYD08hWCfuO6tBx3DLlmg6QoPbwkNbluRLn6pjQR
ueEAtPnyr28QaH8xqFvW58KjPF8lTaObbeZX8XM8NkZNDdHPbH1BZW3SrDVf3x/s4uwGEKRWwCtr
SQSkVXY+mGvH0iD5LH226hyVBTLj4JXbX/kVhac93QlTps9Omok/M0aF19qrF7vQMjgEEKxuIaxS
hZ8PrjfCmnNAiWeuTjB6ApP0LLwv/SDMcMuIDr3Iq5MRufMVvO5vD411EKUpriBU/at6Ea84pM1e
mz0nfRvRzwkae1d5Mn6es1k81/lyt1dSd9PQdhr3n2sICLpgKZjMQPdZwmzOn9oj50CzRIPTYAZi
aqkcX8ex0n7YHXQrmXTXgLmLJbKMR83LpMVdh/7u+XgG5r9J6c7Fs23gQ3eTKKMU+1FGhX0AG5yC
7fsz6mKVWAgsMBHymBBkSPur2sF028WvQg7Pcxv3eMcSVvQrmEm8fH+YN4j8bJe2QDEgalIcQOvB
O+f8sWw7KThsy+nZT8FIvpf6SFLSDOc/22btID+4BXDa0ZRuEO0sulcArYhdGuTqTjDdoNF2UDu7
qpuPUer07pbW8+Tv8gFqbcLVd2rnm8ZtivbZR/d2rHUdnYDXa5Co82HG3781Na72cDS51vcHMy9S
cBqBF1Qt2+xHkiL1vQJtX3xIqKGcGG+tbAQk64ZJSwHt9VEin2cIRo99P3pfDURPh8aV15jsl0M5
XCCYMEthjaXdag9SsxljUpm0zzBM+uckyQNzoyAC4qHvyP2VL3k5Y5YbKYZ9NvY5fMjVl6T9nnKn
M9tnudg0HqKxK46esgNrY0dp3/4JdML7MBueZ+eQkBPw5NChAjyfRxAPI+rKOgureU4qtMme9mnS
S3RvXtONeDMMsS12mR3PP7PYpx3RudL841CyHWkgTGKv9TleOZmWdM1Dg/dceYWpfrHVIMnDxPiN
UsHt5KJ6pymbp24pnw2vwyDAaEV84CfJj6PZ1l8wXBY728LJPgN6vjJdltd2vkD4eoskYImR4m60
WohGUEIWbib5jAsCfELiEOme22OJ1r5N9aY7lEk8p1cGvdjSl9W4hF3iPM1HW2PyEiOp3hNm/2w0
BtGLGm3NggtD1ltbyjV1X2WpsS+6/J+PEsalh0hTjWoggAJ3vhssavs0tdrh2bS6bA75qvpNYs0n
H4/2bwN3nJTa0bwGdVwsk6U6xBlx4QB7VHCrYmdIxjaDja09V2RG+2GFIlWFwaAV5T4iv1vs3l8p
F/cyGpfETyGmXPhBbOurp8xh4Xotabovk174t2lDPxriTnYH3PchbeuDa6cEkmRddw9a5xwlj3zf
tOSzXPkdyzhnUws5J+UxjpLgDRxhq99BdmcJizXPXrq4m3c2jh5laCedXYWo07GPF1id3E0C3XSY
iXwEtYcngimC2wVXXsnFfOOXUPUtClouM/ya8+/epwoxVzNmLxbndb5NONYOKp2TgyHm9mswTNaO
8v3a9njR8OP6z3YFAWPh68OUX62tDufgIR294gUnbvGA41WOHZFeWqdWYQwfRotBUZgkQyNCu2/c
Q+tDovU9WSYbKbC84BvSYb3yVS4WvI2JBxBfgHszN+b1+ZBFgaH0WIgXUZIEF+KcIrdeZ0m8CDrc
5fAgl14f9oic462oprbBRoborl1R1NqzPzbZL5Ij/Z8lomeyTRLwj41ZJPLQqUJduWKvaX+LWdYC
kvECbXYmEiPOv1uDQ0U3N8n0RAJDU4UqoVaD2oMVRQiNplPhkKIyQftQEElYK5+UIIUm7489aOVX
vk033U442n+WmWH+a/N0+W0uva2FgAJQa68KpiZnrVsyGJ/6yetu0akFj2bn4E/dVKI8ObzRa2z7
yy/HiEsnEzo0pJf1CVjZQTdUmhyfijRCqZ7LJLoLElJ1wrJOMUQRo1VcK6D+PqYPjsX+xR10Obn+
cyGUOYbLgzeOTyn300fP9aevOUr2L8aUZ1sWvf3n/el5cRLyVsEc+N4UMJQvy176n/EWDkjPdxyf
bJLU4q7qajQ95HqawtMasEqto+oPuo9N64p/PYQZGuIk+CT7DFv16oO6I/5fedtNT2BW3VH6mrO4
XDo/a6F3+1w69kkfYv+lrOz+5f2HXh7qfKNcymDCHCmK7QU5PH9otzSQ+nWMbJRz/gmLpaalGW8Y
Wy02rSs9/7+MxQmE5B6UjOvUmlMSiyaYSnuan3JpdF+N0e9vF19NiU8Wd9krR8BfZg+DIdZZmNes
zfW9MbCGHA3T9ASPBTC797vWOJWllOiVdIlbWd5gy/r+y/zrmOgqA8jXHv+Wv/9nBql+0IJx6HnA
2PmJQacSG5/+pEaedmtjtth3ot++P+Tf3ik4DbOHkgJ4ebVNGSn+99y6eUwK0Sdh1iSp5tbnYppe
3x/o8hxjVfxnoNVqxIVikRhhk8L2vLgYZdkmaBEStiTIvkSQAY5YSzg/3x/04oWiwaANxRUcwerC
7Tt/oXgDz36ReuOz06YOJvyJwoQkygMiXdMa0i8yRuDKK1/xDdb675qgEQVPf9n6DXY9SEnno3LL
JZrb88QLAiNLhP0MArgbg4LqIRVZ+bFuwElPMamSxyYxOm3vz42hnyocRoJDnFhdczMbXzxXtF/i
ZPY+2kS+7Wl4z3eEX26a3tkU3oDFSeR6idyUozvph6mxci2cNQfsi0oRo2wJjSB5wgl+PPZR3LQb
N+kqN4xFhicdrTTroxUnPtlJcdR+HrCRL0IOHfU1CxIr+qXg3c8/CAwUv+ph8u9GE+3rBnIoUVON
MP38yku7qPyW7h268UXZyw4KFn7+0mwxeJjXu+KldbRFvUw8hxea/TRGB4PbbhkK4Whym1nz8Dr2
bvlZKxzl4TbomP2ReFjIk/82d9jWkICSSkYrBDmat5qwuhBJR25u/2JUcDmwQq79vRFVGm2+cp7z
bdm16spivKi6ljG5UsAFBRyDS72aOfEYqEbV9fCiKkOqMJ0wzN5k2IRVsEdmZe+Icxx+kUdNXknj
d/qHOFBq3M9isOVxNOa63UweTOLyyrtY7xLL73KQybGI2Orh151/nFEg1rQiJV68fig/xLOMjlyv
43k50KZ/rRUYDLAz4BSFZoW7weowa2lqQn3VuhfbSazXKJL+Tzsmr2jb9ahsMPbG5ufK7FtvTgxJ
H5f3DYHQwNRpdYp1Vg/nzWvki1Za86YNquYzV15933WF+tmyI9a3Bd566ko7c5lCZxsFLS/QhyXY
3AXAWjfbSvyQ3XqwtWfCZMvuYPau92BJv/tmeBmGIfjQA/lGlVffZoQxXfuo9sVXZctdEpS4VqLi
ukAJ2wjDp2AavGccJnFPcka/GL/NWTw5W6clmOuls+DG+KVymHJ19AKcojnHaUrwgTTtPv9RxlYa
HJTNLnvAb6l78qcM57rc7IyOPMYBBnU/Kbva0tg2M5pEbeVu5k767ZEw8VFT3B3Q7o+HhMsCGi4I
z5gEGrmh5HYUnu9j/aQHL/60SNvmqGoBpWLSkDV7SPIDcUk4oSWubOROxZEZHURB1OGHcUwC9WDQ
gvnNNc4Xv1U2TfYT2V2e+ORg/sS4Q7s4pIQ6UGj7wY30wP/1/u6x/rTM3UVEtRyp7B2YpJyvmA6z
zDQy0uLzOItqPyRO+a3zbBVqSBwPqD/nb9z3Yf/3xdU8ivVkfhua6xEFIdAzgrHzoWWjNFMfg/yz
P7tITtoge9IT2ewavEdv5i5ovkSaEeyvPO+6pwiExo6FnB2UHT0KXZjVsBXqaret5ptWBdm9OypN
bTWFR3MI+xkWW9pX1o1DdlO2wXiyGD8SPxz/6aTlA25leeW9tKinniuz6X5jvKperJHQ2aOWma4W
mi7KqLvAK5P0GxBEMe6joE6ju9KKp103YAd3h0SgjD8njZ38HtMlQ9yrXPXZ6vth2EeT2R4nDNfQ
UohY+5OIaDRo9lpRMuGllInmASxW3gEft3MVYq5RZduuk7J7nnDRy/cEIAtkGhBodPOAh75thESJ
OuWPsm4M0rnxRvvezM3U3ddmIJtN20+DuSH83PooR1giL3XvxF2oTYYk0b20Okc/2lZV/04oIh6M
ZJbfq9FwK0JZzOElxiAKptqcjn96ZQgNv2XKzVPuWsiiA/Q9Q2jbfXqrNZFj72ThqX0dORhBzARK
7E0r8aObIGhb724sjChPwiEYiucakDl7aI1eV0cLAsU9oMpiHOhJGEHKmfvk4Nd4MW2gNHraLm2b
vPzQFnl0suGJjySouo38NLnNaGyMGs85pI8Y1kIK7bp423ijyMhJR/y+BWVUL6qPyuoBvIZ03Lqa
ya7S/cG9neg4RBtHSjxbAmITT7no6j6cavhtfRynQwiXzf9OtyL3iDloxnyb4Ukmt3FpVt8QTdh6
mKkeAqTjJeOr1GrERalrq9++gsNxP+RWq4V9YZqPgZxaNNwkkE0fRNsr2mdDU3qbfB5xkiyn3rp1
M3QsIZt/2+1SLHy+A6Z3n1Qy531IwthErmacemAadZ1ATJNWsPcUN6GDEdlMETzmJ0h1fpfvMeiD
rYqMyDQ3OYepvm8sIoKPqmz0eIeMj9Abo2r6X8MUNz91XTjZjgxno/hoe2Qb3s1+ZBsHbXAa40MQ
NRYmBNL1P8/SmcUpGDCj5MBUkqTJwjLuMPkofnpjIvUQWgbGRodsEB1zDVznyY/J0/otmzEWt6IP
SEfvpVV+x4DRj//gS5jknxzyxsc/Dl5c+a4Cb4ngkAo3OlpxI4i1lnmFhSDo6kEhs0WSPVrTR2ll
ZQqY28T9aQrGGE5hPOPjXLIGxBbJUtdto4iSF/87uFin0R5wwcEXUDceWbia9RSNBQaL3pCk6aaw
lP0TwzRVbOPBxpM0TyvbDGdZ9P0LVqXmFz+pq/FjpzJC5utCN57TROIGGxloy7aTx87yNZsihW58
srFcvTHj2f5luLykED9Ovd3AKyg/LXzpl7KIk3wrkQS86Kof8xckXjo5xLY3dmGBeXp3quMUiQRx
vEWrbXy7VgbRELjVDlsCV4PqB9fE7geeIPN3Upf1X3pa4nA1JJhjfu+7HImU3nb+Ae1WYGxzK2qG
Q2SoSGIeSMLd9v8oO6/etpV1Df8iAsNO3lLNkuw4jm05yQ2RZGcPex3WX38eZp+LSDIsBFgXwUqA
Ead+5S2j3fhIKM89/9DylWwOeovwAKFkK75kKQFtoEZl3w8ix5+lHTu7XrcYTBfHuhkJSaxeNmtv
bk19lbiCRgwF+e5xbGuUZ2rRzPk3DaEj2gEYM3E+7L5WK85DU92jlxJ2G1G7ob0So4PQhKGi6IA9
EBxIE1z1D1oylQzQRHMUz2vpH/XOGpvNjKmqvQ2Lyi6DQh/ScVMmc/i1jfGrXaHigROlrvzya0+X
oV5BKGq+Tn7FoQ0hb7+ZsfS/JR2QvAfXkP5aROCuD1oThju/tLTFl7Ht8jsqM4DHggzM1aGajTjd
oQENBzWvtAqUdkLghCizqpIvelRM1qHExC3aG5Cl9rU9d+VTFQtVGQFY40hfI3YcP/hW2k2HjlbM
QQPNpK8hLhTOZlGsP/kZislrQLGAP8NWHzRu5NL8FuHvDozLJ3DeURNO3LVHOCNW0Ri3Fqa2Laiz
YEJ1EeKf3xfls5/zvL1ZcWYUn0ESue2hofw70R4zqpw2y9Rod2VUyd9ha+t0cri3e2ujct0a6Ycq
BMInIj+8v1y79r760vDfMNvDCFpMee4G2D5TQYHj4OTrTCJxv0dwnlQtjiwT/IiuKRROkw6hg8dJ
qbD81CZOPxxJZDBOX+UufQuavnHRqm/4alfxfqDzfJ95fpre530zHnJoI+JL74/WgUoWKOy4Nkiu
JkdVOtTRvt6beoctGGR2I99Xfa+S1YDjmk9uGTrPo2z8VwtIvnXXlJMbvYWlSIbPi9zrNy6Q8qcy
I+1hpl+RHSLM4puv4Bv9YROB8hYr7Y9ptgeoOH0hq9DrQ+cBaK4FV+1GJLbUf8CT1SByGHV5v9g/
7GlKYiCWZ0TLDbq/lWGj0kmrgJKvG8/VbuyqueIkj1aq7mcgyu6nWRVD87tzIvd3lJVluUXywVJ3
YlbqP5CAUOwGS+FQ1g8h1DQEnQjErxVKh8iOQqPdzTbOyz+RBRmqteNl1m+/5Kes/Am89JZISrfW
oyNt/VcFBrO492eobSjjI5uevYHHrvCHnQ09+m/YhYYFAyAs3sYMf5c7GdM3XnlZ3t9BXrC8Pfba
9inTEeLoNvkkIMAjdxIdXXsa7U1TNJp5N2lubdGftIzsaDdy+BG7ca/Wia0J7RjVdIKPVudmcuXL
2HLvw94TO1AGMI7LArLVqxiFv5twhgDrJkqRbwFnlMVPyT0hV5jWWqihurTRVyOqj84u4z3Vt8ty
OqC8Qj8OSL20XWmNtosbAhIPn7ihZLwWUpabqFfIT+TaBNQhKKOWVnOla6KiDeiRppukDv+ptM4K
t3lh8uDXNXBRdC+NYW3EhRHt3Blo+ZYYsUcyGGh6EvQ6MPWHYkLNfKUNsuk2usxkt3aUst9Ikie5
ItZHUbDRazfZDKWf/ayneum8+T3SwirO3K1nRT1hjFeGRGh+ja62qfmvhqTm/dNNylhL0QAW3X/d
0kXMtVQJPjy9iBHL6CPDSx4aa9YNFTj5nDykRZXZ+8n14nUW5rG90ebRhJNgFs4U6IPb2quiqsxw
Qwg8oU/rpo6FNrTmxt8xGs2IdaNhfEx1y2lXdl053TouvN77hPhAGz3mbgG0fgLfvsttfyakI2Hy
d5pq3QJx41JOpGd162GsF1R+CiIsQGvZ/YzbRlo9NDHyAF+QS0hOIBbn4m70G0gnRBhGvR6A6X7V
yj5xEb93stxY9cBqqzt4Or27buLM1jbgfdHXr22EZPvCHvsVVexoDDyEXKsiyOpIG34ZcSmHwK1K
09qwuZGR9Yx8QoUD4ZYVF07ufE9TK202YZ0MKTcVNMz1aLggFGpqjEeptFau6sFsH2LTaZ1PsBhi
4OcCQe/qWOIACo9aQ7l7FRGXYcyqJTp66JkFZVAMnl88VHZTNaiMhFqdrEqC4/x+gCScsGczDQ3E
Dl4PETeKNk81smA2waNVa+6iyg3aJXHyfELmvGlfyELtdK2XIJA2sev4aIeMRffozIk2/Rpm0Mxr
jCOGfS3SBj1ccBf+gwyzmS6jyUtgfK78oX2ahezSewwQ/Abx/9ZvJNW9GBTF/Zzr0XdHs6NmH3bk
12ue8dL4onkqhWxjLrEnlkut3LQU1iOwk16muYFfQgVA+GiOzC0vagczKEEAaK2wipfrQg4ZFGFw
hw+R6O2fJHgV6nfKd6Md5bL+Ljb9Ee/xJk3TQKGSKe6pF2nmCjX+uFnj/qvn2zwmXluNqGC+MHTu
4No8zeUhpiEx7NhEtY3BSDKKVdj6Zvo4Ze2s7exWz5HHqKJ6ZQA39j/1XUy4ZEV0b075vKg6Z1MR
pYcobOjbjmnXtptWIHPgyCwWG5CMJHg6ut0oAaTII6/tshQgUNA90sI4sGu/LrnJar9Y9Vri5oQi
Kh1+ehoBSZApGiob6fuZAMov7SqwsZWZ9sQjlP1mr9Y/z7Xv4DwNYiQMjBzhrICXClz4kjIamzbG
GsBO9dR7KHxpzRtmGSOuSDRkGqqanZccpgu+M+VQy2M75W2NH4iD+0inRiCxWT7GXFaYjg+ZN0cv
MHPCrU+UL4t1N/jNyQ2NPjnUVhm/6PHkTpts0idoOCpBMyEwqi4pN2NcQFrpm67J7tq+5v8TZbje
kVqUlhPsNAjvI3/d2bBJxxR9+jx27G/hPKHEHBqz5m3qjlZdgHNwNUJwU7OC7ci7oa+ilDuiDGLT
ztL7MXbc9kFzjPLBM8bcuJOt59GtxlKEOBcNYDXQiBwF65ZP6arvm/Cr46HOGThWA8I3IysMHGCI
NeXGsXAPEnCvu4G+1n+fOkvxDaYxthsikJDZh9vpnDAkrVCwdoY+PfCkexvYqXOxBvvp/264QdIw
4BlRzS+Vlsm3GorSeMqzEtMcEeIAVAyx+Qunhnp6cFv0pneDXsjvABv66SByz5uoaZepemrDRh1y
HJHLdTTk5nCXKsPY6hW1rXU7RXV8yEtXlgIm71wku372I3st7ankITPjDjslpC807wUFi745DORf
P+pZ6v+tYiBQOJ9bjbUzO9Z25CHLN/5oi3lddCZk9KAy47qO6Pm3GHUQnyNUbLQ48QQSQfYn3RhT
sUWyOZsPBXIqauvOZTWuSWrsYYVUY/k65TWyztgzOf4ESzXlJhX2bL25uMmOm6kP9WqjIw2vr2sz
NladgO71BqF49rd5ZGjOs4G6ePtaa3Ta1/Gc59ZaznZkbSc39tzAiu3ZW8FE1efvYeuM4yce4UGt
ublze9+DtCDztQUCsDWMzZELM3EN5DLnLD1Yip8PcIFbTK5kgjDKLk0Lh1ZlYk1hMFM5jKygztO8
ABEv9YEg0ZnVhkRHlAGBoDU8dLQen6SG1cnOcQrD3i1OAIfBQRcy0LMcYw07mfV6N+twkZA4RHLi
IeXw/GhiLoq16eMav03qPqGUrGoKZ5vQjPLxk+/Uyj3x0OruKzRfwv0Avc/mhx7abfK5RrpZv6ct
xxOAsWY9P2BNQl0LCvziIOXW/k9uVt6xohyjCg9RoslA1BNi6k2Lb8Um67Q63o6JFG8tcF9BKypC
4jzE1hY96mmQvx2ZKEEe52hKBjCXQq24UfG/aFAtRTOELgAKODohFSid86JZEmbtUEL8PRhmWuzK
AgnEVM/ZPGDy3vomuoUmuShLLuMt5CVwt8hTOwx6Ph6YA9HQM4uOI1IQ38zUsFYTHZRNYixMwZC5
/AHDZd5ZWp/JG996UZf839gLPJPGxoJnviiJpmOttaHB2CQLSRA3UX1AZB/PCreav6ohL05j1Ixv
H9cl35lg2Mx0VMDOGCCZLttKDpyhKWviYxzCaw9iXLO+WEONKbMac0QBcHCRN5oll2yt5UPhlggd
eomFSpp/UYAFi2LovpyTY5j20QZ6cbgf6lR9Nt1YrZ3Rye4aPLFWXQorkUrhgOUAIM4bs/3OSoPx
B3NviIU6dNmETHBOqlv8EI4wlMw3P+z0R60c8yOVGSzQ7DAZD75LidaG+Xmjdf5HBe2vvsafCaCN
Z4OSp6WC/fD5LmvhueqzqZIjZdQyu0vxGIFKJLFLoGoqafFl6CVwxJoR/5FqnvdApLVwlUoNaxY1
9HhXN8a07Sb8uzBWJZDMB+eugkFzRKw++dG30b/a87JBwA5zFIGo8Advmc6/Wu+NPqdc9qI56oBu
+8fE0SVRi5dhf4H1WLVrXAqDX3KekH/UZGGyaHwDtbLpxcC+unRxpBPeeklaZkezFMUWZj8RgaZB
MwjcOFG7FrZ1fwBl6Zg39umy9S9WCYQ4Wm9cPKiGXIJGBKdQAQwPD60w6m0YTvqazVxSBzVpI7a1
yy3kFzumhZJwr+LNxyfzsuPLh4OjpK+KDibEe/9PM/SvKVdwbDNp8OFIoZLKUXHLNOrflYEQpJQC
7yQ3/ynHFKsVA2mHwGkMZ9VRbP2P3sv8hmLju78G5TsE1elyLk258w3QuqM9WLSej7mH5ihh/zwf
aB1kJdVQEGc1msPqOKUNSm2tXn9P3IjSIJqtGF7p+KV8PDdXh5cggv/I0Mm9bEDD5z9GG6cs8g0l
7+Pezk5GNif7VrfMgGgmQywqreAFKRcLFDj/N5bl6sI0YTBBRlu4YYsl5cXQWNUTqyC9enDTMv9q
dE241SwTjxbL7I/YpN1y4L76VM4d7AhEWNE0wVTp4lXQo1rOhTmlhyGqy1U0DPajjbTBw8xvZAss
NelBvfEoR7dW/Gr/M/IiDAEAj34VxMrzSR4dCmSN5WeHdsR7YpNOXpM8mXY3jXil/dHu7KS7ciav
x001Goto3U9kOlu3wCZ4Eg1OPs7UTf6mSfvCf0u0Ucy7lCjF2tpOlkS7LpOTtc88SAhQ1Y3i1kOz
LMXZAeYDIEzCokGtA7LbxVJVcwhWVpuzw0T47BCsD4bzBdsvTywXqtv+yrlBwXpkMJVuAM7eG3rp
mAv2iUmLyjqfu2qe0GZTMkOaMRefWKY8Xpk6WigaCXWyQsLiv1JE0429eX1I+WIYEUD6uCfB9l7g
I/IQp8vGm3IKmGIyA6gl5c6biuRLVA4FuQ34kZ3TuDEYGGV4n9K8J6SsNMv55TS8wh8f0nd/DdeW
ATHrD0fjInizDTxXlx7rQbXaovixmI/3XWa+WBoBQoDlhbHkjv58EumQLFIQVZus8DWbk0fQp+qG
lu97J4mm8x/wBCHxJdvOqYauF7nID2g2/I4hB2/moiG7LEPcCDsJ7NI1qDmLyCAN/HgqlsvxYicC
A1wQK8CUbZTrz7dDhq2EaCjGHLTIru+cSC/RJxncnwgxydePh/oDvLsc6w86BCr2H52B87FIt4qu
79Ly0LpRvjfNDLAjYiTxE7iEsnxpx6b8huqD5j13vaNeTc0sSbcQk9v5pB604Culy6+aos52tDLP
MDC7TEo7iP2m/j04vfvamVGqbwVY4+n54x//3jxBDEWA3UBz9ErQJ6tn1ccpLroDRYKXtpanZGq6
Bxiz4Y0Y7N2RCPtwDyAI45o4nyU6e7WnFbI6IEdjbGdHujR+oqba5JUc0u3Hn/XOzuMKWmTlIQ6i
Irr8/V8vuQ9MBs9GvTpghwjgjSLOMO6Rb5WfBq3R6Rb3Zv4MKNQCLD7n3nBj47/zrahs0ivhyfpD
OjsfHqPTOeqctDqoOk8eO7hgn9u5RbdEDObdv34pA2FZ7wFCp2jmXVy5Wtn0VjsV/UFiF7VOFQY3
0E3tfWMa2YOmOdGDUDNSLvKWeulyoZ7terQruGiIFEkVidou1hO9J+GGFMdpoXnxfd65aPdDe7Ru
TOXVvY7fBGRdm4NFMQJM7/lUKi92YkM03WF2M30zKnwdC9nMO6FN2ko1TXs3yvrt4zm9eocX7NVC
w6dnufCkLi51p3UB5jh2dWgMEeNxprJ6U9KBeBEjhiOk76X7uawam25pKInK0yZT//n4J7zz2YQf
oLH+0LcpTZ9/dks5OVowM3sJO4VW8ICKmY7gwTHxFlXeEiH5IOuK/sZuul5Uh7gHATPYHYx8ye0Q
RZrYA7HuodRHUBp6r6VPpgJM8fHXXT9U7B2CSIHKr0/qeQnf0+KK/hgWc4fIR4n4Fe4/tm4zXcTy
1MzojAZTnMR0o/1Y1/apZxRqOxCdy8DzMhxw76oOU6kvH/+o61VfdMNBJ8GRQCL5CuVXTX5PVas/
ZJ0zAvS0a7RVrXTcc8sUZoCPbvo7TMJhgzxxtTcVRYqPf8D15PMDII+hfMy0uN5yq/x1aWkQco3O
zoaDLqT5H3PSzA6NKWv+5xPlLWxRm0zHxEbOuogyIWA2U1u5/QEBnPFbZmYnmICoadRjde+Bjrtb
mhj7jz/tajvTfeRxodZikmNdj1lBoxxqoz5YemQ/4W9a7pGg1R6MMp9/a5qkT5hWtxQfYRZf3VEU
lRZOie5ScUCz7nxG40rRa3GM8YCQlntEX9JTK3aA6AK9Xgq+GprSL5WwAa86rZzUEXdFjCxt3ZnW
4LClEYyckfiTHWvRoeitcMKkMhux9rWHhPgybVt3netjKFY0HCh8AuILAf9gaGcR+7V447iQnp8F
TtPlasyVflSLReoxB/nS50E0h9lj3vRR9Zyi0YhhIt2ieeX2qnuRvgOdPia0r57p2DU0K4Y4tl4s
2vTdI6fYuyviKdW/68Cq/N9zr7cpKh2AWDZd3A/OPTwgXw+a0WngzOs1/eXYidDdotSNkkelleoN
GHZ1wvbVRx3RLs0f1JDaiYoyanlGwKWkF2tgoo69qmpML6BYd9muGitVvBH4ar8LWsT+3eLaQi2a
aSmD0FPULvt8/G9Ujv49QpbgGtjwygPA4M7+rhcdWRRd6v7eH2OjQeErbF6tZEpf0h6MKRZ+oQ/e
p2/tHtxGk467ElurF5xQ6YxTaOdQUvXuqGKhWh69zcYYGju61sn4O03wQd2Mo+gzCscgbvaouGKC
1doDAJrGNbUH+ub9c0I7pv4WD37/OUT1NFw3lg1io3dnOT9W3sLZNI3GHT4bVQSEHTh9/ByS76Ur
6YRZugEsWHt7vV6cUuoErdx1Gw8RlSQ7zpv/Mkn09eqqiIpVl3iL9Wvuet/DLOvKGyHVn3zq/A3m
qmIVqdSymLZ9karO9L8cAtzm4JmDOEUejo641dKCCJK8Nb8a4EPQFklwD34wM3c0whXkimWDVZ14
RPJPggsMVTdidYPS5jZXfP0+iWYIGIFDHkW31jer+dbtvwTflz+bX4scCYUWrOIu3nQ0uGQ/ibg9
uHDJ1k7ehuhwG0kJQqXrXkPoEV/IfUs015v8U4sByx3YG/2g0sb7bufaPP1rsgCt0Edwenn1QJP7
F49tDw8iV4bTAPvAUgn1G2o7kzZAWZL6LbGO61osC7W4dy7fz8snLjITbPuAxrhFe+B4s1A8etja
llbr/zKE2X/OEcfF/5Gyu5uV+ZdorKNtmAHbvLF3rkJUSChwN9HwZOuQqi+P0V+PjU+22kG8x6Ci
nZwd8Kr+IW/aeJOZ5T+yopE/4/KlpkHpiOAf0YvzoQyKVsQ5g3XIG6N+ytICQFEvJ26GrIxqfdVX
UfX14/fmOsBwMJy0kI2C3c4nXmJ/k74wUL6brCPIU6BSgB2c7zOyVfR8nET9wpoQM3c7tttmRXA7
/RwQ440Q21NavGD4xI0396qGhdA/ZDT4Cg4HCVba+RTMmWqJqlz72MrZ3M8kLFuVWdpaNzqNPhl+
Fh9//3KCzk4YqvselSQK3tA3CCouxusdt7GayDo2vW1vuJqHX0lmNPoWPTaz3AivTZ4k+rHJA7bC
0Gg+Hv3qtV9Gp59D65J3CK2R89GtqY1GHfToMbQ5Tx10NjQbmuHY2DYgAyrY+WeULjVxI+l7Z5K9
hYkLe4GkH9Gd82HtejS9vvOMIwgwf5XrXtycMgLFX1mERvIpQRnoy8cfehUyOqQ/MH91OjmLTtnF
NE8RLkmaH+pHpEGNk1fZeMoC0dm1k2v+wpvEB6gKvJUGpmXsLIrX1Q1S7zvr7LumwV3iQRLBb+f8
k+XQwrpHIvnYwN39mo+d+aw1mbZGOF67S/NR7DNH1g/Y4an6xiJfXSBgsVlfuliUSRdJkPOhjU4h
0M/TfkwnNbUBvjfzi9H4NLxRlrrFD76+NRkNlwwYBIyHLcDFTMMNHxD58PQjh3UpPWvlJq2FMoKI
GHddcMXcaX5V/K7BfzzjmWIM+9EYk3+e7vNfcfHNVh+34TwIHQxsKN/s0uH2wqDbBIsZjvM3yu7W
qsqlRKHfL+QtC8L3Zhz6BGTMRSQL77bzGZ9yICbFyIyjJOOuamAsQCsNTdw5pFq3VCWudxYEZVqj
gkSIJPiSgCRzJxdO7RjHSAypeeyEB1KvzOWetqgTA6Sy1K9QS+f4IQvL7pYx1/VRpmYHYx03MlIV
pJLOP9VMoqnEXMY5anMI+lkCCZjWUxdPj27lxshaGfaN+vG7IwIyZMtSNyI1PR/RA6Ttl9ROj2aR
V5sMV7s2EKLQn5BJdcDFG7cU/95ZTfJ7Skw8jkuXb7lE/3qArU4PBSx/91jrmX808enIN7mWhgJg
sKrvPr6o3llNk2cQeVDUezB3XP7+r8EcTdiIZrjGMXUc/3E0U+cZtMV8MPq5DlJRDJBC7TReo4zq
3kj9rr6TKAcNfGiL3MoUGi+GHnoAHU0+wxgrpdVuRToKglQE9sq1a8AjvXEtXa0jlW92LBcCEgcC
J5HzLxVgrYkyRM2XptUCF473GMClKHeYERqAY/GvM4u1AdegT9+BtJCX53w8p0lgHQK3RwMt0bYV
bhIr7KfVKgLUsNHLVH9LUX191bPefPp4Ta8nFkgWlT9kBRcjLutiA6F5Yve2MTVHlSjjSTiz+Zhq
ebpKgHNVN+KJqxedr/QWRZsl6WMXXYwV5dzsfmw1Rzpx3t6WKj00vOYgR/simHXSsgCrgltV3HfW
0sejGQF4aOBUKy5GxX4+zws54imZQ1ZatUOsvTS17T/3wIg2QJC7G5vn+plB6QVwBk0/rgIkEy+u
2DmKPWTIdXXUQgs/AzMOm1+OSFydLYvfQAb4NraSU2gv7Lk8TJo9hLsw8qlLxeVN3un1CqMGhS0Y
Ggo0pK8ufLDVHK3Im46NUbpbkS+ICTn9Imy7dd9ex8sYddCgoZbMvctkX2zjUuVd1Lj6fJSk8/ne
mB3y5F6E9c4YCiq76M94w3o0pbup0cJqXsRMOANYsrSmKQBaUiWvH2/vqyuLXwQ6RocjQAgLNPb8
YFVW1lsR0PRjNSrpIVyht9kqjMlWjiDhIXKiluLFKxkVsdoVJMHey8c/4HrPc1Fya9HGRJYSEenz
HzChZC5pno1H9KTkafTMrljRxcicu7mODWsbYx02fLeVZ97M65d04K/wnUdvIZwjVEnnf+nmmedD
c2Epm3xBPgK7rudjhnxd5B4BsoI1CDRYSXWxyodSpj+wF0m7jZRzCSEFDoH/PMyh1lvrWhsTwG58
mnvTe2PZDH//PC4div8LSRgBA9jJF6/zqCeNB5d/wJJq8q0Wj1iEQjkhEfDwO6/U4LoKE1NoSvOj
dPTNHFLgzYK5dutyr6lIdYHizphvHd+L+wLp38Uyim3jUJXz0cg4n7ZYdG7tzdJ/0Sm+qINrafIF
M4T8WBlx5WwQQC1vaXxebBKGxBWKgjHuj9RhmM7zIWEdlWUYg6gci7iGMpVE1qOaigzihHQk6qkh
8GpWRi/D7T9tz/+NvGQ7BLiIQP9hv/71pHd4VAB67YtXhB0GyOBAG4mHu0e30AWaXxMylll4G0q2
HLu/1p4aE2k8udXy9PzR5Tz/YBcFetND4GHBVevOtml1+w0HJ9c/1CiOulsgRUOPNc2MH0eiiSPy
s5Q+O7ZJdOCac+KD75UAMEUfqx85FJdb+iGXKwJaZlGWp5BDDMCvvdicYZQIDAtK7bVLncYKYOVV
P9C6bMpNOFnjj9Gewud68j1t/fF6XFzWvP6Mi1YgqiU8WqTd5xMTNT1hyVjIk2aH1SuOEeaayq73
FPdRufl4qMtn6v/HWvIAwnOKsstB+Gvtp0GHrKRr2mszVu1Rtar60YeUdrXYICHR69jc5F7u26s2
60WyR/7G2SvbbW8l+hd39J/fQYGdthxXEjf1xe5PLd5gXLPC16nnfrybMc34mrV5ASFjwPDAWhiF
q0J2s3Gfx6hB3IhKLs/7wivn+0GLARqjL36x1LPupZUbNsmJArxIcCAV3aovw+Etgf9SIm6qhTdm
/vqDlxHRJkBxAoTcJRZJGtw9mh+lp7AeuoOV2tV6yIfhU555Whc0JgIUQjqU0BWI5d3Hq758zdnJ
42t5onWDJi9dossaUgwPb1CY75xqmYmdaAdxX2ZdCKtIJTZkz6HfqMS0H7HCaDZUK4obwdH1Bue7
gSKiIgMIC3Ti+aZLo4nq/tSnJ9lPw1HTS3dnY/W4STtLu6UE8c7K0iWiaeQiMrwYb5+PNY45WOgW
pJmV6noVQAts8iDWLeSN4zhJxwDeon7LIPP65qARiagI9fSlRncZA2m6uQg6lPkJIq1zUN2sXpjp
GTgwepKo3JjOVzVrt7TW35nWRbCSvuPyfPFunX8qiMdw7sy5ONHgOICel+ZqQFBrYwx4PN7Yvu9s
oaVkQ3uXF5w3+HIJidwoPdr5qQzD/nsejv5GtyJtjY1UtY+82jhWSJF9QzNcf8gqNNL/eQcz/JJk
0zJFjehiVZl8qdXKYVW7MR8pYzReEXhlg3Bf3pXul3rquyAiL7bXkZq7NQWexLlxZ7y3yChZLV0+
DJu5sM+nW8UjAoVhWpxC0Ccn/kW7Tt3GB3wtSvrNySSDUSvbG9WFd+4NZHnJvl2ieSTnLha5ysHy
DFVcnObJkXeOPwpngztDuyur1pGrcSnPicLH87Wmf/fxrL93lhY8Hm8iWc1VT7+ytSRFaaM4uRMk
yNUA9Bn6Vjv+Dr3Wz3D+nIgmPx7yMp1APIXnF9Md1HOZaGDu57McYZkKD9ZM3irNmDo6lw1e4/Gg
oo2yPaiDZZzBzpW69mnseTl3aKbYB7fBlxjqnkiyG7I21w/m8ntQv0cpSCDXeCkeadgRrkQqit+m
UJrwh8uhD3ekFGCDfAsfVHwB2njc0ISO3Y0YVVKtG+yFulVMfde7sSBXpxAJFPt/Dze4HTQIzyeH
zlfo9YYpiZtoRUzQhO4x9ICH3iXjNO5UuyjFFnAL7VXnGEmyL1wIVx+v0Lu/AQFASnw8aNSGzn+D
OWEZBxMmfmtae14P7B16bHH2I037H4OY3dfYzJM8KMJoXsk6jW7cBFenkCmgZM0ztlSkYAScD18O
1VDaWSLfCkFGyXmpE4DWYbPulfK/6fBg7g10GG+EaH+eyLMnlGHdBWNLWsf5v3xWSqw05jZptJNs
UF8osegTq5gm7y4z/Pg1t0Z3U3j1tLDM1L0F9+ROTSkuGFIMjwMb84Z84HuLANYc0AlTsEhZnc/C
SICOPI0r38yx1/sgKlAqGadyFluzIHkz88m9l2Ha3JV0Q9ec2/nGLri6lpgPZoFkjrYntauLmFW3
FyN3Z47eUieWL1Dj/JPmF9Z95lrZqwNK1VjHcZ39GmfcmT7egFe3EkODNwR/sjhTuJfK/lDi8cSy
2QH62JZ3qrBaVqJGP6yOp4PdV96N6OmdHUd6hkwpMngeXbHl9/wVMptzrPfQpuI35JGG505kitTE
ECsntsWazqD1OZLshn/+SPY2bcglW0LOapn/vwZNvVSN42Akb37nOo/USLlWat15nkSLd5f2j5QR
jvLiCETxmmgCBNFllW4iVHaguqQgv6V3bwo6/QZCUziLR72/ciQ0e1CB/o3L1eYjLg4Vp2mRKVsK
vVevulYN2DWPXvpWmKjc4zeKtUo3CwRpUiS2Pp7Q91aRhhdNRboDS453PqFWt3S7kOI49S5ec6Nh
dM+VPtmrfk5ciKx2SpInoqePB33nlCxlMfrARIYgSi8GnSNHM0Wfayeto8dEaydJ38yhcNcyA6Ti
osjfrwoI1Uc3cdwbJ/Sdl5RYFBgzbQlqUMzw+RcX1SCMxHbCkyyxLQgM2FINYkKNEa2qVg+hdTt4
SGR2lgc+8ataVVipoLw3Tojaqmy4cYyW4c4WG1E4ZJiXmtSSC1w2HCMCx6lCTOPktJrYO5MNlTpu
e+GtM4XW9I3lvrokltHYVyiML/v6EsbbGIZM205EJ0+L/U3Y52JXh+mhK4quDiIAe88fr/St8S5e
xRAMnBrhcp06mca/ZzdsAXDV/ZCvps75GWPweatR/96IwC/IrMhgiUwullfkSSWb1opOcV39kODR
tr1y0xec2wUfWMRf//0DSR0B3ywC9cQg57sJHWBsPFOZnIRq4y9QrCEuuLLZaiHgPYyDIX7tPx7x
esPAAAD4wAO3ADFs43zE2JEDZakqOTlYFAe13+sQfQWlgL7Kxa3ZvLoeLAYD7g/0AAAAGMfzwTys
VHTkEZKTl3DXaehnhMD2XFWtxyaf5rXnhuZep0yZbT/+yutlZGAuP3oVy1VhXrzk+mSkduvY8Ska
aUWvpsqnCa9ZcapvELpoX9FumqsbM3t1LS0fSwEWwzAOCBz4849FF6REoqtLT0qpEtQUiFr4+L7/
ydVG7yWcs+k/odnkOozvKO1v3APXETVVH0R6KTwi6kPscLGupQKLqKVmeiK4Cb/DgUmf8jwy5U7L
Q/tniQVDggvoaMAxjcjd26kdNyhz1Dd+xzvbC9wWVcklsKf/dhFIhnhz5F3rJie0SOd+0yR2KjeQ
WyZ0WTX3RkfgKl5bvpl4dYkgsY+63F4wQKfWr7QUCRkRct8WY/uzmahjelyh29inZBDAf6u+F4VE
SAIplPT0z/uM3PlPwE6pUVwW3PI4mr10pgYDPbozntAYinapRA10NfWD3Io5y/R/DVKX8h5PEAg5
ztWV0qqOjiWoUjs9zXXXtGschannOl5VPmvgte/QqfN/oWCjOlCYJra0QCSiG7CLd4412BZqayB5
4VRchqnZmPoauL/sBOfR04JKd7OHvtH6X4Iyq7+hOD94bwi3lTdO9VWtm0//HyJbgKSiq3B+wtBQ
I4BrwuyUW0nSbpKiN6a7urPyG6v6zvfR4yIzoRxBJfNyXzkdshV5LouTH4PapKOEvBbCj/hm9t4L
0yEfR2T9bryt18kQqEf2Menf/3F2Zr1tI80a/kUEuC+31G5blh07UpIbIpnJcF+b+68/D31uIsoQ
kQ8D5GICpNXN7urqqneRiZiUoK5nVyq94XdelJ4xKur9n7GnF8mu9dWGApSk+W+kkpW+lrnWm1+g
diGFKzHiT8jdtc1B9GU9bqSyi5YeRZ+caJB7tJcm1V24r7MYbuaoqqSOl54VDdffTYFkj0ubwG4f
By2r+oUM/ZPRAOZN3oNUNRlwHsZ01K2bgi+KTFRTvqLmYFluU3ZW/K+BTFa4ELM/G47HP5kMzG6w
8NNO+ONBQI+oyuUKlgO6US0SjRpvrBX1LvGfZBnm9/vB4pPty/pBSUO6HbjQvJmtiCaWYF3lqJsY
2rgLvCbrH7woi7/eH+fTSeFBz2MesA7H9HpS6KHmEaEhPw9FXHxXHLSDQk0gjJwr7UIE/uTOA+pK
/QYGg8XMpp/yx/qJLgOxj6br2bTHpl3pStk+oruk7JMx4e0uTOW9U7Nom4xa83cQToI+j1UoMXTc
qF/CR7oeOoPxrQXakJ3lMjVlVzcr9n/sWTuBStxbU0dLJmKfRAWi3bRLyH6RFZwN2A8wMkFt52cL
6+Ivjm8ma8ErbO+jknIMvKL0N/SkcO+4/zU/SWUm6i40eJ73RKTZEit1WYeDVhZnZErLFcbZ4abQ
4nytDQLGuzQuvShuxuN7QuwGLArZGnL5bPckA5JA5ZAoZ51W6WOu5gI9cx2xZcTzUHsTyK8t9c9u
NiyjTGedEhRFG7g+158SPjJldrNUz/7oI/OWDOIUB3WKcGgv8M+5v563mRI7B5QOIA5chBwE5a9H
S7Q6x9lHUc+RMog3Kyu7F7tDHGqbpoAAVl1cwFBtFQUJugRTUMUsrQMC0X9r1zRtYIg8E8FpwnfM
m+MabTg0SBXt3PJy28M17S+GhIQDkTU72MLYyYMdVUuTnyZ39V6cRgW/w3mhSQ2T/3ryWdLlgw/6
FfxEk1yioI12YBisl2YQKnJFfV/+knutd3tYipesqKJ1D+PtaMuIg3pjaaLDWwX97/uf5HbLcfVN
GL8Jf0+lZPaj8hjQrNwY2lnKkvBXK8LEW5vwQVRE/Tw/3Vdhhd73/TFv9xxjgvSDd4WhAJy364Wo
eaxHeW9q5yKzrZ9RnqfPJRKma0Auf8kjw5KboaioUbTVJrWX2QlG/WucLlD93PadXq/QMM6SddVJ
SwzQmwDFOFPtlpBIcghE5npKvt3Iejn4xllGxPSJNrf+w2+zyhW+Iv41jCBO3EbTlq6Azz6eKSMZ
QPkBsNY8bTGloc9jftG5buQYGrnRIugVCsSO6Tdb3/rGQS/7778dPVdkZ2EwTD7y1xOt6pI2hl9p
Z5yn9CfJt/Ryl3Q9orN5a9cL+fbNrT1BLJgYWQLBidGuB8trWskpntfnKtRU6dlCflbb1JWQzX/u
z+rmLmUgwAp8QVo1ujnX4wE9BYBkNIxzqMk++lL19B53AKB+CYhl28wOVHPdaRh79ZZtJZv7o99u
HkYnLprAubnj5jhNqoYwpBrTOBeh0u+EVKBBhArSHmHuau2jaya5jjmU2/uj3m6e61HV68VN4jJM
ElViVHlo3wJklA85kEasuFTjvwjxwd398T5bY7JYwi1pOkIIs49ZIR3aKWZunqV+TDZw+4MNpcQQ
np8vjqj9lrCNFF7HTrhk8fjZTJkrxQEo8Fx20zb7I1OKWr8Y+2Y0z4jCJxsr0eVwFWSjqDa5g+JU
MPjdkvrH50NyQuj6gRGdl9jb3nKQSUrMM1xDfY+ki7fRmwzd4Nq0zHpfxWb56/7yfraJaDLKZIST
Coc8e/1LA4zBeEyMc12Y9qWtejXd9mGJ7GbkQ+DdKGlOU7cWrc+a/y9DMyxGGQr7f/ppf6xvz4xK
A+n4MwZMgWtkXvUSxBXdw6pSxEEK+OY+tkz2/v6wU6i5uk/xtKLcMhWbbA6uMYvt8TDYWVQH6aUt
fXlvyD1UZbnOf9u01Go3SZDXwx3GWqMA7GNzYP7tfgZURx0aVg+6BiCPZ7Nu2lpGzU8qLk0IOXbQ
RX1RQqWBdIkkU9Gm2lelGrRHK62ChZGnf3k2cdhT2LDQ2mDB59AFLe8NnEa78hL5UYbsqaJvyq7N
dxqkWISNC/8hTJNq4dL+ZLVB+oCVMfnQBMnZapdFYeOzKKoLOhXdpcr98gmdsmqHprq9cZJQ2Zha
UGyqfii/6F0tLUSr29SR7vnUHaRXCcSJz369yYrMN5wM+4CLOTYqoElLcn6bGLGMJ1kbRn1nkSyl
rm8akiB1CbNsD3Y5Ng/x4EkL8Xqa6vX607EFgz1V5OFWObNIVvSxzgeIxQWTPNGA+NVQzhjCn5HS
GQs34Ier2M1YNBeAWVHXA8Z3PW2/itD/F3p1QbOocFY+ae3b0FmNssk0RzxVQyP5G5JZDwHzKMhc
U5nMHEpZTOWnIERfVO8l/GtjM6F0T+zDTWyUEj907UiyXrTAkLxtLNruIatFJa/ipjEUt8gDL17J
cJGhJyJmjl49ypjWKsjj8S0RSDHdP8q3O5pUXKUBTpVjqljPgteYIPBaC09c1KQ21mMOUzg2nWod
BlJ1qJvimRSvWJCYugnRbCh0HehlQVWgizbLZEALglG0/PqiJ9hOOE3Tb/uettI4Yjch28Xfl4mn
ASefJh3HKjgEsxMEzMipPKOtL0aj6pdC0IfkHpC2qJVID9QOwb20TRltlGjM0lUwgawRBPe//PVS
M2M6olNfAET97Fe0SOTmvVw0FyBOwYlf+r1JQn/X6n26keGL7L1aXcJ13Vz9sPGgxU2hGnqGMYf8
9H4Er6rXm0tSOl64yjnewEkMBJybQdYfOiu1d5oaQ06l/PTt/nw/9AxnJ2iipEAznqBsVBGuT1Cv
FgIptza5UKgOvnaxnO7tvmpgjWV+hmR3KYZt7vdoAtRp0D31ilP9CGrE4aWqaNtDI5QG18RWyv/t
+rA/RZ6XbBtkkqGa4RqiFS9BvpUl1dlHzmjuwgYU9ML9eht6KV3xdgFXPSHG5oX9eJAhfydhcjHi
Ifpe48z3VGOVgGYVMrQbKVGStdLQY8ARNnDLUVMP95fwk5OCSCftFaoTYKznaiBO7aEUJefppbC1
4KXs5OA5kJTykKo1GuF+YS2Ulz54ULNPpqJAaPHBEK1S55+sSWIc3FE4v9BPr56EasX7vM1aeCfj
2LpSpecnx/GD91K10sb1INBLqwxZ9NcY09LnBGHzt2Gs+gYfBh2z2dEqz1TtxzWwdGedGGa9Brso
vdLOjBs3F0mDWgROzftKU9M3DX/AlTWM+P2kGlddiM7CUxwHPKruL6s63RPzadIJ5CWMYPxEDZvt
TMnBFqlQ04sDRNd0kdSwunVhVnkGA010P4AuOgeniRGspmWn+ZuqRsX/MGnjadshClDwSNsi/CXG
QvrmjIFebc0CAQe3Lyh/TJiZIXQTjtkDyB102S01MI+FmmRL1vBz8QWQogaleuTWwJUhajq/EUva
PVWedDEZUFhVG12NMEEpUPRaqdSP93CQ8wExU8d4pq0RBW5D3+KAPZT37hv58Co6vfupyfTR1qbn
JJgKpaO5VWUpWaGS/N/9Zf/kriEM8ITlackVbs0SiZY+CWiMqriYiSJ9G/K0fQYignw8YgubwBPx
vjC89H9IX6bFIYOx2dY33eZejel6BkZ+4Xwlh77UpH2L9PXj9CZ6krVsPMe0JfYlSdBD7yfpKhxQ
5P7rmX+EfCIIifMNkrjuU+wliPGXCtUQlxY8veDOTr5T9e+fNW2o1yD0vL+Fe0IGpOBnQfef6i9z
JrqiJ9SfSk1c2tysNh3kYL5xPhyCQP0aDM14MPB/drN0WBK6vY1aDEi8R0aV99CNnJuDqHajiLy7
sLjdoRaaf/B6Wdqgzf8zLWyxECRv7zgS4+mRCXWeic47DIiKIXGT9e0FA4xub5lICpaD3a/xr9DW
vpZErwKl1NfOaezV/c96i4uZQMwMDhIFhcGblzUKa0rSh/VwKTynfWiQIF9bku7AfkyUr7Inx9si
iVOui9Iw3Uiyh7VAjXLfS3/tSM8dOwHYSIvZ4xTeZplx0I9lmuPhdPH6Qf1dAz/bG1oVXUSJ0P/9
WX/gIq+jJyw93gKki0AquNqvo2fchpKZGGK4OG3v5CstHEeCeUsHGA8xy8b/rEDJBTZiFjpuaBTj
r4bKMuRe+BniEORO8LWCz5WuGi/CYQ67GXkdFtiQPMRpl/4wDPrHbqQqme7ySWt/1TWe8fX+JKYI
P58DlUMKIhwScsPZHFDQL3Ue5/2FNYUyOWDNkuM6PhQ7OgDVj/uD3R4IawL80uacGHX0jq8XLGjL
fMSTQrlYVuhR2Kq8eDOmIxbNwEKgyZSq3S3VRW9TF8TNuBeg7n3Qu6e//6M0YPgIRJtao1xSzHJX
Kor9awVt3MGVB9l+DKpA2WUl+IA6Vkd/hd9i//LXk6a6Dd5wWmEac7PaTzKxVEDyqJfO7yYldTN/
wmtEdrtCNv/DEqT96/QaEpINN4XdTxN1/qpQvaocA+okF6m2vY1pxelKMOjGVCpnK/mFv7YDoK3/
wyQ/aNc8FE26VderjHcwoDC45RfsRKodwuXJIW3S+tkY62KTsZ0Wzt7ttoU0QeUB9g+7iSLI9Xjg
kqUEkwrt4g9J/A05x1q4mt8or0Pf8nq8P7nPthAlwwk5Cs0S4ZjrwUj5tCqLhXaxskoJkLtz6sLt
eEtVLnHfKzZ53Xaur3dRuQHGbb2koYQp4P0fMYvuYAOgUtICJEtDg+Gm1uSNmQPLx8HbDyLb4HYo
Aop9QJZarSsTzmE7GMPRULCC3BbtoKYLH3ge4qfxgSZ86BOhbnJDthKI1SrQTNWn0taKXWo3jgm3
nkrqP21m+Tu1aPtk6/A14tRNlC4rDjiLygOu5F6/AtrvJQsLMm2pPyLXxw+CFgQAEnUB9txsC2RJ
LHmBFGlPCR5W+5pW3uAG2BMtse1nX59x2M5TcJyIKpBsZ0ErqZ3BFAlPDCuRMETDSKuPXcCtlrVK
MqwDNm2a5eYqC8c6dUnaeV6WvaASdP/7z3b8//8MLjeCGLQkkHPXm7BBJ7jUcsl+ig1cctxU4ke7
VQncE+gT2JGF4W63G7MGvUeBiUSVq/16OCcxwNr0pv3U6Gq/teNByQ+65OE1mQfxqkzCnhteMdey
gF6y8GU/G5vLgTYswC74ZtM18kfIDpsyLfo2sZ8kE72+Q4YoF7KeXqceKOr60j5CRsdxg3DI3sCt
wFK5v9Kz9Hxaae4LLDjpDqKRMXeFp9sdtQP6Pk+SwBFXp4u2hgBubEdJEatqGKS9CMIldYVP5ky8
NsGl0wGnRTu7hxX480Ys184TQMqoXCdahIkfupzD2tTD6NEXHR4qVLhftapT1IXD/dmModcgbE+B
CPLBbHAfsxbeK8yYY1psrNZJ9kPkaUdTVi4iC9oN2oD20nvk5lyRp+KCQc9p0iHma19/ZTwM/H4c
h+Eox74WrYdIF/YvKiTKe27ouM37RutMNMO2Nd8zOR78b31VIPhKST58Se3EeMPmMUm+8CDX+1Vi
+INhuUNvZf6lNhuvKtxRHpVm5cjFsENffVzCZtxOAO7YJKLC8wGpq3k7qQ/GpNAlHrSNFSm+qxaK
sN4RilUaeWVFAOPf65QnJWKUZP2Nm3QBtLaVmLqwC4XE+eahXDnBmCYRV9aT7Xu9lLnTYzeGvt9x
qC0HK1xHGsd1kStda24laeh2RWl1Yj9kGAf9gH3v4BJ1/8x8QAf+jMZT4xnPc+iayJJMDaDrnwDA
OcNrtZSfHLi2/rqRw8KHgkyF042a0pLWnj/Gj9Egy/4BGpbytepo9yMtqwl61l2O5ZK2ih2UPJ8r
jwNSonuZW+MK+pXjea4ThH2zz7xSzU64JZn9igFN8V74QWBuEgXDkBViVYH2mnrdaOz6vu2/GYXS
9AfLa2R5FYmqaXe+kebtxtcDLVjVquyfBHoiwZZyac3/SBywsbY2Ul6Ga9WqcukWUmqvcebKapdq
vKRj7Qhbkp8jeqRKsZMsXIRE43gtUY/HDa+lyig2etclyiuV0/5Q+Y7fnxRNqNCAgSzp6w6DNOt7
1I3juxwgk+8qQUqH7v73mJ9oUiJ65FyOpAs8T6xZCMWCzwqgLgdP+KHLytZQ2/Lk8+R/JrVX10aa
lvke5YolCbZZgg/8gJM8bUFci+ASWdNG/SNya6PfpcIonCdbK8dVLsXiILKplp4Nvfka40L2l8qJ
jEg6BB9jCk8T/Hm29TMHZDHMFuepyQx77aG38NrURrdG3qJYIkDc5EAMhqaFIlMmgiaAAs/19OIe
WUxRFcERJMSo7GMj1EyXSq2suSOSpgMCYHJur8toqCfLOQvrWqse5HgdGkHwOJ3iZOHk3y44v4ie
MnzlaQ3mLUDh2cje0jw+ZnZl/Brwi/6KHlCPjuRkl8FDZwnUP09DPpaAsAdWC4gY0I/rJSAX6kOA
BP4xN7T6UWXYrdWr4YPZ9cbCrXQzFBQtmslT5WQSmZuHlCZoPURdTPWpwkDhuVHD/lkqqxBbQlpe
94/L7VBgHybKN592wqLNZlW1tpTbtaI9Ya2YbwYnUqKV5lTOkTg2SAuD3ZxNON90e8gk+eK3vG9Z
TUc1A+L86OP/uVFEhMGRkncPZtSOuw4R1i9NaywJBM4vK/hZVHkVQAg8hykOzbLlFqvzBn148zFx
wlLa1KJ0Nm3tUY4ZTAKYKxW1c+gk+pqVHvTfnWywFt7B0xpe3RCkVNz1FP0AXYFOnR2evquaoqyS
5igHlpmvE6E5yZNfDunw8/7HnNdlJpGeiZPmwCycCK3G7GuWPtiGGHdrnkMU7Vdi1HC67wLNWxep
p70MOfB8SmNKEaCJA8B5xcM8lbZ8LCQFXQBopvSuNBSyj6naKrwtkqbD/k3P8RW2IwP1YTwoTedc
I3+UueB1tLPnO1prLSSiN4ebecBRh7NG8QW82mweSlU1KN2BTUFsqn5ohKWcYHIoDx4U7/+aSlqC
qn0yHtf3VKiciND0Q6/PttIKhXpUII5NO+arRPfSn9zF6uDGWvqSFrm5cEndnDpAf3RzJoV3kHEk
vtfjCSkyWtLR+miP0HxFaHrcpmY8/uQp2rzf3xQ3h24aiwsRgwSiF2Cu67HG3nYiCFX1US4r9ahE
vbR17Mh7VPxS3YrG6P9Tg35Y+IA3g0KXo7sCypOLaQKQXQ/aYTjeYdwKj9YaRxq8MCJNtYt3SlNg
V4B4ubVq4zxeqLLdHLRpVPJS8N9QRKj4X4/qDbmKTXAtHwtlxKBBMsLhuypXweH+it58PRr9ZH3s
FqiY9LBnkyuQHNU1yVCOVmVjfKlmevpI0DNf1c5SNvfHutmZjDVtSE4zs0IS7XpKgAt6OcTP9NiH
evbAGVC30WSoaYRwUVzPzIrz/QE/mxwXAgk1PVvK99MP+iORKeQQWbGoxU4XkpHssnvRkqHKFBwA
mHdL++SjJncVG3nSc9eRxLBA9EZmJx0YEdiGwYifR8/X7XVUoba37p2oQT1XAdE0lqXmoIdhVOe8
MONvSJuj2+ADyTXc3JGjHboIjrxS/b7+oqHBXqxSk06xDMCucxtSCOkH0kOWoMOXF8k/ok/ZikNl
Je0PUlMvzbZJU2Dr2iZNeu7izv5S9RpZsJwO2Cnh4BsWFzxGJHSk7q/zHFTDZwWBq3M0kOLgQpyj
vwfQqolmW/Gxd9rgJ87L+qZNBFakaMbX22IYLEi1jhKu0kgff2Sl1Z9VzKUW9tcHqef6A2B8ye6k
hTH1EOcvKA9YMyrVvnI0Y1MWDo+1yh67lcmrcdj4WmCHj0bn6CcU1HwcvXxff4m0AgPtSOeRhe6t
SJsHEG+FeojD3qbiFRlW76ZpLMD7QcJyUOFS1ficdxDzsk2FNnL3lCaAgsVqQNOhArYWqnnzJRd8
xe88OZRw7Ym6lxaC7pSCz2fKIx8Lu6lweoOEICBBBilIbYY4KN/0yCxlN5ZkZV/iSck+KGW/2nvW
pOlXkS+MCx/89mCRN6MtMykccJDn3xtHA9tvvMI76mYPi6qRjBzb4EmEmmoA8Iv72+t2srxISe1g
TgD8RNf1+hiXijUpuOfqscjDDNpwEmwsPUi3jhSFe7RP8oOTJPicJ3G1AJu63dhw9JBMon4EZmqq
dFwPbYKp95tgVI9m7UePWFmGBzUJMNWOHM1yg7JL10VRq8e6lLW9Odi1i1CyWKpRTHHq+mtPWDX+
03mVQVtRr39FFsiR3kSt/uShBX0SDU1AD9jLxovzYaViNbFUK7+58jjMKFJRoKZQpaL/dz1g6+RW
mw91eHTSePxdVtH3bjKci/vaW6UJJt/RGC3BMG/2FDGEvAVAE098kpfZmGFtS34gvOjY5VL46De9
+QsO34/QcZZsIG+Wk5EoTEK8nMiXN9hztIp0pL3k+DjiVo0LpgLxZ61l3WByev3mxyAb9V/i3T8i
5CS/BVIAysaNCmpTtKLyPS8+JlGdHUa/kVCr7/IRew8UFe+fl89WkqlRUycto1k1W8k2sIUIIpNo
7HGl276i/NSkLvulZWEbL8Tcz8Yi3FJIpajOt5udzZzRU19XYs5mQUitDG3t2XJziBQpWhDF+Oyz
0Q/jPaDRpb6Zlh60dJO8NDkizDht+0Y+hh0aSEaELvgm8pV6yYrw9hgQbYg4jDmpw82xoniA+xbc
2/iItXt0NsLIPtsQ+uFGyFHN6c9HGkZDQcng/gecFu3qvE/XKYmSPtVFKLDOok6TGEY7jCEzbeT+
RWbKRlD+G/t9Kx8qxL3cWK1HbY1Iur+ivrVUxb5ZaEq5JOeTFgimsfCrrk//aPWOZCfdcNLrJG8f
KYzpNeb0elQaVPpkPKOrpDU8e31/1nP0D9V6eLNsXCrYZFGIn1yPW9dhqVe0Hk+Iw5W26WalFL9p
WgnWY1UCostbTCcCNL1ra1C+KJOtxmPuGWmyMqXUVFaI6UX/4guU127b5p2Dgh9dgu7BSo1keLI8
FGZdYAfNr4XfPZ2nq89lODD2JymsqQpOaen6d3dWQe27LZvnEJcpJJAmjSszwPw4R34If1OBzY0l
JO8xcBTpLYxzZxc5alGvulIuZeCxefBee7W/cDQ//EaufhfZGK8ISsakjbe6bKOBDl4ute1zG2Jh
6vZZkgSrpJbMk1+Edb1p9br6SloUiMG1e1yagPzrYt2Lyo5WSlgU/WtsSNMvDFUnOimIjyoLoepm
p4MgJSLyWiVPB9c5Xf1/ZOghTJEcRbr4WR76wl4F0HO20Mii51RgNrjOo07oW3ytbSw/ba8SOxPs
01Ld6OaYmyQXHzo0OC+xUrMfYRughqOkqp/NlO5jE6jhLyMC+rzBGVl5HwBHrjPdGi/3t83t1CfM
/4Rzo7iLzvksctZGU4EGNevnvBLNti+9Fu2XqEfwls6kFaqr3EijtTQU9mthWu1CMP1kdHruE+h8
yiGpuV4vfO5R6mtkp3n2HZlqY43O55YncKfuQl7f/s82D+oXirYFeJU26ScQEOXQ1/tLcBNoSCIB
vlucevLYm2507uOCSOitn1XJRHRTCkqXbTz8a6PCsypVqfr+1+NRNZjMywA3gD+dfs8fu62ymjEx
NT06gV2WESUcKrRUYQMUL0qa5L9NEA7x7v6QH8TH60OI3oEJURVMOvnbHM8FATSnRdZkJ5/80naH
3Bt8ySWbg6juZo2H5SKEB1Qg+gL4/SbtJbPZknMirAwRTzXOhuqr7ZMWN1qIB5ZeBnK/EChu7nB0
DOmTwqOkbzlJyF0vy5DjcK2WXXhSxZCmz70Y4K5lVeOdY/BXS3yx250HCoNV5mJh/1HOvB6N4SOj
78ri5FjZgBuh1AX8aVzgoFRvZW1/py6N62/Qmg9DGcrywmPio8pw/UHIVKYn04RFhvQ+rcafmyBK
K7S2u+CUY8l1itte01YmXnLhS296pXcMen1ozgHY92xtNah4PgdtrCduSXD/Lip4IKDyDPtMQKv8
VTPiGY6Nhinl20ROSf3FMBjKurULdDaLPipU17Bytd/ZsZq/MPeM9G8E6eQKRJX154x9fqRsEL2m
TiUpbhOG2Wttj6qzK42uqdZWH479WpRxlm28XEtS0O2awFkpKdCJNoUnvUV5qEavgW/Vvzya+uM7
fvOK7vq+w84ZFWMkjpSx+p5IlneGxeBoD7ViSbnm+k0jiscaqn8Jt4my9ZFykCZcI9B9by1GOk4P
aa0n3TaOp8fGJH5QbAcqD/0DisCV/liCtvhOmaEIV0ZvjfC08GzTDm2E6e2J3ZMr274dtdRFVgRY
uSX5wvqSdHIRLFF7PtlYPBEnXj88jOnOu/6w3CNZFWRReDLqunsYqrx/VzF4efLsuOHg6aL8LcUQ
zCjMKGHKDkv+UsxGoYWFAhQwE56MXLlzAR85lhsONgkMdZfmSyUlwXsQpPW6suTEQzgaZ45QkvVn
PSy8LaUMeSGDul0BDjDtow8l8YmIfb0CSWWNtKtU79kzgrDaRrkzQj+1OyNZqWjcVL3rVKOpf4vs
pjw2yDIna0fYY7xwqX9IRlwfMR45hFd+B1EP+MfsdxjmMOaOGp7CbBwtF9uqUH6zK008dV0rbFxX
0/SJK9n6luEO9oDQW/IN6x3f/jJy75twlIoiele8NDe/Gwntr8coEZKx1MK5vX7g7XxUrkk4KYPO
IhFg0pGcnp6qgvD+w6BGXoVoKbeSKwUtQZobK/9n4TqYcsHZ0kwd/gk4yZ1wM2aYgrNynDY7tWJU
uo0kd9l7aIsMDmmb0npOAgMLSDdWRBh9HQNHS1dqJnXHTolKPJEQkYmN7/d/05zZMqHteb7Rw5qo
YSp14OvPZYyZqUpdqrxUeZU4zwUCUPXLwMNZffLlSHRr5Nsc000y3QleB6M3pKMVFwPkOTlvA1et
oiB5BzaYdyu5bmm6qaVUx5u2GrL4DEyhK3Z1OnTOe180g7/JaRY9V8og91/Abaf9tvA0X17Ib+ak
iGlSSH0omsyVxh/zu14rm9huMl17wchyPMiDP/5jN3mmvVmq5++0unSiS1iWnEsnQG3xwUkNkRz0
uqkvGgIvyRrR5PDJ1BNdv1RJUD5ZHSWCHX4ljfSkZHGbfnWMMBy+pFarSqsqs9JL4qnhkn3wbQkK
phdt8Q+VXS7HuUhKYHYZXttJc5KFJVTQFfA216ac5/6XthMWOs8j8un7NDS6lSjUSn+NPeS811Tm
EGm7v1VuAgw/gNo9omD0YKZe6/VOCYOobbK07U8ZCrvKXkKc7HnEquHBAw61irMk/V56Wgjsw2r7
97Gzw4VU5ebI8gMYG6IIRN3byNJ6UU5jwulPeoNNjwtQRv83NavQWHWKn7/JddAtTPmT9afASmUD
LMYkcTJH4mqBQ5oIquskp6H2S+7ah2GSOJlgI27EM9xxEer0ypViefmL4GF7pEaxJIZ3+zaeeHYm
pThqcvRrnNnK9z3ch5pHyAmAM5SApiz1ei1lvfogjU7ir1opU/qD3FLMzo2hzR613o5CJAHLFCmQ
mIisXHpp1KIjtCW8TKROhOVacZKocztQL51rDMqSAdgt1IJfPQk8UD+Fc8Ynu94vivCwQoVWdRIC
HaN1ora/uDTScZM36vjs1eM/Fj8yXkNMszaSkPp+hZPsq5SbUHbub93bnQNyHOIgWfaHrupsAfVQ
95sinhaw0K1tENn/6nmtvsuYyj3HiSichTzzpmiN4M9HLwJXA9Qg5jWcMbTkXq3t4UQMx8E2EOML
BEJ9B/vZfwua0XDH3uF8WE1lfLs/1Zv3LAQ/Ih8SQDp1MpAu16tObbyiXtyap1G09bn1YhHSnfAV
a+OFivSiieS/EMWC8/1RP1lgCDKA1hFGIP+ZvygxdOqdQhjWybbTFHZdGMTb1jLH72ktomNThv/d
H+/m1UK5gAwegCtSPxNM4HqWwmor0eHUexpHg/BXqv17U1fNavIpXYgBt2HveqjZY3k040qy88g4
mVkKMNgOKmA5soHPSlAG3dZzrHAXO2myQXYnOmEYseTAdptRwXelhkyBHIPxiW18PVk/h3gTeY58
6vFriA96WhRiX3nVGNMYLKs95BQ92Jg4NP/jNErxvbarINoldak/wzhVfmljG72WIAabFV5c4TbD
emKpS3G77SZZLRC3RGYDXNG0Qf54WEmtUvQknuqpkDooYHLfrGWz6t47b+iboyqNyc7zhZr/LXgK
nCEwkQn2yrMOHPn1sKaj9VVEVn7CBE9Gb9UqVgIc7mtOYXVPXcE/3N93HwoFVynchKamcvihXMM/
Mpung6q9XhStdRoIq8ouJpXAyj5OTPjusp9YD0EtQ4ZBzKM/KE1nDtvaF47EhRzWQAW0Et5kFGKc
u4u5ak+8nPruSRsx59jogy7/xlnJHnZWndX7RpEHb+VbeRm7pd1bebryVDla56qWOJuRt7Oxa2oF
lKQaxq1C2Ui3Y1dNs0F1Uw/z7bVAmSV+NRpD33mV3QTfMlnq3qj/VdmPQRHqWddGicBAv8R227Do
DkHdDt5DRbP8W9qV2WvYiMZ76ngV526FdySkm6yrjd/3V/X2NINBwJuEaiAFfqCa11/RECJv8kqx
TjV9qWDtpQZyCxnoRMVNmsZTF26DD7bH/COSylD1oOg8IeGux6t9TZJaIRsnyNfAZLRcJ+OLaQG4
FUYDO6u0xLhThrBJXV77bb7R0KcID0WECWwQWmr9o8tTMpAoH9PMnXqs6wZYq+KGDpDibWXFClU8
kZKr3V+o2Snj1QB8kRY3AoRY+MlzTjPaDgUaO5p5wZJRCV0dzfPdwD2wMvxcpnopUlQOjEWVg9l1
9jEs50sB6j3JZ8zhKKmEIKhhlPolG70GdYg2xJyMuvg6iiTjYiEV9Uh2OuzsNBL7+zOeXSwMPY2K
QRr6w0Ar5q9arlmJRHM0Lmg3Rz+SUIoenMGzXvVCzTZdWGTb/2E8hL6mFpM9Yc+ut4Y99PYwARov
eqRnYMUsqARYMUbhs01VdFeVybgww9tvCnDeZCQezBa1sVkIQ3ymUDzYXmRoUvc1K/LopKGsv5WU
ChJBkLVfKxxil9jWn4xKUobWMaUSKhfGLI7F6dglOHRLlyG0vjqB761yRWnW6QQWm6x5fqdyLeKF
7Ts759PHnDBAMKBMqo3cZ9eLC6g90dtAlS520qY/i9qESamVxde2tayv97/j7ZadhuLp9H+kndeO
3Ei2rp+IABn0t2nLqJQlN5mtG0Ld0tB7z6ffX9TGOahkEklU7wFGmOlu9MoIhlmx1m8kwBXw3Szj
c2KVAl3YK2fPCtXnog+Koz4ExqXS3ehbbxgAZZoOQBDCeGtCsIuhKXzRxpMaN3Mee94VrTaEgX/R
UeobvyZhbXx1zdSffiUq8HfkVxTzoLkpR2rWa165knsu7Biav6BtZR4m+YrXkzzSzcDaqwouRlTk
/3WysX0aBrv8MvLoNqHvOmsuIIsBsZK2pYKcLOdfBzRoGPZuIYLLEPhpsOkEAhlD0fyF9GO2UdTE
XNkwC6tICj8SCfAt5mFyab9LNZKm0tPJ193zWIR+DfOW9GCrtHiHbVKDI2hlPpfCAXWhTSK7aDcl
487C9G/UbQ8ajR7vzZI0ZKMKT30QVZ+UKztkYS5lBg1WVD6ZbhhxSeGMdexNEGVQ69Ue2qEzDk2D
5ObWRB7E3Fl1Ua6kNAvjIyTUevhatHzngvJFbBVQoEP/Upht6u2pvSvfqiTnNYYP4+/7u3JpeKAg
6ITQcmA+Z7sygDyl28UYXKrYLXZQbuITJrDxsRmb6ID9+Z9/EY55JEE0UKmZ17YUjxrfyLF9Kdsp
QkcxaownEVXNwacsrmyCaVjj3C0OECylxPyS0NwoXEd6W2lRElwSkcfNtvLTsHuqo8wWu2rKohhn
lBgnmvvDXPqC9FIkYR6MCbfl9YboAkOZYgg6ZyVKFPWlxJsx2/ZFODYHnonm2pW8cHVwuL0xWBHM
v+G54cZcB6mbBhcvzOHckNkq2aFyW+U4RUNZvCBK9EK/Il8RdLkdpYTscC2z99+sv65HqaXkWbWe
hhenEgXOB6hObfNq4KbWxrVtuBiLsxvfS+pcNzBqkWsxDj1lePGzQDziH64fcIpvX1CXzld2/HIo
2oSUKWWJYnaaVY1jjHpRMSz6G/luyFWxx4TA+uKqXv3xs4w55Kj+f8Hk1fXu6FT7wqGl7wSXIur7
cgPQa2w2vqAD9uBE2Ro4/HahEI0KBJqwOErSbruORkOrdRWdoRVuZ4zb1nfQxEmNJNsEsZN/niqc
mDOOi+8f3Q5vDsecMpL8CZjsOqxW+oEkOIUXyvvhg5a07gUzzXyvBkoef3jrEUty9W1QDFKD5zpW
YTXC6sEMXFqG9cMtdGiMnq0XPA0SY/svxkUmQ+deahbOayyloPNW9VNwGVPd+ITtkvKSNL3Y9mO9
pgWwsChpCTAqhCclbm2WBbvoRxf0CIPLFAwpe62uDdqCbV/7Wy4GO1iZxdtTU4pSGSQt5NyyE349
ixHrshVWHF0q3tSvVp//6PEIktpY2vewb9uv9ydS/uvePf9IQ6/DzUY3Wnlg+n7Ec7ifYKNSVUi5
fPre/enUVnly/ULNv9d9YTqydvpBIPw8+vxFo4Qt4i+1H12sLuxQlBDdxiN7elX6asILwEhXls3S
5MrODgk3vB0aI9eTm3me0xvcfxeXxvdz7EbKN9+xO7z5RvNXRTN3jWO3GFCKu+NSA/h+7qtKYTXP
uD7CSze63jcKodlLbvnFlr528ogPerviZrH0OSlIAJB9U2ibk71do9XLDnr3xUCSSN/ULVzol3YE
n7vPWpFND25bqvZzHw5TtIXrsSYwvDReajVSzhgdcEQGrie4U+zG92C1XZzC6CHCFORPo12e00zN
fzMba/Dvpc2Jory0C9cIO1f8ShIl1MHKhpekqDq66S1qGToM80cL9PeaLOtiMNyU3kBuPE9nGRuc
m47mrBpccsWr21PVdOWjyIux+DxAcF+ReZq3DOTeMBEQB3fIpQGyfLZWcQTQemQSoksKx8GDv4Rk
3XYYQhPqrjs1m8Evk59UmMutCPqav5r24aYVWvxp4CG2khgvXF+0fkCbMtf4lM2RfVmWJV2XFGwc
LbfMk+67A4SNwHMPFDVdb6N1bRA+IM5C5/b+AXVrJcI8AN6TRHBBwXHOUvUauk1J28SXKBNetCu9
ZvxhWHSorTp2jY3Buc+f2ohAUR3mxTmjVkfu0Jju53FquxcMovKVY0R+6NmhKZUY2LhkEFKi6nqV
60Vq53hqRpcsNdNx2wHY0dAOtPzj/bEv7CaaXEAHDN7elApmcfwB3XgTXv5FGMXAA11FZn2a6sTf
QGOZ/rRlba8A0RbOD9kufpPCBQs1F6IRMdc76urpJfFT73kcod2ABJhEuvHE9DssXeVr7Wn1Jowd
e6VRvTBYSbnncGYvS8LX9aTGVpDFw4Rcpd5ll7JWm3GrWbTm/ETJvoyBtXo2L3xFoKoIGSHDSL4y
B2d0agfLBXGIi4jStt/npcviLc0cX4APf0YJA0FVC/4EJ/PsUBwSzYfLX6SXIjZA28Vw93dGFUpR
ALPEe9OqtZUFunR40PuixASqA+a8M8siWlovVVJO6aUKPUERFlLPCIjpD9VF/6kxsvCB4luzhQ5k
mFup7EY7fYoOgNXHH/cHv3ByOKhEkT/xqoZ8Jg/Vd2l2Vwp/Gvm2l6ASrkKpNIq2Yc7e2li1fQlV
G4dBPVb396POFxPQEl0q/MJagSJpqLOdgzJ3a1MtHc90O+vjyD/zGIUtZ2fRd3/s2PXXqDlLAXVZ
RFc5o0iEZgGnquMuYqQos+nO8xD5zWPeS6ARil3tJzqC4QczezlCXvJSgUu+A+d1e0jOfoo7jjjr
SFNnDwGt5z+iRax5V8fTmjbc/OaTwej7k/1RgEYZQo7+3UdMqAxW2MGpZ2+Kk2hHITWtvyqu7Qc7
ujjJtHIKLU2m9DCSzzyAZPOUuxVOoydILpyLsWq0F2wF0+STMWCSMEX+uC/HsVrJm+TneX+iywFy
1VLzQfqcm332+cou0Nwha6azE0JFCSx0sWh/ZM897pPBNp94watan/5F1WY6tqGLGPT9BTvfJm8/
QCo2U6SU2lSzM6I0CzppRaSd6T+Z6Ua0Qv+amqi5Kb5r/N0pbfTaGW7y7X7U+RH4v1F5lgJNk72U
2eb0p9bspgZEhFqWgK2KjKfWBnissbsfZ+GDgq1+e4SSztyU8sYUMZywCNXzZPdGfTRRxu52LVrj
4TGMhPq9E721Bq9djCmLsHJ3oBM9qwQpTYq1spuLM/rChnHM/bxV0g1MObt+xJi+qzZU5XLlr/sj
naNkgKaQiALpZfnypW4a1PSXewpfvX6O6il/DQB57FSvaDOEV8ue/xkgp2JEX7VupE9dDf30nIjK
WkkeF/YrZJm3ar/g0J2vpkivtTaGqEJZ2E6qbe1Y3iNNYRSFzMRa68nPcwY5YgB8DpBLibGY1/gx
+xlKIKD6OfbGyX1SNaXcFYN4bty40vaD6VK6qXU7/1S6oGvuT/fCAuZ8YMegDwrfZF7fCIvULQAC
Gedu1Nt0h1xNZOzdxs8f78dZWExc3bDlKGvwbefJeJaIkseLbqA2a1YudgBRcMTA1TMu/ThFf9Ee
K92H+yEXp/UN1SHrAe5cfKaKFcQUQ4+h9b0/Hmu/gNDfIOthbDxdVz41wJ2AVw+Gd0n6aU20bOFA
BAwv5S0oxNFdmJ1HsFczmg4D14vuWb8K3XCq45ClIj4ggt8/DdDoxse6c/uvZuPzFgDO7TYfv8Qt
4DNInaPXBZ1Ifvx3tw46U0WHyIB2Rnooip9HRcDv1OHjuKcUYXXtUyacYe2lszhwSnWwaw1KZnOU
YegjLlX4vTgXVSDiz4o3pLtaxfN1ryddb2/9MJxk/pvl5s7kH5aiSoF2uf/tl5YbfY///yPE9cgV
EfbBpBXiXKpac0KSN/0rpTqytzIQNbz59JXlvXD7cEqQvtAFpb08b2qXdgCcAY+qs1CQ8uRSTrod
zU/xPWroEe4LcPHlFo6IvyYDuRSY+4TsmJo9mjizpL8Zk8bRulg/B5B/fgVmI+AdpKqiHEI4/enB
GyPnp5AiMh+fYG553vKg0gAPzJYWoD9kTwpDP1NirvfILroHD4p6shHWFO4nc1gz61kaKPAsBGPJ
NaVm//UXRVWcDl1VG2cn1+pPsdt3L7mdR2g8lbGDnXCWBQi3ULZac0lbDAxqExkGhDtu4L8xfr2Z
XeX6WelhIIT4NG76Pq5eXLWH41WEXo7r5iiCZOXKX4wLwBDgAOUvNvH1gFNj6DTDr/Szlev152Fs
h69d2tHvEWWpSqx0MAQbK0LbbuVKWLr7UDyQL0iOLxQ9rgNn+OfmRanpiPuXU7crxs4cDolf9JCN
VBTUVw6pxXECM6FOQy+fhv51OLNJ/B6RGeNstUFyjgtlekUF0IE3JKaCzVoF+j6HhJAfP76CufUQ
lOSElCj667iTiIMcpW/jXOAMfFSiJvK3hlu31iYM3azfDQm1nJVn5dJYQXOSTHGfIwMuz853BzK4
93Ewq9Q4q6HxuSl8cW7KVj/ynjRlcxt5D10Z/7o/zqUbXsI4ZR+Davj8YaWgZqwHZMPnscoi/4DC
cXLwGnwIDvfjLC0bHqqgQHgxSsWZ67HZaoRHbWfrZ7tU7D94LIlkO/UdWuPGqDbDSrSlW4b3DSqH
lB5cuhjX0SDAh61m1dYZ5SzvWRRtnu7yIX8pq+qiFFFy1DgVnSdNwFtJPa9YCb/wITmJUGnhiqMM
PndOBD+E3Y+dW+d6HAbrqHSe5W8mxcCHKBum6sFSKmTejDQc1/DbCwN/IzlSW+J1znv5euBe1NsW
WqhENo1+OykNNPlIhM2mKbz/kmVYEWwtQYWrH3JsG4Y8NNbIQYuDB7qvkriSqc9rA1FRR7mRqvY5
Ry3x2KUann7KQG8jcM0JYtZg1AfaqB/EXcuHAZ0q5OwRiOKBPEdTaQ6NvqZw7HPZ62q4L0097jZa
6f5XifxWbAqr11e+8tJcS/SWPPhh6c0V50Z9UvnMoX1ulR5+2zYZouDvoo3SAJx56ykHPRtr5ega
U44vcWWL7xV/ZU1w2OKLzp7W0taWEj1PMThhs6U+CDGqYxXZ56hKq83U9LCKyiGoNmbkfcU9OFgT
71wLOEuecJJplGT0rPNU2G61V7HlsZ48gCY7B9uXbKNFvlLuP3x68HinRwjAELT7XCmgEvUwJMj5
ICsUFAWe0rX2TKMpi7aG37QrQN+FIxExC7rJckWBHJntIV0MSWsZHkzRuDK8DVTE0NhkTjd8/CZF
FhHEMIVLiRyZfbmM90VEysLDzhblhH6vnnVfgqHAIycc9LE6f3wOJWxDEsEpQs8XiqEmSDdNunnO
x6Btn8LAseutV1j0PKMyc1YUbRaeV7LMAvOWywzs1GwSbcOPVE5582xlSE5twxBAU4lT5NcqxQHP
dFv1BKw1+xqJfg25uhgafC+wW4o9N2xvCw2Neuot4zxw00Ir19X60YiNLEJSJx+qJ1F2GdqrwRj+
Vvj/a/B0ObL5hjTf1Hz4AyNmeT6+u8VDt+rquGnsM8TPeIMNT/RT7UpjO5Z29Xr/k94eteCoUHlh
+XDTkA1ehxLJUPdGqFGDQYap3yp5XfxG1BwkODJZZrt31BBRUbXMaMTej3x7CKBow/i4X6mNUgO5
jlx7WZVaiKielTb4OxRKBilgTErrS53rxUNQWZW/1rm/nVdCImvPrpTC1/Oqpaanpd+bHfDcMm0/
+YoRptuS9+tWhQKy1li+PQNQh8Wm3OFxTEI2T4tUd0IcJgmts+jy8B/NBsJ+8BO3bFdSvqV5RA8a
EW0JVSPHvZ7HQTSa5TvEMZ2pyiA/2+G0i0ZbMY+Wntu72PKGNS3thVUD0kUSPMBv0TGQ++fdAnVa
26rNuHLPNFv18lCXOf2oqIRGDkin9p4Lp3P+IB9ZrpUpby9MXsCUWngKSwLHXImCSRxp5wIX9fLc
dLeD2vmHkMZmeHBqX/+VQhHejb02hVtFDVpjlw5tvFZ/WJjw979h3pUqRZ0Yme+Hl8xU45NfN2G0
jwu8RndO2+ZbY5wa78NHoXz4I/cha+6SVTOb795p2s4EpMuVMwXPWMN3+rYM3VjfWBh4P9dpVADw
H9PmP17UtCvH/u1pKKNDdDDQPab4ICfk3dcORx7NOdWNi/BMREaoAXhbMgnre9UYwG2GLHolO82/
hX6qr7xRF3Ysu/VNPk5S1OZdbb2srSQxLOU8UIl5NhRkO9PYVr41QIGOHz6PCEUOxP2GkOUcl5gg
nDdlQ+xfkDGvkADofSQQvHGHEMc3Mbjm9/vhFrYQfBzUF3jKIMU4918GAqOm3Rgr5yQLsDSdUA4f
9ymTH+4NzMIHf1ONwNB8e7BW2rgLBxMAFJooaEpwGKqz7Ktu/VGxLS+4IIs3Woe463372Nih+S8m
lMIvnGYewFRW5O94t2w6HQZKGZjhRcMa9sglM2wmDZ+fxJm6+hiaCuX1+3O6tDO5UmiD0VhFNWO2
Taq0C91o0MNLg+NVfwjBBmRHOLGQ7iAQ2NUjLP3yy/2YS98R/iK5uxSFQq7lepRp7CH4ZwASFg2q
v/2kDttU8dQtlDv3i9UifVcb6ZoR79K2oO5LYYzZpSU/C6pAp4pE6fiXAAu1YRNxGj6KUE+/1BUC
y/cHuBgL73Oe+GDrqLFfDzCiNKcAKAIwn/TlK8IRxdZDdN3d5W2vZitrZmltknbx9aB7AJifl4Zs
DVYa2vsXZMPSX6oW5/6xScIy2318UABEyNGZPYgHswusDqaq1uPUPSeh3R3iPLe9rd5AtXo0x6le
E9tYmkKWhk25nkcB1fLrKdRN1Hc1RXXPndOr9r6spW2t0ahZuK8jPfh9f2xLc8g7lt46QwMLIv/+
u303eIUdJGQaZ5PO/meYXqB/wENVa3p6S9cCF/Eb1opjc67eLJlbyJUk3pmOh5k+uAjQvdAkcV4m
DQQrThpO1gGCwrHmlz+4arW/P8ylVIDCCC9WCrboJ8wmVVU7B05MqZzjyXVoG+p1t0cgNX/O6w5X
w8EtD0xxeMQHNa73aVZnP+7/gKWdDzEAFBhAUAof8ge+m2fND+IC+QLlHLTIiyLTNL7EvFk+ZeaU
0Hiw6AhVqb6yGxe6lwI4HfoXzCSQqzlUxcg0fEm90D1r/ljFL3leeZsam0v9mFCwERsv81Lf2SDt
LsQzvbIUhRXclCFTTvWf+xMwF4yiYEJ1TIpTAoEi85iLffpUXLvCzb0zKgIcQxXT/YDjYuGh66s1
T2rn+kdfixsMSEfzqAAHTrc8S7W9R8ds3CZ2Ge9KM1uj3CxdA0gmsdvQtgGWNTtEIO6aE/0/DzZV
nhqIxCVl/1jEaog02Oi3Dwp2qY/3p2IxJFscY2VWAu3A67WQapjLiNywz0Mz4UCi6GXzws/rnb1u
DDqpWZCa/7kfcmn2Qey8oe5ArvKWuo5ZoLWcoYNkYQ9eONo5UF1sfWu/aru9mfj2X7ArhL7JIyWt
tn6nT9IkcPC+QM0Om2OM4N+jW3pDdtGVtl+zUlg4G/hFks7G810uk+vfFtq56+mm79G9KSKk0sa0
dbcjT+hzgwQJQg6FMNO9qSeO+WoWtb72gF/4HtyKlG2lJiW54GwJDNMYOzWe35dxqM0X6u3tzqqc
bGtEvBo0yxzXQJALp9GbKiArjpQO6uf1gO1aa1QxqN65BS2Y/m1kRXdBZcZ7KMdSdV8w6IjSrzDO
TOtVo2DhbsvJX7vUlpjCCMjIvYhhDdXbWWaXFtSG/T5uTp5PSmeXqQh2YqqNk40gofndN1ply4tf
Ef9N4zbex1SWnFetbLJyY2V49O1DjpRjVaDFxfupzbt4o7JX2l+Km+fbWjhZ8g2Gsz+tYbNms0fl
SnbtcYQCDGbD95tVIfwYmHmJFvipR44JJlcebNTM1p/qPC82lau4u2wof7odvp5INnxYQpjoFHvw
yaYrBQlztlixa3CyuG+b00iu9UVzveBnzpsHwm5oHKexrf5T1V23BoyYbRE5Zq4v3GF5AEAVmktf
KE2iTDBJ81M9YM+7A9bv7ezC0R+KofZ2g3RHf0SOIH1I/RzXl/uHx2x/yOC0iShtUZ2QEjkz3Y3c
yM3QMZPqlAKceFBLqvhb1fGQiUHl75L5avzrfsDZZSkD0lZFEwIQCBL386UJgji30jHqTnnJRb0b
cGTXpGOjjwFp0G+DrvBR5knjlTt6YZLRFpOdKXyI6aXMzuWGBuPkBG1/chAjSi78AIy+bBtHpF3v
10X9u6L1bb5kk5nl32xvbFauyMX4FGcFA5Ste/P6WGgrJQORk7cnB+fZGIHzqd22+shba3QrL2HF
WbTzlRHw1TFXTHVNWHVp2qX0Ol8YyXvULq7j6z2uYIkWd6cIN+aSnDMKnYPhdN4XPYPKAZ9MQVxy
UMJ/7n/uhfUlNV2oR3EYUZuanUToyLpdMbqMe+LuFX1I9yrAivlv4YWoF/RYXq+s6IXDjyIx9S+Y
1FzCVKeuh5pZsV6yevvT4Njh8JQNevZf8BSJvottK66fcQeNf8dSofeoJa73T1/ZnbKryqHztkLp
LONZ70WsHJWsUrDk8a242LiVbaUbaHQtzxDDiSC3d6G1vz9Xb5fhu3Ive0OWtx0UXbmQAaTNNmMv
IpHnYzadIi3svwgaW/quAEO+ryrdKz4Nfhy9Bj7qj9sJxnCwVyz0ZHZT1zXVcx0EYU56Aeh/k+P1
TEKF6Vu5GV0kl7cgmAv3oaA4VW96uyr050zLRXwpWivut3ky2P9Vp0Y7A6dg/4XIPLpHPe8hnvWT
j8fk/YHeLgrqoSDBpHuW1OKfJSxDYmuFbivAZXQ1eqi4lH6QJWsvKe3FHbuiW0nKblWFycTYfLyF
6MZIqND1kmg0LDt5eHQnzSnjZNq02RCZCJqm2e8A/LVy5BQ0YixRnMn4GbRh/8xWCty9CZEy2onM
xPbNDEv9DMWyDb9o1mT9/dEpkS4QkqYgSJIgil7/QiVFrGGojekk3EDTNy1OcVhmuOFThxrVAfIt
PkD3I96eCESUkF18PXljz0sH1VC4U6/006kxqmjTG4l48gflu+cUnE+52qr/ZBxEx/tBb788HQaJ
zuNyxRx53kzPnS51Kpjhp1zk4y7LYmMTD1RxnUR96Ae7+n4/nNzq1xvqOtzs9MG6Ghshr1dP3QjF
n5pq8xP+7SWNRvHjfqTbxEU+fXgA8tSgQDnXgokdY9CSqlBPRTrWB7vrPfuA0puZ/F3X0vM5pu2I
ZqxuQP/Jp9iJt+EQD+4H+4CcIDztMAyWEBcagnOyZRumrj0GnnmytbGaNihhC+wtfHVfY9CysqsW
vqUUvuFk58nBiTs7Z43AKfMMpNKp7pLpiGD5CLnHTDAsrGrrMW7KVDvcn+SliNyfNgm2bMvP7ZAD
rzIwkhy0k1YqtPvsODi6gzEkWz9t/d3U12vJysL6kUJwElIP4I2C4vWurPxaq4FPilPWTcO0N1Kz
c17VxHAx8RbCMz7WLZZfDx84MiOJ65MkjOtwWLEIt6tc7ZSHHDCpAqDviNlSJVYKv7fJiDTJQECU
PIS+2xw4qQQFJOY8Fqe+ydutVhtorSZmf0jxztwiYqQ+AnONdtizIdX44U/IDqGbarP9oXTLn/au
VtL5uj6UCCGe4qSMnwJQs4+6h647zrvtDtDqqhuKfDHMjgCyTXDwiKVj66vOPmFYdqOKyZHAhDIz
tkMQDccc7NWnLPGDT5oXuVsXG8cvyNmIF5QX3G1YteMeoPeqIsfCgSsRm2ii0bmhqCmPkHdDR9Oq
zPSo107cyMm3qdLi3xgMJw8Gx26/ybTUmHaaIhxlZZ8uLWJQhVB63jQ65qp+bV+MoSQNnNBU1o9u
73ThRpEnkKV79so1thgLuSdCsa5u+oHIvRkx/Tj1ZOZl97OMlOobfkT4/HSa6a9cYIuxpEo5T13p
NjrLInLAOIEYGFehp8PvzsMuecuTtjN+5a2DyeH9hbv09SQjzJI6ajRMZutIiwx3qsDUn8BBug+I
H8AOiLL64Nbq9FdrKfS/qin8cT/o0hAlcV6KDrGE5wWsvDDatq0m7RQiDPAF3RH1KRVlkm4pMU/2
ytZcDCY1Q8GpUMSdr8+mdorRU01xyuMpKp4lvWivOwrk0VBJzJXpXDjKIXxQF0JCCnzXzbuzd1qw
rRFHuWVG7i4G46vyznbFz7LslV0LyfyDAOa305V0kyOA9INPODt6piANjFxJ9JOtOOWOypSe0aV2
op1EGW20SrcPLGltpWO7MKvUviBGcUHSNZk3v0a7avt2Mjh/wkL8xbWdaL8opdQPXHKGsdKDWphV
OpZcxkAjedjPOdYOjwMXCh9yhmGVPPZZ96eoKek1CVV71mesr4lGLewKAkp1B7YECexsV9hOVgwh
EnInSy/U9p9O0gwekPwz2yNr2kNsUmArtmsQLphWeGBLock9bClbI7Ec8u+/O07DxIyAVkX6SbGV
4hVvhDQ+2vqYOkfb7OOfPJB6uqlp/2/yHgvUKRQcaiYwN+UXfxfY8uMmCzjDT5NixbuqttN2r4WT
9zL5TnlS2ySvdh8+BsiW4XRDjpLQtdlQoZUB1Kx1cUKlUXkNUXWyd2XeRfEhtqY0XpnYOSOVjWLZ
cktKJiyM5rnc0aAVKrVCNX2dKh6DTuCm1s5OG6oGmTI9kaCFh06LAac3afOk6LYffg4KxX+inLIG
/p/XtvktkCYBYfJf/sBj63qyHT3xY7rgyWvoW3zrvGt0YxNmQ/g1r6bhmVuleayjsUA5wepBI5gD
dIhiqH5Hg4VEJMpC+RYwxRrl/zaDQgqKuoZE5QJZmuPttAqrCdtsqlcPi7N4E3oFaQXKMZ8oC7dw
AnvlW4xzwSYcsZlduffezsbrlIbFx2NWOtmx6+YABbQV4gB1toZFX/yBBoyxVGCan8Az2sdAi9Ov
WZV1+0YANbRav3rqzahbOWhuN58jACzAjpAIghuWKVpwWA5mzvBKQhO12yHEYWKgOvIFDFLkbhxB
v6suVbGmBHR7wLEeqc2+KddQzZ896DLoLV3kFv3r6Ondn8lxm0es7mrlBzoIXMGm4dv+h28qmtAU
r0jK1TchgesVaIwpclhN4JxSXzsGVSzEpm6inJ5F6nxNp9JbKZDeXhjyGYkoHaQI7oC33fnueAmm
sG/g79qIVjT5n67rTMqjlnfusSL9dv9cud1dLr4m8C5kPLi08+63kfpctllcfUZDbXpsjSF7bMvc
jvdun3pPRuL1py5o1X3QxHq1LeE1/TD1Jshhw2vhJdDH/J8w1vJmZYXLzO1qgYMxgmqk09qUbLI5
sEpUXtmAgqo+p60o/9AyHrDwo5WRP9wf/81qkjJgvCNBzUmxhHnjunHDzNC8dvyM+afTH40sYMcY
DU90s/azP/5kWYf/W8RZDuJFVoPR9zB+bvFBq7eKYyQPnt/Un0LU549hKI73480Xk5QjoQEkbYC5
sqg3XC/e0qoVvPrC9KXIjPiRa1l/yXXvpAXxhx0v30LBLAWQxx9UMa9DJWU6Zn6Rpi+h7SEpa6R5
j4tGkl+wqMFi1GmsXxo8gXEbawD07g9zfhzJ2HROAFVQ38ZORbuO3dbmIPrWSV6GgZZUCHgUd8vU
2fhWqxUgoB39TwbJ+K/7UefL5y2qPP5YpBDR54dRnJWGC6MweRmbSX0WuXPWjDpA1n761KdFvLJZ
F8dokwLI1yNvaPn3350LcaTQ+zWb9MVSe6wefZpFYjNiwOHtC82HOVz4xhO+vHq7kn3cBubFQxmd
lEA20ecl/DLwkjA2hvQl8oLxyY/yH21bQqwUqac9hPEQnnBEHj64Ndn7VPDJmaFos3bnTOW0Azxg
Zn724jvSBzhPdLc+JKEx9LvM9PSDafd1vvIAWhoo1ylps2SxAuO6nuGu9D0RqWH2AjpQO+hJ7T6o
Oq47PqZLrziuJ8CD+7WgtzsUtRFQHBCmpGzZvGLnB92IvHWRvZSjXu+7cNKMve+300tUYdv4wYOV
lJVkGSwQNjAwsOdqOHUZelh5me7e17IePVB8d6JNkqrDRyv8BEKjgUgc31ya9mwqS13z0Mqt3X3g
cZt4o2F8xf63w6MJpyGY0Wsqi/Ot+BZPlpToMcl38ixeHwlN6Qvb3Ud5YR/qjJWZ5bxfe70fttTR
PibqSPeS4clnByOjyGHMzhuNrpYTKMLdJ05R/gyVpoR4a4XHAOzzSjY+vwvfQqECCvofYhAX9fWi
1GpQEdQ9UU5PoTHnvmi2GZC4lSRnns/KBQFrhGoKWpwuvuPXUcyyjzw9G9z9gGfwxkcgaW8EqKsL
LUsPlsJLI3f76UiCIPb3D9Hb8RGZchjALR7HrM/ryPiUpcKzOnffSWavhZAWFl6+WNnaa1Fmzwjh
u35bto275xzTMNRGqDqwAEHcH8vtKpRjketP+hNS57seS9xrepHplYuAmypt1npj6+fBeHDMpt0j
A+r+i1FRjoI3AZiQKvxsGZLUlZWBY9a+nuzoEE54EYo+WXNKXxoVgE/WObxvbJdmUVRPLaoGKNm+
mhzrIaYaF2wqkdn7KdfHvWWVmMven8ebrwXEVDKzyElholDbu55H1UavfWi0+DB1Tv7SWGP5EigI
it2PMj95pR8PuvjAcKScDJjW6yh+rFmNHmOLU06i3KoWd+gAcXXvjKso07kyGswlKe+EzoiUVeLV
Nlt/ilUoSi1wF6n9MvqRQGw9wltSpm0KouunkbbNK+d/uNdrJwg2TW56pwbO6R8/rVt8SSgLr8ly
zi87+YvICem+Msf0m2ejL6YEJITXxwc3qNPHVK+zp6EIsh0sTNrd1qQ9jfQfVw6zpSl/H1Qutfc5
TOjnVSHG+EClvTo0WuXtPAVT2S7CrffjX5citMQdkEmQvFyHMitmVwkIZQR5SE6I5SGOvM2YPXRo
xhb/IhoAHjIz+kQU+mbRWi9uFb1NQCXVYZCwPdgqW/Kp2jrQ8y/XSjQ3W5KPZ5IeyS46jlLz3m0H
Gmps0iw+lPiOf1Z5xWzVCac++KL5IY3sfuVgW/puKPsxMkpCXLFyw777bj78z84Q3AKjUQpKp/2w
10M725U+Wdn973ZzE1HhQsCK/9gITUAsug4lAkP4mdt5eyOzfedHp/GSeDBh0FePRkJ7H2ps7YkW
m2QTD5Cu7HEluv8LFgaLlgkUFzT1aOrOX4XIeOi+HbXKXni9+durrEjbDalevHpmCLfnfrCFL4nk
LcMknQA3O1fxU/2p515SySTifLBwdA9x32jsAtJtRIXc5SFVTcVHb3vkQnmiwW1hc5DWz54SWRI3
FL7r5DD2qb0V6dTsil60h4kG5Strtt01fhVsp7jwV4Y7/7q8Rv93l/Agpfc4b5M3noVpzKS3zym4
k+koAS8/QxfVidCxOig2xlS7W0uk1XMUBxR07k/2/MvKtzDSR3SMKOBiTjdbWzCbfdvDKfBZTR2n
gtLulv8AuNL3XavpK1tG/rve1zDeYlEhhGDIw/tGThakaR2nddA9+zXWAvuqSw2NNsdYPiZ6KJqd
W8ZR9NWx/P6xwQze/kTKAEr6/oDnhzw/QjJSZAVAKkrP81Q9UJIY6dz+uVPt/MFzhf/FjUbnK8R6
98s0KM3BTIX79X7Q+ZImEhRy3m9ycTmUKa93cMOvmeyiHp6DUh2qP3Ueu4l6gKGsN8i3aFPzK+MY
CV7/b1Hlr3p3RDlxoAu6SP1zX0VT/B9tshNz14+UBs4G8oX9lmd1//1+zNv1RKcTkAUPKs4KHqrX
MVUlNztIgMiBK/X0P5ydV2/kRrOGfxEB5nDLSZKolVYbZ31DrL1r5pz567+nZeAcDYcYQntjAxbg
Hnaorq56g33Itajv99gkJYprR82wBe5YmVg0ycn2uGQ4OstHVV9i+p0PzuQh5GeeetScviY693aP
Jky566Y42kqRrvcPoEnEdyjqmGRjy2AsISFW2WE0e8pMpEBtqB1Kt2pa5V4OZMm867kOntASdzaa
ZlctCMEFpuIAAY9nDwzCxR4Cz1EbfjQNXhso0le79rvOjbLIUoQfwUfVrqw7pQcu9tFvfDM+1nqo
fPUlw0rvY1j8W+Z011GLzI3IodD2FRIgizcKMvBtkffh6FVxF/zAJyl4SAr5dzcU0mcOlfVMRyb+
xHW1ZYpyHUREykhDlsMEMmSp0TzHXdZUUjV4wPPHI8SuYB8AdP9WGi2SWmEYvww9VS/dn5tnSTER
bbi9wVc/nE4HzQYB4lxyTPy+V2rDYhmoa/VAFkwHO4qqj0c36Gtz3oVBlH6rtCr9bU5N8e324Cub
D9tIRD/I0AECLtWEQ0p5nT/y8Wk4SwfAccmH2hlV9C+mvt0PKBPiCSbXG0/71VF5xIn+Hq62y0x9
pBNAP8kavBApoMOkW5NnAZbYq3ICs9bW2vxEzNyCJ1/1dNjw9BJF3w2qFuWlxdWUKHJotJiqebYP
nmByRnlvVHFUwFEInY+ZP0aHvhiDo5EYz5LI/BRQ8qc/mHD6HFxZvGOvhOTouxA16ct7Uuj3P51Y
+ysM5TB2zTqTPvlhVH1qpdA53h5UpI6X9yQfjia4eIcIVKBYjzdxW56idlZae+TCr5G3oSFYunkb
+r9uD7O2rKSVFrRF4JW0yC6Hgb4ummIpHcNmrIle1pS4tizBYRzVyAp2WpMozxNuo+VGHrByR4hy
oi3iGd2M5RHWp3T0kyhjF1tlefSz1v84VPWXvMnyjZ27dlgZx9QhhPKiW7ZteSLKndr0oyfQXV8a
pFe/4uZi30lBqg5Hy5q650CtHd5egFA3AvbKV3LXw5nA2pJQuVxFf8bujprt5Km0i3GsIWSofVzU
D9qMPNLd7bVciYpUZwW3hoIpqK7FVY8Whj0HUTN5St2rvEFKbR/qrXrPE7s79VH2S6Xi+q85xl90
LS7/uT34ykZ6LYLT9ASWA7PociOZPOLnXrFmT+/9yT+SU3a57EZl5Qc7pNOc8DHvo07eW0M0b+nz
rKwwlCIAAAqnE+ju4lbstLiJbZS3PQUEneSCcg/nR32eIs9ubWoLdYwFrdxKwL7jqM+3vMdfEZ2L
s0pYxDGEV/UrQf7y2zs98bFfk1hlx+4ZKXcMaR9oRt98yNVoxr1HmtIi3FXQwPNdMFuBfJ/PSlzu
KUCY6i6L47A66KIz/pecw+b1kigt9p06WHK/cXWtxBXMVukjQksF0rTMIObKdlCjV0dProfpbOu+
vrPkKt6ie63kZNjS4AGCGg6Reymb0mP1bihhNnmUFmLroMxydtC1zulc38zi/DQa3ZZN+Mr2t2mv
kZMBhaUQIHbJm4iJmnQZx+o0ew5lITgj+Bg+zbElP+X03J7bVgngFFM1ru4TOW1/RjWSmPvbh2Dl
uAOWhp0NtZIKxLKPoGe5I7VGLPMT+ubYyEkXffHhK1RuaKCu/c6qESOJyCl4nMQWXlOXHxxPDtaw
ciZ7qVlMH0qtw0F2gtWk3OdBllkbYXTtgJPyCElVMdoS1gxgJEr9KJc9WwuGUwyw+1MExuObrHXy
3WiPvdvhQbLxelkMKpiRSINyL8FA41m+rEXmMNJ6f56l71E8++G+yh0ZQGGFy8qvAVJCiU+5Wfmu
MQX1VulqmXr8N7aIpELmTRDRLqeXWBOrPbvqHI99f7C7IN6Vsm8ci9CXnDvLSKx/K96ZT42e1yeZ
uzk+zGYtHW5vqdUZePMrFkG9b5qh6Rv86iataIa7VCtH1XUiba5fzCgafw+zHqOoENf6VpK92Mz/
fT/dB44UyfaVIFjqZ7ggJZr0ncJkhrrbpGsvTQkoEPQOJm+3P3MRwl8HgyAtHhGie7QsLhmRIVd1
MITnPqpr+ZOs5gTyUcEcdM8mC0i0ieS/OffDKS/zZgsPsAhX/w1PNi+EPhFqtBcvVms2SuBpVXD2
a6zrnDKLn+c8r34kTl5/BiyVmxuRYhGsXgfk8Uj1m6YZb1YRpt8EK0QmnWAorAB3g8Ee9jOPnEMF
+0zbtyATYFXqkjXu+9ie4h1FqTLZQQqRtppoa0uMCww5psjE6GJc/oq5KjulmMvgbKFReTdojr/X
psbYVyZF09sLvD6UcPkGKgs6Ufz9zQdLRsr4sxGclXFIvtWqEDdRndF0lba3tuCXa4ORMgOR45FE
V3eRjGgKrGazxQ4V18XxA31OnZpe2dTY9qmZ3WwkeWubxwZ0JeixokG+mMVWoQXY2JX/vczq6kXH
vhxniESjwTVITTAfGja2dbw9nWtj4vRKLEZ3BCmLxXSqTTsGhVDHMSpet4OlJvukLO2PUzgEbuBP
W1qtazMqgIbCqwGluaXOEED5IAV7IH3XwVy5pWMhepb2Qf7F0cN0y/tj5XBQHwOVI2TDaf2Lj3+z
V/QavUUJb7vvmC6HtAqn+QH33OK+m8u7ZuqdL1SUrKOWSAOPlWLst8j5Kx9Li41oJKp1/GuxoCVs
NrzHm+DcKlN813RT63UhrOpKr4Ds3F7ItW8VWq3Ag4h9VNYvv9UAXg1ctJPgxRd1/mQFkvUrbmrZ
v58TGUZCN89ysRNZW3rIsbLu91VTvttVjHtWJAbk7oL2Btv78lf4wZiNaaqwnUplOKW1BQacnonl
lmPbPSh89xa7e+27RaMNjC4x4WqOsySS6iY0srOu9v8GVjZne0gSjrZrCHp31ixFz77lpwff1+y7
Wtsafm2JhUQasAiWGBzP5QcHKmXnNPJxzjF4z6f2gOZxOOs/cyL+r9srvDoU7Wh6xTJohSV7ybSC
rtGcOj53Ed3aHbosWCYiqUnJcJTT6n09DHGxANmDQkqGRoV7eZPp6hiPbY0bXjp3Wv2pKI1M/mjG
Zjl8hYdhObvZ6fvsH19RmlNtAKF+uf21K4EJwA7VIEQhEQ9aJqWAMnw/SO34DOxqgtOMHu2/YEX1
L5bWGP0xM8dwS5Z2dYKF77vgMgn8zuVaUixlgRMpPuu5OY07c6TeSaoG++7Zj0flr9sfuDaaKIJR
f0X8GJDo5Wh+i4nLGFUJBk+jn0GtqXjQPWeZnal/R8Ogb1wu68MBfaXSiXDXUpw77TLo/7IVnwsd
Vyl3IDLm+7Yp5rvKKmip/snH/f9oi8jrq45fKEEUn7U2S+aXqZpr34sKx/hlt+F0eP9gtESEM5jK
bC4/zYijWe8lLGDzMvHbT2OcxvZuRvFSe1Fbx9/qX66kmELyDL0VEXOuJB0A6hfSVE/RGReMPnON
Eo0TNUd8wM00QPSnYLCdQgO+1ze/EHId2j84GVD72DJCQoNnzeXGKWHdFkFpJeemqa2fjTVZJyUe
kkMhNdoLDytp62pZ2zoA8YUAGpgbGnuXA7a62UVqZSfnQanlee8kUma6ahj2wy6Tq00K4+pwcHMA
+Qh7yuUd0pdh35ZoCJ/NUBtwsqsVFHUa2cp2rT3UG/YwYrLelFxEmAOqJ5C7OLcACl9keJPfNnmb
xunZ6Qa78iiXzpo3DE20u71HV8KZA2yO4o6Qf74iDtMopqJfadnZz0YzPdJ1N6jyR0M9HY1KmueH
wkr1LeGw1UHpKtCSVbGEWSZbgxZaVS/8ArvRz5GqGuHcu1I3Ds2+LRLNPCoImW45Aq4sH8123ve0
pSDVLF8kAaJzhlrJyVky6hAHKQUCA1YOVeWX0d4I83gLe7b6ldxVlEVR7ESW4nJ7Tmo9BjNd0LNR
TcMPJx/vpkDVyl1ZKVkLRWVot155Im9bbppX5gzNSZy5lo4wShtQgY365AxmMP+kz0RbKBqz2e2M
iij7AcarqZxkubPeiSN83a7YuSkks2AWaeJdfus8mq2NBn56hpqSVUejbKeDlTSZ9iGdMfvehaOq
RZ0blL5s72op6+1vt/fx2urCLxZPBkdIqYu/v0mpEfjq5TQws7OaJcUvu3ekD2avmf5uHKrx9P6x
1FcLOZGB0O6+HMsBktZGfo0FYlAZj5GS5195Dvm+G8vtz9tDrYUBDI3IIEl1KE0twoCkt6QiiJSf
cz9Qxn02tVZwoKu9VWFemz5AKBT3SI6p7C1CaVGb6qC3Vn4OQtv4G+6pjfdfl++LOMey9PY3rY4l
RJ4ohlCmXWJOs7Q18U92srPdGOldjLT9Rwx4LculWbPlZbA6FtETiSWhUrd8KAcd+mhdrqfnKqE7
f58kQ3Nqc0LESanD/MvtD1s7fip5moBmsg2XTIh5VkJ8GjGRTPrYxKBBNmg1BelzMuQ63ctx/F3r
2nh/e9DVLwRHS6eUfB/g0uVmpCk9F13Kxq+TRn9M27T7NRk1mBqjRU5of3uwtZDGa5xeD485WjGL
Y54J0QVFZufHaZ5apzrXssmNaMfk4NDUAJfmXO664+1B176Qhzm8MwrPkIcXZ8BBH1eKdIwybbku
Ind0UKcBgWp7ZWBt0ZNXxyKZAC6vUAdYAmeo+5mqP/vZ2TEGaKSmXcSHwhhw/1G0cIvQtzabyNIg
14H8L2d78WGRboF+Sk0E+ECrZEeth+GNkk9dH5SsDu0H3sTv5NG9xum3Qy52i40+Uol1Vn7OGsns
HqNU6//CWKiudnYld5/ApL3f5lOl8AVkkaAM22pJ+I6rtm+GtC3Opox9UhM645MvRUrs9thu309K
nH++vV1WZ5WHEkGMBz+SKJcHwpibuVScrDiHVpidBpbTNc1I3nVZ3XhcT1vgsq3xFqs4GEGW6kFe
nIeKa48vZBGpOeq/yb3zn6lS2httkbU7gXo9ZUZgeSiULGL11LBdgqYuzpac1dm+Nke13DWFXW2k
hmtngQxBCESjasy/LyeyHOlmYXvCRNZd9QMYl3TXBFnx0k7O+/RPXnelUM8hgcALhfvucqS5FSJ1
eV+c8W+L1UMKz/pnlYabKeDaUglEO0BTsPokSZfjQCuK44j4cY6tOnjJisr/HM9NB6Ro/JRXtbZR
qtgabrFQAyo8SL7Exbm2hVFaT/fMLXJFKij8q0G5N63mD56cCBmCvRO7X7RsL7+QvNmZO1XPzzXP
Un1vxZZ2NH3Ktp+NWk3sjetgbSdSk0ABF1SycMq4HC3E+SkJwqFASNywPsZSF9VuUpXGxhW38rAl
NSe5FC6SCLwthhnGPvGbycjPHXLlvmerodyd0tKsTiUvl8eWPrS/q/2wkNHxK7cEd9dW8e3oiztP
thqRrtikRrMmvwRFEjTHLFMKx00sAddxBGb3dghbm1cxoUIsRnQFFyEsr81UzmIlP49dFg8nVVKG
6piD5fyjcXj5Ib0JZWvZAazajCI+T4VzpuRS+Y8TKUP50aH8s4UgWJ1D+gdgF2H1sWUuN0psjVMx
Rx0noYoy6RRm9YM+FjiM5NZTWBT+luPb+nhCIQb1eZQnxd/fvAbqcvYlXoHFWR/9vnLTwS/2U5DO
d3XVduYuNJwtqYbVPQp5GYA1mh/06S5HzCstKatGKs6SNNQPdjE3uxydhX8BVmknTmvzgqtTej+q
3Hy3N8ta1mm8GXlx5OsWRt+QJuV5BiRykMZhukulJsPDPA9PM76C353SlzZO/uqgIOWFbBW17WWc
KQKzDMK0Kc7QCnHQluAsuuVgJ4DXaa/JhPFuZw/61pW0ejDAP/BOgZRPretylstkKGmRBwQcm37J
SeoSyz4IzYqNq2/1896Ms1hNZ5apSMQmSctQHcyqj/7B5U2x3UmnG3+I0JP+kARtu4FAWLtwkZDm
fgJSRX69GDXSpw4FDvF+mDNpPMUjCKNjpY2l9hjJsTFthNXV4TQsIETlnifL4lDyami6sXaSs24k
qvQ3jkNd8kHujNLsXdEmjn/c3qhri4f2PQA1oaiGzMHl4rX6yN0btjmifxj/uIqSkhBWNZyj0+2B
1k4//QGhqEjRFRbq5UCmUhkFJsPp2UqK6O+2wN7+rkABND+WiByiqmlo3d0fDClefhR7aXcv6Ryz
OmkycJXsjH1SFj47BtpU//aF0jYPQYvo/y41Iq3eyC+WMg6veRNfCAgDuPa12SPN88qSI0vCt20O
jJ/NjOrOkWwqU34rel/M+0xPU/XU9ch0P6dDqljxTqlbzUhp9Q1h51oF2ounumrC6HEi2ft6e1bW
dhjvUsSThG8sRfDLhWhaM+hgCbLDymD+nCNJ2rtTnE73QeY4n2+PtXZk6QshBcAqUC9Z7GZev20e
aVJ67pBSrfdyGJbDZ7XVY9+VqcTvnCT+y7bnzNwYd21Xw17lCPGB18iKsKUoXGkc2r7uUucbAP5W
inYKDIgt1Y61bS1SIJDRQil2WeLKx7qV4nLKzo3doRetRv70L364stcmfv6X0SjTxjla+zRqwqhk
0PznRbW4Way0QP1nitjUUtaOL2E71+mpLuz8nTSz130sDg+4TtolV2ARbjBjTnJepW2SaqEL+Dzq
7mwZEsexCafB3rgxVyfSEExumGbX1Oqs7LHtNlGoyNtxPEUQhjx7xkLLjdrIsnZxOI7+n0wlXF3R
cKeUtTSJqRM04GUszs5KjE8VDFqfboiOZNTv26dg9dMEb4KEjj25rK0lWTnmacvj15TaiPZPF2KS
GWELPezUdgzNfYwexpbRmdgHy7KzmEw6MAAUr8r5WaIVyTRopKsWVg+GHOcCBTk3e2u2J9R1UZd4
RBnfv8vipPyIgGD59+2vXjv7PEMoxvJY5aW6yJdxwCG60zE4y5h+R67fykqJdm4boERYgrOSG7OK
99hsmt9uD7w23TDY+XB4OYS5xQmJJzx9IZ5wpRWSfCBZVxGS6VsHQl9jNF8boGvzRpKw+q0kXDAV
BMdrmbPLZan1Vitl5za3hviYOK3lPEhS2dU/pXgO611Yt7gBuVnaJVtJ7vrYRAIBYiMiLOa5Sktj
EFouZ5h81Q/YoZnlYSEhEDl2mv8Y7bDR3F4DQrfRDVu7SGgq0PNHx/la802GZWJOUkPFPR6GHrPm
BJqZbRL4PqF7F4dbJeolD+k1ItHch8YHiA2K/WJhywY6kJ3E1N3rQflmjOG9PqhU3eVuDB5Dq07+
quM+fIhlq/6mJnnwyMWUfVa6yXi5vcOup5z7k+rZf51/LpjLK1SJxsKaQQueJb+pjqkmWWC+szhE
1S/2a7cEU4LiljM2H2+Pe72zGZfS5Ot1AxNrkaz1oC+i3rLDs2b15UlNdT8+cHCNdpdG3SyWukzu
bw+5AkgVY4LrpzEoNN8WV7gMMbHHbTfmpd0mlttbc3qnUhQdvjqSVtcurSXTehhhWIJ285NfPBMa
J3DVeCy3VD+vQxo/hQcABsw0DWBwXE67ZaFVbXRWdI4rXjYzwnO/S4D90UNWYSty8EdzbE8SruK8
EKTM3hltolunjfkQ33sZV/kRUKBQW6NKTN398kdElAZyI6Ohb8VksKpUF+0/udYZbpk05sGKIhSI
8NqO8TOQp3NkDvzHNMjiPa8UtDQ2bs3rbEAjdRcmCgYvryu4cKnObV3UY3ieR9tEX14vlexILQ8v
l9vfvTqQoNGKtillwcXZKyYZ3BLmSucqRCYXI74kGo6pldZbuJqNgZbXRq3WJlyrioE0p7qLKFLE
BwtF+HJjIdfOEqgdWzSBBbFc/P1NNQIMu5wk9hidm0Sv0FYRBP+TPkvWcKxMhLOfklSuthw6xeZY
bh6uJEq3mETBQ14c4IpWrZQHanQOkPMPPSSAx78dJQ2exiIf0xOoinB0tWHuT/lUmcnGGq4EUNGy
oTptClFSqKSX36xGBtTqqsKJr++Kb5YWDo992AbGcQyoD7lpE2r6U1DE5nyIqdbqrjL2g5mjHGYr
v/NSbqv97V11fYXwg8iIYCoJLOCyN97quMf7Thmf48HIv6XyXNNrwT/sYGaco9tjrW0seC1QNSgy
EdLEb3mz4GFTKo0yx8m5RdJv/IC5gprfz3U9OlvFn/WRTFGlR8XvGl0Z9X7Shg1fFejmtC9By7b/
pi26UhvPnLXpI1emfge0gH8uYlGcqk1lSQngHjV9ksew+CH17T/TPFl/Emcwv6SFLw4ClZDLyUt9
if4bnrxnfsaQHrTQ6XB8py+wBWtei/EaQsQcEdA8CCJeDpSZAOBzi2MZhaE1fXKKIY1+YgcTxS4G
emX0lNhh76OsI1fQy6Q2eG4H099SzFq74N/+isUFL2u9rAKZiM9t28holKT2dMpInPftUOsPRmqo
UEP9rt/d3qJrw4rgYKEQDq5wCdiIaeIaXRnGZysc8mQfBIF+j92F/AWcVd24c4cc/KOsNbN0vD3w
2kaC9QnmSPhdXPUMom7A0btS43MEMN4DTEn+olrDZO6MkczgT0ajjv5aggCOu8hYnXBCZnoY4zO2
P+mhmkbnsxOVEyW8Mdo4IWvbiegOZksA8681u3tkAY0yidE9DH1A3epYti7aTXG8C5rAUHeNpQHC
LZMkjdwAGVl0YkLd/vT+6YW/JB4kPEkA7F9u6lrpurlH0PJs+5iY7OQxUsqXIosGy9V6lNE2XiNr
V5tBPvCflwiO2pfDqUg8tkPKFVpS6PndG/K3AYbihzhqza9guuON4dY2z9vhRDh8E1iDSp+UOcuw
IjW1pD6MFYDfl3KegVfwuI22brG1Q/JaUhKocZHzXA6XNa2t1koRnM1OL9LHTJX9JqFoJrfRqY4d
6S/LrwbjEEq1Wf7BxhUlCgAd3B9XpTOuwWmEDwVE3zCHT31foPHlSGW6t3Ms227vmdVFRFUYcqdg
JFwVZqcB7G3NWGGlDDs7UAyvKjvZzYY43IfWaL27gS0oFjLYbQu3o6vcANf1CbMmKTjPup6P+zAz
A2cvzV2wAS1enEgKVsCzgU0D+0eaBMmOy+UjXRoLJQtlL0Yse9fUjv7QlFPoKqWaHTilYJvJkV4k
Oyqffa0KNpZwsXtehwcNJEwvXpXhFsOHgxWScyiKh8KX9U/WzdYjsovhQ1oqSrFDviIs9uYkRLbf
tZyv41JMgpkKpZCq2uJesyU1DJK6Vzyz1AY/ouU8p91TDQ2exqVvS62+U0sr8v+9Pewi4fxvWNjJ
XCcUnwBcXc72qOFmq0qwXkMp0fbAZbTP9iTXO0Wi7AQFMj7UI9KdWjqmG9WB5cNRDA1YFtQO3CQi
6lIi1ZCREoyHZvZ6Q7KiXSd4qQ2iO7VifUmdpItxQ6WL9aMFDhY+BkpB7E1oxQGM9pV3O4/892t4
JlGeYQcu8Rl6rsNO7cvZC/MaH60E+xFqJKE7yeWAN33duoPc1yeg9M59F4Pg8AtddhstDDc2wjIJ
/29egBeBdYCvy1m7XBJEd4PYNvgludRXP6fOLH+OySjtmiaI7qJp1PaWZBaSa3c1EnVzNBUPTotG
kTIE0F1vb4+V00CAAcLlUMExrq7HEKxCbA8qawSI8c5A9urAc2ke9oDVyyc1kWnn5XlYbRzClV1J
ZRAK8Wu4uc4mQ7PIka6dvMmRGpnuRzH1u4Tee3AoTDs34B02OBnZ/ljuY11BkmvjuxdX1usaAMYQ
dSRBQFp2SjUJ7m0HetsLJ1k/lv5cubVNqdvOLGXjdlz9ViIewkRCSW2Z0OrFWPfoakIQx9TPm5qY
GhknsnQHAt4HtcHDzG2mOMnoRWtadbq9wKunEMFejiFYNgo4iyeClBd6I8kKK6z00a7XJ+NJUZKk
cO2gjB5Gqaj2vJnKZyPT45dhRLjONaqCItbt37E24cJSDTEVUIpca5ebPpWLSjEasel1BXudfIr2
QTmpLkBWaeOTF6+v17Wl8YZ0KixFXizq5VAaEvQdBRzZQ8lEfanMtDmokaK83P6glWtMtPf+b5RF
jhVUNZrHLaO0Zqp8b8fUP+eWah+V2gZGrnT2Zyv303vLrOq9hhr399vDLw8uDQu2KP/DV7wZgfry
I5FZiIzRnicvqX3ng22l1Tmpxvi7PGVRzE2iOrkLAUzfSBKWX42zhYFFKY1pFDdgsS0yd1isUa1C
FPDAXc6k0MhgO64WVdMpydqy209mVKJiVlafq9bu632a8MjZeMcvt5L4DULbgbchUjVXMctRhsaZ
EsXyJjvueZEhSKrvlTpGQhlLceud6SbCDkBk4ApRqEAIlWEvZzp14LZRbrS8ADmNr1kWV7us8TPP
nJ3hZcLSjZqfvcVFFVnImzrRf4PSjmeuWWZzaTUU2F1c6nluewni3juntCfDbdvW+lzoSf0EhcBq
Du/dUHRpICiR/LG8HKLLz6zKhqULS9ubfLpDctd2L+Eo157RSU20r6Wm+AzjOJ83boLrfcywr3Vl
mCfYgi2GTTqjMPQ0tL0gVo17Reuw00TgwXnpwk7dZ/lk7SbfGrfC0TJGsKhCyVxQQQWDeok5LLTU
hObqsIdKswMfY4WOs89MHZX829O6slkZCO09snhIzEuirV53fhvATPQyC3UjeJ7dsfIN9T6jQ7IR
ElaHoi1CUEBQ4Aqf1hSVHjlDbHvG3IUfmtpQKaVV5W5Qg2Jjs6wNxX2G6gyoCpuK8OVmaahHWZRo
Ha/sjOqDIqfDEY1x4/vQW1veLisngW+h9kpXmL6wvri/4KA7sHIzx+ukoH+uZ4vjB1/QG/wg/NiU
o3N/e8HWdgZwBXgCNPSFxPLlp41KARzVqhUvjpL23LRz8o+vhv3GBK5tezwK6NcBrwUburg9KDGg
4UxW59lWgZfolDUNMs5Wa9yX9B38k2b4+anXInvLjFyszCKwvKKGhZjzqwbW5edZftMHapdoXqm2
yuzinDQ96Jic3DWGpPg71P3VU2bK02OHR6e0840s3Aqoy4RInD0aCdwfiJwwBYurq8jZO05gqt7Q
VTpFLd0q9nVapMc6G3sAamZakiXEUerOaop44+31XZt50DmqivqYyvNksXUHwkGl64HmWWGDQdBY
1nd9zgGJpLD+PEWS7TZYAO5vD7q2qURkFR9N43B5XhC2loABhoqnwXDdR2hi/h21RfXj9ihXuR4z
i9kHPQ08FhUBAb5cXDkv7ND0I9XLcyd+yFFAPJhtg5WK1KoHBGwtdOOl8qkKsF9N22ku9k3kbHG+
ViYYGyQg6tAKCANXGhEGCMs5cxRvNPReDw4YZzb6DqxFpuyyURuT9tAjDhmou6LPOSO725Owsrvw
BkV0DRqjYV5VhyKt73qzkXWvG4LgQ5TZypegaK1jCLKu3U3zmP3WrFza23a3Jfm2EqqoKQjlvFcq
6pKBxn1SNFNS6V4UaU1xB7K2M3ZNojpnrRmNMjxU7SCrW17iK7EY5AprDm0LBqy9SMn8oHLkAUiV
N4IoPPjG3HwSiCh6Npp5d3tuV4IH7xjeMqJGLZTtLvcXnd+gHMpS9SQtzotjW6uDue/roNQN3CtA
0u9CHhTG86BLefS5wgLyPh9Kp3z/aQLqwOIy1Sz0cp7hvNdkR46KKaKTOm4b6enBtkp93thKK+uJ
fRrUJvzO4MQuj5M9Dard6JHmtZET/FtQkKrd2aiaQ9DYg9uF/VbvY+XokIpQf4dhTKV4GZtmGyhX
oeaa1w/y/DMdEjQ2m/kl6kv7hHXH8DjHTva+MqPINMGyQzvAGISBl/xwdDA67ABDzUsbnDTtodcR
88ZwQjE6/cDDeMthZW1S8e6iAye4QNQ/LvcQAFCy1x5WRxTr0d7y9XEX0fbYwRlITyQw3f3tPbsS
Dyhu0NlgOCQZHPF73hSnE26CGAUX00v9Hj93F0E2Z/wRhpPdHbCbVMbgzm8clFThyYbSeBwA+W85
KKwEZiT16DE7NAAE5lIs/JsfAW6iKMM2NT270u2y3CmZEpZfh6yzSDHqqJIfjTjue/XQOnEef0GV
GdDxrsGVu3NTf0y20t/rSeHZhEwRq09b4gqJPzoIAkxFZXo58nXpISia7iGJjX4XaHrykgAYe7Gb
xPlma/kfXP+MjTYGhGQqIlc44LGb4dSyubwhnftxx10CQD3oisTaSXJR9o+D3Ub9jvKbErgNRjK/
b2+I63jJZkexg5sJPQ2q+ZdrMattoUSSr3uYmha6O+fZcOqz2YzdStbSjVB1HTHFYAIWj/gD6CTx
Y94ufKxyE+q54Vl5NB3sOMyPSRVad9rQfCYB8b85CME851qYn+auj/ONCLY6PHNMuRPLYSr7l8NH
XVQa6MDoHuNNj8i9I1OZGf6nIVRoS09++RR2eE3sBystR1dveAFvpFursw2fSswCkXrZdHcAOVrW
bHEdG1n2ZZLTT406FPfROG4d9LWRDAZBSx9FURCHl99az0VcmaGte1IV3kE69/8JIl0+6v0YvrOi
BzRfyBGDlUcngZVdhDCu2yoH+mSgA+005Uf4QoD+jkjyZuPHLOzQk9tjTOickW2QA2+GLvTt/VtY
yIlw+SEbd6ViFGlJnBqAVLxkHjSvTpvxkxxWnRtWSNDcHuo6cyWjAVyANzgJBgWQy1lNpkTrit4x
PCkArrmjJYUvSmBq+ffb41xfC2D0qehQF+dWv7rTZzj1pV5Wlsd7OTwq9vgCfawP3cSXNbfw561C
1tpuoXaGVS7hjwrP4mAGJXdh1TGer/fT6DaNxmuoHfL8zuzzcmPDXN/rfBwdUlEE4BJayoZIVWlV
PHMsr7BT8xt9taH2HAQgsl+TPer1T3WAYunWflvoG7ff2rQSYMCKA4el2bYIADZ6T4ac+KZXy+jR
urYh2buyMIydlKVx4ipF8vf715FUifiKDilnRNw8bwJerVWqXQS26YGpKts7O9XS2tXbNHju68wZ
DhWJ+8YWXZtdmIhsH9JuiAaLpeyr3tb6STLJ+MvqY9Xn/R1KJuazUXbp3RwFcrNL7Sh//zNWKDdi
3IMHKlCqZWQjbiagttlBVq2XuxbLAR6sdZI+xlGJi7XRTtNhADbzeezkd3LUubapiGA8gMAAqRuX
6eUsqwViQlEY2V7uS90unFPpEGVhdBwqGakvZNQ2ttHKaYG3auNjLQg8V4l/p8pFo8iMR1HXuEf9
3n4EQJb9NWi2slHdXdmx7B4BZhYze1XdtUYesXo1UZkzS+2AnBYIbh+/pTlVeqy7rC3XrtXxqDyS
ngGLpCV1OZVxn/qm5VOAzNu+uh8HyXmazaz8e5an5ilL+i3PlbWppJYMiFLD7go45eV4kdVjyClN
Ju4Feb5vxpbbOMZVYdQmaUt76qrVSHonkNkit8erDnre5WBxnpVN6gSOB9/SOLZZJH3J7BhtyLya
jrFR1ztd0hKirDX1ewWKQuBavqF8pyirbbT9r1NOforo+AkQGe2XRWAwI3Js+iAO1xVMHJy9wu/5
ZCj9YY7a9N5UJu2brldBcaz9JP8fYdexJLeuZL+IEfRmS1OmvbqlVksbRsuBIAnCECDM179Ts5p4
i5nN3UhXXc0ikJknj/n8vy+l/5Zk3dpcuPgi4gZadnDKsv+qYqmqCUKg9+Z+DWkMI4Bt2+Fe2eyf
e0yPtXU5O655g+TwaOSRaQtewfSsaHS+9j4/6u8bbEluQfX/3zm+mevjK/hfgBzIoGiGMZrczha2
Sf89DxEpxIKsatDnkxTu27xYlqwDPKZ1Ny0Ewc0lG+O1P7yvvqgCg36rlXfYHho4eIEAZ9XWF1Fj
vsH8tMgGM4EH0DWZwVyVrbxQfZmAsTbCCacYAlh0WedcPn4HiRcoF0KdfHi/7XkuiVijqLPFOGe+
g4Aidbqb5wYcm47l6ZogVhp8N2JaG1gyh+7YDzo+zSHelu/Ydqnjk8SppKetRI9wQTjUPO2tmMti
fI9MqnTajiyrHJgsa+QJDENqpezfg98e8qX0h41KSESYtV/zXBH66OBQa04TLGrjH4AWuH8WlG/0
mok8aj4KO1X1ZYw9lojtjhKQHG0jj3E/cwTvwScnDaRhd0KtB/R0MynJtYxFDquLox6Tl6KWiJNY
hDlEN1HiSoRVI/RMgNwc4wmFZQl/DY39atokD7O4epXCRaLxtaLnnVjJHnwtjvx5ItAe38P3Nafn
NN/XGoq2FETBFjmi7CJFE6/XDXGO7huoGY51W7KqcUgbX+bgHSu/XGgNqHfIoNX3rSYY106R2sd6
gAo8YR3WP0TCTIKk+xdrkjT8AdcpzR4jW8BiFhmbK4yAmgKp2E+RQ25deyDZd30xZTmFP0WkFnqq
4a4wPWoDiffJLVGsv1RkW8N5KSEl65GTe4sqSxgSeu4h2T+IuyJbIjSdWldXf8A8jru/WGu7BOLQ
EpPh3VpCrPQbWu6Ni95q62kxWISZ5h2X8LHc2yQLcl3betrIxNoqk5lJO4cd203MxRGI9i01YODC
QHaMNH9sVi/GHhZHmup2zTiJZpCqQMJ7COWG9VrEnbaXFIlc+GthpVzQDhuhcqKPY9CVeqQR8t3g
vVj6bE16KrckXBz2WXCIVQhbiJ5Idlu4d41GdOzUoVmg8jti2iS7Sxwsj09QwBm5Ds0aHfm58nMK
fbHIoDiDZDBvam3bxEs72RbUiCqWPVM4pKzd9lGUd1tTIakzYEnCr9Dq7s1LImg2l11i4PX5dCAp
e/9DxrDQzsXzvCfDVDKz7x3se0H6yRtZLhCGjREupsZaPOIOe4kJ2rCET9jX9aYIyTYUc3Bh2CL4
mrXORE31GTEk6t3Dz4k/qsPPvB2TRTftLcuLvS975MyghdjFY4M5FwA3U2J5ByZTR1B6jlqcgsRy
L+2ydCrTpworztCPx56nD6YoZXH1dYVRql85CCTn1I9M/hwZlgR3Gyvr8GbXQ7qpi/xukna2YSF/
BFUGtJ44GWmDfnaWcYi7NIrL/Yxs2w2sp6jiMNoIcJcdcVfB3VxcZpgCmis8bmYERsd76l/2wsN/
HFESZGzunSJFaBmfq/zPwlM4G7fxbI+5pVkT3bIejioe/4w5i/xnJrhQ7xApOHGnwMBeXgklMr7l
XBHQAoE65cDdwVRsZRPy5mVUsYnvJhBsw/0clXuaXifuq1G0O8fyoE+JrpDkwIoSfAnorFj5c8pk
RH5Tc6gCDCGsLocpNbM5L0LE8pSaIyV3+HKV+C3gAKseYQsaeRgz50uMsyDGabK/DNmWcIJaq57X
NjHFcVyIRdozykytk9/A92NCWvDSY/8ajQp/KavpuFxgUAwq7gK0jjyLXZrjKZlkdFxjsTP3jhek
Kjsk7ErTlSrfxfkoEycvU3rE08Vrkax386bc8cvzqprDvdIEq6fyWJP5inB7C8tNT8WBS0pEWAil
RNHk8wCBYb/OtdzMyWmE3n9uAgUFNgLEQQZS8vrG1s+IumnqrKj3/T00PIciaYSxePIQkymPfyJz
URR32+S916fVMXJ8pJlCtrKtURSSE8oOM+dGlI3Y4QuEsMFhQpqRrjoR5pl382ituKAGSvkVqdN8
/wBTLvZ8KA0EWD+dx+uDYuH2rcKQA/6SeE4TCm3+UoOC9lSVE7BNZNtC7Yi9r9uaDqqHkl9ZbGh0
xc+uyrdgvaXfJoJTfY0xobqLiFKK/Jai4J62a97Qh0OXo8ZkutfrZ1FGpb032IPctD168cU7NgDL
+uFXYcsUxpc4MxdWgKrAUTSXPTkvsvDGth6Ydnk2oPzoV2DMOe/RsXNgk0pA5i9a0NQwrTQSRMEX
D1x7G7a5BvGgZQXjNSwSOYWvi0AX/ShnWBgPy1FHmW4RB0Joz5BnGnVbBBmWabVDG9oapHbzy+SN
QrGQUvsO322KfGtG8/JCYHoQ2ptpQ3MPpzA+DUvk+fSjKHnj77LSqdwOLmOVvYNLad38MPsR0Vdy
NKmBTmM3KrsoVY1N63YNt+kWge8ilX2McwpraUjav5kYcRwPJuRjdD7CRuk0II6DVgKU9pKGz2W3
Yv23KxnjE3Ig3c0LHCxkeOfzlC9IQMDEHDqfM5hUdQ6G9fYJdkuNew66yfwJlgnYLv3KonDIvEOd
dOPbmCfZCY4NUoNetrvpvCH0L30i1E/8HrszpEf2CFQaoUFPbk9kBYPyD26lzQ2as7VHaDASD30K
gUi7hbDKl1lG+Kq8hclaB3oNfOQi0RT/1mmhb5VS04HKDeeWO2OOHf0ZceZ+cX78LemOLXwEgy85
+KmKRAfb1OJHMdc1fRJiq5fzutdqO5ttQQMeI2AaIaIklScQyuFAZsSYAg+FV2SDz2qS7cmqsajw
05AlcvZ8H5NWHPr4Q2sDGVpdE/pTZSN5V5mPQWsk1ZGcKDPrW5aRsXh2a7DzABKIQWT9omPenJEk
lS8n4ytpHtzCFLkkkQFzU1KU0Tu2bvbNZdnoXqSso+bHuC0JbRHIWb4iJUFErxFo7/a3ZNDxJzw5
sg5t3/jiQ4Gv02VHkdzHMTN/FvjdLN2ai/xt1zx7gVdryNtmSxt5D7rz0vtbytY15jFir0Xl9Nyz
RJfohEHiR2sHLzvXeeITfsZtS4qLSHeXw78y298EtgAURQGP6a/iuVRdlUAI09flaEjPczG9jQde
yC6pIvZGuRR/lrrW4zltDPc/A6uy9Y8PECR0vlpKvM2TgF9AD6UCzEUmi83lTzSYpvkSLZLbd53u
hQZzFx7ml4BMerD6WTSzB/RJAkj2vqCZUSjmEv36KKsvKG80vrNYTuZ9U/vctFAe1fGJ4nUNrM3I
XP0bwd3CcNZgPDwTcFfEWc7oljvr+biAE3Dk5iVVWCE+mERY+5FHWFu1ghu7DVDKk+aycCwN0EQF
Qs6zKUmGVAWWlnh9isxVg86nCh4/Hl4iTYJr8OE4TEzPSU6ikqK9a0reGugFXtdldX/neGNHX+CT
fEUgR6MHlLA8bcv6OPxzGH3SYIrK0SbAIDr4hvYBycGiK1YpkQvgD0hxsV5mUz/LBBa5UU0qceGO
Zc0PlE9WDDOqVHTGMs2FsQ1xrKLecqStYVdds+28ZPU+Pk1qycj3pVLVNlgR79l5tjnM6f1UFOoE
KQ21j7tXBhslRHTwT6AmZh2iakGJIxmusx9yDjy93jiAFAlA1jUXktmMf8/yozzDaFaB+sMyb1jL
FrdMQ2NLal8wWVS2z/RSz6BqyiRcUwH3G0yLUHct433M65ngWGdzdYcbBFTXtlC1Krt5keZEZt8c
fWkbJvBEU43dd+rY2MP6w1YdcuwmeQ5IQdNtXpOFfecKmqMTizMR+so44/ul5iOMOeCQEV8dTK7K
IV0VpAazWJD1ly0F8V+DVVUMA66V+27jEC3GOEJoscgFc5V3+msAigoiBRjajQW1d080M200l2Sl
98XoqkS+1COI8Og2y3ya82u6ufiJ5xTvKmziedNnJaY1zFgjrBm7PHdN8eBAAixbusgwdWZUB8H1
s2wHfA2O1D5SpG6NTwoMAfJbJZJvPbiC4LgaM1X6eYsaEjqX6QYhCg0hX5eqBIkPv1IV9Qs4X581
WPI4fCrKPpD9Qt01keOKbU062eyaEKPVnUhhnd1NsDHYWhrvzVtZ0eIbLIr9zwLNbNw6eay63YwX
NTwPEr8OOMaZ6hb8MvUn/K3iuYsMli7wgFoDdI9iya5ZWPMvDAMXkJI9aeTVbxHsjGSyZWWLWG5f
90LxXbfURZBGjHXjWB857+qOC348myUBTyiZHKgN6zym+n7huceFAPvfdgZAOfc+ydTU8psJ6cXR
hWTdxEX+AcijoSdOa511hIlNdhLB9WKYgwCJK6unKofB5jJt7Vaz0sN6jKHOBYYUyn3f4rLNU13/
a46d/NgmSB/bKp/Kf7FqyC8818A6O1P1jDQAkeCPRv9YRDdqQrwWR4Wmo5mjQTQ5WdtUkOLDYiP8
b3IHO7oJjgK+K5uD/VzgOD11guIe6MEa5xh/xLwhL2KODXwqOSjEabbSApRPQCq9zinaffhY50mb
Icn4V+EiK9sFW2bXSuRHfy0VppOWpq6cB7esVQSKXLUunYXJAhItrVlEH0V6j3CZVubLZplquhEw
xkN0OIA0BzPJPkjY/UPFiS4zarPd30SJuR9Nx1PFaMvg6550FNPJ1FmumqpdIzc94x33qi2lceF8
YAh5LpfpxjkfC3ecEF0Li100BvoBzjzItnS5CR+I2cTgZ0cZAA9IBzEeGY/8q0lnzjtb5ctvzGcc
GZyR8uribofv4YAbQNIlklJYNx0NHLwbvycvdRYWhA/HzfES5flieuo9zKA38KUeLHyXHqGbWDGt
4oa0uH138S/d5zIeRljZiIHqiJ81wyXdgy41710FnTKqpRsn0q4Ec3EbuQar09Bsm273UqX/IgpL
2C7ZEVLe4S1bVXcsXL/m+GTJALIXmQYdexf6ifrM9AtQi6pdqGFfxZY629ZOoDxMOzr6npQ0+c2y
2B294Uky9zOQR3wWMpeozWBSvZjMwdlnK6Ppk6d6W7qkXOKoxUQLunthVtujpdTkFDCdPIJrBRi0
tnOBic5B8jAQI8sDd8YCzUhd6fK75ZiydU0cweBb6ncsyreizYqQpbieQ+ZOqKwgWNoZ3MDR7Wkz
NLvGFzzvNTqcOkwYCpJsNiOe8a2FS6F2nnquyz9VdAuAZKmnXbpUEm4CHucmTt6Xaa9vo23xS9A5
+ekWpCU1yiO0Ph63+ckcQFtwm4z1V0m8oieVlai4Eyg/spUg3gAE4SH70Lg1V2gpCoG5HODBBcds
y5BbKhPWImLLZe2cybzqtzR4gn/bsiEukSiHf5DFOAVcT7ZPAuErng7qRLu7JBnh7MZy3J+bL9GE
VlDH3xj1pW1HuRxIeSQJ7PUqMaek3wrOWJ9sdfxU0l3HqM5xKltwppu0Q/5A8yfPOEVSHC6+D5pO
BW3LsdJbW6mDf0EDpCGty+BE2PoS/qltinbAfgF7cQRDwONjSZxc2WU6W7cevkQRuh4hpO0qurr8
uRxB6cUTSdIT2zH9tAmLi7Ev6EZ/oWVIIb2RJvpj+b4Ug1tV+bahKrOOm0lgwI7r6V88a64H4E/+
J0u54T0zGNtaPSH3rQvwadjfwFwm7Bnlxe1PPM7kXXWU9I3OqjYtn5L50aBKb6dQg+d7t2qJD7mZ
KuFYL5hRDGRjIywBrZ47mFasBbr7DKvHHI38ZQGaWHUQhyLlDnGrSCHCuxV4x4BITCfw2VZ+gsYb
QwgAREwtHCaRLTwHAwo7P8YJJTNadEcKJGQO6C7UfL8CaKZDjJVK8zU+wghgs7QrJkU2f3gbUURy
OYsnmwmkYQypiWdkrkV5fE1xYmyH2MnN/F6jGNRovqrcPCQSGP91NBAhXEYaYGjYoBkQPew51ZvI
wgzcRaX4BciWSsDCGJN1J/1eYUgXaf7osU5PWrchQRlkayjAz8Tt0K37w0z4K7rKyRXNiIu7mkXB
tXGG/OkOG1Msm5INRi8X4eBY0tW0gFBHTzn+dDX2EHBGsZ49RlHYdH+geYAtCOx44ks8gwVIlSiX
M2Sb84w9CEhHHQIF46bDSI4EImzYp/3MpNkwfzXKFh9VMVfHqUKuVdGt2sysBR6q9W9BXYGNQoTh
s5tJXbF+q4s1a9pQb7TGCxDz5IYH/0/XZMLXgKFm+VKH1L6n6PRg/S9K/KhNQ7L/OM2A188bMdGb
BsSbtlIxRbGCOnjFuyNECdRYfCz/5alAgduQrc5aSRvMwBtceXHuwe2JBouxyHUh3dOraLSU5w28
i3cC0iXrDrIjoDIteDiNhVHvamkW3Xq8aXO/YuBDSAho0OWASg/MEPl7UzXkFUPaC7wpcIAnq+PT
Uq647XDdi6FqaLR02C3411RG9UdMonq+q0kwyUsqJUN/k/KJDMj+3FWLqiKzxxtsK2FW5kO4VmBk
vVKINvbe7hM4owvDoUTawwFZPY60sV0zYfi9QoUyvshYEzkYUSSvqLkN6UcWbx+7NYVsw4FQ9HsK
t8J8ALyK2aexWfa6Ai6lrYCb6a8FkW8wwEpxCSCe1AjgEZTgD4mY0qwzZS6v8IYLpiM5M//w3Ud/
jWk20S7oB/5xUWG62fgc1jZWucMyQhLatDTHEuHUzCuZB70cDRlgkM/rbq329TfPgtgHgTxx1N/g
jyeui+xXfpt82j1gfjhjGmAEm+KV3201hu3e11M69lYc5gdlvPwssRD8NyaUf5Imiqd2HCOVtHHI
UzeguKCrmncGNGxniDt/WOAOM8DObOf9AkAAvzPGulYUi39ej10hmGSGIRG+28rjMOfbe45MnQV5
4hNRMKo+ineGaSfpahFMjva1rEyHz8b4iaDLBnC41yhfIyKwt5bnYXKDwQ39eDuV3xBUNKquhtyM
DSN2GeFUAul5k666ZRAXSGOC44nr6cKCvPjUmTcQWbapz5UOL3JHhRvqjZtwT4EK+wFzFr4uinjk
pmNHhF1QCi8vgsd+5HNXImdYdXqUme0EMJJtUPAd0W1jQCVrC7dOmNXqJeA5T1tJu6Dz8MTMje/F
0Ps6fKlzI4EV7LTqKyXrfl4P2DmVjNQngAkpOeXx7n4nqOnlQDwj18PaZuk3h+0INnM7EuftOAH+
mHM+nUy+4QlukQWUxiWd3gwvAarj3d0+eOIceiVb2gUxNEKJVhu+vQRJpexlGs3fsGuPaYc1d/g7
HpiMerKuqujEQus3x6WszjLI8WfDo/XORkqbB4KR6UqLaS/R3if221wgPKSbQa1w2C3pDW7/TQ2n
YE2n+boEWTWnelyq0BVYHUUY7fR0B7DF6rbA7vZO5iCJt6kKynZHvE/3oCEtqlvhfS/6BYXmDuOw
RJ5vpTLdM1hayk55ME46qcR0g90aHkNEAGATGOrBsctdyM3QQAbybUfQghwKLJ7Qj6ETm/uFRPoN
/TQ/YA4G773WTkuKOFUEuv7Lxhoa4SXl4RG/eJgeiyKa7B31B2b9lBXks/bpFLXqAArd3SxEH2Gu
O+Puhr3vD+FrQOg1dTBpmuVqPoLy0dh6hrTCzgCc8CcC9dx77CDyjLGW+zFOZfQtJ/H4CVOQvUbf
swCs9gFDogX+urSQCPP4TmWEwzIvmYr7DD3p0WW5374FRcZ/DjewbzFFL885hKRZC+Cfm9bNIEF2
JE6iH7OLlm1YGoyAHXjUYR4iODlhwZdxZJsyRN6sHTPRjaG3pMCfFtHUsj1KvIi9PSAjHHIdKFo9
L4qyLY1Iq5Y3pKI9NORm7+usxjZRBqgJ8GOVxWokKjbWQvMkj96qArNArCaf3RVGRkl3mB0QkciP
7aWC4w8kt07DhwgWlezP7BBMg5mbuY/qEJacfNFERw/A6BivEVFb+hSBPbqeSAm0F+WaVg8iITYF
hoNkq8TMgA5Q4TgDXIA5seVO+uOU5GsCbVcZo1KKI8HZqKSX6Du9o98zgdfvVE2TlnDK36a/taxD
wMpLU/yzpJryPsK+FP8/S219oZho6pMpJkBoLqHZ+RbJOJ2jFduFsxKbOJ405KQVwq4sUEAsPg7M
yQqd7ADpkKw7dLMzxfyGO/oE4tdoL2OijUQfkiZfZ1dN4QzwGo0s0hjt0ldIhnfPFIpgnJyVAbe9
veivkDqpbThWqxIUCbgfw+d/gkUVoMAmWNuSsrTiTPWeDmzKpT5xYWCA7E0tlhYIQhNfynwtvuNO
xctZAwjA27da4tusNEWEAo+mBLp05e/FojQgShtp30aArGirseYDUE9mN/ea6LrpbFxS2aXzhP6x
wbC8tuOG2NyBA5r+nuK0jr1TKRyVOHz85xavHv4rSbLcsXlv3gKPcJzBeQP8eGzhpuDK3fzpscNB
V7OBtzBMxKfJZU6UD+jqivEzY80+tplbTejjKpruKmTbf9fTBBpzUivMCaCXNOswl1YLtPXgXIDo
BhMZrA0OGnVYLRTvUOfORwf/giX0xqT5xyaJQ3S8zOrHSkxo3OPEqgcsMDg5Y2uYsDvYeI7LY8T8
Tr5CZiajC9gmKPkJ4tWw+ReJ/9FQI7EUY/BcuC8knfV3vBF72qpCI5Z6RucAcH5M7QxX7vLAxi9j
2TzQSVS47it61CdiR2y5oiJ7bWAlnw7ObRH+9nKLjthSwtGgx5CjPt4Ydv7JAoBh7ziGE1vasbGp
f1y3ZGZvFjX/fUT8on/LISib2wLZH2zAipf/ylW2sxM+FuwEWVOM2TMccpP0x+ISLR9H8LrN2abT
PtQHuvsL3xhKogjIeGxzlZc/Hc/03BJAXPOFw4szu8RWbPFbDv5C6D1CCPdhr0uFSxmp7B7XoA5f
YsqYh7nZgcVRG5B6U5w3AFcI+9yw0XnwAshDm6Nl1bCJcfjvAug7YCiHlWlxTbFSrz7WCowUSJaa
w70Ip/GFOlmnGoDpXPC3eZ8i1oUjk/M9bJqa7CRgU9i8hKM8opMu+SEGCAMYv59q2G61WYod6qUI
W3xg15xR3fEtt/xhoitkr7eHZO+3JhTlV4vEBveU4A0j6GWwzSveQrHbpBjAfVRyHnKKwRjNJDxh
Hhcn/O/NM9StA2Xnoup0fLfAnaA9OhyWYdlq6qqVRqmjHxeifpkDe78By7HlZwBDCHm9BV2b/ij9
BsGxntanoyg9u5LImA5w0NHJePqCgVrhTlueUW/ex7Ieu6ZU6tdqjbriRis+YDOaY6KEX+DPANFd
9JTYHMPuDgkATkz9CVtJ8V7Z4vsCm45TsaziGzlqiuQXjPQZM7i4+nzh25kqsr4n2uXlKRarBlQw
uZ8VgNEGtWodzZ81S5anMoajM+gbvDRtLmWI7kxDa96BmDMd7awUYuH1UTR/g9HYVUBOTi9EFg3c
1xyAK6RZVr9llpP8hOrf5K+88iI9TejWkDc1k6WfabyUbXHQMr3AxyicsTXP7m85hl2cc/aagot6
Ar5Rb21Ep+N3nm7stIMbgfsmn/WgajEfJ7tx7U4ZbdLwPLMxhwk/PEIGrPy3IS4m3sEr2xZ9jakE
m5xqLj7nbQIMUCOZdmwJ8eMv7LHFZz37ZzDNm61fqrwB5K2aDcUzhb6u3aMNFDMIpatBEQ1wdIdH
sumD1ccZXqy56kodMw07S9SodoK/Y9zj1Wl4i9tVrWgkMVpoF44YxzbHsGCZMF+O0e7XnULii6Gp
WX6iQWBPoLrGGMFKVVwU3skM05hBtpsWZKmRa0Cnf7NHC9hNmOZ+wPG9STCe1f43J6B6dhaZc3+r
CV9KgfxQ/QWC06oFf26ZsH0z29MML6z1BNcflX1IX29/rXALwOZYA5mukFT5nWUw4G/HcAOAiiSO
HhbWqObDgwKUPc3ZdnxMQZkNSCNz0WVczTqDmaMai2sF9JU2FJGteiYjnP5ap1gYKtCJz9kYqvEk
44qqRxmttgTgPhV/p5rHf8CJJXsLiD2OXz26Iuh3MmrnN7/G0E6y+qj/wroNJ2d08zJsm9unc2Er
rF4VmrAHcKqWO5CsEhieENA5cnxXERYZbh90sXDxilcQA6BgbklOsY5329FylmqwaH5lD1US13+1
mMwBMk6KYhPh/k8uCYRMgDQlQLY+w7rkePDKyQQ/Tjbgj6NAkzOda9hKY2rRE3r0rdhPU1IQ24Eh
tDVbt4IDsvRjlSzDuDYOLbwKJT5VOWL6Wyvwzk6m8Tlmbcwc4qaq3vc+TIuIumROxPdyBYumtTQ3
MBiRYa7bw5AR7IYmAzqawemiQXOToxjU0VTtrQLZH2wwWy70jqikca0Tovgb6WPbn3x0oLnLw3gc
4KLESBmRW/k7i4zm3Z4rp+GURMCfsTVYq71HSGTUjn4W5g5Jez493SYDgF8x3qLSAnFvUXXzcdAe
1attXAWTLCKCHLB2APWj0XMDzlFuKBrHCEBKt5kSlJcZ9CIM0l5ilSFg1qjuSj6F8lJB9Kd7XSji
rytZkHFO8csUp8Pl9YGtT7FNbbnNxeOEtNMvYnLqOwaaEQN3FG+vZEyKK2qNRmpKMBKTaNhuUL1Z
o6tigbAWUmskbo1Uba8ee9xfs/PNUy4yYdHHKPpPo6UE4IwVLO+IwUYfQHc40kvlM/Re4Lc9z7E/
/sYRXY4W0X9gNTLZsPuZz/oqATTCggXLrltnmsBQlq3pXwztDMzDLGVf4Xe+zL2SiCZol52sSbuU
JK66pNbuxzoxd0W9D/cwI4yx3Mwnsva4nb6QgJQ3GGXlFprqKKn7tV59OKd2woOvxhh8NqSw2qLF
+sM3g65zdZfOq33Pm2kvOj6O3A3U+hWLMJi03ZVMrXm3YvVQQNUo55eU2OW4P2Dt9o9u4FG2kOVP
WO6XLMtgxJqod5/yEl7p+wg6QVrhCtrQUd+cruiM0SSSewXIZBnXVocGzXjqqPhW1DP7i/sQDJCF
rNMLwjOn4VbqQ1+brB7/1uAEnup6xKZ1TooVdBE5qvcRNhjYxqIxrs8FUmzXfmEb7gJUcqR4phMY
RDg0a46C5jxqhMuVNR20WMlXsDGIPR0g7T80AQb5PdDqde+QZxToAI4H9sYRP/T6uiD85kfOgFB0
Nk9Ydl1iJNs9VJwgGA3InhC+p1M6YYkGguWA3Y9ezzt+T3BOdVGwFmjT9h+Ozmu5cV2Jol+EKubw
KlFUsuXsGc8LyxMOMwgwgOHr79J9PjU+ChTQ3Xvt3RIBn8f4wLrPUiVNoD30BdYxhcdlK8R21LQR
8jbGkzWfM4ZFqKQEPWq9Vq/DEln1YSzyqnlrshpDU8XLpXZoeYtKUI9wI+HHOrEHcqz5IpwyvLCI
phv3JNl7zBcFmMLDkNMqJdx/uX3cHD+k2/ZnAbPQSod5XyAa61RD3dP7r0TW7EeHvJzdyHK9KWnC
cfy71HWe8aIjwgsZ88PrTjQ/vwM2IzsJGrFf7EEJXWvfWFn47ZNT/TgsKNfJkmvc9l0dF2lIaPJD
4839Hz5V8c9SbIA7aJpQ6+TKkC25IQwl6lSWU4SGldNPIIZVN/yGsaZjhyB3Hsmg3t4Hfk7dvsyE
ua7U4svBlpX1ewim+WElcKs4zsKKXmfcJt7OaZqpPwXTRjXrt2Pt7PmhVA2u3ZY8RLc1JGONYKRM
snTWUSh05DTRIGTh5+avjG1Gx7jxyVOZyp4H9quV5xWiI9iHnplbYqtCd9qLuvSdtBTK4gKYSD5M
9OaHK7J5E1vHNQjQ+Hq7GW4beUF6X9vZwNamO57v7zIrnJEL+jg2Ry8j8P80O6w24MMnLNdXEQVJ
XUWVe6YJwss28Wv395yVs8DJzvgv3ZrKvUW4GLqj7ajSTqxhY7jKMHYKd7m/WIpaXC7Fj6IsI/Fr
o4HKjx1DsWbPE9oZe4f6IuczF6RvEiBV5nkL7FGYEJAJku0RThWmbGq15H6e/WA+zQT+tPugdtii
EYHJ5TzTiuukC1rrO4Zq/Vf5o9PwErLBP9o0IeH9X3I3Vys/xze0VLby9CKL+Jc656SGtLFeyzyY
IZTxQFU7T6CtLOHQ/mRRYKMeowyqLnVnufyo67Ev93NZBW7q0Zsh05CfOh2nqV84AuKQ9ZqD4L4+
1mW5zA8esy+R0n+FpGAiZ4VHaiymmBVDPOuEiUWIhKWt/dW9b2SyZMY5EEU1H68Q+q9pgmA6RuWY
eVQgZb1x4AivfwgWvrx9q0vzMt53PDMX8nt3F/d3zl4g68rUzzby57cG4T8JJteb0oA7IvzPCVX4
iSc2W9IFDTO8VHE0/Hb5XTP/aB0mcirIfLmzGNjeN3zl4CqsIW73FE/9o62s6lrZg5fWwsyPsSps
0gW4Em5dUNkfMJJEcm8NngaowGhwHyfYh5m+2XVfVOht+b7XBIhfCIz03v1ex0+tp9eaja5ROx9s
48s3XIBue83hPwyz5cJCH4sycZpizVglWDrHOoRIjvQ0XvXJtpZx+2gr9tqcNt7xDU9oTZJbABFz
FLWjHjAEwbpog0XiDopUmmsbqy6XepAHCZjnnO+8efSodTefxjh0B/zmwiObAzTRa1GS4mxkiuZt
615XWf7ftNXxegwxHa1JFW/9H7BYYOCC2faItOFt6YwZ+2CXRXYRUAnqYNgk/7EOAc/aXc18Xdec
vh1R9c6P58Vo7UdTll8L+6riXcA9DOma/WraIXxAqF5eYFHWv5iiQowGjLmZ0EC5El9S1G33YEoP
8EXOxjtMpV99TspmDDNzEyYW1O26Uyg7r4Ay05/FgE7SGFThsxvcQ31lQUbZfaavrlO+RJeh6OL3
Dsn4Nkym+TfEE93UQHbKpWJz7HPpGPPU9fb001JuTNERm/lJ8+IY9Cu/+VFpivpt9KdlN6re+9du
/FLhtgh7q3O/vbZ6s6i78OElrEZaHnVrISVyl7R+SAJmz1qa7Y89MXhX5k7njz77HSK6n7VqqGsa
JC8nD6y9jrzlcB8cH8op0Gm9SHXc7FD+U0vjnsfMD87DZMmPwR7sa+4NAhnVoyXypSqSuEPq8wfn
EYJyOtBHzy+wp38LCVYjC16MrIgmEmys3MOT3kmWNttOTRF/Y8Aj46O6609KH61QjU+AcAFbj53l
WDtIemLhZc+bV56km4/HSEYPuWIA7nirt2ONFQKzr5svSN74hvabxnHzIpvIQd7krt13sZdWZh2u
7NFMWSH7C0LhXzvNoAhyvXYwijv+68IYK1geBjV071lPcua+VJA480epBO0VcZ/TfoyU6RJQueAj
qsEbDn44uHtJr/noF0EIJK7G/m8QbE6Q1nYTPm4s8zrPQzDkjH7Zg2p3UQc8UpobxnWebmYG4N6R
ZBfN1pluOhRVvZJmo+xwH0S1/3N0NvGy4QD97CNcIUWX908d0et/Z4BxSitiHL6D1rN+TDQUv0Qv
vHcpWvsJNbt7toamvehcsPncKmo3zbkrHuzOtIeYQfQVVZ8qeVqd9r8OzhLQpluKXeSp4DBBDqG/
O/FtHf07aWTGA3PW5pddO+u6a2K7ujToxccISBrBrI7qz0Cu0ffIrX9xkEv/i1uIo/Bmo5NoYP6J
mTV1jk4hJZZHYivlR26PVPGR1ldGZfjW23xTbw77Vb59rCcHygDEW6OZ18Wb8yV6D1Z0q53DNPTe
R8Rv5VTPpkTOMAwyy/ot595+ZscHf0r0ofO7jO+ui8XPAf789cKZ26AeOnKAdY9LO0VcCz/BuNoH
SuSOXzRY+rNde80PLucQ6S5zLpYg9RMIYs26PV5F67jMUXO1JGg24JCQyCt2u/x2PVG8LAHGnKas
xC2U9fK6Vb1DCP6gndQop/wlTOZ+lXOvFxwX/XqmWBMG74iXvREe0H4t5PlADdte+a8vMpe/n2cl
oxFtnF8MBMZXHEkKWmUNeOaWruHvVAjkzyDgbc+wt8jjs916gllkjIOJY4TUmjXK8Q0Yos6DvMMg
o2RbHuZOu4/QlIrlTs1ydQA4dqzn3p4WgsOKPXyeLRJ/lpCQUcFR19BHHhgVds+xqlcUfSaIH1k+
lC81ojdsqSUWxs15l/+a1kxOGK5AiMZNdH8LtskmQ0BYyC4Y/ZimwS/bcGdXxapBBj3/MaaMvG1Y
LkbGvGb7p23mJogrcIiuF20fnYxx9sf4vLCPBXc/1gU4dDDf1raghu+mzSn0iXLE9l7c0SqdC30Y
M6ItFmL617V6tnZM16xPt9BDADEO0PeVGTj4U63zuf3TF0pWT5xfrvtQN2tr0epFWX+gY9n8fTSJ
+h0I0m/AUmpptwcIk7lK9NCojTZKBjYhRJvq82K/bLL2O97WXDsXnB71eqbLGEH4iqwpsfssXTRz
J3gdND19Jrs9Xnu9NuOHCApIuz3afbmlZaiz8JmV95HzyErcgWPGz6Mzdpjtb49Nqd2zV3MqTgVd
ANvNW8qFFCJoWay06O022m6dCHSo0oEOo8qPA/toWVwUaaMMPrxYreWb1iC5hhtv3KIviegQ0Bwh
wGNrcNW6YlXwgZWHI8nNoiyxzm0bteCK3nCAjo1AF8Yt01iFBfiE9cAyLz60A2+G6c6+sypnUIDd
CEp6v4DXLXniss/EvknUpejktMOY8Uki4Og/HGwOA9R507YZz05Wd9aPdtiMOIKfleO0iwwAr0vR
nk1Fl1rREK3D3lT0yVYaRuWcv08i5DKOJrImb6Aw/cQcY3CtOnUbfAMfgd1M8myw14UIIdTaFw9M
IKaNXeZ57+VOZp1lA4x5IPE7rx8KLxyzhPddDhbKmRMtP/kuCtj7YF6+J1y21vvaczr+GtiSvNAT
rBXjvh1J7K31FRGrRNzMRrVavwTTaPc3hYrrnPFPd86R2IwePN7rEWR4BmqFG2pp2vIWKHQ8QMjB
cg8eck14bNhdOv4XBLIeUGfAjt+wMmTyR+dONtrz7DhMRdyF3cI7Uyq7vC0t1leG5RPer32J+yg7
bkuwoKzRmHFduJYYKXZbiNMkj8g4ulrQGtmGySNyy1Q4bun+LNhTJh5ROVe+3n4Qw3rLkLWid+ws
uAosWXSE3G5dXD038MIh7KN0sxMWyjDblcy6t3O74sp7GuJyyFD4SaY3u03wPy12fFpRfhLRtC5Q
T9Ywjk5iXAWKzLix86unouMifd4iC45CBspn8OOW2BKeRGGYf+xywVbgeD8iVvj+kXcYhyfbCmv4
ZPzIU3PGwD4hGYc9+vkumLucoPqCttn/aTXRZH97FbHyh3oecaoc8BOrDJ0TC9Q9MCjr4+nY5VQ+
B8VLdOykGQdvPLprYUXumQM9orRmETEDIuko1/2lLMEzEg61cMT+zslT8QocW9qQmJVRtOKu8ZeH
jPUj8w5/q+iSjO8znED+7hOQvSukAsJgDp/Zn5XVufqZ/bFz9ZTZEWK4ZjLR/zexXVdeKDbDHo9S
AbANFORV+cUeY9scUShG8Q1pkvX/sbnUH87SYUp7AO0tMh7afNXHKZzm9oF8BREzYq9idRr1Is1V
SLYkJHYIBbqPZ/b1/cJr6lUHN/Dm+bkCYhLpwBgQJ6vEfL1bw4i5GB5kZOtC0okzAsz1dhC5owKe
UoesncSqi9lJ7Krh4U8jxtz5DwrFUUtEb7G41sWPdTnNKXeKg2rQl2EprmyaNRHHgMu4cWfXZKtz
ZwQSqp1KZ5kbGjo59VfPM7FCaR3Gykt06Il1ZEQyrvabWNAckJboxN+CDXcIxK3tmkdRrzI8+g1C
0Me8tCxUxs7Af79rwsAES4/b6zrDBpk7i7xW+4wvRn/hMa7mc97Z942WAi9rRx6dX2FpiNVYHVY+
lGk9ZT7ptW+d7tAUHLfzqmuXKQs42M0txv6HiFGwfhrDqqp+KXaX8VulwXc20GKA6s0jn3HZhHUk
i8WsiKOYi9r+2PCRrOozGBnSf1k4VpyVySy/++cu8ocm+HAyF1fzrpBNGSR2OUUlbVSum+giVS7/
Mxwl8V6wKTdO/Xw02JYh8q3tmC1uPT8QTI4BdqONMs/h2nF5l6TRvISzsemC3Lpd9jO7Eu8EwOA6
w++OvHUbj6KPshCkZZc57dMUd33d7hmDiooFZbXwvsKts+vUg3uSqVS+1c87xVlcWJjUMd6ddeDF
2UMbBjaDiMbKN+8icFyzhoUDk5MWmDG+rkz9uzO8woRqrR3ZPWqHtRaXkCsWBWdG4eh2sANzzMO0
zXYaSMaxp8Zd1hE4OHT7/Icr6rw7MZiMhXMy9qpc+6M3HLh/itDtih+yJr+LzWZLtQTjDrGRhcpu
lU2T3LGoNgAJqtjtuV9s5hgH3zBUcOgd52G8DG7MdOows0pFPcjRxmZDMlIdDvuBZNTyRUao03LX
REsHaYwO2OxW0Zfxd09U4JAzkRdFWRAZSFJ26vWVNzsHYvoD1zxF/iS3M75qJX/jikDl4F244kUp
Rp0PdgRBXSRK5DRp7bxM2St27ZE1AzOjimyHQxiquXN0nl15vtwanYi1rTkW0Uwsx56y9a+/BXq8
eGNGBIUwwYRMEupYvW1WEfc/CwFL4HGu1bG6oAKNgjkkqljX4/nwMpqbms+JnQ3RjMZJraOD/ZJH
dX2kQ1csf2z8tvnTEB9WPAdEXbCiliSE4j93LjMWqQ1sjg3B2iHYVkq00tLYtbSPcxPnoJsIJ299
ZrClyT8xNjTVeYJN7Z4CIITipbFxW6Vb5YXyPLMXkRpoI/epObsltdSyC/ESYuyMNt9CN4av+zZy
5FIiYG+k5jHzoFqTNoodpzjGx3g1x8K37LxLKoNAcMK8iRKfzXKOr9ZUB/Kg297+t8qmqV9g8/3B
AKby27u0QFyXymE6Sn2OCfhnN8VR9gc0fZrFrpnAqBMNChZGSZCpUP22ljrb1tOa5+H06bNfmkTr
wiHOaZeTVUKyC0IO0/vI5LVPgK8f0WQtzhKEiW5zY1KF3qq/2p4JO55Iy15+wFkYicOC+8d+d+Fq
uJlYe9H1ifRgzm7KWdkJrFbbyo8WkWAgMJ6aBQMku85Sbn8OVsPEHIkq0gJd0YxInmnjVHdaDF3U
RUW3FudsO0tfHTMKpunUhdT4FSVgVYuvjfkGOCvumviHN3XENrBfx8rGZTeFXtX8pa7PoXUJnaVV
8RFhs4fVHUNNNgcT1ld0n8ndVwDbVFwIp/I5h7paP3PAL5IqBNd10kUi8P5wv2jORpxlBKxmJVNs
UxADUO5c7Wc6LePS0TfMlqI8ROOqvL9ZaIVm2HtW681pRWYXG3pLoOWFF5gH/TcTKy0ZkwyKZcXC
Ywy0w2+HA3f1Gwe4Oy8FKQJThIwhLDMSJzdIo4K0yOTg38vlXH2I0CyQ9v5UVm069mNY/DdmHGdg
ovnSzO+YrqP1yBlPmjldz5ITM06BaN+dY9gZIQRpSRxbufL3uslsthLVGGqJqTf8QALugfCdtPu5
eoCwwctdmTsU0IdT2Z7KbrIAT9iwQUbDONTu+u6NMXZ/9IlAXTETk+8gwmqtFopI3Fu/SBTp+6P2
cZ+dxnhpupEnWYnljWAJZLtUrQPTmNU3WIuOkqqnSHIG9faaihms+FhHOV0uX/XsH1t/CkAooZcc
FzfZsGRQ8d2aY6+bM6fxH/jct/U2LYWrUm80Jv6NE5UTK7GicWQjSl4667uq2uILBMz7Up69cIsp
iKLyoZp8JoAH2FLyGHxnsour7UiB7YvnvOqBRrgx7WQlYnd7GIveGX5Qfg76hzNjwl72mqtqfmgs
ge2TQizsk3XCMt6ced7lECUrVRVeWhNygQpaKDNG71aNwSI6alFPOchoVm0s42okSeGRYu1lquth
Hd8ctx3nGaJ0LqSH4qBANs+YvCZnOA24/aqRsKJt6p7skF+2ZLY/bDzCqid64Q3wXhTPGz3z+qsG
SxHfPvlyy+86j4ry3HGwlht4qWXH33ys3Xpc+wAICsvkUuWJ1apxgbHTLPZNLOOt2x9Sy/A3UawZ
z+GXGsaA4ShgRSncnT+OdP08h9oIvSP5whMxkiNoNrc3F26gHzaCi4f+wIwx7CRQw2ACN/H8Bbn6
5FGKVx9sVOjAyUEc/OVvvOX9+oc5gDX+Qa0LnNcJ32r4XzHVs/PPWvRg6h1KqNc4jw349DwcMksa
edRWOfD7HubYhBGXVD6PfmIvHTkS+xDSE0tLY41lc2wY8hPG4OBkPyGxl95xMbmMXrrc2OZKsKke
X2upIv/Wa5HJ1x5dtfqpO3iutJi3WN0sJLhg5wqvYvMOrX357TPxz84+zDT3CLeonZg6hrWzCs/N
Exvdx/vYGPoHr9ZKzUrmiSvvfwFh+2Exa+T2d25yXctrzxWCytm5xmuvWW5tzQ+fvWnxK0Y2XPv0
ybUjE1txIp/irArsk2as5R3CjhPoOvJc6CORTy54j7KIDo4KtlIk64LT/EJ+hzXfowU2ehC/nMzC
obRqz30Gxtm8U2AT9FTyobjTNB57Nl5xSU1i3rDv+GtYXgwPWBAkOAfC9owWpZ2N9GmPcc6Ub6U4
tCg2/sidC0KmE3Z2FDBfnR+J/jcpMSzx3c850jBVvRaLd1WzLReRbIhX/2/VFkzIQL4V7stdH2x+
te5ANF3xb3YpR9QuN0G2HGEn5/Lma/w2qcYtVKR5w0qy0+jd3cqET9BbXIZlw9mFO72b7kxqgP36
kW/NWumK7VbBAcy5ds74r6WXyo2V4BQf7Yb1v8O2Fj1Sg0n72WCVW/sDJnwLkwAn6/Q4VjqQaaGX
yVfgI7EVfFOqF6SJ4f2lJRvYxLdH17YwzW2gVuKLBsJfeKIhlpa958GzDwm8ZU5md4l7w1QP8VKU
kuZc1qP7JRhQeS+65sA6Fwu6xlUCAFO+c2cZ8klq204GGUQFA8Qql9WFJb66Iqlo4zCbvFoz2CYk
Rhfpxj+MX0wRrP1xIOhqeO+hRu7nW+eGwWe70r7/Iy4hUh9TIBscXJmzhHjuJLrpJy4ai/ySAID2
03Sx26e6lHH3BSfAulpsx5tV/pmVZdQLtKOgkMOXyM8Y5MIxL2IlvxjxzC62BMayaV+idrpzK7a2
Kf/7aMImaYJmFuEu7nSmg4eiayDq+xyWI93GykzHlXCX8uARdeGTzNADXTzUecjgLvaWpX3rPE/F
T6rekBznceK9zhHVm51EXjbNP+eCj1dR+/icvce2Ys50aRiI1wefzz6O9/WSx94xD6P+a7hHAGDs
jFf4EePa83c0jWQ4XhjzoTLRy5HlQj1tyvYhVNj/fmWRVzKQp8dT1PwOYkP1uZFJMFOxQczWFPYB
GCewWoZ7EEBCia+GRNPxHT1qlB8IxYiiu24aivkR/GDe7v9j5qbdHGM3ceTIGLu0Y7n2T3bR53V4
WOPOZvKcjS4LQmBYMbIYabk42bUzrjfuzQ4lSoyYOmAsu3ow+IzjwqMnqGp/aIGGXdiBisFWeWPV
shZ7XKBj/72sw6ZOwNpduc/LgNiDiHIHvKjMZ2JA2Tgz+X60WxjIo67oOFr6R69wm/hjUV0Myuup
yPJ2HF8saCf7gYSeHbOxxccAE2lecoS1NCkxvkUfm8Rfj7+yzDjWDqVdsT+p97sRE3nHTk5cZX5u
yy3prKyJWKpqO1QeZ1bNbkz8dees6hnwZir8VxortztlwVCF3nsVW+58XvqG2OmZz3fAELzGIYOm
qnRTovEs56VpZTm++Ctj74+RxAT7pxWhfKYZ8STNFQMxKa7GMl2U7YLCzwICFUIV3eZprNtLXQ4d
vtC89KKhPBarxyLNXe+St1/B5a4FeG1XjpuNIO5ULa29L5tq/NXFk+LDKGz7MkexKJ+wwSlawb6j
lEkkThB5FEahCu8gEnH2JUFeoP4j17HKEi+TgI3Z0diHtK14CbJ+OyD7Mj6NAPfpw0QZeP2BJCcT
PzHUbcsTpw0yFAM/4URfnaLq/bn22mFsyKcH7I/7kJEY1l/b+5jESrm8YwEhPBchjMyV0YFCi5dM
61WdDY5TL6m4p3S1L3PJQDNk9ZLz2mTgSeM+lCxz/hoJwCAOjs1QHZACpHfGo+V6cjKHWAOWQgMW
le0ciAgClWstEw3PG1IUQ39IlRjuTEykXYZrDmFOHkVTnpxyHNvi8R520x+aflvBlwbaMPlUMxSw
yvN0r8tKCgmcgDKZzNgBJgFsBlOUX4LZ0Pvd1BzjUQCz98fpPzphLJJ7pJ47biWDqlne+tkmCCyN
OVTlla5/tf5tg461u5vivnBE6nhLPbEmaOr4RLcN4SHBpJutL40qrPaVWJcomM/h5nqquWA1Gasb
rpwq7Wi+638M0JkwoVVB3o14T4kQcezp3Z6DifZVjfOfBVcY92W+za/MJaLwaHVd+bfIgVB32+JP
bsjY1RpEu9s4vtxUTPH2w+NH8TczBDWxN4hQsR0tpXutvaWf/6O8t59zT5aomFMR24k/4VHC9aSd
p2VgRpU2Iivqs4gcmbbNWrjYM5fhxdh3lgNa2YS/bGaqHfkiM0Ey4ELQlDMu5eqtJ2dQ3gpu4fq3
wcxp2XTlcWEYOjmDO39wzoaRu7OCLlg/e7NSYexolewm7RjN3VlUZ9pug8KUiE1x683e7u2Bxscz
944AlWJMZkxAILSFhlhyFozlwNaw8unAFU8gRpgP4QsXj/W7aQqwb5w+7mX2w6I7gjjTmBsCwRye
URaWBvupdrC9Fxi/MoY9JXq6266bkyDUyX/GkSTfh7BR79A6LnQD4afOz6GNWK7RdMBmJ39Sur5U
kXRtMs/j1jnIYaimhxJ8Ub/4LEJzf0Ddjt6PvPUm5ymLGGZchRPK/lpCGpAN0wSt0/9ghOn5Z1Kx
mosa9MK8PZBxDHBDuOsxzgric3mzoj5XTZaNkKh5F7i/wfNkb+37iji4MyBOWKWFu2HYCmwrFreh
bAzT7nal49mh80bbZ1H77fwIPUQSxPz/jHjStYtnDz5U76JmjLdL3Ipg/BLcltFIuchQk6mKLPh/
sPXGnuDcSNkycCfoc2gKRuc8gfxWXmqLWetG7TCWpWQIG7fhcuCLW+IWXwSoBJpe17Rxvfe9rYb5
IoSNCSlsbibND5eBqQdyFjG/t+tBeFfKqMC65gB401XggfKAQ+uunn54vq/FxYpB8xm/+2yb5lAY
TH9yGOL73yLWhMCxNsGfz2NdYzVVcVc/QZoukorLDeuD7fcUDNQ1M6dKNG8ByS5Ex9SA7kHMOVXa
/GW6Gqjkql08dYgauQRpw5Tae3OIPsQ5WOFqVQlwyPhN07zMSUQXjou0mte3RVTVmE7O7BKxlMNH
3hw9b93dmRE89/FizKFp83w+DOiO1fOczbGbWNzoxW1t1rsDYa5+lZh0bjk8IjY8G+b5EDT++qor
wOoHVxDDdV04IhG16t65NBiYKJEpOhiVbyE+qReGdFg4yWmy3KN2sEtDmzMxf+7dOjs3HHn4kSbQ
+CfunnLYRRxk0enOvHg7MiaUzZMQ4RbzpiDA1USSyfgEMVu7f2ZCJXLsoh5LfgQ469rj5DJ6gDQm
IK3QxBN7DURJTzDgKH1mYoqql7UkQ9Wv86EpNWsJcot2n5Nx9oii3Ve9NRriK4SIqa87+z/O0wYi
SeOca+UlLyFYvSPusWJKbKZh22FY1txjrOm0v6NlddSwXyLdfZHkiXu4DKc2um84HEXMQ8oEA4sY
7lYFzagKc2H1YsOXnjlDDAfpyzAgv70rRHfaCGdZX0juwEJFbz2sH2sBV0wejay89anravc/7brd
P4ygln+M/Si/uRkl5qEqJ6oqS9Kj0CrTEsKEDxsBZ6Eux58+7KpJc4qtc5iX5EaPmWhIndhKl9dG
lMJ9Zt0GY51mCL+vsPAVji2sww8EB3ZYxgG17ZT34b7i75Lftu3U5aniy2nTpu99ZgrkMq67kCJF
XPjjS1qJcCvflL/838dFOXbJLNbAJuQcIPnStPLDZa4UIFbMxR+3Ccx7yAn3RzhetD6Uegz729hZ
+oN3NHhfeVsP02+/YATEUHus5ckuTd+di6ZHGdWdyrMD+jGhKHk8YEawVxzwqCJdfVBETMCdF2U7
vThw7OtJMJomv8Ru6vyBR0v+Nn7TBOnWl9nrxCjQTZRHdX0gqxNiUcOFTowL/CJKCEGFp87ZKwLC
0g+WJb/XevTzPQ83VVFJa6gPDksY6t+1bIiSYrCVDQ2uaOk7lZNYqMqQ6TEwJTYz3ZjgRCBxTupG
VFEWYiFQ/JDWA/vFOrVHidFtshhm5L9E6anl7GhyQp4tK8/WezYUa1Xht1UTktTAOmEChTQU666y
BhS4XYzZrjpMdSnAzgiD8285CuM/5nXC/zuRZ/qzH+yyekMHBv8IkZtv6IPExUbb7JzRyrjlc22t
4sSUM/rL6Km5xIKcLqwYXqFwr4fhS04vXqXBMJPIgunTJnGZUOCW1ICJMWjTE15HOgsOauBZTBpP
LtZWxoCZLkkcqDcUdu5V5ewNKr/+wDDaHzOG3islVk2mBtGEyrplhOVU5y72oYozN9/8i475+aPD
29FTbhnZ7ccFfeXCxNA0VFSKcD7T2bCNiosmwds5KhII1vnmgGSafUfwlw0rFYVvM+2YSnsemP8E
Ear3+IFupUcFSLXSuM7a7FgMkXVuVaO9B0aWmCqH+p71QmtVvNeMfEj6o1tw9kSvRkfWLcP6D35j
Y/sWLC58ZPG9frJYi9zsWQIm/848OGiypi6bgCke6yIQ2AWrSlqE251dSjtgIjKqMallWLO92MRD
eKISQBg1c23BmSEfsdFq3vpXTgMI3q0shiUhwGgDsER5duPjOurtJkNfPY/Z7DXH4K6IB4g24TFY
1EBOa4whoLx2LOry3FTyRdUnZJCcJpleyz5oMfhhf4kUYxf701bCH/UBR2EBC4C9pP01T4FdPdQD
nt0jVVs7snY1yP6uKGzXbLIjdRzniow7F7fBzwIYHKGUnvkzIMyD1o/yic0YAfeEOC1ECY/fpsE/
c6TS3GSSVz5HIWN5fOB5HTj8xKidvWtOeqF12Bh0rd/knyDq/15Jo8I/bWVt0RAzqDKLZah4caMc
SEJHV4t/GbbvKG+KmybUHBmgIZzg5Ys9rS1ypl2Udg5A1BXZsq7Ay3nefjZDvJ26wZ7yn421ZYQp
OqQimbTsV9ljrwDPTaY5IIVicGzb3TmuiW/k6k6oSRpMJIW9RTMS4n8cndeS2zgURL+IVSQYQL4q
j0aTs19YY4/NnECCIPj1e7RvW1vr8kpiwL3dfdqBJRR73G9YrxUdSsRMKxLSvL5WPPXLpD+LxasX
0EDdUu18MGHJHt0fVq8yAmYOV8jZJYOpTjONlfexLeSyk42dqZHJZ114zxSQzNXPMgwDCkIa95B7
IMx4/gfOKYoP9oLRqLsRSsKXmtou+RpQXpI9Kzm24EXdC33qm4lseJxm+kz6LIz/xBbWwyfPeJtf
IE2oHYwwG6Om6OWm4KtkMdLEUKLxZxQ/ooqom+YtGlr0h8E8MMMv7WsNae7fqAn9EUbua5gDghbD
TTG2Y9XshsJgJCYWZLNLgP+TdU5p4HyIBn/OjQAlD+ykaGx9NFWyhAfbqdq+FIKaUITUJO7PAzTT
HIOQSIdjrJqQeG3PWneDkIxPy5dQXytWkigap97kCyasGKJEhn++PGDYYdqUZqmfIiTxfldMouoP
Sy40FJS64t2ZxYnRd0tf9ueea52AmVydY9NfK/R0O7hP6VA68b70Q31Zh9XD/L1yZ9/W2EmJSXeD
vil98ve7TOgK178t8IKmqYcEuqHxq8ddOMnxspA8Z4JaHXVps4HgXDtzYHtVgEjzo5gZZDbShmX4
q5mIWW0qFv4/vGKzx3gkdn8kL1Y+OcYJgB9cxSL2zmpRmJnQ4J0N8A60KeMt4S8ZXWMqXCtM7kQL
QawMxEt31hvyRwWVgD8/z9nHSIWc2RGm8Opf7Nm1v8ENuN6DMpqyLdsjicmUzR0wrjrEN55IEeDk
ncgVHTxS2P02trPzKxqdacFa4THC6RKOG1n76fdiZ1JaV0YDjqSI5jZ640iUNwWzskc34NvSyQny
h+fjtYJdbH5FbFaLh7p0M01O2QFpyCOzUdNjp5Qg6U7YqDzmbsQ5VjszGQTqvFp0hJWCEbWMZAeW
BHw0GbumOKrO7/XdwElXn4bKZL/nkocwm1V3ec3sbPy9tisMpwL1btixEOJMA0PbHbY1PTAncOEz
2/q81K9JVoTRofGN0QdTmuFPnnDQvg7F03NbOmFPJNQhYcf84IPTwTtrCBCvwUeNs7/eV5X1q82S
l1zEQc2Lf8Mkbz6TrJftrm5bv9xBepjRunoRH9u1K0gB9sWlyWz9NsGZwBnZttUv3IVZfdtDwH33
BPCcW5hF/hM6f/0OV2dFzRPZeI7jWRMrx4iD7221hgRluqx+fY8/Lf6LoprJmwDWmznjr+uG+yQK
2xs99hhJoUQkb6StQanPNVlqnFdlb++DJiNXX1RIcPk8l/4eUUHvsRRaQmGDrlnpUP3UX1ldKY5e
6EXJ32ieG2sOAfP8fCj7EOUhFVC4Dz01BekW8kRyrlKMLDvCiZU5VbMf3YBFnI5tPU8kDkyeYNc2
HE7uCVQ27r7orEOUu6fBggQcTnSBx/ZY+Dl9ORNeOya/1VY8eyrpRgdoZOubl5bCucs7xKor+FwR
RAQPwA2cAsk2U/GF/upyydp+TuR9HZWp84w0hXoUL6Gazm40+OPNMmS1OhS4v51N6STJr2VI4U/U
nPhA7i6CDFY0Lpl7IhLJ9Ju0CCKvQxWHiO7OIsNPEuZlzNtjxDDhVrCad6OWXtrhG7f4mCLfSnTD
VbZts+tTeNqgxrNJf3kiYdzYpGM+vc00gbH79Sa105Mji+f66hDeTG3iDA+VojnqONVUFN6QA3Xs
cSpdCRtsHjDurEPFPDuO7C62K0Y7BkdartRFz3Hb/hnBHDyYian7kipAsVhOMeeziAmAg2+msYza
Cxt+aGLA7eYB14TLw99YYo+7bl3LpyqQ9Z+Uz/gylgw7BPv5IllazvMrUNBJsXCsV/RfaUHtQzpH
HuhDTOB+30pW4VlftbtCrnF/iiyeLR5rVeKdlUzkeRmt/x7GRXNPaTE0HQ9L23vuCjBcgRTwSVli
Li+W4xPQF1Ll4x2uSTTzbMHBSRJde93Oy51Wfq+GjowznYNxfixGZnKmTHbDux5oHclhBxQiLBQe
N+VEHmMrAoiuGwkD5w3tlh+4tG3KcyGfl+nA6bKGdhnOPjjjzik/xzAyb8DL2SH2cN7e8Uqk1YVC
O2f8ijJJRZ475+rAzqJ278Euh3etj9yAUlmUf6ybtZdc1ar8OwrfVTSzsJbmoB/DOKXaAdGK8zDE
ynm2EwqXCdbh05CHI7/S8Lud8OuXbxNVCdXbNK3DXYz623zHYRAOj/ihzL8JVF+5rb3V+8Vpqm/P
kKlVgxfCVL/70Kkem9GtMOhFApycrdwEt7o3WXMnQpcAERMNm5MpcZV6SvIQsVHya1/sXBZ/tJ+6
zm+XfCwpRamsPHBZpMwyjF/1zhOSMBASYXBaRlYBNyBu5uBpRSAePpk0lu4faKZwua3dXMRPkqy8
v8PFv1Rnr2umn9lL3P6oTVJ3t7RE1ig5RYg62RpsZ5shHpaZ3Z0d3Z0REculzRQ66/BS90GTPOK/
FQt/Y+v+7aoiCc4ijIXLXzvr526qU3Mei2aWxCA8bwTyijf3kdGkTl97MgnpdsarvuwVTNjnBTdg
h+Kgx5ukZOX+0kHlpWDD1+Gxakcg4BzvoSwRSSgxRnzhUovCuxjcbrGZY/yeVInRtHCqEoyXpO3K
pDqMbownLEGd2QbAofeQxunh1EXg+I/KUC14Sa3AHwoNUC9bRDC2io1JlqfcZjR5cXKf5q31i/Cr
WpTXZdsu8xqzafq0wZkdwrrDojLkpHs4E4BBVKn/N+jYGNy5GK8+oOyV7jFFl5CQg8T0HBreUbso
78RKo0hfTj8hQDSUvoTFDEBavux9w8+Mt2YsPDYr69iFu6JEZb7kA3s9ETY6+JTToP3fMYfPm5FW
BLaAVNNUf/zA+uOWc05HtIAbAjdEOiVnNg0eU/3a9JdiomdyRxQuha3aMVRtc9odUDXLUX21gZcj
13cqDEkPy+F3UrWAIdQaqAJBasLwD8N3/XFSnwECFnTwszYkNO4yoy0aV1ylSAAdE80wasGkxiTc
bajx4LQGfhfTwKxqh6G1nSHSgd6UXEt1UI8PFKywr0G3zeQ2rIyFXjpS7qiwnSvoSBXlIkxZ3RU0
iBfqhBsiZSemMUx4Bcw9lKc+GrcU1rYDCxxPvHFgj8Dv+y00saqCxuLnod4I3kr/PIupHCKu6v7Q
EpDRVMFEwZM4ZU23ced0eiTpqXl5837MgUXG5tXgMvkD5x1CQ1LMxjI5uDDBXH/G6RzacDl5nI2X
DWsYEp4DrKanEfcqVsEabspmwDDk7+BA6q+8WuGIViyu6FcJmqi8K1YJLkP2DjxAJ5y7z3VEb7+6
iyRAKdM816vVR64YIDxwDpynActMynmtHM5+krhEKUNHtGxYdfDPT1y2Go7v14fCVs5v7PWYvEKV
lA966XnGpeC7epa/tXrHaAEUVpYUkLEKFeO26q8rY4+YwzUiAjN0l/iLeO9F7r6Mzdy1e/Ro/NeV
bgS/xDwvP+xJmreQ8F8IhgulZiMaX1O7w+IEEBW0vQb0WxQSTW3Wr64a6t9rJHIIomg0NOQ1AUm2
dJpSFndVFLFAZ7W68fy4ec6NxIRUG/y2fLQ5+mPhqJ740SK7zSF3DGTfisI5uHnUUwpur17bpsr7
x6HpRUaos2DfgNNtosTEJsB3qYld663HdPaq22h45M1ZAyUMeaCTYWxps48wXb83LlhtDpHd+qGb
CA8gd2aTb+UcxQ+FN3NOYNDWhCGFY+uN9gQeUeiaHYydlGDdISXtEm8pcm48BoSSBTje//59HsX6
DTeglIQ0MU9n6IUQ5cM5/3cdj+HUr+7yImUVgnDDa8Upju+bI1vG6tO2dHsEnXbItlmyyS41Gg+D
kAt8XRi98ebqtjzSNdMm5GoVgfaSZUixLbmfb2DaxcPZ1qjBmxyWBRnZPMbeaoi5fBlRGTzwYF+f
5kogK9VtGv+pCdDCLYkI+x5kH8Xvnm3Ym9ccYZ9ZcfKPGFmvrTXFyI3pTLqX+7WT8D1GSHvrXsRp
/VRkXv7d6yttkJSdc2h57eRb1Y9cXRBw0vvIa8gQc3hAK+SL4GVs04SztMySpdsuxXUSadqWQ1It
oi7bd7M/svMriwEvBYVhb5hLEduJwFzj1zZRN7OHM2Q34TP466xO9pf6HyUQ8mNxk0bN+jHzHNTb
ZKzl57I4KkdzKoo3AsHms25CERP9CvRDDCDJ3Xa+gbc3u7y1NgWT7Esyein720jDC0LBZub3Sxzr
7CFwIZKlqsJzKcfuI7Estc4pX94fXISwQwDIMeGvVS7PEhdrcag7iAh4ACa9b3UqH6LQOno/hk1+
Ec3CI9lf0jKHzxH2D/PYxn9swe1yIJCROBuKk0SzBxiJvjijUrCGRvylgyBiDF37Bc1Jh4vxd2Go
AKuiRXk/Xi49DH3BEo6nQo/pU9X4oDBmH9vlboFX3G27bjKQqFThBvXG+EJwsbgmOJMyc74Ttk8J
R/Cluue7RLYe6YG8QfniE5D/yfShpcKJEWtc+tuuZN29ixMfp/m15/rFT9HShg0Kj8eRETo/AXfC
0+RT2P803sXPnRR4Qg9n66PEHCUP8QihnygQKxP1WCucsRtqlLh723UANIHInMW3WVjEv12h8Hz7
nRr+mRnjAb0gnZlo+5yAef5ZPWgowabxehXfX4kAmNG4rDo8b2yofYz8GDpacTTwvPVnTQRAEUCm
VmGBRoRxiVKZtDhhre5ZJeBhmCfqX11Oup8ytKzoD5YhMjyBSEXRRFCDOYyQzStnyOPlhNxM3Kqb
lT2VtCFwNJRVTmNXQg47zP3hu1CRivdx7tWAlYco/93zYPqWoIOR7acuyRmwc7Z2SzuRUlWsJ3+S
pI/WdNvkg5y686p8P75hD9yTsU1w1fL1q1Dp4DLzImr+0sljGWqnUbTXHih1nWRAtzVMFH2ik1/S
wy+2YyebhcTLUGSOom/zi9/gOt5eD3Ng+uuFIJolA0CKs1ZjuV0LVg66zj1y/n5qvpGkA5wHXt8u
FwvUPAEXLyiU58vtGoNrCE7rPDyHhCyGiGSPpOCj4OROeDljRXOjV6XeKrfkz9FBYfuHYmEfspG1
E38nKSQrTmVEDDYtluvq0WTVSA1LlVa/JRvX5KTlFL85KjYWu2FEmsZvOv1vsAEZsQZiJD+MA46X
amiG+j1svlgdk3HoXnEtqnCjOfaCqmhlQ0FOphb5NlFr+GrgdeMl8JPRnrzFh2Wd0aRjjwlh6n4f
dq3b7CY5+fdIPnriUcDaNd6Q16qGW+OpYvqdobK6fx3s6oK3xFjD2CHsfTT+Ej1mhoXrR18YVOfS
d3tz01VxQwgcXFpXb9llFfW3Ru6cxl2bkzHmTGEzIrgbj7yfc2G24ebCJC1/Zj2B/eOjOPWlaFc/
AcYyhqjJaTmEt2OMA5MmpSItN1MQ9vRJQXIaxQOF9xwDe6D/KxDOPMII51dViQPEGLtFdcsBcuEM
aZZ979apgtQtKt888GjJm78hOrc6BextafvQLPU3kIOy9oVMe2efvTKyzxYHK5uqZY65wbsIYiHX
amEgwa+leFlZvue8xpM5f4PnnCwf+VjO3cX1JiHucvq/edyVZQBAgbhAequx8tFp1BCH28uIdBKJ
4+p//alUDywSSihHfVmpXU9/N0fVEIFlw6o9HR9iraw9DXWnbnm986ohb2fmHzZidBqF2I/wHNgU
f5luhXrLbNnKO1OFSbhzNf/HH7Uuu+CTJKknnyQ8V75tHMlsXaFj4R2iDks/8BDvOFoT8cQbSt+F
ezBaZ0dO44Xc1kags3P56W7TYOQdv7GEsweFbYTlMbWG3R2gHsCRWb3MwxthKeAXWaxSfY8i0IX7
TrNi/9Ir90jNbwa794CloS6eYIwhkASRrt/xTA7RZhqsechHA9WoXecVhygMV3ny67BfbtF0B/He
jf0675xQRdSTIHuT4zap65X/0AoW/0YRuZgeR1rv+vfOj7hMWKWw9QgxZHPR/xhkXexEssGNsXqj
hCCqsdrTjWlw6zCUtFQqAKAPSM6gHvW3DKSMXQ1Gn+CJRgoVv/kAusi84sRIv2IR5e4zPMMZ5BdD
7hkQjZL3GgPKeKlRa4+sPtoWEz7ehRuSJYB7Vo+l5G8AnCFiDr5n4dwUsxOVrxwY8ckD46+VO2+b
khzLayxVG7ySAfNBCLKGI8GHD9LZjkArCAwSQ3bhm8MNeC2wQkRHjvvuCWdEHb+i/VHE5WGrLHZ9
ZMWjaYrcnkKABxdjMu81TSoCiA5hgX2l2+Icti6rNySLDKRK0XBYSiYufRo85vqyDNdASaSRzp4a
Byn9PBG/Ic9LWoSowWwh8uAqnJybFUtkTorRhUf44I8ZdZH+Ohp7j4qEU5Na78L/VXmItl/cU2W4
x+eJ44NJJeQVrmssnL+oi8d3KdkoUOBWSzU3NNVbFhYcciWhiI0MeDefBTuu4a7tEO+7vk+nuyFx
EgyBLuA9SSAtIZ6qUO8JIICSzhPk4Amv1J3vJ8MrHqf2mxlWpt8JH/Nby5GFZiVEhZBSrO0/Ym4q
Zl1WCySkZVny/GbpsvwJE/aa7SaQB+NWg3aFWIJ6cMeyV6HL8SsV9XYQ5fVxFBLm2g5OI3ZhGQzN
c2r70TsEa8OcOi1YV0GmmNVS+uXKhzBuwvhQJS2LgjDOESLaeQHhkTZDsgvQlLjqisJ0u5n3sfMe
stGNPqfJecsI3JCl6JxjIHlVBC3f8IYyCBHf1Qx2M5sbv+O1rsgXCY6sSe+UFL8sKyHjqSpQJ9WA
oBZbuVwmQTc1xzTw5RRvJI3uV9ILcXfX1a56s4Pqrwi31XMfS5bFzp0Cix48QsuvgqPmblfH2HLH
vXeC49Vm8mDMAZpL5upYTmHyleex/BvjIOZAsCbzT9VEDQUPo+7BEABxf1FT1NC4SeFOixunXd6Z
a7F02GL2LkGLU4paL5NzGBlIap1SFpgkr6koyW+8PgQohEGCFOla0LhwLEhgfEt8C/blyjWwDwme
U/CmA5ruvrFFVmwjjIXlsXaHgn7PZvhTJ7XbMWc7Pb5JJzH+KeOw1u1DPP6XIUHV37FYdw07xV4Y
sKqkvbE5V/XDbIcQAQk6ivsOBQcSHYRqRsBZNmK9LGsJoNfzk16fmmjsh4N12bnjzRlEvaXq1XNO
FdltBnS/hMsFeWCKtvQxuiwEJSGnXYoK9hRyjoQiCu94HPGu6oLr0Dqt/Qj+b5gph6UgaSvoervD
Yb/ccBIK8jshuv6TybQZj8KLQkAIowbKnol83JHS6gnlQE07+FFrDo6kGGRDga5dDs2YqOKmKbC8
Qz/xEhae3DQs+SIjl2OKvNTce5wQ1tswjOZwP6VSXLs9irnsTiLMg8dUz0H/FRZ0R1MYYkd9RMyV
7ynNYRDYauROUtkxIDZg8lQUFMKZDOOSECANJCeqIBoijttJnkX9U2C9+iaI6sIBbeuP68FjOdY/
RvM6/k2wvaJgWBt7ze3YZXanxZV/zXZp3c0Ou/pblrWoG05HvuFxBslP2Q15i8daxH1x8DhwXNtL
ujL4HPDMEz5fCufb813ibQg9QbPHjKf9YjsDnKhPqA/r8yqyIVmOgjRSwAGbiL7g5zA+wry/Os4t
jibsIU2TctTMIgcZFo4eqU9VlQceJ84jBsbe23YTSeuESr8qavZxFMh52+YoCpirlc9kqlv9y45x
dRsu+LS2Cav35BhpPxogJsHziThKSk64W9tEijc4aQB5wzDtLVj7I14EpgVRjCKygh1YkTOjPMH6
2kZL5XzkWBBvla7lso1g5NgD9YG0nw4OtgFOlJyEgRmt08dKJqg54MQDizxpsETYh7snHnDuC7Ug
6fqkBskBD2mzazkrLUTO6v7KXQ7DxgGEUE+ftNXh6fCwEWGIbdO3FCPcL7REUfIbLiww8EYJ/9Q1
cfPgDUH33bVXYsg6wEkeksT6l9IZeflPq1hgKZWde9v0ntW/G7dI+ieX/OKBA3PPTG/DqH31+ibM
zhKduz67LMqOQeErHBVLK9ynHvUQy4cXie/Au14pRSwMZX9d2ME+8WNSnhbgodlH1JGknEy0x+7b
87J+t/YZZG/aISkMQkLw8xe7zGmwa3BDyN3Cr1Dtr/zUgEc8/Z0HJijb8qafVPmsrDu7x0DTurmB
gMGSBVkNhMYsXHI6rMy1kx7RkiN0wzFLZXhM515ftZDRX5+DXC0/tFtEfweORBdIkDn+BEFl9XFU
cl7f8JJz2gi9Jf1Rus+mO+U56SMPHKhY+JYnUGI+uNaNP3HKv/m/F+TTNZYXJBZ4lYo/k8wofHYH
8iR76OQ8OZs+b51vZyTYK4Sq4ocqL8J3sh6d+4W22sbPpuU5iZOSV6FLe/Lah1svdNfpy19m10E0
ujofdnk+xClmEJLLG8MEgEG+yXt1UwDjla9YdAJwWGiizte4BkS+4UcpoIGlR1oqqTTkcR36MNNd
/gUI1ZCsDuSq9mw8mZkdQf/6gtNvzO74ieovEp0VRRtjL2cqHrrxTo9gPOHa9vN8O3k5TXKb3G8y
bmh+8vY7Yy8UfQb9OAoGh7ailouVK1Z1ZiJ+Fs3vywkPjFbAs6ehfDsGJ3Ah+wcqZiLH8gvUQRLz
DHDT+UapeGlPtcSuewiAc6pzzgkvPLl+mN7VTJLrY9CveD5GuS4ZJSG5yG6YgjFjb1x0yvQ8XAu4
H7EUrOvRLcLefdA+4PEGQBpOAIp1KsLMg+aU2vJpiT9WiQifWr9S52tGdt13V4EAWIb/GAGv+iss
u7TdjEkKszBl4jsCgN6ZVHCEBtfFWTa+VrMZ5z+T04zthO9LSfvcxXnt7JVZrhe6EBGjAyep10xU
1EFvDBfSN4KcI76uBgd/DwEx9R89U+jkJukZ1u6aRkbnlTqL8IK5kq1gzC0+fbDE1PUxqX1n2eZj
MsGBsWrcgU6pp/3I0oK3aXxNwW7rKIiWb5umI0xiLt9lWreJXM2bA7zbfwhBeaE+UyrNun/XW4cM
/HVmu8PUroZ7donReOgYKjBh5DWDO37GavmebKtZLKre/ClNn9rHcF4GstvTnFCWw/OWZFtowvmJ
TYrnYb+72qt45eT3cC9lwwaOhRpaPkVaWxFa0z7R0jnWx3xGT9waekPObjNFdFyYiadoVZR9twPZ
Jx+uiVzGJUoZg020eI3z2NJDZjehP1KvMg0wFw+uIQ0O9YsW+J0JneyF3g/hnTH4Sj6GzubmoKAI
vC4DUP0t1HRJZ8oy56hvyywzeWgKzznTnoRlRZTwePYooZym+in2hm1JnychnBJnE6UcZek1FnJw
5qrdCkAnOvhs3X67SWlT5IhkvGcddPVmQqDdZYSxV76NBUYfuQ9OICbXIMFYWDTtgQUMCjtk8Svt
TFAeuZUTfHF/6BdF+4zfmx1L3e4xK4ljb4d0ZFLA4K7oQrjWAlsPyNw2npzZRdWbwj+yb3T3NhH8
Fg8ovq7YDlHm4fwEUniH7bC6VRAW1+1akiujGa0pzZlyvfKvBxQoO2Tgzm59qYoM7IE/LG9tOTi4
m6fEuS1pUoouheuvybkowq4GkhUsfxPR6+KDR9n81CSF7M5ItURlNxKB7KlMvOVKJ3YNm8R4xkLq
02RJe/nSM1wYFFMWUR7HHE9PBGgpr572aZd3n2QQ1/qBX7Ntz0ToKGezBQi0GzREMgVc5r79KTny
8M7Q0dhsifUJ2gkEK+wdLxrkeadPDd3cLTVEHKjTOqRxpMLW3hO/jzeeJloVA8t18dgW3bkGIA3C
h23YSQ7UTsAPZJm101ihqv2KYPq8YgyUJ1TCaHmrJ0kGZQTccFKBqrItTvZr8STlN93zlGHfiRLT
OC/xQrKSxxti3yPrg+DJ6dgLPGZ8Q3Sk5ykrnoD86lE6JR7VHsXru2voGd70RmmsBTJYjo5tijtk
exEcS54gZ+MuJscZAoDzPglCTVsKD+DSJ/oaxu0DuVn3GNFkA6aya9V4sDl+/hfkyuyV9tS2P7VV
7BxNM9FA4g6xOlcx+8anBbmz/CYlr2HbxdFa/KjSoQUVFigXPgKpP3zMODbO0hlcijIXQuvz4GTN
xayEcjeLqnzYxpJc/TYm9NyfrYaIjQqWhPVBamcBtGOpbODfGMA6Hp9z59DrwFZiRk2jSyXMHmaw
d8sZkg8Q9hzC5z+AhxorE7reM79/zueLZSH3lQ+JADvBVOuPuk474tQSzVBQTMwGEr2l3fM6VMFx
4q1DMIcyJ2+jbA18lKSFvjQtWtWjqwhBsbsgPkwNatHtzVDCGkQAWTn+gu6lydKM6bpPjQGXG7KS
kZcAguljPtNbt+3zvPqYmrj0DzFd8wWV6mv4YFtvSvfElIaQsOIVvL0i5TzhoUHgYKfr44YoveQX
GSR4N3BEpuG+YykuN9hq+l9w6HI2T+mVblhylEMYmwnQOFFdUtJXMuJtQgsl4SkxLlZC4Zb9U8ep
zD0xKIiPcNQe8nAZm1OBt3t9XFzMWVjQsGITpl7d27KHvk3JRh8nz7lsYrVfRalYC0/iHxtRw3jH
lffDkdqc8YliQHZ5FkNGmZX77+p9pnWSKkX/PES9forBGYVbxzG4fzCnERu1lH1didgDvUS6qn+8
scDAvuVkFx8gtgTpq47H/OyBtaz/El/yYc6RfhUY+eiBBkJo2MzT0u0v7nzU4CeW94Bh1v1JPX8o
TjF2J5aC5JfB5Hvt65yG2GfWoMiI/2YD/Z875LJ5uoWHEUOTJ020XyHwk1RoA/sywgHhpJXkNvmi
/08C2BHAAAGbtPk9xQqWW9r6eI9yR4oCVOVS0L5YYCW9TeOi/DfKCItZBPgMqhzlRR4ZhWu/Jtl1
DkVyVtnLotb5Yixi8bajtjXdulNjqUkkZ/YgeNeMr2Ebp91mHKa2OLazE0CESJbsHkmNDy6UplCv
9Tpxm0xwADcqXYkMGAysPKfwuvzmhK0z/uKAvftGaXoPT7IG9nHSozMcu4CQ/pFqguvJ0EFovxma
oTotCoP/1tZyJdOXeeoWmOzyG3NPU1MawUnr3hY6SHf52MXwijX29x0AxJA0agTrAI89tQ0nV8U2
o4IgSOnj85oq/ce6iEcGqBCd7JiYnW9s0UyPeeeCb0yDQDfvlU1XZKaQ5PoLcz24VEcyMm5xSGAd
E6UUJ2rztD1Eaxf1Z1PnYXfhqLfwHwon/AddbwJYNQp5TJM4Bu8VNdhvM9L0ww0dgoTmLKyxlFU6
X9h7PBX+K6j1GIU4IlYFliYT4DZKfIIrIQx1YrvRT59Z3EsZ3fock+1Xuy7KuVmo37wbo4YkEpvG
4D3CxBJtizGgXguEwQpA0DjdiAMwyns8gfRfwgFwExUduX/y4GiSCmpfiWfndVRUkp3Anufw6FSp
xbXOIIAC644s9BDqGNrFXDEaeomuHLIOi76mhtx4H6jBPkASEgHm2GS8zl2kqfei9NP5AOKAbhgM
+LC4u9mN1YZCWTikvHD1hQrLK88Kcy6ziV0cGE1+ue6QEbTaJcaqj9nQ48QZBj/ang0W4YNYCv0G
P3eia5Ix4EurDjG5x0vMYx3SmouPn6qqTco4k9CrPE7PEK3oo2AmdUituaI/q9FE6uIyDF/hipM0
R89th3tu03y9tdUc/CqdiqmdZo5xvVSldb9Hyoj6bbr28m00VctUTpSfNlKepPmW+HRjEfgZB/Yg
G6M3huOM7oTSdwZaRdzkfqncKb4ba8MLGmqG95abIblnU10VvPPymj15a8ylFR2FUGBT5oNaIaPd
VaYoHhbPxNl26BT9ek6p2/zMi6d6aBhbqX/0ZBLfLaxZSWr7k/+vBL5x9KStsOuDjDywBXGiMxTM
hYeFSPNHXmau2SBkR97erAUWzLyDNSdwwnA5DYPzSZpf/InrgUpNgsrDkQqg+m8vnO53O1GYhgkp
ZRHPJFuWLaTZzHsM6awEMBQIBycmfD2GYWHZUmxHb8KGnnojsm7qT7S1dmxvLzMFbmLLTQ0EaupX
3HwbycVrd9lqQ73tA6A9O8841aFjkedvm77wgydU9ErvF+qbrhL8rNL9uoL3xqzqNP0dhwaa/jYz
LYYvXDAtbYdsL5mi/HR6j6qOo5hbUiVF4jvBNOrN3BT7NsaTvgN+QFB8JOT7NxBz/FZxrKWRecn7
33AlcYuIxVh915tODB8+it9eqlqHrAwdhBO47dMHNR7wmSKsjA9un2Nap58Zxw5krY+G/qdkS/IC
cETB0z5EqZqnc9jEi7urhI9AUtHd/GgDlt2nsZyW6caMRfwM0YC9QcDWIuF/XdMyXPCd07EETWdD
KQVTfpuk9CYSCM3jUzyEEiuPIHR5Qz84XmQYZIJ6P2oj331mCOc3FuMULJdR6m4JTZY9+bPEUs3e
7hOjD4afMCRVuWfzlCOyZ3XQjh9hlybrDdOaniGLdgk49Thd3ZPim2b/TQOge4UmhfUz7Rv2wWrJ
mJKTN7sh4pY1h56WzO4eqSu+hb4bctFFZHYgLnSwple6aurbBjKbd0zV/0z2JY4Bk3YA8Cd6sfbJ
mgbqWARQPX5h0hcPZuFQuPOowdBboQB3cfqysDa2GED+4+jMliPFtSj6RUQIEAJecx48le1y2X4h
7HI18yBACPj6u/K+dXR0ddmZIJ1h77UzAkpm24VVv+kADpRHbIITPsjAcT0uL+lWZA/466/J80Om
v6UdftXg25gYjwEWrrdAkAXwVUOoUNcYtiwssThMjds9RZlEUr3jb2sWh+u6dBldMPP0WYZyIVoQ
SFFF3PEKZoAHO5+Y7buIa14gKtj2YGcb/aKwlO1+XOfm2g2VmHaBK7GutysFyTttUZYe2RpMjMJL
b7jEPtC8HcWGH++rUQ2/m8XQHnSZsECHljw4tSEz573Xe+oHj7DhcDRcH5uuabw/xeRFV9CTxXvU
EmyxIZbFkJHXK/1FrB4dtW6JWCD+FsXMJmBBRofjjsETWs6EhLywHaL92A9Ni+exLc8+IhtzWtp2
lkfGM6QFUUKyuJ1LhNZHUhraj5XcTuddiIV8dQcoXkU/k0wnEkvnpxiPLwILR5ftl+Og0t3GUA+o
YVWLlJDgPYfRR9bX/icU27U8j4QI3A/wVeaNlyzjf0AtCrVbpY9bdlUYuk9kT1i1Z3rW1pfJrjfn
AvwlVKskv8Ws9/Cxo3ULhr+hmwbfWadxekfOWK2464h8zqYGqwQm1So7Z43r/MLc3uNJi5Bc3JHJ
kIgr9XmCEnrxtA2OLcFZ6Zlg3moHXxK5xhbwUVKf4hgeydX6CxQacAQI2SQD7S0dTZ1d2dwuv5Kc
h/SEm3PhblYZKZ99wBWKpA+MzoHKHnncGlodvOCKI6qzTk3m73Ef4SJAqGotZAxJ+hJgNTqXfGB+
DgXdN1m+D8dKkZgBpmiZby0E9hIoJf36Hk/GBmdHVEP+tyxLHIpO3XsEroDgR8u3oX5cqez5c2D2
DmxYy97dFfg5/D3RUGTuqVbS0Na0cyscCNyBpEXxP97hq0KxDx9i3FPtx/8MMtIR9bFmEdRK2oVN
QNvPHKev0j+p3zDSfFSsYZIXMuKwWcJojPFt8pIghLku1dD5/6hC1uIwcUH9a8m/+ehGgrPPcaSB
WVkWNCvCBo+tCU9gE19wV/QXkgjS5NLpwX0ZY1XzWrKtcA8Vdip7IS9i/o8kZvG3YQpU3V6YKtrj
vVEsQceoW3e9gMqNltAZHqC1Wee3N+GESpacKQPzxtKnUU5zJFtMx0rzWsOXEfdJyiz7pyuJCDgu
SBL5TKFYyXceQLwX2wHQU3LK+PK9716Nwj0vOWo+5lvd7FSnMPRFiXfVk//RRGv0+zNf0SWZFemx
O8eVI/pIyRTuxwkKCvCId4+AhGToxRkAFn5iBylvcnIXHspLgtkVR4eHeJQTyYNAnwRCdiHprait
typhlGt23gwsFnIKmBM2cb4TcI0Zn0tIJJmj7juQzM6VOy9b92kMcH0PdUOpZ9fV7J1xu0z5QUz8
xA+ooxFn2SHoz8pxlH9ew6BiJicVTq0JUJdPL+ME+pDqsHrgOU1INZuY0gM9LuHPhGOt9jlwLMlH
yjJ5vogMER4z4iAKf9dYHODEVX3osyBuzbvIO+9Lo52JXwfMicDwWRBeYjsYEnZVET5zzjukmi2W
UStoguZu6iThm3qtkeoDsIlPA0sqsuzd0b8asMHzkRKTZrtzoojpIraWehdEswwOSAzC6o9fsPo4
Z5aS/DXOIJhszJhm6p54CUTQEKVVjrqgqFX2wkg2oHkvGRSo46ghdzParW9cijgAzwouPWR3s1tT
h551E2qSTF8QWMn6YQVTlR+YpCXfTQujFMsicrRDPZKLua1dy0KKFonsvjns5ndnneb3LLTKOXVB
F8p7ZmpY+ZBSlrseRslPYzqJnFEVPjjXwXWdTY2126ItVAyaVrQK5WaZBJb5wpjZ7mvCbmKyrGTX
nGS7xtEeRCchLaC5OozhE3lIl9SU0SuRtd0DAzUWJvFNjb+Doj5UBAKhtObe6fyPsCC6fUMRvQAK
TQIEjCv2A+LJpCB4JxJJ8ElJwTkzNNRnR29hjLFJkDkguK0INjrWsSRwHtcn/FNvDOwTiuyo+h0y
zLuFCRvvyq+1+JyXiEh2ZRKD3fR9wL1x1S3VR4x7fQE70OWT86yGBvFLbiCvYP1FxfEGxVfBF8TO
gw7fIhpQ+94UQ35NSHdGmuvIrLwunZXNx6pI8Pvih+qTry7wdOh+NQMb1RMW9TQ+tP7gP4wRXQ0+
8Cx1tlMJ6eLCLbSCpKQw5O90VeM8FwCsGNqsnV7HF9uKtkQTbsAQXAzQMnUwAYOxC/sKs3xlXjm9
3/Cm8GfsOjGNTBKxg92QSQY5bp1mZ6zVoQMWuAvRho7pJK5OL1S0nckh7O5UNZGxGDOYY6ycy7Sx
xKBxosK2AEeXbd2yjx5uuxi0TEVeg5s0UL42yH3Da+ElKWniYG4Qw5MjTqeMRArq662naac1LI5z
VBdyTw4Or5QaIL+AU2zV9ML0OQI4tMSc+DBNHLudU5RsKGBjyd3WjmnyF1/LFP/qeu7ju3JeFZ+P
4s/Gj4Uyy/BKKl5f/FKodm6aHeMm1BIk5mBpZsV5boBhwecD14fhvlhyBeYKp/IhnGOPJgKSfYfY
L0+SY6sysP0bd+ZzwliRg1Zdd/Xs9x5R4aFs/tD+zr+E8hsXOm2OO4GxmboI1ksOrb0jkcuHpfdC
DvdKapetoHns8TPWPOwctths8q49GqV1+FvGOb0mK8r1gDcb74MGBDQiBmd/w07KstvPQy/8zaGL
Rhw7seIt60NDMCL4rc9hCr2fDMYcaiMOUOCkMUMkxBdC/MkYxxJOiY6QkHLRBZ9zXpJfTYFCRjy9
J5GTSUckD8ATLtEntEFkevlu4z/qRQVkq8Egp4psh5DTbaMTsD540XsgEF4Z52K/IHa6xZ+oQBxX
qK2vrJ/ZrjQorcujYtCBOCz9fzgyJD+8Iqb3xEXOXlzApFfkNPc19Q1rw5Gs0rGf5SfaFBAm7NEw
Hi4R03rwqzqornHdBwef0QUBL7pS846C0uO8JZUOvbkqZlZxxiD/4lTqoLXjmWAkzaWdbEFtpP/y
UWiiF9sJ3nS8+j8mJ48vrZL8m84I1gXKxB+QsqQ8uBjHz37NAG1DFHnhfHM6I/BPBh7CPaUjIaCV
44YIzSqQhHdtK4HUSd/o5pTPaGWRxkEvf8howj9rJljFLuzD4lV08nE2c1w99sXs3YWhKeft0gc+
aTFLCNsxXhzhn7SaJfwPloRMymFB5BwRKDhf6N5HdWDjuuZQ1g3FT1UtBfVpPVB1gf5bbYMns6ar
BF2ELBCufVP+Cjtvyu+Nt5Z/3bWV7r6uMTwYfjOHZmhLV79+lwvKwmO9+t28RbNKCHdq6BQvLgPB
YduEbtFtnFK1CCGaWvzpp9L+0a4O9aGOrBvv+8J1/Gubxsk7z8Skj8BNg/TPVEHp3obOwNg8DBd1
Xy90GrsIFSCB0XOXEvikE2/h3k281ziyxNR18bhOb722cDltHIi7lqyTege9hIxQxmH+vGtdmb01
i8CP5ZewMzAgsXWMd3OMCm8r5mGo73GctNS5TYOWZ3EXcRVLQGx1hx0VYkaUGoEGrqipCF8FdkDx
PGHMyq9EpXXNJ8P0EVh0n2GgWngS56R6ph9O32HyMXLDoMWky4RJKrdBKhwMimmNBrjeDYQPIL1r
FXC5bZ+1zni3NqHptgvdUP4yBbrnEJvDIN7FCM9wF04M/2Cd4VSZER/3Oqkkh7oRGOYGx/Az3pQn
WFUYu8KH4gGf3CE9Nu2AJbar6i4GpA6wqWO5odOCiVrR4erRnWVk2eTKIP+1TuQiGsebR6tRDb7b
imNGtIld77EiZ6xptYMHv3/yuly7B/qxrn1bGrGS4eX73RgfyjwZMJerDOPyoDA+P9edNHyw4OYg
USA9NlgwWXHHy6VfETceZoJz6nsdNUrdFfnI+Xh1U9mSsYJ+m+iRXcs5J4EhdIE5sqw35pvt1By8
J+xNi7c+q1E4E4YCQGHrDsTb7oq+W5s7wQgfjVnNXBd2WJSMMKR0iGV+YrBeHd2GP/6SVbig4K6x
wEC+25nAuRSG6fVxFXWWP+kKBeeGMYDmP6qtzSDbpYQIoISf+rvRnav5o0hbjyg2Z5GEN4iq2cad
HK6k0sj1RQCf8y/dVEGMctxlCs+G9nje5BSmBImSUsHkoVELRbDUsJmOlqXCX7oii2OgDF2kZ5SW
6Ku4pBvQQCksIforkKKXnkWr2SbG91a6ZjjbOxfsJ3gEJWyzG1uUxbvYc0z1LArS//qNVsTo3vcL
FxcisBGK0z1LCWWeC88fmnsEB8vwFlh6YiaeZZruAmfGS+gjzwVootrx7xj4a/aAld67a1zTvyL+
FvXJ1x7IMIVFRDBGaAm2WXzqw6rxmBC1biPYD+V6vCtmAxy5ssmMAkVPN0xYCz3qoynQzGIOKqPv
kvfL7qGNqoqIFgrRzZhBF0OgKmKw6HwxMjz6OkbrncPnVaclXgeWcNSK1RYdF7Go8JvxKMV5TPAi
9yBFG1sZ293PrUfz3mgI04TuzigKS0JY4nM5ShO9uwxz/7TogVHCIM25z6oiXx+caRL1J9yRPn8i
BoGTgL2/XRGJ91Ucvhi6N70DwGC/2sGhkG8DKpMTKvnkHcVwdwZhhhYftZzgpafJuptqjbZxvBVq
BDwyh3plDaHDK5Rd3AYCSaa7tXp255NBbeDtde2O6inj4cUmVoH9eHAMQQ+7mWvvO+oR2R89FZgM
XyQjx03vRqrYuU1XxReeaP0UgP27hTbY7oN9SdXvAkWHAF5kWC4z37fY2oBx851GbYCWAyDteO27
Ll3NKTCrW/+sQbQ4F/6GsH7JXT0/kQE7izvHE8EfKkNZV+Q4zwUMTpANKE62XTFE7p+5lvNSHvku
ypT1NKbCgHkjYaefXeabhDCbsHjLWbASuFby8mHmu1HVX1hjxhlL8bgZfydFmvb47r0eayV8vMo9
BFRo1T1L6ST55OVdfQi5rPlRNOgsFTv6zpuZf6wtwcm4nvqwhg3gFcXXWELxvJ2V9EVF4Hk3AEoZ
hN7OiyrGfaZKBpSVJs+lfrH8Y3UuA05hzlDm0fK1Xcf5ksUFXAbN3ULmTdHiW+4UIHnIwcHtUSsL
9UVzJoc/NXbTC0+YRVs/Rfi1vE7RHpKtLkH/ppCJv3FnBfIURgVp9Rm4++5PxT6lI3uKbx2H/+Ii
P9NwBw8e2vE/AcHxDwgcCA0EgDXYA5lj3oj0IulmBiRhPTK4iuQb3EhFeFs1Of5vlPuyPVrkSO65
vGGBKKfINHpWAS4fY8epOlUQ0bN9EbgdblAkc1ebdWlMtBLei73v4gekdHGSs+hmnEfDWpTfvOT9
p8X7DmJWCf+drRIJdQuoxPiYKY/4ZnZr3XsTJi5httOQvq26Nk+wp5hnt3ggEL0RMY3vo5VT801V
Ftt/peNzv3QBAZm71PT5fMFyUj83sYn+y2CSWNLZPRshkY3AZRXZ2JRbBOPz+hbO0jsPJKX5W8en
89uOzGk7FjtcRUfWrAkC4caATsmbQL60Ub+UeLDAVPVudauYOrf2WWfcwtVRohczQ0QCR8/ROCG2
qbuprg/5OKt+Z6nMCIUE0062MPJjkn/njmVyFqctwpk+Z6IJsxKJI7WZ2xNbYryDIbDc2ZdBENx7
pWNQgqx+8cj1wn5+ij0PwHwfBqzz21npcJs7nE4HolXm6JjM4Q0YDnG7GP8k5Q1BVPVR2qPmEdgz
h9QOX6Wbw2KLoAphAyYiYcKVMDBN9fz6tUGuw3tOISc3FvsKKFlM097wbE2MSGCDAn/17icMxv+t
OfzwbW+lU27rhQkPmAQCcmpQb+mLC8IdVZ6Ilzf2fVTQgAEdKJHA2oGW5m6LsDe0zr+h0PlV1m1c
Xto17bKTo9LmvimJ0MYKqKfJ28z56pPiLZn17CZsZh8zvrn0kiswfW9UDsXViL4pbsbauL23xEmI
v0vgkUeFezeBw+N4/TuPDbDuFOuC3jJVDmAeqSJ9810sN0dde+gvz9C+6/ljwjGAqHUO4upomKc9
gw2MfibEfajzp9qVHzYZzXxP9g+hnqhmoTgD6G8JBRux5m+izOvYP7rNX7wX0T2hucgafLwfL6H1
SCJGSSHFY+QwCtNndxUrW0+oLOahcYORMBnR1+5TsM65fwy4jWIE4o4s++5gprKyGmk6UQoGohiy
Qir4JojEco2p/EI4ZW4opw2Y6NKhWWGxzxJRi+gHr1Qk+SFIgj6h0plCgo8R7G7qfGD8gMvRwsgR
w4KJOncH6PbNokBLSbolfHg1Hhgqz/ku7sjoPkgrogu4ieR7CuFs7kzl+t07deRUkG7PWfHlQc54
g21iyApJm39hP9ljI2f/DaNG+C/jRib/wqUjwDlOXheR5w8xigPLgAZAHnYVKAr019NymkUBw68j
FeQNpTaHPjY7bmOdCPYjofaY0mRWBckVdvD6iVZl/cKs6X/COuaX8SKWPcz1MNodQoRFt3wdrHg5
CS/raTWUDFtcJhiaYkrBd8Ki3ZVPPo7nE/Ec5uYfpDl/ZJpcqCc0VY1A/ELFpe+D3FPrHQhDZ9nh
IQxxmZOrAhDQvcG4+oYuiXc7hBbYo7aqv3Wn7HDuoDZBPAj9oromQK4cKM1kpTwHgj9VbBK0moyI
UeBzfHbIbe+hupaYDac+fF67kegNxPs5WdYGtxtvA9nIOVfob78Tzg/2eNc/hUDLxK85GxNubzQG
JKngVmt3vV/XxcNN8/6bt4SQmaGoli1snMJjQbuUJ8/VJRzrMiGz6y8OFyShY+LJkyErhbVpIec7
FReDPBfEcwJqo+YHcY8RiciVPGaZ3745VVHTiOV0zaTaYpPf+1NNAo80kzcCY8ts9zn3Xh/ufO2O
65F1brlcIuZabOTBMDc/qItjPoiC97v9qBV0wSNuA98ebolBy1tQOtO4LcobEBTkBREjLLt0Ej/7
Be85latUOMkw/UNeIlxt25cdubWbAgXLRrSOjh/TlHLqouJ60NB5UaInh9t1DiGmIl7Lk+NN8+q7
3mvDEi1jN7oMzdYnct3brkR1Ti8VlXx2AK4lntsUHudG3L5lxp31mB8x/ZQxI46WE7VKR4u+yNbi
ToioPhFASYAFLdKqT9B8kA8UlPYfxRJicYg5aU8T2ld+X0RpT1BqVPINkCzHUZMqTcmT9OQDsnRa
7tlqEGeRZIEDEHMKwHdFHLm/rbcgxTPSZYs6K78H3zg6y154vvafsmVauW3w9yMRQlX9Ombegj9x
zfX9JLieY6+z8SGTLpMp1rTNiv63kiTfogTpn+kneqy9uIv+RbX29ZXgAUuAwZybO977OkStK7pX
5BpEgKPyoH/pndImUAoXk+1NGwSPBdvDFagmNtK81+t3y/ue0l0ZYMcM6wMXLyfrP/AogG4TWAr4
YckvCE84cdiMQ5cBxKdp/xBi+bFXHH1OneY80IVN+x78cmMOrFRyb8/36mKBz2zExqky/rrXzHfi
Yde37F/UEa3HyPkocjiV7rNXFnR5ug8c5zi2/tIfA2/gU/ByNgw8iimqkcJZxG8jA1vRbDnoEzrB
zGkn8jwJ/81r1SVEQxHlgfxMQ9NrgGOjvLLzwCvGZLV6Rs64LA9Fh+mKZxm2bWumjsuU+IR7VqSG
gajhdDuCTQi+WH0wlJ7pq8ejbuDQnxFSorvKSzgL2wD/xuvNHpZxPzsa80QzDfeFQ4H7ahg1n3pn
9kZmw+lI1ThWHhJAkg9S/EOoHMaLdbgwdlhjODoJYWvSiyIJF4L9EKWPzNoBA1ncO3YfRnKdf0/F
SJAKZUMGsy4lpfI9KkV1H6fQDchmxk+DjRuB+OjLLcNSjvPE0dG3RGYCJk+j7N0NzMsZMTSZ+bWm
A7EnTB6iC3EcZDJ2ZZJe3dKJ4jctjDlVBIOUGxVNCCaIB1vQmMVkR9EP2n6VojkC8vTsHTvZLHyG
iATWlyl99FC7gvSqFsfavzWn694hq7RyK27mhZOqsxnQURDThTsIWi1qK1+eumwB7WoCIggogJoo
OlC/GPvYEZW0r2jQw30KnsO/G6K41/uedBO5mQyQgkNZeFRcEyFrxXmGlfZPpzO6O0yK0DcJC/yv
XwmVO2UqhPUNx4WYlRMrqXw968lCKcwLCnbeZEnEOuysPj2O7HNY9IaaK/qhQ2US+nwbQzedynIY
PodiHgN0TiQ/3/K+gTxwb/dmyLs7HLU6mk6KiL7hUgqvclH3cJ2+u7rDk1BbSEQItXTNV2O9mX2n
xsm4Rf4O1bGnjfnSYVdO6BAWvUzINYG+fCSiao8wxmrxJpGIl89QPZL+YYaORUQr7H6wg4AY1S04
NU8w33kspJktrvAXULHhJN5oBm3Fi6pDNAkhCdsR6/yMirigdse9VKaDesBJQTgQG4AbuWUlcWjZ
tt7AlqEsp+HmZqlLgu7ykoGiXj3IGkPSOGed87IyC6qYnRNvN5J/g3aX4599ebWwsE32sooa2iie
SpkUBy8j+hJqi4FB/FzWwo1vWBZnmJ9jhPuIL3TQ1eOmJNhySQ80GJXUu3Vp48/Aqcpsp11nHX53
xLmVuwqd8gNGtPkld5LCbnDBMuiZ6eKj7QDO+L5hIPlc9xTKbCwHe/EjH+1mgJ3/OXXSnG7GEtd+
IEqzOIdIqZdjB75Wfjh06wXBLWiCiu3kFCnMvzWvgFUO07B+rNIiz93yclfQdYVnOzS1wMm+x9zU
t1Cs2Cr94DPe4j5kAIqyPQrKKmGJitB0GTd10qFyEWEOpE1mjIgfTIjo5BqBlmNPWCeoJnfcdYE8
kNbtRERcEFTePnAAJhKpZxqwlcReD20L3TholKNkyBYFJ3BVIEJ39G+t8TYea0hw7qjb8upv5KNN
47TkXEadTwAXVLWSPEeEitQBmXPn6Nlb7k2TBt0Pw8CZ6U3iCoWlvfVy99gARUK7V2FzxzYPDnqN
xj2i/DL9at0o9vZyzub06gFgMcRdunOWrO8z19VPhkZupowaRPWLxBdcCrsO3chMsTtU7kORxzdH
Fc3vW1/j3ntmG+nL984fHdAenpzc/K4Vax/s5xnIyx4RcWn+SXoImbBqzSBm9BOXb/DANjeoUTi2
CXBbKh0/e4wISnfROeVFjwWvWqb+AY/nVO45B6vmEWyURGEI9y69ywMEHU+9S4P9ncwDNKi9O8g5
YaWM2DPDQc+SRv0NKCe8myA4qd59bjacH4Yp1iUWgJjfFwx7COProRM5e7eWXZG1rPa6nYeVO95T
5EPE4f8Ig/grns2q0leJ6YGlIiuWPDy2LJyn70FGbo9fN+ucg2175R4jPVIzr7ACM/hEIcEbuwGd
WEwiVpRYgZW6psTaeg7BKmy/s7C9QxsepySu5atk4YLWZUrPg9sHApqXVnb5bgkTDo+TVKxIwfTi
V/4oC+pm5Jhelu4m2XYLkksb13dzqb2WBPWMDnpKIIN8uzaAbmMZRY3IIbgEkkdIINwOOPlcVllx
JpwTs1933mWAx8NDOHWgXqA1R513XIu1nx8A04aSiRvcHGRAYo5/z4w8qv1Qx0t4NDhvhkOHYruY
t3Uw1mYfwL8RLwQKEbfJcMrrz8LvBtKGc1lWnHkYfXywJm0yMXiGP+mEZIjP9GZYLFYvhy6IRAil
fkx9AyIXSsMB1KBuylMN+kG22DI4DIlUm0KXt5Y8oUJsFjbm3Uc5jqN6VRr5LCFMvSKryIZEYW7b
wmb+gMGcjpb9MZOwuNuFBYYT/iXbiu/GLGWzxYM32M2cJkJ+lFHWF9mV9yb0MUuXqPVxDjScqH95
1mo67JX4mftU9AkoM8VKfRMVWkHG7CUZDmzDZqhPQIwwHNAwd/wuPff2+8zow79jXVGKf6pBbo8+
d3ZAGqOglhEBEyXDUEjGxJorgZYelGMoT36XGh/d4cJG4VIrBq0nK6P8ZoEUPoc68SHkYOGoQZg3
MvLfBug7PivKuOkH0QNTP2KNvMiQkKJBp0iwLQM3nrXO80gwBk2VtDzz0tVKwaj20SszqB6Feop8
sDoGzi6UJ+yhbWaeDdWXji8MswfocVusoDlMngYPcJU/hGCEbPEAsLC10aGFvKb1HjOwV4NdbEQo
oi0ofczTC3kIFkl7VKzToWyKsPpIKAOma8SDNx5t05NXUadxbtmiN0N8mmZ3tMdOuKTyOYOEYcTU
AverdZeFxKUbefTMtH+c0AZniDv7ofZghtkoGrEDgwDb10bN54rWCokoH1K9qxGxsUdGrMC8rKjy
Z+SzmjF/MJWkHWm6hu2COaLbNQ0l/86x8UhlxPiCZi1rSKxDTu1tBn8ZsxPzmmA5hSz+xI6NlkBP
UWTxSRC0/M0hz4yxLpS8a/2RYFu0Fn90JTyzF3XZWLziA5YuiYOEkVKQICLAgsBYtJuz6UxsVPJv
aH0ilrsgiYZ/aEaC4IvOxu34SpDFbRXaluBE4LK2v5DUEYVjZh/kQlsMdXhgrAcXudSDs22JW2Pb
50/OxC6PA2nYdRj9LO4TIpW/y8i2VwQjBZS9cqWJcinaqYeqYMb5kXo43CIwpbjIdZlfh6Fv4ysk
hqnF4lwhbktJs/f2bKao1MI0JcYkLHIerNBpCySd7RysnIngHNH3Rtm7M7b5eqrhOA48226TXDkE
0E6NUzT+zVg6vopKzGx8saEhn3dbyuFGov5gNEWZwEycfm0TlVEbbGY8dJAmFsU74IBBJXIpVvGn
CzkgeFp86pA9xY1Cf0J/kl1InAmnR/TjRX4e4mAU13CulmBPWkT2e5hkFCEJpgW8h2mu34oIxeWX
alKGck0AY2uH/MVPD13pOp9pFFT/RmzmDd+GO/w2zrrgsyIHsN5a5F/fEGTw/ZPNywahS26ZnJMS
+hmfcu2dV9Lc/lap6lr4TlDHEfl1a06KYGo9tnyFvQ4QOf+NE8IwCKVxvP4iSyt7bMFALcekrgO9
ZcF7C7RpRdjuQxKeCZ7pw+aE9DiTO7drY80IFOXjr9Fj1XQYe6KqHteRwf4LyyqSOfh8spbTlsik
DfuC4EiHBEIvG8o3uAr+f0GbFyd01qDvcXPlr1KbVF8K5cPDIHsHVrqKHPGwpBN2YOJG6+dJyKk9
1GpxI1KXYkm8HvhbvZEqH150M5fMpjmMDgWK5+YY5W36GEk226fJZ9hFFE8V41WdiI/cO4NWEKVk
loiNHzJ/fsya2irw40bieBjGiHlMWjhb5eb4EgQz1vDMiGU+h46LmsnYUNIlNCmOH3Kh9QOsXiJ4
HBViQ3XRDhFci1+GaIpYOcemT0jKKBEKlAyfJSInnIasoQkbdZ7aaIZUCOym8Dco1VKkmtifbqc1
TreDVrzGX0mKu20XJk7wjOwIkL1pbPpL16L4kU4h7hqm5Mzh/k/ucuIALX+5rrcDEUM+SsV6GeGy
jwWTNBC9zV0AuwLR2DgIVpi4v2NykWCclTeS4XgFQBCiQRtWbhtV1vav61ICh6QbgN4I2/w8EU9w
GzNhCUQfOEnyupy1HndCdXq5InhPuzsUa/gk5iL7oOhbFMFeXfpqMIAEFxtkpGBhdyj/NM7YfRcE
yv8UoDfdyy3d+dXp0WFuWTI2F82vlO8y/OVMa1wyOF5bd4jfUs7R52Auuwr5F4evQJjfi9cazG53
JqFnOrD241OOkpBwQr8L7DZEkT5Q2wCTnQFCJ99MrXzUHKDLqqMICt87CR3lf1ch1p+I3RIpjGYt
jjFUW6x6TiWiE5XewpYy5rcntVqk+Fd5dWJ6XGHDXY32g7ivNBjuRuiCkuU4TwpjkzYA5ylLRmak
Mq0Xa6YQKBfq+3uUVmN65hv0ATm7CKJ3jQhK9hxdTEM3O2UCuHusBvc6YmzMN8afMVtx8zYPS5/b
Cc+CdUEVeW6z81eQO3fr2us3E5XmHfMjjJ3YicpyH6aUkVszurcGMU+7T80sCBBKzozto3Gm4adf
BW78eLQEJKEVKVR0rbxGTd/Y8ZjOAiRW36ldeCmNJ/W8Ybcn/hGFuvxj0dqYO70maDQ3qknSvy4K
nhJ43Tr4pygn/XvTQuHhNEUi7x3QlkfNvdFR0BwGujp/64c66F9knbAHJ+ouPvh9Zsj9IN719tL2
46tNQbPs2aLe+IJoKAhNomwnVQ0oDM1u0WQ+NiR0bls7SlwUaZZ5H4ptcHA3kBA2vzZYqiHd+FlN
lC+aJRzQzgTrx08c9xyZuCLipeypitWYBM0VVRm5oVAo2r+FszKMzqnrX6JWlu/Yy9LvBDie3TcL
dzdijpjGdJxC7O657B+TjiJxm2YTJPV27NMPcNt4kmA5KTZzbaKZBaXs8DYhY7UEoc1qdkHok49F
eFVVb0uJ9Z/Q+/AWVCgd+Yz2h32jyglnnonsjp5qV/k/UAQm4Oey97+qDDnJCQ8GDbHfovUhAGwJ
94qIo+bRx0tScn/nonxwBe69B5v3wQ2NChQBZ1WE5XxXBdF6hsQ+wy2sZziKoo47f5fPLiaYzpaD
3HmDNvAykReOJz21M7QzEBvu0Y0RCPJT1QQajfBJdhleY7HB8hGZX7an49lEPf7VSzsExakxNAnX
RWcaaHjPAGCz0v8E+8wxBa1Co5czHYVEIUy8q3IerMSbEZ5EQs+zx3XqT3+Yimbise5YI/yH1wbz
9t6EHQTSw4TCOk/v2f0RLH1kz+AP474IMZrSfnhTUPA5l+mLM4sgh9AUJ6a/a0zg/+YQD8N9kGXF
sF3CKv0YsFEMP+uC6VruGeWO7lZZDN2EeEu//tJZpa5mxFOA5wQlQU0wFMLjXblIo+/R4S3Dwdil
RU+IIsaZdwGVWMLT7jlYI3XC5O6ZFS82iQCArt6US+XFgBtCr//zP9LObDdyJMu2v1Ko5yYuzUgz
ko2u++CzpNAcklzxQigGcZ5nfn0vJnCBkIcgIfPmQ6KQkZV0p5Nmx87Ze20N/LXYY80ti6sJu6iB
l9IHAr2Gy5WHN6SBRZLG90zPBtHNhKKYuSmoB0znpOSAItPpOjHsebgYWBijw8wCjcyLKMEAYzIa
ozPkIy1nSdvpl/AB7bFo4INL17Myx4dw9mobC3CT1TtURSLbCgSJdyrAebZxMjKF6KYY6UNMaoC8
9EtN8Uo/ArUpjf3afqAp1/3yeIGplV3VExM4arZlDEHaZBhImO2ap2ZZ/p2iyva6VL1zKAWdZYZa
cG0OzHZk8JPIL7SQMAxtvSvKEPW3g+s3PJCqM1nMze3azC9U2LXdTzZ4GV1CiuB+xbj4FrJOYd/L
pV6/QwgR+Pegp5aB4jTbEAvSicd6t9jIw90ww/9ijwtcebBVgOaSKrZ7cqZwivZBgHB5VTUjTjMO
5OjYOcqb9FVCweFFUzKCq9Gpm61jl5p3nSNQEneKMz2jhYx49fg6dHGtsgPAlUpmcM8URaAgITq4
rnKhFZXTDVWPJCvABRV1CfFR/Wqgdkxf6GK4zddemATB0RKv0A85hnOWJZCTboeI0vdYYqPQByug
N4SCKh/wo4dzv5oCZXRPYajc4rwY0NOuaayWJh2jqvaurWJszC19SpO9gcjK4lUKJoI71GsK8GmY
h3RALeCe94je+/SsDwc6ZrRjPJRPAcpO+9ZCf/rcYRKzLmuSjNud8CkwACtIPEBTws+160lzXxAS
9ThUaxx/IanadY3m5Afz96pYL1v5JVrAUQCQJ94AVarhl+HXMnOnF+qKqb+tPEKdiS0ahNojgJP4
iIzSdrMVAvS8vAw4NscXJDg48VVZMPvZeFANmVhjAMnp7aAvt3Bx4g0Eyi8tkKv0v13gTMixysoj
PgALW/OlQPjS1rdjpnzw21qQ67RSgwk1ZYqZxbPNeL5xE2nh1PVXThoDcaSBCDIGUMbcEk5R2X6r
n0pcKyNkiw4jO3/iWt5T63pT8zP2OEYfcEd16kCjTkRPbHnCuKFhPvh3dhBXzYEyhrTBYXQsjOSW
YEvJVGPnNyPS7HC7jHzEwVQY4bak7dZfOVMzzWbUZJJL4tt40P1MUZxS5jREz4K/MGo0R/aO1vRA
hS0JOHLPywAXzlarqMl+QCkAdjGGTnSs7CE4q43SoEeihZQEfPj9g9Q0OtDMVcN4JvoYo5gdDPqH
Hzdzs67pS5NIlBhsoo7XyyuN7dAnoJ1ndbPsYHppuuonT8Ibot8NPIr5XwGrBpUQRM68EfVh7s1u
QVhVuKxMD7UnE5spKSENuPBJ69ydz30HfxMtrxGQZNW7ZgU1cCCjp6EtFKyTFn1KnbrjNyOP0tsp
9MIQN1WoEGyixAbnDCjvaSzZH/FJ1sGDGQKCoTk/GJcGzgfsSw0v1Bo9HtU8mjW7X2J5o0fk1u1r
NJSIkQwU+AyUy0jxfwGbQT/diOCYUwD+xI2NL1khJvYZIWMA3Ci/wx+J+htlcj7M7lOik7jYVKjt
j8j6me1FehzInsV8+IykRhIiRL7KmVZE2m17+uKP7byMeBqZTVc1D+kloEP6mmlSuN0TrNH0ZZ5l
s3DWBt9Yh05n3cIPGu4G6bfP5Fjmr7Kxk+8+GbTnUg4dZMcSXf5qZDPH+4ay6IXeKMKreqrqclsD
ZzC2XpbGR6/L4eIJ5M/PEea1ewNpfIi6GfXJZsDHeJWFhGitvLpAfgXZrf7RJFQrK2y+xQOGCvng
mZZ8TaLorwSnrnPWs5vViLM7XZngMEVCXCDiY4Z3QS42PGqsiyPK02TDEDm7cBFmgkMi+rhaIWAE
tDzAMM1Z9CpMjZNdkWiEZ5I5RuyzrpGUwtwoczXOIWnHrLdzPOGiqEK0ayu3MTkRcNozUmx+dvFa
22Wj1yRs1r+os4poK4fciShgclCecS6dixbNoYm9ymYQ7hYl37Ui8CbiWOF46bm20ha3EetVR4AU
ulXXRKKCXDH2+z2LQfZr6Cv7uzGw3i6U8Mw470pd/XCY8HlI+LKcNFiPfvw2MMBhbbvZrq5aS7j3
7DmBPpDOR6bDhGwWQkbOfVp1rKuc3ozIqc9qOqAw//ogva+rhqBKyX5Nym/BzHYrmLi82k1nfB0Q
BB/mqpTXgJYX5A6spoaRWRKiN2FrXw9eLLN95Ac406YwdS/qdPYectAY3boD7oC4sShwjUSSIgUR
CJ5fj4HgjYFmpjobMlfe9X0b3la+YC9EPzjBT5iC8Uo0fQ6tAyW5tQohll3g9Ju/mz3V+Tq0yL9e
6ZFTOANWgc3W7sfxcTAn4JkcRhl7MrKuEWdbOS3h0MvOFFqnft3Vqr1lqlZ9jYOpuIxzIrNWSGZo
nKnGaW5TUJC0aQJnfBVJjHSEQZjeW0mbFrvWJLN8Zxik0q+RnRNq6Vbj/A1PVXXv1n1APSJM7CTS
xeO3o24i5Zz3vujXpkE5tc1VNA/rIXJhXqGlM1f0+JIbtwhijkMzYapA81W0wdgY33kcbB2qRj97
8UwbUXjnBwDoeBQIzio5k915MID4HAIfz5YhQnXhLTaF9RxkBq22uUweam9Cp5IZg/oSlCKXO4/S
qVo5TcwKGtR0ksgSYmFdeSDLjvU4OliSNQ8AZYPPs8GOhkCIxQFie1dG4oaARBYqMF3iBSEl6tJw
HvS+mdr0qDqZHsG55M9tayGs5EbYXxg4xF/9XEOIbnPa9Wd9Fmf7dIQBuBmZaz8jw+GI5DsVUv5h
RgRF8RBT9zqygMcpUZuHB9gPDMcbTK/9mZ1zfnZ9BN9AnybmXDVvI9CmsqQe6OnWc5p3TBjHHB4J
mUxm5wcB7/UA3EzVx4zj5r2lDZKYMYC42IEq63bCLTRuDZxY39Iw7K8HF+se9bVUVG19Zs+LEIs2
GKC59MEwUXqtMJSaaCKDwBs2tHuaeGsiAkLI2dAIXjWdt0DZmbbQzikc8ejyAjNQ13kyrXQbEkQ/
JBNyF5Nu38FpwB5v0wQ5wBb1BChoEo+TJ0UkmLmak4HA86RuXIhzfUhoRNX4HMQqO/G4GYFobxDG
lOMGKn4cPMdNaL1GSJ30Cg1XQ389bTFhZGHxEgFwuDCjYYkEGATMYo4dgUvcypQ/QQMW07XluzUL
hImNtBaD1Z7VATdxDcojA2AkK3ifMSeX4pDX8SK8hEwBDaqqzWBrAGTuLwBYMky0axSedCuEutJz
4722Xt7cq+VTI7EbBNzhOoDiPWUC9Tt2PTwYvVokr0kNqdCLy+o+GTPnu1c3A9soiyDuVQgh28mU
NqwleqFf7M4GvskJDYCPC0qNAEkIjCiemcoxqJEyGwlEACvHm4i5ELpOle6JMS6WYBJetEPHdA3k
0kD5vo2IKSlWsBWI8eJ0jAFXcBgi/U02MsKvaAbnOQsRXWMiZF6Nnk1vbQB9Yd6hIQPhg8knG5VT
TOqcTACIrkyvwYAET7d8aIENwiFjdP6FoTBzLNPsOd2ZYsifUiJzY6D7hf+IUh+3px8M1r5smVzy
62AzF6QVLkmao7vYrnNOb7LMnus0y8MLSgj72nXmCll4GYffcSYXD5mb0YAufTvIzgPAG7TmDZMe
QcQsqdnVvVvc+wTnUEAngbq0sTlB5Rn18BwELfs0Uw673oRCBs6216Tbr0yZlQh76FlvBkZd7qqP
sUii1G/qa4ujL5Z9ZVTfedWJydDaL15HbD+kzKKxQKlqd/GL62GstjrOkrvcDMFDYc1rbz1SiGg2
xkV+hoK97OlAOYSRLWUn7Q5nlE8p7HkmIgyLF4sz6TRQLN38LA3CZQDQJAgGO7zDxBgwgGU/qkLk
tpY18pjyg+ZXIxzuHwH4IjJw5iqq1mGbBI8NetKRNzdvr9wiGw3GGLytK5l02FdSq24JPvD8Xzzh
NHQAEOe012PznqUxuw/mvM43qm2mbwLvxS0jh1atabBXEMDBZF35c7toF0iye3KcaTgjv9Y217wE
5oKp8mFqiKBPAngl43wUaJ0vsQPirDA7+BrcPpPGm6P6EqE+EdQDsNEQ9CM3g/P+NAqQXiaTVcqW
xFDFJvUM61LwNBLhEmXuBZngeJX4OWWxsWqL2eE0WpRjLbGT5toYaskQm/oEL5CYvWFbJ4aut6i0
ufvAPZ3H1I7o2oaoe+h8VKV1aIzlq5WZqJ60dDnAZWNPJ6NF8Xw7ZYtXivLW3eRQ9+Ol1YMvtqKo
xTiU2hzMOlwDhxrbDTkuUd8/EHWY33P07r+PYZzgK2pIzzFoNpTrnK4lmwlB4+Y6mDOxB+FFxlcj
A6ukVsqTRzTr9WMDkC9me1ysDJExMbL2YHyDaYiJ+bL6yHllVXGdDeaTGOtw2g4vIbCsp7lkALvS
Fn3cLSFykT5ULs6yfUDVet24HYcv5OEx4q8hjR4tG/sChE7i6s/DxsjvEBaGiHXwzWPU8vPxOSyp
ttZhTq9yA8JRnLF0caRvUKGkGwO9wHDASxBc4eZirmXR+wDWGLHvkFeWqXiN2VB7WPOjoF1bzLph
pwfF8D1LmfnssEY1W0GiAHPCCrUNDc+6NjaM8fvwjg5zQMFVFsZmxAppXrUjZ96Nl6cIzSaXQe1Z
S+7oVwy9zQGOoMmAcEbvyMCWISszbBl327ibfYgMPBLWBkCP9dwZLTjJmlzK9ix08bjvlsdFcXt5
i7aMs0FxcAQFYolwsCaqy3B0tTPwPXOEIiR8AjFIFvlYVBRYqWuDjHBtMg9QKZEGy2y1MSEjesWw
d8VQdWvKT/YOfMrVnUOEWbCrhB6/NdG4gGBqiWOYoauNhAG9B2lebVe80G21oRlIfCgrA73xQwzn
BniMIFlvVeWoLzd2koDoMc0IdUgNaBt6XVSIl7aEPb3GpC+vZzBE6GTUQKRUj2iLeNbWZvF2vYU2
24TJMJ+JMY6aXZ7p9MmdplCtSuBbKDAoGNJD25Qe2dJY+fw9EV4cROgfQjCtOdy8xl2MCVK2yLnO
MsNpgBhSy9B9tAfbPwQ0S3C8j6RigyFKL+eptw1Mb0Gff9UOqSgbfBO+dxWzPn/rwiFkWlRUrthU
uT9wgCXl9zutARAk3diUtJWY5lm3IGPKeoPhMr6Jktoa0DXwhxuT2CneC7wkJHG7VDkbSxnhcbYz
ZN9BZAU3aZ9b7ZbQJ3vfOyZRS6NKuksKvjHaSw6V0cpmIzJ5+zsgO42RiB9wn+IX0YGAWdelkddf
wbe7t5nZMVscZlmbe9UhDUW4XHO8Y4oQgfUGTEWXR1bxC77T/BfuclGsU9PHtEEgpZi3hq1DA0sX
9g6W9cigq8JJBQAf1V1IFma/YcOsKWUAfh37xIXfxzpbPfeQSRzMMZZAiRmES2a17vqD3ykbJSTJ
dvnOpeT9ZdGCDDYxQnIqzFiJG/xCbLiqYHCHC6v95dKkqWlKSAfGErY4f9+b2O6hVajsEckQw7uy
ae0tLRUkIfT0OMqlABi+0nErv1S05TBZpXU+fM3gHDorFDnMWxDnkLWMjlnSmIydeKH4E0gaZCo6
NKbKHJ7ibIKFT8O1+zkjrYq3TY3IYiNSZzomrO4/c5aj+wkybbTOlZ63LodOsPlFoB6tLs4vzIaA
k41dWMzRLVV8yxwLHQ1oqfIG3ll4PVuujdOgS6dX+rTjLxM/yzOlZHnu0nGNNyXkP2BWdpttUyCk
jyE/8B1jKqRCSUdzPwoLePaVl9uIyrOl1+aVXTMyxslIo8LNk1zxhoE6otjthxISPIHP3U+qL7qo
vJRlnN6imgk1IlW36CXNCJbnjQinjkXElKr37j3MaPmuDXvtrKSYhgS/TW06Pu0y32z6bk3pqIsv
nlP29i5BadV8Ix6A2+QkTJlpcTeRaZ0F4Ps7hjfFVCE9orHMpD2fJT2vtTAyZsARz+eSrtFa0b4l
RXBk2j2ZvCmVCLzEZtdDDHs2NB3eQAZ/UEXaxLPGG0mMKmYKxQpW3fjSkYxvgAtoYtlinXbBo9TC
zNx1x2+OBbSKFXkAoLOgW97HREXDzh9Kp7sg0c6zd3Y3xWqvyTnMf2BqlQ7ACFk2A2jGstBbyA6w
E88tD2ArtX8gOlj0YSo0Nl7anmN7Gbqd0+QH1yOKSV9g2GcEsY1CN+KGjFYJiGfbJNgj7C2EwhG6
Skic3cqkw28uJwfO+Jj6Rko1z5hvUvD92R7NN8M7yJ4skpndsuGzQzXOeUysoLEeRV4QRoHaiRhW
nFYLImyA3x6TST7D0SEveB2GeNZhLkiWH+w/4VPsAR5bxTXCVCqLKBeYaLWyOKFT621sgkyvFNr6
gsE/YpG0YX1aYcA2vtW03F61bdePCHXrZh3DGqCgyshvWbeRr54YaxPs0xVSIMJTRKFvogIHzcYM
3NRa972uXxfNMNEAgx0vNJRaYcRHy04CemJBIoVLbnMeG6dXV+O0Jh47G5kJoeun8sHTkGwxYpkH
NIVS0YQo68uyM9S0AgLufXfSYdoBgKc/T9JGqxk/tvTRHNtCFjd0bfQ8otH/FpCfF23H3MrpPIF+
JoiMyZg68DmYvruGbc4HHFNU+XCDKcrKsYLsHsyqs/m74V7aGa4YeofKQQY0t1gOR021ugYM6tdb
QEjExheKsJGoz70jvXUELHhhM32uGeKjqWwSFJBemxl3prbp0Cgrrl5DmVvTOpuV6i7cuJb31Hxo
twKPwng1mwSKbgcb1ctKKXhLtmla8RmRKBhKypyRyhr3I/qjSLoku1u24VTn7fKIbGJ8M8beHMY5
AiwlCA3x/dgJ1uSaxTA/xOw+aE6zjFNRUkgi9XqJEwzxJxEjVULG+jChEBsZZFHDSdo+ZYkDnOWB
WDQOwCi8wRHk5Il0Ye3qQ1Pn7XnsN4HeRL0c+rWrfPFCkpXHvw1uR63ivPC/oyVqnjxkoRSpuCx+
OZasX9A5Dt6aow1PdilbGPIjONtV1MI03eBts588k/7vLqdPfYtkjA4T3y05dIjsbyEvjd9VbpWX
UhNzu4uY4vhbEmxsb4vSzmLHtBbikVUzud7YEufxWiFtZhTh6zpdE7ZBXw3Eq2euAHABLXB7f2Jc
Gsc/8zQnsjVvcuMK1lMKEs4x6/M8ycEuO9qt9llEruOZh+f+wmzr5OiELMhEh8IX3AA8QISIvBkF
k2i17bBBRtkTKg+B0Q9G1/cwSiaUgA6xt/hRnGalpiCKVrSGOfsEPtOaFbeDnb+hK/qgQzk8y7kt
bnzFD0WHMacJkRvg7EkWs6DoToP5EmcqZ1DfRXeJWHqsUWZNPex1l+fNJooO/91I24bTHi4Cilcc
AU4wxC9mActVJFGPacGA5IDxaY6evEk4ehOiJvR2JSPqckVBwKwA1rLCpSfYrOGeDyGkCHK3sP7i
nyPQzRl+cPibCE+uxvaC35FTeSz8aDl10Y9bdSxFMC5BCLkLVMF5Vp69+JLnDBwNZ68cQRwxFdcc
scZig6FAdQd6k3W17rRQN3B8xhcMjPVLzInlB9PcgA1JzOMxxVx8xwS0PULzru9H0OXlis4LfB1h
ab4xbEhuxH9hfUMkT6W/rcCWlofKdELIGrUHTHDXlYyCziOE/aRWaYwEcvvvf/2f//s/P8b/Dn4V
N0U6MWj/V95lN0WUt81//m3/+1/MFZZ/evbzP/92LGWatrI9dJUOLU9EqPz5j5e7KA/4l8V/hWYU
NnXDqLm0svayh5Bf+mF/8/FF1J8XwS/iSrJVhETDZr29SM+t43HT5GvpiU4nQRgzDBdKKIb9A3LX
v301l5peuAq4k8UXe3s1HgXchq6D9s2kntxiuoIFP0mvO7cYOLx+fLE/759QzBdcR3uo8wh3fHux
BD4+g3Tyv5Cf1RiVyPdkjTKs48eX+fMOKoEy1aR6k7aDlu/tZUp0VdCgPBv8GLaySwgdOnwakOPr
w2S7vn//8eXE8t/77bGwPc9xyPmyFK4tJUE0vr3eRCexI2hP3+bgzjEeANpqKOWCjg7galRNNewZ
zqLuzkTfVwQ9yIky3Ov89LvBfEpunVGFLPMsfX3PEIaEbIBAeQAkpLdLFmYdxxVIBaw+7NT7Tz69
+OPTu7anef2kbTskvy8/2m8P9UTCKTKyWd9ChczILbAgAU22zUpmx+HlXOjsG4jCJRUzZrtg70qh
jZTDsbRl3Jx//GH+vJM8ap4rTM60WlFNv/0s3URJzUggvMsDpyG6yg40Bdsovg116ACjwmdkMui5
+Piq+o874HEt/uKNI+ZSLc/Tb3cgj8FwdkPf37pD7v8krSn7ylLKaGQxi9MY6u1h+vLxJcWfd51r
ulLawuJFEGr589+vmS25s51p3k78Nt4ZWt8JQCgR3UzOc5/womGLQFfv2ZgzmrXeqNPy2SAWd95M
3hDUoN1aIF6frAben3dCC9KZLc/SaCyU+fZTlTPC47FvwGgRl9s6KYgvHo6zQca2WjOkzYEX2q1a
gfDNrUM4sRGvP7kxy0/828vEEmuyMCD1RdFie8o6XSOcFqTM5IvbnKMER92yj/Se8/FsHC0SAW/m
Nh9yOvs9yPkmnJqQvCFzyM5z8Fdmcm6FCbZCDnIqgxTDcmRvPv6A6uQZ5QOyUMBdYHvzPMEHfXuP
6qL2nQRP9W0wVGKOz3WngULR0AjJRx1wOBlf7Hrqx7M5dHHqMm+bHbGOa+3pW9MdPDDPtUoYFeQQ
PPB15KQ23lNLBs0FxnFA7bS7htcatjMZqZXBRH/dTEMGNDCGGISTrYuhqk7EUvkjudF1e08uadhW
OCVKToOkMxluu5GBIQ6EgKhhNwrKkmsyjMtkx2GWghJlXz/dusCPBjhSbdhu634Ih22cokk5L/wI
LQaiyuGr6iGVbwn8ZGa+Djlft1cdK699WyZ/DXlTIx70Dfm68CxzzorzGiYRUWgSGdvemBPTuONT
pUdBo2hpwgccb1Q6RP1hwBaanXfVeDUbMNhuULlh4v3kcT59y5bfStimZ5sOUYOazfvtb0VWjZmD
2RS3A3jLL3CTGWQskR1kt4KlWOc2CR0bnCn4DGh5+NAzh2pClejsVASP4evHj87yZLx9tCVPDbut
5SlUGupkpW2LwQ6go1R37exfD80YHjwM5+shbeyRlz55de0c2mfvF5+sNu9eWCkpKCy8ZT15exuM
wS5BG5X1HUSu8GDGpNw7eUPjrZTZTQx95kijiH9YoyI+fPydxbJknHxpFleHt1kox8VN/vbaSMJ4
FsYpvCsRcnkbKmJCc8cS8x5CZyQdCDlT62vUC6QIZJndDai8n1KPo87HH+TPe2DZ0jSlFEop03OX
TeC3BReaDmrZwsDB4vCk276QK5Fm05cMlumeJIDoJTZ1uAa6bDx+fOU/Fwxbs61oj1tPMpM8WdHg
E8xwSAvjFjffGO+gfofTF47Ssb2xbTlthG4B2BQo9T9dTP/6Vm/vPt8V+YkpYATinj/ZZswoHRt0
r+kdR1GHLKTewpu0G4G1iXTLmN37RSnq/kA6SxRS6Nn5fD+OqqtX7YSfKNwgiowRrBm91AdPdt74
4lZRYDyMNUFG8a8pg4J9OfV+JfdDnA3hvg2kx0gUgBzZomUXMvoPceCudEkyHuPtWsjbGtHXRUHY
MEEYDe8gI5XIvCSlRHKextO+QLtmRCXYGollo4vb1ziuQixB2FgKGJxBDdAB53vSNV8py4obXJnz
N5/1z79VBRb2/TgKWrU9bgxvV9lm3OwbB/AQ/grN6TzUnen8mLG8ZoxHcNicK60AQEAlYfw+WmGs
b5iGZl/yeOiM/QQaCHUfcBSUtbOLOeG8BlZGMhUkv27j9JZLqHMjNY0tgkCq+9CgU3xDZH2bXeAy
JfqGBoubBKtC9T6hi1gYouhLM2ZjsnPq0b2DEwE51Qn9+gk31BjjbISY+6x0pr5BaQNcwCyqIXPc
yfW+i5j6o3MFygbRA77MrpXmcHAzxEuPgz3VBwTCMVpSzdEZeyMF3gq/1RRudSwS/KvkBja1xAPa
2PHPmrEOEWIgjr18H0yVXX1zh8DRN7XEBXTjxA3Ka6sIFcnIE1z0bUM9BPBV0OGsDtWQm5dM5Zy4
2s3DjCS1JjbHXWMT4oUeC1yiz8j1huKLgzLhQhCzrn8NU+bC+sqGR1lMI6NvReNlExA+RkBHVg5b
zK8SSRAWtkMyOhyR1uicw2bN/G4y1mY6u+chXupprwa3+Ea4ABqcAevYkzZVConT0GA6NZwKcoHm
QNbTXg/SjI+gXWNvD2K1nLANV0iV68IlMSJ2VQieZxoGpjloVr30bLLG1Dyj491/r9IsoCUGdRy7
pQ1u6qEZ9Gx96fD4O7tQIv2F9tX2TkaecyyXdEu7vxBO5tj37SRA8i54dBFt7MzT0zUPQpq9NLiZ
/St/lMVwZiDXhMeOUbvcO8yOMHiKIcku8iRq1VdlB0H/Za5M1az6MZQ/ZiAkvFwDjY+LQWZYl9fg
Lyr6+CGQgSUnstxnDorsr0Y1G3Ow0xxbzxDQosHYLSUN9VTmmA+jUbohGGpdLlEvvip2sdvIMbuC
7zqUBjrrqbaQiybNLVbTOL2RJKAQTZ5khn/9d5dI1iitbcVJw8IPeLpEOry66VgVd1bXxFd9Z5kQ
/VX3Mjou+LFUUe5iGbn72xcVmjkidT94cGmeXHRErZI3OmrvfGZZm6Yr3G1chuaXySzCBwz9yTk9
Zvvv1gC86VTXYDeQjbmOfbIdJs5EPFhp+ndJqrsd3PXoqxu7xQ+IUYRGFiwi4gKvCGbd1qMX9fE3
/nMPVArPKocchGQ07U/K+8w1SZtEWHjLGzTT8u3csUM8S/fdQioQaXsfok7pryxmpkW4aXAahIeP
P8I79YBypOBXtqGOoI86uQG6yQDbjlF0RwuSagwEQXLdeCRC2VmFsAHr2EFB1j8ArXVuR89otgbS
/E8OvScdAupCVgI6ODCHPcoB76QuHLHkpZ4gMy1VGXgFyJzMgc+ZC0/+A80x7XxSfJycMP+6Hh15
yi86ElqenhnIvsbkTG79nWOa4W2B3OFX60OO0ehSrzH0CGv1yW0+OV/+dUXHNSm6BHuXa53Umn3Z
kphu5cVdQ/hTfjAw3Y34L2Dz1VVROOChQ9e9mqrhEV9jvO+RAmM5pXREK06Q7sef5s/nTpuu1jSa
eOzoAC0V0m+1FzzC2SuFKO+Guki/NRCVv0CeVeAD5/IC8caMfzxgERpGo/vkfTv9pRm3c55E9sb/
cGnxnxRADj4jD1VSfGQqEl3HdU12zwoMG1kArZSdvPr4m57+0H9dTnI0tIWiLWSffFMPAj4s3Sk6
jug0JpSztnoxpoJcURTnj/NIjswnj9a7X1DTeVp0qZyjTn5oK5GcfFBsHHNk2zvStxY5VVK0r1lC
Bs4nC8i7F/PU8uJYAFlOu4V0O4PC6SLi36RFJLFmqZwo04yUJIiROIh/cDOp1LFeChNp/MlX041q
QRk44XGACHAZuU15ycYYb3CHLcMoM9L5P7iiSwOIeb6iOWOeHJSEaZRT3I3hEdNLfq3m9hXdX0Ir
ArAgYtrwk9v53tPy2+X+Wit/ey9qrY2uiOzwyPh82BDwFa/wlSZbDY/udQZG+evv31CXlr/l0FfB
inCy9nYjNj7DQrgQJo7+CXL2Uk0UJuu80wxOsPh8cu5873FxuZnaY8kzaSu9fe8hvQIwrprwiFYT
WUFpVNPXJml9by/G3jr7+MudLjLLq8crwCnXtGgceSdvuiy8ZsCEEh1xqphbWUpCFOhmXujQ9OCS
Wk3BFmMujA5pvHx86fd+R89kLzMdhwOeffLYFHjaEWwayXFqrecU3xpD1qBJLpheyssW6czTx9db
VpHfT3XLV2X6wI1lhRFanFwvSTKCkIwxOVbohn65rtnmm6wgERZLmnVwxsg74LKR8/bjy773c1Ie
8hetOc5VJz9n43AOsp0uPVbdKM9G1J6A47QRXdNNMbJP3o13LyYByjFSZc/wTmqVFv8y2adhesxg
+hyDuuQNUU7fbWvH7sbdP/hmy0iHPri2bHVyQ1OTeRBhVukRlC61cOtlt5jnIhKBl8b8x9d698ez
JMMWYowFc563LwWK0mzua5Ec2eyq+eC4yfyiMV7eRIzVOHcneHeBXIKv+Pi67z6kNs11yfezWELe
XpcTpoMDz0mObVzVz3bB9s9YaN7PkTVIohJt1/nkeXn3m/52xZPlZnYj5cI9T45NYU43zNW9tcep
67b2XXvNiR0UFREH4f7j7/neOuBpi/EZAxmHQdDb74kItXc7cvmOTG3a25S5zL1l5YaxHYDtAiec
AFC4qTb3qKCAAn988XdvsmMRPSod5ou2fHtxDNJIaWnZH+Omnr4sqET3FoGQ/4VoQj8/K+t6gMr3
8TXfvc00Xdn++UqWs3ym33YRkaV1qFszPebkJrqrGdvPT+yB0XM/w1icQjHs8kEknzVX37nPwuSS
2kHczcTgZHfugSaUqoqSo67Gu8zHI9G7CY5ztEu4UUfUlU+JWCz1oGFS75OqZ/mPn6yAXNx1lxME
jELrZLGf5IRlLm+SYyorJFUFsLZzaEJpd/jb91aYtqZ95ki+6GnnVNcIJ7kMX9LQ2dYwQhQKSCuQ
CA99+zh4xrjPyRR//viq76x9FDxEUiwLvA1U7O0v6uKcHP3ciY885EuuHnzRiWzsMgahUbRlePnx
5d69mbwuPLIs6zQy3l4OXpfioFWyMtQBTj4Rq6fQCvHdfHyZd94NwTqugSZxGHBO29+9mJsROHt6
9IsRdKmACuPsWnxgDsIJWABVKP3dx5d859UQtD2JYaI2YMa9/Plvr4axkGJqHPXHaLAlvWU3QZdk
cKVpGwyccb+5VWD2RNQh8/xklPneTRXW8oIgFqBHdbIMBQ1Ry5CU+LblxOwjJleyIssx6P/BE/r7
dU62LrdPZldECtgZ8Ij12FbBPfiGatuVM9SsMCJAsgii7x/f13e/HLJtTh2eLdk4395XUbozvgcr
PTr03vrrJKlkf6ux5W/+yXUsujOepriSJzcRmKSTjTBsjyNCQpJtG3MO7ooalscnD8q7X0gzLJKM
KCjgTr4QPlPdVl2eHYHpqH2SqzHYktjnqE/WrXcfSE8yQGRNQZpw8mulqfIRjof5UadO8IAUJhRb
y7Q8IqXixkGrqKxGQISI0V19fCvfe/vgwv2/K5/2fljDYItRZhxJxzWvhZMKTJ4Os05GiZn7vWlR
bH98xfe+K101Oj2oWCSvwduHhGyWeGaNzo+cqOaVj3jmsq3H7NYkuZPxdYExD/Fz8slV31s7JY8k
RlataTGdXDWq7Lkcmjw/+knsQY8y5/K7aoOSI50b//j4G753T3+/1snjyfykoIiL+DUjq330jHbJ
h6kKBYs7cG570Ml3/38XPHl8PLBQptXH+TFz05ovZ+go34LJK+9FI+3nKgfO+g+em6V1wvSM2pgG
7dtfkfZ2Kpkrp8diSO09LjDVXrqx97+cndlu3LgWrp9IgKhZtzV6TGI7SVVyIyTpbs3zrKc/H7Nx
znHJQgk2dm/0hYFmUSQXF9f6hwBiZOLQZJ/syCpXABlLpxEIgMG1S7vOmJ8SZI5Qcq14aMBrrMtt
5emwyMiblZXPubhD//848zNhZlEpIoe0H1j6L0iF47aHwfIUOrHpfM1wDw5vPXSL1xK2xS36athZ
sGmQrQ86u07OHbYrAhxw6sGxpywXU38djHAlti0Nx/XnOC7ACpZytmmCBnX4KQxThChU7xCj+XdL
ZujjoJqGX6/vz6UPqgtOu2k5PNzmOSHXYeGj2Er6qxnDH6mjdZfpsGg3ieMfwV3e4DTbrizi0iEk
vJiUbWhxw/O93KBWChXFDLgAe3hN9hYfj+IWxT77voeoABQ+K6uVssabGjbvbyHhcrYso7uao10O
OeK8RZvY4FpymuCXDYW26rpbpcshGKMKIIHOaLCCbB7gvylO0RzMPmvVD0Q6HVADiDPSU2cOW5rc
pjJT3YnOYMvQXkAJvr33bZhaW14csAc+sLR09UCwQU5jbS/nbEaKDeQjiM4eMju3U9oWCEWhl/ts
pWDZi6R0TgPE6pUIuxQJdFdw7QEJo2Y1i7BG3DiSVyAz4UBFGGvsatoSIhh212e3dEZIZMiAZb/b
nIPgEgSLoUx38dlQtOa+HQCxHIZ4KsUG11hvJbwtD2ZKmJOmyXT48lN2eY+fuztGZ3ocxi98TpU7
Nfetb4AI2v31eS0dDoNNArATNKQ7B9Q1+ohegKKzamDuoi0qXNF2CMrxC4b2SEMhdlmurNhSCACY
DZaO6oGqq7PjWKa5mtoozZ7bpqL1GeRD/3usaVFASQUvvlOqaqiOIIvFWia89Fk5DohE02IB6jGr
GDk1gACFXtY5hHvSbMewEPuJCmC/cwCjrqTdYnE0MJNoPsti4zzscCN62YiKwRmplmpbQPf4Snke
uXq71I8KwoA7gkCLeLE19i9G21oYmgWW86VG8PIeBpyJecdoh5C0YC18j5XSur2+9G/ATzJKkWfK
WiHFQlLoy2021k6etB6/ECloMBwIkd+kSjX9G8Pq/k/EIkaAxtSfOneswH60omm3dGoC7RBg9379
tywdY57PNESoHYJ8mi1N0/eqwKI3Oid5DTkcOg4a+3mv1sEH7rrXA812XxhpQx0XOU/ZVK1/TgWG
AzutE0LctjkqSiunS0afeRXCZuva0G8pPLuz6KTWJnojTkkVAoZTvkX0RYFGT/sQAhPWRcDMa/8R
waHwE54a9Ur4l8s3HxwnDHnlyeftHOXcDDUyOzRJTxqqNYjuNS79PCfR/tQRostfMDI3lBf8Isfo
6BR+YHxH5bDUvl1f2IVTQIrPGaD+RG9z3thsiz6oan7bydQwXMFEMWmtGxCi2fciRy5rZcoL35sr
AKoqtx2lkfmbOumQK6eM5qIt11YveLjhJCTK0p0OZjUgWw6oDcOGzO+rBwWAEizb67NdiG2aTZ5B
sgHfkLbi5YnSgGljTW24J4FqlCP5F4RX6Cil+zQKF4qjgSrPs5mFZbZyPy2FGwmYNyyb9imUrdlh
lloHZQSP52R19AO2XasJwow/uV+KFNGcAwwIP3uelBoJDcftlRMZNBJgal97e8Vz8aDVm64fHnwM
KOLtVIyt/jgOaHOdr3+i5R9Kp5XiJ/hmMX8v6BDf0EzVvJM7IBhzpEoXxVvV7MYv4LoBoGEvH29E
R10c/N8wtbce0hH9MQjDAR5o0Zne0Qe2Ai3GcGP7yG5wjiJRo5UcbmnjUhFyuYEB7Tvzin+F0Gbv
Fapz6hVUSA00Bh9CfNb/4AfQTh/YNqTDrMjfODyvr8UYvPlqmnonvcPRE1LXBAOuKHtxr3SZX2KU
V/eBsS1a4YYrwJqFICFPJ00xbkUew7NtgyP5oJGFuCf0mVAJbwFb3vUJNTNkwGF0f64rM/8P9Wq6
8oVIngdsdKOb6zti6dBIGIIDnJsXnTULyQnUOgSPPfeEVgOMQywQ0MotcuNb603IvGld5PzEhjY2
b6+Pu5D6kBnTk4PZwqGZJ6yan7VIVgrvROe9hznNvZtJRySsXP0pDo9gpsNsZa5LAQrjTCA+MKDo
Pswyu8mIMS8oPO8U4xIa3hUdjLFIQuu20n55j0qnhFYi/uZjKBR0P67PeGlPu4iDQ06iUi3m/Tkw
R5lA81A5RakCrhTFyKSPN5pT6tFNZzTVuL8+npDTmV1BuFLwlUEDEBAdufSvyqt9x+4pUaKjXFyL
Gl6sY99OHgD87340qM9dmY8vUTNK9+kQrKAzaNGNo2S4eaWliRoizEJ1rzieulLQXkp9yHooM4Oc
0d9ezIaNoVNX6MrJREP+u19N3WPMt4EoiBtZtOvqLsVxqrHw18pAX+8gcbpfkgA7kmOYyM91/UMt
bEWJvoUTSRWaCs3s3vBAR1vg4JVT4tE24GFoRsa/UxKi/EBlqgJbiAH3yvZf2Iq8xIUOS4E2FHKn
l2uT0lh1mtB3T21p63d5pqnFFv1xz9m5VhmD/e6xITxSAPE9ZEzCxPt+fc4LKZ+kk8m2FFVEMHaX
44tESQvoxfZJAcr4YyzdAg3dsYP9f32cpW9L58JUZbuPJ+IsvAiwe6VuF+4pCVNUALJRqA920GEz
XwMZxck6h9hzfciFiKYTU6jgMC7179nUBtG5eYBB9wllgPo+6nWJew61GHGHIMdeoIogTOZ+T9S5
PvDiXP/2T1CqJrrINX913swWQrbb9+6pxjP1Li28EpK/hgGnDTDhWyd8pLQ/MCLld8KZLoTlzHZR
BxlzRKPdO2Hl6d4poeb/QBaWBjWFW6w1WynRen3EhSDGTcUzXPa+uDRm61m1ORI0XuOeYoLpwcdD
9T7Wwq9xNbTfro+0tEPJJIlcHEkNnNzl14RtWjZkcM5prIxwh7JeMyHrM07aB1YN2VWQptAOYLfN
oiSudNTaU8U5GWXdHA2Ui/ASba3oWVewHTxkuSJ+Xp/Z0jfkQEDx/duYnV+51iDaEC0s9ok0ekK7
jj4ioLACJf2yM8Lm/fUMHUwYn5Eao6xGXX7IIQjCyAtdCkBINCANkk/g+IMewX7VQVzt+tyWVo0b
HbAwaErY9rPBItxHsXUN3ZPDZtybNGoklR5vtQ+s2utxtMtJ6V056Ek3uSfokf1z4pZ2fMjhRqJY
Gks9cEdr0n+uT21h2WTHxZHMQK7vN6FsdDqIGbpzUjTtl+HF7mnSp1MVl9ZKAFsqYDISPFwYORap
9iwtTLMBWXpcZ0+uY8THtKnUx6nHuAQQepUdLSvrb4owhaJb+mH1UuBBsdXqIvn3+nwXwhmgPrJP
1yQJBfp6+YkbnnJtHAzsmwZ3ZT2yxLe+x3nX7M30kyiyfmXaC9+XhzLFUqo1wH+1WTDLA7w1Ws9V
ThhEk4BPjv8Ue4HAngG+8/u3qcw7wVurBuhydTaWG5demmmGd1KmDGNgz/XGEh9FWTV990eETObA
H5EQSWoRlx8RT6rG7COhnAynRktGEy0KJVVqKvWNSYmq/iYixIRWnhULyQUhQx53XQLB5l8S6TrP
r5rJpylk6dlLkPnOXmhDJwWEMGDeibHTgscigO93kw7l2sZZyu8Y3wb5QWMYSPFs/06itKpy8Pwz
8m2iO2hsJHfTo1CAiiTKFU/C9LVbyhIh3IusRdVmSLIfiPrikorMMY7l718DfgrNY9DkFLlnMckC
IaJltuKfEVFDAFNImrJAsgcpRZSgInMSX68PqC0cHZNbmcSREhCUQvn3V5kAYg4F7ig2C+AoGFtS
FzHPKY+g8mbsRWDjoWVlrv8FQRLdQxS9iIxzlyDVeOdMWaoe1IGy0I2fNwEK21ABwk8Y9uGp2NMR
qw6uZWBGIlLDx6h64vbvTwM36CP0EEV8dmopHsjNosYIkSToEvheYdh7WCSD/4DBTVP9vj7bpd1m
cXtSOUC5nZv6crI+di51b7TKKYeqYsfoi5Tu8DkVY/Z16DL7KYVrczsklv3Q+am+vz74UtDgeYNv
F7wUNtxsq0HzQnLHjfwzrsb1dy/EjEKzs6zexFQ6V8aS/63Zewo0k01qh6AA52s20bAFL1qao3dC
FJ0nIsrhCJx7ndYWGz/tH+3GhyJrho6o8brt1X6Du7ERrWzmheyWLi9Ri+ilUZKfRWVdq9tqbOSj
DtOdDjhZovsvXhaozwTypN+1etI8jo05pP+9/0tzp8smDB+AcuJsmW24f0Qz7+ThWrS3avRgN0Rm
6GCBOR2vj/VXauLNp3bBI1G8R0VnXhgpSxOxHDTgTmA/z8jJhJ89fARuwyL1HlQFSRAIdtHwRYmM
HAKVm2gIY5oI/W1CjKRstD+roVgpSS09p00o6fyPUipPC5n6vDrUWTSaIug03u+WEz60g2F80QrX
OjqjSDGdVLIXG99xnOItHAtSU/9uJWZ5qCtl4gjiGbMJBz93V+6Xpe3AolhUD+h1klBe/qjWpXDQ
do53giuM76uFjI96k8c9arq4hRdio+LvhVeEvcaZWR4YsgHqCGCA50AO33ZLURiNcgoTB1FKux7a
z2rgpISzKkZDrjFQFsr7vHZWTuFSbHUkPNek2QmORP6wV8sQBL3p43vlnvQYxzIHu42N2rJBsggi
5Kj3K8u+OBxOeuRj0pZi/gyB6Yp4bxOw7d0q/SapUWhJRoq2hfk41XfcgGG3wlJZijMEUjJoGrqA
uGZHHPVwyINRy5p2GppvoWd5GxXF8/hTQVsOncjSSJE4jNvkW2XU2cEIGufl+gFcCqvMFjtIchbB
Ebz8yLkuxroaLPcU4mR+05EsNVj02f+0UdDlu+tjLd0f8togUaBOYM7LL2FMRd0amK6J3v8N4pSo
zXEZDv+kKpAWESa+8mRNDVarTgHicy3UyK85CzUWxR9oWHi1oFY0e0mMSh50mOL5576iyhMk2J1Y
vgXt2RgdlOWsuOfsNKN3HnUHGQKknQ5mDs7z9vpXWPjiFCbBf1CdtLjMZge5FoAVKsx2T40UPBy0
wi7hzza/IMKW4coXXxyLooMLQJBaqDpb3TSesHzBDfs8pVV4G+PxgJNaklgH0zT6DwDbZbeBDIQO
HFXXWS7UdurQovEdnrvSiZ4kHG0zemny2KH3uNOUfK2nvnB6/jZVQV5AKHuD/kDlMUJltAzPrR7r
yPdG4YDRatVUyYPlj39dokbrt5pOxh3aVkFwP6ht0H7gC8uijKxdwJd9g4zscSjAWh4MgSLb7OBV
8q894M+zUav6SoT629ea7+DXg822TtMheAflIzzjFuX+CcEnq8c0Eu2xGnGDJuVG1HxDSoEuvslb
/KXJOwyRN9AsoelHqM1RhdZN65ej5JOGZkk7Viu31NKGk+JLXFMAOID/X4YTPTaA+Af8QnTHB+xD
qsAxjqneYIdLMRz1outnaSFmWxq4d5UISjtyrtEF29oEdOcyXJVa2iHR1Co7DFit4oYG6Cd4MKz2
9/UhlxcBJpxM+Ck6znsLXhD4PogU/5xpLiirDRqI1nMRjyNq2diu5jedij3FbYN9xkMG0zzaNK4d
/8/oYLhVyV0ob5UxwCQFsPc/Tmv0YgXzvLQK1GTkxUnxjoLh5SpkzB9eJ7j1ADnxCKsZA5NyzLRv
lArTiZU1WBxM9oFBeUpU0mzJ/UC30xr20Vk4XuN/rielaQ5T0qXNccKq6L/rn19GrPkRkI0EmNs0
kzR3lhSUnTna+GdH57TMgmRnwtl1n3FBmlavC21pJDYxsBJTgKGZjQRC3Ry0NMXBrlTwlospef9C
ihxVRG3KnXIL+gktcw0ALUXnaLj19KjYg21FSMY0yxt8krvD9bkv7XYTADY3J1Ujnt2Xy5o06Hjo
PfoJzs8I4aU7uGflJ+EFoYdEmFGvxfOl6hR3JYC2/403p4jXJHa6lVnh2TAi0d2O0dimh1Yf0DJG
ouW+pNrifcG23d9aViNstISkvnIalHDWr898aY+hCaZS7gf1xvpfzlzeJWRQGO9oWYowkIq0427K
Ov0fmKnJyrtr6StTsjUgSxJYoLZcjjU1vTshfwqRF3sMdVMPNiofRQvED5OFEh9uUjN1JTdZyIwo
pHKL6BSPZGi5HHMQDXqaeRqeU9642aPrDXFzFLAoH/H/8+NDWPb+eGwLzNy2cFKyj5DSgCgB2ZJi
X+4bwTHoIq02xgS1yQI1sWt0BdVTNeC37sPOR/Oupg2zpnK2uKoO06UASvVTl39/leAritV6Ksf5
rOdK970vxucuS1wuJtjb5/dvIGovJJgmuSdE2MuhKtJ5YIQwYAOMbdAKw09qjxe6fkizvFVvrg+2
VBYDFSOVI3mwUUme5fU9gjtwr6gFphr5IxWcnMsh09XpLmgSVMFpRdDzw95CUY80zXATR1O2ABVo
ooYb1cxiJXNY2tPsaB1xWxB5xlx+KNTbzM690ce4SrHv/Im8qC0NO9wXIyL2Ozow6Zfr30Du2Hmc
plDD+SHXZejZJyiaCoPeqvLPqRZXJh6i6KttRyyb8odCMf1tqThdskNTvC9XYsXyyLQF/zfy35Ld
q12lIkNXCXDO58lxWh2dQsPsnhHkdQGwD4r9mLopuvcuKVC2/8CcEU4k0QYdBablcpMZRlwoXCf+
eYTG9ATe0Ltzaj83fnX8aYOEJHo59qSW/75/2L8IT5mSaLY9u+0FuEVKkE0ANlc0hw5bm01I4L4J
UHP/3hX90CAQHiEk+IFhaQ5yoODkafPXHK6NZjv4FFtzPKxfvNpwXupkKu9KFW+fQ5zGOL35iVKv
vWmWyjNEC+51GaQBOM3CBq4cJvdtqJxaVfTjvYOF7q1QoSdvfbWxnyfMnTBrCCv7HoCtua1te4cA
j+NsRdVOCF2rhfatAVjtfyDroodDE5x9r/HGvFx+HTcOiQzzz80QwKPjYkV/OPO96NxVGG6vpF1L
R5rSoC555zLOzEazMCNgHxv+2U96gRNYZw/drqxgD9mdaHcJ1iEfWXCDnU2lAN65JVOzVweLQhe8
JTUJz5jC5s/D5NB8C4vhPy2NOwwpqSTsVGW1z7g4T4NqLOBKGcFnuxuF8BD/1SA4R1M4nenltOqX
3i31CbkgNa92Ri1Wu+1yB82DFxktNSCKFVyHs29rjAZmmGYXnhHLr39UUS2d0yan2Np66rQrC7kU
r3gtM5RBtsl9cflZcy3NwgrqIBTaoEalvrCnJ+zL8SzPB71KDokdI2RfhTmmLNdP8NKnlVBgqj+U
Byh3Xo6sT1HDI437N8C44lcXB84DTisdxsBa8LMcaSCspFZL35VCL5eixKiynJcDekqiIQuuo7MB
w0nbah72A3dxbRbNHgOEKFyBHy1kVTQz8YLmYUjnYN6dKh29kFYTPJd5mtcPtd7nBeHAHzHuSad6
/IS2FGb3diJdO0IlHovD9Q+8MF8buKEkGNKSoh1+OV8d49F8QjrljJeOtiu0gvdCYzr/jCAcX64P
tbCWvIfYQhLVDRtmdveIEXZ3bCA/MxjZMOymyRDFnUL9p9sJZwD62bsIg65soIWtSzUBwVRJzEZT
cbaeVluWVNGMkCdSJ3auWyEs6fnC/g8dHPMeP7Tk6AkwrivbSAaa2fHk+YOaJf15csc5GcXGQKJT
TIAcgGqbZAMUuOqecH3v45WIvjg/jj8z5A0EUfRy/UbL0yy/GsA5G6anbZME5Uwego7t7Rwp1PRU
57pVb+nVg+5//3pyLiW1iTKDcGbB1gi0MsVyEXiFj2gfdjbGoYuKBpNqQ9s1QhlXotDSNwU6Ilk3
PDA5NJdThaeFZt7UOCepjIjFlxkDkLWLpF/BqCyVTxBIAFxBe0nnKTvLxHGxyRQXV6cTWMT+FiXQ
ACMopb8dbSQFsZKIv2opxh5Hv8ox4+yVfyjvYJvgW42F85Np4U8z2ajs5q3ereyrpXgBz1EKo5Ni
v2k4lOnUtkNbOyeQQq56VyZG5N9odtO3X6MYd3WpAtw+A6LQy6Mh8tC/ff+akzdQgYNoxb9na253
nYmBFEhZu0ydYxbU424ErncYB8vclpP3AWIw2nOEf54FcKDmWPYqFYGe1oxXwy7/rRY6MpCb3sJW
fBcWkxJurIaK8f0waVP4dH2qS9sNvALXurx5gAxebjcP61O6Eqly8mzQWFtdKVsU1xu7/vOBcbjj
IK5JBMgciuvpdp7iaUcPaQqHm7io7GQr5R/X0B9LkZ4eL6IN1KZsMS8K5nhTorEBFBEnrWaLsUt6
r6v4ikEIDL9dn9LyUFKgETkDsobZp8vSRsFDlKF0JY5vulT9HXtV/62ouUs/MBKYBiBQJLSUXi4X
CZVVK9LQ9zylYdDs4izvNlXRqQ/sYW/lql6aFFU2qg9yqd4IGZSx2U0preaTCK1pM6Z1Ou5wy8Am
1y/cfuWuXArrZCEgVXmbQo+df0G0eHW8p5WTFfhFuAvVfgo3dtFN2TY2kvwWFVCe6q4+5d+uf1AZ
2+YXlyvjOSJVcEfm9Cs9oQZrAgY+8zipfnE+ipfEVn8XreY+iCjwMBu2AqwKQoT5mripVtKRhXk7
KC9TqZW1gDe9dsWDD9vgfwApy81elDodxu3YucW9ZnbJT6t0w5fKxchsJawupCbSBIKuKruIq3RW
Cogx2hp9Jw7Oie1kP9JWKk73teltLCU2nskaopXgsjggW1aGcN7E833bYLvbFWZEXutP+XfsXL0v
Q+2/CBRx8TKwEn9lgm+DGRgoyfED5S5FDvXLc1JKi8i8g8MyUsZ5xj+M+4okTP91ffe8WT5oI6wc
WBCejlKR63IYPVJRFjaD4lyDk3hxM+E0m26wi2Bjj3qDdZLuhPi9me/WypiNO0sNUOmIBoEv+lmq
0ocbzzYxaOjzY0pRZ4+njYpn8ei99y6Ug1LBEWgcAmWdP6aTgY0ZGHpx7ljNHU8/YxdXmEb2uPg8
Y9eWvzfWMR7PSynjBr3rDThYwIGkOoo8hQWHvYMjUejqpmmsQvkcAjZK3nsU5XCyNEhxzOHmnaXr
GL/nmt3HJR7ADnI0QZ/vcn3MbqiVVce8MKyt4Tb2yrl4u4E4/rzeic/gPUEJXW6gERno1DCH/CwL
KLeD5t7HXoiHptVT4U7LSNlEQV+tQBTfRHadQXlFWzz7iLbmbNf2Xo4+tmbnZ+H2qr0LqFE9J2Ok
jruyWX0FLQ4GYJelhOVBg/1yhnFhjqh9JMW5JN/53uZ58WQXdPUxsFWH92bMcmKvxppla13oVL02
ZsUZdw5z2OPCi6EkQENc966f+zfhTA4kQQskarK3OntFalMR0YrqUU4pCuepj/EVDCcU+z3b17Cz
c9qVFH1pm8BCR8PR4jEAAPryIw7cBhVwxezcQLm+bdgct5gYj/2mSHjV2XmtPJVhs78+yTe5N5N8
Pehsm6AXmVHUifJzWuXTAztDabd2OHTx3hmr7HtbJv7vwEWuqktNbyWwLu0a6U+BOu1fPdXZB9bR
axvQa8gBEmQ1GK7E6XZDhxfsjnb2cLo+0TeXhZwo6Tbqf1IpY64p5jkJthRRk58xmC6f4kEZ8fXN
s8zfXR9n8YPCwIeJb8PAmh92TdFtZarb7DyNtCTd1G2wxJv+rVTv95Db6ojbIMLiG7XIkpXQ/SbL
+TvD/zsyPbTL/VNOneZ7bZWd8Ul2vhcOxTNrAuyqtX5xk7Sd+3XSi6HAQzDDJg2gtPL1+tSXDoyA
8cQ7it2LmuTlDzBajISLUM/PACHuNa0wPmmVU2PejW1AN2jZz+vDLZwXsDWYkhFTaRrOy0yFS9Dm
7KN0lBvNplCHdELRm6IkwSP+iuGd89BjL364PurCJOHU8QJgbKiz87JhjJpJ5rZOdgaqb9+Hau4d
IdZJY6BKCwBaW1P53jQHyBIXMchqkBYIHM8CXln0VS0zx3NWNPF+CCqtvKlwcWzefRVfjjOLPzka
LQMWhdkZO1Wv20qO+bFr8WPbxA3Fj+ufcWGz8thm3VgMUMXzXLFNQxKCME/PtV6UAj63296Ktqr/
SBT1uYwjaMmbmpwPc764qp3nCFlZ93j9RyyuJTLApB7Ed6CWlxu2aksRUvxlLbEIprQUT0e/8Zwb
EhJ0QRsw89fHWwh4YM8cAQqPMd8kO61QYDp3enbGPqhE150ot6npvN5Mk5tlK9tmcXLgiVE0VCGv
zTM5zSwbz/T8nEAUttsxyKdn+ujqbVUH4lM8Jv7KcVycHC8siUHjhMxFgYTtD7hzMbk87qqHoTWU
elO0fZDtlHBw9ZVjuHT40Z6kPEjrh76ynP2rpohVaHaV1GF+5nQMGxx9EP70bPVJOG37hUt92nt6
bf/3/vVD9Q8EDFoeFG9m2aNvqVlsYVR2Hg3hPCLpDsULD+ifmZ2uKYYsrR58Cg0QPbY9BJrL+Ykc
i1UsS9Jz0+DU+5DqUYgz1dCK8ZEcefB+qq1Cd3Flzyx+VRirYLooRvL/y1ExsaZcDXPnHBWq+hX0
mKMfG3WIf4tSc76WXvyYqwFmp9c/68KViTI+JimSvypF3C9HtRsDmKRep2fVq8NvbjTiqNlqhbNz
+lAkWy8zXaxzRkfLbwIFM9yVPG9x0jDBkAiQwk5zfCq9ntwTCqJdSYKjr+d5waZzS8/BGawS+zaY
sG1NOnxar896aYVNSDN/KZHEnllYR7SgCYoAQUJ2cAqKyZm23JHFTVRKq2AwMh+YpiRVAOEi3PGO
vfzKblLoWVD4iPUJLfmBATsei3CTv0xq092aDSjSLaZmxQrUemlt2cNS+YE+BV2Zy1EdRfV00KlI
hWkeDq0jukCkQf5JqPVwGHAX2re60fyJmyB+uf59l5aVNBr7S25pZAFmezmbKiuhO56cy66xHzHf
bbY+dtrppiiKcadVabFzzWJNG23hXiO6SDwAo9K0nV8pnYp4R+gzX5I9nDys/rn3fR93ONiUu7Au
rH4TZy3XWuB65nNQdfbv6/OW++ai2CXVZYEFAM9kQ9Pxu/ziU9wJ1Sv5BZk2OdEdZknBZ/onzrs1
w/+OI98pdC3EG7CNFgVGVdpIDZW+7eCXl4xte1tNVZzjTojD9s31aS1cL2wjVZaTpbTBHIRHDUaj
HG9FZyQv2Ek53C3twfIMb4JnlicI+r0/Kl0MOAv2uDlZvJdR726JtLsaa+ph0ypufSqwidtWXZ3f
ZEOY/Y7LfloB8SyEBoYGSkMbVVKBZkfVrnK8p2x0lXS/cYyN1bZOfMB/vv1eur37T4xX8sqmWTgs
jCiB1CjpAZOfjYhK+dAYtRGfq7IKPqt6YIPTGvLkV0hl4r9M6dxNkltdsPKNl07L62Fn37jtykwR
uJGcsTT7hQOcfZ8ZTRxvrLwrfxVedQ+U6LPZ1O1dpoZ5ub++pRY/M+VoYBXS/HWOOKyzUfM0PPjO
U1f4Z/CG92Xqj78a1Rihqdv9+/NrngsAd3ii8c98ByPZHWMXGSdnq21+11U+kqL44qx0wlyTml6I
uiD7KOgjNoY01/yRItrWy1xpHoAxw51XFumdXnlDu6kVvz2GOIzmwEU9567w34+BlmHh1dCzJXVL
BzfJGpVrUUVQaezStfeuYpinhjRw5Ysu7VruSdDgwDiIeLMrFAw6vf/YwNgsbbt6G01a091pZdLV
h0qx3V2saKW36UphTjfXt85SNKLQRRsPDgTYUf0yyGat7zaJAtIbROt4P5hQ0BzIAH+Mtm5X8oTF
ocgBeQX+BX3NhvJQBW9FoERnYMfVrVNO9W2Xw/pMUBN//sCsaKMyJahY3GCXs1Ly0YzHCO3C0EpR
TZvKcDPErfEptLlIPjAUpmdSI5Ei/pywYE9sXJzYCDhT2XWbLh6NgxUYbXcIEjsfVuLM0nlA8OX/
jTbbKJhKDMg/Io2oBUVc4/8KtOtReL2xDRM8Akp7SL0NEsL2sTDrbCUFeovn5kgAD0REBGUD9svs
s06up6h+x+hpS0KIzSGOp7ta03q0FKCG2eCqB+2BMpz5koa1hdk8yP67JFaSNd7G0l5ClIyQBxtL
2vdeLrBWtqOIyig9p33dHzpscO5pzFd7y4yVNZ+PxbHgM/FGgxH+RqzFihsYVkJJuFKwfAhTbHu3
RVgDpC4bWs/Xt9PSNwaHg9etbODLBsblzBKzLpQxy6MzfdNmBPQr4n4/qlO775KqNY66JVqMhMVk
jXeiEfkn1wqwbAD1VT5d/ykLQYn3IbEXAwxcE+YAQd+NgqFOEJYL88R+yMJed7e20m9M74+XxnLN
U21tfy/cZDS/pWm4wz1G/fhy9nTCrGksAHiVoE5/m0DzxMGu0tD+0UdViShA6GTx/vo8F8fk0cQr
lYPKLX45ZqPlqK5OQ3h22iy686Yhb2me9AOmbpr6ye9U5d1S3CB85NPUZDipkDOLhMg5qMFggetU
RsXeQBR2bmsFX0boqs7Wwh16bcCFVJrnKAtJioBsxpweoPdNrtodA0YisrZtow35Pha9UFc+5dKW
QZmaBzCPbi602eathW8NvnD4lJgoPWErX5S3aW70/n1Pi9M/loVDbdFDX2J478icGFpTEr9GmQhU
w+UihiFoCU1A68l6l4d1R908QLpJLxKgvLGPFok2JtXWdDP7n+vb582c5b7hWuOJhrAjYg6XIyM8
pCI17LZnX9Ae39oiQrcDl5EAGndoDfpWZFNzGDuxFirexCUGllUjQClAFKmuXA4cZY4T5kPaI4jf
VI953t35LTrEmxHXz/eWxGRSKRV5aXJgOjlPMIdwrDxUuOxzbNTjKW2N4Tn0vWDrdqO9uf45386K
oWgJE3EAOHBKLmdVVr05dCKyzy2tz36fK+AB9npgDvdpZsS764O9OfpyWlTByJrB3YCbuhysiHQy
qshIfjgw0/d+7U//Gb01noJazb/JfbaWz77dLExOo6hGtR9641zCfSr0pK6aOPvRB2a6N6q6CjYT
hIL7xC2mnwiQDbfIbLofmCbveGBpuChBg5rFG89rrGyAlP6jdCtrl2Wqom6gnyQbRAnSm6KOMA5+
/4dF+AC7FFYJkdNZC6fgJEY0w5MfaTH1mwFe72Nqt/4jXtPZocidfmW8N3kRC0ne7Ei1DSmhO5vh
qFtFrwxO+mOAErQf21DZN6o5fKPb0h6qwMe+Oo2HiIeD673TwogLg1c8rFrwyMT1N0/ONIsCzWFi
L4WoNlM2bZs186I5H4gUh5yLHgPXImRCkp7LfYqUiNJatS5+iaEcD3lVND8o9f3UxkmFlKwHP4qh
Vg6xEzffqDvUD1FbPwGHar5eX9W/ckCvSjL8DuB+f7UIJcCReHv5O7K8ASmiTuVPU0sspdjoSjJ0
974OSfy+bd0cdEcOpyDco3+hwpSII1+vN7ZXR/3nKTEm48Zvnbz90zSNNu1SlI6/255V/bZjgF0w
XAY4CLdKmANkANvqdp+q3qr/BatrnlqlUeuNMKSrbWG14Z+Vqcm4cjk1zNRAxkCgk6FuHnewE+9x
HRfhz6EH7vwJpEPzMxpDEx8s1wNbP9qqv49RiTZvQr009H1pDWqi77MwS6b7UcUW9YsdKkGymQK7
D3ZjFvkj7M5wKo4Yh8beJwGkOr+NfIoet/qAvs5tkWqpeIpj/mhbnW6uICdm0Y27HuAEB16Sy6Va
pSxavGotTAD6PNsux19AjfNnrXXDduMKrBUazUULJVtziST9mX9EREsBTgD1o0BK8jiPp2GfKQlk
vJ9mEhbmUalHHmIbgPGldSeUXjMebAAx4rFqIY25KBuNe9PLRbaRdZr0UEW+81MNAkXsPHdMow3A
r87ZliG2eodICarsOa1jNd70+eR/NltYHw+m0+g2QBu3z46BU4rsVBue598bhq/n5ecyr0e1eWzS
MT0aOt2V5ylCSvImztvUpHkdKUW6qYxq6I70Yao7NcrSGjPjQYRfJuH3j5lVac7Gxnn2t1UHITxo
o5q+GhnKO7ta6TiNiZ2Uh2gch+6mSZXYO+ZRp9XbIfFzjOOSMooObeEO7d3gTBW1t14fPetTjsX3
n5iCWLexNa8q97auZOGv0RiRkq/jxI62SRqb/mZAgdOIDlbS/x/Ozmsnbi5cw1dkyb2c2lMYIJCQ
Sk4sIMTLvS3Xq9+P8+8tZTwIK/sgRyha41W/8pYw/gwDJHv0JqbspqBF7gS1lWfJh6pGpbujTGDS
lPelVVvKjVGHzk+HwEjsjdrL7utm7iSCCmFiHy2E0zCA96bMPI1urFU7qYOY3M99M1R7ly0tfZmN
3gOiqnrlq4PVekcwemnoTxbE9GCMWqPZpZUxyQNsni4+NQoVGnQMZuWh5RkLr0p0BnIf4NUovnj1
ULn7QrOFu2s7cK23hapWGULbdu71e3Q8VDwaEU91bnAox3A+0tGUC+o6TCAGYS3/zaBAat84k+7V
X8ibzO7OKq3CpPs/p9d6h2rA50pwWm+bohnvVKvpOj+zROyhUDs30anu9dHj6Wtqa28apZYflc5z
kg9qqqf2XRVLG1wvovrzVRu7iedLV4Bfz+cCOr45KjdxRysu6NVkKH5G6KF1wcgD/+zarTMFtV1W
H7k4l1lLzAiFITTTpxsDJYnszimH+Vc0S4FCtiydKvUTRFOQesBqNHR0v+rjwQ14rezpGGEbk9/N
g6pomW+kXKvVTskRDPhgEpKEXzC50bpTXUee9sFUG6U4hXnZjGVgdHWRf4nyXIkOI4qH4knrbZxv
W9XJZLlrZRbq+yHUKxSonDxWk2+hIjqh+4PWOqUe5EOcW59VQIf2TV4Crjo5dRmVtIvIGwKOXie/
qK6iF9FBnw2jioIhVpzeH3LbDK+HwR7xKWniKG3gcveZm0gfIxHEHZtQT8VOt6eQmjqWSj+qSUTq
VxE16sNMWzDymx584CnmUtYOiP3rryFuYTiuoguwgxs+9Xu9b1TjyyyUaXjSjMoAiNKrXfJ1qHrr
zlQMUd9aHa+Sz92EXLLrRmpzXYeDNwaRpctm13s2sJxBL3P1Ianz5LUD5GrdqSoZ0URNz/ZHJcnn
oEwS6zgj7qz5auPYz/ZcGN9rxC80trfQmp09zRgWh5UxZBBAnbb1SzSNokCvoxn1b6ctW3S2XIQk
zLwagRrNsYZY7ty9uJqY8qBNlfxjC2TRxaK7dMergjbL5PdtFI6+5RRlfl1jRtUeVCHFaTYyQ9s1
Uk6K701ykujfKUmn7gmnynyHLq1732MEXPutiS/vzgytUhwNM9HNdI+RjoKaPGzR9NTDWWpBIWDf
aD0iQ5K/hL3Juc66rBU7pGh78x4mnuyuswYV2lt06JM+PyTqbNrXcROK71aWTO0umw1LINGvm0Xg
1JH1BdJ5MuyUeXJ610ftsS8jv3bJoAMdtez7yExD+SPzwCwFNIj0BG9Adfm6suqVHV19vTrw/uNv
W3VcUZ/KXu+v1KHQSdcaWCRBPop8vmmHLOzuIV8jj5DBzv3R0Db6zcNmRl+jYpoOo4aW1YvEclkP
rHYG5IW+f9YerWouPqpe6llBaTeJtTdGs6sOE82mPqjs2hwPCm1NsNspHpj+lIJ5vMroj4hdEZrO
9wJ0x3QzyIVp7GaW2Z066S0GqLCQ/WGWsrhtUtBe+8qOR/tUaAP7GbK2bvt0EMvmwYwxpD+CYurt
fagWoNHbylG0275HXUjbtQhUac9TjijVnQrFFLk/a0wy/TZaSqjgACLm0+PN6IKQPKb63iVDVcZH
SOqm4uyySsx5sBEHmRdPOLjOPy0UcB3QY1cVmLaJXIt2QvIUCak8JFBY5AcOfFnuNODn7s6KqLsd
C6u3vPs8h6+7r1VZ9/smmnlJUyMBCA4FqD6FYKi/mIA3e6py0ut/h4NwS3MHt7qLvw2KUNUDtIBc
PcVe0/6qC9vO2OxuXt7MYNL6Kx7owtiAJl6GRHQtFg15GpoLen9VJuiT0W5R/bGeZkMnWucK1qKP
qS6am0Hpm9insFg2G6WJVUZLGIZkFI/jQnRbtMFWQXPTFe6kU597Wq6azgfOPsTXnUKm65de1G0J
lq5aUTRtFy8roEjUK6kkrk0KAD6EnTfhRZxEVttflZHMvtSog3f3oRFyS7sEAppPvGCPh1JKo/Lz
onP/UdZo+RVUZ4k5qXQhrbNmauJRodmqsLWn0Mhi5tWrf2jSSwvoQVsiohdrylDUXehesHGphiw7
+q8wF+JJIiJZ6U+8a8WPdpLRjSPi5qes5qk/VpqTbpnTrLJNPs6mvg2cGwFNajDrkk+KtFlKUiKe
vcwUlq841XCn9bl2KxVk7aIKJwinrHC+GKVWbRzQi93kLVLlFJr+5PPWGhxZWANdvUZJnqWsxjpI
Jzt+zCkn7uwxyzbyPWudFHHOKIosFX/4rwy8Oi7RgMjoLGL1aUzwQDtUlVZ0H0elHeYbixRm2FuN
NsPn4SKwdoWeuT/BZfR6QFsGntSE8/aY+QlczuyzqJHcs49wSOfmTq+KTrvKpsj2HuZ6lFXsJ4uv
cuFXhiGq13iqQovwvIeXMKKxjefk14qXLNqHiHDkd56b5XmgA1pM93qna48oSw6ab5t1DWqyon9G
elMl7XWZi1l8MZvKaj5GhV52BTzzsSt34LvVKFDsRlHcoDGGMDnlJnBSv4xDHatj6JrK3tFTK+kD
afeac0ADeJ4x3TJbB6Ucthql8X3eW/1Y7rpSFrTPwqTq2wdz5gn77oVRXjw7orHararV+oTboOFN
QChLg2vRz15VAzxehayvCuuxaNq52RdTM9/gS+DMPvKx4R1YApkGRmL1QwB2vQzUxpg2WkHrE7D8
hIU6BgMTmBwMwPMz1xk1PtVtZz+qMFePkkblNXdSGYyEBTs1hSaTx0axm0Zry5njj3j234n6MjQY
J9AEYK3w6FjlmJ1BSojVlvsYj2E6fEgK7vsHkZkWncvU0rs9+jZpcwctEb0Qu3ONfU/MOQQJerp3
JZJM4pQng3LV22E3/8YoWe9iX6VCFh/a1tHGl9EcZJfg6CC0hxkosBtUEA9ugbG31cbTsL666OSx
iKToKtQm6o+rqwsV6SQemmF6pOcT7eO5wHVKxO6dMxvP2HQqG73KNzYO+4YOEdVvEBJrkyfZiFEb
hFQflZKs72BPaXSYlFT/qGZWFh1Vd+53upsZiZ8Ko4781i5T818/eSncLFc1ZSxapmtV2iFSlSjz
Cv0xsiMjcNw0/VIMpfDpwpgEj9ARNwrKF8UzNgwY7j+QGzQgqO6c79W00jqrTlr90TGJD2OJAEMm
mvgwlGHoK4M9H9FY0YIilt+UWElutM6MArfOtgwRLhabB5ETQ/1skUz4r3jy1zuVWyLn1c+Mx1DG
8UmFPbc3+2b6BHhOvelkN1y9H8qtpXHpLXHNUpoETs90c1bOP7yZnG6wBtt8nBKv/eXIzL7zyGDt
GyhRjurHXeJ6OynTOTti4aZQrGiUZt/pfTXvwgGM4QG8TLhRlFpVwP/7UWgCw0Wh5m6uySERFkod
dEXzESiXCHQ0svZuWXeqP/fF8DMv0ZM4zI0Rqt83ZmNdm1pmgy40lClez0sZ2jadwCjyxj0K4Ybf
wAk1+Q5R1OqqFtLw9qIU07xLw0Q8pl7ZfKcDnuwhT6vaP4agf34H4wM4W67wtfqM6cVlYg2j9di1
vfsxaXQnCD1hS8L52iF9cMu0O77/7W/MOY5NdG+oyi206NUzTkdZVWbUhh+rOP6dDGZ5o5ol7mE5
1LkdJVf5DScp/eP7g76x3RF5gRVuogS9CKGc775eo7ik5jwR/TioV6Yq8FUZ5nl8oElh+q6VRluE
qssRqT3SpEJFn74R0PTzEeumRJyqzHiUKp7wxOpk4ovRzMBJeGl6p4El2gjGLi9URgTWRgfJpfuw
ls+3IzPUJNXpx36AbjSbivwxKnI6SJHn12hNa1etoU7HigvxmHH9bmyldSwIvo2uJ6JNBGnLLK9u
NrwIpUlubD96veiOulvKXSS8Ee3ZcT68v5pv3KIMxkKiOAtEklbH+eSKypyncKzsR3tAZNvv0G46
SU/rhF/Wtil3vdtlVLE67QNW8oV3JQle9jodLQB3cVVG/7yl+TlcboDXVXfpo5//nFSGZp9Nmv1Y
T3r/SdhhvRfVlB0cUWn+DKf06GTmP4qTcnf9N+EQsBB2xxn5fNDRVeBdVtJ+JER0jnapDs+J4wAH
aWHu/FvL9X/HQr2D0j1+SOs8nBKx0TZJaj9qpZ58G9BO9Au0/k9tWRYba3sZzC3fhaTG8k6AHF+d
1NoDkKWw8o+Z3WNqxb2NwJzeBFNanmIrUoJoRrdRt6J4Y/++PTAKXEDmYbStv1EY1ITM3rIflaH1
dmPcF1c4UuD9VHhIZ3flvh+ap9DS8o3oda0hwuQip8OgpG9EIgicni+k1XexZYo6+2mOaJR8AVns
ab7hRhpN307N/NKiz3OYcmMwD3Vu1s6OvZVqWOJUQ35jCk2y4YeKKnLbG8neUGS/ZZH5xoGjm0hc
uKBnoTKve35xKcu0zEfjp6jkzzDM0oPVJyIwskzfpRHGg6AwzcBs5wpzlzEL2jHyjgmlu937J//y
ksGgCvwl9hxIHdh/ej5/hS0yVttOiN59RKZLADnqx49t3StP02ApW9Wny4cK7CM6ERRpTPr6azAd
0PIqt8nAHlM6EDehZjSnUFgJcHtV+TZrMkVNs9k61cupPU8o6BOBdKdyQFeelOp8MyRz5GSz3cc/
G92geUH7/bHDnaIlFDe7XdV046/3Z/StAdGeW8wRlqLF2tWJCtcgIlNNfvatNX0HutvuvUZXj1AZ
ph+dVJ/fH+5PSLX+QOI/SCmLhxvN6vMPhHXrVJ3jRD/r2K3sz2We6lVANaZVbzKhxr5SURpFWutX
O4rwpjEwVPQnR2rHikhp39ttCoZyiLvsYA140P+oILluTMkbC4+Emcc9TkYH7XKVT07eOBlx2LqP
YWNWu9IijU1GmVFLSYcXM+9cvxEJD8z7M/PG1kaeFWaZS0SOJMJS/vhrayttVs8YazMq6i4AlVL9
dvZG64eqJG2ykYZc3nXsrT+SkuTuBCfLb/l7rMxKMoFi2k/ViZOgbsv+mDdt5hcEfTe2ULuHSeuq
IEqhk/zrVzIaFAogZ3goXhAOKiwJ2qET2U/ExBzDB59UBEOLD4if5uaW0O4bm43RwNEByoScjPrx
6jtx2eqmoU1/Ypap6kEh6xG/QhPZXTw4sHPcm7K0pl2UofO1z9LBdZ4gaY/3FT3Y0Lf0UP2tIoLo
3ExVX097NCjd5EsqW/bpP04LETioagfrI8qUF6XgGDNMPEqkeI4nHp2gxGR0R81hCvfIUG8hJy5W
f4lUkPQk8SHvAcZxPitzmjeYO3niOdfD9La30+zo5jkdcqbH70vF+IrC463R9s3GE3tx1yzFBdJO
4lOEqeBinA8sipFKGYW9p4T34YkS3XzT99X4qcrq8QlSyJbZx9vjAd8iDqemcVFiKByjNMdUfwrb
vLjSM0y6+rHI9gVSebUfocG8UdN4a0DqQSjF05zhqVx9oBNmQxyHo/kEBMN9mvvR/lhkdMdU3A53
Rm9uGjgvl8LZbcr1hFkTZ/hPDcxZL6WmiqazdOXFzZvO3pVDLakf6YIWeOjFxY3RiKx/zrTJsZST
gOpcPoCFlvJzYUx1dMBLteRqLVI9CTcyLuLx9W9b2L+wJHhEHe0yrmnVKGnkmPcvoAKEYu90rxVE
UqB4YycYxsK1wluXjP8YKW4235sNvQTagi2lMiWxhHdXRXq+Q36mcHajZuXDnaw6RGEKx1Tbq6Zw
huI0KhESQxkUa6QXgUNZV3Mbm/FVg2FnfxjUPld+yLAD+Eh5y8j2bifFi0GsIHxiZ6Lzodfi4iHN
EH0XAdzPYkr2dmU0de0XdI6/0r9Vph+ekM6jYVFm/KCZsflIbJ5kL7PZR90+8YpMBAAWsmchpRP7
VeFgtlfhE3r0ohpN/aEfJ/Gx1hsSXFkZ/NfAUklG0N2jCzqcysi24gcnSboHVCrD8UopwvwzkBEU
DZQFwbSbEoc2oJKO1c2kS/3L7LVS+znlM0ZbZZrmyX1PN+nGRg0y9mc6itliAGLnX1tzVNWTO7ag
3Py5BTG9a20jufUgu7rXZuQane9ESoNNStak+CbHlSdPNN1E/drm1BuCttYa6vmzXj4kMJFNmvRx
mt3iHmSoLJ8XfrWcDjeXVisn27fs1EQ4aBDKLi4hBRyRaVZuwzwfvSAenLL5YteTUId9Z9ZVWuzt
ED1egfNPJNzDCJj9x6wkqvmSij4ZDnFObfDg1Yrx24zDucyhMLkeBXN7AAw1bDzAF9fiUgRZoN7E
tzBW18UgzYvUOK/U6YUrQh5FNnSH2JTRYcmq/QbkHcK7qImr8ZBupAAXIzvQw4DP0kelgM0zcH4v
ljaiAPnUm7/sQc0bpCVgFO3AzmmfaFWWXxvQOZhNUDMrvaPELJ7GwfvPz0XpgMADORY0pkAMLhS5
8x8w5WNs5XkR/Zao80WfDFe6P5RBmwnE8uYetnmS3Mx12OwT0eVfeZ2mjbj+IuQCYUvtgEYWmRfd
5lVAQudWK0hc0mfCe+0Y42AT7apiKgwf5ZI7BRs5l2a6V23BJdcXNjUoVGEIuAm5l6B7lXtlbi3H
qlHt5wn99kM9T/Wp0t3qmKE7ijZijd/F+zNtri5FmqDoTSDQQN8O5O3awbHLIpSGndF7RqvNmcEQ
9ZmvLG/0hkb6Oppc8O5gbHmFUPKwKbSfr6iqKNXMK+s9UymKfXNs+y9WGeWvgG6sf5REQ/gJaYIl
niR60Rfnp/Ox9MkMp1gfwmcVD6irpJ3ldRvXmHuihx/U/aaI8p8A/O9X78+AwJKg/XFYCGPOB0QO
O8tir/RoeVrik9N7/X3oQj/u1UGeJuzeIj+sqBnkTWWejLp60mWlXL2/kBcp8Z8fAZuLOIqdS2f5
/Ec0vVbRFs2857zu9GYX2rPrx0R4X4Xsp+thcs29sJP0ZRij8FUX83CfWYWa+1auuof3f8v6/vjv
p1DghMhLB25Nj86KTh1n2XvPled29snr+6Lx+w4rUt8b0K/ZGVo9034sk09aN0Wf3h/9ckuz/Cio
/N/oq4lAgsu0OoQ+n+uhiHd2605RYIhtj97Ls8o4LmEV5HNqEGua1WTo4+DJlgnP9PSz6cHGsWdp
HXkahxs79uaN5sBb44FdgfmMARBg3NWdVPauPXne5D6Pg2Wg4zpicj5NQ4AfjvlT1k288f68dWSh
bRAZc2gBxi/z/FdS1i8Y3jGPvOcsaqyP+thEj4Vwx9NsJtkWjeytb6OTTqlhoRkRPZ6PlTZEhA1+
x8/Y0zvjEePo7KY0Ynf2lUzximORWcbXf94mwE40shvKNsgYrabT1IrBVZIyfFZCrYuClp5HdFBT
nvKNK/aN07BYFrBo9Ldo762SviqnkIE7QfjcqlUZlEXoAbCplL2NTe+V3kxZUJdh8yVJmvb4/ie+
sYJLlgFxH5IBdenVCuoS6U2zbrxnDfN27zirc4JHlWnOe3UEfrcRNazfTE49QpQk8MgnovW15rPb
sS6VTIuU58xUzHYpyE6Z3+q2eAkrJSOKkLkfGV744/2PfGPrcMkj/UBljF16UXfGRoUKs8X0hk2E
xETZX5EqjicFE4O9leKL++/jwVKBEkMKx5hL7PLXsaCF1GSaOinPCz7iWoGPs+tL+FN7xY2TW5NZ
2GrSvrWMiwIWcdBCjtFXy0gTP/FCxEueI9Q2ox182jBQdDspgkIkW7Yxb9yejEWmxNGn1LS2gMqs
QbSV6MPnwqw6nfajCThJG2d143Z5a7cQd5Dv0/Nlu6xOvNc3tZHOTvjs5FF3mvVh2qdZGl/T7Qxv
nXrOTs00hxuP5FuDLrbjFLVh4NHpP1+7sQxLL2276EUhUwjMrBn2uEdj5iG0+qqrOvNDpcfJxim8
HBSlNIqZOnAUdDTWTIMh7NU4VO3opYsFxNgcOXc6RNDRDu4Y1beF3niVD//b3L2/US9XknGXCIi6
FgSgtSsPFetmjITDmUil0fg1C0FIQsno9/vjXG5PLlDUmZhOUBqgXs4nFQ80O2/LTryMg+PdGlM+
+cng2A+mrnj7fx9q4U+AEiA34AefD5VHcZpgMxgz1JDfToqefMFJEmwzIhb/fK38sVuE98Kbu4Ax
zoeK6la0EDr4Ks8oPuRKq5zGSeMo9OLWFW15eP/L3tgkqHLwOHCHLjI2q1vFDCsn72KYO63aWrvY
GeUPTzGyU+4lMfBLQ0d7ttySZF+nWUwiHRQUwmldUOZbfyOoiKYwizJ+UdVhOBoUXXYGnqh+PKXG
HRVmCcNw1L8BDRj3XqraGzfpWxuH0GIphS28rbUKfxjXk1MbSvxCda4/8UwmgekU2YMz9/Hp/em9
fCTICqhkI4rOWWC3nq+mVbq9Ndt1/tKOmVHv1Twu048uYvn6VypU8lNUQbfekpx6a1BqYRw0kklC
m9Wa5lWaAmEvyxdtgN6r4lr8ibqQcTuNhbhCXmPcuN3eGI86AYkzdp2kcutAo/DsuQE0U74YjWP5
AGFjVEWHVu6GaTB/J5SJN178ywVcXkEaUqjrUdRc1zOBkyRF1I3Zizrp88EtI+drHxuYAmn9rP/z
ZoFeh1gx3QgwnlSLz1eQMKIUw1ClL0pIp+DLlDak/6EX5sqphC7w5f39cvFlSx6nLTDopfh9MZXo
S0bVYMTyZRF4+ilRPfI1AlQeX8Xo/x9jkZmBkFhKHRTDzr8MzFFlq3PcvRhqaYESQNBqz5sIwaNV
4q0WxMU9QxJObXbJjfgy8sTzwXoTtnId6uOLN7btrRHGdoD0pHU/9smp95J9rBfpxtm7eIfAWIEr
B9Wkcwy8NY6vrNywyKJEf1FTlfBFOkWt7nVqhRt53+WaLXQ+rMXp1FOlM5bj8Vdg5qV925On6S+S
HgW8WtxFrsUY9jLIVG8rClzm6SzlZ70WhBbMU5SX6QGfD6a1FpyXzst+ZVZnAJkrrK8wQpNgHjMH
2GBcBBDZvH2U6sWv97fmRbUBgVDEFRZ9a5Rn1YsIzRhtI++avvlNydR+ipE4uyGzmh7qBLZR1kTD
rwrZwC+JqY3XeEu63/R8Gjbmem0TtuCdHQOVUgrpxDX8O//+uFDGsJwt+WoY0AT2s52EjW/FXVRT
F5s6hE1iFdUjZP7Nr4qZC6BUk6Fd5YPVpNSMc/1JphApTpmqlephY4bWO24B+POcIVFLlox0xerH
GTHSITKz9FdkioyH3gyNJwXc6g8q3g3uZRp0tpHq0b4mE72pk6J3As9StIXTWC7BhNl/a+Z0/A6G
v9vSYrgAHi4/Dtjh4q7GTsU243zmtMbNZK/N+qvaSO9DTOfph2YpWe3rrWvcD3AEB9+TCCr5A+X6
3Kc7IcSub6rhSpoC8qwwa2FtrOf66Vh+FIkwkQBZzcLTPv9RTk+c2Ke29jpP2fhq1Vr528qoqpqs
2gMyZVtuZ2/sHw4oNWpEmhGnQDnhfMARYlEutNF5TcpGxYdiKCR6iE4u/Vq00X3ZVoV664hJ9c0s
6dxdyVP9EBZm78MPzH8VE/HMQegyT3bvb57LmaD0uyTrJEAggdd5iZuVKEp0Wvgr7awnJbVD2v1F
P9yGDqqNedK8vj/c+j6m0ktvHVY+W42EZF2rDL2uhVWjR68Rj4A/q7jDtEqt3DRVK0+DUfTX5uCK
/fuDri+vP4Pi2kWFH7Qnld/zyYcuJ+CYMWg5A3SUhjCPtLw8CIGl9rFD8fQ4oi5zaiMYve+P/Mbs
ckdT16bQvUBcV8s+zKK2rE6JXlEoGh4r6ZY7kcTGjdmN6W50xdX7w13MLvwT1Ea5pXntUB9ZfSiR
khrHSZK8cnDa3DeQ1HoZjW5qEefIB5+6Ftq8ltlv5ZnrpwgREGZ1KYgAKrgsCGv41XT4RaSvTcbR
gb1V7iKvCS2cfXn3/nXHMhitTTjlhGKLavX5alaNo/du0aWvQCviya/htCr7zKD6AWpb2SPZ0VT/
GIzxfdTxIS4Z4IKIJVZ3GCTJhEZ5n79aUVRcNaHr3sAGDk9zDCHg/SV8YyoZCjoDDw3yNWvG1gyp
u0rVKn8VmR7vc09TDqPQ9QJaIgWCje+62J7Ld+E1smSY2GKsFUioQiaaguHYK+hFEcTpaFx1NKOO
09QrH3Pc5v4/4yFR4xJkAsxde+WoElRTosXla5xYEVoQVVnLk6qP1k3UFKXiV5VpbEAnL87+8omc
huW6AR+6XrpU0JNXUid/tZNk/BQmdbVvysT2my4FcKO2urytTWsxRa6GraDpjbXkeUEBib2zJH7L
3/+K0CaLhCGC6vkqurGEzkS7/6qthySm053bH9/fOG+sJYORlnCPE8uvAf5FYcR5ZrTl61ykxr7E
q34PpHA89ugxBgMszo275s3xeDlpnS5YsvXE5rreiSofy9euSewrChIpPoFN/pGHq7hqeeY32gGX
k4mukkZdF3z0Yju0msx6zJ1oyLX0dXYG9aGOunpHgXn6SCF/i4lzGXISRMGIIXH+o3imru5RrQLf
SbCUvUZuXWG/M+sZmguu/d1r9eQT/vBwxhK1BjnVG/c29NVD28/1RgvxcoL5ETQIeD1QIKGydb57
qEpOajKVHE5nTo5WWibITRTGL2es0qvWK/8VrcNIuHMBh6VoQKlpXc9G0bivpDIXr+1kPrVdLa8i
g4ermp1dTKp0eH+7Xi4n0DA6sZQlF6PytWAVxJIuNUKlezVSM7yL1RnJmsSLT6bRv/77SCAJCTto
7tPeXsV6sYdBplSa/jUc9Op21j2xH/ooPmAt3xzfH2rZF39lScC6ELMEHQuEQUMAbG3EM80tUh1K
rv+OitKEbdrq+1ZzBzzIFQReotY+5a4V7cQQJ19VF9Tf+8OvY+3/xl/AZdx4BqH2sqX+unAGIJuD
FFL7DfXBNPfSrfVv0pTdsYgGa9dOlXqrRuGjGuruFQhuQDj2PB9Mp53vVZlvXX+rq3f5NVRL6AGR
7RMfrBNUWrdApjWp/9aV3tkhawAFwy5C4yFFF/zYhibCB3kban6SNv1GkLC8yKuVQDWMI0xnnOti
XTm1R0xm9KgwfouRhlPUlfM3PXGUjYLQOqz/7xOXDyQegUm+hvLlkiJmUWjGbwnm54Q4i+EXrYdo
jN404qBOFk7tCYp+CMLMH5JWuTOQHj3Fjjxl5VB9Bj/dbFm1rBvj/KY/pX7eO/JVgvfVRemO3egp
uWn8tvXyqS3z8EqAcD/wRj52TuI2vobc/7zzwj5+qKcYmkjcAcSaCWre346rI/7fD+GFgB9BJZL8
+Xw3VnWBBqGemb+BOcb71kvsUyzQQlV6U9m/P9T6xl7GAvTF11KggCWxLu12gxcvxl8i8hXDRUWD
iO6mH2T0E+Wd9jS3c7yz2jLc5Yjg70YlpKAN6uf5/V+xCr+XH4GWG4m4YQIZ4d/5B2uRWw4WiJ3I
N5PWu+5c71PVDIj61FpXf04aE5Zxi2/cxl5/YxcidcYME2QQbsCgOB93CjE+TU2EQ/zRiO8QlQiz
Dx1UGKRIlOl3m43uHq+16GnEnAg+AzJEJ2tUhqBDkbUO4l6troeWZttGtPfGdcTvWdQQybAhjq9h
zl5qCdvLGgRfwaSqH6KxEyfUy1y/S50xEEU4Xo8InCAfktkHNHnwZHFa82aaC31v0K7+9v7yXO5H
1DXhZfGqI4rBhJ1Pk9S93pZqmUR+apkAZTCevGdRoJub5Rab5eL+WdRageQsY1GiW1uSVkU5KErr
9BG9IbReQJejONRXeVRtLP7FnmMgCEHsOShfHPfl739d+c5Qj1PTq2OE3m4+p3sPdwB9l0mkxj4V
3M62D/pPRtedjlrIxvX3BzB8dssyODHnUuWkp8JFez54WNtiqGaDjRdCtZoOMxVP/UZkVfQxzg3k
0jLXkSo4doCRu0mpVe9aCxFQgzE1l0GdRHbh10U5SV9Ph5yMddSIqxIfPZDY/FjmqL8FKIxI0wfV
a2Phi55F/GQlXal8sptKFNdWovQqogBY+vmGrU7E8NqIsFPlh7Af4zEwjch9RlWp+CFygWakPTuN
0e3DuXGNckfBaobb1KBL8eP9zfbGuqASTNMO1g7C6OvLj+p3bWSjoUW+zXtwKtow/2CYdR4IURU/
SVrHH63rNlsshos3l0gHJskCgqAUQMpzviK9hSiO2eZ65AvoTu1pqMupCYYevcCbrOqd7Bpe13CD
7lyV72saNluP/ipqXUSC/+giL11EKK1rlJANJQ0q0mAIVLN0b/IB6Upq7vAO1KD0iu7ZNiNr4/a/
+GjGRIATxQ+ivKVEff7RoNoR/enRfvJNq/xVYjh3X6CiTpN58K71cTSPFkyEgz3O9sYJeONryRCw
1ObpX6gjq5uXVC61vBTFR39q4itHRnV6Fen6HD3I2GjN25KIPd/ICy52Fv18CmeLTCmkMAgy51+r
RWaXdBQ1E9DCpulL9BJloDWWlvv5EFWBUinehwawTbhx1fypBZ4dd7Iv8JoLCxHUC2IP5yMj7FR6
uWFAh5FqL4vrkdS3bYKqM7Tsu4TNDhra7DR55eJbGMvAcYEa3Y52XHQfnGIgFDiQ/aPH0aBOed91
syJ8rdGBzOdK3lU715PmURBYwzmsWlSuSQgQp/MRcYicXyLN7G5nEsqrJ8cgsUYYiv5ieONJTrPu
K4Wjxbh6Ke28N/Ncje/slILQDhXtptplADL/UXic8JI7D696MjTUOGk6nM9HSqyvkqPp3wev21n6
Vy8Tfj59/reLZD3IatLTbpDGrAn9u/EZQQjFHyc/vvc29tR6H68HWSW8UuBRbimR/p000ze0IFKu
m/jkbqkUr7fuahhjdTvZDmIclfLnW6Ir50H9PJ22vmSdgq2HWGV7/0Pame3WjWRr+lUKec9qzkPj
VF2Q3KPmWfYNIctycJ7nt+ln6Rfrj87q0xaV0G4jUUAhDdkKMrgiYsVa/1AIwyjVlG8ClT48V1pX
mnzzVdy3D+rt5x9mveusR1rtOhXiIZZcM5JylRxRDDM2xkV4xDTm82FOzdkqi1bhJRRwBNWn4CL3
Y1++Gw7K9d8bYrWLRYPeBlIQqU9s1J7uB264kbafD/HTa+XXvWM9W6vkK8IoSSsrXqN6qS6r3TaC
IeF2Dz2cgu+R5EbPzkH40gFZO+NU9XatErNep+uLaBZJVdIOvF8sdrW+bwJvyq7lpnVryTgqqovi
yaVhb4R2UDTJlYwK8NBBks/mZssz+wOqFOY9QnINZOjPp2Wdkq5nZbWDyBAN4nQkhkLrWzbcNPmX
rj6xf/zlguC4WGrl9HnWBFM1JPNDZYL4Sdz77Kh8db4KX2yL/edv8pdh+sswq9VQTHHkhAnDFD+S
ffE6PUuHaff3hlitBMksWy2jtfrUbcRmCdPJ/d1s+uf3+OUtViuh1aC+z+kyxLE8F0f1UB2SUyth
2YE+rIRfxlithDrUS6vWGUO5yh23Pwc/hjdc/a2s3U7zku/yt783bat8oRGOLLUZ0V/8mM+kR+2Y
7059/DWH/s8V9ss7reLYSpSwlJC+fgq+lufqrvhqXg+c28e+3raP4YM+u+1zeMJC5lTErQ7GNinG
OowYc5o86cmsfKn0nHvz4e/N3upkzEuRokbJ7A2bcf9n0GmHz4f4y8OXAi/5MkJjLNP3aQQ+QDOA
wkR9supjId3Z+p0xzK42fPl7w6xiWy5EkMYzw5ThxjF2cXIsSy/STyzSD+UnLvxQo7j6mDgggFta
HcCtBUe+TuX5i9PYYe4q0djdBEAxeyjtkOi3RV6gwYfWU7SXsBTJ/QRVwh9RUuukHRg2vPzeWwMe
ASO2AG6B5dDmXu1L0zDWWtwGyhc7STGpk8f8qiZDJl2rNJdr6Hgik1pm8dfVvYBVsBkCKwK+CXT/
anWjCsfjJE74VRiZo7tBHKV4TwfWqbRwfXKQ/XPp4R4AxhaQz1pUvxsDxMN1NfjSN6pdhR64vE4+
cjGebcWjsdb8pq8Y4B8gfeS4oPoXXv7PQ/aXQkMKtDYSdVp+1arM8Fh3uezZEp5bljFjVBy35Smt
zPUC597MkbVUshHo0PDAeb8uWqpa4MS06KVRpehsDpPoysR58QLxZftqLubiPIVccKJo+eH7LS5m
is2kIqJDG2i1GDMtlUcJkWi0KlUQM1QddtgXqN7nUfnh66Hdv6ACAJ1TsQOZ9v7VpNJGFj5T8pda
qpzSQy68uHMW4+cdcJjsxInz8ZVg7SxOoGAluaau5Tftkuoh9jzZS2nm3XmNueRNXhmnJm75Gu8C
H7D+AnlTED+CfrGGRUsBskp6YpoPUVj021IyjYveipR9LLJHaqDmXsJco3QlSem9ueuHEzfxDxVg
PhZSydxL4Qux+NY+3YacJpUUCvuhCjkWoOWOdv1ijTIg97wIO1R47TqKwIXPMI7vEWLNVcc1hUik
tyTlr52Y9J9g0NV80HjAjwo4LP+xhqNzHAaIyOvisZXQaUa2JGmsfGd0bS9uMmRGrLO6zXXFp1te
N55AtNlxZZ3ou6tRhijfcBrupsDD/1dHQlQb8bFWXCdtzOaYqY1R+lx32z7zJkFxaz/pTaz/pgET
uCBaNPAyQW8RP8zp+yitUgfzhSHRH6belC5BNCOA3NNJfqrtTOm3CPYUALY+XxkfFr1NA5LSFEuQ
NhYgrfdj1gRwaJuZ/VAqTBpFz8BFtsM6ooevHQIwzRd6YVUnTuCPscuaBwLF23KThzvwflB1REQy
gRv1UKr9bG7qWG9S/D4bzdjnjtDsrZbpSrqLsl7OtybyaWKH8rl9CiC+vlH+9EWGhwxwhRUJpvP9
Y/TLNUyHDv6AyFA+3w5S62guPummdghByFX+XFPP2xQyGtuboiqN4Obzyf+wLS0KKEunhmoahJF1
aUmOS92IZLV4nJMpGmgfxOO4NapgCt28M8WpjenDcMw12ECCC7QS4NzVBm+L2sITxEoe0zlNqfk0
OWx9KYYC7yb4E9x//nIfZnch33BiIi/F2QyU9f3sDgm9NiPspAdMsaabtNM6r0y1fFcmYnDtmdrS
lMajT8HOPhHTH/emnwVCHH6W/wE7XAU1VSoDLZu0ftTCWrqsM8c51/vYuSymzvB4af1MSzL1Rgn0
8FJXwh+q0mYn8rIP64oTbeE2LuRG/mPNbnSMLNElUZGNc9hQYS/TfhN0i7znMBj5Ua/ElwiRtc3v
zTlC5GAKAGyRCOExvgYYGfqwpBSd8ViXRX7d0Ie9GbJB72/QOZ9/DKrVmn5mzFV8GYRz0J2Y9/UX
p/5MM57IggzEebs2DEXGvUp6exgfzcKyz4OUOuS3plSd1Iu0uKZtAPQo2016O+yKCQXfE8N/+Ow/
69+ch3QB+P8PkJygF9Q+zWh6HLgdKV4Yq/YxT+wuOWo9XjluAdD+Mm/U8i6uGvOY91P0TSuC0Tix
va0vGMtzwCOACbLALqlVv498yVAGZ+oq+bFq2mByyRLKejeobVqj2icEMKguK0/AdT6OCUoaTQOG
/bPj9n7MbsywpMBX4NHBx8Vv9d65misHnZRE8oEknRI6X4c3IDYMieDvceuQUchbbSWJ0c5q05T1
YzyjbhL27XCBEsm8lRxHqG5VquT+gA2+fx7e68xKgzLBEYWCKNHFYb9a1yIxtBJ4v/GodbhfLwrH
8ZOhT9qpQ/GvxmHxIHHIYDSUVgdD1g12VCNSxEbZS9FxDqTU8jIwBvqJkF3vyLwQ8FE2Y2AsbJRr
kFXTTg6acp3yKJKxcRMlKDYDgvVuKAennBY/Lk6GIq2HvQAuF2zs+wBxOnieeEEpjwj7F+faXFtn
3aAH9GYJUagTsd+Gxfwt7dFj+vyrfQxN6IGLXR5oHb7ZGvKsNI6FXLUqP+LxZm3ztLbkY0XKYbsV
+eu91uH29NsjolNAL5gQJSNcQzKGJJeTppfFoxUmzTYwrXbrKLmzsdFicS3Yn7+ngwQ9A8jL0idZ
GAG4ka3mVuQI70x5Nz/GhZrunKZpoAf31V5ksrkpi+7589f7EJ5gmxe8g74c5Ysm6PtPqfQJRPk6
nx+TwpGuklTTt1ozFSfOkr8cxQY1BmEeIt+a+BwItPs7TA0fHWVs/alKdayRwvHEXgldlKf9NXFH
GGvB/uEXjIsj7JrVDdDo87lD0iN6CKRaQniwnrBUNfGPSr6NZhU1shsmsDgMF8Bc5ZCax1GYP891
b2SLcj1I7+8gMpppbw6pjR1Mm4b48MY5rjheCjjM+UYbxJoS10E0InjWnDjoK08KzaF2XIDhnRS7
2Wias6fNQ5BdNVrRQXvOx6Y1dzS9O4pcMUwZxRumOjQSP8B6dhqRW7fK7EyUAVYZLl15qr67piE+
Qi9uZ82k0m5jbXTAgQbOgQuHPLWBiNRZTy9eS/WyN/YdNsWYiUyFWimmG4LkTiyqkuCH3H6ATHLu
xDjpXMI10erBR/horJKNUTV2coZ+Wlg8R7FaFHfo2IVRfMCCToe1PZhygPvTlI+TCN1SUbEbckMk
dyrJVdUyxURH0Yrexbu2NekFDkZVHahqKPHTHKs1yNkwQFlDdeehDM2OWxK1in0mG9N81TZINu24
0dnJD+BmDhYLukCR8iowpo6SJ6aK8bbGwCt6hfuV55sIVxsupTgsWvwmwPH9ceDwCLZcvM34RzG2
ibytUB8aPKOae/NRQ+SpcjUjUbPtGBWzfG0LPWzPVZEaEW47Wtklwk21cJGzi1sMT11LT7r0slWC
FOjL2OE+vYfqbUl7IbS2v9VBxGQo1rPVb5zRSY3rpMZL5ossU2QZPSXOkAvxYFfpWk2Q5IU4KKpU
vKEJXS4Ku+oYbYJUG8B0CZxodo6TS7I/qc3Y3JWD1OS7iTQ33JXU5KdDaJLq+eWoBbHf56FofMuW
hO4NwZAOZ53Qan2HnYwzeHWlYQ+lB31ZHzHDNO27xJY6+3kKJqeevbgH6rIZpbQQXlR3obFDZCYL
YVGYdr8lFYNbYdgNNsDpbNe9O/G7I79XwKYknhPhy4EQDnBsa3JVc7CTmmDH6muD8EaFfSBejO10
LYWSNB/pRon2aug7NfrSq41u7IYAJMnD3KcafvYiHQc3Qy9wfhExLoAbHD+6LCefaxaLOQpvjXwP
bQiYt2VqoWlvdKtELxQVVV3bmuZoZRcAQvWFgGv2CMy4ojEaOYd7M0Frd+0OuStXS4OmvucR7OEw
cmNN93HVO/Km07Uxuy2AypZvFVf8BCMgJFiuJ1upDNmLUO8CTqcOSJGphB/mQNWsT4VXJpYx5Z6c
KnWDCjsJcebz6bQIx7oZi5DLUg8tXJ7TKOiDrxWPhIGQhAVcYPhpoyMWMlRApl70fhwDKESaQFw6
y9kILuIkyMQBGmpkm15RtnE7ev2UO/ObLFlKobhRLuLZcOHJdhynSi4kZd/3gO6/50AmonaPAh0z
4asV96DvsDnsaJPDkXK+fX5S/Cx//rq5okVH/qJT1KO6sNCE3x8VTRbBORO1/IiKV69FuxBNHpS4
c5s99JrZHcd0205chLh2xrNVuRhP1/azyK0MwFDTp02BwLKMl4jnVLkt9pQtclP4mFoxG1o5/K6m
IDAa7ow//VW4NlLWXT0xMx/jm5dK90ra5LaryUArvbSuxwszjdgd5byMThzf6ywM/rdKwg6uAOwc
62yVVgJHAsdUS9mX2FGqyCuoMyfbToq08RWNGsP68flHWWdi+pK/gh3jcgCgBPDk+2+Sx3gUOHVS
f4nDwXG8Lijr8A0uSG6fJXXPBqkmsdXnROncNrtQNUbly+dP8OGFgWYtXvIOmGXkANYwGngSZcku
mT6VeOE9OaEWfh9lu7lR9QqPxN8e66dc0iKCCVJ6nUZoDe6QU2vFTx1SuPuiNEbVp4De9oCRK7s6
kWt+mFsMNrj0U58n5jHCXkWPqk8Sdnhd8qQMBRZ0oPOcW+x+2+shyrIdLo/qF9LxRPVLKy2ePn/T
D60Y4PVUPMhw4Esgs7C+90W6QQWJbPYJy5PgvjRj6ixbuJahDkxZQlV8m4o0cTwsSdXXop7ECGcM
Ukdneeqsj8pNbwXSeKLA/uFbcxGmlo942KI/C0TtfbQ5UjEJLcjV5xHJQnOXWVWi7ofSIQciNwpP
XTM+XMIXLXxyRlJhyAYLC+f9eFHFZ40mQ37O4lnXLim6q6Mf2FpTbqOxykBNDYK1tlNVqY0V12I9
i2tRGoO2rQ0Lf8zPP8qHgAAcTJoMZBJp6+WR3j/OWMmqaHUrem6awNooaTIClIMJYMRK46tz2G+D
2ai8UUryE52p9bUHyeefdsHwg8jXmfz3I7OZSlFpZ+EzdzEyzTZGf2e3FMQCvAkl7UsPzTz7zSoA
Y5JFLzQPc6FBra/lWTs0c0bm+2zNVnKA9hYdzMaRbqOwjQ9mp6a/iWRhPPTJFDZQFjYFj9Xs5pJS
t0E6Ns9KWwQ4Mpl99thGWVD7bVWotdvMBuRALQv0E+2Hj1HNDWixBFgONWD3q/rDQAd32TzHZwM4
dXysYkfKL8Ion2PfylEVPzGvfxHVyyGBTj9kfMTR11obOb2xbOiH+lmCnyXfR3ALoFhUdo6dxyT0
+EhtAPW/As+lzAcA3I5+iJhl5NlFlJwqT3yMLHa2pXBA6YUC8prnliWZHSb9ED4vyFR/Mszg0GiX
taV5gmrW/vMF9HGmuVzAVqRorCOGv+aTj4GKEHkzOc82yg4PRTko13FpIgcuI9J5+/lYH1BLfEm0
k3A9W2Q46J8tD/NL0zMw89Yxu1p6ztpccK1CxtdqIg+VXIcmaFGm2XRTkNpn5yhvyRImtWgkPJYV
nbzzUpOEaOn7LF4cNILRQla2JbcQ+TyZyjA9ZiDV0HjHv8x4CEd7uPv84T9MFHwAjlVqn6iW0JRe
vtovz94KzG6tXFae6NtY4ZF4qL7Y3AND5BMSU/J/dzRUNpBERUX7Z+tiNVNaVstI+Gbmky4lxhNe
u6DITMnYVGVpnwj+ZS29yyEXQQ8k12D1LGKe69b3hLwcbrmmsUBOleUCJvyompt9hoK7P4tGd2M+
5YHDK96IWS9+NztbtJ4XjXhsKoD9rhudnQFIKIkq+yngChLt587JEw5SbF7OhJAd6UQG8WFxwfxb
FJzhTy3jrpkEHbKsFHhkJKaNrvX0fta8uBPiyBQ0ILjz+ASsZj0eUQOemdY0PXdKt2u8WBLhtu0M
svqtV81r2+7FsU7M7n4osicuQadswj+MRidiqc9D40bFB2jx+yAtm6FN6CCMr/AEaLXPtYxFr1U4
0U61yqjcTAgnn6r/rQtJoFPMJddd2DLsomvqYdq39dAls/zqOEF+DasiP+tiqzqxIP7izahFL8os
y1HPxeH9m+EEG+W6XcivUhf0j0ZvjBtcFlK/mNCTdFWpevu9BYgBnwwum3I7FX7QGqvxOqzMx7IM
klf81WW3csJ00/dT5vZxNf9mJsFQ+MNA6VuOH5KY9VqHIe9w8W1f89Gsd3I5DztS+4uSm9gFYk/9
b2bsP8HuwHcWWsNCslsNx20wriZznhACHRbTD7vdCl2knlmYpwwFl1/169ZikCpTjV7WAFsnSqfv
P9oYLxAGC7mgxuoKLOSz+RAhHHEe4uD8+Pn3+hAffCicEVBd4+AkU1nlpQjkmpM2G93r1Drps42E
jC2sqMSSsg33tTBPHGVL5vP+zZblRUGT6jOH5zroDRkgQQ0h5lVYpfVsxLJB2WyUBzy3O2vMN0iA
gHBdkEbiN/dLeo4oJtAEY8kt1j6rhF8fSnma7Tx7dQpOOZfMLXBn7pLe2GNYfSJWPs4q+wmtaxrL
7F4E5/sPWJtVjyOqMbGfmM5eFEn/w4Jo8GSngfHQieLU/vUBWwzbhbbqInwBAAWo0urtqGqFKZwm
6RvaO/b4zQTRNh8kK44CxbPTOsiht81TUqqbGYeP4VCOER4YeRUV4WEKDMQS3T4iGN2ys9vMb/so
zlv8yoY8bs9I0RXVVeRIljqMkLQgU9wOjSPLS2MUmCVMUeuOdgkKOeUpma71TC7QD2SXOAHoWEOc
W10X5EbJsslEk3wKlOm2oGi5T52p2qAzlXwxlGk48eXWSw/CEBf/n6ZC7GNc2N5/ObkrpUCtau0r
OkuxBwxkdCVUiXYJva4TV9APcNVFS4qje4GVsaPAXXs/VhGxBnRqSt9QoezNt1J2YhTPxCQ6KfU7
LICKrZgrKsdqbHAaen0E5nF0o2qhmHpOu7hYeLDTYi32GyBcOlYxet25bL9YKZyYmA/XeBNFFZAw
VMwWai/oqvdPy8kZ9mlQpq+d7rTDm1rhgevnU58MWIhTvpU2WtjIyVsvJK3FZhjR/BuBDze1xoS0
VexyjvvsVF6y2lAoaSzCQVCQWNy4F63zBCPQpSAolfa2kKTRV7Xe2U5pmx5Quui8BBUnKkXhKUHM
9b3n56gwXKF2k/pDrlstt0zUcWCmRnubxyE2DvlYAQJ0qmOhUkWsjaE/I4Hot1WOcRclL+OIr+cp
HPpqZSzPADaJxBOkICtkrTuoGgmtWtOqbg2zkU0P+TXF9rJusndW3diXeW+k5okk8C8mm9rYItAA
Coub1ipgge0O5Vgo1W3STdp1PozlTsIo5zkUTuvbNlvOHOjq7vMT6i8HBQRJsw34wgehUykCD9Rm
Q32b4RJ0CGlP7GTqkReovQUe3MXelYp42Hw+6Gob+Dm5qJkZBBWlYpBQ74O9MuySskvb3BZJXnsG
/W4PJ9rZhzp5UkJ+mbVfzsQ/xzIpytEwwgJ3nceksVTT2FDr27CQzPwAc62QsR0p9OBMC9t03mhy
1HfHWon1yQ8DtY5d3ZbUFtKaIqrfOyYRG2HbIw9YQINAodb4xRlG20gLpLgduliD4Gan+9aR6ZwE
Y3IimpYN49f3/jnUkgYwIiWxtbIIWj+tOsg5XjRpJC4kR+k3XRGeSrNX17SfLwTrm22Wk5+jf3WA
tErEtlOV+e1YTOFFVzSvcyaNd60sQtShjHqjoTGCrVhc7cFKfv29MFpekbqrvkhPwERdY15jSVhx
L/ToVpqd+IbzWfKcYu6PSPYVJ5bJX8zmAhtcUgDuTKB93kcs3aYxlYysuJV6pBFFM7ZX2BIkL5+/
0F/M5oL+oBIBtBX7tlW6mGZJgIuRVN4mCrQ8rNpqLw4C09ec0Nr0nV7t+0mnJ10tZutZaZ1SsFtv
eotECzRzjiIgvsuF5v1bplUyaFY3tLdw3sIrOShpSctaJKc+xgDl19wQwalTelnq78N0wYFy20ab
bpH7WvanXwoYoDfKJKzU7hZDVRTiGiyQfDWf8Q4C35MLP6VRepkHbffqVG12BK3SvnZOmL0qqAx+
S3mP/9iE/Y/X8X8i/nb95+DNv/+LP78WJZRdEbarP/77qnzL79r67a29eCn/a/mn//1X3//Df19E
r3XRFD/a9d9694/4/f8Z339pX979YZOjxTvddG/1dPvWdGn7cwCedPmb/78//Mfbz99yP5Vv//rj
FVP7dvltIiryP/7zo8P3f/1BMfGXeFx+/39+ePmS8e8uivT7//5ffUTQ/vnr/vvfvL007b/+0OR/
cg9csipQfogVER3D2/ID1fwnyFqaOuw1SGiiv/PHP/KibsN//aHb/6TQsAAiF804jhhCGt3snz8y
/glabxGOWO4MADHsP/7vq7/7SP/vo/0j77LrIsrbZnkXeRW9sHQXUCsdtWXHoxy2SqEqq9JRI8fJ
KXbqc8nug36jN1N7E4MZ7xcTqkraUUe6llgDrhxbyiZKut6zBrO9SnQ5i/cFdbtmW3eRXXiJzQaK
orGlPbWoHKOE33/XaqNz2zautnITgu2wQL2xFxiPsjLWXlGXZ7VeBM8xwb6bnCC+xeJapzasXxim
5OzSRDRHucGOvM6kH2o5jBeKOd2ZTfk9UPVe20byWA5uTgI4uErT9YobVPSVj2EEQTrU1e4BfyZx
qRsBDX6hDfK1geZz7iuijxI/XiR/tnYFpPi16CM5vAdwkIfbgex4jy51whOm2X1fKF/DwllSby1u
CjcUg0aTGgCwtVXozu6VrhhLN58wOFZRT0Q8ZCY9rs1iuujV6rGdMqmmkzIFtzBQxLzpRyPovFCy
dDePxuigSB0QLzM2G6wKKnEVN+2DulD6bNHpMMWbOncBcfBDknFa3LmT8rZksp2GuXCecAIP/Uua
TEbk1oXMuYXIzFWKQVPtWmNgbpJkDK4aruvfABgAEtAz1R1LU9+3hhRcIQgU9sea0+fByDi49pJF
WrEJrWC8dyTFuGl0Uli3xcD6VUYzwDcnPo6rS1VzDFr6vnlNo3yDvm4PLKYbuhcjs9LzsIFH2utC
l1yjMvBDc/R4U9ll/xoi/3pArsJxo7rOvyaB4bi2SJTCNWrL9DIqpGd9mxhnYVxLV21CIfuAxkV/
Zg2ZQSFM0x+C5eE7kzxTNFwxmimpNjXCYbeTc13QS4cEmfeOn7RG/BW8QeilQ+ylTaJeJPieGa5V
VtF5A5N+P/Z14uEiPHjTrIPVwDFiQTubrrCFue9RiHVVqLBu1SSdGzSRs21rUIB6V0xbZGvOxsJ+
EiYQkZSLkjvJVLWNfNhKuIFujVr3RTVdmMmEnjqZ86awYn8oB+Ap3BPwUs+BOdiWl1upW5vxVp+m
0AMtMniVZHJAqzcmJP9zwsvXajAYKez6TTJHilvYVJRgAgW+kc9fxDireJsRDeE84aZNo8uv9H47
myBYDEVFSCaYM6ToDN0fSzlCdis+H9rg6CQ3Q5obXLrhLMjt3LlaYxg+50d7tCtdbNADko4kRokb
Jc6dEU71jgOxctsOk93UGdu9MaaPcC48vVVnF5XXdFOUyGwNUo2SViZNbt82FKNHE9WPMhU9mo1I
JGfmdCbZxVUzRVfTGJwHRWC7BQjVLc1wT/RkuYXuOlL64Mh59DAUaXQY9NhPeuUBmJh5DkAmd3Pk
xhHwVHs3tYzWC7XoxxzPmVfbw7eZ436b9vWDWlMuqCvrZrLCZ+H06QUCi0RINpe1D2mjdLtxvAnL
ObzOq2k6iCzxbTAv2wgc9be2j+ed0DIH2EmdY6QntftKsuVHK9NYgTmaz7WtZL0rShrEMciEhuX2
wwhyWbiZCdc+6/pR3WdCLgbfTBbol5HCBUKEyh+C6HLm7FY9Fi9U5DAe9RAAZJ8+THOJHTyua6Xh
2n3SXuW25rdKcp4WfXBuTjhK4AZgbISe7kYtSzytU2+4GMw30izZ+NqJtw5xm2MaGsNeUiJzl8oQ
xdxJNct9KazpUonS4UULFPOsKqp9WmIYSHnZ3nRq0RUX0TBr5P0E/KNRmnPqx1Ka3GElOFaISiCg
z8ajiW1Mq5r8Slc23ADjGwJFpVrXql9otNmHguDejEOl32RNg6lr1pb2EYR1+YgZTMBGGbLVbg12
UXuTwZZzbXXRQJbwVnBHC4eVzQCmZDfAhHBL1sa2KELlkOpR57WIbBPuALy8Arnewm0b80WIEMxa
meKrjhj3npJ56AY2MvRAiQKQTAANw01jKJ3spRkQujZwsp3cQ9JL+zHg4OuE2yeWellCQDuXsrHx
wjaZb0Uv6eedowUbR2aTK/tBnMNNrX1R61jSFrqk0b21OBzGIdINClZW9NWcZuuqGjtnK8MzuBAG
ji1WSrSxDC+apH4epkOf8uSGWe81Jd+EhRldlKZ5XXQQWmqZvxuk/XyWSGp6ZQ+5TgQGde1pBTq5
aTIHXmXqmY+7FimgiM12S1N11+oloLVWesoDBCtCuSmuU6EYWyWegusZeR030vA4JJrUDg0hzSzO
I1pzLlZ7V1k/pptaB/feldU26SVf6wdfTlOOOwl6qKGKzRT22maqkvGcylS8xbYUrYAYySxJaY9U
+sRtYHLuWMZdNIpvkT1hc0lNc99YTr0zxsZyldlA4aCeYifdlKF6Dbo69KawvMRU9BryRHkEeNke
ulHS7+K0+tEkyo9eUYrzUuoh0c9d7lsKokFdfGnZY7irisTcG0TebYVJpXANab7Le0wk57ENz0We
S1urUdW9Y8bZOe6r8nVuZvHRNsbukKZMvJqJ6irOs/JaSmWevcmUb4pdmS4+Tf0W8wY6B7F+EVnO
vZNPxRdVqfBuaHTisVMfa2meXb0oOb+iGFg4yDyWRBjsEVOd2VvK6qbqanGXzrF4nMbmRxdx0KjD
0HpjMSDzWCbVFoGX1K3AtLutad72Y7n8yi7cU2mJdmabaRtsV7IDpbfcL8I4Brso1ceqHWSv0pvm
IjfCcy0bbC9E/hOns/ClatLy3kLD+SahTnJmKoXG4qcoIpdkSznSyxea0WWY+1TtsbbyGuybFHhR
jjKky44FN0QvS7eUx2MB7PIcchSKFAhmH8wk6w/FNKevzaDqkAoR6A6U4aEsrMdY5Nu01oZjTzmA
pebk11YfjJuotYpNG+bWwzA4w1VOVnwVpvkDyNDUBeKPoPncuBLn+i0YnGgji77YF7JTnNXsK3c4
no5ncxk3m6gQY+HB7jUa5Pms6Eul6ZLitywPsJdTVJ5JNLDuWgiGG2NKjNzLKJ2dlUqUFX5bJ8MZ
KykFu2wW6UtiyGHkFzVmXLVTPCuDHF3Y6gy2EXxyv8F7ZX4Zei2x3Xhquq9ZI4xbBJNYfe1YPGJP
rF9PtKoB6RrNEZz7A5qaxl7jOD8DE4F+wRjKN06F1KZbNiH55RSKL4MZ9j+SUdBeiCfZL+2Z87R0
pORy7rJqP9vj8KNU8v62V3LrLKniaBdIDkbP/Ph7ZnXVkTp/+GMW5lucdYGXD2a3r7vM3IopadGy
HMzbFl/YjcXW700NHQFfkWrDmyotEF5aSCrMyOVaPhu2dIHMTSH5lA+t+zhdPng8sAvKWlq4k54b
fg9aegsfRzM2rVFXbKhSHB8Cwx7PxtbQjlYTXo5RV+91KzSZJ45urWjnbdnjHzPXlfqamKXBExXZ
fd7OzQ8WCcV8fZZD9IWtGE0sQGJHfIqeRuRb4zpO3lqDzblINfOxxarxjPgrrwe7/QbiThxGSkLn
sVU0i/8VmrNSobpki91D6RTpVrejL7Rxxw0X9m5r972Pi+uD6KdtocsH0CNHw+xtEB9WQC22KXfl
0Pn5nJxnnVoxg3Jzn3firmoLWmnhxeKdW2eqfmOJyC+D9Ly3+hsBWGQwvo9z49lkISnsyEAJXucg
NHdj3lwDP+32lTW/FLZ0GaVN7Ya52mzLWJK32NuiPCzLkVepygaPNHJs1do0euvnWb0jDYnQResv
6lgrd7bViY3NYeKZXf69bJpnDZnCIJKKB24fYiMlkvUotaw/K5UqHweWI1D73E+HWbmCaRVsxo5i
RGhN8RO1LMRBIqfZIiXo7COzj/1oIQW32vhNs8DX017JXTIf4Tbo/u/CWXlFNBMlOMXB7NcAJt6Z
7c7WLQ/i7aYCar6VSTqgcXQbGRLHMfk/7J1He+tIlqb/yjyzRw4CHlsA9KJI2StpE490DbwJeODX
98us6u6s7KrO6d0sZnkNCcJFnHM+18lfImuOignsQdJLQKIzy6eElNbDMgkvmP24jcp8LI593uVB
P0kMIZspxuU21VjXZBGua9WEsyHlpnCndG+LW7waT7mZy2ZPfk91F9caXpK2PYa53n6JZLFIbMfB
PTe7TWtXI4SxKb9TgzmGinjaYC69uKN8gAW89NMn9KGMKCfNvLAgfyN9vX2qMlvujN6g4Fry4ugu
1p4k+DniP7GvF72KRqrku4ZrHrQ+U5UY1rYHMR3u8HwdOs/f15P1jEWK4Ln2963vRjVqLnDpQylV
Esk2m7cq9197VhXf1Jw70RKKXIKzBPbCBW9jQpsbOzEPrTl322nVWEZROER2oq37xq++NOX0XGUt
jQAmvTtAb3nxvOXdg1+y11mkXTlFSWtu2Pm1JDnbS9vt087stzRNt2hrs95JywlXuN8YX4p1e+O+
7Gcq/6g1/HZfLM2LZa5DiAJh2pPlvPX8JHkptLz48ONz6vWiDRo46hxpHE9VvkxR73RGKLOEdBVf
PrLVj9vFUndi4ou7BrY7Btt+zC0RYx2MrrYh5oBbWr3AY2ani1OTUkXta5eKTSfaeG797eTw/wxR
7gozXzBFQ9+VQUHssyk/xGoaTtrQTzSeEI+c3GBvpNBwyb3MRXecXdCp3E02mENX2zhZqb794hlm
90bTqfYlvq/t2MnAwnY36irUCSJujumUdZE2eUWkG20eqQVna00bkt2aDWswW/x4Vv6DgWjErLB4
yxYH6YeeEuxddSqYsxZWu6iuS9G0e0S67j4p+3q/ZJ3cExHQs35r7cZYaspOl5J53XRxtRyyOXfC
NMMTLtWyH3NiXjtrS+Z3do1tPdtPqkz2ede/tY3QQrM0PxTnFhU41UYTq8OdX16G8edEy8pkwp64
2uLgZ3qkhGQPbt5yZ5xDp/zIodXvycreo21gmDM2oV45P+q+/NBIDeAjNMRGObzkqCjCmlYi7ywI
a+dp8O/hzn8zZ+9Lxn66WTqoGoXtnPqcDEnCvc/TIuHvkuEROGh3iGKzabzb9WA2vJVak7Uh+7of
JYk+nzIUStuxUGaATgt7Bx9vZW0Y+mCNrfFmUriEbB4NPggG5ONqLE+gK0s02P1D7+AXkvXjvVj7
d9dYUnju09NMFMiGLWykubSYLqVZUOkKTWOddqE9eg/cnW7LVYiDhfHJkOTxpvBAhRx7kyNe3Lui
7xkjtCrsoP9SVCRin9Q1s1R36WlmnfGNN+I+RQxaz8O+N9wZDYO/Ulg2ZthQrjK16dVGjtUYZmV3
KvpXD8eHaBy76WowvmLFW9vIEvUJqB0jscTHrEwt62HBxzNQRlmfBDHkEQoPipqupV9pNMjHi6nZ
DwsrdKV3R6GUt1nwg8ajV13HpLuUzXSJCxyfrJujpMLYwSunUEp3OqZSxZE7wSlgYncaoS+U/uBs
0pjl1/HN59Q0zgljm8CB5RppTJEDAqaXsE+Et0mwFtkrlfpRu8zLo7DlpbhJjRZ/n3Re89UYWRsY
aqnOAyOfPR4Ov/q66LEjvdE71zyJfHtlOKFxNg19VsBj86vKV0ZARfV9TCZaDJJ2wrS3tKPQdOdY
YgjJbEX7LnTB4mTVa+DWyRhUjVUEaW2Uu1osRpjaqwl1TnSbzOyo/NN+vshV9yN/MtSt2cjPlO+3
TtR84pgPnjdsl1z2Z3ddNUYeMbpuDceIcs6aEGuVZ7eR56lg367t71J1MI21x5JOfE8S3KM9dYwc
9eKxTXrzZBTLYSnjB6+u9AD8/7j07Ta241e8vH/oZZ9vRVGbUbvWbViM4xRYTVttTKueaN8cZ9dh
81p335A8W4TVZE+z03TR6pRX5S1fhdf8tJO6CmXv6NigkmmRNcoLhWArtbudMsyomtf7upzvYuHu
EeQclTV9egDt0bpM4w6C+rhJ5kwPR3LQo9xaKwQwrAkGTW/gr+LdFFq1swzt2iXeR7EYGk96xkRm
qsmWuAIXzQGIfh+ulWKcNCy/RsVoAzZRFeTl9LkU8oRJoRGYbYoMCLPZaFA3Hc8s111ZL26ExnrZ
p+hEtsMYfxZmsZ2SOSFkVsG4NXdNZuThaI3G4yw7NxzYxINSjx86sjW2ytPeR6/4wF/nytjZilq3
QCAVD9tSaNHixdjggsJpWf+g9eMrQ4cpsBtsweYK+ZzlIJ5zHWkFBM2yC6253OVLdelHG+nft6Wu
f7UoAen/zQI73vLqO1UaxoZbXAHotC0enWqXoO4KVnLdmAEjf1u6Xd2k5dbBJGzrLIIGgp4yaZcg
1tqTnvZnRBIphuHq52z0r3HbbTGr+1zKHIdz6dELWaChduruW2YtkcmYK2STJpmhKFcUSN4Foc4H
ltlfw0K3OQ/uY+57Szi6jcsDujbRFI9YNPrUjYXLdFKqZQwro98uNVuXl9mHPtbmcBXto9fpKTpk
FW9qk8e7yPqngkFK6FdGvVkWdIHw90cmmGoIZ8HYV5qZCFup1YFTqBdt0j9yKysDOafmc2E2r/Rk
ftQMjhuYeXavcN6qV+uj76vvbjVHsfBV6JjjHIglHYOccUvYQJwPRtP9Ab0fy4i+KQORIC+cyouz
9EU0x04aMZBOw1RUDxofZGhryKjJyx0xIMfKJnmrcpYmJAlEC6sqW4LJmuONvixiY7a5TSGe6+g+
tZgnHiVhp0meG6X9sGTt4vdql0ilZgylzIrTqrMuHCuGJQRDfcsNix3epO2m8zEa9cvSJou1rpYM
zxSYIGTmINa1/cCglGaR5c43IivuRYBllAgbeKhb8nX7sMuWLFgW/EamRvsFjnrAP/Gn18xsE+IK
HH1o3eEz9pYJmYj5mrpGHVpmclmyCkfFZD/M/anoeOVWoeZQ7ycVYsupX/K6lnsywvi7KtO35cg7
7JbJsk10z8e4GmWanREJiEpuCtHIPjKSCIae9cZqDtnSOq+IRk+0WF/0ztMu1e/GecQvtr2msfUy
54t1QtN2mw7L40zh3BU/F5F+F012TOzxbYi5XeoTn/hvXjl8EJPmvJZ9W0cu4oSj0NljQP5xoEyQ
BbL4hMkyQD/SlyZQsMSRmFV74a27uXdebcP66nvxmmddsgc+irha3n7V2Obrnx71E/xu4AsyUYx2
+eixcAnKzHijUSzBKQw70hRx9cyw8qiP4Tnw7EeTYx47p/nesOVFvpHPRw/QapdDljpYajICWgh7
74jpMjHH+8xuM11Vtg/LoDF+L569yXzwGu0N1Y0XNLlWbwy9B4doKHNse/2RQAk6S6SxeT18eDXp
qt446IHuyTp0E/T9SWon3MDF2c6rpwJPs9oT0/PTXPgn2DB30FlFmLrre72S2WbUiR8QTSKC0i1z
ljkYre46YU8riT5oHfuCzgTPTJk/zEMP9GKJgODx51pa13KwrnMWXynw5s3Y6ehGp3Vflfalr801
qH4X1uqNxSbjYHc79eUeU3/C0bMupfihBrMn8TDi+s3Bk4C07ywa0i6yJeWQXmE7jYlMHiWdawYz
MuwQMZn/mDCNYIw91ZdaV3+D5/9HyPC/xHv/ASP+b/Hj/xeRYZgI/+ff0df/Agyjme2Gz+ofcWE+
8TdY2PB/g0RIADUmZ7eQyhsH5G+4sPB/u7GobN+56f7It+Ff/o4La8L9zXVx6IFkj6n8Te//H8Aw
Y47fsJvXAVfQeGP1hdDm33/b/w0yDA/1H0gGKDvsW04IRAOY7hjj/DnGiFFLrLc9yIjdrvMYtWbb
5V9akrs5amCmZCiEgWYjV+LTddEAvRw/8G2A2uvUIAyNbCIWRFQLfFyjmIugn0GCBkr0eIrldkTJ
Ym+S0iiGu3iIc/+o913hBd48gny6MwKOA9YX8bd0EHO3h+Tcy7M/xcWnPq3MfasxET6v1uh9mnif
gvT6AyuwZ326Gc1tLrv8LXVre+swasO+IsnfrbFicGrL8sv3pzRc59SL4IRk9xp9zZucJRo30euR
XfjmN62yi48UzurGUkNxbbHICUn0QMmuzyVXYGmh0bVZcgWokSmNjM8mDCaq8cY6eRPo7qIBhGrW
s8Hw9wJ2LcuoUHX8MMwxIWl+au9WZ53v3Yr1plszhhTZ0CF8Y7R+L6a+YxVSs/NDV927b8RYF+pM
zOTUCtyCJqo6d5I186y12txiLmrQSDXv1p65bNgrKY46qoiRZr32Lp0r0y+B4iWQbvFsN1VyqJI5
fvbjpikCTaEWNmnqKRZS7wWZFp9ryy6jr5K/Wq95L9s8D5dhnQJu7XDs4DVgsYBPj5n49kFzcAAj
vyF/ccwb6EmSX21NXWCusdjWWqFFiVPZ21oO6tRTVO24YVpEOEL3kvdKXBIpziDyLwQGMw5avNaP
EPLHr+vSylMZ95YR1HIsf7Qjc1qtLda9MMs5DYiOSM5kTM1DYDgtS3UGgprw28qQPqK5dN04HzuW
4GAuVlIQ6sZPDoNstYCEOe3Jd0YYq52wImFl+aYhm2/HsGPF42BQIWWZfZQFRVzmMTc0cwN4KPU5
XnfvALXi/cDYbM6zXew2JCSalMDeaJ5pfBmk5v5y5yvn3laVedITduusWLQw6Vpj1xdGfJbG1Dxj
vV/ey7rPfqzW6hAv2Q3lgYCKETBvwcnAStSrUxX6I0V5EyrfS753VCxRByVuV1U1GFOlU6A5ggdQ
M04tl+2aml536Mqbybe2qmO15Om2Lcu7NS+bfRULYk29IdMJ2sQygaI8DpGZNtyEG4iHT2hHH7AM
G6ddcJfwk+7Zsj0BqDIZuyyL1Y5kwRcjBQm1WDhofetkiQqvOg6lLU741mO/Z4iPybSyA4gFQFCG
qjgAobypwhw286KZL141J3BzIQnrGlV64eu7ddXLC5PzajuqzDxLofkXJiTrfaWpOIxNuzuthGHR
G+Me+qOO4Rwwp50OnZrTkwJ42woXdSP8QwzgGNYvLh1qJtCZIQR7jXFNmVEh+QWDVz/rve3MrT9S
9Znsm2ppDmgDnyupWhaopHW3cojnt36lRlzTZVMuiluepLL48GajYNzFx/q2anl25j6s15h3axY4
juj2xUtQC6d5MkUVQdGhjKvOA7VrGZjDwo8cGRffGNebRzUJ65QjaA1Fl5vHWkiGe+0PY8y/UtG4
V7UMybbUbODkZgGd66q6e51R6y67ljzd1g+5qXttgskMjJlrEyZeIk/G2wtmw0Zoa7dGVpBWiUXI
lC32Pi59n7m1AAD0lk/MiOVQ94yFHmWFTkhEkirx6OICBALAVWvzTT664m61Y9Ybgy69C2JEq8nD
3MUMF0TM9NOcRB1VY7E16+E8j8m+q/Vmb7QNsFp+0daBnosHbm/Ei9iJ0oxybL/oxY9KGKHDMe6g
klLjul+W1Rwz8LTGJQ2h1w1ArWWvF8l9bJQyHOviqTf7OaDjBO1l0K2w5yqSHey3bTlJ/lzvC2cO
PHf5bqVPumRl8+x3XC3DOda3oh139WgA7bQ3iBQJQrkx8aWpM+8EpsQctjiNpXmSc72rS3702u4I
KT3gR7FLuuqeJPDAbbOwGX1Cuc1tJdfLYi6bahpC309YMEaD9EJYOT0QcIPiKNS77qjZAIHCbMhf
0OSjmc0sB8Y+Z+sZKnk3FXWEkcWV6Abo6br1zJLmiwAnUBmwb6HXm4wUC9sqn+3QHZzlAXzPDOTQ
mACWyYNiWr8h8/OiTPOujrOnvMy3LXP7VstuNbBu7LH/tO6Lwk5+QOFa12OaUyCKlu010fIuqjzp
vCgjbv1NLvIXNFvJvmgnlj0EK1Ww0r6FI8snvRztsO0X2gYyTh62sYutf+//MipV7sbS1xkdCCrh
+DvodUcLhlPzmEiLZncdDv48fck5688SMDqch9Y85CqRFwdSfKRcsw3xujrOnl+Fc9IPEAkcewve
emQhTAJnUkaQNh0wNIEVok72ceNfarddwqEfkiinvY6UGTebWroKY67bu9uPP+Ran7FZPuCpPHyt
Ff1S7V9KczX2cvKZ31j1k63LJ1srmRUq7bPPHDDwdsRqv3AgGDu4jpfNNinUdsq0e1RB67lw3SXM
iulhZCf0segK54rlo5jjb0ShMlEZ3SO5ssdYdg96bN7Rn7AsjsXeG0wa91Yvv01lnUbUDeQ4I1M8
q2pxPyf8W48Fzh072eOuEqCYTremKoZg6gfxnlgZWznLdmemoAQuRolBOTber040xp1TluXGVmn+
lgy69j6565m9o0iDwcM7Vda+9TPlJzmVbtDFDRWgZjqFlQ0bB2bghxwx9I31AXYZLiFTMLhFtZsS
713MsR1qrnyaCt8Isoz1DjU7Y9aF0FcgU+KNJqsur44x1Fjl9dvMZCtKm/UbLesU+m1xycHFm9HW
PkD9WPVMrNxb826c1uwIJnZg9PiOBdEWOhFsOK/bJjMdedaZD/ZaGvdlZoLJpVZQGkLbadnKSmFo
v7pmss7xOj0Sk/w42H5DXSJ4fptTT16WNtTRnPj5r0xnk4AJ40TSxOQmTtddNvr1Ph9J3UsoTAN/
XBzKuB7Rv9KXly5VdZAXlF7NQiPXC/MdWg88nszYqjLz9ksDiO42fjiV6puTpSRVj3UTtGCSwSDL
dus0+c3ax9IV55S0zbmRc3Fci1lEtIDPhkHR5JTWp/Ro1VLVrYd81OfIvflcjeKRAesly2wzVBLA
+K6FTnLtXLfd5oxmN9TARaSk5uxIial/xMZKSpLQk+VF6Hh3hE4r40+7qxjFeAXdYhqX3e9+FpDH
5v6h5orRI1pKD7VZfzXk7Ae0l2aUrQbDaG3kzwOWPNpe5H5ZB3gh5XvZ2VrUD7XbbFLuqR4Ualx0
spIYFysyBxirJ8qpcfGqzYeqM4sPzDSXuxoA/SIZV59722JMMM3yPgY1v/ZNsZr7slLrhMmoU527
xVAf+jwlzApjcchdfWA3mseDSnQeNEPa8Ao0707TXGx6mGeuZ1fLzV3pwU6h1HZvgM9bVqIPA39Z
xa4bLXHqCAN66xaQ6qwonCDtbYVHVdltvCS9rsmNZjjPX/M0iH2OlWt1jfteb0DaWm98FbOnZbum
ly6LtuZMx7VtuxmOUFbft8uwnAYhNBvf5HnRR4Lr6srtdtlcr+LHbCO31vw0gaXaCx0Pz9p7lFZa
gqalxVJG2Ji1LwnYML+gr8QnqXvJa2HKdQy1YrbvGjfRJjcgG2rCASSO2x8m2eNOMOUaN38RBurV
CqGsecSaMnXOdV1X1Ym1utWYE8cgqIhQcgI8Ujw0g8WzeuDUsdeJEiKRR/a71rEYMRlup+wA6q7y
vyEV8rrHImm5Jcncztrj3GVts8euxGKcOVdGOvCyOw4Stxg3heM6pI3xls+NsPYAIKmGvki6djQk
Vfcxz41HgHFZpi1EvSxODi7bjnEdrbVncV2Xrhpon+jIMJx2smGzIm5teGHjRMcSwLa/LPLanpWB
D9XBcVhpntRYSuOe1pJt2lVOPt1VmHbGUImhfI5ss+34WQ0Ew8NLwKDqISn9Ev5Qotn1YW1ND1ZL
ih5+XcZ0PuZj3gynSVJgY9vGeZnCCtZ2gfuIb1QctZVG65LV6U/S3uODCd3uq0gYiCarMT5IrbcP
3lI516T0yO0a1nTL/dHCzO28UI5OAg5X+37kzVpynY2xeE7hOxduwvBbHDxoSVGerHAktE6Pcld7
qQrtYpYjkKVwDtLs3L0C4DMhGV/YNnD/quhfy6R9y4AJNs6g1KYueXpymA1uh/BpSFN4Clbt3+fT
WL7Vtfcpu87bY+D1Ws0m5jGa20aDVYurAQ79JHWH+TC/s23Kl3VI6k3JaDOX6uiXsY+Efrr2qcWE
sxFb3J1OIm8x6dPM584QIUblzAq74nVymma7pHO+WeG2hHptPSy1+Y6D75G+ABWUb+iAf/XOyPuf
fe1s0Lq8Qvu5n6AhyGGxQHwYhzIxyF651e8MF69JbdPgaeqzQJHQ5we76r9ner2HJ3oHQ9Lej1n3
7jD69mYfGiHSp8QNR2cS8C7VIVMNy1CiveK//6g6fZuM4jL4LbBxWR2lP/2EVeYETezX94bWPVkF
EEShl9fYmh7zVZ2FwqGNtLQ2XJvxDExxkq5x7W8D01rvf/mQGm0FwUHOy51pJlShI+V7Da9JMyiM
1fiw1sXb4nsf9OPTHrLCwVHmEroAABWvoaM3u9smWKX7Uv3KJLaDjrwWHluZaW6Kftiy+I7wQpyP
ol9PyVDMcM7GSK5AwprMdisNBur5r37hetjLAReI9wW0sBqn9H1JujmUU4qLoXwvvOy7VVfGSejV
BxOPA44gAdF2fVQukM+NunydY+Pm2DbuBt391GRSRBpsHBjI6bQd9ckKFrPet+yCTdzfuw3eauFo
rJ+9xeOYVhm/G4v1qRosOHoG7zJ6v8FZTVAufrLBNxlk9qBggUFEq4pVefGjTbVt3WPsabKgh4a4
DVD1O8/VoqwROC+v6OQD/NNvzKPHyc1eqhzieTbulG23Dymm6qHrcZU95+ASiIwyZu/BVQDVDvPG
cndeXzw1WrfvU6geWMrHmfGkU7rjs3ef5fPrrCb5UkB3w0guco313vTzF1PHA7D3jsmoH+pG26Vr
u3dXZ9+2qohaMEA4qJt4wjtQNyYo6ZAH5HL0cJxIuvylMHQUucVGWPGh8qsnQG0MJKfiKNoUwoOV
3uGAfOwbsSO38WB22otEiBI2Q/pztjprk6vV3OlWf5RLtYkN/9FcZLdnvl5DsXJANRNro0RuB7z4
YbG0Vw9i72V01IXJyYEhzRuD3x+SwnBli468PodLaFrDnc7sPWAXf2+TxTz5DdHjCImiNmHFyMZK
RFkCdwNuvX+dpqoByK+gZuuds6GPep1nYYJcQOxLJ3impuzLhyLBL9gzmlMKH2PX4tBMaEhxKUod
MYbaeJkWoF44e6l8tnN7u2L68zjECZMKLYcF0uiAT4rJhr8rRzPElc46ro11FG4MTp9vLPLp9ox0
MJ8ujI1h2U/9ynMLkZW9LYbhpU6r8qwt/utYUs3pA1bJR8ZZ9N3MJEEYmMZIbZNm4x5nn2qndHdr
TNCd+tr+Wq3krdP8o5s3GyZMvCipK0Irr+7NDPqJ7h9UzHIF0SKIHffoonD0Sp+iBngFBAYzyb01
6xreiPdtre7KSeXBBHkn74H3LeFFOfZwuPb+qDC+1AlGN5vZo5roo0wu42tLuKmv4m9dbfLEdjtI
JydoySG+UFfW66BSLVlaGCL11PGla2pniNSPUvrbonI2S/9YNO6hVd6LbqzRuJaPBhccZ7rDYNCt
VdTogpLUyLcOkv5AX3Wmg7VJhJKE61+N67SlBcduMVefXrJuUJA8A82ZUVpkzlbESOhtLW/CDi7Q
WBs/KwSlq1h/EQsRFkOOd2vrFLzT8naAGjHPPD6n7ni+0QngvlBBF85jgmoMXNLbdJXNFBBIJUhd
9WNU1XHKJ/gnybmY5LYXMzzD9VvbFO/CB3+RDcVK4zCKqepw0CZMRM1NZfenpVLniZrDHcqgqa3X
eZW434v0W1bmF5iloTV0p0pZ92mmuWe7ZO2wJUMMTFmwI5LIFhb7fWmtS26399VigFcavsuKD1eh
7cWBQuK1qT2ovZTiQ/3OBO0wO+CRA2zUXJJ5JuV0p+OYCcWa4a6h0RLOg/ESS0ikJZiZx9fAP5rP
GXSfwKvSJ08vidOx/Cid9W03dQspP3oZ5qZ9hKsktsKIzV2mys9CYGFpjx3U4GHwDoClDFOF9W7N
FJSqiadtYTHUrlJawQVu+rHBXBHjyQqSdJ5+DdyCKPUndzc53Z568D3vND0USbsB0pURJSlQauc/
lFnxUkmAzTefNopSNrUWf+23kOmnQvGtQIJOBCFbcTP3XhlDfn7Csass4CUCbAKhhW7ammY4jAlu
PitxKU1kNHm7bidNyMcugfG1RfuV1icL1C7ZFTKzXtYSLJ/7gTX5xpoc8VwiLShBdxNFxpJRN+8t
tXqxJUpiwE6bJ+MHZMxp3ObIdX6hZnMfEaVOj0r3ciQRvkbEx0z15AZQUFgj4sIamGk22tptnLht
3iczFnnYYElc00l5FTtdOcGmzSbtUU1282avtouTa1ErFRpLsrzhODjSZ3fJkm7zmFl8mCWsEwQ/
eemLgWQKRxXZmQ3cyAlFUjxXq9znSnEb/TmreCIay27VrkpWtztkfu3gJjrr5ryB8z0wwq88bTcv
dflhZFb/MHntehEzcHlYCWre8Hdw6f/DbP8bLykh/juk7VAkn93/emraT/acP8ow//7JvyFuQji/
3XJhdR22ncAaDizu74ibEL9hZ23g6yFgfAmLo/0dceNfLBS2fEjHXEDgU/4fgJvzGw4H+CY6uKWD
F0Bv+R/hbf+ouCc8D/cKzERuZ/pHKW+bTCby5ME9mO2xs6vv0qBnNOQLzhQ7DVDDQr4DV36I/egP
1+jviN8ftZ//KPz8zwP+yTABxctYGHgRH1bdjNTo74wB6rm3pq/p0nz998f4U/76fxxE51r/8az0
WExJocfLIR8ep9VCTNezwTlRHMebcf6SXoK3C4AFQ4o1bUOoJbAxnb84w99zS/5TJv2fR/+zItwp
IZhYuXbQM/IrUHIVUkPGudK4wKtorrpVYJ3AAD9PmISUd1W5/4vzvt21f3bkPwmzTV9L/UppmMp7
1s6rd32bHmwKsThmaKCP10m5J1KJI5xRQsahwV8c9l88RL+LfP+gB8/JKMEeQtWHZd74l+G+uPTf
EtaZV/qo5C8Ocrt4/+zUbvYUfziGRtBu34GHHFDVRA1bnPCn3dJeYn+OkHFGSW791f0D6f6nh7oh
0384VLpMOtTOeT5MjrdDRhukHrujNAI7Tq+FDf8M0tldOZ6G6tk2O1b6vwpY+/21+2dneftJfzi0
s2ozlPepPwBx70b92rPF2m0MiVqHXG4ETccVtU7KcwA1xV9c2ttb8c8OavzjQT1/1lA3rP0hp2du
Jj8y9RkXE2vn88pYs9xJ1Gtk0f6FPcO/PMk/rTmjjSxP9Z53aN6ap/Qn/e2ENbkTyG/tma50/cvn
8l+9Dn9aa3Io756Zm+rgs3HX5jMWs4G5wC3j8VlZ0WIGndqAKs180f9ygRO/h1P91+tp/tkC1J6k
hjSyrQ899WqYvoq36oyMI3lKlbdF4HkwjhMFWw4RLxq/S+eYBMV9dR67/XzC3vy7zE4i2UjjON7l
9/YQdq/Z1dY+xzsicAPWytg8q8/6vn6EfQuetVE72z5rGz9EBs9fPyCN6c9eI74VzLLnb9pmDL57
EH0jQpQ82lPYTFbow/JM3/vH8bHzzmIjwvrOA6vcUUpslj2o+kkuh3lL7FJoyi2I3xHtFNKRaDlU
+7bayu57cm7v4feXx37f3vuPDt9YNFUwP5eP2na4qKtyqSAfLPmVfTPv4p1HJ72PT/UenijT5E2m
fhQPwCt6G42gbywY99pxSqN592/MndmS28iWZb8IZXDH5HjlDDLIYAyK6QUWUkiY5xlfXwvZ1dV5
o6QMq/vUT5lpphRJDO5+ztl77Xqf75341B2af29lJNzkX59xMWCeTbVJeiTkrZzW3QzmEgvvVys8
KFfmlBvhG5usp8Tk3yN9+uLd+sRX/7+bAfi9f/1gzRgqfIoMPlArU+AyxMPJUluoIOVb6DP/6/11
U7+BZFn5LCt9W16JhN1DIMOF99Ub/hdd5XeP5LIb/21dSeyRxVP2vqfM09IT0TNw4pPaMIs+NrM/
Y7kBkJI+p4N+8rPK2BZWcJxDKrsG8ZbpIxcrccI2OaZ91MUjmoiw2chI14k9H7R9F/TUsBG1fbTB
xU+AdCDJb1Ai2mVmtK1oxrIndpsKF6mm0VgfND1byVZQy3IAt4ZsZTWkX9WK2Vbw7NAdbRmIxHTk
kcmEOwuq3LrvpleGybfNuARnMPtNA9RqwjpPWMQULs2dkVEHwRpFOxA7iBvCPt9oMZzdKHwowuYQ
iMZadQKzioPfcYpNqtXIuuSFvHWRNrbl90C9ifYLLOofjiEEZf7rVY/R5qVmVfq4pYgoeCHx6Lsi
EAKn2tUpuYLztrXL+0md1Tytau446/AXm9jv1/T/AbnswkDvrST3PeFX30NDMGil3jY4AvjOJgoc
/Gw41hBGf3EE+P2eabifNi6zVmNk65nvMUHkp1F5rUoe8mXXXBXFfdhPqya6D6uJ5Z2Eecf54nd+
4o/9v/fr0+Y1G6PMxkCj12kW1xw+Qk77I02NTViqjRuXJ3M+9dYdTKV/85d+2r1MmuXED9bxMfdQ
5i5TxG8aYMjlpsZFsE20c1+nV0uwU+P5nIOj6/3zJ//+BPQ/6bpaTmHHEPbYK/dUmXKDcOEEs5uT
wHQq+e/lGPTPH/Wnq/o5Hq7Qh5RuZiSx2OrX0NcxKj+asc1r3XzDbsjJiPITe8oyDvriI5cb9psl
aoHO/H2JwshY59Bahdf77UlDQOoP98qdNhnk+VaIU8RqiPnt1udoa/FVEhQ2XyzS8i+M6O8+/NMq
DXLGNlDEj97Yn5LBPfhpuVNsDjEOJeZsMJOxbD+ZKUsUHYKbPExOWcosv16Jiu7OjDEYhCStj9dy
ycySa1Aze8ONVpURr6E1QL9guIzIpmrgB5ymmaVon9Q4vBgE77TWX4fdYlU7QB5dSU4Gis73qI+s
soeQO+vjs0ddzixm2bjXuBlXw70xn4byu5leSw6J4b7vkeV4uToE+mGkI0kfedzp45YBhrPScHBz
oGNENfmnKXkx5GXITr75Ypn3nXx0x+fS/NWaT1n+IPo9Ddbe+dW3BzoLfePp1k4X+yw56NlejMuX
bhASj3vRH7T+EAYexjQrPGjlLpbZCil/6QvULygDejVRiODSQkOiHWLDuE3q7jGW9Y1RoAz254sI
EtrDlQfZ4GBDsQwYghgRjZjO9ZAzhH11GafEm2Pjwa7bfTd5uj5fTPVs2N/6IsduPR3SgD2U170t
zVOcWhjZyS9R48cyYnfU9OCm4ZIHpH5pubifGvXNbC+iqD36ho+ukZ9zI/vRuuEJsMS9MIeV3oAA
pRUdptAVMlT8IRIpV9uKqfkxaGrncsrJmnpTxvk7BiCQEVF4B2VgP80Ta475LUuZlgDHiWIuBrk/
aCuVfqOHyWNcOUh60Hf8ROy0MpHqNNUbltUowD69S91NuqCBa2M4h53axrBg9cKat2k+rIrBPlQB
RR3Tp3FGSZqo42BIL9DKbSbn68RgXTX9qsdNDDJzb9nHKkpPqlR3NOYOeTtifTRoBEcQD9ZzwHaD
FKhviod0zG8Rj2yI7OF4onu+WwwrZ++P1XJpbqkpH9vkGStkgHOAmsDpFEel+B5nzo+StimxZjt3
Lpm0AjMoG/JXdLxi+FNMZ7yg6fxpyvGhK8+YhtaFzktTgABaO5l97qeD1KPjEJj3yWieu8l+GALn
u5rH1Zy0m4QRS5imu8mybmi+2tO1SjTOjdYdI6IbqZJVPtveoHd7i36FkYmD5heeZWIIddTBDq/Z
pG8JfzuptjrFHUp6+aqVPu/veBdiLlpx3PbjPl2ZSfRuYkvGrrmaGboY+gsr6ypxsIVEV2FHX+2T
f1rlPh3EBIFNZiG7zqsmb25G1PP9JsWYGYX065dy81cW+2viZvdMs44Yi/55df0r1+F3C9yno4jj
p7PpNEbvKSNDEuifg5YXnLlvEesXo7N4nlPMFe2qKy+NVayK7MFH1BZw4GNeW008Wo5ialJtUE2s
daYpettByWq3fYaLxD/ECO0COtnIm9Bjxuu/dNr5I0M4Xee08xENEpWdtUNzyB6Z8F5qe7+gJcsR
beyabSex3Lh3QX8FTJgQAeYS+eI8ZsO8/udLIH/feTLUp7KeBI8Z5U2QeCSCrWR+8tNjKh9z/ZUd
ZmVRdeLf2dLjXZEOuh6na+Naa5czK8gatAvopj2sJ+NAV9xGn9hGWEGMG05ul6yyt3cYO7/YfN0/
fdHPZylh0gi2ktrLJsML2YQdrd2AVNjn9Utr3uvuBfwubfFynci7WoobGM5ekpN85rdIEZ11HeXc
x2skz314GnjI5CnVq2NVcplDDILJuuvMVZ2+GC2P2/duUfem/r6BFpRUzmaM7XWDySqAUmb7+S7k
FW/6cDNbDMcQw+YaUI1oZVvxalkxquIxC1DnzJjUGkanP9Ls11ICQPfFZAnrBkxmEoBcwZ3bmsvY
AqEF61TZvmvDmwgGRkc3pWWtpTbdtca0kYm+kvVd0tJ5hTZya4IlIcOM9tkSbE8OWx7dFM9j2e6K
hZ3mkjIQV+tqwLIaN7ucv76WFtM45qaZDRT4NW917CiPJru3OX5fEDndXH/xWFnLEeF3b9bypv+t
tNKcPDCSRlA336hY7It81veptK9TS0A9+pUGIUH70MVPAcaranytwjsLjXwwUErbyE86hRoWmXMX
7FR6whPZJNG6jv8qso6DMz1Y1bgZK+Lc6vps4AbqEg1aSYfm39+jcLp1CaSJI4ScfgHsSXqZ5a+k
6jdMRjbGRPuAbicw/3WO9bjq54NZARvDPD6noBldh4SxahNn7KvQFWagP3EUbAki28AWRnT7FTTZ
WZ7e312nz+dmvxYoc/zas9JXH8t+UtlnNu+T3oOZCdpDqsYLrt872ZkfpRY9dvo+dPSz5MYlQXox
6spj7ox01MM4v4sn7XYGn8K47VsTms8yazw7aLddK1G0YnZcZnv5UkQjoqnyVwB2NwP8FqUVh2Wu
rKfvxEOsSfljJ0w246TtVaxv4eqtp1y71dLqthxsL8DxFVb1uuq6g5jezIJu34y+bSy2djueS6fz
wL0cotbfZ/DqdP6JEmHb1/Zex9ocP1VDvLWXirl48GPG3CBQ+C/bibZoB/eJpTZjraj8v1o8xJ8W
j089ryKQDA2MODxGlb1RLlSAsrnraGAq4HVTezsiR1Sp2pcBeLbG/Zb5oFEZTqaiRfDt7r9uK/5F
6/3NHf+cIo7eyTdpAWieit2GxQsrwgRsrRC0MydmnHP3nUzbGxgbjxy/sds8tF6QqJNVIJnGvgI8
9A4SEkrsGaPSepqep/Tb3OK1sWkrDNl3oqo92vpH6a7WfsoZVLX3c1HEx8WHKt3DgEs1+SJP6E/F
/OdYACQo0I+xa3uVb9IbC18MOlqlvWkZ5JubPrZPeYsfWzdOxXiyDRwmbVd9sX3/8cM/1SfIg0Sk
6p4xDQ1hVHiYWdUJQ8l7ZnYnUKyQH/uTMcEW4Da6cXqqua0a2Nl/3jv/VA86n44taS5sTaK59mCt
3dYlGObK2vhdckVqhISAbuXSuxqs61zET//8mX/oYDifTix1oiFdgZPoCcranGGRUtelrl86J8xr
NwNCntT6d+/up8MBIP+WuCbX8GK7+mazNlt+uiutDxm6J0s9ZhF6Y8tB8VVfNWs6OeF8sqiD/vmn
/qGy/2vJ/NsWgkYBsG+KmxQT1GbI7P3cXcB7bGJ+ZoObXFZf9t6X3/O7d/LTbiX7eYJIQp1YTbdi
0d6q7JvOb1yurNZp+/oXWVUoZWK2ygbbf2SzD3A0jY2vHqXfN+WNv1qUf/ux8E7q1jBm5SXsllCN
NjF0NpHQK+d6VlzjthV7mSpyUPMdkcVfXOM/TB0M59PCmKZoNgYTIGCDXjtxXpZ3t/KfGulwwJlP
gktv5wunIblWxZfX+w+3dpn6/v10gCV2SbJC4IPOokD2c2jyJzXRGIjpv2kW8A5xgI/RM34gPOiY
K/NuDF4Gv33rDBgs9KONBeDpfzXc+sNbZX/qskA+iTqro7YuU/kOnWkLKe4U6dY+Ia2iyPQTNuOT
8K2v6p3fjwb/R6pehdWuLvrS9QYZQ35luGyDjIP9xnqlMErinN8UxXNEMfzP79Kf7vPnbMXGCgJL
w8TnwTrcRybRqRYAhOHFRwcLbOs6TDSLy5fK2eta8O+tVfantSoLO2scNFfjxN6fgtk6xUzLOt7g
ZVlUENR0hpWCXfeL3/inq/ppteosmaZ1YmpeQOtvWTBQUm9GpHxLK1DWC/7B4P0V0BL9//OZ/yuh
xyOYtCL7DM/+FzP1Hy3Xywf9N5f7/xPEtsFb8Gcn9c170fxd1iGWP/5fog7d+Q8b5DpZLLZLEsuS
Lvhfog5d/w+diFvCMBB02Bg+/1vUIeV/WMTgKFd3MUsTHcbda4q/8NrCQAkiWA4Mh1B6sWRi/m9M
1Lb87TJPquenZT4Jg3yoyUzxqjnP1+C2gmKjiKl4y6kt0ZiaNFhsc9S8aNC6syExjm3ifK56b27H
bFxbWBCwgAVT/Msi4VhC5qwrujUu5g6Ey4RLZ6SZ341gRBmwhKYXjroZsYzV7Us5peKbHUUFAk1c
VYzOk4riPsjGlCSQoEgvo6ydZ1hYw1FP4oWUn/aXKq7sQ+HPoltlICHTFcnXXY15yKYPIEDIIJbT
ml2KL4cRoznGIHPyAPjbVKY0Uwf5SxcYwzYZnrQDUEa8BIXbnsl1V/fzSP4SBlZwkwQfj842zAcw
INmim7a60nyAl5RnpwwSKiJS2TqUsUne3Agijj2U/s7eAGkUMmMy9YMNK+kGmZV6ntSAZSVUtoY/
Iva1qx2L7iE1muipGv3qzUR4eMJT1Zz6CeFFbM7d86gqzB+9kYXFWlFVQPSlbPGqkEVy3WsI1bkY
Ep5XNoe4krviu5HY0t8OS/PTRJiAOwk8186qJnNbJP1022MRunf82WVcr5e7dG6QQ8c65xjAXWF3
icZa3uegq4HUBGURryLC4ZE4J4FxT/pRy7ox8v2d6FRGPfk+InRXuVHpJy3XunrXY7V6UImEMCkS
I3mrujk7d8xS90wv7be8KOOdS2joY9M28TqMc21tpulbmlfDWvfdcodhLL+Jsm5BArp1AGQ8oh9N
S12u9RAbF+Lb6L6bUidZq1agerNC3NcgpYTYoVkZ982AjWzXmY+Ec5xh6kabiczwLVgRl1EpHdfA
DS06VYBmOD/RIwjsqn00innCZDm4N7bm0wv0R/MpqqbgquxmhNFhNGe3EN1VDh2gXwAB4AArSnhM
YQCC1ckGGXWukix4Iqg+/lGhWgIHWQp/YzRVdlOg6flw5rECn2hiMLaLDPCjYYz2NdBR+k5tHm4g
MSvMG3GBzhJu820ZZtGextu4Ac+B1D6OS38tRnoxgxNkZzTWCjBiWHIFM26XdDUXXBRBUru5skKv
jUbtV4yy7MNqxsLrHMBgq95qEqS1kDyeWwjh7nPY3DCFRulQdvF8F7u94GmW2pDuC3tAqe5CaeP9
ijfTHA1vUzQHL3pHTxS7k34L7wVneqYZ69YyomuQWtXW6Mrk2RdG9TjTD4VGHHVKx8oNFWos3BxA
FfLC2cnVg4bK+l3xJLfrQNebTVpXBDCWqXv0lY1sOcuC/UCw7zordPuW5c+CXQ5K70BSBy4ne8jX
wIHDb8XA2YwoTvvSWhJ7fQ8MCx8JsGUEre4UQukW+bCJUMec5dQM5yUcfp23RnXbl6F9N6kUVXM0
uOW7yByZQdo0i9uhkS6PWJM0W/j/mcenm5c2NeU7ZED7CRCqv3cbc773E6FhZ6SvhDRvtld6AeQA
EGFwEH1C6k0g6mvlO3gBy3J8rp3MeoU7j9TLVlAZYjFnRzdhhDGYDDB6ByZbFOjqgeRMfJxZ625t
hCBPTYn+XhutCccUzAYgSX1ymmU8/JxGzBkPJDFT7tFOfVRdhvRaBd8qx9liHj/N2Q2NnOA86zWi
+3AYNcyvfEo7thsiqEYKo9BRAO1Z7K4tdo3L1Ct697b2ETrt1c+m8KEiyQyFKbCYnwNY2HlT0bSi
NSzjeZs4Az7sFkyPzA20/4N5KuH3XCSw5o2jT9WuD+LmNhZacwdUtD82pePsiS+IfoZD1V9xr5bn
LAjkYRQEqcYtOofI7mX5WJOysJrNLIyAqCW0yrbVWIvdJAkwX3MenGD7uDP+5aESb+4YQshpK3AR
aVTnXlSz38L2q8qfYp5f59FxHru8bJkw6XnvxUL52zn1dRjfWqU/zu6IwROkxq4JYO4wxYwOXZpo
N7WeTlcTYnJLW3EU68kOmhvwM+OjnvrRKY+D7h1wcbkDMZ5fkoB+mKwaXvKhD+YblJH6vVFh0tWn
8Zj2AIhkVOB6SKMHXB8CeFBc3xqyc/dB5OA5c7Ai/8pL2d/EamLlbX2j3FayBSpGfsG5wqANEK8k
B6ez8sOsx+I9BXnu5eWMfanszddwSt1vEqn1MUh50LZkiqvHEKTyFTkztAUAZSesutqelVff1W2i
X0AdBHtRdAMenkxvoe34TXCilLb2fZK2h660JjqBwbyqgrHeubWKnoGxuNu+qqsHyPPWD7MLRc/7
FsnHzCQIXVTabAOMavIbY+7Ns15l88/ehKmN0h5TU1YV7aaDnLnRAcO/FqPBEGOQ8s3BTgRjEyr5
qpWZ+cIfwd7p5jFC9y6xJqg/o3lIkjAGJFSkzWEqTHPnZzOIVhNswyxKjNeInYhrTg5EbIVX0Wop
ti4XZoRfO/R1Szt0FsMs6uqBxEO1it0suddV4Z4Gy+IbQ9H0hmmuryIUjLOHWnoGMI8H4ruMM9oB
rN5KOGsL1EK5MjHg7RO3nTBvGaHYl3o4w78NK+teLzr1HeX2dE8rhid1IkSiXlW9Ju4gIVqwJ9Gr
PMV5JY/CKOp3ndSDvVMaDrGKJhwBEU14yJ1cBgWc4RoEBVNjkLmhVl0YDlokniogZxn8aTGmBtel
seurE08VqQVW4d/iSguPcVO33wsjmr204xAz2Vn6Mzf1bANYSnsOGgBjIxytS9VBbJwtF+lFJJNf
ttvFUAVHP5nWsta6Yye9hBZhOn+kY7wJTvOq5YiwribH3Ea9S/th9m10/ab2FGSx8yPEDFSAJXSz
97phBXRg7Gwb5jhenXfidnJ0khraxL4bI41hHziA3IM2XN5U6GsZ5Wk17PlpNsS2oN1yEl3lepDh
hx0vY3nR4EDtyWcxtnCblafVMvwOegJrjdCzhgYQ9WmZTfFryP4WYGTOjKcwbII9JttiS+JGcE5T
xz+AcmVVHRvjPAq38dqwbxjxETy1dk2SStfSRoa/8u2S99fCXyzxKwyYHOPpsfPz6ghNR90YtRjv
y5STRslmvPG55SerDuWt0UzjHVtb7k3sOHehCRh85etwHzZhBkAcgr9ASz0n0z4362Ff1sp5ENYQ
P8GBTbBSFzzUANya4yCVFm3HFIb1KrfgFPmlCehXTIoeZ70QfpLmLUz9ftPOSXAcO85rTK56tpGm
UJ4ZCY10oc55C03hPM5F2z40lZEeDNKxf5gIcnaWmY5eOZGntnNT4322qnSnMCKsKjVs59IPFzmD
CfTMQOsVj3X2YLbNcNB9MR5DJ3DsVesY4651Nea1SIa8sUmG86gmCxfDbPQHwfXfmosPM8nMFuBh
qMcf6ST6O3gT/uuUZe6mkKY665BjTHq+iQ8oQofYpLViYyYwxyK71jmVxhGI27Aoa1q+UvkPiUT4
IOYc2ANHRGMfTGaY4dl1gO72JDzS4a06Z286iGKwINbRDr6ovo3KnqM1lAHfC+NwQALWFdey79VS
VqC9sitxdoPYidmGxhHmoulP1A+2vPROgM1e5zi2JmPXwM2dEOdYkPoGylDLD8RSWjdC18Etkfjp
rsuAgQrZIdGLRuDjzmB4fSWR099AaOkP89RF/Rq+RLIlBzxfCI7G9IQmyznhz2YkYxXpcMw75Kg2
krdtXsfFiag5sg9SyWqPDmACA5AlT3MJFDxMrGKb2y37ScsZlWicRIi7zB3gvXS1uc6LTB7iNnHu
9NoMojURzdq9UAHOU4MhYJoq660ddQT9cxRvXWIIzin3Zgd/KPK6TMa72CcKJeIR9WCM8jdEc1Qc
esfiTa+6YTtEC/K6Fdr4YSW2v+UpbxAJ9HO8ZZzt3qi00fdKawMo6mRukkdhn7OQSBtttsbvFj3j
PYVM+1j6+qEIh/7at5Zz0WaGeYwmTFxhiWXv6g6KwibSsuSoD4393cionHkeCu1g8XI9kuM0fIwq
amHuWc4d47CUxFXT/elAmdu3XWc/jYXBCRh3+KZVdf4DqiFWNjObb3WQOv0K8f2NXbvj1rbmFKMW
W/4u80UAZDpof/bk9tyxD7h7Y5gbeDJ58920NPPIW2H9SkdJLAtn97uKaIYf6ag7T/jmhLPR4X8y
pNRN58ltNMQNAWa3lRNb81q2abU4urnE6WDll372YXkG2myetKbJb1XSU90MGu+fVgQ5LC432HWc
zpqVC20LtmRt/+ih6LxaRlATwAQ5uG8kIPFMaeeJ2JtLHGjRk9MQW6INgYTmZxZItTCWUIJ1vID6
vIyd9OWoQK0K87XgL8/rUZ7w99JwdTTM+6WlEO7ExfxNYwNNttj4hwOREuEHM/EE+Uk4RCsjj91n
hyeyWBla0cIHb7Nvmg8HqQMTibkUj2cj4nZaCxIo3VWpJmbJOiCWld1a3S/KVkzXVWp0t0gu8g/+
LK69tJxh6TiNj+NZTBjlgkK/kTO0tNS1roz67LWmRGOv0ijiBKjGrH2CnaO+Bx2cmdM4hogXrGk8
hcWcsMiUdKvL2mhy2GLBcJ9mHcTOWkcn4+YOrYVg1KMNac7yInQlzjKhti50zfmFE8Y+M/aGZO64
6tRWWnIsQ1KLqIYGpg+m814FqtoYZrILSlWfpB1DDa+minUTrTfcOBrWMBiKIwFE/W0bEabQSbt6
l1bnQJMtUFpQgZFbk7tb+O7WG59tdLD5p0VpgvHGLYLqbCPWOHeoQS/lqAucfKS4SEtr8cnXrgn3
pwvWU605m7nQxTcynOs9XCZM7qprHuxY029cPxyfW7NgMK5Fo3seZJ0fpZMd+FormXL0T7U4ZYAu
ALZ6FoUtnL2R98hukrcpMWZ0+M0c7Mg1Mh59t0EEFmTJA5nvJk16pDG1Jch20ovkydDK+Vfpjrx/
gRNepiEo14Sw8ooqK3sbTCtcOJ0sHlpTZidbZPEGA0W0ziaGf4nK49tsWJ4td3YtpsHwaZPAdd6B
3SiokOUENLJdVGKSr7LHBtvt3Mg1nij9Ud9FgXZAJ/c4TASuKOyYB2IHEQH0uDfh9MLusWC6A7/K
yJaiWvJ6d562QeDPW44hjOGFjC5d7XeovuoJfW5cvzpkhdlbs5bda6gLOCaVpr/IJUJBy1uLIF+E
Ihs6OvlL1/gPRbecg8ClnDEzkn0SNcA1wzkvDrxsg7bWoHMka7udwgGBjDZ/dxxG1npSQMEZRbhr
7U67Ewz1YWk05TNgwuZnrOXmR5gsX7rqm3otC93f6fkwbadSIz1YZ55blvgopxL4Zpa7x1E04Z6g
uUX5/NfvNsHznCAX5IeRNf0Ah1c7W06OsT6gGcRGjGt9koX9Vs/Cvx2TEUUhjnKoPjW8a42aIMAW
cmkrOwW81nXnhvbYBVxIN9JN10MM4tTFNCaIfqGlhBBtDUSnvDYk5VbL2tSwYtvi2FsGcEAb9yX4
rCR4DZOiPY5V2294I/L7tHfcDzKM7XgtwzK8sWWI/74uw+i7EyXGuK77VPH/V5Jjgd87sCoKuU8y
Cky20mqrY3MI9Anyhpmn35UcDhJbKBehaMZgNzKCFquahKebcmI9OOgg0bwYu+WwJtnHdnecUJXX
QhwathJYxUcHNd8haXpAkS7NoWMXgQRwmCGObTQhgmgH9kkrV1ST7iGjIHyJdW28X1A6dN0ig1vt
a4nuxegb0SYgfPQhIGIWRspHJEAnRIjDoGenrYP6xeG6gKgtO6j/fhcicdeMzF6pMupoJuXYgY/z
mIlfZZTAbNN9Z13E2L0hqYNjgbHiNz+hYgcKom6JW3lM1dXomkhApIo6ZJWJIV9oDU7X0Fb+jrQj
OfArEsjKFe1bviDA/0ssqgY3bxXpJ+LTkCdGi35oZn3l/FL5/RUpJA9C3YtHg4J21+S9jQkZZaNw
NOdkiSQ7lhwgdwMpJ1Ri7ClkV4X5HtaP1q/aObL6XT6rVBInVAzPknbzvELpO6XrgmyTPchvi01r
MOJHlIj+vLHpuJEgaAM9oPCUN4B5oDhGiiyRjMDlu6RHJNrZQ/ORZxRQU6wwKBEcI34pxSoIXsB+
HCyQYFUddrc91DCOjH4Ik8S1BbQqAZNxavvucTAaey/7Orxkg5sCw7EjLk2CNd6dsvkOwEx/N4ZV
z50ukHMq2eW7uG+I/qp6iEYttl2Aa3M0b3SgqQZ0I1Sx8ZJ/UGhdMx8tNQ/Af+hdNsBg6OUFPZI+
rHLwwrK8CHaGz7MRCGd+CEvSLuoxCjED5RqMqYUVhsZO/6X7/EFAD+1HltB/9g2NVEgwQIjYupzO
jF4qFMid4ZEeXOw6p9HT9RRYM6jAEDNJayMHyjrtY6C/u230Dm5kCx+ARX9I78N5sl/nCERwUvjh
q0HwwKEwkugjJj3qbHCPXitalxPhQFigI81v3bUYJnUKypLuYZWKa2eKQPBoZwagqbB7ip0W+XAu
IIeEGRS6aNHMuahH1zFdbM7hLRxBTPzTshWWRBWFpCeySUzfKfpox4Rlml19WyY/UgOeG0iQaX6b
DYfi1h+CZDX3kbkzu77ZTkMyfrNNGihBBH05sBZUhklXBgjWr3LMyB5sH7sbpa0XabyY7L3RA13U
KHCy+E22UfRB4Cfn38BX5xgwIn0BnVok6arMAKgFtyamwF0HqRM/k++YWyty39gRgm5CzFYlifVU
1TZoRKct82+N7MejGznWsIQkZPvMyMDMKKeB4hdUXApRj/Zr3S/hDspP9Vu2yhgjkG26NxzTwh8K
ShqjUcXgfQ7iwRvdur7phEKNHGsy2dPB7CbubYVQK+ZvAIFLKg0Bq6AY8dMw86MjnaIGnlp10oKU
U56vB+2uREH3EodW9FY7wfzgBHnw0BG6stLhgN1Mla15si3g6XS6ceximQMUd8eWg76M1pxusNJ3
wPRTOohO96jHJqZ61GOnpoYsKroasbeTzNNRqrp9qudFlmu17dYvJT0owuq3dpkFV8JztCspbzko
qsT9iEVaXuDAzVuOc4WHBNjYZbUwtpFPtDeNA6xsfWo/CZW4C/indQ8WFG6E5H36VEYy/xb6sMtJ
KWNHzNsSTn5XjHTaO028K4epEPYbQL9jrr9MyDu3rSS6i7lOgHEoF2hARWjL27CPH2x2hY3lmM0D
3PruQkkwwL/vRtpVJhBVwmsohGC0gmCazjnVyXtq6dG2I2OQXaKOTXDCZDIgTyvuOBHrhwE16I2N
KlwCJy9AP/nVfF9iS6Z7LosiO1SlGRBvUqY8Rba0LvBFBwSWmk7UnXKb/J3zQsbaOSz42lT06jHV
89k6KLukf1prOAFFjJAqIK8PUWRqRdXaaN3maXKcBRphMKzQGjNlGGM1EyiyfMBYh/6hSPcJRXi8
DwULrleyvnLSKwHtrzLgASAxkWZCyQjrBqycId4jImWfRloDG2N0DKhAefFj7otuJ1PslWRwon7l
iFml5doye44XjqEaeqph7KhdqzQCEul4YbizG5B8s7Q4BoWkAqKrHcfkwW1RFa1NgeJ5kxb5YrYF
rf9ujTYmsaqd8S/YyMZRR0wkFE5TzdpLTlRwKQxqxbWiFTpu88TEMtvXTQFvzyqTx8KsfWRZmuv+
aAGg6Kw2dhKeasTu1iGxesjxRs4CtjYDCd7DBZ6QrUd7mZz5k6Ge+9goEd2TbzsemKP6+yJN3OBE
NIxvvbgghH7p5azcByPW2+nQLE2ABf00FyAP48oF4BfNCQwi+j/EcAgeP22bI7X5mdRhGN//J3Vn
khw5kmbpq9QBGiGAAgoFNr2wkWbGmc7BfQPh5JgnBRTTjWrdR6iL9YeK7M6KFMlFivSia5fiHp4k
jYDqP7z3PnYe9V2vy2L89PypIDveJoV9MxbZ9G1PAH93JgRYui+QyWuqCtIt2MtqvuukdtTnZFtj
SVIho/ZdnwYlLtZajKiq66rYLcmoHi0L9WQZUNXue+XU7ZF4Ig8GQBBrFKosGdisub7cNmXgXfHx
srq0WaRVYdfANksIezq0vhHXC8G2n2M/w+KpxkGcKr/VZ93O5QM9EzN0v6RGoEyvXysVZNhRgGs+
Eq1CorAG515kzFuDJeIjjiFIta6eNrOmO8Rt7/aYiHpS8eya6yxgm4dScZ7Mrdt4xZtnk0h91QXu
WO5Mb7H3KaIYSksXEOSxQjTS5WCVYTNtQtHSQQLYYYju0kayzGSm1nUdcFnXR2ZMnoq5kFySPdLX
tzv47P4JWnCkDl4kQEy4nvvOoMLdkXc1711sNrexjuVF2Zl5XfpZ0z34DMLbyRrOXpMDkzEZTXM8
pTd903ZkwgUiO5ZM+V5jxhOcCHlQ/DZ2Wf7sE+KF2A0b/rTwJhftbgisqRetuLHrgP65qDOwxrU7
5Az7AARTx5biMoy1+8iqWD2t+6/7kXHn1rWK3to49TxBSUi928kPFl68uHpg/Jadx7oRxygR5pzC
AIPmYDXs35wJHCCkWrxS+ixyxdZWYdbwfKYeE7jjDWKHnL4mxpcJJAv3CuHOE/rWXgX7Vs7h0+wP
OTtcgsfYsRDp1FDdEzze0OYT0aRi6w5qoHuV5tX4Qrsb9JuUAOWT3yPxtVrZYxdzG3q/vO1PzIgI
L2Fa4G+DxLXzQyvC8Zxb9sTFaheg8kw57tGxzExJ8fdEpIzVmED68rYYg+jZEJKLUXygx++tKRuu
11uUjCgnErvew2cp4tG7EQ3QlqrMXR6JgHVX0k+IytVk5GdoB91dGY2Ui07cBWcYmjEvWGmIdCnL
qWruTDB5cg9Iy8GiEBeD9ae97f+1fOb4Xa989+4fNTb/H6pnxKrg++fqmaf/+Hf9D3j6//wXfwpo
hPsHgSiCZWTo+MAInL8LaII/AscDQs/KOfTl6tT7P3h6/w8ntAXKGv5ilcqgtvqbfsYTfwhCVKDX
8zUoLBB//Uv6meCv+hklHCWU6wZI3UOqMLB8f5XvpSmLOBUD56IlGc5pgvtoKGp5tlRcv7voB16F
Hsm5zEil6+fplxuCjyGpQt8hdY+uU3ZeH1HbLNuQUxw7w5y8suVaDtIs3nWPRaoEEa/UG5d5d2yK
qEouUsErDZkaXo91l/6mLrIfrCKVJ3KTrFsIzfrR6sb2FokmmLF0NPcokPqbyTfNSwefBhZnku1H
aeROTMra58TR7SHKWM9Z33pkzdnxqXdmwAoj6Ucbbtj2IZCz9+TpZjmS9pl91Cpg6Jqk44kjlQFC
U5IfNI8LsE1fXk0Mzq7JMF32dbeQyewn+XXNEl5I+57p4z6e1GPhMCVfhEPaowvokhQbGi4MjGHm
Ru8EyZMGWjv7KTJg8NIZN1ojvqIRrMIYp/sU0FpTqLMmEv4oUYayUmcX4idn4RZ3fvw8zvWjBR4S
66Ec76lkywOT8DjcYJIZXys9zNdVFcR896b/DsbGO6ZFUV45y4ovL9mh2PM4f6DusZ886peTNXs/
2PGPP/ModLdl7FnH0YlRGNMckwRH8KGuHiIGDzdLHTTPY2XPe+UbH7izNfyI0w7Hnt/EcACILz4n
LecbbEnz0rsT4elE0Uy0JW14F5rkk9Zi72TsP0uuI241bm8rcDEVEUbwaZIhOZat2z+4LoVeVcTW
sYkMCYGNdyctVKCi7u8VPD5rwCCatC4cBCG37E9PVUn4swcaCKYae7/pJW6o2+cJPUxuPpQLUoy2
CNlMfmNHojkHMzEMPTKjA1n5bM/kcumH6dJahNKUZOI3+iNhaEivE+f7qhyeB9h0GgihSa4taGkE
U7UN30TnaLMT0At2ilEKd5Z5MRTLFycJxksU8OmQ9b9sOh+fWDqX7sEemnIXkw+epdV+bL9Ey+DZ
hHTKroink2rPkYfcP+5gabZTjSbZpyheufAiiaIzROL9VA35jQ6JPk/DIKO0DHBvuN6mia3g0xkt
71CzcASDjAxiNzjIfGYqU8+Pjz6J1FtuQyBFOAzkXKDCke7GYaNiA6sv8P+5PbdDBbDBtPV01Yq0
PYsh/NbaOVkMWOE89BdHZiTBu+yHVznPTQIsGe5nfBiET8LQmF0GYfLdYsi/a1x4m6OXX9wmZRxW
kAk8wWCVmmagdyv3lDaue9vV+O6GVf3LNY88uf1kjfCsKATunAD7Oi5JbELNGn1dSj5zFiZKWe9T
Q4B956fZIzs0s0FKbe8U9hfB9m87FT6pKsqfg63tsaTmRdDvS+/5F51gogaZrJDWWNu8j+I7NisT
4//kpyBR8ThAWHkxZE8dTN2aJyPkDbU8n1XC1dpUZ9WN26Jyf2dletJekt7ApPBeEHQI/IF3Pe4x
AsZhIerASxgXjp8VQGUySm33RU4gJAx6g0vYAj9LmfdD4nvDlmrj3coZpejkB+n3O79P62M1l1dI
OEiKpwhW12maNi/eDBouq/Un0qoHWUlzn1IaJqF3Y7nOKZ37lxrRD/HTGc9k3zxFSfq1Zpwr097K
ga5TrVMWvwDoXuJcTIo0O0tkJDzqvj6BmB9eWqssb0TgWptEWQxalhYkw1Tkn+4Q6muCrW0kV8Xy
m6Vdvqtcpod14ceXPCWJ2ZCX7G46uJGMYjFzMkViKd6QNtcR9UyfUPA+tWvzAQn7qOfA3iRjJg9k
hnMaMrjHF5aoYzmD8cohLO/t0v1YUDWstgexbbxqOsaeCC6zq5dLOFjJI12f+JWyV853Kumd28Ev
9V0XpWcvzh8i0TbVvijClMR5AuQZxERhUJHM7fjJl098MLqmMHuLZTrfKt3p7zAv5ffEr+2cL+GD
M2TrRnRki5dZwfsMKpzpf3ThB1lAgcL1itv4FHAVIR6RpIIGcfFUqvQLIT+OibrFWdA7hEH1y/DY
iLJ46RiuwUxZTommy0MnhBizHlaKSBaiZsgW/w1hFADGsNz3zfRrVtVzVHo1yNEFaRrHwO3Q5p84
QMglSfuSFB/FBDUpCLebVSveGR93zdag73xh1erH/KgE/9MhAE6Y8mIFB1Zt+4h5mOjkbiys4NjN
lnfCXWj9dIemuqb8yInVbCpsgzYcBzJnG/OTRRkIdxZT971loJaGeX1NP48f3stYcIi0pO924wF7
ewYlZ+tEWjw3BFLeEzfGMYAMcvgwdjBi+aqGiKDztnlBzEO4glP3+DlZNq14tMoPr/o6st5bmpfH
QQj9ZLlB9Qi9jP0OqUYbMVY+pTDZKV2JpjJC+YLok0MLhc90R+zhcjO0nTknedEcZbTkz7XnvNQt
hmeuvJrZ8OSe2aBM73weZHUtzC6+54UI43ZOzO+Y/wiuStq5zwrNEvyYWHBCIvtCi6Hd+7w61k6I
UYRh8KMwct8GEuY2ECK8CuET49tNh7G41dGjlStu4jramn6k7wyLZx+a4+9Uj/4BxOjaPR8L+RUE
RLXY6th7A4iO5cMWhyFSoMKSFPZAHkbzXVrU0XWQE307MBzznOE9GMhPY6CYcuKlVvOxlosXtzYI
Q+OuR0W7RMjKEtzEkanf24EhwxwbAvNldCNbcwwV7+iIx1eE/XC08MQ/e44Zd5QR7o1NNPKDnbNG
qECZEXa87B2WlIAXHP9Z8zrR1fZT+5QpVxA/64X3CaiV91QbuU0N1wz4npYhUb4i5rLglEhy6lOX
6i/uG42mYvSZ3ncfSF+X54IdOx8O9O3GxgApZwmgZhX1MSCGNaop0rrWwRq3FE8yz9UBQbLeMU88
jvVijipxPlRmv4QurmxNkN9tHWrvKs5aTvU6mn4ibLtCuHcUvJfSAmBNOpyIFKdkyLRv9de9pPyO
NcYMESPKLKrvIZupUhYmEIto4iO6h9Flyp7FX22Xvys8FneidPZZQ2y8i5jvUTYrm8sTyLNcWzA3
XhHN1lA/x37h3o2m7678Yq52nc+Utxkn79gWffY5sI9aN9oQMnPXfYaxRfqAW7XBb7cs4NwI2TKk
byhn6zomjKjcJgwc6fjv5hgBObSFqjzKEcU307oraIpoC62kuI9rnZyXWmg40H1A0mYWo28dyF9O
l7LZK2GsnRNHZi+5YU+kzD+YZVavEqjULYwvlHGyZrGUDk79rAK/q7d12cHlk0gUG47x1LX2LFh5
7VY0J7bT7Nc451euBfXeiQiduE6DpcVdOQGfjPulPSLtQqrmu0F0yrAj/c69rrtqyjV4wu3POk7d
S9HE7abV6XyVJzOqKt2YE+mu4rVF5r0dKIQBT4kaGbhM/Zyute2CNT2RaaTSxYwVMew26Nij69h0
DPWQE8YhLhuAXBpUUMfg1oMDogaV85Z6ZM3HYo5XvTvPOZL95hc7CGvfyB71YlW/jQhkeT7mlEEM
D368s22i/KmiHDKYLJZXxGxDyeJFw3Kea8+m80jcvZ6qjo0agetsMFVo/QjxFS0nS9FTU31Xqz5P
uldN1/bjpugmJHcN6vgRVdW2Ddy0ZLStWRCo1Nigs1kC8YVSnLNLVhBmRExVxAdnBy8Oet59ktQA
kNHY4SONoVj2YZw/TplbHq2AOQ8Up3pnz17broQ0l998KbZDE4BPnlPUfl2dzz+KEWmz72blHed/
fMhiCrmu1zaK0jK9A9wLDiWW+l2sxGx4h3n9W1jd8p6TlAVF3B8PU93+YMCoGfiEKEBQLt0q8AfI
PDNQQ2Tfu7cwOCULl+tScie5uS5vPW30mZzn4oegDeBgoqnjAvGQC/ENjCRc/eLTIS4iwTuVMA/f
1p01HpoGLVLUGeJmbEneQg/EiYRdCdh8WNDzRBx5le1Xd6iQUOEmpicSmnT9XmeUKi6TLPAQ6tz2
/nLEImHvAl1bl9EK4q01+svBdAFBYNx8hPPDyqmypL3KpIfsKGtR+ON7LsFbNPKUNcGyM0GHjdp3
5l2jyvmKP+JCtTVNC+L93Hn1R6IXdjSsj3YbfmC7gObE+gopK6t9ooz3Vk9SnS/ok8u4pS3CTcLR
03vzXULaHU4OCNE+LIzL4O+a7mlJ3MdRe+egyyQRWqBPPe+XCb/cKSYvoDsOZgxPKUOyY+6gPLbH
x5qOD9fFGJ7DxMV9ABKDFe2qLu5HHCuN9xN+Ngqcvn61xjQkBiHr3/3c+x6z5DLggtyS7wN4eTmE
gXszMQvcZBEogk4lv13JGwHa3ScRWtAwhIPcq6zE6tGo68kzqyJI7HPDFCwso5slyYdtPpryVrte
xQlUwCedpyDa0RfLG9VzVpH+tsuUZT83qH8QafO0+FSLjMxVRHWImrciM50B/wZyn3vtGXJwKqe6
EK/GcC4HE1rJJ72UFrn99XJsHflz3X++cRAioE3zXxX0dZacEuvONkNG+GJX87JH1iOP/OrrXSQ6
edVH+Q+QDkvC0YY/Lwt7egUa+g349uqxjiIAzwCaQduMjo29oGEpvG/tQaH+ryMC9fzsyD9sQTRM
T2m2fM4IlXeJ1UMMrzLc8UMT3SN5pd9p1YubViG54cBuyOjLzEc2OOBHnV4y7yWQjo3lISbPa8Pu
17pVaggfRTjQFWl2dy2NEZH4N2leFneSqQ3+ZNSP7Wz8g98DaJfsHUfVNrsJJvYWBecNUVJ4jCQF
Ztvfhm34mRlE+GDFh01ZdPsJnh1TT7HL/TbczUH7bKT1pC342gLFNldQ97PvfRRSPtEWieTX0YZh
sWkHf2Cizkq+yriQxvg2wvCFCmJe05eLX4tnDxDhBnXVDzSgNC/21sCFGdoUKoRm+k6/rBr+P0SQ
kmrDXMlBMLxluCL2WVweicHaNYxFt4LIYAoQvvrQsabpWaLas/iVSUDtFXxJLC4kFA0sCEPmSnt+
e4RoWwULyaHs90FAhHxdLChPqqfWaU9tw0OGtZn0z0xyCHtOQzS7d819CwpglWN+WALUt2fL+dBN
Ov1Ad2A2jLnQwKtfqhsuPeV66wBjHDWXcZ07T9wV3Z0pTHMuYWECgBX0WLgJogjij4oqcrFgIpMv
eBh0f9+iiZp7vWEXP1+ZnLVNNPob7TgcOHFVnRLmfdu2l8ORx00+aN9LSfuO5kM4NjMqStgWoTR3
XQ4jvUqDt9DjVKnqDG+rIV07j25IBBVXTVTo7bzEWGvL7nksswPz7Ou61F/4ftSevCU6VX6u4zyl
y5mA+TdIZPqh7NSPPpIEFTKzR7AX9sh7g+G2YF6wXST4Zq9Fa0w0OZPjet5FnoZz58U+ETvAFW3W
HnuElg+hhsqdScv5oH378BXbUjGWAkMu6Smig8/SRhFuOYlmBBVEmTe8T3HCAmCwJ7RIBKUkE+ks
cHYwksX2yfH5H3VipxdRxnc5Si43RAoNQpPhX5rGOzB79g1LdcDqbvY8Re6t3ZERFmiMRznbfQ5i
xGHMCabdMpTJZ8qSFJV41sv32E3DbZ5UT42Y3hnJt4zJQ42vD3JdHJPJkjYIhwhQxZzR61PrTxqD
RhQyobAe0b2d4zak3fS9fFu78RWL9PZos1WGuEH1Ok/tlV/jE4yl/dPh4rnzSpTCFNaAsXZZ77Tb
3M4vQOZejXayK4sc/IMvdXrtBCCpPbOi1vpbQcy7vT4n1ZU78ZQnZRQeWYE/UHjYIGsQkA3kpZQO
xive9PM0uxwjNQ2m4QXdUAL+Zv8TfAdz8ummSCeHfC4xPwasBoZm2dR2MN+1rXvVBryc1FPpsTVY
xZOwf5SD3vqL6bYc2f1jCR8QzhLpall7WkSJ0ylB6quda8SHD37lH7Vr+b+DiDo5RRDbLD/1SDmR
4vYKFhb424WBBXljqT5avveG/Sn+FYZk8qsl2rqiuEbd/Km4FDfG5XPD+eC8OSUf/NDFWx/G5eIM
w0M9ZRfRdwevKTQiJCJkWYEwM0AWnEzQcFVV/fDyMjnio7x0LEK4OGY0+LP73ub+GR7PtRP9UgPP
lTul3wW8uK21PoEelKigb/aObqjR8VX0F2l8sB7E7F4WnFcTHqYR2eo+6hJKpxKcQb8s+0Sh4u7z
LKblrPYiOqR++SP1w5OTowqqC/q+osiaZjP1Mz29CGf32U/c35Jo9utkXkOGEukerMRHD2FqC5ve
L7sd3iyv3yHmRnKp2y/VVsMBFU2xNfSCe7EQ/JmMQFc33lh9cM9mVPT5dnRdfYXE8+e0rOapfqp2
uv3Wntg7/nTLEBotQ/FpuulNZEC2eh/WqF8m7lWm4+wmHZPlGlKP/LHAEb7F/MfT4r1aJnuv0SeC
uLwx5WJY8MefeV2iMmzt6XqcO1Kqs6mAUBdRtiDtVcO1g+JqNFwmU4eqI9cti3j/tiQWLTHzPkzy
hU+PqLZwFMtBSN/+mbJrAAAq96YB0+LOLK2t764mjslmP3nvCbUfHX3E6TEvL8b+OdRA17kbl7yo
dqWbf8/wTQEYUED2MHT8pWPVnNvgEvtyYISVvHZZgavc8kmEXa4Vp/kP2/IAf7N9/EpQsiJbwiqp
hEYdlTrkR1g9qn3cOYzwrepMOQpVkjcrtaonlUW3PfyyI4bWFHAhutCmm57HiApdJpeENPatNKQ+
AKvSBNBEb8Irr8yCTAOQeXLx8qy44eMncdDIK9BafKN1Uv1Avc1J1fjmzQBVD2FXkTuuC4VTj3DO
rV9GaMI8Rz/ht0l2YyDOsQPojjfxSEnyue6Hozy+2FpsjRm+qqi+9RweStqjr5A9jKjx2uCkuqDH
PhaosYMG+QjgCQYc/t4qRL7JgI56mILO/iLhbqWFe1iUfTRAnC/JJM2+dhrvdaZQWp0WA08g4ocu
QUJaL/ZyA8IjuMKR1RxopwoKbTJ6xJBhx2ZjQCxgUTG99UmFDAPvu5PouZiuONP06Sq+HdV408+c
l50GJNsu4xNqrys/5SGsN31xNGl+cjICdLlxJXKzVP1sILJxHR2U8c05HpP5ZmFTdGgGh/g2UrlS
tbVnJiqMxXGK0t+V5t4o9zCH2ZPGRgqVLC5/dX16WW3OvTU+ml4ig45GbmXdPVdUTelM3aw1QLRS
Kqh4A2uLKtCM+1MkC4Xnb31KCZi51jFTrbxon5uKIZi+eCt7aDSriZYBQqt4EcKWkHMGsy63Xop+
lHhyH15ZW9UesLdqxJSIFsdszIC8Zh3/NTfTovUlt4eFucnIoTIwndsgGrhhQPq7biq9taKWg9eh
8tsvBHbd9QNRTUWCmGb2uCZdOq6rOej1jmLthzKWe9Vb6LctC5XxpnGoezwnQNuVjBgHkefddO1g
EhQfIe91JUFYxRmirNbJFARx7unRhCGKTVmdkA+hMFlaP0l2pTIVfGEAPBvuoBj5eB8cs5nW2Wlz
fEvAdO4zZu8fFigkqrugs+CbwQFVhEkZQEv2u1eba6uEKwn05RR2bvIqJMFXQ8gxP0ytOQweO3iB
yZqYf74EfpwnFGrRN7/cFn1kgNAAlBU8vDyzXy2sG18JtU1DEFWRfNdtktJNMhELjGm2Cx/kp+w8
+zoplP2u08U/YjAa32o1TS/EsKptUbv1AS5rcU4gDJs23a5679T9KTzPuWEkJI+ZptA0HIR3UZg+
l0sfXU95WD0kdDcfg92h4kAAPu3Qlje7Gbr1S5/VALnzbIDB3Jb5TYGx7OBMOIEzR6Y3M+LcN6OW
8DxaZXRgOgVdMSh6/NmRuKkmrYnqqt7jVt97KfsDRMDppgOzekq6TN3yQJD8HrJP4Bdm10+Ufc3F
pHh5Rb1KrxIZjy9TmGVnVAfQzHEq3SHUrYnIC0f7HNb4N2TuLE9TRj3iF85E3VFhfOgnEd8pIJ6X
oo59cNsB9GWlg9fRm/QXdm2zK7HawCP35/2o7eWAh8ZDiIHNGzXcDrKP8+jlQX0SouneKiHna5z9
9aVOl+hLC0YnzIAgafvMEXH+AHavvkbFINtLFWiEpXvuLQfrR2fFy5dJaxJIUUgcGZWu0VQvWZdb
72rqIzojn2Ta0jYPHVmYO0I32clVaXGc8owggC7UFwg0E1cYxUXejevL0yLWKQiI6Ehtq6nxWhHd
I9hDUSmASTuxUdt5IkjO0ar4bPgAzkvF6pURQ08G7IBDdGR8iWd8svf/w+NF1mXA9HbJBoX0PCSV
cekkc80l3rsxiS24chKOGE/f/6cI4V/SYdw139VTr7+/+5v35r+B0sKxEUH8c6XF4T2d3v/t6/vf
ju/L+18CS9Z/96fewvX+kL7vBzayCgFvRqCd+DOwhL8RThA6KvB8H7XDmr/8N8GF6/whw1WKoZRP
weUK/upvggv+StBoCqQRru0DsfmXKDTuGkvy91Qq9Bp8fSXIS3H4Dl3vH9OSqg4TTcQifcud1x8G
Q7ji7YBbKiQsOHLVdLYityq2MXlCHZuWeOSPFA3Bla7NMO0cFuLwUHPh3nSDyC+yDa35QPY/0Fvp
Ys0005Tdde5cH3RSYaYCC2vVuybH4VObybLuOpu4xqiwiKycq1QCj+syNIGN78RXvTBxv1EVes5i
xuJz+NefyH+amvNfQ3P+53+353bNM/vnj+2+T//jfzXpX57Y9V/8+cB66o+Q1YpCH0TOjm2vsXt/
e2DFH9hwnTCEkIRKCJXs/31gHe+PIES1E3q2ba9XzN8Tdtw/CL9gCB4q/kK6Pgl7/4JCSAZr8N5/
eWJdL6DmwwwmOd48l+/xrwKhrEBg0ftTskFMV6vzUGp5z66itVhIQzU/00WjCwmKCoXpJrfdxFa7
IV+sn50G6kuT7Qn91q4H3LYK/VgA5RuM0JdUFdlP5pVDck4mN0nRr2kynuxCB/neSRof10rLRXBG
ZxnFm6TMHO+YLSrCvcRUrcMIV25FvropGepQzyLGKb+oAfJfWF4wund5p1fjNDcYY6523qXatun1
q7wZdj6jy35bTGP64KJGuY9iyqQNQ2sJhhgeDTEiZS6TzdKORO5krLMubNBiec7mhbFaEdtaHttK
Ns5zl2Zjc2ozCw9BMYdFy4+PBPuk6x57+UBVGh+m0o7zs8tw2L6rvNnSR0rINj7k6KFYPsQiYDSv
dEUaimPpklC0cXLd8C5jpezSqQc2A9ouauex2fiZzwh97Hvd7Rt/sRPgp0qhiJK1bnwcq5XjTbt2
yqh2zGywAtGnEGrwY8htRy6ntJZJF3ygt5gmdKOT1XM/DqrDho3pw0qy8NaMtt+Nj8IqSUzaQqur
TUlw/CQ7YOOp8UrE3oufidxsB34oBKs5UOyBqGPk7lBaKCKcDU6kUB1oETuz95065/rzW7e5NBJM
6gX/T/7Lsdqagm9SSRsQW7ZuvZYJNififF0NT3HB+7L3MkXZLycki481Q4r8xiWJJz+qYhjHrVtk
2iLXLmCI67SGHRvJaBHo6Bjv4c5NhRIoi4O692Efj0ya6rEN06tZCnMClDx1qG+jcFnx2umw05lE
Z+zFelIHf45xEi7xYLtneHZ2fVPPY4oFMU2rH2FVdgDzSPUjwm7gXzouzxxtqPJ2nVUgksA6E9wn
XQeYnLACV1DPx8M1v6HsLoVb0VyFhjSgDYql6U2pbEQnUAfj+tz60cAQyEaSTjR9jSAi9Q301iDo
WlzK2TCL4yR7GfPJpPj/8EThI6XOmMQvwZ4BA29asTNDcmvaSwgiOQNTXa4jdieKG/3ghFo9hk4z
plcTdSmZOkvEkHEzaFs7z5bOCMEXaOPkIeVZb4gotGpzigu0twSnF0OBDKdbZHYjZ1QyGNvTyPPf
bDytVbxFxJYxx+29IHkb8kH1d3Ph07P18Ew8GPWx3aQMGImWPKSY7lVKOYkx526ZBjbSTLHz4TZp
2fhva6yI9adDaNe0bePEv2cews4ZLnC0N4wkkq1ABHKLwqC9tVqHQAhncIKHdmlNcVVMzWDhxuqs
SxKqFfrLTqjZpCwpvG07pU69lTK3H0QsATHa6K/JzItzth7KJhJpzzQqeDLBLK9CPCq0Yc7q45gL
mTzEk5sf+arltOlI7aI98qCwbLy2JFzcB/ibHOzSpCflkbJI+gA0CXIuTW2O1C3Nh4yzOcQCMk4E
sdthlm+tjDilwDhuvKt4Rh78OVKPSZYm/p7TNGVah/URgx1hWHITK5l7+1Ku2AagPvFzVg/ze2cj
NoaoWhJ3MqYdCINVHYaBLk+L7xiuPBNNaw4+psVBIVnbrf3L7y3b2bVORMxCIsOJsZGTnyNiHlL6
hXVVN8zSrVbRZ2uIs04Csa/JtGJwkA/I3YSf2Ocl1g0PDlOJ36iICGWlXn8eKiRgJ3thNlG/5oDG
nny5niOzEw7fvhRKnrERIj+mmWx+pMns3YLeafFB0K7SD4+OWXYEdM63/hRwGQiU5ivfeBXBJRx0
uDEHXz8sugQ+GyS9zwjQ1V164CZjdpVz5sFJUblc9QW8UIB6iGD3itD56Vv9xDnhmflBS7R0+3km
eTKj3hImuJst3uSWwUjEilrYNjuOhSYB+HcTouCe0P+5/Ao08WTN3i5Kj5su8MfwtcliFrwMArkm
lbAmnDd9gIE0mzWO/G3Lkph4jkQn/Qart/+QZmHau6tIHUh7bssFoAtqkleNGaY/+zNh1xuiBAQR
oWFQKtIZPOdL2Nqq9lIlHVMowkzASiEVRgNfAVLee71iZc6U1/mqOuzwR6HDFcE1NT0hcyBNiZR2
p0L7RAexz6YirPDDloFJd1Wew9sSID9mIEhePeyt1iddF6aRa57H0DNP6NQZPnVF0YKHS/hZ0S3P
sMW1NZzKNOLHDl2nfl0EzwZygIQmEhQgOIJMxKG5+GhEqGYls/38d5WkKjjxbDB4Lh3p5ptmKob1
m5yZ5GJVSQj0czCOvhB8MbPrN4mJf1iJtJpbO+299iPr7IxPd/UZIZ6PZGZ7+37ROWglA6Qv3ZXF
ktmHJuljsQdnOpXbLmvgEnUZx/S2XJxslZqpjNj7JtL9vkZSNm+XNTUp58PDI1zjO9jgBXRwnw0M
KvGe5MU7/938ooY+fMSuBqFEYKj4MbIPvB27ApVbCArrTRLVxzxxwkx0Zk6Dt3fRY/ibSdYS7/Lc
VLehPaZP4ez19yKMgPlUcbi8hn3k/eJbHX6SZbKw6IsJFlQ6bR4KP9E/2NkjnIrdKTeHEjIxYoQ0
1P36iNW40USKv4LIvdDfEB6BjCUJOzJYO3oaShm3hj8nwxhXYjGVXrIf0TOwXR+nnqz5Mr7iRu1Z
6K9OCKK7WMIlPsjsih+l26o8R5BN/KfZxoYAOTfMfcKmAlm/dMGob4eYXSp58w3+k6zpvsauk495
jpxt52BeZjYTZCuFLGqp/XqsN8fC+9/snUlu7Fi2ZeeSfX6wuiwa2THS6koy1epc6ElPrMnLupjO
H8qfWC7zQCTydxLIfgYQQMAd4a4nychz9tl7beFjcQJRuF2KcXT3wgJVxk9EGVwKJlGUG93Kqxci
aOrAyRChw2xH9dPR12WtnHhq3pnQepOBMra+ecAS3CTUQMlBPWVkb3RPNlcUebp8/WWoJ2wtVU6Y
15canrm4H3ddKXFgjEabnTiVmAycntK/HTwIlCMkY4POh0wTrbz5rtYXtVM+L3pklcepgKxCngKJ
eVWWFdgpHJVOu/Vh0WOlbAbnA0oj/P3ZqpzyRC8Vmj+VGICfFmCDMTd/w1brRc+gBfr0ZXnk5/Ao
E55ph4/etNN3Mml4avoixpzkLU6WBToDDDYWvy/6EAxT1AWoQtpPA/RBX6V2kYAUtPnAkJeeJb28
JWoHgvfsvdz//eO6nWifh4Fk1Z0e5G4pOyBjUtC77RUUpnAI0mJoL75VG7sqGomVcrdxrtzRMP0I
SfKNE21uNYSzCu3cuxUZK41pkMYdf2E2V7bttGEU99TykG5uw6otPMR2DtcboPHjbZQ2DKNZMCxq
PLFtvmNEhBaL42Xai78VfyT9aZwQjlReTxgpbWxAPkkhO/G3Q5GyR7i+ueg3wnBwgJrW9pPQqbL2
JCsSLEHRdepR6wy/4I83Nm9+nZe5tcU6HbXwBjXMOojElSZ8UG8qmc71aKocqGApGQDnjI98t+Kd
vYhN5tX+I3wX7xqRCi6CJO6nm3RafIOVpaj/wFNq6Jj7x9oI8XkUFk92nTQej39SlMi6xRDaRev3
m2hQ8ytW0UQdy4x6z3URjxTlOIVDbXWKmeCLGmYib/OcV4wmRH225sSxLMxKo09DVTRs4/9/Be/m
/c///B+oM/+3HfyxBzcAIaf7r/+s/ptydP+//WsR93SUHp/3GHg7JgXPZqf+1yLu+P9hEo7hqeRZ
jBkEb/73Im5b/C3nHu7RvX//rX8rR/5//BOucQ3TIN2DFvX/sojThfzfWcgg3VzLc3VEeqQrw/Tu
mtf/SdqeNTZX5djxjs0aS6ObcHdMkHIoVDfNnaUwReL5trXLRJRgl1nNuHfdRKzTqtZ241yq4whr
4idXpnbNo5bWH5k9OcRcGizXWr3u0trYd7nJ22Nw8JqkdG/81oyMrHcNWFBR5vbfYcgJg4gB502P
bvyc4TtX3PeAWsCvrFlsJ+u19uBkwhKVyYOLkSdHlU5SxgVZ2u8RBvBvA93qkA4esDSc7ditxaDJ
a1nQEdmCLaK8WMclUUU73Wi9TZ/nF7eKMThV3IvfVJLafw3u/nivYl4VZoGSPPnTvp5wCAKx01PO
H67zWMTunVhgLmuCNu1bnND0JRLde2do+x18xVyf4Jbf6cLkzJpZkV6Gfa/Hz2BE8oNeWXi0upGg
AhfLELmXjrQpvoKXZyKzZ278Edkhu+v+JA1ElAjIT7i0XRzCvEs2bnUHVDsYKdwUmu48o5EM6zhB
qsN699Zp321dXD0ugxxt8/5Tyym6g5B+h2MUPOHH6LPVMnFJlrOBz7Vx/rLyA3xIjdss1ady03fV
wcvQTML2TsGFM2bs4DMAUKkEBDd5zpoZD2e4wJO/uM0faKFB3GMBukMF4SDlH/iI2FkbiooILJ2F
sqAvLcwLoIIbp+qe6JCcX+2u30P0WZcgjiUpV6ew+C6yJevzLncyI2Bj4CoS2YeyjH7GscNG6ScB
aDERFPUnprh1PGdbBiTthOkM/91dxQBkVAa595dTBGeU5hHIX7XrPPHVK/gLte2tmLwFNZ6FHVgW
fgvs2jsoZO/oXq8YjSEr1hq/hghD3g7L1tqJCUTTRoZvGsIPJm7D7HcQobT16MwY4hoXXG62pOa3
8nQsC5rENVE4eOYHXh0cF7LR2qZm22N6T6BdMNPYPR1IvMa4Z8xGwyyb8wthwxbd4pLxnsFQUHIy
ELHF/XFbzLjYGO3AN4wrFskN3VmJEVCsjjR09GHtbDQhCcvKBhcs6bVb4iD86qSx16C0hw2HZoJb
mBaGNUzSM/a/J2cELspsNG2ncdpjZCbPU7UbKZx6L2TSXTyTj9jSFvK1j6zirRM3vLty6zZduo1y
x38a8gVoMEA8aga9pHlQ/J21ysZ6D+GJPBHw6IyfyNC8LA7JDbzDXH3v83dBmqNzVI++Zxi/gGmi
fapjcdfdfld5LUbjWIfy28HyNfBA8T7P0keFFnQw7Yp2v9G3vjQ3xfKupiPazQkPfQnqsbiNsE6C
2vXnvWxr5+zrMtoIqXZ5eXeBTM0ZbhyOhLTTX7hgYUPEAfzF1sxViNBWhumdYGRo4ndZeoqi2EN2
ArcZML4Qou0lm0kI1sg5ay8jYTbl17wsfluNhcGK7p5nfqvE4HWrSB9f0nt6TNUAreJ5z1c6nUcf
Vn+Xh5Syptc8rT8iOMtB0YCAZWg3er6R0UDRsBqIB4EQnL192d/DJyekyUdAIBcE00Pbu1x34lfe
7MgrxSgvM+ezJI0/kwmT6hizFRS5wpE+hJYDBdQp/2rAN+EqYXo++2DHdzlm9iTn4ewz2iMcfjhO
HdHxRhTKSgJIBHdMh4tj0WjSsNM1mqVT48SFyTzSSNCGSDDk6yu6renEK/SlJU3BjoBKy8G0OHeL
WrPlhLPJUOw6MVZi28BLkLnQ1LCCml65K3KMcp2uVjqb7U7Xn7WuTXZGry88DZID9q53pWt1iEOy
39YFS0k7i3c96d+AS2/xH6rQscm+GfgGvVzHZgkTDew25ouibz+yuv2YUayClmdLmIvoknom7uB5
uDck2u1uHKObRUwI51lTXxeXauXsboZuyiDyPe9ZJe1bkWbq5IrmcdLfter+QJT9tu0UIDxvPkwY
byQbreF5Z3pyA6vReM34Dm2ASgTZfSu1BaAK/iUb/BbpxR767lDUfIT87NPMR0BBEKIbhV0LvEf3
ORPvWdme8Wvls/U5aWwsHFb3zt14o7fDuw+bCSee+PSKeO1pEjJDD59DEUmzW+06OeBX4XKomzC2
o18enO63hSz2yqeDB2HizJcJGCBCJMtRlrZ7l7qHrWjHbaRz63bi+mJb9sMyp2QClHypfPIrfpbu
W4U+YQrOwOlguW9SH49Ly0LPZf8tHrWjM5VrOhPwCKOVh7LuhwNa2LhpVU2XZ5WIl6KZ7Aers4uH
hfneg+d0t0Xip+/mDRnMLGiy7r3WJS3PvPNs6OjufnDokLQ5SfPDw/MB4bzyR8irCWmuIFoArzKk
75LapREpi7tt3noBVDzK7BNurYJEX2BAXcOg7m49pd5y3xxPZZqDnr1n62br6JhtR3Sp+pOpGgf0
GNbDHK2GGM/PhH9oQ7z9UqLIW6aFfgMrKcryedPJGA8GJeCVMH47Upt4yeIVBB4IVc4ATpkuzdSh
0K+ThRGCw36sa6r6SkMDg5DWLwovHksJFvO2ds+Vck1CSaa5qSa4kXGT92HVDPrJ4GkbOKkRIPmY
t0ivyxO6HsZBsoZhKx1gx5OuXmurXrZxjAyOWNZFmCtk7HKXvntlzHmthp7tq8WlOdrrqPISHH0J
sUpn8a+ZE4VVMW5K5Q8H7CVrX2e5BEiw7CoDmVbTMHig1C4xln0uJSzRMeMAcugqG+x520ZyO1Fm
jppARVfGbmZ3+psS7BeGSVgGing2W8ZmcngzmZ66sHI9YybFRDurs+bj06/Y+jHG4QLSBy0KdWJc
6+HeNsCzGpaj7HblogWUC3mBo3fUnecwhe+lmUadwz/Fl+yV+Sa2aaurDMptCdv2KfOD68t9ji4V
WC1P47wmykuKK7BbHRfydHKgn8GAMS5whFGTyto/3e3XnKH0twqjMQqLO2E81PPdaN39NcwjZzIN
nzx7L0mC3TDxd57EMO+ODAu4b7yVcodnLi4qKMbic2Da37cagh702xtICUTf3j4SEqRLVWMpJ42L
+VTFEu2VDH9YAnd4i7BbBBBMXvnM7Dglh0ORQ3FtxvRvqotuk6Bu7YSdytCZsc4AJf7Dwlzdlph8
E4SAwM5Gl5rx4ki6LOX9y8PXhfioPTGQjni9exLr+DjszNmWEb4erTcocjB5kw3lGdLmnr6L1WgT
NpWq/WfsyQO94wqsF3mDe8QDy15Oey0u/mLbpC8u9nfm0n8WyIlHKWRzD6WbG8uf4q/Rdci/Do6x
KfOKFdZUeLsdWHzs9Pry2ZoArZH7aJmJLE42nT6ftIWBrRv5tQLKaLz4tfNNBXa7rQUVhIuRuEyQ
eLvSRqd4roY4+qTT1BXj2C2xmA7Nh0A4H7lI58anLXD/iAQFwbMz9ZAY3rRLyWswgBHgr59cdyYP
OxNCGtL6ibQDGEKSTD896l/QVKI8aRmljENkpCHpHlyC/2SL8nbZiRmwLvlt82+XFvIfCaY9EE87
zKSSoK58G0tFWbuKjm2eUWJTf4qkkg+VAi4lqpZwqm9Vu1z8WiNvjdi2Hjxvfusi3cPjVNg7UVWv
xX03wfKKhNuWZLv6jni1bf6J22KHp285MyRuQVeRleBQFtEOv5IZJWro7vgZ71by/N7i5uKXH5KL
M2JJhvb2N2641JREySY7afa6p9kPuANX5L0G34rPmiLa1XE8fUwBGxMV5fdfzDcvsZ57vt1nqHD8
V316+hci88p2+x9DKuMh7yk9xX71ivvwT+OltzayLkYdgVFyjelBYi5F1aV6GeMy4opbMnRgKw3k
DExrNWbmdJxhPB8sppiHxeuXa1RiRTO6CKJD5OMedZntlVvVmGULnRuisanH+lf6mMSN8lwsiUL7
UWBwGyY13udRv4yhDcDu/u+w1lxgq/PYy/EdZpwWcI8dntkbaTKssGizyPa/idvLZ2BxBq7kcvyx
EpUHnNDHi6l0E0O34eR/okaap1havYIm3Eu8PQCVmLPUO4fFeptK0/qG19ccc3BPqzhlfBmU9ggH
m0Nhkm2AE/mbqE/xH6tfR2mr1ob/iMUYmJuZv8Y6RdPZgLYKfvIDnYrIAUA/IcnhVHedqaDyAp8a
YQq4o8veirztHFNjARJhDAvyWEFJoUg3Z/nO60HmZ6na9wN2JD51/WXQI7WxR0cROZ5CmfL0LGVv
7Nyk/e5sKlyRhkLT55+H0RH4a/qyAIYjZm+petW3o35eBuOSg1OasxHgBh66A31RamUSQzD9ltHE
H9aRW3c4iuP2TAXN2cyXjTeagW+B3wSY/1EuwIVWQnPqqy8z/2A741qNlv2Gq+5J2H6xt/vMYu8b
jf1YzH+KmM/hCmz+D/GDJ1FPGPksXtYopcTG1n5kEh/SMvuSpI8sBvu032nmTH5i72j5mdzxfhaO
+TX6+H5FbLzFjQczD+ov8Q1iSc3fBo7zRN7Z7cC1ZT1CQLkg+U4uzSgGHjMYRKfMlc6R/KQZsoJi
0aONkULQds3tOg7imsoqu4ixdeklCDUSyRvRoxbO6lp15Sbnu/mkOFOtuJPues8ugfIX0KCKI26A
ZDWCeD7IGIRxo+nyTZjomMM4VajjNQnRysLHN3Sd9TDNhO6MIfIOVseNhMHZP6d3f35WWfUWVNdj
61rjT1vSCkQwqAon5RtPfukwGIz3HcGJ+jnZjGbVrKO73Ii3h6QlfdxUyubQ/1CvhtNUm+q56Pru
pM8Np0ErGhNAn258I4TnrDMQWRu2yWo7Up0KlMged1m1yLDnQMrJjGvkdxuThsITvtVV9pVrtYCE
HwHXaAwXN6/shicF5+6ICa/ZC71jSLHyjUkOcR31Ij9CB3yzxPAAH2oO8n42zoUxNE+1q04DR0v4
i5JAasORD+ha5q01d/SPYqgPA+TRQHHy2mdTpbbaXA0B1VHpRocGhd/JSF7lfOdtEDrf9o4+/Ngp
M81a5d7KnazPyOKtWud8vxkC2FyN2HwDdMC4WTuZQj/29dWUlJ+TjLa+tGENKvLBWY+LityiGBOD
lZ1IktNqoCQNwkO1rUWHYpr8MLJzk4x04b3O9fwGfoyxJHeqHXlBn2QJH26/1z4nxZsGxspzNXfw
RAmK9w3CzNyguc+yOpsLn0zdcA466YywnOC4y0bj8zS4GjhbJ8ExwnjV1Cav1TKnauhncCxeRtFQ
riuagPZ6WkcEDVFJjMx80TlZh/xeQ3X2xER0QNBkawA8bnkRxNYEhUqZd4kemMWqS/2tIaHcUktf
niqjem/jaNgAq9PZOnp95XJc2C6zOpm8bkzKc0C4FSZPE/9SOTqHsqT4M+V6sSn7vFuDSY9XqZsd
tNa3cH70YFNxpqpR+44kxBit/YuPY0PV0rMLWuO18QE0GLVmBMIpxhUQZPNRn6KHXBf+qzeAZRUj
KAlUMIzSmkkzHiy2H2yW6dbzxIvrcsmpCtdaVzqp1tQ7AosltWH4IRP9jOc9OxY5Kr+fpMw6UfRk
DOa1qKYzSLB43bf4SgXaDlZm/YiD6LVu0Sm59vNLGZ0AYeI9tRMCA96D6zrvdTvd0mnGESMvZLfX
0z+1U9jlTHvXOnyQTU4wsM9Aymc71xmfyVVxdnWdqd5wibhh8r7/SqGAOSVX6YEXBR/xmH2Wuzld
vNHJx7jwJe0J6bBTU7pJ8iT64FAyh2ML8g1pJdq0VstM1hVMFg7BrHy5GdS5fMk8jc8LYfKY/0Gh
ILaqWGqvBvroX1Xx3un64oANBO63IrlSW/BpZfYD42vPGmiEEZGLaBk2mIXEuunz1z4ddggy5V87
7vjyuHEHlZYDXi3tTdlp5TMK+hBMqefeh08gRcRt97NpdRdO325QJxZtlu70DOnSYS9qhjf+iNW+
sux3NF6+OmqisX7j5dfGqtxKLJgbs/Hiv+U8AqLorSCbeIG5g7a5f0fCGsGA5CeCAtiM55F09EoH
+Mvz3R3uZkW4smS1aBvhexTP5dXi541CNd9My0EYjNthaxn+NiubH5SYeG3ksxsSVaW1iNUmEKWB
DDxmw2fN45BDePUsGnsPcveWuhxVQSSSSnVrQH/8lLnGvhXz9KDRCX8ZEoLz8WjJbTPpY0ier7j1
RWLekvH++CyTrT3KDw44557fX+5q2q3HHHN0QSQ/ukt36FwuTVo678elxHoiab6ZyVXiEljNbaKh
eRXlmu6ZQzN0a8HH+gUTsPtHjQKOfpSj81mIrTalA44+NlfOVA1abrNTECB6clIlZhKjgre+SN6f
JgbxHGOWKpJP9OOX0pp+ecQT0vNlfanKIfRIHYzKbk5cP9xQGGqCt8OBLYkkQU9io7y9lAa9CB1l
3aT+tBNAKHbgHsEPcR/PYWM91EA1hjalTi0aCzYJgJR+oeCajrBMk4OIBSmQSpshHekwg+n/AoAd
gQSXiE2UYsSeBbxFpDjnyQAORv2p1WWNlWXaM9Ji7uY6cOBPOFwk27OgxJSWc3lfhYCJ8AeM2FSq
G0078MnHUmNCr0fI/AoMdLUcokFmx8oroguDYou8nL3EIzJiLMyBQ+vkPrcNvzYa7UgUgjSbdvF2
9L98LiTQH0xLbGUtLrV/z3/Vy3HOzK8Ysp45z78+Uy45SR9ElDzUXGhg2SNjOMjPv6U0HtvGOHZI
mr5OkkngOse9ZK2s9tfuXT+UGt9X9vU2tFr91tnmtVpGndxJl2zwG+fUTDCLDXh19LaRR1uv86sr
tDxsa6v8KTyuGOZ86wgSOc4IvRBCQQlpTLUrxcE7THT77IxS384RKA6qo8mCZSXH17o5NS7xdOhi
POBGCLI1aNCAJp5dFOmBS2r6igtNQ3G1QH6PkLLcj86t1IleOwl8aCRYMW1yF+3cYQ59cuAtPkQx
dIFassAUVIJe8yY56ra6C11sMiREUL3Me7Szf8pN9yIZNacKkZw5qucGk5N5rSp4X+2hdMGauBPK
XcaTCQOi61xjAyCA0ep3HAkkAyzR9/S19aDVTXH04WfhTUABqUt3nTAXkw2a1iZeiwNomTbgquFs
NP75YdcQDLTguVNXyo6KyiLmv6WV/rUaB6ONmT3yvsz3BcgPVTVhQmRz5w0dBqhXLzb1X3S1jLUB
5xHLX/LX67UPyRi0amrD3jcxONpWGji4ByaGLNkC13nURKS2FpHILjMgSS9Dvh2Uu8eLnbruzuqr
E+4lJxRo7F2nG+AoIfQURlJuVZxGYWck54ayjitP8Yhrmx7vTDHIk0D821EElOhbf264qzfvJY6a
Q4+Iw6/hZL0oNvhVbKVHp3KWIK+XTerV3CG6rj6xXnzDJXmKEg5qfFufBgdWWPNkUNyXRQTNo7jr
brHRAXNNoNKBXyVv0zRBHMdtODLYgCVgpOpT+VV0swOaf5jWtc8vmmmY3Y5sCU+5cWpe+ynP0cVG
u37S575/5oR6Uml/Ncld/WW9vFGkZZz7bkyKi6g7zImuiNOvxBR7YMLBdL9mzlV0KiNH3mZFRyST
JqVPUiw8pCZITksyN1t5PxXURa7dhqgGEqd/2/mcrydaBBD7hx2XAgLDtf2EqeeIPLnw+Oy3eE14
oFau+NJs/eLeWxmNk1fqXOk9bT/RCscrtOQAhD/WZ0+a/qgYVICclndzKectGNsb4izPgh4Nl8ob
y47rm2Fa7UYVxYOfVzsL35IcLZfyPU9fZ4qUZPaSgBBFGbvxTATBVM9D0EbRcwk/sMDamQcZQda1
6XU/XP47dj0rexWOzcI6pAQDMoquTEhJZvHI2hdIQKeceCOuCVr6kKUCq4Q2PGGDrFdWH62VLDbT
UO00ZfgBXX3XmR2I1dcMAPvi7EklV49o+YYwX9Kx9m10hOV4Dgp1N0FzPNHVZSY3s9W0QrvMnSCz
k5yhA/s7G0pjaJMUrFaIZXg/+4Fq60azQkcul0Qfmm012fx1AlarRPo+peX8HAqecoWoL9Jr36gU
wtg8ExjTWu+5r7g/zpjfqI9J5sekdbJtArMUO2UjDjF2z8aw/VfdqqM11i8H/9KwqdwHBUiEvOdj
x8WXXFeCtwt5Dzr94EGLd6lBMAoC8P5FeeYVwrkZgL4OiaSxvESh3dJ1NGJeIsy57EBDd6GnKJGE
eNwCckSiWuIFJUEDicbpxALsSBh06vxDHM182N0iQGJMwoy8F9v9qqG4deeww/C86THAR7NxAnb3
W7QmksXEhJKX3ERoYIDMBNfQx6G8t0xBSNft63YzUMu5rRgSwbu6o7nB+Wrv/GYy9qVk0OH8hCV3
ZqiPQqPIs4cOB1vo1an5wgH2CDBmc4cMtW76wCsTkLBLSrMpplPVRySYXOwuOeijlo//rOlbdhH+
uHa5LkpdfZiiN59EVLxjKhsfhD5R/l7YXrvOqiaNgi4yBOYZYDQ1EJl07c2GBI5he49gMq4xlmqW
BnpV08k2HyRogs/GYX9vaT46elrximJLmbyBKhxj8IUyAX4rd8B/D0t8y2i2DSdHflHJezEYTsby
nZ8s4ExmFFHG63QcCr4ELrRJ/5LyaqNYe627M4oMBhsmTaDN95NAf9AAPEc+3lDZluij43SFfHAj
iaxuda8jaGDRNbtpW2WIEDnefSJd9MZ+OLyX9Hx4yJfp6s8ZDqsezFUwj9F3b331Ts1ZOckID1p+
ynXzW8AiZpwahLup5+XRU6gDaWodisZfdr7RJqu4Hs6eA985OSSgq2K6V0WqjhMopmJ2uzBB4bol
lfnjGfV4huybhf98ydn84y95ONj3KlH206VqeCL148M9psijfAjUQpJfi7/VWL1Fzo5W8S1IJ97+
bK6FYX5In9pe5Y/7Za4wArrG6FNIKpkfJO662UAB9AcOFLpGtQ592gDd6m1p8RiLIFqFuA4+7g6t
pla4Pu1LPk2fMP3Rsdvuq1HZIelAWC7VLR2ld7Bl76/sxQImyPdjnKV1bCyOHFV9VQunxn+k1kJ5
qJW+eLBrwbmpT4t1qQstdE0Crr5e82j1E2tF+0b/OpeAz3HQAvYvZPk64u8MpADQaRruMRFAX/ty
5zn59yisR9WlQC6g8xxLAV5Oyzw2+7bhXzZMczA6yQGDIPTKuiFrHWO+86CapQJ6KDj1HQcGoCBN
xcJN6PTsGoW51vXWMwhMJIh1GhWBZRY3IamRZkMFxfi8jAQeV/cg7L6tKxCmlLh6cCBq682GWu0A
WxqibWSY2nn45xqR0wuaBo0LZm7Ve2nxQY7TfJv6u3MTjv2lwYSsbRMD1mJdaK92nriPmL3Lc9oi
KW5Sh9Wa3Ae/tZXZXagYiIFcOdqDP5jtR5664tpUk/8jB6BEqwWvGB1Sjr6Ri8fJYqYKkU7crOLr
quMC1J+Ud7uwdWwTiZ27hAn03A6i2hoDDdGV5mZrd1bYdkQOq2SkPIJSzOzHduiOsaSLilPDvtpW
qUW5VO7HI8HrYbz0Vk5Ghl+7jWElzjVXpfUemfe7rT4ChBK0ZBduI76nKTlNljF8I9oSNpPxJuc8
VOhqV0/GRVRYSfluqRNlGdanbsz6wzJ0PWR+C1ZrMjDW5BErk0Zl62BGQQLVfzvPlIpSsSVuFob5
nwIsxtoAgLJSs5wZ9tqt58D9nVluTzJ33nzRveIYMDmjyo2djDW++MH+g8l57+pn3Z/Osy25Z7hG
CldmZopwH8B3PpXa9DYUprmaBKDKSTH0+7a6H1idm8yRHFP+Q6x8yPXfEkzCtUxJXgfDJE9+M2SX
WffWbu7D2uUM4tYbCSHmVOovrfKiMWwnDZx+naQBpq02GLUBukZag8iwYq4OxKtxmThsIuRQj6kx
H3UTbBWXIf+BHE+I9z/0LC1eJ1Cj+Fi13Hzxbv3YJjQYdn/8MSZGA14EIfXe+Wdiss4O5CvY49pu
bWap9ejRXxQkAJSCpEt3fRINqHMEJDgaOnvkem+N1YFAi+O5xnOMyRKsveKL5nnMNcBMgM+ryKMN
t25JeLSG0e1GVaFy0/KHcPOvsVqEbR7bH4OYBlwhituBsL8H/OxuIYqdx5QQxstAnx7ZgZDjGvuw
7uWHseMQ5lLkcSq6eDxgTdP2AEu8t7oZ+nUpas7U7qwdgAQWj7rlLV1gF9p8aSY+4VwD6FjOm3m1
tEzM9NfMQHnZcVZ915Qk8Huz/I4yVax7rR6O7tguGxhU+RbYK/FeNSRrr531t2URP7yWPl3L39dk
YU6oD7zma+gmX3MSeccmL0teaHN5RtxzuG/myUmbInHucRw/EXeS/HiJej/mNqGa0axliDg7nIZe
VT/pPLc7kqqUsHRklHkrN8do6XnalFpanQG9FfT5yP4n7eLsSTh9/z6ZtYhDW/UzPasyQq83x4Xi
zEhJ93kyATUlfZPs7qj+0I26W5mPzaPh2MaRqnZ7PxlzRU8oBWQlDtkTzUWYjQSw7Y3VFtM500uq
k1u8Wk3WR3/0hALsxFQjNz0dqr/udpiMZ8AWtzI2QTCnCzgNsHbyGtuluSmAalP55oG+61peY/cg
RG7mVyPhJ9+ps8nwvGa5dl8HI7pPgW6yh5sGc8KR6rFRNQ4WB7+LDZDjaTaKeC+6ouNExX6zmpxF
XUuEE8qNKQOj8mCE0GVFX/QhoVkYJW45ol17kdr5G/67OrC7xudrFj+tljSBULU6Qz5vjoZmxS92
3o8uYR9KV90+vmLMoscC/w9hHeFGw76MuvGP25fqGSj2RGcZlNqoOmNa4+dt6FogMS4/LH4yfDTd
/K+SXrlqYPqBoMO4g8hA7ft70nrlEjianwVUYiEnl0B4xNxfZE4pNALutE4bzHKicNKbacPyt/IC
g8g0pI/gDVkju6xId2lvsOtTtigfzZHHUEvJY6inpXHis9WGiwfimKozphf47nur7ywVJHiO8VTQ
4nau/OhD61xKXXwXSxj6CCDvJtnrcbMQwLKaYJlKqk5ADR29sdEYBgE4xIPkz0wkJaw1d4KDIodX
+IDFI/8kauq6xPkjHJL93Iju7NK8KYwXHAIpimNhC5B2zkPstm82ma8gxmkbEmFIGG48fxf3hncD
MkpCRdPN7Bov/nAuSFV+dkXPuZek8ofw5O+05M4j8VYTPmqpXUWEFdKQWrr/ByqoqspBBYM/RWQI
6c/tqlPBSoFHm/BWklbgEkQWP1heLnAfqXi3UIWBftAXj3eq23ak7HeTGiXHg6VyLwZ91Mdc0Fw+
1rJbp60VTLwZoKfM8amlCjOwp0EEBLFjnlsZN7zWNt/9zI6udaLGT2KjiIJzTQy1aTv/zyAn+VRE
ZvMyRkMeElv0v6NEiN8sz4dHsNry2oqJOB+Hr3zHQQHeJr/s/g7p/z4LgXl4bPiyk9CDnPhTLEPy
qnGfW8eExY6+32SQFtvX1CfQSjDF/Ur7qQru+8xaNrUXhdA3ppNl1AWK94JAKnJFqWKVBW3R8Ndg
+W1G6uH2vqGZz4sY7kGCJrGbVT85BlhxzPWwRUblnZOlsneVacGMtYbulySSvZn16n+xdx45smRb
dp1Kge20gmnRYMeU64hwEeJFxxDStL4mZ8NpsFsT4/L/UcX6BZDAbxJgIvGQ+ZS7m5vde885e6/N
YlLTomMF5C1YSdxsyypNHzGpmz66+R7AXkF/VEG3R3aP/EjtmqRbsOpgulFmWpdYYfHqSxX4vXAs
umsLJ7m0pqFIvG3VkDUkWK71XlOo/mvxLewRW4SJt/7Q6Iw8R5rgu1UyB9+JUeetTn5XyrUy5fBg
7RtMwqGYwc2Rtj4c9THC8tMOBgwgJE6BNDXyW9Q4S8DQjMlbf9a6mD4+FazEHeTH6Xxu7auyaPGj
kWcr2E2jP/bJVGBhMfS7DK8qz0sBUD0jCOyQMWgA5IwYT5dozaekuYU4KfqDMk7JU5Vqmu9E99gR
2cYISgLzNi+6RrjKbMQHcurIX6MBC0WawU811NNrqs6m20wkvDHbQ/CUytW3lpn2eVms8mtuEIJ7
VnFfaXX6KH0pf2fGpDJ41ddpYyAcDpnOcWormPdwOLJTlheIRV/qaEo+1mPN100NjYoxwvLqU3Ga
5JK7VnfeaACglkFSiCduJ6dfNaz/O0/TXYBm/GatWm6GDvTp0pqkvtam055peOQbjN5FWLVG86IU
o/mQYdFO44m+rNZcnThCesiUWH7GztljHqyy5WOWZpqUUDdobRJ0BRM+Sn9KTYUhVGBUvpKTlHiA
yubvRkOXoID//aT9m1yY/tAbXmv4CKKWXtOBNbeIlgR9STEiNiWikDGs+YCRk6RDRxqgQkXqfbY1
q7rXtIW8lft7ekvdod+RGeVw8yeAJ1u0uuioLPmOPVrEJzbI9RJLthkO2izfdV1cU6crG1+VYsOP
bW0ICmIjXKWM5mBCnobxOBHcpuOss4dIHQVPdp5nAOH4pC9LyokXTVDGh0NH568p+QbjrJnLgUgL
Sqp2WuPaj4nAoftfTwmMRXW4qil9T5dIW+NsSwzH+m4ZniVVmM96KvLNuDbMYA28aXxHTbG6C6FO
qNX7vd6QD4wjFXP5Ikrqwn7YVOqas/y3znNXDua3FHHSxVi+kepECQh/E36MK/rAGQ4Jv9QrsMEk
Wj9UAslFzg0piEuaLomVQhd0Fm7X0jbe0CfFpNBF9UUpVnAscXY/VM74miR7ds6xnUvnuoPhO1lI
8OAfFxdZtO92j5x2WTm6EbNTBDzh0ISiemZcItJjtirWtdbv48uOlF+v6BsTKRY6d+olcPJA6bO3
uDf3ylR3J2qR7Gg0kvlnbJoMD75IfxBxzWQmcBzaLbO1XLNOkVALC0Vluk6X8ymr0DUhBpCOmD7J
ErO0Ptumqagf6M+vH22ZpM+GaJRHlsUKHoxpKp+KozpfRmH3nwhllt06WuZmYFr0xWPXveWCkgmT
X3Q14cIlh6hL/vR1YYSMB9STNZoLxw4hhqeSnf0VxoC4QBLOUX1KrF8E8D2i6Fm9pkmUnS5lMuue
8jlrQ3nr1QlwtyUqlsWZK+c1hHgb6GoT49FxhvEwWRhS1ZSfczrbvK3YrC5llAMs1GB6zIHS0FGC
lMNDZ3CLuGCPikd4TkBWK0yEzzY96puZs5YBOFq401v1Lvaa504SRM12vQyvQMQHxUIqiTpRik5q
KWXeREmQbJdu7qWHKmEFG0E9wYSkypaTfBhCvYvzN0mP8mOEWviM58x6mlNyShiMUEi6Ul0qN6xk
/eSajBPupszVlSmgA22w4ivBoXYgVHC442j2zxHimwPelwHLdSHe6BvnCLkGNMUacky/anHc9lhT
rlpK/JNto8edhw42T0sSZzuVV1sV96zh6DBMqUaicLQeLEsuX5vViDwSJvnBoifYZ0Q9T4AbEQyI
HMVa1XyQfTaQvb7Y93G9mm072egDZU6zsK4QYuW0eG6FgTV9MIzVj0zYDLMUGY+KkNJdhT74sBBp
SnbcoobDivA66a3IW/H00oNEr0o+dSrNt5gz86FR4HaVvaY+6w6mdewT5RPRzNFxaJz6urRG+V2P
GI/cEgDZSTcUprqgqodAtyvzPm3SkTfht3/XUCM9ll20oOawl40pG8YZmMbg0bSX37N+Go+6XrLh
LYP8aMcGgJlOghLtiOqp7ebsVcuIWOzR0RzBHqSPE+eIPZN6GsxqV0iuRnHGFsEAPbYJDaQXAJ81
N6xHB3qNn4Fbv7UcpF6BENOl0MzoOMbNEmataX8T+5P90ZEX/0wVkb8xYhtok1pFraSXoVNgLwK2
UZoP2tJb7yYAcJyeeY4PBhgbTISs5kCWWckziRUrmc0RLWBpQoy7GH3lMWDQdjR/oz8Y7YtzrNnz
pumy9A1bZelX5Jx/xi1gLznXxSGTJmsLEgL1hr7GC13kUXYHiZ6hnPLGJUPKvkqUqTfDLobj2Cjd
fsESuE+rlR1fY8MjWwE7jaXoPpaNGVV81XhUeuJnSuBVTvqQfU1jEQdz3qH30Q3DwZ8KkYsu1t1i
vGoZtfXAqvJZdprB71AVLAAOzcEmLqcPBSL/d5fmFw5787afwAoTfFx/oT/vD/mQwfVJLRPyosnz
x25qywSxwVf5wBM9bhJnZe8CfRzSjRN7m86Rx6rKMJqH8tTjcCFjEgVjbs7absKQ8s7JPflxEDA+
qwhdkw1xdMZetmNrgV7HUOFuPyIDYCnjW0wqHOcoRXK2QIx0f7F4Rc3SbWaA07yhHq9Ps4qvZu7W
ifp0MPHQmFZN9WMQTpR3KpvWKgLqDuuqtBnjOlxlMSiAj1519BeMwWI7D4rmxWaa3JS0ptKfe4OO
ZE4fpq0TxGVNPHJBB31+smrL/J71dulI/IOdP83LRJEAyJfEAubkavSYIm78leyWLghZkAXTxAkj
Udum3NDKTCqeR/Jf8p0alb7V6tEOAddGzFucaqtkMVGQPDecph1z3t8D0zndDGW+6+51FI2TZW/A
CfyKHPLO44QEF7qwTORmy26/O321QiNBgabOHVdAXpTLWsz0QtR7v7ebu8e/tDJRwI+ozkaPY2bE
hrkca4gOR0ZU6qdstvIfUnKW7VjP0+M6qNlrg2/3rRY5XpFORqFxnNWh2U3LQlKWSGErOKWGW0B3
fCB7FsYQTgtMemtAKaIODPZJQNNVo31qHKKOFVaHHRSCKXb/YkDtdLWcxNshcrpt2WjiN1uR2iBi
Zqksa3IXS9CYP5zKhwCDLqqsgfTxASevRwtF2lRJ3O96NNl+0xPKjbz8p2OW/2A6FdrMqZyY3QyV
ybnPVjRmqHpZ3AaGnkWQM3rAEkiUyR2W3jDlZcZDoCzHoqNswPlYckk/dtO9cM7zaV/ExIFnghQo
WKZMWmxrTl9Xq2FQyX3IeIrz0ZkjxckW6fCpLJN6MUSev6QC8XHQWEzUZ+1u8Nba4Vi2iOptxGL+
WPF09CJOr+UsvZkFZ0fRFerecuRkX6dd/zyvyYwzo9TPMZagfdWR5WJBhAuzbEnOf2lipP7WrXTb
r0ruaa3khI1Bfqhm0plKG7S8mfLM5sTUXdztDCJKEWt1xkpZIbXiizz31C+UHFeE1pQrQOGKO82y
1O6dpaEKqFHWsG4WQh4XOJ7uXymymbmWJ3OTcabZZEmCjKOnrv1L9IlJOGGRbGfEdE9ZhHJYMhc8
8Ho2bVJqkM2AJ+j/O4/TvzuPnf+r8XiTfnYfBbOS/+w6vv+Rv5uOJeNfNfL9bMfS6UdpiqX9B/7r
/kvkKCmOaZiapcqWDHrr34F1JAQahq3R3dRgIFk2sX1swCL57/9N45dkjmqyjOsY3Jz+T9mOFVn5
x4RAw7Q0HTPy/R2ahs6M5r/YjqM1TkBJ1b88iMlu3SE8vShvMHFBODCAweEVfOf7ck/CzlHZDq2L
6nSDXO7gHJYf4zh+i13z1D9Ut2KH7fg7+1Z8Y1vc1iSwvqYXCu72g9Bir9otXhtgVfCaXbzVA+ew
7sZvhFsMG1sv3qMXO7d78yN50n/TbX0yjuqHkxBpuiW5VH3pbuLY76WwD5xH3Eghsjmv2OUv6rk5
TkF0pm8U1hd6pkHxhMj5DIkB/b99Iyplq8eeE1aP9Xl6BpPBr/Tn9Whv5uPwInbtRXrUvtS97hH/
vhFHc5M/GGG7iXyxzQNAwWHimb/ZU73nXT5oB2sbvZQXifXmy/6VajSbdNM81k4T6C1RyIBefHtP
AhwvCp/n0QmNrfwcz4/tvnGePodTui/5a+OH5GnZO4/LC5fwyGf4VYMqjHbgt/bs2wFt3EfLBeMQ
Ftfopu7qDW/Q671b6VlBGTRHea8dGbh6cpg82LdojwUoqD3d58ywmX6qKOyGIHkztvWewNJQCsR2
OEVn0r5c6QAZe5tv9CuTyfnM3ihQN4RIuHu2fGBU5JUGFb8/ObVoUj8L5UBa2XQwdoNHUy6cD+RP
NPORtmnp2X/EFQ2jpjOfc4239Vhu03NzaDd56Wa7dmv4ppfxuVDaclmyXbKzwnJbb+KDuq9u/bv0
UJ7sJ17h1QkZQssBYCGc1Fx2NAMb07cu2pY2RPaNq1J6zQ/j47Sxf5cTZJTx1bnE7vyqHcSVtMp7
Zb5ZkajJkLfo5LnSVn5IQ+BPfrPBhhYOH/Z+2YvK82EgY895lK7cn2hjkuoxJaMtRJp64s/7qQfk
PzQPIEXk0OIb2RR+86d3Fbc9j0/kSID50R64aGXloSCg5cmW7Cu3OQqxq0tlSKYDMulw8ogNLj8N
H1rbJvEFGKLTU+m5WK4uWQgSJLS2xXcobsgBzBfCMaBzTzaX6Z0NG39TQH/S6wM1QLpi8S7a9/K0
HqpQPGKYioHx8Vd8Z9xGKGx2eB105REHKWj7Y+5Rwt/psCZ8WbC04lfCxbw4v0V0gP/PWH3WtrN2
Eu7TVx9a3kwC9bb1dT/CVkpL6nk8L1ccg2ywTBzLAz9n5MDvEJt4/dfgAyV7ppxXPLCVAXqOhdRt
bsWCLdWvRoBvAle6248ucSUE04plK3/Neu+l3LpyEG3oQy4f7X59Jecgc/Zx0Pp3b/c++qpvw9PM
YasCFsWn2Lc79j7ro9inj8at/U1R7y/WNXqwWJZEuOyro74BfCT/GM+olnq/f0TnDy/PU7SwfxxP
wKuAh5+MFz1UPAIIfRRaVBdVWOOJssDr0IuiIsWOh3UVJTQTOkho3iT4wCdzvekNDKiNduv2PMGu
+YzqQBlA75/HkVIdVhbGV44Tp/pJ/763/oI5pNRT94TtJCRBFqfiI71KO3PjqCFOnHYz/5LghWc8
eK1rDwQKyWBnKeCZ3uHro9gUCBT8RH7rYeLoryZtRa/8abpXkhB0P980C3N5QpFI7UBbdNKKoPok
WiY1txzVC7LROhA2bv9n9ma3DKZL69l+rPhmctAUct8CmlzcEILLN7q58roQ0pDX75B1yGfOJ7+I
vkCBh1qoXYd1WyZP6LUFI54gf6HBp/zRDxZk4ue23JWvwys8FQIrXXvLPA+ew7SRTzQmvHcaJsjf
+pc8CU3zBeaxI78yNUJoD9MKwzzp1oTdVf76NqC7Xzf0+nP6uB9c6+UKL8reTtfpar1wT3n4IuYH
ccFD1ZMXQ5jGXpxz/2rtFMMDJY1Sww6X6TuxjzF9KMmfXvtX+Swb7hiSNzJIIQnvm0HyEOn51bP0
ZF/67bfjY4YiMwhwBSZI/YNGhjR4w1v7iIDR7bGrTyclvlSh9jjEHlqf6t0angcU71hdNyoagBoq
zfyVecuGiAGUjjtObx46kAuN08CMFs86MVzhRr7x97wxJTknlkGLL+ThgCuT7LtgYGzmnMxP8I8u
cRLBiIk62bFs0Ib0KvNVYxyrbVoTc3Mb1JTJqWufphKlEUkQrYuIWnohHbP849xhQK5antI3uXpT
HjvxruCKZGoWH/tfjUSHtvkyumeHVvdh2JfOUZc3PsFuLg8VxKHZex6DYPoixMW82wi8zJ1BuL8C
Xx5PCvFPTUNCIutk0JyQYrG201kA6si6So8zPjPTz6jvxnsMRCo/sWEhqvhCBIiD8EVP9ZBi/PUu
uD5Vg59fmZty+kSiU22kyYVOvcMu6LWf9sV+sKAN+uLUUnmRWfnJD+JU7Jdj9Ahrwm8/J9fY8VJ8
qY2HMZYsPZeqQto2O5PNRX9PdsMnRqnpMHxqT9MWwDWh9CMTRjd/QqPZ+u3bZDwpW9PHgRLyWVFC
KKE1b/iPBFnXluiTKOFGo4rGEC+8JiUJz7WmrWEHVr5pG6qmPX6wAZiF8cqQNv4edlHnz6tnSSiI
9wR55zNqts0+2XOTcTePJ9o+OP+Hbep/2NsEz08dmnY4mftIPMn1vpi8WfjfcufJ+uZvEJx/ChJ9
q0v+/a906H/g8f4/FNZ9p/b8n1G8l5/m3/7nZ5F+ffyL/1PWX92//Q9x/5/v+l/gScb/gAa6/01/
P6TDgCZkDGa0hq71byTefycDKSpJ3UynHEODwnw/bv/HEZ3Tu2U7Bqf3O1IIX+r/ZkpLivavOj5M
wLqQfBRZM9R/Bg2kaDIv858gvdCAcKPovPr9H4KS/naG//q4pFXcg0b6a7SrUZJmePtIHSZytpAA
ssoPKVra31rusUyRZVaggiVwkB6cM4HzkTG0/2lMCbOQYk6cMXDWAOkxZC2P/KgzWWsQzvb0mDAW
+1G5rukGS5v1pMdp+4EkIb4muUT+jJanErEcETon9suCSW+HQhyIkNbIOyibmeWl9n1YlCmIoDzw
/rbmYwxMj3qcidalPYnWblhm9VXSse25iLSK554A8phpnUzvkwwl8MHaOK84qKS14zGesNu5Q1Kq
Ky2h1fxKEjIguejChhFBkpo7V3XxHXUW6dpjXSenQc5ScuxyswBWuFrdHkEXMq1uMdfC6+ypXhhB
9jJnkq6NnlPCutD9GYCU6LFSdS9p7cC0JXzl1tc4OlxJTwf4jL1UvQ86kXf+3Cu46YQqVndemirs
ZnE/WxliukpgGO9BcHfwDvKL9rXVnA5/Kqod1pheZvilkJQcByJSwCc4rbEsG7JVZPQ8gnA85kLO
9EZb8x4/mWfzCBguLd5tnca5P6odrwMNV/9d5Hx9xC/wNx2YHl/mQlr1rUid5teSbIkwxTwd4SQ1
q1Rt0fympL0tWIC9lW47SkFdr4HAoApW0f9JBVdEzYarPKMZdWVTkm/NnWyRWiN2M9zH9osx3m04
KhKxlzrq+69ct+9JUNYsH9auuCvu4/Fl1HBFcmdAhqPBY6rnpNb1bwudjMKGEMtseY6OcaEzRkX4
Q6PRs1pHlKiuOgz3c/uoKOYZdXHLWq5XuhTtysk2CNwhkZfRZd4XSOp1hn2OX9Yt0qsxsuXQZMqt
bWiTSe+tmJcHOTOhum4UsIDV1uyamC0Tp8m+02KoiekoL7I43WUh7PAo9gCDFEPE2U2Nx84dgQh0
5LRhHrXPUW+1CFwwWnTyETu7qDiKtqURPXQCnU8wyjo/2g496hcgyJ0WFqORTztTTXM6sw3kIQOQ
iM7ndPROSYMad2h2WDOCkI4yaIyVLcOpIViqrYTTp0HZh4CVfrXXtrla7xuSqrHyYhu0CR2SrB4p
dpHLJ6mCa/ymVboeX2mipwbBVINu0M+3sVrjUSrk5xFLI575iozh94KWbPkytKY6PcjJYpIPkUuZ
8QYL2SkO1QQwgnbp0DbO54phILsADwRvOzusQBe5VBHNJlMTkXg1z9P00DRYt0CLViiE4FQCJHUj
R5JYCQZ70oKpXyb5qrfayG2Nfg5IZgaoERZEyssoFlQIjKea8aeQGIMGQ9kqvV/1iE1KvWwSXwbn
av5B25KobpZNxcskIXvyJETTjGYlAy1LVy72cYFdzVFdGDKch0IROwXs/o8+5iXnIytfGBuXmq57
OWJK6ZERFBpQ9O+IXrso0YaPJdFXTiEpJyTWXUyDc+E06QkxBep8c2zL/kK4IA3worb1szXVdh6S
bA24d1ZVyh4nYVEiSIBzeCSM6ZhG5jT9xuoqQjUaeZrTIqs402l8pdReUw0XwJDUK/tTVl6NLE0v
KR3xGQ7XGgNuk22iXboxHmENC2ONOLgqxvnORv1aEdG+6XnSfKVMx4dwAtP5mTOGgVopJgbVGELT
ZP7T4laAeDT3KIq03KQQQpvYTdg+U95JLAoOJx2YjP5MS7ZDvFrNRK8WQ0VCj1hSLpY0yKgn40iB
i6FX7fLIPdDrG2DgMfwDqIenhFCr1JfMBDxaFasWfMuhqB9hejkAZt2GnLRf4p3LfJMNYM9QKUWz
7Y12UZIbXqd2sxlHudjnDRJf9MORHj3kgIWeTRXCbTCbKosuswrzqciZHLhVgagP1w+DdQ9pSfom
2lH7g1+J7M3KVPDmA0o3gjv3jtKCnm17aWGlH40VHDWSrNKc+QLVSvfWZU0cv+BxfoFLRzCVMiad
RHRaOv2pwH1ewYMhJcRloywnpYlzRg1l9Fv3qWHhL47XWx0LCD2two23NTUQ+W5kww5xDYW5bUQa
2eCn88AgFjIcjpbFUjBU6srYYGTXxnpDt5lmEOZM3mpe9HcvTSbShTQjCQk1YhWL2s9QEUEkUQNF
Lo+0ogjG0l7OSkeyHB6rNgsU1WrAvI5L5KVNNH6luiTH+5YwOMqi2cH8HxO+1GPvGaxnkPsk36iL
xZxXkzRBF2tWtW2N0ZctemZNc2EoTCV5qEgH0B3V8rFsZEEbIXPAcMN/6k0PiGdngmWbYWiljQxm
mThl3L9IDkAYzERWgSqXbYvmRmPf1DrnOxymxbkU+l1rU2Rp9lmwO9M/WjOWtDJa66deVaIIQaxC
n6FZNQg1U9ET+5cxrGwN1K52k6ID7Lkin5xqDCmcLEEAdDWVn4oNCp9dWZ24zFqLrGog2euW9Hry
tjLI+Mb+NVE1cESAhKzFvAmjXWrhWU4ps3Um9i4zic7w8gL5+lHuWr5GbOJgjS3ZZMaFvnTl3p+x
FjCZUjFUEC5qXG2em4maVUmQPABZTxD5ogk6WgW5Uh76OOknR6pQhw0Z4XoYC6nZrTHUBRfWKRYX
UArOGxn1NUqD3KBvlvcpK7xTd49qXNzJxmzZaaDO2QCqI8IAMTcaoXWz4ICFKjcmWRIVayl7ecz6
1DHFbqGH19BdQY/SdhnGirpabzR+e5SuTJowkTI6S9uGs0o+z0kUxnlSHCFO2822zwcOaWjql3Wz
xmQfP6yptPwZO/LHNsY4rr9aZ9Hn0/vUngMDy2B5RHBozj64bHxXndZ8o4mjJRcx/o2XuGGUIibn
EzBQrrusk8tPKVvRADGxaf9Es+SU4bRK2vFOwBlpCen46fnJdDvOhBBrwG4NeMvk4cHIQYTroXzM
7rwxuXkZFIvvZ1F766FAXgvuY2ZB8XCaGwNM3i47aHMr1KBN22gvQyHAw4jz9szgNv1GCdgo+Mv6
8tp3RfvujDPdRDE7OLAw/VAcEmrw3k7xVOBZ6KrnIamWH0YtzRPB6hFNcBRwtw4IFybtacBkVkV8
f8rUfbEzd+e6ITLSG2vFAvzYNdlLaqTKr9ot69Wp23U7SWXNO24l9X2UpfIySGioKQELHTkP2N4v
vRc1Z7M+dj7bYoxfwaoZH9YQw1ich776bIgFIxEwX5yj0EzOWFESJcyYEIH8KblTTrM1KPQUE5LN
GWxNAs6VgCvnzrIKyt9ZG/uILAetzhJnc+s7NaNQTy4t0ubbdiJJlIBOdMrd0NxiCbMYGA1acFU8
20+drsNdmdSOvr++rg69XtR+HvLOZaew7MduZufTK+sawIwY/DhDRxZvJoSrBixs1vqxDhCOYTtu
7neLmo82eAfojngTys6kS2R3xhRiTRQ/DcqwdzQxDPbNqSaJd0qIj2BKLqTXaC6nLzyQ8o1UWBtd
hUBxgf9ptZ4XMKbCJUZ4qENHmOt2Xe+uYkRIkGm0uJeIEBMzUVUG3nHEtKgu7zFhcldvG2PVsQRO
C/ZbdDN5FVRSLpytyLC9AALK7q4xizO112W5yXpf6w1eveXOvOOMLN2iPoKrrUh6s+ePRC9o/iVm
zZy18HIh5GH8mpP/HMSiXfQTmICq3GIqojvdSlAvXN0czVdT0XsiT42R5AR75NTujaJEvZ3bIODc
sczqH1TDphNEE2deX7U7nWMrEe5sHeR9fwjuEoQlGkIetxGjDLVuogqEodbT95BKEiAIERc2WA5e
NEinWXvje26eGDcaf6CDEjk0DN30IElO8RYJdVBdUskEohxSHl4SEq1t+uBSsh6oL+vSpwrTV+Ar
0fRDOjveN9VW5Mxr+lYQNUitsY1qLHQBEtEJnT4pKujLYhniZke5V5OWqFNEQqheKq8sFHrMRYuC
ONRnaDM+ajWKS4yRZHZJolCbrS2XXQLqTcgEMOSVRfADXlMnJGMpA9KexvM90x7ItY+uumzwjs2d
AiBU2IxndbR2hinosGCcc2gu4jdQEa+vQ/cgGaJvCUjsy5M1Z6NKaLpNcgTh2BFdPYOlzBfDAoas
GGclDYdK58xpjaiJgxyVJxStwkzNa6FlMMI0KaYstaY1jbekybFNzZEpGneqzTHblGsO0muuiVX0
R6gX1U7YhQ3nsMopE8AeaBMwGeMuX1gjZ0DDiWHBNYCSVBsOND0j3BxZTmTioEBJ/rc8xFxpTL9o
GlbZMTaMB2ctNdvHryJd5pLj7aYn+hBUuTnkzmlYUB1C47P5aPnkON/kqgC5bK17TazIahOFDRUH
rUoDfvU+j5Q23Ra6GJ/bIh+kTWOCqHNrp1fVvZrITvyMtEvIQZNCG4WMUpBJ3CUGDfWlUNLe53lJ
HEwaJE/7kOTIzyXTHlJt36ZOvWkLbq2wM8cUjNJoZxw9sR1R/mlJQqBKgcAWMb6CqWKEHUpk4jDi
chuTYrA3cLmKaI8HL6HywToJWrS1smSnIlO2tjEbc00KKiiP7WrHTYmILUrTLft/GvN8C/TkjqMu
jC3loq7wei94EER7/1Uxz1US2krK14yCrCf8xZYn4EqoYNVv8ruaBoqkXJUPcazTe5aluGgf5oQR
sKsU5coc3kAos21GE7ElbzCvwxy7mRasRkmxLwZDdEHe9xH8J4rE30yeVmVj3bd3H6mro+0T3trq
CsJt7MeBer14wGIpyMtYW9LaBRkK5CUaiz4AkCLeOZBWQMUQpUagrqPK3X/uR6J//LwgOCHE3WnR
bobBygBRjiILNTWSSPpIatvZ4agN/bSb5tqaiAZcZLKgBVFAB8JQ5uLs1EiVboDDisYT94g8nD4x
96ObKutqXcaVgvPoaOjhcI7k/RyOC0s8JvIu20/c1YxR1MZAx+mkUXQbsN6Q913ZQ8Z2PLTVEraU
uR2lOt2TgBsKQiCpF47qQeBF042vSxF0urW1DoqZQHK8oCbKz7Y0RbJVM71RArUQDba9Avqe3yep
QgfbJGQJmGQtvdlWWTJ1rfvVBoZo17O/cInLkPgcIY6d1i+CHRX+3EbAJ1uCFWNmszG1kkrTxpRN
R6pB/O2pigVoooXYqRDJg8TOV1c1S4Je9LSHzXY2mx257UO/Y4MfuNOMDmVmi408uwxWhUBbM9am
3JAu0iohiKJh9kbYAGAFcUexc2tcyg3APu2ImnZYfJEKUh0aM04ZX6lad8nMIvuYqhgbY9M3xYAd
GvcAVoRVQlw20HfwzaboH4iisZ7g8ZTQd4jxebeF0m3WuR/tjcoTxXSqW5EkVbxjPHiVwZEwqbnX
JzKrrqkiw3SKVly/CP+Klm9mtZubKdcOyZCTAv+PFmSFN46mIDSB3KoQV9WKXQd6uhZPtAgEuJxi
Nne03+BLLMSGx97S45O057lGek/kOLzrulxCiWL3Le1s58VBfNO4RFOoELCwjr8rqZ5/LgpYf665
jZ0gkhbAXcWI1wg1RErUDXguYDJ8FFgKYPRJXU4GxPI68kGk26XjvJOzAptqVSDuUAvWOA0xcfWt
21l1/83Df1duW127IDntleW1S6kPGEHF88swlCPzW7PrqBxj8N0Mp0bifeiIxYjwYGYSfAWiY5zF
9FA0A0FXm7RG5t5BeKN6JqMePZTpm1KZFrMrNSZNNhDuytxtcfwM0wMdriy+oSjnaPHUKWatPfRE
po7AN5G15gQywV0R0EMGg34t6Im+ucqAEAvXoKlkBkaU5dPXYBOIRhoWkMW485NOlji4R2lLV4LY
K7m6KTX2/MDWZiwUrZnDRULPXqVNWCO3Rinc66iAmYAlaqNLoW6iwsVQn5BNNXapNLADOIW5LSwN
s/HY1mazpxaElaLnFHBYGQc64xu9QqXSbTJhrcrHSDzaeCE7DaWdnkTYqklaja1LlcvL/NOPIEKB
vhYDVeVhgkVTb2gOyJQwZRvjk/EokhOWi7yZ7OErcZJxOslNR2XXaZY8YuStFVmHHW/hvCHVYlKx
OrpDC3H3E4LJEr0L1cyHG9EkggZmKkdUCe5QmzTH3KruRUbeeOUY+hsH6qS/wUuwSR9Gzpp8q6k0
JYbL4j2bV6uBUIm7vIY/CAvXQQqPQn/MHmNujfrChhQZCNa6rAGoobQi0Nei3WdavDx3iTJnm9H+
X9Sd2W7kyLqdX2XDV/ZFFDgEySBwfICTmcxJKZWUGkqlG0JVKnGeZ76Rn8Mv5o/VbVilrq0++8KA
jY3ajR4kMpnBiPj/WOtbZtFyeA6pVKuXJm/sGHQwyaHGF9JUoOEMkI+QV+vsAKjFro6dQPyzacMR
OeowhukPbfIrOFCR/tDqeNpXeFu13DMrEAUUEwiPmVzHuNwFcLnDjatDojgAX8aziJrbOTllW+vH
tHRHUjBKhSZ50GVkrUYzRyOLl41EcrCB7JN16nBmMVFOt41QiFWHphraozl3RK8rnjd72IowV1qT
uZ5tiEoAENxMOhq5kqT4hhaRVoFFLsMXAcHbpZ+UiNuSqBrykXS0mN5El2lG+86LfcjHIrzuDX7T
2h+QndMqAiE0VANHgUPRgpKJrNG6zjFIQwFuW3Li68D0ObTHm/NSqHx8aGYXW2yUwvhd4ZwfwSQO
DVlDNfaSV51OKB/BwYvCF2SNNAGMsSFDXDgBDPNC9d8rDEJM54YJYhgyh6578TTUj0VulnzgtDfw
wrcjiW/tpH+nTAu2kZMmZwLXw2E9qFCs5tau7hWIgGyNNYWD2LY1GmoHYzlfwREUq42GEXiLG9cH
cDUoqnGc0tVIxPjsPKHptMqVExj1jx6lbLuptD65mZATBp6aHYZZr83lPmH8n/3cAdtAzFR/lhQo
xYYiL/zRskU80w7h6fRtPdy27gTQkkkN6HIvGuuadCMgBt08+sy6MW/ymt0DoQVlrZaU6jzixJ/U
t+FLZmk2NUYp50vXiaqMRtLMBlNAGDBWcx9TNQ4h7T/wEREJZFGCWHudgK18FpGLmqrQyuy1CNL2
BwS2aOPTJNpMFRPFCVk8y3dUZz41Os1olrJoylG8Q6T/CnDNnzYVbmdkAwIrvs/xS3hwCcsdOIqK
RrVBGx0P2K2c4XJ0hU1SQyzjH9RRkcXTLdSJ5OeBI1dfs0BiK9tY5K1iPMC0xc6Xumn0auWaDaq2
zTmysUqL/oo0Y/bJ8aBr8yYuNXSpfLUy3kTSrnCN0SXRvZrZj/P5LsDGW7c0kIrE5RC80RKD0pW5
Ec8sBDxUO2lPCEYcae3WzVTjrwBhgugrBVrOFedhOYChcGGh2Kqm5CxrQeODote+9QdTe1BLLuE2
m83wxqw1oN3gD2AJQgeLXhImd9ohg2pL+jg95ThtDKkd67KsvguK/AeXIoeDPR8fTe/rzVXZZZhE
HbsQN6C0Fie3U0wd0M6W468uNfy7Wup+R+fWJArLrAUVPTh9EV2xL1Q35Vh0crPAnJYefYNpI6AB
7Oxn0mw0VHgVwQzVGBDF05s2Zks5lFulaBGvNWNxReLuzZJ128cESVIAGreUbw4iOPbJXgNqfNxo
fpk5DC8O6FZEFuKii7Hc2GhlzTr+2mABfMUiDyscznH/gs8tS852i9lyY+BQptsT+ZwIKVV057ac
XYjnTo4Ky4Vdt6pkGz/aWardDBRh7U7CQotODfd3qlTsOtCh/flBcv5UrlnvTBCSfV6+Shzt3VoD
MQUFVmj1iJFGD8991hTPtmmRtDhpVfNQuWBcMK0gxf/XT+f/f4vCNSz0of/8AP6Qhs/NPx5ACf7I
m3/81/vb//hvb4WxP3/6T2WsvSQ5Sw7WNYnI9W0eD1yXT5oi0grzgW3SPHibjKs+Sd10dVdKiJH4
O8jq+VMZqzufbEcaGofyEtiIZf9Lp+7vZLGW4rhfc03Lkpy9czdLbu6bI3ehDGMIcoPD9qTfGtG0
m5TvvXk013+E7P4j77LrgoqCg3ryfd+c6qPvfXcJFARvL2Eblo7nl0uMobw0ynEXlYIDKPf248vY
v72M7RIxbNmuYSzigjefpBV9EsAT49A/HbaFzE5Y3jcJwM4l9vPjS+m/u5a+qJJtXXOIVOLbeXst
l4zaSpsnf6P6/gL0GMi+HKGZtqn8iTzdBCNNf1FMwU6GsGey6YpG8J7qa788XXeYdpqw/+bjL0/x
/wQc//GUdcfWSOS2LO4NlfXbW9JjqacFK+GmCMW5NNN9OAReoncwlvhia3UfpOPVx4/h7y65jK03
T1wawYR+G6FGpgVf8onLtjRzc2bfDvFTTJU0uqePL/m74fr2Uy5j7c0lW5VgXocEASE3XsfYFkKZ
7D++hP6rCuWPJ0lMlcGL4eCvfT+QYmfqC8WRyoYe0vWs5U+5kntgCEcOQy/tTF4SK3XBNhvlc3Gt
Sfl311+U6O+/SUezqChAc6GqefdK1hKsFWGF2Jr7J2b4z3ObbaYGW17unpQfHacgOsaWex7cdF9l
pOPBLvn4ERjLYPnLLWCdRi6PbRj/xa+P2fUn2rl95pMogkR4jr8adXbCgEoHTd3nBEQViFC0biAd
xjxKnZanIkhFhemm030vJ2k1gJAZ8+IxFE4p2Zk4jla9luyXw0KrK64/vuHlffvr/fKdWYQA8Vq+
e/erusxJFCv4yib7sm3iNTssj57+2hzcW9E0F6SiXWJc/PbxZX83s7G6mqS9ugiX7CXq7M1ozGDz
jT5Y002ZD98wVF+XZLQgOTp/fBnzd6Ne4anHPyHxqLnvRgTwdd0n8chHsn5XEDGQAzlbsaXyyhbX
X7wgwST+rQAHoDgtUwx+Qs+dxMngNIWwvpsy5/wLGauIaLE5wQ3H/l6GtLsVaKoI9dpRue5UHGxF
ke7dEg5WMG/wjm84ZtmwLzlqOse12t1khX9I99DdBT+K6z++o7eLg+H8bqyBG9WUxJ5qcOj/60Oc
Q8JxqeUIptDdu9CBUDj2xFegGW18lLqI4zVEuQbwvDlqD/R0FvnTc9cEnpvFlKOcrxXRV9oySJx9
r7QgYCJiZviNApf81G8lCV69IDjFj4nrqLN97pBwUJvMkOzx5vhMYOu+rwk4TZAok3FAq2RnOOme
zGlvNGcYxMEuzyAPqt5bnqQG8sg3mFlR++oNlBU4AmNl7WueaMA/D90BPmT12c+eKme8ooV7iMfs
NBmEzY3heRog8Vsuxtoi60AVxcth58l1es9vLFRT8ddR0cLlgjIrrnnLT91EpFQjrzh6AjCTfq1A
dmeOehlMrCLNuKuIVYeNfZxH4yiQpfpAazXTALPWbS2tfjYkQLc4v+6xl65FWH+2dAON0LSjgbuj
lXtRNOnOCfzb2a2eRWmai3/vyhh4baUiICI6oz/Da5haGwBpdzCHC1iT6TUwvb0rAw/sr9cFLTFw
4tAl0QtJKSsWI7iAkZeWvRc5xhfCgi+JBHyIl3WBXqpLfHTrrAkr8qydZV4uCSs9k8cykRT2a8iz
Xebd5VlzSLk1c0/itLdtuDA5/8i0XsZA7vMK7hXLHlzr8kw2AeeuKYf3iB2G4SKNxLbOxWn5XUU/
74K5+ewm4dEJfbqa6YkAqWM24AFyrAnxtLyL+Bx9EB5pDaw4x1hnYr73TevSthh4ghSEqL9sg24t
ZHqi57CjFD7Fub3HB3ezzDoCwmmgm5eY2XcElXtVbO0DTg9lF56HvCe6q3TzdT2M3yaA3jEZJ/yh
kiJpZCSxLU7dW8uy70HiQNJmn95rDJBBz04I7HYltMbM4b3VcSFWuGd83NQwtUVLrk4SH22i1AeE
S9g813ozbUq/PSDYWtXDvKFC95RjH6KgOy9B0arCSsIXV8hpY04pTXZ8xHB58Z56voMtwHH17xy3
gafXkPgY9aFr5HH5qkMytSKbjZUSD6JvD4PEklolew3odlqRZVjQZAtokoeOgoTJOO67A0ErZzbH
x2SaN0St/hwDLaC7SQavEzy0yvC9NJyBgAW3NgR0SZdzWVht407p3brQ46OlD0u0xq5evpoAGFEd
fW0c1G2o1TPGSZ9le0v37+mD/M0M9btJ3rUNZdnEdjvu++V4ris7Va3hbkxVf3ZUy1nWuOss42+W
fWNZLN6vYWT1SEdnB4uA8N3WhgPGtKzoO21IO3gNeYuXABWOd4mqnjaNLo/RlO3xl0arqei8SuTX
SR48LmuqZvlfwp6R1IzZ2VbtF2dMYRRYa6jwm4+XIv13s7WLQpitkWKjbb7bZrZmHOKXJUZIAEJd
leQWocOdvw+W3MeGeRz5q3D1o25332bTwM8/7hAEEZJexOu/uZXf7ZNQLaMSY6MEAuzdJgUG6ZCa
pANupiE8R626k/n8DQHBrs0ykl9AxEHFyIfqeZHAVQ6ThRTex/fw27Hx5hbePY2R/FAaANwCJ5hX
ThVARSnK57hx7j6+zu8Gh4Ma0XTRb+uMkXc7gD6tIkgpprsB9P211KBlI3WjrAM67/58R/Le9xww
JB3TUGWGj1P9WboCYy7LpF8fhNZva9c9QS85Zh2vbdhdfHyLv9s2s36j4XZsRrDxc+S82QzZwYRO
qibjoMO3JSZCQmsmHiFAgwPESPutXvteJ1wg8egNMpa3j2/gNzUZ3lLdclg9tMWD+us+QsSOGVaj
hnhWfxqb0FO+8T1iH5Tmf1f+/abucRB367qlS7Zl5vsrldIpEkCcGyM+ZJ2JnYQkRV9tSmPamaVk
Rn76+KMZS7n/fnLgkoQAOdT9jvVzE/Xm4aZ2PWZtxCVL0qMSFo7OstYK+PGy0a11WnZOJbzlXy5V
Z7RQ5tGPgL5K9suImCjKEIIdOX73JmhP2WyQLZXubZvAR3AIcMwOGMMf52jcloW243DIq4bei+1s
M/Iz2UhmFbugOsBzbmenLBIPZSZuxwTQbdV81qcYCaQL94zFL7SObY3hMLCOyL+OZFd4so5vshgX
bG/tKzt+mqiqQNk8aGl1qrnp5edpRm8nzhtbuNMtq40qrBV4TG+QrHFjCDmw9zqulzfdhVXh0knb
Q58HlySTYFZrP8sJyTK7wGmWRxqfO0WZvbwlBPiwHtafNWZMN5X7ZbM0DPigkuAxkNCqCioWBNRB
mLz2Ktmb1MqStOzKna8RkIKgiImfKNkiRs2B2Bpv2Wk5LLZtj7mnT/cE6nihJs5EkO4sPdix2h2R
Y3xH0XMxB+PVMn8Tq4Jn5gnl1nkuEdcm4qJBmlX6xLosWxG/Vyf4JId0vLTD/Envgp0v0IUW/oPW
sAW31Yk2xHqC3rbsRn1gkU3JKHCjm4DdJ7Fla/RI7Grc0+RIUHbhcTARdfEM+7b6DErh7C66CFAM
y89FMxtDVlQAzwjTTE77+DPgFK0ikHXyWMTdBdGwdT9R6VlrSQx4u5zIsOCTM7GZ/eQmKVIcpu55
BnpWt+yf0nQzaNNu2cigrXxQSx6L7ZuXjUBNFzj3PvWI77afnXwimqK/kAkLfsx3ylgL0FxoSXaC
LH9lZURkxmfIB7u8ebIxwAEUuF56Roo4RMMaUJKbxyHrD+QgHk1WIWQ6JDEmNzOpVEExXOQUp4WV
3OQUrDH6sY2oeWz8MCBtNslleLv0QpYxYo/TLmCa6gemJ8bgssRmbnOYnOQ0NTNigozxCnZZtgeb
2ZWDDq9VCP/qeYcKZL18N/SYPdrH0OPErVPwgPDYmVG6t8Zkr9fs5IY7Xun7j2cE/S+LH3wbm37i
4s4xXNt5V3oS5B13fHaXRytul3rAAKQws6tchkEeS4Iqg1vHmXfREp/osw003fPH9/CXCZdbWDw7
dA1Ng4lwqVrfzEmFVnHqZxI41ACD6cFXpiDDfQuaBcHPH1+KSvf9BLg0YzDxGwsUQDEN/noxPXdF
ngts6PAZj2Imiiqc2noVNeEZztnGnNnGE8F9I6zQq5iHCQF/qMLxqarCcwlTeEUH9uiX4tQTKkUh
wyH/8M2GFqJGdKuyoORkbtBjlqapZ6cubHGKyQPpZ8SFrVq2OcvDpUgrCVzoImuvo60ZcVkoY9gN
drdeml2zzS5snMedXU67gXhDYoCSPQTUC5ftb+GYl0UCdtqkf+REZ+qPc8OrkyFKcwkMrCGTrsJ2
wFFYsflHSseJfr6JQnvVZA4RbWHwJYa/vrLt+SrXp6thoZTqKXOUicEGrxCz4JydIGZdDm34CB/7
hiiJ67aGyKpG36stioqS+bLLHOZYxmpO4Wj4Z3LROXsnD4ejJubhn5++JZ8szcWtYLFdk8597owA
UyJBlYC1v4k6/DGNNrpcZe7tvLxWdkeO6nglaEUQ/HMGaGNvRO/fFviwdaThq6ASnGYFX1qTipDK
MedwwoMly1E7wScRhv4Ib7TKr1uLos5iuQop1oycGrjot0GFg5PogTNqLGiFnJ+z1rXqJAz3NuGa
tMxuOCfakvp7qjTzaBAgqKinU+F6y3vRmMLDUrKHILthmB05vvVMm1eUOqOz+m1bhscyHhYh03mZ
Zp3SudfRWDttt+7rGs0WZMOfv9yFrTamnCx2SEQXLUiV7luDRXFGS0IOIwF2ybpS7S2yoGUJJirG
dF8cu0X4oKyDHjag+cPK3EsDADjqu3WgXrvUgZ1Z8uVKPzymIiFkerwyUeEQjrQm7u05SdRtVHdX
aOaxaICmABa6FN4xk/JMIYWq/RucZLUi+gDxCIqpYzmlN23rPFhGeG4Mda6YnD23I8XEVlC4Gv9+
KbFR1KJhdaI1yatEf2cbY0kksxPSGALPRobTFZiQh8FTJbV1wWEkmSAadTI5Yk92RBnPfjslRgN5
HFBEbfYvCt080vI/po59B6KQA8V5vEocLMaF45DNWJmo+1T81V18OGacbTqOSC6Wlb7Og7/ZO/9m
5oAey57ZZU+o/aVX39LeyqaG3CnlDuyOeJgsvPbyChItltCd+Hiq+uvlEKfQouaFpvFJpfTrRKVF
NoEmLUI3kXYXy/4kpGpGJPu8jPRyHP7mcr9ZCCTdRwyYVGWSP+/aZ5Pin9kSFHDBpA9YeIPIB9P7
rCHE4mBaT560KbwdVHKKQqgVTbce3fjm52f+l/y3l9F34riL1/ZDC+5/wqX7T3/RcjvfUaTXtGHa
5t9/Xocm4+a5ff7lb9itwbS56X7U0/lH06Xtv//bH+3I5b/8z/7Lf/z4+VvupvLHf/8v34sub5ff
FkRF/vagD+69xgD44KCw7RCU/+ZH/jgdpH74xPrt6Ja0JNAaizV2+NG0uF2l/YlWNk1l/B+M3gWo
8yc1R1qfLNy4jsLDKhHlLUPsz7NBKT/BtlmGOpWii43V/VccuXQdfll1+TWcW3IDdGdZdqVhvBvM
5QTRm3Q1+7629Bf2umJla3WzruMwuSxm1/CABLyGVe4fEuVczXo2b/0wO7VaQcye3l924SRfBrnE
sxI9leLzMG4G36humgZFKS434BFj3Z792Mh3Eo3lZy3OrM/4A5aABrwYfUJlk44QoumBsk10pwuS
w76nmnmzJPVtsrx6BDKWbA2nlXSKg5eJqHBav0tuoypvsyk4NLH6qvfmDeC+aG/YTenRi8vWrKhq
ZWXmDYStb12RPvlo1VYwZmPOytn7Fg4sFF0QnJ7i7l1w1zTDUKe5U/zkJvODUQX3Rpg9FYFL7k+p
DlAkn0PdOcgufe38oiKkY5GGBVvCWGqiu9muQIX9MhF0xway1B+zKvmGWPSu4XCwFK5YaQYXJ77v
ypfiqHUULyYsMxKpwouwawrgHYYi9HzBsMTK4uWec6y6fbntQu4u1pFwj6P24AfcZpohRrUhJ+gi
YmGnbwMNIn31DaQrras9IDbnsLcH46ETr+E5Af83yPjFEegHU4qllQYT+jO+F3tNS1Btaiu/bmb2
GlPLbkjLivAlAOq0xFR2e5xS/tNQWv4jTrNw22l9d532KSKolNjHoBCbEpHUqhjTAT8dBDTiKWgo
ttSdbsUurKmS0uNUk55VxPWdWcO2YRX6Y1cyAiInmEkvTMstmhtcolr0IlJ54zoCaCof2gkj+tpF
+JqL8DUyg1dg1sa6N4mOnNDYMMmX28Ch68766R+0cRL7qBejxzCJ1q0baPtgKOlxI/ptSt3aTzP2
7a6OSW2aZXXEjE5xP2GbSnoawCl61TDPSbM0egQkxvSA20Pu+kIsHey+PsRow45EMyVbbJ/mlxRL
D8EZDDAST3azNjz4mJJp6PfhxtKdm4YDCuLlLHMXaPYV6hkLZ56svuciB3qsMBAHpbwJO3ZLSHko
vOKXIR4fSNfU9iiA5yXHcrzPOrLL2pZRFHQTmt45v7NRm3pdKsDp2/yWMiqu8aXfJBH7gNU48C1K
s8VDKXtiyAMiiav4m5jL27zj2y9weiA7bdBULc88L1H1MIHd4OshXF6h+4ur8GLgNEobeo5E05Me
6cVmnqFF+jFvkkNWFd5PBjviHJwLIzJKoyDKpGDoWjrjUYiBbMlMHdxcY3AXcDpNJ7qZY5v8Iv5L
7DI4OEgMFWwsV2YB5qktbjVOmvfjXDxVzfwQOGg7J8148FvGybSET4tMQShp81NaEwlJxzvaldhD
+ZgxLOqGXa4eqeYOoZNDT1zz78qW+SWuCDGQyvJSUXuR5LMD670MFP2Rkvt1JveuMcprREqo3lzn
qpr5TNrA1cMQAmwzLGlMQQvZ1gC2VFjxqyg7yFKETpkGpy4V7QsOrDEOtjWFfWZX/tPP+a9oMpha
eep4nOvaawSuhLsh44FlR8RX6wNJ4ktCf40WEqdATGoskeSSNtHaTqNvjSFvNGGRtaLs4nOeYQRF
XIcOCeQj6UtsejWhEce4qNszwTdS1Eg3V0GfGORYLzhx1KYMz6JND3OLiiFbFLhOVT8SOfdId5Os
VUDZcPkrtRmn/NapIY+YYI7OyfJFZpbNEdMIvSnKFLmZ80NiM3qIFrzze1YBjZtBjlo/diErRek/
Az5+zayhPhSA+Zk3iY78+btz08CqNluHvnPu/ATndN1pySaZUUn3qbZpCmjsTVBANkirchsO+UI8
N6EyTg9+FL+SwOmsZ4gNRxKfLitdFGvEZOQ35GijCxyB1ZScCH/EAemaV24zXJo+tOu5ZllSMn7K
Zf1Yoy47tirUV5qYH/AVoZDuGYjs0xGTDV0VQqyx3XpLNYqXIybwg0yteK6J0koYa3jv4bAQ7jz2
6soszZseAvmKLOxbN8ufiDy7J1+FQihkLODiDDZOx1crfYjw+sBUZM0L/Si1r0jpSPfpnLdwgkrH
M/Cdrg1aqfhXzNXYNY9pNSTHQY9fSj01VxVa4/XQiSU+iCZ8CjN9HxhyJEZE6Xe6Q3YQYRPWup3l
zWAm7s6iKjrQWfAI60Uz25R8t759V5CYuxo5sUOtyHhp2vB17vPbWRbXo5U8jdzWGg+k2sRW9A1G
JVZcI+dwanrAb3LVkw+wi43e2UfoS1em5Attg/oxm1OX6HKeRKvED9SDySYNnEPupk+Mg8d8ZFDD
fL5zM/e7L8IXjLYkIhJadyqigdJ2mv2zP+YYpqeHIC0f/YYQunKMgWXnaPKshmLCtcUPVhoSzovo
VZASta0yjEVplj3pwj+SV4xNIwxeRLA8+qUktdDurnAnCITIzSM+McTHAfeo85jxHrsH4UwPI4yM
I+1WbARjFlNMByylenCB6UfcQSVNvFrW3AJ5Q+nIWdYYbNs2eEk6ZpmyCAkIR063nxBSr82Qu1MD
a90Q4RjiCH+kvTRj57RwepkVXywLFuSoYECGWgw8JBG/uhFvWy347vSBNTCyeWf0LvrWm+KY0ShG
vi3uOoupvOtcUETW8kBsJucuZuzruJbIssAaTyTZKp+Ugn9RAw6qlycY9sWmbwOb8U0QAkhyy4c4
1+vyQQ95GkHLpGsNJTBqWUTfLJNVoBXpNUFJcqNp+ro2+eguNmqc1+NDEiG1tBKuX+YG01Hi34VS
u2kjC5TvDCYEmVuE2dAxd3U6l1dBq2OUI+/4M1JQCGjMlOuuGR+iXPnPNRmPqzltHpf9HVnOMNXw
O+9AqQMrZG+1Jr2WJ2ww5Rh0xbdOVGibomGeJVwRABkbQUwz6anJ9OdiShbpbPGE0L3DpWPRoMVF
S2n2EiUNw4/pKkmY/TXE0wTHs3M0/bygP27Xlxo9m+1U1YYXSrfZCZMZEhku1KYlVMYhAHiF79Px
cPj0V0NFFkJvweWKna0ZGPopcnhrFu+OnQPLwndz3Q/cH02UcBUSToFhFxcGR0jjii4P6ksTDmfG
tJNmLLy4osWqIBKKQEamswBj/ip1wtteGB0weQYqKXT92ljWF9sMXooyeQoGd1r3yxY7TDO0MGYE
Qsqm4g1zxP6Lv5T8ZXUHOZXttA3Va5z1Q1CX5Mv0u/mbXxv4e81JfAs0FjNZguCCDdOsU8KOYVAz
GUYyVF7gG8cstF7bnDymmGNk9Mfsgzhz3g8kF5BZbiKj7mGtuVbqbnt4GGu0LbC7c9a3ZWIJBr5/
tLZQmCfnbm7YL0OfRa0b2bAJDUDCFVmiEDJGHmNiI0GB/br7v1W3fomSqPzxEj2/r27/HyxK6cP+
84L0P+rgf/6PNHp+W5LyA3+Wo/onDlSpHWnn2pZjGNS2f5SjQn1CnIHUUUFmti0kT/yr/01xdZCx
cvrA/0yJSknjFPTPelRXn4BD6dLVlYUwkUbEv1KPohz9tR41KHZRXVouJTHCWKjwvzZXaAz49ZLS
XAyiCpK7WmskcjxOMRJ8M+NkDCNRM6Wv1zAteYkrsoLcORlpsPFxoZmWeCpa88pwJ+1rRlCi2Xar
zC67ZuP0jRlkjyAwRteh3x+hiV5pmF2y+jkm7Ue7cZxAwxCUdVM0GE90e6s+/0rDDeb5ahTGOIzE
L1mhvHeilHYM7tBuvDWb3Mo2Q0aHEW/jQHCLml3e9lLl1UUbGsSFxgSNhNuJ2vJ2SprE3JhuGFzZ
SYvrTpcJpygF2jNYNwUgb9jvaUWWHdJHTllCUZ50O9Lsdc/WGgETeRJiA/d72fKrHOpi5ep9e4kh
QRALISWpY3DqYTGNIbSReoanaHR2/CALo9IaL+2dQb/FIzOqXZNIM7isumy4gxvjNnsp2sS9JkTM
BV/a5vAX+daJ7Rvazs73mSqBNnBARCmO+6VYpaEOtsBALIgLpc1SenwFwWkrGU7lfkQHM+JCyWbA
m2hp9Z2O2zzY4NDPexoBjW2vxdgKGxujwtlFe7ZOmhqGdkW/pyNt29CC+ViJqPdxrLUlpgEc++NB
2cJKV7Wh19+SRMfJUmUOmTaEPoXdEoubk/sVbKt+YjLZTELX6+bITinG1SsDmY+3E3aJ4JraWOhb
PxCSzaubjDkhY7OeM7j6vMquNDfijLsta2MgM8ydKJRkIHCnk1apESSZWCG4PqJDMXYawiamXiw0
iow2eAaMR6uSbWKPzuwRDg3/k4rX7TfzhOzoGMx2c1VZqhE7rSMjYNfTqxj3Qwu37UZncz55aZrq
/cYP+qpa43lkczdAbdLXWGrze9ue7JvAKuKvZeJihgeSbdzbpJ8Z6zhxyutZpApTF/t9rCt1fTmF
JrsCJ8L1C1YfltOqs0qsdDNtJpezBWgyLQR5SdZKGbw6oR3nu4lGg4KOFkjtROcmYXWIcT5uCLPH
SmerCUVR6ONPZNNui8+2KCo8Z2AmCPCkqM6PVplynhtTpHttlNWaR/dXdWto45G+svKBlEMtG+Fw
zRZxRnMvlh55mIlrHXkfZnIjwAeU5prbbMdY6GDMsYg/6S7mVKgLWDrWrj1QzAfCJERWKVqvoAlx
EGJHWoDkKgttnPZxILmvkMiS1Sx1+7nhmo/9mInXRMWtvYKUg9lHc/D3r8JsGNJ10IIjwpCqBIMo
yOOzi4QP2qOKCvNU4Kv5mtYVdhu3mgEmEEiL29osO/dZjI5TbZI8NKutqJkxVwTE1DtLyynwnL5L
Hyyy9nTq5QYxGG8rBFyMnM/EYANOYc9Jzbk4YVM74NQ2nGV/TKK5IqWZJKsAFt6MtWdrL2CV3dy5
MOI1t2zVc6j6zD2SVJ9R4xdaofMXlmFEW0OdNvYd/PpY++yXQ5PeKJKNYb2SX5RngJWgMxReTUiE
/zxwPjr6HKGiF4W1YhI68zLiy1a8WHM1E/9R5lbAcbBwZ+uz4iwWc62V1pq5Dzr2+19QtKl87wqj
Qq1Jtkx9OwqCsrzQ7/3owpm7IoHOGitzWpVj2Va3SWg66abu43SZcmVPGP2B95PZm/lCzZPyRteA
0QCtbpqGI07JJAVVXzdRF9JZYf72fOQ+JGi5RPM9+HFvy50iIsG9WpL2MnBzrZVM7LrKYnrMyGXN
b5Sfcgytt24y0EXwlSwPo6G3zhdCglry5pl6MxQsSkRIGOPeUcFLJni1aqppg0Wg5ySNyTol4JUi
qjXubBXoHA1pOmo9sGN1sjGHjHQ3baiK8kACjnqGa2V87Qdqu9u+t+aRObWTNxLe2XA9jexew5mA
WFQ/ZRJ5XT/2+O0T5B6PekbZDhLW76j8jIG4pFBoHZl3nTWkV6rEbbbrOOWQd67qauVJQn/GFWo9
FHZGp9/BmoMYEaupUfBXsGISuQp8a+1w9LhYj3F5chTp+KfUHwcSuGJBnpikh8eaUhrARjV4F7DC
0TuJTS0r0ugl3dCdSTLGfV8wAW5doiuiQxKnCyBh6HnLOlVFvmd0IQ0XqsMedkpdO0620S1q4IMP
ywTiBiZfKtDWL/Wvfp3mah/3whK7oOIVAv6LZRv0RUDJM7aJT6OTlCKMbzbgFjygmV9sO1+4Bi26
VPFUSP08w5+JrY0lo3qryWEMdkPK+rGucvQs+zyUVXVwkkK/Q+9D6oleCdO+1DEOS2yOpTJ3ppnO
r5nqKntlEWH+xGCOKOaayFiCo4IwIDBOJz8rcjI/PrrUAZeDnk73gjyMZJvyHMlS7TFuIK6EqwZa
MAox8Yeh5FlrWpS6xzkDVBBUVZHvaAIDmLHylI7PGJiWkrd5QiAqgy7U6s+53UptjQ8BuEiq9f1t
bMctoudK6q+EDYHzjuCfmBtNArjw8q4cJcSewLlOKVzoAhJ/kmzZePd3E+wREtTyKL/t49p+Cisk
WqvK4gRrjYsY410453xHzlgizA3wC2CWhJsRegkbwXOZ1wnAcyMjqxBt5PhtNvycOBDhmzf6WHbm
sStzbPM6Wyvb6+EaNRdsrggGccGELOTnmWLzWOG4i55Tt2qaBHGF7itSuhEeDfdjTPtkl+iF/30u
hFWAVG6Cu1Z3J/0icOYov6L3XXXfi9EZXqWv85X2oUGln6bJQknpbKtfdbKCTkI0jumu/xd7Z7Ic
x5Fu6Xe5e5eFewweseycMzEDBAhwE0aQQMxzeEyvc1d30U9RL9ZfiuoqkqWirBa9aLPayGQmkYlM
RLr/wznfSVkqHxJk2sBTirb3NnVqA6WLo0Lmd6HDSviQuUmid3T8lH9w+pipyQhY1K7LRxx4Hhke
O7cn/w8PaKE2fIdbGEXjWSYEpjTRq4LvP3b9gmERzGYv+iyLgeEmuVNte4hYpuhjHzjZS61IZruR
ea3re1UgZXgQsejaPbHB7XuQd0uzJZEUX2symtk6ZaMPsBqbMczvOGlHb8uqikzYOejy9ETKOlzp
hJh72Bn2LLGtpHamtolA+YIMALTkrQI0ZcDyUUJjfhyLlrgjsRVFTT2AMsZv62oye6/ibXR8d4Vt
Esm30IrTxCUSeIns7pIUsPQdRCHs+ii1NGqcWcK/WIZWwQtrqv66bq2FeVSObhVHrtbhSvrTDIo7
qPhfmNwtPUiTVtmU6SkimbbznCuu2XiBoNDk2HgXL/645CzzKbFCaHKRbeAa0pVbR5sni/jDbp7r
9eAp58XPfL8FXF2pcJ3h8KUQDyihyc2q/c81FETAAVXvVPBgKpFSYRXnAEDXHUkwG9obQ/xlBCNJ
Dp8pXeZpl8Rx7q6XGaW5Zg/5QTcLFPXQNNFdlo9q2lTgcIhuZc/VbQgZWF44ERt6/iC2im2qW/I6
4RtQX9l8rjsS4/VzMuagQcfacSB4dKNwV8a20ncmqEO9rzFhshVJnfaJdD32tQhKQHLSumdq50dt
8h4HlAs709hcTZiWfP+AArKONgtRG6/sE0emuCacm3UblfNDVVRAU3OkQV91rkjfZZpk1fhlQZyA
CYyg11pwVkioanPSz+IYjhRu/6hdeyVbgH1mCZlwh2QtgWQUy9heK4YOoi1L7LVx43zuk8l6S8l1
B5KTMBne4tSmVnXEYAyaf0BPq4BuI/4m7vx/sGH+/81p+sv18f9qi7/9T/ljt84f+NatsyFGAYZp
k82x52AxZXv7rVt3ADM76GDZ39K1422iI/+/y+MzBFoiTLDp5l3J7PfvzbrNLtrBpWoh5XIc23b/
reWxtH6PVPmHoh1bjuVJx1JOoH0NQdr/SSDWeoibBDzUrd+WyS7qgJ8inUAFscRwIx2oKS6Ugohr
s3+kMvL3qvA+OUwX0yS7Am3goUp5Ajd0jOb6oz17py6OLvB7b7JWHnoMPFXdHMYxAczD12k3Ibfi
W1A8ZaKLL7K0PmbIo7qCbAEbVM0GhUr+yS6As1gRcRD5chd6NXHWbB5OUyavIMp8hhWmti5eICEh
LhB5RSmnp9coBIziECC5hqoVkZ5QPDT+cEhSRuiL6Z7EzNKZaPDxiPFI3cYts618We773t1HA4EX
iVP6915amDsyp1kwN32+nWCyHKaW80N47bYLBdTE6qELq0eLLCob7OWdwtJKvlUKWtUgy5qIIVsx
Dj1Cw6h2aWgz1G294LGz6psorElnLDIs8nZ/mMmm2y2Tnb92AwxhT6ZHIAyUQ7RIa1kS8l4Q5Tem
M0xVGkhp5yT3FdMlbKUYUGRHqHAW7PJkhNDIlmgFSdhctBkTlNB/7NDRj7roV1mXPjJ1IU3LHuSd
6oyHJp3V/QADQuEH7cKXapgJE54AbgxwcREs6I1FIFG/6I+16N5sZUA4Uq6tA2Tdm4Zw6lGPdCo9
viT7ueRsWgGj/BRy5gFRY2w61XW7Kl1DnCjMV12yEoI31j5qixG3K/KApIreegYZB6Sisx4D/8by
4+u5HzbeedxbB/ewCU6BDMcDDotLzPf12unI6iCcqmXXjhJ5BlLvjESgLGLsn4bcD647JFhoy+pP
hezHV+Yl3aEU+ePQ6nvRB1xfbrrcEgA9bWlPgHJgYyGALSWeQqhL1WHEwNzH56iRqy6hvszPIq1Q
sVlgInorQ7LiAs5fiq51XXgnm20XsYAQHRpCksMzXIUiY5Nm5jW1noBKP7U+J71KzfAal2MPDJNa
bKIwWDlQLKFthvm6sNC9ZWBDDnqKh6dhnu2TE1gEB/FI7tosu69HXyBVy6NbuyxipuRsFBriUdfG
G8O3JOeJScLpkTGPTRx1a19TCRNBCSeMcHrhAf9DSB6NqFxrJ5zvGfGzEKd13wH7BCkVehFaWRQV
F9R4zZcM8PfVIBUgmYT9Osa3ITzqZg6uaEUTvqT542JLnE1SrvPe2ccknt4tk6kZ0kPaBbaaP+qz
IiSuJA+nRMg45z4PCqTRkkndxhXmfmj95sqN0E3OuinuXDW/Um+NV2fK+AkIZ7mxZJpsBV0m8Xd5
n8NLhp3urWYznuM6dHOVwFJdFaHqHg3DbtaICs+YdsuPGUqs247UWYndrvV2I2qlVdq55osgb/gw
xxM4kjZ186sJv9kdJybMDdknZu3oJX1kEyVvsrIBpVLMoSLDaDHq/MB4030Wp9NNX3q41kZd3msn
KoGnQJVzVlnQkOaUjFGyNmRxQrxMzUJcrgIL3OjxMSjPdJhOh84ndPIJVXcDKyobQLSvTLRgTilb
+DSQku3PSeRHH1td5zZ6Z6fadn6/nNX3BaDaLD4ogTiANfhUHDtvouQoKyvYSuwUT4XhzSw+w43B
ssSll88zE5KQjz6hQrxiUDHesuNevnREJ65hQpnj4ib9a9pAJ4KAHI672ZTBEUoVJ4xA+uIYBh69
bpdrOZ19qF6UQb2qFy+8akkO3C2uQeYLHHt4KiXf1I5UTYzFiM83cDPIsCkW4m5qZhroVnE82nYr
L1qDgHHg/R4t5L939jJ59xNC5Qsndse3JgDpugr0GAObgeVqAfpiXlsLIgbVROhUf66f/NSAKBfl
17mLm4PFkhaMmhXuComqxBF+sBNx2lyUUuhNwVF8DUTPf0Zgnm9F2RM+B8MMaOLoInsSaVGtFYOD
z00TzaScOvnwKR09/4a1TX9oMtkhQGKOGJNhvQ854tYIi6J1ZCRLbi/OyeIhrdgs0hw9d5yQr2fh
jtJd70lpJJpwmiXsYyTX7lsRpPLSxFn5qeesWVYYN5NNkbvNoyjBJmeD8leqCwFNm4DGmExSC9/0
Ze9P3VXYCWYABbQ+TulS+ce5YOYcVABWY2W6PbnMy57mqlpnAY4AchYLi8BKh+wydqrbqlq6yyoD
G1wPsXfB2sx8ZA60MIq0KOXD6DPSebmL5qFmqEjRzoyYjC2TOpuuFhK7Y6WfmyzuXmfGKx+Ytcwn
2yh1gVeOv90ZCZlBhoPSyXPrY4w/gu9+klWHxiIhvavr/FZExt9Vy3D23o6Prpf0h0Dhkqk18prZ
c4o7SqIzwnkc95N2+k1VcNqx7G4uM4OOI8ykJr1l0QerXMymLXxx8GOt4AlX9qd5AW8bRQvjOxvg
Jq3IRwLq53enwJ5pVFFv7Ta4E1MxPLoChmrXMZvEOSOr/oVxxEh6OTlvMMLDoZyO4E+PrT08RCT3
wneOd2FqUd/7r23ZbxHKbbJQbzJZvtLantg8M3Rz8o3Tdwp5sNzUtSZVqUiZokQJko3mrJFplb/z
IheTg/ccEVYALXwIr/jh175rnru52rDCA4xovOng1yp/G7olu6fHTJ/IFahWBlTzM2mmfGCivClm
D2Ag0KyrDNz9LtdO8tGfhuB+TnE5W8hPtpU3IkRJYgz9DBFP1BD3TkCaAUnodoKayZvKrdSCxUeq
bxhX7BhxwORurE02whqrYm+Xe+LeI9OXJB7nPhbOy8zq/tmN0pdCsPdzsb0hJhgOtTnYRM74brdz
MOAecx/Pve1DZ53HfNcXZKktcX0cmuhdYGUlE3thukPMhGUie1XGYb8pzrxdJz2A+ix2ncf2tmLu
g67GTbZ+0XxAAlkftMBS6mbhFrw+iZ61v2rm5s3ne9uPzf1UPBgycnzHewmSchvb9rU15CyeMNnp
Zd4Vjbs3wdepmu/bNmPrMAZ0Qxz6G1yaXOTjdezX14aiyyQ+sVXWcAuCCM7UkO8iIkq4W/d94wGz
s0k6NeQ2A3nSF0le7EDLsUzpMM8tC6hGPb9bHeGxyK5I4xucaaPyiLB1AeYf4MwLS4G9P3jbkir6
5A7RRibFO1HP/MfxoR5gs6+0qhuiPtWudqd3uMGPxiLrmazehdqoXnEG7V3hdpeeCwYiGWoITUNn
0E967cpr8BG5Cbpu7j7xbPUyIeF15LrBm8TUZI/MeoNHA0VVlC2wMxb33k/0Rd2ZcY3c7a5SuQ/q
yrYslvHuzJBmuAuRj91Ers96AG3WqkSutkpm56KBTrUuYg50P17DydqoGXrtVjakL55VYkik5ocZ
1RUPPNyRPo4uc42oRaTLPrCS9x4S+QbZh8fENRVgWyt/rUFBekRUMccsveUjCk5/jdXGXNUMScjb
og9hI3GBysc/oA/UF+5QsE/A9Fx9HCHPAYEuxqPLdPzEjw79Whv7WDHi2bcYzlld4US2Qhi7Qx7o
G8OyaQ1Bujq1aoZipyax8hEgrurGFghRKmcPWqw65//eaKuyDh7T41sZiOEKQ/Lw1hrTgEhz42eH
622nemshtS9iseaj47+shMWdVk7zh5DlYL1VA3qAOiCEXmctGeyePnPZQoaZ8QQHaxz8Uzdnztpp
KUaZn+NY8DBivY1ASwk1YDEXNsttszSZhXatlNcVi6QtUFh4p34ooSPDta8bLIX9aKmPRi3Zpcq9
9BYzQbVhus4YCOfDtif3fVW7c3qnq1RDcMjFM0eA/8lkmXtBuAzZkRrXkt/z8YzKhvc5Z59DmxLY
K0R5cHQjDhFCp5Xbfy2i8uADb1ybWj75NVqQONlqtZ+X5GOVeCd/eQ/HZm376h0u7MhyriGNV9Vb
bYAC9CEk1egqVBzE2TRCJgn3PuqCTPgf+mJ4o9rujpVE+KWd8aV1wmTXpv1NnN3OEl2fRz01VBh1
mvj8NZ2zdNOyUti341CuQ3/xj0AkWzK6uFeHMRtuPHNW3yxoM/rmNu+RP6BdXvKt10ZkbNVT9AyC
rMfEhsxtQBAJ+dW9bYkW5vXZSlhoHTZpXIkPAyzJkIvBi75aCRJZg5YS5jBRQFThIIFbr9BbGy7p
HYsP7yYRwwd4zkjC0AxJh0Wo3bwY5VSY5Nn6rsO8aV4NONwtkstiXbF5fO5AfZ7VlWG5r7uJFMiO
qU4vi/ENQTP9c1mHPAfz2F06gp8tQ+R7JeqUTOAsqp7qTOeXqqkeMyvF8ZI1pEBKkYkzWL275E7k
sogq/wSBl/5PAvL2VmD9aMxnR7OBiBorIhrdsT5jTbAkZ7Xd7xuJxqzwLQLEmtF/n4BZ73wDE4u3
5SWHTBfdvtVjsCU9J92DfGgvSwRCq8mtzZ5NXXnUfVw9CfpbwI+VfpgQpsBOH4ZDNvTDvg/6epeC
6z0gidavYu4jhClWe68Ip4UD78gLHNdxexrcIodLXaZH2aX2IZvr5tiM3rM9qD0h8Xxslt3pDSsX
zDsM6rZNkI7PQ+VV97BtCY8uELXT2HQdTEVpBB3zsHyGt8r0u820fR2nBfW5jbXQdbLhY8dJwX6w
qylTBoaJ4dlQU7AC3iUeUgXBSo6KJfFJ0T6LolgLtfgO84/GI2iOb6h8AejFZr4iX5wVFqPcdasc
m6YMG9JjwRUHcyE3p9gvrK/EFhQoHXsTnNgb6oticQnRCttIXA+QlLdhy0h826ZeeCqm/Mqbdf2m
mvzNIXt+tbSujVcqhWxHms4VrM7h1LVlCjBFMZcmKn3YJG4170rVig+Bk6fvEED0mu36si9Dn3ic
ipjoDvT5XZkbdaGsjg1XZJnHVDlMEY3roYaL04GvedG5dLiZha6oGdhGETfvvRRyIQbUH8v0zgsp
K1bgrrdMjgaKbKbllG0jMSyhO15UCKkO9mCPn2oLeAPThTljLaym/lOs6rcMkN9tM9rQupygucJj
kG2niBoEBj97tRLbAA9CPF7BHpo3wTx/VtECJDq8jRJI38xtLiCXg0oy+j9Tzz/SppX7S5XS9efi
b//79ce55+9/5NvkU7m/KTxWDDIDhM5YYP6uU5LyN7QCzL4xpeLcs5x/TD6F9BAjORaQdxurlGbU
+PfRp1BnoVLg2D5uG0gfTFP/LaHSDzIlX7r4ZlwKBAQw4Oh8/bNtBnifpCIh73Zo5V3Hc9ZJt9p6
ma9234m3/gSf5KkfsSG8lqeBkkhl257jKweF1Q8u3K5pJdxUunYrh6AjDPFGo8VLswicxLovQ0x3
kDLInHeMd65XmdV4E7mjRVh+rolruwbxgkSHELqjX7jY3B3q5pSdFBIe9QaTFHNKPX2EXGqfOtOJ
28SonkFuoG4zVIEv9hz5D5VfXccShRUy/2DbucPb3OKipRG2vyTIbNZ+GD0DAoWM7NU2H4yDE3QF
bn1m3ACPF4/J4A03XdGDzW36t9AOM+JDXP3quzHw3eBs3uhEt3Km9JQTI7DGYDNU60UXAdT81mHd
b2jYfcT0HocyAM+2tjfznDQPKDLmdMMCJoBSNIfYeryij94WStNpY08RGbYKc01mu70FApk4HdH2
D+h6RCY5eyKRWw9B7Nmx9A9VkVQgqWzjOrCQLRQNxGENVPx6PCGKEeMzTHGOx3hMI8Sxo7bdmzaw
g9sBFN8XNMKaU5xbgW2MVdqfgfjLacuhh74GEXqMEblnrALEWbwAYfPuFvbZX41XJffSzAHZFmEy
OEQGdAMV5Uj+Wr80XnDM68IlqxtdORjjkUSQk4uAgh0OQnXW5OlyHpFYE/xlRp472XohcNOheyQD
EH74SEKJd3IWTDgsvy0uTQdtWA3YhfCG1Syt5KOqurRHR5KhcAcIy+MGMkgHpwoWibdiqZ1lZ+Q1
aRhRAYObcjQQbD1bMFgrYOEuiUENYCVtarGsxZyie8uWtnxyvWrud7yH/kNquSOurwCvJlBr4737
k8+sf8FGxKv1IzI+iWwVuhXMH6xZi/ZCYrAxQFCRWXG0RkBjf+zSIaY3lmgZVqYoxdsQdqgB2yRX
X/0aV+w+QB6CB1lT22QqiJm0Q+MnezoA009T2rKLB8KK6kQ7aPXtAQEzJuLzk1vZqvqSsiu+ASbb
tJu086dmpxmFo9EeKxKTbWALX5fMY4g+6DCrmAdpONhjlhvW3a3TDLuhDSg37rp+nDkXOJTmunsD
fsUkxerj8cXJhWKsT/97oknPFkzKcdAgNvDOuVkiJyW3FLDXT407k+2i+7747LHthfiCGHGT23Ii
MVoOfDhFYJPATAYTI3mf6/McpJLATmxDEHC2m/pfeCagVdfMhPhw8yHjFNEpuGXw9vNrG4vY2fYq
U/kuJdEy2WbG5zTh8SleMJiKB4DfiFNGx3duFunMJNWgxffXTjotah9UPDMrQmfGO3jingYu7hXJ
qkcWRA4lzqMn+IDmsSvJgzwyd2OswAmGWrzT0GPwJ7nJgXkoHV41Wd3bOQyNOVeSmG1ZEm92oG73
GlR2Dvh32xpUemuB//iq7a4F5F8NzMPjik0HwhghbiNyPp6tKTTRs50G9tcJdeIXUn/ze9LyCntT
jUQhrJlWJIywSHSSDFCLyNk1rh0L7FJUWYsq0m1DLN8teqkFT37NRnQr3SJZDpWJ2nsZqLPA4kzH
YWiLXC6zCwhoaXEOzoEjVU+EFyL4g5eR2/GWOXllbiyHFmYVEL+oV0MZgrrzbWr5Xcuav9qqsYkt
4tIGrU4M45h9NbbkoRji5Jx03bsVmeJpqp5N7iubLioY9tHkzBaLqvL8RVKOFV3O4KRpbQCPetul
tEAFLMpqxAdlt9EXRDTkd8FciP3VeeZ7kSUFuLAqssdnP2G0dJBZO/iryWfyuk6UYLY5FkXnf+wy
dyZiie7kEqQj50DMDwuTwcqZ2LZMNdcoZuf+Kg/cIoIHHrn9m9/KklHEUC7TaxUqrN8ZZGWXqBpJ
1tR9QCyDf9dVrlgQjKOBmZEhDb7tbue8tsaHAMtYcj2XaBN4tnRID1wWnQJI7oZxOdRrH4ZXdhYJ
VMLem3ZOR+AnkxRHxnkV/ZXlDTWjY/7+8BAnIoPih0eVtzQ5OfJXVjJRaL+nIquLQ297gPZRqw+C
aQV2tlnvKlp2qADpXKLTK4ShCN0QgxZyIlm66R5Rx84dPoeMdIAnPc9px+Ecpc193TiIchglqQUu
n0vPHzIpz7ejDWx7k/b0pqxusiIBhYCa8UBGjqNvRZ/mZ/GkqrhDuWjNcyGJW9lbJWU9cQtpJpHl
JWgL5kZbwdqD3FImqwLslXOfdXw7DkhPjD6KvAgkaT9zhmnIHkkI/Dh3HsE2JHu6MPPOKtz0yzL0
qv9QG4yDV3Ohp+LKdWtJDGbhzCAQppG8n8u64xe6JwKyYMiRIeLZBJYzIAZBYVnw03ftsiWPabwZ
xxnhT+wTdXnF+TuOEN2tIt0A6i3cuzGz7Ev2Uol7MS7AhjYdoj9mfDNzw/ssCARKkTj0vtTSiWbc
gUFqtkmXl4xwly42t2a21auLLca8t3MTxp8dRxbmCvdtE11WHlkEx4wMG2YQ7DAIBhw5Ri29msu5
8fY8KhPsGWIXWogAWPSB3gD0/Tq5hYOHFiVJkCbFtScE5QJVClof3IhBerbHuQeT17FZp0WXYwKd
8ewqm4laOKVUHKEbHRjMf0iVV76MGVP/VVgwDaFHT7BNxCTdqGV6dysr37KUZCfI08lYs4RiItHj
gU6fyhvGh/FOmUbVONBczlxRO9thGJsjjvF8P1koJcuwcTe6n5l7DtXyBAOQ+YWBMr3xe5xqquuZ
mbs9A2J0ruKqlKi6WzWRWg7TfhP47jWIN9obrQ941cZLKbtxN3T6az1nw4HoMZg2ONqgU4YYbxHB
7NJ++roY0e8Js1QrExK0R5yB+dik2LOCiSxRzL+SoYSTPpdjHL5MWUHUOO819ja4ZlA5d4S1svgk
joLtJWCGlcjJhoyQ9u08aImQ/1gPwsoAecfGiQe6tmzafkPUSOgE+c7Si/gShN4rj0l3OzlSrO1e
47VuHcPaiPnipAR+28nPWya0ZrmdqzzbcPLVp4Zh7166vfgSOc6lHxOW1YisgBdpi5vQUzFTrSY7
AQBuH2D8ku+GwkWwLrGQofld/G5KAomo5vCqWCU8fcLr3Ot+agXelvwpa9EvjRP+lrEbkceFjL41
Oo1j07KjPnPzHupwmq9CyYay79P2SMocxU9heZsUQeMutgJEw0BpSHAI6dRJ0ORmc9hYebmVXMpe
PUxMI9kpxPUGES65uKIut02HpQuNevTMl7fd6Mj0L5YqrXWCefZqat36vcRFdMcwQa9qbHkr/B23
cVA+qrq0aLGFOOR9+O7MbnEYgwR1EGgm/ma2cX5bmb1OrPkJHSjLjzhwPhHPkq8G1gjHkq0r9buV
YxXyF77UGMR877MJQn1rT1zrOuigZ3Jx7ms5PiH9K15gq3B/ZKgD84nMOZYX1dcmwJVnExB4Ukue
H8s4fwga+P2YPKkA2Rwh0Gaqs01Rb+h1RyLoiOvJewySpk8As8TVm6xKL90yXWpxgqrkWDkAx5Vx
q2DjR6OFsTsj3Why7GQT1KI3G3wsWcbXLu3fFqSdm7LsBItxylMYG88ERGt6HICngmHl0e0DTLO9
PVp4MWcDwj8eom+Mo/9InP4LNuN3Xe2ZwvEHXYM2H7rGTfG3//7ejvT7//6t0XeD384EbqWR3zO+
kef0+W8SJxfd0h+SJuX9RkOvgkCe1VBgov7R19Pyey5qJktJxEhnjdS/09Z7P4L/tK0By/s+iRBw
sS1ojGd70nfEq6TXSVpAXthI4dPEBvAxs52IEsveBOxhbykeBVC6wR8aQqxJkVplZvINwE748Hyj
Wrteicmu32sKBpZT5I9cp6oaEN0yPOKfcUfv2BtJjC5jV/eLf24TVnY0AG0IAz+rL9ysoEq3ZeA+
iHIYnqy54RxI6oquTbcKKoET1OjXMZlgvuwFFCjAz2ZFdUeKUIf2C7LUEqFbcKpagT8ieTe/SJcq
VquJyvmloE6gV5la+6w8QJ1Btiozhp3LWjPf9r2szI6kdJcO009DRuKuc/Ye18tyau0WL4Yzd7g0
g3rhJl3cPMl2XZYk9oegyoYLJNsxcauRnfLvU+prMIEzW/4+alxJk2PItSwqJtfISRpx0pSIeMDH
2H4gSqyu1pg5FzSl5N5/98T9yRxF8vh8B1jkVwvDGzgQ2B4gBi6KtR9/tXkokWmmWA/HMKjLw2CE
C/SDOpco5DD37lK06RvyrYtNr2LyjjqL6xEDvgdOYNT+gb+4vP31z/QjX03bvmSC5MOF0Wc8DPql
H38ktMH418mx3RQms6+lIJW2Yhx+SLm4TgS0+381S/rpI+D1AiIlHF5UAaX5HcH23dM9hgyH1ILN
HxvMsjN9m7yEyGeROFTdF6nSdv/r9/eTmY/3x5cIqCW6d77btn3+lXz3elBAmIcFjo8bnLeWkYlz
YlEBWjsJ8794a+ch2HdKxG8vxTGiGPI4fJicEN+/VEeeI0kOpEYyevDpn6fqSzLWi/NtXvsvYeb/
9DIcPwRr8U9FcgDShB9fBrVclZJKozcRA8ctomYuzAilyq8/N/UTnl/DBVMuMxXsloqX4wn58XWy
cUKdtozOug/Dbgi23uQCWZTRaM+nwYYT+mhUbjFid4QU+1Kr5B2zEsuwEDWOH67L+KwdgZfuDpxC
MXmVN9OIYY/CA2bdS4qqoAZsUlFUrFKvViGpxAVsunRkfo5EvsLGn3pNcRVEthgOZlq8jw7eHMIF
e8MDlHFItnRmjkslVra4sNdL7xr6U2Kni5dYOg03eIyZDX9fNkUcd6p02xRZhZ0/QDXnjOgHgmrJ
gVJ1sE+IknTuStEM8boYCcEYqKlju9gs7LbbC9aCNqID1F+CsrQbOIApjbDHs4C1cCmfYz7FBAIy
86C6i9Kdox3RXOzQZOkNxbVcilJuerbHWPiAt+nwwpz9/vwdRWYxnpN9uhuQCRF07w3jHF6i6feS
rdtABySD06q9R68IhwFbep+6r23WlTkUwq5uENZ3XYkepgyfCzYh0FYWbOjPuJf8L0tq5XduliUT
MeCNTPrbpcxE+lQEcdre2VALhw9n31d68JG6JFcLNBUgz3lZAGVjBuElzSYllELuHOI9DSzgs5gF
v2uaPRGq6KT3DftH1qw2w4TrxZRCXSzpZOZXl4hefpTeb4IbKrmQkKrCb2Oq/IFOl6DKBM9R4riv
c5bnV6QNzTjghho7RUtwcf01RN+XYhTv6UgPrpgDe7V4svOI4C3wpT8Kw96blaBNoBoTGz/fVfCf
HDiwdtE/0r1VzsOwsI9+Ijs9KrcdCYTTfiQSaWHIx/jnBqdAGYkVKbl5+OwMDP1PUjskIHsikuUn
fhcxiAxgiVpGm0a7g2IrAzGpp9KciuYL5BY9jih2ujFbl36QsIAj0kIQB59ItdEDFyhyO8EmXoxZ
tMkSZygvcjvEHRmwZZ/ZMpITfGqDRu+7eLS9fe1U4GXqyeRE2PHLxSM7GDqoXghbszH1RUo41xKX
O5zrRh3qIKteZsUzuVlMxozd9GzpN9YIa2WVd1EYEjRmUK0yyK3ht45t2J/83hmibU5kc7B1LMEm
2wv9+dGfw+iSniPH+Ga7zKhy3irkPb+TeJJGpz0uqYa0FLdTB3oO71u7JoJbITlSLNT3E9AcxnMB
1l5WrDFTFcbwTIZsByfQzvLlMB/YhbkXaZ+A4iqhk3xKKo2IOG5bHW2EUilNYJMAkfdYg2PMYAdn
nRS7EGJltWB26mM5vsLVFUQ3A1g090Mc04sREgwNai3pxa9BG+ma86gmcZjEtOiDM/B+1xFklHbv
c88QriUNVf5yNTttTThutwQ2GfUkaPHL5SfPNa9jmLdCfFrK6wl5HQvSqU1UcJi4NziBnCVqEVQY
HCJRc2ps1ajCbEyZ59CSGWh1G6GXunDOMr1Q/lHF/8sr4KdL7UxfozzkwpHcNRapTz8ezXQ3bcQA
D/dRZILreJKwSSarwPnXjn+RhfMTcZtrgNdCNcxNwBVKefvTNUCdBqLG1QyO26HcsavE+uWPUBtU
5T7Bhk3ua7vGQeSr6Dr0hQXEBC18m6GU+vWN9FOlcv5B2Kqdy3OUwJC/f3rTzFU6mnDs0cohZfjA
IR69Mk5lOZqElia1hk2y961d+pcf9E93rWNLLljpWi5FEh7mM3Tg+ys9DUtJ0qQzsrEY6RExmq3O
brvtr9/ZP78K5Zft2Q7Fikv1/1ONAhsZh+gAMrQaB2cbMcnbD4G1/MWN/ievovwzPJ3bnGrP/qlu
aCoqirxI5k0Z99Zd2znqOIpOf/n1e5F/8jKahRMJR1RBHllkP31kZQGug2nvJkZBTHPie1noXLet
3WRbU+ugfsL7PC5HJld1QkRVpD71nODBZcmurb9sMteSpFtNlr+WvTfzeKcY1x9//VOyuv2+VENx
xkdAq3YmRijkbT89S3YHxKHJ83RjGrgqLnQ4FFK53AXk8+5HP5o26ASTbw/Tf3rv/+Jb+d3n/0+9
94P52/98+WnPfv4Tf+zZnd8k3hD22Ijf0Mr6PJjf2m9p/UaXwFfQxUbEQt3hWfujHfeC384FPUhq
DgXW04oj8g8ciOv+ZiOyBVfqUh77rNv/nXb8x26cXoUfgKwBCOA+5yyn7o+Ps2GHUgYjVHRRTzPY
eKPv8kx3G7+i4sqEl35Nmz7edZaLhOq7D+lP2sUfT/lvL02LJGmUfn9afzp5VRE1QYcSaq3x8q8K
5dRXydAlmBpl+Red6Z+/lMtvwefD5AP98V1ir4olLCxo/3A0N0U2QYFq6ga0Mlmyv35XP54P395V
QBigB5BU0nX8JFuQFHWt3fGuZBI7p9GgdnEaZ/6L1Lgfv+B/vIoNuZTqHzDvWbvx/cFtCqQ1Yf1/
ODuvHbmNbQ0/EQHmcNskuycqy7J8Q8iyzJwzn/58Nd7n7CGbp4nxhrchQDBWV7HCqrX+gKQwSH+H
HsscnIcZYFLfF/V9U0R5ecJ/fVQO7ovdsIA+dFNVdJ0Vuwlbq7iLJzX8FqlrCxCnTXGPWX15HnJA
mCVGzVj1IkJxe0r3vp7Dh1N4XIvjfbNQnGys6K4TNe6QfAxlNPjrPi7uKt4IB5ew+Dr/feO+zKsq
k21xXSnszO0ljLhBPCu5qbvIn0c5GAe8nZIlrT+aTTqRE8SDRysG+0Go2s9B1Wr+7aHurB7WjDgK
VIZrCO2g198Vs11M4zO+6zA1yaMKaNR020brjIM462Tjn3GquOJh+qJyMRubOIPcT06YJCiqLdly
D4IFw3bbbJ8qXrVeU0b23e1x7XxCFVwNArgK5SFEd9fjsqUppc9m6TCMFaTOwxEK8Qxe2uiW5GAD
7oYS7EvMdUzc97R1qAyEo1YBwnGnsf6ZNZV14RnTfYyMVD2ItLdYaB3oyD3BH+GDrSMFQ+K0jQGR
Q5ttMLIonWCOnYfKM9XP9ks+yQCisW+OfpPTAHfZgQz29qzubEcepgpOsxRoTUxj1j8AioGSSCql
y6hSwQcGQkvdiuZ7pIKmr1WElaZk4op2O+jOjcEKVUzh4kSS7mzOgBLM8RSqzC86M/SIw5JyAr3l
M8eN9JBWUk/H2DHOuN03f9+OvPdlNWTlFdBqXKdbIWUAEFPfZbbuqgU8+EzpjQskdzp1tSMdzOzu
IB1ZA3kG8ELfrlelLanjKpiDdaYDHLuGPzuZk/Jn1Q7mM2ot6nuZ/vlvSMzqRxfIzig5fDR8IVCs
Fg4564+Ke3wSypWhU2BKsjvaMAnGVQ5CcHSsDnbl5vHzcgyQl1O2JS+X6epvtmWLSyKGq8QKGxtM
fY1NgwWkxac7hfjNnCFcEqsXXN7Nz1peyr6SWH9h4lkenLqKiLM5dkHecZchf4YRhr7J3alvDgOi
GLobaZSYoiD6OliF48cRmIKlguySRHDkdCeB9ZXDHurlX7eX1s55SHLGhIgnBEe/+CivyqhdXyyh
HOm62xYdnXrJSB+1FACJCTvsnFL6efuVRiME+TVZpIaasxkwBojOoFNycLsS9JMcA7OTDWAuoSzZ
B0t555Si8cN2tYyXVG8zNISfGhkvCHzuggx8l4XY1Qn1ovGzOfbNPRU+rPesofplVWP2vhkOLaV2
1jPvEJpPAlyJ5dlmPdOJLSIly3TXDCGKD2TIyICZzYNBge7tQ+X1TEaMaLvGuhVT8eorVlU3FDJ4
KwR4DPl9pdXyOQw1EPMNqGbw8SpoGEQtU72zUeoBd3R7EYmTb7OKX4c3N7upahbI7bOkcWOLJRui
XV0LytjtKOtD/yVHp82ikAppeH3ydF8PUjZnISeqVX6BOh4iZLLyaLQzNdepmc+ZsSTnIDXTA2Oy
9Uf8T1CNz0day5WzLcproE/DUeGWs5G1uKDlFd6lQi88sxL5YGus1+tLKEy08amBSAg02d5cajLY
IaQ/+86XK7BXKKOF52VRf6SQo8/w8JVHenOlZ/Z9iF9RdGQcvDO7trjdFDhYvLHEM+71EgKLBIQ+
0zs/MJSO40jI0qlm+wCxC0nrbFT8xmi1D2/+pHREMZ8QD3feDZshQ8SUZlVJGh8x4vw+K8bMl1s9
8SmSpH9bdpJ+pFA4HnzS9RX3Ms8OFS/uONyJBWx7PdIAzRE7TavGl2pjOaUxyuBxNUMcrxeLHoZV
oqMVopEaLniJ3R7v+rT9JzTbk+4viRNil+KnvdqnfQDAHTe0xgdCHLmUfsOnrnIcVx4sxVfrRT64
X/aGqig8/jCCANQuOumv41lRB7pPHRtfkXvkoOLQerAMiE7VZJpPWZnVMN40qflUpUhA/4uh0hkV
JhMkv+Lx/zp0Fkm5FdCJ8AE3J49WAQ4NUND0W8+P8FE6OJrabQ9WPOFZScLYwhE+h87mDATDaRZF
qDd+VWnOuchNA6h6tCin0Fiqr6Vl1gCgVUuOketzol8RZf0PScCVrgXa7CvDSHfn9hRssox/Prco
bGqgClSDcsd6DlJpyuJlaRtw4ONX9pd9hg3YemFidBgHqAgONar5lISa5tsy5kqQi7UzWN7+4OTc
OcREt0+m1AkkmOx1/TssUOno8+itP/V6SuR5QRIKNywFaPjB5lpfBf8M2ZBZ3dx5MlnF5rNLTiFH
45B0fh5azrMO9PCCyGb3++2Z3dtHBqVVDBtRauIZsh6QwlUXzSYUVqdRcByKgXZl8qx8Bfjde5Nc
JG/LTf8zLANuB+cUTXVTXQcERFSDY6o7f0JT7tyjiPmAG+t4PwL/vrx9bMBN+J9to56yXce1hhRT
0vOxMuh2PmhiJEGLDsQFLQEvnLv6fDve3uKgfU0JnuHJIFTWQ2ubOR9LzWz9uhnGMxIj3V1lOrD9
VAC7t0PtHUekfabOi5j18dKZfnX86ZNM9SSKOr8rTdVrDVwmytZO32c63mApCbuLnC3OUN0E8Pp2
6Jd63n9zlH++oEl6xLuff2h5rIe5VLaFuGncQtc27fvWWXR/ivF4n62hQ3VO6r/Adwt+znHU3oHW
duS7LgR9IiEtAJEsyIL3XSS3bg4Jw3400a0roZ5Ewb2udOhfZYhtHOyknXSARxhoEpzhsa/bGuQh
IBLUqgPZciyQF3Ls6WkCffLBQYT2fRl3ER4zKWD7uJ3p3gAXOjq8xJJeT5gjQ7/AUdgAGcViXE9Y
ZiS4Q6kBh1cEITOLUA/xBzypQy+WSlNxo6VFzEgKWudHBbHSa3vsCE7wUOyLkxXN18RYtN8OPuL6
uSQ+ogPQgvYDST0Jw8uB+3oBVRWtBAsmKzJ/3dmKehsAotU9yAGcWzVukOOPxzx0IR3YH0FoBB8i
AFbfb/+K61XMj0AaizoLuT1/Xk/MoAN3dUqMgHBarRGhSh1XAGIuattLDzVgrTu05xEempviYKtu
nov/jJ83k5DRpr9BprYOvVBPgfMsEdqhU1YZmExyccnahT599beF/N19a44hQolBFfkaTcz3SiyP
X29PwPWJ4bwA4mTNNAyNKuz6V0TwG5aymEtfkypwjpmqsGOV5L01l/NBArMfiqPUAaIH826zCNnN
ZdkFhEoXvfuzQZAQm/umhdWBmPDBhtv7rvgjk37TE1Asa5MsjUA1tUQbKt+QVYizM054nWtK6khd
0NF+2nFToCTVYv6k1g7A5NuTuvttuTc5ih2wRiSH61mdAITPqRNVPi1W9RGpHtuN5VB2W7RTfBkb
kEenqRI3nJGiKCDQPuiFclDhEstns+UpNZMR0xkWV+smT0gCo7Y6Nav8pLeLd2El2LJLZIL7MOTy
DjnntyeJDik4XR3RIKUVs8nZUPeiRahLqB/Cbb+Lawkb+HYyhLDPtDzGoTKVB9Ms1uZmiORBsCrF
uapeqcoFWmXBz3Jyf6DW5PVc38/oF1lU7drgMQHVcBpgo/2LfauyoCg4E5cX3ubyGcoqsdUBRheE
q+CCU1n6PGlteJ4Mp/koGb31QCs0U7wxHDATKrv0nQmb66/bK2xnL3HvAfyicEtTYVvqaW0VHZ+w
Q5ZZH5Q/IXmhtwtJ46waTfP1dqidhcRtTSuIJhuFxJde8qtzepEVai9SU/tD2oe/WhXV7iLA10Pr
5MYz8LypDz7r3u4RGSevHFHy0bbGiRADynBGFt+nIjyAu667IPegrX0BdRmgiZDpwx81JypUCkpC
l9YwUXXRwgAOze2h78wyxB4Lr20Sbc1wNnuIvxkgJcS1zwnuIDvm4N0M4k7xtKCm1Hg72M5qZqho
shgAL2UupPWZsdjaUJf9UKM40xnPfZ5rHxZzNO4gwHzkCkAeQorlu9sxrzN82rmglzE6YtfCH17H
BMmrjIjV1n6Y1sqHESY7bBAt/3k7ys5hTJWHGOKRTsV7M7Kk5JcbM8yX3mk0d+609CFIY0QLBJUO
zVz+7gQYLasuix0l/2L5kgxzQtCLQvRjM8RCM5vImCyyby1on/IqHpAGHoLJLfRJuZhRCX/v9nB3
Ngy5hGhpUnlnBW+H2w1W2WgBZSYrRzlyxlLgZKfIZw2ZaX0cyqG43A64s0zZlnAJAYFS5dc3t002
yJCpZiqBlRVP93nq2O+6cSk+Vbph/3471N7YxAOYa4U1yryuF4xWtUolpRaJpFagT4hoGeSjXHrE
SC0/hWZZHOQM4tLYHPF4WILDRj6U0tK2O8V3goVqZ62vJmhgJzqbgmfpDFhcg0iEssb41ChNySXT
CQuvebYOqlr7PwDHS/rUYg1tBmwMVsQlxg/AbLL4A4GRHo0TXjR2gZpMhbr8yZjI3PvCKn9PGvXb
26fbphiCfiuNThKK9XQnfZbIY9+2PinGgr4RAs2ntqJBPQzq9MBhnx8spevKi+hwauxRSj38wd7c
4lZOrc3AqAcWT4p9VyqylGlSPFmavhRJod0PUT+58wJccpLy5Le5x8MumZwKApU9vL89/KvjiR9D
d9eiVquDL9nWouV0rHtH7xwvrsfuuZmQbp/tQD+/PQoPRo5A7QWHvjnlAyct5hQdPg8S5gKzDb28
emiO2lRXmxTPVO5QwRkR5JTtXVIyRnUJVdWbADa4+dzk9xAuEDjFf+nu9oCuQyEFTC2FSwTgDaK7
61VThRbHGvA8r3FCmIfsDFCjrYUwPOoKbw5FpgfsT+TaQk14HcqZ8o7i26x6NVajWDZIMbI5WhLi
AT/hBZX4t8OJ9b46Dijb0wES3VNTJ/vaPNeQ2bJ5FOoaFEzzTwmgtW+AmD03WDCcqnyUDibyavMT
iUaaeLdTTOEEWo9OSedQW6wJkHCADFNcmPW7JMFaXR6NAUOwFseY2kEtNWij5W5oGkk/2o4iwmbA
gFTQZ7ZRvSXDFTvkVfIFPrYyYr1XvYEDFpM9JUBSxwom/RtcaDTOcnDU3/Rk0WmK5bVwkKmTmYR4
UpCd0tIGV4HbX0BcXlc/iEeVIlvgwChErn/QWCGErmTQ5PGl0f+wK1irDZSdD3iTfJpxF/kMnqT7
BdrVOFhpO5+eNBSFF8Gloly4OZjy1kQhqKYllZXx/DBmmukhGNU9JqYmnZOlNQ/OnusslCPfYf/Q
UgVgRnNhPVLTQgCyk/QFyDZavBcITaQOOLuze7OsR9CgNSoemBOcedidIfaLFwd+MJr3Rmwd3AM7
O5rfAhpEE8wVcsT1b5kVdCULzmZPhUd+X9YWZGB5dnz2d3fwgffGbRCE7hWdK8oimy8MHVdpQhm7
eY0WnZ/Y0eCPgrA1D3pxzh1KeoM0FP6yALbF5QluxIx18O1VtvOxyUkd3jcCoXU194OE+u5QaLPX
W0p9X0LJ8tQAJ5cK71N/7LPw4FzZ2ehUE4VtmQFSggx8Pb9VZXXtUhqyl/PwAD0Q1c+KBOustdEN
mdIiH/00d4rPgEXQjAuC0D6i8uyMGOSCSHSoSlOh09a/IIG5P8kLy5uqWPqgyh0kvKBdvhaTuvxC
x6X8D9D1/0VN72xkk4cG5QlqMaitbZb3mKvp7OB4AN1KHqOHNNSiBy2XUHyWTKNGTIwMsEb1F5M1
IHJBf1SF35lyHhzcHegz4TInXM1fn2xRYgAVsCPQPTbdXjlbULiemwxyhdlXxikwrOZzBuHoUiMl
7GZz9C9uSVILGGA8CsAWbCcAHbIGYGKzeOPYq6ekR/6mVMIJzc1oPHja7WRVOnRUyBN0G7j9t1kk
FisZMiC27k09chjYUC+aP7L2oZ4jeRrix/W9LbTGsyPJvkszJ0N6QFKMd3NjNd5odNHz7f11/fG5
zDRqjrAyyBNezoBX18pMiU8ZaON5hh5Wz7gNT3BUED7voTE9wH+usHhohgv16aOpuE7pqEdR8OUK
p5Omb+uNqUY2PTmTgV8THuwWBrUPElvyACp7vZtIfgTqWKwumAGbMyyeaW9XsJbwZtHVz3ZYqxeI
2tgJaDW2uikHyMGpeX1AE45kVRHgGwMWxHo1S1EL2FlDmmBYkBFAagu1Hq1F7rpaqvPtb7cbiooe
kmIWImDbu2DM8J2yswIXgww2nd1jbYQ6teXaE6alt0PtTiN5BwcSbFgyyvWooM+g2BUFhlemCHT0
SXiOtUzzBzvANBax74Nwe6uSrA4kMA0zUStYh5NVKAcIJpnccnX1BTxwdmbrVm6ntsmnasFKBN+8
4FKaKPP/i4FaVLjYmipv9s35j4laVmjDyJzGSuMOlZYCvIzk56JroZal0lFDZndiacnIGuyV64a6
YpcBMg+K6Tm0N+8sc8y/OKHBiw423r0ZV81ft8d3fdhSThObHWgPinj65rClpVIXTkk8Db/Msyrg
RNFsNE9wMPVz6CCTI/WV6dqNk96nWJZfboffGy7NT8FQpSBtqJvtiN5ormGbw4etZucuCJCEnvGU
RK/D0R+WKTzqkYvPtU5SdWE5YqsmLBoQOJt1W80jLowDRh9mmgfuxAWUnbAQDR9H1C085CWsc2iG
R6nxblRecSbVQPry2zKXBkEtM+zS9IBd6g8QYks3SsieKih7d7M01Jex6o5k//a+LDwhgczg0acK
xYPX1yjGEppTj4XhtTY2gm6v4GzWAkwRGr+D+XcqY+rjykqcgpCJ0fhA6jf68vavCwyQCinXKHO5
ySS6aB4XDEwNTw4646GctMFfMDjwEHjrvL7HvuHt8ShB8SDjHqEGvjkmUGjO8MyIKQyr2vwTGSHl
DOaz/I4aWa2h7lGmf94OuHPiUvECLCDKA+YVmTvN5ApzR03zxlbRuBnn+GyQ8/qh1f+8HWlno1Al
gM7GRsF7194s3KRL80wpF8vDufYpaYsfCH3FfozWhJvU5lELfycawGtg16Ql4G2UTc5Zppk0LbGM
D0uPhkWvUY1AvVrx6nRqPJyZh4Os4zoeRxAEQcD6omTgbOI1SDPlpoQRJgoZ2dnihnZHJGfcPEkQ
64E1fZAFvDBi1ucAiiH0vui6Uz20tszAKhvsRZN5LTTFrP7EqcD+aS9t/jEfB/mdvGj6H3lWDR+i
KAnv46qv00tgORGOo/H4xENApr8gDK/twP5GBstT9/bXFl9z+/N43ghREjJxvsR67zqaRFscSXoP
ESXzjp1Z4ZWTjfe3o+zNOjtF5/DnJifhX0dpy2GCkDEj3Z6MJcLOZXxv5dYXNBvb+07qDlbw9SFI
J44bxgE4pAAcEr/mVWaJe9BE6tgGXjq1iF5nkuM6QYmlOnK7OFtYuQ9X6whNer1BqQaROPCVueHY
Peugupa0CQZmITzpTHYh8UdY3CLZR57x5i4NuR1pMzkKcDhRY1uHKgdnAUHa8jDOoumhQ67qhN9q
6S8ZSmHpKNePS4ms1e1PuDM+g8chxw8MCQELXgdNJnQ+5AadgQQVr7Mq5xhQjFb/Oe+67qBtfH2f
gAOgFcQTlIIrMPZ1KMceQgOj1ghDgQ5p0qE3zig05N+VPEA1iS6uJqxGuxqbg659bgy5Ohjr3qbF
4ImbxOZ5yB82u4LnoDmOY4HYM84gvyoTe75xXPrMRf0MK+Rcq7i89TniXlebn3Jf4F1ThCV2UeUM
eKHj+nFGvf+K3GT0XAO8OchSNzq7ADdIK6iQgK5l58pUPtdTVGZoA4STFGHbhYXAqVG0+CFWK+k9
7jdy4rZCAjyecvXDMqrVu6AZ4+cWa81LXbfqc62V83snQbtLkwCrTnITtFhNNf17VYqK7zi8CGtN
EICXtpamo7kVX29z4og+GDQJKuv0wja7s9JB++RBh/qtXHwuKzm7V7BaEfypyMUkQ8IVrO0uaV+p
p9FKuwtagRK0hd5+lxVq6AMiqQ5m8+p04vyDX0hbkKY6/95kpgI8hj7coqNha0X3YZG2w2nUKSim
Tqt9MuQgP9/eS3sB2UJcCvSxRLVn/fWCriilfpJ0l4q8fqdGrfZQ9Rg6WllR3mNZkx5kK1d7FxIc
YQDuUlHDmlv8/asDEePIXjcC+FV6PI7nGiILSAWgCctoT96bh0Z6TRSIChrQuM1ckglLyWAUujuM
tYEJAaWjvxEZQUINMrdXIH1zEFDM1Wo5iYYjORjnPYgeMqP12FDXS9q8gpfdWV1/UftSudf1vv90
e1hXR5LQtnlRucFaC60DceW8mkENfTwKUoJ7EY+LXzZqj08VsipVbmEkao+tl+Vz+SlSUdmzw/wI
Yn6N/CU+ipnsGXgD9Ik2KyaScCTuzIT4sHs8Q+3DR2fpmjMq0e2nCsmPyWfbBO05VkblC86e83Nq
4UcYQrB3b0/F3oQLpCzUSoobNLTXU1GBf1CsEBpMqDq5W1f4FGET3r59T5IvsIqwl6HivCVvyUja
qYFV6ihwhMMZfQC0ygAvnuxqcDwskN7cgBMTzHtNFaxR8SZej2qGKWJNwJnx7KjQOyjC4qmvh+xg
7q4yExGFd4MAuXEAbrNPZcwBiIwtIgKSFvxl46vqjkWHRCpGZ4nkgprXP8yAjQ5IzjvnDThcnvmU
F+Cp65vXUUICqKCFobnYv5m/t2qBiIlhVvJ50Wsl8TutOSoQ7Udkr1Dgo6K9xdk1aj0gmQ+DB1Ei
3D50pDDksMbSS1uAqidBdzCx14sSUQrKJqBkqJ1Qsl9/vhwvv0UtiKf2qnSBedfd0200Ds7t689H
FFqMQuSe3GvLqNGdAHdtTdCikGt/rzY2Go8IaL8bK2ReXWOWkGQt5dY4ABJeTyaJl8YLia0AIWEL
o+MlxKZGpAjeXp3d9UGDb5Q82n5sB/KjYWfTwTDFDl4fqcTTKdOg5sJFbWyuC5ruuVO1DujpTi/Q
P52K+95RLd9RJjIiJPy90rDbU5nrxlFyIL7TVWjYJUit2WjObYtEc4iYJoBqzTXUNEDKeLRc7DJU
v2nxZZ/BJp9CZWjOeT+NnpGr01kyJe2TbADhvX3KiTFufwibgnQXBgiZ9uY86AbgTjikIuegIJEd
1EjYIrxlPZjonB8Meu/zsq6ozZPNIeKwCdXG4SipAcoRYd8hoVtpk9sos3SH6tpwUtBcPMgGduOh
uoIIAFXOF0mO13dZiyj7CGaU5cTC8kMpZwJ7M3vq+apwZdv54Am8N5XgRtiZBnAkUp713uzN0eTJ
gJBDauM9rchJ5s2RPfg9Kn4HX23vGBAEburfcEKBOqxD4cmQmlpBKFSieh/37cHTCvvN4CoSHKAL
VBFJYSkRiwG/SgZCVOQjFPcNNLwwuUBEGa1xfUbLKEj+tAZsJG8vxb1TB/wR8Cq6REyi+J6vwgV0
PtXKUshw2rYmo0qUC36m+HrJTfvQQvF2W5TjDhbJdcJDKY+xaZAbKPOb2jqoUs10gC3ksIJQAR4t
JU7/YZqn/k62Rh4cRTk1H2zc7X7TU6nCsFiefr896r1DCAoxOQYXJjxuMSuvRo2iy+ykQMAwVsSl
DDlM2PF9HV+w9XC+8ObF4hAfSXj51fjxduS99UrBlgyH69Ji+OvIGq6smAky33ZWYV+yFOpzks7v
+1YbvNuRXoj221OGji9KDorN/WVvklcUl+XUlEO2YuuM0UkNCxPCJNaRf+FtZtaemmf4LNRSYOae
qYWGjLVmXLyTp6H8XQkKDH31vKqwnJgKJURQC7NEtMi6FvOpvhyw/IgyZOdsIHnf2thU/kbbMuzc
Ag2y9g6wf9pCUkTFz6VLl/zSrG76kaJ33pxoAYDdwES4L7BAHaoDXMPO4hL0IMBsnAhkXJsV3ZXR
giMtJPF6giIUpciWak7W+XGI91pU94U7O2btqtTqThm6eAcbStmLT3UeAV4hC0RbYv2FHa118A2z
NURf5Pj7rOkdbR2zkX+OmdKGbp80/edOAYl60o2U6QgDZdBQiJwV/VJFDbrdadcHH4y4r4MTzs/C
saxBI9BNK6u6R3m6RrWapgvMI/y/jrKQnfVJUxic04u2Ac+B9a9P5iU3ooZszpKwWlScGZHKCf8Q
Xt2zf3uB7oWCrcNlwXYA4b05BbSsx8WLXciSAWrJV6NJo7QLV0XWHRRmd045QQz6v1CbW7DQxREX
MyrD6DE8U6vs90U8h048+hB274p6upuMcjnfHuFuWEPUmnggqyR168nU9RAxlZgR2rU5FCcd723B
m+yxCZarvvrdcWLJD/TmSN52Z2bpm6oozgIppOqwiYsQZzFF/B5XRoTyDj3N+lQhgPkUqPLP2yPc
jYRaFg8YjmyOmfUIU0pQSJvisNgnU/49qybr7Oh1g+66njrfbsfauX+5Dv8ba5OGTwXA4rAnQY5a
bIowqjD/wF/JPDg2d0eEMBSFEzJFFG7XI9Ll0h5RYkXYQ0HwPZlq51NfqsUDZkhHDKm9UAofSeUZ
KtgWm1WJaGDMbqac0Sth9z7Mm9HX4xaqVFb8dXvqdhYiuQQNEFp3vA23ONMBf4tRjQJeMHhV+SNK
FmfJRpY7rYbwkia18mmecuP77aB73ws4m1gXNLN4+K5nkrKBHZXYirtyPCCUmxQZ5sy5+fV2lL1J
5E1NEkHRkm+2+V6USHsTTwwh59Co38Om+FXhsvPJrNN/sdQZCokJylNUsTZfS7MGMKmoJLolRh7P
7TImOT7N8HKWJZDu3z4oUmhk3jmKgUdvYlWampuZM2puB/7UA6jewRFfvkxZoHm3I+19JPJnNF2w
ceOdtYkUzcpo1CMnI66P03kpw+hidcGbsY2U6wRfF5Y1k8SSXy+FqjDs0UQOA9fx5k8SvdpvyMD8
ElkbVzGH6u5fDEqUP0nVxUtzMyhTcma9shFhjqmGPhV9ywMryCzMPW/H2dtWsPf/L45Ym6/SSHHf
qJpEHG2ElaUoRnVS9boH9eMs57SacZ9t8v6320FF/rJJ63jr8HKme6CizrAJSh1ReBEt7OXUUqsT
stjxtyHGWqyOLOs56Ftszd8eUYidgod1DLL2TUaVKGmb9DIrX+nsO/yCEleuuj8HLNBd6MnqwYvu
Gp8JR163X2h9vOsgkK5ntZAsNSv7GW/rMcNZsxgmX87UzMcVZ34M8Th+MiZUGqbIgKwkTU/6YDcf
bo94b1eIEjrgKtSGzC3AvCmGRJvkjv23wEVw6gTfGIzML7ej7C0fwW2TqdtRN7tqtSmIcMcdXlag
qeInK6Ai2GVx4xVzJCxN7cfRCf6+HfJ6YFR6VIpLgDCRctqyHxKlUysFryI3433iOUZlfiL7tL/c
jnL9vBL1JMRxIYeKEs/mTG7zQY0imL6QWKzsElX4Kg54JX0s6qByQ7C2JzqoJu88fI5uR76eUiIj
1Ek9m4MT0tp67eh9Q1e/YXxFbmEpLWnxNzDV/WPZ1agohVl7xm3LPmgpXl9BFLJE5VMAeeGAiUl/
dQxQXW2ziJMApZIhRImlQ18Rqxwvz+L+4GS73vwiFHhSzvyXmt06lBKHJrJBhJpLs3E1J3YwZR5T
fOe7nzMuuAfTuReOY9uBIWhS+NwKYHVGQld24axJh752BS7QM6MUv2fUBr6mfS4d1JL3lqc41gQd
k3xoC82OFYSK0Prgnghb5YQetuMVUqAe3K57iwQ8CEWxl6LRtvyWNCjywXwE6eK08Tue3uMF/2RO
tWXs0HBH1R/GXuHdXpk7Q6NjhaqJ4FmC1NiuTAr2HWxwvhzuD4+cZ5HvDK3m3o6ysxR58tqABeiB
0nXc5Fx6bWH4mRGlz2eQvha+wrFutu+RHUvf/KYi3xLlG/5bKrnbvt9IEWwwcza5msiBR7aXCOeV
BdV/zEsUHc/0ycAM6vb4dhakCUyAQjXPuetmY1Ej1V8V3LiR3n9X0tB+oJ9WfJOkEXX7IE8PVor4
KOu7VtB0QXrQHqOfuoURW0ZOg3iZUSSz5/GDnoyTD9fZcpGnCV0M6EcX3n3+MIVR/smO1CPlyOuv
CS+DJEamQQRz1tjchFk0ZLIzW3AD8nD8A094uca8qc/9pZzD/mBqd4OJsgkfFB/DLRMxH5dJ7pcC
InKNeFiNqcJTs8zmhceycnDxXe8FjhLaVOJ2QDxmCzAAQSOZ2oIYDjq8072MCaAfxkt0vr1WdqOI
O46skxxQFwN+dSzzIGd9ZHbujWrf3cWkuiAoqPndjnK9IkWCAINGFPUYlbqOonXNJKUFJTStpcyN
P/1wr3ZD+BCbI3JvStm1/2LyOD800hOsl6+g36HeIpIMbMBbaq351Cmp+TxUdvvmi0bopUKgQMFO
KFxuJi9PLARuMXgAK5fqd9EE6z9bygmxsyk/dUp4FO/6TF7HE9P86mPNJc1kaCmFZ83ScwYW6hvK
rPMdvuoJTE37j86JnIMFf/XlYBLT8xLgOYp1V/wIGRvlCmG+3JvURj8NSe+4o241GPMBO1fi8giz
f7XBiAcfgEIURl/i1b8eohUVS4vXPStFijBibioaPhowBn5ld3DZvLR1VgeXiKWJ9gGLBMr0JgOb
OJpKlHxzr22G2XH1cQp/Zy1N762lH9Cui/OCZtucuVi5O35dOdoPOU5U3INTOXnqlkj9uqgayqJz
giZumuF92kwD0GK9wIM3wnM+yvPy25xr7Z1iNvPHIYjLi6QNhX6K1OigR7k7czwJaLxwu9ElXc9c
UaHzPLGdvDifzKdRtnrfGHjxYDgjHSyKq3UoJo4w4DCEzugWgNBPljaNPL+9zJz/MEa7+DEG+XzB
Oy8CMl/juezqWXwkfbcXVSDBYEDy/yvuX+FE5HPalHulpMy+s0wV5AcDBxekcs55J8lg9FXFv31y
7c0qBRN4x8g3AvTbnFxLmvRBbUoYKRsIkTWJihHlGLWUCosjEPduKBo9YMoQE+Rdtf6A49LOVggy
AD9TRzsZkVG7aTwGXlRjfXh7VHu7Gkk9xN3BBoji0zpUhAWiPtp65nVjbl8sumneYHSDL6VRdNac
PPjtdrzr5yorRkAWdfgHqEBsYRfSJNp5YFY8ZQoTjNz10jkDcs4e+kYqn8ZwaR+lKWlR5U3Lv2Kn
UX1LTsqDB+vOAiIKmA9Ia7QdtpotTg5KsCzs1GsHPLmaWCu9ZdKrk4H6xTsnwFXbzPUj17adr8rR
ST5GZZ2LbwtrwcEepqKtpx4ihjGGW8H4ZVGslsYLCInbs7wbiiIVeE3IHeRE669aF1CV55FQYSOH
l7bF4Gaw1f5dazTZ2w8boWgHKVZwna6a88gPDrpWSIQaaudUBot9lup6csuiOSp1XKWXZD9CzA5I
L/LOPJ/WowrzROCTghTtF146cpgalwqxctcYHOenadSTPyhopzYCqYCa1NGTZG9SAWULjS7SeAoC
6/A1GZEp8yj2GqR/T/gAIt1ayaqrVEF/UNTZ2ZXASQE8iCYBh8DmBF+sJKpzo8+8RRtk6GNN9TkL
sIsrg6a4U3Itu9xeL3v7geIp2Z8JpIWSx3poWk9xwkynzEtDtXrILYzT8YAszkj90EhT8hyT2qQ+
OHrEIDaXLpLg/w26uXRjqnJDg4ymNwUawlt9ns2f4XKbl7JIrftU06Kzk+LUhjermn6/PeDd2JSR
wFyAoQYeuR6wrUzCYXnhqTB12qNwPj+RGRqu3GoRVl39j9QplId+Mo8Qe3uLiPKx0MNFshWcyTqw
gzu4LcVx5sndEt7NvDu/JrIZuhxXR/DP3VBkay/XpFBqWoeiopQVlVxk0AmUj3gJW5/LwRrdpZeD
t1Z02JiaAz6Wt4nQ7d8MiknDdnAxUw9QHQ7n7SL54wQiM5ms5vz2DwdjFM47yR5QxM3OKKjHJabM
cYNGaHE/5wkOx06Wf8KJVLpoFXRlLknJjdRm+no78t7NJdyHKCLTfII2J46nVzk3aFP0CUeDk26R
FE91Eu1cN3J7jy955PbNNEcnK7a/DXVUNidVNNIHybAPUtW9nUqrHHYVxwK39mb8cxCnomaRep2e
OPe9GiHSpxeRW2fFD8UONY92zpGS29XLkM8rECZ0jMj7Gfl64FWs5gO+sMSM4X5Oett/RO7HPihm
7W1JCCkoFokaAoTPdZQOqv0UtQ7+byjKvMemTrrY8xScuS3/sAKjWty6s6p3s4mKxcGk7l0sMPTg
c9HV4Q7bDHAsBtSLmjzz9EFtKlfv4tGf2hS7diNtviVdZf+wnXCKTo2dz2672PKRNcPegS/o96Aw
UPUgK9kMvk/rCPXR1DO55FyezyBDoj7xRpnKSVL8r63V/8v23zsbxA1K9o6oAhX1dbyktuU4xjbY
s2cHd/naTM7VjF6/HRD+9r7ZGxrUHx79VGbYtttQzWS1camR9jixenJK24THH7R3mVnM/tgu+sE6
uh4a56tQ76R1RmVv28039UZZgjBMvWEaP4VN2z90MolmBobnw+2R7UUCiiEGhUISddj1JGZC18vR
29TLk6q/jDKbHXD8cM6bQT9YodeKAQLxwT90pMWNuT33nBZX+UbKyVilePqutumAvTrd4vjUtOPy
eaaz99c4ZZPbOn18jk2jR1msME9YtfKDxrE8OA2vzyF+jBBI5UiEebkFEmayZOndknIOS3H2pSz+
h7Tz2JEcSbr1ExGgFlsGIyJF6SzVvSG6WlBrOtXT/5/XYm6RQQSRdYGZ3jQ6PZxubm7i2DkWYpq5
1ZkP9ki5ChHWuvsSibo8UlHcXZcKi1SYAG6wbfUKnb5/P6RZAAHq35OiJGfQB84bYVGGJtuekUS2
jJfXnzNTG8gSSN6/G5S9R8/JRIw+C8xRy5kTHLOLk47q29lAUeM3luJVgx4PL0CetDapZRQRf5Rj
bkE1XiwXPU+vamykTNojAarbe6kD17AktA6/Bwx+vVQH96glTJYaUYX0h4xB954YN2iiSH0AbXbU
Rti7LfLVAmQDHBTI5nq9NrGFXuYNt6W03sduW514y8uL28fL4/2PuLczEgWsQ4I0b94rNGwMpFvZ
WW4nkpKIeYWlKSJ/SpLupc/H8gBCd/s+SpgIUTOTGGSV20Mz9TlSnMpJA1trmsvgKN37xm3110Ih
8QAgXyTfvxxk33bpNb2ivl7UyB924eBT+bDPVkabSeBzzvc/4N6Gfl1KHuUvkU6ZmD16kyzlAjl4
n/VheoXBezh4GPauMnkUDUBw/Eyrb2LwiadQi5C/gSssm569snffhi1sotYwhT+ckvHmuq+Oxgl3
bEMKjUjqFfwW13m9tagrC5XnPgnoYP0ThpRuwAY4iGAwZzaH6lGDdedL/uTYBlBK0g+3zHq5EDIq
RAfNBA6Aprt0sT19gOTydcJnDo6JfEIWwoj2wQJsDbD19MKMG1YRRT20AITD6tRAKPznFCvTO8Cl
Rw3/nbvMPAJ1BSJRbtq2FgbxnsuKhrTFqT0x9GWd7Dh2/Dk95BzZ+4I8eBQWqGfy+m3cFD3zijk2
DqzxmjYYIg3ZeTc+ahTvva+yhMkUFWEKge4mWTLijCFv/G2Qo3bvI1ui/a2Filn6YSJZVXKpEoMw
AQKpnnqNYEs6wXySX0tRlqexsMVf92/g3geWSABE4/lZFDvWdmMyYj5aSpvAx64k77UlD9/i7+Am
UqMj9OPONXToTNIkpEPIFOjmRnQoX9nFUicBOim5bzhNCxZH9D3g5XaAmkgLAR55y8NrNyin1nhL
YeQmubipO+p0z1w1Y86qTbyzPonWzyZ8gZUm6UF2envlDaaHQYcx8k4DdqvvAIrfqdUsSYICKXs4
9ZvhDF4NnZaKYX5Pg0n3/tZuLRbwHgPvdOXl67pN0RgGBiXWw6W/QA73jTJvcWZSULneX+XWQqBM
ckiTuBd0drcoCpFNds44exxM/WgERZM2cGR1yOsg/OLfX2pvQ4yrkpPBVXVL1D6WkMyVmhKhuW0q
gN4YRh6p8Af3V5EmvS4HsQIFYabNsUKseW3ysIzSERziKSihovqotl56sS34plrSwmvGf+Y7kVJ+
7Jr5CJCyYyC83xQWCYRkt2mToTBc7kwegrEBjy8yLr0nLp3Rzf+WS4pSRJnNB7a/ux4V058jFVyB
TZCH4FLYWT3rhW0xg1qq8lOhiujR05v5aue4u4MDvL3i5A0EebRepYj0tuma18jLpwXBcZc24bVm
Qhda00U/hQlU8/SpzCcjEelBvLK3KHOp+DCSesjFpAH/EkQMmUFQPk1TwHB8edYz4ZydDn0rzRbK
GxTYq48JwmYHMcXOrQAa/P8WlZ/+l0VVvQWaAO6AJqgdnqpmcZ/pP42nts+jT/ftdXd/ROjw+nMz
bsaQ+yxvx6HGXtHEnX9o2ohihpso5SXRZ+TpC0yprJxXD4yRAjJ7yJWnDA2p6ybnNOESqqY4n4LM
YjyFhtscTDCQPxF+epT2LPf1bob1iM6QDpA5/OYUa7F4CGaVU5A6c3MiyunPJsyTp9FJncv9D7rj
AMjqfhIA0vLiLVqfXRgq3VCJego62jbPC5QK5zY0mCtK01TTHqDAUa6hppZvK2MMD9becXF09mQj
jAoM9ZCN3WQ6uueNt4y8d+NLh4rS+6kx08/3N7hjnMgnM20MLROxxrYSQsCklei3joGIDUmrKJIr
z3sdZMncHKQkO8bJfB/tSunYYBrYhDNekmVz5eE93ZLGfJsNC8VItXwqLFp9eZ12X5ViyA8W3dkf
vAZU76Qf1Xhw1wc4q8pCVSYZA9ubPD8uczWAWb17SJ2xO/Bo8jzWjwXT24yGM5RO5QUyhfVSttWF
mjcy4I9FJn8q4M9OJrNRnyjgFUFKzf+gqLS7HkBJQDhgfih8rNebAVvUY0s8ZM6W+1TkU/I2zqOa
EeMpKn40nigOFrw1SDZIW1bys5Evb5tNnRs346QtQ6C16KJESOM8J93UH7xEO6vAOCexRZIJCAjv
eluFGg42yjoigD4ieZAIiCet1Y8m7Xc+HvUaphdB4WCV21rRMhid0HhVUY8EIekXA6o+4Rhl35RW
JM+L1oYHBYCdbckhKckNQWmKd3a9rcoaq4R+rgi8ylSvtTMo5/h4rv72jhG20oOAF0euswUHL66e
NZ69iKC3uuRD1Pbhk9LOCZ551KgkC+cD7CXtwYntfUs4JwhT4HCSWeV6a0miCOIVSwBnKtwf8P3m
p4jJmId4hmg7HaYjdpvbO03yRclRknMyHrBFSHZew8RXXQxIQBXTWY+T5qk1MRgKt0fo2Z1To7UC
iIpSGzOYW8DPLFIPxE+JyZdD89SkhnbNYlKS1zph2VMFCSbZnNnTxuQXK1VaV2NDU5jnH/S07c+p
WaEsGB+Rqt5+OqAiQJzRRwQhY259Bn2q2OnTiljEVdv3Zqdan72iWHQ/GRsvPtjWTw3PtUdktZ+n
BEEyLnjzesKyNSQI5k2BSOJqgP27lKj4JXEdHyoL0quFBsuDiIp5uFrENBD8zIkFcVSZqqSwtWrl
fogs8d/9oljdKfP66ss4zvPfitsln+fYHP4mbvXA6DUQoD3MVJcNPx91YwnuH9DttWICkNoC7BiS
JmMLEBmGYsyMKOmDJKJU48dTUX3J6BhFfgFBiQ+tOjNY3nhwr25ZXahNUhgCxw8xKya/ebw8PG5X
xHUfDMx3fZvCRYHteLAW7VwLMffXRIz2xZQCu5d2ZN7cnkPjP8Vpa9tfstj0DlzY7T2HbpvcUaI3
YFXfanVPMeD7keZCUEEb+9yRKZ/nKM9PxpD1z1niRAfvzd56tKMBjNAVx2bl5fwlcDaRec+0tCf4
Kiz9VMCJe/Yahm5jYJO+QDPrIFC/vexUuNEiJyvBwdw8qN1ARyWviCsTJ2mAObTcwDI7ipb3VpGu
kmYt7XZc9XpXiH+CjgaHGQxl6l0r5G8vdKPaA4u9veiSiEhyGfJgE49sgoNhabUqQlo2iHQ3OVNy
az+aYZP5Knfw1cAQuRQxKlPg9IC38IF0BkOeew3hP4piSE4X45+FgxArIfn0YIdV9PX+ZdzbGswU
EC5BcykZ0dcfsIZejUkm4uLanNxTCxl56utlBUWZYed/v34tGYhgftTtKdms1+qUWmAwMFPNnRk/
8/qFZ4pP2dtBmcsjTakdJ4NBEKtKpSYChc2+2mkq8QQRyZsq1Adl8hw/1OPKr8EfPTazNZ100vTz
/Q3uIAggMCE4hoeah4GZrfUOQ62ZvF6VPnpqBEDFJH4pslGc4pL75c6WeJihBnvU0YY7dY26XLp5
0L7f/xFyjfU7IUF3lG6Ba8HNukUxTF7kLUvOiYpGQNY3SuIRnoLR/XF/nT3LIVCGqEsOhEGNt96r
mzuOgJ+LDGShTlzQTfTz2q2Rja2ng++657ugGWIdnlnS1M1StBHmUZlDKM24h34Kh9ylTqEwSN32
2c7G4Y/7O5N2uPmCRJWwxMjAzwBFuN7ZMmUJkrEyTy0tDblQcJoi8erGH5ZFe5h7ZInjWHj+YCxH
BGs7ZitjMDIQPAA73kR/YDQ0vWgzQopoyVAQN/IezAkte0Pvle80Ckt/curpen/DO0e5WnXzfY08
mpdlpOZgQP3zkLn5/KxF0XSqPXFE57K/QVmJlqShmM3627JppVFn/NukRsllMu0ZQEtFeUPwHCOd
Pj67mXYkcSH/6PZAJRoVRDGNdWuLlnTCaoKMQ4PzL1NtIHBt9C4cl/bVrV1eV/qRMrgiWdiSkubT
qEIhm/DiedH3Pk+dT/nihJfWEIyl3j+wn+nvdkeU+qh7E0uhhCg/8y+vOQwG4dJX4GTszi3eW3Eu
HocoNAEQJ9U7bZqUf/q57QO9c7onGKGrT8aY9csJ55B9SoYl/qiH9j9RbIYnwo3uP3qtlGBza0YN
LhJH3ca9+8QUG3kajW+0vTbl0DAa4SSseT71eJHEUvCC5y3gygqQUQCHc3WORLmc6esrB6/prbVR
Z8YZqrhk2h9baxvt3uozx4G+Sq2T2W/crP6olmoz+lTtkw/aMrvao2CaNjpY+PZGUZNRSeGoiyID
sUUxDIMBZGSmAtzPtn1Z+sZ7JsXP/WUIw1c7R5aSM3QQOtNKUqXz/MUU7F4N7WnCW6WzUjI76wx1
oLSj/d5Sqqbzs844oiva3ZxMFgGHAI7ZUpCrStNC2CJ4W3trDIAZ2ZcCDQ0/0Vvt4b6h35oOm6Ov
Cm8PkHKMZ725KhR6asJ/FBS9Y156fcn+zZTSfY9Sb3euBwbtrJ4hTFXNjiD6t28OK+Oj6NBRQaGA
sl7ZiIymsT1u81wv08nLpvBNVfDGxeEIUU6Z1e3L/a3uLojGEq1ryl5AVtcLEr82s5fIgNl1mmeH
8Tk/r9LqVLSTfokTwMH315Ov2NqFuBR9aGOhyiLT2M2njUwNlZcaT1ygg/6UtMb45Gnw78wIPgXw
MuUvFWCOazXUi28u7V+vXt10ZFHd4AcAg95ks5GeN4LGIEmgbdJXjhIqt75RuHgvr+1PGfMdF0bM
yrdpIvqzpjf55f4P2DHi1Q/YvrRjo2jF6PRB39DJo0cChqQvhjedNR0NOt0+P4QT9K/4vQBaaUGv
T3bSMsdDTEgEyF13ATSQUIC4/RESYW9DeDsuJOVEOGG3BjuOll0PjQgam5Z9OONo5lAgBZ96r1bP
oBJBKZ3+BIGKJFpfbyjhX9aaKUSgZqikhpqZ+eUIP2E9F+opVg45pPa2xighIQM7I9rbBGRD2U61
VasisLKofHAVHGncV8vbGqTm6b5Z3LJRy71hkD/7oChSbeyiz5RKAC6htEghRSXuopHtZ7Pi/KCv
5S0+8r/WBaHlubzOuoqQeAz9zntXxFZBu01AMgRaQhNnyszVSzaH9ps6IhG43v+Zu19ESjZCu2dQ
Ipf//henT9uNYlDei0BP+vZBDHBTTW38OYly78At7dRNiA1RjGXOHjQgler1UtPgRl6j6Rx2VXeX
tqtQpVOo6NZtih5vWaIHp9figlzOxLVV3ZMLWe4T01rtwdHsOEh+CPED9TaygO2z08wQXAi46YJK
5F6Ey1gsH8Y2+0RqazCqGDmvznB44my+MCkA8eq2qxqj/1YXaTQGU5yIR8cdqFcOA0U3K1QO9rbj
jJkZAHqOpyBt3LY71KICjzePQ1DaBgIEjIc9LmmRBiiM9AFThQnjBOrw0CzxEhhFcgS63DEn6txU
41hbpnIboxc2U7RJ5dJtSSL1yc2NHwWiO1+H9vB+7fhCcjjwj1wwKsFbJHZj1nWpJiHEzWVtnEWf
1Z+XsEkOZvF39wPGnCIzukl0hNc2azW5GZOQDkE7FctTuozjOc4TjaKpUh+c3E6EQq0GBgpGXcB3
b8OvxvHKgg7MEFh2XHwRS1c+5aFnfNL0TPeHGkmqMtEmv+jN11elwHdTSqEupYGy8zY+wFGwKMDm
A7wajRYwbUOY21TpeY574yBW2HUCjH9IZhbgPDj99QeFz1h0vUXnr+295qJqRXQtyrQ6T1n80ldW
9mGw9P4NzqgIBnvJfOG51VWQEB187T0fQETNbDljysAkN85IE67buFU+BtUMN56fL92I1ISWT9/i
0gQrHc/Qh913tTs5BEBoRocZoKS3a2zuhjnrdr6kNHW9pk/o+A8GglS28+zOqOtMKI+dlBC+qPuL
7l0TebA0wmFYJVtef++ZKUKhW4LvTerk5/akfDLmKv1wf5W9a0JQLQ2IKIwh8vUqTmokltmifmf0
kXUOw6HyIa9r3k16dTRcvvsVsRveEapFABvWS3nRnAoUvYYATWPoE7WQ6dpEDNUZEsh/YfUavuSq
eZT37+2PBwskBRbj8nitFzULzRJ2VY0BfBgTRim6KlCFrb8TuXUktbC3QQrdKtYpuwzbvl3eLqE+
xjMuRxti99G2+iT51EAabX0xJvlKRRUEuZY+5kedob07AfCUWgAujddjE16Oy2yaPRwLQa3CSR8R
vwf10ImLSLTxDKbwiBjjaL1N6B5q4WTUKesldZ8GajPE57xpq4s6e+4lGowjVrG9U2SQBSQh/5DH
uT5FSeMziLkaAgUM2zek9tDEFqGJKEBbJQddkqO1NmZqTEz+ZzowACAo+nmcLe+pnCmCVXN8BM/f
XYpaMa1lMK60ENfbinqjgR8SAIBRF9aXXqC+Eg+Fep4U+/Xje3R4QWzQdpPp9LYakQ2eMlY6tlkp
rXeF3c696m1Xnjyux+W+S9lzXBAyIYxIDE3WszEOHiC3tPRhCJihMrVzyfcc5ADCkVfeM0ISAawd
ViRw1xvXFWcJlXbTJSo17eSjqeQ2XQUrfaodM+p80S1H93vvuKRgK2OQpK3MOq2Py0UWHp6YCMAs
EdpFtYV5aUpk2MJJ6AdFj92lJL4BodadGRE6u1GpLyGBrjqX5wyx0M8YhqAcYKUHS+0dF+hcWiRU
RkkaN5+xDV0d7d9kCLxw6B5L0roXRTkUKNjdEDBym2eUru8WrAQx1uLGsPcEFQMU19Qu0L2yB1H5
SVVnB2/anh8GZfa/tTbn1BuV4aYOAAaIBvIrU0zus6NM7l99zkynosZOkDJV9htWT78OggXg5ZQ6
ZZD4SzqWp3XfiBQXRVWj+rfQWoa3ot4ND6KC3e/4cwJXzjQDt1kvY+V5KsoRo2e4OU0ftTwyn9zI
5BKLcGmC+zd5dzFGsCRWQ2KQN89KC8SriuaanGDozNA3ait+mvtWma+mhpf3f2M1AAHwU0JPhAj3
emsavFHqkKU/YSjVOzscUQSZjKcoP6TM2tsX3w4hG0B6ciRgvVKopY6mMF4HdiiPAnUJ20dUQL7E
Q6Uc4NL3UgNyD1JI0nRo7Dfhh700rV0mfMEaNatvygSpgFPpmaS8Ts5D36t+OSn5aZnyb/c/prbn
HWWIjEgjdDfcuvUeI9tTsmIky+oTc3m2R8S9K2uurqkYIHUXinXNC3P60NRD8h3qpPC51dNkOUHT
nZ2ruOqudhoZf6qhKOw3uR2X/wpjmP+7/yN3z0G2BfDhNCy3xgzxeJ1qHu+fp47WSxqPoGtzJfrH
G9IjwZK9z0FjBpQFgEnZhlh/DqtkJrVxeJTK0IOfFv9wsbsZUn8d7APCXUfz1Htbk9AWIl2QCUBO
1+v1pZbwlEw87dkMT2dpp99MSX5e9e7vJIEME9I3k7knLJPrpbi6Mf1JtmY3KSoMcybo28VePL7Q
1lfU37il8qlwYQJismubflVSV5ApDEI/LQ0f4B/oH0o9MU7oGcbn++axd2ag4GTeBWoFvOl6Y8Pg
xJE5UiAeZAM/0tGunkpzJpOOMgS1vSH/8/6Ce4dGUZOqAXAtEoaNvxvMpneNJAUq2ZnKY5Tr8EGX
Q7xwSfvw4JHae3YhdYXggMKBTE3WmyOZd6rZZK1qMIdPWWb3SkA6ODin+3vaWUe2WZkaY3qRdtTm
XXL0bi4LyGoDazTiR6uYm3MeNsUfv7EKQABgOORZN+1VJnqKoYgSipFF11WXoYr1xyjRR+/6/7fO
xtap4IBM5AkMgGZN/uxONdCtODlo3f2UF9s0Rig0U+2UCAqC2I3lWaaXDBr6r0GtG/H8ZOfVpPlV
neOWhibPvqt9Uv01zlUrHowq10hGRMxgvwmq5C+0rHTjrM5W96ipkRLDz+PoGRVSd+h9ZrT6P9tS
0xS/L6Bf+rAg6x29G9qslL5vNgZ/CEtjOQnmZjNqC6n56HbkD+e2ypbP7Zy34UH8t3PL5HgfrDBk
IZTKNnWd0eoYkxyQ7Q1LqGjdIplf2ipyH9TRS3yj07rL64+QGBBj+Ykh33YOsrA0vRr+hwASWvjC
x1Ftfaev66OceCcKpB7HJC3xM1WwbblB75oiHWqV7k7bMn2mA/UnRFMDBDj6i1ITvvTkQgf2ueNB
5CgFDWeqjiR1G7cP6L5lkpKPqZRCvdB20z51daH5lr40B0a6d7ElLTSNHhgQCD3XDkTklFKQvO6x
0cyi6lVk3wz6wAcBzN4qsvAvOTDlCJ+0nl/C2lrRB12JSpp0jap8B046pv5ISTy4bxR71UUZq9Cq
lyTevJzrdSyvz8xOd3uYnhOhBo5XiXd6Omn/WKFWzo9NOEJI2LRdNL4d27J/Qal9/pHatqKdTS1D
1eT+79k7R2I2ajmoGjF8sLkUwBTrFKwofsagYLVEmv4ADPa/UuuPENF7K8H/BkxLDlQwGLfeeDOq
kxouyKG7lMH+GDS6W9C5ZpMfIiB68HbvXQl5liQO1MOYJl6vlU1RlneG0gVapzjaWz1yHBCMQ6pU
JxMa2eyTlypu7kP2N/24/z3lX946VOqmeBnaKLwQm2h07vK201C0DWJLRV1k7nMEdlDjea95kX1i
En3+jQOkAcpkrUMzlPH49VZjS3FNRRmIHXKcr+IoDjTG0PnXtl4f2O7u3ogq5cA+JbgtyUKOvrWZ
jVYfVL3ZPyLXZJ9CKx6ug12LR0vyDd//lrsWA3oX5jeQAvQ31ltrKQUTzuJjzG4In+NKMfwi8bQn
I9aOOht7W6OhLIXQqRwBn1kvNcBN1A8wBTA33FlXMczpKa6d5OJ0Yf9VYf2DYGXXDYDPglubsI8w
Uv6gX9wNId8IqymjDwWdnVMxCNfz+2l6rqdyifyx6KYv5WLOf1sOsny+Iab0Sns2+mgbWXl0W/a+
86+/ZXMzqcx1ZkQFPhj4NtDQM7IJB78FBUoc/cazgc8D3vKTK2EL/IhjY0AOh+kZWNrEKTFLDdBm
2l2adjLP961nz6HD/ysvoVT52j73mjqmEKOR+8azkp0yXR/fUHRVv99fZa+HDlBaEjBQSpEwqM1B
umbbTcokmH+tHPucjtp8MRK3CcD7M2Rsu+Mby0irN3EJHK9rrHn2KXdN/aXNhMMMA0WWK1jv6nMZ
WtZjT758EH//pGXYuiTQsSCEIfrExjdPtQ5hYgmzGBNLetv/Wy2p89ZU53m6ltxjBmg7ZJCLzOm4
yHXovotys/87No3sgtxu+ldSG1oBJe7kGgcHtGd29CvJHDXOh/xx/eXKGnYgjXI30NPWSU7NGLoP
YDKtPzsmaw9cyd79lpwA5AY8dOAi12u1qYDlYZpFkAzj9JKhSHIq3TBEBExZ/CZJzI/3zWJnbww0
gRaGgoDRt5vr3VbLQrTG3pRmnoPSm0j5Dbux9bNmTG524E52qi/QQjPQjTuhMbudNjUhcx0Hl2mj
NHRN3xawlpfm6PhjU5dvQfPqlyRT/9CnsTuIzXb3KfnbqLTztG+BOE5XMSGaM4BEIXIMTD1Nr24G
uF4d3COShR3AuZwxl9Bo0i/EQTZnWDKbNBtaw4UujeShmYXul04tfC9FvljpXeekhd34MVJwJcqY
wOlvzK+WbWJlmpTM9cLsxszV1m2HwJvinuaWEJ52iT37LyG68tzBcXFgsfvbJScDkiHlHrbauo6b
NqDuqbMOi6a8t8rI+sSQl/vkjSiSqHGb+csyO0EBRbvvGLNzdtPw6GXYiaOIoP73G7ZoVpcJDVIP
lFhqvWu/TypdZxsdjxcIDcqncUq8j11aZAd52o7jJg6l+8y1IafZ3tUu9GKlKMCHDN0w+lBq6M8h
IerBKjseQY4u0JOiWiB1UdYeIYKAtc9tVtFQS/gcxWmVnhqzd94t46yew5hSzMGJ7u6Lg5SCjOxs
G86oatKJsFP5mGY8L37htWrl67Fn/vt638Pk8v/W2cQyzATGDcAEKoBWXV/GqQjPTQ20ZizG5gAG
vrslHRgPIiEkgtvgs46XfFgcwVE11YhwOdJHZpMclTT3rBBuVehjMEXEOzYVJNuAmbJOOSphEtJH
eijjXHM6i7ltghhX+1DM9tG01Z5nI8SlKsegNLwPm0Vdu4KJU/ws2VblkzpDVt1bSI2hPxQfeO9d
U5RFAjDNUoN980BrC7iIvqcxZVfwnJcoJGv+4uLemKjLg6jsupffsBBJP2QwZQKMfxNYjy4c0dFE
aGQ0BhPm6UJ7VHGiL3aXZ9ffWYowjOQEePF25kqbF1eZZdNN67KMwd65Cho3dc9OZZQHn3HvxFCo
gkWd/1OLlo/kLyG12cISrynSWTVV81U0S/QnUhnWm7HUws/3d7Vn9zJql0PgMJBs31t3inpHjLJf
pKbuZ2ak868K5AS/syFKXmSwEL+Ro6831KsKAyQ9Dx5lOuWCMFbjj1lbP4ylevTa7JkgMyMglCFz
gJtxYxER6h+T5vKO17mILvCoKw95m2afF0O0Fyi4wgPHsXelwQGwKUlSw2dcb61l1jxCiYA8wJya
oBaq9z6Opsl3qXCck9iI0d9dwh/3T23PQDgvyp3AjAhYNvfMTpW6npAXC6Iicz8zxz8i+i3q53CE
Lf3+UnsB2S9LbZMP8uSsyWrKKqobF9MliRPlXV45Su3bqGaenN4q3k5OCf4Rd+cF9xffO0zeTWhK
iR2oiW/sZqnTxKypywVSk+ctmeX73GrVQNXn5W2ix0fa6nuXAdQWEwSyqgN2fX2WutXEML6OQL5N
lREg00I8vVOPeJt2D48sTk6M4Sm30V+DdFJTZJSPrGSJzsiMlecxrhtK0WF3cO/2jBOjlNxz1B0A
jK03FIcwNSGshXEuYgaJM8/nNE9Lv28t/WJkBrIdMdzT9w9t9ysCT6MfArgJaOx60Uwv9DTqqAsC
0MuudY/OBDMfRy20vVXww9g+NUiwHRvTCKH5MOwkp30xFTVgAQRk5j4szvf3sndWxKwwkwAvJy2W
BvqLJ54WJm2tAetPIeH8lqTl5DO1M0e+k9m/E1XJCTSGQHletBv4K+z6ubApXji1a11SqyoYnXGP
xrr2rhQBKe7RYFiZKGS9IynXnsZCZQJI6Xuo1E0ZDVjFtS6y4tFxqujgCu/VhwgFwMVISAJrbh4z
mnYq8AqGI5FGBomZLN41VxL7jaks8XkMwekbS21dmiWlwZLZJVJwZnhd9PlIJH5v5/STpX4HRHA0
itY778dh1HNnJLkzLfGPYebpqQDQgrQYOhNalJp/3Led3fXIrCgVo2IM7H+93uSgoSF61uuUuH2w
47DzEX3pnsfGXE6DMY8H8Om9G0ETVKIkIEu4VUpPwtn1RqbX4qn1LpHXZV9G9FJ/IwyCb4p4C45A
QsrNrrQ8jw1tYuCpDnXFL7U0CmbFJY5VvN+YWGMAh4k1zEfynGwcSdXiFtHxZkbO7kM/tcLKb7Rw
+JzP43zQM9lxlDQOaJGD0IGsc1tm77KOepgnWcNiy74YaVf6c16PFwjRWiYXHPdEB/aIkXBvUbgP
SXDg5pfiA2sDGUKR5K7Wj/AsKOmfeuoaD1U7iJObRcoPW1u6qxcK48BKdjwajTwAhTSxyf+3DfMa
lAP9OyYAByVhWAs+rVOV1vWJhO6v+/Z/Y4+UjOR8I7gDmuZM4623Zw9IoydJXEOanHenuQMQUNFc
/XR/lZtbJlfhfePUgCDR/1mvEmdNScE+Z5VBjE82CJp3JWogF2LET/GgvJrGXC4H8YKhU6KSWdx6
uSg3xnaokzqoYte9KqpoA2UwU3RPNeN6f2c3J8W8DBECZFO4EF6FbTQy07QMq74OGm8ST6ZXLEE3
p8UzrFpH8bn8U6vCquQC5IswOUVqCunoeldqHxVOERGDwH4Gl4uYR3QBy/SSMB50DUHy+rC0NI81
pW5/9KZXc/bJ5UkNITtlXowy43r5AhqvKukA+RQQG52plzWf6kKOjxKRBW3Z0Otq+Umv/7wa/VGJ
0+cx2O65VluUw4qoCaSk0alj3PxSKUhnGkkYXX5jKVJvgGsUwDGf9f7shUe3s4w6cBZnuXapjmOx
idnr1pkPntsbn8KnJHyAU5ISudTdWS8lJapsQBx1oHqR7NIbYfeHHpdi8qPaVD5WRm99ZPwi/nJ/
hzt3HeCFhAjIZBIE7HrZhp/SjpFWB5NWwUUwD8QXUdX/xneU2yLn4QEHFr1eZbSmiAwYOymHvrwa
lqIHbuJqfj9G3vk3NiRhAbgwCqVbzdhodhTPDNmQrjr1J6PgklJUs6EVur/O3iWn7ARWk5cOavTt
lnoK3nFu1hB5JcXZbdL/JuHFQTF4R12kvZXkEB7kfGyIiv7648En7ClUS6qAl8V9cMGp+E3qqW+G
1Kpf+8ZghHSrOCOgDhIcul4qwkiU0aFAYtXJ6FfDqF7dBSlhKLfzx/vfb8f90w1hph2jYBZmO1KJ
CSQDPOVlEFW2aPxuztX0rU6U9wjuwB0kOUVWHJzZ3pr0CIB2Sa7fm548InBGwg7RGO3G5JygpeSn
3bT4GrrU19J1jxrje3f61/U2ccKUh5zmgASoJTRe67pXTumkz4+uCA04GeL4WjfZEaWRNIftk0BJ
A+vXePJupEhK3murU5sy0JWyPFMbV085lZXnaXJtSbcNDChXHcJMNzoZE92g++d6u2emRqVOCGkk
4+7OZs9OYrV23eLHSojFHvNoMYKxZ8JjiPL+Rc3G5tHRuTD3F729InJUlXoDqTJTc1uqO08fTboy
MDHwT4OmRKk8TeQTvg4VxKtdGTbL/6htQKnEcusrIioCNCya5mo+WV+7YZr9yQqLl6J16oMr8vNv
rY8S2k8mSejhga5g8ni9VmrZubKwM/CXS5+gKdG5qV8qVfZHPpUV83+o8Z6aroj6k5i07i3gcp7c
jEEznRcrSv4IvcwsfKde6o9tExcv97/67dtBgk2AiMtg2MXdXuFmqCiHmDafQjHSl5Rq3UlFV+XL
/VVuLy2tJ4AR0CxRLoBFav0REIfs89glxElVndHwRLH8yBm8zyKrv+tj7x60E/c2xYLk7FQNAEpL
U/ulcLDMdms2lDwD1+7NS8vUd/NejV37iM1wb1tyZJbpThhLbsqd02CWC8bTMG7cQDXWx3nmgyyN
/NLronedUI5K/D/Dzq01kdDDyg0wCPPdWC7sTSo1OCzXTePocYqm6p1HUvi5Vxi1QaCxNj87c8i0
YDg43dtQeOKPzPa6IMy86ltauvZz10fuszqU5HOG14yPdRObKOam0ae81hLaWM0hAEea+M2PRiRX
FmmhctiOejghCbNhJi0Dt33p+IqXqR+bRc+fDAQ233lOr74prdn4PmuKd5Ba7p0QiAWJSCP6g891
bQkz7FqTOxgN45rmf2KKvHfe0pTnxDW/tgB9j6qLe8sBM2LOls6jRCqvlzPKxAvVNumCGTWif0rF
mh4EShfwPRiuLwrzqL6z4zN/UpY5OEyimG1pPylts+wHpYWMQx/exX2r+VRRzcfaHY/YhXfeBJaS
aR4pAMnX5k6pZtyrGYI4QWe1w3JxG1GfS5Uk4SlquMC50blBFyXJQYX/tn8NqxcQUF4juMyoHW38
Z1shL9tmDAEsqKfCfJV2oNo14I1+mkfhFyTfUg01vxoeSKqiWkbhc3ZrvzWj/IhI/fZV5qfAHS37
vPKB2FQ9yy7M3a7S20AdhfieChMOdbeY3rTaGMOuJoyvUBGUSEPoY/JpLjNxue9Fd+4RbxXeU6Xu
SsdNWt8vbs3rlpB5664L2mjOvtfIbPhOnMSPjaNEJzdJl89zLcaHunKO+hA7dgY+F7CpPAee6E2G
wdygpfWT6ILaVZygscfog65G8TM4hvzj/U3uLkXzjda2LFlu4Tw9A9F0UypIX0o0i4slMn0BgO9U
JKC87y+1c1up+0iGGVfWSLcN00pojOZDuhEIFQGa66K0Y8/TbAHy/D/Kvms5bpzr9olYxRxuyQ5S
K2fZNyjbskGAIIlAgCCe/l89N+fY4xrVdzdVI4vqJsLea6+QLNu4N2n/Wd/7348Ej+r3V1jzDPlL
cPZEVnKFmWlZE4bmsCijjoVou3am8P+rPBf75/99SHAUfn+iqsqNRxHRO1qHsKOlxqxo2cJ1MWSf
HRF//XDnjYpZ8D9eV78/ao1Mwkg+wJ91cNkba6y4Dk5GCKPeGJRDoinv//sF/m1DIE8E6DZ6UpxL
f3w22ZcyDgzepX1qWUvmab5sHPvJUqbvoXzeTpUpmluYH7BPVs5fCgwgF+CSnmM5MLP6o0CGtYEx
GdN6R+xQHtHk6A52Wv970wgxGgCZM0XoPGD/48jd1GizEl33jsby2zyJcJMlCYFKc1v2//1F/mXT
Ia8PA1QAXikIfn98HmPkHKhDU1USZErCh0/t1hUREXC7/YwL9JdDFCUQPhYmfFAi/znJz7ckhYAi
GXc6y6zpfMLVlbZQ/cEKKDKnGt5Zr71bp9OUT8M1tyDb/fdn/duNcpa0obtCSY7P/MeNEurKVdM/
jAULbRRUdB/OAdRT0ZwfdQbcJunLek9RDbXTUjZHlO2fRRf+ZadARYkGFiUJ/oZ/GYnxePMLQ1h7
Pq7iUPJ8vVtVA4Ky37OxERf//Yn/slr/ATGhMcdWAU/y930JF3TjyYDjBp4V/ZWYy/7FWcM+ecpf
NiOe8g8GFRdou/+4I4RN+goFCD4TQoO/uHgo2yYb1U1TSXk1IO/gERWMRA0YPjt3/rakUOBBZo7D
AGZXfxZ5vt76VceABGhSXPRa1ruJY7ZEGV8vDDMRhmxJuvMhmw9V7cXrf3+9f3uZUBhjunUesAHP
/P3rTfkgiMyBEPAkCzhyqneF8vggbP0rjvr0E/zjb1sVox+cd2Awoqj942WC35P3E8OhELBsfDub
yZzSaWC3AUOAT7bKv18pZvF4CqYvKYqwPzWxc91o7hQM2JqVbA99WZBuRIJGCy5fcYRju9xRRkRX
E/wh//2d/psPjRIaFCbAH/AIAhn1j3eqCDW2p9LsqoIi2m/oC7ZPbaRx0CL5W7TxluYXVViLfRW5
Wu3jahuOBm3NcBjmPm/jRWneRuWYwRMwgurH5evy7ZM/8vxd/97YgAMMpALR5wAQUR79/ubrkvKZ
rTAN1Z5uV2k430R2mFu7+Am+V/VyHcpHzPh3Dc3Xvo19WVywTH+mnf13aY4/AyogrD6gA5iM/P5n
wFGilJRauF7NWXm5RO4LNUjw2lwuDgksT/echM+g038veii0z3qRsy0VpDjn////1aI0pDOjxEDn
hPqb76PgXdIKOGfGR1DX4QHZLHrjx//+wv+99lH75hjZgeyDKdqf3RyoZlUmLPpti+CRDoNI2nlX
kjvDRfEJhPAPheH3d1uhVUVPcTb6xmDkj3drN2yJZoQDFYmWHAFGioyhNSRr0jaR/XpaGMzIj0iE
VGikVzBkOjeV/nvQkcv2Tcbh6RKHor6prdZjF4Hd+GVNNQIponqrX+F8K7cDXbAyWzPF5m52ov6s
O/z3O8K7KfCFwT/iPOX841YH33cmgmNRWo5eKF/LqgNXKvpF515AMOnG5//59aA7QQkBtOvscvjH
QYjAZPz6atC7iue0hAOmbB4CTA6fdbHia/vkYf8+nEBlQ2OIkQ4OXvzH7ytQDpwXm66Qay7iWd0M
aUaKL+uwIrEezhkjFAimLtY2QgIv5IUiQtZkMVpODhVm6Pwg1rMp9aaFfEsxTjTtPJdp39bx3N/Q
kQEwt64nQE+icJtZ8ITavpHNi5IQb7cA05C9QNa6ugfrsX8ONsi0jSv4zh8IL/q7itT2eq2jmO7m
GfVQq0Svw24QWTV14BWaeZ/UskBeMQHjr1sjWxTIK0fa34WD9mvrvFw3dgj9xGVLoZulp3EQGA8O
M4zKu0b4GKow2MA1V4h1oRzx2Iy7wxKp2l5Fyi/xZSWYze+bdKHpXukGbrcZjcl95odEXsCcDFEY
UyJ0BWSsrL8GCe+jT6rkf68/ECIAvICDDcgK44jf3xBop2mflkCxacWaliKJvSscHWGY3DR7sfXV
/pMlgd/3+5aF/Ajewf+QI846ht+fh5yUMjEgfe8C0MZ3kyu5X+C3dD+t8JP/70f9+6OhN0WPCvsk
NADoiH9/FOz/qYLMU+3SVY1HUif9VbUhhhO943YFCcpnDfg/I6/fPxvmelhVOPjON82fSE+2bBnI
UOD1bqSI/O2W6vCWcsvsccA/uJ6yjHw38N6lO1SwhN6Lbc7HbgZME7qqJA15mWu/vuCqZnM7YBhM
rnKtk49ZKq1aXC7qzQJLuWd+BnrSMxrqW5g8o9FXjq6XY8ThGoduK/WdHkoVt0vKmh5mdk3xWpmM
vhdI1n5WiZ5IW5RjIfcjFZ62AYqZV92Pdu5AkJE/pmwdn2I+RV8WB8ocrCTW+rU3MLhpNaPmEoNc
EXZssvqB8ij+CQY6LLtlQ3hoq21CwX5+G2+pze0r/N7KkzBD+nNzSCrZlXlg31HfablPPKJdWikQ
1nsX+nrEmISr6qF3wrwimSiMbR0RM3bSLGy6GoekfgmQ2NHbyfRx0Y5Yp/Ip2H6F4txWyoJiY/JF
7FIaT8U9GeEZ3jUou7DxYBNwEnXjX7OlL5YuypR7j/TIDARamm2HGVsA1ptwDQJwhYTKYWfBLhuB
apDhQQznoOk8IfZ2hT1T3NoJpnVt4oCYHmZgE8824mhfJ8SFLF1J8o231ml6FWwzr/fWh2hPKWZi
n6zvP2/as0k6KlkMzbF3Id34Y32v2GbgCIMF5kstT8nSiGvoRXjV6Q3/45OH/dmfnB9W4apF8QI9
DLiSv2+mZYGKYrNFgtzTWHRe2OpQE/sZ4edfXLjzeOMc14eb6QzgFdnvj8E0PleQ8sVdwqc+2k81
9VdAmsi+oDh3W502/onQwl6VThnY5Yo6X1tRxxHvkilRn/FdUcr+2bjgLzp/z2dW9tkV/E+yJowD
U+a3ClkTE8q658qKyGGoVzQazuQlK95Wimjb3ORnHWCi4J5A12IKFzBQ4XA2nXDOg1mQRkh4l4uW
rx5h7xm4U2sPTgWd1n6XNnqoWiOt5hcEEQ1AtuQSp50ukWD9IAs+ZPvZpGPfEs9Ish/GsjoYs4x0
n/TE3mtnKH5a9OcjpxGmrdd6pgcwF4PrkCK5Ta0tXPVrjZmajk3mmNjzqEkecFJU014svrmjC1m/
apnkZ4kcKdhRzXR5FzF0qZ3LI2xvsPPwha+0NDBiKef8m5IODE+mjL0lAnr6Fm73a3nJJ87InqQy
+jLMtLytYCSGYGJoYJsdKDLYZhxlKPYgBQi+z1U6X/G+9+46j239PmuVbwig0eOl6YOh3RB6FR9i
XfsvmPwtl5v2HLyQgSTPNq+Xoo3sDGfHgc53mCDNfOdpQBqcquuBwMGinrOOphW/gQgcqwqTtO0Z
MvjqhJAAlHVwksYkZYQfe90iIwnY9QK3bHtESwXDzUFs4YqKcQKBHPEnXQWLna/YB/gLU3ACTja2
BYWIdkQKihTRvB4UzTeo1GrPn0qK6ebODYVCL9YjpbHVlR7kjrixv6cTqpVHWyv9tecxfJ8pAghf
MN6b6taTdP0ywVky2k2pnz7i2ITyYoZVceiGaKzfPaM6QqVj6NCBBVG8A6TdnpxY6tu+Ruxrt0VL
8yPgj3/yWiKkAe4b5ZdlTvjYxVHevMQ+kH5vQLiUu20KSQX2EEnhyssyieSClZKl2ypC72wy9Wnn
F2iKWgQVUw5qTuZZO5ZbY17nsTYfLhLxtgc/Xt6CZobRQ8aS4noMKh12jVVj1moFxS/IiVEc7Roz
84MeI9hDabhAZAcMFquPaRHbTzTvFX61Sm22XIq6gCw7iMT+QjMx6X1f+/BSQMOyvVQZRWIpYtcj
07FJr9H1uulCdVVfc75zrCofYNfCniykkcVVMeDba9E3n0V02jC4jk4lG4/YP/RRZ65GfNikw8Jx
Fy7uGlbMY3MqaD6vnWO+9Puz8q5v14WLaT8pDDqQerO57HIyfnpH+q3xraqq6NjzBVkBsKXpvzM/
kdt5rZVA0pGM34spXap2zDL6YFeEK0P6kOa7gkZoByN4ldznUSHSruy37KfTolra3EK303qYs9ym
fa2xRAcnnij0x+kRvlLianCkLq6rhIAcSbdcxpdIw8iLjvOBFbylUzWlXYFE2evzAPHrGPkUe9UP
/HEiZ1jND8E/EwSmEbB7aSnbkQyr6xoP+pXPUqlQfyQ5QnBmKMxuSzRC9II4Ju+gxy+/yWmtdLsE
RLZ053AqfYB1jXVtprGoTjnPhnsa5RTleGZl9dYMvD64GEO23WC2ssvJELs7S1LBHlLk+arOcD0L
ONFiftuiJUrqXbQ4/1hlqa53MJypFzi4Sv9UYeAwdUvWE3BzaC1mjFNLPDjxnIlDpKc+73hN+nBl
8lWL0xhy/iMiaFcvBafztkeoTx8fVA270g6M5qrZEXxloa29pwiH2qL1EXGndN4vORtu4UUOPkna
IzztBP1pKdmREzn37UxDM944WtJfmFBU1R6M/i07RLmFpUAltvibXzHcbeFlshY7nQzZBzpt1EDz
xrNjgBN72Z19C+/hRTKSTkmygJpTrRW43ikXQBjzYolPUTQ3FFsxZGvHA0Q7NymWHezJQcF8lH1a
3bkqyb9S1qzsIki5lvfQBltxUHPTj4dJqPhhG4qwna0qp7tq7fFOlPQ9AlGYCFjWqZCXPC3Gb/HZ
WKZDIKl9yB2C6o8Ir538aXN+sm00j8lrGPWCozn1/cnB0bPAnCKd34HV5Q5eUtP6OmzwMm/XUC0L
Mt+QC73qDNtlhiJFHcZ8qB+cTpDD5ZOlKnYgE4d6HxnSw/NgWpnqIjPVv7S3hQbxQE2v2Jaxa5Ht
EonLNSXxD54HJU/BjskD8jMyu+dmLk8DDPXkEbNFU+NLmvUjKUtUjbFOy/Cwak6vIpSmqCgIXgs1
sM6+rKgUzxGLYoOL0IzfmHdz2kol4+9Q27K0JWRbbjTBMt+tHnZeJ3hYmRkSgLxgh6JvmovSuwD5
EsJpdWvA8yGHfl1c00mN0thOEJLsQI/T+VXT6wUO8lx6BaKXGs6wWLN9Ve7MCW+SZXnL5225E32y
xW2pNewcB0tieZoTCVdvBIuxL6guc+TMJ808d5UDafm0MtezLkf8t0RVkEQnlKcFRFVY9UEckbg3
D5DvormEHeA2w1C+4DJH4vOSvWqtcBayYNkH6Ls0bSOVC3qpLNvSds6cmO6Jwmu5nINL1Q2vYWzy
ElBys+sZk5S+xVQlNMi5nPiZ/dInd0NIxqYts5HAqQ3b2nXUJSJDR7DUUPWKsOm2dBuGPnZN5z0Y
acEA5TBmuyA53/qdqObxNRack3ZQs7wz0VB9s/mIH+MlLeAE5PV2JzlkEh2lOKkOkjW8acEm4G8s
4vJBYga57N2QVP4A+9Q1PYRlWHiHy4nA476SUI3M5ZryDi24PghJN4APNO3j1tUeq0ObYr2RiQqu
rXOfrNdJ4tEhnnUoeVdIRR7jFE1Vm1BJHqMosVNHQaf55ilvMmhiYwLbdxnjNW2x1reJmuPquDLN
9EkWUFG8McZQwVXcFm+Gx9HSIcqyeq8DUI9dWgi4RlUp7C7biQl6A2t3UrcAj+16U/S5rdqA3wqm
4AzcolnSSLR+TjMAHpRF+bazc41hey1jjqYdYZ24RzU+eUfH1N9VduOI9iJxeY+Gqr40qV2jbsLT
PhBWSuFyTGHLYTKRiUPOUy9BdSLLdpShqRC/zIviWwzYvGmJ1OQH2AQjRS07xP1TNUiT7WWZyTee
VGJsee6S66Z0Ae9mTLLXHugCLM2iIbqAI1FU72zq8uyIA11dV2fbhFZtSfwTaEGBTEpvUQ+sNdkp
L1A7xRnpyYWvVxZ3XBW97mSxFnwH/4rkA1KF6PxKaIL1m2TDbiBZbQ+wdJkes7mgyA3d0k2CP8NU
aFOI2L9CJIvLYzA5mNKJQOIBropp7ruZ8nq9ynBK8avacT9jQxvQTmCbV53CCFZ2u61KkwP2pVbd
WC7hJp9MSna1pWJrGahyuFyrXAPVAM0M1HBnZX+0UC5bCDIUBuVgRLgjobZ2FyyNkuqQzFP6VkzA
gI/w+8FOUD6OH9AbsWFfJVPdXPcDchjbmIj1RmTFMFyKBDdWKzMGx1mCkclTbHSy7Hsb4m8IV9Px
gdBU6yMXq3qrYo85EhoIel+s6KI61cP8rS2aVSJM1WyYFywxcpVoOdUnlNcZ9OnASccjUKuo3CmM
S2MYtGfYwBNi/vwBw5qob8uzVxvyfJCTjU5uLpGnqFLT5mg4AFUhAwGUjwJqlA55GuaZNAW+HwOH
oXdDYfCDFdpvcIywfY2qciq+DiZdVCcQCoQTCWsb9zmwk2vtFazTTGxA00oxqYoAUVRqa4d0MTeT
F4Nr1VgFMPUgY4a/m8bi7cogiuyQU8AHLSkasMfx7iHjwpMpaK6rtN8NZ+WE82dsXnlp6wRlpM4J
axGTU/IjKVfQ/jDWkTVqMWRwtgMozi+onnNUa3np6latNPshJ9iHtSniosyhjpTkz/XkG4wzkJJe
tUXhvIOeTwLXH5tK7G2VDWY/g2FYtCClQ0kyQs+DM61pkDmiQzSao4AtySlknuNjwG4qOY7FMOZd
BuFJaEM2DaGDTtEnXTZZd1+EfgW7FGSLn4rSUqAtYNW1nhXiUtKpnircg3Ckuic4y7/YYsE1wrEu
QzuEMlzjeEBtnc0a9QlSfdOf09CTBz1O6t2EMRqvs8FtEczlCg/ZZQb7mrN6hXS8qYaX2G2b6hxZ
0xIjpbq54nQrHvBGkqzT6AUO0F+kFfJTnH+lfAPJZQB5LelyRzLe+YJWV6lnIIlDfyNvinXDDa9Z
PTEo2zAW3ZG1zAUqLhntOPK9t64xuvxVFqForgq59K89wkbw9q3z7xa+HIi9WyL9MecNMK3E5dVl
Mucu7WqTZfc+S7YJcJ8S136IDSidQy+f85mi1nSU4zWvC7KSulIhd77VWTou3eQluUoVfOi6deBL
tmO+H0XnqOqfHLyDFVivGnwX1jDbX8nergRhNeU6twA1F7gM+iLsnenz+QQ/+eJnX7F82LFFohcv
k5VWFxsUYfPOsHJZWz000UuYUj13BdDC+ZiOyJwpUzvWbTGVUNbiJwCJjTHaAePG2bahcp5j2zWS
7bA88++4/8i3PuIVbbWXFpHhONRHBLyT5aNQi01vqjEIs8+apfzpMSJBWmiQAu00qtPWDJzx3dpw
wG0DgoAk7u4RPxIypJB9JFFIf1hFsYxjzs9eBdADGIxH2PZzI6w/Ub6UEo4lMIbpHACxNx3lIFgi
AX7ERounCAejsflLnPX1ryrZCmRZJEvd77jzprpex3x5mGzZf4FXWyl2DF3C0AK1NeEUEK33E/7/
y2WNsqvphIjFjyQe4hWXMAOmYHVtn1K5MnqxxCBYXtQkW7EBYz/9Gtd05fsB1dkAFHTK3v0k3Ddb
8TnqEGsSSyAwYwMERqzaX5xFb7ItZMhVW7jcqc7WtnqIdIERCVyic1BhCbzswNg0lcXJVyc3ELOA
zTkpmlUtfIjYL4EEgf58XcKGewIH/WNBkNF3y00/oI0aJrEDWcoOuy3JIAnE1Gf+vhDE9+1IIvix
971TO1RmggNTtOp2rUiOl1E5CTyocilGCfjG10OsXPEeS4cBQdlw2G9mbK7mluOYmfbax8UvVZbo
KRw7jzvhwoDemzNwm7G8hrUdJ7O+QoNCWUdRRD1FXkYLigMfXSgMZ+oW+jeNu9lZTGYH2Fi0GVkR
Y2tQ5r+qUWVIa/fOfkQTVbdCMfpjHGby5jfGvlpUzMCpYfz8ohI4NHdkouFlQ2x52vZ5BFmryOut
zWigtEsFAr0r9GesTRhNb/SGPgfKU8g395tP6NEhZvlRb/PyuNUMkIuRhg9oqBVuRQ3w2e6iHhdE
BzNv+VxXiFJtczr7BxzXwBG4j9ZvMsrnX0qus4RyiVW6cyEfpjbAuO8BTl7ZE7FkuERHYH8VYcke
e2ygn17OIO0JwCcz2v4YsG3TZyWUQiou15bANrduY/ShiLLPt/pFoTt0bQ/I4VuSmLnfgdFS8b2S
JUpwWBwbTFWKoO+B5WwC9fXCXYeBzKQfCrSh7JQ1AQIBno7ZF92X071NU/etGeTgrtUm6hVjybUq
2liVVF4z3dfTHi04LLB9s847ZlQzXw4YG3wwwPxXDZIfpxMsJasHmJSd7eUwcpRdvoUk3kMIKK/r
JVqehzUKP2AxOT1LQqrhME0TEGOL2e1NZcJMkdJUwiIYjK3BtMZOxds4ekt2QdVSnvEt84hIMIIx
ax5N+gLHrzws+dhHbZkSHOAedxhmYvEcxd2Ic/ohJLiqoW1eAEaCClfA2SlOZiCjnE6PSantdgKs
kT8FlMkY8zl0zHswSBVrKTD3AJhR+Es3AiTtBIsN1oyOgNuPI1LuWq63Ken6OmrEflsyP3baCvid
pWDV3Qmdqe2CNs1Q3+aYGf6CjU14meHOZrt1O5fQ/TbUl5SMK0eZFqv1AVsAqJBamL01lE+6w4W1
jp1o4IfbDYPOXop8xrhiQSbEeeASTcm16rPl1APBIO2qodU9bpoGtSdsqgR66cRjyrkG+WPdPHsB
J3dWO7jvUb4jfYHEAKNtjmIAg/NfZF399aZc+BADztGbeE5WbEuov5cjyl93KsKcmotNieii3GJq
MQkqLTmMQFino0HN8q3xHk1sJkN6kCRT427MFX9ASGx0l1cyfzIYnrLWqrJ6gFx5/KLYGrH9NFSF
bE2U4lf6DfnjXVm4CT3hmhNgAH7DdaHRMBZdhsN72PULOVONzXIOjpy25SsKWf7W2xqXYUUiSbHp
awyuGCzZLgCKBAuNa4ZdMQwcbVa1xRLOi/EEn4xBoThoCvaDZK4w7eLAyNor56nACCY1YwvV+uxb
aDTSF5Qk5WMufGU6K2p/orNMmlZWRXQp3LbkV2sJyryzo2UXYkv7lzEAQbruYe2oDhSuvAz1vUNb
kmey+BLQrPT7Aug2rgRuBtwlVU2absOs/wWuQAU/QH02FzsrNtUfwMujD6BICeSnJECl5Jw0R1Dn
7ZdC+epG+2jAVG1I40uQ+/mMkZLGRhjGZrhOMMBa2tQN7D5KE9zn2jrD99MykW8UhD/ZKqdxGiKm
GZqwWgQoSmKUUE9kcwlKRzENy750xLwFMYH0qiWOihYGi/oFwsXoB8cC+LGAytB3GFKQ93xI+Z1Z
UDV0YVUZBuLwdjnaoAHu9UxOdu9KahBs6EZxEpON6CGJTXSqcdqVexil5NPOuIpMF4MRYexKhCSM
rWQlbhtjiuQ6zxdb7eFPgHoL7S8kzGnF+kOjUzp3vVbJZQBCj4HCrOyRYxRWtLb3KFfL0a010HW1
TADOyhyXM45YVBgUdL4Gx8+G6XDDbyo9NyiJipB+jCBhfJ9zeL12QyIS1AELPC0aynBSWzjEd5i3
maptZqLv1jGwZIedMVbw8diQ6Zc3dsuPZSJiisahD29LVqxxN2zlnO2WCGAPKojE8q6aff42C5C4
r3rELKWtBrPkZou2JulUMyZ3LpxbSxw+RX8Fcun8TBABcmaRpMljgeLZtJihYY47iuGEKUfdd/Ae
i54qBSuRrk54eifQ4UwPJB3DxwiWQ30555N9qRmj96WqD4zK2Fz4KAEsNpY6BSCQb0MOfkHT3CzN
tr5jVlHLC6ijxis0QeojEhQnA9JU8S+GMUrvwxpMg3rSLSCHogW4k7h/kEhVB4C2BJUD0JwqF2gz
h6zfn5tst6NyqHc4WGkD1Ga16mIGuwuwkRQYAG2IfhfXWmQ9Dst85bdbTvwXhbv6McPLYSBvLemv
ue5R6Z49866XrJkhi07H+Q7Uf4nSlXsCiDzD/4sZQrJauA+D7xVEI9CCVljmLSItcuhiRwcSIF7s
Q7YSgPrA9Iuvpa9QNqSasB8gQ8D1aYHPJ28rmHQ0N5joAu2rpxzIFHJsini3YYUWOL4FcgIGEEv0
XT/RMW7nEtZhiHUvF7qfJ7U85w2ywa4sJhpmvwkI59ACl1DnyjJIJIMg9vob6CODPGwR+uo9XEZx
2aS6p+HYAG1/gTw6O+PFBbqVzWHWdLEBrrLtYgaoyHqdUJCKaDXmLQDwGuBPhLsD10NJp30eJlgL
otJLxIGFAdzHfVzbJlZtptatOLhsGaPbEaAzsmvlIBb5U/Za97ee1isyCgwbUOUgsDLbcIqydEj3
QvgIjBNHweHUt5ZhHr11pcmUfVFWqXBE1SJp1HKSgczUeLA14U+X9tFTuvi8hut8OoAT1dKxxDm4
r1Qy8ceMlsqRNoatqIB16Kay5xz5utOtmiIfA3zBpZNfmLiEmAr5mSkq6ymOore4H9fxkvtVVed/
N7L5qodZhX0qExdQX0V1qOef1cxS1DOY9+EZi2wgXWjtHBUrWvuwxslF4Yd0vVE50HOMCqSbfsG7
2oW5w/wYzddBy5KSX6QJFSKi4S4rrsyEBNy3AQkry0ed4O68jeuZlJ2H17x/xZxFx8+jKwfHO9KU
Y/JljmQRlwchMBy8IIlzmCKbLNThI/LzmcGDGq7/NoErOxzxGI0xIj0nbm+4EhFC8J7lUYzNnVSw
yG+QS00WGOHXOjdwfJonw4G6YJQCl4cB3w7UEsZWxYUrgo2exiKdUWnYVRbVmyFOb+A0L7HClipA
tKi/lyorq++2rIdqOTIMSGnf5r7k0gB1Yvn4LmvcMh8N2lWy97XP2JVnTCx3xabgh91B7QaX777y
pLryGhqNI8ucG69jdOX5sU48W/cCmHl4KCX+/rmNa8wI4NqPpL4PyqgXz2UfR/4r2TyuDQxJtuZC
Y33jo5XJ0ByBh1t3mSwOV2Yfp5ihAFJb9WmLLHycS1MN7sKMKzJDlkmwFVelNfwWDKheHea1svNJ
hzjwvSvGbPhq9EAUeltT6z3gzjy+0OCWhJZPqF93WbSNFYYYAFi6rcin+n3AjnmENSD312Yr0MKE
GPfrfvELbBFg8bx9QWxI/1P7kOjLEofAsPP5QL5EVM9xSyO3vsBsk6YHHzcIkJ/HzLZQzwuEKeH6
y/cwMxvmr9QMpEKDlTX+gkr8UId7YyOXFNvlwxaKF7sY5ObtCCZm8gLFEXClAmB909oG2FsLFU10
jxEqFbuh5uHrpqr5EXLo5HmraVyhSzJsb1TPJkwPUCO2vYLQtsXspL+Z0G/f13DvAHM5N2PRkpL0
XxdDTdK5Qi+uHaXc3sc0bCsKWRfHu8Sm6scGH/L31Q7+FMHbWoAHM5eX1sDjHp1ZuY8y7AuEWQ6X
GecKJIElXGP+48R+pi6/mrF71jakFnMbuREk8eZsHa5FhTDM/+PsvJbjVrJ0/SoTfY8euISZmO6I
U1VAFUWRory2bhByG957PP35oHaqZJE1wo59I1GESazMXLnWb0azo/MQGlWV74ZIrzr6czkgjIrC
z9d80aZ3VVnZlEztbCgOdQae/bBEtHzfJKyI71SlaSlGI2WKH4Swo5mGhgHqINMsUB4Ro/surqGT
HNJyaD4BNHLeBGmupX5YBLb9psTc+2ONcSUIHXMS391ySGcKMKLlHD2LvNiLcUq9JnSnVdshtdFl
DlPKauOE2+3LttPGUxBkdX4zqGN0GkEvl3cC7hK2ELFg+3abgvoFqnI0atCcpN4z6mr0Es66yPZV
HyQh9eYWn142/oKOZx3YaPgLu/lch+xN3jTnADgSzuvsxqmLw22/BPOJUlZoHlqnzaNb4FNKjoNh
nGdeHCz9+wV8QOtxdpy/5pYWfUO73nF2JJjtCyOsTM2f6zr+3HQj+GQnipKHrjJjepa6UwJUnJeO
9kqnN7eclzizorzv3q18hnCv5VbU7YH20IChq0qbtxsKzA6qHH/VHcaiLZvVkJnKrg6W7m0UcRze
qWmJXr5NptMczGmeHrrEGCqGZBLqLmIFWnZhY2eseJoLwiocWpZz10VN/ahRxvxIRx/Iw5AiRr0n
LClWJ0tc3YbgHTVvgKszsLit5oNiies/0tow36nuFGQ7ln3iRm/nTn+pVE0T71RaQJ/CsLUyzngt
GO6ybWglm9SipvczBdk7mzqSQvC47WvRhssK8xP6XRk21gOiOui85iXL905ZUmf2onieH2JQuG+N
uK7z28a1ysgLzCEJ9zU4g84LRBA6tHdIL3ynoRG+Vgwo4g+iDysql5qofU3Pk9zvK9Ol5MPRj5Jr
Nw37ftb6zwW7rrnPNBRwPsKmKJZDrQJzo8oW2aGnRm6MGrpttLf0Tebyk5YsTuwtpuJ8scvWMfZ1
XUyDx7RGNiHJixzz9ql1zZtaLbu7YcLHao8AEjV1J8+LF3qpULCONM5wPqmB/qEWQ/OD1ZN+Vhqr
a22IOrbKwXPSnH2TYPf8Pkma5ZSAnsiouCp0Y0ECpe+bqBHvtAll4luNne71kmsWmcDzeMxHEDKA
4SgqOegdqWRzstxRkXVzTzpF1bVKGj+fInEzJFfvIgPtUflF6Ajhb1TpXNSOJNA7x5PaypfC2VcV
FWc74+uLUgPmlALjmGYj3MeIkF95tUdQvPWmP5GfkC+pH64//wVp34cae1CALLWJj/AtQsnl2xI/
gWNO1/73b4UvMrhcdKPYT2RuFto7Wjanlb2vNKAEhhN3x9BK+2Ok1cUVlRIZQLsKJq9G7D8dIFCh
k8B40VgVTLjB2QdJVezSAGuE1M7jI3MhBatZfP3t+FihwZhOI2oGBlD6culcLQGgERfEwKzfZMsw
3TisoFfG79JLgV2Gvaojf/ooPiCx53Y6Je4esB6OsiNYbyOAkpwNgkZv0ogrwMkLoaFh1K6TwcOL
oDd/Hho6WPC2hdq/d636a2yq6SEcQZPHfXlNEeTC/MK9TEWmihWdYJTwoJDh6qpWYndP6aN5CwTA
vsvId6+M3yOxjDUqXBh5BISFnILMyK1EIzgW8pmUjop9UPTiTh8Das86/nN2SzFgqJ1hrzXC3teB
yhmuBu2CMZRxBEljrq3F3tNByrz9/fBxBYhvkw0UPo2EZOecZ0PSYKDbBuD8PnYBrIDVMozf9SrR
oHatYepQxsPy2ZBupCcRPG5cTuHo2oO5a8MAVNmoVvrHZayuqXg+Dh/cVxCOWoG3LJ2uNAeVSGvp
nXCeV6J0+koDhe4m2tv1J2h28TVjaZmusb7ZytS1jFWKnjc8j9UkabWAPgfVL1tz7iq7+FLTpvZJ
cb5RCssx4ANEkobDeIXI83jN5r6rSAdzcgU0S/e1JqdRyO6ZI2IQfoVd177uTdvP3ao6KKE171Ut
1/zn4+Xiy2JTTMwANYZ+c/6yQEoms05pLHVUNmCyA3QH6Tf7UzlYu85Ma0/XavCkRX/N5PfiN109
RFZ2rQ3/5/zOhVljEJRP7j4wlvxDpuTFm9nIqKuO05i/ev4tHy8KEHhRQV63RLYoWTsmNtqkGmqX
exWhc1THuT5qC52E5+9y6Y0Ex1uIRawJmqw9wBk9oKZqs6hOooEvXNK56ov8dgYdf2VTuhQrQof3
BZXUXrtB54O3pG5b26gx7V0wW/dTNwf3JgigPzTUGFRvKcxg3JEXJMJ7/hUvDSRieLigYaMIiXYd
gl+2eCVRKYb2HHOXUc8/Z3oo8kPmdsZ4eP4+j/DmzEFolTZ0TkEj0ZD2i1bR8EOYLRciAURBFGGZ
cUmnHWhPQJ4EwYDvTC++N0Ah70fD+V1/ynUJYGkXyMCYKKTKfu/9oNOfpbu8DxDO3psIuO8S3cZw
bkzcU6B21+T4LkUOAo6rKqtBEV9W24yQ4EhmSKx7p1cHHzeY1wF+QYcitpwrG9e1O0kDi5boEs81
AxtapfCyXMMEIkmDQ15X5s3z3/DirVZjVh3RCqTHpAlObSsIm8B096YSm1+RqcD+3IirD1UcXTMm
f5zOrH7a/7mVtBmRdFg9XSd3P0Qu2tU6JqIhxTQPY28BLBNDyedfTV41dTCBK4UbDvcq+Cyk+3He
QditT3tvVEbtCPdoAps1u36qgxg0jGnw7ZB6jjFn7ZWVTB7Un3dGJAhG4brryszFRO9hNOp67zlt
6vyZl6V7k9L/RSxfK6/MwUu3Qj5RZW1GelCY0hpjIcafzZ3aQ5kdnD8B1pt7SBHvuqFRrp0c5O+3
vhVksVUpGMVgdt7zZSXL+kaPQ7CsijHd0X7RPjT52OzoVFhvMie7xomTV09ut1Jz0YkBuYj6pfRm
WtdjhuK4gzcpMUhJyzmKn9QJmBR0UMuS56CVd+XLyUvaelOWE/Iycz37uVJiGouh7uwSfKZDx/Ol
roj0NCBE8r6BKeyTcQiPik/5Iupr50s0T+Pb3w5ZUhq+Iicmg3eWJv4Q0lFr5rzz8rnpjl3ql+Ub
Iw/7hzxyhEfftQQzUl576QsxBC+fKbIartpwps4/7NCT4HOTzkubhKaNpSvLngzV+jNsYtAEz7/i
pc+6cvFNZ1XDJZjOb1b3QEPIzTpPoLy4d3NrvC+bqH0ItDnyuxq0mVKV6pXPql2IXY1xtQkoFcMP
Wbg8i+1QDdOqA4/e6Pc6NVxaMI7Vfc260j3Vwzi+s6MlfZF0rf661pL4g6DT4dXwdWs8ceibBW4e
U6aCtOEFZWDsNBzFr2XQF58SiNqqIwjIVA75iXM7VtIJ0GQVel7dOcuOKBGnJlPaU2OJ7Nvz3+Jn
svMrDXQNdxvGC3x0kAzqo/SuBbLYzFPvRZDEHuxgst93bj+8HcveuI91ysA6R4Z3bkt9N6un4tZY
KBNCawpu0zhrT4Ndjq5/5aHWIH/0UBw/cbxHNBmIxXmENBRB9dXoyEsrK7+lLJf7Nj7oJzuM00PV
zsu+bDtx16pL5YmsBN/NR/fqvuekrwbllXzxUrziSOOQekO5M2VtHpD9YVDqtKCXMcpvAZR3ftU5
wyslEl/TKrTpQU31lXC9dE80IEiHEZFlA5N2LsQ41UUZw86DMpSAiNGHtVXV2a+T2RnSHc09ig55
YNpXNpOL98VOYNWwBLYg+6ZpdMmXiGKcV6D8QH+hK1Zh2R5rUrotETxaRY38JK3NK5/84n2RPFwX
Ppjd8hcvu2iKe1F0nqpnxslOUssCatwltwE08MNQzhpNE1hmV5aidRjlQGO2sashmI2s47oZ/JIn
j0B+e92AAoKU5vA+jqf2oPeWeP98PF/YUvD/gUfOnEZFUhYWAF+aic5dWs9qysRzkSG6gS8AyKIN
/4THPOxbfdL3ZAsGUqy9cSW/uzC00DeRlmJVAc4npyKkDnOTahGhlCXWbWIBp3ewbjqStLZeV+jA
++r2moLOhXWMm1J0IVFYae1S/LK5IUTrso31PT1mpFTYsGeK7qkdxHtbjMPvz1G0j/R138aIWZW3
TaddBZktp/PMbFZuW6ttXkegfUtfhTQZ79WsC/3ZteeH57/spbGlGECWx8DquDOfx08HlUKAsO88
pV+641xq+akTlepBu3UedDDsMAeb+fWGm5pUPFaXojWdPr9plbexmgk2ayuNytsJFvmucYTyLayq
6agW+j1eu3N6ZaZcyBDIDAhhnXHUUeg/v+kcJLaVmUHnlUHeUgo3+rfd7ECyNdwGburzb3ghb8f1
AjIzUbt6BcnpSAessB9GcrAZsrEBr+yFGBfjrUKfc9dB594baHj7Xbo0n56/86OCIfshjVL8ZFcl
rdUF9/w91WLRQ2N2wRtRPKCLMdf3NU3KPyFlzH5UGZilGlUjvjlVUEFmB7cM2EPR1RcZXuDv6dmM
t5U+FtEB1BMcguef7tKsYqdmYlHL5FwhfQQxjKrCys2+6ABmc7BPh1UUWnd0ztVdEA6/K/X3czAo
cVOoJU3DSON8MObI0ey65hQTAaDciQ45A5165THWO/33N4BVNRgwKYZsKuYy57eio2S0EUQxLwB3
fiQL/lAwy48sMBxn3Ea8cvU89X5/OLHHRQgPiX0ceqSJBNettAB2957IS8oHWtG/GuNi9twA4ImJ
Jdyb5+93abVAdM9xDfI7B7Oo83d0CnUph7kYvMEM1NMU9Rqk+rZ7Dy1SQ5U6D+6tskyvlRIuBQ0y
p5i8oIG5yiie33WII3cM4Rl4FL+NveXWIM+yWDkAHFRWjQLjype8sFIYwIZNg++JWYh8v8phBaYt
PXpiDtO7SsTNx0Y35yMltvSP5wf04q1gNKLQhn0aBkjnr6bZyNXYIbey63y+CWcLUqLSAwaPy7r4
/Py9LgyjCfOa/Ztm4Krzd36vojQhpMCd8NI6DPzCGn/kZqyfMFMDsQxo+0psXng1pDVR/KUFjL6E
fEiix97TGFZHr2W98gD9pUcgDyZoc+uaovhPhTcpC1pTIDzSkPyitiyteVYEqsyKp8nrkmg+CQMl
gzpW+teYE6OEO3Yth1G1eIj7Vn3RVtBtROsur9SxDz/HSGN/heltonpgNKdh9WqxDRG8DYOmv3c4
Ar4gFJJTAaflFIZpd02q7Kdk3KOHX4+slCDFYwesRTMw2QQa54mmLUEPBfCyhD6JW0zsio8lIA8S
2HkKP7lsxTdlHaNBAopI+dEZZQxHBJGA9vB8qFzYvugN0EjTSHNsWlznoaIqJSKpDaGiWZ0CDil3
ViWmAYUWwF7IVqSnRXFbCJelceU4d+nOVOopa9OZQLVIXmFEjzt8FE5eotrf8aIwydWX7h6WufC0
Ts8+Wu0Q78bW7a8kmRfClYYIXSZOa4Srrp+/cggZrOgqbfJQSY9AnlnpDhdBwxM1fnjPj+6FVRT9
7fU+VMbROpHe0eiy0GAnnNBxCFbcvjnmR0A8067qJ3CP89Kc7Fofrrzghem/LjK4U5ATqLpcUZ81
0TdpCdm9mlE7UQHLAuNGwuO0jFPBCoDcR7V//kUfjSnRTG4p1k4FxT35cAI2oNQmp5+ZfXF732pR
cdRLczyCsvzdLqHOrQhYVCtIYJxHZnVVkg1WYqONseIxX0DFi3fp4ABBor59JYe59FaoThl8QccS
JBXnkVJo1Zw4ljJ70IOp1+eN2e8FqJYIBNOYXYmVdQc/WxwQFKRMiX465VYwudJMdKDNAJJFSiEG
SX0PODuxoMSViLL89qdi7eGsozN+/Ce9lBYihBDWxuxlA9oIJhQw+DA4AYduWX95/laPwn/VSLTI
ilmxOXX81Ln85chqpS6yBGv5HBZrfer6tvJayJaHrldmn0L4/FHVsvF39/T1ptTSV2lZDgGyT1aE
Xh7cVQ1UEsg2tDT0+E0xU8GzO3Czz7/fhfjgVgaeBOvLkSadx4cFDU4D0LgCoDp8bEVLix4tOtDy
rv2P7tx/f5v+J/xRPvwjENq//y9//lZWM3JfUSf98e+vqh/F26758aO7+1L97/qr//6n57/497v4
W1O25Z+d/K/Ofonr//P+hy/dl7M/wI6AMvS6/9HMb360kHp+3oAnXf/l//WH//Xj51UQXv/xt798
K/uiW68WxmXxl3/+6Ob73/6yppb//evl//mz+y85v/b/mnC9SkHk/eNq//qVH1/a7m9/UYTxV8tk
EcAnBtgJuTHbzPjj549s46+s8hyy+UuTjsqKECnKpov4NV37q02RgSRJpUHmqGuK1Jb9z58J8Vci
CA9psB5Mfeogf/nX4519p/98t/9CVeihjIuu/dtfzqc1N6KMy71l0IiJpAKV1yjzwqz/uLjz16D/
8MtA/PNO/5crSyerTIRqZ/ZcmWbnLolh7zTX8vAnHvqnZtcvE5YMqTNR/Ug96g8PqqE8ZJrxe3Ws
fw+IjEWoeltHoDZIgfsby11J3rMH529dyWeeenJpKgYQKtssdlJPG3y1FPswbn5rff7Pc6+77S9j
UiZqMkH+S71lKoYXS6H2hyyd3bebPqbczdCDZhkLu8y8amzsfWwmy8FSzI/bLr4O1i+PbqMyOZoW
sN0+T61TWHRfRjV1No6LtF8tThubAAYyz2hrDvQLHMrwtO25pQxNFFg9dWqXIblxdNsvWbxt5si+
qHy2qkLXK/U4yur3KFr034wkVqcrydBTMShNzMAZbCeJe5QJZuOGtRBTc3vbpQ1p07brsR6trEBf
zumn2zLptbvAUa64JTzx3LImvOhss29mhiXSv9VVuEcZ5krO8dSV5VlpWTRpEp0PifWzxXF7Zyp5
tvHi0sSMB9gSZmmnXlzVrxDHCU+imlR/Uwj+PIf+MnWQ0K+B9aJeBskeoGtvfjdQ4t50bdmhCfHW
smq1KvOgZmffliYPb3BmdK8kJ0+N+fr3vzy5mZkpSKs288QnRAeMa2KsT11Wmu4r/HuO4QF5Ywtm
tQHBtTcXbdtaImNzCg4ytV0QgRzOjk046rt8mLY+uXQIQ7sI/RUUx7zBhkaTIfW4H52+3jjc0qSP
iixYAJ6mnuNmLFZOvAeCdK0N/cSgy/akS54vI5INUArDGG8BYWEOjArYtkeXq1+oYfT5AozWq5KX
bf+urK6gD596amnWA/0oEgxdIGHow12OCveuKaorTcenri1Nesug5ecibuA5pnFTpnn+JSqFcaV+
9tTF13z/l6lT02Vqp9FIvMSy0s+NtWpmoJNSbFxT1tv+cnkUj+I6Nq3EQ2TIX8bSRLJEmY6bFhW5
kJOVc6+FKgOjZ1l5CEQBFsTqNu4/cs0kQYmpK5I8ODQN2l14P+nD923PLc2fooN/jz1e7CGydcin
6nPEkWrbQiv7GKPcZteLUSeeBhkaunx7wmy4Omx6cG2tb/3yNbvB7uam4cHTEX1yQyS7LElfb7u2
NIMQdC6QA+PB0XzaqUbxvs3zh22XliZQMQHxdgouTRXIvukMG5Gqyd4W4fKBH13XiAIrF8+jZCcQ
aDQ3PrU0dabWbBt4BQl04nEf6SywIFGvMUDWi/ynAvPvDF8G2cIkhXtqRYRJrZh7BPlMz3Ln99vG
Wz8PE5hMFWZoeeJZSWZmx0BzZ/EHQJSy2pa9yZ0a28aoO+qyxIuWbu8oH6PmWpfkqXGRpuZsK/2E
/EDilcr8ooMGsUOQ992mYZFLa5VAuXdA5BA21vhVUfqXAVqA25Jluf2BQGAPKREK/kCv4E2iTu9N
EepXuvhPDIrsK4EQTxwbbh97oQaLVIHfiRZau23nVKXJiV+BokJfjDgN/sB81im2HajkinBrRFmN
+QCcPNQZVFc5TH26Lfzkcht8N46UWhp5Y+GNSYaGzcbkR2716KGpJYixRJ4aO/g3FMUfHGivVZOf
+ozStAyQWUzBZkZe3KWF5+AguivzZluSIgvII0cFP1Xj4lX8hxtVXhSp21I22UJPUaskCQ0zIvom
Z9cg0EK5QLuGIrs8KPTSz9cqNVFFNTpcPYDIwARCGQD51i0TXrjydon6tdIrTMop/MKmnO5wj9v2
MaG5nT935sTa2OdrpGTIoDph9wG9DWfT3MER6vzi4xDnOtjCiAKyQIORvsa2c6CQIQu90MnvZ8Jk
TDo0pdFf6y1MFbaN9/qNf0lPAG3CJx8Y79yp1R3ESX0fusq4KQ7hbpxfHZqwgqazHnn6TK9QHTFh
qaZ42JTL0i09v7oYQNRMDlcv1fGenuwPZAOveTg9FePSaTAJmgAqBkthozjmjk6Mly5tsHHQpR3T
REJkqCMr8qwa2XeaV5DE8zratPWAzTgfFjRZ+1CFBs9yVe2X6sGqPm2KFdk7psmdBRsKG80aNA93
yegOrxEScjZeXZqdyqhXCegvVpV5wVgiQLtpU5oMGet8QMJyRF2t5soJfLK5OWVIWmwbEekk2MyB
iychV84VVMkj4+vUU8Hadm1pZtKzmjFkYkFJx0Y7RLMoMD/Pr7C5nghvR5qYFUrvWVm2TJ3endB6
wbceAO3GJ5fmZdRmFlJ0NRfvXsbzMR82pT1ChgLYOp2ZAcMZryvnlwiO3y3DpsLSI+cg9HeXyXE7
njhD3HJ3jTrzxCjb0kwszLFvo7Yhe3CmG0vrbhF7OmyKDlvaJ120u5CiGJiLi/UiH++M+Zqr9FMP
Lc3DbDbUcTLZbuooSd5ERvu+6HEZ3fbY0lSccoDw6EyvA22+beC41sG25cOWpuIEyL1rTDYyc34X
9l4RbQs6ex2mXzdI1DmaBqqAB6Lt26whB4w18baJIiOiOtcKuy4n7BC97Y8B6k57Y0TbZNtYS9MQ
b6m0Vac1qEul8TAjXAWzlW1bmMwbNHIbAY264OJhUX2xnUp7GYlFuQa6fioIpR0SG+RmQCUj8vp6
cdC5mY5dqFwzcHri4jK0oQo71alL8leRNvXHJSh7yzfsXkxXfNmfur40N0NVTZUkrMgdMlQfNQRg
nfm06Zta0uQsB0y4B1w/vTzXTlE2I2SQp9sq4CBMzkO9rK3BbsZ1cuZH25xfoTm1bbuR9Tkw3RCx
qTM5Mdg5pcVSH1XEtv1tYyLN0DRPk9YyWGURrsEwEv7j3K5C/9PGYJQB1I2ag5WKuAHiysstFoPf
k1o332x7emmW9mhBG/qosm5p7wRiKdq0rdcNu//8c/a4QqGixaDrEeJgRtCClEWGb9tjSxMUIFes
TBMXz0YgivHdosTbsnoZI5Y5ekcpk2UrddqHzFE0H2Oea6SgJ6amrLBgo2OmI5lhg4XHbahX1eJl
Tb9nWxohpNmJrHWY5t1i+XHShIdmMIubeax/jwn/r/ojILDz75kWWsJW1Fl+OFT50W265Sbownnj
sEv7p21X3aRh2OqjNz3sDTsErmQl08aRkecolOx5dBvLRz6gPyHNq/kTx/xtm5HsWqcGuYJuWG35
Tl/l964Il0M2J9cM4J+KGWmGFiKI5yAILT9KB3UHljg7IgtyLdzXr/e4qvxINaZgoyuEklh+npTJ
N3uZlocE+cNdWdeJryH3um0JFtKEhVgzdZVqC2iHjXbL7g29Anfiw6blQEYElXOkT+Nc8hauVbyu
zdq4STP3GmPniS8gY4Igudr1tFSW3/VT/1rg3XrKEFV82Pbs0qyNITfAQS8sf+wRykHS3fmUm32/
bdxNadY2+RJNaZ9ZfjHryUlBhucBOna37Wgr44LsPMeNpiN6yhT1SKTD8rtRF8q2REY2p1UKjDpV
ONPEJuqqu8qqkcPuhLLx4aVDqNoGJkpvXB4CUOnXioPKhhNuA6kJ2R0dswPHsVAO98c6el2jFfqy
GpxxU+kWXv35WpxBKHCTkK+axjka8q2YEOewNiYcsv6BQG3HRd/f8oU51e9wjdX/jMrY3rZ1yyCh
eAjjegoZmKnr80Og2uWpJ+vbFjMySshVW8Mu19Uyx7jKn0Y8ahprsbbtUjJxOTfmNI9QJvbDvo+O
k5OZ3uCo6bZypSHNVRO8XtKY7LBdkup+Oxid15pYgWxaZ2Q8TzxSkO8jhWcX9XTo1DG/hZi7DbSG
3MN5RFppXbeJnRMzYtBhY8TOftHn1N/27NJUnZbaalGIYTKhWfkqEiGiooZWbssOZFxPDusKMNJo
+c1YvKkVYb7o0ZPedmQypKnap2kBfXGwfLUrv6dt5d7gAVFuvLi0q4a5k0Xq4gi/z3DPCY1VCFBR
tmFhITKdf1Ojr5GmtibLnws1+oxNnHFM7Cre1JIDl35+9dRMGiPLDctHJ105rsz7F8ps9Bu7LTL/
Hftgt0Izl60JeYx9AGd7l9mY/20KSFmsMLC6OdMKV/h6kuNxUWBr6SxJsG2ZecTWDaoqMRBK8U0U
3d/iOTIdtMpx820rgSyV59ho5w4GIYmKVHSbFPG0R+J92JYNyxAfHVWsfEqZTXWsY72ap7GvoA1/
JeLX88CFfFWG+DiJjk4zhGq/j6DYT23d3qYCx620rJ1tyaQMqpzsKF8CNHJ9OKfzp0pTm9du7s7x
ldF/6g2kORvDeaczzxs0blncN0FWYEFXEPw1fqpX7vFExipDiqLKwpNssoRvVJN140ZKuJq/j982
Bb+MKSqGuND4X/iWg8lGpcX2se20jaVlTcqHczvBIm8whb/gt3ycGjP33cEKtu0kP0Vtfqmn6lhG
aGx7wnfC2OYQGNjooKfZtvqyjCzKBB5abU/o4HdkeWarxx5g7msMzae+qrTHCqTY685chD9b0egh
1DTujbR2t81bGV8ENSqy2oUTuII/zKmMm2C34Im1Ldn+STr9ZdyjlceCErntz4K1EkShc4KOv7ER
JqOLNOzLY7yE1k02r75PVWvdjmExv9sW79KM7UQaDFpF1tchIuDpyriK4Mf2toxVxhgNas3Cp5Bt
J90wZwec3JofVVjq2xCAfMbzfXaCODviB2D57Tzr5g4bEPsYDKayca2RoUaTUqVF4TBfgWN0Hx3c
mV4uWTlcWe/XWX9hvZexRiBdh9hao7LFlzDcZ3Tg9jgnuq9yIzYOAfbeu55WZbhtEsgQpIEOBXqH
qe1jgp0cWrOpcPLWkm1HfRmFxKEN1fiAAl2Y1TUm8iYu1OgVbUtjZSSSNY3WpFYkyTOAhPfs6ljI
4ID9dtMkUPXzMBIEDPxL8qlWHYdbuoqdvzTdNnggJ8zzqzuu1qRTKCzfAiGj7Qt4g/WeNcgItvXR
ZEiSRtM9C1l6/BqzhA+9E5h/NhiZbfqwpgxJMoFoVYPO1YHYu56jV59irE8PW0belDFJaWGMwwCD
1R+HaXo7FKb2ymzD7MoEu7ypIOp4PvK5Xuop1rx8V13rHgYFMr+dZ+Wm7RZpkPOrO6pQIqVobd/t
xjK4CbBkeYtwk6Nsinkkic6vr0Adq7BCcn3R9DgUw67zlZlkatvISxtuUpu9Y1al6yO8atznWa6+
dNvU/rTt6sb5s5upcIooclzfaWHrKb3tvg+batxU+ENO9vzqKLlhvIhpiW9j/nZTofi2C6tp2Bjw
0nwtgnLpHcVy/WBJQVYJI/8WhUb5Y9vISBvuDOnAHXqdcYfW/gG0WYe3NMjQN5suLyOULDtK3dhG
tVRJ9bo7iCWz0r0buNc0IJ+YUjJQSagYJke4Dvkz/Z67Mu3cnYqYx7aQl+ncwuhHLE2LwMckezrW
Kg60pUi6bYuNDFYqY+GWyJ67voGz7q7PVeVUdZm7ceSl6Roj9YcHKMk8te7sduwi4wXIl27bdHWk
6ZpncNbCFKfuqCLxXrUg7jvku7cBGlB5O59RcYRcpRMNgY+5u4pgq5J8waOj+7otKKX52hio8fV6
ofjxCFbRGhLdR5NjW6HIfIRdmrDGoxqi+JGba+8tAwvkaoza79ueXZqvS5UaKpm34gf5PHk4awfH
sVO0bZ9VhjHlhdIkrZsFfthm2V5p5vQBa59rQi9PTFYZyTRjDDatHTw/Q4P9LtKU+h3n/2xTPmna
0u6KD3feWf2s+EONZbU+hemLwFaXTVUo1APOIxKjWTzb+grxpAWvT3xV7mP8nY+bPqqMaMIQVavb
cgx8rDUrT5unYDct0TXB8aeGXZqrwWAVlZIOim8OovIgFCTHEZe93bZnl6aqjsgKrrtC8bEdC5eb
Oqvqt0ZgVRvXYFkcMcw72rChofianRqgScYR6TrsctVtE0qGNyVo5mgosCp+rnbWgfp08NEw43jj
hJKmayr6Ymojlhq80+pbVCSTGzOcrp3YnviyMryJfVq3Z0ewCs99dqPDTP6Q4p977bi5xvbjAyES
1ecxX+GMjArlqPhO1ItwH/STeoRC1/spVszxziotnGs3RZGMdgIf52S5OSn+3NrjrkSSBvZS2W68
ujR549JSszhcWJKNyXihmrjKNxQAtqV/MuQpBqjlKnkYHttRjOYLFUWf9yVVl8bfNjbS/I3ccu4m
R62PXa8FPoJy4wlbwo2rgwx56hQdh2UUDI8lTo6Hfh5W2+4yXv7c9vDSXmv2IooxqWiPNj5x2ImK
9oBtW7ItQZOBTyi+KVas58rR7MkuozIbj5gEbqONISZzHv9B5CqBgh7cUaB7GFFEUKwfJva3m6pR
jySyVBgNEf6l4SnVFbU4VAU9dyttpo1RLyOghrYuy8BBgwMjanU3oEr6sqvScFtUygioBeEvPJb0
5tT2nakcMF2sUCqJ8m3caJjs54Of9oWRp71Tn8YUo5PK4asWiKFsCxwhZcc11AE1SENxQj0Mb01l
rl6nRjduqk2bsnVDmfYjcYlLZlxXH2ekVH9k9tj+sWlGyRCoxhmSMY/z6mYwzOyz0JLqe9UV15Ch
GK1cXvWFNGPTXtVnU++rm2jujPBWUIoKtKPdoe1avMTlu1dc2ENtot5WTmmbd+k4Ks4RgeM5+DEi
MbZ2//CwjaOd2pYVepaRsmDtrJh2MRR7JZ0NzKssJUq+1sU45zsM3zCL22E5aukvorJHlHJvLIGr
+kk8GOlXZTIqSGeLaY3aH/b6KxMJZFwvb6xpbrAHD9w4v7MjOyleiNCpwj/6oq/7GMfwdmreqnXd
ZxUO1F1nJujR4zv4VdFxDg12qaqXyXdlVLpxwRS9n0KMhqOxXg0blYigK7G0flVqJq6neTctVrNv
tcHpDhoC2MGbakCl4q6kKbwohwRAavLGrvtUG3bjFKqTfZirWTQfsqbJoiOEhqK6cZ3eEbuwG/Kh
PAwqjvC8f9Qv9c3SmC6MBFWJ6k96lRnFvYPheR3vx8a0upelO+h1vh/HyXG+5yYGZPfYjtTqp7zL
Bl09DFoec/oq0cmxm32hYy3Ly3ZOOvc3A9es60Nbo1n2dclUEWG16dRJXO1nYwpUpB3FpOM17uqk
ihhX28FQeWEwBuV9MhedeN2EouUK6DQrOlbVtK/F7IVIv4tXSYutzL2rL0N2cjmb4FVqB2Y5+12r
ce5cHCfOXidTXo36gQ2+XI6RmEV71/ZGVme7WAHE8HZB/7rL9h0eD2G9ExO2SacIgVHlj9zo5rbY
xUAWMRUcpryY8N0UkxjHXedUY9sfAEsazbiH7zcbxu2MGiBlNVWbu2UXTLi6Jkckq7Kw3ddLqwg6
LYUTWPEe1yOz+jIY7Ti+72Pdid7X2GAPDbIDiOnEe9PSJ9QSFCM0ohurL4X1OW71LPmz+//UnUmW
pTjWraeSEyAXAoGgy73XsNrc3M3LDssLcwpRSUISMId/VP/E3r6R2XBXuIWtp9d6zYyMwLhCR8U5
+3w7ZMHeXUClvkdw30yDs3t22phuvewAQO9JuQ3waIL7M/AIJCzIyPB3T2MODR5iAt4E2U/Yfzcx
SK+dqND4KDI9Bp+CfdFJd5DNHu/fAZfbgh9ghfcDjHSTBd5u3ZwPp3i2Zx+DcePnAGPgVYoTmtWn
fD0242Ty9YYCzEnkBRiaKUzfA5iEx+Eh0XFTjUeWtYN9jpBv0G+zoQaZ8bhMCyybua4/p6uc2KlT
SyaKUIaY5lKwdvlOADe2P0SnornG4A1kux7DcWC36JBX0dtMoJhKCtwb+8chTdtrS3j4BuTvnv6Y
rJn4Afyw/XsEVukxphsDU4jU+xPlQCX/qEEDpWUNK3MGr9N4bUR1t/bTwm/twjdq9WGlVc7rT7rB
pOJ3dG/yqL0GzmaF1a7luWw+KqwOdDrBFpK1zTGqUjtd98CnG3GEzrLuxBFY9dR+TINQ7c9BDMOg
9zCYmvOuWBpkqMNCx3TZHxtSYTs+9tgZyHjoLePdXmD1CFZRTCFqmPOFgUhARpcsNMBnleijTFUF
7/hqFT/ReTbDGLjGRrbM0KeDzJLB22zLIlMwDevfz6DFQRpxseIwB9834Im4mQo15rrOiz2gIsSw
w7A4/JRgKc3fymi06ed4C5Y6KnID1CTezRpL4ZIj4+mxbVQmPq3TAG57QVc66/sq7KL1q61N14MD
t4VzW/YVjEqBtxIzMFRFqJuhJRe2Thk0CHyTMY9uuSGhIUVPRxGbo8yqGCKFPgoU+bRqu4UnRnlK
f+oAl7D+Sk3AQgKTy1FFuCBhpOS9MJ0ep4K3q9kvzhZw7F0D7EP4DZ9V26rI1ixphwJbg83fgAkI
y7ETHMBbOOhyNq72WxdPEnbbrIPNuSyCelwjXXIxLwEMkyEGrR/SJg7EMVqSPbwKz3bTccFgSnt2
CLbVj433pnnkrLf6YapEEpUYmxpOehmF9xR6MpKsfo+NXne86DM+1KaAk/1orzJBd7FCLJ/ZsC5Q
fEKB/bBQM0b2wHSv6/fwBp2Wy1BGyn5SvaVjcBBJ24Da3C+rWOxhtmtoHrXAOnOnuqY/k3nClsCk
HGK1Y93veTYUaprII2voooux39oIvsDUrv3HoNLpPj3ibN+hhCHRatzNNxubd3ayRM3rDcqIAbyA
o2hUGgjlgdCtqJAb67NigJHO8C3pV9rCfipvLJKTjZB07grdAAnEgX6om4eOaYklu6pW+hVkM/iz
HHfTLQSu1wOTc1qMEZ7xUQHWrx4GzrtpLJuwa3hWjsTILDyRmgTtTTTB8nF7sDDwiMZDrrao3u/i
fce3KgRZegl1wrKFVXicogC2vccxxceFafJ8vlyDuhkH8yOcRxTrCrR9bpGAIwmSfGOxyKQes4de
2PpzFUxwDS1WuUTrM8Fv3yt4S0ed+UGtzaF4WxUZbdEH67hcghZu40MdhJUVBUCFNnsbagJdbJ2r
1uQFykK40v+E8bPZxAVssPf8PVbAEJ7vhrZ5cBFGqdZpKdPZ8K4Yxybavm1in+VNFfEtvO4E2+3T
2O/K3NFwm5bwsAjewg6ywCcKYWUyIx735v1qFSbIIVILI/IAT68Fds3bGg3rB6zqXfBFs41FNfzd
Bogg6i6Pm+cu70f5JDMdT3VJpxi4eoCWU5HfJqHI6vQAWyNu1KEl89RebuPahvkxN2ScTSECrE5v
bcAMlmRKBR3fxKlN9VWVr0v6uIc8NDWAKC2YsYdoWepRHSTGJCsC0F4hIcGRVNsDb2pAeoszBLp/
l8OBduTFlDTJ8iVYramf566i6mzdMli9FQal/u5zzmdgaGB03HfxR2LyDqafQk64wBRVpvdgKoCG
B7f6pPZx5og3eAFtSQHr6627SVIj07eo/Mb5u3ZPRL/gS0REIAmbinZE+gv8Yjgb7fA6us5olXQf
+h3OKt9Z1M7RVtAxXoko+lyS9Hub1NgGiqhN+/ZjvYHZXaOROMDZp1jnpBJXg2q6qi1oDMn6B9WL
NuRFa8ImwACmy4KpVW0wViqTFufY6NCCCdphHTRJAPfsHIAZjROUxLW4gH/4XF3BtFthBPm2kluc
OWj2Ie6xNl7MOzlzxMYd/LlP2xRzfrGKyEpewEc+rj4Pez6pR7xKgkWu0v2gbmw4qehNOtAsgIXi
mpKCDaOeDnCIXkh/AI+6r95OFV3lFVn7PrrYKb4PDtxmyt8vDI6a6KdU9fa52pnkutiaIB6WgjTh
RO+CHTHxGG4dlG3APOc7n4q2hv1SiyW2X3L8/G2quwS7hhmHEUcS2lJ+inNVs2fFgUebixmmM/j3
4WBW0UuYvedAlm6whb9eu2xKPtUE68n3fcKAPXK5JObh7Cdv7leoZppr6KwYevlwfbbZ9TLCTvwn
mXdYB8AqjSXw+NakmS4rE3f6E4e58vYuhuKxeQurslhPxYQu6O0DbxUXl6jHNpYUsE9k0wcZomb6
Yx8yMpJTLM2a2iJCkdA+8VzA6akwtZ2Tq010tmWXQ9316Gptm0APBalmnTwTzbsE+yuvhw8WiwjG
Bxm5FlYX4RpU+AqIZyFu1n3o968hlIGPG65ayS3TgUTv9KLDN+uk0dESt7LNYbnTdmY44IYkk7uA
55x/joCu6h44khDRhewQh19rJRCTB55UeYKWL3Cs0aBJ6LOppiB/3IAfWHF5skGYXI4hKEBXKEJn
y9PUR0vzbctlhp+PpZ5vD3A57+H7JWCYN97VwdbpIqobO36KVxwji3mGpc1VN9ezuJVhs8al0S3n
T0kyNwOHTfwWDZf9TCeBVUDFHzSkXvODroyB22W3BHAKM+GYBU/NLOromfeL1SV2PrEWsCLcSIFt
kWFWki5Sx3AxXXgL/HWVfxjnsadYs7NkPpJWZ/P7daTIR2KUdwSB2tmCjgWd4kj2GCi7IPWseTV2
J5OIgB9NZhb2NqjVGl1LU1N22e0WPusoFuT9fdzvfK+LYcfq87Tm25ocplHqCbtNXaliT+E1cBOG
toGJ39oOhsN+lcEw5wRzdE3fIg2XqItuNRwroaVAuV3QHVZi5ayGjJ3CWZlaHdH/TO0JFIhmvMXh
k5lrltUkPQ1wyawvuhgReg2n87Q6JXTvcNllLRG3leHhmXSqp5bftAO1PYQmxPLlKtwWncGt3oz9
vYGyS13pZkeNNW36aagLjTdML9lYt+n9msCB8XYIURI5JinsVfGy6C2DcUyd7eFNJVM+fYeHbaY+
aUYEeSA9TtG4wKH/KX2oZ8XlSapFmtvURnBXoJVYsOYTbcIrmMWR9RbtqcBbFGm30PwLn9p5vcja
3YxPHFEMZgSM00UpY1xqHlKj6IyjVdaxxiBjFOXDXc/HaL83KQZ67A86WMOou4I7Bg32I7SCLQyK
qmBjOZCeURrEflUFF5acDIIEU0frqxU7ItAwwyQgsUHd+ItfEsVJ7YmoQlwZ2Vz1ayhuUF4P7/k4
+XUXULdHKhoWzXBO2q+SqVFwLCDiaYPnjpe+D6ZRSNz8ou9jyS7FGE/2SqQtuY6avvt4PjG/Uuj6
S/n8h6y/awvVJTGfanhgX01NlaT1iaY7gI2EyuoqgdAJfXGgOdbHBT6LmPbbAJFkCGD3c5tz3LW6
qU7uW0ykBQlTHL329UBn2EgVAZVbjI0oQ2/jkeohw7+gZlpXZSSmfC46PkesqGAgVN9DNt2a69q0
pMG0VqiJdbrdXqPsnDOIf/qBTmYRSuxtqbvVXuUM14cLI/NlvVSw7vk5hQv86TkILa8pfl6o0Lhd
W6vgcWDUBtMpQPWC676d8iA5xi0Jp2M+7UjDFEm10+SIbEKQ6UNDc+TPoL8jAZwktz3cCuwYVp1I
sgTyYu0rJS/zARYat6mpAn6YR7Tj6RNdeJDDq0zIflSwPuxTHMiWZdbZAhSzUrN8gBrR6nvwBxpc
HlSTieuzeG0KjqziuFWf2g5us7DrXaeOHSPZbBYrJtadqORpHa2lqSWxTwMo8yQo+tQMzVpUfQXa
F26zuL9vpYCZGhIxYq9VcwirTUzHCBbOw2mog1WZa5qtubkfsrQGbIxbZcf2+Fc4/19B8V9E3f+G
x38wz3LR8vlfIOerf13o8cdXHMrH/y/w+CixvszH/9//GX+0X3+H4+M/+A8dP2f/PvsSwLkUM4TA
fAhiov/A8dPs3/jfBNh8cKUymIXg//kvGz9O/g2VIJwN0RuJpNhf/9F/0fjpv+G6jH+YsbNPeJpD
+vT/SMbHZcMtwSKjY1LVr+wEbV/fALuxbR+bKF09ul/Oj3fW+o7hyA6fE2SepJDyrU33sH6q1336
+cs4v/nPyvErfv9P6wme71Zh82HnGQ406QkmP2p/nNHSF4IQ1CU4uNFwiHADEYuPqP78x5zFX6Vh
2kFvnZ5WFWcxDsZxLYtpS7NXNsY/Zf/Pz3dUFCwXIMrlW3rSZKZ3hFg6vLPgwKW3W7aMaxkwpMGL
YRPz238evT+tkOc/6KzGcxbOsLPHHzR9ztbrqdGVPuDu1bSvlHryPyz35z/glHpw1rHhouPkZDlq
y9fpFlfRYeYqam4T3nTRHW4F8F4VSowbK8KeEoENrTHylT2AnOeZu9+cX8Cp385sUDxRGwyQ69qI
QxZlJTyqf0LJIyySv/VZhKTB1rydbA1XAR1NE9IiQZ1Fg0c96vwGWA9+PTH09TbAxdNiCGBXeIjl
9JMltn3l9730AZ160YRItWgATU6wyGSfcFWZisrozqP99vzqWJZ+e3Xw81MVy+TE47Z9xrV5uh2D
lr/m1v3SyztrwxRYUEabBNvewswHYgUuMrhT+608LuBC9rZDSwqwEDA73PcTLplGHtN5mnwozBgd
t8QLkRPJNjijntaJ6u6wpelKCyEQSkev6HSrvBGYfsgLzUE5ThtL36hWNcuHYVmCV9bOF8bfrfKq
LNRgUCVZuSONfTrfKmSxtlzJV5Qf5yD/Q+y5dd584hQmuVtVTuBSDBfILMwGIJONtEfR4rDl+WfO
P++XI3lMUWi3c8DKZdHRcjmmyJae9pGcLbfaxa5+oeaWfsVkcNGHI1sJLdr+xOXWPIywrXn652/9
0lg5gWz5mhGL40EZBWt76hVM429rCvbTR8inuY8nxnnKOgHdZPXMMzZnpURK8CoY9vAhr4n08YA4
P94NaBA8QgxOWmr4qK0FrFroZ+TYX3M4fGG+ujc7EIonJPbh72x6fAG4uQ0nqgP2WvX9pcc7u7tu
43EDzyQrqTIc32CDCVihwq316d7C8LiXO47bh8hXjH6OS854NZNktCidIc/95p8n0Uu/wNnOWbTF
Cgz7FM4HTfuBgZ//Zm1rsb2SF3jhrOXep4bc2KTTNSuHXonqLagYQn+IxZ6H10vQ5Oxxq+H9/cpV
+KXfcv7nv0Q1Q30sD+EMVc4oELaXqGGsedHwwYZ+8ew6vK0tesWWSLKSq3qmV2qIkKLvNEUx5Z+/
xnne/GH5c8kYGxr1kLzHfBLVNssjSMGMvRmC3aTX9VLBk3ato2381A9Z/EWPtR1fGbmXzjx/o2as
dcVwvcW622f9fN0EqkL9fuc5jnXZYju6FOPS7ebQNuk8XHCU/NkxRX5uemdQtNGv/P6XvqCzGmxV
GrCMB1U5AF2Oa7dFCyrrX0tS/dXz+IfhdfkaiVnWVkQiL2O0gEynnVQwn8d9fu8vZ6BmtodaDdPP
OaB2uKToR0vu1ziOxrsI/Zjdp4zDFPSVuHjhh7osjmzsknmyLS1nVikY5e7587yu1kcJh2XDhXH0
Mk6hSu5YKYPZlvVCaI9yfVb/+Odp+tLbO4uGJjLNgLGGEmBes88JttJ7FQbDKxeAl57uXABEXI9d
ELC8THrcZA6aZAM6GVu5qVdm2QtR5gI5VCs2mJfJrFw2W0VXGZUy/LbOBBGH1GsIWk+LbC1MktO5
/j4PO1wB/cbNOdfHKAhgEsm0TLNq0Kj1RGooNo3UrOe0co4EO9250KlkgDMm5JRuBjCQFCkjv9d3
jgIpNF5jB9xTiTT7Uu4jSsOpnLtX1qCXPrsT+ylBpW/F1lCCYzCgCkq6Y7VNkd+kcoEduPVMGWkh
Z4pwbyzChnwca/raqfWFV3d5HSSdR7pCTQ9lzLbcaTBBcBYQ8EHxmzcusANOC8scy20vg2rIryKz
8mMFy0SPbgYsFi6wI57RZgD1zl4uVUQPNmaqUAOEFV6TxgV2ZKhGwFYNnzVYoubAY20KKA2o34R3
eR1dGMC2ulJ7KUjbXyiwmQ4GNZ+Lf373F07YLq9jrJJm30lgSxskz7h2cnOBxO08lotlPjjz8+g7
IRsbZsaOV7aMEbhv82WCiwmkU37XcRfYAQ1jTO2e2nKC0OkqyxN9hETQc7mJnJAly9BXYLvoEu1H
9KbtB3Y3r73fq7ugDmzUFeckXkoYH1fkIJNIHVBJ5z4wDQy8i+qArlTxAPT+04x+8GvoupdbXVW9
X1C5qA7kRwNDdLdcSF1b9S62YdY/JDJLfSA+59d39mBOWiNqE604Eur9AJXH5y3ffMTc54c7W3DS
BZxmGXzOQTknRaw0REM56hX/HFYvLJfk/M9/OafHgA9FVZcZjHzwWUY434356sM7PL+6s8fyeZdB
oNL/vjqNRFQkJvV9dTdak6zSWUPMKbdIGkfnpyv/gXE2WKiA5qqHZPm0dnlz0BmUIjBn7jyH3YnW
hibZBLNxPJ1Gz/Ax6y/qtvbMbLmoDr5C49bWeHi+66HsWS5x80pXv7PB30AdcLmq+o2bUwKcSbES
ExWgjix+W5SL6RjQEztOcQg0udnHwjbts0aR3W/U/0bpOJMgpgYlv4E3tEhp8hkFRh+ePya7y+QI
q0RCLRXAG1ugI0Wt7Veldx/W4fnhTpgKla8AYGkNM70cIq+u7QstUfP1WgRcJAeLu6BugxyvnsML
VaE88qZide/Rx3d+dydOV02jkeLJ5U7AyzhryNPkGCxB5tOsc/4DTqhCZZMPeq5NudEBGvwgnpMS
mvnlu9/oOLFK2iqS0zpgZ4U0/TrvFDkq3m1eh2HiMjm0rOa43hJdLnn8BfqgR0XjR58XR33y97V9
VVs3bBBBl9Bx3WN5/LxFzC9XSFweR962A4M6fyk722RH3SRPE68mr0UA5dPfX3zkKgD1ROsyaJf2
0HfsFg6yPkxuRlC4/f3hKN/aWa1Ae4z9+qPdyMcoGTy60s6PdqI0a2HLhP16K/FYtRR7pJq02FRc
ey29EC/8/uqmTnTDqVzKPM/DT0Bwdm2hWmjq/OaLE6ha9FHYg/NfDpPcj9PKvjXtXHmtMSR3grTK
WsFMKzUaAuV2GIYZr85fq7z++RRDcidE8zGl7RwMSwnH+vwuUzW564Nq/ug1Li6IIwI7WC6yxXRs
0IUSD/YTpNB+n9SFcOx0yruq4bqUiYkLkq2fe5G98Xtvpx5NLV1te4ZtBp16onq7S6jy6NvFTP8b
f8MC9Y0Ot+UUVkFwCLrqtt1Dv/wAyZwIJWSe2R5EAdgYAGht7HMmNx/SwfnFnRANGpzToUvWZd+M
j1M9gQXh0w18frQTnXS2aAlDAv807eZS2uiGJl47KMmcwEQr3JJOaK0q06G+zaa1HGXlVWYlLnGj
RStGozVeeh7e70YfOvbBb/I5IdmDETzv6M490YZ/k2v+mAEo5vVol7ShheHrZtOl3FRHnqBIi8pO
x+ro93Rn14xHdL51bb6UKoCUIIL1L5g7n/ye7UQk71uVMDQqnpIWp9sgTL9Cs+a5sbmYDUxsIfoQ
W3LTpmuRKHQW5znz4aVidrucjQxtXwtNTHAS6Ts5HTNksf3GxInIpm4Awke/bKkziDlsjK4JItIn
v4c7MWlR79q2sYIGsJkvoYzOjyL2ghCdh8QJS6k1LGygKjxlffIm1vP3lm4+aJDzs53tElKyDa0s
uTrJIX6T4NmrNr7PdkKTQOEfoxkEaWP0ld3qrO6uBfUyVMGbu5KuRlHT4zyLiZLsabGH3fs+9cGm
n5/txCb6jCkaFxH5a7xBqh3SKoVOEieg1m9pcSVcsx1ohVrNUtZocA2s+Yjiw3uvqeiKtUwchzKN
MS4a0Jcjmp3bIs4i5neOcJVasjEM+egVL76ub/QUXq8GLcJ+b+5EaDewkDJYnJUZj+96CA5PGWOR
54g7EaqhjE1zbZYynPtHGqCBRzZ+h5TUjc8kGLc6HlQZRUkEPS76y9CP/tNvUJwA3VBRUNmwKKgZ
0s9owLhuWfLO79FOfKKDr+JZFMhyIz0a9iYmLsah85NhEFdYNSV2zMFVlSVKSPtx3Kd7FqvXNAbn
KfH3qi5xRVV6Rk9RQ6wsJ2ht+kJpGdwEJtzeeo2MK6lCjxNWRarxRc32A2ygx1Vl3/wenf5+t1qw
8YBHDZYLFNtv13m+CgcfG0msWq6QylQZP/uVy3KHn+nJ2Do6Bv343e+9neBsdwpZ+8pVCW/kA6cb
NOKvHTvP5+0/fUwnNG2AfLCZmSybwaD1TLK0uxMp6N+2iwCr93t/J0gTPq4jnxJZ9m38pW/oR4B6
/TZ/Vy61QvHYpzDyQfwbdWmUJAUx1K9UR1y1VB01CcCvEV6cko+DCcaCBvMHr0FxpVLNKmaOPjRV
JlGL7qo91hstRrgo8KPfH3A2UgrGBXAaPabkGjzCk/mpFZ53cVcm1beJwIUZj662/HEJ24cqTr3K
UMR1CeqzrRqE2WQZV0NUBvBAeyS1bb2UvsTVR0XMhIlpMROrcN8KMMfKmHqq00BL/n15GdYqWEAz
k+Vo5rAIDbtAz7Zfdpi4WqgFvYQaCBSMyxbemC266ZPVL4ZcFVRua7T+i1qWrKrHAp0qN/mZnuE3
C509NMcsCdeIy5JM5k2MtkAZLp7v7eyhskV1IrWBKFWafWyJfOy58LvEucoldO8OvJ47WaYYmSKH
CB1NwUPmtx66aqQl7kTQTblA3aYRBxnxR0CD/I6grhQpDHHPGhPQ0Oo2HrrCIlFx0mGQeg6Ms4V2
XQ5VWrchbvJtOGQ6RV9pG+5+X9Q1BjJdklbQ2olyz2V0IIreYyf1q54TV4akgxGt2euE6TLlFL3u
Y7Zx1RRZbrhfDsfVLzA+RBAsyhmeocu7tlaPaHZ95xVGrmyhrjYb930tSjbmX0aA4IuG0teEeucF
6g+HgNg5BEDDHOb1OmLOoF+aHUYk/cqqosKz/uG6Gm1c60wO1VxmAZrWD8bOw0+dM+t52T33Zv1a
4CYDimk2D+YSXXng59VpV+DLJhdeQx87ywxjgEaFJpxLeNdFB3ibAWGBW7vf+ugKpZYeykEVj3Op
KKuBKNgj/hUIhdEHFYyDqauVWluZSgtnhHJqOrSXLsP7tSd+e7Wrk+qjyQ4B0xj3MZsvNxWqC9tP
zaXXuLs6KdgCxdvc27nsqmT/GMJK7RI46NnHSvE8ME4GOsb6DogUPms+VkJdMJ3FFM2mUyo8v+w5
2n6RXaCIyCfQSDDyAERdSZm9b0TvWVNwhUYCKfMM4Ia5jGWXfWEoKlxqPviAU89j40z5JYTDwh4n
U4kZnxcppC9otg3YyevDukojuQWo0fd4emI2XSRkvubjayqmv7oW/7CWuTIjAcpSMmfRVJqUA3mB
anGHoGXtyg/1kNf8cgCH6p0eVH8VqzhIy6VpRPKEFjcm3oDqr+S7HOZxlxx1yemy47BfK1gPC5r7
ehVZaAHa64R8b0UU6AOAVCP/OjUNSEwpDpbRkSTItZ/YDHvOY0+QJTuAO7CsV1oEsBCK2NrQq2rq
7HYgIbIJnwIoe7cLEneKHWO24pm2b5f9ohY5WuPDPtr1xRBF635UZojHLyujtHqzUKAQvimSCFFm
ICeYUq74vcd52ZNTF5okO4wsIvyQbqzWlzUBleoWRkzoCwvFHr2LstyCX5DKq7lVci/DKc+2Czv0
hh6NpHVyMsxSpLD7xtBD3c8DqHImz7dDJtuYFQP8MMiNHasuv+pjstByx2jbA3rjzdW+B8M973G3
LqEA7YDaqmS1v+tJN/n4FWB+/iWr/yW0JBBVxsxmKnlW6w8yEztyqCN6ub0mqCuuEWO7QJ2fT2WO
XF6RRN1ts9d+DT7E1daEGLmEZvNUbtNcDUf0mMNaSoRwKfR7eaf+QMaW7EHczWVaD8l6itSo94IF
CRdHvz/gHAGXAUyxoFmmEvWBn3am10kAhxS/ZzuL8qytNGJjExhbOeQ7i2Jrf4jzLvrp9XxXJjis
VKccSKkyTZoJ6cIAiJg495s2rkQwptWGG0g/l006PFeUv6tY63fsdgWCBiW8tY/w3omuShDor6uE
+GWVXXUg+HfxRpB6LKM8B7EAiKUi78nkOSbO0VKGdZxyVHvLOuq6YuXiZ9pJv9uCa+TVoS/ajCyc
Sr3p+R5thO3lFC+D3/HDNfJq0jbUY5Sqspac3lJcfNAyopfPXhPRFXsB7bPH8BWZyx4Aqqxgk4hR
Y8+iyFOL4eq9LKBDJIS5LXpvCIUxle1O4DF5HhBcvdfMbNXtNbZw1GjkAYqy9DAHNiz9Bsc5z9sQ
rdJJO07oqu376zQ2yVKkQqZ++n7iOjCpbqwhZJoQTaNm180Yh19wp928ShKhq/aCs6fYB4VzH1JZ
61VFK12ycGFeq2/oCr6AotN5e15kunaoD8oK8JIWYHJ9Rh64sd/PrARAJL3inlzCuih+bqA2f94H
PfgpP0NX9JVE8dg1INmUScpMcMXzkQCEYm3yijjrhb660BV+obe1qtI+G8u9J7F8mnlrpkPFRljY
WTUFT2g4uw+CvO+OOMUBzFLnuNRdwIo4mTy/vnPqR1NwGuoO50+7iSY7gPVYgwfRjHPvdR0NXYFY
GsY70gznLbJaSHUzwG2QlZvYQF/0mwPR73NgD7VEe200lnFMWl6strMU+CEKZKTfH3DCG9aOgxzB
7Cw3HUG2vOuPUO9/93u2c3Ppl2Fbcr2P5SwBdVzr+Oe+JJ4v7orEarETBZ7eUJqQXvQRv44i5XWV
Dl2N2BAEYW1BECmBV1UHHlCUGuz+1mtQXJ+mpellTawZy0rL7KQboDaHpPU7s4WuTswycINGfNGy
BcLp29DZ+LsMsN34vbtzIlQdHSc6kqHEof+emf2mF/UrLJdzSP79qhi6OrEaaDOaSgBdgdZrrkkv
s6JuJ+u1iYEo9HsYWZ62gMHGQxnzbALbNANRqmF6bPzC1BWM0Xyd4hTs0ZIlY3cQeXbJKdn8QtSV
jMl5rGtw48cyp429VXKgB7Z05vGfv+n52/1p4J0gzS3fjCXY3/udCpzcgPvOT31IpumU4nA+eh32
Q+Z8AQ0O5Ka3tke5FzyeAzrJxOe9z6fXQGkvzB9XGwS6SFXNi+zLXTLA+vndwJqP/zxCLz3aWSKp
CVF6RLsXOhDhllUIpc2zjYUfRyF0kU8tLoUjgOd9mc9ZheyRyq6GNNF+Ieuqg6ao0+su8fJV3SCH
QKK5AB/Dc7lxlYHZllag4NZTGep4mQsMU3deMMN8OvqNffZ74A5Bq4SBZwLkutE7vYRvwYH0Gxnm
HK/AJ1myUOLdkXtMjq1EgWbXZPQLWlccOGKJCTi0nifCZPXWbMH8bmwSvx41wM5+H5b+7FYNnnl/
3lmzx3mIk3JpEx+nc6gj2TkQfsnozMgZwfrsPCMb5JrgoP4Y0Lr1GxhXUpanO4OnAvJvxC5kO44t
9AiHbhw743WHBmz397fPjK1mnGz7kjTpdszqMHwzoZ/Pb/t2VWVb2iJRYUVwrEm9TtddSML7KJqT
15CWf5XX/rAeu8KylMbRmqYaq02qk+FBEDLqy5YbIeE3lWjY/+U0BQYWJPTpNthwK7idWSeGz2gH
pBc6BcmTwSMmKfK90qArbAHnD8MI14zDIMTWHva6qfZvE3jS+mKcseceYOWwfo8HSm/M3C3XW9uY
i7jSFo8AAwM+EPDr2J8agv6WR37mVDyNbTarIy5sFLYDAxwtgGHX9X03wz/liH9btXdxVE3G7yDp
UsmgaxTRuSEZRh+kuzc5z2+jNqo9N9j/w9mZLEmKa936iTATnZCmgLuHR58ZkZHNBMuWRhIIISHQ
0/8rzuiU36pT13xaZkWQuJrdrL2+S8uxKRL5lMEi/ZRs5DdN5g88bp+vOr8uJXHINXcVUS9OaYDO
VibZOZmWfzPSeC/y/d1SubiYnAPJKyybOM0aXh1nswTpa75D9VB7ZAjtmXIqu6uKJOQSMBXPPKeA
8olTpN8Z9sLLYwBI6dNV3+lSJNftjUOOmIrTOmVdHTXhsx2Ab/nfD38/Ff/mO12K5GLS9k4YJ05U
uv4FqursiXXt9n0b4uhfClT/9CcuDh3S8KJN9Ax6xZYKWnd2NjOs+w2K7efeY6LtX5Lqf/jJLz3I
IE9o3Uple2h7C+92wHBiqMMieehVYEkFRfd1VSVyKaJrO9ROGiPx0cYkgtCNfsZBdGXMcwmdimA4
gkLAKE4xOug29Uebxv9yQP/TL3ERaBYptJwBM7i1aOfCnrlc8uPEOPrntF0luUpdQC7BUzmeTfu+
iGDTASNBzLq3X/hcXDfaSi6FdMsOmFK/m+FUFLk9QnPNyqaLr0xWLoV0a49SZApb+1Ofseyo113V
jPfX5XGXSjpCdSxlIZs6XvtbAqv3bKLXffNLL+k9JXKZLB4dQnZo+HxUfXL63yfEP4T4lxq6Ha5r
/cJFU4s+uQPY9G6mV1bxLjV0kBWSAmulqfXg59thWewpytOX6977fRP8V6TW5PA+39MIiz1ul4PW
Jit3wIyuq25daugIBzQ5J1F/KvpF30H1+nlu9+vMYWHM+9dXB9anjVawUU9yT+TRcTvekFleJ0Ul
lzK6CNyLPFOmP/XAGdW6Y/dRYZbDdV/94t7dBjK7JZ14bVXWb8ck8Z+0EeLKomJ2kZF3E7czCEe8
HtcZvdvpNJjpukv8Ukq3d9vWqhaBlLSAzo1uJFWQ+b+cvP+wiS6VdCvU+QETfthEC2hRUI1VmsJR
+KpvfimlCzDpWVYLSpRjaq/GVgMN0ZiRXydII+n7hftfO4mrHTMXIucYtJpCUjLZmLtpEyB3Xff+
FzvV0RGshznltfIBrbcPUAH8y5f5T3Pwb8KbSy0dPO8xoDu23Sneo3S9I73KMWDUwjj0FU5J0wns
9gBQwryq/EBRXfPVbAUwKGOh6X6cHSfgG+m4Tb6rIk/WE8hffXFdBf5SzQbGSgzfDfueLhnbnvuU
MHcAumwZrysQXMrZxr63lMVdUW+mozigQBoZqy6n8TUgcCTDl3o2Y4ULK4gsBzd1+qBY5mvNs+sq
zZdyNoRseapT5Q7xu++Xz2dMamfFVfpqcqlm08WaLY3Fw1cH72a5ZHMJUst1WjlyqWXLOodpeNAr
D8kQ6yoVgJehiPXjqt1yKWabBGOEpI1955yokkXgEMxbRq671y7FbC20piSLUnuYoKwpJ2HaR1mk
9u26d7/Y6ZnXOo3pbMEzRNcjAxHm0O/5lR/mojTTGx9PaMTaAzwqk+dRbeIHJaG4Lgy61MyGHEBR
69blMI5UVnCuhiNM1lznekIuZbOS2zSkQNwc+mIzx7wBKBI1sut67ORShJcC5xqksMsh9aqD4sq+
Yrz63+ji/3C1XWrwnJ9hmVXsy2Ev4gAWqzBVAVzRVQvmUoKXCwcWzYyvHgCsKL3d/xDTXTdLSC4l
eFHQam5k6g4tpmdq7jvQLhKMcl736hdpb8AYRNOvCKwKnfwAQOxFdcl149XkUsHTKRQfJ525Qw/C
JzBpSXNoGsjo/vebv+/Gv7k0L0U8MhZzIqaUHWkj8/UZHLheHXeaSHPMjMYt+L//zD8snEt1A5xm
Zrsnmh9Vht/3veE3XiX9grKB/zVigdt5D5TJzI/h3dtD+Dirso75f4kq/vbF8fSLwvtAZGfDPmU1
bGZuRqOfUWj9l0//t4+OoXj564uDpdZk8YAfNk9YVK9J3lbjBpbaVV/80gNNd01hLcXT2xbIFgaF
UwUo/a/rHp789dVBWc07aDzNQW96r3o1D/WimuuCgUuREwf53Ko8N4dVuPWoOpaUMHUO10UDlzLN
XaWUBuPNwXZBHuNFfArxkF+5zC/WYuhUFibUvw6adUWl5DZUkOleN1IAtOFfv/oIIKUtWKMPkYpM
NQQ9lqner3OzQjb+16c3WSZNPFB96O3cVSFXsmJAB9RXrZhLCzQX7yjDm5Ydh2EMr4Ho7W0g4795
+f/DVrr0QGtS72MHAfchNzFmdN6DMA1Hw+u20qUuLotjlPB3zo8ZAE98jX5Ocny97rOkf/3oAuaF
DZgixRHeZ40s1wDpsO225ct1j7/Yp7Gc0ikQw4+5ViO0pcNGQeeKJdit1/2BixKAXphDZoNznS9x
OfDkVpKrolOcvBfrkeQQFaVKZTWF/GEYo/ts7D9c8dZ49EWSm0++6Uw6ZjVgsio+ZVpi7rrzyn26
7vkXoe+oY8CB3VQcM7BaYaGeLdnt+6jev/kJvn+C/+fSxvu/b4P/StL7SOiM+YYelY6WGwscpHpc
CtK2B8ypFs0ZEEffPYCW+v+RXP+nLPp3f/RiqRZ70ozrMEukrZsftyqWvUz0QQisMHnsmk3Icp4U
cDXlmM64x7ZhN2NxnqSmnToisR6EKoGGXPdz1+xR8z1NPWR3I4G2WpTpsAfvSwQ5er4XNGb6YV0a
H9PzFmXFLEoTZBv1JUl5n7alsYVGIDRR/HRlzuep/a5Np1xcZqLo1TkNAnbP9Y6EvmjrfV69ATw7
HbYXWMj5tS9zAcQPbL73fgOsPuYuolnJd1jDi5tYCwrre4WapVUl5gqkwwsuxTR+0olCIjMUA/uj
tMJ/Nm7O1ppCd56WDl9IVOvqk/4UdreBuiRIuozfJxRtCwfeJsIAX4KY23ZfRwBc+U/VOoB+MMgZ
JqNKuH0N+5d3kd6NDmoHxROmUUvlfb8AcldgcLI5BLRskkOUNNtSNQwrjVcr9Xuu6gTcSnIXs5Xy
Y5+7oDBfNU/7DSgBY1VQvdKHgbie1aRPQWHuCjoj4mCK1UzBALfc5pbOI/Sbw9QBFsiR7xeAoK5b
O+HN5tEUJQN9CnMja39qsgJhI0Itqtwtfq2p60vDEMWUPI6kqp0ak2+zVbT2e9iKn64Pe3rUZsrF
YzAJo2/dnBTFY2qbNL0PINy5tgY5GLaNR+5dDEeEQAH0fsCEBsPvpfte4+VaEnjrjgSuxog8ANQO
4manKYjkM1P91FbTimLwucAEEn+NtwJmhJUcM5DEWha920BKJ0cfYYolQLQFB53Cre6w47ecpnOS
o5CWnKkYWVcKKkD/FN1YTXTzyqCaskfL+h5FrcsdcYs4eIMz6pFOrRtety0BEhvLYUoc8KP5slVT
22UJXGK7XdbIazr2ldkUSGC+BSR+XU7cZkqvLYr5JWd5kSBasDZN0woUuHT4EAtm6BEGK2K7A948
RlWbWHirBbSZ7dpi3JLsC7VQclKYrBHpfiQywsyMWYtMvxS5ilndNUs+/EDuwyQ2jcqmtV6GfFoe
hSMtfYU8a1bHYS8wJsQnMuW3IY8ScR93XoRf/Sgnl9WZiabsccam7Q6j7vbkDKr5MH/uIsVIguNN
gFQMGnLG9SMBxTz+kQ1Nw4A9b7lqT96va35LTJ9NXwZP97yC5z3BNHrr05jD2jmn8mdjfQtqs5gF
+5GndNafMV0eugrdJYT2kOtP+wNUfQvD/zxF2c9pMGs4q0Tv+6sIJI4r3WEn/RwyLPObFiDPR8tJ
eyTJzIYnZlxBD4T1uvs4i24Lzx46/QRMxAS+Aax+dyKm58XbcfwDurHs7gY6p/tpmgbZnOaEx+bO
zRzE6SFLs+Qro0nGf4Eb2zxihDy6RRsp/MSEgioHn7d1C4OgqN76wPwtGBJruIF5UPpF8j7jtZaY
GPxQ7J0cH+O26eOzn3q3HyIQbbcbvhtCTwXdBPlMaCOaj93MW13p3UbwRBwIXzALoSjQjGtYcvOw
kGDJOdVUy08AdzTTk8t50R1JJ6aittuw4uz0OTPdEfrp2DzMYAj/lPAEGKsGJUP/1G3E4Cjpps0f
aD5Z09YE3ar1TgwwOD42rQOffgO4vH3t2MKzs9LgFpe2iQz90XV80BVg5cIOJRvjBpjeJEu38wJm
tq2tT0hU22VM4hJQdq+/ppbjDWogQ2PYGW54ix4cYVMOW7SMB0CrV1vC0C6Ix9ljMO2Qa+O/JWT3
FHi1FtDSCigI+oBssv3dYAsXIG93iaqo8vn0eQfPMofBkVKwPAOTM4T+7C2mTV938OlMU3azLTac
90H7aSoHi2val6h4r8tPEYO6/nHtAr8Dh8PgVhCwrOEfJR71/mtqsCkPOadodx5GMDJzoKf1mJ8k
j7k4rGubyr1sY8vCnd+WFqWLDSwrfgOqJoIijLN13XkBai0qg+n76IXmwiR1l1EX1QtZY14XewgD
kNkhHW5WGzw/OTVFTT37pNnvUxBznkm8DP0LykfJDjK6BBr8COv41t5ygZD9cUddjB0zAUZ6bZsm
nyH2zrrtXrVkENUUTGzBdjVFhOEFszS9xwhdWOKPlgiFiYwxs/a530iR3IChPg+PE+zuekCm9wwU
HZiLl7M3PD7HAI/bp3yZo/F70m9M3lOZLlhoY6dk9yuVLGA5KPi2LYepZf16xL9sGw65EtnyiYq1
a26Xth/SMyZSqXxwJgHl64AzSVKAZqO0+R3glwxjc/Dg85tl6tsWAmdM02ChMJgp3XaD3fWNHoBV
bd8Jzis5LBroQxC/9zF5GSPOblcl+RtLBAq+sEnPm9cs7mT0B1L7l3fR6w2sVJL9aHdTvED+uf2Z
lpn4OgbveqjWYRR/NKa83hTGMPIbiuMZOG0+i/0m9uNnYbKhhh1y/xERPDySAgGJtZImqKLiW4Kl
rwiADY+r3tZKLwjWnkWCtuGxtVFS+6GvE7h6fqDFuPoHGZI9q0EmX/IXxWcWHbsp0lW3TUkJmgTB
MlBeVsTlYflmhgQpCBtgpFJZ5D0Pg8Xc53OXwU2xhsypufP4Dw+hlW3dI3ZCHp2IdKsHwHy/CGNa
WylMKO33sARMv3cGlPRsoA/gjZPzuixResKcrU7PMxRYN7xg2UuIAco+dBy7/pVgMHcveRKtWA8y
r5IE9z7hQz/WOHWW+TFEjh1WxsfKkeZeD5ECc12tT4XDEV/nUqV1P08/A+nmcldN/w1sleE+8zvc
zv2ClsiNoGbPEHHYbdprYvLUfp7jFuOjCLQCuO+RheMgvPoE1gHA81H2moAVk9S91/H4kwFR/8Qi
jGDd6WGBZH2AaLi946nd1j/Q19i+5OiyhppEyZrfscKG7VcxKn9sVwvpctnBoP+JzZZ21bxFnf4A
ADhdv6WTakoDrnHaVUrsDo4qTZvJqRSm0O0t+PDW1NAcWXfyC1UPXiEY/DPa4jm1QcX1OMStwqfq
MJoueTQ3z4nWzXaElnYcP0KzZocXmBDQ+470zXpS877vjwVcEHRtNjTmzxmsctZSOeB5S9Dj5+6L
G01LvvVduj4NaTI/a2NCV3pYsC8rmhBhoz+nuJ/jFwsgY/QlRSss+pxRnKSwbbI2xxRtJmm+V0Vv
1qRqNQi0t10fTDXPrkC9mzrXVEXI1yOzbhhOSE6CfvDQxDxzXLaFKVevILUCPhrY8bHaCxATTQNZ
Hs5vV0aDayBU7VyVmFAcNsr7867AHvfjVwV8WVlsvT976OiGafwMNd5eATedVUmXCQpzEw9cgpm4
xPWFgS42NAQmbW6vW5lpRPYAJJfbyuP7frTRXnemIze5h1Jzb9AUzUZqDzHmfispzVz2aQ4DBkPH
T4h6v1GRP7kYYIbYYotm+7tmVyUb4k/6pe35w5ryappj7AzM+Z46IdexCsOA7lFEspdY+fkMxpgw
ZTzI9CQyzSuHScXnhUh2Gw3FaCrSTo/IM+x6SmSR0xW/GVHzo+7mDuPrMaxgj5oPcnpIlfYR7go4
Fdxx2qbAcc92O+Zxn61P8UgMDJ3RuOevGRt9d1wl0EvPc9KlX9gCbFC9ZA3qKKyPLH3cR90UR2IG
nzyhoZmOHxdLw1OeSRmftJymaCuX91R9zHDiYuICGkh2WmON3CSMLb9rcGTqrWJZ1j7vUFZF1Uax
ez8uwc8YuMdcdeIr2GQ2oip43OsnsaBeh4/XyvmQ7pjblkfM4sYH1qTjWBvSJLqK+07GD5nT76Rg
urwH1wxq766tOFvzpFZuJrHDQzAzPipbHAYmYc1VBoUJx1eNUd70rV3odG9Gh7C+6tohquIB1oNY
umxby8JTHBKJg0fFTUu9RlBZbAS5YGvRyYVPgPFgLKVZZM89XoZ8cBM2ZpXkdK7F3rnxJDbcJ19z
Yvx6TAohYzBwDMz14qxPWb0XsvvJ17wtlzQOR8fc9mUcmy5BypM3w/LooNbDiWcQ0ve3aa89ev/N
/sT2d/BuMCG9WxgT5MBATtoQviHUrU3I0vzNyzVqz4KOuX11sonXj6NxcYXe3Jx822Xj1yrf+qjW
ovvEN+fKVUe/d4EprgmdntJsQ3fTWQ2DlAxz/Qj20ioECzZ7gYR8huxXvFhDkptEJP60TY4fvCrS
O5Fy/lkioKq2ffjRwsj6KUb55rkDzrUFpsC+5H69nSbcDLfMt/uvWA/x2zzmrLtJ+g5C9DAsgT/M
UWKeiYf/MOzv8wc4h7qS0R1uJI6EE8KW+a1FRd48r5HGTILdispFkFw0Uf7G2LiU+8Qe0IaExwCY
u6kpF9Le4Yhbz7thySec7u1BJAMVpVKbhfYGsJMk91HVehAgaoGtg+/jPM6Mpr/pXdEesDAADKPt
fhso+8VYaz9kSZbdUiKw4FJpqp7QDzI36lMc5PbEqB4+tEQvEFI5KcRcbqTnfilb5G/7cQd8cb+h
a9K+0XjTt3bYGa+HcaaVCi5sx9EM+e0OQW72yUeseGmlTwEaSOxYRDeNKlYvywZ7hcH4Ye/Ir942
u/2U55Tu5dqrjUGcHK9+r/t3h4uz3LcAIyBm4l2DFT3PC1bZ1qfTULcUiPnbNc4wJo6JfU9uTRc3
/HEBqd0eVzhXkLdAZUIrvmervXOZzttvyMXUDGhGEiU3utd9dj9sqwS+uB1XHK2xNuwtdVKTpzl1
qT7AK2gfYbKx0O48RSuXXyPsTEDY8r3P+5osQ2dLl/dIrrh1RV8Ziajbl00apaks93x3/c+N5el8
v27TGn4As+YR4HeW5bi9JTZyrssBI3DDAb5QTXIyTPbDhy1GNeswjVmqjrbAwVcjR2+L8/wuKD3M
hUrSJ4yJDfkdFOFpXMd8y/k5xiDg9qfHLaqe3GKZJtXO27W7XeYlJbSE1QxD/BeGRO4fUOwpEtR1
IEIOd8siF5xE3VgghtIKW/9FoPziv4pc8HM2oembLsoXX+MlFdE3BckACj/blIMhihZCV2F1IPIv
G7cKEGCM2+pVtYZ9pnCpsG/Md4R9WZaZJ0OdF3OEYKUZ82h9oT4MW1tGSVKkiHIaoyrepDJ5XALb
9j8ZDCzkL9NjPvPABoA4P+6y2zgsNPLJPINanovtMK7wKz7xPkqmZ4r9iTOYpOY9QAAeqUCptxvh
GHEzpKTzN6noBFF1FsxmplJSSluADSZk1EhfhrnaEaQisEbcY/2HwSJE9CcuWmHe5BJN63EaIsvP
y8Jdjl8scG/qOZHb+k3wHNN1tBN8+Wa9mNejbomKKi5cfNfPbUOrGdIOe78PQ9biJyl6jLcu6JFU
Rq8zMqyZwmjozYWMM3hPzM391CbzyTcb+zinyW6X0uYh6KddSlka0G5LjDm2LgUxjw3TcfcM4UsL
QLA7h3RByaHjrigX6xE/l9ZZv3woYl90f1bAetghCEK6mnrYeU1lu4CachOoyn/sQD/2Q5lOEW9u
ARjPaFYtMgwRkqudRKctYAWfCpBxi1uLm2X4zkPf1fsI45OnKVnMoY/m4KASiJrojGQttRVB4xCn
IrNzU8EwLP2UrhaKytV3rT7z7v16wteyMfyKp6mvcAdq9ZajAUOOQ9eNttZR3vvDumGaC2WMCBOj
oeji/pENnqAE1O/iEZMN7iybno7YkY27nQhKdw88aW1yRrwtv7Ghm/zjKPxya+dilF3N9n2r8hwH
B4qLbfMNRi5IRlqF07QfjHiwlnAMR8BZx59lwbpKhx2kHUy+kJu+MKl8mG26yAfTuOXOaT0N3xOz
MXGYmDCvKKOkBxWliMLwPpSd91BkppJb5t9y2Ov8NgklpOxgKNNjESPQKaUv1DEFR91VM3LVqWJo
1a+APbIN7VycmwvCUbNV0qEGUsF+iW8Vpn32tow7LN55F4msNKRfEJ3DMSd5mPhoUTC0UeDqtvBr
3n3Z/DqH+5DhsvsE45opuVe0d/1S2XTV/d3EIAyDKeC21YQOkwMMPXtKAOWs16nYBjghNIBPjwgq
ig9xl6Ic0yzI80sKmONtGJpog2B2lqEWaKIjSmgsBqh+NiNgM+dEoIRYNrA9Yb8ni7IarjIkLoBN
bgQaimBxvD1EjE/2Ba2lxNx7GBkg7vWAoD5mDj5NFWNG+yeFzt+PLCCz/Ta2ue0+d1OLuSphtZYQ
AqrsVSUc2Q34w0gCBCApqAEBBomzb9Wfux5VD9SYl6NY3B6XOCO2pi8DatF5LQradfJu9wUKJyVm
EuNvZtFjWk0oraxPu26D/0D0HBVffDOP7smtPe9vWceR0hyUa0R/Xttuizuct0n+R3jEtN/E3nq1
HgLXsMkW0xw+oXOgoH5bUWJSW7nhijc327B47OxkfkvSLj2iyRPfwV0BFwnL4XFejp664hP2g5cH
3tkOSQuLx+3eMzeKr16hGlMih3XZQxwldPytB85FLabGJK9REtT6uBM2rI/NBMTbB4aSavKfQpJ7
1Euajn/yceHFzRa3klRZBqfse1xkLS7rdssTXze02JiuAMmC7rcKMdQvLytsjcgthUUTucPCKsSt
o2mmwewj2/jANQqsJdWph9G57sxvkqd995iEZoSgqCFivIHjfJQ8YzSuoFMFfFPwaNyMuz4CvOjN
ERI1rSq0Q3L3Y/RqiUA2DJadI4kSyBci1YwEgiJyrGPD9YDcBfGsenQo/IkKgxF2cSXcfOLkjtAk
R9Se22i86SEGWH/4ZOcL/lW0sSff9szXJtdaHGSasrlOgJKxopyN2rsjAimJjCCD/xhUk/Kd6wXM
2VQPXc+328aSglUY8Gh5XsNCgSwwRG8Umq6QeEztLV23NOBotjq7wTk5oaU84worUUCNRYmZwDDU
sxqdPGabi+ffRZ8LGSFEijObAlQL95E/WiiJQSyB1pZdqlXhOsyqSBp+oolO9u0sQMNgb84AwXL/
vuY2jX94nw1ZNcRbOj3lRS+3zxH+NTwqOyR7kzu+21Ajvl9ZWLNH956a3DXRJDbcMRC6hnLYm7Z9
2lW8ICYzLqVkRU8JdaaiQpMk97Yki+Ljz37HkQ1R3l4o8tvYNZqPDvgCxIXY5sj9gZmZzO3CJ8ee
8m5YW9yIbAi/RIc2wrdh8JM4Zm02RsiDZ52OgChT03/IENXgakh4keVHjaN9/t3pLPestAD/7I++
yBx7jVFT68FtQeHe/uDwYRVvOnJT9Dy16NR8WPkwL7Aa2JlMqmKdYUiMeTdt5LlTaFhhkWQ6PZoC
8R09AIDo5juM7rW5rwKaP5OCvZop+qImObXszmu0gO4RRDB6L1yWLS+jHIS5LdrUT+fIgaj+LSUE
6TkdN4ppnElFrpRF4qP7icAd6EPkFtd/iQKAghVHADAedqeYeewXiwkVlZNifQ0SWsSKkQXdmT6V
I7xhTBvZn4wuunlNURuqkhFggmENt1EAd9vUKYz95NnrNt1LhBlDqOJis+5mn0ae3hiUx/1JChrI
W9zZPL/tBVp4lSYKXeoDRkaJQW43okKPuv2y5dFxNkniqpSqISqx5x6oXt5LUWMOX4sjAdVlmo99
FKNRQ0f0ZvZSgo3Gyn3edF6brsizG7s5Hm50tkVkhBdb4h0vRdoCcobkKx7u89gsy1u+wA79d9Fm
Tt0TFLWLo8w7x1+8R0+lli3KexgrhJLsuR9HSe+aVo7ixTN8mLs9YWK5JQ4sHBQqIC0HinwP+fPg
CtXeboPh4hPiWVSRUDGkez+josAUSs0ZzNV6UjlsZh1VMO2gu67RwCsYPwro+N69h4uvcAslS1xx
DgdIdVDo4SzuXChv8GFtMWjzvBl8NDQ7sRJAI08Kvr+k+OyYiuJ5J8IntD1Q2Fqxk488hOIeuQKN
7pKoQQWxpAS2c8l7/40lJzJQqk9iKOb8PsgJw7Vxsk/2q+8dR+lOOHh+HC0I03tXxh41WDQnEyiD
yLywFe52Ri3f1Jqx5HmCX8KSHN89WmOkblsOKjszga9DxZX3ot6VeUfB2YU+5qbJxnOGEVx/M4/a
pXW77nq8TxYYzJRbI0h8zoLO0/toiePoiLai7WvJWo64Ws+LRmUsVX36fSsAfr9rQjtsH1FQziwq
5V1jwq90zNP2hxYTkWeSYjrxTHq/zw8YCTf2VcJFuvs0jXm23cdZtOx/9jkf9H2/OlUcgssZah8c
7ekSPTqHdki/LNDnzTZ7cEQtvrI7WJ9ng1cYaheSRFSQs1O0ubPsXRG7siOHGPlRroD5fiJetMuD
sSEebwuQ6hARoOLdYDyB2x0w96XIhh8omkSoPOUs0guqgwjBqmXEOlcH9JEECg04Qt/zGP8eifDI
rGm1R1FssE3YbDDhoPP3b8c10vS2RNGWPy3FKiPMkvdF/8u934y/Coc6GxwD8vY8TxxBCMFJJ19S
YxLrqqxF5d6UTmbwYPAp0E4FSqGkTpM8gl4wbefmMekK6484P+FeuMqxX3/bYdPb/RQKlX9GFECz
rRzmwd3uqEVun1mh9PqE67pNbxbEKaWCPc1cAt/TbvWYojaPyxYtx2dExby4XTrMBjyiq6HgagBg
QUDqPgtk5TlQk1luvzsXzazEKFDiUc7UAgULM3cfIWyI23pdgVH+OEB3hwsRVAy4LfKVNfyt0IRD
Gz4SdKBQ4WrMPNmyx4ReVk4Mnf+0QrfauN9IlFuUw5CQEvsd2Vjoo5JaaB+GMsfxasP/UXcmy3Fj
Wbb9lbSYIwrtvUBZZZoVHN6x70SRmsBIioG+7/E3b/RG9RX5Y7XA7EQnU/4iZs+UlhYSJQccuM25
5+y9jhukBf4MF6x8OQSbEUMn7Xzy0RThI55oktJuN9B2ptpmnDWieDVUEL+HEw7Co6V5tREivvgj
gi40KAfSIjGZeVbkTbpWnYfYvBP9HxGl87kHiiIrNfqx4Wy+NqIbmzNPZP0h6wmffOAnKoDVOX4k
5YZdSuWo6vTqecNieayl/OegJyhYB+o/Dtx6i9CVuFthElRhEbWn2aAUIOAaVC2kw/oYnL50Kv1q
bEgQrWiDq6grsrKcOX4uPVokTJ+odA6ZPcFIji1Sarkp6AKaehFmkHMEZtWKcImKHdU2e//zK/0b
EdIhwKeumqkxDUNsMNJX8radCr/zyoAwE9c1JzEy4KGSEhSOU37EXfypzI8HfKDbitFVsZjr1kbY
9LJowbWsKzJaR77Qv/v0A9VWSSe8RoaOheIie05q7X6wS/+PaH258wPFFlFylZWBb20ocxGv19M+
6lLjD374gTKr1bQ2Lzphbch0rRH3kV7VyG/8/DX/u6dyMM/9kRqG5URiE6hKw5ba+5y72Xz/2Kcf
zHY9KQ1UNTwXTmowbVuH7oxzcfvzD/93I/RgwouaQk05xgyXUDr69yaPsmGlikmnH4+tZ6Vbdih2
d5iDrPKPtLUDVXewBIR2MEjwONaGNqLWV7Oqm4tYIzvz8y/0psr/ZHbLAwWwjCdD9FNgbjLbCclz
Ofk0kMLl1+ukteLeJPDlT3JTy8U2KuO7eI7uNEaatfObqAs5KgThmq6G38feCEvdbSUR0d/u7j9e
xv8MXourv91H85f/4vcvRTnVURC2B7/9y12R8b//Wv7NP//O+3/xl+1rcfGUvTaHf+ndv+Fz/35d
76l9evebNWFxO113r/V089p0afv2+dzh8jf/X3/4p9e3T7mbytc///JCTrddPg2iVv7L33+0//7n
X5ZOkP/x48f//WfL/f/5l7vXun5q/vTfpJfrp6j50+uf/jtv//p/6jZ64Y839VP+8to8NYcf+PrU
tH/+RcpfLccyVcuSNmY8faFaDa/LTwznV2E49pIEQFIk5eJnzOkjGv75F0XTfrWEbWkq/84yad7L
rGyK7u1npvOrIzQh+EPNhojzj/t+9+L+9SL/lHfZVUGJtOFm3m0i6CgghJl8kmVzjMasdTCB4og9
o2B5XxlW2NwlhkwuCSPFEzlYf8NGTW2rpar1w8P7+038eNE3x/O/BjdX1UjJY1U2dC5vO4e2NIoZ
PvlCBzFc0tGv7EKzzlL5XDtnc3xjxvmqr68b/aZq4zX9Yt3AST0tvqvyWzNKvH547Cy8bFLdZ/Vz
rVcbSiZu0u90n2zmuM/Cfi+667zpN71PfGQGqyg+0527SrPXiJioWQcuUpq1iX5vojDYh6RpMYYu
LFrfWbXUvH/+dd+cRz/7ustL+EHMS9a+EJbO15W39nl0Ubmdm7mzp2xIkl+Wa+M6va9TV1vprnNk
o1tWi59d+WA1GcZZUf2RK/sU+qlPD5d+/RBolGXy6LdutPZm89uRL/s+LPn4bg/WR6R+Y5ahqlmV
+2a9qdab1qtcyuoba+vvir1ws83vWvw/XPHQWjoVSJjUZTSF+2idXs4rczMcgZB8mCbLgKVvj6ky
Hw3n0Nugdf2sUV6LV8hcZztCRHcVEHEVxX0WP/78Ab6ZAz+8sx+udTBaKFvKqo+5VnCR52753d5W
X0iinsL2fMgvgtfgRL80I9c8za/DLb0bjDvy18PXn9+FtmzLB3fhqHRZMyxyBrZ+yIkwU04ycZwm
q0ZZU4qz73tU7hKZ2BphYBi4EQmsY77uT4bOu2sejNZMq4Xakk1fUY5b93RFzpf6CvCpbFUk8+bI
N/x4NUnDFUdYQmflcw67vjR4bTMl1dBNozZdBZS7rgPH9jfIBYSXF4ax6yaKrjm+wnN0ryhedMt+
mqq62zWVQTota7pLYTr6pRLZCRV7Yf6+UcfyKMnesj7bvAPdPHQ0apaisf5xRDStkCKsrgrarkb+
qaFM8cr2lcjzg9o6smS8jwJt3RC2MOlLYUidX8ahXVDVMlSueiZWdF5v3MwO6g00+Wj386e/rAI/
DC/DBLiiWw4aWrYgixLE+yUxnYY+pu5D2d2ecDrqhSALEqORuEORX16iC5OndaZN6qLooQKtzuIY
1+zNH/fuHthddV0zBXlW7uKQt69xPDT02NF2ul3aAANTxy3qodyZUaS6wsyKNQnVb6GoEbBWTn1K
VrzcJJE2rRyl9U96mO5HYsqDZQa/i6BrPEJhngtv/vDZz/Aw8qAJSiBBYnaVaK5O47Kq9mZtv0Iq
GHZtaB8jnL7xyn94DMtF2YeF7XBgtvl1uGCjO6B4EHLRacxucTyoG3JzyRfE6skuNAxMC3o4zZ4Z
QED0LALUkextQ6t18utUpTstyY88h4Pztc09UTRmLJqSOqzUDhkYva5S1KzmahOSb8d9OCWnviQj
VcFp2ai+/R0o14lTRMVKC6YeI0Mlrn8+QD8+FotlASKucFgdVHHI6bJmv9KUuho3giESrswh1xgV
1GcKN5RFeJOLWB82VNeycFeWs3+L4ah6kmpWiI2TDzOr5Fj5z0fuajmhvntZzEuQDo4pjeXXIfLP
DIZG6Su93ygYPMbNLJz5Js7TaJdbTXYjrUXKq5p9qXkYcseXNlu071j+ScXNdR1f2VmWwdHSpVKs
ZTXPXyLdCCLvyF0eLK3LNikEOVlh8iLtDw0M0Uy0cpC52LEG+GdjWmcPi5LeHWmStFJIG28Sgxyu
LQPVtUCT7atpKNaN3TqraCI9b/qmvUI+csWMS7Zj0HZHwEof3u5yhxLDBawIR9eRqrxff/AJNbLD
ib3LfaRfrgDD4LZRqG80LNGct8bhpNB8Y4czqN9Snc3WqHG1VWj6JAflNBzZjA4W3bcHxqgn30Gv
F805BFiYVY9hSJnFroumCLioH3oBCvkj7+Vw8PClJaY61nVHSvmh87PaWl1EdVbunDl4Veu59ZDA
SUgfqn0s5F2e34/j1FQ1WsIgvXNsioTykJmhNVU1VhaGatheL5MTxds200IPEvuiac/NO0mO7InW
6gX5z6T2kpgUs1XF9moYk3Alh6o4MqHfyAWHtyR13QRCpZm2doibHAzWL8mj3fltG38fU8O8Ru6y
V4NUWcVGAnwojIpTzODo7elP+kWbBuQeqJg24xBlXukr3WkjehG6srfbdY2V5CShSrVtizi+oZGh
tdb6uT6yHX98ZxoHQ85n0uLIpOoHAzVl50JJGfm7rpfzWRQ5uTtSldylvnosz3sY8zEKSYogchcG
a59UDylYVhI4YoShsxOV0t4p5eTkXilE/CJVp7RcNNXBN9a7BkK/YWygoSS7AiF5vqlz6gqrny8i
h3Hw290AP6F5tY0GnSXv/RSdRJckTaHjyW+G6iuGzmSpnDbXZQh40Et9M+xJHU9du2qtXvmeM6vw
kJmluZ5tElkbys/tF4Rolr3vB3rFbOMqHJHcG6mTbPq2N87oex4/gRCyih3FBXpyFdIqEZ0UVnb7
8y/zYUNbHq3DTNBsYXOqPzzxtoi1eixL/i5N0tGb0rxdNVpe71W1afFMpDlGTxmvGzkL5HmkdQNd
dtuf38QnQ4mzto19ySKsQ6H4/oGKJpaz3TABnFH2m6hM561Pi+nTDPPAkZd3cO5c3h2BnU1ueFlj
HfVg1NILivwtholdmPqW1xl96JFloLI7jbY3mireuwYVTVvI8siVDwLLv13ZhtBpW8gMEG+//5I0
YRimOKmUXT7lzU5Ro6eizPSVAUR/rSVl7ilZrq6zqi0vC6yKR9a9Tx7xErg5BM+6aqqH+NaoLlOY
jHGwL4vAOvO7Sb3CiohGTHOOzY/DWHF5xD9e6uBtjm2YqXYSgD4dI3tXqaG171SRbiYM4R5WmM4r
tPRYU99Pv5/hYBqj2TS17oOwPUPgFsguCfZtYPfrtlG+Sqb+hSqH8she9enXo9m7TQgI5veQM9+H
ut7ahcbX40DiWabvsrlFjxLH6omR+eatpc5HQI4fvxxLn2pzOU0nN3W44NDhmqp2xZcL9XLYkonl
eE04ti7Nel7/fCp+nB9capmDQpXMlMMugIox1IPRMk6aOEaLoYqCk36EXxUjhIEotMaakdkzBxIl
PPItPz5YnTOGzSHDJLPItd9PkHFOYyfDbbM3QjvfK3aUYpHsxws8LgSNUel76jhnvz/eYkKgnVwi
eodF8DDPiN5f0yYbZRiKiO+OmajY0/IBcmxX+ONvQs/TL8GM3xgTeFjPK1v3tZN0wkVD6i8PHosx
PJYAeAOmvQ8IyLk6QhDmA2XUDil+LNNjPieOs6tsUSwVrWwX1kSfyL6gWbGKUCCvkXmnirV3mnhC
NsrRjDit2/pSRQjQp/51liTqqg21YjeUTXdS0WPvIZNxvW4oBq+z0RCnEe6xq9S00VjkSbJP8wkb
CoeufTsF2ZU2+gZeRyM9UY1IW8fIzU4WVc8qslt5JJj4+O5ZEnW0NpyosIgewmgHMyrqWVed3diF
Xq0vLm3Utw95dRH1x/CFn1xrCViIaTkGCHnYMGbE1F3TngMSXiTDc6wqD1IL8K6X+H6cMr0D4Rwe
mVWf7LKGbQrLsDUpiJcOEybQCto5aMFBB7H/vdSMYCdAbbjLYnVJg5lmh+fJcdNFPohPW575xeQf
ecQfjz7cAqs/C4Nm6cRR76dXEVVxO+uL4cOm44MmnCelqwJce7O+ho59DEf1cc0y2GxIXqkE6UT0
B7M5z2c0DvTP3ds0nTjRlKg6n0e9P0unqT0CAPm4sy7FAqGrfDPTkerBzjq1dLUYwjzcj7Y4AX6J
T1Nm0kMilG4bniYxvO/fCnUQXmUO8ZET0ifB6ZKVYukSFjk1sgPvH6wgUlT6WYnYWgv6TE6RjW/A
CNeFY1DsM+S8awCQPzco/9Z24c+XeaF8jQTd2o7s8R8HNplgFm+Oa5ZBbnT5+Q/ZfDuNrWwMMbpB
biAhUI2elinzY4ei5bwODbVfxdPv6/VBKKMu10QiLxxdko1Y3s0P1/SxezWwEqK9MNJojRMlPCds
HY6M3Y+DydQszSBes9gHWbDfX6WjoqnklY2fOletdapX+s7A2USvJLU9ktr8ZKpyLUYtPnppqCwR
76/l1MZgDjKN92mxGN196y5VRXKK9Iollh3ILUM128clBo+uxLdXpp15JFT8OFWXWzANnUMhSc+3
A8gPD7VOQvbIuoz32siqP/hkdka/KjaF9MOVNvbqke/8xnJ8v+FwQQaqEKzCZB4PhjCLTUXRqYj3
ymyE3oDueN23wvfsEDVH1uT+RVf2GJ9ppb5h00qoYbeL96uFHtLV+aZV0TfFXRQ9q109oeIu5G5q
Ld8juvXXQ+SU2HmIHOawsretGgf0ccnHc39W7JVPFvbJ6ttrw7DqLz+PZj5/mSy3VCuX9NRhsSBI
tLDp8ibeU/yM3c4W2drWK6wafh5sY1mfVmGjngwoCD175IdjNKlH4sW3FMnhwxUqgRulTJyZ4mB5
6rC34xWJkn3b2Yun0dQ8xo1hu0Wj3ePFii+VCqcXWbnC3FnY4890vG4PmtZPW7VfTG9F9dgN2bxu
aMLoNkIMKxFY1s5WDOcMc0TpwWyITnKNc6eso+4aFZ7udspb06x+eI3Hx7HBZGPIwNopphMcWQE/
W3fQPxL3s/oQgh8s9ahLIlwjY7wfMBdsWpzQ67mC16GkOEr1xq9qt8ynp5+/2s+WBBujmk2txESC
tvz8hzkCvU7pLfIl+0p0lqsWI+aNeTA8p7aK3z8dScZbLD8kfbGWLtP1h0vRuL7TsCYxiJRCcyN/
sQkGcId0YxwRkOKO//lXW1aYgwEDIIxZyCZssgAcrHZOUZuUXRi0WqMJj5VgSbxV9ZFx+THSN7kE
e5bGQoO7+uCtKbMsWyWY470/iH5HmiRctRECzyblDN7CR7tQ9KHwmED+kZj70+9HOl8yZDB8HSKw
2iCmx4lux/tGs7tzVK7F/VA49dXPn+IniyjLJ9sGAcGyqBnv39oUdCEJDyXex6OjQYJQ/fNp6pWd
IpXkWvi0Avkj10M1wAmGlIp1sPtamqAJS8fz7CNgE3ZTbHTRBSvqZKZrt8cqkp+9PYIO6p+EWBTD
DlbsxDDQdUuuJhstO4VXkXitlc87XAQr7JvnohofAiUo1n/gS1IUY5Yjz+BI+v6hgo8VNU7CeI+A
J9zGiKc3gZZ2bgBU61xGqnX9B64nWAS5HF2QDqtxbZWbTtaHyd6CjOPqc5qf4XlGyeuQ3uyL4RjE
75NQUjfI7Akq6syKw/3CADpkRxVnIXKfygqwX7xDEZpuW+HIPf77Yo12uCDv6oS7QVXCIxvxJ4sa
8bnKiW9JA2uHMXrs59CUsDHs6eWNq5XWIhdo6r+hLW53P3+wn1+JoWNKkmCUtd6/yJBCtpNUOBi0
PvbpZOLUO8AweLNklhyZ7p9twqC5TJPYnOMP1bP315riftQactF70FHhc2LM1X5apKrVHFf7SHTl
PqDH6vlCGMMdaDYPiCGPnsCWixwuqkQADlEkWVvz7SZ/WMTR+hm5r03xXlUsHyVew+ZqKP7ayJx5
E8peW6cy03aM/YBWWFgBA2GEDAO/3DmZcoxFaywqqYP7EaqgzEvTUJOE1WFOB7+JpunVrOyiuNI0
xHBh8VvWmtqlLGRIB3qaZ2PoKBPze1qnqKqF6Q9nYzVYj01bjiSchXaLmLg+b7FEzK7WjfrXWJH9
CeZ5434yh0R1p7JNrzD2Rsjisf6EiLeDfm8nj9BGbnS9xkxXzp29od5Jg+4oHzC4l6P1SG8SYFcQ
OT0Okkguy/lGRy1/kbdps/YJLG5oVFVeKUZID2tcYu3kJpY6IVg3acLoVT7oMjfCfA+5bsZN2osc
pZMZBvboDYrRkJenWos1HRv0tourkuAHJh6QjJiuZJ5ltelLYcz2fQZWTXNRsw/Pdjml5zZI3K8m
5SisoVlIDVoMhu92naRSjxEt070Ac/yZCtDnfKxgLHtQ97IHvWE1xFo8ii21R+5tGgPweZMZNmsN
lfxTNRXNfTYrlvQ0K+stF3OQctty2yFWKgyq3hxl2mMG4v+2G4vIBgQjEulWahvdKlZRKltqb/ZI
9zp4dSlQVzyC5esQxfeBVKS1HtNce6haGq3t9IkS7AVJd7Bxqp2uE9UXuKkIaDSP1rXGbnne8jIb
o2ZyMex2pzZ5nnyVobKVq2g0JXztOpq+2kmfPEtMku2aZmXBo1nIIfCyVkyPDoJMeUL920w9/JLy
AiNt+GQlke/sa0Vqe6WGQenGWd9dzG3ROHAhhjzDUBDV/ja3CvslKgCbu7ic0PtgevfPnVHUt34y
4LKrUUFo65EWUbYLf16y1SnxpHlK5My39OOggtr5eHIxiNKhdJWGff4lw/FAe2zLaXcYbYuboU7E
fg4tMk6xUM/x55c30q5JfPsdHe9xjvX9dZlj3FvVtIVpoTd22h08q7jf1WkXn81qrV4JXrrpJvAm
clcoSjK6kxjUcFuCCNh1Ao7ays/wa3taI86LSYwveQXTctWa0u+BwFVt5RU6tkYGcKZ+D2fspK45
z6rt6V1QPuj4z56DJokdlHiyit2mVuGIWVHx6phpe2tYc/c0qxG4Fp+2U54JGYo7CYb4kn5E4Oaa
ybKerRZa38ofK7Vc6ch7BoZhiBJwtOrbDgtI5No+osRV3lniqWnCCQcmS9BTEif0jVU06TzoiYy3
0TxkhmvYERYZ/JN8Tgrrk/YhWm7u1aHQngsQg/QMbJLwmoJTAA4zgaOxSjjbeA4G1vsIANxJTouG
ATqwBmJHAcUQuZFu5t+cgXyraxfwG8n5TkG0NvTUOAnZPgrEFNVEDrRKDGttsis/yCkLQRg4JTPJ
jChbAV0K62BDP4JpWqdhhFMe/GJKLSwW6VVm5M1VEQcTaIMRQhjLQP2Ccyr7qhgxXLcCVgGEIiSe
bu73zd4ZRuN+TvL++0BaGFlXFPQBOJfEb1YN3kt84r6Cx2cI0+6xHmiUszIQf3wLYgMnjz7MdrXB
mO2/DHHX3g9TKqaVTnLUxN+Z6v6K+w4zL0R7apJcNqdq79BC6h40THaRDpWPuxLnNxrPrLVuYrBo
sDlKZznw5vUI8Woo7+jIM/BCO4bupqsz/ZX8sPVd9Tn8gM0Jpqs6rkO62Pdxm3tN3VsMdSwDVyzg
QQ/l2Jhxd85T8IRHDP8gQ6+nNtK3yVkfJ+Nz7+fhs5w0mEsqFvKl14oKvQ6wnHMzNYNjeE1BUemU
05Fxl3YAjdwJWy1cDdGo2pqZt5ixJ9BgsSnT60yt2herjE/bOfqqzpYJBChB1MOBpgvMfSLrUsX3
P1RehggV9zGit8FN+7GELYVqObwqQ9o/ZBpe/l2hzz1QBSWU0qOKpVx3syFwTcZzfbOIvW+g6zjP
Aw/zLsias8xyvnJ0jGNPdGw2WN9ZOZI+785UQ52ndcwAfiw7/PAua5aDzxjNAYdc0GQAwzJ/XttJ
p0frLomiO7BHwWOiVeE9Hw8XlOwU72mmK+LJHPSOdGHUSsaSbRe/Faavd67WQgKjOVv0pWvSCg5n
n47C1aZRKT1HUXJc8zmxiBs2FtZ+0L/WjT11WMHGUj9LK1p9r7pRsTK69bRKvbYHpOwu7QgwUQUA
miLGROvErkPBZGjxrK2Bz5atCww03c9Z00vwptjHVx0aJqBdDhQrbm909m1TaI/Q+xr80AOuQaFB
t4TdqQynDGaDgr5Ryh43Jg0tYBGDsAGDVLQXbbegGKdcFI80lGwuSwJESFeGM/YuhgNK3rqSZKqL
PRVNqF712oMSWva5Xc7/aAv7uyT3l+VrDsvn9bU9fyr/PxDVv50G/72q/rb76//89f+SkPibQn+R
4b/9i7/J5jX110UcKBzWBh4pOYF/yOatXzn2mRbCHcpn1pK8+6ds3pS/kvwhhaC/5YnRufxTNW9a
v6IpQ80FOPFNwqv/Ht28/Va/+Feky2lXGHAsuAuiXEr7hxUtI2qCSot03dWBmD4wnRLaTcQBA96E
yOGqldpASYG01mMZwzQqqWQNirzKqtTfh3OFPTl0VNekndmFw1p1GxrjN0pIxb6lQySBSeGcJuR2
zpwp788Duy1wWjVxcZ5HgE+iWZjnvQOtEmrhvkS4Mbt5TyZ1QZISe1JrF0qpxsSi2nBqGdSsOuLF
k7huW5D4xfyIs1Xzxp4j9L4AeHsa9IZ1qkFPztHVnY/8660BDMThYwfc+k1QP7S+Na4Xn8EGsB18
JVg/zpjXnkz73gZDGQZbpFHxOgW74CVmxyJZA9Bx6zCytpVuQIXKcOtfk9U1XUnKYoXflgqUWZlb
w4zLE9m2bLZBbmwyXfYvQzp2m9owX+sm0tdqgbO5cExjpSdOfCLSjMBNoUGMYtT9udYEPc3Uq6R0
c02T+6HXZbYe8DGVLoWgdjWmTfig5pPyrCson1B/Ji74yG4Fhm06GZvMbF2pjcojBE39OetiuYPU
G0duISrnEcpBckI4WN42+FSx4fbprm+S9Lcx0IMd++eGMh6aDgi1u57G9Puw8H3p5bmxbWs134Ff
Lr8MdTOvutoKzgNjlqcN6SYL8EDT74qwaWZXj1LrtJCFxhJWz/s0cZQLIwJV5Yqs2ALvjb0JUk+H
/DJjNaUYItwKg7xbTMiT2SB/K4JKnPY1DW0hg8/X8A+saz0HLyXKzN4XneFs7Uqpt1i/m9N+jhD1
0MTzBFxnumEPyndyyGhHz0v9QtmT3Qko9QaCvb6t8qZcjbjWPctG0lEZinaHqDbFc16RMsg4/Ag0
k245yu0EtAoN95xfQGygNpTI50GisgNIZPHoUtUDs/LV0bNqM7TwMRIJBUSNK3mCvtE8zxvfWqkq
qJEUzrcnfYKbJLPknop4Bt6ganelA+tPQE/N+l69X2q7dya8i83gkOdaEY/Q902k9rrtRL8Oi9h8
IGQLdzWpuMq1Aj0/9Z08ZPdqpo7ckQ2uyMQy/AC+bt4S+/YvQW8S1AZAF1170HWvKUdtj3oGA7jK
eWUbpITwAdyN9ZBLFv/ZKFIcvxx6nalMXQNNDX20Ov5z4l32BMy6tm5HUCcu/Yy/gUtUVw3Fyedc
D627fgamgtl6lWqpcaHV/Wka9BBvLU3bGoqlXTpm7a+bdFK2g4C4UlAd2eQo6ty2F9o5YjtrledZ
uRMjDFqXgWaBAbRCHGQc6Lr7anAwhfvYcda+1T0oop2/6H1demBwhk1TZBt1HItdjhve0xWiaKEl
D4XdqOuBEP4rU7U7i6nhX2fheE8NVe46SzHWAixnB8SvNi5HM74BF892iTsVdWqSXPmwJT0zaW38
H8PYXcDJolmJU8Q9FNmiSu6FPo47wx66SyA98rUaQ+10sqnzZJpojFWsgwI2Kn9YqjFqe5ZhMVfW
Q6Do53rXglTPUMNW3iic/CJMqvg0DDMLnUhSbwlIak4487My1NN5WBbz90oWhBBmJqZtWUKawFI9
bpZTAqTg1HnV/FShaRAyMSWZ2pM8zYZTPWlNjpnTBlXPl0QxrRICaUwsZCldNpzYXdQ7lxHk93ml
VF3ytWKqX2BMgqQWK/l8XSj5Ofp5Il/MrHu2stB3dUTB6WpoCkaoNPO7sRBmiQwsyLehnzSlF8O/
Y7/hZJ8pJ7oMBm+copYyPctdWvXl7FGrT9fQIO/TrhWnMyf6O72jU4Az2GfBgGFf1gXeWZ2hmxRh
vB0pMUFPCxqvV6iNGzQ0OwtAkbhBaZpbvWxNz0n6F6OCwEJ0Dlm/m5wNeROQkRMjKBwtuLeycVZW
msZw6eL5PBJxj0UD/nzWRBtIDi8iqR/TJttD3X6QaXqByOtWcFQlqx7EHY5sQVVF17Ru1QdjuQNB
9NT7xnSuTEUAMmMZJGjNd2pE8qMzWgPk9BhouxK8xGk8NxeT0xkPiq/REDg1sxPEKwsk1S/vICFP
36Iqs1GXiRGJeJeuqq5vWqL+4lFPqwenny6Swbm06Zfg1n39HYBKvWn1jjCRbiisFsMmTuQI2dbE
CcJr3adWc9pCkltNpn1tpFrA2XsA1aP4X9umDDke0HInyOeZbRssZEMOwotAI7KYhZ259+OFYov1
7Sbw9eAyXY4/QOTsa0jTttt0yRkiqrQCbNhbhcsgzHAdOOpt2cvkKZsRlLrAKORqjCIf9WJebZvI
GlntuvTrBCz+pLa1eQuGsVqpiEPpEiCLh64ErefFWqe7pSzEXtNL49nXKKjiT41KnHyGPLVorf4d
pop+6aSZel2XIUG8wq1emkEypSvRnFAzmE4GGfj3RT9a8WlUVOnV6Psv2oDqvvbZxESBWQaVya2C
h2WLzazYBE1ruZUs5d5JogF9hRU+0oQdf39VGspjosBEyy1/zNdqbu2h5Q0e67LN/1nWloGpwjCx
xlOLnvCXyQQNfBWkWnmN3V0+5Xp61aPd6jeEVTNUfIql57xiQA+tnPKrAb7NvQFPvSmYUaPd4Pnr
yTG7My592rWnm6Iu4UZmnfFFBwW0CyqYYauc0FO6ialWXlUTRLilg53dopvFQxkhCA9Koz711co/
F3paXoR13N/UQTNSMQK8GcKDW9HyYypXhRGzezuj8sI9pqarqSPo5qy35QVMC+00CAE+O8HUuo3Z
AiWt9bURZP7ZTAV6C7DaWCT5KWmVxKGjW1f588bpwq0CoWtX9JCG7VhzE5k6wUlPUwbOuqFKMxbY
owBUzGQtOQ65RV8nVIH9zvwGh9FOXN2GBQuUOFmRBpffkSuMOxv38EXhl+F2Duz5hHYV9V3cUx+q
Kg0IXK/ZI/l4tbrqK6VsdymJZrjoIrZ2YSyMahUBMP1mg6dpXfTwQDmB2WwXdvdG+rZyC3ifhavw
heK2gyjv5zquHmtUoupZirjuNaVtiHZLWXi03LCU86ageOmvIIh8q6N+xgQ5Rqa+yYNIWTWyyrfU
be0vZtH8VhvKb0UrjNvB8ZduFqJxQ7b9zLXaMntyjLJdaJJxtU2s1rmoTdkRgWQ2tMxZiT1+qpyg
fN5qdrioVcLiFt0KvD+ODJuqT+YbawE2on2YuXEUHF1bb1S062TeCB5dcp7QFa2x3bS88EtLEV9N
YsnNaKn+JgtkuJ7HMX6FWy89m6P3HuuYRr04SXZqRzNN3kS1G3v8Fjn4hnWffasoZENwzaHsqrwb
GSVnuUMkls2YDFNrq2WPqMUiV0bRmWnNt0EtWpdSYv8Ut9ZFnLT1VZOiVSROua7NapOK8qKuw1e9
cNb2lN9UqvMKjv+GTOaLkehbpVDljty/foZ86m6wQf+l8spPSzKMk7ZH8tdAjCsTFzYKK2co9nUg
2HvGYFyzECaQb4npB9VLzXCrT+n8PMZ+yLI5TIRoThvHGz8Uzc00Vpqz86NiKPfxgom6LqClyGsl
iV4kEey1TjvKOxRGBjjgVvwvd2ey3DaWpeFX4a6qIooqAhxAbCrCHCzJGiyLsuzKDQMSYQAkBhID
p46O6E0/RK97VYtedS975zfpJ+nvgoTNSzFFW7iVdiUXGWlROri4w7ln+v9DYFtfOe/oDzBjIvxF
NzJ0v7de1oPBMKjDLUMnjV42S9tvJgm94OFrWb81m6sVUBwznmPmesPWRXvdqkItEDtOr4lT/25R
y6BhN336EoDeGt+K4O56SNlZTMquBg/OWQKd+RluOt6C63O7BrWGe14FCXBjrKMWzLtZur5u+HPP
rjViB5crgo+1GUfX7pCYUh0ms5uGHsd9Y+oRrlhq6xrKuN46zbBylt7y1PcTg/n0q0nfzWaB25ln
sduvN3y0cDB1zyaLYdj3h2NigvR1hT4J/cPdC6pwnAr65bazvCJN0V0tvI+tqMFEJOGyeh5CF4yt
3TqFmnEJAW9g0J1mNdZupisuV5K9t/6aIFiYfQwDp8tlkg0Cb13rG9k6OGvVh/FrojUdx2kab2Bh
XhBzrMMRF/vzd3RqufQbs5vWLKMAouXMPtSqcZ1OGivQyvo46YUr3SXduXb7jQVNWoyxH5zGY8M5
b8L6dBrVzHV/hQn+1vDa+pVLRc3rWdBqnDb9DBJ4EpjvxgHbe60vFueQXi2wLJZX86b3zmjOtctG
uqhC8rX2r4arGeWwpMXH/RYB2snr1JsHtzCejLJxpJ0tMuj7V9AAQgFeF/0XPCqWLpscO/J4SQJU
zF16INcWHFnHMW/BcEw+ZEt/ovfpoeQ0+otFLbmLaQKP+xAQW0ZAYFw6xGsvnYnnvPOGOo2Plq1w
SnTJXPdg4wSIR7gULljRIKYRfnTqDfNaoyAEPiAae182Q4CMPWda/RhHoPPoS8FqDf3am7YWrd+s
55D/EN89m7Sn4c1sHhu4kWPnZr0YmiCwwuC22QRi4tISojtrwfIchK3lQzzX1j1geWy7VW06G01p
XvOhmTb9RSddoocIiEX0mydcSCvdYf1+OWtrpxEkyoP5jNKahdFsgn+I/fOlsZ5cebD3sBkwfrJ0
VXuzBgwR9ONpA1gtbYspmBl6fdoFRNzPY9aX8le43VAs4l3cTnW4XL4NVml7EDtTbEKdFi0fAzbG
RbJop8Q7ptOrrG7UuvWYTi3tdXPaNYjjPUD2vqKCNvE+kSZpf2wBWj2f1JLl3Z/BV8zWKYWj4Dc0
V5yuBNYt0FZNc6F1PaNmaTCgXvw5M8brMYEOCk/q5pym6YBfVo65vJ6OW9e05IW5vmU6WAveO9zO
8bW21Fab8obvCrt9A9PFlfcYR0n0Kd2PyknsGP9EfBiiIv3XI3edz/8NlYoFD8aZHa9tJ5p7oRzH
48+3YTw4Lqhwr7fzpLSWIxY37Bda8wRcGNgmQxTtwoTO32zZL4jV6WxRSk0BnoNZE62ot+QXDR1e
DIxKAEFUZVBa0/6eMB40G1KCmCvfqJNsrgMDrAmk+35Z6TILp6QiSd405kRnOlyXwypcrn77SqvB
V9gxw2nyNxj/HFhWm47RFJRzGcTgM2DpnMWUQtdxzWwAj02yheXAWPQ+Ic897g1X67DZjQJQl33I
haEtT+dNvJdlO4WntYlf0j6ftvxF1qP63lz2iEDN6ZdOyUx83YRLbdgzk1XtU03zoUXFyx8u+9nc
F/T6RAXvq03KBTtA2511l1NrNDpDSlgwcVIqNz3Co/dmteF9gAtmcgkrHkE4zW83IR90Mc2GtKUh
aLReBucYABnUpE1jwQ8cXTvT8C6h7QxN9Bd4CBLfJmGX00BP4os2kcBqZ972W31QIPGF1/DNQS0w
tStvNfR7lD0ith6259eLbDi+9ihqn3UzypBgu6jP4Z1tZevZKXwiOtXxw8lHWDjjC5/+N3DMwRI9
oQ8z2qxDqsKLOjRnCKf4UOPZbVxdpJ/oZhQML/wG896DsQ1/wQzwLnv1hU+z2dk8gQ9y3UjoSDKJ
SfF0V5hmfW1W803IL2LX6RhT0/tlATxwTvrAMN9ClYYPMEsXuCju3HeuqlBn/VKNAzrLZjRteYwm
NeOx2pjStGIeTmYXkCQt/d4w9owzh3ZSJilCsuNdUADuewNufDp9GeHS6M1rk8l10A7S60RPalXs
8PnS7xrukF3mtjEvO2Oc68vWZDokDpQNVx0PXrF7Pa7WzidjePY62sqPzwJK3OMukw/CjQxdhqYl
6ft+TjKS3ijt9vQ99dfOQ+jCEysSwUa7MwuC9QdYNzXR92EaVPuwAeaPrgFX8CfhZI5rUmverPHc
tV40hX6gR/9rY/naoVvE8IIEt+7DIRyBCm0PW9rFmBYlTmdKzQqtkMZjl7q8lpsO5usGQ5sZeJr1
lUkNb0xc8ny6mmUP/jhYXBut9eTBI2ZzvWy1iIsFtDK7hGqPaDm51+EgJbPT6szDhD4VODSEK2lM
Wg/e6NVsQZl82vLpwDIbB1dpWK29h0GUOExEP6dfEgf+gu56SReKLux0K60Los0dVE1aYsMnvSKh
Pp5XP7QJ5JPBzcbLdzrEzjfZsobf1aCtjtsjq+AvCEcEq9PQNSbTHmiNOcgXk/oAQgHjOl6R06Jk
dGZgcdM1Kr0DjEJuKm7Aq92DGNPQug2SsnGnSltD4qG1cBp3nRllYDekU5fwJgJmHOGMRBM4Nqvr
m8nEDD94S19/NIdBbIcQJAL0mAZM3GryLgkXi49BU1t89Gv65La+cOur03lSww5Jli5IpIjAQY3Q
ybB9O5xrROSHhpbgZDaXTtDhymtBru23Y5OCGprGEbAahu8WrVWDxDAYvK7BHR3Xs+kHOBXXj25i
UFGR1bx4wjhrEF1G07AKQet8TgBqTjvJFGDoG4IchHbbFIaNFlTH/A1QxdTt6zRBwABoY190G/XY
7C19oFhdSJtX7+OxRjHquD1x1z1M4VXjNck98HZJVQsf/FWgPTiTOh2t3BrUfP1lI8uohByG7aQ/
jRdh+6JJB4X7OJutIbdK6AnHW5ruPb18SbjSjMRp9qpu2Lo0orylnj6rzugwMFk8ck9Uw14zmtEs
EOzz9KJqQoLd5RBAG6G3aB3Wr7a1JaEBPcQFgKl03AHKEFFhvlh60SV06hQQmMs6IdTqktoe2u7S
E/Iaon9aDZntsU6+d5G9W5ozGtsA+G3d6sasZifLSR0+6TW9hXtAjLgN1gA/sJYhRG32vMSMJ28g
+HaXXWM6pJsJ4GK33gkJX+id9nQcwSJBFBud7rSqZ0TC6Ds4W7amUSdAR91DCOUbp65B4fxZWHfa
g6o/ic1O0Jr6zdfVdq12zcYKzG4rTsfTdzO8oHHPSCg/hhDB0T6RMoIyfeYAbh2ssasJ26zW1er7
llnl110uLLNrVGdQ08MBAv8vDM/UNy/gWK/2My5tihSMegIhq0dPy4lhpMbralbVrynRX99GEWtK
RtfNaLBCTfRDBoHth1bWiLKzKBoaEEprfopjk2SPqest3s4p45ldNEPDCemv9datZeG8H9NzgqIF
6n4mvWHmHoO5yZWb4l6HYQS4CrlACjdBvHPv7xSiNcJFE00OQQSuaXITVIHIcG8bvaqROn19HFIl
MDfDC2L9Ric3hb7LZPw2e/Aflc/d4VPr71OobWjcthxqOSvYXfSyXypYxwQZ21NB26TuEdo1gfKR
zMxcUM749pwA34IYLhvBzFatN07o7gsyRoO+RHzI+PoRAaLt9y2+b2FnUhgMGI0PJZg8cWeKno79
Kdncy37nuVf4mvMWuMRyc0CqnEJkPjVE7b58s36i5y9tbF9+86if6OV1QTJQ6u0h0aPyhoIAXMz8
wwLvzoFpnoC9RxGg0/LP5oE/0Rw09n2t7z0E9dYJSF5gecUroux2pkCr1U8M2sniAPxsex8Pr+Ty
c77BbqHl2wfPv2mcUCpC62VzcxDECfm5jr8uULilTkBV55gD26JcBrMg/8jrb5xQQUMbuyZ2gfj8
dHPQLjsFjdYJBGlsAYG529n6+kkDCjtDwJe+zMzPtfyaoCUrtfy6fgJfC1BKqpo2H2kKDPME5dcC
6b5dfaqlfrIp2OzHDfnsF2vie4wAPQ8l1bD3Dh8AjIQGzIIGOjA/ABur4ye6AiBzLbsL6icmOoBb
gNtk5wRUAT9wQZpgiQQC7OdaeV0va/81CS/CKGHoME3lH/yAnbfXGidEEcl2Av0ozsbPNgVldZ/e
OBE6vWGYX99xZwqwAXlzCK+Ko8EMfesUfMMJ+eJP4MD6o9yT8Oxkh7P56C8UfsRTATuFoRxdvLg6
VGJAwAA46dAPSH8oHI3NozaWtfj3XyW659zm3/my8AHy527/fPvCT4fyxWN4+pXsLXz/9ztvSZyg
3dAhaYLqQAM1Wgdv+9u+5UYJSy9RDODMs2MrfnRX+SKvtsPeEGST2Ygdz9ot5RV9Cb7O9hPqbbbg
5lnPib3NCFlIUnODsazYu8//Swh4ZRcDzCuPBf/r84IPbY7fZl80jBaecjFj+er8w/f7C3dCh37i
lidxq2vYZM/P7PGd0KVKMksKOWLBBCFnWamn1tqqUFHvTQtZQjI3ZvFPMcsv27rnkMIXUnKhGrdv
2fGeJ7Fl+4WcjVgFk8tYZ5JQcS2XHeubKB7tTYFgvSsr9oIsmpcWcvIpqCsQe2k/WGEkr1hdwQ57
G+zNgSA6KTsH74i4xYWYfApE1Kus1IGVjbzKq9h62Fe5RzXj8fM7oImErMgFE0LZIb8PvdQe5WOu
9AMvtlJb0hFgQ8o/5IOdpJWOFU4KUWLGdZGtLjv8v9mBLW05XbCWlJV6HVXYdH9IKr4VjgpxYsxk
P4p/vlyvnUaIrQyyhxHg3Nh7lI5iQwcQU/4Zd1n4UDlPxPil5YT4COiG6BdVdo5ePWSVqyyRduRW
uoI5+pfb/qB/e9/v/WtFbB47ZsL29z8eS43AVAv2AR1QkoDtH3utH2d/gNik1VVZ+wMt8XXdZNt8
0yJm59vvNM5faKy8ytjDli9rJsGh9nUkL7v9r6P4U+RPtpu4kCcOoeCbAIMG7aAgSKW9guAPe/5x
P3bdv8Lkfm670/a9tWzRK9D93ShJrcotbX6KRcoVqQLJfb8ysPy5NYriXdGGgs13mnEPBpYvjVnQ
+j+/zY5f4mdROMpohFRIEnOB1iz++fJL5ZoJji0nk0YM6055yTdWaAWyWMER8vxM/LgDB1KNKN3v
UNHGjphyuUhQJH+fX4jjW7IDaGsu628VXkYnttae5GiJLG3ZwQoFKqkogVwuLTTyo2DPZG8qmNn+
Y7avnESQuuxwX1Pf9OhWTjOPk1mIE4rEUCHcgj4dq/GQ8Sga9ZUd/Gm22hu1JmhQy4odZDFHI5C2
BrR05QXfbLTqqpCUK2zR6q7siG/sOCukbIQetWKOn+X3ccYVIA02x/aXHey9HdrrzJbvQxjdihf4
tXvrx10DgkcTI7FW+ibYfQXxmkTId3/UF9VBRbheunWKb4ofPhelfRVnD9JRVrBz6a/osRkq4jB3
rPghG0lPUKCMX4UAOX15U4iGS2V3mxgtilM2khTEwu9cm5lwsWYk0SrCKF1rRcTgkNJsKDjW3b3d
0VSg6HtRQE20bJW36uUXr5AbVm7tKcXK3mMhU2g50TGj7PY45f6z5M2sIqCBzT+yffgE7GKIYsAi
41t2wGeEW71CTK7rRc1OWalv2Md760fThfJyryyasobeLJPmIe9AVXbIVxHMJqIRrBTygkG6/Khv
aHGbRsLPjAphYqZ1FQG7AdmYtHLhpWmSa9Nre+7JGqSm4JBvnnKZPe7Z4oIxtezE32EdeSNrlA//
LnqwHHmWBFap9DOyeLKZny77MkoOKUNdFBGXfdBmou49OgazLOJ6S1HsG63ghXvh64aC2evEnN/E
rdx7ZGgPKnkikeXf6/3g2ScouLA7UWh5sXSuaVZVfuQw7liPlrylDAUqbmDJVpFuKNBvA3GY+4Qt
qYCW86EA5srPxWZ3YsKk7ue/+3YgGeO0y1TwBPECVxZPkFMfVHCKZoZqjtfmFqj8cdOZ+0+FWKFT
6xBVH70VD9nIz1jOCitASAvQLFwQlVGuBjSRTku/sRNw6N13ynkKh0AqEfmm77drKxZBIDpJegAL
bYDypC6bS1QSvPVV8Bm/bgg5Y/BPUM2jE9wvv3rPzMEPypp0iYHIFqyKTDlXIIQUXIi7p1VUrH/d
AS/LxVzZyz27Kq+2LCt2oypvKIqK7fwevxJWJ4V3xYg3FtxRXfMNcZFNlnuAzt+3DxTcKF0mghxY
5VVgk86VvWzSfs9dsJiR31TG1bVi7+HB3quEKGIcv77AG/mHFNJvo4xplUjzX8H9D5ysJtqm1X+H
aopOvdC9o6xEo3dQ+jRP+R2+JeiHxu9RGb/yKVySnS4FKudVSF4ylpSBAlckT7fLY9UUaLCO7TvQ
tEh6V0EIksZAguNCuGjPsVzkAMtfCyEfV+4M3tqrbFThZnYy30HrSit4vML1+HB7dhhYsVQKpaJm
6TxmGuSrv6Vgw/Xpd7F3OAwFPkx3bT+68tyqcL5ee0/sH0OBS/TaiiP7UDxDRYZp42HtHj2B5Spr
W516D5gke0WOpoKVOyXQFia25NYerwc4fixO7ZgIuixWxTxgEz9KEQ9TwanoxhHRA0k1aDUFcs+y
EJ0jTQKg7PK74fzxiXIAzKhAbmr58mhVRCvfwEYtbzBNNMUqeyTekKC5slZy0CRvHFxW8qWV7lVQ
wNtcfsCXXupm+6YJ/VXKSx740dya7G3ghoI5vvTQ68SlKNncQzAIiHbpec6WdvAQZbFTyBIeoqYi
xXYV+SPmRJLbfM5z+0bHjZSHJackNEGQVXYmroRuL8Tkk6Aid3dtE0mPnxYNqygsoZ5zIVcmEJ0r
3uDlxt+NKKYeFXLymVCRDLyJ4jRzLKl+SVMRSrmNuOXkgwesvhj/y+dBnGh7X7CKOtxBrjXJH8nh
fRVex2C6B3MiRqBgJuYWDl0s7QldNOIte+YGC3skXx45+La8WC9db05dMcY87qXiyns/EUgyyfwB
GFk85uW7bYsaufBCZxTJbqOgByw7JfcYV4/su66XStYFXUfKCxdJaMqZnFje0Cq8moEd75UR0mq6
/IjBcdiV6BPGixQZpWOoikJNFHPqIvvRHu17evTIVWHPXcDrOZdm2xRtacBDlN4pn/9dqP9Drhls
NnDWmLAa1dvAduqN44/7cWHSFn00G3B+i2aeBiwUILRLBxBxub6eQznz84OyHtv4OFAeK4hk60WB
eu7gQO7XuCkQOxDFwdHBrH9dgfhuJEol/nhhA74InT8d2skqShjyQy5QVOR1RdnwoeeoMHe7UVRA
dkg9bPafuM1U2LyvvbG3K9NQYEe/5koXmMcRGGaRG8rVrGAipo5EttJEc+uv5+llebRt5TY26+qp
fAX35lb+AG517PgwD7xSBgrlAPdp5RJNKS2KijJmquak+18FjPbMxnzb7tBNXvCxhxvlFz+TXoKs
RPmFufBIr2F0FJJyP6KuwNjoujEgTwpOt68jP0DByK/tRaVr+QfubhUGzbW3VwWowpy5t0LgVZk0
FSoKe66tbL+kXsGZFRP8iw0UbM/LbCvYHTde+khB1sHLBe6SYoZebqffWFMqwMUrgBYJbfnOFZ2c
y2q0GyZGXklTwabmkkpcy/cP3VJw8JQf9qby4Mz2qST+c+VVQiVh4nHJC1uSWklqw8LKyKp0s9CV
5gxKmfIPv4smRGOlWaOVuwq5BI8LMbkLKUjfy67wXYY/vTdYBTvzA8vrbcpFX2dpJgOZqN0qP/An
RqauAlhPs+HpVJQaF4e2GGhu5ZD6FyxxkIiZoDppl64gnrH1tbf2yRWBmLjyNkv9FfbioQPCQ3ly
DWh8G5A0DkXr6IH5cY4PfQ9/l6j4T45LmE/okd39oeDKeEWo6MHyxrJgBTr3VQyThmzyKti8kH44
PriKxN2dBxWhrStwhOTRJbEqBuxm+4um4JrsxFloS9ZlXcFYuxbJkJG8ZiryToPYE87CRLpMVMT1
qHiVFb2KpBCQeqdyIf4zeHW7ux20moKVO6eM54mvpqkwA5AsL13OY1r2un5jTWXVoKmAt12sYme1
3ldnmgqrZRN+vIjiPetUhe2SO8LsjSeyFWyMC4jPJu7TKVFwri+tPexjXUGkgwCvFT05Iipg7gTU
HTgEJG2hCUrmsnuZJOfIm8sFu5oKBCGCrdVefIf+jeVHfG1P93KGKoJUAoNOAcchY080byo9zzeU
AjzZyCpqhW5ga8BcfgLKUoL4x/y1phzt4v1zj0cF/PjOtbx9d18XrNhl9/OdNfaezrSuK1jCO8tb
yHpfV2Fh3IHpE2bh/u7QVWik9+sH+8B0qKjmuPfsFDqIYsnyraFC1b2F7CqaV+jnF2fTyl8q/TSK
ozQ7FNyDNFnBltk+8AIHOXG9mEcW/+sdeqjRUFEGMpgSEvdXh/QNoCMVts+VNxqR0+xbSbq7RhuS
1l8/ZwR+vwktsZ21getNIhHK+Uvly/9uOPF2H9qi4Qkt9IofvTzYlt8qFgsUe/7//dt/JBNrZQFL
XYH0YQRn1gOlH8Wq8SYbbSK2JhiRVl0Fkc2dF0Rx9VIQ5knyIfauq4CcD2ycgkmx3ZO/9DwrWuEv
eZV3WTiSAaCm0aTxkQKPtxdNRhETeGdNcCM9mYrKFLEOFXGdCysjByBVZUNMU2sZaqKkVd+rPlLw
XE0SKZa2fYaScFfo7C76VrICHXRpTVOisQeEH724flxgCXDk7zKwVGTzJGu7+VPjcYkclEWm/oS1
DL4D2E9aBQUeD4w61DPunjQF91InShOMQ0mspkIuhqEU3lRhyHawrAiM7E6BCluz61qjXZkqiuAK
fhtRMyAYKLrCD5YeouL2s4PoEXOM/P3x5ynYgcQU7TiSIbjHeb6Owzto04upLJk9KjgzvkBvPwnk
7WHOIRX0Ml1ralfu7XgkGVbAPH/dWP1GW7U39qhol0sPWgpqQfrOaioZ1yriG/0ZmfsIvecfSCgf
zzMd3yZ9qFb2onUqSg76NMmMprK6VmGb3gniGaLwsmQVmftT3AVJuR4nOT4+u6ckpaRr4HhN5DcI
fVpZoKKgvfv5f1K7MvrD+Tzao6yhDU/5Y3dhhytpKkQisvRhvvQe9q0CTUXiBJcuSl3pcqGAVsl4
92ZBRbHhFR6vYyUQEhcjFF6upuIaAb8VpbJ3qykpCicivJCsDk1FDQIhgT2hCm6MKy7Sx31MkYLN
e0X9FERXmXRJ0/O1WMQykREheR/3oqm45q6itdC/+2x1KqDP1x4mfvHy+Q5WcWXkUuX7QlMBfd4U
eFVp95zItUUU8Rcv8fIVvP389yykQqqQlE+HCiTtLZ6JzISjq0jbDuzVo2v7vi1tZvrYFS/w8qnY
JBVf5QZnIU1Mh64CqEuEzd6DnekqgLoDQbJjVS5tktnSoEXvzLJ5jQGBzb38n66iV9OAcn5px8Ef
U360d5HspekqeMkHn/8zqtxFwee/5zWEN/Hn/wofPZlKlAazCkbPMdzLXIJtUSDXCtf7ClpXERV/
7zw54CpqVIgTTCgmqby2Esks0lWUlNCRz9uz6fMew2UPSp84jOBWLZYrVxsqLthfnvgguopE0C9e
8GA9LGSNoaL91kaHPj3fKoDGHdJkdxhzUsAaSFUx6S/X/K8eVnIRl0HuliIYWoMaIOVQ1Mf9qR8X
Ea+bNSAB3xKJFW0m2OpP+AHxBb+egL9Gj9CRHfmdxyiDGm11azvYDj8KdfbkpjaeumTbV/7GmM0X
TI3sQYqUw95l+p1y9zX7Aaf0+yT2sziSb6ENi1epYW5Ktg6x3eV0jaVkH+wntWmeVUru1mp7ytC3
6RdTSvZbcRJkk/4QoLPUM25oWOjs43MP8c7tPWX3/H3j7mbPWHsb8VBX3fIP6kBiQVx78ISV8RC5
afnHXRFEmVIPEMhLdYgvVsHDLMeN7YdCH4ib/lAD5vIP+sIMCcznIHvHIQrGY4994S116M92iG23
rTMeffB9f/1/AAAA//8=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18BA9-462E-F846-BA71-9DF861E80D7C}" type="datetimeFigureOut">
              <a:rPr lang="pt-PT" smtClean="0"/>
              <a:t>09/03/26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729C4-E502-BC41-9B12-B126DD06167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947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729C4-E502-BC41-9B12-B126DD061670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779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14/relationships/chartEx" Target="../charts/chartEx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FAFD14C7-C442-6B62-71E7-476AD222A322}"/>
              </a:ext>
            </a:extLst>
          </p:cNvPr>
          <p:cNvSpPr/>
          <p:nvPr/>
        </p:nvSpPr>
        <p:spPr>
          <a:xfrm>
            <a:off x="0" y="4806119"/>
            <a:ext cx="15124113" cy="15613973"/>
          </a:xfrm>
          <a:prstGeom prst="rect">
            <a:avLst/>
          </a:prstGeom>
          <a:solidFill>
            <a:srgbClr val="F7F6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823574"/>
            <a:ext cx="130725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400" b="1">
                <a:solidFill>
                  <a:srgbClr val="003366"/>
                </a:solidFill>
              </a:defRPr>
            </a:pPr>
            <a:r>
              <a:rPr dirty="0" err="1">
                <a:solidFill>
                  <a:srgbClr val="6F3257"/>
                </a:solidFill>
              </a:rPr>
              <a:t>Título</a:t>
            </a:r>
            <a:r>
              <a:rPr dirty="0">
                <a:solidFill>
                  <a:srgbClr val="6F3257"/>
                </a:solidFill>
              </a:rPr>
              <a:t> do Poster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809255"/>
            <a:ext cx="38007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/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Nome dos </a:t>
            </a:r>
            <a:r>
              <a:rPr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Autores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</a:rPr>
              <a:t> | </a:t>
            </a:r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Filiação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515162"/>
            <a:ext cx="2607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 err="1">
                <a:solidFill>
                  <a:srgbClr val="6F3257"/>
                </a:solidFill>
              </a:rPr>
              <a:t>Introdução</a:t>
            </a:r>
            <a:endParaRPr dirty="0">
              <a:solidFill>
                <a:srgbClr val="6F325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6990042"/>
            <a:ext cx="2607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 err="1">
                <a:solidFill>
                  <a:srgbClr val="6F3257"/>
                </a:solidFill>
              </a:rPr>
              <a:t>Objetivos</a:t>
            </a:r>
            <a:endParaRPr dirty="0">
              <a:solidFill>
                <a:srgbClr val="6F325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8207413"/>
            <a:ext cx="2607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 err="1">
                <a:solidFill>
                  <a:srgbClr val="6F3257"/>
                </a:solidFill>
              </a:rPr>
              <a:t>Metodologia</a:t>
            </a:r>
            <a:endParaRPr dirty="0">
              <a:solidFill>
                <a:srgbClr val="6F325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9841590"/>
            <a:ext cx="26077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 err="1">
                <a:solidFill>
                  <a:srgbClr val="6F3257"/>
                </a:solidFill>
              </a:rPr>
              <a:t>Resultados</a:t>
            </a:r>
            <a:r>
              <a:rPr dirty="0">
                <a:solidFill>
                  <a:srgbClr val="6F3257"/>
                </a:solidFill>
              </a:rPr>
              <a:t> e </a:t>
            </a:r>
            <a:r>
              <a:rPr dirty="0" err="1">
                <a:solidFill>
                  <a:srgbClr val="6F3257"/>
                </a:solidFill>
              </a:rPr>
              <a:t>Discussão</a:t>
            </a:r>
            <a:endParaRPr dirty="0">
              <a:solidFill>
                <a:srgbClr val="6F325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7256789"/>
            <a:ext cx="2607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 err="1">
                <a:solidFill>
                  <a:srgbClr val="6F3257"/>
                </a:solidFill>
              </a:rPr>
              <a:t>Conclusões</a:t>
            </a:r>
            <a:endParaRPr dirty="0">
              <a:solidFill>
                <a:srgbClr val="6F325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8722516"/>
            <a:ext cx="2607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 err="1">
                <a:solidFill>
                  <a:srgbClr val="6F3257"/>
                </a:solidFill>
              </a:rPr>
              <a:t>Referências</a:t>
            </a:r>
            <a:endParaRPr dirty="0">
              <a:solidFill>
                <a:srgbClr val="6F3257"/>
              </a:solidFill>
            </a:endParaRP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E7977A06-F44A-A155-3E5C-668964495A1C}"/>
              </a:ext>
            </a:extLst>
          </p:cNvPr>
          <p:cNvCxnSpPr>
            <a:cxnSpLocks/>
          </p:cNvCxnSpPr>
          <p:nvPr/>
        </p:nvCxnSpPr>
        <p:spPr>
          <a:xfrm>
            <a:off x="3859667" y="5635441"/>
            <a:ext cx="0" cy="1372099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4">
            <a:extLst>
              <a:ext uri="{FF2B5EF4-FFF2-40B4-BE49-F238E27FC236}">
                <a16:creationId xmlns:a16="http://schemas.microsoft.com/office/drawing/2014/main" id="{74CB4FF2-97AC-D9BD-BB1F-9B432C1B586C}"/>
              </a:ext>
            </a:extLst>
          </p:cNvPr>
          <p:cNvSpPr txBox="1"/>
          <p:nvPr/>
        </p:nvSpPr>
        <p:spPr>
          <a:xfrm>
            <a:off x="4521502" y="7051616"/>
            <a:ext cx="96881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Texto exemplificativo</a:t>
            </a:r>
            <a:r>
              <a:rPr lang="pt-PT" dirty="0"/>
              <a:t>: Os dados analisados evidenciam a importância da interdisciplinaridade no desenvolvimento curricular e na formação docente. Verificou-se que práticas pedagógicas inovadoras, quando associadas a um ensino colaborativo e reflexivo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1621137C-E6B4-1A95-9C1E-D24954B36DA2}"/>
              </a:ext>
            </a:extLst>
          </p:cNvPr>
          <p:cNvSpPr txBox="1"/>
          <p:nvPr/>
        </p:nvSpPr>
        <p:spPr>
          <a:xfrm>
            <a:off x="4521502" y="5635441"/>
            <a:ext cx="96881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Texto exemplificativo</a:t>
            </a:r>
            <a:r>
              <a:rPr lang="pt-PT" dirty="0"/>
              <a:t>: Os dados analisados evidenciam a importância da interdisciplinaridade no desenvolvimento curricular e na formação docente. Verificou-se que práticas pedagógicas inovadoras, quando associadas a um ensino colaborativo e reflexivo, promovem um maior envolvimento dos alunos e uma aprendizagem significativa.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DC7E5E3D-B04E-55ED-4774-093A454062E2}"/>
              </a:ext>
            </a:extLst>
          </p:cNvPr>
          <p:cNvSpPr txBox="1"/>
          <p:nvPr/>
        </p:nvSpPr>
        <p:spPr>
          <a:xfrm>
            <a:off x="4521502" y="8250176"/>
            <a:ext cx="9688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Texto exemplificativo</a:t>
            </a:r>
            <a:r>
              <a:rPr lang="pt-PT" dirty="0"/>
              <a:t>: Os dados analisados evidenciam a importância da interdisciplinaridade no desenvolvimento curricular e na formação docente. Verificou-se que práticas pedagógicas inovadoras, quando associadas a um ensino colaborativo e reflexivo, promovem um maior envolvimento dos alunos e uma aprendizagem significativa.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50D00712-4A4F-11CD-797D-23A5F017824E}"/>
              </a:ext>
            </a:extLst>
          </p:cNvPr>
          <p:cNvSpPr txBox="1"/>
          <p:nvPr/>
        </p:nvSpPr>
        <p:spPr>
          <a:xfrm>
            <a:off x="4521502" y="9892913"/>
            <a:ext cx="968820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Texto exemplificativo</a:t>
            </a:r>
            <a:r>
              <a:rPr lang="pt-PT" dirty="0"/>
              <a:t>: Os dados analisados evidenciam a importância da interdisciplinaridade no desenvolvimento curricular e na formação docente. Verificou-se que práticas pedagógicas inovadoras, quando associadas a um ensino colaborativo e reflexivo, promovem um maior envolvimento dos alunos e uma aprendizagem significativa.</a:t>
            </a:r>
          </a:p>
          <a:p>
            <a:r>
              <a:rPr lang="pt-PT" dirty="0"/>
              <a:t>Os resultados indicam que a implementação de metodologias ativas, como a aprendizagem baseada em projetos e a integração da tecnologia, fortalece a ligação entre teoria e prática. Contudo, desafios como a resistência à mudança e a necessidade de formação contínua dos professores foram identificados como barreiras à implementação eficaz destas estratégias.</a:t>
            </a:r>
          </a:p>
          <a:p>
            <a:r>
              <a:rPr lang="pt-PT" dirty="0"/>
              <a:t>Além disso, os participantes destacaram a relevância da inclusão e da adaptação às necessidades dos alunos, nomeadamente no Ensino de Língua Gestual Portuguesa e nos primeiros ciclos do ensino básico. A partilha de experiências entre educadores e investigadores revelou-se essencial para a construção de uma escola que reflita os valores e expectativas da comunidade educativa.</a:t>
            </a:r>
          </a:p>
          <a:p>
            <a:r>
              <a:rPr lang="pt-PT" dirty="0"/>
              <a:t>Estes achados reforçam a necessidade de políticas educativas que incentivem práticas reflexivas, formação contínua e maior flexibilidade curricular, alinhadas com a visão de uma escola que não apenas cremos, mas que também queremos concretizar.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BA653F56-61F4-5371-A838-2A865C85E896}"/>
              </a:ext>
            </a:extLst>
          </p:cNvPr>
          <p:cNvSpPr txBox="1"/>
          <p:nvPr/>
        </p:nvSpPr>
        <p:spPr>
          <a:xfrm>
            <a:off x="4521502" y="17292803"/>
            <a:ext cx="96881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Texto exemplificativo</a:t>
            </a:r>
            <a:r>
              <a:rPr lang="pt-PT" dirty="0"/>
              <a:t>: Os dados analisados evidenciam a importância da interdisciplinaridade no desenvolvimento curricular e na formação docente. Verificou-se que práticas pedagógicas inovadoras, quando associadas a um ensino colaborativo e reflexivo, promovem um maior envolvimento dos alunos e uma aprendizagem significativa.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BE27C46C-AA8D-CC7C-FA00-C4EFD38AF8AA}"/>
              </a:ext>
            </a:extLst>
          </p:cNvPr>
          <p:cNvSpPr txBox="1"/>
          <p:nvPr/>
        </p:nvSpPr>
        <p:spPr>
          <a:xfrm>
            <a:off x="4521502" y="18710104"/>
            <a:ext cx="9688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Texto exemplificativo</a:t>
            </a:r>
            <a:r>
              <a:rPr lang="pt-PT" dirty="0"/>
              <a:t>: Os dados analisados evidenciam a importância da interdisciplinaridade no desenvolvimento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5986E76A-32D5-BB5A-DC68-A4032A1EC9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8287957"/>
              </p:ext>
            </p:extLst>
          </p:nvPr>
        </p:nvGraphicFramePr>
        <p:xfrm>
          <a:off x="4521502" y="14073912"/>
          <a:ext cx="3748615" cy="249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0" name="Agrupar 29">
            <a:extLst>
              <a:ext uri="{FF2B5EF4-FFF2-40B4-BE49-F238E27FC236}">
                <a16:creationId xmlns:a16="http://schemas.microsoft.com/office/drawing/2014/main" id="{436FFCDF-BC1D-46FE-F274-C0F3B13E3135}"/>
              </a:ext>
            </a:extLst>
          </p:cNvPr>
          <p:cNvGrpSpPr/>
          <p:nvPr/>
        </p:nvGrpSpPr>
        <p:grpSpPr>
          <a:xfrm>
            <a:off x="-213345" y="20446046"/>
            <a:ext cx="15431190" cy="1060893"/>
            <a:chOff x="-213345" y="20446046"/>
            <a:chExt cx="15431190" cy="1060893"/>
          </a:xfrm>
        </p:grpSpPr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9CC084F3-7C38-242C-0975-97658D264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13345" y="20446046"/>
              <a:ext cx="15431190" cy="1060893"/>
            </a:xfrm>
            <a:prstGeom prst="rect">
              <a:avLst/>
            </a:prstGeom>
          </p:spPr>
        </p:pic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A7B7FBCB-137E-9AD0-4A60-AD3C9289034E}"/>
                </a:ext>
              </a:extLst>
            </p:cNvPr>
            <p:cNvSpPr txBox="1"/>
            <p:nvPr/>
          </p:nvSpPr>
          <p:spPr>
            <a:xfrm>
              <a:off x="6259817" y="20786315"/>
              <a:ext cx="58794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PT" sz="1600" i="1" dirty="0">
                  <a:solidFill>
                    <a:srgbClr val="F7F6F8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Esferas na educação: A escola que </a:t>
              </a:r>
              <a:r>
                <a:rPr lang="pt-PT" sz="1600" i="1" dirty="0" err="1">
                  <a:solidFill>
                    <a:srgbClr val="F7F6F8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CremosQueremos</a:t>
              </a:r>
              <a:endParaRPr sz="1600" i="1" dirty="0">
                <a:solidFill>
                  <a:srgbClr val="F7F6F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6" name="Gráfico 25">
                <a:extLst>
                  <a:ext uri="{FF2B5EF4-FFF2-40B4-BE49-F238E27FC236}">
                    <a16:creationId xmlns:a16="http://schemas.microsoft.com/office/drawing/2014/main" id="{DF903D4F-4252-D368-73AF-2E73D9AF2AF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11785505"/>
                  </p:ext>
                </p:extLst>
              </p:nvPr>
            </p:nvGraphicFramePr>
            <p:xfrm>
              <a:off x="8554631" y="14140230"/>
              <a:ext cx="4074852" cy="271656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26" name="Gráfico 25">
                <a:extLst>
                  <a:ext uri="{FF2B5EF4-FFF2-40B4-BE49-F238E27FC236}">
                    <a16:creationId xmlns:a16="http://schemas.microsoft.com/office/drawing/2014/main" id="{DF903D4F-4252-D368-73AF-2E73D9AF2A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54631" y="14140230"/>
                <a:ext cx="4074852" cy="2716568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Imagem 1">
            <a:extLst>
              <a:ext uri="{FF2B5EF4-FFF2-40B4-BE49-F238E27FC236}">
                <a16:creationId xmlns:a16="http://schemas.microsoft.com/office/drawing/2014/main" id="{039DB270-9BC0-DBF8-07B0-B48E7A84F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3345" y="-37853"/>
            <a:ext cx="15999904" cy="18016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410</Words>
  <Application>Microsoft Macintosh PowerPoint</Application>
  <PresentationFormat>Personalizados</PresentationFormat>
  <Paragraphs>21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cp:keywords/>
  <dc:description>generated using python-pptx</dc:description>
  <cp:lastModifiedBy>José Carlos Carvalho Pacheco</cp:lastModifiedBy>
  <cp:revision>5</cp:revision>
  <cp:lastPrinted>2025-02-28T16:46:10Z</cp:lastPrinted>
  <dcterms:created xsi:type="dcterms:W3CDTF">2013-01-27T09:14:16Z</dcterms:created>
  <dcterms:modified xsi:type="dcterms:W3CDTF">2026-03-09T12:07:16Z</dcterms:modified>
  <cp:category/>
</cp:coreProperties>
</file>