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5124113" cy="213883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3257"/>
    <a:srgbClr val="F7F6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A75134-2B78-44E1-99EC-20E99DA5F953}" v="2" dt="2025-02-28T17:39:26.2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55"/>
    <p:restoredTop sz="94670"/>
  </p:normalViewPr>
  <p:slideViewPr>
    <p:cSldViewPr snapToGrid="0" snapToObjects="1">
      <p:cViewPr varScale="1">
        <p:scale>
          <a:sx n="64" d="100"/>
          <a:sy n="64" d="100"/>
        </p:scale>
        <p:origin x="23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ângulo 21">
            <a:extLst>
              <a:ext uri="{FF2B5EF4-FFF2-40B4-BE49-F238E27FC236}">
                <a16:creationId xmlns:a16="http://schemas.microsoft.com/office/drawing/2014/main" id="{FAFD14C7-C442-6B62-71E7-476AD222A322}"/>
              </a:ext>
            </a:extLst>
          </p:cNvPr>
          <p:cNvSpPr/>
          <p:nvPr/>
        </p:nvSpPr>
        <p:spPr>
          <a:xfrm>
            <a:off x="0" y="4806119"/>
            <a:ext cx="15124113" cy="15665682"/>
          </a:xfrm>
          <a:prstGeom prst="rect">
            <a:avLst/>
          </a:prstGeom>
          <a:solidFill>
            <a:srgbClr val="F7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823574"/>
            <a:ext cx="1307253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003366"/>
                </a:solidFill>
              </a:defRPr>
            </a:pPr>
            <a:r>
              <a:rPr dirty="0" err="1">
                <a:solidFill>
                  <a:srgbClr val="6F3257"/>
                </a:solidFill>
              </a:rPr>
              <a:t>Título</a:t>
            </a:r>
            <a:r>
              <a:rPr dirty="0">
                <a:solidFill>
                  <a:srgbClr val="6F3257"/>
                </a:solidFill>
              </a:rPr>
              <a:t> do Poster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09255"/>
            <a:ext cx="380078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Nome dos </a:t>
            </a:r>
            <a:r>
              <a:rPr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Autores</a:t>
            </a: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</a:rPr>
              <a:t> | </a:t>
            </a:r>
            <a:r>
              <a:rPr lang="pt-P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Filiação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B185438-7FF4-D287-6B05-0BDF45086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3466" y="-144021"/>
            <a:ext cx="15999904" cy="1801670"/>
          </a:xfrm>
          <a:prstGeom prst="rect">
            <a:avLst/>
          </a:prstGeom>
        </p:spPr>
      </p:pic>
      <p:grpSp>
        <p:nvGrpSpPr>
          <p:cNvPr id="12" name="Agrupar 11">
            <a:extLst>
              <a:ext uri="{FF2B5EF4-FFF2-40B4-BE49-F238E27FC236}">
                <a16:creationId xmlns:a16="http://schemas.microsoft.com/office/drawing/2014/main" id="{AD5B654D-C430-75EC-415F-5B68DECB6D22}"/>
              </a:ext>
            </a:extLst>
          </p:cNvPr>
          <p:cNvGrpSpPr/>
          <p:nvPr/>
        </p:nvGrpSpPr>
        <p:grpSpPr>
          <a:xfrm>
            <a:off x="-213345" y="20446046"/>
            <a:ext cx="15431190" cy="1060893"/>
            <a:chOff x="-213345" y="20446046"/>
            <a:chExt cx="15431190" cy="1060893"/>
          </a:xfrm>
        </p:grpSpPr>
        <p:pic>
          <p:nvPicPr>
            <p:cNvPr id="13" name="Imagem 12">
              <a:extLst>
                <a:ext uri="{FF2B5EF4-FFF2-40B4-BE49-F238E27FC236}">
                  <a16:creationId xmlns:a16="http://schemas.microsoft.com/office/drawing/2014/main" id="{C8F8F106-44BB-C46D-5AFA-AC20BB9DF1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13345" y="20446046"/>
              <a:ext cx="15431190" cy="1060893"/>
            </a:xfrm>
            <a:prstGeom prst="rect">
              <a:avLst/>
            </a:prstGeom>
          </p:spPr>
        </p:pic>
        <p:sp>
          <p:nvSpPr>
            <p:cNvPr id="15" name="TextBox 4">
              <a:extLst>
                <a:ext uri="{FF2B5EF4-FFF2-40B4-BE49-F238E27FC236}">
                  <a16:creationId xmlns:a16="http://schemas.microsoft.com/office/drawing/2014/main" id="{DAB8A775-4DF4-ADD3-B205-8AFE1309F592}"/>
                </a:ext>
              </a:extLst>
            </p:cNvPr>
            <p:cNvSpPr txBox="1"/>
            <p:nvPr/>
          </p:nvSpPr>
          <p:spPr>
            <a:xfrm>
              <a:off x="6259817" y="20786315"/>
              <a:ext cx="587946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pt-PT" sz="1600" i="1" dirty="0">
                  <a:solidFill>
                    <a:srgbClr val="F7F6F8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Esferas na educação: A escola que </a:t>
              </a:r>
              <a:r>
                <a:rPr lang="pt-PT" sz="1600" i="1" dirty="0" err="1">
                  <a:solidFill>
                    <a:srgbClr val="F7F6F8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CremosQueremos</a:t>
              </a:r>
              <a:endParaRPr sz="1600" i="1" dirty="0">
                <a:solidFill>
                  <a:srgbClr val="F7F6F8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16</Words>
  <Application>Microsoft Macintosh PowerPoint</Application>
  <PresentationFormat>Personalizados</PresentationFormat>
  <Paragraphs>3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Ana Santiago</dc:creator>
  <cp:keywords/>
  <dc:description>generated using python-pptx</dc:description>
  <cp:lastModifiedBy>José Carlos Carvalho Pacheco</cp:lastModifiedBy>
  <cp:revision>7</cp:revision>
  <cp:lastPrinted>2025-02-28T16:46:10Z</cp:lastPrinted>
  <dcterms:created xsi:type="dcterms:W3CDTF">2013-01-27T09:14:16Z</dcterms:created>
  <dcterms:modified xsi:type="dcterms:W3CDTF">2026-03-09T12:07:04Z</dcterms:modified>
  <cp:category/>
</cp:coreProperties>
</file>