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5124113" cy="21388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8"/>
    <p:restoredTop sz="94670"/>
  </p:normalViewPr>
  <p:slideViewPr>
    <p:cSldViewPr snapToGrid="0" snapToObjects="1">
      <p:cViewPr>
        <p:scale>
          <a:sx n="59" d="100"/>
          <a:sy n="59" d="100"/>
        </p:scale>
        <p:origin x="5616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Folha_de_C_lculo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7-0D4A-A057-C798242C4612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7-0D4A-A057-C798242C4612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17-0D4A-A057-C798242C4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5107471"/>
        <c:axId val="714181343"/>
        <c:axId val="721955439"/>
      </c:bar3DChart>
      <c:catAx>
        <c:axId val="71510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4181343"/>
        <c:crosses val="autoZero"/>
        <c:auto val="1"/>
        <c:lblAlgn val="ctr"/>
        <c:lblOffset val="100"/>
        <c:noMultiLvlLbl val="0"/>
      </c:catAx>
      <c:valAx>
        <c:axId val="71418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5107471"/>
        <c:crosses val="autoZero"/>
        <c:crossBetween val="between"/>
      </c:valAx>
      <c:serAx>
        <c:axId val="7219554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418134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Folha1!$A$2:$A$13</cx:f>
        <cx:lvl ptCount="12">
          <cx:pt idx="0">Estados Unidos</cx:pt>
          <cx:pt idx="1">México</cx:pt>
          <cx:pt idx="2">Brasil</cx:pt>
          <cx:pt idx="3">Argentina</cx:pt>
          <cx:pt idx="4">Austrália</cx:pt>
          <cx:pt idx="5">China</cx:pt>
          <cx:pt idx="6">Rússia</cx:pt>
          <cx:pt idx="7">Índia</cx:pt>
          <cx:pt idx="8">Suécia</cx:pt>
          <cx:pt idx="9">França</cx:pt>
          <cx:pt idx="10">Emirados Árabes Unidos</cx:pt>
          <cx:pt idx="11">Namíbia</cx:pt>
        </cx:lvl>
      </cx:strDim>
      <cx:numDim type="colorVal">
        <cx:f>Folha1!$B$2:$B$13</cx:f>
        <cx:lvl ptCount="12" formatCode="Estandar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title pos="t" align="ctr" overlay="0"/>
    <cx:plotArea>
      <cx:plotAreaRegion>
        <cx:series layoutId="regionMap" uniqueId="{AFBF701F-F470-4449-9AE5-8090999325D0}">
          <cx:tx>
            <cx:txData>
              <cx:f>Folha1!$B$1</cx:f>
              <cx:v>Série1</cx:v>
            </cx:txData>
          </cx:tx>
          <cx:dataId val="0"/>
          <cx:layoutPr>
            <cx:geography cultureLanguage="pt-PT" cultureRegion="PT" attribution="Com tecnologia Bing">
              <cx:geoCache provider="{E9337A44-BEBE-4D9F-B70C-5C5E7DAFC167}">
                <cx:binary>7HxJchxJluVVKLFuQ+g8pGSkSKiZuwMgQACcgsGNCQgibFab1MZdH6APUdKLllr0BWrLi/U3DKS7
AwEEs0Iks6uSKRkA3Nxc1f7833/qf70a/3KVX182L8Yit+1frsaffoidq/7y44/tVXxdXLYHRXLV
lG35mzu4Kosfy99+S66uf/zcXA6JjX4kCLMfr+LLxl2PP/ztr/Bp0XV5Ul5duqS0F911M72+brvc
tU9ce/TSi6uys265PYJP+umHV5fFl//7Kbn84cW1dYmb3k7V9U8/7Lzphxc/7n/Ug2Vf5LAz132G
ez1CDwilnGmM9e2/H17kpY3urmN5QAnFGHGFbv6R+7VhL3D/H9nRzX4uP39urtv2xd3P7Tt39r99
IWlL/1YAfrls9tXPN0/3466A//bXvRfgefde2dLBvnCeu7SvAtNctkl+L4Q/QQEYHdCbfwhEuyV5
j4NmbkQuxaOif34njwv+/r49sd+/vC908/ofL/Qv/8t+/jOtnpADyglHitPHjF7qAyqokFLfGb24
1/et0T+/ncclf3/fnuTvX96X/NGrf7zkV627/Fy2L97ZBH7ci+E/b/ZUH3BEuWRU3ho33TV+rQ8Q
VqAFzW41xO7XvlXBH9/X46rYv39PJfuX91Xz7s0/XjWvv/xH2/6ZXiHYgVCCIrD6W5nLHZ1oeSAZ
p0jq27C0xKvbNHSrkj+wn8d18fXGPSV8fX1f+q/f/eOl/6b78u9Xf6b0uT4QkmlJOLmVvtqRPmYH
nEDAUpJ/DVnb0v8D+3lc+l9v3JP+19f3pf9m9Y+X/s9NtDy8/TMrIcoOtBZMK/yo+XvgHlpIoji+
y8cQsrY18If29LgOtm7d08LWlX09/PxPkJjXzaX98n/+RC0wcSAIgwBEdoMPOWBcUSmUvLN+vSv8
P7CRx0X/9cY9wX99fV/s638CsZ9++fcxuSrvRfCfT8fQBWjoAjSVfCfqeBgRSNRaLP+7X+423P+B
PTwu8a837kn86+v7Ej/98E8QcLrWNV/+Lf8zI75H+AHEE8QUfbz3gojENMKSUnZTJOFdDfz8h/b0
uBK2793Tw/alfVX8/E+Qef34T437VBzwxfDxfaUJkWWrDcOIHkgOGtB74f7ZbTwu+Lvb9mR+9+q+
uP1/hg6gSJqbFuDL/2wuP13/+a0AYQdg3YRJ/a2y2VIAtMEQ8pn6ik9AXbSddlffv7/HNfO7H7Sn
q9993772fv5TCqXfhzK+4jrBpbtc3QBCW2jG01dvRAAo1d6td5J9NKHcCv3o808/QIsgID1/BZqW
D9nRyZsv/7t8cQp4WGLjr1lq687ry9YB9iQoNHmccYnBwQiiGDqK4fr+EoZ0rzUm4JmSCMg+tmxc
/NMPWB0gQRVHDBF1c9sPL9qyu7+EOPQnDMMHC8K/onHnZT5Fpf0qlLu/X9iuOC8T61r4XEh91e3b
lq1yrgRfqg0GTarQEivYQnV1+RoQv+Xd/8OVZZxOIaPBUES5abDojeb1e54YVlbvXeRlJizt285O
Q1ClEfOzPMl9icZ+neD+SNBoMFMXF8GWKB/ZFwVR7+9LYSGhHIIyCX7b29eQ1yOyvKdBlQ2DcW1v
D3mDXnb59CmuK2+F8vCj5xw2cT6fV1VznlnZGZaX76cZTUcy38ice0FTqXcYN8gM1WDaPDrV0Zyf
yChHhnYhN7ZQ5/MctoEcZL7iWV/7TUPTdRBlLPe1misjM1b67RhvSDsZobLCeNU8rRhDL6s5zm8f
/M7A7578VkNXZTU1SRTfQaZf//zbWXVt37jm+tqdXlY3MN+3awvw+u2vs/66cV1zDXZYtS/Wnf18
A8fu37Os/vUmWPxuN4tJ7/zxwL9+x4Nukd7fufjH3IssRdgTznVpXfliBcn/y7/VXbLjXze33nsX
OdCMawQNI5GSMgqB85t3IUShsmCEc0h9CHLevXdJ6DM59KBKYMYR1rCXe++SB0xwiNUY3qGk0vh7
3IssZrrrXoKppZuC7KuYIJBft92rSLwpSy3GQVWH0p9k6LPxMhojd2h11/stT4PkeKJN8ks+FNzP
PfGG8CggrEBBmo6FXw/sAx5Uug5n+SnKo2LT5O05HpBxXekFSpZvSEjRhqbDRTnMvkvTyd8uNf9l
ksuQYQmGRAL+9pRJfvraA359+70ZAoyNmSQasgZSS5TfNkMwJAJRbOmqb+L1lhmCqRGJwDAQFZiC
dXwzwxvTRAgyh1xw2u8xQwxesGeGfGn5CSVcKkBXYHvbZojTSsg5VCSYnfY2UyYPaW21Ud3wG5ln
0w5vRRW1fkqHqzbCRxon6Mibq1cU4mNQzs1JbntyShFd5x5lp9z9+i8Tu59o3VdyNzbDQDNPmNhS
UryHqZt11y+uX2wAeLj8DI1A++Az7u0OH2DMOcDLQt13tvfhD0MgQ4RILQDuVFyDcd+HP3pAFVEM
+l0KMZDClXuzg0ZYUQUlCXRjt3Z8H+V34gQUVXd/bxcXBD5ox+w0YURICH4QlxnAqkuS3youQu01
ypvbLMC9Fa0ZCisSI3QPI7FKt3Vu0jYj71hG6ft00jY2ZGjVee/y9h1ytUEDKSKoQ0i4Zryp0w0J
efohLSQydhzLkyqZXOxjj0RvlShEUAy0ezO5sphWHfSkh2lLTrbU8dgToYdPBD4ExRfXkFAwWp54
64kS7UnJUpsFQ9K2QTSp4pxVQ2nSlMY+n9rWhG0r37basQBNZX5Km5ZddKrKNnNeNaalrvfHFJ+n
ORuO87Qkfhfjd5mI+Cqc2+nQ2aY9fHrT+6UUaIExgcEQoMdjFC3PtLVn1cDgE9JQFky0KNZumMdV
NBTvh9n2flLUpXFhO9zmjNuh5COCwo8IinEwSuhooLJ8UL+BkjQtFUkD3afkXZZO76vBFQZ3RPul
ZGdENGKdUiR8JmSyrjqrXz792Hg/9y7PDdEOAjMYoVY31rn13LKuhkn2sIXKNnIlaJyYiWH7YcS0
83Mey1PUqiaIRzFvsJd6q2wio68n562EmOKXcYKpoVV2VRWDZ1LqoWeERPbDMuxQKPBNIZSioJ49
/5il9YrOShASfZ/0p11f+o03mh7K2t52pm5KP0/PRJv4MxqPSSFOcvoZcoVJvcLPQh5MZONBSZDD
n3OnAiptQPWvk0qNx36pRmnq1lsn+k3TMfO0dB8RrlBEY0UkJDCovXaNqo5Tawsi0qD1SmzmsSmC
0srY19k8mB5yx9HT6+GHsURQMN8lexGozRRUcztWzHumO43TgBFvWg8qf4mmKt2U/VCs8iILT0lH
P3UulQbl5bBS2VK6D15qWtx5RrVCbFzY589s66EYYFfQ1HOOFWbwc3dXnVZNjjrYlW7G3p9ZTPyy
cs0hxNgymLyuDW7E8F3twek9TWO/zN+u8v/2/3FrsJQvTyRJaA0uX5x8+Y+tydRNbl1uu8+L6ADs
BGoe6AyYRBJBZfUtL8J0D0PugxEUxYJBLXSfFxlkU2gZIJtC9hN6scH7xAgAGVIaYigSAlInrPUd
iZEuxrrdFmgCCREzBlkYfEcsmMC2MTcTd2EVtnmQTHQtpjTRq3b0qjUq42Ndj/yqELx+M8TaneS4
GbiZaJtvsql8mXBpr/OEs9JIJ6cLO9eKGV6w+dKpKD5xw2BPZoHSPJjLunaGhHF3RsbmhBaanWce
0Zc2TJLzaArn116SYD9SPK5P2ykuTK0cZOgua72LsG7jj7iY0Lrw+smuHK/797OyF0mGusyH/rs4
HF30d9j3f4f2F3NImL9v47ewUnK103Dc3LNl4BjsekFHbvuKbQMnRCMkJTQd0JNso0oM3OKmukOQ
EgHv/Wbf7ABYCHAJkHqoDSkky++wb/UgsUGjgyUkXyA2EMD1l7C5lXrztkNlWsY2iG09xkZLGR6m
kx07I6Zpflv0MTuiXSbX40DnII664Rcxt+y6EHF4WXnysGNTbwNSpbowbCT1L5h6G9tU5Xmfjd4b
5lp1MqeNfpuktPblkOabjgw6GLPKfqy7Fr0th6S7bit+EUWyFuBAqA9G29cv057EZ23Bw+PY47Ev
ykZSQ6aWvVJNGRpZaGfN2Cv8WRQd/wDptjmfehq3kOXaN1FF2tyMruCxmRPq3qSeJaPhVf7bVLW6
NvWEHTeJZeg9JjX9PEMp1JtB8/SiGYvORLRyuSEjA1SJ5JT2puSqMLnrebmmfauO8hJPq5BG8wch
wsQglZenZY36j2FRS6ObYeQG6Viuu0lGk8lcGx+VOiOf87KPNnWm12mHzqtwwO+EbavPNJnd+zwn
GBne4XgTyrE9nmkYN35eSWv6Ma2PoByjuZF6Kj6oPs5zfxq7wcRxllxtGfIjlSHY2G7og8myXqwW
8FUKAXW5vmUaNpsxs5G2ARetDiCcoSM0eerviCP/1fMkXira348hx5fF5X4EWe64iyBSHGDFCAGX
1xI6xUURdylSKqCGSfBbjTgkJ8Cmv6VIBcgZEDiAQgPANb9Bs+9TpDxAEENgei3uoLPvCSE34MeO
oXClEAbETDIM80Ggbu4aCnGZ63SF0/WMUd0bMZDkUiWMQh8J/U5iqtJWuWmhUXtdYpR1Bre27oM5
g3RlcjTVzmeoH6lfFG01GuRhNpounsNTm8fyxCFOi6DQIp1XI1XO70TuHcok76wZun56Z7WeQxNW
dUf8qe2zXyonI7viWB7HYVy8nvKUVn7tpABYOFJ56g88H5kpZgbQcR6OkzWklkm0mqWSoUkiTt8X
jUY0sNCmneQhKT/UeaVNW4UCNkhoeAa+bntjs57xjSc6nW5q3uLzdkCFPoxpMb4XystLHyqDGWIN
pOLCLwAj9EzSQrNjmKdelRHOxqAneLyOsB4rk9TF+A6nCh2OOMsLH804O4I/i25N7IR/ibKafJLA
znWGI5lcdtCcDaYmWYR9HnGSrFxHxnSF5w69nzpoLbI2KZLDYc70J5nU9Us2DFyuEuhnKh9Vec2M
o2meBt2svLeYh53nJ6XIPmgp2HBk0wmHZu5iUE5LVfqhkq03mykGqNfMBLXE1DgMJ6hwcBn5UKh5
H/WY9tiEScjZOpp7tWpoIy9LjyhrCi9xH0hB46swBPs0pajCMzKUODHhRBoaxLN2H3ENDFUzQ3UH
tiMZm0/6IUs/eJAU/Vb0qg8SnKWdH5eOj0HSe8nHhnlVZryCt8xPAOG97utuTHxC0ViaPmnSddvy
5EMPCGy+EpFHfI9NVJgxJINdM5cVxDSeHkK/h2gbr8OuZxeipWOxiV08HLOJDS6CBeaxeqa33J/r
cKUVg//DgIcyYD4vGXorzKZlKxB8brLmJLarBJRowLHJ2kEiemap/WIW4HcoRSRmACdB3FB7+ELe
JXnUYJmuK16fe3JOgxwaL1/xxlu1sZ4CVyf9SQW/nuMUDac3Qe27OqL/FhXj0sP8frQ/vExcsg0T
QiPzLdZjIBwRqMSguoP4DLZyH+mBfCGhEpTgeNApka1IT9ABUgr4AgBNA3GeLPH3PtLDcBLiMrRX
EJoxvOe7RpAPzQeyBlSyeLFV+LHXQs+qod6gYrmyfQ+jvqRMyk2SKX1UTgkLTUR0eSr73rse28yd
ibGJ0tti4XfBqge+opcdsGVKC9N5ovawDJLWWdnUgBFFtszWDcQJn8UWr0gWnm3p5A8UPxAjFvYd
VVD/LO3pnqvwuvHCAg1iVWBcB6iaOVTI+XPD04cShXW4whTmDZQBXrLr+7HKUUk6xlZen6GzppxQ
69dlGbUmRQ6xNSlyd1jX1nslxo7/0o8lSdZPP+g+5siB5wD2BA9LoJnQDIqL7fCjpa1lmhK2mpq6
XVWiFaf5FEJ9nrfFZhTc+hSF3uHTi8K4BT52u6/m0J8jAuN0GHaAPvWeJjUpwjpHDV8hC8NqU8ZJ
DIMMllPnzzGp9EqPuImOXINhVBbr2koTIj4lRldZeRY5j72rZjRMps9yfmIrkUOp3Yv6Mkucjkxe
RlFioO2gL2s8N5BH0jmbzDhbwo2m85iZJA5n4U8TlLiQ0TF2m0bF7C1SZTFuEj4SaRqZJuxzGrde
7avKs8M6xEP4LqZJ+gGUlb6WOWWfVFZn/XqCysgdFimGkkLUWryOJp18nOXIxYXjcV4Aej7mFGb2
U50eqs4Tv0Yc5vmvaK7j7l3GpnzDynTu18pmmPhYzFBAIVf0v8gBOEgrPDJdvQq7nLyJhLStPyUy
fTeLucMbzXLGoPCKdW7Khol5ZUnYXYo6xVc04ihAAiD3l2WfjKMJRy0WBAw54UOzgiuf4V6eqg5Q
7RWwI5rIyDQOmelSxyOTqjyv/AKMgq5t6lVlUFWZVwe9G7siIM6RyhTlUMeBK6voyDazqleiKGjq
c8mLdaJkgwPWTQA35mHHX6k4Gd9GVTRog4t51mbMZ3UiB2DW+A1O1FWRjzzzGaSlwicJZsEMaOIG
JVmIzSTmafQFOEq3GfLq2oOq8s2ckTRZuqNB+6Qtit9qnbDYRNM4JgbE2Z/bpv9UpslUG0DyWWca
QFJgYKHG+ip0IWCyXosPG2/o5SpkLrnInYxPdCv0hybq4+uhSYrWAK6snZFqph9y2tebqs3dRkIh
97LIoKR7mXqa/QqUh/wc2skSqrmWsGPbaTkbOVJyOo5aQTU1Y33RC2hWA5GMojR4jMg6ysoEgFki
21Xoplr4g0Vs9nvFhlcjjrvaZ8VocaDLLlkKBC9+X2V9fFHlWe6tElbp7jAKlUj8HMgTK5WqMX1f
9CA0a6JEZuK46+KmNtVcM3s8sjScT3Q2pkVQkUK/TqSuoaDydJH6ZZvNm3ZsvN4nk+J10IWWAkjV
efMctHEpykM25NEn1k+CGavztALsqlLCd71jptZlelXJMit86mZUrCreO+igC+HRM5hbutCfbGfd
Khvb8lXKrBthuAEQ19RN5a/KzeQqcmXCzVh74cVUpuoszlIpDOZV9K7uJNh4OuD2WpbKnusEiDl+
lLfpxZRgF63SEOVNQJIibdeKe/w981DxsSGj/U1b5ymj67z/2M4q/IQjNNYQXHCMDR+sqE3LsgId
VsA7CM/6vJmQAfwmoT6SUdf5aV6O2EAsz5WP0DhEpikz8BOoqPS56HnsAtJb/EtYhDTzse0isMGC
l4XfJpa8Qi6lGfBSHO6CrJsc/F57aAxi0oFiKOaYrBNUViwgA0zA/T7R86+1J7zY9LmzlzwqR2hU
Ylema1t0o4BABgfq1mVPvAqcVTUkSBSN4yDsmgmgfttqD6raOY/OaNWmrU+zoleBUNVQbLqeVrHx
BmQBlSGQiDZzNTa5ceA7UOHjGmAUjW0MYQAlBIJLr8bLsWs8GWSlrNAKjRU8mZMUGgLI2lG0qtOG
DsHYDyg+ZmGScb8aUmqDIVP2UkWsOJ/BemMT1jGBeU1Tzmdi8iz2c9WHV7qrUrYGd+t+zSMPva09
nofgEQqGiCOXbWoaRIbUb9MKL7wL1CgfmiIqAdFvMh0MreVvizJ18tCWNG0CK1RfHg+dA8scs0a8
64BekpoKWVX4oWgz/ExWw/ujNEhpAmBnSBYLaKzUXiOMheoS50VqlXeDF/msBXj7E4v7FmIcdGDi
JaThkRzVaYHaYMSobcw0E4+vawgE3TO10v7AQyCMATgHCoGALhtajN3ErkqIh53N+cqrO36Rtxcl
DvlxCsPN10yC5p7O6I+tBqwCDJgClIdQo+6uNgOjpRRtyldJXnrnMA6eg2Hw1LqnOTuNU3f99HLk
oaihmoUDc3AmCwBUOIuyu17T2LmBgMZW/Rx1F7EC6p+JeSdHHzV67gxPLW38IU7TYZV6E7LviFNe
GLge3HDldA2Qfs1EtfQ8LTtFnW25KSMahb7XA4XulOqoFEGde+3kswkOqF5byMPydjj3XT3Rf3X0
a6Hq/347tOkuP1/mXQUG8I3SecPuv2NlYuDjgiED0+FmPLTNysQHCrxNSwrsiTtg7H5ABDRqpGCE
vhzeAGRyofnc90T8AHiawBeDJgopaCXo96Bf+3YP/RaDVhoAUoBJF+rYrh0KyBV6on0XjAUE/obM
poT6IRjGdjQx8Z6Z5d5U49tl87Ich0k9UOGgE+Q3s9ctsKBhNiyLjLigAfwEQGCu3ApQwOFjVEzd
8Ty0NfRlKsWAc0cy/lx2U2UPq4biI5TNDhkBfKHYJLIjvzYkzw8TG3qv0wy6D4CrKQB4vDRN54bP
dZpav9QN81Nhc7HxgGV5xCfabCTUk+s8rBUBuCo5nqfIHgNmTd7GvKgqf3TaT3RPnBkLqOjbNjsm
OrO+rb3NEPflKyZD79WUjJUNXOLlV8U8AbI2hX12McSxyiCZ9OnFlkk91s3th4tFbjDABxQUBnmg
rb1GywvDEdsZ5IZHb/wU9umsgt5r+VWLGuqTWtnKiLGXpZms9xF+Y9GasDx0xrNOtyZLY5SZOQVE
UALdFaimIrWBbsvoXVoVCobpSdL6Lk+aCfLujA1MBbPaJGnfFaafe7zCpcCf275P03XXaXE81Ol0
lNcpr42z4nBEjhdGilS9RElbHQ4T9U7KHoC/Wc7LJ9G2vEZz87YXNnJ+7zVmDhPUPJM0Fhhhpy8D
QUm6jJ6W5owC6XnXnue5ySssdBugcVam73MojVQEfBBIa6qHuiCtTjhwFTZ4EAYqGYABu2jl4gIt
pTp5afE4vnEDAlB0miLTt11sUIbee1kRbYp2zFdPa/YGXN7zCOhfl04dAHKObwa4Wx6RR3KoMpK7
wNowhTSrwsN+1B+SJhwNHCBtDcd9YuiI4sDCeGVdzJpv8qzpb9Gt34Umlj75wT6AY0FhVAKGpvcs
zOV8hoonckDcc3TFvZD6FrfyOf0sH/NwGaDpaPBtifex9jSta5VnqQuyCFjgLW/GQI3QX+URa/3W
0fEQAAexWiANQ+coPM7alPi8FJGP87B8TvoPwx/wdjUGBiSgl8BE26t4eBFaScqyDXI21SekzKuj
iJZk8GMOCFEYD8UFoiEnK1u46jIl8/EElJGXXdbYM0nchvZqtusUPj02Q2/D0wFq4f6Z2mQf4tAY
pqSAmQJ9BzAWYMHs2vToakmaEEqueRAkyHVyOmN77MSAjjt15mZHbsXyr6y+laL5k1nd73YpuMu7
78dZwN0ANgdE4zsCLpj4Hcip4EwrdDlw5lihvXHW8sUgUoCLLwFqOYIBSrxP6PoAfB8gLMjDaGEw
fk8+33djGLcvZSWDHAsYK1jLrq2UtXNZ61y/aVs1rSFxRkESk/kZN+Z7XrysAoxORuE/8MUC+yzf
yoMOahB5v/GqnkKjW2Y+wTEwzD2qn3HR55bai0tpqgeAcot+Azu64g7rIFQh86MmQ8dPh+L91AEP
xQHMXCj5C+K8n2OVGnIGdUC3KUsvCnDJvZOih4oE5t5xtem1riABoHYNXJ/21wHKjcun139EdUBc
hUoQIjAMKfdVh8HHde4N3UbAWAymiDo1MqTl96uOMygkgAMIDwtns3cNpK3iFodZ3W1w5Xkv5xRK
oKiAQq9xk3gmbj32QAxYe1DucaDuLUSUbWgWDwVwcpHtAIzp1UbSEMCpWFPz3WID3jEYI3DXNUTJ
vRBuaVdFMPV0G4JCfZYzJ99ANW6//1mgSoZRNfCVNYIJx+6zdHJIkrxiblMpx15O5QjQjm7HZ1ZZ
qu3t7AgmCHoBPtlCdeTgyLurlI6ooRwgr0TENkc1Zs5UNQKihsvlcaSV9DsZ66BIUPTMyo/oCliW
wA+FqAYs1v3ZCEo9WTjr3Kbrps73SlathkRM3+3MEoS3FLIaNkv2u2w5oxJGxKTa2BDDlxUBQnaC
x0T4uJ6bZwYgD+MGgBMQpoCXtBz33W+wQ80BY63GalPjQh7PpJNHRSmaV7Xk9uhpC3xsKWjRBOQD
4J4/oGY6CySjuUgqMHEkA9sC7Avj4nTtATby3WqCtmlrqaWe2aoWaT1OzBU5LOVaeliyjL8co+K5
B3poDLur7CURGIF1cNDNKzdADmSAojF8mpRR9gzc9KjYgBEu4OQAnB5ge5EIEM6pqKMInmWOpkMe
k8FojydBiorkmaD36AN9W2o/EsFMHJjnETxQOEl1BB3gvBEJuf47zGBrkb1AJDpaV+Wsy02VFmoT
h5008eDhoG1790zM2y9bgcoJVTr061C8IgZA0q4ZAOAQTiFMejYpVNAbaG/4YQKjFphVFFcQDfNn
NPWo+ODEEcQFwWDIT3eXiyNvTh0cANvkMvHWnoutn3ky+24lwfdDASeQQwHFlhi0u0rde9IWhbSb
LHbvu7HPVpVmw/o7lbTg0JAv4LsvwGwhVe8uUrqUJKFD+capvvcFjt1nGrt6HVaNKJ7R0gOx3awF
x6EArYF5uNwTG2SrEOBfWKvqxXgZRmEP2ABPymeWwYs77mQNWGc5pLt82c3yFU977loCY7yIrcs3
SGXxK0/o5MRO7bAaMl6czI3tzrCIx1OPDvVJnWfkLAM2xy9dZ+cUzrSoEs6KxPOp7ACol+GYvoQM
0L6xdKqeOSfxwGqXfYLQIdEAK/2GNrAdvELSJRy4BUCgjDr9sXEhf4VFWcPBAiYDlPbfXX/AF0EA
6QxMiSIYUO8HGEaS3rYRHNAl2Hs/oYEGOZLj91otLKIksGMFzJ4Z2ydYZ7MNeYZq4EyHebOWRd2v
Qt53z4juAV4MFduSMgEPBAYMMCz2An9edxR5nZdtWlDTZZXHdApgIGWJsUxVBsYjVQ/jigb5di7G
D5TGGghdAr2FSE4AyWurNwpH5GSYanlSUBCEqT2gJZmib+cVsOPK9VCVuDRw3rq6eNrnHvoBWajD
C28Hhlng4Ls+R+g0l5BEsk2WT8oUnSsPG29Sz3j2g9qJLgQA0AIgqmg5Ura7ihdp1Km6yzZhU4W/
wokN7JfDFK2nXiQvm75pTsJhupZz7N48/Xg3tdGu/8HK8LUuy8FHYCbt14YUqK3A7XLpRsZxOppx
TOkbPk/8sqyaKfGHTgJfDvCH8WJKUVYGdTXVmV+1WTSfVEqD24Wu1R+zUdUfo1jAfDjjLYLh29P7
fOh+dyizBinBSGwvaXS8wMMYJXA+TORwCj9PP/LYUmNdMfnTTLtnlntMHwuzEoo9YFcCxLWrjxzm
D7pBc7rJOsCSCsvdCgiGYeYLl4QbkVXsY5dlYlNNwr57+kkfMzgwBCjFoFYXEOV3l45Jk05t3KWb
MRQlgHtAFIATXNnm6VVuXHtP7/+PtPPakRxJuvQLLQFqccuIIFNUluququm+IUp0UWvhJJ9+P88d
YDMY/JObvRcz6JkG0sOd5uYmzjlG2gH4nGgdbuOzX34RjFUADUXaFSAnM/o5IEE18JlTOX/u+9l8
cNLOeFgWLfmyJkl0qtfYvBftFJnniZbxPWQy763PNNqiMICp40tfAWT2ettpvWpa3dhp2JdqjvEr
4tSl1C9f3/bO4QJfVNF7hFJscumuV+nAL6xjYaXhmCjw+/SyuWjZmP1/rrL5hFoaLWPDcxHCrCsv
Oe+5r1e5cuAz9q4uNxeQFIV1tCnAl13F01Fttu64mEm4TOUHt1KNP5I07krfSixIo4kDwP/UtAu9
ikax0z+LWh1PZq3XSeBmtnqfenZd8Y+e/kvnUv2GCJf+F2D+/1yYVfmqlkvXhLoRwZe7OW+gBIoG
MiIJs1Esd+Xqrh+BGWWX17+q3OjWlul8YspUGknZN6vk7arFWbqmAOJK8WB5besr3phciNyng097
G67o+EgUaFSpjYglXZ95Iopez90hCamu/J4z50Ofmhm0BOdL00RB5uo/Xt/aTYldpTpASYXulm5Q
HZPk+5dxR+Jq09rNVRIqQ5uH5ZhS2E8jSt0tKfwHTVtFqHT28Dhnau2vVlwFTW0kH/mU1rfXf8rt
KXNzuDg6kivAIbcaKJpeqwutloSIsFj/tGl0nRN3HnwjtcsDZ3Dr7a+X2gaFqzEk2cRSOmF14Hhl
fmdp4xLOqRe/s8fW/P9cTz4HL5yhZvaT2kaspy5VHth1Y/xK83wGGQ/iHIqccXB1b6p1OCHocRRM
XMviNDcOIiPWGTxYbKGRRNod+HSzoC+ICMopWibtSam6/CQcmnRRNLh/FVmk/X79W+6ZFUcMT5Tn
1LWhIlzvODFAkfUadhy3evupE2P91UFW6DRGkfEo+MqX1imLsFjM/MGL2+gyuomX+8301vIDJwHv
HuzCc33K3uTRyVw7Xlx0STgLjToe1+40TmPnx3ahnl/f8579Uv+ypNgs3QhDGt2LjxzNU6fFdZyE
XQfCbV3S3M+XxT0VerMceIk9+6XTI1Gd3BcKiNdLARKa3bFwoBmpSfJgJLO4lJ0VXbIlVQDwF9mB
Pd0+a5RcSaLA+OOaeBGu18sn4PNtasRhvib1I3g77bfqVNVBVerW97EKMQNVZjDw+rN8xosDbOes
GfpWjUO1jqZvTaHo/hgbWqA7UwLIx3PPTZcdlXx3t4aFEhxYIAdQ+Lj6ajG1RkLNKg4LQ23+AMMk
PiWaIQ4cwE44BJoFIRyYFbKbtm3tKYo7z4WSxegPmOWnHLzqzxi38LBkRvReF63zAHEkuZiV3lAf
oz0/0Yv+SDeXvnFdrQf2o0kHcP2i8XMI6+iYU6WiMne966RdcSAZXVuKkfWHnAjua5WsCi9o3568
LDc+q25ldT6ggPafOtOMi1ou5l0eZdlTo8fxvVHlydHbt/cpUNsiVYecJuut1z+qVDWhpEobh10D
yUNVEUYo7UkUR5vf4gV48gxcEmJABIMUBzbrLMJYentIYriKjv2jloDkouuaR69crcdmtOv7xeuS
ey/ulUsD7OHTOi/QJ1/3Fjd4sudfAWDBQBOBJs22NI8teGPkKEpgLNn6n0pINEZdjechKcCJA2yj
BOzl52HNsvcrnB6/TL36P6//iJ0Tp+SgPWtfu+QDm5OYHFxWY7pKUKpO/klxVevienl3YPzyr2yM
jQYerhVyAZt1Nq+fvHaJXQkFxtDwVRnm/ilNyqBqrRn/5f3x+pb2FuN6wVgjNoT4urnPRtoYaz4N
SjBn+RiQkjoX4gnro1VU7iNeP//8+np7R4jXBxHooGEFQuDaaBMvc62xGNmc4QGL03JxUoDkvhGA
gLGY+Ea+kTxDygTXq4yVIHACnxk4Y134jZ0RC0bzUblmxwGzyrMEnrwfzqZKQJMjWWFgKMHUWRnU
dLe8eL28+yqqRGPdikcGV6QHW5M/fWsdLxfdJGZxsYBJgi4YZMNqPg3okzy2w+KFyNOYPxxDRHc9
4JQQor4TvPnToRiBwrhEW0gdgutDzSsAulMaK4EXJ2aoTnj9dWrW8PVVdsICjBEEGUfLFzTkv3/x
qqW5rQmQHF6glXZxmrs1BrHh6X6dakcUsB1b5B2jggvpHNrHNhuaok4rRNJ5QZJM7hdXtOtj1wzi
IKS6gRFhjISVFrG6zIX4x+sd6UOtdkCJvMDujDkA5Z6UFy3Kar9KZ/WnoUG6WzM1/QXeqVhPszXF
P4Hla+/1Vc1Dx86n88Kb+7EfDSX2tRUGgd/gCE/9tDZPSWW552UcxYFm0I0OjfzVNokiOiHPmZx+
/atVkprIiVIvsPKieW8Woo/CVTM6eIhuOZblXaaMCWRHR10+p8VqosCoJunPXKnzz3puRR+TxYG+
N2gAtfyCTw6ozKyN6rSIeIw/vtloZOgM7YvnmZhyY5qwx0db0UY3AK+qXbzGQzRHKMXFAQ198BDt
2OfLpbZtR1V4sd0Nsxu4fTp/oO3a3+v6LJ7aeY0OvsHRUpurvkwiipx6cIMkd/s/q7xT7xx6J+/a
BJL7vzhAg2Yq3GnZCdq45bHO48yjOxyMateNZ6PJkvGUG533OXJL+/L6Yjv3DnVBetI0VHlMt1Uf
hYrPNC+dGwzWsJ6UxF0vnoAY8m9WgSCHWIocobN5AwqWX7IOm6ByP/pe1St+k1RHWO+9uITN/N9l
NqaXuxYqR0XrBrBg2q/t3NL2jhTzndaov7Mh1r4D+RqpCaTWSR3RZvBt0PZv98wuKEW6XThOdFHl
I//CZyICqkWm2mP+Xan4UMQXKMTCOv2LAwVmZ9M/QN/P2hwo7KRcS/MGy9dSLeR/IZFRlfHdv1mF
eiuUZqk9uTF6d0HYdSorN6BI/juZ2zjQIMgftEB2bxaJtuyAkKiZm5d7pIhDvom5p+1ovk8SpfgK
QN8K4bQfldyOltrsp+5Kt4ttLnGbD+WjlNwMBxMeXzY3RwzKvaXAKcjHk9SJu3VtBro9wXmDlRpM
alzfLUPWP0DnT8+eGJx/cYXpThAHgIwgTdscYE/TjdomV7iGBkIEV3cXog794ArvBFhA0xGAQ2id
fpW98UpR1Q95NWV8JjFZD+2Spg8FaLU7dOMMP9Xd7nGqkubb6wa4uyitT2BNKthfZ3OZplFTqim3
nSCbRHORHbCLF5nisR6G9QNl44FWg5EeuHr5RzdRnYuUGqg9GLBg+zd3q+k8Z3IXrL7Jcvt9KYQR
6K7SXKxidJ6cxCje7jFQuJPlfar7ZHfSRb/wGFNurY06cJeHuqvOMHXqswVv8e3fjzo4dF7Qg4AL
tnfZNDR1USdWQeliuohYdc8VOcVZa9rq1OVD+6X1xqMHeq92QL+GyjPMbCowW9vM6rLpJk46IGDI
UIdS9P6THqdVHdhj5f41FvhIszGqj3Hf2EGTyo6aANX7WOWxfq8Qtxwcw869BEymgjOWqDII49eH
bajoAi1Q0wOvjtIz5IQOylzUBsgQ/ZvviqqbnFsA+JqK1/VSJiDNLgf1HzR5l36aBHo/Zjy5ByHt
zgNO3Y7YnHaHRggtr9AL67GVWqg9DigYHGx0VGFOpmOfvP29ga5CmYmAjpLktgkbw8HNooxVGoeK
b+aM39duqsLXb/veVqCpMcKEoj6ay5tvkzsTyh+l5gRpj6SKsRSu31nmm6FW8mPoAMdAosgcenNg
rrfqaVEIJzDg5508vXZ9xAPGg8+yZ2egUUD/o9gv+9bXn8XQlKKzk95B32Nx72DdaQ+RkpSfDO+Q
G7G31PO0KU1277ji10utcVUYYkHNqXMq+2zHdnpRyEKCKlHNgy+0txR6c2gU03KGpbR5BPJEm5x1
jhGOUvLmvBZDeddoTnmOFXEYzMkXcuOGaSMRzdH1BGezLRRrWgbOGphHoHXWfZojI6/XyoUi9X8c
RUqexA4CO+54aisVn9Hrf4uh/fG6Qe5uF5QJhiKljLbIpUikUZ7TC8R7jVWAyhZVvdysLl3rifPr
S8nQ9Ga3RMeULnDRyCldf0RrdtF6URc76BtdeYxrSz83sZ6c6kjTnqxUR1BMVO0F6f/pk9v28b94
g3hfpQa6hLE/R9YvvEjsDbnC1bODwi1M+CkVVB585YHzvW2teEwjwPfKZ9VUkU+/3mWteNWSTq0d
KLVn+qJKo8pnJKjzS9Fa/dFC2Ovc9JF96dB++zIKkxEB1dh/NLMVhbTXD/zG2fBTcJpAZUAv0byT
//7FjtdW0+d8Hu1gQMbo0bTT4sGe1G+vL8Iohc1npboGwYM6Jem7lCe5XkU0swKVJDID04bzdlnb
UWt90ZXAL9VpnNFU0JZfsLKJplr0pWaqCSJ5v3hr4/iOkRSdL8xUm8+DkOoP06B6UzhZffW7Fk6O
YsTs8Kp2UTM9qmPR5r5YtHz6Y+509YvT07a7TJqoIcNDNqp8BZTKgZuTzvKl2aLrQktAPvFSBQwo
0PX+0JIQjdtOU+i4bf3Uky2cqgqNLax1hbA+EVaoma788/qxbk/1eVWKRBB8wLvQqrtetbFidJE0
yBB2hzZIlhfx2YZA66N83F9eX0r+qc0GpaKhnIIJOItH43opGBeR5fLWgQUpvWAy9YRpD6ZzQhtB
+Zg0phrksel+H1Y3P6AtbI+WqigxEzokoIvxPVv0n5coiaVX6wQ+wFx+U5f9tapNcy67uL3LbTe+
m9d+/v76brcH+7ymlFx0NLmws7mfibNUnT7xOc0C0v4az5mvJjWqAs7835kA/yP8QVr+y4OlAmci
o0q3nCEkUGU3S1lupsQG2gZhxDMaFBpbG2uV+w/i0Vfsyjs4Tvn3tutRysdUTdlWVeVxv7jvelov
5TSNbThXRh/Ws77eT3HWIuiW5vNFSwQkPVz9/cy7/UiLPTHfGELJDcsii463wSVsK5ytlxVuZBdt
uAy9k0P/0zK/VOcyPXBst3bD60FjgsEnEja3hYO5I7LjeN4m9Nw0rk5NpU8/Z3uSlIO6Su9dbTTO
JTjS8K2mw7LU3SUbimd7y7IxIzR8bFoyYT4Vfxeum526pv1z1ZwjjtLWcXOOlIsgXFEie9YNu/6Q
RuMKpdWWOkTQwbovW5RKllhZ7t68HcScZNmV55/UZZNUr7FQ7Wbq6pBaj/gmjEi5J/auzmql5Ec5
ye2OoJVJ5TMpD4wuvLyVL0wTLb3Oi5asChMFNRfT6TWfYsx/58K84cKB2UNmm4xDTjTZNu1URJxS
ighl2MYjatPaYJ5oroXC1OJTr0Tdm82d5WQ3i0+FzW/Nfc66Jmd+dhUq9eSdAA3FQZHPR1DgWy/C
GgSJHB83Cy99c3TZWiZWHY52/s0uV+OU5eZdP5SZLxR9Or9uFDsfio+M7LIuoWUQuq5XYwyIYxGZ
1WE3q+snY6iREffUt8JqZYJlSLQrkSAG4cpf8cIczEixJq3V6rBtCvOdKLT5q1Gr7cH3uXX1rEJF
ADUOCGP44OtViqVaumIwoRqsahTAgKJMr01mOJdGf+CR9o6NJiMANDIhVN82G8pUOOe5otbh1HSj
r4L/o08/rm8MYeWxYd0AWHQSYnsbiigUslHPLKBpCKGd9GYdIBwoR423PYNzSenozgLGBKR0fWwe
SmdO1XhVKPLW/U+y9NplXDz7kntTfuqcNjoIsPbO7pmXxqtBfX6LRS1Grcxbfa3CMaNr5TpKcioT
5V9cVgwBbAc2TRnxOYx9YXLz2Ai9EkUV1mCLLlVfgNu3a+ftJkdDCMIERAFJjd+YHDRtVB5Tow4T
MZV3JBnlZeXYAJyizfD6Tb1pBWANJI6orVN/lGIaG5/aFENaKhmvBBXawUd2CpCy8Y1e7Y8uKX6X
xfSYjNUf9eI9Nml30Bbe+Wby6QCxy+KSkHltI6KLCkFxoQ69MV5OmTY1IE6roy3uXGD+POhk0J0Q
C+1NZKrjFvvIrFmlZvhGN+Bgs774lLrdkdu7DZ0o/luSXUqAD+x6s5K3trYCGaIO4WoiQdoiruD2
xhhGqFu9h8zPxALwHXfAPuPPbWEeTR/ZO056+nQ7IGlC0d64Dyi9TiMnfIVO7S2Mt9CtgGbocGAx
OxebDgRPMFhcJo5s3ysESkvVmmApJYPVf8xWBZB3upotmUxulAjqqm+l/0sTxUggM0raF2nUtZnk
WlkpE344LPqlfSQ/JPuLa/Op07IVaXDYwj4Ag7Y78Ma7V4PxBcTcmA3J08Y8rTnuKyVKcGHzSnNq
TJUvcVflD+h0mT/nGmFkJNmMj0wt7JgYUi1fR1A+Bz/iNkiloPMMByFYpP8ov8YLh5OapdBG1StD
jXFSD9mcFU+mSs27t5BkqzN9egIR8FaMAQcORk++Diplv+eZbS8XhfA+dKIhAupAjt0teeL5jsIg
tdddz465ol5N6C0VKCSBZLM1vLVrlXoZqu0Sf1qTZjgrVBYur6+yzUvlXviIUj9VgjNuMzUHrTom
voVRO6Qf6rXRP8BXrc5zP6Cz1sC5zNpE8et2/O+Ahf8xjtzxO4yCIrfAgMiLt1jRoRz1zOjaMiwb
vfVVEiU/N5Y6QHZZHORsN1i/510S8HP74ZsQDF2fJf8v4CHRlChZ2z+1pnpnKcPTkHrnrOg+6sN0
Z4sSlczRvW+X9pwr2aU14jtE/r+9fto735SyNDEzhUiwDdvyt161cTXwaIXjKEWYy6r0hzxf3245
cIDJ9mUmBfx542eNDOpQwXTJsDW1lGjZsILY7o+wvjuOjsMk43gWoSKPuj5Tde5aDS1KVD3HevWr
qlDuFTBnSVSgr+kqb+2H8wkliw5LJbogiNlE6AYCR+PQOHmYdo16Ltqq+8ucxPp/Rvr+j0a5409k
BgVrhRfXowp+vanSiUVqaHkeWohH/p3Men9Z1qnz6znzHop20h6yKdaOiKDPT891UYGuK14c3AT3
kGjjellUwbMqgbQRgketha+MeRGW0HXunMIewiyLxSUqF/3TqpXaGUIC/WalKwLRmzRqLbc4xc1q
hFbUOgchyE3jjWPnKaPhK9Nu2ee4/mWLUvBiJwRXtVFPTHuKHD9Pqhjcj/fONbP3ERNcAl2NPzhJ
+S6rxPtSCmdl1vzrzTcHwAdFQqJLouYt4CrrKnOyWshpij1oDyPzLYJlGacDb7hzP2WSadPXwwZ4
S693S50RGeJKyUKzFT1waLt7iAbr5+tb2XF8sBnlpwYKLZVirhfpq8JtzMXOwgio3XlOkvXk9RCk
Rm88WGnnioIbwJBpUXJ5tohrYwZ7u2ZLFtrIM57iFP/WMzkg9on8128ravsHwc9NYR5zgSvFfBjC
Af5h237oK5EXUwrlzV3T+MEy5qr2y1hJ/0Bd3gobby7Oypx2575w0YxcmG3WoYB6Wu20PLDcvU+J
ZI4kE6OaRaXs+pRlpDRrUZmFmjp1l7UulZMCsvIAr7/3LSnLu0Bf6boD1LlexXWSuEhqNYN2W8fB
WE7t2QNOc17MSj1wTbcbeq7eUjZA2Y/648YBqktiCicqyxAClnJvRvOPXpjq/YFtytzp2hOxCnqT
8lWms73dUNVGhjdWSRk2FfIeJ7E0afvJJJBbLpDMov5UiXqILnkyuzGKVk3f+ryn+gcJpwcgG4n1
B7XfgoGywMZ1CkJ0w86JOXef1D5HMzBP6uaHVTvxrzyBTwzQv4yGx9Xux+XsEavaJyROtV/zYKR/
irKb7xc5RHFS9e5DnonO8BXN6M2AjkZVhsJZ1hhyVDHVd4xCNr6qQy/qsLeW7sTC3nmJNOPv1gBt
ghyBgVSv3arf00gU/yiLqS5nZxBMfnA7T2WWs7Jol6EYoztTsdb2oiP/uiK/7QDd1M249k2G96UH
DmcniOa8ybtwBRKHu62yLipChINuQA/PmvXb1Hn2X2jmMbNAU7pPTZloT1ppurzfnf7gVGp01tz8
rd1Ywlh+A0VDcHsUVrYJBPlnoS+ZxZNjr3Ew69Pqzw3KcoPpHOUqe0YsDYtuFguiJnd9X0aRj2rv
IXmgt3ZyqZcoP5PdvD3Te562RuosB8uAQ71exWsMq2q9rgiTPDLurFJM7wt4dQd3f28vBJNwaqUc
Ex3661XMmNEAzipgcDX1n+oEmSKKSuUgdL11MKjGvFhks5VEX9IkX1gkTzN6nJmbh01qJyca50cM
p92lyCJpF1HavSEfVvE61k43FeEUqz3ssDYKItCq/jgvw8Gubh8mdgVU57mgS4di4zZXoDqLahd8
oK6pHvpm0CHT1mgsFmOHanNRzUeMl9vAjhV506nmyHxqGz5mUZd6XcaKVtsbTHEASWktwjl3rhx8
ijJLMGXG2wtVLErxVZKewLpsw7o8zyhkekkR2lMqHqbaSGnGpg2PMEL/rzvuHWOEXYLBk8zRHt5W
5d1ZTGtVeXm4pKV4KhiI+T1vHeXtJVha0LIBRc/0eZzvtc07fQk4sDNYxtLFe72v+7+GKi4PXqGd
j8WNIooguYA3ucUikVUQ/8MjCbO6iE9J02r3bapqM1qtqvYkptQ+T53jHuD1dleV02rImED1b2N/
KJGjvbRLHsZQ04LWZJybNszZezvK1aCOzeyrLbU13/7d2CPdH+Z+UNPc1DJtJjLKqlQeDo023aXe
EPlManqrOhkeHsluer/Em5LmsfEiHKWp9fWQh2Jt43dzExUlw96m+sAjymu7CR6ulpFG+qIawwxk
25xR3gutwc3ubeJcRw6o+4moTB54aW+HRebBcljKxH0wBqTlXz/MnS/IZFZ6wKDySH63wK++0pco
aaMsXCtzeD+h8HWazbg9zdOon6fe7O6Vsoy/vr7oTopEC5HCKeUgpMQI6K93zbirMmtahkLn1pS2
Fx4a733adA6pcG/8Fq7b/Zw61XkkrJp8Xc3mu0RR9NCG4vikMi/2wKJ23DgdQJAxtsvsUL779c8p
8Z06EzyzEF67OEG4LC6M1lLPbWIkB/d0x+kgSChlTTBe8LmbkLR0GWpVzCRlRBWDnyVtfqmy8ShG
2tuQI4tTCFFDV5RDg15alZmqnRpBuwyjPIHOva5NUKmZ+2RY4qgNuLsh2a0l/iV52aZmTq1GWmux
VNJ6f8e2Wz2oaXLE9tqzUlARsIl5AwFqbT7QOCcwXhhIHRpulIIZb+dLUy3xOzNZlFMS2/Y9eM+j
zGxvZ5SIibiowdOG3gQrWVTWo8exoSwQCZ9hyuLzPNXtl9fvws67Ti+QR/a5QsqYp+tPha5ZZOol
CadjpeIDEr7dxyqLEDdhqPZwGiLDOvA4e9vyoLHSSoM0DZRws+DSNsMUdxROtNoNLcXsA8Twj2QJ
96J0MkmUzTg6oLjb6kPBiI3JzKcs9IpJPKiJmO9FqaXvjGbMP8YxfG0CmeIeOHn6ve9X6m1Judan
1w935x5wtAisIY9FGWSrssaAC6DOa4yfcVfzq6cwEqZVUa3ooumIS7FzrFw2i24NmzYx1etjHcUo
Zrdc0rCq1eo7w2awzp5Jma9vaG8VojE6ZwaE95txEpkuAHAvOUoxivZ3W4LKNFpkCl5fZO/UwHlI
ThIPA7XK661QVqbOUSVpOOexcqKsN6FbzaDEUjeGg/3sLkW8x4x3igE3ZJpyZcZK1zhJqCXKX208
R+dU6B8VJYv+hSUA7yBP59BkpeV6T7x+zbQ4qNLUDrrX9dKrF2Nm8IgWvZkUQuQAb+e59EYz/EaM
xURuBVUFHQEcs6X+14FfNeUEkNc/0k7ggPYX5VaHprvErl5vKOusqdTB+4U0AdGMgDoRpYHT5HZ/
4ZvOF7HYznKKQL+svihgeJCMK9YBgejGeZH7UPmQbR1JiN3mphI/OsQ99wsFzfpDOjFQZgK5y1we
5OfKsoreWqaX64G0l6VVScDauGRv0Dr0rqosnBynDDxVjL5rDvGB/d9cMgJIghJEVSV6nNLp9dGa
NpK6JNxpqHniZ6uM01nVuugg8Hqm911FfnIVKaIgi/RAj2Sb6UXkRzOAEnLapqFCLaHxl7QHEKKg
dVckvfHZTb38vS2yiLE2nRI6mTamftnp5ZOjozEYM0ShPHnaxDCAntlwRYvkK6N25ssMkjAoLEU5
d2linZJ2XJWTY7TLR2VJ7YNA7ub6yj14sgxDFIf68eakSmQlO50RB6GZDH1/ZiydSZTs2kXqzwS0
B85Cv+m8odpOyITRk0/JeO36yMzUzDPw7siy6DoCDzFj0y5uRIn0QaV2Ej30jkTcFt0MryCa218d
kyjee7Woka1ZasV3I819gLFd/UpsRlLXiz6Xfh9b9VNaOdP7JDfjyzhG6VO9CgdIK9NkJ5QDT5Wx
mvfDkLlhNandXSlM476NlO9Aqo/I9Le2xxbRdXgemAOkZnOtU02tNGARKDnVhfV+Qarfz80mPbhH
z5Sja+NDZo24Azg4wFoIk9cnaWdGrBXZyDxpPfX8cdUDtdE/J4zdrSPvaz/qj8zk+IgMX+GbpRmQ
Fd8zUG7yo6o7JdXykWHcf0YTnQ2hCtXvRBe0xWj4C1o9tTEflD5uz0RWpCQxhQATrcbNTYH67Skm
ncbArKaFAbu1WbY+NAvlwL5uvRnryAQA9AjUzm3IEufoZaBe4AaMHjP+YJRe9aOm7F/SqC/KzytV
3IMF9zYmOR10NoGC8Z/rr5D3ztyNPA1B5E3KvZeRdxlzUrw14AM0J6EOklgnW8cbk7K8FEoizQ74
DZ24N0dm0UiZvX+zF4AiBOiyGrAlhNtGPaxNyV6yYUmeYpWpM02Zpwfp063DIchCgEamjUTcW1Zi
4ur1lAtoIUPbtGe7ZQ6aW/9TgU452M6OLchoDnQeCmeUKzcXZDAYOJf0rh1Ucbw8CoY+nZgrRu4x
WeJLu9hH935/Pd4aCT4E/r152VLTGsqWKIthJMXwtxhR2bRLFKAGVDcvTEO2Djz3julJFh5oVN5t
sNGbO7Xm1aAh6mUHrj7oj1FiZRdqRnPwepCy+7kIhQCJwlxDN/zawGHue2iXyV0ZQIcSACl3vbEw
iWixj9j0ewfIW4TjlDA3sErXSxmLi+6gscJvofr7sK6t8WFiVLNY31ld1hyY4e3pSe1ANIDorONE
t7CsIbXq2ohSI+j0xfaTjhE/g1CMgxDv9vRkG46WKsVQHrvn5/BFhFBn1jqzjB64rfdjtXMGelOn
DTr4Jgd1vL39gH4wiY5JCoHIXx/e0E4FHkHXg85TClDy1ngu4+LNA3TRiabqT2Qs0VfQiq9XWYxY
FXFs6LShs8xP81H7wozN8c+32hwYINozQNYoht7Mw/LQn0zqSOhBs6B9iBBNGmSNpf7R61Z0sNTO
sfF2SoYt+ANG621sbjVRQq7dWSfubu97xr4/jqVzpAK4uwgfB4S/xhC9ra3NbaSiT8widlEtVPsd
9yEVDOJ8/dRuS3Iy6sCiCT0krGJbVa2mAoHXstSC1a26P7tkAJOCsx+ST4pJYP9Ri0TP0Cu1ySGp
RVWj+g3E6vi+XvsVlakVzc/LalvTkWO83T5R0DM2EDSnJB9cG40al4NIIVYEZmzn/xQgLun/q+1B
p/jWe1A2V6lkS+4rbf9NZOmVS9kXVqVyyPTXXHdBYz4u3k1J25yssugObvbucnA56UwjbAXrZ7Op
TIfmUsZqwIVZ76uG2e6pjTBTPJWJP6vlkSjrzSFycjIAILbh/QSsf73eFKUmc+JMKzAn2/PB81cX
lWm/59dt6GZXrAJGlFeZ1Ayq4caLNOqK+tzoWkG/pL/MaXBOXb+YaAcMPxXFKg9yz709UaQgFbAN
WXbZXL65SbO+7VQrmBvmKyNB31xizygOPP3engCdEXSCm6ZAIX/FCx/cQlNMG8U0Ay+x43D26AKY
0yru+8YBM2omRxqcN8rzz6xbF+8FCkUqSmwsMR1p24yIpQZZG9FJbNaJ6bhK3RfdiTm9wAFMs2kS
StM64u79WjC8uu1i8ZVJHFZ2Rneubk7GpOvjyU3EoF2KWlMMHo62HvxRDCCyC9EsR00u6bqv8gla
ByQuANlhg9Cc3xj0mBFJZVorh7UW87cK0MWFqXn22WjgsSGa5L6bgQ0cpNC3Put5VSSGqYBIJunm
QRlnd2UML/mJYLL837m3KBcPpY9Hl+mxd0nL7Ag/t2txtmImdXMGthtQCGTeYJ1FPybDHu9evwA7
JklhAzwarGmp5Ly5ZjEiD5OZwdL3GJL7fkFCyFeLpX9rPM+uUQtF4YS6qhxccm2SlMsGZssMSGMM
5vLOFA1zkCNHf/v1AmLBe6BJGW6quJtVDJ1JhSI3g4UJHCdrQv56NLGw109sz26QUACkSGoPM2pz
Ynql5o4hXCYW624dnUq3mM+aB0vK7+yluyMlMu+p6L259StL37DLYMQ4cKS27PI5dxatMIjfFBqJ
PmAE2LqD1x0c4c7mXJ0eNh4eb4jjvT5CUZmj2o6qHphS1tvTWOeC0pp2jgTvuZ/iFH2QCcPX189U
utnNXUT6AAsBlUREvVX9s5fCRGxzIWBgjLg/LnPxZyZm56I1i0tJKxovtRupnyJ3+f36wvJj3S4s
myVQP6Qk5/V+W4Zejxm+h6h47C8Dkyrf5wjT3y+jfTRX+bZ6RgEIYQCZweBzkK64XivvxrQZx0UL
qlSFZN0lTXFCfq1n13Oj5OeIktvPxMyss+NU7oUm9XixMyczT+ZaDxf05LoHsBvrOVuaLlhwuQ9F
nDDzxRmQ+VVomHljnT62XBA/WfTyNKZa0x8EXTv+gp4rAF18Bs37Ld3MQ5lL5dNogWd19p0y59kp
omdycMd2V0E+RGcFSSLZHFVfmioFlEELFLv70PWR83GIMu3A6OQf2Xx7Xkfp+VmBZ2Dz9tc9tcxZ
HbUgVVYcbjr98JpSR2psul960vTXLW13S4SDDg1BCgFbUHiVGskY9Y0WDAxA8dXBcO7zlcFUr6/y
PB5uuymq6zzGuEFK+ZtNVcwE6oq5UQO1sirrBDO6+4uBYlQEKYS4PxhgmnytEz1LT7OBhhulxFn0
QTFRo/TjbFShRLpa/7s15qjxO+Q+/zGcfv0uom7K/dnNU/MCFaJLT0pnWsWpA2Kdhoj48W4V5rg2
CG179ndm6Hre2TQW9Mz4L0i3tSEHmDZGZFTMkzWrv0sRub88mnr/aKS/f06mK77Mg5KaIHYM8y9G
NuTMHq4G65sZ91AHoL8Mmq/C1gPYqrug1wozVudTicTtZzefVPfEKBM6I/A66z+KVOR/xV07xyfD
LPXpNKn12p20xmX4PADEYvD54Yt1+V9u7TiJ21daMEVFZvt2DD7YV2u3+nHwaW7MDQo7hVLEsOCZ
0Rm+vv42E1YmVy+WYKHSxCs/jOgq1m5P5cQ6YnvdGpsMMyQV2aRvf/MSjqRfghm3S5DWU3eKR9P7
kIik+PXWHQEE5rWggkbkAE/8ekeeWzQrSC41IM90LvpcNP6spA2jruYjPapbbgdpMYVfBmFL3WQG
iVyvpVpjl/druwYJmV17Iold7/83Z+e1HDmSpOtXaevrg1loYbazFwAyQS2KLMG6gbGrWAEtA/Lp
90PNnGOdSRrzcNqsBZtFRgIR4eHh/gtqEBWJRFmm3fncZaOC7mGSDWExCPsLNirNX3o9lZcD9tBD
sBQTJV8zr+ofH34Lm1wV3SREm9h6RztuntsmqyFhAT5t9cCD3hluFvO+3rSnugmvTysSj83SBMAQ
c3us/UU0F15nJeu+i7Vph+6vuVdUdwIAOZ564a8TAYbaqhEcyxu6+iinH1SpSLe2FkREYy7RWhs3
99pqLgBkTaHcIUOGoZBYDBS53n+dr5cuZRY08Oh8oqAB+uxwoi1pFUlszmyTyVsv8jr+5VmTeirN
+c1bOYyTDEN3HalmeCZwpw+HadZKdrPm9fu4nnLvrPUkmXhpamu+M+Jl/m5aLWBotcYH2LelZ38Z
MSRXeQ+TDZS47eM4TOq50MLRKjPdR8JXMf1UGm3qa9qkJbvZazAMJpOZzV1ize3j7K11EkxxOmcA
rlGYOMMEkQJcW3pzuxdFD7PeQlF5VxXxYpytU9LkwdxTO/Y5wtB2QTg5E0EaU8W7acoSS5dlLZws
KC1dfGuX0VWCxh0TN/Sqxr0CUyfMM1u0QGOdrvb8Jp/0R3UYWvysp1IhpYozMe5GuyvzXSzK9N4G
Eo3PtyNcGfyWqA/jQRWqb+iza/iIqHQvTafFRWhoi934eayX31q7Kx7hHRT3oyvsn208KA8g7LAZ
b5VGe3BaTfs6GIMLuaypjDLAkayt/LavLRuQsz5dm4Wmg362Zu+2Gro69r3cyaxgWWpn3vdJW6DK
7ChrfVUieUSPeK0h5oypMgg6iC6Xy7ZxvfSGu2Spop3mjA+sWl3zEfBXP7ejW6RB3hhjjn7HWpb+
muL2jA85miFRazdJCR1Nj7OQ3qb2yZy61NhNhY51eZl0wxfDSoxnGrsSpZENwZ529nhjK0pS+K5g
03yO06a/TJNVX3ctBva4hGdJbUSSh60CV83tMHPn0vVNS5i/vC62LZR8rAWcnJkIA7uzRbsdJyKs
n6eT+gVTGbPbk1QJb8dK6e6LWhlrzAE0fKC0VZfUeOzEk76zZMpZ39JN9VGnVGKOrXV5yvu85aW5
Cts0GZQFW7Cm5245eg1bOE1pjRW1lTQBZsA15Vmx/jWKdkm4jrukndOa91fUeFZj3/Sj8TiOXjGQ
SqqJZKuLyQtsfdZtfMKG5Fdl1OaVbk3pHd1PhCiUwk3vChLqT65oCzJbz6nGULYufQc105ofHb7V
9W5wiokHUvq4DohwE8rogzFe1Elu/ZUDbKA9R/mS5ym91dyJTCy/mi63HvRptB2U4XWNPpq0lymc
HO4qAZ6v1E1x8EmITLU7rGcghfoyiKVQ70ZbgWZvAzoI9DKh5DJPCYbqpevOgHeytPml11b8HbWi
9qlyYUj6PRe7+56avRHoHrdhOAlad93bt84ortq0iR+nplV+cefr86Adh74KEI51Xia4D09ZNuha
1Hm4iO/10SjLy8I2pfSnNOt+QLCyKoz2EjfZ60OSp37njtlNBUg4CxxzcZ+bth1fUopE97ydGMYD
S2cOVLRbX2ovGZwAkrxS+RPun89o5w+PyzKpTVQj+Mz/dbxRhkapGXUwoEQd+2uTZ49UQNMiUGnR
aX6FMMBfvUe5Zrfgs2mFwxKzLvLCir/xYynQtGGy/VxMWRKkVuvswC7aXC0sxfkklQXVOyvLMWTX
enlXGA0CYziDOizGPtnE51OPOegrJ2l8A0TtpTfpcXseI6c+7tlI3q0tTBeXs3mhvW9qdSf83tbp
i6aI9zk+1b3pkZQO0WmmcMrIAzXj0q3t5ZNRZmowZQbE4kldzIt29TQWrZa400WvTw3MXG5xMkAY
VpQ+DzhhdufY/aVi2el9bMu5CvOqsDCEGVXzIU7i8t5O2t5mCmsNLzJbamcWfYu72rMhLzn0ekgT
kd5pd72JV4LiyQoM35BerYi4Pramrq1722ms9qLCLq8N+nREJnjpvdUL0jFPrjb7GdaGSZlnXzel
M+7XWdZVNA5ZU1GPq9zqLG+6EeRLWgJbnev+W0Ejog8SGqORGwuTONtU6NGX/WRduUMHpbzQW+1G
BahlB1OZDdda26NJVmLcGGHFSfCscARML/B0FhKjlGTSIsseCZUtZJfHLs+KH4muTCKyUncWezlm
VRoViG9xnyM/N6LUmjxy7SYhImUibb4zwEzlNSEpgT7raQ84eOQ01TuF878j/6oA3ypLHqAnr39d
S/xOo24YHfUMg1o98S1mMWdiUmhCs1fOlm8MsVv70DPlt9JNVaQWMhV+T+WY6zcstnFpW0up37t6
XpwbA5gFP53aevYNAwWBXeaItD+LicFqqIvBUVCEq50HgYK57Xta2113bDrnwnEaRUXj3CwKX8+q
4qVIhw6hMVSOnmjad5c1+rMxcDGtoxLbONwnlrVZ7mJvVUbsbKqS0N3F1uw7WQb1O1PMimlGU/u8
mGPLr7nVREPrqMEq5BXMqf5unBRL3a9kcJmvY1jW762mGXkFKFbgWyY2j0362sOdmc4i8wGsiafe
UsohsLoRDD9dtexCHazmZ02VkIuoNViZn5kqeTXZr9KERVaR+8bL0mq+aOw6DZfFUa6GEnlS6kJW
8mSY0r5el3ZKIyKlMYeNonOMJVrGixrN0g5k12r5edxm8501ZP1TWcdFHRi1ky4EUyuH7zVpTRyu
QE1yv54mawzZMIW3E+Uon1c6KBGS2It7MSVpftZ2nB1h5pCaPudWbq+7NJ+Edp5USvLdUUezCY3E
0rNQagL7tLnUIjmn9b5PG+hjppG3WlAtTXnFu8y4T6Z1Xwfpqogm0NHau1kLGLN/mctMjXjIpf3Y
dJbxkng2JF27LyZ1V0gXTfuKhx38TOOU9lW3IzzI2u5v865rX2TLSRchhgjozOjjhUsqYbd/EdPg
ciyplJarWF2+asZcvoyrppMUtN1iPuajMv2Q3c+k2GtZuf7ESNp9mou1Io9rKGDPsQRgooOEcH1l
dOw2ZN4sOrgYW963gyt/yKEYv9Zochd+C+34Szo7409uJSR1ja01k7/oPUmdicph8bBlJffJsChJ
NBYJEpYe7l2jDykBSklnyWEKEPGYk2CdV2hCqpeOj12nO18b15LfcjfthxskCqofkJdzO3B7zen8
Mla6G2fu01+WrPRvumE23AjNOP5FYONs7nWT8hEusKXw+T3Vp8GstM+5WjoPY7uoYHlKBUV5wAtF
G86EOSVkNxbeOcmTPe/yWpvP7ZXlBBB4Wz05TAfUUhJIr66Qzj3uX3nhz0mTQABF5OterQtDhJMi
q6cmzq2XHEohqXM2ep8VS08MVAis8qWPPeW26pbqOpu0eZeOWr7sKq0rN/OFdHguy7r9sbQSVlkZ
x836OEGqY0mkc/JQTx6puiNyzcFwEa6jP8YIIvIM+QKnuarzz7ywfLwYUXb5ktRKWsDJqJXmZm07
TQlHlRpr6BDvG5/SGwdSlqeWEzWaRukVXQhhhYWQesr1pC+zW3Wyl/pznxI0gr4zzDXMZxW0JpFA
3iOE3jVB5TmL9EuW6k3Vder9Uig2zhjqRHgj9aoWv6GYW/pagser7w6Zt/i5h3ChTx/REme6hy0d
dnVzl/r0pJthl0tXfMHw1vtZ0yYD+OfMyepL4HsPeWvj4iNtVfle4qCykkAXyadJ5xT105SK2tyZ
8errCUAff65FXftKzHSyHStRXVhSmxN8LkbjpkTgV496e0h/zbIauE/reRx62Vw6sNTm7caRGZoM
cLlohqBDE1S5mPDPShGVcJPHzClGk/i3KPMXHIiX8cxzV7nsSu5+2DmqdktPHY9UjhlPVyyKsPbQ
7O14TauzFkrCld5JuYS5kVHxXgsv38epXvcI4RnWr80lmlx0qlzrvB7q+SdYUae5KE1DdH6vODEl
Jl2UQQ5T4pth1OykXDocJHU3zP2tjudweSa6ofCCbrLSPNTmdf5SGXJ4jkFRiiAfxqQP9Ek2z6mX
diIAZOn8qLIV29ahqlbbdwvmL0ix4bZ8U5HdV6nS3wPtVbrPRT0gFwgdlrpZWVriCtn4Vtmp0tay
ndE3CcZ0nMyGP4NsF2FhZ6oIlVWMvJ413fQFRb6W0aiXkC50Z8xSfFWQIolsp0BOY7IHCsciq43p
Bt2Larobe8f+rDhI3wT6Uq5d2JiT/gxoZjIenYY7u7AQ1gpQE8ViCVa9l/gUJIUZqKlRPLjKxMlL
ScymARS71OpQykWeD0LMAkCW6l9gibFVz9q+MPSnAmuU4Ubp+8YNEGWqrpNFtPW5ly/JTUlWYftD
XpmVz11VPiEyJO86DcN1f15rKws8hdQ1IA7Az1stfYiDypZIuRQ6nXPfbZeMJD8r8gf0pQrDH8bK
wwK0H/rJt5GVrmi6eP0USRaHG6Uevh6BK5IxudQrw1suyaPwjXAazT0v2kYFflehIBsUmdM9FFo+
/Kpy4mc45Uv7aaIldl8OOVeETHCHvMziviDSQKPAkKypZXKlNEo3++7SNSNumGWOBng6sz/nZKo7
H60h8xnue5+EuW01d/OMo8qZQtIQ5Tkt0109qvH3JWdewo5EMA9c2ar3zdCSYhqTWme7cRiVbns1
znBP1b32QpkPsvfd1WsNP6sMXpw0dNGQfar1QMYzs+yoA9H3B+1naZd5Spi6SMZO1uQrovnqKKpM
z3OYSk+uiqxCuK6iW8PSq7AfL6YFVUfyLRnJgZovMskxVqJyceaXEnGGi360uOGOKw5hPmQ4pIbU
pi1jgptbjj5cfnHdQ1K9c5PGvtcVlwCvtaJUd4vbxro/2uTaFI+z3KGYkiYeYw15E3iJ6zW+vk7q
D3fsEJPTm1n+bDMabWdQ4uJ9Pa9eHNpVX/0YeqNTw/9jJGPdYJY27fPt1lznOqlmq8zqRy0yABNu
ZSDqiyrIRpAVh/UgLR2X2liqed+N5jVqmTanb09d+MPVLccBMYeasQ3tnrLh4TDZMihjo6nTXoU0
CsQXblOlLqeE9F93NrAjxjYRkhwNUZbM4SjE2D4RSL3j9zRk12WWlHdd6RUXWmwZ+7Z2jRMqDG90
tTdIP4jXTSEBCbWjauGatsZqWWLaTyY+fhY7sexGTjNj/qKgcOK7VWsGLTLNvrWSrJfZfWaTNXcf
9Ti0YAcZG0HP2HpUYPgOH7yTIye40CXyQtl0NjW4MlVIGXx4EhkFTRzAyDyxdqyekOswZ4QxyT1M
TIjTndOTDuAP834h9FWxF61KWlOA7dUNpnCMTqX8VaS1GFESj6fxOiswiaHmam3pcxG8P9Srmiu+
1UBG6QD91kU5HkrOshHrWJT7Vjp90CVVetfP6XSiXfC6yQtlBjQUOnfUXVFBOJwcPrxZ9swLk1PQ
vRlJ7ezsxxyPlNWUJyhlALhPocZfvUSUu1R3o8NBC6JMerTfigE3R6laTFWV5YFWZkroAHgLUOH/
MPcOMgHrgtSDLUACc7QH9LW31tiSy97Ei8ZPuZpEKwLcJ1bFq6n6PQpcDhgYdKyPHZiKrKymwWyp
yzfKuiNfXv1Vqz+s2rWNwt+bdTp9pGOgkiidydFktdBemG3fomq1TyUOjmuv/FvZ+b8OxJj6//lv
vv5RN0uH9648+vJ/bseXTg7dyx/Xz03/x36ofj7LtK7+e/sl/++HDn/F/1ynP/Dgq3/J4z918EOM
9O9PEj7L54MvdrjwyuV+eOmWTy/QfuTvAcRLvf3J/99v/vHy+7c8Ls3LP//8AcFRbr9N8OH//Pe3
zn/+889tlv7r77/+39+7eS75Mf85eS6f++MfeHnu5T//VBz9H0AiaHyxeNmeGCX/+cf08vtbrvoP
WHW0kiEKonlAI+PPP6qaeywjOv8AgkjjBgmZ7We2b/X18Ptb6j/4NYSWrRlNhg9O/P9+tLt/dUj+
NT28iX9//Uc1lHd1Wsn+n38er0c6msQnXEuAwoBqeEVS66Z+IY6hH81JHVhkdCAb7Gb/txfyxijH
3ah/jYKWBCaiFtCpo7gurGEwjdloIgHNFHSZ58fIAQa5Yk5cYJYqlJX5YROT7cnAEWFnCEKMcH8Y
rmjWrOti2k1Umnq9W7p+U5tp+vD9J9smovl7I2p7NNiXKrA50LLAEQ6HGUQt+w0YENHXaEVoppVp
h9Tb6rBWPYlZhlarXENlKq6WgiosdSOluDCqKuW+pLXWeau2IHOge/yV6lvxbqrqwXjgfEVzk8IW
Ao3ozipXCxUZ/W7QLKHv8T5fMlwMNPd6ALNy22hlcdb3UvloXqBusscbHW0TN8XG+SgRmerVGwZv
RKxnVcw7RQfjA6cv0UngE/3zYA8xbn9NHfTSw+eTCucZUMFsv2jIFfpK65xifPwGxR6+bR0AJmg3
imlwAI9Z5rZXJ6nrtHW0KuS5QF3npxRlcH9F8PrLonjFnbKieyGU0aZWWBkhAdA80Xx8vWWgrpD5
U83lNESU53DGrdqEyluhHeqg/Po1tfvyeqT6duKgeLWuNs0xRFAAtmzOAPb2/b+hQJVUrVQxiSJK
YZEG7lQXF6pNnapIle7EGn61Owk+EHUQ6KRdu1k5Hg4FD0TX+o2jbJZVe1nOcv7KdUWrfLeuPqvz
rPzURDd+VJ+TrAjkPyAhyrUw2o5lCZYGgiDrRkTCSlRB420uLoa8L8/e36Cv3iM8kA1RyOtk2nCt
OHw4wdW71aTWcs8Exp6kMt8VWN1dSrqPH0zDILYyFEmjAxfXBZV6OBSswNyc6Y9GiuyzR7rgl5Qx
uhNQzG11HewABmGeoKKSpFj843CQrNKRG86aJkpjr/A7OednupzH27LzuutisE5JYL9aHKRSBAGG
2ghjFqfNwTpMNzSovcxtVLvTnY792mpmfcg1aFfOyg9rrpoTC//V9mJA5GSAdWNngDT68VskCq6V
7RK3XWjTyBTEYUUJ+uNzxSgwzeF2AR0/NqRwhkovuX81kVbpnr9u6EENIbr/ZBSeB8YOYAzrmK3h
bBLyDthIKsptvFuy6a9ZI0N/f4W/kvNj3ZEpkJxrHHUQko6mKIZL07IqeRbTWIOJklpAf0v63ap9
KWn1X7lxRqVfX5NAL4Z03+qV2GEkZp+II2/NHLBCKDcslA15crhUdAgdlh4zc1PTN0FfeMZ+raz4
RC7x2+HqaAdA+2ZpIGgCd+L4cdMWP5Re43G92KNIveHLs2Tc6eX0gOnHI/yJlJak4Rto0IuUDmaj
fZ83cxPRgXirNUq24NZOfKo3n51AxvtHgRx+6+Gzgw/IYwhcTbQYw6MS68qeJP9UGvXWIBsDkYMB
0qiuH508htWnttoxSNNIrBaw3KXzbIoT6+mNiAkdh7wBSTbC/DEgqu/dvMYqpYnirlLPKPykjzlR
7WLunexEcN6So+Op5CBXN3M2OKm/6xJ/O+QWJmNE0KmJxloqMH3x8cZtpAobPaNdNOeKb5XtsuvU
pTnxkK83DZUitKvoJW4XWoS/DicstgUOdzAXInvqx6cMQdGLqhdK1Aw9LS+ys8sBavcLTCPreirz
Av9LI6aEbKUnVs42aQfvAObFZmVAfLA3csnRB0EBER5r7VFNE+0vVUXVuFnGYhejw+JTws7D96PF
q3i+XRks0LKQMKkWHB/2dECBVxRKFWVmyZW6Q+yYih/L9yaL5XSW00+kgj2ay+f3x321dhkXoC7H
FpdsmARHjykte+qyaUCHnNvSNTByWCGeOKk0swG+j97mxmZFmQdoP0HxCBA+w7iCELSUEdBX+bmF
VnXuLcVwFuPPe7k07Uj5dpnOkxKRIqk4xY3Tu8auRA83sIdyfeLFLecUwawmKFAuakJzyuadWGrv
0RnMb6VZLPe5wjHI3QVHKr1nkvK2hUk9yXDuRHNhKIP0K3UeQsD2wz2VrnGXI7flV8WoXlbDmlzG
aidD11TSnSGNBMQAXXwpiUm5GOKoLOYcgNhqh8tKXPvwNADSR2iM2yN/HSevikfPVcf4KUqWxQpL
lRS9zcan9wd5bWHOnZLrEOkWVVJIikeXoklXlGLJ5wrVm+KHaNLbGUBGkKapsglIpGE+VneJoTxU
6rrLENFBO8GOkkHsdSOvfK1qruq5o6TeUG9+/6O9ijjbJ+Pa7DncuQmiR9kFSgtj7bY4bGT6PJyv
WteFa2N4vq5nWjBqgh1Apz/Chu2j4E8EIg9GPnonFpZQ7jCpVVRO5RQMozVhM7CgWZIO9X8yyVD8
yBBRpoOxcBjbxLjqkzpMVeR2s7XDdisJEPK0TrzKN3a0wUKCt0luSFJ69CpzAzQ4VvTs6H7QIqNk
Xo01/vL+fL01CDZGVOYQ/SDpPQobqoKctDorqPhrbhuug+5smAbtRFB8a1VQl6AADnSVy8LR3NhG
J5y4wZOpJLnYx66Zf0viyQpBO9bXWTbZF5OQ9B87UCT/wVvE6MXaCFYkos7RmT5iBjigpFlGCV3g
L2ahVqFCP/Ps/df4xiHDbXWroVJQosJ+lCKuoCagoqZlBF7LvqwKJMCJiklYCwD7nTCT5/fHe+OF
MmEUXxhwa8ps0/q3g12HetfqdoaU/9grkWVAmehGYSAV6Q6+HKoh1EeHcwZbohPvc7v/HB0AJuk2
oWeDtfO0hyN7WFqOU40+6rqUXWj1hhGsA91UI++yB5tJ3Qmn6kLRpy2Q1kb7IK2dXX4w/NHWG1hE
jTL0RaS0JuSGml7zbHfziezljencyJrAyJk1dOiORsnnWG/iHi1gZcN1gWfSzjIKTcAP9GFvGZ08
EVBev1SCJQEFIzvyJaRSD1/qqsxk1TUSqTXfC6us/jYRFZ7wfbMDb7A5A+vEvFUSpw7K+aTp8evF
pG3yHpAPyUuRJD5avBOAibG26WZnbX5LjIaZAnDsth1w9C0aQBssMvXGwRfy/UX8u2l4uJbollLS
I3PhJIMydfjYmtFOIhUx3lxtKvvrvOxAvdZ0sJXLuWiNF53p5QbSKW1/PwMhu+YaYPWgw2O13pVi
9r4CNnKDwZkJG5AL7aeux1M3pMalPE8Z4G9fW5YZwGTmdiCLB0kV1AG3+EkFDpgGzTBwbdFFDLQc
6Vj4VLqb9V8qoETnRi7q74Nw0gnUeNM0voDyess9J9RbxXafDOEC1qSJmHzP3bJ7ef/VbLvo+M1w
owWxyn0PEaajKsQkyzmLx6yJHE9Rn3pObF+mXX0ij3idq2rgCLlMofVINeDYDqsaV/gJrawjhQJH
LOYrbfJcHwrS49bN9/Ueefr3n+t1gRGxx622yHgbq+D48tOqAAHcLq0iPGSHcxuW08Wi1jBEDVtc
eCDN/Tifqt1cos7qA97KblGAOpWkvX7u7UNwfJOkbHeUowVfzj2N8j4GPeJt2Xnhje3F0K7uOezK
FVE8R2iXgDzWnx9/eA5AFjpMR24jx+JANgAZsVpmGUkMSJGwqNUbjn4lNJ0uC+dJyps0ydzvwLx7
36n7CsJ4tkbvf4jXoQZGEncyZIM4ielyHO45T0m6Uk1AziiV0TwWCOCci1RCn5zaLBhEkmc+tfzs
MkvkBB0od06M/9YKOPgAR7lA3ZPJgILA/cWY6/tWrtn9bFo5ELZJCTPLai4FOiN7JTeKYDRr4K00
1k8sw9fb6/AlHG2vWC6qA4kE90agckJW7ifLXPsTZ/RbgyBwZf+u7vHvo6Aue8rbo65uq8xI7kCX
Qo8BrXQi83h7FHfLbZhRFtbhfCYin4amI79xYtQfpFbqd128nJImfF0UgsiGQBOyYhRgNo2xw2GM
0es70wVYhchF45fmlDzM/SJDugjKtbTQam6HebyrYq7zuOCspHZz/uKa0FPWWbFvqsbKz8Qy5KGZ
y+zDScHhhzt6B4Od1IBkeqbTrddIR1TlHouWIXx/52yH/mFMZhRwMFsHm7rGsfVEkkzGZjhdRpXZ
FJ8No62ugLqlu8xMPlqD3l42FkkOagDU4Y5L93HTiXwwizJa1lTDmKEygOt7CRSC7rt0qlN3gNfZ
zuFwR3d6RedU43BhOLWIgTob+N53Ij6HPZudezG6g++/yDfHo8NjIpdMBnlM0+ulAAM54uGhjrH4
XBq1Fil9YodJ60iq0ogG/CfjAReh10sB91iRYIpLDJ4XxourQbkqJuHs8sUEb+X2S6SDHvn4eFig
00M2yKpooh1Fl6rq0cZdaC0labVCnhiSnWvVz6u29pfOWtb79x/vlfIfJFODGyKyBJArkOXd3vff
LgOK2FCntZJHnHUjCMD8lwR2KKREr726VdQURttK8prmV6hRXqSxGzolaDstxzleXNX0+sJ8yNCr
qcKibvYGtp+kYmFSqMmJqd/CxNEeoqzMwvGAndB8OEqsUV1eq7Ghg2gWjupvcDfDuKVT3wTuIj3s
uLVTVN9t778aET4x5y6iMs5x4HKE0DDEtPPIULspMhxkllyZ5oHaZ9fCruwL4awqpRNEVt+fljcC
My0/mm82GcbmXnk4K6OoV2CVMyYBEJhDpMjbsK9hir0/yiviL5Nv8mCb0jtkIv7jcBjFUVExjBOk
8/PKDQoaWnunSvrbWXrO2dSt6YUeO+szDp5G6GmDeqOOs3duFV0OAHZ0b9Kis048+RuB0nRUgtdW
kKTaeLQee6+r4nLNciwmLfXcqCQZjppqoVHgY/3+4785FJEE/MdGGz9e+m2BViCqfnmUSzDeKHtz
8RWyPJe59/X9kd6YTuIV7VSS1630c3QAlnoLdLx3M+4qcRnWRtvtZe5mJ17dG6HR0hAwQacQZxia
Soez2cPeWsqmzqJyZOW4o+Y9DNmohkMcr1HVjsnj+0/1xvsDbcmAm90vKcpRqKKvPnIfxHLNE5p5
QQNk3jtpt1xA9juFPXxzKJ6MvodKH+c48x8UKAapLlGVL8eVUybpYJAZ+rmN0tCJ8/P3Cjva9AiV
o7QHbg9FiVeT1Wv1MIyAojNTmx69Fvt5UNh1ZDVjF3Z52Z91aqeerdWS7O3WNq9X+K7nBg3ES8NN
4vskNdFxoCL20wCV3frKbAGTEmNYQTAI1bGEE4epjm9gLHBp54UdLACHb/NVj0Mrnr2gxw76o7AI
EKQOEuFcmem2I8txuDQG1c7bfuWZZpodoT2iEbRYQ35iQ70O0NQccW4FBGLq2IMdLXP4QRAixyaN
6nYd97XV2LvRcodoNrM6snGu3bcU2vYfXYUcCpzO21Nt4slHCYixJCjLFKiTU23J9ynC4ru2Bq/j
OOOJ9f7G7YNbD2ncv/r76DAevsVZyRI1cYwkAlyrRBCczL1mSP0CFibM5kRPgeG28taa6CBMk6cH
Nm6u4fuP+zqUbEpPhG1k8DjbjqEnI1e7FjxSGnVAjvZWXcidNVunhPJf2SmypXGgprhLREEf/Fha
GTFd8BKel0QF2DhSAKFouy7DPEtZ45lmLaZQKFnJq6asq/Mk7sTt4lXfRdxYV+s0ovzLIr40lrWN
3n/8V2jo7YMxzZQerM0j4VjXU6P3sinabXOgxOeA12dIwqLHogpW31JV802lj/Azs7EMC311ztam
tvy1S9cdhIwPA4G2TwPog8OT2M7d5nBFWPY8mW1tJ5HobesJ8qC6R4dED5M5t05IEr7ORZh1hqMe
Tb72agtbPcezIa08QuCkpGLaN34Gc9FfRN3CuzINXwr0VyiAnCq1vbXuubvo6N0hOupQ2zx8Sh2J
4HEx2jzS8Z7ZzbOe+QRQk7rLOJ0h83tlLsp1bMWlvzQL/NrE6B7en/bX8R+Rd/IwSpwWofm4pupM
AyxQXeRk4W0N7wHVbaNeYEUh0HJig70RxHQOGqCJCGRQPju6DxppltjL71NN1/sLJbHdi3KsNuKj
m+96CzGQQdYfxqKA8WRHgyZFQJ1s82gdOXbVLBlUrGjRDQVjba1DNIFW5ftv8Y2L+Oa0Rs2UOvEG
vzx+tqp1K1QDs4iD72adM/d2KV31HO6ICBoth+CSNXIKsXAhkVeV9NxGnjeEhLOROEVL49NVrmgd
XGqN1nx5/8O9NcUOALdNWQn1+GP2RmKIwnbhXkZrsdzkrtleZe5m146A6wf1w4kaOmfF1oIGHaoe
y92YuSYbu8DX0mgh8Pl2Wbo+JJr+lCrV63yMceiw4MzxG+R6dOiSjCkrzo6kYsaioeRlC99M+5dM
V2+JWx+1Z/v9VBQmUSo3ORmOeyuy09UE35084gYZAyY3yZlT5EAW1NH3iSOKcBwK88SJ/9akAVTY
3GOwCoTbcxgZsgKo/zR7pJxVne6bxkam2iO7NUbjVN/0d1/6MC+jSMXRS87J0QQV+nAsGLlaMqk4
C62K9rCxvtNO3pCAXsVowYyJc5ZZqO5ik5XFmm+Mzie1xTK+7m/g7oaVoOo+dTeYfn52mvHs/bX7
1qmEUskmDIbtEdjXo43lOLmykOxluHMlMkDIywnQndN8R0un0C5zaz9lHRRYS6/PeURsBXCujRxl
sIHTiFM1hDfudbwqrlGgnUiWaQQcvqq2JyfKO/ZSNi7NLkW07nIuu+diaPDa6adPU2apIWhwGgPA
VoMcEYeLYrS6ndHKfp/kNMbef0HbgK/mblPA3PrRG1Hl8ANV4D5UfSLwZI1jngP38FBPUaHbV6p+
3pQG3ePEs7/WejKeIRXwHyRNTAqFA7ThzA1VdDj86Dh1gjQMN5Wp4TKvQZiqAXKdyE3efEgoMeCO
yZiopxyOEtcV2a+CdRPBVw8SKp5f1E05mGq05Rds+2BxR9XPpv/l7DyapEbCNPyHVhHy5ipXVW1o
urHDRcE0g7z3+vX7iL1QakVp4cJlBrIyleYzr1Hzd2gaKQdr/GsWbxaZNJPO6uqKsr3dJ9RlBKvE
YqnOJJKX6LlHeAEq5GVEJaJCDKJGv0TjA+u99aQU3EBWnTxRE/zYjNVpkQK/Eg23ayU7l4BaxOmd
bGZ3nZret2BSIPm8dmn1YITDA8BFpxbTZ7Eaf2pz9VDINLrk2IOm9jEsp/ezGL6TCsUBI4NAGowC
HT/jyUqdxZIhcaZf8rp8XaNWo6l9kuM7ILs+qdyjYnI+5u6SCsFJHNEfApCDJRAZknlJcZgcFe2c
6INTxcH9FFp3iGs9jl3v97l8yQXpfaXnF3EOX4V0vI9G1RP66ElO0ephMC7BzOXtdpDK+doJynkw
tVMwFZdA6lPbHOuL0NYfbu/73ftxJSWu5UP44pt9byh9WI8jBzGCme7EyiT6OVIJ/AzLOshOdhID
OqErWo0y3qqAfL37pthaegvu7Xo9mqfIwh8z7LMjkP/+KKvCHiUGIolNKFinVgIKDRO0IrTqu5Gd
ZOuCXP7FC42JJBHnyiQACnc9l3pSMjnD7eak9tLihoGYuEI+HWk573wcDiLWFOiFElNuaanVpKVZ
QRP3BE5KBWmEvYKZFoGPdMx/t7fBTiTASHToaelgHLfF12lDo0YJ6p6nWTeXh0FIIYanpXlRyjRx
k7QqD3KFna9EfKeQqgIjQ9Z2nflvRd2cUl/Xy8wsowp/D6MyeTfrOE/fntX+KNyTVKvXzuzmvqOI
0OciUeQp71FXyHJN98KBN/cvRtGRQPy/wH+7Fwyi1BHRJ3Yc1qL3emwNLvleflD12d0L1B3heoHA
gQx2vWK82IgPRX1y6hMp9LGvmt0xLCpPg93v3Z4QprL8Y5uLGrQZNgF0aJAR3zJ3hkFEsb+D0wFl
OYRUVMd5jT5M3I7nRqqip37l9XqxbKT46OhRB5GfKvF416i5iRJyFCz3cNDV2uagoFPD05p+aSK5
/pgu1g8tWBZPmDrtMyZVM6IU3Sg8QBxEwNEQwO0Vs5U9SjNYB7tGmke9QxRH1uxYrzuUfsZesCNp
HMbTNOsJYb8hzUiokOS9GgBT/TS2YKGJoWoVdxz+WnoO5MZSvWHIh696Eye9kzX52J1qbegNO4Z3
NeIWN+BbWgI1doKmlP8RSeETu8e355JLg0xnU9FewaYgCISwV+kWRpk/NfAw5QLNT6dFG2pBz0PR
3o8myAwwiHL2reosef1984QQ38JP7SwNIYXWzPWvWSWKL51ews8yO6Qjolpq/4Wlj9BUwOFA0SCq
2u96OmFUmyBnoGWa6ilipvU2yoJJ51jyoP+jpInygllIpwGIGpF3KAYdFbo6NVBPnQ29fG4Agp77
XKoSt1166YE165e7pkrCT3Vq1peZyu/7XI8ar5/R7zLKRX6sR6n3RW3Oz1ZsxKITxvJk2U0lUdhE
5Wb5orSTSZ8hEKLcvb3zdlLbtY9F2YRuL9WdzSYX0BesS1GLT7lGlbiyzP96pQ1ts0nei03V35Wt
eWSMvndHEINjPrqCHenYXZ+rJlIKUkzK60aXC+7UwqtFTCo6KG/u3a+cJ8jI1P94mzb3XR92rCeN
5NNI2kdYI2vDaam0yZeRD3lcRqn2b6/k3nVBNRUmMn8QWW5zEVyuxlZjWkpHYcxM2X5qSW1mzM1P
t0fa+2bohcOHpx69KlxfL2Ax5At1qyk+xXrS+UKomC8CNmO+kc/jqSbp+zfTl+DgitpbT3gxIGwo
BxPJbtK6rJexiKgAPhfjJN+xP4eLkk/lqUymV1pt4kHgvLOa1Is14C08VwCSN9lTE/Q4UOgtCTma
kY6VaqVbVfEP7EPkg4ntJWoMtWq982bR1Vv3628voykvTZuW5P662eQfg4x3ZVW0cmtQNU6s1oYt
gQhAQyaJ3DEI9ftGrlovXIhDw0E8IqbsfNyrX7MuzO+/Jk9qQwxoa0zT6Axl2WEuoubuEKaAglMh
v1gq193tDbW72FipUz8GH0yseD0mui50nRvOP7Rty1NRrHT7atb8xSiVg/tmZxupNLFNwkSqTdw6
10Nx7Ycm7xzRLxqmZxDpIqI6SYFWlNp6Yku5/vbUdngj9Gx+G3ATkYxm0k8yWOGTsQDZC5MJFFKo
UjBsgtrVinZwaHcKlzIpCl+uRsXpMsPyYNAdxF/rodw88NTOwV5QXaLUZm4O7YiAAfZM5DwrzwOj
9a6iPl18k7NJ9BLLyL2uVeuTiO7cWa76o+P0Sz94OzxFezRKaKHCE9qEzyCgpiIxZO4MsUjpP5Ve
aZnOmNYPnd7/t6DspM6xj+T952BMLkBTHojlHLaDK3TVP5NUfjXk4JLp+RMic86EGqbcW/PBod95
GTDqAOcAVBYQ55aQOcCSCuu1WTQiNec0SWF5aV+OB7t9ZxRLw/2L4w5ubcdSD4mvQghpl8zmaPe9
XOL9m0oHc9nZeCvlmOsZBWlrxd1f73SElKCvo1XlNwJo6rFGgUtPu/ScL1NwoTVsPGA2XL2UyA97
YhNpnqw34ilHOO72CXh74taeJfmfwd1Ik2RzuMegb2cjqKn/IUL7kGptea4FRT6RHZbf61oxDgpf
R+Ot//23C0zs5bARgXv4aObOrpoA6kKvOPTQd9aoCDT1Aen9F4f8emujA05hiyoLpS1D314phTJV
yiKpvtnTJsHWIYUKHZidYtgLcNv+XVsN1UfQGjEV7VYrP8Y4yHe2UgY96jySUSS2gfbsQCxWKPcd
ln6zu4CsbN0q1EfTi4YEPMkytwZyc4qWi/aQBtJLUHFS7Kxd9aWtrEzkB7OZ65oya58gmd83Yuui
HKV87y0NY502x4HCFkEk/7CKdPwOzTn/Ght4BdgSqIrSbtSkQcAXr6xLE6ly7SftQuG9EEczc9SU
5NeWBGHxkbgWX7CXEUUbUHNn3plFkObnQCtrtFBZpYch7rLeDXUhJ1dBiNSWMlWrXB1F7MHR6rDM
XPyWMQ2s8klP3Yka1TN+J1jMz3P8JdWEtvLEIJgyxwgE8escDOozQp51ZVfFNGX3NM4m06WhPxpD
K/kZtlm5q1sL6lXSkE+P/PrkYWjyRnUQ9kwDJ5r1XHKmMlaO5Fl22hfErCv+VKe8CW5pc73LQpaA
0TMs1AzkS6r0imALamMlyFEqiaPOc4Nk4jxj6qPiOdymhs2vQ9+zj+MnxLOGu9hCBM4t2r5GAOII
mfar2L3ZmwAv6JEZEF/XSsz1YUgmvG/j2rT81mhnuw5FB6RjaSuFhpKYITkEwi9wHVWaZ6MAMi+1
tapnBipYhhd9Br0ctPeVUXxgf3p/fC9AcKazhNTGmnluwh6jqmcJCxTgPWiujYtizHYjiM9FXKpf
JIHze3u4N+8fwSoFLwnbAoS4oLVcr0TY1UkU1Qs+wGExOuwr01miZHg0VYqCUxKCowhaxEylf6Zq
OXJRfRNUrYMzRXou9LDfIOiWKVdWccH4BL8/snMlfK+PxWcpRe+x6qufmjq8vz3b3QFpARMra3TM
t9pLOJyY9VgNvGQDqrcZqoAf9BkaizVTc1VrDb0+s/vj4gsAfxqFqx/7ihLclpQKAZ5cNDBLsdcJ
YUaUFotgPtrTb+73dRSCGB4TBTDatqhopRMcgpCp1aFUXUIN16dFyCIvavHPGYP0SFxtfSevjtA6
HkUrCtgU7KUtAbaYaF9mESbYo2a8q0sYwBSYzMdAR8STJrDhDHKlrS2Mow7OmzhhM/DmaqnRiZx6
g4wnyWPRzpGK9IOhPUIB7ywnTzNxNzh+gGBbvN2kq+0gxzPghbLoT8KSGn63TLGni/P0mGqHLMC3
cQnEZXyd1+rzilHYQsKEMBTkJKjxda5k+Yw1i/JShZNyV4Xs1NaMq0s39zh8DlpwL4VG6WJiGtmJ
lQgfb5+RnfXFdEIl8IW9QY97E5Ji+1YLURFGRMTza6Ep4bsYM7PL7UHeGIJj83k1yiY6QMBIawQT
9nCAiw6eDlbiyEL7H2UamDo8HzY9mYuFjH8S0pyg3OfO5YxCPN1N2woSJ+rMxqOvpqJfKXqBvtKp
5sibY7oPMe/6JIrPY5u873IaKIAf7bhGBRgoxD1VFd1ru+5I03BvxwBDWPuKoD44g9c3ad1XuGrL
aXRqWzwwRnIYL9XFT0DUBhd3kSOC3tv8eF1BvNBgsK0G1Nve+GTkQrJ0RniKhvqHEWcyhliq8h73
gNHNA+1FU+bUAz8WPXABd5SOgsyfdThXAyr07u3PuXOv8o4CYwcVwRWnbYoshWJ2Jaz/8GRVKGgK
yoiGq9guTiCP1D9QIvfNbDmqEOzcQGs3AP2BFcgG0+Z6wUkZw1zq2Khx2z0XYSJ/ROcx/yCBF/go
RWrtFD2FYjzijOBo9+7Ml6GpuXBO6RZpm91L9WeR5jiOTqNR3ofSEuECEtQgejJ62gY1xA5jgyKb
vk5Gzz0VPGeGcVH0+pWCxo9aC5x0rBEgzYefepTS2s0I+oThOx2Qc4jHuds2/SN0igTxp/q7oZWt
1+dF52GG6Nz+cDuHHTIw6e+KOVx7oddr2Pd4T84WazgVyEVaRmeggI9ow1+MQvbIdwJgYWxL9lQ5
Y4SDg/A0kke67GgZruFsHiSQux8F/BvtIcgUHIvNXNI0pZmIEhLAmMVBmkB0ozSTLrnO1LplzSco
oR1shd0FhMOxKk6Ahdl22VIxzq3BUMJTq1qvdSdJnhbG+UFM+LZMQCDNKQcLQ1V47RteT61sAjUx
gR+g+pBUT2qNtV0rLaIXFlGPz7mSuZRTUg8ooPAJ0e7OqZtM9MBxxh8Aqo3OOEwqJW9VexoWTFzo
DErEsI2x3GPDgCx5upp+CNmhYN3u6oBsQLyAMjb11+vfnSRxHHSCyCfpLUSLZeSO9CH6+Re7i8Lr
Wihfb97NYawwR2rMmkFEve1OSpJrnt4U1cEVtzcVomTYF8B3qMVtRlGMLh3pb/GhF8QqitlonH6N
Cm7P5W3ixJdeYTOr8A/0yW2EigSzpQZGx00aisnnelzUSybSaNKXGDkeijQuWDFoFCMI56WantF0
MUALAKtMQcWfx2lGKT9tQLYURX1QQtiLUajaoytLXID27zbmQ3pZz0OY6BhvZf13kGWKHUICc8R8
qe9ErU1Ip3lbIByo9qxn0A6x5UiSqj1apXWxN8EnDQQIgcg10dTclqGXBZlGbBAEf85L6ymMp4ca
X4nzIuIoqyVK/lRUY+5EVvCTrlT+M1DRQo+XYXqutFJ6vv3JdjYG0n5E9rRMVvHJNS74rbASIsHd
tGYp+FU243ygh9hOBtBs/nSUFUtJtL1K7jLvzWPXlhJsiwUVKD2T0aHukuYSZemRuMbbK5RRWM/1
BuU8bVmGqjjraSEtgQ/4T0ane57PMSp9jizH01kGa+KIhTwdnCzugjefk2HpXfCm0lhA2+Z6CbEM
UBpt6gI/6xGWiqWHSsmrV5pBpuiJajqeKjDKWHdZZaM4PX7fL1pgTEhw45cl2aO48AhXhviCvMb8
DGZM4BEWn3S0pT+Eg5p+m0pQcZ4F4JY20CLnH6NIkV9N2kKSo1Zk1o48KfO3PpPyya1VcxaoJXW5
ip0eTn62Re82c4IAxWM3U5bkY9LMWQDDMUb+PM4jTIoMKl04/kmJNbmxhpC4GwyaYDmmIDcJOJgs
fBzmLn5o8j74ZxqFaC37IKgf9nNmpwmkRlsGN/s89JX6SRqn/GfRycW/SRXipLaEojbSl9QGtrMV
kxcI8b+p2lnvYsSOdLctRIZCORhj63jRJyIwY6yAr+iQ3xdseF4Ts+YElGkbfxdGC+cwpAjiL6Fc
9p/1ZYYFDxHks1Qu1WI3CnvglEQyJj1yh9dGBcb1dVKl/kmPCwsQpqY35xms9XOOx7EGAkkWHqRG
jQNPAchzjnqFJrUsiNm3SDDHL3ikt88ZlnJ2HYjts0n7yIm0/CHtcwFxNbMXMUJbKgouxRh81Ida
u+d2MT5mFEef6yQJvJxyUes2BZr2JX1v69wJSazaKdJogtuYbSX+Wxlph73YaMUxxRtr0pxcCKzR
h+cdfpOKZajdXpL6d8kQpfOp0TAGd/4n6xLEdWoZHElsRHCxK9V6FlK9eDdgG/opQ6Ukt1HfDN5P
GOO9hOCvMOgxU9DTUo7cu02SHX4yM114HuM8/3z7xK8n+vqOoy4FeZweGOIwb+gDYWMZU5AmgR+2
SIMGEQINfYknktHqn/58JJA7KwMVDQyy+evjRzRRy02YUxJHbOS+aqOfXZ/W70SrjQ/Czb05ARCT
McoEvkEEfT1SmYT4E0wRI5EO+GjlN/dLFWhO2wtfb8/pLRIeeC3KZCjecF/Skt0MlZqVaQpsSr8K
W2SalCX/KBi097kPlDOPx+xGakt7H4CxG4UDPMk0P7pOf81n8w35EfwAkbiX/s7mYhsrBSjdGFh+
HuqLn006qvCThRWWWnyS5/4eonRj64GJo03Qfi8Sk4JGb5X3jdD9F1rfEmG877oA5wj9Xo8U/Wdf
LeG5TZTq4GXf+S4Uj+AWkr2KXMObxZpqY1GxYAj8TmiHUxOZP7I27z340cEfB+l8llX0f2WG0G/b
ZMlmGADcUrLADzS9dIdco8fXG4ZLCVtECSJTJrxmlj/W4ls3A3sArCV6WuDVrvddGOAkwjCUo41Q
/Dp00myHMtL4/L/6XywlLCdqRhxcJJ83hwm9cNWKCoay0ki0+ziNbPBCNXqS3XJwmnb3OJEo+xub
A0Ddm4zH0tJ+RMvD8odmBBtTgpjxLEFrvXaRLS8DW3EZeXA9vDEGtzar4lITPRw83+vabfc4Ejrk
dWjf4v66WVs9jMOZ6oTlL4mEQZQl0xWPJtPHi0Nx0cRtPmIN2CEDVxx91d2Raagg97Q6725LnpqY
R4mQUSrvIHd7RdHUthrV5p0wIK2KkWT4aS6TxpNTTT74yG9jPoB0BtQTjeYdTbzNuTZD5FSaEA5u
D8rdm6uKOGK2jtSm9k7lavzNxzXYTVuU8FinvRgXk+UXQhC7baIH32F7PYCuMw664LvzIfMAJkMh
5Y1ANeajeZ2lsuWrsV6/o1WIN2UcHyGM1lV5s1PA3ms8MhLlxfVX/BYpa8AkLIIMRimQchoapfUV
acoexSppHguqrQd3zU5YSRVgRVUC3CNB3xzFoUmiCWiR5QtFVD9hSWzaYdVVXlliyqEuA36DnZLb
SqtEeGxhVHD7CdoJptfaHLkBe0XWttACJasbZjtavqyG2Rc5waSvl1FkiZIycs06ae8Qvv6Lw/jb
mFuFqbGSAtBtTLmlHfna6kFyrxh57EPDy59nS22gNDeqKxj6x7+YLMVPYJkwg0jEr79tp09LAxaJ
b0vLDM0QPE1MJcvOYlc3ztxF5QcUuF5vj7lTRKbqIoPUXdtHJA+bY9jrWhKg5MQBkaLvJQ66Lhl5
9GNQdcHplXnw0UlZGnsoVNnHD6i4a5DstUOhzf2g07ii57wFxyjM9EuML5rQ1O9brdPfyQv6BDk7
xIerq59rLG2dgcawT8tevmTU04BiIq0KaLPgryr9a1Pk4cvt2e3dbvIqLQCmEkjOFpCuJlMZlSMr
qhVC2trxnFieHMTLx8XALyzFCvdeNDDOkqygORJa2bl5qOXyrGDkQeiyZdZFzWKQW/GwdPgsPIpi
nD3Gk9k/NoaaO4tSlI+iNuQPZmdYdotovV1H9fheIGtzCykVXT01skveT+Z5RFTMnvsh8LIc/jRe
U5oziAAou8Uc72VhEe0RsS18apsz+looSC65/hhnUuihbCF+0sxhstuqNVwLeT9PDDGYEnEOtCd+
i6MvsnSPuCB6aZJCI3mKF/zKvF6hZaKi7UW7VI26+mTmS/Goovf/VZLC9HL7Q+1cnmgeIvQLyoEy
1zZ8FvusFsSG7aR1+fCI97TliXGkHFxmO9thFXmnH4XWNd3LzV6Pci0OZLMmlMSHFhPKCZnTSkrc
sGkpDM1p5uIalvslz4h/e357UewKU0F3k3ublGRzb5exNIyDxjsLBDe/VJFSD/dQ1OXeMfVJxG01
reZvmZZIlyrkLMgR1tV2NhkeHLBpdsB6qP8UcdN/6Cr8DxzEnsQHU4zKAn3pFutgI5biS7QY4x9z
mVZ+xcph4koi/t62JdI5NYVMWNeswFtLCLPOMeSpApddl+4iq72LRQ9Cc0SPvmD1R5jBvVOkAODl
pVtrelvoaQi+Y5rxHPcRwRHcWQ5Uu6va7KxJwcHtu7cFwWdRGOLuAburXN++cWsaCOAxUQy8Qj82
Uc8LV8vyg42w/jObB5z4YH3OoBHikyRfDzPFeZy3S0Ns14wjRnwtlnY28Fqk9yaCtAzP32T40DZN
+Nxa2nI3BtnqKSlkMc0OoJxkP+XcpXY3WfGH27/tF9D1zW+zEO2AIoKe41aRtrQMIQmMzPLHTndr
wfo2JQALxT73ilA7V2V6P5TZOyugIhKqL/ko/psOy2M153dhUz339eiNVexoYvFhoAxedQog/Oks
SKUnI2IsWBDqQzZMrwwu7J3GlhGVOVjfnYCBEt8KEoCmSfVtE6/Emd6nkBswuNJLgK09aJS86lWn
VbUHyeo6PJvAgR6s2943pY0POoEsmRB+c69ks5j2y6Kb/mz07ccgTrQnC5BEQYl7Splu3Vk2eXvz
L5R1+SsA6xFbyd76LjQUoOx6iOenGZr5awCUsXHVaXpMqMXndqTFyT+yICFtOaOR+iVLtS6ymxL1
VGcOAvlrGiTY096ezU7Exwr+MmEjDqGUuNmgPer1UTGbfmd9z7J8uUf0Nr8UGEzb5oBGc4MVvR3V
TeopIUSH24PvdGRXVSYNcA4AWqjE6xX+W3ybBVJgVBBJ/ITuLwaE9b0UtCchaT6KoUmjWyp8oc8+
FJb0EunCTxWSjBy3RyK8u7vIoFFEZvTr+b7+FRJCyGEKAM1fQuudNEZrtX7hvSzi0LOCGp/y4L/b
E9+7fQDXkwitASDgpesRxz5D5YmM2K+kEfWh3MRvNuIKuj3KL5zM9oRzw+G+sBrPA5K4HqaMRTRc
ep63Lpy/Qdc1/SLHkVIBD+7KaR7bVUrru6J9cpnSojkDMO4dHNK1T2YwQVuNDfWkS2F9Wpa1TRsX
45nGdfQwo9V4jwyh4mcVxdpJj7J36Ln/eXtylVNfEUArpARXoeuf3y6KULSVYvr1IKf3NPRkX5TH
1o5CuTlZSyI8hoIwHRyI3U9DeAzXGW4ZeJbrQal+L2iyLKZPTSahdlnrACxr7SBC2Dt2lCihSdGc
JL/bvAv60lSNEoymn0lmiSWbrFMQJfGplzL5pGlx+xAvsXWfF4P5ocnq7GD4vToI5Y9VWgZNgpU2
fD3LoBlqKxMYP50TRFYIx4gl0/hSgoNwuiCyPhgZ3pl4xi22aKTUyvVePvgRuyu9grzA7fE6blud
QhUDtBqoe5iRKtlzYKjnDrEN9/YhuD2K9Yuv9tsVo4FOnKiTm76gNO1D3xZoBVhC9zdzAR0nAScD
pW9u1pN6zUxpBafFWuoxGeglww1N5Fv+Yi4gV1A6IqQFuHb91TItVXK1H9ibcRRyIesfCnQQDy7l
va0J5A6mILSmVf38ehDZxKqulbgNp6iQnzJzid9hrqrawmwmZyUzUAuZWiQf6lL2LLBlB3PcS1Hp
bPEL0O6DVbrl9weGkpYqOsscjchAYSppFhjeaY+tQW2a3zrdSr5i/z6VNnZK4mLHoibgMRwnk3an
JcNi2pj2VCH+OkXwsx+ottmWUA6mC6zIwAK60NAclWbmgfGwhM5eY8HxxR4YW/m0NqonzBfz0FF6
/rSFtF77JoaVv3B9hi+KlbXfbn/UvTSFWJsuMTEYQP7NGwgGI6qGOiOGKSGGg2jXiB54FSBnjueE
dNrrlF5zJtGYP9weee/dW+nB9A+5gyBUXH/pVJZrnfY5r9ASRu8bjCDcWk+/Sk3zwezNl8hYjiCQ
Ov/i9kH6fcTNBlYzEziLyDuEirJLA+U1M+TlDNHLWcZFODiTb5UiIHH/Qnwh6AuNbcvPq5s+7tOe
VzYbheJr3pRTbVcoent1i0pFROTxsLTozhaz8DnSO+tuRJfSnRQTm26z/wGi/o+tAflFPOsrmQ9c
BOjh6xVvLMHsBdoffoje27ko1OHu/5F17HzXq1E2J3gZoiYM14t1Ro7ghI646qMHqNNDbNv3aTjH
T4L4F/kU6ms4IK/1LNJu5Xpm7N1RsNZrVqGARyKwzI6+Fjdu79i30l0sIAo6q7rNL1TPZgPpOBJK
JcBE6kry8KzhRU68ktfuFEmR14aS+blJutmf26BxW3VW7kqlUL/TeRyeJC3I7qJUEJylB2Rx+4ft
XJokAisGlOwZi9pNpIVOrNoNJdo00aI3Npdku7pNkin1GE7naU7bTBEkf9CUL6bYDJ9uj/4WnW+t
ztOsCeIIcPG3ZhU5ichCGwMjbLTBGsdKwvExCrShcmI4G4jz4WzopmYbvkj1qpoCj6yLbWABhWpn
XV5WGC2TnLgC/WEPC6Ys8pMyztZzwMmyUzNTD37yzq0Hb5a8eOV/AoHc3D3GJGtCMq7VJkseH+e+
z+9qoe4/W1mEqMiASopB0csX20A/oNnsBAQ0IegQw08HHLLtqKaiRNGsRwqBulH/Q0qm3llfjQPO
/c4ov8COnHJj1bvVrs+DlWTJoC+m4UszDq22ZVZKa2tqldu3P/3bsw6zFEjlSsnjhttWkcXMaJSy
HQw/aK3MFYU0eomSJnE0dTJOEymPnVtB+vLHg64tFnBEgF5W+Mv15NiKVZVKGJaogdzW9mJa8/vS
kr4Eutw8lNVSvDbGpB8EBjvXOSVD+JZrsQI1sW1zByejmNpTZPhIZod3FFvbl1mjrmCGkoKiKrXS
WqqCd40FumSadOsdoiGVX+q0LluTnrVqVH+eLFAi49hTx1xBrVv0T9SbQWi2iu5nVpCdlbTuT/ja
1t7t5X77ajIKlFZU+EBwwai7Xu4qU6MYxzLdx+cuOzfEEi76IS46ehMJSnkkHXs03GbrtorVduwq
3YfvozutWDWeNYDVFY0+cOV4+PMIneNPokcfDcNo9tT19OJMaIRFmHV/UqrmNHV0XrNKGA+2z9sL
h1HW4Jz7GYvHbW+paXUFI4dW9/VATl0laKfnQQkVwHYC42GE/GCAM3CWeDriEa7rdR30UGQEdc2L
T0GYNvf1/LKwsvJsrnQfrLPgzFmLCJ6a1Zc4NYajNsTboZgeIA4WFIrQtqpZZYjiEDxqflyO8gUG
XnARp5Tmx+0NuTOjVfYHcwx69sRzmzCGekEeQq/S/CwSwvs0TuTzAHjIL2ujPLitd4aCQIuR9YpZ
hG+1eVjVPkJXooigcMdCiWDeUjv4jVhuVS5HZaDdoVY5u9WhDCDW5jtFbRS3zWipfqHFpS+MCN+G
ozyeJHiDB5tx59bGCUwX8bpYYQBb4DX9M8y4F1X18b6GUpsGSD5GofZOXOL0i9RI4gn7k+Xgq+10
JVhGToEKeRq60y8k7W+psCiRMOFJraBeSwJcjwjaTRU808xQ74YsbVC/HNSXMZRfE0uJP6QKgEEc
YGJ/WizrFKWadLcgG+Lqmdr5oZlmftU2ot0hYfRgBOPn25tsZ41+FciIlfGMQ97s+tiQjQQkgAt9
hlw1uey4G3xHBX92bvIgOt8ebOfOI+ek6czarIjodW/8tjT05ywT0SfVxwtduSf00E7CLAyoG2J7
Mgv5+Mf4fhSTAPWQ6SLICZbyerwxq0aOMNjbYAGg2UgQmnMzjw9mtbOjf/GSsHFeFSi2h8dIhqSu
sphR9Fl90a1s9sJs6RD55zq/vYDrD95cciSxcNFpHAH23gJS8SHPCiUxqAjOjfQUWG2I/kB8FGbv
wPqRzOIWR3qbHjad7Ot1q3Nj0hBqlX0sioU7wTKDlzYNKzpSSJakdqwKpWfW1XTBc2z6Ly+b2S8m
dbo0SEE80Z7R7i2dVqgW1+WCvk6WIUUhpTiuxJHdG9HSOosk6O+1LJr9P10gGsOUMtd6L4fP2Fxk
nVKXnV6Zsp9qFNizKng1zSb8m0FW1RYkQFFD3fbPpHrJe6STZR8X7wFgXNl+08O6+Hh7Km8PC+bI
pHgoSlEgot1+/RHUPEwTdAcoK6OrZ9ODiZyl60gTQE+gDR0f+f29VcektfP7gPL1gMIIqTuZdANd
C6G7m7OmpG4Z5f+NZRrfRQ8RrD6pHxxSMwNVl54sLJ4iHwWo8Z8cfyvY34b10rZl7Rkx9U3yx+LU
Vsjq3V6Xt8eNnwnifC0d00zZNvuUeKmB6hmGP8dp7dQ9gWA1ir0NDkA5+NA7xALGQiaAAi73FU/J
9ZLgVmSB3MJ0Ow4RQIRk1rhSWUqOUCeTHxQVVXJEuy9iVbYuokyzO6Sq4OhFXRzcMW8PPj8ES4O1
iktCtyXxqRYZGtwOw8eHbDiPAYryymwdFY52CtYMA2eAVgDUmDfIpLBYsjagdU3HIYTeDy3pHAZR
b9dmTXalVQi9zAg1ZniP3VfgntGFlKSD77s31dVLc+01gp7borHKJCLtod/vR6Gh4rQalY4i9uof
36QE+iu0GOgCqcW2vShWplSuNkw+4maGG8zjfE4Ko/Bu79U1RLu+rxkFui5qQau2x3b/iH0zwZeR
V/KaAfTPlKaztBj/jZFB0i1LcJvGNL+TiQEOQp+9Q7KKm6/l3VWmZ/1hv720CMl2QVarLOJSGfdd
qwVeG2QYhEvF0VB79xS3E6E3wFJ0SDaJBU4KilDNfK+xnwp3SOhmSVKc4KXc8ahr6p8nMr9SNNpD
4GZXqs311CT0rVthGg1fl+fyIvdxZmdDZB6EDruz4n5fT/16AW9mNUgz9urCRGWhMEyHjklFGh4X
5zgfPylTnb2/vVF+kcHe7JS1CUephvBxe8Bjan4RqEBOHoAmryzqyQmsXgZ5PAe+HCrhZVEG2kdU
IoCsxtOdjCMk9I4qO+cTKrwEip0riZ16ERMFfYh8yNxOiH/AOZQf6eJJAH218ix1UnXXpcM/SwaR
wpLAJQxB3j8VhaF40BtCG+2P0JUQYHc7CQxKmAQF+P4lOt2e8N76UkEjOFtJPeK2J63UvVLNCxUV
oclkP8vSwKfswHgwAWg9KtIRknT9YNsF5lpbHTXpASDwf71tUpp/YhCZuj93ZYG6fm85BuvoRjhp
OGGoVHYLEeaM0q5+Hom/fDgm2AGMTfQUq6N5rvtBsYVwmX1twUYn69XRmUU4I0ObSzYK+sNjj9XP
Q8j7SM/EbO/+l73zWI4cSfP8q5TVeZADLdam22yBCERQk8nUFxiTyYSW7pDvtE+xL7Y/ZGf1MIKs
jK4+zWHN6lBlLNIhPrh/4i+8yJ32rj2Mm35ZIZ5jPJ85i9cFwL/U2vfQEN43XYQrMn4ehkCr1q5d
n1Vcu54w28qsnT4b2UU9oSLwH43WyTjtOifMS6iSjbKI8yLj3FsYMH789ct5bdt6/qyOgr/R2oQY
YzgkPL31O1kaHyxpaTdtlBlBiw79DiU5K/AATAW/XvmVzR8sF5pxHiUvTYQ1bJ7tW1Nce6ZwUrbl
wWov+wlFda0QYv/rVV7ZHUHGcaSjYrrukUepFdjYKbfhMYdDITF7LKxmnxr15WRN4sQ28rK8woTr
2UpHUVeWBgLnRcw2EsdWYOjViBEG0GxlAW7kKBjldqrS/TsPEcYEOfCapB77mSiwOGQrMk4dq5p2
ldcozAuyUyjm1x4inXhGYyvd3zpuFCZtEjdmQ6Mw73q0aFSlQhpt1M+lYp3Cy726FLsF/R22Rvo7
h1GRKF0aW1rhkGzm7ab19Hu4fNle1CAUfh0Zr4w+KHmeLbUG6LMArMuiB6pr26FiW86V5yRNKKI6
vzRhXoWTFzVflLr4nrmT9O2hTc5Tl1yvrzrHbwu1u+gr+7EA5n8iJ/qTy2L2gSTcK4QdOVReKsuS
78KoVHXnaFhlbma31vVtWqu278L4QoAiHeebplzMzo+sVly4o9mITYvvxd6ea2BnKBq1n3KpTqea
p6+UjHTf1wEnqGAcpI7lgRC04uUPvCIzsRGZSMKmni4Wz/miectNooCoUjUKGBO+W5LdGv20H/Tk
alyBzn2e3s6NcmZr1YfaksFsqNfCUYJxQWv216/3R/J4dAqsSTSMbM516ud1wvTs9dLqcBZR0OR1
FSVitt2P84VnxcNWphK9KryUwlIXzT7GtcNvlnrcY83Wbsjuiu08GeNWQe5+m5dztleKwrz2+my5
tEcb4DaHxDazF+3jf0Al0IBwW1iNNxg2q5UzbkFmmD5sn1PYvFfAXTx4etars8FKyztKh+alnWMn
N+1wFYV7nBtR++jBDJtMNdEljyYZKMag7xS9XG4TrwI26KWU8GVp7RlNn+SJv7aBgzWDcIwEyEox
OHzAeMdOc5Z5dpis6AzRlaju6LG5syKz9LNiQaHWVVJYkAjqqYX91A3VAFG6yH3y08EfO7UPO2iX
J7bE9b2+eO+0BABDUz2x7R9elqeASyk48kKRRJcc7NW9ncftvRxQ321U9clOnWZfQlENjQVJxV9H
3WvPhFqDIRW6UrBMjo4bfRzyzM4iO6TgmTdaOi0Y7aSnvI1fyaho7wPoXYlkZPxHR2evRaOghcu4
qMZZ1or68bKai/cmJINtJr2/jsWB2oXDGYhChyrjeMi+8gz6tHPssE8iZxtNRrppdaSff/3oXhlH
sQx+CyYdVeqnY5GqUiSGpoyMSao8731kf4qAxvHHRW+9zcy/fxlnJCK6zjo34hqhZPfKVaxN0k8f
fn0hL58u9ujoIiLdA7sKJdLDAOp0odlxMerhNBefKbn0wFIg78YY0gOqquSJeH154rEcfCfeJ81r
FMEOl2utwWQiWOmhuShK79MG6f2hKJML3a7NvzzOOFzrODw5GdAqzGlnRep0advDN0dH//HfeH6Y
5SCvzNeH8djhDRV1lFudDbZwnuFXur2nbo25qbdOJ6msnPlUff/aA7QgDq8PEei5uSZmzzZ67GTn
FfKqhZPTSL9GX+2GZKjaCkubtr++tdeWog2lUubTmaWHfrhUpZYoIKBFxZC9Urd9CghKlS62YU6U
n1jqtSi019tiE4HmdzzEQ4gW8jOOBhRMpnlj1E1zji5ts40Bsl1ETdWeCMM1qg+3TfwTKO3hWKzE
wmOUGtv1nCdpza0tKo2tkebUNsW2lLpFlttIbcuNAqNuMxXeqS/g5abJ0jqdblikTIuOPRSnXk91
ERdaiEl7t6tx3/ArzFlOPNDXV+F7hhGHWtxx82KRytxqbqrhRKuZgezpk8DVP+XN9VqEMMmjoEEm
B2bWUYQ0fdcguslrW2Xs4SnNC7aTDQYoZtuduKHXIgQ8Hycv6T+4i6OPGe1nDW5Uq4VqJgo/iyd7
0yW9vompX30JAfZEgfNK/gHAVcMSDNkpC4mk9d6ffWgrzmwZFXSZC02mt4qLwI2pxpafYyewLQmg
xDcQwN7YXqTv1VZdzky9bYOuckQQjU11ImJf3j+XQwaP7MkqQnY8AIgExRajWTWkH2Jv59rtwaHl
GJIlarmFMPTwV7/9w+WOjoVKrTVYfSaefcKFxKO2aThyXoYwZN/9eqWXkQrmiA9/VTghLzve0AQq
AGVZsdKqT7Hz2mjcFlrVnrBNeRmpDMQ4eegaUgfBrTp8m66oEIatvQVxNFGdpVYRhxUAxjMaSKcG
pa/cEMBBBIXIythdfiBUnwWOAAYo9dpawsVCKhpx5T5Qkd8+UdC9Eg+swrTMZQRMhB59em6kWj0a
wEtoiaSlM19cRXl0rQ3C5m3Np9AzL++JzhDwEcgAMMtfTFObPuKRGZMe9rrRhsh5FEjHCOX9r0Ph
Bzr+cFsGhYbQEEqxwIIYQR2+Ja9qy5hqUw37XkRGMKpT9GWpdMvYtCMaP/6giCjfjEW0kM/ipX6R
ATJtwrirk/6c/2WMt7XQE2WnRHkzIEGodHfz5BqfBzMz2mCpnWWT4NR33SZjX2GbsoADlrbs0KOt
Ule81ZX+ERRw8x6HsEzzo6ZfPmZL1I2+7HrokMmg6EwosrEobhJ3pIIqtazV0PtVCKi8A/Y6OfV7
tRg1uG7GaH6xRM/pNa3zls2vn9Yr74R6HigKfYOVr34UAXg5MTO1BzWcRCl33ZSq1KhJ8vnXq7wi
kMVptfYzmVjQFDnWPEhI66GhIRcfTQpz33RMrqtq6ZDKQwshu7SaWcngOFRWtsHArIVe6g7y1st6
g55rZMyXqWKNF3kfyRu55BGsQHBWpz6Gdfc/DBzihpbXOljB5OkYfLFAeCq6RpN0lCdk5O0mCZh/
uKgLj+4ybabaVBbfUnRX3bVDgUlnmxeFoHXpzJI+yGjKjQcm9IKWSPRgiS4tV0ssWZw1dmSUe8eT
ZFeZbA2wDanYWsJBENRom/SBQfHg7eLUYoEEudjFFwZ+kdCxXEiZNdiryqcMrDQfCELTBqaoo70h
6QJCeNb1ayg+y2XqCOetak74jqmtrMQmcvAJ89ElS6oAXcl+q+lIlARaZHmTn9XqALNr0MXlnDVF
kMFVhSVc5tWDsCosXYWqaJ9TUrurtMZcZT+XM90bxOT1rYvMew1kBJR6EGUoD/si6cxpU7hWP1wa
XimoVY0ElZSEcSSdYNryvw6ol6kXSBxSV1ALIJrMY2jjqOapPlX5HBqTXV2sfNaNMSbldScVAC2l
l8ABF9UNDjSnJGZffjCsDD6DDiIl1wuWBR6pjIE9RvOdpQ57HVjqxnCr4UQsvrIK9baBkQo5g4NW
xeEeRnpuKmPGxiz7bEQ0dsHlwJzsvwwQxZ9i/fZX5iUp89F5plmtgwSfXMK4lumFDUYsSO3S/Tfu
5fkqR0lX3kITN7pugVjU9puynevQM+By/ToiXp7N3AugD7IsHhi6EYdPbHTzUUHjiieWV61fd6nh
m3m1BDE73Imy+4fR4NFGAZAOrCB7pkHFe1SutUVnDO2sg+swe9oyyVQWHzvq0e68UPSl9YVStJdi
UuPqQsk7GNOJMWIpE6tzrfiZobj2Vi6mfGiaZLj0XDOJdmY0t+89+t5J0DUKvLcGQiCqXa2n+F63
9Fj11ZV+LSP4spuh1bJTXeRXviiibe3BrB4L4N0On1+e4wU10x0NZzd3z+dRxoxxxEqqVfUqqFyh
bJVypiOfJM7m16/utWBn0wSyg8S3A7jmcOmiGjPMbzJeXWyqmyKDGk8LWf13VlkRgyvYzaXIPlwl
BtfrpLM7h5SQ9FmtctwoRnSqMHuZUa2kACrdP5Aph6t0aldCYDSB/89G8mGxBrkDp1jsamR/gtJD
Yu7Xz+4VfiW9UQY1a/8HvOBxSj8udtH1zGLDEuTzRSH1oQ60dPkYGxES23zc/tRQR3izZn2AKeXd
4h3f7Bywkr7hDtXbrlrEmVrHA65feDUog4rQW1qDaRr1dm92LbVLk30zpZq8hzpUndiCXj6vdfdh
NyUnBLZwPEm2ReP0amtOYWdqYzh2VX6ZzKl9H1mTjp1vb58oSV4BrayTLfiGSFCi+mCuwfgssSa5
GSJEXSaUnjwQ3Fkan6eJiM4nXX1vT0YWok0CeQR1wz3VWhlotdlfpY1xIkt97ToY2Kzlyjqppx98
eB3tHGW2OskRwGrVfAK2VUAMYvp3Wzdx911RaGcBEhjLamu043xXaU7nYP3mPFTmWJ6SqXi5eVIV
rwpvpIErD/IoZZ6K1CI0fuh2M1M0Oqe/tJCX25Rzof/l0wC4EM0gTu0VUW4dnTlOluAPVbDUMIzx
l2FW+o0AvnOiUnvt8dL3p5NGbsCs9Ljxj+WVZw92MYaMBt6hpRMFxcC0dl7QiZmKy0Va55MzmoGi
D2eWzL7SqDkFhHul+KfIphylICW3BhR9+Ir12XKGYk4I6xzlJItIwllRj28K02h9uqI14xPPCKeq
LwM5zigLZbg21GksgzIdzBM7xRrYh4cWV0Ovj4qSio+GxOHV5A1No0GxhrBMbeNtI5plM/Z1fIJJ
+EokoeaOhto682TOcXSMaK0LPUKwitLqLZL7sbiXi91nvqoY4sQd/eiePL+lla64tilX8VGK/uMu
2DhCByefbkNtVHVM9zKJlJmqJymixWlCyhx3S+03+mBIiFlVuR/sur8otPaLXpa9uYX8nFHQtXVu
gt6Ll9LvY2P80FWDppzjHph1SCUUFfQO0uRrIZPhg4O6z7diqLFzqvDCzQaVuMHpyz5VMR2fx+u9
0cJkj1qnRSB0D1+X2lSKiWQYzjUgzraUnu7nCSXmxx6HnlCXiXtXRFbxxVXy+MysR+fKbJTGR7WZ
2VuKqnVjDt1FVzr67Ge56nFTmrMHgwtMOoFU/utT6Di21ouli0yDC8zRiho4vNiuaRQ7mvo2HM3K
CZJlcUhdxuVEind8VrAKAYWKCT1/pKOOJ/eR060KAVkbghyDJtpT6BRJU/tROn+pQJP8+p5eID7X
5WiPwy4DiL9C4Q5vqojdEltroE2jyL1t2c/zpjcHe6Osrs7uYglAla1xZ06JuVdVvEy9MlP2wmq/
Zt3IcarHYmuLXvh6rks/X7r2bOwZNwFTPVUOvZiAc606/6zQXoS7gQEcXSs4u2QgKQ3rxE6unblN
L40i8e50aXdnmlIzXZNG1OE80dVvYWTObzOnXqcmM0iVzMwaPVhEbdwtnnlKBv2V2GACxqgGZQvc
d45V0KsZL3SrKdtwwqIdMp+RhHkdn/JxeOVzIQtiFegFNOiO+xhOq2IBEzWYUM9dcY0cu7jCXWoI
+rSyrpqosq/Qnc23CUK6J0rRF7BQnj3WAdgmATsHE35MwIpKHeU9vE3Cwio/lHbt+bGhIsXS5Wp/
P+EJdh0JKLCmiD43uY0acz6NJ467410XEUmGHqrLJAJmEY2Ww9ePgbOlj44xhMOCBXna2eK87ehg
IaZxSk781aXWSd8qWrTirw+XQv9USaWLyNqSu08in42zuU4/2mVzig7x4rmuN2VTE1BjURggBXq4
Etrgddk45RC2Ec6jaoINj5Pnxr09d/G2zRFrmdDM20Rj0b3L1WrZmsZfphRwDdTGa4LmkdEbxyeM
HfO0tcHrw8UFe2GkpeS4kKe2z1ee6VqBuybtaxWT5KNnmlmLB30y6iG8VjlwShEFFEr9RUkP4MSZ
+dpSULMsnisDCUbUhw81EYDynNruQaAU6kZD4/C8ruf2fBr/qhLe+uhAhvJdMG3A/eAoJhfLmMYk
BrCQOGoVxApzqt618n2HZbZvLIZ4i12vDMEKnbLFfEFFXpdGUopWPYcFc8ejm8SmzejGpuvDOJ17
TMIMzbeaHlq9F3e+liwV/dqkau9Fstbg6rKze/BnvdY1F3PiNftIp8blc7NCwyhzDA3N5V0bVdmJ
2ue1d7G6r689/rXLv/78WSkyMAOKEmCloToC6bCRpN91cTNsgQxbJ1778SYM5GSFWpNNsEWAgzgq
fsno5x5j+Tb0ZKMGs0la1I/RqSPzh4Lq84SMZSzaY7RPV9Qb9NzDO6LvCcAkrpvQMHtUvoGszl8M
lSjw49lxzycMdeDGYJB6XUxC4JWdJPgkVbPeaT7d7Sz11dQYo21T2fqmSEyjAwvoyE0HhSh05qLo
V6n0qNk1A4R2n/rd/Kz1ghl2s6SYU8e5qGcK2RHbBbQQm/NZl1j7qWnKtqHiE+3P3iiAYGVdKoLC
rtxv/CH1yTJ7+b4xjTjeZIMYKubUUOP8Rab1LiuGCjX3qGgeosxKXL8yKwugkD0MSehFFnoebqX1
d9agYa4bG/kq2YMEv5qUy7syjwB7Uen4XWqaG2Z99bA1M1WBMKCkLi0WuxG34yLm9ERKdpws8SpQ
UF3zgZX0+fJI8DJzNDOrCYt6mDaqkTe70fMxY2q01Dmx1ro/Hb12kjI6+9TxzHXso9eOdMgMarts
QtCv3ab09GiDrm8OXom5f+Mo0QYV0FMn/o+Z3uGqsNdsHFg582EJHBc0PRYAFqjvlDsUCsjR1Czy
TWl3jbcxhsW7sdrC65m0jhkw4IgfI3zYqY+Wk+AovcxQVlJ7jr6gzbOM29lO5+u2z2trZ9ZSJKGp
I3kbdZGdM+0rlmY7IZw/n9lel76d4fAOvpJA8N6mrYx0v8LgYRt5CRJqBqX7FCiZMWEmRF2ob5h9
Q793ShlDmI5t2YfOGKc5+hGaihy90WIii0PYtGzbsW/KTWk0AK7TNC2+4TfqvTXGYtmbq8/lrOKK
xWJm/07hc8dVfhm8mhPDgoby6/T3RZPT8kjZYCujzsfhS255+C1XrVRLpRE5DRFeaqZkjKTLvl9u
06XJS1gnde7ramdUfE15IvdSNoakpSaVL0uBZtWZugz1k9EvKdBBeql+X5aIOJmpSs2Vtdi7+2JY
CkYmi5DbrGnschtn6tLu0aTDv2Gs5rq8/fVNvWgLsC0RKKsXjMEskod/eFP1mOhSApgNsRJseuQA
HScnb1Da22j2FAezyNRrglxJODcKyHTdZpgarwhmDDsjHoK7nP24ov98nP5X/FTf/iNexd//i/9+
rJsZKG4ij/7z7zfDUyf77um3q4dG/Bb21bcHNpbqv9Y/8s9fOvwTf79KH7ta1N/l8f918Eus9PNK
Ng/y4eA/thWgzfmuf+rmt08UqPLHAlzz+n/+qz/87enHX3k3N09/+/2x7pFl4q/FXPzvP3909u1v
v6+V1X8+//M/f3b9UPJr/kP39eFbLY5/4+lByL/9rljeG0Y8VDfwdBiFUAz//tv49MeP0O1DQYOj
E8VdJvK//1YhbZuwpPGG4ZBGBNP7QaTK48CDNvvzRzQN2KbIgpgf0fX9/Y9rO3hd//36fqMBc4s3
jRR/+/1F/5WL4utFz51PmSHKcfO6ypgz6UxrgszSLkHRxHKTmdDDlhyQ4db2SpMzLEIy1/dm9NQC
fOZ0JUg4CaWPx1V3nshZfLeWodcDPS/Gp0HBWHbpahN5IMthLCwNbfymRWwhnWjs97VVZVedXSzG
7q+H4p+G1UEo/osB+z8wFAmeP4/E/13J//t/4v7ht6ff1qDsv9Fb/keAr1HMr/4MSVt7QwNi1dpZ
+zKrRO0/Q5IfeViZAURnREjrZm0v/xGSzhvmDrgYrHhNzBpWeeY/QtJ+AxNhxSjzt0BAkVf9lZBc
09vnByNUa5NcD3yTS/bNqONwk+v1pnIRZ583xVA69+nUi3PJ4KMOSLjVr0bj6b1vYbscjqrWX1WL
CwyZ/mOLyNiQOGf65LV31tRFZwSs+ZE0T3iIgU8S5V+pLl9zPSp20aL0qGVOlXuCivSDW3hw9SAF
8PnmTDf5bmFIHl69oi4RczJrBKZqzQ/jZOj3uW3NGDR7ZK2J53UftCHR/bqIgGrPpb6x0z6cVUzW
fKib5lk3lV7qK2wldTCuAvN+D2/pfcyxn5eqc410/3zbS2P8ZHTabGFjYyi3AyLUoVNHy9Z2GKj4
WYlc1+plrN6AkFjNppmO3NlZllxGepWf4XFdpMFYmpzycs7bnYDtrPvPwu/nZvN8c1nzpuNHsaKA
aJogTYLh4+Gj0Gg3Ib9dT2QQuA82MnH8flKVwGvUU9ic4xQOtxO4CRYbGERM5gBHTz2tS1OTZT5t
bAeX56Jq1HOhREqge4PrOyJydnFf3f3/Def47FvPgz/fcXb9g3wqH4qDjWb9lZ87jeu+gWfMngGu
mp49PdZ/7jSe/kbHtkzlxa11PLXu852G5B8lJtqlDEH4lP57pzHeMHsBhWuBnGBkSFPzL+w0/8iX
nkXoesBCuAFTz0yBrv+xwVk+lvlgLFW+M1tsdiu4cT4kFdLwSt6CfSy3EoWJIM/i726mVe9Up1NC
OSh3U+Tss2zuNnqCz5w5rRZNvT6fRRbtbD13Rsd3BcB5jFnHCqM8f46xhqs146u+wKOdzQbb8Xn8
UmfsATESxUtl9ZduaqYAdBwroHF1l7vDp6osM5xnxwcNFrwf50P83ZncYdvOM3Tfsf1uaUtB2mkn
HLOAT50m3w0Nar/0EELaNTiRin6etvhVUTEDFa1A5shodYFPmj1G53EoR/VdrIHzMlLHoGh13Y/S
A1WxKWLgYLuio6pFlTt/nGUjL2dtNkJ+bF/pwzTfNXiFLb4hsmKPM7DYuHlp2sEYoQyBlce102jX
E8/yyoW9gM1Hcz60Dm5oLrO5LOoCW4Fn5htjIy56S6GuwzKjxjaps760UW9An5PqVaZ1102mvVcj
7CPLPLd3C8oJ3z2cEwa/8bzrOk7ioAdyEuMxqX9GVEVA5McXMC+xOU3NStmPOYb1eTx+isv0yhTA
LMzStN6DCXpPrqXv21GNr7C1LM9E5eoPdVcVdOhnqJjpZCVfilHWARZ1TODGfBDn1gRNYLTnbyQ4
yMyahX0Gg2D+VLeK+KrX7YO6zMjC5Q0+ANB4W0v19W4adjm2Z2gHO964+GM5OgGe8OnZiGfbDaJt
ht9adXvOLq5A8a3ad1KHTNPYQvFTrwpEoxefFjMqz9wcYN2Q1d2FK0b7W4ydmV91dv4NufsUt/uW
ZOwusStDuZJjm1HbTHTwR5lP5WU04mO2tawkP18GK8MXYYqQu5u6glLGUqOgn1C72A8IaTYfI7fI
sz2qANXbJC4KTJKZ+Prq6CxBbTnycsGG4rKv+rfkl9PWoqMQwDXGIm9J3EDt3I/4jl97SGzNijEH
ZYMhiRxrxrLNB4G+ycbo5nulNc37vDDyC6YVVeNrLafcphdzBGQ0QWH+YwNuoP00KEV9ZbWGu5fd
gN5u1YuPk4IgPDr+zqM74fi4yT1lubdFHp2XKS8wju35owpzht59Ke+zUVaXUKOid2pdertMcSoR
dJPlXugdAPQ+c4fQsVr9bV53xc0k0vKTMfPJFn2tXjrqkhnbtJ+z+kafR4V4KI00RK5R+VjDLbrt
K50B1qy3km8/G8aEd6hku0FR631jibuum76r0UD3akRjwpEeMya3LzYLKQQy0UYP21BN/SQpb4oo
+pSrE2AGR90r401bO/1mssz8zO7sdN925VM/oYyLfFUVIgYalpnpocpa9BsD2w7KdpxEoAZN77Ri
9iuMq4XT6VvcQsI+i5W3URpf65n4FqmGfJJJ14R9imQ19tdmHinDhQlbXXmPFImbYB4Yw4UT1w3G
gxbaN6NYsnkrHNNKPaAoke7VGzE2/QfyyYslso1Ho8vzbwgU2J+surJvI5GY5+1aB3TydlkUGpUx
rnke5i0+9Wixb1uz3DdLpxc+9EjnLkutR0lR4YNTswNkFncY2WMstZr5RTi5fYDlZVxXylu7FWB8
I9sBlM7+eNW3q6BtlWVgkvLkc+bJ6MZol+EqSsv4qsdttt3qBqqFSafY12UvZLsVioFo7HI5jeml
jJwLt+9qlO+qr5Czz/D2SvxBVJXfN32AG2UK5667nyAubISn3lnLtPIynM3YYLNlWG0eiGyaQhRv
8/O6/dxOIDANa8AAqJAX1dy6tx1Z37ZHrfbGy8rcV6AQfygdtfebQq2Er+LF7mOwoSq+lJ0Vqijr
+LU64bEYOU6J9kJdp9sI7M/SLY+FZd5NjbBzXzXG4awpG31TYQLyfXCsrVL0NvDUYb5b90zo8PbV
YjrD3lq0C96XETBnr8/SKp18q217P5qS+p2dt6EDaPLGLZRqjzva9E23oE2OQti3HpZb55NM74Xp
zYHTzfU7w46KoO5HGTSYZW3mDjJkg63fvgQLvCV+G8A85Mt+JdX7olPqt4OYbD+d2k+q4hYXss2c
rRPH39inwqmtlaCF3v+1noDWOqgH60GetMu91LwPVlwjW1glIdlBvlmG4mPcpCPgUhQNDFvOqPvO
3W2sT8TjBDGy0LGV7KJLC6ewL3Ip040bxwgbR4Ua2su4K52i2tST3EXaWGzBXI43UiuDTs/fI2Mc
79pqSP2uBenhmuj7Cs7Kd1jkvo+gdfCaBWLIuXM/jMunZRjz+0Fk7SYyx+GyGKxybw4iCWr0XFaz
rmpDDjIHlokkcpfttLSqr+Opv4aAX27BqbgXXtZ4vplO8xkGnPNFQra7h77a4a/JOabi1efX44wD
sOdk25Rmq2BaGXCJ6orvvnOZKLOlzBWo7Ogmj7TrHDDttu7FEOZmFmEGxzRdZ8YdlBMbU7ewU8k8
etdPS5j15qdloSOGLGHbgt3uRcoBJHQrM8+NITHB2SIH7bq+PmtNgugvrgsflCLOdwoQLB0Z/MSV
D0I01c3s1TeVpoc6KUZeVB/Yui0fKGoayEFq2ylVqq3skmxVvdzLajA/alK3dqNI9pPnXelOe1dX
4Je0Yb4yarMLjDjhBLSv6pzdJp03FZPzTMXoQUnP4g5oQ526VeBicpAxsozTjxyrD8MQbzMd5TXP
w3kBH89bdxqDbm47ci14I6q8RtavYWdMLmx0bqok3U61TT+ve+ybOLmKB2+6V8bkllT0bUpjnCGQ
ZiMfUasbXYC2EAannb0ppqH3iXl2LjfKH9s60e4buXZc1zwtoXGrj5H13hqbZGNF7bxh0Ordj3rJ
sxy9JwsNVXQlgCzhlP04iQUnncnp7pQOmW3fjWRz0+TZ5Qp3lL1PNTXqycab5zTb9gWJ97ZhImVB
gKuTdLnCAAWrWOlOdX5tCtpLV3kvyohhlTVlzpniyXH0kzSalTNzTrLhY+6Nqfc4z2C+fxou/mzG
HfSZ/tnhO24LvqtL/jnu7x00Yv61ds3uqV5bbeL4T/0P7M+szPg/L5eCWsiH396mjwf10vo7f9RL
+puVZQUvbnVhRYmYMvZns9B13jAIsS0gNRT4DqX2H30ZjRqLfs7K01oFZtZ2yc++jPVmnei7TH8p
iG2Hyf5fKJbWRuVBNQ/slM4Q/ERgb3QgraOGulIuvVogSxWO6MHqvquShY110Z0rEvhr4JVzvUFa
RL/ukBLaKoqdbAooB1idZfXXnN7fKYgRD+PggoCVY/FI5QiTdoUzH41tcBqxzXxwHbj7rvYuEa5x
BnLA2yQkA7dVP6S7wU69y1q3kKib1ehjpTvqHZ5Qy7tnb/FnsD/vcwD2PLoUe5WLQwYK6CHsEHRK
Dzsddt0WMJAk4BjPYlrjlopvTUN9Vs2xdoGOx7ekKyaS7G6KmeLM2m6aahQcksHZ4lKmXi5Wpd2y
Q1TBvBjGJz1SrF1LIwjJTmwdyFwgYktZbGD2e1fSiadQ2LSUukV921ryEQlhSD/F0F+aeeZeRV2Z
XNdiVs+ZbcuAvYANB0h5dyv6SXkLBqy61ksHIb+e0WOkNTPOWcxRvhuTae9KaCoX+CTgXQYUmdO9
uKhHKXar43WQKmW/Gw3zsSTDC4Y6/8KFGHvFSuZvg1yqYBLKEjTCNILYid+aRXHB1Nr8UEi7Rd6i
nB5yzUzwRbguCjh1rWo8Okr+2c7U6zFp3o+DRAcEXFmgV+lVXifFJzdrEEVqtOQujiiUES/sfU9o
1mWnIoqhau28HUUnrpbWWiBRRFOYI9L+vhqBIrheJc7Aa8IGKTTyuXnBq3pC09yn5537Wm7ceGNt
PrpySLdWM9k9E8bHsnWx65pdRb2JemW8g+Gj8PyMKFmYGM1P1RLHlG8qCXM95HogU/hNAbC0znwo
xjYtzulTXaKKkUb7ztOCfERFwq73glogUIYPjaV+ok2l+vhsk7YnDHQVu/yKoOk54MPvSL98qdsE
icmC8t3LpLqPZaH6Q0PBl6nC3s+9CxjALh7RbmQkBw/C9+rxrJmnGaifJa8q05C73mJyNcwmbUW4
R2rmJe/1FF1+PLyVTbYUcjMsWpDUxtfMi0IxaepZolvlJpUKZa6hF+8cL7V9ErDLZO0WoAP2LcNS
GEG+wfSnUel2ujKqQWcnT1rW7Ou5+pSLRfP1LJJ7ZN5GX+QUn3DD7+Op7n0Ee/eOolr+4rhlUIzO
jbHUZP2Ku07bGHRv86n5f8yd13LbWLumrwhTyOEUIAmSEiUqWLZ8gpJsGTmHBeDq54F37fkliiNW
966amoM/lNXtpYWVvvCG+6BvVHJMTfa0spGP+NtDPUAkGiM4FFmPYRBO2wkzrG9LT2Pn1JJ9PVcy
Dbe6DeJ9EMvKbQlv5hhrHebV9mRVV0pD9FpkxXBddKJZdnIjeDyt1CAZQQ8xW/WSiUMGCIboquQ2
WcWqLegBV3Av1H56iWU5vZNq00cffinWoANoHdqw1JS1sFIzIIoYqui2HNCU9uLclEwitKogAg3E
BFlp1EE1uFFVj8qdXNIp3TbIapZkmyO/ji4qUuveTm9FsBmNMP1RzOXOSPJHOa6MVTeEhE9BH1DE
zgKAeAKFTWOG8oYg517ThXE/JXPnhXNZbNRalQAW1E2F4536ksETe+HCS4+od2ZADck1dgNKLxFY
g8n4meuB9EaW3d85WKI/SkNYHLQgJ9oIAqv+LVFQ9kqVpEDCxsvNmoncXq6iQ6cIsKXjqG4t0QZr
LKRLUqM4WsEXm30avnnvGWMUb20nmb9POQdLjHL7DWi849vOsFWVVmxVEVt/0o7ngwa7aJ/LYqgf
oqLtYq8ZcvNKNOhkuTMGTzdOMkT+QLssdRO9GrC7L8hs5bLwx1obPAMLHjwwGopkuAOm98i6UTjL
2K5HBNS6pyiF0+LOA0S0DZWmZIfMaJA+zY4w7cdEUyANjYrdwDawI6Op3lAUGLEYnBIluAH4kGwc
mHEM3SXmGpyVnHE/VQDzChhkEHc788kqZeUxsIprdQr02zQOiqNtCDRumjDBIz7VlR+TOtNuL5EW
I3Dtf4lM6T0d/Ngu0QqxEglW1BSxB7+snAolrgnmFIYsYp30eMVQG8BbsqJ6lhY9nnZ1O5ab2gnG
fR9QwXRF2Su412M+5NZDS/YsIRM4uXIzjsfQCH9qY0ANCSLuzD1RBNc1ZpnfbHvAmg6LD1XzijJJ
fk2W8RA38PXdWdjjsTCa8ciWGY+Q8Jzroqyiyq0LJJvWhPvKI5Vf5VGK+YccOzN2Imgbrx64MIDx
dq4epv1DZDdia2AH8xBOefagmhI0clvsyCLSQ6/3UwG4QW4OoWGF67iVlHXIneuJBJn2OO9zFrEI
X4yyj/0ROZmNOsz5PTIWA8xDTS9QnbHsayfRdpXQKJ9o6VA9NnOtPU/QF3rSHUfpHmKKTF6nTCFM
sSFJ3b7uzJSrz25k2AJ6dbAi3fxecQ8h09aXyWHgE3tYN4ZgYSyjfay7PMTMuo+De/5f7SMcB9es
SJ1rUVbpnVZ0kmsV8mL9JRrzrjAjwKkZnXpwQXVhr8O6mm8Ls7bcaNA1XzElJIdM7L/upSJcq3aV
fjPK3Ai3xlRyDQxj95hP1vWoD9qGTSjTyrJLjv6Qr51MCTgvgygHTxJ9/zg1SXoMsfi5K4YSmahZ
k/2c/up1rlTSExqtGSwBGTawDlynCYy9IgCMhHpaP2fQG1dTUGrPalcKT+4TZ0v1EX3wNCoeW7DK
z+FS641yuTpOdjbcJFJDIhbqvc+17PBNOXchPUP0WhEkdGESDKqn87u7k0JvbpGUQ3gv+dGYTnrf
A+5dlbJo1uHcBFcgMLsHmaYxcpK9LFP4yCRtF5W9Nq37pBeeE1lt7aKfWz077WhTu6wf5SKpXmK9
Zx+OaPFxGOyXdFJ56iQcjo9DSpBKHt5STsBAdjuB4fuG9tRAPlqo5p3WgLt252zKoTSPiFaZWY7n
USRJqyHQAg/RQpw8JrOzm5VJQkbqjBXM3mhpr4MH09rf3QjKKiWNrK0m3ejw2Y7NrNsbQZHPQ22j
uHPkrDqA+FF/RxQk5dXfM6jOGZslKijWtDrYT9yJ523Cc3WVBH1CbWKStyouZZ5WK+NqioZsP4Ll
eP57QYRx3F8njhOg7CjsVYb57Q29ilwjgpM5aUFaxLtJkRCOZWeVaHeMyIYlA1oN+1lovX6Qy0x9
bLrcXrVDrD7CW9fBmPFlQaA6ia11D0Gddb/jYeAqME3BNWN343FeigHfomoC/uQkEfZig2Ry1rQw
j1boArPhxy4YffJMojoohOPx77Ncq22WUzqrnT9FFDrXTmm3v4tWdvrS1UJdeUxJ4rHOFbB44Qdi
Wb2ixzAErgMcqQDLnSHBm4fhdGzazl5VtiJ+gGSgqIzA3jHKzdxx+yW4N7SuesYvpz0EjjJ0ng4X
6/j3D4k02JCwD/hvIHeaxmkR1XPkGM2AjxXi1oCcDCZQ6hP3m1MTLaDRaf6KjDz9Y2qpvhvhlmue
bub6zs7DMVwLELtHWTIrmgxT9aMVEvuTkgw6+gr1zKNsDtUzwpfycSDy96uxZvA4s2vER2pHcduE
d+ghH3Jx1ZTD3K51uGNQPFEReLD1PoQx3rT/9flDZ3BudaP+r1Tl/1li/v9hzr2QBf7vObf7lsXz
2wcgBP/8f+fbFhkyoRcKNEAbaByTQv53vu0s/UmScHheuIC8T7ht/iWsU+C+Ae0mEaat/d9ACON/
0etEkYjeJbEIwrz/IOFe0td3vUm0QPgLyPnVJYN3gFd/zCmRyAkXmmbrd1K0syOC0qLZh/UlVspp
5/zvMLRbHTqqdFVPVYeQmENtZp5av5ekq7KDLjm9BtpvbYyOmZ5eEpRZEuFPk0KfAPDSQuZyToC8
KVNSAnVufbuxbvCaMlESFz9iCYa9RW7r8Rivx1SuXX1SVo0dHZNB+qkEOR3N+FDN0W5s7nUzAtUX
tq+y4zx2rfT0bn+cyebP/Yro7/PJ2RoWorIfv7sEOMbKrLH1Q1XP/Sqf2nUc44ejQWhOcfzdQgZt
wWUWA0HSP2X5LquxNKMxToIPBh/k4+Byj8tOGlQtfdcYaY6AhZeev57fJ2LQ3xVHdB7bKTYXJZSP
YyhCC8DIMMHAAf0BsdYDsGm7FSDXVZJJD5FSP9aKujVoFSHWjTmRVC0mguNRT5xrWR13AAxb2J6Z
uqJf27sShYqvf8dPipN/vwN8eAiWAJsh4338HcGXlXNKg8fH+pNkpAYVjVP2kKDV0CfqXtLLHzoq
nXZVh96cjIcwIrrR6sWvKd+iiWR4stQ/R039UxTFwxwW27Ik+bfkQF1//aueHlNDluHkLfsZRxBE
N05WDC2XWI+0pPVz2b7qp3YbG6mvlOYFHbfPdJJlHPigi5wy9NNTuwuT5sSUFFHrN07zFoKQOrRp
HK9LjTaGQTODBzsJV/FE33OOw9Stk+b+65maC17n/eFdpkrtEfol+xPho+Xn7wD/Rr64PaTk/anu
pNd41og1IPXh1RbTtMECrZH2IUCs73FFAwGGtvIcpgbF8qy3r2UjRY/EzLP4DYBCCtvMKm3PyLVx
N0+m2CoGfxUNRan9CXTrENTOTVVb+cEoLMdX0gGRorlaLS6nckxziDBf8ZXevO0rqfcBvssrEVq3
Q1puRrRqvpVlR8cxCa9hL2hbfo1rCc+49ZSCiwiUMXyEEK57o51EYKx6Eq+gvLUr1VrrcSK7Rpok
nmgsYjU5uhaplJHnlzsk5RVXqLILwS/0oi6VvmPZl27gUBYE1OOrnlehq5i0mgJZWpvDVlOFutaG
jkDFiS5svL/ekqfLYSzO3SgXLjL3JzuvzHsi8rxt/KwOorWaRHjNJSLyODr31E49aAT3pG2xX482
oBPUGnrfKhp9F9Wa/NbHxlPfa+JW9Bpm2+xsT59zi1AOCgLW0dgsDeGhHQw3bEIuZKYsfR8bflg1
IbrRtRL+DBOy8Djptzwixiqk2eqGsv3n62137oChOaspus4GRCXr466bQnk0CAgb7mPElrIw7g7h
TErWZ2//eCBIYaBiIHgTnWsnd45Z24PVOHjkNBoep4ZxMCN0cUgJvx5mebc/LRsRApL6/Aek48f5
CARNGqC+jV/JWbotapCInj1m0uT2Mm8Nbb9uPbTZc8J2uzD0uU+5TBFgJfB6bpGPQ8tU1JSqY4Zt
XKZvdWsfInNUnoMZhsjXkzyNKlipRdlmgZByKX4aKZhbg5olvfu5sI5Gv3S1M/0hJJrRZ/0YB9Xv
r8c781GB/S0AQBXaManAx5kp0hAUIpUbX+5ifd1q1l5BiDU2zG4VVMpBTxW8dC4ZB575nAy68ELx
QVxW8+OgEhijbIwhhuXQZrBXSq51EU2uCh7swuc8d/sDVGPhltYLlYuTN9tAhM+p05qSq1W9hVP6
olli9mk2eINDS9QQI+Tc7k8ttwCF8vTX11/3zGpCj4HkQJSMudWp6IQDP7wLggKlxlkdNupcPMVN
tiqnKnPNTHmslOIiK3WZ0MkpgbgBYs9c9BxM43RBlbqZx0aqfZWWynfUWT21andR7HD7Ttk91YcI
soZZ7UzMttZQPJJnu63WojPxAjfFvIP5bF7A9p5fBfS/0JhYuMqnC272UmUXYcQqBPKmA6CAd8r0
Ujm/mhGdWmseJTK6/oiuegvcym4vREVnlwEi56I8Af/x1OXACrTEaIRT+4ZI7jtH+EE+XatmcTOp
4WuSTeHq62U/twZoutpEHFwWoIk+7u/JlEIZMmbtZ7OzV+vye538Uxc37gnzr0zUIpxJH/PkDQvN
pEfITtR+2ET6BgPYwlMlHKeEMv0I5fAK8fmv5/TJwe1kxFPx3dCJirEBi+OHZUXlGrzTbdVUCZDP
4aXFRR6wpFUksKgQTqO4vTUI5XozfR5a9Qa229ZJjNEPrPZlyNVDWEs5/7w2bhMrfvv6Nz13u+gK
UjyoAC5J4EkegktvIRdDX/uplDxZ2XgQWn1jJNHd/2wY9eMipz1VObMfat9sa3kldbAQszFdBTII
tq9HOhM+gun/z4ROthOtYiemoFT78Tz/irVhDUjoFpTSEw2AS6t8yiFYVvnvA4StkgOQ+OSlExYy
GnrW1n6ilTDO9OsUQRUo7cpNaxsH2c52UpptqamXvmVcog6fOzcoq2EJjpsxwgsnExVjHAu5Yovl
KprBhWkPr20+Vj++/pyXRll+/i4aR/JsVKGm1v5kDx61gjVKYf8i6WAiABEAR6Oge9rXLsxeHefK
quBLjIovFdTA5uke/ui8Gy3uoQArINlsFeyVMm0XKPrj13NUTnv8yzry5iEkihImMeBJypGMUzCq
Y86nrBS6otl3KUpDz0yBCIX5t7FOn/Uq/tOpGbiiVMndvMxXX/8KzplzSBUAkSpQGWSjpypzAIx0
M62Kyi+NJvDnJnuLZ+V+KEbLbQBru0M0ge2ysrtaNNoekqDwu0FdR7FurUdSxhV1jfQOPGvkK3Wx
D1szASgyZBhO2CutMsdVPabpLtMn+kJR5TXlfOOgZ7QAzR/aJmqvlFA8TQvauRiNq3F0Ur/rWsAW
qKj5lkYHR9EGedUJaZfVxfwD5DXpVYhmUCG1hZuzYqY0TytTUqDAqAHc4ioFk6ulDyIC9ovo+LFq
rF0SldGe+qhYobRJZ1jkhyIE863LKW3QGdxiFz6OQzZ4Vartx2a8Du1Y82kQ1+C07MTLZ2iluZTK
KzoALfZeVDiTKM42AMseQG+hDy6F5i6YtdtoBBjWQlpbR6konpXZUV25DK7qvBF+O9PDbG37eiiN
DGqMZHom6quuqihoarWdsk8bW1pKMH9yw3qN2/RGK6ZdLCXZKmwd4SrYYVz1iiLtylC/8AifiTTR
emMnQNtFKk0+uS9xCamDttYqv+nHw1CKZ2ec75U2OVpR8IBmdrYy+PYXrs4zLz98IgVtFMCSi0vc
x7MeJAWqlPJU+Z0oEm8Wc+hGYXQnt/ExdJJ7/q1/MSAJF2Rogo0liP84IELvo5RENdjbHqxnldkg
7CN5HSjpHvEMmENdceG7fir5cNSheqDKgSCQA7TkZEi9ibIJzHFJkAk9oDamdE1hKHkoC6tz4bC/
9DU/NAfEbCrHuMvz/K0qu2t+teIQQmFEqDbKdgoUgBXWT9Ot0RXFqy7h1dov7O3EzoCLfn03nLue
4L1xN3E1Lqitk80w2Xk6OU5Y+bTZrm2r2oOv6fZzHt3aGo6ajW1JLgqjgDRq9c8g2Q96Iy4pep65
n1B9JULASIBr8q+axLt3QBdItHS9VfLa5J6RdYA3EMWJAFlcmO2yyU5CchRalkt4YeRTMv64J7QW
yrEox9JX0/ynmRgbcuQLEfYS7n0agoo6RtY6ZMLTCJdqRd0nzVD6qVCfWrAaXlQUT1kZbanLwI0h
+jFD7c5qUS/6einPHWvENogZgLh9RnAVKVZO2iijl9DG+9Q23rAXfTTa/DhFxdEojckrkuGCMfOy
oz/NFvYTlirIQn2SM0/txp7lTmG22Cd4UzA/1EaOvyZYVz0QFwY792lpJFAvXbodn8oO/QQ4YLSd
ys8M8yglPY6X6LZhiHZVWeWVpFsPWm0+JJF8QVHt3Iele4HSP1abBEQnu8YQZlRK4PP9AfVfpQUe
DiQ1K+N+VdXK2pgAAEEY+P71av7NSE8+LUVKfHegj1Eik5dD8+5QQNLJkQGOGHV20p0utdeKQrqm
t8arlo6hCygcX6Uxf43NDkh8u8KB5EqZTHrqdH29lH7gmqJqvgnFhAhrA/LP7ZD6WWMQtQqb5Jeu
V9QCpXaNMkzrFaZmeErbPIApenXS7tmqZm1Vzco3Le0hcCrOzWylkt9KMArsMnqpNBWphaQNqTXa
VxRQBvC9abRKnDRaN20NaRHKxgbFARrTcf3w9edRl3vp0+ehlEYS6WhIz53cW0amo5Y7BqWPbDYR
nCXpEJRIwKp2ARWWxl6fMIirAnk/LSFJJKn1z2wqNmmbzQ9ypK+6PmrXVpnvjLlM1opV6nwMeplJ
rD+bdpKvEjxwNqUZXSphnXkJEXiFqod6k67Rsvq4sF1oxAgzV7wSJljKkd/H7Qv6r6Idw2ubRjXg
Dtu+cHbOJI0KfQh6Jg6SHSiBneRiWTYaajMbpQ9wrNv042h5akYFouJdpgRSyZt4znMPTlqwwS1a
AddDZpEkhQx7T/tm2MbrKLonsJ7CBUd5l1Smvsdosl7LpSNdeEnPvEpLkLCQZehVOZ+Up6q2C2ur
1wtfdhaDv+QR0kvnxmUJOkcOx+WP+TUBsilZNdDXqvOtUMUlL/jPFw76c8Qqi6IK7dDT3GFM6grW
vyhwAU+vskm+AeKBMOm07iJlVUygIWLiZhv0+9eb+3OVBmELmONg6ijR8IYsN9K7sw9mKTbQSyn9
DI0VV1Icv4pmqNYd8IHwtQmiB3apC470AAby67E/vcUnQ5+UM+o2RkRHzngiu2mbBiPiYvQPquHC
Cl8Y5rQkDukii6w65RA4wwHaF1XP1lfLS/WmTw/+MhvMGyzuUe4J8yTqDGVwe1rChxSj3uwCsy4R
n7wosHd+veDLLy1zoOGn6m/qbPeoAiYlfYp0o3b6Q2TqN2YcvQ6Oc+xBmrg0ta7qpt6qvb3+esHO
D86Dj9EVmPtPrvVVNnRkICGDV9K+6LW7Pkh+T2kHErh6qbt6FyZR5tnNI3Iuuwtjf0pul+/7buyT
iDeRpDiKQsYOUQAwnGzdmEsnk0xzMlfFMDzWevJjtKXHsa2ugfleOCifrtJlePBD9C2psNKO+HhO
wmJRDkqdwh/s12jCjTYPr0R9q2bJ1oJP+PVkP8U6J4Od1ERmKZTI2jENz4vGG2wVg8V+JQyVRssl
ffNLQ51s2wASnUM+WvitXECbQtSK208Z7lWq5f9mUjCEeRZQcT11K0YlrKpNhQPSdxaAYtOEKShP
I/nzPN1A5hj+zUek1UxhCdkYFCA+rlhOR9IAIlD4k4M6XKym6HINWYXOEzIS/ahlF3bo2S/5bryT
HWJBdu4hChR+HFZHSxGHFhHQGty+rHbbf/EpF59EKCaL99XJoiUT1eEMO+KFHQet28Z9sS29JssF
4eGlZvqnmHTZjPQVKF7D+0e87uN3RMKmCLByYl6T3tLNxTyoMW96B5ndet4lmGKkkvbt6wmCEOJv
/RB00e0DZUMgQeii/MUNvX+X2m7mnkkJukxV+hnHcnCvJ7m54Qnz8ONZt0KO7qZqRMxLm/B6TGgD
UhhbpWqM9csoP6RS/ccugWLEtjr4lp00u66nCpXV1UOKSN/GmpvtpLZXdakdklG9mwrUZZPYHHdQ
2IaNiA0J/Gkt3H4YZfQCHckL1OobVRxMNMrQ8TvqsxjJFPpVAKh5gbz09Oy7tMQlOmBh6O46jVtp
aey3Q27/KQc53DZZZFyXQ7wdCuk49Fp+lTLSqjRnBzSsvFd6zYavqV0FIu02Q+v0Rwj8azE46XZo
FNXHLKpA2mT+DXVOv6kDHZZ+I1Yj3cPaaMJFeWzwbV36ht1udt0qyk8jM8eHjnTOKx30B1Stmrdj
2MAsmBBmMCssCyD9oFc7IM8tSZD31Tq56udxW1ZZ5jo5fA4r6+u7KNFtvy+s4FbHW8sH1pW5COBF
nm4Q5ptKtwojAwhfID9Xbf8okBRxtUK9tQJll8KbqWhGqcYGcpNJg1y1nmFQZF5s4EqSW1pHWUya
DlMqowaTzsFdFBiDV8RJs6ftans19sD7qJFN11hKbCJK0zdp1uq9qU7VjdwQK/VdAP8nbNbwQIy1
GarJtQ0T1pPBJDZyZKx1s5N3ogivFQSqt0aeiV2sK8MaDviDNoUvcIUTNxEPsaKJfaxYoDKrBsk1
O/1V6Fl1M8wNdFsbeKyJ7hzFLdfR587HEjVZC6jrgi71Wgfhw6WdTvAcZXvrKBraaYmyHSrbQ1DZ
gYk+achQJMaKBiR0ILO4pSzG2okA3H48womf+9L4gUgDZfgxTPor0CQjytRasMmShTiUqKVY5020
F2gbflNAZaB2XoMOtXLVV+CdrKxZL/d6347bnOJXiAhbs07C8gfY0gxyCJYSwhbiDjJPQDqj9TuM
kg4VPKnvQgqNPdLl0CBAgkoQYxPLbSFmSJMeXJu2pAMZ1sVPA3lmv+DDt2tYu0LbDIUp19thVKSD
qddpQ5G1AbyrBJPrqBFw5zDaICDS3iGCoPrWPKTcJkDL4QCPHlXPwjXmqrrKqSPuJBmJhLZN/KSE
a+qo5ZMld1slF+WL0ZvwJxLjnsQvfaIZJ6vuAGRvVw9m9xJpVQ6flUovjIRWvBlRpOpYuYuh3jtq
DSBYwn4IlZL+MZ6UrUWG7arI7wPMXVdg6XMNf9As6sz9qBrPVjQqV7CsAVJVmeUKPHNhmaqNJ0Jp
0zesyaz1pHR12zcrpSfFcMsJrlcxO4OP9rjElQKS9loNw5cOEYx10PEg5JqRaCu1CefbDtULzQ9t
ULU6cfqNlbcBd0bTp26lTC0c6HxWN5DJqNPZKJx7ldqCqQnDGiNbq4dBUzWjJa+tpKxuJakYDlbu
DPtW4cxslKQv1hBs2od4kpSdDsMQncZcj3+NZXBrRTbcmKE11+Wgx94gB/IdjhCmttAjIg8eSnEd
JGI3iPZGi0Lhwbj7bfTSaHhVFIfrqnbmxpNigyJakAXmTmlRgPfLtBE3RmHcp1rutR0pH8So7ipN
I+HmVaCvamn05BTaR58cwZ7BGMPFB/2Mqkl+N7gfu5YjXRlZdmOH8taKxV6fK6xzY8wyLSuKvL5R
vkvzTB1Bppnf2wmlzyzbTwA2fHStr2wzu5tlzPbsuCnWM1yWFQHzDxroWO8VZrdJZeW7hX78uual
9qZQO9otcTP0ZKiGUXekyPQ7t9kXYzuJFXqeOyWCh8KT86Rm/LHTWX8YCNFAsFfohyBrEH8ren0l
tO/Q+oDWNf331sy/RzJJ5GBLZHVydS+c7iG1tYOUIwGZdiUKNtZaSDoonfp+6PRX3QJZIkyxDuaJ
Lmq8DfkyyuTcSV3AEXty+gamiimvM7hLtg1jwAz3ll1gZu0IHMUonqymmsqf2SBcVRhe0OVviGvs
decpKh2vrpxvRRFvKM7usJn6EyShn+TtIcyiq8jo16Pdv8lZ8W0Q+ioSitjPqbpU9wg7TVBOifZg
KdKVGY+eQhY1xYZPtfdGC5+Vscs45tH3oTIPWmqpHhuz9kRaHFVt3jomdwE6EMW9pHDS0zl/0obJ
FZPtK0Z5S3PTM4fOoGEj/cKwY+B2DW90JV/psfIs6e2dno7ljnvG7W37J2fqZzogqYCYYzcqxatD
hSqM8iu5aWw/dO5N7IUlZbRf8jI9dLl5aDoFy6uB7SgaaTtl+r4LDGUL0dMbtaA8JmGUrWrdGFeW
3HipMeCOSChROF2y0mE3eLo9o3nU3qfF+IZ1w7CvaTZ3+6wVoTn6kTnE7Y8pGof4zsj1oinvghJC
+xpQn4kqcTrvKbn9+TpAOhNsEo6hEQUBWsYF9SS4jZIYBYySYHpo+33oGH4eSQChmo1cXxImO5f1
LaEfrxXsEajRJ3m6XkLU6yzGsvKSGzvYmNOLWjzpuEp4WtFSdtZ0SBhQNO1LnZUzuTtQPUzQ0HxY
1PeWn7+rTuhyVIPlJNsVhrmzlQGuTX9AFmX19ddcZnASbL6f4SnUq8yboIg7hpmy6SqMKYSiMMST
UO2wmnLnmYuyj6z9oNv/PGf4MPDJMrbSKDW5iEpfC5xHmJcbo0BfpoZxPHb/VDZ+scqlhglmnLAa
sPbHTznOBoTRgvxZKqYl4LkjdPUwBb2gc30mT8aRFy0ycFdsl9NacqiWijnTHPV70bum813NBLVz
bYsTzDqVrEs99zNVAbRAAX0sYC+Y+yeZsk5QKHfBkuT1sVdOqrRqg+i1q5EKCaudpOfXdVTHbpgx
5856yIbmQhPm3A59/wucpGK9XulCHqkL1DHw/Mzc6iCZMlvcf71Dl7/m0w416PQAbQFk9Lcf+O4g
ZLU5c/GShBHRR3tq+DUCZ/2lFPbcUV/4HRpkCsQRDP1kPwZItfUSZtR+ojbX1qJQhY50aT+r4nZS
5Vsw/k+hLra9Ha+/nt/ZkUGuL8QS6qBM8+P2lM3eUhH+4aTjjWPKwz4vB2nb2Onr3FQUtTgnbjCh
7FhHe9O6BBk8s4oMSi/V1uGjYOTzcfQ0ytKhzEvO4QxZCoGcdJNYJszaXrlkzXMmsYUNs1SQkGGg
E3pym04VnLKxWZTbhtm4qgxc2PJcHSiHi3ibGsCK5nYeEa3uzAuNjDN76N3ImBB8nGQlFbwlFpO0
Wnu39LMCW/e/XsYzz9JSlWAZHUymIAt9HCKczTqbYy5SY0LDydza2o1GvoAaxIWBzlwzYGwAmKBh
ib3XKS0jR5o7CgRvkp02P9T6vpnS36Vkr+s2vLJa88I1fW57QDShrgtvYeHpfpzWLNljkxI++zRx
vKYzN02puuF46eudWaAlAcRQydJxMzjV6GjibJ7UiLuTJvnPZgHLoVn19QKdHYIiNeVj+EK8CB9n
AklvliuZIcZ4Oph5XrtqZz/+z8ZYNsm7uyrErNOMHF6aJDc8GmFul17ymTmzII4KWJryF/+L6+nH
IcBhCIQVCKw7R36yy/j3UOnbSJ4uNdDOj7Mw1MhEQbGefK5htPNRNhmnsOanIU9eB62IXADG668/
2aVxTj6ZpYdDbVS8IoBHJCQThpWw7Ue8jS9Qys4v/3/msxyrd0sjIYsFFI35QDq7w8HnTsqjS8Xr
s2OgzPOX4eMYp+jyfkJ3zwmWQMMK1j3SVXVzKSQ9PwS9MiqEFpfNyatf2ZONABvTgEe9TxAqHAZ9
+/WKnLnJqCUCM4D4ZTCXk8tSHhxAeg6BRTlnf/SgP0x59Fq3+fXsXGown50NItI6dkIakkXLz98t
itIg/8fyo85AoImLLlMa/jF6Apkd8BoaBgoglKxTzyjFQRNsSM3CBxlz40hl7Q4IOOp17MnJJVXn
c/NZkgVIXogpYfL5cT6m6DLDKWXG6uS7ub0Pg0s3zLnjosMkQNBowZZ9iteVpjRDY2Bxpvx6SRvL
IKWGGF9AY5wbBlAEpi0WAmHaKRojA9JghwGPjIYxs16O1CCBU1429DrzmAG7BfGBjC8UytPnpS5G
rrKCcVokIZzI3iKGgC/BQ5mh5RGYR62SdoHM0G1N5cB8U2Jjj3rgXadYV3P7ImfSqrsECv5ronUS
cfKGW6SYNBnQJT65KvBpmO0gY1dS+r4t0fNQ8VlWLLeq6pVVGRspAajlWCuUF3cGRSQlVH1kSVLU
XApTQWmv8NJfOfL2jjG7ep27s+r4aVmtyLb2hdAfinJeS9biEdS7inYzGMaFV/vsZ303g5NgZLEm
tFtUP/2sQyKpfu101U/k8qCi0q+rjf/1hXF2NAPEF7xDNs1pqhoiLhBbFScsbuKVPN9K04RrSO2O
5Z/YudRLO7czCX/+z2An70U+wnKzYwbDKcvlkXKj3nIt8/u/mRI2Qku0CtjwJOwporRr7ZEPOCKO
wilGNTLyQ+DheMyWyJ58Pdr5Of1ntJNrYxiodFclo81oV1ra5BvSU6ReiIHPDwLcQV1AZLBlP95N
wWDVWV6B9rClaS0VdzKKrGlTX5jKuceDNOL/jLLslXc3ejbMcmuZKlkpcpKyczV3IwqF41rR/4fT
OdniFeDZYdIYaNDKlZ3/ytRnNHm9rxfm7M4G0IOXFGUgguCPs+EBtoe8V5bgpPUl8Ucza7+UrBVF
Nk+qnQsp/dlv95/RTikntPjjvhWMFurtegyd1QxtcqIHHvX/GKPJo4g8j6WApiCtPt0MZi1XmmxO
bAZZRZ5NbHLbuvDtzu63d0Oc7AR0UJH+k0Z2At5A1LLtsl9F2r/ab/BaiYh5ccHff1whukhIKPVs
AzEdjEiG4FD+b/bOZLttJUvXr1Ir5/BC3wzuoACQIimJsqzGzQRLtiW0gT7QPU7dcT5Fvtj9QPuc
tGQfu5yjqrtykGettE2FSAYidvPv79/UKjWXXw3x/fDL4dYFqcp/vtNFxubslDYWb2c9jb7JAQ+q
9QEUVt8Utz/fdN+vxKA4Ri9ELJQ7vqv8gZzz1Axc6Vlp2VvDaPZdR1+mkVcZ1YCfL7V+Os9vOpYC
no+iGrQ+R93zT2/QawBETIadRYqzdZv5HpXAWaIlRwUivTAuaBLjPPuLRb/fGCxKaRMjb/SsSEqe
L5ovXgG2fCGEyZeN6rz1quIouvEX2+/7R5dVLO4jm5b2OpX4fBVPk0ibBd/XmC0bxj1oO4pNrr5N
B51Sh/2L7+yH72klO7IHVfbiiw+yYfbKihuep17JQ40hkEKhSzlOm59/Xz9cBtvPVbK2ih9eHHqj
WSnAiSUnRDQEow5CUpSBwqz6z5dZf8zLbYEhFoOLlGlQI7z47HKsT7wIR2C6HH0QpbqvYKPO+MIA
wVYdYDM1v59tMntlAplYXSgRJb5YkaZukSfZLAhrdYBbCiBE3W9k+YsTdv0xL94YQFKuJ4tZJVRk
6+f7ze2kLih809wVZ3Gn5nbo1mp/62Z29iuV+A++J415MjiriO1t1PbP14nLoUh7PGbPRGXemFYd
aqP1momaX1Rgf/R2UIkwC0HVBH3Ki8NPW0A/Fo4hUJDmbeBaaCRTxfrFRfuDBwnbKQA2yFrRg7+U
SfZA6uupX8SZ7s0bS68uhOpdDDOMdBgsmAR+/Pne+9VyL94ThYwxog0uzrCD31KLvXJ13V9TAK9J
Q7zC3v8LywFwgd9DKwnNzfNvqkwqVR/sgeXAh0LYOYus5SwpDb9IXT+j1frz5X5w4FLK5mi3mYxA
5fNiY8xel4ytKsTZiAv3pEGsW5oN8j6468cUN0U5Ozsl/pVv8g9ulGervjidpF3ny1yVcOGNMahT
bD2GaTN3wLuE/eWE+i1w1F+BmP8FpvOP4dD/A+lSbB1Gajw+2b9mTP3nR/kfl7J7+JYy9c/XfWFN
WdYrlZkmRHsYIa1zCTzzX1BT69+cpoeck9Mbur4/2c46PClGNtDeuqsV7IlP9RU1tf7VKpfDXYmK
gUb183dYUy8sZ5kKwf2NSMExGfQmCnpZfFbkUuFpkSA06+MDrhfehjg/xGhhIfHTmdNI0CSMVnKz
KqSUBWAL0i+IeBYIPLxEtrgKzEiw7D3FWIjDllt9ecB+a//993DhV/VjedO3j489foT/C5jhX3cK
J8Zf77Cz9qH8/Iix2+vHRj6WD/9xK9fz9/FkX3jyKPyyTfkhf243A5tcMFYM1WNv5BIK/LndNKIM
ohkiXq6xVWn5FSWu26/IicmH2PBUolDv/0k2W//KoCmBQBpkLIWw37J4ex6HrLttBZmTolg60DWG
554fzpouKDlayEtQQAW5RIM5Vsm7zMg/Cgldwau0icD4FzHCyY/4n0HCl1VJURm9oCEBJuTFqvxB
as9ZYoUwUHBQhvnmJ0ZxyOZU0AdPj3NbCQo9BkX+4nVsJQ4kDZGe521yl5WeDJE8LAH8ya8Tpb+1
tf+3bVp97U/89X69+cff2/TZeXh6wZe9aeqv1riGs5BDh779KpT9sjcNC3svomCCKzYvoHuu2a97
03BeGTjhUBtHO7t6vBGafT0KDX4eJyBxmblK4/jBv3UUEmex/b7ZKHAkYa8R39HyJ3wwT9NA30ST
nWSEJOsVHfMWRcAXM/LF7xPcch7LYh4ZwzaEjkot7XTxoAmwlgEuHXJruHFWbQuLNj1+3f2Y402T
V1iO9LRcSFUmyWYnc8EILOYXOIcrRZLuJLX7yZ1yfGnoyOGk7UvZu8rBW43qsyCxhtTaG2oU3dE0
zL1wGlqVcJ1SZt22fmonTuJXUrUnEXp9ozXpmsA25SdSMd21/RqInie2Wu8xDnvUhGPKm9TpJ7Dg
7mqKuNF720YHGPdVLJ4MhLeDQUjm5ZtGGj1Sy8KR3ZspatBDCR4eboi2ZSIfyVg+WU+GJgdmg3WE
yOB8valVX7uKFn3MVo5N4zPeZ5iTLyeyzXvKVLLc2+WE0G/unSX1tSzS9KDwhhZEpiLdJXKZH5+z
D3E8zbdFZndXjTR9E/FxoI9TvHNKLfnUKfZ9hQVQHw/+EE/WhV70ZzM+2dlkgLVKrhvY4jiV4uGF
K1tT+WWDA83ce+DAs+pS0cV4tyQdAGu3ay8oY2PmUSW5Lzzlgl/rbZSbfKZp3UBYMw9DFp/Hff8w
jce5jlcHmnOiqzBnwipQ3Yix8zpL/NZMnDd2b12AAgvI/y9M5BlLb+6cKt82nW0ES17fI2i9rPmE
dRRzOH0x33q1zBishPMM/NkZk+sxLrNtXOA15Ve9PExTd1wiFMadA+s4sqTcmNOcYwNWTUc7scyj
HLBt7aUHEH6InHmXQFsHecdsl4zv7SQxoOEp+TXteMMfZiweYy/axYCpz8Q0xwjkXD5a07yDVVwH
Q0ZXQOhJdDbU+EjBYj0UWdbywk6/zKfC9nZpZGCGFZc3lDrQe4r7Ou/xXQOfyjw+yPnAllPdBO5S
J3dDq1cH2249X8P7KPGbODlXvUfbcTGmxJ1UYHmzFPDx2wuGBwGYO9gyK/pmjA6VOx/jkiFjAHeG
eYs4HT+hWo2R3WnjgCceG8F3RQ1tr32TmkvLvGRUbod2OqYQ2XEIAMiTLdVxMFQEkT2uEJkXVG1S
7Sx7fjM0FTrZtA/HpS/PgD/caQW1sljB1BbF9Gt0d7VfCc0MNJjFeFnjD6ZYRruHYofOrxEzw2M0
o/nD+ZAUcjmPuDi2neQ/TudYkV/Z9mupRJmyVxsNPEFUYqAbZwgN0/qjBkxYL5v0YzvlZk1/JPvs
1DKvg95cMNLBVK0f6wk5tmMcUi9Pzx27Ni9tqCKQxKddHRkNKnbZdIGbLzrC1sis/aUe221XonNd
BPp/3IV9O1Oiy06aXqCL2Qp5V95rsKLmgJxcA5RkdqsfQ/F5NDDQqXuhHQkainJHOWJG0g9iLyvK
KQ3mhFc3ZY3T1QjYblSUWD84sd7HZ4udANLFTA/D636f4e+2oWynxVud6VYjxP3wbBaDxcNWSrzv
pKuDnF6Qiw8+4ys4VoxGlokr0ShPmiKvuqR+Qu2od9gRQRp+PVf9bTcNbpgk023u1PhJycXHC+NO
bSrmsjhrQQtGh7g131HIK5SPwmhQZtuu37rVHnT2yLiEKlTEnKXxqfO4+dUR11dUavgNudoxrTgK
89QrBj+qlNfARQ9tWh/TsjPPOc9XlbR5VQwZ/8hVMJ6dvbVW0pu+ovJtxrbkJjC0pzKrvNAu0NYZ
Q/PYjiJ6ahPnQ+Ep8P88ZOxGTr9Ird3tPEVvI/yNtFxV9lMvlju91LHwirxmj6TzWNG+XeHkZmUE
YAXyB4jc5VVcjnGIGSW5slnu8jJ7bSjDcc5jOtEVrObt4CjaVpGMLOgSsmIPIsOvUyv2aZ9mwDrb
EEeGcy1bLjtzMDY8T/yVPalvtYaWqUkCq1xrcWOdAwwtOGpi3nlW3Th9FDKlzv/pkPJYmCQwUiHd
BER7p54ZZm0dcy7LfR31aJHtxB13NehJ3x6Vp8lqAs4cC/kPF0ZcdTDTZ+cmMpL3VjS+c6zKuZi9
+75sdpULsHvApLEruoslwusgW/Yge+Q7kUUq+mm5L9sLC+yMV/lD0VzluDNycnSgRyz2ftXcx7hF
nsfR5Aaa7XqbRK/Ppy6fwNt/4qTDEjeJrcsJ7cUbYzLjz8bAiH+xgUbBJ6h0Xf465XCY8+IaoyTf
0qazng4sreAkVOvmKl2IUgthqx+srnkze+UFho1vbPeh7q3hIlazcOraXbtEV03TgduW3U6ZRRSs
1jBbDPWqj14sr2rHOoyJdilgmMxZcZ3re1WZtlOBfUV00OIe+W5JHFCFiTpeKlC/8VyTWE8qd/Ns
He1auWp60PNx2e6FHj9y+KLldiIbbJaVXKVYUW5bjxkR5anWriXoI4fZCIKDt4O3KD4VsRoHNG/j
1bmH/hzfU4wS03Bs8k8152RV3+oGOM8MqI3pI16XDBDh3XFFbLBV8dAC1I/PZzCZBBZlfAv5lMdM
4yjqGQqIgw6jAgXXB7s/tnCulfZtI/epjoUkV7XXRWG8PLq2ErR1EdiOEsqpYfpj3IlSHu2Fw+fD
0uFHwIniQJIZcJ9x3CPj65c8sq+JJ4NCEPK07q5ZoFzIkWuAwzjNwryrGaJkSECfdr0Gy8r5VLTW
FXgaYOHVJm/cQMBkc7ya+OK9pVwIw1wCjTEIQgLJdJJ3KeR6Kr7NCye0hRYW3kY3P7cUkXxdT19L
TNCcND5MVZ0F7WJv2sgIgJVuXKW58Ioaf754HAYuba9CIFAFJq6HOk5oiU78MXlXtRsFXS520n7d
dEkGVbPC2i/J9MuyghDQjB57RdXr65UAQGeaqDkYob0FdgaKnoa+sVOx/sQ13UJ+NA3GWbLanNbs
lmL+VFfxcBhlkYcONHZ6EFcjsn/fbrSo58uuuYZhZl4vjaLvLXMsD5ViIcafiUtduR2brrusGDA6
52J6180mlhR15aC6d/DGhZ6ettd4dbwRLRMWWbUbhNaEslmudBc4UTuc6/2mNdw51HHBQOsOOMFX
q/yNZYj6fjKw+7BjvoHcGWqPqR0RVuaTM+evPW/ax7zEH00vHAUWEUQiwWxZklmyOQ2SWYOA0J63
SAz8sZ4vXDW5aYxCDS3uO56/fVGcVX3GoBUeKhv+F2Bb9M4sR6aIxo7dbUageFqbsCdTJzNw9eQh
0e2942RvV9dYnxmfm2jG0y71zgxEtbPT7Rn9utVZucQwaZ1NQDjq3pvwKjyY/bT8j2Z/3ejrjjeK
sJbGNi2dgLs4FLi1jtV8oaUqttwxHwy86GyfOAoWfgP2p+4uTat5u8Q9IJ3GZ9yAATk2azrtClsN
k0Lt/YkQbxQlpRexrRX1nZESa05aGM31jTCrI0SsEW8P465T27frq+y2uFen/CbNlA+elV86Q89Q
gvrUK8MdrMDMbwkJoBAMQd/gXNcTSV0tY3lTz9G2KbKtmJpLtdAOiiEODuQCVO+xr076jWZ2d5Na
hkb1saN7FDsmH0fGUAKKYNxZPmjd9N6T43tI3pexVDf2QnU1nbytosdnZVrfMZFzNKW1k1VsbzPp
CZKR0trEvWrcjQ65tG0r0QY2wsxrmUq0VAayBjUNKCgVex2Op5OQcCsSyUFc23MoYgY3ssVlqCre
khSkQTNNZ6CkP+Df1J4n+tTsolYLayJ6qsybYl6ZVc2mNwrMow5eabynZc14Ys2YRbwREUoDCBX8
sjrzNhhbZJV7iEv8cwRcad+bdpYkncqS9wumXT6WM90OZ/EH2jjhpKd+lcwhdntXGQMeZmSHSfeU
9OahcqqQJvKD0ym3XuTcxsVwZleaX4oCu117+mjl55GiQyOpMWbXtSQsE+/KzoYpFJ4IqbmdZx4D
UYtlHZQxz85tPER8ug07WB6cQlhrLTvow3rjG9Y7dVTPvHre6LrYOmPtHBK6vo4zv0mdlPkl87gk
DD21ZA9EKpwy6EmrD0WOjRM3+6hmm3WIyBkG2gzFRY09SLJcVWrtO+Y7MOUbo3+KK2Ujl/I6neHM
1RK7wZbgrw8nPiOzvFKFxHu2r0KLyDgaiapiNFK6vbOsYcfk4DbHdlPJ+1AV2QcggJeKjS1Jf+WU
E7ybBB8lkpX4YSSeDKcZmyfsHvNkCLN+vK8GowmSgttjyZX8tp5d7gejxbeqi49ZxxBglCpPtjFt
dLdlRBFj56iL53NbmxjgLCCz4Zs1N8WnPPZMeRE5FmGeiq9YdBYxXkk2ZLjZW0fmDgehORGLUwiN
PhVJil0QDTl6Y4wZYd2GF5RnrrA1sp5FzOqj02X6J23s4zdtUpq8cS21H5K6FR88tRNmYBS9eGIG
g2O9yTKuF6bw5htzpq0DXXmem8tk9LK90de4iCvxjFvZ4FlNx8mvZAqpTa5dDeRwij9bWmcHGSKt
KiDKah9UckSivMQtjMCJYiz28ijCJLoqhnlNteJ45M4S2Fa7lSApYaLgYFjzYGPwItExeYUO/s3N
OuzIRAPUDWmKdCCR4J3m2K2KyolhN4jSiXa07al6ayyzcSl10EBG48VQpkGdx6vBKrXgCVFQu2km
QG4tQXJoJGaPsYgAm+mnsqhy/gViAb9mIGVTMhhan5d8uERXAyU6EK6WfRd3GJcHHPvx0UoHvM2k
oRECjtbcvjMFXY5A4JubhMx0dvY2H9L4YnHHCbQvo2FHfrHxNlZkfTHqCoOpWbM4N8Jx2DTpUOa3
2VTntzmA6rsFJ/UnxdLGOlzU1itI7socuaCmMmVedGtmgUsV16tVWBnOymZBAKdXJi2dxYyjJWwa
p8E5a7CExOmqJSAxB9JNEuXWfhMVtUXTccF8VMxDxvhYjar2Ius8HHj6iZoopn3l2PLQLSLfYNqE
0Zhlp9aIzMkwmECuC55+KZ0rt8FZ1Gd6W54TWbp6sGiOrIJ84rIMTJd5L87xEefPONWyG63HI5GQ
YFWl1Wm1LLDzhvghzYVyr7VgYc8KJ0/Vm3HEC5dTz1Tfj9MCILzTs3YOR2X5VKVWwQbMRYpdq6aW
wL/HWfvarvqtQuf/pzX8tWnz1+XQ4KF/aJ+V69d//7VSr79iAg0Z/sl9QwXm/kc11FJfYX+AE9k6
VvG1ZfTPSj2aSh1nDvDvSBp1XvRHY8h8hUDQAVUElo4SKpX/3zAhed6Jpma+EgtQ1+I5YNMWeqlK
d0yhjFoddWHXUoFgfDw7pKp+/c2H8fpLZfVb/8zvFkH2t+rRGa2y1xmrtR77Tb1VIsVUkM3wZBQK
ZkytZmEKPkf7n6/yvFm6lv/58UgQ+DBZApX181Uyt1MqpCXMcDeRej7Z6S1Wb/EW1+NiW6mKtvv5
ct/3OFgO+hEfHTNj7voNffum8FeK5NRzuEd1jjP0nHtoDQe8uBJrDDJtTg9WjvwrksgD/5WVqVsT
5+Ngs7Z+vl256iNIkYbKysVQXMQ2omLQhIJKr4FrWi6awDLNeZ9Z3fyLLvhzecSXjxjNFtkIWnnA
kcbzlYdZyyNRsLIHk9Afx0GEQ60yTenSVfz5m/x+KdxfWePUJlj3z/Ol0jiSxdC5MkSdUwWVGte4
4aE1tvp5Dn++FOUBftg3DYG1O+oxkKezCUm8INI+X0xUZdR1KLdCEj3GpvE8EYeU4X+oColdbhTQ
6B9cNR47NMKGRr3MHeW+sKT4gDWDcTZYCSl1VmTWZTMP0b1uu0kVMt+TPrmFa/hTWTrvYNlWoVlP
6jbSXWgILlalraFSuqkihvmXumMidynitybzxB9Wd9HbyHbwp7LyRWpBFPU95tRFZ5JnRolubRJz
GqvtacKeQqZ6kbgWSFh7ifoLMVIxoKzeENJjbrrcW7qufYqWVpqbwUvhn2j4Z09UAXTvaapSQCF4
scwZF2AX9z4uZtG5k2lOUA+ee4n7HpwJ2VLJ6fToySEXLQJZ1OXnUcL4249ZZ2kh9rXiLk2KZZ1d
L5FUt3K5SxfLvZ2t2bxLWpxMcOS2SdN6R19sEihTeZ+52vxJnwctDQXUc21XYSd8TKkuzbQjHFJo
kjLgvzGschlamLUxdB1ZWMMYEwJyCLRdH1q97RCh20snScTU9KFzFqmGEbE/LYrRVs6l54o2LOue
VNou40fVUZrLIc8a0Fptk7xTrSy9Vce0c5iEt+zbpTfgeEKRKD676YhNK00p9XLMlOaoZ/Oy6R01
puKVYrm4LEly1TLUcxC1DtTCVBRiS0qxBEXI1AeoFfaiYAFr9ON2mCWohZkS4EIwO4cS+7IdTFn7
qBldN9GiyLzPxBPdNZakDPVCuSbQIKhuLpVkSdap0KWUQVIv2X0kazvb8J6o94xZSarRZVBUMWal
eiMaUMK50bcR4/h0lAJYMdOV3g1OtxlWxpeaxjpZhm1WYRw1KGOrWea7nsDh8ywyED3TvPTMEGsF
WIJ5tKenwW2r+2LM5odOtMNb/FYWSh/lQs7GqUyhbtJq+52LmHf2B+zPZJA5g/7WqTNM72oN1mJa
9fYePAkz70k6fJRub7xp1boLCWqGp77vsjAeSWmwmS7Vax3n9F/pyPT1hHr+pHv0GE9kIIRRqrvq
fL65imrCf6M35w7qwBIQuvkNI/0jkIFYp8o1bbIeTxiLj0MCGiSJbj6NxjledwF+NZZ3MYkrMAEh
4bIb3fZkoLqyhVH45YD/dxz1N5QJ35zNIWHTV43DagD/f/528Y+/f3woq2eR1PqKL5GUYb86tYX/
7CWjceQCZGaH8IqO/z97yearFWFLIABjFtHLihr+o5dsINNxTGIdVALMYjIu/BvRE5X55/uJk9xd
TdmB5zFEQaj2Yj+1/eBSO8V9hHijB1cz5PFnQLOMIQvHzS8p/sI3YlO9F041M16GmWcoCYc+OG5r
u5sCvs1nmaXaGOCaVNyl/Rh9zD1KomHLXPxrXHpzk+RUITkRpSg/xDk1JL1oJ9ocZMwXGJ3lJUgn
gUWsOGU4s4Kvhp+15Fn8zIzjJrbXjEhdk6NiTZPKwstuszV1isohIQ9ZFOemckZIK2BV6gsh5Ig9
aZ8elUHOfZitCZlscUDcFqc8zbBlFGrKpNI5XHO4/pTO9V5Ll9Jes7zklPA5dmffyVMa2DIsNJ0t
tQSWg4Yt2ni0OUv08WsC6VqcZH47j/l7QAafi7HNuYnmasN3qJN7YkJd+MMpJzVP+akej+oHc01a
nVP6Sh7L1A8ZrWJmGtltlM9bd015y1P2qydVHypuD2YiOqXGq92XRsFlTZm7SVUPUAJLY2usObVV
cM/75SnVdum2KH7ZNQZUqFM6rp1Sc/60eShNpakwQSfuDRK6izdD5mZHmnvqlXFK8RPMwmgpVB7g
IvNUBqDeqUaMMo/Wm7Qr5w+uGwnMrxBdU15OFgTbjVeOG1FU3DhxjF8kc6TQhhCWwdRN8xo7usah
uzLJKgJYbHd54kfTCMEbkWmlBJUjmp1EGf6pwLn8TCUhbrazp+VPAq3AZ27nrDksLWbpQU6u/sjn
RbW2baS6OnPSdQucWewNfVJI6D0pPrZzVytbW8Wbi8a052EOlcXIDVo6A1mYYfpKuoyG9TrFGLzz
e5oH+ETRNr9VjaV5qozKLMmhnXU4zMq7W7NexA1DaoDclUwXEIONujlAXnXfUfe0TPS9Um13pzPk
38fp37SVpfnXaemhaj//47+4858dqOtrvh6oeGCCTYCtQWGROYxVCPP1cDVfob+3zTUvXAU8a8r2
h1DHQN1jILFihsZd9cW86I/U1HvFH0BiQEzPP0Au+zuHK6SIF4frqhI6rb/izy1GwJ9f1sOUekSc
qGq8ZNB2li4wyQUrlW3MhtrMrm+VogdrpWZ7kydh2SqOCAtLmduga016hYsz7jvNuB+FDisudadr
venfyyoNGU8cj+WQzncKHLdbLGmI5Co5jWe1gTNtv6jLxaRrTIx0df/aUB20Ipawu4Mxal68KSZK
KxtdsUW7xctbGFTW817fugCkANWjbkppgMEZu0S4I3v8v+wyjXy4iFH+WFB9qh4itzM7/CE600t9
L06YoU7VBMUG7WO9q/G2E3br0kmJidNnx+zAzqkl3b3RRFnUDHZzXoPD2gCawtBOZPQbjMhirEVt
hYjCKo6tY9GO496tSt30V5WBr8Fhu8S+nkoq/gyp3FAd04ii0TIt9jHtqkQPVEAPIPvkZJtvIjQj
JXeJ6lbU1+d03/V0Vg/jkmoE1ktS9LDJGtpm+9aovVujk7jKBKhnOp56A3uBcysXA4ReRbxvBFDl
C1CG5bHBry7MKQoOV1OHiiqb+/GOHr6WXZpeNslj4dX83JGaGhF06VkPWHO2vIcUovKtyvSTOBBS
S3hpi5bFIt4i9okyj+ukxGMQOQFQuo3AL9ELkTJFd1oL5W9fZ27UZcE6ZIf6Kvc6pFhgUIqI1rrl
fIptGItBVWWWc64OLrRnnU3UB1lrF9NGMrzhYlWtEc9PLFr75kkNZq3CsLrsibCLwl7Ew4Jghw6i
FtEstJpiXjVlyUIbol6VZqeiG/REoYCaWotxdPApzE2U6PpTsW46Fe7KtYY3fSnnnUp7+qnMh6do
dN+vtb+C22/x51NJ0IInb/oV9oA38lQ0tE4FxOJUTMRnisJicioyVmu90bWnka9krULSZKMgCT7C
uOpip2TkVQFSi8a86ZpQSUS6j0aXTp5pCNvH9t49j2ZYHL5RVXSbTIzRST8Ay18oSq1bpMaOt2Ou
Ycl8iLvLG7E4igqI3eTDmifTu8xVqqc+CWK5z1sjbTAay0hQi2qZb1urTZogHXP50U1rKFZ84c7n
xOmAumPWqr5rl36+M+pKj5BjoIkPEpnlYP2w8ogCs6lEfqGXA6Oyck4M78yqKiVZRX1leR63ecfV
ygT5o4zmJtoMJko32mVqqoSGiPtyh6QbE7kh7vaZ6xbnmsK1vlVqaWZhpZvDEk75PKj4oaj9GNJs
adYPBA7ldklQy23oQxKidAMU+bC0PUWEnVvjaqmLe6W1uDsXZ2C3LbknbtXeS0NbAkC14WFRlLWX
lBYjncoQlKeabBB1tU2AV6J0rvHmmTCScYz63mnj7hEdmGcgxlamd2kr8jduhcoONaOh7VbGCUO1
FTOpIXO2qrNtHGe6stqs3A2WCpNbm3GW3+jSjrIWax8sGrZLhISCwOdCnzAut3DvbkVvo2Eh5SGV
BvKw+fdd3M8nhfaquf/ru3jftQ+PxbOLeH3B14vYekVGwl1MYsJ/tBVi9OdFrPNYwwuAv0Pi8m2W
Y3B7ry6Mq82vvk4PfHsRrzNgLmwG8M+cXr9VI0a2/eIiXvnuzJWtP4pfhSrr84vYTESXOk7fBtU0
0QNarGJ510aivXYnfXkXVTIieo6G7nFed2qpKzPAzlEfnWvoh2xmo7K1BHNWMRl01+x02yQKW9+O
hHVEucrw+fpkDBDiaj/u1gdmKrLyXs3bM2e04zLsT4+WdXrMBoOgYIOWq6m2gF55FE1nlmPYG9XE
I5oZ40LRcH10pzxFM5WuT7SpVd2+cJBjLGUreeCFminheDoIhtOh0K7ng9kZHBUWZl7leW+aHCGC
W8A7U/oenGWj0aG/0WkSxnsE7aiLZgRnl6pMIvCeHZrFnYZStt0ahuzngPIQHae41OBn9qWjxL4d
qwzkVbmtyZ2hVDLfT5IDJ4Th2nycbFlQE5xIZHyrKphUroFcq+EADfeQgxtM997c5ZySJtxLrJG5
sINIuBJwmLBywzdIY66bFrPYIMa28iyzi2pmFjlilh/ZAZ3VLFNpLSG20S4xOSrvu7p0sMCevfmD
So0SYKQx4TiZEv74Oj2+C6OfxnLrqaNRXUaGfMgSpx8RqmQJc4XCQoKmoNlOQjtLvTro1NLLuDCN
PPNHxyjS677Ui8+e4nAbnC4GtLSoUyGBWqgrUvei0mo4tObpQqGajhrJWO+Zoe1L2+8FOFy/jlKv
pSKUdYuvIPBHDldZkfSnfBBLqI/sO+70lvelqe08szxvFfWSJB9a2tR7XCqgysHcUu8KxJpvD9hO
uRuAWWThGuDgsFhzc6ftMZ8u1qxdnBJ4A1XWJ68nttgkp6zE84RpYl5FslKTJx/GbMgGP5nH2PAR
1pYlMPuaFDBTqcsKmfZRYChZ2SD905SneTarCwn+cT4zm2Se/F727YBuGf1MuzMdVAS7pmSKp6Je
rPWftKXyxnNa0Z5NPhq1c/kO33Tphi498+iAgnsBbU14pJ7VCwqxszIf5UROlmAOrWvk2oGIl+kw
WKmavcmMCSguEtVS4aHpk/kgVQKTna5XztwhvzDLbKcpuUHsMrrxxLNDyTzIrNR7IxqjxEGi1Oel
on+u1+WFkbtx97lTlzRkhMXapY1ePlhjU8Wh2jP5HtoUhheQtVpzW7EJjmU6pRdNn6KwSRwcVXNZ
e9ulMfTAGzzxC6Df98cV2QKYLc5NxqdQMTw/rkTlGRjGGhP0aEi/00jdtPOIl3j4tC90on/nln/D
AOqn91n7j//7vFC3/vsv15lNikgjZW2qMAmvumuK+OU6M81XYBwZFrbhgDiknN/kld4rIHYM+K5D
GevLKbX9kVeus3WYGoEOZap5fdnv5JVr1vhtCZiKIUI7UlqdWU7qY/za35aAyyVz5qzRdTIEWUcH
fD/Tc04XLdpNPFreB0LH2tnpJTomxf/mI3r9fSP0xcbkAgcyhZ83BCCiMeasXizdLGmac4ltTImo
USmz+XY0B6rsg5r8ig/48m3CRKSTT78V3hhYKItP+tu3OVANtPIEVRU+f+O264zPOBlPWzpMNpLg
vj4mcTb+YgTrh2tiaLpCm/R1Uuf5mpaST1MlHFRT5mz4jjE1j5w18VulzpVj3tRvSGnNX6y5/sxv
v871fQKHoxSIXxDD9S8qsJakF0MSPdNbixFWRsgFr/KZkMnHzrK4EW1c/aKd/aMVCdY4X5g144Z4
8S1Ce8QkMuFq5cDLzw0V9DxCSpDXjTHeq0onz36+a36wHsE7XWbIRvC7XuJFuiLr3EVr5rA14vOE
BJQuWHJs7Thlbkj/Pf7COoxqM94MapEzFMmC+qIX2nZeR6Ktz8RkTUzAN19pSkHVQCq+XVo7w01u
fv72XqoDTgsygkGPkmIUFKDnmwan59jFGXAOU92+64bMO1gLQIHfX4ScBzmFq2Hn4b34znRlIvbu
6LgtkVbGYYeOEwhD5f6Kjvv9E4B1JgccHxxj4kzvPn8zTV434Mi1mUYWGesZpZb/x92ZLdeJbN36
Vf4XoAJI2ltgLfWWLMntDWGXbZoEMumbpz8fVbXPlpa1rfCOc/OfiIq6KJeFgCSbOcf4xlTcCk/Z
2XE04A4c0Nzn1dVW9vXyGhL49NpMq5R5KQYze0JJ2I2fT794uy7rps27LZmm1YinTA/viIWg39xT
HMqKZrvc8LfJV+a009e3X3VvfGD4Q4vydyrGk47aRu6BD65/S9i5pgCwcXd0CAKsbDv+3isEa4dn
CLUMUSxYV72TRzsYXqdyZKXJ4JcED+R589auzfaVvcNPt7PPl/j8SQziwEWKyPOH6AfGLlLJzaSm
M/1ZliFFOjfLKfL/+m5+elnwLMCcIDrgi94v9Pw6U+tp3Ce0dVzCp785zKkHHHX1renV41XDShKX
QUZEx6+vesKsRcEhLIEpl20kyzL9r32FevK2AtrPWV8Ca/TsM82RP5AHv1/OMPGe94Z7PpfhIdU0
xdHZ/frKP90vR1veH806cEz7N/L8wg7NEMOQ/Uq9UGTXsxRZMgSKfkLQTM4hc1QxJQPOxrtfX/Z0
xWULaFs4/P5KOaWSdXJZvwmn2Wa2S9KgW72D04mNs0PJiW+Jq0YZxStJcj8NH65HsQirJkdzUBEn
q1GtutlsU8OkftViMvCUOk9DWb7yKfx0V6jI7ADtF7shktd2SdnTt8g5iR5ZVwcJJ8TsfKnk+L4O
1vCunJf53W8+QC4lGDJMLEA2drXZs0sZnaPQBORUqvOwP2zdjq738xnpPKCU/rUc3J8eH1dje2cK
yhkYDE8LDaOz1ENB6yHpfVNedENAiTdfuleQoi89Po9zAR/g3q3w9qbuk49AF/hcjS3wMVNo/8/G
VOpPp+wbmnW2YSS///z4emDjQDL3iSF7fi1q2IvmAO8nhFVUh3buixsqOcXlNi3rK2P9xYdHTMiO
lIFi85f24cltZb7cSkJ5/MSGSncVSIesDMI5fneC3F8R39MuzmKBO+VO270bzpReKVr4k3qcGl1e
1lnZvPKKTvc8FJqeXeXkFXm4/HrhMuxqwpTw6fGwVjHmyZZnIpFGXr0yzK39Bz7dRv59QSAcxImC
nT9VD3aGk05MXX7SeXQjtC6LB9KcxJUsAGtbpedE/One4enNy07gkSM6i2KWTeGplO7RzCb5igJu
Hxk//UZswWD37EPHOlnvcqlR+deMHJ8sJuIhrO66VpZ/7Ocmjztz/GbOnf3+16P1pOOGEI7HDrph
P2yhajzlLI3gvdRSW36yAC+iUARTJ6yMGoHxaLzPhAKMOs43A72F819f+MVP0gUma9uIUFkrnn8m
eUdrwSDsOxHtJM6pCm2HYpy2uCrM1wD8+xT803N9cqmTKTpoNoKiN+5xzOflOs+te3sssGo1+Awt
UZ8HlDUe2sKwj7Sv1Ssv9cVvFBYdcbkOYlX/5OIUJMQyG7zUrpwLhEf4vaghNv/NpPPvq5ySMNps
9fJ58v1kE9Ny5YwUtpowQIKvndcQRS/e0D5lMyPAnd3VOk/n0mrD2c2miRdnkx/U+L767JPF8/Dr
4fHiuGRgsqSSyS5OzwjGWGRuVvLYFtdrLkOxkWyRztmHhRrQF9R0zSVHefcsaB37lUf58pXB/Htw
VvZR8/z+ciqwtI+5cjVLa43yVlnnHo2jI82SnIhXp8MVW2zHuZvkn7++6ZceLbtd9od8Enuw3PNL
b1TDjdmYuLQo/IetIR2rsJfslZnvpS/v6VVOphkccbMp0OskhrbKY2ooJ24tUllweo2/hT3b5cMQ
Zp7c0ElJYsD95Ac5X17jT3Ta2jI99gP8h18/tpeWjh0TQhECDCzisOePzW/MXmmbG1rbJkzAK01x
H7IZs/ypKKMtUP0rQ+TFJ/jkgidLvCk60x2QCyctoU5/Nq5dJTKtivf9PIr41/f20pCgcoXoDJEy
u4mTl9UGmTMu4JaTqevEn343rRcdRplXlviXbohCCsQVuk5g/fc/f7KRaHsnbzOXb1o64RJz0k2v
bI3qR/H2Dr++oRcvBSGIJN+QDZ84GRIdZsRcq5J2fwORoagN9c0fXWy0aT68/fWlXnx2VG0sTqpw
aU7HReWUW8d5APwz9MQYz7c+1IYrXxkML1/FZclGoC/YxD5/dkEoPUFMWpB4KcRpSwSa6EXU4v/N
vfz7Kiez0ip7jjAGbwg9IbN8NhmHQpDW/d9chVgVKonw5E81+G0KUWnBpQ03ciNPb11sErvK13JU
XnpioJWI66RqiHPjZAWRU7rhwOJeOCQ75OZl0JpS8Vph5oWBRr2VVRdxEpy2U+Rib8NWKWdtJSFu
PR11i4XaN13d7uimaRa+8p3+fDW+ip1NyGl7L1iczEGb68hRktiVtNptAGOCG1FJXXuiujaV+6qs
+edHSF+Wgj0ITosInNMDjWUXAXyc3E6InLGObKW6CIqveGVifeGmsGTs21GLR8hK/HxoY8awQ3K9
7EQNCFui1teiQ3yQgWsh1lDKw++OPo8qOSUK6mguM8TJM5xoO9mhxI+pCtP9Rm1rxTveLPNrlZi/
fu/nG0ISUvZyvG2DyuSf5/elLdtaNTZlMAGrnL+mqDtan8x7w1wvJKbwtY0Qawn5AZwJ8INes2GL
JxrDdVTaKWcJzgIotO6pd9vFUWH5aAmskyYxRGlAQ5Q/sxrMu74xw9qgCmqfjWQAvpYw8fPrwQ5C
LjobBRa+n87OWVdKNXSC88LIN8vl3CmLR0FgwhH6lLr/9ds5XWXJDUcOQCWJ6ZQ2m3uy6PHGNs49
bpo0aGlrIhoN+Wlsc0WsKn8vTFSwpOVvflVcc0+acXfeLBc9LV6NfVaoqoElgHYrDK70LAS+k4Am
ayKRfr3WQTn9quBrC3wdu7Sb8Lzw9KTrhujNQsk7yyC9UIhAL/mpgzXwyiz785NE3MF2hcEH54CC
4PPhZwSEkiqUSolR+TSjvUr737Fg4F12U/0ZE5k1J79+dz/fGJa//R/WeGoSp6L1HXJGmdhGJTjM
3bnum/JCz/1rqPL98+FXf/plcZzjx+9GNTqBVN9OPuG+m/uGBpA6zFCH5JeKXJr23A/YvNwX9tbP
x6w1l1RFazp+xOhCiu5oy9uKytZtRv92JI1gE0Xkg2Mxkkzlw0NbyvTLVu8ohs4Y6ojZUH3cZHYV
ZtYjUXEOCgwfyphTpoJU0DpMYaKxMycDer5jowsJbaDy8j7f2uEAUbV8ILi+v8etjwV/s/IuuyrN
DZX67O4JkOyt8vN1XOjRScta3zR+59bR4BX1ozuMMxl4hXNhVkx/h8Iv3Q9TFnZnVdqubwy7/a5t
o9BRMILX6dLc+laXLRmSVl9+tgDKXuner+5mkPS0qiBXPYqxYJYQzZik/CaAV1KdIFL/KpcGysXo
rMMDckUF7GFaG7z0ZWOl0dQa/kIKulMWyUo1EJCDRDJzwINMMoveJteIqkBDSYI9de7NdXDVDkZd
R5Xwqzg3HHDN7rAB8lblwXdH4lGnXtvR2rWmiDj9rDdiGtVxdRxpEYuU1lskHNQzBySpAdjitL9Z
sxrdAEYE85OfTsv70qEiIpH0IvruoX/oMhyPRp6L7449kRuGYzzf8x8Ksr8RJSYTpKlzpCXCfj9o
dDIxoZv7k2qyzH+Tl/Ocxzitt3oXNOTBMfVqaE1Bkbv+B3KMZzdSYWu+n5Xjf5zzmfxeZViAFsh2
VF/QEYHRkn2T/agGq7nqecXjo2FVkFyiDm+nosml6C6izgl63PNTPur5O+LF3LrrM/5iIjrbu/VX
K4TgE9Y9xclN4pXIF8/WR1pXdMZKAmTQ1IjRng5r1enzNKuI7GirAfS7UNka2XVqebi963K6tFQ+
6duWSccloBJ9xrdprAt9bMLW/yBFblx29rDBtgiy+oO9lPdWvqpkhTn00V5tVH69MftAGVSpSWUe
NqeKl0mFf27WIO9WPE7HaaxyuG9WJm9mw04XPCidEztmNaxvu94kCANUlTcnFD2BPLRNAZCP4DwY
hvEAzjg7t0tvdvsMolDrqulY+BCOIvgiq75Aw5/Xxwai1ptMbdIEgoKMNwYyo9+gzEoXDG/4zaNW
BUWFHsUeZKxYd9ebUhcIpO8VxxhqLUuWyuWdGBeL72jWqo/LKgi8mISvNb+frG4sj7Y9b+7BD0td
3nvuVvNlz+jZsyLJnGpSt/BPjPpNNvSglGIeB9jzhURfiD9DoN0olNhn8HF1/ft2DkDU+D1crM+N
KQmxBnIn/aNXZoYBjm7obw1vDY3EYl7CF+Zkq5nT7dQgAgrAovYZ1rltSkLoH6ie/GHiB9spkBU/
6Ev/4AXZipqUOZ5PTbYQwcCS2UeHb3WECAA+7Nisgb4LJr6kY75U210WblhOU/y7tJggYyyxaDPv
Ww25QsSG74WAQ5jGYOTkw0LXtyVsO9LZWjQHYY5YegJgegHiJLm9NzJjR9jBoBAHvygzK5qrBWCU
LtH1Bl2jvzjIm2/dhQS6ZDRbY00UTjtsNwCNr3NrI4OecG15McreW650uIYfs47VL+l6e4PotpYL
QBSGdRiVTTmHid+l29e5lKaIdRNMn6bNlv4ZBhz6K4bqsy9en5PKW6vMpNOaI3GIoDmU/L6WzD94
nQGLXrQzuWR0943iuApnOZtd38hjszAFBIRFeXXUbWYLB0G069U6bFMTdxkNKlLDhZwABvbCQyYH
r3MhLDNYyqTwltK/8Gdr9m5Y26nRMgZq69JUViCPZl3413ItVqLrB2OcD2PoL3PiOIv9Ic/asDgb
RLFshwWNrBdtzbT+MNFJ5BdToOVynPLMu0ZJz5I1udq0DyJYrDu71cCMrG7bMe5D7v8YLRm+Yesk
CHgrRveT52EouMSMudHvWsqwPHd0P6GlUs3uuSod67uei2k7OLWrP9k+G9B4RKpFSHWjiwD9rzV8
2MIhALxRwJk8H1g63kpd2CwQahtDiFWVALCT+uBIsL8HAGEc9c2QyscKas2zAzVj6EWUtSmuUkut
oo+r0ff+ZJCBdwxYh62DhYUnJ8kbv2i8ITpAVD44VUnqYyfe5or092PeGrUZt7NavqGUZw4KvLXP
k7FCPXd0nAZTUJMtM8ZhQKQgDPsCb5Jpo/KPAqdkP9ozGj4LfiJS+yUlaFX4ixhgi/TGJ7NzxOe5
KqgCT+BUPpZOLZGVD72UZxa95fPe9TsRWe2yj6h69sPI1HZ4bbllViWF7tLvreEsMvLdWflR2Dnw
6VovH/o9P9vbM6GL8TawKq+NfJIXkVp7aCgPzupUQZxSmQ3iJs/QqPbGKt8NsCvNpKuFlKzKczse
XWdevm4pk/Ubz87Hd+kmi/GIB2r+7PibvJZDZdowLzXjY2iy+rsxMjdirxjy8C2RxFsZB4XRZDBc
+rqKxnqYVSz6JQ8iZeasbyTK8wLDOkQMvk7SN86IZq+ng2jKljwWxN7qOPKwiTOXK7c4g0fcsagV
ek2oCt6fLtlH4qr1FZxPDdPGgWUbbOFlTri4A04PYkzMJ1YUcbXAY91j+6CAVJPIe2aCTJSJLS31
hkhraUeSCkPIFqLIQk4Tobued6syjwqMshX74dyNH+2UmR5Lr7TKhOh618YnvpbWYXPsXr5RzUav
HoxSDr+oaKYZ7FVWiRZOmbvJ8SBwnJRffRtq1rdhMYhpJs4EqMyZM3vTBp2KQ06/fU77yaajihzF
KZu3/bzNNp4NF2+zdUiXbtYc5w0Ls4wn7crtQGj6aGsPpt5azyT1yfD6Khk2wq6/FVVuy4++hSzV
BMVVM0+iuZ58qKALFv7F78gp17W3rseqKboUa7nsR0wM9aBvU7sqLwW/BuQb2WJlSHun+s50PWQH
v+0QXOo831yEsVShoilsSdzsijn/3pdZiovbXtoHEwmpAKm+uWcNjYbqiKubiXUY+S8J3699U9PV
YU2deJ+RYN7L4kazD7rpHLsMj2uddZ8cfrZxCHJtnIl2mOYzo0afnAQde9KoHl0ZHNJ6md9W5eB4
Vwsc4o+TxSJ5dDLfUgkW8m0GQiY7Kzy2pbt0tJOy4WG33o8H5GLlGiOsHqcjXo7s0sxaq7kYlV62
d1035dCkAkcHHypldBX0Ar/4MqECBLcnBxa/LZy28CjHuhPxPFIcjedtDR6WCgxkzBN0NdaNRabH
bMlhmQo7DcZIFI1VHgJ7Cu/hPWCyx9ruXhmFMV2hl/EWYIBQulYpxKeybFT+WOpGtmcOpsnbfOmZ
sLq2GC7xkM4jFMBAOAcjrEp2jFRpPvnVYmPnoVyRHTvLUiXPO3Cao+l0wR3Qr+qHJevVj+senW80
+ZvLzlnYs504pb/cV75uvjIh2o91Y0GldO20A4wK15QAM2F59FsB5uPSHfIfu77COaulPX5bjR70
nZEHVDdTverztRx0ekABV/0IFcs+tq4O/kMnh+lucWRQIfu20u+l7Q0cXbTHzr1dN/l9CVjNDipv
u2tz2tYmHg2bhVkNFcRFlVpk0zU5u8KpF74+Yqdhsy0pFyXCKgVY01Bo54A/DgQbISrTR7W5H9Jt
1bFZkWMxi+7Q1/uNO97Qh4mzjj+GVstoTmd+MoyRW8tfitsuGL/pXatPram8WbKGGyj6LkBt7Kaq
v8v51B/1vBQ/0sK1x4vcG5sk8Mf26NWYZJiOwELErIT92Ur5/0hPxTiWMgPmKtqt/gruo/1QGs7D
wjkoj2YA2ICaxiLwo3axgGxMbZOUzAeJ2RVtEOWeve5lLhB5bMc5ykyQ9Ky8TO/rOTBXltXWug5S
42IrgzyZ18V6dMxsud4kIOQOkfJNkPt4kNYwfB/Sf7wK2SLEPdSyNRrN2XjURWN8qh3ZPMx6NI4F
RoDHzp6nt5jD0KWnYfG5yWuKQNhxZkLzSg6v+2sDxLoF22XO9v6sAO0RMW35H7Kgnx9qEE5xam/T
G8cFGtW0HXsqwwTE6NaP29KcW6MGERUM27U9eSQFkagLjgOvV4y1aYzZ+SDPD0rnQ9FWxbml6vLj
xgJyMAbwM85MgKELIPUGWEahGJt26kZGym0puT70PsthjjHicl6L4SKngB0tg3k9bNWV3zhng0/8
H+rUAbW5o1gJqfSFXjVGcoYDhnDB/mBywoZ4vcgzpRb70+Z4HgXAqnzfNBKgFfYG/3bLt+nYLcHV
sqbNuxUiGL+7LBJJyOpV6oSXBs2YH+vUY8mcio9o6vM3GKbrWDuQZHRRzdGCifNDbor2eu3c5jFw
neF+NYbVO04ODm5gmrZ5DoB7OJgMRbFNuE+k/2nitBltq3lBl0l96EaqunjN8GkORoBXru2vOIMW
K11XM/xUtKWfH50FyGDeh3hIarCjW1ZmyTornBZkLlxVfb39CAJDnMu2Ykct7SIJOUVv2M897Rn3
VSjTczsbjKuyoDJYaKoRUW4UZWwt2Z0a3P7OqazisSg8+BjTKG/yZTEuKEss56uvmcum9fuIUOPI
+mNFbumNHylH1Qdg0UOERVT+mcpsu1R0Ha9312jD1ouDBfCdUjtO0k9rcQVNsvhiZLV6RPBrXzZG
1x/alIJDtHoezzgwK7Sx7XQsVwVSOXWMSsA67MpjyZk+AlaaXiDCervh37/Cqw2x3fGwfW5bwwDG
VWAfcm/yEk2D7xKbiHGpPetyqub0wvGUvBql+95JhXG3BdaCW97RV9jNTMbjBlsO46P/xvfseyYM
/3tdOqwNXibufJn+GJz+w8g9fOH0obq4div1eanCvMJcWXoHV5b9g73VwyUB3d25MOe7qhkF3w2T
aoSRr6SaCkMaNQa7LmeYPxVTQcbbxgF4gR65xkJwEGFdEhY8Bo0GOuKcr1JGeZ1+tMQqc85QOyF9
HXuNjQRWfhg1jrWdV7plyS4WObBBL7qlO+vMflpitm/jfd4oL+Esat1PmTKXA7++SwpqQ1EhGdNR
rpHTVgZkP0oP99g42bQGXWVfeYq6baRnR3zUbq3ws2Se/RUtdn3MHfC5R+koH9fK6JVviBFsxojq
UJVGQZsBh255W7ComSIw11btUO9Q1OBPiykWhmvmuWdrONrVWQVfAY2WlGy30n7nReCL9UB3Og0V
2Tmn2JNjUQyjgjHURhK8gnN06pw6MWZBiDt11ZUaEqQYrQvZgDqKN5eHFxnrYrAS5wQCRNLMJ4XL
o/LvjLTwgrgFIuGC0BbrJ5z9a47XyEvtqDIy8YHwM2t3FlpQgVoQ4kMUmO58o5zWx69j1eG3Thn9
V28YhrtqqsEspYaTZcnErP1nYxSBTFjbQB0OXdgyMFHZZXB9fbs/FJ5y3jXaYGpDTVlIaHcBXNaC
raUGaThsawxCWerjxIkoTPq1astD2Xv9QzOpAo48cgw/YvUdGAq07b5U9lpiNa47X0QDFuQU5ewA
4madG1gHZD8E7tthddKbobfIBWjoOWGFKsr5Tehqy2BOz0bqTV6r3/nDStkYRFH6wXHlwnrbrUWW
OGzFfoyddMtY1ZP+ouTU1heLbaIa7ubU9m8MsZ+ZV38ItrhRqUJH7CD3i+xmZUs5svMfkzVt2096
wukZ1StFU6KSgUYw0/L07EwDbg4UUPjYXrRuca7J4GZqquB+a6ewOwLdBqJfet26JP7CUTzxncIw
L9ppyzb0Bt18LBcJu3/thrI8EgLBFFk0CPoTtB6LfxY2gdddAiIh8EuZvXG+pu4n4ZItcHAriBCH
mSrsgBK5WtsYguS0nbPbHoZDxbz93mtF+j0rWXni1Wub+6Ao+vzaZlNXJpxhLZuSTxV803Qmp0Pm
DyZDMMvTe3zHxF0atg0DUaH6rIngEukGXqPJ3lVTSiGbAVhy6gsyLz8g9FKaDLyBzPg5k9MSOYPT
8XXaq5DHIA2nm011nMfCqad+pIPab3HhNwYuWepHAXh2M+DwWPuj/aigw2c/CGyTw2GsoE1fWNTc
bpo10+ODuSlHnxmKT4rDSIsOloQ1HsYxKEyoxbpRoNJIx2UBMcXkukmxaU/FSxMWQSzS2biiO6S+
lfRv5tjfVnz8FsZdM1lRh7xpwcF/sZawbOK2yNdbe1mZAEcP42GUbk3THlLHHd6Mud8URHVWe+hf
XluP0+hn/tkwrpOToOiDg19ptLkxrMt8ZzRxIrtsG4sXj79u1oMHRN/BTqgHvTjvBhpA8m3X9k17
U6Lr8Zw4t6tqY/tW0QQOxJz+aNeKw88W1qqI0lqDcc5qPZIgpbpxfRcMlVFBqHJryrUeRnbqx315
p8aKMA8DBqaI2tCe22TIRmc+YHSrUghqrm9FVEUJ8M1TL+zPGi17ZOuI6G2EWbqfx5YtwAaGdC3H
UN1BF+FI5kzuBgUc9Ka+W6XVWTeQPskFCKdBcSqpu9GkNC7kCKuXh4YtpuU5pSKr/QvYmo1GU8FO
4cNKdXBKxpnd4dFViNAg62IXMt8vJWg/97gs9AOuwtUvl0vqmNNw1/e6WGFSVPb04PYB56rDaAuD
N0m8UOmdqSLt2seycsFujeRLzm/TVZjZj06ZtQHON+z1ZbC4SPuYWNruYQ4nG2EasSPhVyK7tJfH
Da6WsSZbAov+mUtjqLno2eXi1m8sT++gsbpo3xSU/Ig4CjW4DBWTVlfaVrTocYYqOmxKr1Zcw2P9
MfTO8tVLB5oqIUUOd01CagpmdxxDz9yNpMq18/cUu8yZqaw2NkPHgG69FrZuBmI822GqsH3CRYrl
dutxy98XFaiyxCqKiS3R6ECyoDdMKuF4wU7KCi8d4GneLfXzaj4YudMbddRaZcBmGz6dK98YK/uo
7iA4IBj381pZ/bWyqRbFmdEanCHdGXAdh8t18djoNXSbIorX/QL0vXHL9kznGBkPpt8Z/uWcpiAJ
sJIKnRLGW1GKeQ8QbR7P/HaBDxcZrOVcxS6IToEzrozlHcJjgBWJWdYDcIZuDdV81qeuCu/qEuTg
VarCIrvyOOUDYRsnRyZAnsaCBv/UgWjrqNnIc6PqBn1Pdyq1j24j3elN5dmKRjxZHjq4lCmC2i0a
+yZobvWgfChCFs2uh7Uy29plvVsMrc/+avb9lkPxf1/6FM3t/+ylf+yK5tuXv/LSHtXXL9kzHyJt
pX/5EIG3/0GbGMu6Ze5uOypg/zIiGp71R4hma09BI4YTWxVN0n8IN5b1Bxpq668m+u6d2wUD/zgR
LfMPUK27sh94mIXPzfkdJ+LzPixI1J01gpLLQuKAhcbc//yJzgrRbwZj2w3jnLIFB9xeHOYF7PGT
Z3P3d7v1KX31L4niv7uwKDVog7NSouZFnQHO56TB3M2FZXhUXGLiatLHAhn1cqj6iUpZMHf5J5mD
LARWb7RewnlqoXo3FbR1rGFZble3KSDapzSpIk+bUw/KXXn9cS0oyER8reQwcVBcrrVwxtt6YkE4
bEGwfGWHPVzOhjDkWca39X5DVOYf7QbtdTKBCMQtzjf+iZ1ld9et7PauetCVPsEkq3hbFSPw87Ea
uwF0Tsg537XoWWIwz0r3Iq2GYLwo/Xa6K0Vf8fERdPpmCtrQO4StDI2zxVvbLm5Tp7mum0y2tCwa
ViW17UT4EKazjE20tz9mf6a+ZmMKv0VTXrwvMHVBiOm98X1rV5BAyWLB6eAYzXpN2bUUF2vfORd2
KbfLdS58uC4EL20HvbkUV+q2mqhzF1gBOHDnnBZcqRCtTNxNBHSxeawpDBiJQsHzJhdj2rOMuflb
7UCBj9htpUfBYp6B9HJIrneGKtigqoDQiR1D2tDYpP0V2DrpMbW3BN9+PUxOBiNaG9+10ffQV7KQ
SIldXvJkMMJmGGzwdEYstj4875cNIKLIx+Ovr3JiQGIw7pfxArxAO1WKZvzzy6wN28Jw7AFQ9818
IQv/vp+sXVLk9FeB0H1cpGl6ZZVUO/hsy2tUJMUrv8OuOnj2PfArkBCILiVA98O/n/8KmCPSJay1
Eftu3t9USyfOC6obMMBzfRhp9b3yAT4X5vx9y0wyXJVPkcXu5HqDI0iBAjdBU4RDgLO5Q1LR1KBg
6Ft/T/YEsGbf1Qvfuv3CW/QdjDo4ABlmqPif31ur87Tog5J8nQEM+1lrF/1HA84dB5gciEUkRIOD
zoByxIaK8gTdOfP7rOoCCkxViutlk3nAvlRNtwjxKfSk9J3ohoqpiDkOucRKi4xAX83nE7B5p5+3
zJu60tT73+aoK29KT3V/64b/3y1hzwJqb6fv3TB23/+HeND+f44jS8VQqOZ/RVIoU/N/XvaOX4rl
y/+w7J192b48I8nsU/o/JBnnj13dyNYPrSPso30x/DdJBh0OKwFVuX8SQ/+FdLP+ADKOet9nPbIQ
4TJC/1nwhPUHdHJEmf93xfudBe8vOe+/P71d+405Ftc0HwFeZsRVz4dn00PqTXU2xr1bEWk1Gn5D
ghsHMMXBj1bgpZGKBmKlDi96zkDZzH/yPbc779RIfIaVt4IeorTFDT0heeW2obEerRnIGMCBrY/G
ZSlve/hQR1Ibso7lFEF7QooymTQjspPb3uwlC4hBP31tCrc8a3rWsVR7VnY+2CPwY78hyqNayfj5
e9r5rVH8/ycdf+c7/OdhG+e0Xr8/Ha/7///v4cpaIFhyCOJyn2zQCP1ktNiUT9gd2X8H3P5ruLrg
XfEco5rDUvAc77oPfxxc/C0ff6QZ/tb+7C85/dPh6qKyR5CJagNxG+70E7m9Yqtg9WkBN2baaGFU
pPlYkYnOcq/CV+ND507TW4M+2nWonfTrTDuAsE7H6r4uVL+MyEc8ce7Xjn5XWsvcxhSihy/K9fTH
PvWJVWlHyx8OLX2hLsadkDdHkuK2f/Jn/+OicKLCYyUApEjENM8LTxC2uucfXad9DoB0SKlerXVM
6hEw6r4E7rI5baL8jPZPCcVz/PTkLb+wFr10WXabiFJN5BrhqWcnxPfYiCqkuIr8aXZSWstQhcz6
dlu2Sz1NN3Pn9dGvr/l8qfX/utWn1zzZ6i54qwRNKq5pLhcWCnwCa0Cntq39+dcX2rlbTzYRf1+J
p7nLNnea9KlTlR6UXxi6JEMWCTjhTxTbpoTDL1lG0LONx2ENnas6X306UWNboomhEEtpmjCVpci8
K8NQ7jmeUWB8bOsATepcEH03F0ChLGVbX0wggfSSxTaOYGspc2jR2/RbIRBWr2xQ/vrMTu8GvpjA
TxzwEbJBez5ErLFx7EaVILFRP9JL0zAU4jk1CcUCMbYcyABvLNQoIzk6fi06CJp+XT2opQhoQw1e
ebXNk3WTpnSWabGOxAEOWTt9z52VL4bWT8mp3zcQNFajo8bIqrA2RcQdcov2freOtOXFIHflxDZW
PA4E83SUmL0xpe/PK8zmrTukPESnAV3JqX1/tP3+lFEWGI+tXLMWluD+Gmb6cQesq6mVeGAa0Rlp
UeXJlNfO97VUZAZuTB3q0hWBmtChEFOXBPCi0H5tyw9n0dkc51zEohnuzFu0DaH4gdyGhL25toYg
GvAJZ9Fkp04LjXBKwSW5KDCvERcu/PB6aQaayd1SYWcsPZKlHIGWbsg2ktY5kMKwX1ZBPBPq9qx8
oGx/2WJxPQAvtol5Q/RFxOG2UEOEi0qiHezMD43rqyJGVFkPR5IG7yvw+vcU8N1HEtvy9Sa3/La/
M7NwRhKdVvV9XQ3q4v+wd2bLkdtaun6VE/u66eA8XPS5yFGzSnOVbhgqW+IIkiDB8Y36Oc6L9QdJ
3ruU5V1qn+t2OFwhlzITCQILC2v9QzoN84BeIKCJP4DPiYUTMc8wjgyiabqY8IpIEMg3MrkNh26+
RilrSdYpODjWdafiZO+XheOt4M60HJjKFcEqVABI1j160AO4oa487j1RuSuRZEVHW8Bedl02zTZO
pcrGVt4fZ9rEQ00zJgywlxwNb7wFN0fx2MyE2PMqVkgZt6hz0dNYxtVM+/0GjU4QiV2c2C8p2fqo
b23OM2ATzanIbUdSShz6J9cLx/vGAv6KDSQPukykCNHBrynyTB6q/kBJHe2pPMj2VPDUwNgJgXVv
nDZjvC+QgFx7KHHLdd3X8mun4/OQyUmufR21fR2/x9dQTleo/V53NgE+1LE+1lG/0/EfdQd18x/4
r8pCSXBNS2Qg85E0/nZKzAyJ4yhFR841JwOESmdG+tpcRLdZLpbPqG/WT/GPcgL3KkxB4G2xow9u
VyP2rmOK0dZ6sYPLyhF/hPk8IGVBCl/32dnUtxxKtv3SIOAdRzh6Lq1/5npttI6T4Xpe5iOJ2cKv
Q6XO6T4coowJqCOHKKIdnKcHNMZ/TQzuCnxjBK358mFBf9J7nRPvdX5KZaQWDsJMGyjM6G0M/5t7
/UMLafz73Gv1lLbPWfVj8qVf8JZ84T8U4vsRIORMrcvmbvDnXYG/cRDjIluPPI/7hNajfE++bB9t
L3IrbBTe7xj/vCvY3m8oTcJ64l7vogiDQsvf0dY/OGG1gI2mT0F9JXewWNAfzyQPP2b8N2a5wXS2
32Ei/ALcIXtCjTg4w+iS2Jr3Eom5yd3HabQ82iC7d7Ph+rDy8QT9Ydr+IpnRG+eHRfw6GOpnFA5I
LeEHHmSCI23UCB2ddkNxSwIsHdKvTS3EmZfN9ZnpFuVugNvwiZjIq0bXT5+q2Xd2iADHm0D2DzUZ
r6lGQlaGGm9DGrDOaHecRC0igtuS+xDOrVn8ZLgS79JODWK9NCWdkSajWo9EIxbRffpIOc39Esrm
+wx1BoaqQzrUeA6Oyxx2uHwYGq6Lx9y3vog4UPuR2EFRHvHZ7BIRwelrC7gGrFzUBPd24nJzCwaD
FpDK8BTJ0M2mi+gbsCoSSu0Zqmc3xO96K3WrqxrH9iqa5+sC2Muoevl1tpaqpq7UV6sebza1boMA
n96wwW8ZjkybEx7G+cVyggSfF60XCo5u9h9pQ0Y4u5pIXf/6uf5EUdGrDJYK4RJWGwHqIDoBtSnp
6zQoTAY9Opr2FtjXeoZnAQKpWin8tQfxh4VT9lCCw+weKxHug/RaUumrzARK7E3cgo7cZc28ivLp
WAKY6XuEnfnfWdetY6AvoUWlzw217fYnK+RjuQfAhR491DVEIiBEEWM/7pGFI6dO8o7R45q3AeKH
oXmR/W3DKT7Fh1xImTygXHYo62YFS8bNpmw3wVwBrPN4vlV81YuzMhCPiKwj6iyz+hOy12tZ7MPi
h/fHpeVVRhC+oXNwbUmctssbX7Ubp5L0JOGcnI24UtDkzszpybNz55npgQkSWUi85Q7491j1ameb
CJOvRJoaZ2Zu5w/gwIq7dC6djWzHQteGPXuDuNJnh+/rgA4HTCzlphVS2ITO+vFh5IY9FoN2sA9Q
i97QyQUqWOAEsiyqWUGooCjRA1dfhhjagdmXu4w24Nowm2ANOH069gDM4zmclsDPaxIcG0vu3nfL
jeUs9R5ayYnnd1fkdVw3JAUTYXvBuVUb4yVQaGdPef4avEN1WeQo5s5uZa7+Y5xz+tsVy9sd8rsJ
CDIfhfHGrzfRT8ERFzvdLoF+iO4R8frjF/cGAyJ0Tx83H9z2yG7bY5mFwzqx3RccDAAB0q7/9Sd+
LOGy7vlEykihzafBTz5UzyoLAyiA4BObtr2dZS5WKADbCMOc1IIuyq8/7DW4f3iwfJoLkw3BJRzX
ONw+fr+6KJDyd1sJQ9lflxRBd42ZBesKyMQmF064k7OoV/UX88hHdQchtJdfD8A9SKH01+VEpQqH
ZWaImONBkOoR4p97N5GbxI9we6yFe1L2IkbQeIkBrsPCTGdbbiG6BKteymhdI58DrwvXza5vB4wl
h+DYHCJomQHXB0fdLkNBy5oO8xrnVnzFUhfrlqIiNxWiXVX4v/NuvgPTEvZUnbT2XhUZBThxDjRr
ABljGV8EEFxgmGAd6M0m111uhLf0RCsIcA2yYjmIFZABXAKmdOY+iNzXHSvWXOsRtZNrrbLSyU8n
Vdb3GbhEaFENyJ2A5wf0ZPpfodbsTXg8Is78+wxw39Y4DOAC8sdHGxD9qrc0EOWg38gwKLKR0TH/
FI3/zAONwP5Nl2/IvrRcnY0q1z8TwdAh23O4bsA31imiyV+9F409LeVKyhbSew058r2/kwd+XPvs
NhpSbD/eh66rjR7FwebzqaRwkRvP5dTL3t704VQAEFR9FjQbEAKOEZ7NIqvJQUowETHoSseX93E4
iOYT/ZLXjf6vQKDHErigTxgG8Q5y68FYAs/LO9w6rXNpg9zLt6VjpqDOVTYad0oEjX/uFCAOs82o
IMeU+2SWQ/4ALCO8rbowU6tIiaI+NkLK1vtoyJzwqjOqbDn+4Qn/RbL605SBb7df5bnQq0Fy7yAr
GCYTl3jPKc8NG4j3yop6YzqfsMceH/DjyTDatrIk30M0AKQxWH7abjqQ3PXD3x8GapQ8Od11/unJ
ObOs5yksy3ORkJN8b51hSHc2JIOCKOPXwa4HXwdcmhOqiaDdDqU6SWB9hd9/PY7DniP1YK4yIel7
qJv3ZPAfl1Ccq5zceoxO8ASBh3vi1wp4ra96EZmnTUZZ5lZlGjjny9mw8bRDe+sYGH68nmIIsJ8I
1v7VcELWkUUgB3oA3f/jcKbIS+IxB0zbCLheV33igMYCIJbitFdPUVe5u2QZi2RaoZwOw2zjDa7R
DWhvZHVxVXe5Mx/9eob0BPy4rvG+5ClxBaQfSlH9UDC7dOaMTokTHPdQZRC2rRMJwyFXiSeSVZfk
QTOtzLKcO+S6KffkL55q6UZ/cqi/CtR9GAaFAk2019I2lGUOt5dyjAXui7Ucx3OUVvEjbK8ua888
s4s0dD2GTZ1QQZZukV0EPVZA8Tp1QTu5IJ0DfBBXBUlI/mK6lH7WYCVziCxcoOrahlmVpAkm6trO
+jRRgYGZ9zSFHXQMCqKA4VQgiyeRO4P+jpFRF0/x4PJf1TeJCje/nu/DJUDe7tDW0DJrCMXadMQ+
LgHDyyMBNQjCE00HKVcUU4e5Pna8rmCUSDdXRgnkUQ7673B5dbgvSVQ3gp2bYVVkrEmyFF/418M6
WAaYAaNzRaXGJ4SR5ehz4EcIANfCbO5re9iBhVLFzrDhgZwY1pLgbw3z8WJK2b0wY1Mj3EsMcZLP
dob3cR0yAO76ZPxUJWz0V92DafGgnAQ1hYidZUhLnU/hAtpfzLP3h2tjAneeOnmnvrSZzf8Oiknd
o3UPAa6roBUdK2H141nSwaTe4w1YYmdamtPybenKaVn/eqY+5p8EEk5CNHE4NB2ssCgWf5ypICy7
uotntUsaA7sUi5ZkurJl2nXnlVDlTRU0w/TJJv1p0WgJTnTL30QVkOPRg/qhGqBKZzKCEUhGXy9m
eDGgvu/fxXlheJduSoV3xwTUyc0Q9i4qCy3UnXPZei62bJDP4fn/egoOZFP0HBBOXxtxFrq8gEE/
Die287EYnbLbLVwdL0MKEta2tyhrHlMAtzj8pnS48hsaZ0eAy621H+X9lchbzO5TrgTfIKDF/nNk
5P65DRPO2Lp+aRVr6oOQf4Gjot8/WIEH2B0EtvH3ziY9eFAulL9QYzd9mogfB2/N0h2jGpmzIu7D
4aqgLB5Anc0mZ+8tIGHul5kK/OUA+7F+GbEzpe9QhN7zJ3Ood9QPEU8Pg93PiqdAyt3iJ1Vc5ZqG
ZJ+jtoYmKHBK66of6c+v82SQiYB4OAbWtgTZ1pyVmcqTU89tE/yXp3ia9gIEq/tStjVy1p9FqMOt
yMhAkHD5BgukFWAPYkEauX1OW7bZpbY39CdNN8LqTUDP9wipYWa1MTw1O/sSq9Yex8W0B8Xr4T+/
K3O3DG5dt46nBMGGubkp67LwLidaT8UlciGi+0RT8XUsB7NIwKLFSLoJleTwQO3budRgeYy4ukDc
qaAPMJsp26FdpVbXFCfCstDUIFu14A3Ho7d2/Jl+v9300noIZkco2BwO8LJUjONu7rx0F4w0sbZJ
bMGycOXCxQj4b3es4iV4op2VTSeTaIbrMTBltOW22xfItQz+SZZVCg4QgDQjPwf/l3Ttqp0SeQOD
GOSo37h8AhADXgU5b1FPv15QH2/ir3tSe4LzD/9hU+oI/0OISMhf2ib0ut1kLXN2ZXb49a5K1Urv
i8PDk8fZ4mVnAXSru/+PDw5pHHoOSxpi/ccP5m6XiGFw+p2qBNzEyOvkHkuHJN2ZiJL3J26G/K2G
DavPxOoOkl29hRBIZKlSBUN5+VAUKKhsBaOOqCjg3k43Av+2h2hqxfMiKgX3c6YdslETFOWN4Che
1nPclp+pvv3FvJOuYA9Ly4XT4LDHgbU1JdRwVDv0SmW3kz3yYmvDA8a2buCMjFcNCIcN6PMk+eQk
+qtP9ri36ZPIZO4PjkzI8M0YUj9Fas7q/Z0cYhG/dOxpGnjowEBEp/pYb5swerfV/LewgoOyyOti
44KHHBPqXCY9/oMDgLJID1ky6nbIxggUr/1u0vcfwN6gpMU+wgXVohaPxcwuwcG03AO6hg3IYRl3
p7VpMjl/exFSoGTxUQ0FyHT4FHI4P6JKx444UFfeWRFGDbVlEZ1JOn/N89BO/skSQjv+JFge5k20
T0yaIWQtoK7ojRxMxNJUZtN6nISeW+KIOE9VeNuCiLsdG2nQohhlU67xH4LxlfS+kW9//bUPr6Vs
AQ3PIi9gAwCBeK1x/7Drs8XKaJ82MFVmVUY9llNy2CIfkAUQmJdibZmIkZWIlTXeDDXGMy5RbClO
azi244kmCV8OqqHHGheyxRp+7gZ/9+sh/rxK9fQAlkDnBaOzwxH2kIcbI04ZYZZBOSoKP5y/LpNl
HEdRbAFRRBCeOnk4tJ88mr+aG67q4L+1QgEVjIPSGby2ACmNpd01SDjcAvBK503OZorXviX8clO5
1fRQRMqBSJCX/ikUiOoMNJh9ZQp/6ZPVbNVeeuYB6H2y+yEOPzm8/iKro5WG7LG2W3W5nx4ctHA1
lsUd8elFb6L4HSWGHLTzDO1yO2Nv4K8hU+ffMh78tTNb+XGJJ9iwdiyxyE+m6udAqglIAOLxp2A4
h6coMj1D0zQ4miaRn6Jv64oQ7DOICuO4smsLeamRhi0qQHk3NieJHafbHEa1c/3rpXKgxK3DCv4j
dNi4h+rVchhWoianlR4Zctf7Nbg9WfTOgrF2SeNqjASNq6CLh++1HAEjGOYQf6MMacS7uSyr82IK
lnzPmq/uQGoE/Wcp+M/5GoLCoGu5J3HqcFP6eMzBrukhaizQxuEdOFuokOWZYc7thTTN5JTUQtz1
Kq/ujDqcm41nqBYZt9yrkFwZxTO8dYRiPpmun4IPFyaobmDo6JdQjjsY0mQOKDMgHLILx85pV2NX
t3dxhDLFBp1veFHLFLr7vvSz7yGSQOfx4sM8p9ujG1goSIWkcHS5dgPBGRTEFGTc8DAm2qqiTtGB
EcLc9Qg/xp+NW3dMPyRtHJQoKusn7YPEOKzrYSbW5ZwH5Q6xD0x3N4EYRXbXW71IN8TSObiGf9BM
fygHnaandoTF/6Vymqn95hUWtty2cIx5XH0ymz+PijwcOWsq+WxKOjkfH7DbwCV1fJHtOlwBAmM1
dWXPPRs1tzC7tOMy9E960OsGp/tMXniP2kIwXC9jH/voVMHpzdVuQginvvn1wF5NhT5MFwVVTlpI
HDxt3FYO4ljlQ6sH+R1vPaNqGzha3OiofDrozkMemILBc49qeLcAaIZgEsUT2KGR6gHabNA1ejh4
Ba3zhooGkk3FBa+bvKPGoplx1mQIBJ3MLlcL8HLGlE9HsJFz8w/QHJKPkl04GeKTQ+unE4E2OjUG
DkxHk2AOJ3peokzTuyLYIrz9DqKdWZ8aCqO7bQEtBfmCOHbQEuuDpf7MXADJ34+LD41NrMc0RIYw
Q8JgHsxmbLeTQzDJ93MjEWS6nIpuYbKi0Zj4A1faBPfAyYjGYXrMnMENhmNsjReJVOGSV5e+HH31
bXytGUFBoeaUusPIOrH6VBfJ+qysERMyTBBA+ZHZqGTCU8Uze6M5QmBHLPdTNdX5C3odRnmbmChy
fMsl53G8okrq33RuArKeAZhyDteW4CoW3wgah7FCuDiplntn5hPqTVSULo+mW/IojrYir1uTzV0o
3nZd0E431DoLoplfQdvNlM3OLHtZRnsTBwdeDjG3oLhFvNQfHXtLxk9hhTektneI9GIC7tb30Ra1
N710Uug087ZJsaYJESB0E4qFTpx0XbZPcrhrzooKfuVP12II/HHaNJ05zI+96Gb1YCGDZ1Unrk9x
iSA+VPy8nUxfxs4+Hgwjn9YJzS+8honkrgtT3QblQauzcvTlEqpel6+8ImbmNr1WwClRQfI7/6L1
slT/P653FphKIZAHPS5ctQTJLmCyp/LSEL4/OldG5CS2uc8ljL76uPHdGGonFpZe4+nnk3GzO0Uv
jx32xbQGsueL99FmiPWZ1g54YEANDo9qD5NOn3u3/UrXz5Z7EG3co9fhklpgGvPKA0uGCldt8ZVZ
RuVYn5pTR40RR8UB+kvs2VxNd0mfW4luffUOCy+lKsrUT05uMuemgStJtk9tYKPc+FvFNx5SlS/3
lAw6dnjhN/lLlOQ5z6l53/v1CM8DvUMhmBKkbPUGfv+pnpeBCQqyWfDtfVtGNZAOJJOuww53zvsB
s291Eflx8uLTGuju4B+NzVM2VCb8LmvSFmBcJTH5hk++pC66SCPyYeGmhzzFh04pbBsHV9cqeHKl
J40ra850BXNC0oext31BJLfKyvTufJvC6w7e7DBu+iqd+3sfbSCGjOaGHjn9yLl+Cuq4mlHIyQtS
jqvGHtG12SvDBJS9ynvNaN1YUxCyK1Rt6jjtqoTC0SpE0My/iKIli5xje9TyoWThCXrCJ6ZbRao8
t+sodlYo1bTdvAIRWNbIy1noFq7ozo/dl8HLB7/aZpmpQnOVoGk0ncnB0IY0VP4WdFpl5BnDPmk9
h6iQWhR7vXVYcbLcjrNo63sYyBDOM1UTgdDdUVjjAb1baudxQXuMIaNonJD0onKHh9Y6b4ZR9Cdc
lviOuwA8BVsLfWRvuDZLAKmc1gAMl/smhLaL6z2wleUejxv9a65k8VCpcdEPar6EFkBVMJs2W6vZ
WW6WoBKZ+arwjYsyiOrsegGcwixlKHK4R3mcKBYb2MyKxebFg/4DrnzFdHYG3kUvb7vMUYN+kcvl
mX1rL1E+ZDeLQyM4AucOR/upx1WbcXporLBXCDH6oWcu+liEtbplreYtgkRfLQM+9FG0uO7wOBD6
nBYydl1GR7kLoOm6GmxBybDgxBshrAO2eDanIfdYRwm6CNF28lCMf0loJCDOkRXKH2yoVYM+7cYk
NMJ1n1NDvIpk3mb3jd2byMehtGOHK6RFLK3O4dRzfkMERG7Kmp2FvwkK9IwxLifdrc9iyR1Irt+f
ExRF2jErftsktAta6cP12xfOUkxSsXnPrDHCd1xJ+n+l2/S/B2pK+oe2SLLA2njOSGOwK9GuxrVX
1s1Sba2x6Zutm7CG/qhbSxrnVttWRbWjbRi2V+gwlfmR30x+aqIn0yMi1/WLcVqoPhkQqoCpJY6G
hLbZRUvZlV5WHBcq37aojozGymuyOLl36doz4DgXFGrft4QTezyo954G84dV8wrQcTLdZQsMfxr2
SDXVxQZpJb2PwGwt86mMkChhs9SJ7vn0SaCPynAIrflUBVlbPAEJ1MtwqnrpHSOZ6oE5hoItomsl
3Y6X0nqZeKZU6XVfYxzjggkVnqo99GgqSsY9gWVRPqXkQNZnTo+OyxkLtpLHSK9Y1sqygDpQnxtx
7DsJIjSTDdRPcrq+oJUzHeOaDlC22DqcRXg4VZFWp4Xh8HqwkVx407BPQdAnHWXK1kq/lBIpzO/L
0unz+j1Xcq1Yh+v3s7wo0djHetcY9T5K59nh/dn7ukP0fvzmaa0ThfdDArWlhK3ZWq5Ol94SL0/5
+rwaKgAZ9jpQvg7ioq/1njAxdeQszmWmD9Vq7PT5WcVJxuMqVZzrqcIXWG+pt1OvduwshnoymXFm
/9mr841Ux83An9pIS86MdrA2mfVlWnlvTaKyGl/fWdl6R0X1pNdD4s268VQhb8Rc5hDQ8xclxoS3
8qqS57RufVRXXzzs6LvkejbjpWzvciOWhr8ezaKWu9Sqi4bo7HYju1KGRkK0dd/yUvrjE1+4Tcao
mjcdezB0TnJ00zgHFTBpAsRkuBj1Hge0DDhDTOXR9FqbcadzCuvt6CsCodcNeY3eelnl+khzQPx6
beW9fUJQmJXrgUyj6GBuRVbqA9RLBJidPeIuTcLN0K/18SSk50t1V9it0ZT3bYv9T7GKYtQv8sfU
jvWsY3PQEi7X/VTGNTgYjCjH1rrohR22xEaUJBibU1v6WO6Qomdd1Hgj8yvzUFg8dHzM9bcgoy6Z
yIYl7R7BmnYWrRJaijZ/WirptNZlUnkFU4HrnWcaiA4Dix/AGy7KJPfLVpk1vM4Uum7689Myph2a
IWQoSxxGX9MCKysy9b3p5rBHZctx2Iwuphm6UF1yJV27QukwnKVBpgfduDondDRCQq39FDn77AIf
NI79rK8Vk6xmgNnO8XvugdpZze9LC1GxhtJqREZ8M7bSH65b5Ih4mNg2VzE6UqV+w7gVqEycen0P
+ykGTWBMpFbof3a2T0edgFG7LiLITqRXhWdWunmZSUcP7f0tArwcSUtadBEYmocPO785p51gixgI
y/M2Vp3hP7mpnVy2w3n9tp6rrtaPLokQJ+NcegOENKlA3wKsv0Me4GTD68eBhuAtC0oftEs8WVf5
SwtjQ9obMvxkQf9P4mZQ3+SoOCAzN+Z9YZ+W+CVmabsyocQjN+MYQXJB3l9n9+Bg2+prlMahfA4i
Pm/dW5Xpqn0U4Kv+1W1Kk74+guVhkq9MU7TNcGRNTck3FqXXIW3rknluclo9xUOemrJFrENkCxiX
VFLmROir66L+S10sy/wgK+QZq03fpgv6RlVb4DywQTiInOs8VQXXDoT+0CspcDWdjaHfsqBDbNKm
ZLb5QyytQFV2BjuDSTjiWxPqqbIfxLSVE02maDUDGAFsXZQsqC+8r0fpIlWlDbBIpYOCTp/aSyxX
zE0RWGdqCNFbvg4B5aBiGZnl4KlLNyqmsN83A6qEBDtMm64sFJMqdVREnf58M/ER6d1Ko9Y/oY3W
uEdxMaMxshW23YvLpgPdGR5NUoXdchIG0Jgd+vFL6iBL0LVI766lC2/N2tEbjGfOSJSV86MJqUXG
lsoKZEK2iqbFovsjnLQy2vN2qnTgG1neOuLlNQd4/JY1v4dslHQjYDHkNgbckMr3dYynnROhu6ig
UORPXddAgUImFL1sa6u4DombXMyNCYuhKAErpx7GeA+5XYQ82RGxAF+t+mixxHyurHJEJ88IzBIJ
F6PxGnMdBtmowgd8fVk3PgIxHRJmiZV55xiV6HQVjSt9bXPeDrl84pwpUSqYZ76C8/Yr4I/dEAE3
sRiq3NCK1ZcyLiAdIePtbuq1lX4vtzNBPbSVx+7NKyhl05cYjQFU53w0kFB6DFOSyeX1eoI68eu5
UPKa075x9FnvzJRF8Lh39E3XdhN9eoM2HZA/iWYkYKcdhV94+hfv4QIQRsWJ0DeNjvokfnFrYcZO
FzNtz9CatFV2zT0xHiDHFGi6tojrZzrrbwNEZ+YtVqE6x8xDoQ/gIEzYqcSrgMiejqhvqscYabtS
bZCfe81JY6Gn5R0vYQKeJSdJQh3wwrEPODO6weQbRk0/MKd21WiwSC6MphpQKtXkpiPfb9I53Eeg
yqZt3ZuVvHKUI22edc+0ETVYNZ6JLi7nqtVMdKrfj/HKzydi5Oz5r/Pydo0xui6x5AqqNgLybYdj
85oOERjKC3PBUQ9wB5QFXuXAMXWPEEjWURSxoIIL0lvirJKIkk1rOBqQU+EcwS+It5Cn0jIin3k/
XOPGyHggRWgYZbZC64aKinYeWVjDzVvmk6lYxzxnNnWqYCMrT1BVb+l6Egt9Hazp1ugLxYyhOP16
R5caLNjUnHRhn6Hmii+epRMtU9pLW2/LzIjS07GZ49l+nI0IFYC9xwSjps0KCaMb05Vg07H6iszk
uU9gk92ghS6LI8DkBppdQ24MzrCKWD/CXbmpdOd1QonCAkEchkX4TJnAvJV1LKfHdHQ0DipNeIx7
F0vl5tgekni+b+JCjOvFX5xlnzTKWW5JrRZp7Ls68qbsZKb8iFpBWyBUfz8hFm9+s2NhVVt7SG3Q
u6iFjEm3Sqy+axvUOIq+vs6EXPxcg1Oz8Ii6N3KOq2iZ52Kr6sl9smLUZI+NSsn8e66wp8ndpQ72
aKNhIXGiymXwjxc1GMONoCMXXw5JpvclBgQ5kz5JEryXeBnyJNr4XVgVGxfICnrfeVk03tFcE7HU
pkNLq3I2HJNujGEoV7N4b1qTqipqZMwcySO0+A7Nhsy0yjMvld3y/f3G9Z5lkwborOetSPB2XzGw
q2Ax4QfIrTKJGhL4wOHyXm2w7ANAB++zCliU3dtFPeH71pu39Q8iXb+b/barJjge7tFI9YjlkQG+
LJ7ertxFvOhU8z3Pfd8SgTfotFqaQmfhhqOk+Y2yQfNdIl8Z0GFx9XPfLYjtjzPy1L3Af8IGCzQQ
tO2QFbZJ1fCejujUOsthRNYbdO/b/ExRIssvaztMe6iShlmLk2BY/MLfzMmkQwY1XX0PMrgg8PGR
20xs/qIWsb7MxCZXyUYWliQF7a0I4L6IecL1BuRCzJ5B4dtKXohLJaFrQUIr2hZyyqYM9fZpLG/Z
Uj6iMkAdWxN9XQ+kyHHszmK84AE240VS1OGCdp7pLCblE18u5hb05dQ948vSd8/kEn3+PQ2lzO+z
PDJZhl07q/y7yg1rLFcqANuD+H/gt5BvsBLR96lsRtLQRJ9+qebHZhS6/IVmR+M/50BIsnwfdygL
clmfTR0Ekb3V8Rt4tWmxyl+LRwG9/LoFOgXCEY1go9HTUcnJJJC2ZAzkRjLz+GHo4EdeKGT2+GGy
7IpH9R7D2HEh5Ym0G5AZhuoI0WIzF14c5VB7W6MUXyStSB6Y/3YO9aYjGE75ls63pqNvG7hV6fAV
WQu5qGfYbApsjTvhLps/D2lddGLa60KvgQKV0+XeH+3eb/ezZwJdpGgaNvZZ5dV68WXShKdJdCaj
jld25+iCBnbbXceH0dmr5XoKnKHHasebcIM/md7BgxSBcTdAmWxm8dSLVUbRyu6jook281sNQJgV
FRNcn7lEG6gSIwtWWZCK1pGlZnUcqmEwH5YGtVdA9lbjXwRZYzNtYUmOdZu4Vj/cvp+pJqre7EUH
zwWOuhhVjPl7DMTfQhYdMJeetGRGNWw30hfha5Ny62mKUxhbisoyu7xe8dIOMePG0adma9l4VW1z
ODF0awLDFkyGmbVWp1ZdMZV9tZ0iJzY6XtDD0z59LwPQjNWZBgWIggG177U86rBkDkoFetu/XxaT
Ie64UojeFwuwkmpEtW6TyWFiAath9ud9IB3UkbeALGPCSdvBLaY6lHRUxI4yuxl5LpbC/Blx27YO
EzTmB5g4QG7DmjFRzJMeRAR0WQWPrgXAwVdIDF8n+AIpWi4rtaN/MNLK4woAB38QCoHJt4oa4taB
c8a8181Fqaj3PS9ZmSBK6FnTcuGm9jjka6TAxsl+eG3P/C1+6W0t+PdQZuaDNM3+ub54Es/dL3/p
32qE6NH8Tk2TKyieBf/39U2QBdo8qacPP+B0ATXgqn9u5+vnri/VnyxM/Zv/07/8P8+v73I7N8//
+Y/f675S+t2Qjf5AJsXa7oc+ln7/99fpr/mf/zj+f/8lnn9+wTv9FK0Ojm1NCbZBbACe+JN24Fq/
gQNGrgLhCghgcAn+yTr4UYvN/g11EGA/KLvZ8E7tv8MyeAMC/KvBhhY2/2p0Je+JXhzW1h87f42i
IZZ5qKLWEdXsvZOnbfMFZfEUsaNERclAW2ISRo6HBm4zZzY1BqQYA7FcBktQJsd+MBfa5cI25N6G
skZ1PIf4tSltQZIQiEp8m+3BCbhHJfND0SNYHXK1y1BlK+oHbWLmwb4cKyI0rSCAnus+qVX4qAan
hj8VtyEUrnXbeiiE0feZZ94kjYfhzqJPQSMBJJ6Dam9H0+eFSx561mt3oKEQrMwpzQqCBbq81sls
0HfL0HG0KJSODg1BRNLz3tmh85meobRqjOflmFVYbWNmAVYNHC0S5w5J5RcPHxz3OJlxcqpohLXe
fNKQ0dVPoTLDbB2mvgOhoAoyrDWswICm0QaFxy2+qPFd2OeEsvgs7bmMo6lJZOImPPbeU1wDj7xF
T92bzHXROgtpYeahtJye5lijiXs8LOTwOE/d1N61QDWtddNOAhrbiCsIyVla2PkmitDKFOtg9p35
YimlnV5FSxw9TvQTmuN4qof0fMpq7g2rEbZhDq/QM1Ct3UHSKNDxyHkzKyHOLo1AwT/MZMcB1Ags
Axxb2qLf1GPIygBH07SJuIlAY7gzDyYIgONCXF2WuBlesAaevXRLwtjb7saqsIS4w/dP+HK/5KmK
hk3CPT5A9cNTOJ+clbIu+Kmm6Vb8bkMynY48THvsbIWngyuOcp/S04vsXcO+Sdyk2i9Z0CJETGX+
Lqaz+FQFfr720tKsNhE1e2MF9bc8hYba5MdYBLTiPEip19GSCryvkeujdobxkN+cYPcECLJL7Tle
14tboDsdlVdjPFMidSN5hdY8wpZ+WqPGD5TMukLSVB0rexip9Yn+jnAefVWmaL7nfn5pt03wgDyf
MXOnc9yr2mnF79w0Qrl2HTQ/wO337VdHZll7SeOw/NqYk3kjk2HaVEMTfVsSOzlPEggRG3SUkdOW
XkR+QmDajZlx4zTDgtdZXZ7OWcnV2p099Th6U3NVotHxaNPrnNaw2Dg2KpQgNla5OCAiQizLjBEb
CLQ+T/EnM3adYa6dqqmOOUlN1Mr/m7rzSo4bWff8ijABb17L0otOpvsFIUrd8EACSCTMbmYts7H5
JYt3rqqowwrdtzkvitOimADSfeZvWqRGJocWT+X9u7gkNlLZHg5f5jN0lH4bDrZ/Q8eSX+Ha3SO1
jEdkGmEhlO70byPy7ppOor1tkMxfszkKOHXmUDyR5DbNOproIq1Mu4U+ERd55W9xwTP966ApnRRd
arDbV61Hg/Y6y/C9RoCamsBOQTQv7sD8UihxyEqrb6yDfPwJ9hJRlqpHluVOqapsNxX1Zv8v+L+o
4+Yz0A1i0tLzaBIucb3B57wy7pYp7hfACl0WfIoMGfhIG48tRBOE3v4tHEodOAT44lH5Krqfpqx7
CfHxCFZp4QfpOgQKLflNWfOZonvn73PbUDxEJxWLiQpgve1MZZlbu5CL2KB2mNv3/ShTiRuXJXtC
T9P+NlKMoedhOYh326Mg0Sto6QU0rJqs/l71adFdFe5IHQeeO+WVEpGwalctKY7zMM9RHP8KpSuc
0O9VcDmcAUemm1aEyNri/9IvEns9vJf/Ccbazu/RuhdiJ1GU78yLpe3m5YlgTBrrCBmgkjKIrPg6
PcypZAUlCdGdX66437CvNODm14vEMbVHOSghyFfoJ5x6v9JPo4SWtzEeVTmZi9sV+yFz528Eyc2w
oqBf7T8e8BjMADabAV3YRNBIgJJxFR7fXPSH7YKsiYApR0RjXQe5Se1ZdPLH/2AcwiMwWQ58vFOM
rzcSRRE444RZWe2LSMf5xepSdQYYdAwMObwNeqhQkTSgm7LK8dssyaRKf+yQsFaRcwFbLNtFSBc8
9n4xrfAl6W+JLetzoDMN+DidNBhz/qtQrAZyHo9ajnUEDsUhX6jw65XG5JBMYoqzxdgp31Iiyva2
iZjpCuR2uzUbBIVWwnSDLx9/4mPU/eHlA0pfDoEIZ/GpVBcgC0RG4fMC4Uy+hmae3HC3I48Xzt3l
xyO9XzQwqVze2I4CC67VyQuHHNRZY6FoJJM6evaWGHRDP1tnGD3v3wcoLsoiNvKX8BBPcZ91gN0h
Snrxysdubd1Hdk8Rp45vZgDZZ7bdb17IAzyIly5mo7DR7eMZXGZcwDxftyS6uLkOZ+tnOtrJ7uOv
9pv38QFHAv/DFh36zwnYrgTJJjH0oXSOUKGgpBdDGkHR9N4usFY880anBwmEXNhwvqn3NfIHp5Av
HLai0cXultoyuIRepcW1P7BEod4NV01t/vz43X4zHNE04M8IYWPPDU9WRCDJMEXvQ6PNjezr1LrO
tVFG9nWHxvqdM8/ugZH9H/Hj7zc6sHUTvV/gbDoF0FC8X1DL9NRzsPIzHkoRBRR05L/btilWvqKb
RsFgZavqzIjvZ48RLcfhnmSzwl0+GTEDb6FqRmztptktQTutOOhwzzOL9o9PMY3JZ+lrSD5sMb1a
f3k5sthegWfBWqKfph1eHOPO9+zhOQg7jYbPs89BPzrnZBF+94K+BSZfA0K1es7xqJ1fJuyDAZEu
y6LSJrJ+a4ui3fWi7P8Hlw6ZEveOCVCXiTweKkjYxsSKQN5UMlxnRqDDs16dAdyersnXu9Q3kWWJ
CEXIBI9HwdKRykVQseZLlb4UFCf2kVXVWzljS1V54FY/3gO/OUR8uIf6MvVRe3jFDf4ybXmf+lj4
4txNUvBNg4s3C9zlM0fv+1lCnZ47hmlCK4P5On4p4bWOkUE/W2EhhpuvOQyyuC5UvZA7NX2rNn/+
TiCb6K7Ak+EcOdln/gyHj3svWgGWG3Y2Sjrb2FjK7cejvN/NXNUIQ0UISJPLa93ZXxd8BjwFyF8U
rqyxVjiVgMlf2WlQPLv2NF51UTQiIAdu8pyAz2/H5XgER0oU5JzCn+WkLLQxCk7ksXKfS+1xUKOW
+FBjhvdjtkz1hCtHd+Zk/t0ywXUqsCLuG3o4J/vMxdUyMHrKgzLrFHa8pem8gLatz8zc7xYKIvUo
LLJOuAZOFkpJKAQm2I5WYDycS29OfnKYNvsc9t+ZF/rtSK80CazOAUqczJ7Ksaah/4xKHNi6v0in
KUO7S+9eULqH2vbxUnm/qQlVKYRY7GgCkFMQ/eQn3WD5eOw2cILscvGpzQc/KNf1e0oYZ/gV76fK
9UG6QQ9Erd+jyHO8LvOgwafWqCNqK8pca7dxmItNdOaVTkgLOnDTw0TogBK1Oh6SF0fLH4fLqUzr
AFuqeMExfvDHSKyG2R7mjW80dbRWc8g3zVWQfjNU2C2b1uwxeHKMFM8+POhgJcKocCvwVbUZnFlI
v/0I+rgx+QZol548nUemib0pb41EBdKG8WACisEV+uN5fb8VsTRA2ICwBSocCdDxN6B7E6PUhv4i
DQvjplnm5j4xnWJjhb14mgPZfsuw6/pDBSziBx3CelrRmvjgVVPglxN7NIJ4UEuB6COfdZ96c7UB
PJeeue30PXOUHuD3wCCmA1NBi7GdvFqAXGlhTD12yXPd/UD0rTBoEBZUojK7attNF9uecZciROTe
wIJ1/DOf9t2Wgb3noMJCnVRL6Z4ur2Dps0r6gvEh6NwMyULZwqWpfjHVc0HnW2bn8PnvTgTGY4si
dkJMCxni5OwZolhkKcf8qg3A4n52Y0xzViSwiXu5WPkYnbno361Q2AA+eUik9VUgiNnHa8cWjkRb
yvfAm6PjFMWY+2AxeC5TfrdC9SicqFzw2t3jlHRQdqMK0dkFHFsUNE9R+t57uO+tteDu2ikq8bON
PXVm7k4YXpwNFucBrFwk/GiqEewevxsmuHEHwCgEoJMkGPZM3zLf+oJW/l2Y9s9epV4Abq3hGDyn
jT+cG11f78dLF+HAyKc4RKxtwmk5Hl3KBbGmuURy1vC6rYEBzSWO1nC2Ycve+y1ltKCV+UPbD/jI
9jaSY2tvbN2fH58NJ/NLIIxqon6MV6lvIrrjp8itpq4jB4vjPKiRn5Voo1ELn9Z/Pgp6UxwECOB4
SJocj6KRyXTfomrtATlfZ22KR/pSWGc+qU6EfvmiLusHJg4mFsimgJB2Tg6DrEYikNI4jn8Lule7
Ovaj7zmu4N02rPHyupC0B3Wr0RtzWGmxEjvwRGF7RoH6ZIPqp8DDQgc+ZBdEk3qt/3LweZi8heki
ALnhYP/I/aHsVeP4k70zkJmTfxazMho3nElJKyDk54LT8/vLaD6FsqSefID2Cc0IZIgxm/OLfKhW
fjCG+ebjeTxRgtHf1KX1w57xkdPjyDu5sGCvx11mYcloOiES0CQZUQ3mqOuDcQ8GZJJXQ44S3QZF
Tn9+biMeaOvTjzT2Puia9s7toiWHWUB/xP/embEFE1b1st0EdoIvmt9gSYuO7xT5DyWhj7pEKm30
rvLCEtHOj60FHKWkctd8i3PTzb+/vt4fdQv/f7NkctgF/1llbP29/v7z//zvX3Vm9T94Exjz7P9F
3oFKH1kp6j6OLgMdTCkMIoX/19tDUcxyEbgjUGGRIcvBJfCmKEZHkLyCKOugNEZ28V89zfvDzqQd
+h8LD6+Fk//ewK6uraEUAWWd8B3RgFP1nVAAxWiCMUGUIQJb+dKnaZ26G9XXCoBwFXqDj4EmhmHc
8gitWqK+z5MUFPymzBOUMHbK9KDooqui8rzXnnP96F66iZEE5l4CRsq/l9AngR0soPxEgzkjjDIb
B1NhRf0l7DYvr26dJC7CGsZQYJT2g28vYfZkAlhiGK8wZrE8obcOSC/uBhtEH3duyKZD3gBmyR00
gKnIkAl5fSxA7LAddm5udU65gQQQdd1TiJaVXayndqBtQicKRt+8AojRuxbtNyvGQHObY0hkuSsj
q80uPhOZ6VbwL+ckSFwKEDp+QB+Ay5b26vGZUdFzEDX661/pUNaku2KBWG5udTM3qNcFfcykXhkD
3OcXY0J1hQ4KBoM15RIhhuwLfs4jdpejl4V8EtR94rraDNKO62abMDn5fAkhJ4kQ2HAWDwxZiKt3
BJYwxKLGvvCrQtPSCNvbgFptWdHsXGOkjmErMuFD2yZb6Colz5UgSMRzJcZop9EeuSsH7G3UVjFi
7NWElmGzhQtsBg/OWCX4TxazpQIsSwur+QzaWT9dbYCbScC5NCZDTwDVqhJRKhycgrWHiJa0Lwxk
D4InA6PiHgf1NpamdQ1sDUn9fYHMvevtQroJorpFrjMXPzvSwmHccXnDyQVjNtBnxNEqVPz+tsUY
Xd2EE+7G82VBP5X/54KDZbRWl57AuwjL5BG6tp1cY19OmQW71x9M/fzZMEDcWqW57bUvv+z6t632
q9fY8dWopzywdLiB1jcZgBOcTDlsQs8v87H7sjiongQIWrnkQ1dmPirfw2Sy8WW6xS69mMdLFNcX
FjmgyFHmF1YVA6A8E1XqqOKXjR5Qp0WvVid+3NUeZejjFZh5qbQRuo8/9yYBYbeecqBQ6cZCYxjE
i/An/akUth0ifTBszDHVzZSha3WWpH0cePJd6GBDK3Z9Ehy+zmkdfAlHtJtRp/kcAGLyqjvVcdbk
eyA3NA0fIiYkxjoTRgL+mit8Mlpan0arLJZWNofuOO/iBYvMeacgs43pphqEJ61PQa5gpXyqplKF
L40DO6i4nZrYKW5xobT8h48n9zgJ4SWowlkBEgWOLhOjunr8NanjcjZ5Yv482W2Oh4GvFk2JcUH+
RzOpew/45yoyAOSjEvDx0JD/T6dSF1uQqGNpIdz0TnoRjgWwxcVJPvuVP8zxM9D1Avt22fstcxhj
iMzgwIH0HnCbDuvLtYloXtTe1vgJ1M6dsJeJHZFmid6pSlkaEz70yJWwLhIjBXXZpVYAGbiB72F7
e/zr9XEyqrThd/pdOwf2yrZogdE9VYR+f8UV6uPiUdQoWwV7N+3KGvdNbzAwuXa4AdhkPeBnv93N
duPpjdv3JY85T3PAb44cMXDuzKobeKIKgUj+gZHhgB5pGrbP5GsTJX6yUxhRY40WhGkXrEU76L0N
omXm78LDb1E0QPnVpsw1TAxwtz5YJrrH/MewxguJ1zvg4PMsYt9PVBoZ3IWg6qY/4qwcxvm6dyBF
iVXj12b7wiEKGnRX91BW8Hg1QQqIDfbrvrWxRAa3oV51UKidYiWtMBDZ5ZyMxMsPucDTIcO1NQAv
9iAQifGN77jc689eBkgUxc9TK8tJ/KUsWfIfnbnme3+FIiRzbM5zG2UZaIl2k0+YPRvsBt2CVpIf
HVE456lDNxa8VwR1wnhyldSnWnV4ztZAjPOpFr2+RxsvSFIM/WYb82li8dHsUZ0d/NLD5tuMh97c
cp077YtP55RpevtVicZX+Z+8w4k6yaSB0FyZPcAH2G0q2XtIekobrHGrJzcjT8jLr1IhxIOPXzBa
eXxVpHBveWCJoMhwDa6654ypYzvhk368N7R70vEpR8WVvccVxFXL5jiJzVM/NvtlCeWXZnDREFnH
ywIUGbPE1zPPaJG9Mbe+wgQL6EuN3zZOiBjJ83RvP+Jgv0wRw8kraTxEdqgva6exO2ZRjkE3Pqku
Nqt+M5RdwaqKUlvvMtGRHu1Rg0x6gKGFA//5CZsjNMCAF+Fp23hPEPyw4H40gZEnj0iseZN/0wYL
vKRl5dkCyfVr53CB2nQ9i9vGDBIGOPwfSjJ6fTeH1W6pWcc9eZjrM9tzlRZ/8LJKsQ662QOTdY8P
SGlSI6H10sj069ttZ032zBsbiUA9f90akYkRkyFmkDkPXI+EVaCUsgRQZeLmuOHt6jwd7OAmgYjZ
/zA9Y2TjWtKzuWMda0HHZmOUsu39K0oHiN5vqwpRe8TY4K85/q6wYr2pPWEsdn72FDye6dCkVE/b
SjevHJ+T+GSmASY5nEle8RT4i9uYOzDMM1Ggjc8xyMq30DB2gYvg1oeGfYvvMi7llneNF+7Iqbw0
OJ64Z7Lu11Tzl2sW2WB69ci2oPET2e8DvQWQKyWxrPvsSXvk5RfV6D/KHiGB6FYK5YlHDt8QzqCE
4DaNP6IyCsS8n+wQuvqP2ZT47t5G1jQ4/t4eG9WGa+QLNVlDe+nkNP67OHdxRg9zEGhdkhNcn2kO
nlzRQP60EAQ4Qu2D55PqHt9uGPgYA2Bd+8mauzYx1pmalgTof0FsS2xdxzCQIZMboxzFvptNEI3P
H2/kk2iFJ2AfU25jYVPsp+Z2/AQIJVreuLTjU9LUReB9Hc1p8uadQceLJV8ETqGwxPYhYIGiDV09
u0FQOfO0/dPn0OaY6BGFSH7opP/4OYrWdoGrteLpcDbaXq8PZHY+1/5Oxpi2ICdR2pHeEOx6whGZ
gpWwzwRvJ+EGySKNRRy2KJppXavTxZ4Xg+xAFPZMSA9fDCyYFRnOsJrAhNnhvxqUhYgVnHFsdM+k
Lu9mgoGJdNBTYSnwFU7iRirXpP7FIp5SI4Nhds9hQZFso2JkicjODoePUyM8iGZrqtT8JY4tr2zO
fAFC55MNT/8fICz1bd1RY05PpmIsw6Yvqkg8NekAEfrOOWywFGt4P7wopeQ434dF07Hd3oIY2Dz1
qG7SJs5pthXYfTr5zipSfWQXBvX422zIuPJS6ekLwRXe6zsdfrFDIJmSoZYzPFwUOCavo5zfCkNO
zxlKukP+ScaVbIytGRRgMC5DN3UL/9qulQ40xtj12xcPeja3XBcAy+7Av0JoBTkXhXoVC7Mb8vmK
DKlUeJ4ZMUHnDvKjzaNkh3RMRl2lAyF/HPVNdTj+aZzY7UvfLTrI6fHhy/sb5U1OhomTZepLw7Jp
7+PuyyHqRTtb9UvzuZ6WjjvGqmEMvrzdgFjhzTIQK23XxN8VdVnxsG7jkWpdL4tOE3emFRux9RWn
i7K4q+NGWggnlZ7NdYQGJ++48xxJTnNDOX6BbyjnGDzrLg7jWEV43RVCtRs3rCfgf/gE+rNcL7lv
iM98l4abdsn0ZO/IJwseYUFMhEdoDjHL2OHrQHdhAXoPi9epM/5usaUuJ4yNq+8rsJAmj0LP1eXB
ytBbSAPBiSJ1du1Nc8qP2IdUFTccj598+wcInunoqebOJZkkZtMfOHZmGK57ov+MGLFKLUIqRe2L
QoKJn8NUXXDR6wgQgroetaNqxh+QsPWK6mtfB1roeJfcp6Xghoff4iHwkGwJCPRdbU2GwXAu6sFd
t1syvlW6AwM7J3jQ1hXeOerbFNj4t11DH87ksIZCF8TtVhOTjQdTRt5S7HpVy/HfNg5eo3foFnwj
I2+afFyFeRGbzjqpFXTrByOpWeO+k+Vhvw4OWwMeNvjSC7kUjpAmJApkxIybakm6zIc63M+tiXmf
gcTUvxX5gE0Dm5Zz1D+4pUTyRbevddyW1+4SJBdVWJdNj5i7yjg7vuiSumqvjJxrCScz6DQE4N3U
O+awg4eTLNd+A4hA3MFmnKL5iR2zNKi3ockbR+neRJpLh682clLZxohJZatL67CfzEBKvmcFDNlT
uGs4De9JmEaXYzNnTsFAQdLpROEtu3mbbyTddXhEI1HvDFou+re83crGYOiTG7Mfg09yCKH/8P6g
Pwa4DNUHQhVMzk8OrbZsLXBLTfp4uD+oGBDaObzR9OCNk6bWuv6Y8uy4WqfkkfBx2dsfP8O7yyOE
wEQ7ksiEYt87Ha82C5pcAZR6MO2hnB5Ss/GL27kmmfhioCdEJl0jBsK19vGwr+/2ayhEYwn1vAA7
XRodyHuf5Mi5X1GvimT3mGZxFCZ7q4qyKKfkYaMIux3daUz7Wwuh6MhcW9jZBg3cn6CYveuoiOWy
fI5SyvfJxSgWZnuLpXgQIuKSjASuF72N2IzcpEuOFPyaUy2W2uCubGHzzV5H0bLNzTQf97agdm3t
EnrLA+kPqR56zFo+WDib0omd1DyTg7wW5H99bzSMae5QUOV4Bfx6elFZfjuOiV8Oj1G9+Fb3PZ/c
jjgv6/qB+XYai0FXFmxcDgQcCGxdu2zcBUOtjP0WPiOYgqr7miqOzlQtXHqRuiHn4geQtxuDfGPO
cSsLcuBBFx2Qkda/2EX8Iu+u5GBN7riNEL8Fw+AXCGq111iYIeS2TWVC/HIJ0xmfmF2l+paPjYaO
vo0sEJ2Z+0+LHPzkXVsLGjHPiRCTNkTIKLGMV6irzkWJFFPRuRrbwi0Ur0VqQ+SvVm1sRkP2MAm0
f8QFGX6kDMR9R2XZqxbqvhXirsh9A50Sw8dZzzLE4+X13WVmmTv2LjSrM1nCaSBLAkgrHO1EmCz4
qZyWXfN+yqJ4HqIHx82UEt/I6IvpAQZ9wl7TMQund5orj68x2a6uIn+8B063HpVQfHkpddG9ocZ+
Gj42LWctjP7wgQKzpvQd9vrslAFLAGahYkQCeM6EPx4XgAdgQpQ+Eco7LfZ5YoQnhjbAg+kajOuK
XtdxR7vR52M/OZTSgxLk6Nna1ElpCrMnytxaFxJItC7z6Wjyl95YmWb11I3L8qAslj7vKNvKydZv
4SoHVGo3V02FQqmxBWWDL+59i65ClQHYxhkHf53WzYPuskmn1kIkA5mb8hslhnAchzOh/YnwHeE0
1iUUs01yDVpnHNPHzxpNZgUY3UkfpjgcyBLDItULwe38PvybGEDTku28ipF6QaXMbNeIakz5D/K/
gVj3LRWJYX4sAt9nWeb1xnGE0Y4b+B/6Q388pyelDR6XPAjYBV8X/zsquceP27dmHk515d17M/Qf
G6WEVK+iyXW0bI94vTiysY3yDeBKu5r3+PICLKVBSSM2PfMw7xY2qqiIQ5Il6v8Fp8VtHSbIhlr7
Q+0PGXvJHMDCdGtMG1Dlh1CA7P1DX4+IwX38EV7B50eHqw3YmGxIS3rrPuzJhRolU0Jy6HLSBK0h
L+tO6fJrXU9whta29HT5cGmaQYU69kwxCXmLuZLe0ReGjPAqgEsdQkuOIENmC4/9VpGrROvPA2WC
SRdCbTUnQ3ZnJekiF3zMqobAwW3Gwsv+/filXjvGRy+lBYs1pEZzFnTh4HhqIxetSk/l6uGtIhuJ
JvI/DRZ07nSbBTCUxIWimLnAZCn8tkguaLz3Uqx9s9StuKQfW94GhVWLUFCRt5QN65hyFfpmbhDD
98gH30FSSPakrivHnSK72LX+hNfAKkDgpBguA+nCVtq70iD4/awcKInG9hAs2COYI4JsN9Wdg46i
zusfJMP9X+lCU57aZNDnCYbIsylK/NcAdXozJsm+qeptWaTg4q+GVknjaYGI5cqXt+lYZqUrUssA
v5caXI+yC+mLiz4iL5eUVtnt1KEuTYVNO+K+1ZLLKeUK3Aw0iRowFIbgTrkpnUY/Xxv53jzuyfPC
Cj4MwhtubVwmlSkalFiKiWh4HShLK9l8PI/vbhv6tCA7KOyirvx+bfpemixuUMgHJK70Dl0aKq8v
ZRpH7FNKwfobBlYZy8s+K7SozZ8OrzcFIGRcWrjPw5OtQayVocuvxMNbKRMba5P7pRhCn/Gz1xaX
6xUOT1EmOZN+Znz73fvDVQGajB6wS0Dxbm+mEgdCa2nVfeInOqtCfKnTNVIHZUeNpImXKdrwOAu5
WUvJgQm0F5c1sjWitiGpeMvNMA/UdcOBA5n/+KbpoU2jWONv4fzcQKJ4itEYMPHbrBMo7CsDLyFG
fVtZlQtFla5fMsgKLQk0NisUNkyJIN5GWmBWxYoclVMjW5VQPCvjzAn57rjGEgSXSA2OwRAMsNXx
np5Kv0DVUgz3b0cU6YjLlL81qx3S1falmGGUX/p+7bBaZj+tp4ex6s4mAMfwGOhJaMqyHmgZvWJN
TztusTWVXjKX0zMkcgN9Hs4yxkDgAyPwPkJt5fLjhXiC8mJAvMF8N9C4RyJ/SnjH746AFzzceEie
UyQ7HGcN04iEbWXNVK8IGZs0Ut+RcwPLLtFCgXpQctaV07owqVHgVCFo2JzbnO+QDjTt+AQ6HqQ3
8P7K6idYKQ1gl+ckQhcGb22nwJF8h5atDsQPAdpIk2h6EMbAN6kmfLwoE7/eM1xrbnHrpbOm7bPR
tSerj1xjcdtnhp69w0FZQWhdvgR5b+div8CasR/bMab9vO7LSrdbDwFoS+zMLuz9mWj0ra+V4e/E
U/lVxZIoQeVDNUZNYqb9Xvk06lYiMOPgpoXYiqJZYgQCaqY2YUiBJWYD+StkT6TeLtQIXZQ6Rxfp
eNZyK4vHCwdDJ5toX+hd9/F0n8YCbHqaypreR0QA++Ek5huklZkRfYKnt8yy6gKpUDGGMrAjNZ3R
kkSl8vy41INZR/99b3og+S2IEJDjabBz7J3qZpsoZUJQUvZOeulioFyJ2yfk3TcjqUmS+rSUSrPI
R717BCqebAHlpM0naIL62vEdci37AhaxZbygmFsjlNUkIVWft77OW8tSNeQ+alUFiMOlG7p/Wggi
TZcGQa0kGGdzXQVp6ubcr6buxNZjidQSPJ7IK+/KcZApPTaSJqwf39osZeLo1qarhOIggrXd2dha
6Ubny1thqykFeiFryHjod+0FNaE+I1fpPXHbWEAnqr0Bhcz+Toe8bJrt7FVO8KVYYo/LOHCNoS+2
sVpA21y3dryk5n4ZyIXuRpM3TyC0p0KU6Kjio5bvS1Rh41tL3xCkB15kjN2mAKwXzXdzBxVQEDZl
C+uHciYkkItZ0bGfL82ePTKh24FwYIEmCXK89KF6NKyNr/NM/atZI8MOtGDVEJAYz+5omh59tybC
pWZXUMCxg30WeiWH/ThjP0xAtkBnSbaZQjbvCRMRzqkKRj7rOTaNKPhBvSjN90kZj63m5dZs4k3X
ynEKV1g1vwYpPqVEzWvHdYaI0MAxEXG4qQ/aZC2dGcrdmpA+zZ3Lirrb0D0n1F9y58pskV3JHhac
0jCZxpAjMHvwKoMWc02n0XyJWsMOLweBBmeyLqa4HNK1sEN95by1n+XrIQHjf2BCOtyU5uIGkK2u
/x3Krm89+ejQ0DaYUk4eiehz+6KQquOxZSF0JUsNXFQ9cc3oASuksNSpn4dOYJLXLM8URWkuUX+m
bN9tRqdR9GHy0MjPhduki8d7jJscoINLm406jgcO7WR3s7XRgLOEd6maNEONoBRR0uTPKM4FNHbx
GIkvArBjnp+CD4Nu0gnyezsOLsaSXv5msqYMew3JKbgR1PduxlEKarkoCT2X5QBkLHKrZLy1gwqH
6HRy/SuTbzCwmW0PebWrsJ0a9LbXZSR7czN0/F26r2xcbz/lBZCzK+R6nHk/UNDJNhD01Xco43O+
c7xsrLalbXWPpEsZNtyUOxFeXkICU9H49niJbttUoloZR2LTxkmA6picggSpAhSKresoqsWdgWkO
vHUvYb0hxz9uxjDxllWdhmJDwa6JrhJP9SF4szq4Ibmoo+1I2QTdHk6Cp7IerNuhcxVmxotj/w1X
M7sqJw/0fDYE+V1XRcMGz0zry1RNyaqQ3Xc0RtsvhmVDe3eNyQLP7mayX9mJGVeKenVKZ/2m5bqy
Ecf2XGSd1zn6Ar15Qw3O+BmpxNnToKs2c5wuWyFYrIHXhxe8q0XthiR7hXBr8+xTfFn1kTtQaY6W
G7mguLOKymD+bJbuspMttlVrZZX9J4Wo7D0Uz+42KZJFG6t4jzI0UCpH63aL8qFuxXlefU0wVe9N
F1cRC/t1XYIKbkHlJReCjvyzKTwP2Y8w/Rz3snvAnSm+SaifX5Z9h3jx0PbupoGHS+FuXLY+wghc
fQs24qYjh+smzyaUrXqkD8cu3xb4llB3V5ggAsOaf4pwLJ5QhhjvK9eUV1TZ07sxMCvkcbq83SI3
ulybcxk9UTYur6wk9u5De5ldjGBAAhZJGV4jGeZ+Lr2h+4ytfL4Ht2GsFQTaC68bBF392teKhZXh
rsDWuRcumthPgLfrZk3dmQbGrIzviZ01N1EjsjUsHPlkFb69GUXn7MegsW9tJzE246KWfwp4uS+J
n1HDm2Nj06gC+Sl4xy8WLYCLoJmLCyfz5k+LbchbP+nF3qK1dpmOucTtAB3iUmRhvs66xr0HahNq
mb6qZhQr3hrUB64FygKrPAy7YBeWRfxvWExfIr8ZXpCgVPtqhrZbkBCueompXIWe57PLAbw1piL8
5CVBcOGgc0B9vecFcE3wnkPyTkJstC/MTRM2tVa49rIVEVRzw9LM1ioSI/vErtct9Vm2TFhYNwmF
qO9T5hpXrd2F65j88dLjOHlomgw3R7CmX6hFLSgwqPx7WhcZMr92Pd233livYxFbBD/0MlbjqBwk
/8ayfuFArZDW5w88UGK+IAgW21nNaM18m41g2HkLah/FIAbOjHQpHuixyYeRy2a1gATaD0BAtcxF
/eSPWWuv4qqximJtZNg1I383YSCyK5Oq/8sKZH2X0h/copqhgk2sAjNbJWinbylvfBlzGlrT0HxN
aUhdAsn8gRjGF7+sJsBrxbQzhgAZkchud6hHCOPSkgjs3URuXF3wYqWDKMQo7ogo0mhXkhupTdva
XMmpkQO4DmPB8Vq7gD5tKzfRPjSm9Rh5QIkRr/3LAEWZrkSXufWKpyp/+kvtXeSp4V7DNWr/jqrG
uCpyqdhc7nSbuM54NWR9Lla171UbMuD2r5G749qaPXwTvbB9qOLWdDfYvcqdP4/+F9vqq26DdHV3
FUi0fTYDQeA/Roo1K5VTgQhqZwOy3SL2meFH7AwUv+JebAT6CzV6DxEEqG9uNYZru+8Q5aj5wlcg
1eyNibnDZbr4/WNDF2I72Hma7RScjccEhRwEXdG65IUazhJQAI+E7ajn08T4p3Fmjp8oc27AQ+TZ
ig9vXo1ghbehM1TPFPphdkxL+D12muRzkUCpXjWAXhfM1lzxZEW5h18BcigrREYxZWzC7G+X6P8i
MOb0xe2dHslmia9oN6brwV/scoXpbczWLMdqR4eqvcrsrN5QjKe94BbxJs9E9hMaTbvG1zh86Kwm
AjrtJhfYBUzrEpj9ljptcl0tSly32XzHg//Ie7/60S5WTYWDNldTOJzdrSO3Xbhk/CtPREiAyOgu
CyZ3O6PLv3PaMUF5aMzEJvcM7wbhPh8Cm/k3NTj3eiqmYB2UjtyPEZKMK4O9u8k6UX5bXDsFvOY1
/aoqZHQhXNU9+9Qq6bgUCHAaiYFDB2Zhj3U3qQs/MpZLk9NsP6JaduEyNmY0OO4+pqFSdKfqyCh3
U46F8b5IUEr9xyAEX760fezTiFiykIyyQOiV2kK2tLrQhvggiZNYCNSydQZEjijSjtCBHD61aQHk
5S0DFa0iIX4rT7zlQv2oRc8eB9Q2dR2DAwVkzCFFQ+4+JddJK4sO/xYR0KKM1lOZjAtixCVrWW6g
goz8iHeofRNc6VQpeK3Do2fXDfXKxJoNCXxL0oP8MmUyab/GXoSq/erQrYuWWoUOYX/Y5pdR7dXu
D/amrjdOuB+Uw7qvgGVs5kGp5RacSNJddDHuatolXsywRp3Rr+9QdJcKI7LIQ5V+AOiebo2+Q+jf
MLSKm4GtQ/iPCWYgvgJzaVXXtlsQ4uE9Y467NkCy8cEd2zj/Jj1EsARlDlSeH+lGI9C+RlYWc4Nr
CrST5++pSSWw4QYwEaB1RhCgeBepGPeN0kGbakWCmIh0h+MyF9eKJB3ZTNVPtB/KQ7KbRyVqVwfj
IdBq/HX02jFpF+Qe0UXW1Lt/QMwUg1zJ1Oy9n//VrLJFWNyOHtqAV7Pps8XCoBH7uIidCsdct1h8
3D7GINsO+TgY+xZ9xPr+DVZaLZZuTxzcXA4ZciQWVCjx0uQzBqmy+n//L2fntVvHsYXpJ2qgc7jd
iUmkJMumfXTTkHx8OufcTz/f6ioNLAqQBnMlkCK5O1StWuEPDPsF829ui5QLq1dJU61oswYoiEqN
M9OQvq1GBWG9CJXsFEoU+KhHTRpHFcVu6fvX2OHww64qzFnCqI1F1PSWcnZ2Jnuv8vMeGsOW3DEJ
aPnMbHYo1w20rSjQD9xIkdBk+qh6A3XpCBp56wAW5DfWuVTzTJjoB1TdVPIFqGD5HhNXQS1p9HKz
2AKqS81FpoJY0vARqo5o4TOyqQTnsX7rKCKPL97IVEGtHzyYqi0bpKjX0oKHeMlTVFdTYNs13GrV
+h8o6fjjqjwfZ0v+LLJdcV1K8AlX6yENZm82Hkp3RhWC4M2jae6ovrfefh/PTd/8b4Ts3udP1MVY
f5zmhUlF+7gnYMjns21y+FfXCSAl+1SBrqH22QPQknQND5RqE7RsRpqGcqkxzT/e1BZbON0gsYmS
kQVkr7DATleuJ4+n6UJW212XLsn0kGRgS16nwZX5jG8iIfmxUGwP7HxT2iqJTXUwXjFpK6x/QCCi
EH0KkMbxUNRI/Xx/BXpKW6WL8LwLHyjWmZXjL14PA/D8ZadBc2c1/bSBFFXPqoOqv5rXPjBmm/HZ
oZqqcdKzjcWm+w+22KmbnmqHnMi85spGBwVdGcY4dS+tI1EhPd4I6khoY6vXpGeAibuETN6ruNlh
A8xpJC80JmEpvXd5gWD6iMojk6vmFDgVjyD3O+kfUVnIzNBfUySx7qoFFBK5T1z0G9kg42MuBTZg
yTO26hCxfzzQDBDOMCVk6XUb3Ymvm5p0TnswBs3ZZNUmlTSmOvcPRoYyXx4Z5pgpGsxUDs9r4iFk
zoA3lXvC2kNuG703Gfv43TxTo6xulJotNiujt76uzA+Gr81mQmR5aqKM8F/6lXAeBhz3Mq5iYe48
4PqzS58KsfEIVwRmauvnnLBg/m4CQWmJzlGaV7cJgsn8maot+1ILTGY5531kFSitlhOYmdXpKZ6H
vsvd13RHVvhd5oNOvPXUY/5HFUtGv5c5c3OcMGNSGdkXw5t37mIeTVquxmzSZlCbrpszeeZT58ps
bS7BTiGfOmfyRO0SReNXPbwt0Ejkj85H8Q6TiyVZt5NAOADI0IE70aHxad6FeBYWzz271vu8BAyW
/m6QE6P1641S6PfY4vI7etMekDTVBRpi0+O087sylR5B69rjb2hTx9WX1maUMZ3KbVo3E8FgEEHZ
WcUj3bLMj+AEBkcupzToqt9tVRht5zio3ZZ68Oj/4nLJdEI9or4o2qo7eTEKw6wFysf1ryDDqOOr
NTQJT8pV4Mb9GCerHqU6sQuo4jypenXltLdDkJnZGf8Yh2+iziYDyKVOCGoqRutjfgty2qwoNzr/
DF7jokpngtZfP0bU6/x+rfrUEIV5rPYWCCK2BMFhr5ekR9btdxXKQNbk7AndBS1Dk3HjoBooMkY1
xvfL1kugqcZBfnDqFhq2SEyyIya7lY1E30su0Vo32antzBRqeo9dgMTLvmLYgffaShKQnmj8CL5Y
LRPaZvITTYdPfIrRiGBpgOzK8bMvlOvEr9pem+Yhn+1qBbKvArFvGhv7YPcsGaChnTtI93GOMy4u
itCS9PR6GV2oI9ldni0LIdGBPba/+vMGGPNhhXXPdSS4a7gV+XxT5H5wLb1qI5xg4AYP6GH2S4kE
tAYl50lKk9i3teimE5M4fZqOc67JiPRYgckCV/Pab3gMZBu4uhmlFKLtEmYHP+jYPEFqyqLXL9sH
3rO/NgImxgmzTyTc+Essx3OGkB2PNWgCyfAEEbl+hBhxYI0YBhrgKXFwi0h+J8L+c3+cce5ezFN/
H2f14EzXFNJDWT7S/gy7/s4aoGvVH+rIX1cm237F4r+jy1+Y4H9x64GeVlTpDKpkBoIA/A6RSFDf
8MyRBffzezhyAqbZsTHgKh23l10O6U5Wq282Ttqey7psx7+HEv8x+5PTu5WbXTxz3oLlZuGMxLMw
GSHzZJwKnN/XZo4EaA5FQybeTHMc/vFL0sePiGBz5BgYN8r5fTT5cTAxubgqIB35Oih4gB5AMLWU
Byhq6Lys1kcq9TUuZo/Xqafq6vDi+2iKnhw6uGS3eriHZ1QdpCeDYW3T3tPkZ+j02IAA4tL2Mub9
uKO5G9D8q6rEB3PGaIaWxNJBInoB1E1pighnugaoVavZACM7oVhGIdZC9h/Y0exldJvVTtbLWG3o
GicMJ35OMmPd03MH3qLpPg/WunTXBjbDvGEL5rjchc500CuT959VRuCMX4HsH8vrGLgkCWYyzUMR
zR5PzA+GjGdlYkHBhkgBxpKYrb47sxVanz7QR1w4jowHhQIeun6A6CgKGNNbSjmZmqmXHZrHKaiO
U4YXKhuvVWiBIQxlat4beAw8M7EeckTZij5luaQHGGdyoyUOPvYoz7GKIcTKQdVzlPIXK9w9+MpG
jIy/kc3+yh/WgyF0cOSQ1pgIan3ZBK0JLZJ+pGtSunwsiq4bnJeGpA92Z50b8jctjmB+L2nQksaw
Li8nWvRYE8mhOZtxAs53rKihmofa35IeBP5IdsRUZ0W4H9e9okRY5dojZI19u0qj9ZAeFzvoMA+z
4WAZcfk2+YLNxZuwFD+qI2nhwpojDVYn4hzNcngbHv0f74KwuWwaD2l+bnyDzNKCNd/cwu6/FIUn
YBid7tKE6XmBzLbS6QHTDnHf0GsGD2gZ9OLV5vBNVCCAf96FKGvwT8Y8sXhOZ9TJ+1eyMtk2qx2z
D8LSlE2mn6u2gokgcHAhazzK7jUXwomHvU7gT+Zl7QHyVmd1ttFKFyAdOgjlcg0cc6+bS47cLfgJ
vWZ05QFa9ShABqbFDzrsZ2ps7ilcJsBok6vSZdIG3GewLnWZ9cw/VEWaNKDwOKkRtuWZqUNe72kI
jereqYnzW6cGcxuqwMt4mqFvzcWtMTMemQ7YRrkISJWbz8BVa/pb1eYp6wCPRGEYBgqrFG6ORF09
8nM3eCmMFdXRpkbM9djIkaNDdq5i+2SmE9/M5+XIHfK84Ss1f87S2G3vpmXHze4BXUseSIirAx9i
tA7Un6c0Q4CA4XwHnCa/qQetllxEZsgzUt+y50Lym4BHwAFgoiMPwEq/zcmWwy3pB3n5prvSbzoB
Jees3wfEntMLRgySFeEC1+DSXaaT4aOxHIUFHUYn9ev2lDDZoo1Py8lMTnqtq/cg4imyLLyBU74P
E7n04Biq6pRbH+QRkBY+CpceOYv1V7QP5BVpyAEFoRzQ1uCl+GntoZt4QBXUpujwHuAnv0EJ01HO
fu2LV69YojCss3oJHz2oS8mY6bXweZo6oi95bFcyh75u5BR2UgyNXtMYWJ8gqRjykUIdKRAwXVnq
6hzwVUODHuVBStt3CAC3wenk2ZvbWnTC0HeFG0BpJ4vWVCWpIHR53livSyWmWZg4B0kfJdqWlpC7
9xCWgWHQ3gBqNE+rvIxNEScbOth8kAYtVmEgCBdd9O5eKZWZxuROyPpzBxNIef6mlGtyLUcOo7PF
OVpAQl4E/IOgxRjjO4K9oWpBUH+RjcOIkOA/HhmbatokTkgH8+zRHcQoI+C44d1QjB69IbWSK4Nl
S5F0zO+X1ZZ5pEp29dENuZws0+3XoxpKIUCRhikkrkJKdnQ1WDD+0RqxD+gtYwJJ8lQWNeC0R0Gv
Mv3ExRYjveQqUqAAMrf0RklvYuPRUjw0uxqof6YEyp4Eb4WVc7yjW6bWun52qJrhK4LrrgBU9Y5T
ueaaHeD2TYFWNXHVGTfxWFPpE4aHe/cV629K/oBAJq9XtbvMrD3aZOoM1Xhhs0VgjwSvGIx9AJiQ
TsVLMJXmvpw7c41waTzKmSbvBeWgUm1mCgOLx1NPDgX0druBpzb7BuWySU7CYFkkjbUQMZOTSfXn
PCc/9kVsscz5eXI9DvJN8F+Iue6vTpRL8NYQCOhckgmpUiBUUV4/auBWRwuDLhZvPfAHwdIEa4zg
73NIO9F3z76iYFs2uTwmeMwNOeNcVYnvttmwFnUAAhIteYnqf6kCyFgBDjxD0rA8esSTszShPkSw
aMq6gtnWUf5+B8q2s+rYdCazIZOEdZRHNDiFG5Q1870y2uorcEMpB3RHU5f01GKS6+uvEH9hkH/W
bxb9dXmBbFOqRLUcdAsTPvLW96/AicWuqodv/VG3XNokHwMbCPNq3lLfkEfKFO6AqhwLWYHOYCKO
PLxaxSr6lWSx5Inoi2cOHk13aqf0a7gMzxXhu/lI2V5t78sOBGh4cjHL6r4CvhSOFDD6gE2hT0dF
aNBA6gEOKMEg6yhTrKufDns/P1ptRa5yA6KNSOADsXDgHnXcC5ZGzoM1RNbLvHauKWlP77eS4bRH
jpawX4l/up+CvQyYi9vcz7JVdank+IukDY1iMuhgFdSxEPT6uJTitFaZGwr7gppPK/o9zYMNJJKv
IJY5WEXNC7S2lizzUEMo7E6ofIhJpuMKHj8u6DHpqx3gMlBg+qshjEgmy3JDib+tZn8HBji0tgs9
OsHflVbgsC9BxvGFL8U/j49NIov0aI6HDWjhr86Ox812YxMLNn85GoeqLaBBtcWxiYKc1j9FaedK
mtFjhcXLFpyzbEE0yPnmuBgt/3QdoYyDelgkSYZ1Izgg+qU7t+vtvSwFnZjMqsG+q0xKA8PJHI+/
aQIdoopRaU1dBRJTDajvAROxMQfbhFiYR8SOd+RC7fvFGwNSR11LOoyFuRSVH1hHiT9NVmUn17Sz
3LH4RLiTxBxsliyBEN0lbs7aGIzQDIUFj8cwxrJdBxzgaFqkpeF3/OB4YBpdYKbct+qx4Kp4dMgK
aJT4BYKwIbhrpJXeFOiNM2SI6Omy+1zInTwYMKqS+w1uJ6Vtj/9ywM4snIF+uW5AqANAE3WidUim
axXirYckvgpSuuVsquaxD0aTV5iqrC9cAwyHfoMIIcUA8vFSh65NJT2FZXIS1zw3Sz1s8ytGLs5K
RYlzsrU+7hb0D3Imvyqn/RnX4271XvDeiIZIeqUYLJTpP2tvkkPdggKx99/GAnSNj0e2P3t4luPg
MCHBEwC9Infv92k65/64df/Av2mwGjAgPRYvlNpWefFbNDKmPwcYFG54gTCX5nSD9t0JrvgjF8Xd
Pgetf5FulPU8oFvWPWFAgKTCXYSH4vZhS+fJeai3uilfcV01/ucZjHVfS3+K5pufDztzTSwCfdrx
QKcem6Wb/jLbrm9eAsuJKzzPuT5QVM6w5c1dYYcYR+Dkbrt39PzS6cPas7ZulR1v5l3bmMv+ZO/5
fCma3AYZ1NgBeUFC+AVu4kbNdhq9yJsu5rKC/3KGFNFVHAzRl92o76x3WEXVy6UF3OXfMBWLJpzX
diw7w6zczf7mDtE40gMMIfBlN7dcDFig2OtOzwbo4XIjj8UngiXGCHDFYRjx38KBqIfJVcC01mh8
pod7v2ygkMJ8wEuKEXbv4vqXwQjCTQ3NJZ9Sk/jgX0y2gXPpQtf03sVk+DaJdlrMQfRo9Vk2+idn
tsx1v8zMrJb3Jb7E/ZfGq0G1RHPqLU+WFUzNbXM3u4ZKWZr3WY5BA2uvn9+3aEG0Dx0dT/c5KofG
ePKaeWr/DgnK7d+t6fs5PU7DHbfP1Q7eqbjCrJ3d+YTpGQJBZmSGwVe/RAXDAKj4Z8qbSNAUV33s
1kkqUrgdt3RGSRzc6Uiv0d8zVnXgNJ+9nfSKJtq0kodrco1qHAZWkhjvQMbY/gdAMjyZU+9GW+OA
Yy/IEIAEUzPgzI6vWsLopcaVfDLpojYqLBuAWNiqrToodKKsUnz7CEUZjn/znyGddooDlSI1SSyd
NEzv6ADaioKl8JvoEtMDXhEMLZ6ZBJJCqT+Sq/kl0U9yc/VXLOtQPIF7xThCzzJgIC4hO4x9gDnb
erQC9YGjWp5qRBo7dnfEZge02RkItWz8qaGVnZ1RhjcglOCa4v0Rz11vhu9Xd6+N8FqMFulmlgVS
Iu3YgjX/DLDJmpqRmiSi/7dmk+RotTqi2xA2TfP72IZx/RWndT/+74LE0fSwmrNZfRzL0W3+p8ab
6m433XcaRPsDiyoKPizVMjrMXmmONsOgoXyF3VRsV9ySwwlTDtyNV+fi4LjDHRVq7pUdWUnCTdpg
ODAZzep33pS34d22jkAzY9OGMvq+s6ak3O4QrBlhzUwe5cSAvoa1DKQUU12895063v+aSDzQ60LG
rpzPRYE9SH91xgJFrC92aeeWcdcMZZY082/BwJ8PunugPlY0P6V0r/zZOHPgpw0qkJcsS2Bdn7t2
rhMsZU2vvU5913c4ePa2ce6oOJuXdo06wE/bgjvtvHhhcctIi27euKTlXYSdWUFFAFLuhtSL/akw
jc58wcR8uMAcw458KMv/FGPmvWLkV9w3djj9zeGD31Gwm/iZRV48XkAe8qFlkI5PNBFBxvZzu/wz
Z/Tg7qnrmt9SupgvWAQ4j2E+z9dpidiII/1l978t8hu4dMCs7u/SuVz/7l0gZadwt5fsvAwT7oFJ
a/fvNjBAl4BmyqfeC/unxczddxBWMChCXz7dbrZXdS++h0XZBvP6PdGt5C3nbkpTrnL+SNveuMd8
zYfV32zzvV1aSw9vwXHMz3C+iGpl24x/koYkjwMvv+xPcTM5gdgDeg823e//0oNeH50kSUF99LgQ
nxhB8PCKdrC/MoIosHSlzKvBMi+5dU4ZaOOw12d0yC1/9u+SgEzvlDHW8h88b8fAlwZykgMGs4ev
e12BQEpsZCBPLvM7cBT43Zw3O3NPNvL52MpjQovlUmkXl5wCibld1zwEVeZccstZ3uFGYv0Vmk3w
eVqs7G8c66dHkI/O+2W1WGWRH9+i1jbBL5Xuo70MRXge6duvJ9uM+0e0opv/cLZxMmDjUPzHsNz6
hisLlX1d/TFVfir6iD1yKkv+oTaj6oZdTHTneeZ6c5zV/Iz3VfoaZ55/9qIiuy3GHv+W5mB3gsUu
mcRO9no2ar97qV2HkJoZ6XwBYVd1d04VZP9dG8P6NIRDul6L2ez/BvuKGBrIRhqAbmrM7aktEiJL
3OIv2/VLfIKjhRFfaRTtSzjiDXM1J7uqLshHYtgxmtl8F/jBglwntdilTgbzbLvxDDBkdZ/y2DOe
Pc74pz2ZwA2mm/fJqrvyNuUxykfVCo6rrhIwkSMW9g9gN6fkSlxqPoXTlrxrOuga15YM7uOSZPj1
tGPCAHoOmcg7eTv0F27E+eQIbf+DuUJfYhKdh+a5Tdb4WbyNTkMS7zcYQ9XfpeFs3u95iNlOx2/c
QpkP/C/jzPyC1lwd35vG7E9/YEK1ed4zjnZBkF4pv/fI/90LeUNrgf7VDIj+rnRTAL0oPTBANZqz
MaX2RBcDi2bnum+0gmGUj9X6fi+SYny2F2D4D8BzWuuBPlphfd22MVrzcxgtofeaYFuVT6fAYrcR
W3DpDMjs0H+p3pumXRXiqVnV5lpdis3wo9058aHVkL/Pir0ASTTKoGvPHoErc76X/bZcsBGfgufV
zE0m0Q3Mu3fLljDarWdEUu7sLds/NGO/4GNWeMMHPDLdpjwjEoYnOQBFIGmn3KQzjnUqQ40z/to1
T9rhgL8j7nbmA8ugdD7kU+ntv6Q9f48TFtEl1wP9B9cEmAmAk+85H3a7ZWChm/XDZpjR2v7DYE0c
2pEqwrr354QD1E++/zAbHLK4EjiwWmwoAG9ppu6622EDwe1D2jD76U4FOiSEhdTD6gfTrNSd1+a+
skcbOlyBU/H4kCStlXsMnSf5p8XTnh/Ugz7H7Fcg/4eC1mw5m/zc8YUXI63onRnXoSIJ58L1/c++
PTl8L4fzQ12EOIhMbabRBe/25EINBUo+Lux3+zIxsOAnIartXEZId8P4ZLGspeeUT9P8ShTK9/U6
5yAWQTcaCE3Ep0xdqEGHlhsLVlt+OU7MoHxJS4j09kO19B5/vt13U26PsgL3rnV1sJS5aBmuGpmh
Pr55fRJF5R+1ehALp/i6/cneRcn/bFvjZDrv0VGbs+2xApTmTzdWt+d2T/6Kadf+MUF8hBuoXUYW
7tXvi5Rnlg2VFNppxNFdn6xuBrN2j/OrVFszbFq/uvfWoXXTq8ewBuUUl9lUmYGDW5mzX1I77qbi
XdItHS9sh2abmQ8ppLw9/lC6fmblt2Z2S0yRmTyJjkpaLkh0fIzJT/zPcRnKpWRO7aGmVCBaANtC
vwM21SB/snXJaH7TLaXILHwkSupiGdL2Ss96d5wXwPXo3Z4j6lAkSJ3C2kkNjT6R69vRzEAV04qA
/MUPUgTzyo1VbhkRjYWyaDCRHHEuIuzOmw9hA3LnjdcgtaaWkAFvkRdj11Y0Gdd4JDmvLngwM2G6
to3b8RBdqx1YoRhW4gJ7X8QMdeqLlhOiprPM+DFDwDpY75HVQ1/pkkxGMCTP5myjX4fFVwLo9a7Y
snkKXlqzW9f0dwamFfMT2y88Pr1FNIWn0QYTg8QHNL1YmQ9Zy0gOnH5IzWGeZmeL3POYtaP1blAC
aejvQWB8Xse88+4NzBWSa2K7g5+9z0HrcY1T5rX86i/280EI+xeRB5o8BCJ2tePCNfB/MCzi0xGN
XMvmwwwvz+2ZkNs47DGBB3dfn7q6WSFyOqNPq/usNPvoJUgPN1Qynls6WV6Fckhji/yg7bfg9V8N
RAzD5C/ck6XCB2NmRHCzlX5JwQDHv+vAhFfxGURJjSMufGOjxvMHn8uShLkdTJ7ujDwUEysUHeXz
tEwq6BhGh6sX0zQECSAaq7sSdvX4E/xcCifAd08Wo32ru6Yu+N3q1NooR98lC47uBp0tVBhwSQbh
CJUmjDepoypjFnEV3PZEZUbrvOEgX6LJdgLpFrGWc+bbcXBFy2xpx6fSspwq+vaLm112eFnGIyu2
IpGZg627QKxx+YdMcgwrqgis4f7UE47Eaeeqva0OyuuwdAxWPXqLykQ9tUH7A404BIO0PiN0F9Fg
pH0U9+/3tkDTFKhygfP573UedbRAwb0cYjjNkGZN9USeujbpefM3oXJqRuewJ7GR4dxbTdIMIXZW
TfLe92FXsTrbaB6R8tFsTq0dmHuDu3cfmER5VncPcUa0jOxuk14klGOnjy/ejL4EmAmkZfh1LYEY
2weVtKsBClkvWudJs7rsFvIi4zITJZ2W6UuMhit5Uefn/xksqTuv9uBRcj1gVBjA8tHyMhFLbnNQ
8DWQt/uFQ8f3DFoUG0wHRWg+B3G7wLLf2oH0wtMssKR8SeB00VBsD1a/QgXqoYBWrdBQjJ9vxO85
q3y8TYOH5UrTJfLo4L05w2emvk3lhuuLnm5rGJSmrqrZe5JV0qODFSSbSjcE/1+o/ofPwb+DAhsS
ETjPQvRczCze8goRRglkDJjz2txpAwE0skjJFDOigWmcp2pw8uU6t03DXokW4YqlGaNe9LIUhkGv
VgSZ4iD/kJJOVP4p5ffYrhEzE/adagjA4RPO2MTgJvsyYcZczb8VRS1HmhbiyjiA/eqaELjJqX/+
1JEjeZvO0FzmFHQCxM0Qj3nLl3UZGUN/HZP3ddKgMHYlHQnr5kYqwrK/DghCsC9oQchJAxrUh1So
Qjg+ry0mI9vACVY92GFXeDmAg2ma3o1k8PUN5f2c32W7rAhcO3Nan9SYUXfp1UxmKsExeBeNllKI
08BFHBStzKiST9VYBivOpf9LGcjo4zwYEHm3Ky0leVLh1Msf8acWnYBTMaQW4wV7pFNSuVUhnX0O
DxqutRod5kgPICeH4LDFHgYcJBPObsll5GgspqA2NOASyA5dIbxELe894dH2hlONVMH2zgaiQq85
NIyeA7ycy0P+dk2cDWg2hUQ2nZjIwnK+abSXGgqbS4rewkcHWFLxCV4n4CgF0lkrOv5MLkS8UpZ2
4fT7bQIp21TXSMmWF+MB+9smY1hIungN7ZOiDut2FLRDGQiEVe9nzeO8cN41F2Ye9JgaowjTZT2Z
O5IS01OyVwKrGPJI8CQKJ++a7YGiKkHUAo9QQ36NOOw7ZjLF/WCVCVBRjQcdV1tGvGrMnjduGd3X
ERPk7TFX02d9wUFnCQhl7EOR6B42LC17MHeFTKxKe4gD91TVZdnLeKjZMHD1qI4NXBRyqvnpvWfW
6HjfhbQUSvtmdymes09L4cogBZZCwnVt6uFNNc2N4GORFWsyncFkbJlxszOaJYgdNQEOsQ8jGGd2
YJ7Q40g+ZvPSJv2DDQYhfUhRLSexa2lW8wEaXGMabs5vc+J35INbxATg69yylylxMjMxmInpaZHO
YkJnrhnZbUFcc2FWw6Fq3+uHaRvo4uBOMVntPt4I6SEBvt8NSQH1r9vmNDDXdPhPNzvDEEia93HQ
I/sXKXgizlsyYNEDq3EVmZ/zOoKl+m3LqpWuroIi6PEThyRLTH+hJz8oDshbH90VOJOGpWstqwI3
6sS8x3pnH1fwtlYLZB8IYmh+atEzKcihPbsXSXzfFnXDxqDadp68xGKyd9a4aL0ZzQx75eDUdoll
iCXtgclN1AtjECuLTM1VIqxCciZyU0mPYDsNaq3hJuQ+LFs+VCGsBBnwbNTpyZGN6CyhVJN31Uuc
S5OAdENrJ/O68wDJNv4EGdJazMfOrun/X5lMLQvdBngwLB1v6dt6hEW1ooz80jS1DA7h4xcjHVd/
muqv5RFGFrYl8YCzv10hh2V7wLwaDHKyxyFUOLKW9S5IE1T+T5lZpcVjaxtuh994YyZz9DJShLIm
R+p1wlAe+h14p0VpdBgbEAK2t8daRBlBTY1Vy9Ycdwh8KR5Rh1zWPJsH1AkJDlIJjQrg4JIpmUVA
QemrjjqJ1NsyyXRP496KfhKkqVFgs8B8nHvkIvTT20dj4JaTtjOnh70dwg+oNHoJ5ADFRlAo6+XI
M6u4ld8EIDNZJJjMYGzz2lglACK0u+MZbGBl9FkNqxMLmrz9BJN15xcK8gwG0cU0JcH0yCBfgBsi
0MJ1xwxa2JFF3Av8Q+tD6VG3U5eWwPX8Nfriwk8vnl27ABR6Gv0Nr+pTPgxwgD9aazr7uLHrbbZg
8C1ww2zpd1htpzXHvKT8QFMqRRUAFMyxl+cQUGb1nDWFrGDHHwS1mimqANLaJoLYvU3pZn6TZcZX
3sTBgZ50KsjWdo4EGtXg7jtmtyBDcSARw7YMEFXnTWAsITwKrqeAj0EoSLhbQoiaP/QZdAX8Q8nD
wcrEONdwG53VgnoG7B7J/+l0XOtmGXS/5+rczHZehq9bEITw1xSkQl+PhsMowMgaG27r/Kbf16Qw
5BbsUupi2gCGBOwUUTixVMiRsh9vzNuQ5njWQrJMLjsJk0pddm5TWaBLzajP+a3BuNnwGK4jbP1P
IlDQr3Em+mGg5wCOrId6SKqQ36A8JcYMCoVJeD4eMqGfMXOY0zxf3lUVg6r8vl2pc83rHPiwKM7e
AApoufP1nEch4hNx4/ha0g+AQBDtTSg8s4P8pW9QowQdBfWiUy/jbgXm0SFGAa405EMfl7GCunl2
5PL0dcSupkUAMuYhVwjFRxKQThEfwDuaMvv3EZ+uP8wKAD6raSoDMylYSjWQ0PSZSR2QGmoA8Vny
Fw1UynqY96gnoY7AltAdg65opbHj1bNgBhJvPHA2PmgytnleyZBYE9KYL8lIt1ARcD/kW/oD7aux
OrsLqZlVFwQb6u3dxOgnvNlGKJN7T7GAdDaf24nA/Om8Ah+2l0MYslIoMs0sKRFs4NgP/FJAzpok
oxDYGbbmsfcwEDXN9dFGARRNS33fehHph/ENxAIGWF6OgiHrAbW+fR2Eo4Bt6JxGEjE/vyQLUkqk
MRaC5sE5tRGZfbBn0I/xbVHJXz15Owf35tl51TytY2sE5Tuvh4TFcNXr4uUfBHEIlpcyBg/jUll1
gf/Z5ZvksqqH1s2x4wzXomfaE5zqEfs545SQ+fNb9JqllRaGlvQvWBchvxZP8mrsJKQxNDghA7bT
XvVgEU5zGCx8CKu6p1nhNnE9Rs+wfXPpX4Gl4y/2Xin/RG6GwC0yNG68fnFmhgCfF2SnuTENnqO3
yyUiFsbljg4uhiW4YTJN++TndtH+AfFC+nROH0qfbthXWbmqbUQCMfCFbhQlqg3Y9q1syiljwoTh
tBsLQv/n9cTbagK0B3IoSP5QNFHNHdXGvzT40rLvIVA0zsuSccw0bIhgzZlAHbNRV627wV72JkOJ
d86d/Emtu59fxQ+1JKKLeF3bPv0v3spbbZbATA3fxUTtOTz4S3rrFCmrAdjoUdfmK5bz250GEVaK
I5GqzOjnF/NGKMa2kMxD+Qe8i4VXB5ow3zen87gZO6zE5+fUW4Wutc5kWUSYAySqGRtgAuD83/38
g394Fx5TdMshy6ctjonum4raHkOcTCJ3evbUgRtAmkapWwuqTW6HuqDOBeZsiuCVJSpv//llvL1/
GgsS3QOLh0Ah/VY7kHnXPCTQ558xqVBdy1TQ97SwBdtG2S80DV3L//yTre+djxBCE3lFU7waXaYC
wdvaFkJVgvRzbLxLFSekDGLqnmuYd20PifTgT2lw0qrYOlPYSTzWGBkXtGf8u9UCa/iVJNTbJWpb
Ac/Co1ERWUgYvW13+ABMEFSLzXe6wtZotvHgCqolqqgO39B7ii3jKRbML56TrIR/dztshNsiF88A
PMdptv7Q+vGh13suU1zmRu6OhLMCbIFnm83ftmTs3Ali7hiYX8rCl3a05fS19aWbEMhPzlGHXwJt
6ARv0Pzem0uQJL/Qy3wjBIObhut4TuAAXwosRPnl//8VVjq/2ywPqv69YyG9+1UjAEcgDL8SLH5j
ooBiWgTcApdaxwfrzDRClvO/PsqMTcqDbnffLVUY7umfjtePbfGAvoiLKhAnB6EzwGGs+svmXdD9
Wec8Ip0akxUEw8saoDuwXGvaOMH0TXFpKaF94VomKmGfyQoh+2s2EHceG+Pt5+/z7cY/XHZD27fR
YfHcH8RFic/4FePs8Kxhnbocb1E9IeArskV4cANxfgLPae1YeP/SuPR7OVYepI0TNCgdAh9qrj/I
sXKGztL73p5zaHMcanM3NGH/HM1RGb8m62qg2jMaG0CujzsnCSuoUI5hmVJRKlAvc1/GwNva4g5K
tgl2JB6T4ktqWFiEOCd/sGZkIsOJ3Da7czcG2BQliUhoLZad0IujEczcC0isHHs67e0q+niY3ZiB
KLnr3nKTrDNoNU5+kPVfIx9/3eCb1qTu67EkGv7ktGB/BAoxhCRVkBSgLtQAoeps4ACFKYIP7J4w
JH3TodWHLGl8SsLIy9Bscuagn6905J0hrIH65SlN6LnYgObfmXNntAl3kE5TdVcoalYSDoIBKu00
Tc1r4JEEthcTHsA4PvZditLulfZBar7+fAlZP6wh/DeIUKYHWg0239tTC4Px1AWXnz3rnnqrbp+c
iUrykYYkzCLMlZYyYuapkNme0jfXzctO+TyBTJcGnbkXIoe/Mw7mKwVO0rddMcRr/jBXVIYWgKOh
H/9qZPt2YuszrkUiTiY8OHjbb8V2HXzcaJeb/TuqqNar/4Z7lzr1TaGQtbGR1kYD+QTZH6yMcOXU
AZHOoGPMXwS072UR6W+jUOnjM+JHvhXQan4T0GZg4n3AUO9dsBsM1emixpWTXIz14Hv+f+UhgQnC
2cMF1w/EP+wQtPtXYGM6AwAq96p3enSp08ZOJYUY22VkqERapN1+0WR+O1kgBEDyj0JiM03+H5LC
Yu5EsHFp32VpHhBoKio+//O3zy8DBKI/BNEgM77YQu/uV/4dP3y+Q8MKLJ60810OkjchvS63dNxC
K33SWv0LAUEKue9sRCrLE55Ep0jRP99NP1wArxlQsI/GLoUG4fn7M8WnZ+njsTc8oqB7RA/3qOz0
MZuAhpW47NEuyO48sL3Bnz//fLnBf5/vIUhMMiDRA6WY/eFAKNbFxRsp2Z5ygsv+exhOqIalgx/T
WeCie2O4+TbuVb9Y5Pbb/IuckzgaoUBKDsqae3PfhefMeA03/RNWF2k3vQRu22yvUdXn+4Me29e4
Nzp/jlYv83P2jdRY+njPYjuXpmuXT1RLQ4BA737Gu4E+0623K2mxaFwAkxSJ8ExBK9YQDCQhG80O
RwsYMsDAzR/MbwV78fPH+jaHQxabhe1yGNAjkLPu+9cag3daUY/In8ZoRmrkBKg7K4ITPnV90SFJ
UcwefC5lRuJt9Oa/Tri6zEg7AJGb/F+85LchJeRZ85pDuSqGaG+LnqUEoA3yLH9ScNTsILWpHFL1
nn5+8z9+HJGLkRHgu8DkeH7zbvMMvZVo3r3HRLi7X79xkcuZVHlUgPZffOAPqRmHLmUUQQwvSRPz
2DcfOQzxKioa3aMmMymtgTWBnopAxyIDHjF2m8undAMSaYGo9xFferEnAJ/lDdeu2OyfUNQo6N/9
H+rObDduLMuiv1LId2ZzHhqd9UAyRkmh0GANfiFkW+Y8z/z6Xgwyq21lw9n12EChAKdlRQSDvPfc
c/Zee22RrQkfmi/OdprFPTpczMuL+QjsAeJdogyJGjlrU9sk+HX5rUxPtJloQVSLN85zk2Kx6LLL
G9zCK3Ui8BgYkApyEbguVrLVaqa13ewYMMJ0Htk3gV/RmDHbRfCb9XPbKYIUTD8w9+B63YXL0Qyj
FbygukvnXJG0w/D0ZEjhXNZxQ81PRFB14SSiQS2ZKznkeqA/CpdpT5cJs7tvMrL5GEaixezVqQhr
4UXW40fuZxq9sK5o54/E88MrL9ehjvS5SY06c27frPwMtM6z4WqVHC9nl2Q+bH4ZAbfVW7MSVL+x
+0qoRn1XpyRxWIeonEhAWzoCothDc8EY22P63Go+mW/n5WKtx6J1OY4gh3NmXLs1a4c6B6Q2Pa3T
apppF7v/pdGwNCTp6MzNyQt7Wsw0cYx2HnE1o+QsqNz1zGnK1nwxjbKbDTfrAA4uxBw6GV46m8sV
WP7RWlKrmRqqdwmu0A7OCW01laqG3lnxnerSjGyoH9HwtgilURMkYWP7XG4CRVIooBENufByu2bS
bL8SFlcqSoQq2xY8VpZ+TOWit64gNdbtY0RoIdk0NLW1yXKXssSa0c3ZFjJjnTKEI6/OV+CTqCrd
KfiJ6RsSq9BwGrr8ernpxGJ2fa0wm4WjgqtM8IHoA2TubF0CN6ps8iQmisPmP9E2a+JI1HarEz2j
eWEhjZSI6HiZllY61u9GufVjvU9Gd+38rlIBLNRzt3PtfXotOOIvUAAw2dskc8TqqRIh9uDdn9p4
+rRYjpQSG9J7iqmP/MYgmgLtabFiM9Bt26+0TST1iUls196S15oWRKwLhTA+GeqEa/QWuNFsT9Yw
XjN6i7V+qsEYR5NUJ269DB/XtjRxd7NfGirubNdfMRMGTVJuVk7lusTJrYhyRggGw65pu06gWQ1n
If+UwvTt7gwzbgQGHktbdzVFVssqsBZw1qir4TPqdCm6W27rVh94ZOPLg9vBsCrB4XamXOcb3O/z
bbhMyD2BJvu+EGSgCk63aIiWpkBMShE35uIcjGQ50kQYzAQtTm4BkoDG9MpiWuFYegQ0sNrgw9Va
+oYJRgp0ppXXnYxY8XskZSvHORsCNtv1ky63mDnq+CRXZ9FiwVsBUsujHpuWKTzDqeyUjbUsXevA
afVeLQ9Oc0HTipeO+nqZ/nQiR8B08SUvluGlVU9/caYlLZbHhauyGqlUqOGsPeSr+uLT0FBdYHxE
2cgDhKujbB6KVEZ9mytal9I3Xjrry1hEN4f5bsRajjFyt4J2poF8BUbiXBnLd5fRzWrWVJf2+grP
suiasxzOgsTyy5o8uxrdKhRVLPBAZ3FELNQaMZDmzn4pBVpwo4W5PuG5WxbKMPNMFtF0yDXuuzgP
xBh9rSWQBWlbgooDu1ywD/3y+y6Qk0oZR/MTodV8u7aHix7bMhleEnrv9Yi5fDV/3tuXVa/mKrDI
r86/ZaWUL70Tyaxm4ROb7LwLrEy5ZWb8p+/x4pVd3as+BNzpqWv1+afXXWId8C4sknV5WNqZKyFg
tbetBsUK7Qz3ZQapL0l8sHFhCLGmFCBmI6/jANw6mVDN3BdpMe4vJhjAeCpVOtF78/ErWM7Bf2Yu
Xcwy/7rZ8CoGbj8ijQdBjnGfn1eWQ/86C8po+fP+Fx/1+gWJi3VWBkc9hfcR7i8EKus2pxoNNU1v
TvMcZu2bxPmFMV0veKZxMR/h0mPqcKNQZjAhWf2zzbKuFLim2LTaeewpbFA/amLOaL2ZB2zU6UyR
XorFv4yjcZzLhOVP0oL3GJZXX2o3RCzzwWEVQMUkFXIfxSyo82bcZtx8ZFHNKhZjSeXgxJlKN5Fg
juJ1ieWK+U6BL+dzRapK8Owz0QT5TYtBeE8i/GBL9FeymFTXSViB4I0NcW2eLzCAhaaTRdBKCeyW
O+5YZYldsRgLCcS/EMBDS9DzrSxWtoKO2jDHInDxA9fqBSykFv08KqM7rSamQwSH52euTquxrTet
KJIOu2kWYP1y21rKJRhvrQTW7Z4EX1aAQ1jKLZpDgsunzHL8EhNA4GCNVoRpm2AJ4EZYfJTrgrwW
juuNvjiOpHica4t1KAjgCG/zekJcyUarfMMSSNmDcbYQ2dYat12KqlVYJMvKrHGBajIbiMkamled
hY+lZbJGoUWo/LzOIvVvuWGmWg+Gh4ahZwM1cwnrqBY5rCdzmsvtSAJJR17jxfG2Ch5Whre6/kbq
Q34jZLS5C5suDutVkLQgr/AMzlYvka2Ad1UzGOVZWPajxYEmXChkwbI6LcVTtZSHK7toHTf6y3B3
oTMu48b19lyspQsyQV8K0qXJUy+VLQpnnTj3LsCAi64TGQxXkkWentEhAmvDgx4K5hxTu9zNK7Ug
Wp65aJZSz4iwTkFFWtUIloyD2WRlHmKL8nT1S7p82fmFYNRExPQRrRcgbLtTdHGeLyud79fdo+d3
mZaTRTBTsxLTmDVIHAHmKfciIxGii1dZW+agdGjSBPUahA0Z0ptKNe2sg9+x1gDBbkOP3Bc8lwsf
kEn6XFRHi1JLorzg+y9rCBX5WexDRULqtJD19IXitVyk9RlDoD9VrWua4ZToh7VZIfh9E0uOj/Mt
0O0y6i7NZnbJGCNex2KEDUlkeshoeFHSKYk2C9h4HeANtjH6CTy/9U3/6fMfhPlelNiSuXPWi7xG
D7FD56XqzBqnYDjVi24Faj3Ynw2HkCEvXBWDcx29/vp497FHYZmyQSID8zHNJGD1Y5Nu0vQhD/0s
OaZJgQx8BbSuVJpxmZmtrJl/64UVRI+YR5jRMeNgTPaxFZfESlOa+RQcoyQozS8jJwUDO0FBJCjR
iKUwpNkmg7LAMv/rF760fX5oy9Ae50BrqkzomK8QIvEhqkQQTKXitwf7rB8LUz3QlGx0/2gReopY
nLl6a5g7jMiVhHhjaoM6yRw1HBXiVXX21Eq+ji+0vUZMTeyLQAvavjj/+k1+VMIif4VIJXF8gH0i
/jWDd0RiYRhFp+xWhdqigRvW/PIqmtulojkUibDFUFUERgS1zjTMh6HpiqLY5cmAgs6WQR4ID1Ue
CrnvoNRC1Wyn3AZKulGX4PgySJMEe1SYCBl6WK0Ca2wHVKpKsEkBVtO0X54W7dJRv3zM//g6/Kf/
np+Xq17/87/489e8gPfiB82HP/5z956f3tL3+r/mf/Wvn/r53/zzMU/53y9/5Cb8WuU1WNKPP/XT
7+XV13fnvjVvP/1hk83B9nftezXev+PDaC7vgc8x/+T/9S//8X75LY9j8f7Hb1/JYm7m3+aHefbb
+leHb3/8Rp/oh/th/v3rX85X4o/frtr+LWz+8g/e3+rmj99U83eVNDQeV5OGE8/ub/8AAT7/hf47
zXZ6joT8Ai8SFfqCWV41wR+/KeLv6MznhG8agzSQ5oy1OieE5I/fZPN3bR7zYQBCkmzpaAf+/Nw/
fX//833+I2vTcx5mTT1/kJ/nT8wKeawv0YfQ4hhXKB9a7DRnWhVJUuFKfT3gBu1yq3U6WtUc1UVA
3nllV7lQ0FLUONvO0x70sQKGltJuPXwwTjdQbhG8F+fY7pvcU21i77yjnI8t7rnOK2meWkPlsdQG
WHq0Fi6qU0UA/m/aWI9LV66zOtvzSrhm/WhUHIEgETgPcSuR/8kecczFYMJM25nSnS5L/r0ZmkVP
QIpcx8iegWdiMmlN2SaMTMdkWRBoKYjoMB3F6JDISEaZHRo9hAQgFZV4M8c4m/sMb+p1hUg6sz0Y
3L6rDmp45mw0ZYdenowAh1lddS7xAebompnXbOJkDG/FqTlNTWyehlwUbgBl6xofsFKju8gbw1ef
TcPfqFgFuz0YPXmgGRSeg8HynsDrYRqkN+E9ZUDBNdCkqTreT96gn8e4FBT0op7ffsMHJGibhFXe
OAYZUU1HU4JGt030Sq83I2I4l+I4JBTBmBMhzGCsipMvzKAmjVPyJelIlk4tdadJtzclJIIp7p4O
mjTtyOYgTzELrJYzHZ3QfUF4hXduqhKiY6+kDeZgw8z2kZIXV8AZMvWL7o+hbKtSI3/PfBNeqWFF
54RU3wI3Txy7oR7qD6Cuk+u6ijqdNOFp5L92FLl2YdJ9Caah+Aq2frLFTDbUF82X+33iVaVuy2Nx
0pTxTdUzw0UbpEaYiCg9NPXoJVXybMQJhtdEo6cdEchj+2IrahCqKY+8UE0aB5NfuJHG4bZJLL2e
z646plyxzJi4A4IhAADJiLWL8qG6+uEZX5+ln56dn+cV86OjazgyEC+x5ouoKH5ubKuEZHGLTK1b
+GG49Qlf3+FDzkrb0sUU1Zmpd5iEc76iUlE7GLzsDeQgZvpe65XiKiPA5q4wctWG1RTceJmUfYIf
GrvyGAzur9/rh8Tb9b0yVWLwLpsiRq4P7xVnushEq3WZ2AmhHaH7jc9eCGeRbzqKBzuydIRgIXGD
1b6Q688D3sXhSiHVyNooZQ3Jo0oyzt+YfDCy9kH/XWcX/o4bUcEoZWV7wYrVBzmIk9RGByKRowe0
7iqAKUhkQfZdj8wbhYyNE8UnVMUgLWbycRsDhjatd2vU6P2g9/6c0tUrbbnL5hQUTL+EdgeS98To
XXgffS+/K1WUZXAOYaZ4pVK0tohZxHSSihKaMADP34GM73CaCrhR/maU8WHeu1xGnU1XYSpJ/f/R
1RpJg9H1OJLdKA61+zytupe21D/FQSjvKSGbgyb6sZNVwbgpdSiQQtwYbwlq9TMoQemgd2HzyZMC
ASZDN16ZgRBsaY7H21GQu7/5yn8eTV/eKgGDoF0RFyCdUebJxA+DTKvLkCMKWetOldw+U3BEG6Dy
0zZnTLTDG1SiLZIMvni5z//uMv0vTwalomSiLJM4Q1sfRj70z1EjUme5/qDpmLMqkwNyRU92GotH
U+gw62H93XZhnW7pRzQb4pg6ojjybZpP00aMrXcvhUCijjISMGY5xyHGx/frZ+LD3G2+QiY7LBeH
GFxcXR8LSzPK5sTQoHUTM2I7qZLa5cTuPRRty94xjaDsapOAensaW2SRuteS16VMTmnELxY8vH0H
1OxFVll2mGkJJ5IF6o1kdume7uO4H4yk3fmZLN1JgRf49uXd/1ul2G3xnj001ft7c/NW/D8oo+T5
JvyPP8uVv5RRj2A92hDZwlKTzYXX5V+sdZT6u4kIQGNGSqAcs+p/FVKy9jvjLsb1fJ0KyYY6xdpa
SKkyhRT/wNLpA6iqpFJjrYWUovH7NPrUhobmjkRE9d8ppH4+lyG1wgmncyfxWkjVxEu04Q9Pm2G1
tV6oiurERfTaBv11l1hXaVnQxez5xP+6KP/LvqPrPys1lhfjQDR/Hhxx8sfHK25rmVO91jlNLqTT
Q4pwozjWGXmp2NyxmthyMcgSSkor+l5NVWbu0kDpu41Ut+ZerFOMrgGJQRhDpdYr7gSzbLVD7PtR
fZZLjc0/C/MmIKYnJpW1BCo7YOT0mnIPjMK4UcKkzG/joJGvCZZp/FMGI2N0e6sayqtAG/1yS6gJ
MSNdauJGWdogkiAy8WQRmDY8K6ArwRzM/0iTwYmoHjGNu6ZtmjM8JUPaMk/KlGML8JyEoKxM071K
VETiYM+9JfJ3np0O5Ns5QLGKV4uNtrRhFZKeW9ZGqTKtC7gUUVsDUkDpFDlF3GuBDWTeKuySX0CE
UdL5WyufRAl8byTCcTGRw970RAockKPkc+YXuMTUmUTatLtMz6X0uitCEkbcpBWB7cF6ZmgImijy
nHRsNcvui5BEI0htFhAYtLsN1GBBhD7j8yXaphhZM+ar9Z/6saXInHDRP0dCpNpq5wtf/IjmiiTc
FZ0G3kXmnZJdwmyyLoQNMmHJlusJPA2CXVvp598Ue+TcCLwiWupdSPg2jUMJll1N6G5AVJneaCer
MO59PaC695oni0xCLpxOukkgvwSt8aiP0X0hhzfqSN0MBf+bJliTPbZxd5jkyIWCQdi2IR5IOdYO
VqrN7IMUFv5kka/HS9sE8R1DvT1ao0jbapDRZIuxLZFzk6cU/oIWOmhZbjGF7klg6V2EWPukBnkR
x/3dUEZXk5iSCRcJ2zoFNMMJBP/64LkWXRAXArbdYwVlh3+Xepn9S4Qoi5R+n04pWV2Ddk9zLyZY
yn8Lavk4Gv5NYSaFG9fUgOUEtQzT+FYttbPZJW40tGTzSMKpk9rtZFb3o+Sf4gmiTiLJx2n0SZtt
eTFGiXYcVTe6Gu0VMYggRuHB6sf9NGa30sSrk013nevdGTbSOy0vxw+q6hEP0YPSitgSxhN+QDDU
rYegooOS7e0ZBE6b1iLShQyxw6RE0QHSJTp5I3QnmewlUZ/m90QGQgMxSG5GYnGnT6ml3iYxVSOG
MBPZ3TSzUCHtqnGaORWPh0sYzLNa+YItWO1tZ45EnTVCRYqu6FoB0H/B+iYJFqG21nAykNfvAq0G
UEVukkhalt2PwYMio7VPpq03SQOEmvqGptajztjF1koLx9EEjS0857I/2vRoHNAKJzKXsDKNWs8L
xeo2zaI5CywftsQ6pTZAkCec24kbmtjjrKnekcRDlk3zwhu9lk0+itWIXy0SKUsxyM9TGHyHYfPQ
9gJRP1a342BwlSXti64M+0Yhhox0aOKRtfpLUFmdE4xeu1XaTHWQHQjuWCk3qLGuYMOILvqhAUid
om4CogdvmqKc3FGPzgpYh51VFOcJwbudBuW3to8FIu07eFLltG8FQqqVwHinFUARYuZXuLzvCwmq
ZDDo/UYGdkSbi9NwW1Um2QHTteorNJJlTiagf793IxCnrrS+TPHokKLNZ/Vu4mHUDh52y42XaU6V
FO8A5iQISYLBJEvbamq7AfZEWksaglgzLRcyekjWhHwLKpX/0oRXdSAWu1DQtwoHaGc0TKCEabed
oskxg/QYjMqBxKIrAhgyO7aaDZmud3XccqpgmMkNlnIujTjEhwRzdBonJpAAT74pxfxdFzhNr5ro
DtXRxRb54OXGmewg8+wZsrFp6OFvOKU8qlJl7YHFbQ1heKrLfnBIYiLMDJdmXx5GHFLYKxBSyDF2
TCGQpnsIq7o9+fUNWdLWLoxJAfQJe971TfZ9TLKnXDe+0c/bZZIIok4MFMcIWtLsPGpjVo2vU0IY
ZcaZXoVU42SkGW38Ut5Saw7XYl1qjqp20YGgzeNgjrxT+lg1k41YfApSL9i3pMx5frFRCfRx1Mi7
Q6p4Asz3tdS40fMusXNm2hvLLDdpTUieYXqiI47hI3opGhLge/S+CZxKq8h1rP1TXZqbEe37RifM
ZsMmkZ246fONJPaVdMOw2nLonwi3opLWrtVS7SkJIBKlKOew95ije32crdCATj0a32DQ8jI5loVS
Q7Ywvit9zNIgoQl18d0mm9CUGpPLUh7MjGC+KBOvNHordqh68b7Nh2AvZ+Gdn1SvtAZv8lR6bCio
7TQ3dpUi6r0zTcYzVkeyO6JUAPAuISrFW2Ak+U0WtIWdK5PGqRqXWY2QtwgeOQSo7yCJRVfTy9vZ
FHwXl2OyG5Rwy+b3ZTLy16ZgibbS8uLJ33twwly0XfugzWQ7ygpzU/UzQVkQSQ/yvowDMo5S+04o
KejFruCgqQbFmaFzfyXpiChiTtZskVn6OAN3di3aPJrzicKF4ksC8fIpYzBr08YA0UvTid7OvayN
Co116WbKk+9ogki/aos5zlQ5hTEPVarWxJiHWekIU9rYYaaxzVbtbTvneNj+iO7NT7PnjFqNCWtt
niqSfMiDaZ88yyPtLTZI3A1QX2TolY7IGq5a36oO4pznYaXhVcS9YWe+yPHSiF6zJmsPhai9mER3
bGAWf/aL9E5gnfJUSUHQY1U3cqrJrhLG6jVcw8mRhzZkzFAKbsr2MmGENfPwTiOm2DSyB80ky1Aa
fX3eAPuNFsjqPbplz1ZSglH9SUweTH161QZECmOn7ryc03auiOEedHnpSl3a3oE9j65UWbgpgLe7
pi6+kiPF6imJ7bVuRRxnNNJIrD4VvvVK8rUdhvxEAuy9BoqQL46SB7mC9EQDkpBkDcV4kQtOPumv
0N2KrahqxrYJYGBKKV97KYzKrVI1O2xVDejUGNqD6B3iRtmYaXBQ5fYW/8BbT8Ihd7h6rXdp5+oe
kDLg6OSkWac2HXlORjN34oZdAkYgJTNd7yb2XdyxV1JsZXaedd9IBd1YinSVkLZnK1b8psfK7VRZ
t1ETPhad6kpiclMFIgC6IvkaWyUMXJ+GEWNuF63Xfgq1M2L8u2ZKd+QrvQwQTz2DEoNCjmXQBGA7
JOJbY4YAs1vtiU9LNlA5fOl6+ZNoNJUdGv0VnY1HixsxlcXqqLZ6B2q0F1wQBOFtmpL2MhAE7CDN
fC0iAW/45MmnnDczHAj7oShTi5FToVkhGrsjHzRlezEFY6BD12fvYS8b8YF02U7GFpuk9z5MTUAp
bECSE8YaNE8su6B7Z8DHDrhJJsz2f8PYq6gPs7cYPdVzH7V5V9ojitXOUX1LualblVjeAF0kyqea
X6IaWVbfirCsrOVU+tN84Mee2IeDP8egi3CWVyOU2PyLA4XTLpcvCQDmpsBTbLJ1crhK0XiddYHn
O2OILhU0rlff/vpMNB/+iv8ZEs1HIgS0lmqK3ICyubS5fzh/YVTqYJrqLSyrnP6WXAgqmNOoKUmN
Mc1YsYXSAkEbjciOgeymfO8ZxaPIdbZqly58/KDRpNsJZaK8xJ4cbBEDZ6JtpA3ao5gsQRfvei5S
GU4kLIhs16kSM8URxkyRSXbTRI63hArCIOuGv5ku/fWqcrJlVIDPQEE/+9EbVpIfYyQYZRzwO8kT
g2mgbWKyF6BjlXuBSNUXvYzJP/j1Nf3gC5uvKXJ0nSnE3OQEYDKfeX+4prEAnwq3gejoEU5SVwWS
/EkBCl1vq2FIPZKxujFCkM0c1k7TgVPGMJoCTWjdSIA1lpbwN3fXh5bW5e6S5wO7DDxSlz5q8zsC
GjtBrqCycjeT1JOZBGvWwk3EAfQsFIVwU+YG7WKhF6K/eem/nO8vTQdVRRzPAJS+wc/Xgpad2eKC
aRyMHT5hbWbBcpFNlU+yOCAipzIm3fybDt7He1rjlSyFBh6ZIBoK4g+v2ctDZcwdfpdswmNq7CEP
0ih7+fW3fHnnPz45zKAwQDH6YbqL7kKbB0Q/fMu0ohEAGnnqSg/E3LrT4TbV3V1tf/ncHbNt/gIi
645NQyJxXXYcc8+iv/31W5C5mz88vhpNDp0JqolOmp7PxzcRR2mIiTD3nCYor6w4B5VG+UWQeOcq
Ru49DAF59wmTkCFggptqh6Jh6U2Jm9iPSTHZlHnzvow0qWxY5nJ8EsfBCL7rQntgpJLEBIwhHmGv
jO/kagLygJiEmjV4bhijs8yTqKLqiWsgUkBtsq1pGmhj/kCS2dEI9XNBg1CXKpcQn1MDgqVJitrW
heqQlwqiZtiAHv5nu+lM9mtFocFOiXht6rG8mYRhrtj7c6t4L5XoAbJIHxiMfp2U9IqZFvEduXdK
9P650oYjRF+ZV+6evbZ/levhVeyKZ8jEx0jJrki3D92IjFIDsvgMEz6gcCb3WrAe/V52U5/vyBO3
qD53uUoqt1TeAsUxrujyf41kYTs1FeRfn64UPVfKkCR6kIL0VKj6dgz7XW2Yx1QxXX3oyToTP/de
+RA0+hsog+ueRJ6xV+7D3HLaLqx4yOvXVKI4VKpnrsoj2OrWZjS+xSe1i8bwmAraCxXaTS34pyAd
Ef/xw6QioxltnzsCiONIysDnlltfFXZaIHyN2V9lKUzZJLv3XM0fWacJwW6mXR/2R0CrmsPT6Qq5
9ykDGmqbRbOZgtqJQ+MeM+ULgg6nb9Mn+sjHNlUTGygEfL0BtL9ZOnTDyZqKCT2S3a6wXrNBO/gT
y0hUnuQxeoaCOtfGe2AByFW6t7QnIrtV8nsl7B8S8qcwJG7EWvos6MberC3qV77YLpluoQs/Br50
TNUycZuudiaVwQ9XMs+3/pRxlomyV50QLsePaEHolGkI0IIHCspPfVOXLh054olF7iIdRf9dK9Be
6JvbRske/XYkYrZE2TAHIn/NcsXYMnUFRJ6jeciuiFnbQFvHJAfWwQWOda1OxnGAmEFsNt8xo+dp
A0KZUtMEoEjcYRY3uyKZrkctVJxWqe+EVmlO2SBQ+TbRSTHrKw7Et0JZc8tDBN4KgXqM9OKK4+nR
mnjOWrIBt4WVR7bUTcauBVi6EYivJOs3Hm/jvLjuonjnee1EpyLqGlvso33SMepokRoLyjQeoO19
UumOHdSyJTo6Izw26ab53PzcJM3nXG3QcQvj5Ihp2hxanrZNmIevjdU86qmXOsOoD27NtRCNacd6
0DhAUkhCYdHI0vwaj6PTePEt19XNcqKVAwagjj6RGyyPzAQB4+tEs1P3iTIJjeVYbdQkvDFqb5/k
k/w0DhDAx7F9tAp2uHL0XKRS+TNTZ9jDtNmuq97ynJwy0daKJmFK3ZNCLDXtVT2U39GkHTNgrnRf
8mBTkiphG5V6YwXWPROvZ7hU930ArJQAPocc18gxFHplDN0GJl7qi4rm+yiUwX4ys1nprDlyat0U
BAVLivkoisoGoZrhGsRE4PMRbbIEbkW9O2mD/1rHst1K5a6Sh72UajswhJATZkUsvcYpH09hK92C
u4ZxEV4jM3nLi+aYVMJGFloXzZcjlMO2MCUnG+NbwFBf0oz88BxmfaKeB110gChcEc5wieHdila+
I0fjtZ3epEB6boGkHq0Ikf9OTRMheK4rsds1vVHbhsLxoK9yt84AbuZAhQo+sM+bC7EAGdYOHdW7
LvRI51WrELdwbQw7hB95QHYAckJvC+HNIELB9tASY2iKsofEYATX9lFFS5iLbrE2+nJxJQlddlfC
zDyhIhh2kFBi2sLxE2mBUMnwkD5BzkCuWg+Dk6EMf5SsuDzTRP7WCNJh6gSPNgoJO73wXWh1knDN
boCZpoRNf5hiz9v0VXM2CtJnpEERvw8TTZJj0CB2iLyERtxgijd5zEnBjLHWhppva6jSYPJPZESE
4idN7qR7BJz1rIgwPrWh0G6iWq2dJOnlM4IhYrJlPuSVWeWUs4pBEk+slscoKkakC6IR2okfe05m
jEBHzTlBM8l2ZVIfdCu8yjpRdYRmZlGa0+SgzOUo0Os3YdeVmz4Rrs3ePDc9vHXkU75r6HQgAkjs
tt9Gx8yflXdGLtH9oLQFJ/rU1MoL7FJo1GRM2JqBMrLSS+GIgPNUD/3d2DVM6TIByLLR5F/lsfmG
hqDfSZ6ONKQU6AanJGOjvAi95tUSO1SFRpYIX5JARaQ4NjRBuwllAHK6V7EvimMXqpNkBybH83ty
akJaHWkS3tKrUt8lpg7bWqrLgDhfVSIGQc80WotxUE5Xo9pEilszrMsRByrJkxx6t8hEVeHA0hp0
dGMsKXXrxNQSuyN3hohOTx0+h4H6tfVFLd0jGCD4zkrb7WAGcNqF1GOsT8OCHLY6qBFRDjWzvphp
Pf0T3U74f3sKlbux6Ktt7pEMYFd9kdfAU4Zwk3cTTdSEGKxbhpzti18m5SltUb64JbHVbsSknqZ5
bn6p29SAGZ4U90MB09YPo2vNo5hRxOFkBl0oHDpMgiUBRIN131FfPCKgrI4VxqbWsSD93cXtyI0c
Se5A38o1Cy++5mZs7KIaSMsIzmM3GDtTyJ86OtuDqUA7nmTPlcUs3ER0KVEYFzvm0TERGEL/HGjV
PWzc3Algi9kA4PS7siQmvO4M60VoCLqyldBTv0NqUR9n2ca4GZmMqkN0SwSIY0UGAuASCx/5jQ5B
0U9lXkik3nujY1RZAf18iPaWnBm0YJs8eaAUSfAWkYMY9FpybyH3+ySO7Tg+WugnZu2Pf0BCNcyI
GPU5a4MS4Y/obeVUBSxJp2sH3DQGoFr1jil7wzmSem0XT1a/B/gcN3tNHZUdxwfotGxJLOiSGobY
qzxvD2qqhAFMj3Twu+vMHPoX5mK6O0ztA7PE6apqBFoQIhlethdb5iPr/m1l9OUR/12BD5MCD7VS
2atbSuxoZ+b0+xTxKtaKNy7N6xBYp6iVt8y+wNgVO4DSO8mvDbcEsb8FteyLNNYrYw+m1nzvtCC7
JvF2S4RLQXtdE4dD1Vbezue+nHdPgG9bBbTP1SCziKLQ9RE9pmQJhF5pB7XH1xV1uav23XQwTe3O
i5lPC0hlmVtrxRnA385E+HGXadWmx/K2Nzprk4dJcWA2Itq9muTo3aYbnpDRsaS22ghl38CnjN/Y
/dN9K/abEQnoFjTYW+Pz5TRWQpaR3J/rtHADU5pHA4bt9+072qh7XRZqji7VUc6i617ue7Q97RlT
zNcysiZXiFqCA0NYbFrj24xjRmZM0j4qI7fCmgqUjRsQde+NmFWJjYzyGGH/J4GluSlN8+zHghPi
aNhDyiudoRt2qLi6zeAz0mOowW4YVns/CwlIaafpkyl5n1Rfl0kV5nWrrH9MEOxAvs7Zd7Mkk5g/
UEOAUjdtgPny554iLLbnilIhzWOf6z4DQsTP/aYo1TkpBmDBue2ZudZYHagGegyumnmuEk+5MVpB
3QmdJr7QrmyOXg0JHjudXchWskFOWzQ280mO0GWSAWEShtIxgMsheK/GzLbUcnTqzNj3eByIj57E
r1UVBJ1vM0j6FpKtsBNoV9w2mXKXJOpwijNTeRBhptnlYJ4Lwha2GvK2z3pf33RD2tmjFex6RP93
JTkBrq/Fn0oremo0pGSaF7X0TNVbYCuVk0kl+iVlPPoV/V+/rz6bcMc2qdhYIRucUd/m7dh9x2ZZ
uKwsr1HUGcfIzFiQxe4liz0OC8DFrolF12cx1rjX6Adsy2osHK+mZO19Bl/EtkWu6uXmNlXaCZ+m
fx5hvTk0xE65mCffaiLJ7mDKGa5kFGjT526Dlx8mrdzFrHlU2Yyh02bOaH0iZPcu7youd7H1kTAi
WpPo/9amE/VScR/Wk5M1CbC6oflv4s4rOXKky9Jb6Q2gDVq8QoQkGUGZzHyBkcwktHKHcGBHvY7Z
2HyRNW3Wf5v1Qz+NVRmzBEMh4O73nntEE6ZpPu6VNvmfI0xQUMw0oJq7FSVEJB8RWZQEC3PqEQ3m
2tmzZc3182o7y5s7j22/x6suna7EFXVV2I+tFiv0rsnWUs5PK1ghUXc1SDobPQNTDktyBx6MpUyw
m99TX/eHzSoemWOigZYXdxsuSpRJpfVPk82sGlhnr3fWtBNkykRCBt+i8uE5je34w160OVoUpKgm
188CH7vdahR9VHY9drswkHaybNOIAMmW9CIzIZSq2WejVhzIO8YxtP2YDVmGZDLfd6Z9NqbuBLL0
xSjDTtgQE8zD7MR3Oa8XwMnQhdKMh9ywhbkSV8u0zhOpamE3l891291ZjD0b39zCoFuqUDhtRK5p
GeLK+TCMprgqOzgHnqie7FrWuK3fNLBefZyH5Vq7mQxvrdfAKAIqaaWmqOn1H8U6sktm1lEhtshD
SHGxMM2PoTZfHS11npi8U1DZ4/LTM1YzxFdQcWHQ0pRL8yNtTHSK6/iz03LybMzaPiKietHWoHsM
spxC37b8ZHF8MunWNkUXORxxqcej1Mz6nVUCCbhpPjCMVXoMzmg8eGzuUZnn73pHuQinilGRU95Z
ZLAnGKocjGW65+AzMb4cIBi0qXs23dnCTtVlQRfmYyaDp1Tjsg/etzANCSsuePSUmyXFcFNYdBP2
+xotutM+BO1q7mt/rJJaR67Qjtd8C87kLTbHgtomzAMaItxet1PdF2tSzll5Yu22EBvG4I9VaFe8
Aj+mjbhAx2g/LOmeh6YU14o8aXx23kaOYFoK6ygYSR9raRGByXjJsDKfxSvehtXsifr00ifbL68V
c6b7OWt8QGQYYtYy3c3a5OyzSjCWB0Y1oynYvDNWbODdeX9aSd8L7RWKmQn3K5KirQ/ZZK6HdM6e
mW5ooT2Cw1OEkN7qjtlOL7XHQjhHNJHNe+BQKc8lNLBVs/i8bRqLnElmvxThqM/PI2GFkZ/Jh7qW
/guWAUzJqy2L4WUUSV/rBmfDRmC4Ld+UnNRh8if3FFQoFzu5tgfSxch5IInE7IpPkpvU726xYSC2
TgC3bPvUhemfyCWL6rz8OQw2MJDX/2wscd10bMbHzNXIqVnqpFpyGTdV/wLr5k9aVLDD2GMJM7E+
nAKxSe+PRoT79QOZZh4eWjAalByirS9OuRzM0FTZtS5aEkoqvqZR03bYnzxgP0i+DciDac/PviLg
npTxeCapAXdkQgiY9+SOe7bMfCU/Zqj2A9sxwPMF3y4kl0MfXABqf+nrJnCP8V/Xyfhm3jiFGgn3
WH9dc2O2D2jS32twwD39r5YU0LGYhrltpNBQ7Zelvq6EecVZvfmHoMk5pwoGoRYWL70ENR9HBuaU
+g/Stq8g1UPU9tVFDj2ET1i4yB6dT8creQnPznFu2jIsIfunCjVSBGWojo1JP7fNvK/IM0WyoMpT
vhjt77puzf3IQ2a3fJ9IDaF08O46lup93atnuJUqRHoCGCMxKcCUMxrxwiGmon8dBv11Dbxr1qhQ
FZ3FGzFVjK026by2+YIZ4mXqWdCaXj8y9v7ljNRCgVOee0utEXFa0Cym4myoUWGUVNWCBWPmkaOM
C8qf3xky/rhwtDi/ha3lLSViM+iQjwoLkHkOVLiKW5vjO1oE39umPk/hZ3OirCIgAJ7/FhJzdSfX
/hWV1fPmwZMYSu1FzvWPzs4PXEWiVR3+Ya2vqm/fKX6PBF0tEb0HcKJQhL7D5+AeCVQMQ7uJgNGY
cYxa4gz987yI1xoThxCP2keCiihTe3Euh+ze0pfDVM7ikNZlR0LsdE1T4xyYPlms8qkt6x6BmPNm
wzGKhJY3Uak3P1rdAWmtL2jKXz2b8VVfzDuCpo4qrT8wnX8tS33vBpCyCqt5d4kiftNt1w2XmVBT
Lswd0wIJpNcQz8upHWZjeacmwuEMYEa+cbs86o79Nai+jPKRwPWxvSLd53Xnd3IRI1lWtBhNqYeo
CSJzcMn/MW0wNBAl5ewZm19chNnrTQJJJBJkKPUxi+6wajOVR9l3O4yWZv4VcLbr9WeMWd+GfPvD
4rbPeFOUMVOoOsHnMalkl4KQ+Y8QcZ897tzAYNa8eMa88+fxgAXQBVddxsgOygUcw+kDmSlQfzHP
p7Hf5aK40hhi0QlRg4rFv652MwAx1d2OiWnSjC4k0RtNfbDqDtVte8iJ3wp9oVmJ5TZDsmo+t1Nb
fqASu4O8N+9pc3e9CR+iaW9ef2q+Du7QhLV0HoAQngg0eh8CuHzIWUNWVzy2Qby5za5W4HtdwQPL
AIgOkx9KZzc44FJA8WgL8ctR4qvOA2dPh7WxKyoCqbYMSAYWf4pbdeuMp4WtODYthVZf6Fef1ju0
UoemLU0vq1PfrTpuIETzEVI0nCwxNVCllP+E8djrohbC3+rpZ1PpFXMya0/o6QlOX4mTOgdhZ1DQ
E5uEiNzPH9ByBJDz3A9/MlaODl4Wl5EUh7Ll0XAcAh48aFhOPYwRfIVTFSxvepe9dJKmNRiaO1e3
irjQqxd7tVNuiPZQN66Iib1yIqavwKLLPSz3h37xH/rUOuudRhZMXdSQ8uavUbIF5FP9nLc6YVPM
AXEWoGAa5uNib6ehktRQBGOEcyrtsO4koY2d/jaSXrTLfZOK3SQXY1kHoHKcRuel8ELNr7Q46+ko
oBladMFkTYHQ6IE8KJxIMffWHs2tU0nNBOlet9rndVgcDsvMP2QGDYFVtGgjNtNJUl+9aVobQcn/
CAoiVnF+Vxd9AD2zu4ZdzbpmeI7hhNXqTySigmlVOO6eVpX+ngUMCHPYmk/VGNq9N/Z1NOlBYizp
GV6eBQrark9GuoFlB9O5E4ELY6nro5sw4Zx3tbVve62PFlFcZKmDkaUO4GPBZrN604vEgg+n0kmD
TNgbO01oEUPe/pJyy6JHw1N9ld5M3enD75O51iN4seWLm3byutZ6el00o0tIf5rUXerCozCMarIo
tqYlVKNX5edM58Rk+9yPoKI05/OuCIj3hJmVdsOn4052ZDH0u7PyINiJzrJD5q5bE3uzIFpP5E/I
F6BnN/ZHXULAnjc/PVD30evr761KvwgSdDGfdl63AdYptKwhNPz6d9Wguc0FqBMWHT+3CvrHlrtX
7KlXwrKnN7gNP4rAxU+bKgJS023dIM9PmJv9brLeSIxpuNyiNyILrv3B6u1sb2jKi0eJ5Eit5q8a
c3eWLB/fHcfDkqsnoRXWkcwdM3Et809QGWU0k/cUyrw+a/PGJu7DvdKhi5BeNvxA50nl53WJnvnn
1TK3U69lrzaN/A4SYjJUG1EoCrdOPDSacDJVuR/+8lwAxyTu4wSyW7QS2n271csOiQyd6AxBpg6M
Y5PzTVUeO6RVFskErANnj6JOuLofTzpJEa3nfE55+mDbSxaBynoxxCmibo2xv8dSiswdsYpQOjnX
zDj1/pA/aGBhsZUJYG4LWWq4Vm1lRp4jOCAszSNWLZNQNvrhMiztq9s5C7tvXaON573V1U5sgwR0
RaseuejJZGSMhtnsnRknoERIyMqhIW7TJJfenMgctKsnie97lBkD1K8bjJ0bkra16g+D2T+0W1PS
5Lpdsg0CJl/N8GN0resA2T9k1znOrbfrc6pwaybVLmj9IQjnwml2Vk8hRKpGOKOADj26wnjS1sRs
lhMzyB+z5n6SgM7t6nVD1HfBqzlIbqvgmUTWS529AkJcgqnBoRi2bTytwXBgo68gbNoHBf0NYhZq
NzO3u9uHIcArNDdqwdJIQaDId6i34TgGPZBG89NJgz14OJiTU9+3jk0SUuHhiY8VSLNBVQtSBet7
2YsueBEWzUq1mT+1ZX4LlvZ+duksXHolUIt1SqOV64Xfzpr9SPP5HYtsejnwd9X4Ol6XwatnSRwi
MaLB5igGfwfCDRLVsjpzaspM/mryWWfW1dpJuniEY0EkLG1/jYa0e4Oxkoxze1xLZH6z/qUs80ko
4663Uox8NgnFdx2zCGH1QwvJKPC2eLGtZOqJdXC66qkmKItsVaiWvONv6LMPpObJPWKwx2pZCAR0
K8iejap5yTrBNeKQbf45FTDUHDIeAWnnD6vZ2I1mI7ZUe0QrxNQNBaPTz1cr/9VYQx4B0Jy0Nkh8
rY55Zz8YOr+k8s+y0vXSOJEFGNni6xbdHuqBuUZakR86BGxLlz913sDkLbNizuhzBoIqTXmiqzxM
SvwyULF0ckv6bQJHGpm8+k8TCQmhN473mOZD8cwviJVud82RvmXv9MUvb5N9aEIoOdbKO4w4c1WW
OuaGfWy8nBzn3HveFOQnaXbnMV3b3QAHixZyg5tRlH/qNPvuneYbW9Zr6tgXivIfVVGfjR7nCE+z
3jJML3BXTSeoZDal+6bBXPEqY7nD3xUqr0PFZ5vLKzHQjxRhY2jmxo6O4xw0dUxYA3nfHi4ju3Jx
fS4M0C9entvFJIaGXN4VjK2Z558D8WYXOpbhycn69Jk9ihF1tRRVtNrGqeoF4/nR4B60+ia2Sw2s
X/kibjUCI5JaG91vWZvZa4CLwq7aBlA6cxyjdkJSd0zRT25OZyXm2r6axbZBnDXgyjHzFRPkiEX3
+tgiopUIGwMiJ9FU+9nt9fjWwhd+nkZp6n2lGPo8dy0oaTjlbhpZ+ByCOhnelODUliAe4OOWvUUU
/HYcxbxwSzq41kRQZFTkZaAyJC7Pe8vWf4GWClZjfvA5Wy9kD7NF9Lqxp7D7kgglL77Vv282Ix09
LR7GXKI21UYJP83H3Hmckiy39aciM53YWt27Da4BVIhkZfQz2h6M6170zwWBV5DMG1aevRAsCRna
6rXfZl/4ceumTOslXDXl9N1D3hsu9Uiwhyi919U2J5654WWUOl+CjulhzuwXL80fU8wDMrF9gWQ6
idENWrLZuccnzkD/bj0QRlm/J4jtsSa97Ljm5sUtszdvtY910D/L3jkt/RRVTnfbJvXmo22wd2Cf
3grTYojKiEVkU3VqRP9OK77ulJIgAeCye6uctM9yYx8PWnPY9YOFjxWZCQVcOreRIURqwD5fPtr1
ystnY0uOTX6oda2KmVTdoX4Y0IH2e62DYlumbnXIR0KhO7rBaCr9d03TXje3v+grrg+KzNa2Qey6
CIS6TqfQYTpe4m1MYO0ykDjSVSJ2TFqMLXikQogZrSCEzK3npg6gTKs5zrT2R9bKr6FqqNc6ZoPe
XbPZZD46pGpUrFd7vE7EwyYefiA7WU9JvXGig7xPYVa6IvQdZp0UoueyR+ZhZasXmfj1J7otTpu2
JPnW7owxVcloMvPtt2DbyWE6rj7Cf77zU7kOw1F0IORlitBsLk+abf1oWpiiUgv0XSGz62ZN8722
lj8FIsNu8dbjKP0UQKLMohx7nbB3xidy6HdBnXcRsS0qwnyRVaLbO4GPQ0LoLQmwlc1xmkI4mObh
rBvTO0xzbjOepgtTPl7sG7WIFrvZwjYtvXM5art+at0Q3mr6jAB+uglt3mHTTBFF97Wsjd1SuSm0
Hlv91iftB8JA3vHkwCFlzhKupLrRHBb5nqshytD3y3dl639yYY3P9twiaWglG3KFafBKek+4Kor7
luur983ZKemqrEYLorXarkWeWU8maoCReCuHk4b5dSQg70d5vga3Le51Efmds90qEEnh3flvEs8F
5mT0q1VQMUYfOBUHIAyGTusUg3ce6y43YXsNJ1fbbo4jVClKb15oex+rxm3igtShvVwZ2HmtoxkR
5KKpRCrf1nT3MicZe5p7HR4dzmz8Ii5vc5jzmbIz3/1GZnXvQWlOoW+2P42aCWC4DMa6nmfbywBW
feSd5zq/AV36hITXguyOMKhCtn8h0x73PmwIeZF2U6hmtMyeo37A1u5FmWCTicK6Yz4x6A+IJHTa
Ebs+kiRYLhbj8QolVB5TBK0fHvZKXTJ2Ru8mBk5DReIsc8l9sLpTsvlZV13mSmv+zBMVjTb0bNrD
yJPeFY63SkyXKekQ21QsRfxiJOFgmNv9Qe1btm+tuqmOG+p2PR6NYpr+NPUtwQlnVOdAbskmfgiQ
1ppZ4Bu4KNc9m8bbz2yEc9laa7UCPZPyGraDoVkH1QQ4JgH7/bYnUiUSEouZt0omv+ncNc2dyv1Z
nJgJwTAysjX4iWUg70u5M3LtDJr752CM5fq1mPPsf+Fqrb3lS6oXic0a4G3ZunvYMkrTJ/LBOjs2
t6a6t4zZWwmGrbs9Ue3peq9PQW3HPkV6u3cXMmESyMDIQCBiwdbw6ZKqyBAIeJ4dYx73ZupNYjdP
uV8eODPxtew3fUl3lXBX7xrgfRKcq033p5/UekUXSaidXYRvke6HS+Av2jsWIT2ZZi5jRRbqzbCn
GXPwNw17PYuamXFwXECuT2woYxVkjT6lJhPWts/WGjY/Ea3Gi+2lQZGg7cANYK5bbSSNQ07FPdZc
Wn4MpgUfEh8FYPMbOCZX+xxYBoJR6U4UtvktTQQgtsLZ4cRUHWc2hX+XuDhop5pnqbkuJRWjYsLU
GobSJ2lDuI/xWjTtU2anhXm/eEjkgEWYdaR9Ce26EpamR9qqKydRxjJ/AWC1C4WW3+uk5njU8uSg
lUDWemXqT4a7Ou9jJpY1sfDWNyD/Mft9NIVWt/DoymXnZ65gFppLAybFYNxyfqGNnpBh5wIqDP6Y
NHZT302hb8+mh8SDDsO8GJDZ5ye33lz7IMnETndMilmMU+933p1HE3fcIOKKiEtp0vWrfp1jDfKb
z3irLrVL0VKx31Wm5/JcwlvPnd5u5tHR3M572Nya44MNHV50YBDtc6g2CXNUn4mpZZ4JEQCzgJSN
AwZh/mxXGwgMhk79a4uflMO0rN66+0Hv/XMJtee3tvYTJyYB7QdmCssdZP178k4cP+T8g3Aya/P4
2PREOkSdantGic46vm5aZ1MkVHDZQPk0uPyZJLjVALY+zX0zI45LMxK+ZFszAb1NLH1FSF+BU2qF
n97IWBZqREsZ5GRlgbuCazSfkEWMz6LkSAmt+S8Tk4pKi22cHOy33pl1saM/C/p7syoLhc7mFkyf
9Vyda8NWdkMg+2+rlVu7bwso3tGiK1hqJVxe6+hL1/yBpwZfBKliyDvyRcHRyaRPXC6EUtr20mxq
SH0l8WGH3i8QNUyupp4cN3+pCgUvl+Tvm2ukmS5mjy1us3xnvG710AKWgLTdAowTYXczMenYBzHf
su0XCcoxQNKqnDEx+1Xb0EUUArzCsfMv0vx8N2wJug2n1vA/mqrur2oO5NXBIJfjzCwZyAFfAS+p
bH31SsVSxrx7NC+q5O1EzLjqo1MuvhuXpT1+daYJ3VwojITuZ1h+B7tu0OhsSOwRwTn4clAwkHdv
E3n7p9EJ9DtNuagWCjUL7hYlsyYjKPKMXu3C5PrCHWHrNKBUIXH4S3h3C3j4a2NAUZBtythD3Pjs
a6qmGDxqeEDWzBbJVOV1HCWCF8uUbiK7oRoOxUo4ZhT0qoBm64/ai4NeKItLy7IOqdXkdyN477XT
UT+Rb0LMrwH/YNiNXmO8mGswzbxZvUChotVHmS7r85R3xhUgA6y8J0uevUpvm9iviz47dobF0iTB
Z7TBp0DY9u7UsrMNTTZf4GR17/Bs2ULAk2QFVmFTWVr6lo/xtmTsj3RPKdYkzWr9QXhi5bEliluK
cmXMMR4tWgAwAZMbb9nyDrSnFbuevFS8YDZ/DIMA30HiT+Z3d/ZhsGOXzjkkFLhy13UcuJ3P96Q6
d8ElsCsxt7Ebv6MHcRx8sKQh7/PV1T+hOFHzk+0DcmHn2QVqDQ+z2SUQuii9g4cZ1AH+wumsfzdQ
jqOgQFWOY6mBSNcvC98Osw04M2F7UWJXtCjHwhVpZYlTXjC7Sd9Sh5x0v9Fgj7AaiBmX2kdNXtBP
WSpYvP6irqicfT+mvq/fmBbWa7IYEqKnfotRZcSb2Q/V5LKHG7qy07iXnf+ty358mAPUYpS+PXQo
ycFpGevYoqdo/J84z/cvsJ+m+8JDtiwGboQIcQL3UmPWCFeLTLrPeADC9YT7h4LPXv2PdCvsd8h1
/G5rUkFcfbqsPNbZ2Bm6pFr+FAhcz0GrvPolzeWdPdb4QtCBU6dLgh3bcc3fAzmAceleY0MyqUg3
/5C62T4qTdc/nRrCAfaIzWfhGgNgnYNiW6sMmih8rcF86ql5YnAC0U7Xegt/mkXvwqq356OchPtd
9D2F1KpTlYzNYu7A3uo3WKk5EiQnx6xx2WDlNPpMsvhiKOd5IsxUO9hMWR7AXubEXPqBT2TlyxNd
7stI/jeblb3AYR6dtXxZRdr+meb6Y/IAeol2bLZkm58o+LOryWn06DMyrM6lJ+CFqyJAwZ0HiHGF
S7YaQ1HIJWmZWN6QX4e8m+6srgvwEcEvGw6VhikRkdgwzXMj/yqygHj22pbda1EXtJUbtJ6IKV+F
CHj2OVeMTTzCkPB/87GzRyy/4RaNWafdOb3UX8XkFV8dZBMNRd0U+LuZiTATPs8Z7RiN73QsfBBz
qgGt2OHUPCmYhDq3dlnbHGmmddPl1rhZNxBYNvFQ0lCIZIMCrfY4ybHh/KOX2PxpnvYWKecAl41x
Nd2N+5Jqj/veUGvrwg1tysjycboE8g4y86SNrfPNbF67GFldgufryJj/edxcBMxt0YIMMUSK7Qyx
K/g1FaPxpW+o0UiwDfqnPJ8CgTaeaJ6Iwa84VprOnlGohh2mbi1u4xSC6N5K8UIEpoHLL8uBw6fj
hIZuhLl5rN/WE/5MHVRME4WvqTPYXyTqX5xnNShXA21MlioK7lxmE88OQgDhvTMcWChlWX0K+DSx
g9f+WR9cdt2ZWNg1zIHDTu2g+VStkLW+1DpbcjdODo52DXKBPzQW6f0t/w1HdLXu9Myr4hL3BsxN
S6aA3gbQGCq98hHkaIpL2VMzk7lGCN++wRFRhhJdbpsgyaw/l5aePWaagKRoTaW3M7pVG5MAqPsb
jrLphlZmuG8LC5mtzKiHBbWuZ/cRjQJ2nJJcHaZ3VovBrjYgDwkWfTZ/EwHLxRrHDdNTMJT6jQXs
wEOkFclCrx4VkGuKHqvdjImzk/rZFX6LPrHmiowGkBb/6Kf30MS1WMd0GuffQF2FXqxliVNSiwCB
94bVQIUFdhY1ZdYGr66fZXuU5jgQdcxMiSt13nLXorhsqLr0sKSXe7cN1aJptH1IS+6YP+ZSbQ+Q
q8xHTKMyEetjeyOrIxwtHl0osmloO/pgJ4GWUSKJNc8fvYmcqpNFZPJuGoA2asZFb3ngoSgoxKsg
2x4V91D9NrYB/ykExZ/guu49yD8Ve6FDV0UwJkwe7aLSHdDU17sWXwUQMn3mdmnXmvWzpfR2Ydcx
DAy7rZuejGYVp17YxQMDzi8D048p0jMj8JNsxnDjDbd5klvRa/CF1k3FOVKJ0bQPepBrIvnn9F8I
L9sTbXVbWgXc9ri3V3XFLzHvIz8VfGkzCMt8tjPu0hBfJzpK76/kLbgdNfet1KS1a7hTRIjrAODy
3ycA/2ZFdAhzYRuUnVRXd8gouazg1rm5E3a3p1tqqR/bSrHwqyrgvkQ7b+iRcrtcGyMoWfpndbtX
INijbnR0fd2N7laa964X4PtDLIlKd5thO2dnGnF9x1OUC1SlA0+C4pMDahlXVR0sUQ/YVVWtAyNj
m+iMzXGZCWnPid3km73tAoxiUvdEsJPMaJCqAbsAYVdIPf9uYCgMvNUBg5oLP0rHBbLclBNwljh1
YfJiN2fGiJ2Xl3Q9p8K31NsY3EyR306drR+gb0Klh6qgjfDPFvC06rQ5Fb3EDLOOxAEgrtWOEP6C
6Uf+34JQsvnor824Vf0ZcMBqrlDTgjIaJ8iIEdJYs9pl+OIEhyB3R7E33BsVcmGh7re0ZfNaN9YF
JOe6etOaYpARiK/LHBdiD3c1FM0/+NONQPvQODAHmUfXi6aRQipcMVDXozanr4qwceObXPW+bu/6
VRnlgRDHzgyFVrUEfmud+ME95AJndgqLO1WrCUwqFRBQsMuCdm7aQfY8SpFSzIxjduqLtkAV4Uod
iXVRIeQYTHPFHN+BEh1uG1jJPjcKZOghnEBzfHXoQPyEsgj94DS4kKTwG+DOKQmrePvnOxTA73JX
y6yabh7WuhMO/HYX0a8GX8wmceAEA2IcrFtSXs3CqSd2FX/E4yDXdfgrBBlTIeap4+9KKyBRXUe6
/ki/kHp7VxU6uoSlab4sF2iTPX9dm4ggYYBWZxn1l6wV9vCsIOakJzp7bj9bKKYv8KGqN2kF3PIF
yEsbN16VHjm7FvMCxSKt6RNzzDmAFXGZorpGwo8DXxscpDKsX1T5/ns1pCQfY8kMLTI0bkReLcue
tJ57b8nat6zAS7Dq6od5sdF4WLQ9QBEhqfLZU1YywEZkNkJUGr9NEfxEOciO6Dgc1rtRVz/+Kvb+
V+ZT+Hvy9393nfoXT9D/0eLzX37rfzIUvb2br//iQvr/3t3NNur/lw+oo5v/Rdp4eyf/4gP68keI
j3/7/eff2qLNpv/zH81/tbL6+9h/rKwsB1cqZMqBjVusiZwUtek/nqCW/e8Q3TBbtvG3Qgvp8H/+
0xPU+PfA9W6Jnch8bk6iqGOhn/+1CzVuVla+6yP1dolLtL3/jZUVYYH/XY1JnpnBdBfxL1Zb4E7/
KgnFZ5pgeadS0WpMkJ3vBmE90K5/ciDBBDU5stLiWlju65T6J/btk7dNCJTg4+CWbKGz23T9p9dj
FqPdyBaW+oPQbseNemcjfHO3mGzinVF8yNH8paWQQOyig9WMkjOSA+3YJuVd6zjUUD44uT18mPbe
JI7+OSgvstqLnllhuPaEBiVQhLpT0MdC7h3/NPjXy+iSTuHdm4DeOThgOO05whsL3SMkf+qYcIEV
N+7gElPdJWuZ1GydjOl7wHiAUJRAjwUoWveUluei3zGAdlJOrdAHIB72ZvUgApIujvVz/VzGZVxf
GLsNr5b+NNw7tEBZxE9iW5jb3tW7euf80FLa67D55a/7/lnc4uzCF0BivYuoEWTxJzee2mfhhy9D
/dBpb2Y1hg4lepZF0NytLqJzMft7rHt0gc8xnnSa2qcwFmDnYeO1xUwL7wRTZXd67NhQJyQF3plx
et1CpgK0N/YybolrR6Uwva9f2i/t1/ql//1T//vn7Wf+MX7/8zP/ML/YQ77+86/5u/xw9s7e/pq/
7S8H/heNN7wmd32Y5S5dd8F+qO5M9EJgp6EJf8eC1WHBUW1+1Q+l3JEGEpodc8Fw8+ChhuY7ZDIr
mieY8i9LnD/BqK9o9cx9yGjwmINYN/FCOQfNNL1UTWQ4O/hQ8Gjc7iIg+W8XF6cY85Hn8pi0QQwE
Wu4uvjh4iHG3NXTpRPnROrtcSxCz/lSRD+eIQ9NaIzg+PJo/q2cVKfx8GAv8winhEoqE3/M/oEJD
WfN+7RtxKPsv079xAUMcHS19n00RkYeuItMvXq98TkaKQ4t1RWy/dPT/L+s1/0SCCxCEW4jXnpR5
aM+pFd9sUmzOeyJk6qdM+8okMus781hPu2zPw7v8TaknZf1y2tPV1Xel9s6tmtlDjB8ewR1jbC4z
3vS8w7XbKQ2aJgTNhnHMNB/xYL2dLfYZv5rQUldUrBbTP2aaiEy0pOUDd84Osd1wr/BmgK4UUiLs
nfTeSu97muYQkdCpG+/8x18ODFLkbzRSwUWMpzxPso5FDe/wRWpXOUPT3khFFnGpX8s5XL7zl+Lh
Pt6B3Zz8792g4k57WD7utRBbHdS7QYRPE+EwRU62SwxHUj4QUyHRaeHmcScgSL7gD5YnPKO5JtQV
ck0UzO8xPdU4dzffafHDZ/xSrYmt3S2RPX4A/yWSab6tW3sTbaN98xwwm7g3wFMY04pCjwkMpFo6
1yPYRvGZ+RMs3JMo76rxjq0bm6s78AZGsRAYYHuMSX/VP+CUFFlovsFwH56a4bu6YTBrdLO2B8bo
njZ3jPKe9u9ma8sGw+T7VEr90P4uujMjUzCmmUIET44ROyBuKVxFfl92Wc1b4xstQ3U04toKGz0y
vF9Vukb4TQULklcym5wDCpwVOXLAELEP/ewFRaXtO3zSfYummxmKTshM0s/n9cH/MEv60hxhpUZ5
clpqqMGYiPnJxCC/xV3lqq8vpRnZ/W7O7qb/S92Z7ThubGv6VQ76nganYJBAn76QKCmVc2bNdUNU
uao4zzPv+4n6Ec6L9ce00Ugx2RKq7s7GhmF7bzvEGFasWOsf7iT05m2gbfKn9MlRoRVtRhNU7Pwn
2UN7V9+9/G3+3j//Cwkbf06sgpXhb6GB/fNfAar7Z35HCbfujwTG6Wb6NPaQJjaUtMBBa67duMPG
fizNe+FttfE72x6wnjJ8h4yyyep7MSbspE+KuvNNN2znCr4FvBujenqAdGU0nra+8izBlvn+0Qd0
YvIrZHasI0pzAsGyPuUEXHv6PiiOlfiQgj3Z9bYbwziKJkiYYHw+1ypxFTh+8cys0gCEL7aB0CJ8
5uY7YDJGdh26nEi32YilbCrnAEcY9ZmBtz+Put5CCCHbx50sNl2wcb5Zt9H3lvdaXG/N8i7I7y3e
XNyJnr9B+daOXCmBjO2n+2KkYILEM23nz6SKCJ6meBLA0x0GRJ04O/AhIUzsxlh/bKTNX5Plld8q
zdllACa7Q9h8MsWwK0xn5zRir8sJAS5vD97gly8QQIwIsTRo0XhBQ613Yx052fg7t/kXSi/OZpgh
HLyZQxG7VatSXq92XmttVXMk4X5Sc8O1/W6LKgyS2dq2NbUjlbqdkhQ3CTo5YuThBhYGM8Jd3//q
/Vu7/hQr/cEiv+X9Guwj51EBhrwDlRIChSNQjOHTrIq4A3SwG0KEsCo8eshfuxvdeUiHd5o/AIeC
3qibOzUrXVKOWaAS+R8YagjkHlpl+Ep/7B7I0+0gkgeZDB/TxPqhZ+atbz7AWfn95PW/m3IqxmSo
YSGpQ+5HImmYNjnZ/xMNfZOIHpPgW/0f//W/k2/Zj9c56Oq/5p+cVNf+0jTVJq3EVEcTqsEA/+Sk
mvOXoRkqACdecSSDFhqq/+aklvoXIiU2vRvL1DTNmP1v/81JhfOXLfW5nqAawkI4xfidnHQhv6Kq
wqY1zvjSQKcepdfTjNSEXqmFXTi5lHcop7Ztf1U3FspoXCCeyX38arbWJFZPE+CX4QQZumFK29KE
NSuzvNJEaaySyOsEE4BqLdgVua1vOnQJNpWacvVENP/Oj7eQP3kZj2zbQVuG2RLaYry4NoRTIv0B
TIs/9L3W3BEp20c1GRDOQF8Cylo+NkdqdaiW6pN2dX58c+V753cHcrLoeknJCr/+3jhtQ80uUhWD
oQKErFoqlClFcjg/ykLPZv5KygAagsj4+lrOm1EqsLKQ31nEosd/FDu3PbgROjXU9nbnh1qZUJ3h
2DKCHWMvFZOqoo4AXo2TG5t2c9U4yrRLBeVZkqfkCp1cbSvQ3NnN9R3X8Pr8wpe+LNgrUZ2XT9UN
VSfd5Rcwp6cTCrE1gJOrsoFSlOGsIKWE3zZQlXngPw6YQGzhR+6LAk3sPoSQaHURAqsWl0mdK8kD
ew/eu91SNvA85Xh+bmbziNdaWf/8OBNuCTFFmprNm/b1apvYuKAe3E9IpJZATSMr0Z6RZzeMDXhs
dOsCkVaHsmrJWNSyiO5SLNcgS4DKmCUtyuAdemQG2C8kuT9MQCHBpnWdGrqJAP4AjbUMHxCTi/4G
ngM4/vyPnw/6cmLxB5Y8T3klv7ycX//2AUnRrPA8eMMa2U9fStiYbY3dELJPYS2BpIQS5lipD9fn
B16JQDr1IE3oREJHexETfxUSchNXulEak+sVaEvKZpyOtCZHN+sANXX1u/OjvTkqfJtq0M3DVtzk
PwtRJs9ERbRKBtMt+ZQ9eMnwKfWslF4pHNXzQ705+/NQpmYJMQtA8XmnuwFZa8sGbWTSSOg+Wp6T
39aNUV/wSlhUFFSVQXRDImWlypcwdzrI5BWmBZ3PhCnb0MbUmnIXmdUPBxvnraQ5RxYO+vL8h71Z
sXlME30HIoEqqWOcjqlobQ0BKoJZjjntY58l5V1neoHrxJWPn4dWvz8/njZHyZO9OQ8oiG+OIynr
vJy7V1sEuMtggtQUbogODhSBjK421AJXIyNzmzH+AuJruGmtsnmXEhGu0qxGOEdk8YVovv5D2DyI
ohuWzQ86/XJh9ek42IrpiklB2jaqyzs/kQb6Hx4vZa1Ir5WWEohfJzyXxUAVF4APGDVu1QtTsroG
5Aeol2kq3lGLOIj3aonDjAOASmlRngWOOCR0edUMMLWVRMHO6M3sIO0QWKxMwAi2NYqoWM0dMLFS
3UAa90ZZVjeOBdAaXdDmwpq93Zdov1skF/ZchqNoejpTVlFAD0xj4RZlWmBco3oHtId2tpnwFKIY
jPqU7h/OT8rKmAg54M1gGazOm23SliYaqeYsydgmzxZwoyff8NLnpLC+5E1Y8fhM7ODCd74J+RaS
BQR+h9xR18lrTr/TtELfwxZEdfO4LG+6moKXKmCY5gTT92ow/J3jVTPL4SJ4MvOMzn/x0jaD48/w
c4Bhpg3LUJfTrFNIh4rPgqq1vOp6u/wg0sKEa2CaCLLAdcfOSuOFBBzV09GiayIzP4wQqDYWuwqN
5FrfIwdvuUjMJldITLU7TFl4ElKsd8//2NWpkpZmExItlmgRD9GRKkK0qMCMG7qzSXulup/yRkdc
tUNZPA+Ppc+7rU5+kiLGF8Lkm9ttnif04cg5dcT/lmmLhO6EjDDLBACnvY+9KtiSAdL6Q0Rt42s+
fSDuv/cgvY0LX/32wjkdeXHh1AUWF03JE7Dtq3gH0L0AHNxFOyUbv/3+/HK3WRhPkW6Sg5xuRae3
nCaTLaKsYOEOmlnMwoaIpKnmo1VIPAnisXRRYpE3E6Ty82OvHb3XYy8ynzIXqVZOjA0Cp9nRwNXc
AMzszoegehC6HlJYmMwLu/9tDOQWh1/Hs8qGgTQbgL1OWdpWAqD0OO95YRhuSTi7pcOZHePM7JA5
DsWFTbS2lMIkrpGsMPAy+o91byWlLlEwSDO5pQ+FFltsfZfCuKT2unLR8GnzqxD0FwCn5Voqiom6
Mre+myHThl2AD/Eig/g11mZ6QK2g3cLhlYfB7mDBKwLVJqelya0G+oWF1eYAdnr38kskT1TcbjQu
+/lUv7p7hammeRboqlvZNTXQrkDRKKTAkmVxspN5YQMc6woEVFsToQ7Vo29G3TYc6+DBiHN1b+oN
PmO8kI/nd9zCvVC+hD6qI1IH4EpCpy4ibzC2cHPQLUbfxqcXEuhHULlP+ohmROVBYAlHeC0BjUpX
Cg9SVlVWO6ciBGaa0V/IiNa2v4X9tqET2wy2wOkkQcjwzUKDEOX39K/9rKDhYRXhVdvp9R2Y8K+Q
iNsP5ydgbffTCQf1p815u7E4ckZSVamVt4ypJ962RR8AowEfBI4AawHUPLow3lr4JvRj6KKqtvHm
KW21XSBlp2luCu8Csb7OvqLjfqc0mCAIFVB7JpDoaStk6DScly7c7S8StMt9KA2VjJ155gG6iG54
kvJqszl8Pra6R6jYxa2mIt5v9qidKV4SACToYKTMry1f9tV1Y3jDPf834FopdpaFUVCyLTA2tWqg
Nhnvrz8IR8i9akhHzU/+5dMUcLJVg8HizIJr+9k5CaAEcDnbssv7/Qgw6cKme3un6cQGC6uaOfZR
XTrddD0FrREjWpTJApolSUOHXa2y4QjkJIetrN05KFAkteZ/PL/x3kYExp2zAwRuqRgtqw2mp1vl
hIMYRU09fPYd+m2dbdgXFvztdmMUZJJN9CQcyQY//Tq9VAqBfY3mtsT+RxsM/dYx8GQJoAQdPVA5
aE0G6VUhvB/4XtgXQv3bwzWPTppPcgfGwl4El7aL0j5XmVtHCRyyZaTmg9iGc4pUswsJ4TcFmAlm
BA8MK1GEJm1+KUK+jrJJowCVSWvddTAP5ioLnI2YkHMbEqzkNbOd5Rp9C71P1JZ+fzUpPc65OhU5
S59n4lV8hzVapRBAdVfNTOj9pG9uHcMwOj+K4N9yeno5tMCc2S401LnUTkdpBYiZOmv5Pp4lO03k
NIjLkR54Yk/unwwleSbKOTFYZuQG2hGeXvJBAcqerpbCJ0Q1BnRO/vvVTFZt1pLWDJO8UheLr6p9
KCdw6UDIqzS7+iT+HnRoP4ZWQwVs7Pw/mUTkylWqJJJTsbiKsUWaAOJnultGs4NayRNUd+CgAf6/
NNRKAqKrjESJwqbORv30dMF0pSidtEGlpe5VBEztwt76XJ57pYHRWcaDs0ORRroRckKflF6nD5sO
+VarKnHho9fiAI5ZBH2KKHgsLvanPpWwWESnYxbUxvsei5EdobzHlKD6Nvbp4E5IXz+Oouz3TYAX
1oWy2NubndI4z1cedwQDXrKn85ArFoA1vBPcPrUBquPy3sDfTSL1LgKJBOEc99Lz+3ctvNInsLnZ
qbAw9umIE3L6HY9Hza2rqqHxDhVcbct4f36Ute/CXF042F07oGLmy+XVsbdHBAVClGvgzYfhEUqD
t+Nb6KO12ZOIlY5Enkbf+THXLizyZrAvsLwo5yyOC+hx8G4YeHBxjD7we6W41vWgO6A3UT3RiOjo
jwfo4JS2fWHktXAOxme+TVTen0tD0TIwWlMUke5GhY4gXVuNuxSFJBeyRLDrfCxNz3/pWrhz7Pnd
r5no+8/gptez2zdDZPYAcCiB1yDL01bsaeUFe01yos4PZaysJPGUDMBkWnV26ulYhqfqvchCTir4
lbuiQdQAfV4k2EPHTUtUDxSt2Cdw351Ec+7GQnVuK93+oNoFhFoBUp93jf1k+SB/Aq68TaBZClxw
ZNsmpERhMXoHNckttzPCD6rnG2grBdoHXZkCUDw4bIrG1zeZaveYpkQAuxOHvkBNLUoZx/4YRoE8
pjq6G6JHbHGUjb0Botpe2M4rE66RfVtS2qopebGcTkLXYVc2DWytoE9j10Ly+YnKRr4LSn+6cD6X
IK75rj4ZaxGREEhUCz/QeXggnHObOmO7nbR4ojhplUc4SJULXrrZF4Zi7j3PEPuuRj4QcHpypGAI
sRq5qUPSFJi8V112U45By+/srAtTsrLn+ZkWtTcmhQLRYkq8RK/iouB91LNPr+1kel/FVfwROz5j
FyBhHP7+GaPNiUygxnOMLH0RUYBFKqBxSdggJXlPqdo3V/UsiF21qQF7tY8vrMP8+xcpBeOB5MMc
0pproKdLrviZ7TQQf4mTmn8XzRg3hfrxrqvH4cIZs+cztByLvJ5HlqVqOs3X07Hq2quYsJ4iTjqm
+KRNhvI8iA7oR46KGuIsUj46jfrcx5DaRRyHV4anOPeIsxWfC8zfglL/GbW1dgfdCRpcWuObCeIl
SdkhSBcY10UxONhz5wGFMMT3nViFoD8ARNj2UkOqBkEOejGeB4wbcLfXoeWkZBOaZ2UhP6rNAIO7
BHp7PeuzgGpSUnBu+lT3j4MTVtdOkkEqRz6xfVdKiiMbCqTy3if9Nvfo1gQPSQLdGfVr3fomEmOI
NiMlCRy6RZ6UBw1TGwBfUkc8igZOi+T26IO1EzJGeNpL4l9al7d0IFq/ABIYOp9MnWqaKzNr/Jzq
SFdsCFzVvhBtDi5EafRPyElayd7pRQXp2itqYwvlqvnaR2X5Th0FvPYS/vCm1hITQjp6gc4Yas9N
SyK36SdvR9VnUnfZzGTZIjaDl1zqB/UPX7QhYLamh+8aUnlLN7LL60+2VEilbahEH87H3rXQyxNI
ZWuAEDXsxbaYyBhkW9ZUFem5XMWZ9blM2nBntCWAHSvGto4G9IVjtrbtSQs4ZZJ7+02+LqJMqVF/
UsnXeRUYmJxB0wVD11Bvv7DtV4cyKDBYwBsIIIvPE2Xp2XrXUF9riSDg4etDABj/8zSxQudncuV5
r/MuMKRGfQ1Wz7K2pgd8Tlt0KrIAqNLCcYDAkwb6VeE7t3Uu24cmRZKlUO1y74w+pFKoTeDUQnGN
M0629cOk3+EwNKH5IpqDp0PJOP8L19ZakHbPQIK5ArFIXia7HnR1RL7Uw/fdHTHtRtjEspBcwcAK
+wuMaSN5IY3QV+IOk0HKhFYV87MsvqUItJRIJKluPIXomdbdgJVYYeONSjlZ0z7HvIhNrBINcAXK
kET3Bdvj44AK8S5vvPwZp+rql7Cy9NYPLWRmkIZS76ehmi0KZf0lAEb9VEwBAjMeCcD3EkmSD0MR
mj9aAwHGC1/zkoksouiMc1F5sJMc8dA9jaI98gyD7GrNzRCwA7TXZkjxxpiiwCWK4EwURhR/ELYP
qMxMB/9DF6HZVnYVXjK4I1HlyeroRiqiSC5s9JWrUqe5yLYTPKvwpDr9YQJBgTpLB0pbipR7GY5f
6wJQKYYDIYBTof/+VtJ1GkamSTOTjubi5mLKNG9MJ+YBAscugfKM9o3qb5HIRRwtxodAzzjR5/fv
ymEmOcRgnQ01P/cX13M12R12Vw3mj2XoU5WFPzthj3RsWrO8MNRKaZbXEusL1omkm+B+Op9Slij0
h3wggBfksEf8Ij041hvZN4gKKMjjy7zGr6efeL6l9s3Qq9leKcfoq6zz4cK2W3lAvjzdeL2ZAKec
RRSLavyTPYHrZYCaPeEFjZ8uDdB5CwEjI8aX3XR2hMBk0IduIbCKOT/vbxErFnsLtD8zAczhzWRA
4Rd6E1A3xchT/ki1Nnw3mVidwdaOD1j/Gk+YoFHAhpn2AUO19l0Bqfa6aAqmKgB0ig72AOTX4t1S
Q986/+vWdr7Na3O2I3tBEJ2uFDzoBMMbqltKWmqHQo3uoN0cdMUOrhM/Gi/cXWtVBfBuGkeNojWs
0MUmdNLKUO2RgsmAdp5LVwz4cTGVB3SOcBsKTFaAIhFaXtjKUedAksREx1z3L5z3+YAtAhFvMugc
OiUO3guLAwi0OfVNGgW4fHDCwz7RN2Hf6Vfn53Zl4xm8SbjQBMgvffnoxKsNSXCsR1wUWLWnfNRH
t/DHdpN0zbAH0ZW5UBOrY2aG/rEt+0tBbW14zRB0PenezPiT06WlH4Tc+lgb7tRRcvOmYXIzNadk
46Xx3uxwFsjV1t8XVWDttWSqL8zx2r43+HoqN8ZcDF+CoQI0UtWwpQ4XetgVIVNs3bRQMd3R1tJ9
g6Py1VyNp9g42Ki7DBA6ZAQ7zeM1iQ5asMuLJMbfUzzDXSwu/LiVy5xXg45ZCQVsVS6rH6GD10Pu
G7o7yqJz0XPXHitSk6NR0z2KDXD7MP8uFQXWBp3fRQCPHGB6y8Lk0OoAnayAXTfu2qqK7w3EF/Yh
ROgrPAjkzdhc6t2tpA8GGCdpzE8ykqvFFohMB2p1wYhObzgA87JoryNeQS2rKm8DiaIqXUTMxQwU
0Ca0fpEJd4b3cMS/JU7Ub7hpqwsTvxJvaB3NRUXbpp+4bNolaWa1eVlg3DqE1TtFWu3sK/ChLirr
gNZIdSHgrFx6vIAd7juewqTMi6Qt9qlxGXDP0e4R6S4qBG+jljzSclr7QpxfW10L/IdKvVDSC5zX
4lVBDac6LKDL0sAnxoxRYoHAirsIOgi58hCrEA/KpOgujKnNv38ZyIAAU/1xGJbAejqo4JAnvpOg
m2AlzU0oClox6D9ve0im+EcE0ybva4FQkUL9O52aY4FS7YUrZPXDhWoTzeHJQb47/Q1RVtZ91PIb
pqJHmGQSkzukULrU2RIoUPR9OjlfzkfW1SGBFs2QFxwW5WKuIy3ENMAciKxok9xnWp+QO1WAVvxZ
MMQUIyyXHvfR86OuRjQWVgVyzd0lljC0HJp4FWvIOhux4R3LJC52uCvgBeCN08EuQ2Ruu9zeGZaJ
iSC+N/Z+ApqHWDeyvdaIGqYamZDJEZrYKpIFOv/z1o7WDPuYgQmqCerqdB0axOURHQ9wcR41gCZO
kl7JwkNJnZ7BzowG51J0mTfXcvMBg8PgUp8h5C+FyVc73hCyBk2Jxz2rYB+1WUXOirQY8mBeHDyj
+Bla8XAd+6n/UMR5ffRSglDR2dkdDoHAWeF4kJL2x/PTsHbkOX+Y4NJq4om82I6i6NE+aEPTnYBB
YhKcHUDjjW4jjezChK/tQpJKYKuSSj0pzemE+04dhiHoP5hgPipWZhJTSp4kivvQ7MpGqDe+EV6C
E60NCkjIZJGBfYH5Ph00Algc+iZiIYqZ9TuswA9TU8V7h5o3CI38Pein978/oUDqJI1Q4B+UHk5H
HDQspLIqAtHgwx7vSxN2S13CTKrD6UK4XoGzAQWmUcjZ4sHLCT8dKzQCX2hVb1BDU42vlt+FVzyK
b9oIeqCDFvAWzZdwF/AwPFQygXlJjfo2y0Z1b6NfcGNGCQosdI6P6HDNsn0abKOOEviYBxdC71p2
xZIDQHfA4HGdn/7SyIcoH4PndW0FgpRe+t+yVquugwoepdfFaEgJnCK1PNB24O70C6PP87A8ejSH
HDRFXu73xS7IchMbxByml2+P3X4W90MYQe2eh7YuDjNQ5U5No/eWPYx/cLpwCDbYgrRW3/Rx8RBD
3MlDWwThNIowqu3fyEHpXV4rzZ8MBc6D5qOhCvlSk30VXszc8AMPpSq39lBCsdUOwf4AJqNdwsY/
v8VfXtxv5tOBOk5jdYYSLS6UwE4KTR+oYeZGVN9rRYsmFsZGCJRo31Fdn9mdTnRdDuXf9O10siaB
W8jkoLkz6UAW2x0KpOrBqet4q2dYWETEXcQ8kemghgD0KOlvfK6Lg28hmZIHXr/FIce88BVroQH7
5vmRS1DisJ5uyRGZvsmP8Gunk49Id5UCAs7wNyxlWW1bv579jSrt0pFdSUHAv2JwrFGRNIi8p6Ma
ytjGWd0zdSWGHzGRC010oCiDzEO3alB6NxLzY5ta/iHPm+Smy3PtwmlYe1YSnYAA2uB/yYMWyydM
ENYqRpwubI/4COLFwP4TcftO9NCZamd6tMxYuZ00Ads3ifurLHW86zT0jQu50Mrlc/JD5ivz1Z4N
aO95sWTPFkpfA4NKi4fCll+QIQlvz2/ZtdQPpgne1Sqdv/mzT4eqTcMZIk9H6t3vABg3ABAKMfyK
s97eW3HeHGSL85OajhQeLEXZDo6jXziha3UeqnlsN5rVAJFm/trrz83TMVAQfzPdIIesajQSqggu
8Zteb4SbkQJsRAcV0SBZ2/WUd4+JYVTbwnbQlOVavTAlKwnQya9ZBMW6pv2IKi27wOy0fez45hGf
wuwROLyyiTPkD84vwdpiE/nnbhdEA3WZ+JZ4IlSdQixEItCGfKrExyhwuCIr41K3fiXVeqEBzg09
3YSAcDrRWZ+MNIfYV1HuIBaOveVOr/s/qPefjLKcQF+OWa9DrsVMmzCFNtuNRDlmg8Tsxa0zH8lF
xDUpAb1QH9m/SxCZtD1Z2z1p2piNzTeLytMW2BDSOiDtj3WH/KKiaehH+EZ2sI1xgP1EMThsAXHW
TRIc7BYPlPPruRpGKNZAouNis7lYT2cZJ7a6xJCHDUR7ChDWbKZjFJQo9Krc61Za/R16sLebCfPt
Pi9QVKjq4BD1jX4hkq8uN0B1OiFg3ZElOf0hkdG3gZJDUsIOKdl72KLunMQX7vnvXTsvdCh4KQCL
oMeziNxiBPhT5fPpjYqeDmMZ3RltYW0DEgguqVhcejDM++fNmlOM4DKfS47LDnFhCE+Uw0R0VB9N
A0abyIavvtKLQztGNp2UdEo2pYht3PKi8g49aRScBxyGg6oPHv7g46m9A0ibWxLLG79AOA7VV5wy
XrjtjmdNhzopS7esZb4XAZL5F3bXSzhYfj0XM1D1uegPlul0USW+QOhqVsAHqf7uVKhE22IclW2i
e08dCs+uhbnexkG+ys1HMkZUFWeCfZjeTIiC3YmmKI5Zhk2PbUIXtBNz3MclFon03HHdNfUM+xME
n3S/R1MC9fxDKVCOzwbDRqxDlg8JxMN9EGY6UBR5qaC2FgspqIKM4CHIHxeJuzJ2ORqXneGqhu9f
p0mGdH6JXZ4My0sZx0ruy+t2ZmzPjVe6r6fzOJk2DqPmZMClT0P0oweE1oMA6zXqVm6BDh5SMsGI
tevU/MGBISpAYJ2bV7Q3TkeGX+XYlRmYQFJlfUBYsn7EvQ6vAz3yeICo6h/sUdMBTW7QdcRXahH1
486SISI9HNAaeWwdwV3kXnyQoaDDMMA2rKvzZ2JtZl+Pt4j/RqFOIgAdDXkJWf+mq4wdDma3wHqa
Y2328X1bzQ4p2ljdnx945TEF6hUMB3B+6gjLl3QgItpvKlAOkMXxL1tk2CaOJK32NPYf6ADHdykb
dxuW0t/3kXMJHbbWfAY0NGtDSUr1lN5PFxa5L3bUWOrUDPToyuqyH8ZQ8tKQoj6UM1q8kHa/8UZE
afMWgUS7oWMA4Vm9rXU8CPpRRnd9WRj3qm/Vu45E9d35CVq9moA1AfUmftJXW1xNaMuWmmRUWiIK
lL5hSsxdnuo/wskY9zSB4ytZT/Ev/MutvaFQu7WklTyoXlBduJrWlgoOJmKMEj1mOvanUyXiRmsG
AWvLnI3kGyB921SJzaM9ef61hfjioe3ML1OjYkQwUge8EEXX4szr4RfzkAaiGn3sP11cL8wPHs98
SCfUn9DmUD9cmPO1+5F+4Qt4igr68omvVJWC7RqApilCykj18vCLx/vrOk8czGMyGy9BtDgfZ6WD
Q282+lUJQ+ebZ4oS1T0HF07Roe/d13Lb9xXqcphYXjiwa9i/uQRA0gIFhE+cp+vVeyPsItURCD67
fezrbq+PmKf2KjRtU+THFvLLs2/r9a1eTBn5TDQefDULjoU9xdshw/SVd8KPVEf+iyfjNbBP4YLt
az8nGpAb2krjNyXBhbCM8HJJTQM59x6Zn6CdtC/taNrupHYNDrmSm1zEaPc7HQAg3cdmm47rHnkF
e1/i33kraG9fixZPEkS42x0kmn57frH0+Ygub1ebIjR6GmxKsLOnM8E0mJnWgrjkTmyfggB2MJQ/
CXzZ97bQSYzbrmjlNQaq5V3UTcXeDor+ZgobC8tFc3rIZdTt6FghuVhK6bZFO30se0t/8NsiOxhW
hIN1GI0/p9jSd6KTl3o1axsb6gigWJISuByLEESpqceGy9bcBgUyd0Tb9QAiOj7QRakuXCsrdQJq
BARbaDQzIn8xlMDGG3VgGnNjGsd7mia4XEZtel8UaJpJUBnuCKn47vwCrX4f8QvfCT7wTXtkQE4b
GgONHyFR5jI6kX7se/lNA3l24Rm4NhJQjnlNTXOmb5zuBFz/eL0ojFRVfXMEN3jtOZ3+GEvjT/KB
OZGlu0rbx162IeBxlDB8uTb6ZjZ5z3Gu5sG+aeHqH5JIXKo3r34YbcMXcQlogYt8fSqpyIHLY93M
HDSfVSZ7WZMChYFdXkjVV7YIyRytW+KfIOVZZDrpKChkenQ6qtpvjo1voGmm5dUWsCts8Zg+LaK0
lzpoK9+H2xMsUpJkC5z4It1xzNq3s8LRXatH8ajwEdamAoLsErqlfxAuePXocMW583ljLT6wRprE
wfLIcDunyg6jBUYzBJOyQ8vUusNBEMU62OR7Ran6r1GQlZsRDCHRECc6z/HBRKLc4ZJNiP2EqvQt
sEP7qQIhDbTayH8WeoMDTeJlBxpC/gEo4tfzp2kNgww4ArUOmmAIsSzfblqhh//gNmAp5VchrIhN
odT+bZVU/nXnFeTEbYS+V51E+zIeRxRY1fgWrR85++niFNFHjVulvYFQXZXupG1XOz9J/qCiMGMU
eV8KepS2OS/5q/vJ7sKoRxoLnxD0iJG8S6It9kXRVYz8/IXMYL75FxfAyVCLC4ACoDaTgYHBj0C+
TTlU11GgeheCy1rZjco3eDxI5Dw+lmW3pE9D0VASA0YhYI7LuMMTsH3UMTY4QOme/Y4C9ZZ8Nnp2
MqM4Au9NLxzOlXMC74h2Nio8/IIlekXF6dCxRmQbhqoKmdkwup7wuVB6pDrPb7PVkUjLUZqisIvz
+OnyaY0BNmVGBwW5n7/DOwMDxDagNm4Y/T/L91vCt//dtMPA0c0P3f+/Wtjdt79//viv/5OFaNfm
/3GP+tDP16Jh//7z/8qEGX+R1qtInNDQhpljkXn/IxOmq3+R3wFjUEETOdB1GPNfmTBT/2vGHTsE
mhm/+CI/8a9MmKn+RaWB5JOLgjsDcvz/+p/o/vo/88d/jk29+Ov/yNr0MQ+zpv7P/0Fb8/R4QbIm
tYU5I7kMdAv3l9OtoI5WqQcNrpCKzGH+qmOg3Uaj/jMs7gN//BzhfRlEmGdNwv6q1cVnHA6OKLFb
3yZFGQ9ZUP3AaAbRP7t9hPck0k1tifzKwNFlnI2gW+eL4c9YgVg72J72pI21a4gS0xf5uRCF+ZD3
TfBLZHjl0GE7zmaeoB326lDf58kvwxg2aZEAKUxUJ3zXNDJ/mIJrlV7AGKcYnYsYC8VIIGSYbpUc
GLs5xs85tcSZ+Bjb6SG3ogfsZ10Hx/KNNuT6HljxhONI6NxhjIp7p9lVKKJnuHBnH3Cf+Vim010T
x3daH9CDhY4aZso+gnGLNNO4afPMwNu3RjEfY8cHgXj5nfTHg5rFx9TptihXH9sq+cDV6hxqU9+G
ofm30TCBXkWPhp45grx5+dNxfMRIIX12XkVFtClum7K9TWX+Iwi1H6WtQICl5xnhMS47TKvsUHtf
lmgCt75dbPrMfGdoSgbeH4HutFJwtO4/VaiWEiPfl3Hx0wiU7hZ7p/dxLr9MqbwWAG/3RqT/yAas
yzU8XoZRecpC7ybPHORMK3/cZAVx3MPE794ndyZjBVfUFqHbFz+9CgR38SvHmChsZP0Tu2TVLb1g
2Exo5Uz8w1qSBu9pcGOCAIp9J1t0bZsK9cJBz37IFGiy1UfyGTHk90H1PJNY8JVCCb0Jy+FdOKBb
nDj1exLMbw0wrcSM9kOuzEa5/NRUa9AcjULsnPOJ5oM9FhslrO7rSm8eKMCZbgca4hCmHV1ZzSr4
qb61hddwFVSJtQuieGfkjdzaJc6ahcSdIVQT7TDgcbQZwEBs0F4rd7qqYAWVYbCjlq2xGfrg64if
LcDW2ZG6l49CQcTd7+wbxVbsXVNmMJ4sc6fpgMuAlzScgtSkfAVrMy9wVcH1tddwGsfc5MoL7Xs5
Tg8tKkOYuHWHsRRASFrvqo/8kH6i3EahhZRPiptai3yuqiMfjXezazaU6jG6s7ddOivF651nfdHt
+ouklowxAEJUXlLXw8ZwPFheuXyK6vpTnxhI4GkmJIL2BsPAA/uc+n+Jwqmkg2wagDXjpPwOq9ba
yHyyXF8o5hclwLRdIuhLb+CdFhlIDjgKpZG5ftm5ZCecMyV9FPkDivBf8qSe9T+v7WwfTZ/aGEAa
8reOlx61CE5wrcjgXgTTU01R88qzNe8hqq7gEGZbB47DmGHP51TpBl77T3jSeP+xIDtZ03IynK++
hCDJ0dUEOUUYfsHJmCjlQ0BjVaqtpcYYTQjDRXCoxNN2GK8sORZXpKL9o5EKecB2x3fTukwORqe9
S2ZvFMRaIdVfZQNGcGolf1FuvHOovSGlOX0Toydx+hLO1svv7dg3ga/zr56NLrBx3g+Rc+11tziP
QpWL1GwXpan23JInboZIKTY07+PbGqrUphKcMYf6Zewbx9zsMGXq27/LhGa+qSBiV82a0KjBZuBv
NnmqIbqhF3+POmmr3dawUNWfXRViABU8BvyMq3jM862OvXkTZLswxYxW71R8UudijXLjBT1WTSkU
Hqyr84oz42cNm1Y7KM7wFX+QZBZQRdfbQNivLMpoo+sWzhMJrnRm3X+yo+k26ktMsCc1Ax8prwev
/GwMuEtOir+dovG5i0eWNVaurAxTG/5ueJPl+sGeIf5jAhAtoQtrI/dYi7J3FbyJv+K5et0Y8uuY
pjeD6of3FQavOynSfhc24xcNS2zRDLd+onRUtYe/HR9nLTPf+46Gx9x0pwRBCsC2kNsqF1eYj+Gc
0sN+rIn02Li9py286ctpW1hf/ULDtbgoxZ20DsgYfx5QwdoGw3RVIu6KgNI3u7QPTdm9H9Bktcfh
k5L/X/LOZDlya1vPr+Lw2DiBvom4ngCJbJnsySJrgmBTBWz0G9hoH8czP8d9MX9ZOudKVYrQsaa2
QgOVWGQykcBea/3rb4Ix1uX8uhAAekm/8QlZaEQqNyS8BWdsJobr0q61o+YTkSXyOZzHmrxmORHx
WNf1RzMaWphMKMHptd/EmmYRuWp3Xt8vG5fRrXNunN7+NEZLnRIJ47nxzI9+nq0QH9wpXdjI6MX8
VQzwZrvG3XXUO5GNFL8+iS5q6cifFknahieJbNf9u3xO3y4R9KOu9sjQzchojIM3SW1nVf30kpd4
+zVaiimuTUlkhryxyehs5vfSUcOG/emrF8wSm/fXukY4T5iiu/XXWCmYu5HZextNF9fCaG8NrT+J
xv2etnKJdHc0iN2yj7T7GMDIQGwKiAgY0I0frSD1Q7TkbWh69pSiQNhJ1/1YetVtA2exH3R9lnep
TWUdjIUWwVB+im05sDfKMO2pVKKPiYLTIAS3ziYnLzjuLjcckUTtM6QEde6TYrh1dPirq6jktUve
5/2c5do1YY/OocGU6y6d/Ox7YqrySsHEu5XMZtkp09J+F5BL8pIZc4ZX5LDaV0bfE0aVLdmX1nS8
QyAxEJHrar0HfZJclZQTWotCi1AZctOCh8NXKrlg9fAlJcrzrZOafZScsbE03OFIGKwez0gC7/2x
UZu0RqwX6TXkvN7My/sChtqNr2niWI7EcZg1vJKyc/aDUO0WnzSstK2s6b8HPuk8OiNdROxz8ebC
59tIs3eOdlX1aKM68wQS/KYFifokbDXlqKnkI6Zv5I6YfOakRB1zd5k2ss6nOz1ds3jCcvVjmKdk
DRGUGQe5KMjhSupp6Jh9fdanrD1ZRdfHIJr6jY5O8AgUjzS8RZh+65CHciZ3B8uVEu728Ob4c5Sk
AUWqrhTJ4U12Q9zxQCofdl5xJ10pNk7XdXfTHGjHvlUrCiDT2RlrNhEq5trTdZC3kjjahLw9WG5H
AlfZdhAFSGQPjBpScoXTxAO5Wy9qTuebrJBvKgjGTbmo6X0iuiqkh2x2Kl2ckX7MmkgRcGsXD852
PZpeIu8FEsStmgrntZAmNikcjugxhUaOJwk0J4/xP6qba0KcT4lPOluycSllQf82GrO+G1T1US6X
RE0XxNU9eUsXEbVcHmo1qidRztcll9jxwQyq8kToJQW7nA5mN+U3w1DhRKRSm9as5WxyflxYFSaV
jlwNZF91+lXlDriNONZOAWOGGIZhE40H9qyaOwLCh1NbMtqW/f1gqQgMzYhJNoMWRbHAFnXaTXn5
6c6GGQ2zVz4tyfjcJ1hFQVdN2VpngMNVtrfqOt2ScHZqUoOk89ZsbrSgOTeVv/dd+0kWxRDQY8mH
eZpidlB3uL1PJg/hmiC0g5MY9nWtX9t9RhpA0G4rn+QpSdhQdzYaEoGcKYE8xYMsgEsiJNLNk4Mb
fArtxzaXwyCYkXVv25at2BGWdz8hSiPPJ5236aRDykme11U1G69VWpgTdHYEknTDcWiCuznFINs1
k51d6LHvZM8WcaRX3sR52WZGmRN7tbwwXLxQq0+5286bQTnYvX6HsBXceGaRHuam59bn775pte+S
PUyxAKPfdPgBd676SKWxHofgcS7Sq2bStpXFRieY+2mvcHVHjhBnAx5nvHNszq0cFuSXOagz9Kt+
WPbBhvnu1pyB23VGm6qRN4k/HT11gchlIjClx0s8CfKzVJcao56NTGpX5HSfa0esgPdJG+bp2emf
rN7HiVyMZ10VV4u9Hq11IKO9KVGHlcUDgcsECajjIpk2vKbGdCg4lgYk/kgnIGn8Vg5TaEzz/LXo
pNjZ+noyStJQtaqNJsTgMXFPddx1WUHcF1bsM/EI9kgPTgnTcJoBt8e73+2pNN1MYeBHIDCk/3dZ
StfudV/y8uDmPdFP2Mjzawb4XoItfylETvzAIvP2/wOIAP+OvwIIHv7zf3ejePsjKPDjO36HBEDP
YEsEAKKwrP8LEjB8cmlspnCiZFBuXRaW/0IE3H8AFKDexEsXc9DL3P8v43DAAlh6YOKQHA1AeNf9
O5AAoo1fIDfgR6AFmCMXJTLow4+l5R/QPSF6EXgphFe3y8ejoCrGIwH1R82jDlqNMXzh5CvDJXfh
41MuSXHSosxU3Y1/qaUC+s97cqmvjGw+zuvU3CyHx+Zc6rDKmePCjI3oi0H62a79UbJRlta3+FOW
V1PTC3z0bf1OK6nywao0ohGo/CTskbiaswMtxITT96VDmN2hfe4vXUM9ZXkMi9XZoEXV4uLSXXSB
qT1R+SCmKD09qB9tyCS6nrgdehNstuwHu2vXnaUVOcOWP4ReJqaDZa31fm4rdTct03qalevsZ5WZ
V2tmrIRmr9WWpNziqumnM+ZBt6lpxOns3ZdGIqLVNB4SUD4aQteCpA9ZL8it5C0gvzPUGyOek4Gc
PLFk0dqanwl0EfIsRSzwZmpL79hVntyxjt3mBqwZy82OplXeuOnTtDT3Gk3EHi71dDssSbXF/4xC
qqfT9KXuRrJqa1osyxrUN39q7Z0oaUeM1bTCsmrNUF+m5d0APH2wh0oetIUElrWeXosksNDZ29pu
MtLNlFnXOST13Wp09V1SNeZ5bfz2aap1ZjM2wXuv0cbHVPQMbm5LNIipl9MxY6kWqaIfnpU1OyKa
MkJAUlsGN8GQfQyyio2cuswmjNgKFANkqnDKIlylV8nGbFdJS91ZVhuEdZlquzYZ6EfAhxwND2Sz
Ubder160kekmA+aYFtNhOLQPdZVuZjJfJicbruUwP6ctcTvIuSPyzt6RYN07hSVIdC/OekKUsb/k
Op6GRE+Qpt3EjbOe1DifJIeuVjHHtN17ZhKggfFfEdfV+DSaPpgUmZTZlSZ7xjyE2/wSvYHDgVm7
1LPCP/jSG55x6iPMKfMnOgyuTphONGBuJfFMxChDH9tqk+akwIg6nuSnKTlfhwA1kWWm88GTxwSE
jvRkq48lyMeucyfCQVYub5Ykx2bI4rkei3MXTEMkAhI03N7f+bllh22q+R/GhCtJIxFVknJCqP1o
GMPtMtmhDUHX9fE3WrwFPeZCzMxSwmR2CJrrtFjHUrNET2QpMyRLhKA02cx7aQp5NMfgG6DVQZvJ
4fBydTKcyyRkEdOXKm8maJwIqM5Jt6NJ8Nw45afRHIrNOjg8cFY2xgimTlYrjCPJxFQiTd86Hbmf
yqqtg8Da87pv2ut+9G3yaBkeC09+9Fr35I1TcwPd6q42dYH/HWDIMlYO19xeY8/T3uaWBqp3RX7f
6TmT7II3n2czItuzwFnNLUE03IUAO5s0aR6E7m1VtnvqMt/eFQtWOKOjkUCUpDdK8Y7aPHs1yYwn
292Yngc2dVu0bMMDTexZ+RTePNM2dVsfvX6KEJ19zytxgC8kzjQ39nNBYjn8pBvVI0P2F6LoOt8m
QnmaPuoF++hU6tYziAAZq50vToHUthYUilDZ2ksghb6tO0xm9C57TFb0REo0OzKn957B07TxG+Fd
IUdpn+3FqtnJdx9llt85tTPcCvqrLLAJ/jQOYlHPzJgAJWnOPanahyQTn/XivWFkce2MZUuObUbC
SwkKQQzoPitZLzitIrBncLuDVhbjs9Sq6owDoxZmbMXwGZHeNpnL4sNimwbwAcd9msv1e5c3BVp/
nBma0k1Phbiwpgp2K2Gv62iv6zyJWsMGAGiNcku28hzmyEaJVWqJIzLrddctvk4Wbu5sIeBzGga4
jCOh9HYV3kJRsaZurFfWOyG8KEynxIxau553Kfyx02J16ykYyT9eEOd+FY1NcouXKeOajMHupk/E
0U6LO6zi2jouy0Dgz7yeywIENvBrYlQNN/t0tcLdG2OQv6SOWK69ru++BUXlfJv52I6wi++MMSd9
ikTodyfX/LelLSS4TnLijRDKhaMKboHpwacUxaN0DDxK0/Kh8sSnUrAT7AbBoKaM+rlR63jfIoEk
MhavFnJ3YZfCh01Ts77TwBFEtOSB2QNhuy8a3jPM2xWmHwyhXv2UVDaqznzVrIhj4HqUxcdEfGfY
E4EQSc0rNzoBFxnPtjTf2oyFZEQQXf8s/MxNeatJRryiBR1+Jvb4Yj8g5X1NdiJj7lRq/q5fNCg+
BN++WmNbk0nGabYpcGZ5tAFDme/rdnj1NM3cB6tT3yosYQ9BUDRXZtNom97OcVkGE6S7tNKxu0Jk
kU6RkXTmU4tr6O0osAEDsRrG9wEiBEFC9ZjsjUK2zxhKOI+20ag2gga7XvylajfYK3KQ3xAcDPej
aSIktfz63myz/oFWxIemUrtR6Q6k8lYpAQuGheuSzqHVBM58A+11PY+yH44Z4fKEda3FU2Mbz40U
3GJD1ZyIY7eOYu3mN65HRgF2ZfNtWdsmvJg1fU/5S8umFL315KHAYnhNTU5IcsAFZ6V1W9S7hgjZ
aO7r8d4cnFj6AJEIn8QmTYKHPMfZJtevZZfca4VHJW7wb1UTIHpQPrlLmXwXHUlJi6UhXlh2pfPp
+zXIy0VaNm4Ksb7r5nZkRt1kmbCZQVhl34iySa6wDyCxIZ8OtjG++aM2VyGZu5x4QmvfL+3iyWqG
4LZKeyUhkTFo+1Bdw2Ro3uRIsvQC2+Vy+54dOewCJgtgX+pXAGiuranzZBvDhMcta2O95DgGm0q3
tZcBHFprbOhefzfmhvvU8ThVHP6zfMgxpIh9lMi3pFn3b6IbnEgMlBn8qWQ8QKdhMZP7h8zBAERY
dH+parutCib3m+v170vprU+lHCYuDuEZrT7Ynw70hJjeq6eCdlU0dDRpvTROTrOWD0At3lYQFM1I
By+rWYedlxnvXq4/BxYYV9c79XVDbOsejjGnepPMr7j3s9Eig5Dn0tHqK2SkOzPxOCUDvBdW2B/P
gs+4C+vFTE8UofrbmC90KevU8WUS3/RETBZYaZ5+yr548zS/u2EnjOR4dq4scnPvndYrQhxBslso
TOar7MbxVGtj85S6pXUzDarfu7i0bUBUjKidZnsnyVj7GGuQJMg6KlwLy3qa0pI0PKuW/nerKsEX
TEeinAYY40lLN45dEUZG/J873iwpC7ChwUF650zeRNVz90RdiDjXsvI2JYT8uDZmt8dYyg+DPk9v
dJ+Q91isVUss26ChLEmG2KHCHmpT3A3r4n1xrCy4nhAhwtNukNmK0WieIMD1pEWig9JDJ1sCRthM
WFpsNzmPHXASCnQt/zot5AhrKvaM5CEor4S/Sqx6Z8zyU4UHxEBMRh6yeE9wBR2N74Xd9/u2yk6e
sNSxY9V0KttUhrITCwSCpTp0XTscVkLfv0g8BSICcBiOAYDQYOCXQRptJXuEGasQ8eB1JWmYNr73
OB8kV0SboB9Y9RwoFCqFcezsWYF0rbaVYBrlFTyltkZzZi5pH/64z0WztF+7WWhxi8NQKurmBd6P
zf2xCLzyufHTja4TFk4XZWQRVxk+a18np4oHjRVc0dk6k0cGqXZGMEWq/QSGIL1Aeww6jdQTvGfS
ku679sOchcW+7aWaABVmgvjadfgydRhrS98CkCLzA1TVIxH3sU4vElyzFyMcfsB6gvBgAHLhdP/Z
IA83zrJGxklreY+Lm+pzpIK0uJ9zLOI1RBiYVa/NRl9sjOkWV7P45CszGlvfgp0uZBv2TbE8lpPX
R66VVzec/+k2T2nkAHD1eC0rcYPpmNhaqdMRnjfzQGt50Xw3tX59KxpIEip1J5Z08nHsmy4lXrmb
Irxtrz2Sk1Vo5uBVZiKtay3bOyxSryqHmgTwWF2DTQNbsm58xJHE4mBiqKOA4Hhk8QtMZWp/5eoM
B5kV7iYbS9yYem3atq3nXCX98NpaurMpfaUVLJKEs3eMcT0MVcKRV7NdulkGYe7nbGANAss4Ul1O
q8Ia72hQnI+SpOxdqRHe5HeNdpo0P420ySVivPf1E77zWlwlnXWo80zuc8fWWCBCyIcsPFQv/dI6
hxymJWTxPqCCGLh/eNWy539RUAF2Gbz6qTC+uKS1FRsG1ntdBu8V929oLnUYjNMSKlVhlKkk+nY4
nAxfEHhCEGWOHmUvN5mP0g3tlRa6haadRnfT9g9rZt1PnX0EOcSF1jVuGRi+DgGU5vRg5v1uHKbg
ICpBj2uAfenTfcPEF47WFByDzPLCObHFgfujiJSa1Au/6Gsy1rgIqOaLNgmiJ2WOZKewv015dhpr
4UYrYg6D6PbAt86znAHukpYVv5d9txyeCE1HVmIPJgNDgBjdy6svs996V7M9PAe9ZsbF0LKUr5Iz
0PoYFRNsxM6ya06g0t+vRK4kG+ZiFjeKs2pJWAN4mv7EmpGRi6EidOkWN/pMQNFCdzmzuwg1ut5+
BYqyh3onagOjRbOMLLTSoHPOQ7dW2hZN1bqThvM6Jpn/wkFY7CdRfK312gXdcvLMZtlqaM96vawx
QClCFVA5gjR6Z6+S4nEamRA52gTtRaCYFRjoQ5MO6b4hXQrmGhu2IpwMvdw1bZrksdRHL0r1JtkY
iZvv+EYZIyN9EPn6sfhkkZLabmchAodNPrbJrfQc5h3pPVuixmYdI/v8YAf58J6PJGQ7Bp4TIY9O
bLWgp6Dn4WjO2jU27cG9GZAcFXWJf5YMRv6gzqKoCMACtTlZUrhb7Jfdravs2HHIyJ082W5mi+nI
6pczgUwEYGOZoaS6Zp/zkQ+ApXKpR3adfTxr5skSEB8LV14MXeTT4GgPHUHmkSkdSQnqX5Vypz1D
Jferw8chAzgUmFyOe2mjlmMLEZlTep2wwDmODgtvYy6/rrY+Rjjeens1MoAyvOjRUMGol+La1DrQ
W+ZllkrMnb6AkQiuhBihjQBXzJjl1U64+Fs5RLZigoXPqOLV8Rt7E4oll76YX3NH+jGQb5SvFmKR
cUgiDJBY0QbKoiMmm8YfwT19H55JQ36MMdQP0pAH2XKTac4SbCx4nREa+HZrpPYV9Zao0+ShMN9J
7mVfpjvLtp878T6TjBoCc7HX8XC1Gk+Kdl0aRrmbOopxUxgP1Ir+ZiiH9gifA5iiNpmxJvsE73I9
eEm9N92E0GObhHv2LRL/iAWruWoKlv1QjDp7RTfsDIMDJ61rkg4wo8N1YNxxuzl3nWuLXZlcUoSn
lmVjzqo/cAZSnmuSSYX/EticKnWT74pkWCOoc2dSUfDbS8qOCDVMeFgYPk1VvrUId22q7rOFiozO
mfBZrLyT3UIk5bHu2QAbdXdX9d6jSiBBOGVDHzsFalfb/nhdghfACdL2uIz1B0Z06Bxes2wSu0uj
0k7dbZMTK63namE5Yd4FnfA4SzXjnfHtHe8JnOqmyjy05YV93hM7JxPoEEAwNm10XBUsftM0q9mG
6FA4peOw0A3w16A8h2OqHwyX/2gyXZxMfCiKi6lWgCEZXALAPyFSHKxd/YwTZ7JxrPxpThBx9Km+
97vB5skD4gnGjpHexVR0xTfsQ+hFPYQddi9v2DsEuFbVDy1Ld2W5ZFFX7KqKuuIapSu5ni27VNgR
B9Gp7iDduQvbOglAKLR7pC7HVAaMm2iTI8Tue5Kk5E4vTIFLMd3rMpM83UBjSB391aDw3NiVf9Zp
rINxYVFnyKjQi9NU11+Gzsj3mouXlUvu15XhV9w2QzxxolybCc5fl/uk3lszd3lWJcFuUf4djYce
s29aOPrxfTa8GclWcJwXZLtjw4A58ICGtIDfM5qyb/6SfVhsfPG0XEgYTX1cD8cWgxkMvW7wvdlL
n4eTfkrs5IAsLQvUvQNnyl2HPuLIVveVQsUpyhfLzOVhNasqqjI/41e7gq59x55u11ma+539ZmiL
ZIcx2GvHlo0ekwFjRX8QrQAWJH2Ibqe59otyzPQr678UHUYSWWZ51Y7Zh0dRDAeL6+bRkr0YFRce
A15CsRxsesfxrpnzk6n6rd1iN9QVzhCp2QIzIPc7m3Grw+30ES/+bIfDzKlPe5/CsUzbdbHeZOEe
q0RdGclXPLqRCsziW1k1ItIud6A9AlaqNja6lh7dcWp1cgbX23S+VRC5497NIx9XMBEc22e0TlW1
S5Btx5nXUmrxcGfkrGMz2Qq3esTvDUsVZEaojLxdWeYtOly1MNObcLCf3MzC19EwrrIFbohkZbjV
Mre7GoYGhkX/VZfji2bDZ0tzzDQ6+ekhTtm2SGejgVkwNldiBrKpRU1sT/U7dTa/KC+jCYE2Rqbz
67yiEYTwV286+a2zzdhw52tA6NAryo+hn1/M3CFg2A0ovpjO7PMuzc9iytYrQ5rOI1rH9JosLu4W
+4s25G+NOVr7YDzjQjTALkk/iqYirVfq89W09CzqchzAwL9pW/oQB/QrQ+inaaCYzJDisNuU4dq6
11XlnjPSjYOsWLl6LWV6Mtctel39FR+30J9NJx7apN9bSxXN2re+iTG5DuV8i7MJiz9kFcX3ZX0e
9NcRL25BbVyLst5UVvFtceqt35Y0kKrOb921LzdDoZOUpaoRCCv70ueldkg1d+V+vPI4zR91gnrC
mmTfz2ww3U1VW/rRM7v1DjjT2uSaaiCWYBW6tlp9pB1NriaeLKHVD16eXCvNnXajKcW59FJUZv38
NCV06A7chJSYemfQtI0/a13IyuCFeOL9sOZ93KxadrJh4Z+5/PNWG5x9Mtj8ok1WP3bBzEnVusPL
oL04wbg1lznuSo/wCKsaI7dKcIayje7BrgDTJt88psYKodLPdrQkH64m4qRIT3rHFnkYP2s4TrjQ
JFvGo8+APYzZ4NNelvoJHuWuRObkt2seVyZkrOCSd2wWYW40G1vHYtGFDRolorS2q8f2fE6MUzY7
Q9wYrf1loVEKpc/u356qKSJzmzX/qq/nFOuG/Zz00Dt1DCMSu+3vzDHXDoKNgUQOUIPeuorS7dvf
erKbYZBGxjx/oFhKt15rz68FDzsDSB6t08OSOntXcBPCISx3gyggnYlYUXGdlAHWe20LRRg23znA
10inbDmvbIq2LSTBEQGbEh52XiAqwOIm/S/3+3A7eNZ2CfIHsjzXTVen1ddeiVOeaGBf0z1bZwl7
ZaIqd/0TwU2EEdE3w1yF+YkC8TiPrC1qvwPuF97HXNpu5NJKLHqv7XJPOqfOpVIBgnUne6njdBqW
kLyngnGRByGQ9kkCzFpUPdE0oe6t5IvBGGjsqHPqyQnd1YSKPoweS3fgv/Y8r113wm5wBTeZOFRG
0LkwSfszAOn3psVgRUskBy/GpF689gacklF34zLTII5CAt8QrZbuF58weZq1R2/QLBbildxrmkG0
e2vQ99iGP5FFM6nQ7Zrg3EvSMcIhD3iuayfjZM2TMpJG7j15M3V6GrCBaGinDqOXu1W0SjeDwukN
9TkxLjYH1KAU9pXyd/nC6GygY9jwcsFtDvb+rumyobvzey3Sm6rdehIXsnBt9De7Ga40Eu0SvxaH
oLeyL+ZFsDgGHPPjLIftaMv8YM5BQno4L8G2/EFRl7/x4cp4RNgHtdEf07Aqcv2LVvb6Z0Zvg0cu
KUPfGpkJpkkQMX8Y2mjlQn7A4dKvstLT3zqxuju3VtNL483zM+Hp8FUbq9mqoi2PmQu4L4lSBw4V
1quJOOUMJOTs8o5Gc+AgvEkC8YRRW3I1F0F9Bz3ZfR/1XnZhwJywcQKt3SyDlT0rXDuLEJbVeo0m
vDiXCit+Y+6hOBqOOC/T0L4M3hocJ61KtqBTPV1tqTZWn5j4b3Xdplrrt1R2t7Zgf5DpYEmw8rRD
1ucenttoxY2AfQIfmN480Pa1J6TozqvZLNVIS59Oz3OQ58ehsg1wpsS+WdoBZnURQOIImtU+OYWx
Psw5/QgxuDN9R60WSq2ZkkNOP1w2qbtTpQ+V1uv8L5M9d5+jA1+pwj9s2yTuEk/k/G7HNYcIaw2U
RYJ1q7Qy7u3Cbw6m2fYvteksVwEhBqdGrMlnZwKdgAHVqeGCI3Y2d3VVf04eQLaN0eKmXfsnpRk6
x42Wrp+DaHAVFkayAyq1Ts38nPeF9gbfJmEyctXerPThroeGtPFxTd7ktSh3M97FkdsHHQ6u/UwJ
o7ko+uny8BDJSdjUjE8zfRE9njSTW5GM016HwXky0gH1DUQLOgSv/Gi5AMf1wgQDYoAUhlW5Yj8J
U6y7cMb+B/5eTgehu4FaOcIlGYP6lKy9A665pjEye39TamnGEWN3tz9ICP9PizFMctD/QooRic+3
z28XGcbzmxIfb3XzE+ni8s2/kS4ME7UFYewXcQ/WmReWxL/i2vmK7aCIuxgdePAyfiddGP/44SKK
G49L04Ug8HfSxeVLF3GgewkkuniO/h3SxQ/h3R9UTniAXzJhcAMw0MlfIn9/lmGoVsPfYbaMMNDp
nIc7Yd8l6i1JoGyqTV/vF33nzQ+6Cx6xv9lW7X0gbkwrjRMgWMcqQug/IHVAdAEWEt1jLZ+t9tlZ
nrLpSV+vM3k7KLnJdwHss3zeIftdiAZpPnzSAuYrL7l3/qls/1u32mNT8e9/XL7no2mXTqSZ+iFO
+f1PZ/HRNX3zXf36t376JiQt/3zhzZt6++kPca3gC98N37rl/ls/lL+9AGqYy9/8v/3if/v246c8
Lu23//nfP5qhVpefloqm/ulmsv+S8/P00f3n/0IS9Kdv+e3+s/V/mFB+oO8gE0Wh6/wX6cc0/4Hq
3sV5EvtYrP/031k/zkUHxJ2nc0fwRUTrv9+A9j8umbguEWXY7WAPGfytG/BnGZBOyhVOgkGAsTG3
s+v9IgOqskHm5tBNm7wwg2Pq5TYGjzRuf3g0/yk/+qPc6Bdi0W+vglaYt4i9H773P9/lnmj9SrQr
FPFEgAPpeaEg1lTL+1+/DE/lT5JBrsjFx8C/pBpiVf6rpkmRlEtbk40b18MFV2YE2SVVqu2DzhNH
+pD+Ccf59QRWQ2fx1y/9Jy/Ry2uj4MMACQ0hIr7L7/YH7lQ9tY2czJq0EOT7yddSNuwpII1cWCTL
aundVbXUph3mplPOGyhi6bMyOuO1NiuZbLKKdjPUBquco1TzzDSuOr2pr6tBN+Z/F+zy50/jIksj
6RujT4dP/iIN+8OvCowzFu6gjxsjs9S9uRp5enD1pbT+jUT8V9Exhke4aZFUwydO0uPlxv/j6+S9
6U/A6/NGlYXCEN0yZ+fGVJWczn4zuUB4EPrX/CWDY6zcf/OB/OlN+phUm6QlXv7liP/lYB1geBjS
yv2N12su9P7FAyWFov7XH/svKrrL44yK8hJNjYb0Qt37+S1Ka8mTFKkF+HXev47kw8MxuZzAYn35
61e6/KQ/FIrLK1GMkMBfKHq48vzyoQFVthXuR8YGAx40HbWbOMCvicc4OWunsmB79/evICUTiSJ5
aRAAfk0kF8MAwu9e4AasIfaZO05MaaARf/2+/nSTcCBewlZIkEb5+kN/+cebBEKL3QH9WRtLb5P7
3CW5GcYCmdKzsA6mTj1rlvK3dugnNeQfj6N/95q/3JiVqBFPsUrYmMR4h2aVIP0u5Aep2e4X5RdW
6KfMdH/3fXIk8V7pK7BqQID7853ipXOn+pzYO9PXkuOYr4q98YqdrtbYZcgijKF1LMWUxH/9un++
b7DBARHkaOIGRVr68+umNWuuXDIuYXZZ3o9Ol72VawJRWjGZhVBnin/jRvGnR4ITkH8MEtutgAxF
8+cXbIiux3jLcTaG8tsbI2jZQww6GbMb6TPz//W7o1365dBnpvIpYCaadOS0xLT+cmEN3MdhwRQj
i/akHFnorDnIDEjN+iVXHc5yKW+SsPZqxToYoqlbhib+zmVYItllg9hJ420uZx1QCQfYsUPJUPrp
cem8RUOyBRcKMHdh+zXPbU2PVuZ2Q8PvJG5cj0097jjWDORQXj9b+2G4TOiIuCY8ZP1B4LDQoYG5
6fqKCWoZPaM+Tiz0rC/MH57cqLSM+tUiyi0LDHLljIS6Vaerucd5cFbvNiJJCLf+MjUQZF3p7kd9
CAykH4n2YaBBIhwc+O+lqWkyDy7TI7o93M68EK+asY4S1TSE6TDuGdiHg7WHYxcgmCy7ZUWpQNxb
aJXtUJzxnYFdg01sau5SzclvJxmA5Kx4m4y35IBl1laaHuFXC4vJ/0PdmexIjpxb+l16zwbnYdEb
0seIyJjnDZGRGcmZNBpJMyOfvj8X0JCqLlrC7V1v6koXpUovd9LsH875Dqa/GrOuQWEb3/iR5VYp
bNRYZI60yzsYJY53YjU9veY25ugsJo5dlojKxVr84nT0oUcKl018SQDWNPLVCu02esLsGPkvM/LO
PhUDhrTUZW5H5zXnrruHFePiSqOGe4VD1BfHpG1cJzVDi4yncKNWXm/U7SewryQW+02Uxwj6/fwh
EbO2j/bqJJ95HM0IYoZVjeG1rdncSMZPJnaeNNeF8+CPkKsuWrTOPW6jP4PRszZ0GHsLG6Q+mS3Z
3ENplLJudGnC+iK/V+5zNHSmZ9ZVsNPgmihYOrMts/aeU7eIcdw5bO5dZ+q3sxpnFB0sdPjPOSud
erfoIjIIanrnrUZw1uxIESFLZOJ3x7m3WWK6yXHMPBfrPKC/rPMFVa9Q42vMdgctHQVukhkv95tb
AhHFekC6k59znwswxZTZtjukVuET9A88u7nXjMM15zrFRifYm+x6ObldFso++ClJrxnQI1yCXRoi
OeP3cZ79b4xV1Zp16waD07aQB2Q00f/wPprxVc2e9ey6o2kOnmf1mul27oh0bS4+OfRTG4vtotE1
A1/L+sOTz2w9HISyMPTl+WuzKBQJiLlhvbuhqQSDTpfXooKZczVsgS4zo2bxAIq56PfW0ubjzuIl
QrYsk8U7Rv1QvA1tj6vKNFZZk4fkelNmLev4ha7ASW6rekCE0rnhGhH/g50xrRfV+em2lWzttM6d
3/hcER35AoMgjxdA9ow/Z/4VEHJoZ3HUchkBS+NlWCy5DjsYGxepJ0ue9VSVIL4Ok9dbAnVXLMhk
8N1tuRMUVhpxYiv8PWvKSDx3li6KRy5BUr2XUJVLxv023q6gbNh5our7WHDLIHQe6ztc+4HPYNOw
DC4YYCA6RWnNriWxyHl0oStf8eraH7NWxG5KWsinfiq25LNx2TkfxtK/eEma2JHJJ8zlrrz3JjsP
6lQh9OWf09nNxMxHAG8sj6Pyuxn1hJZvjt/J6d6LFokVsHWWJ4UGpDzbg3SRAyxzXjIOYZ9ljwd8
ky46N0LmTMb6rKxvAPW1zUG66+TejwXK0EcNPNcfM0aMljp1aIMq+JBVI3/XTeOYZzQmdX/i3exb
BMOTH38X4Vblh5batM7c5SJhXFbLINDWerOQwFaRumdI5tyssvPbg2EsZzIZsSbeqsj+rHBY99nq
hA2fOZiah9jSrmQxL5pHgAH2awlVg51tjLgqwZhe72zdjldx6NgfmHHNd7i065+eKsA7smEp74SJ
K3Hf2R1uaQLnPoPB0w9uI5Ip84uRxE3Gwq+2nAMHu2CB9T3hXCSrL4of6zaxfgvGZu+T9oYRz54b
1XsxB1N0hUAN3gyHp9pBClx5luwAbxFMnvrUrZgkTh5eqlurZ77VbzUUfpQfWh3kSpbSDhYiSCJR
JRNfoXFjHOqkXd00SSmfo6bgxFIjJ2OawOXcF3apmQ0EFziTTVBz2kbzlh/nzo0uEmOEAux31fKt
k2pyMhfZ0msxNu59bzEPxi68tMVukp77zYyMXYo7Dii3oESoU1yUC2u5gsk/yQhxexqaKpfnaZnD
n7qJAV+6pVneCfxjf9D5hAHuSG82twvKp4d2qiwI1mURsdPHUWEhZffsbd+hunNQo7cu6rO+Hr67
Nqh/ki22omtB0TbtxlLwydvAb3WmNlfCZbIXD/ubVccPngMS81nbCKJIBfEQTPLT/mqpUyiwZh1i
97L4N02dEKfKcQ2a5YeObBNnc4s6r1O9N+8HlKz3tt9x+dT9Wr6vAf/+uzgGALPnFrZL/NgSoURJ
iLHOirxv7jdrQ5w4T/ManxRyHxb57OK5wSOx1rt5q6wv2efwlDX2Y0JGS12G+wZV9+eMhTG5XVFa
g2AhIa1/tlflW3jRVPuj14vj7MHSiX1vs0g7RVNffZdtCMW2tyKGlF4fiF9hnyTToVlqC+4E3+if
OiYdZJeva6M5WXufX9STah+Ec5EfTYulg8t3vdjYAnNErUaWT7KuZYAhPWzfXFNX04GddkAnm+sB
pUnTV+gJkCfRvELcJvQ20BgeLUfnzNWTobo3Etl/xjLZ+cmqnS2sY1ds7xl9EnflIo/62bZ9/j7Y
c0wajx7YLeW+8V427QBiqCDhMeif0axaVh+2O8QffpMa6SoEUxUDZvYPk/mMSa4tDpL8y8eihtS3
o3cRSxY3yaCPULInOxMoxRiqBy4elCb27YOF0BJ7TZyPV+HkdeteOmU7IL9bmq+KQ/Ex5nJmWeiT
B8ruQYfTQfYN/tqZ6mvez1vMsemUA36CKpbsiEjIsOezsuYInWrc+B9trIhkapYNQvxUuPWyn3J4
Pmm+qYkLXCz2xorVnU6mmeXzGpe1fc4JtLioiTk9gdptwr7VBUKzy/KSX7WZ5/Ixoi69oGAbVsnG
lSummKUSe086QXjY2kB9oa5EEVngXseJHda4X8IZiRPruRBbJzirpMvWDi4ca6qmuK09RO2n2Vnq
djcFvuelmy/wD/TCpYYUpJ5mZc6euC19hLtl15XqpMNofsyxcs9XeFQgd+F2LF+F8ijKYuOLHHFm
6d2NYun9o43lE4+Q19Xz3qtHCuDKmao30j3VT+nqGp2OU8VI5NmQ/cm7WoQp1C7E2Hh73D/EoCdP
YbskV7YWYb0zJAi9Kszyr7NbIGBABc/zXG6dc5xJ8LOzIYlyJMlDGAqUaKt81XACueOjRXyZoRye
+kqplwmXF/wMxHm4l2b+paWogjBrgviiW8FEddmdJoAPO7/hSm7C/qE3qp6y0RPlnI6dM75NjcJE
FRi7vxpYFSNMXBybFGYlolerbIRKvRX1xL51tgQVaKf4RHR71KYB4w2b1QKWhL0vmUzxpiXsUglS
1UtaAPVDxEKDlJah4/3YwDUOO+ZbMko3wwIuU9FFvC8p43KUgzYulDhQIrla81WpPYqz8KmPjN8c
WdcBFI7z7R1U+UhAtekoE+0poaBzqxp/kbeN+hzBkXjL1xzUB6zd7pafc3TJiIpntqtR6T6EAGs+
y62X2E9V2z3N8CifXNSLL9xAHRZlPeffqjLjnBbVutwnudmQvMaNtHjW1vg2zufJZIk0xWuyjdWY
FWOL0Z0S2/xSbIxufTQr9Bz8sCoNtmpCC2askgK4YI9MrYiNitbU7mFaVjMNQDC4dSrQsV6IbcZ9
s3wkBOkSSFZT3lbz5at66M9BHfLqkC4xP2yckJJHQqFbSpIqf1p95AoM1toiXVcfkXrlLOKPw/+7
yobCjF9+6CqVosCQd7rOaQlMlHRxOk4bi8N5TsST414WkgMS0ZRkLyvcV2ZCb1YWM5I8ML76oygC
tDNJPwY/LM3ZvlOTHp7qpbA4nAngpM8AjC3TMfeL7ir3LlIcw1H0onAhfcVJL8wJzZJ/1yt8+dcc
kd3HtHod5ndt4qc25xpLLTMsn7PEP5pahfaOejJBh+dkyF9jHoTm7LtD95bYCun6nNcOHcASRDeM
FRhFyniuXhzeHYtHAl1g6lh1siCc6znYjUXiYRqJcavTXPFMUoD5/p9uuqhiFgcG3VzGqEtLIYc5
6/krG6sJCEQ6aiyiQGvoXPeKcLZhD1ggibKp67qL/xD7x05bEmmSsmhmUxVVnUnD6eIdcarArvZI
CaIjYTvlhNo3xsmFSiQqj7KwVJ6CSvGeHfxcWxroOPigcgEJ5wS1uBug3ASpVPOM6jxilYchcfGu
RyVs7qspB5dXaWfKHxbR2l2mw0V/KC8BjUS71HK21j0AZCccbxkMonGnmqD6kBfPTirMEIr9QpNa
88NNyONnLHmGwdAwflbuRbZYWAnagbKbUa/g0Jgl6o64e3YK4T/bi20FuMFj7wmQSxOjGVM0UWNM
2Uh/PiUh+J6l+llGCC5xQbXbT0K1aNDiLuZQXwKe9bTKkxmQVu7Wf0ITlI+0Xkt5yFXRfI5Bpb6F
u5geH1XF5SRbaQVHM0E0ZQDpQxiiUC6Rqs52+Ces7XW461fPXxkZbmuSDj550bucthVChLu63eHy
b/oNA0iVWYnV6egEw1Be5T1l7cQMyctaOowmq/y1/q4szbCx6ymC0w4I0kraqd+EWTRR3aeuXtsb
b/aHd0KpvZtisiMr62xBy1nCSf3pOp11o6SZP5DzVVYaYajGteHV8yPSAGgEsbDLGm+hU6OBCALo
QPFaDD0LXJF/USDgmqfcx0iXWyGfox6KFWqS5I1IwVFDW4qa6MkKeuuFMDX4vXm7cbd7VfG8dJd+
ps6HhTQCkEpPhjIKxRHki/xH17eJd0xUwj+H8oC5BS7K6bc7+eW7CGzxkkduxUS/rfL5hEY/ttN5
2hwAucqfvAMMWOLYaFMpMCWQK/49GuqOo9Bz99zwQ0Pf6oLg1BQDES6KJL8BY38xX8utWFjXm/6a
tUSAkmu1K434rtl0Nka2bUH9ESjAQ2CPIHRaqEJrH4yPTaM7Cnrf2zhVgg6XVEHE4baLlotNYx0L
SlCraeRDn6NpyGjbMLjkMyfx3sJdCD/NUkFxXIJJ3Pk4vT6SeXYR8QpeVtg3EwLZeFkYMAmmKDcY
pPCm5lG0IID3S1gHmw/hIO1kRFJ2noC5+kl+O2jBZetWaEt68N+UHAagNInGR6odu3RS7QX1nVni
AKtQgr1jPyazKXcjOsuLlTEJ0d6satlFrVGvc1QzrAGD5fxcqFAt+qAVMvQieDaveqdxipNKqgEd
qQKYAflkhRNVrQmorKabxXWnV8nfEdCjwnq13zVcKERCVa+8cyAjPgNCr/LnuKFWT/uGY+9aTlja
T3K40GOGJOTB8gFVTKleRcyb0Zc4wr1846sF2tiDCJPJXB3oCacfle2U3ZmUOg/779Jxy831jK0Z
TRuhANM46u0gq3lI9n4BAGDXJV5BdIC3qUPtj1aLr5dnZU+yQSzesVM69aHry6hH9GYQyZsuQHPv
0UfiyR2d6ejUEyjncKxrwFMid+Od22nzwhu8BQdvYmpSDktQnyRNVHjocTYgWAoEUgkZhOa7cQbv
nXZjXTkq5u2Xj9n9Co6rcbj4ivA98HEHydqVv4rOT5pM+UShpLbRwTfz45aCxC8quWMWE62HSLsL
qgyDOYRSffxI+tC5QzpZGO6aIn7h3kLb4zc8p0el1PDAlsOOfsTSFy+zhwIznfBK3LdR37wz2cgx
dlrlTCk9TghIUC+V2ISiy82PJ5kMRm/Ewgw2v+p7lHu4oLdcMJSpyZXYTQKeGkKgYcVDhf1fHFRc
+F9ebedPU7zIMuui3A5+bPE0oGTKnfUz8la7zZy5Zd5kSYwTJ2TNbXWP23IRO7mVcth50RS5p2om
jCzFgUwAnfbwOu6wAoHuYWjZ37ubyxuBIVb86YdpUScv9KgjTOG1VaaGssJEZKM5foE6MLyAp7dB
UG+zeRYSk0C2QIaENRXQhp4UhBEMfToIIsjotbgZzMRx7muVcCoodgxM/gQeizAYXWog5p83i99a
Lfd2KfJdYaFXp9uvKoTjzM6xQRabSmcH1lDZkqZ+ULyE68ECwKMyI8L4ze4Sgx/GvVzqCH8Uf/BQ
r1TxUxferVsc+6fWZ/bBQ1QWb4nFeCdbyLUYUqZ6DN2mKvJ/s22QGJY4DVoIfjiwd/3Q1h8VGitK
zKmOy51DlGWdDu7WxCeOZvUekyEKXB2xJhW4zfDpIgcnEKE1PcCEAKDE2zAOw7ef285T3cdzjsq5
1PyYDLCyxZ3GF05MdesqzBX08i26+5oD+o/XTs2Xu3qA/UD5WMVx7Wh89v6qnHdgr6ZGECnjKVN4
IjFIxiR2V00ykujYXIYnFtJ4/nmsLVc+l5/nZ+gMmnlXB3DrVK3YV6Eme8W7h33vPsFYJDOGAvnD
2vTemoKgqu+JdGLnmyS9eyq8RiVo6lR3a6G4ng615SAdX/08folqvfIWT94YZxPzKxxqZAPEhyFE
WQyswNmoaKJlBb+uo/wGbOWCIryAjnZVd2J4zxm04gnL3fKPnRRue+hdOGqpSVrx7LN15UdDg/+Z
z0EOcoYvYTgIhn/FPtKtU6feAISD0i/+pROQeRmK6+7NDq01x1LhNC+VGmAKO27PxmgyqovgzlnR
izLNyK3P+WAO+NSaX6ybGSPhki+sTMo22G6Gpgk2nhi3/+xXHNycvrY3finhbzlelIhRMydlUtwP
KrDbM84n/e0Fy/zbGX3TgM0r5XJVgeXEYWtpKzkMZevcQUdVTdY4Gt5ksAwN6KwxCWh1mFv8kJwT
+KfGZT1FPlylGzh805vtIPXMfMqVs6cX6IaBkP6v1iviMRtH+Mr00HH/VtsV1qTcXuM7cEPB48qs
55fNMIyJkomsr3Ia6JUQFVUxKD9AdmkAWv8P6CRs0SwDilvDheGlweRhnS6qVly5YxhfExM9Tozc
BVXqzPAWDugGnN9drO7GskSUZ/PiBRhmLaf+QthAaPqESoX5/jKw0sHJHEQYHSpiWHXtccyulIjk
v80I7mCXuIj3ZYyp+jR4YXRlhe34uw7ssuIcZXvAqQmaZd/F/EoHf21wvPQMzUdK3typrtEfYmtX
W1R9OPHIw0LPpoesAzQBCC2f5js/cNdPAzOGZs9DJZhSihIWyRx/Go8W61qLkc8qn0vh+t/4/CuF
5WGCnjV6jiJpwdMYiarBS9KxsZxHr1yoLnJ/A6dqrSWCf6/gscg8Dg61Vyw0YT3Satdn9mzBnfZm
NdGsYgkBrsFscR/KmBkBpOvN3VM7iACfFPcmH6XURWYvW/KsO5zi+BAZ3achNWN4LUJZBTvQG4Vz
nqc4uNWDsO+dy7NNicWFuxtn4TCUbT1GzwVrYc1ySAQ3sA+wKQzEUlh3ntW5eJW9EAeoblbe6FYO
LmJWEtbZn0krj48l4svgkCyouLKlN43ei6llOJ4MTGXSIR5kfcxrpho3Ia8sZaTL9fijYTJq7TAz
VKgiiSz56OKQmDeR4Orb5bSbD9Qj1rCn3KT6ilbVYqOmL9jXK5gcWmrCZfYOb8pwnLYtau81OnS9
jzu0RxkQwM3GaCcYgeQtw50Dso/JZ4R1AabWhYTcEPMDF+nlRQG3aCE/ggu1Law9NEMv7N1d8idJ
1hCiYmR1LEIHGZ1z79KrK7pTWGEVvlVgnxGnF6KwKetc5bXHniWIRKybq+ulQcZ+Bqhj3TE96Zip
lTHMVGl7+ZCBxCi//U12065iKdgeYklnfUBGHkL0IMvLgX1Yk2gwS7k+895i+AEFxKW8bJwKB0FM
AKZ5z7+10ed+KdYBW2aY2kRYiy4+IZlj/k/bjVIogxcGwiWYsA6TZM5W6pDAJlw541Y0cW2eSCRz
ZXM5xevBS6PCo3W16W9PVMMmOtAoM8dR5AhYV5TBkXPsVWWXzzYj7RlLEeXYQXhryfON/BX4bMmf
2twhzA7lkWKfMf3A3LO7hurA/hPuM8YowHMDVJeVtuzg0Udcr6Pw37gziSLxxMh9izXTng7s80Gu
e0O73DlhsCy3joNF7bFsKHgB64VM1ooiUu+IApgjbyzClgtjLHbW1Kubqty13NI+qVFdFO+3YUHN
X02Y1EO77VwMTdb8iG6p+pyGCrYbVtDBTUdCoTnNK6rVJUi6pw5O3w9EL2vxwy98IS7lbGkdJvYC
5aFz+rDJLBxuS4rrid7dCzYIMYj8xZxNKMhzDiMXcprTKmVOHh6m8ED2a3fxRVkXiy1SFwb8KvyQ
mPpadgeVDQgBK7jI7LrDfMWf3H4kyrKv1TgxjRCNXf9J1qF5NxXKulRs7fILg5yQv+likGMd8IwF
/sfAadWNJBoyQh4zIsq6dt+GZBW8EcFjFbuwNY6A3DTI9Yrp2LDsZbiwQsyjHuhtmKApIFNDcEJ4
LfvEVHpVrP6MXVlyuE2S0StwgCJ/ZhlRzvRUWv7U/sXmZJURIbskS4X+EcQ0ck96zdjKxiTfABAh
KzgV1lIQeLIkVQylFvnSHkeW/9THGJKhtFrL2SQRXM3ArttXAIFTv0OVNkzXoPMiMiM3By06snlv
e1qxq5ijX8a89vVoA5qx4tZemdqHorwaJNtIOM8YJpjehmj5pcXfdGjaxbPOQgfJPXlkghwBa3JC
QJoldPwTcxk1FplLrkD/E8wmiSqCQHZ5HsJS4I6jqeeLGiNX0L7ncXdXjfXSpTY0OfxzQ9UWVZpI
YHncNR2zMDn1nst7uwwz4rCQayXoB2s7OBVxeRkjjVBfab0YdBZdkxxywWXGpsifC66RkKYBNtdU
Zi20Q+LVLL0tZ/4CbIYwNRPh9AsYivDFrajN06n0h8sxrbbtiq9L1FhwipmOBiU8Q/OedUEq4OP9
nrmmnqztAu7rLW9VmVMa4Wft6gdnP9dztMe/vTBh7HNioR2mvZJRru0GrLSdeU2bS4hb1g2ED14H
vQQLZQWK8w0LJcQxZ6nACTusuX9sK+ilqI5a59CTyFNmYdONydGtOxtY87hg2axKSJj0kTUD+EW6
1TGyA6TvDKuHjRwtyHyncggBZS/OmOCbLXguzXls2vDXEA3JL2ecgVFpVAs6YfJmDeEPeoeLcQb1
Ar4TYUfdC9roubwvGtOKP3HvyyPi97q71S1LgLNiYgpP07AV2M9+VN4xYprmPXMULA8wY2NTpEhq
lv51pX0dGJNvU3RGx17ZDzmlbHBuHTX7+Ps2OzxURNp2e+PEjP3nJWC361fA724IeKWU35hv2UeP
nWJ5h+XWT/bQ4kbx7nIp9vceEmcrCwziDxKqFFNArwrH/weh/P9VmvwXOfP/f9kG/1ZOf0+WwVL8
bP9VxIy6+P+I6C0ohKgpQdeFBIej4PlnmgGUqf8Jf9Dzme54rk/f/k8ZPQJn9J+I+xzXtVlmo6Oe
hmUu/9f/8GzSEWxiEZCHIm8O4/+WjP4iYvunOJI/weHTkVl8ETInLHX/pi/WQ99uvl1jHZ4aUN71
Vj2oKUemoNCRdH1FnLbw/RxpVVP9sJewfPr3MjT38gf85QPghUL2C7oRVa3LTPqvojctwIeUaPwz
Pqn1Yk2gTueFzu+CrzoryYWDoIlS2J+n6jbocHAxcpfJfotVXAFwtqANBqF47dbwI6/EhJHOePrZ
Jf55O1qCfR97yWgPv/w/RYI4//Wjx45PBBHfW4QI/R9Zev+iBh7DdaDWG9YsxBLdYTio8NpMlaBu
XpGuvDOnWNpDYiwUPXO+udV58OBpX6/GhVn977/Hv2r5+B0xYXiIdlH0XZKQL1aNfxWDWk2CdNA1
JsNPBvy9QPcT4plm95GJAUo4Vmzm1JlTVIneNZROw3/4AM5fpaF8AsJ42VJ49DIuku6/i17HdYUw
VbLap6vU5IUzJpkus/rGPhinrNm6zsEhcnyExXnTbcOhnxRoK5l0s30EHVlxuTJSWQ+uFeQrdxNX
9b5lvZsc/WoC1eAiOxt3//5rc/4qdr58bx76R/bdF7k1397fHj9E1E3ozCAYxqBkK1qqrS+yziQm
bbwW/Gs6DklNfkbuK+u+89cEySlzTVNcRj1h/tgg8Jk431tWWxQu1KJWPVbz63//Y/IFXzJFAz4j
aua//rxxUoWUxgCMeZMak/aM455sOUDGX2yGL7YLRDeT7jIgnthYLd8K8PX10RSCVbNrb6PZT5vE
hxvCS5qZTHnavf73n9H7L69DiEWI1CrUATEmC86lvzyCPObuSkdHPwLqRhKy6rFNrEvmthQSqNl3
AQX6AfOWX+2jtWN8EMatOvhW7EanfqFapUetY1BM+fI1lXo8+IIW8HoM2i/4VKSLhqaRj8xcmfWE
XqBADI6WRUazpXN7v0pirvdLWHfqTmrydY/SBRvxYpZJv0QkwwapvYCb34VLFxf/6Tm6aHP/coxF
Dlk1vHou2nlK7L/9QNHWukQeRW2GdI+qiHelYClrM5BNoYsTCTPkY+sim/Nhrq6u/VbGyruRsyzy
nRrCPs9Gt3aj//CxiL/62+cCfhuyE+bhQbuR8I7+9UdhSaCXmMEFtt6hjc7OoMezhkBb7xI9jP1X
7ZKQwaii6pfrtpvPPVjwel9r2E+QEe6THmFR6ijDClzgsEC/CZ1QSkzji35eveQ96QPvzPSBjV7Q
LdCe5k5E+0lKc5PMyBorsGH0JP1dhVYFhjLC1CsZd/PRs2W9j4fYfh5IGe175mseqO622MLblTgn
wr3Xtd4DpoFhZeuOHbXeg6LMBnrXJxF5+gDI6g96VApV0X8aW64Nk/xBwCeSBOB0wrdPrqREdyPZ
XctY8kks0jj7cWYhx+NS/mb9fllx0X5cHlWauskm7QIjJNvohJyGw7qt1O3RslytxjxuhCseEVz5
p00Yltth8TRtNMgFT8SpNfX2wzdEJ6cxVfEBRJE4ChPGP62xZbhXeOWPvKtAYbFA++QovWI04e8g
CiendbCLU9C7/ZUZWZoo0rTYcoNecrI2KFR3wScGbyP0zKyJrKetHkFn1HNPjbgWR2e2IdtWkdyN
K0zcaNb6UQzuS5KPzZ0rmIfTazgMhggokKDjQILcrIUVvcvOWJ9S+bi/Oxti04U+spFPqUMdXCVh
s3ybZRx/dzMzU4Nt1psasqFNew/dwaAHzLsnxB6sdRNzsJf+2zPuCCN8ZIS+M83kBfi4w+2BrOf6
i7YMbpPZZhVkghXyn2meot+j7wX3ib+Eb9Lk8Teq8R5+eohmNJxL69avw+rIioi6A8//cg4jOMOI
ioBK2P01WsXkLJiugsrhd9hjIPZ2mx15CSaIEqNoWFQPTPr0udhkDlywQxWgaVBvFdKNFFeXRM+K
qhuHxnD2pjhkqEbGpatCgOprfoQI5l3XRa73CYqPq6IpYZvrrkVjqsr+PKuihckkFKd+AL9OjOqX
agq58KP18id5dfLL1Z7LA6r97RBXbv8UzHRxs8tmCc7qgCwUlXT5M+lJRFpKxH/VzDomJhPgDQia
iz+6q2xOcId7J3YtVCkqrPV9nCx09fgvEVssLXMQGFRLzZvU9KgmTBhJ3MumgiQHeGLpqneU6d4T
gtJ8b6l1/OJgBfCEpOOz1EN7PyqNQsbO0Z+tNRPIsBpZULIMajhgn0eAf6lZoxCC2oXTam9ujYrH
bdwXtuloi2TBWY4Imca8cfJzNy5w2psRfgGiMXbydgOLE7JDYC0oq/3k1AOpuPYUK7qK/cBx1MsX
0oPlBboCuCGkyOaKkB3J/glwQYdk9arN9X2n1ce8QN81dizPCYowxnNUyfvNdfTHsDXVQ6JyYAiw
xB5iBFePxaSss6s0OZ5kXRwBRSenSaP3NGNgTzjsG/9EUXPPf6teCaghji9SAUBRZUVnMHvFcxtF
5kuhEnufV7Y/WT91zHAjMdyyC9kAc878xZCZxJBslb/B/k8VrWndf8zMOE+rRQ/Il0SWjzQIp+aW
IQbQQtm+NJt58Fo4csYK1y9mq3NG7sRX5wffCSvPJhWsWK89BMxPnRxJnHZr9cdUo03t69XDjUUi
BMNQUHFTvIUnd2OoCytOoxrJjcbAwD33Ql7Wb8ks6t2Hv/HYOd1lMOvFV6hI8aFvly/B8D3+6moN
aInpJiAd2hV0Vg7dZr3OWRHk0+X28EnMddh7wGL3TpdJJ7Q/VemRTePcv7pN7N01BBelQdSZG2+Y
gMXaZXPl5uKnM+fqoZ8N9NxJmOMkwFKGgdXcgqW090LLlWGvxPPQC2JFtHTPa1yvryZXM/EkU3OH
w8+kmr8bZjJa6H9Q+qUywLXztj0Wk9NmVGD6jVjh+RZaniItCKpjcCDlCUjd2lTjXYzdIQUmeuFG
sf/5tisxo+S2OfebrroNJxoJjQ6Q5ZV74v8mwNHab9xx6kcX95cQoVDeL7WCKqniy66JoUsxrq+i
n/tdgNEiHSYTvvse/0s/530GmZQT5JIjBc0mZKhW2qyBQ2OlHgrpNj8CVZaPDjrrcz3kDaKirg2H
zE9UdWYdbL+ONGYEjlvhzTBy65X4liuElrF7bMHDQpEGD+UMxvolI/VdJYN7zis3vqLiR+ARKv7C
AgJUWe5ouUt6Bh4TaampHMWwbyAWHoyM3WdhHAtsCyhRa/KSm7jsIFX486LuqoXkN8QOtSWWl6nr
nWMAB+NZEIJ4mC+owa0Z3E/0XowuI1St5bw534FAxBGtbg9qr5BHilD4OYvYbslpX26roFhTZlnT
ORQa0Rc4Npt9ijAg1Lb1biYq4aRm4PMswd2UE8C7rjpVsC4TbwopxhXbJJbIOlqHG4GkbElhJEdp
XDWo7um6/jd1Z7Yct7Gl6yeCA0jMN+eigJpZLFIcROoGQZESZiABJMbX6UfpF+sP9u5uSftsK/bd
OREOhe2wCzUAmbnW+v/vX7hP9pALyW+oTJTz5DfktN9R+dBg/yYda3zQhrHYWeva4g1lRrzZ5D3a
OLLopQNN3I+TMHalZ9UPPNnFGXmyImAMFWjgcQLfWBHjyUZjxDnXtvas7Fm/TevcfZ3M0j3EDTOh
rRlFkMOjyTIg/lAINcbgkb205uQxqnnRRlR7G9fMxm8GhemdUy0edOKyj7dwN+s44Gl+E4P1AO+g
CySb0OQq/yHKp/ZLPxTxwyCEhR+kzr/Fvkzu0zTKEfhozsHrIkZajD3hbklvIPBoSaejQ+cY+lby
AcIxOTJUbHmHsJPS1JdhTejFRa2/mUBkhwCqYq/KU5keModBeZ7xiDDhbx5qxCJUFhani8nyzH02
LUZgDjR8N4BX4nshULfxYOXph0Hv4izAfVK5V5r9LvV0eYhMWllbNUbz8zhI7T6RHPBDjWYm/WZ/
tl8QDNpBSQwz1gm7+dzUa1ZSV3ofibB1L/RM6KKs6F0P0lCf7+xadpTauJZPM93kq5bmfHZVJQzi
ebCKkHlLjl9kmpObcsjrT72W4wD19fmjr/FSIAqZW7Gz08Z9BSOQukxvcElsOP55oH0jd4VA+xly
gJRLmjaQs52vldN0AsGdec92XVU7A9EtO6YL3wqWJwHMgGRkW1rjjnIc8loEJRC8GrxP/35IJVNc
7lCayIcGcOdKKxTSOUSgbu+4OwhZ8dM5HndZ4zh+OCIwsXcidVhwYuHVh75T/pOR9OWHMJU8DBR7
3+OVE8PZoiTWoV/iu3JhvuUNfQ94O1vmnnWHWVqQuA66pr6qLhCOMbVhvfkgfMmD1mwCytRit3ll
501upGvoB502axxgIrWwBDK8n0O9U+wb2AmdNaUGTJRC4nuT+QZdxTbrLcDwnG8AKI31a9nEmLIM
t4qeGDV2/U73lkWS1sZglOa1ASHZ1ZxGwGgcig81mh6zuE67ncaWFwYi7wy8Zq29RWxbMHK8CCF9
5rkx2kMretMXD30fOOhy30bFVAeFh50EUuVY4V8s3NcK/UmH8MdUam+gGW7DlGN5G+hp4r6tI4iw
LB45ETpfnJRJGlu5wpmg111+q/UJ4UAz+jd7U00i8XbO2NafJg7bnEk8k26+riEgCMeGTHGMJCK5
KepBuwURlxTBul0DYBrTFYceVd4TU4iJTIjct42z1vcSKGaf+9mXyiQZgUeZsDQ0ar3aczzoF8g+
di22NCxKMGwJIgAmXIvKmEoQ2BX0baQ/ex3WpA3ZgpgBiHzgfkVYAA0WVxkzfEO3wWNZFVMJJiyu
m55NkneebbD4WahN/KJbT/b2uHOx1rubaiRZndw+5XMq1wv3HlF7ejuPY7FlVsOvBdkq8zcyt2em
bE11IdTQe01aRFVh1HvmtlrzpGqMuLGTOHcNk7uTFJn2JhKjxAZgLXxhYKChEqFL1yByjckeCeb0
YBPsuV9Kx6AP3lr+Z9mTR+rh0Sy39TS3576PzbeJxZtAUzl89+lFWjxGWn0QiaVY8pLWgq9XltSc
9PZHuc8dBe17TpZM2yxeP9s73rrJYMwaZBVonYZFQCY2/Mzf9Dxow/5U9ru2iWrWxOPt2fQurV88
wk2eDN0QGaA4G+lrwZJQ/aQxnrw88+XeL7MJLdGi+UD0+8x5w7xsEqYxYiJliwYmHrgFSkYEuYtG
KqZHMOzGNBZbbUdbJGxoqepfe0FAQ4CTtDzrcwzlUSXDCOGM29/aOJoAKznoTXEaC8ZweHYtf6ZS
w4C0ATy26oyVaqL1vJDDG4dZmv3G7f5PPTRAHLS2aTpy39mOcNYv6cc+aEVeuE4NDXIqi98t3S8r
Qlo7OPGjG9/zVsYAv4lxj/GJAz8bOi5JZzFQCGFJuxTOnF2NIgX2aqbWdPv3v9A/NWl5c8QEw06l
cUaA+69vTgerpiT4AjaTJnuKI4PCD5iSn3EHNuVwA74x2xfWhJxa4c2t9yhfB4yQ1kow+vv38rOh
fG0v6ivPxF9xHnS91xnBj99TLIVIsmEoKbJmGTZDey59ZnSxY6rdgk3sNzfnz3byvy6Hb56uIYgS
w9R/+Vmsyu/GlJHtJpqtN6VN8lk5xOfWyvHf/v6D/V+vRCqT7sDy50b4xbhexpjI0BKvACny6dGR
6ifGumRs+oP1l239H6yau79aan/lMf8P8uaXf/w/EHL461f8zU8zpn85ifp/EJJjrN3cf52cfS3/
8z9+mi2t//lfgBzb/4Nth3vKMpw1FGttuf4VlG3zE/wjBks4K/WG+Y6BAVdnyMJ98I9RkuH8wdgF
AxLqVN2hA27+O0Ac5+cZBL1H2/F52AAm+C4NCXO9TX5YB3CdpBlqavgFIMqBWDtglnbrPNMM/Wk2
yLZYNHUcBm9oLlpFVtwmZ0tB6FDXa6iDbE1m/ZMpv0sNKzebrYzIVarxMjRl7/InXERsJb3Bokap
aL97nUK3gUpD6iFRJbmEtFaSOgL9x37QqmF4JsqAJkEq0WNu3FZUVmj5EgeRozf6vVJa8lItC/YZ
L/GA4HdAPfBZLLGcN1YtRX4wkFEVZzSCCR0Q4t9ekVsbbSgmmNwA3twGE17TtMaOqYtTbEkyqfud
AOV3shHoRPuyYYaHLUMyO2+xoDGenjsj3/oS39RmsYs032FTTs1Hv86HMw4fdmYrNjP+nrRIN0jj
GSytiglMoSvUL4elpP9JITI32glfjcjDFTHwQCoKIx36SUvEibT9DYLjz3j7/21v89M6ttB9Zpcs
IzZd7l/ayFjTcYsSTIn3w5fVYehXeQAM1HI8wI5w7jO8SmFkayWtrcSFG6wrOI7EUzobY3S9Ay9c
3f3wFPxjIfgRRfLzago/bKVysLzRA8WWwfj+57vNIAGBNQYHWtnn5q2hOVMIR8gD/zAppIORt/u3
r0fuOyNc3xPgf/7stP9wdzNiGAryfbjeRCxqr9r0FTyfCktVd+8GHbH931/v50V1/Xw8RDpXA//D
5cxfFtVecthbR1e0fvloOSaNk1XDA4jSqPjNR1uHEz/+un9eimWEI7wPTsv+Zafoar9jNGx6dD9X
syFmqfeU+tz6zUHhny7D8sMWzJ/sgmS8rL/oD99gOqo6WzC4o7EW3jZOlmaXxNiF//57E2LdR3/4
OJYAn8Q2y7SDIfmKB/v5Ovk4WWNKEFKggGQM/hYPEGdWA9/XfBpMlTZPPfZ7+5XjkqHtK8wp3+Mq
E3IbZbCnoqBKWptys7BsGrs0sabpOqHpwMSlRit6zZDvS1SOzDlBwzlSMCrBQBCREKPH1QGekPbN
zzjNXvyYBIVDPy3OZ2vU4Hpj1eUGylkkSX+o0IZ2GxpfpREsyu7JaPNGhFyJgalhDBJ/mcudR64M
y52oKEF3pmYWDyN1hrtRQ5tXYVYI6e/xAkbWfaU1WJDKEVbeAKAkMctwARvanh3AF2NEJxmqO1Fn
uAg8G7oXdQE+mjKxZ8oVYpSIf3Pc4qBV9kySjVESoI0YDc21sdD8CRVsAWwbhIW40ZkBKM2TqCwJ
H4116osd5jRZVBxqkWNTceuEq9g4pgpAybp0nuDIDEPgVSqzv1KgAS4gslc2+wTGMX38Go9zKVqt
C/2lpls5+QJnQqYX9zih0wlbSAPp4W6pci17Lv0ka+/NuemHR913ZXagAVSnuEDJaV5DkUq6FJEc
aWKHGZNqhLsYi/uDWoB/3Cz5lOXPeDCt7FMjiKZDQtsm6S14FI3k4Gzq56/IGCveivLI4ht6hxK4
Kb022XFFkkjzSab4XlPL/jrnRXEZtZjQiGSQNI5bLevkRxQX4Eg3mYq9/mBrM8f/xTE6hyqnbDVU
Dj0+v6ecJ64OaM56xQ5mp2+tTtdSPXUol60HauVkei6yFHxHF4Oq2jN3GJbA8LR5YLjKnBpOCEPF
6MUaXNM5GdiJ4M1qRNl+4bdIGE0kanSJYmlce8A9FveupjC8kqv2HnuFS8s/jsndCHAfpRA9YhO4
SGSmhghdvD8PqkJFy8RszGOSlqyhOhdmBKbLb/uO2BlX84tT6zcu5vnRdPbSqqHBy6kvEjaBTnr7
DgkAGl1NM92t4n1nQVstCUG77dKD1ycU63UW3JPk3+WYOntFxFCojzXaMjxzUbRN897mEcNCRKE0
tpE6ecQ+xVukxQtmIF1LUShH3vzkzVF8o1dW4W0nE4IY/g2NVq7y0ODhfrTa4wJTwAqpXgmm1SK0
WmQcGALIrjCnfD9VM9JdOmJ0TaskwdnjSFOPb0yLURYtDIMGfiKkfc4UM5x9lTc+MWqAqncU6m4c
akJkctc06CeP5Bfif3aX3tFxBdkmaHDiwAaGoF51ETgZ4uug+tZ+TJJJaMjO4ckFRq5X5PrZrmQ9
QrARtmUUP1oDnxcjsMbmwsi0JocEF7pZLpeZEM6COLHFN/GEkk/Gj8s7L1yuQ1LlJklh2t5OWkaA
WokiTPiHiX2DFcha4tbax/3giLg5NQynRNmHPcnV8a7w0qYLNXeRJVGYYxUZ8W9KoF82NUs4FsdD
9jaDvUY33VVD8MMWQE+rpZOyCmnj3r9NJgKa/EkvQ2Tu42/waMa6zP+0DXAt010LLrZQjre/bAOc
0ySPnMu8qh2qnVngt07B6oVYfe3n2fbTT9JEHZEyqr9FaazTfICD3OaJ/A1q65eTyvqhDSo/juee
w1H7T+HEDx/ab/TOVG6VhgJnmHNgEY+/AlGbVqOq7tJ0byOo13+/C/6y1yJLYoM1bESNyJNQeK17
5A/XzKKKNEHLGkOjGXFcVaxb9Avy7b97FY5fSGgAidHlBB7581WGiZ8Sn8sc1uMAM0XG2R6l9/Kb
Hf2fP4sFNZZvjt2c0575y7kBdIqOvjoFuZQo/b7tLHEctc59//vP8ksbw+Uro3SFg4aAhZMuTMqf
Pwy7myIuNBrDZMp6ihPPgeV827Zmk2976fryeYJFtByFU5HXrWux+KJYwf2bCg68umlyVOP7pmI4
GRjKmbm9mdIPT3//Ln/Wc/AmBV8BpRq9IB4hvpWf36TZiREaXQH9qincrQ3/PLAlOli/9tkhYAGQ
m0N+w58X/beK7n9ZUf9Ud///pu0UK5/4X9fej2/kDvVpp/7zP36GJK//2181uGv/wSKOBNCgILF0
R7Dk/VWDO+4fVNwU5x7UNh2AIff1f0dTG3/gHeFw71J5I/BYC/f/lndSk9MfMviXlBsGr/jv1OTr
+/phEaQe545Bl4S8DRkQyM1fnlCzTBCIcE7eV8wlYngqszpazVDcNJU0v6oGp16gx6pG8gNxLM+R
YXs45bYWhV5IX1c84bChR+V2GdnvpTx2qJmcG/B3nI3JrZ9eZgbTn/lvxqsLSPywOI3+mjED+oqY
i+qP8InQn2n2DTFxH7C6i9+sQayj64f435WeDwnql6eXTohAwcpi9PNDQXAp3P9sMvZidKnZ004+
8eW6/ZkYrMjYRTphIhHKNcJ/IkeR3iuj8+ww1J2WuXjvWroPda+b9723jHsPp8CzT77mAwg+hj8l
Hv52k1DP7ywsuXiDfXEYhTncw8/BR97DgjLIB7ESa1ct03BnYAf6ytg343ieygGiSXQjPXafPqr4
QjjzczpvvzqM+w5TSdLo+qC/TYRALhtNjYaxG4iVhZNm2yrsp3LMTj68IKKDbJwmRll9YwSXfqfs
LNRRxaXR7ucxxmjbib68txTjztYlVRCRTXwxNEy/lRqcCoa/kFczw0oCikM27/64yIccEbwVIoJP
3uu88l/QelRbF+18yNmJORCWAZtix8YFSwx3PhAqRTH+pI1D98LIXWQ4HxYJ1ouDL7LTCAE+eMaM
+BT6888ArnF2zsiDGLSM+XaV/UGwnaqjC2Vi9av5hxjRWAg+UQWynbVDXufZ3ezl9T7q43SHhC77
7slR28JKi6CkZK1Jg0T0N3bviotQphZSR08XAxsSao1U242LTnBLlOd3SFvSMIfEsWtq0DubcZxe
lZ0W+LnwYn5MCPdfFii051nvrcswxMNuzszm2epLY2dSPD3BAmFykK4hUDPo4g0OXH3HyR+dZ97K
5sNHKHUlwYm4siUeAqnFMl1dvTFAemgCZD62DK1dcSv7rt6jIJlCrxdqx4i1e1MILWTf3vp6i6wC
p1hVjvWhMifm457e3CspzGtlNBOsf8aaNDw+WIm0U+HWeYCNKt4ljPGIziytXcL46ZhVhfHMKQSf
S22qfZ0aJDFD8PiS4/a679x5/l6mJmM1CHzpg+QsvmCWZE7I8R7KmDEPN2CbvP5UkYP36qJt2TBw
i3EyK4Q9jEEVoRnmmqJexawEy3xcLPGuzCG6aWOJKwy9U8ODSy7InAWmyazCGpIJtwMTW0fzvpme
ulC8BcqAdmIP066xI21rd3FzjYd8S8sB0ELTw9D0jDx0pso+N5OxNeLV+5VEJxUbn2RnSaYIy4dT
W0eCVLaylj3TyK7Eqo9Hl7LIz4Wiyd4Mn0dhnCJfvMMexfWgx98044E08tsFqV9ZyIqY7OR+KtLn
Ws2PrdOeIlpxRAk85Gn5Saxhhr294Ywdetm4d/r0YjqEhUQTTOZsFc0pHqYcebkZQ5BH8qVl43Pr
TjDoedg3ERVfHhuEjz3Nvh3a+fA1Ma3HJBdf5mRWFwcMxxUxexSktjLvOpF9zElMiIiapluptJt8
dk4DigejMw7WmGyW9ltpEnNL5+IkEc3TBqC8WzqypYqOYrjarrMXM2LAvfQEiINmvFEpyAEqiEcL
ukjtoz7Sp23CACle7IPejJsWdgtfKhirNlHmNlpMyG9OFmjSURcCNpJjQeVxqLyKMKjIPrWTLQ+K
w807vjV6EGAqUXjbYZ7PV0PVL1qWeN8YeWkHp7VP2Tg+jjYeWt1WqCrsYSuIq4eW1tBvHfwALgOu
2eREfuDGyj5T/am9YxCM43gLgETCrNGILCAEgcwx+I1pU2TfkCl8ykpTMmFgeVcIRhmpbRfythGh
PjGse0y8W6gBj5lpIWTLq49Vcr6ZGuQN9GsuCju2pciLy/rxk0tQeuWQmKf3AeZpL/DslKw6eByJ
/oUUlStWyIuLV2n2GBepQrsMzjhs0cbc8+OGyGgOyWAS0TO5yZbg5U8KcHemM+nu6m4rHGzoGhDv
MSLX1EovTWtvbVC3dooCGncpA/xmuRWsVCgT7wXjy41GaQlql5XNQbmXOi9Cyovl81ulrQmb19um
JKL0SXnNW4NkPhSFupedWofKWdf8m0zD3EXHhZBmOtl5DAddz9IrGqQrD/WDhkkidXm12HG6IP0z
XQtXZYVO1JsqqLqCtMPBvqK+QzIl5XUchhupESI6VlRKNn21+E2Z4IbQxAZR4rt7vA9nsBAa4Ybd
XsCIMGaXnN7W+RT3CIsjeYvMJQC192yb1Y0xEouZEBeVlMN9zmbhGDW53O687TjhY3gzj2OMBFQt
PoZYoEVEMAIWxcQxHZT9JBRewYKsFNSDvb+1WxympK1FB2W0N9A+LlAZsr0lv/F8JeGEji9Yrafn
SDF/tOMMGSMLPNapgoiYGVmIqCYM2EgYiLjCNYYrubqravASC0biU+VYn3Dkr6mcUKxUxdUgYM+h
X8J4hCXD3aOVPve3zjbocrPGii70QheuwyEQTJwsTim5mfthguPSAT1S5hvtqRWgxmyDIBsnQK7i
BoRuI2TytIsbzxo3DsGLeMaqHfTh+EFDjYgzWE7L2+D2nyAQPVNlXBezNJ8noC/ezQwOwau7IKef
NACRY0J48uB6FoW97XyYKAyJSJieLp55o6Dgyhw9GQbLTaeld2CGeKYFCoz51ophPFXGswupwJpx
lw25F/hW9ipouLP6JfmOvAAIhlNVXlVRJ5vR7L64Tnu3TBGA9VkGc+uc4oUdaTEO6A+eoYUTlhpn
b30LNVHh8VX0yRojqTZAhwiFGpELtZgkN7RpPobKfYJdjgnIltCpZfHVLYuAWFEVpmXWBJ2ajgsh
mNxQxEhxpHzA8neUaKCqBvZILh8gMT3ByjxHmkXSO3jbpLqbXLu4rdqHXu9WrXY4lT4HFvq8SfVI
MxGRdO2TMGP6e5QKJ8SMDftYc8o8k5SoyH7iHb/6+IGxJB4hXu3yUZGHPugviNxokNWnOVffSXu9
+KohRLnc+63/iin9k6SN5kpvC6TI3kex+oQBWQYYHKwgkemXxMMeW8NaoHnnEiQxn6GsMa4eWasU
d/6MEXpf6/qhSSInaBFegXkKF7LN4jIN/ZoEyMmtbropAiqjRUsguVEBnhzxHjbbJmtuMq8HbsoK
RkZpsUE/jPROa++EVX1tdeLkZ6tK97FsewJcGwcf9WRu1fQQtxV5xNg5uaCz83p5zjWdyHJHPMe2
CyqkTz9lgxpC2iryoEfxGpGMGKEb19z5AeA2DDA9baydVUIS6eE/BgM5qPvaIF7Sbiosw+2u7w3U
Dv3W6PRi79URtCeBoIKI4ZXDZ0COKbEVCw7b2xKsqIIbBZv5RPL4PSZdqA6sKPQO3S9+izS3hYnk
IAnbxKjaApxEWjjQCN5hwONLTuOveQTzwAG5u6FHhVS90QPm9s9dX9xHy3JBRzCGtdv4gY8yCxhU
9G2CequV832d4ryVrauRhJztyD/nC55YEzNwn2qbzNVL2aXpCWotHDyISIY9d8+wFIizjD3EmSm+
7JacM4lfFgl70C/JdwNzURBX7XOu9XfSFc8w2w+wUYMoblk5BGmI602Jv5WYMyIHM9+9ToUXoBnP
jzN2Wjh/+kWjC7QzS/kFpYi+0ZnkBasZAokI+rOsQIdTl1YfxDV5kHXU3qOTfM5UciB05UKkS2A7
TQBImUXX/dxEesPSNpj7REx5WNT6oZvyJ3eB12dK4KAlN6oxq2d0axdLjJvGWQ70HT87ManMpX0n
ev8Aru4J+B4burYH+/ExO2dazUwJkKBuhnE5L8N0Tk39W9N5QxhD2+BsdhaRejWRZxPwVZ4XE8p0
Z/s5hBJ4QJ3dvck+2rot72FohIMiav6CY3kE67G88V7fvDF+sTr9FhqCzrNMiJwwsT0X1fDVKwsG
BslN29lTqLFkInG30ZuBXUJF3xL6iYMjPWmLAYYhPirLuEl1wmGzZt8hZwbvDRe0iR8rZ0720k5x
hzGgpveLHd6aLxkTaGSMxjY22djztA8IB8C4bYWd+cmL21PrOiHsXMaGWZ9YWxpLMBFah4U+e4Ra
Ckswz5jWmN8RTyIEHm6wL2wdMT9qujNvGxe3TJ0+M0D+VOQN53qW3F7lYd81GCM1tRvzCbFeVieP
cFlQqEFnMFWIjrA+jD7P9SZPegrG0nsB39wdkRHme8LAx12NCOlY2YNz33DsJo6dcHg0YcZ01Oeo
OuqJC+CObNg9wDbzGxRm8dmrE8YdTHWXAwzxg4vclDUEuhgNTRDEEyyJrANYxSmmWenina6d0PxH
73bhwM2yh1Stx4wKY6mMIOAapMUHFayD/dytQJOiml0ZlISUPDJ9opwbCipLfzLMbzmVBmtGSteY
U0P7HTDhWk8wfljrc+NYW1qzHSUjjp3dtBpWaDSG9RjV56FOtYNmeNY2H7IRB9QavbkoAqJ7B7jz
VOXdZoqm4hNdFHMXuRPHRuxRzguS6iGwc8YqAPvGmpaI7u1Q1ri72fWaD5u1/qbWMySDmi9WzSMW
ELFEM5OKXL4glnLCsVgQhurFPJ0MoYPfIWSgZp5BDK1Iq+ghU7W3S32NDAQdS5LAIjPD6WtzUO/a
WHoHNDwpC5qP7a3BHf8dkYB2LSOGecKNTtM0Q80Hqbaf0SzBC3Fa54MQzIm8NYAIQVsn1m2sLSmF
y9TZpylPWa0cDscqd8ygMQh3Uwyan8dGM95qky9/SstvS+W7D0u1qK3ocgZLDEJulYnVK8mfvVTH
ZqtSfJtdh66x8VAumqBjL5AdUWA3vUeFVQ/7rOvW5oLmH0Zbg8qPZVJ7UHHm+ohj85FhFtsdZlXf
PkWyF+Ruumb7lPpe8m1chuFL5kzmsbVLPLzlzJGZwehl6Uvtokc9WyFMgRPpDzViUjCdPkX+fkJV
/1awoiNPcGbOa8tQuIfBc/O7vHPB4tR2d/Z7skLnMbGPGAUJDzFAiI4eaco8N/XnJi7HN6dTn7uJ
+74ezzG11L5qTYSQfeykX3UzY12VHcmrVEtkAW4sfdV8560zbyY02tsJM867ldTZ2aqtESrinxAU
zK8hHj/42GYW3TnAdgIaD/KEhLC5NJaThx4FP297esz+zAA2VLNzAeQGzDFuG5Naru50/EdiulVV
7/BYwxI7dPGgzrUz1rul65avmgURD/1Z8lIPxoQINivumyFmbi1w6uEgI9ViqsSnLjLKCxNNUqX8
zE2e0Hwmh5ZwTiQ2sPH0YHYSZDBz51J7ufYtVswSsU1klTuEgFWYkK8c1ILJFmAQ8a1M7eyVEsL7
6JHP7OZojG5qaUGfi5P5cz6L+DEaQUzXue1eLTV6eInQ3ElTdVuLIOVgEW3BuHEyGs41cQ5Bs0yv
upuzaoPh2rXtlH22sBTewWMsr25swxyzMv1q1e54D3hhuEncZfmSYzMMnKS37xPDm4m4NeazNfj9
1ScX4wv7g8XJ2KucMK/XXOgkVxV7aJFe5ABbkLjQuvroO8kRkjPrjST+7c72oVhUnSmeGoOjXCIg
JBK2Pj/qbscuQ6XXdQGODw3uiiaD1bYPFyYCyqqT7ki1kh4ZUztXH9hHKAooLaUNtQ7AiHgkGIU5
bQRxt9HtDqmCnx2glfXhkDV9HSjdkG84tvKQrRSgKCZUYpl5aYXjJChWtxMzgvLzDMH4XBq1uTVs
LTq7Ql3lWD44jZvu4QcRqYglEZAUXZy2L62Hxe2GQNgJHVHfhjM21TGXiBf1kiwLJi3okOe2rtST
xJ91glDrAVSpkoel97ItSZwcIDF9wDBfOhoIzmw8RppOkB5jiJLD2my7d5quNfctELsbs43zl1xh
8N2BpncvPc8lOLIm5jSvelS+6ZwkB9FQCBYgEHi6iQUJgBbE5zJvO303Tq2mLjMx9OVGNTNMFDvP
mFTqbaUeS2zQT8w2O+ievl9cG3vGcgoOn1rQ5IEURF1M254KkAreoiL1QGA9lnIBfYWqNUwyazi7
RWJfC04nNsDZ2oVGZ3SEL/tUzlATm7Dtcs4/zjQ3eI7qAqFzI99hkRhHMymWtcVZXxmPsSloBPAO
Ir+tclt9KmfX+Owp1d+hS2eJiqhmLxhx7R0+5de0KI3knAN0e8jxne+J7eteRKmZ71qqO/u6Teej
oTXq65SX0fsopPjap7p4APCsnZzUUXrAwpdgDNT8isM9/VmG0EU6PePKASQWxazI9DzguYjR8C49
NkuS2JsRh+Hs+NoXr4jrtw5o7dfIoJ25JZV2xX7GsGHnVAHxioD+H5K88B+LEryMgvqa3lX6RCSt
5caOCFu3YblDv07lVjAwPgI6Y4nS405yqE9jQJQ0mB88MY37UZvtuyQTHmkLvDw8tL6/qfpU7EaX
g+Mmyf1ixeK2kDeH2H92mhzdwApeW2iQw9rvGyTsUsrhtNhVyaHWSvDadj0quO1Aw+Y8Ll57QIAw
wZypxr3oTAtyXy5eLW3o93zbGIPQ+IpADhE4LFba8iM2+u44VUZ0HWVmPWscUK6w+GIAk7w+NJrU
O3Y12RIbQ0rzqQMgDNOhWdJHxm4YhpK0Afi2ZE5QZJCLi4yYYSfW9gYD2GPVMHLczNJuHxjaDVtG
SFhvKgQG15Yc7EtaOdM7vmBB32qpH9JJ1ui9pljc4mge75DUirAa3S4P4jKvA1kUZFFPvlb5G5M4
i8dG87Ujw9H+ScxKO84TKxIywbh58bL+Ix5mHwZ17dM9xkktx9ABmYcvCIunN2DRimN50GLiI4jb
oJwwZEdg/SGeVoCgUWs5LfhIv4XK6Z4RSCPvyQCX3iB3FOeo73R+UUPAdIK3F+jNZIU6Yn/QidlH
3Eta0rVhXkx7ah9R+sinOtZpHSVMUE+E+gL1dbUUDllONwvJgmsg7LSWK5BGlyZbMohdNdbLvhWI
/H2AuQilbA62S54AD4OsSFEXnQdnqM8UmO1OVEo+jL5mnDBgA5AfkKfe0z6rTyY0sWDISbBvfah5
hbLWei6p5sDAdbUvEJ1vExhhD3EdxZz5tbTH5GZiSMZ7hwMm657t0a4OK8CyLCD+hSat37doIRD6
Uo/4HS92UrpLMFbZC8L+apv4pFokBSOojQWlZz1gIJsZWEPsbYutbm/S8Z6esek4V0oMo7rMSNrM
MFrmJd8uMpp2QJ7q5mqlbU0olETbARoL7oOn1e1rV9vZe9N4BaU8YpUz0BP1jPHCu0fzT2+4kxXa
KVl9L1HhYIHo+6exlDwThW+9Dl2fDowB6+JhRS8eVuPasYkNOrFGlmuXCkbVtStAo0VWrR07O8PM
jDb/WtuNedP0JDO0+kAWRaHLK10m7izli7fUy9DFFHhkiS+x8C/k8TA80RbDO6rSuNvGVW4G3lxb
W+rDcgevKzmmrEpnRI7mE/fHR1c5HAzoLmFq9dUnTfnqcekGmi+Tpcl7cMlNEhoL0R2bokyqew+v
742eF0gc1jhlYITDliFA9cEUodmP1Uz6sI09fovujWena3pfx8c6ljdFRdc+cvv7tqf7ZdgjjqBE
6lsU8+LEWLBDcEvyyZbYkPopyXt3x2LX7kk7IF8JlkIX2iqOv0JVF8UWOGMDywoqs0PXqMZp8M7v
alKSSfXNHUURIjPW7xwwgrdKd/+LvfPKkRzbsuxc+p8JagE0+oNGYTRtrt1/CJfUWnM2PYeeQU2s
l2W81/kygRLvo4AqoIFIINIR7k4zI+8995y915Y9KQb2Zyz6QE6JyOFJNbqeNklOpojUVBRTU3sJ
w0y4QLx9sMivgjA432E5Llw0xnAzuVQwlsQ8NF5UaetjLkq6zqEC4JcNma6ltp5Us7Xl0RQCeIbZ
FhRZ6Ejkl9wBQaB50EIKIKmtfCsSs3tjkZkOqr6sRzENlT0UhOZAzt/6GMkIsntDr9+yuJVfUAjr
G3I1xo88raSHMuy+CiuiS1vFoVfTUjnIKjM0W2wgp0CxZ7hEYNS4l9SwOI/prLwvQ7RdFXPeyS3X
mmfVAABs7JqAjvSME9JUe2jpdAA39PEgDsZtWhxCTlirPueXFMu/naoFeGrRqCeGA2Xvso3Vn6DN
x0dWIZodHFF9jlZUV/K6XySzckQlKmn/KV9ZvuARHAus6PaaKbAr23lJtgp7kUd+UgpGsMqrJwB/
0rdu0EiUKyZ1M6opj+PtdGzXdQQZicu6LzpADa28z4205TbRnxW1NRD2jIq34IC/4Ismm6JJ1NBv
FEFAvaaJxWnoGD/IlXDKk0b/jHTxPQPn9WRV9L1aQik1wq99Ddy0w5GLGTv68iMP3HOVwasDoL+o
m0qYmT3pfNj0vjFcpOstvbhWCCJpzKcIaK4TZSthHhjHjHEIFCKoNpjjjtBqHfr/wt1IKs8eR2SJ
F1FAthjezu+DdK67enkuMfV5M4WXbZi8bIOhqQOUjbd6aH2jnfT7mfAqUJj0Ki1l5SSKnyROHRkY
WhS2j3iWzSBVFzGgyMCZOb8JY3+79rwXrlFqnvO0Pk1p6dKzxSQuvoVluTcboOdyHsySdZfO5TWd
2uOargVvhZJvTSu8RkNrPEnKmsMRH8NNZAqzLbR6kFJ56rY4zeIzZWdrD4JKu6e/m3RIdqMmiF4r
zA8cNjjW55WvT1TUuaEXnyvt5t2aLsRAy3oLwiClFPxIZgS4DJfJYBDmBBioqhFoUFH41h69sGWH
rRA/4dTVzxNLn7/GGqn3iak8g5fFKR+v4YYZ3K3VVE93PY90geVPYwqq4CLjwJjhiuiW9KFbTGui
FR+mBxIwSpobUxH0FdZcNGTFG0NuztR513qNojEEGnQm8DN0Ts6Wfp8v9dbi3DbYMAB/0nrmRYhV
aJCiJwz+TR3sSF2cXxFoqJjhdZq9rQX8QNLD9YRwH7WjUezYsMbnFESu3TGKd9asp5XPyTyQ5zh8
Ehtd8vTJ+h1WrnJoyETaLrZ8i7XHAjJ5UleySQljV1+jaqymLZJvrK5Nm/EmVQzXJuJmUjNd0WNa
1uDot/nsBgk2abW12LePpqmsm35coWEp3XLgtEiyIUaQTclROQf5OA0vFvPDr6wCZ74Byt+/Abqu
7vJQmZkZSQPBLMWypxVcio6mVVpQrDmobJre5VEUBKnBXtYd2Kqnx1zo2kOHAOddF4aOHh9VBoFz
Ut99NXU/72YYgs9Ag7s9lIuKge+SaIHFsNkvRXVU7A4tRrTBwqtQgomwGEtEMQX0a5P9dk1y9MYi
VQcNlmWS7um9jY9DidePgzWRaG6nWuVhmSUQtFE/y+GuQRfebLCRt4XHHL+Ev84w9p5ApHRnkuR4
NMwpY+ifCYGwkK6jGrN0x+ywoZ1Qrj41abhHmiOAEPk9EwWWAc5TRerPYaalnKoWOXGzTMWnHBsL
kZDAl3liyrh6ylc988aKhXhsmvIqzZKkkXVBpIi8WtKRglENaFxjUYcmCJnRukVPuTGIYssr8kl3
6d5WqINURAS5RUic3pvGTqyNh/xmxd1AOE9PLefSfaI1iRcKZPngPvaIKEDfXIoiSeqZ8SO3WXIh
jGlixtvWylkZeAA3owIgpDP0fG+QeMS8qG/OKU7xZ4Zuo5cIKF71LAGKMuW8PgaLjP95ecmkjtcx
LJkkx1EjuKYxLQ8leOtHKMHRdkFVYSMSxWSna+FJJNZuG8bXWK7elDJ51pqbcwQDkG1p4nhfSGu1
FaldX9S1ki+EsPUOtdf41sWC7PdZKhxqyGU5oIxK39S1lV/WPk7ul26or6O5fhARI0wu7b6a5hOa
QBVrOQnReONSpl2CXlZ3EqXmXVlmuGZJ23TIdWkA8CmG9TklWg6gtRqZf6vQLRfWMKERhR+Jz3Aj
amn8VHAK9VgOlAAhr7jJokKJ7VxZY8ajkn60uipGgmCNu3ooOLrUrfSBn8pwmOhqB5GZwa4ax/K0
FI0ZMCqMvMgoP+KwJilHrAgU5bxId5XfgaARmSFobLiqkHzqDhuyCrrJbSXrp8vW9SGVYxkQcvKt
1E23F4w8h5PDWIDI8vRM19h8YHQu3sXmMFwXpjrHJM9of4Zrz2yDyZgdi5l1DzG5AVJjpBb5ungh
kFGLnPb6Qr/OcknPaV2hM6Gw5mBpmAv8H2LyXG0xtW9ufxQfda8+EbUSgTNWYlpNwM45j24teNDb
QSuwS2EuNrxRWGOPFBuGa3kt3exkjIO0viUiylyK+FQSGgMab9Cv4nibYXKwW30DrBJse3AN0I61
4RaPJ9P8g4CqBTSxpEuBtBYuSDycCNGojilmLAL2LIb8NytewBmfCQMS+k2Cz/2nwIf+jHlqSWze
wZRRxySYbpUXjyudr2e6cbTOmko9ELrLQXGtG7eakAflEW0Vhp3GIVHy/pxOwujVbVaTEakNn2Gj
ErYATdde5aw8jBDUgtzKmUjKLausZfR3g4YeXCEj0cEOjOQPS8doZx3bp4KgT3VkCrlpbTCZAStQ
YnVxEitX7qo6W45CDQl6qs3myZjcBm0C7or+oocEYg6oFcS6Jj8ObZNbDQZut1wfLVpqFm8Z5Um4
L1e6LMMizgPgAFzpuTrme33sF2dQkhQpw+3IHPX8VCAPu7bpymd6i0hkopRJXJXtSytuz5KB6JaT
bfa4rkp/XjSsUPMiwj3mlOdH1dq8gL4wn7H161/Ecd7qCfzRKNTIMJkJ8S1jKX9s6+px6gpn5hxx
Npeu2YnFaJyImhN4jxv1KKv97A3J0OzJjBR8RvKyje+iutDz57VKABzJWGHMH9BXDp+MVJz9LBNr
MvVQYLE7N/V5gJOxaVE+ErQxlcO5awzrPY5ieC1KA4JX0YcQMnaW3iuAYCjEFEM/Ms+YtlYvFQM3
eTsdiBWCZVGxdEAvsRLlS0SD59DsP1qksNJ5USMDMQRdm1q+TdBJRtB2w0iZ2XewFBiL1tgcGXg9
wLje1KpQEiPVhh9ZMd+WVjGZvyrkO5eBg7zpYO/LgQjXKckui2ijiPzuC6qQeF0eRnFB5CKNO36P
ss/otLlh3MsIS3QinTpkLGAhopUWqCrHd6BlAAAqukvIYX2cS6TdmBkq7UsDyavS5kjXE9219ARn
aXZJmGxcpWkD1MwES0eUP8zKVRVnVRapzO0FU5qwamhC9++Iyv9iDL+JRum3iwqAakXEuC7/RVXe
F+KcsDAlW/JSow3IuLIKklRmqekZinloVFpXRWngVpzaDqY5xFhUWoR5/w438c/q9ptjFkucJCri
ze6HcfYviu4kkaK5Eifd1+JZ2WRx3LuJ0qW/3IT/X8L9P/A16bgb/nUR934o37s4af9kov71Tb8k
3CiHf9Ms1Nj631zQ6Id/SbiZ9v9GfSoqLFcMZlBR/yHhVn/T8D4oUB8Jpuf24f75m4RbVbBV38C6
OK41LJWy/M9IuBX15tX4Q95sWHAbLZSwiorC1EDh/Bd5M55Eaj0pbR+1Mb3LekE9MrQTXF1LPypi
dmA9Y6gphqb+IDfJ8tAjVs6QqfpRl+v6/aZpcvumXD2iZbTTwqNKCipyG4Sm+lFV0Urozfqkwu5z
8RQOHpHSw1aIW5yuBVS6m8mDU7uCThMK6n6BG3mQFthyeZlZ/ipXqhN16nXpVt2bpOxdMcolQAnB
b1n5acWYMs2FekOattogUEnzbWFATGdy0DmsVGxDI3IYoWY3YyLMIKiK9xUzUQeNvGfc8uYtWhWg
6keEAUlyMmEYBZxPP6RFuZplcUja9KtYkw9mpop9+4IFK4XeMIsiolCzWl+Z63VsuM39gC5aEBHI
EsSZ+Pot2mEUKiQ4xEGPFbSjVatrb7IMAacUAzmjhq4RmtmPbIZApeZwZ/TCuk207CNeGK52xGVG
xojirEO6lKDHSEbEzmWLDmvo0g9DbUeK0iXxzZjrr1sxfWhqKQ8SeLfkPK1Mn/pqXfah1i++vkBt
ElU2GyWNnUhOUaTNhumTEABfTg2lA8q205A1i7/o86Vu3sSe34bl8S3nkLpRJ9PkOMy7cPtSpedv
5Hjdl0u0p+QiH63kHwMrKuypgbaE3e9TSghjMCUcaKXEKJ3kWxbr2HApCRgrxPrDUCZfAvEGnIHy
t2aeCHO8DbK7vE347GcRwmOPVLca5t4dW2HZdCE9+TkR26PIxyNbUfsyizGnvpYWY5ulPyHa1Wy5
XeOQv1kW/VwrYqBfiBVBOnwelMmDl5dd/VanlratJMQOzapIB6UskDOwmp6W260zK93Rsgissapx
OMwhwwRDjxg4CmsJWaYzCvkuj/L6Q5LE5pqswwt0fl/GbungmtsSDPNRYzG3tbm6j+mrneq5fOvC
9j5U02LDiPe+42oZM72UYnGROjbudZpjj6SCzAWb+mEM2dfCEdpRVSyPiQrhzVC6GfF0juIJewWs
wwjieoz+oa3vrYVbQY55vX2ZfeFBe8DrdAV1XNLogORbJZBZssziLQRddapE4jw4geU3LYn2BPy+
PBCxSZIivcEK3WJ+kVtt25PO5NDhum8XnrPFin+0RbqOuQkua8i57ZLyR6vB7+QxEVcqGat2rYul
nwjq4oWFkBAqgczHKqZjmsRvqw5KQYjKapsTe2TPtTHCi8LfQmmC+iEUluigw6chpUADax+tx0nj
npk1Pk8xIeWXooixntpLh3pO5nMCB8xnLI2blsJhU9P4RqvAEAMaqrZhKKURi84P0JRmchr6Bd6K
JYMJSfPSzywIw6JHDrFmDCYqtBGIoT7p1zc7OFQ/oan6Wh1DzjMGcogTsjvGRrsYLIsKhrhAx/Li
5B2DNSviDcBm21Hm8hsbCw6EKKxPvJO6q1riMU9BulYESDqjivkz1mSU7138BeDwOBfZjznnI15c
NI+yWqDyhC4AQI1LQwNAPiYgVh8F4hwYOSW9IrcvmRl9tLL4bgINQHDUJD60pHnXhEPmSTzcJLp1
LHwqcjlzQahmaiMrbTnKLvMmxLFmRXrgojU75g/DNlPK+nzrmGzNOWxeBkJbXNOsS4zWZftRVygB
xqQhn2Ycjr/fNxr97NvDhhjzFmNhtSspD1m7bEWJm2xmPdoKJnWeCgXOp648/mf5xUAyJvX3V/L+
V5rLf0VOi/ZvesWO//J/yvfPP9nEpNt3/M0m9hvkR0oFAw8WZad0w0f8qjGM3yAiiaxUBpUg5yMJ
htTfbWLKbwQA3KxKEgQIsBPs/H/UGOAaINmKt8PG7wEB/+t/YsWLvqvLr9rhFzXnj///R5YGxrI/
1xi3CAANXgJjJninqiz/pQo1YlFbwnEZ7Ua+doQPO8P+qjlsxh7Re864PS6c4ei/R/dECu0ml+Rv
n1CN87p4K6HPYFj2TxG7V1FtfMW/7QX28sLEfTd4ceGk3vSybLXd6Pa7CdCxvhM5y5h2d3rqXNK9
tsXWcE1vbQ/EhqGWcQuApsWTuGxZiWt45TbCXBxMx1G7w2AzcmEky3mMMSV39hhUR2/kU22uA1dx
xfzvWk7ux4Huxj4GILvax1dO5fpyGPZAagf7CXLkQTzJ1zwQeTkoATzgZQfdl/3a0V73goMKzhUc
8VndtjuGPB+0stxh+0T66b1i86TxG0JGN+eM0dwh9JTEhcYm3o2v8nHYDPY13HSudGbcrtlPu+vT
k2Uf97f/AcB8yIPOfaOXbxt2e2gPlQ2BIeeq9oVd2C/ew0Nkf8xOfcD95RZ3FV/Mnpqb3hptvmHv
RR+mLB8HFRYTxuEp9rAWI2rhx70l9gPvlZ0GvdPztdkxPi2bTDf0H/ZH+0rc+l3vYAg74NU6LVa6
IdhYLu8g/SZ+2sO0jybHKFnDrs3n6osBovC9ygxAJWbWk/glfN9BuyaXaFP73ZYD8blfR4i9bly4
MsxQqp4df3STSe6lfVm93DGd5BAF3AdPswtKztHf8h2oaRwTEoHqjmFsGHU34OYuCXlr6Nev9YdK
jAA9oe/6LGUb9VvzmuvgM6x1+k+dVkdm78uEj03RgjeOigQzoxpa+KxHtPnf4xE1XuYrdtr5mW09
l8xiyFJ7VHg1vHHHcYNgoH2Lgjmn3xMQoRsHlzIOXts5iH/YYVNOzqqdepHb78WAge+hfV3esMzM
8DOoxCq0ZtsYHw7umz5ypMlvRMc4kKk3js/rzap1sq6cXZ3aN5/rY3yQj8p9e5j84VFHGPNhfVSr
iGWDbEsMDhuFv4i77BQ7wplA6E0qHCc6iCzg5EbZouaR9YepmL+3NCOAu9b+dDACYAnEH0kxO5jD
1Jn2mtIFg26zEQ4/t0xn2JQWfQCvfhjeOUprh/7MOLatgmnZDYOD3IuZ8y6+pEGKm45vCq/8SOcD
ILp9uRx2XH+zEe8bB58M8WpE39jxCxj++qEEC6rQINt0P4AUj8U+9q0A4g6GCsFVdlCfuMFaiAoc
Gj47vpti3ndi10BQgbzUi64MHqi2dRigED1fuOsazU6eJUR6G+0VDo0d3oufqWdDerKRtm7V46hs
Roc4C+2TF2bZpRd7g3dZ4DfbeIL2lKi8O2rL4hCdUNE9Ch4RYjzBovK4PBMnRvew++C6wg1IwPpF
Y90wNuNLeE0v0X7+0k23+RY+Bpr4xCEiK1G8Zt5qfhkhCETR9MCAXtoux9JTN97iklwNDiZYnXPt
afsPwe6OPDbJPv3KTvoOmIT+XjrMTb6RXQku0bHma/5Bb6Pdyq+X6Gi9Y59pERhf5DvlkliPShqM
8iuOOrqFV+Uov5oHsk2xwlDG2Z9iIK1H8+yuG8M3X7BzHYvDuGGk9CFfAuXONzbSKf5RTuZl3Cju
cq/sTk2QbitPatDi3BlZUBMa+ETeMKkIpxr32pb5gpO67+/xFj+eFYj2fbytLrvUVTbPbm3H9mlx
XO1KZN+n7MgOXNov+cDfbNFRX8r3V4XFnHQzHHRe7w7O5MXvg8Okj69Im9md3XyrbVZ3OpwYeW9O
pd0+dbGjntcdL4FT0qYIqsPg9K55rgKRf0L2lM3UbqM7TJIs/o3l57i/Ttpucrgg/jwfoOHbeYW8
HE9egLUlO+qvZLdjDPzRNJu/5j+vhv/7VZz6JxSj3T73afc+GS7GDQ5glL/doTlM3iBzkyOdGn9S
edc5qJGl1kaP6el2w7iJ11QE/PVg+WPOMsNW1e+Q94TnHBY/abD+sHiDw/fAF/HRc6G5xOA0c3uK
R/UzEnEKkCXsRhfNfxWOEq/BAj9iL5Ed+9yVjuFLbuW8K++PDH9295vtjxCUgyPv9b3pPeKWghrO
wdPW3rVNFrTsm8ZROiGZXS7o0JzBa5zGUfzbf70rXBHtCm/ssVy+4ReyjVT9HYlNZ/ndgYsyX8i7
Pk0H5C06pxg7PlrN2xJuhK+RAAKU4pGdqOfQvVqORrvNzv0lOY/RVq3Z5wAlccm4EHHQdoTzCVvY
ypZD6MBGrXYM4H915v6pVhV8P/78tSj8E2rA/65O78V399d/9F+xclSBAvzrDapD8v0Z999l138n
5Z+6VLfv+1U/Wr8RVEMpiFAAPABAv/9XP1q/qQaTBItwA4Oziqz8Q4/KIF+KFpSo3hggumRgnP97
/Wj8JkK60ExI2qJO79j4Z3pUGtf1jy0qFCYo10TAGfDHf4EE/4QbGcSJDlZ78w6RJ+IM+tLt1149
4+XOQMb1gxdpuXKirc8MAKaOq8yr4SglulZRHHQEgdgVmpKDyFp1qp+tiFP7CClzQsYxThhZK1Sa
SBoSWg6LWHhgK2XMOW5JHVn7nDGqttvclIOsRpVqpvWCxx0QOPJiGnsIMULopFFR/cS4qB21Gmkf
FDm2W2FYUSlV7JaZbAR1mpOkAObQLiOz9EyS/M5Lw4nJHDmMp2J8EQQWEVOcOKlL020TTBO/L8vY
s6QS4VKTGndqM6jOP3+e+g88Ef8xRMd/q+fm32zsuh145X/53wA63v/81PBdv54aWf5NA/EDFEI3
fj0cfz91gb40gXNAi+DWlyTrRoP5+6mLZ40njK+BlsN3r/Hj/nhqDBq7BJWZDA7+WTgH3/iX1i5P
6w3RAaSOcCdOfwZX8Y+Yno5WT5sDOd6ELbqk1zCuDKoCSxxFcjokUmpqucUMF1l6Qr2gaPkXVEka
UYMEo2ugHZbQSqPtA4J4A0nL9NdQSd9QSJdBOMnNazX1iMIKyXqJinB+KtJO2UC/fdBqIpMLbSEi
nuitB8yUmj/RuURFYGTfhPam+1HN4pfJGNe7tE2d0hyjQ0FiPJbxbMaGNZaf4IwwLZfz+FSPHWyz
RhOuTAYZkGPwiABedfjujKnYEhFM4HeDvV7tb5bDp5HXkEVveWx4Sap+ogi6WNklVp/qMCyoDZHT
aUoxBmvUbfRhUr/qSCnu1Y6O0iQynXNapFkno5a0j4ie6d1gVOvVSGP9hekVXDxWw8KXI4vzYzrd
6JSRHlij3u/gMZDHoZk99nkTVRYynHIWjA1wSzLVKzWzyc/VvTYSddcaqmY7kST1YpGRjB6ykTZj
7WAIm/yRSDEPyMHNbWeubNfp42DUlH1CE6Hz1UndPSiY0/Zo61ZcVogIBlJ2DoPWhT7Gwo3eaZ9S
plEATdJ8KQ1tpsAtykOYydKGFim6IzW5mGCTnR7DPq7BML1OmfUkJ2G8mVvR3A9Fx0vIB/r3Udft
MPZxaJQ4exHrjDRe/cJCqQcJrlpQRuUDMzQyjeIamRTWZp9VrjzMDAg2GnrWZ9I/c3vStRb1cqc/
pon22oiRdhFgKJJHaygH+m+1j4uRxiItK1bZkpV6KZvPEK2pPS2FAvpwFXYykbSu0irV+1A86ajK
OA+l7RXljXyclP42HO9/aktmOprXCM+KJcycUq9g2HNdroDGlJSyVdyvszYS+qz2OR66W8I96OSt
kUWlP64IB5cl4vPo5/4JL9r0NI+8cfhIxGelWx+JRB/3olFE+7FkyFuXAyd8TZicKEdGTSauXTSy
uDEnlAe11qIflWd52pHVIXukgqpvtTLh/YsXC2ZcLR7X+LZp9cnqj1Uju+qi43KrzOZYW2ZKzmiT
FhBs0/m1lGcaHSQDnPHT00Mf0f04zLqfRb4FNEoSRUGh9AXnC1qO4dIbW/xsiIsabDGtNRMBQqp7
9YT+ckEaQ1+lNIvFlVdYddEsG7vhZhcXatKOAOSHj0UdcUen3bKXR7nxMsFqP3u1JKe0llanaSPp
EZxsG4RhIko2ZIRy16J+CCSxVTys8K+T0VMV9iU5O3kjMgRP72aI9ZyX68n64u55t1Ihs7t1Hsg+
qCpHwbJpp0uJHGVS0dXWNFhjFRR/J1YRoSn622rG6eAiNbHcBYk4j0gaMwdqmn1hRFZAx1gkJqYp
AASgRnKQB7ACZVTXAO+7cznV7X2RJOPudxtITA2ByHYc95qkFvtQVlNMl5L1gI252eOJF2zo18Dv
4CJi3wllIRgmWUBnWcvbchrUdygn8aZSKKmtmVoil1BFA+xv9qZcy/cC0SBulKsHea2OlEvJq6yb
d12VvQpEPwAXyeSTgQD5EDPBD4Qsukelvbi1rp9jHErYb1pq65tXGDKXYs/TONB0zhD0E7TntItB
NpQAeUnGsutE1ZQdCC6nhxapxoeaLcvjTE6TaBeqcV92aEKQVzOuCUPNhU2Bu5aN6NAWHB70EtYP
zxmrb1WPYrDo4iWS0o9E3qqq0LkL2mKYM28R3A29wAVdyYg7iNqZ6+aD4lEley+eDgvez23cFOCO
kboLdzIazrNiLigGaiXAUOZqoM6Ib6RUE2HT42wfGTG2UuiN9dQGbY6RGrL4s4A8yBXFAnZJuiEm
jgMY6s9NG6UXkEI2w1PBwaQw7iM6TPQltJtntZS3WIbu4RedFwyxm0qj5d0pGeLYTBgv05BEz2LI
rGqQhbcOhybNas28DEWqeK1OCs8YvpQainV56jGrydZuIk5KV82dqMn9PRQo9NXZ4OOLCwzcc30k
iHsDk6YXLtFSu2KkJ06EwsaLJmGHNvFHSdOLJmeZ2zaYhZc5ehetqHYFaZJOwMHqnYrTwDEKGiRt
a66f/djQzuh4TlOdziSMGDAaWnYgX4T+iByCfCkUADzNUv+g7niFj0eyi1DID0LZwpLMmfH38/Sd
qNFs0/iNt6MakiJG6uUrETPmoauZvwk6vki1UfdjHaEPCseGBiFr1ZyM2q5iKw+AQ6P/XrPmQKjD
kdiEZWcUTNgU6cpD5kk6Kqmb4Yu8jfUkQbc+DznNMJ2gSM7toxIsiGBpdkQSseijmeOcVAfRY1CL
8wWmww/y+vGRaJx6S7TO5BskF5yqKX+rOlnxI+LaA72bmLLE7Q+BK4TOx+Qo4/6ozPuMcB6oopqI
6j6J9gJgEL/rjQ4pnIHPLBRC7a5ZGeRF1lBfTFU37KgHkEESVXGn9RnOksLSdwM+EcKXTN1rmqEO
GAzRyJXCJYD7GW3mqSNxpk2FR3FEhqZV0+QRGMhu1xOH3DOOQsJuRQlGH2Yl3bdqLjiwLEJZnbaZ
lg2zuhUagGbYsELVnVVWFt5joX9K12G4pCPNyKRfpi8GeXTeVuK29gBpo2ORoj7T0XRHWA4NOVeg
G+hbbSBYkMSMJhD7hSGpPODYi++1ulK/sgm/m86WHeSiQuNG6Ud36NTZDcUSPx5vvmHnIHdcEb/6
mdQtbdtQZDkIDs0to7zojXAqSj0zAEy9n+VlrxOCkqmCpzeiJyroi2tCoDMx3OE9D5q0JFU13Q+I
XsBEsXhPghJ7cZofNWTzEMUVJIC1ihZx7hwlVxw4q6CBTDBSiK/8bJh36Lbq6zLqxnUI9cIDQlZ5
erR8YuoLwpomK6JucV4uS79PGIySneMrdeoYafR6y/1zGaoexaQ8ASQEMSUs+14D/1pxI/uD1j5L
2Xok/Q3IegGMQWw7e5nazdr2MIX7dwu3KOOqUcDBhe2qApMjIhoQ1CBf1tLB8Og0lvUZS9bNvcdN
zDPiJVB+HKEdoHeYkQtQ9qMR3nrslTRCY/hgJluZo6wtfUlruVsW7c4MW0+feSfnTmJwmaqHdMge
M0vKvRiNFTJSKq6o2ptLXvtJebYW8lKqVUOFtmCgqwqiw0gms3tUaE4ZjV/4oiZHIW5iIwol7RLc
bAtQ7cig/ibzrQgEOfysRuuJ+cciD8eCshsVhkTIpVjctSFRPO24VwAjjT3vcZj3DFVRINixwd6I
5JDJCIiWmtj7zaImvhpJD5mAqizVaoch63JGl/UVT/N+jqFyZEuhu5MRP/Wq4mbigNq1ugeu+zW2
0U+Y4ZQXCUGHZWvXY+u3CdXKki10u7XkCr5uQFhZFKgl9NpTRgpfJOeHBbePI4nFDgSbh1RSRUU5
JG5Hctou54Mnh1Az7y0+a04D8NB0EgCi8TlWasGuJal5Ik7TG8EtY99ls5STjYG6hd05f4SiWWCV
a55AMezSmVY+6+miFf11RggIijbAIFbtpCadz8IaTc/ybdkUxo1Vfwi98oCDEmoelO6DwJNsUujU
nNyXedi2bfMAtEF2pd5kiIRIfCaX5lRqJXA2qdS2QLfUdMNdZ73UDU7KrhDknxyn4Fs+h3hj0cEt
xY5qnw+16t0m6ipb0VE6zvUp4zbkbAF2RMuBBpQxaTis/kb7PSrW6kVwOjcVzW1dVlVPaYyVDNN0
pHgrhdPUJjVgbQn7ZbTLBbq6Y0/7U+/GM5wA87E3dfqVxSyejFYLKYpWmtSCjqODH+vg5QEvVgzd
s5R2Eyip8VxIg+TFK16HsW+EvaC10E1WC583I/BH5tvoe3XGBzK6Srev73BocNkWC53paBI+81Qm
Kg2GT9q/jz29VvD6Ex/hCobiAOQF90K/0VX5VIXJrkYga2LeT3admfjLmL4ubV+dUyARNmEGu6y8
rUzLmEHKYZIymadEssR9p45w39tGgh6i3ujMk3STInk66tnFGN4ycdQ9dV6PnRWy4YkIncc077cd
EWEB+PQLW4CMyCPc9xPcyrxq5mekMZwrmumblB1ccnrEaLsPd+NEY6cgHtiesKNR8rezX8XKMU6A
dDV56nGK1Hmca5XnJHnJR7jqa9GBetDb8DySYfDSLR3CVJZTlEsqUy6h/8iZ/G8IuOB15YrhWXrk
dXP1oObFUykyD8wt/WeUrHsA8Xfshk6ZJGRFEChpYi5nSKGLj4jDyQQtQP4t+bLg1yrYdGFk0Jvl
OmsLNQWIimsxQRkxyhx2d1azjC2Ck6UwGzKzT1xi1eRPjSM/ucMOoaE5BkTNF8twV+LucwSJJSwy
6+j/UncmS3IjWZb9lZbaIwWzKha1MRhs8HkmnRuIc4JingEFPqd+pX+sDzKyukmPKLKid7ULyRQn
zAyA6tP37j03Srym/GD5QYS+zbrovQ1ENzbswht/LBMvNqHgYQGCIa8BTBTBlbJhsIyBo8lWbZhS
riyquB0fJogA0ep514UUEQtYvO8NlD1L4aXREItXIv4s9hq/wOIMtmRKYQPa4wuF0e1YmvEd9vx7
20svvcp9tTNi/oqK6qf07L0EvkBVkllHZTFzzZlWFm5FXS7tOGo70izzrn6pA6zpxPOaUPiA5FHw
FkdKzuabxPFw0SMh4UccFw50Be5Szxu/jpkleYp1oxEEBYU8L5WRfawlGEJP9ONxcy8nBH4glKBn
KN6qcrWPnQ/rnNNQXlzYWRl/NNbJ+bAuuAI9xMWXaUZaeKLABGXJiF/PSdbjosrg3GHpfbZH3rG4
7B0yRYirxg1HGOjdMsG4VNmShjoovQ+lUczuYQzSjwoMz9W4skrvACAD6hHmstz4rbNQbVfVs9+6
n0bdl+ckq8uLFj1QmDfS3k8LpXFlTF0oE5vxlBIEgqYujuNxwFAw1OLeJnNwZ+a1eWbVS/FD+Bnz
OdO4CcgVYFg8gHvzYreH6mHjQJGm8Ya5b7gfwbCHgzt438m7Gy/ydbGugyzQTy0a+5OZkKNtgwyo
di0vKS6rrP2QTto8DSYeYl7G6ZYXynYJ8cWTlKySDGgoCTHov9hwdk3d15HfVO0DDtfs09j7Jicv
hEyesolkUr3xUOOuvpQcBUK750zfNZUXOSWBDGBz5CExY/MoMRrvhxontrBEFu8aDHr3AaEOx7nz
8zBA+n2J6UeHvdP7nzGYiEtr7IMLfsU02/gr4HygrZ+8FRflbnIwewLhYxtHr1ziMYcnj2FDNnD8
kPWgB3TwYo2zvMxzLc2wnOaeqkYAmldaENdGjtWtVIj1JyEhRGCNnC4xI/mvOMzN6y4ZCCebvGIv
2ry9yJPAQGVn9We4c4QUp3l8kK6dPftu8rbRDe61WN48g+5f7Qo06Mjfz16cOPsigH84K5YrTHnu
dgtdENB4QEzANMm4b53yuqRC2acgHgW8wZq0v2lYQ5u0hpIkVOBNfFj1RMgJEB6kaI0era/eKMgN
dWfI+MJD3Gi08oQMEs5WNZpnlCvOa8VQLKtQcJkV2W4G/iVS+czOuKsg9gWhq0t1YZh9euoMN/hS
mzUetbEzPjfjkh6G2h6PfqcaFQ1oxJ9zXFGPVo8ZLjMClivB1L6qEod4bTpJE+2ZEOJDcmdgQQ7Z
7o29RfzCqRV6Ahc0t/cumdYfWF6KD8HkpU+JiomcMbU61nbvPMCNZREoLIPOJVyb8wov6KVq/Rvb
TQw+gq5mCBxzPD/mhUtJJyGlMycvbMgoHglGN5ZunA8OQKFrLduSqS6qQvpxcWYyc2ytW+24GyE5
WfKrzcIqwsw1sqMglfQuMXX94NKyoSfgFePrXLtEkKYEn36c2beSHdb6BLlh5uWhB3PeosfkJMBz
/GQgXgFg8t+fHPxPY3Kjx/zVtOzcF//7PyokYz/1/Le/+aPnb1jOP1w6VKYJMZ4qzDEZVv0htTJs
RNs0/d3AEgin0P+jz/pX1x9at4UZy4HhzV8JjJb/t+vvO/+wA9/+T6G35/8tPffPBHfPhRIOpxoG
G4c1IpU8ZnI/tvw5qKOjHnF4iVrddnWdREvW6mMrOYwFqJ1DnPW/Mzv8nECwXRMjhWf76MVIaDOt
7TP9kAawNV8w1jd91AFreJtmTXjpbN1XUk5302x6fzx1P8nLfpST/TwN/ONyLrRx4SCLt7kNP19u
MAdSOx2S4CsRuEd4vQ1lzwrhM2v8P0Zjf+9SgQmrT3I1Id7p1uKxaHAv5wAGLMPUOxEob0cNAG3S
pJsf/fCg/Us29+P32tIc/58Q/1/fK2CgKkm5sxjn/Py9elAzFpCdPqqdDrmO041HbOrOJ8g15SNu
an9Pdwwine2P3bULEP431/+r20jfjEmr76MmdN49OpNpxhjh8aUkviwvQUqvLOJddwXNLNvPLdvr
r7/vX16P+RmCwADE+vvvG8RzY9ulA1k3jtsHubbtta8dGuvozC8DaE3/P5fbxmo2mV7g6n/+edty
DGYvcbuoEYbYB0bR7ocGhWzPowbHThanv389IOrmRu8XvPnb1//hreiXJq1SFPLRArGdVqFv3Zlz
EVyXNjzq2QZ+8OvrvX8tXHSa3mYy2VYghxnUz9crPIkzjBznqCJJGaWTyg69jXQcDnX6+utLvQs/
wXXy7lrb4PGH7xbY8GWxUncRsb/9Ofch3yY4ylFbp5hQk2S8SRKb3bTW9zI2xptm1qSNNzHT8l9/
kr/60jywpkP4pYOA4d1aMGfLVDBZ4EcGTb1fhIEZN1Dp5TS28+dfX2p7Pn58PfnOpGOY5CnYjscy
++47S89qEo9JTeQpMvOQNnfYzSz9OECOwqoxzF8gWnhlhEk4Pvz60u9XBiS8HluOdBkqB4EfvFuG
GisPWjzqZVS+pJFxgwty/GigEdqvj7++0J++IysdmxvfxSOqBNHHz/fV6YyuS6gII+E2oPmoLG4b
i07jTggD2WxAW5a6zons2Uzn39zKv7g2DxZuJBt0MFLhd8vfRB57CoCGdnYxES6sfPO0eqMmND6B
R59YX2fiec/JCg/911/6T78uA3oX3bTHc4TXSWzP2A8P88hZ0GphGkB5qjqEl6S5CuZuF0u7AL6Q
PUVubUzHdgLr5iRx+5t14s8vEwkM5qYHYD9jBxXb5/vh+m1AUzDDXRr1q7ce7MRZ4eBB70Wa7FuR
XfgW/QDgBDt/AP0c9xXcAaaTO2sLAvj1T/Hne+AKHwkCmxCibyne3QN8PamphraJNv5L2Mvsa+rW
UBx9BeGhm2o6o1WAD8vsfvOE//WFJQGiZM+YUOF+/g2adEwsv26ayM+s8hAAeotyGLzH1XSqmyQb
3We9TA9SmelvvvGfFhDLBdfoO9gjHR8H3Lu3Gg6pZaWLrCORScKpNN11U2LCGNLO/E1k1F98R4p9
3l9U92x4m9z+x/s8+waB991SRzC+k6tZBd6h9+3p3JQgQTSH0YdZ9vIRXGX6myf8z1em9pRUhiTC
YAPw3j1hzgwasTfnkoMuKSWbw+c1MfOXZnGdk1MbCcIJnnIVV8H9r5+n91u8i8lI0vzxPAyoW5Ts
u69st0bBv59EXrsdZHC0RyYgWprezr3FQfX868tZf3E9FyEbdxShmk+S6M/XS2vDDtrt9O5kFiRz
3K97YasBlGA6m5u9pbuKDQFio5kydZWsQXpNehpJNaPsohZ+AGSvxT03c9M/GZjrTqkdzL+5Gdtn
+Gkf4R13cQh5vGab9/PdYp4vaaeymAYPwzAVGhM+HxfXI2PGIjsZWk0hi9Fw/M0vg8/i/XVtO4BD
8c+CixIzePcQgGjEHQ5Ubg9/tgKA6E3d+slyaI5/d+GztDciqCt9VeqUoWZCy8+B2Jet/nHylIPO
dcXsftSz1rC90pqmym5N0AbuzTG2009jzIjqBpepaz3GAPA5tXdgl0KnrT0k27pS/QmNS+V9muyl
3jo9+ZrvaXt1xrDLajMxo1IU8XohiZYsTqNjoWpebOBjBzydRXnjzI58Y2Zb+h/ioVfJdeNOHX3G
GsISHesUIW1mDMNnU/uLfWGoZGIa0KPCaAxs+WDjXTTRJik4D4mjRzgR2uE5KJnNulBkCtfekSke
37UQFxN8JlSGgHitxXwa5ex+y5tan2jpLx+XRFec6peu8sIRmuEzpyPgjaKkyc3ca2ZGHYPQu1sh
NYxnQ7UBXqui9CeW98a4alkFkoMB4+ktAP5CxJ/XzVgwqSnOLehaPFUrFLXjKtTykR6ued+10KJ2
3erFn5Z5bqcLRAm63E26Ezdabga9mYMQww0Ze2TVM1rrWMcUSkWFaRD/IGFtAXooBiCRTu0c6N1C
ZkGPee6t6srOimgDDS9y7Ho7BIm1OKExdAkzYLx7b1pW081YC38+zKh1pttp0i09h7HBR5mi/TJC
yH4A4Dk0GOdiSL0ra20ZKvHvtXDVM4F8SdXfHc/ExmZ3MvDQFhhAd/jeKYAjVBnJKZapfRZxt1ZX
yO3ghhKO0bQXKjFRt5d5YBw7zxuSg7WSIbur7BTBJpZWEoO7OPFvRAGTPvS7oU33DVlahEnJqZv2
agbPGbZKSSiQDOPyC5iu6HqUsfR4KC0njjIquuTolMiu9taCHCTC0DxfajcZFWqhLBkYRJfVFI6E
d6Q0e4lgPgMF9tODvTTxtyAw5hu/N4HPZwGKmkg6RhKEOQCkJ6fpFhIAG+Iy6Qhts3zs1XG5j+EK
fihy8p4isn0sYLesZij/USo8OVUCgqbrCMEIlz4eDs6aDvWDTbgF3N3BTrJ7c3YI/vByXV6aDJ1L
FNnZIG8x+srp7HCAvJnn2EkuW5KNH7UPlgsgfFALNDNmLB+boequmlW3ThTQ2OUK3bzI/ZBNoxVa
5QLPjLGmw8xuwXpiMvOomaq68Z1bdH15onBg5l00jLBDs+1bquCyIY2iYt8reasyyBtxYWbPFhOW
Fza0DEEhWOt45wRxcAdTZ4OJDv4WGVUU+DyIuB1NEEVL/RmlGZsU5SmkLTHDSTpUJliSbSaTmZgF
irKN6HAUtOjwXEItN0FnmTQNowKWIW4agMfB3dIQRHDHqSdow6ZPneZ6FkI/otix8ougNEcs3Zbq
InvJqy/wqpG9D3qE/e2RD3CuUm2toaZky8IgtQT/c26DLJsA4aHL9drRCGMoUfW+CkrSNkp4qzPq
iXmiM8ti/jUbbJiXtKbta6NwCa5O14BBxEK7hvmPNG+HjnDbDNSpYk6FzyX21J7VhJOTQqczAHuq
vCBElGJ1HxIjZeA3NH01EdTRMLOU8NrV7dhYaRpZW9fzIi/nZqAZO1cQimoRAA+vJhziiV0gWvCW
xjL3RRl4NyMp7svzRu6aqEHoVmPKEsJ/cD2mqXu3MMG6MbqW30pzihF2+pyPo9Rv6Vb7nQajlvVT
GQ5Osz4OuUFIlV/BQl/z3oBxPovRPjBMMeUul8Kqdn0VkBbeCICCZzvLsluoN1WBEYvc4tvRdMcX
YXbCPCXmON8HQaKeYrn4H8uq5HiFrg5HDUei+JRbhY1jaoqhRilcu8Gupx5EGsrAqY3QKjDFWjQh
pXt47haJMZC0VvadeS7x5KXVc57E3hKlMXYYv8uAm9Yt7nrCcgdBM6CV5aOuQfQg+fOtR0Gr+Esf
0CYOqQtpmvnd0nzLF8rIc+339XLOec+JMEb+mR/XcZh6qLS5PMy1EuzpfcpkIZdp8g3AVstEHwx1
ckQWI54Dnaphb0MxcFgYF4DgghQdYg08JCG7pljgnQ/VBfgWxGQw14bHRoOG3YGGmi/Xnrb0boGh
27MM6G0qFNsMoqpaGB+7fl2/V6WjM1JAUOqDKopl2PcjA520Ug0jx6XTqNaauUwPPFIsS4m9Ztdr
0OE7I4TD+GYpb7gvm3JpzssUNyhkN4FhZjVMnNwss+qdMkwbwq3jEsmR93GxJ6xLIn3KYl6MuYfF
GtIHYScaq3qZaLJbpKPKeVOIKt+pMDSWE36sJKXo4P1Y7M+zKvorU/XBZ095OXNbXQUSn3HRHpYG
IvdekyzR7PIgXT8DEYV+XTcm0pUE7Fy9Z+jp35K5tCC9q/3Ji+A+SFRw/hboC18YXl6p+gvCML4m
LmVF5Iha3MDc6J8GbNdvY0IwVO+RcrZf6aQnIdVJ9dkDF1FSlrnJNbtgj9BhWsTn2m17G1+e1WDD
Ge00gXtUEDG05CXMTL0y/L6CzwBjO1u6/tq10vUpIanrlaw7Ezvo2svucRHEHh4bJEeMRhMr+WqM
ifSPxigt9Vx2a35br3Uxb6SblTGIBx0MfkSRfwFsupw7ZjB+FPuxUyITTYKnhceaKWeGE2M39Fvn
Zc3zbt/5U/4lJmycaby1YWV6okZnNDl6q3MdSh/oJS2yHUq4S0biY3Fm/NUXh5kggQtzsPTr3Cwk
KMtcWhAxNcVCwQ0vsYxXlRGBm02eEy2QvLosLkDOY+tbPJiInkiiAgNMZy240/QO1GkV22gS4RLA
AKa5psAdJ5ZiT8UkL2rkUOQZoUi8b9yCu9VLq+MZstbOusYR0vcHkgTRVKydEyQRYZvQYt3CqhJo
g4YSeyhlTnNpQAtMWWQJoa69HI9gqcE17Aq/q9xTa1susWW80CYIumlRB3sDyMPIK4KXuW52QSw/
U026sIQtL63ZquhROYOBbGk1Vejp5gOc+xTFLDF9O3IQUZgNjUD7MQ2ufjbMEV7dlMonRNpweYMW
SB+BFFJ+nSlE6Qb5yn5ilJo8LXPV1xT4Rflhbeq5+Qor3joG7rA6h6DXuryuYj9D0xvMTMxXBkZo
2eqkHa76VWVX49B7MHG9jsygWE7NoRFVwypmoCU+r3LOBAlSS4lmpUQtWkPxgJk9ORpPKgEc6HJX
JKKhLxo6C8bMtDXMdUpAjooHo4Sph8ztIEn2gjSMQmQ8NXOriWHoi1ydYGXN6Gla1y3PxRY2CTAa
xRCYiGl+LRKPUSxcxE5eUvIOKZa/ANeuhxB+hbsvkVwtpeD1jyfgICmOhEvc4ibu2aQrqWwkFL16
HByByqhZSC7SyjkZs1Ozrc99Tg6BZeGtdEbrSzMkZHgsSexDxoQKsZ/Hag3CSbklOnDmLk8kkaUk
BK6GYYTFsKWAES2zKaDdBHA349TyILx2vjHawLZ2upM8sCJocfh47srHU7YK+AfNtWf1QcigsArl
coo0+VdIb5ke3mftwJpoQ1Y+2T0b46nRyDB3HD25JsE98uuQugKqlbvoL4ZyR0ynXcvKJ9x5SPeq
WVCR4ByoqTjhe6enIanhjbeTAc3PJTl92M8l8/VdJzJngwhmb1NOM+iIWiTd0jWDCtRdHHQRAI3U
wXjoFB8yGivVfsg73lDAUyKnVTXbZ4bTUGNyEBsx5aQFv4TOxOjuhq5EmubKtg0ORi+RQNhZrkqq
OE1wkrVUXXaWqyWOJtleyMvc3IOKJleZhXQG0wZRcG9QhcwzVba3sSqYaTQYV0EKekDg6vzDxN6F
yrBDPU1cCIpWw2oKyMKA88Aw5tSZwLRNgp1tSj1CLKhemZXn7Z0qR/GUaLOHhqM7jLZzzEHPNzWB
Mi7Y1Wjk1e4Yg6QjbM4ceeXe8HQVOUFXnCqjtydQrSPKEJoiyC9FMwIEaQx/IhnK9bih/Kw8mAxU
6WvqtfGjJrGnr9lM+/ECkllvXiLN7Z2vCDmWE+kO9RiRtVp9lm1B2tQY6/ILqTBID2fo1+wVlXCa
fT4z9yMuh51u39YWusHeFSDJ8J7B+QuGwY6A6ifGEQ2XVYa60qQ82SPQyQahESROv1hPkyiNL/ym
OBM8UWVErQJl564UU3Cx1BploeuMbOAr1hC4U7xllmHrDMVaMJ07uwywx7bJetl6Egbg2DrGfDIm
sc5RkTE6zqdm4Ow6exD2vZH7gTwAnBv6Y9jodZe7PauvOT8TYlNuf46Fn480jXcWhccL0hsMHBNz
InNXW3Z8PxJMgr2evN8mStfWWdEprpS+Ssfl1UjzwAm36O3nHC4hj0nisvzR4MXWP9ipvbOLgtOZ
5rXtTtAACTFc54GSTjWVA/7UxDqzs+Rka8pzEqiQ+BLUwpEOQl5BoGHYwXx79MqWkkESf/VcYObb
Ty05VNG49NN6dOPe5T9bo7/oUy8IzjJlgUSJaoKg8ADIHIZGERGWaPSDph5sL4LAJ/Gyk4aHPIKD
EVgEZxZt6Kp8PSEs6LHEAi+SexVU1md/1Go+tMoWj5Ic2CvINEt5b5ZKxqFSGeo+US9QkbBeDgSE
ipRdz6EtktwyjPKf3HFdQD50iXPt9iOE0iWxB5gLiSwFGmAaF5cGTPh65ypI+eim4dZG9TJ0iLim
obkhGnFczk1jz8mBKRs/Xdr7FY98ZUvyrlolxiOLPnbHqtK1eywB0Qa7ArtXxC8ax4/Sy/LtgLrF
NI9Z6fYHD+tHdzv6Rp9+K9Is8aBKjKzV0DmgonOkQGgajeUCYYGxaB4gByZOcNe1WYYxZR0IbRky
12yjwra8FXAi5TV9t0Y++V09rk/tFFvo8uW4vEgzn+2DZ8XzOa4hze8MrFI+wutUf1ptfMDaUqxI
fpKxJ8GgHb9BtVmvYLuvLCOul85X6eorXNjKrhBE5DXs3ZSyQ1/VNqBDkB5iHCLT6pl615JleN9D
RjXOKJwwkDj51N7Hpu5HdDBlgjPEYAffeQ7YyJvBECo4SDYyhKUZ8OFTNSbMQ1scMO0BBK8AFlAH
It0jsl3MMMaSQWmGF+YwjYB1gPLo8rtLiiQWHtw1B1QY3BJsUwk7/tT6e58jltpZCY3p0EGTCvg+
cfpXQTuMxILcYiPk1SQQ2QGNZF8s8dp+At5LhaZdZfjPei3HjeltE0kwrokE62Dqe0GEqXrUyu2W
0EMBJraoHpSWUERpOQe+tr8gLHbjHUsxxnyaBSWaN6tIHDBMZOBcDUhUMNjXbOYbPJTMEXarktMv
UcWcKIYmeTapwIzQraZO7StSC3ldUAwygVtnqY6m56seT6AEPZa0xqa7Lk2j269LjPEgJxmx52jR
2clpzsEYRRal5zl3+NM9yjdUy41J2AEryJzuK9cjUM1qKlAFrrRL6GVjunLaI9vhTdv9eKMoanlR
AUJWVM0Tmh+6G+SPKAid685a1uTFKlPO6rGl9VVXJDlQXWLHrlbXGPLNYxF/T1l5PxO1K587NF0Y
gds45Ru4ExMX5H/dI5f0FjTrbf1CClWnEeeq+Ktauno9NcFi2CfFSZIdpfeQMIEDEbdUiOty8qe0
1Hd9t+LFYDDZNHv48hLjFS0Q1h7iRATr8tDfZH2i5rAc6+6zsFKRhiRydd+MpRCfTULUb921hz+W
aimp5okXABIA/bu5rGncqMhRoHezhAHzafDtNT23bWO+dGw5H9ypRGy5DHP+3IvU/NoKS9s3qJBp
kaGTHpy96fKH57WYyU1s2sQ/YF3KTq6X2Mys6ZUNO2d1vzAvPDZsN8QvJoiJwiyDOTX2DmfYuqOw
32nDWu/8OXPPS7bkX50W3TI7g2F9ZvkY2wdqaOWf+nhBe+kLCog9fYac553jmIos06Ma2XDLdBaZ
P31NeiPWIafmvArpkJmR1zt0bHqxcqPd1ce9w9GQA3OAfe0ols4lqGNFf7hzzYkMjWCmiGpomPR7
NvIVvWvfG+5pMZUZNWOKl8B0Ck070emWg5duoTL0Hqc+akpbcHTFIg5VPxXDx9LBORQSsl2RL2hN
5ucxcNkhaGEyDfOQoTxmvpvLS+yRM7mU7oAD0sqKmSc24CB56XtYOZN2rJhEDEnMwT4RqOc7Z3tn
FxT5F2xMZX7gWZCnum4KlPmVk9+CXNbUMfUADiZLejs+2tKoHHwWwQjBi0CFghAnoT6x1GFN4HlI
bsC7Jd8E+dIWRW+fYbMyqoxb1opxPjYMnDCCEeqpQ6JQsMwa7WLUDO/BKdPdIsQqYpxeR9jd8VKM
RtmeLLIWWuaQpMFF7UQa8i7vRrA6iU9qIu07gTm4nWq8bJm7Hvx4mh8qUU4LypzVR+ieSKsKhdL6
bA1lR8+h9cvylPf08bhCzzoE+7p5SUyGX6jcWfQfadh0RHGuLmrVijame8CO6fUYvwZFpzqo8/qQ
WwrkIZ0QTu6sFGAyHLeuxS7D1Y+APIZVuWsrTL1MBCag9jx0w625GQAs5OgcDVOrPQTohYmQjDEX
7xeUoXRu5Yq0PzUSrIM0eMsb1YxklE3KW1/o5TA9k2ZNbMQa09dAeDt/7N2WToMN3n0MxsnDiepP
Khw4h2DbcowMfEnRL9xtusZgoAFg0ZFMGudrxoJFU0m4yzEm7RcVtCdJFcm79plfh0BShzy7y4ZR
VbDDIz1cipoSaNfbaLBZEDjJAErXY9iUBRkUMChx9HLiQwJZNAGvI+HaXcy8xRb1icrCpLRYW8T7
2mrovFeUz5xoZCZ1qJIVOYEFGRubsiwxYQx5utwaaRwHh6WwyEZjoZ/qK7NmUT/K1Q+CkwYETFWT
DDIHzpd2w8G2mvaVfm7OCQgOOkSXqWpPi+BxCWfGY9PRaO3iacjQMp88D7iwQvuDZZTj32tON9cN
ifjq732n8+pLUuWTa377AYUs+pHbeAucx18Jxz9scoV7miyBiv5zH7tX6RInWDO9lNOX7ZLsEdHl
UgCA8NqTXsHQPQA7VsbuoTBrR+FQSlDOJ6XiFFLI+U2lm02IqESBZXh2phfAvYSorStGX03+FYTA
QXYfjaTmuA26XsRRwtxzcwp5Vb9XvccJy4IcT5O37vNP3dJZHIemvqquh2zlKURZbn+xJ2CCTLQq
+cXPW/vJXaFNEMwCSX4X2xrLM2Jg7CyLcr4JcJhTuFRj+8HvHHn0W0krMYgNg/mGwBjOBunH6SFV
jmNGjLCdTYs8f0TcMH3W80yfJE7jem/0c1scy3Yl24OtjtUZCJsizpLHknjjAFtYVFeEvUaDwYTr
WBtlepH7IvfCIFnR6ZY9TiZQ22nGOjr6/Z3ipAwmJ+2Texrc64MXEPAVNYQR4tGAE2JfU/1xYilo
yMWXrlNP8UPKfKLf1Pjm/L01iOECsETUl3hm3EJufbEwijzWLe/rpbHoTN3bpSidm1HrabmVWdYE
DzVEf3Hl5n46fPLygEyK3MroLjOl7O8sLy+dHYPHhiSLX49N/zRPZkKLFAJgg5CuK96rKUmDWXwO
jXrvxOl81oPj35raxutQksViQwr/43p/C07z3+Ns/E+T3TKU/+Gn378Nb//rW0Xk3LJRdv7936K+
eavU24+i23/+xR+iW/cfDPVRd0mJ3dCCVYzA4V+aW0v+wxImqtMNcoGGZlPX/CdpA77hZjpBsvUH
g4P/q6eRpP7932zxD990TZ9X1AeOjZzr7/BpNobijyN9X0ghHRnYqFId/KTQbn5SdmCgU4b2CXFd
Tc4sUWlizj+pgE7Ul7h0vempkXzMUJlBieHLMM3PzEM4bXUiRW45d+OahRY8CzLbSf/Nz/FI7XdJ
HEpsw+0ms2/P0afVd/VqSZ+yNnOM32hTNiDJz1+Bvg8POD8xqEiUX+90MDhtyLO06PjbVpz7R9Up
GvZGVTFAn6Z8tKOBLlxxxGBbduQdSfQSiAl4lTNDzy8u55/yuDKYnvZW7NGaMnCSFXc/PBJ3f2gk
fhTI/tWHlJi4vA2azfnxvVLLcZbREzFqeb/psukYO4ZfX5ZTwuei7Lkf1Jx+C/JhIswgX/mRdbmO
RJgHMcO+loo2UkTMkcssOvZ1vXhr8Jv14p+a1R/EHYh6kE6hvfakZbsbfOXnJ6EvVtWQPYttcyyC
6UG7jHjYtpmkH8nYAK/swkLpD37qMHETdbf450RzQL0JKsqkYtfCO4b2pvOVFbOttj/GD9Af4laT
NFqCYcXsjzPNl39AVf9LpbPzTgjFJ8etgIobTTt9MaamP3/yJvPWIlDMBWxakO7JyYmz+kRoQTNF
oA+c4K1sud/7mYZmfp0wEaUYrG2V3SQskerSE07inYDNxHnYkYFVHGJ8KmgTvJ4erNexIcNtIa+M
rFIFm3dY7BfPi6kS6dqxbss+yzEIG+2kAYNDm27F1MqjIWuYn3S2jO84CLMHx3RmDCjtQF2rV2m8
NYpUpfu5V/5ToCHY0Ltnavmbt8N+tw/w42ybgESHKQL+y3v3gnOAs0rRYpElpVSrGyOVgQppdTO0
SOHrI+nyakYI/Ta238gZmKjZ3omZJVSM/3YbAcvUbnviUivWK3DYntucBDttdmn6i3QPJRQt8mm5
MxxZ8pG2Lt0s/tTWsgZIJyozmPeyAyTz1oBsXs9mLbKPXoGj6+nXb9nPi5mA1wUJFrHY9jCYLEvv
HmE1W8vi5nG2K2kLR4OdMSlINUMis2zIBe28MCGbZtlMXHYEhQPHzq8/gMU6/H41AlOPaJoBCJqx
Tcz17mFcMPvkxfR9RKs63Svh8kr3wTyYez0E/czgdLXUzl+WNbIMZ72KU5pNcrbdb0iMi+SVZ290
MAWVZK/Xcl3yD4kgCmlPAQ27IicIkRhVxxnfOM1xIMAuiq+rc5baD71GMISaCm/0D0zx7O6RfJuA
E1fh1HcU5JZz1GWKnGfUrtcf1ykmxkqvLRII229NGgBIlMoQ/boAsuGXDEvLFS9kSoV8ZzBdkKGy
jcXam21GI0+ZGSOaNSNSe9/GjfGsfJprzFfSuDsO0qu+O5igKDR8PI1YXNP2Vdq5b10OegmOxKtp
GEYzUgT8WkVdhESPNtgr6ZOMdAO3F66pmdtG/CNXcZe4dlRU8/Iwmxzqdo5ullfDRn2118x8jMeV
7ml+gHIAH2GhkFyiIs/Sp9TyG1wBRTpj2sLgv6slHPc9qPJK7ftBt/oTfw2faGz0ND8pxrHGfcD8
aDyQPIc6isQj8yErUaRcT2lSLge6vWRQTWvAptkCdX8litgeGbv2bDtqmbqvWKNi8agqesFASulL
nuRoEjWczXp+9SpisQ5w9Zns4L5U6x2CsZZTNPXljD/awneJMQv0tTtY6sKbJ0BVYyXETWI6rfMg
1nZK9zG5q/DSM7t5rcdWBWcmDfb9jP6kDuERQXEa1hU98jQpAr0hrLvokJE/3QzKwXQSzz1BNpLk
dI6G3gScAcpCjXfbLMFQ2i3vcGkW8iMHXTvYTxuIA/f7qD6oihhSLKgN0jMvZix4NpJez7spq8r2
dU7L7HvdcPDY1RUm/K8kt+k7RB8UCSNKZEKD7cp9s1oSJy7gLs/xIe6H8v8wdybLjSNZlP0itGF2
YEsSHESJmscNTApFYIZjcIx/09/SP9YHkWVtIUW2ZGW96U1ZVZalQIKA+/P37j3XWyt6/lPA1D/F
vc07FQe6dKL4voKh/mbKFCilNHX4AexS+swMH5rW2gnDzrxk4sofY5Xjj9mJbCfAEVMJd7emQKFF
WPPFuLv97IZHOdatvq5JAyBBigxjsmtq3djUAgXMbW4rzz54dIMgSxkeAwpGW/zRbjIQQTHeHa9G
U884j/zzKiqa2TCT07TnT1Scp8aXUYYO1ZM2zWkKOxelDcN2Gm/Fu51ZOXhJ5XcjaAMtS6RMseMy
sHsYY+kSEZuQuWAA4B+rZ6/NlHmZ40kMt/88rizAofPUGR0/eqFlLA3/PHTNgL9261WMQDcmQPfy
PGaYw9vh5uTupa33KuyodzY21kUe+j5yntCxSfdQ2gOO9mgSBLc5aXvNPbHAesST/YxULjtndVaX
rjFoTGLT2H4btcHGVxvK95SA0z168PQYE2wY9K3pHLoWzY5bVor+imf2+6gof0XdSOu0NDGBu1qR
IXRjeLW2ydeJt6lsMCL2oYIHM+sO0Ow01B/H3uhWTp6ZKNvS6ZnOuzhJoZf3fo+ZB/JgJF+GXPeP
+ZQw2J+IbQPJSYG37kqkaTjG8gc9rGjsOwPEom6aiBKMqvTKgjwBujT1rH2ELoeJ70Ssez46t148
Nga/FJFca9pvSl175tBRePEXXNragr0aNL+YuESXGCSYa9xoTBMA7pGOktEGR8VkTF3Xm8oQ000m
Gy3emHhar1yjIA/Eq/gNLK2760Y0XW3YOmeTGKFANB4e6UpREkROk9zQAMlG7qE3XRIOUp9HA3o+
zA4Ty7G6z4RKT5M5/dLToXn0DCkd/OYhNAngeaV26AsZPo7kJnVzAw6i7uCFTwNtNnJ8nkd/yOHK
JuEh80HfVHkndxVn/gWmYYGZJkDhDPuNDUMoVgOzDM9ArOKT6Ydljjc3NQAIBOQL56xmefyrkxOm
rlzSW8cWgxguJeNjBxwIUzdH/Phy8DEGBENdN1snagvmNsz76nXMnsA4sy7S89mH+bb24rb74cUM
a1azSCoNCUIfvsolhMIoSvOlw1ZGIAApaG8J4VV6EIb6dFsPtbtDmVTT83BMnyiSCXMBPfSUjIDI
dU8zvZyD3tLyYSXpzosho2pp7ejMZGi8z2nwvfRTCaamMxmp15S21ipCGfjG1sjcMqsXHYBM1R4p
bbOJZuKxiL0lrwkJpuWAJSP/Sa56BuzU4yrr3zU52j/duP8V6nNzAUgN+DUnu3u6CuEzsyLxonnM
hjZ2SxBNOUBAwfAerhskjVDDBZOShOeCS5FreqRpkPpAm/v6xranEJC7Nyabxh+qn5Ou2l9e2tZX
rPA1DSLevZNjueqHYShx28UQtprBWBB54SzOO1BpIMEZOK6t0PSuKxMjf9FM9XWquckNC2YRtEk0
P0LsdI7Kiw1Wmyq88PJs/tHqs/HIdCbbmm2rrh1h+2vgoeCl9UluCreK+mcVJiXrh/Cb9gSkcb6b
i8pKaXMBkAlU21Q9AQ1I+p/pQ1CAmrlGwyXNlgGzkQDpWMH7mC5iGbrPGdmsJ4nMxV/NllMOgWYb
Jn2jqMt/eWqwgY4jbH/wGpe9n+XAy/EOz2CLzBB0BOMAJM8xLUAkDzabcYogyALpC2hjSwdoHLfs
Btlj5ioQGnC9+qPtlL3YVLqfA2BqCfCjaHdKgCRS6deT9Nq9UoXzs0gjeTbHLO6M14gFApLGsBsY
A3wqBCJTUgQ+xZi9jKKAqNz3yBQJGi/BOhA4LSTLXJQ63pNZ86HXpMKkzqZwRhfCHaZrYBRtH7cB
RRBJMTYv18YwysrfyLDUfpoCKfGWKM0khM43+f3a0cx6A4xSbYcxJK0I7UYC33WqWLsNDc4JgbVm
oVOW+N05IMsOxn/YtLAsa9PVbkB5GESn9L6IAo99k3wB18iNF5nYxktniWm86nxGgsVk29UOSZGr
sQfo6I/Koa/joJn7qrtyqZSScyMcDfhC4WSqs4h5HT1VlvPsHMlF+5RMdnXNjuz1Z3YyAIYNqTrA
vucJO9fUVNV7Nykn33EQ8M1dRhK33IrRYvvIfRJVLGb40S7tFTMRBsXVup89O14Ng0NaCXhAqlY7
TF3jGk1DDh/E7/srZxAFapHYqHadlfnHoup8LzAp8BgAkyfNAMVDxWqjIDxOYQWBK8nGdG+FYP3M
Dpf+xq5s5xfF0clFvkpGMZnE4swgt4ZRuMuEZeVXaJ14JBOt2DLjSY9DJq0jrMnK3uEkQJ2WR21m
H2WBWSMgTKkHK8YYkTRH6oxnUUVgq+15qJl25Lqz7kd5bYdxwUSn05E1WJVO0TEuwicYJJRicCxs
JO1eNvGy57SRAoa9FOszZcBrU0bqNscvSQneNtlFY3Tuz4hWzJZGL+QUh2orIL9VO2V5Ub34eFbo
eMTIVlZh3bnGyrdpNgO46cl3zmjYkgMlEc+twjlxSXppHR7SkjxX4g/7xPIY2IJF2xY6ZtcdY2XT
WnWzo53rZUr6N4MOEuY5+CimlFaXPPh92nLc8kvvaSgakm8ce2pWQ5x4D7WlMxwHy7RIEV2/OqR9
bJ2ZiAurtV/QVl8DtONjxpY0H7yKeB+/HLn/k6WAA4guFedIJmnUIL+17y2VyWcbUuwuU376YicW
xbyRy/HdVEZ97dUyg5lfx6F96FC4HErTaoeDnusloIGuI2m5xf+5Gn4fAuKcIeP5lGUPxPB4YYAa
rJ4Z4wzS2ysPDiAPEDNsjirhAHnKCDEHDMlRBysBEkZ4B8Py1LlPPHq6xj8ETKaImeFtYFMSEUL1
1xIcaFrzY2w080NnTJ0dGG4334q+EUB0/MI65k6WvJtWKNWqHkfvanFWVehobGON0I0RtNFYJoP/
vt0zi25uKb9RcPH6E9Y5JPsqXA6E+OsQthY8F3R85AEd7mIeFvEB1fW742Ir0ueEWJ7RGuiJexGR
O41e8CMrzd3HSUhQgVfF1zYIw5+NXdi/mBFpN4WfNC/+GPu3EZMLRKug/02hFdraKdFXrfSmFFcu
r+9PIjCZ5VQcWZ5UF9ETQcsRWxB/hrze1c0kno1GWigRWn0CA8lP5g2GuygTvHq67E16FGaMwN/L
BDwPEjsb/As9xAirhLHem3Z5Nqlk3LFZDkw0jSOoOPTneAfAsaO3utKpPHap3zwmQmB00Uz3aDY2
iwW2pv1cjHuqt+nSZrTz5OCZmmEgDfERB8KMt8Am1B4rTnllalaDXIvWYbQb7bE7jIwftvFk9Pdj
jsSMIZf/UOvWljkMeBegPjFeHMs/n3PxLgk2nldZGOu8ov5cHKHNpHuinXlHwqjLFpG+6Z0lcjQP
7D4/4yGK3l3aSGC3DCvwWFRLWoCae66nAsEgbdAECKqTMsZQCARvWCVzMIBdEQwVjgGcDTyd7PU+
OawWjcjtMKXuk0x8BiYtqDCYuZS2mCfXBQc/ACJ9cwVPtAzw+/QXw5z/dBT/Vj8pDcmulRNwgkKg
R7GYsKHZQW1oxU8Y4haRLm196ect5BQnko2zTZuid3ZxVqqTLdv2ugzDbAeGWDtr8NDlAYYKKstO
xCS79BFcBQwvaLtzHwVprhXU12GbE6jjyRQdb9hfE4/1OkfVeEZ5ofbZ5JIOwzSQoZhnX5pFmz/0
RQwNefQawLsOG/3jkI7TLnYQtKwME7AMhp1k2Fp5wrPE8wmer0msPZAT/80uE3mDWk7x41shmqQm
ztXRGPJQWw1JrftL86j/lTc1BxeDqoZ10ocY2VRJtgPkNL2Jwc4vW1gw3ZnjOv1VSxeXJQtiD6jj
OW3eoa7An9UzNVPMKuuxUZwJbYaKcATxdLyFWblolKk6eHunSGqrQuOAwmNM/1SgttFXw5h0EEEL
7UAx3jI5052QkTasVHZE3Qkqq4ztoO3sfluH5rNd18axBOSzLsis2zr1kLrbUdNe9FEXOxOs4NpI
0/EYE0p6QD6KOlVpFdm0E3trg8ETZoIRHuop5mxggJ3cN8wh70clknzNuuBkgav4zCM2pUfEzSED
5BEyttGDqKaVWL84Uenmi8Je3k1jeNe0kbrMR0Ryh6HReHFEZnfpXVOCtsKn3GE86oDVXiFYAe+I
1tdbY33yH0o9bwLP1YcdjLFs3o7RAA+NcmDa1ADqbqgHZzAdFmEk4BKatwxe3WuHJJeOWd3/GAe0
pEToApQjGXvXF7m9o/LU0Nr5g3029piEW/T8JzbA+q0zNADbTlRjfuslRzDMghcmR3+506YmPAx5
Phwkh6Trou+3QuTeTA7HlL9hbkLpxNbrH4y4OGagYldGE8Z7wy5YKLo53gtJD2WgWGdw7XbeTywm
E4pawaFtowQTgXXvao3ajbo7X2O76p5qZ5pQFJutupqabNqS8f7Cdlzcpl45Iq4q8qtiig8d33aH
UpQXHYU88rLBHZyzOVWzfhYJD0VAXYzaCzL5mpwAdUIIVgSSWdJ6RMr3lESlftM0pPk5c2bSQNOT
Zz9rq70WdfQLhXYrQ7BSKa0ypECqJ3pPWRrVNudkiR7IhdXZAbXiOFnuLPiML0xfjU0WWfFFyq+k
ZO+m8PtC+EXx7JQHej0og1tzOnSxrd20qD8O1DwOr4J1Q0pdd0bTL0J4qDXbRiPHM0SOeC4TAZbI
JAoS7W8Lfx1Rk4HORjhdctIb33gOOyq7oZUNGVRYg48kHiI9BxD2ImKLGi6ffhnY47YM8JMHiKTd
glhNNsp30rMRetRFFs3gj0R+P2tU/2VfvoNd1O+ctuUNaou2vMwR+NrD2AKLxFt2rnmlemhtRyOp
yVPPHnzfhKMB84SrlDpifCkd0J7rXnQ6mUxhl3YbzkMu7a4hiQwmCQVjlC2tvrK+SuaCZqrI2Xk2
MYa0OwGKiuwE8hmwZyydoNBO9HoXWz2Ny9pi8L/xldS1RU+p3081ucd1H1fEA8e9fdSIY6RDnMTu
1WQPxR07btNvXXzxtLIGGTkrmUe0B3oOIwXatKaujkrJkADSmKIK32M2JIEzGmNFjmkH2a9WDcvM
P5MgflOEbkVcZP13TfOPbXtEsq7g4LzU3za+faF/apkPXtdEcY0JxMl7RnRlpA3zXmglQL+uKtwd
p1Dadv4wIZcRvTaSkOYireG8PC0HzS5cZnm/B2bm7wEewEH6f12RMOnDyoE6VfImVxvyigHAk+gY
ezdf9/3/relPVoFDTcx0j+/zselfSzscGDT9JJ1kOvOKTgedOSO8XU8SWY8tOxQNZthMJ5Fp1dPX
1/7r7gFM8Zl9OT5JIwLL+sdre27f1oacXz3ZIq73rW4XTUa6QQbWbVALdXts0t2NFmZ2sU47Td9+
fXnz4/iVoQtzJWQxv2kxjkueysfrz/HoTCWGW/wnSbvAcA2bhRuJBU3K321UJkvCPsCsjJ+QqeM5
yuOGU/xoRGAaY4fQqRwIKUnrNETCtYlGk2MGdoyXMmUEScUXhgetH0LwJT7UJKfLiCqpKTCBijp4
RpBzmSF5WjbNgd03X+7jzV0yhS3YLJ5hOHAWPJJmPn45J3bB6rnqnWqgvuB0U+ZrhO98eqpy/4LK
rUOEbAjrLBRZ/FrpJUd4IZosDHTQjVYw+KUyVhJsxOVENwI8YZremuOI0xTHn3Prd1N6hEHDGBVQ
OKx5OqZls9H1wbhANImwaTZoVQEdIC8G7mFHlClT2KDwq+YGkThev6+/8Sekx+9vjFQBuY3Nf3eQ
LXz8xrkmRe7I/F1ZSy/botPIvi3b5byKKqFcI72q+y1jNXmR9xFpx46k18E+SCmhsKCP3zAHPg3U
lg/kLWAXi1BHA36N+PR8F7ad8NSTD6Ww0dsH2SG1S1MfsXjUGWG9GS13uu/r3mB6ovIwCQYHP/m5
74MX5YSn2g6/GJZRFMuO/6uMvVQFaaFjvbYyy9h2VVb8akAShkenqouLDvVXfqsP3khNswwVmK1W
z2bVOndOR49sNek6J+bf/1TrnYoGmd4TlDFFPU6BCG9pvm1DjUdEqhrKZY81bOWAzbdIkS9YoCcA
h9UaGxM26XC2kmRXSJglrOQlJ+ScjRCnlz7Y07pgcKqe4G/zx/LfXX+zsC0E3aKr9/DajK3HqI3i
zQk7KKFENbM5Z6EkkCHNa1y+cM8BX07pMt7SzOwcXrNx3/oTXRhHUm+ssrQR2LYK/wK2GrCW0jRy
P7CIgMcEhcSKDjV3V1tNQCLrf96t/0ow9P+S3fP/Y5yVz/rwf4+zunotX4v/9T//VAoZy7/xHzyf
ALQHuoz5tQWk559Q0/9IhTzrf+i2LxgWoiBZZEQswv+RCpHJg/jF1sHm2f9kWf0fqRB/b6GmsCgS
pkM8lmf/N1Kh33C6PwQirO0GoqTlP9zf+82ntZB0Ab+1/ZFzoIrJdYIKd2uKadjPs1tvTA91Nmux
OvTYY611WJr+jQ9T+YLEkfTc0vRsYzJOXKdK7wNYOqhBVUT4VDEqGv9dou/cmL8ToTpecz4qD3/c
6X8R4PxmpH369OhEGMybBH8tn//jumbkGrtH6FtBrrneFRPa5Ih62QT/GRHWo0rnWaZoqQHl87YI
psNgreeappyBR5XIGWeXenG57fWEXFduAk1LMnFUkZ21JWS7we1eyDy/gTVYP6Fa1RH4lf5LiMph
Y6S0RDaYnfx1PU4QDa24PyJphjYwK7Up/BZVaBnLk94XCUpqrd1Sg7PIAqrf1hipjw2Qh/3XN+RT
ycKvCXVMJ3zMBt+4pDZ9vB8O7R5J8AF9hqYY7/KKTA8aizURG9TFqymxsqdan0207U3/9vWlP+0x
VEk+HljEGvw31wU4+alkKPOyiLyuNYJu4D/m1PfvVT5PG+lhbKqqkLDsBiYs859V3PcP2phlZ6A6
fnz9MZai7OMTwePscdhCfYdj0vpUdsq4YngzeioYestYIW6CCjzkvzThPdhmMR+4D8nq60t+Uirx
xYk5JovONl0HVcxvDdYfvCx0tGGnakG246C7a/JUnkBv37Q0hr650N+/LhdiE/fA+MHq8Za65o8L
lVUfURu5KrDTnNjw2ZnlLpTEk5e1aW9QkeHxazxw8n3qHL/+jgtg9PN9XZR4PF8O39PSP10bsymc
4wr/UhYquSsqjtvELGVkg0SYRvTmrqKiW43QAFpjfihDjMNff4J/+/LLjbZQW9J8+XyXWy0CiNw3
ihNv+ATs+XWs3afUyhmMDGo9KIb/pfuN9OhjFbw80gsFFfmRa5E6yGHm4w1PtGGAN5IoFNytc+Cc
zEA886r7r7/Z388PIkIWcwOZHpMQd/n///hZ0e20LcScJhAc8zaTbyPTn3AflpmdfFcI/v0zci20
VDA1SS9krfh4LbA5Q1YzluRntI9dLe6RwPzUYmrURIf3T48rqPWJpAGkdaZqH7/+pp/liNxQUjjA
1bIdLqlyS2D4n18V6Z0neMI431nme5Oh4h+bF6GrFyvq9kZYbCXzlFUyups0Fre65r8MKX0KB/8d
/9TZ1RESms7LQFqI568/27/8Ch8+2qcHXLV0HkOm9gFq1DOz9K9wwr/x0+y/vsy/LJPcAprotNFZ
nlgvP94CZBPemNJRDCAZ3ArV7jxpPeRLR5qxftBq6TbW4wtvsOKVmWFlHHBZffMq/f1Y8xFYoBcU
mm2ZAh3yn79CkiqVSpQcQcYgJQCt6G+YgnzHEVz2mo8r8XIVygodiCMe3E97kS6Jlxz0nquk4h5R
yh3t7YeS3RaJWPD1Tf170ffY+1G38sqaKDs/Lfpo4Xy9dromsOaq2c+ReEokE1sa9/audxRuCs+c
vrmJ//b1rKWyA01JVa5/+h39xjBczINNYFfdHRMD6DNx86Zsccbg6/3r7/cvqy9fkA6EAapP58z0
6bVFuzyb4dQ0QT6lOYfMeoSnLcEeTDQ3Y8YlO0zwzPSU9ySjYa3XpIF98xGWh+Lzz4mhiG9rozv1
rE/vRweTRa8VZFMCAy58tvhjUvfpVoXzZpy6nxM/yzmkq2QzJnJH3XqT9M13yNx/fXkQtbP+6+wD
CO8/PrkIc8ijg+xAQ0s+4TW5mQzzYjLUHdEND5R2V+xduGKdX4yYURPK129uwrI+fb4JNrAMASGb
E+xnUXJfpAW+22hRSOEqS3vt3IdGv0OdCmndKbctoRk9BKctxCcNtIBi9BDDVt9ophYoRVBYSUxz
ZouU6aWW7XES6Gic8I19/UH/fjhxIOAjoCLhQ3LM/nifdK8UtGh1g43Lvk86yztLfW8nmCWu5l4b
vtlV/l462Urc5RgBqQXM+Kensx1Mt1NpbgS+0/bvWZbcOmD8ftHU++YhNP++/7zkXEx38b44xm9d
9B9bZQraJxszWw+M2jxoefU0WxlesrK9GiPqyiREFBWhFNzWBTSHCJkjgQHDHlsahnFS6iAjYF+M
R2JKEPCgWu/3zB1QOJWFuUe8AMUgjq+bnt+HfiOTUxO9W0Vfp0cOshb6+IPkrrP/7rcSkNs5gPFT
/a7cP6/GEENiyIv1HHQcoALHKTwigCQBo7MdbhJayt/cxM+r/z/XwxjAyZOD5F966gKyml41c4Al
eTpKcD3XLQCTb57Az0vychUbjwz9X55CataPTyDhQBidEZ4GaHkIC6/iN9IgX5RdnbeFHvhqLr65
4OdHgwsCc1yg77T3OIAsH+iPR2PET4qyLiM8MhLRU1WjOIy7+tVsjB9GjtKwWCLOUmmX31z3dyv2
zzVhuTA1sbUUiYCuF8j+nxd2Uk+Bu/OIgF/ClCp2IVNad6FispENLRoIAgVTJ7335l+xC05VTy5d
j+hTKqBZFk+mYWJ39WP5zf70+aXkY3FQYI0SNpYx1/20yY8oSdqSdyHw69bbhGMERjSEBOhXELW+
foI/+2AcrkW83e8DkG/Q6Pi03GST1qlcS0bWwChf41yO1hEIEpqR8yrilBDMdJw37my8LupgIJvt
AmnEtC/tLY8H8TdD8vb1Z/qXxwHhoVg+jkedZXz6VUgPjLkW6ZFp6zL0oRYBwdaCERPzq2lNT2kH
1ChK8nj79XX/2qqFbrBJchLEu6Qvh4aPjwM9G9bzMR2Cqc1+5e6MftIXRVZsGPwnAcyo+XwoO3l0
c4vGQ5o1YlUXtXr/+mO4Npf5+FRSKNCvxP+DG+2vn6TLa6uPOq2HXj1Y704VPmd9cjnoZJOEQv3M
hs6966ltMPAbfnTTpNWEW4akEFQa15rXHLJceOddn8n92Aj4FiJaQIzwUo61PTZbW5vltdCa+LJi
ynbI7BnHdAnYRWIhfYaC4jCimPUXVZExRLKJv+viDs17U9bbWgA0bgH4AXcDHQDEj6jFclfXCA/N
CREDBgLzMNrpW6kJ5Fq0wl5bZYw3qpB8SJwJfmpKaDXmQz1Y482Uk8/jDVm/N93WOUF4TZHG5vKy
aGHdoL8RQVwzPaEYzVHdDcN4kWe1fVJeSleEQD7vOELBQ5ArU7gCQkG8/ubn+OvXYGNcYumFxRLl
25+Kp7lOPTvLMTkPUDLevbwO7/G1lfti1h8ccnC/qYf/5SHkh18Y9Etjgmt+evo1UOEp+r0hiErr
jpCBe37DNymql67NstWSJ0kW0L4WVhBN2o+vv6v598rDl/V0BANYh0wW/49vALltpRe75EJXIgrR
Q1UmWB+BRFLo4Y+kh5O0yccac3SujTcuyTSPuWald3HeiGMkJHFiac+DSBLOESwtGTn/SAybWpJA
FC6rWaZP440++ebaL2sIL4I/pDutviO80jjBrkl2X3+nv1cTzHMOjM3fDQHX/fRS5wzwIRMOvE1N
BEEAzclV4yfepVeNPDvgNw5eP5L6xtD5u0QBCoHl6fj4LrOvwMk2+ATkcXxeXqGNQmoIaUOE5D8m
22wJgWTKUxxM6UHgrPAZP0sEGsgp4ODB2EocODWFVmBUL8r3ERrRIyIOtWhPkkPZOuPVHMIGgc/X
2ce0ktOT58bWwaxQx3QjSbCx1x5NQJcnBFycnOqwdGzAA56/V10x9hCfSP8Za+e5NIyTLnJjb5rS
PlaebIDcFveE8L1akCt572BJWW1rPjaiEC+T9Kt1hab/ohwJXMvDRuwrx6yvFEaCNRWLf9MjMz0N
2M68NZLGogCBYVsHDZf2nimPece8l1jmHvz/zH4LA7mrnmOME7s0ZJCVj50gfLICB5GwzTzFhRzu
6duAb7czswnCCSVNBUYXnRYzdx+5jc6NKBClnydt3l6O2sT/DmUvjyET+34lIDe9almnvVJnG3ft
YDmvzlh39VpDPCRXRosKI1VG9TzmTNdnZpjXWdqREGsRSaUrLbnMQ2+6NvpQrnu8WyutNQV9chiW
gHaFeI3NjjGXZvWo7VeeM6MBKpW00PeW9amJ6CZvCcCC4ASn7cKpQCg7sR7VW4xVUKcw4Zsu8E3F
vXCH9q7AwoJKMNKr5xkQ1ratC4l20tL8k5EY1UUL1gRdYFK+eFBRjk4cqy3idhJIIteECYHygSBU
lQaNzEhNrmjrPlPLkHJI53RYwjnTPa5SEZRe1AWTJeuzKUtTpHd19q5HfXc1TWRcThkWsNkY4lNe
jGQX2GayE2kyMEPAfeDpsLhaveBRYwgKYcu4iEMdJJ0mielCm8KQymo97QyXjvOTwSoZQZGrR/Fq
5sSL0BnJkr9LmAkCEjCbeqf6sCbkFxsMPSS3Z1ZhGjaCocoi4hsRBB4B3R99hOoIPSNYwbsMcOXB
K+DGEM/cnfTJTc6w43p7qMLzjY4zrlknvd8nq2jIwe2IKboWLkXL7FT+eWa1IT3u5NZA+n5eM+/e
QVpZKDdWeUzcyglg4YTbttGNguzCsjsbm6ze1KXrPwBs7bdItcRL0rn1fi7tEaAXVoz1SIjpY8Lg
mO21nC5CDX+ZaUJgWumFb54xEsS3N4vAmGD/zTi8ecmM5CY1R4KbkV0/TH3vB1jcxhukWRakyiW0
vZlyLEd9vq76CXW8pYyTKpFGzfTDLkKiC5FTw+PMDMT6soEnGnnGxvVVsmuTgmhhcOWeu0LsoZ2R
EFyfiNZrbnlNnrtFwOh6FYp3zhQ71Zji4JPnfqZ7iUZYBnBBxMTiLsmUCMYo9J9GIx1vRgR1P0Dv
4VWJBm9bsWjeZPSXLzq9Upsyz7zTVOTuhRBhf4EXXbyZ7AI//BKgRhQW6RMGMpPcW37Toc3cIB9b
+xQyu15oS5M8GpUfj3uhsmxDhhFHvynpFeKjgWlVgj//zmBCcDOh9Nkzm4awghznSHQklBGoWb7V
opgvzPFGjlZyRBIutz2N/a0pwinQoN5AgfTRXOmOd6w5DcM7Tl+heePbBEqlrXVNofhznWu3aNmM
KvAxZuKmVwlH1KsyykI02UXMLNactXmhZFsXgyJKeFUakmIxzRyfaA0jSwhV76wLN3H6duXmw32p
gReW83ybDKlxIgjQOnCJhr5pjzw2zXRr0zQNBOvfu6BSJeOuHo40B5LElAM8sCF8zgX/bon4+Nns
mvQIxsh9JyCLDMR6kEdLVEyuvQHiTVkYSMOaTCeDjxvxJHVQ5Stj7MsTHoQ9+o/+rM7bQ0UA8WXv
e822rJz6zKadeEIy7l2Dm+k2pHXWNx0kG2RrbfLoTvZ0XfrxbTlI7ac7CyAokoRaemjGySJZeJ2n
fQnHc+6uBBEkBk5Eo5sugGenmDnbFKFimVbiskrTxtjPfend0EypzuYiM7cYl/mXmdOJeyiBi1Ke
Wbu5AZXWA8snj/w6ye3R3wo02xvu8OBwRDQgIdGlJYLXs8DuDfUEmLFzI7HFuxUxDWS8O66zup8P
1WxU2xDBxnWVuaBzvBqKZJM2uM4IB4ibxr2UQyh/poY2PuYxuYcI8PsBTtMYPlpozOtVrMl4O7S9
fErpjou124MMCBa1zbb1G8SoQ6z8oxL6+wzkPuh6hbPFIYClJyMbUJdzgXU/ffTRpOySUJCgl5Ow
gZAzGa5ojvcvaJGy10wvkjuJEXVblBbyen8cTJg4o9liW2i0+Vkj87MG4qBQ5/PnQeDAP74I9fxA
+GN+zXxU/prBPq2BHhDazf0a7t3Rmq4qracrEg3jGhiahDqKcPjMiFPC2WXZHXuXmUxW7eZCDMHI
8eR18E116h1rvAfgUyH7NLT4FErb+qnryVslenEZKad516qcOrHLe+d+HFhTmM7iXKmMkaomwzR4
P894h4V09BPMU1SKaYfGESLPHecgsWqrLD+ypebP3azDS4URtFJlC9cyKtZAcm/1rD9y3mnXFmiw
td9Gx7xJrxH5liu/r/1zbeRlRcRsHRbchxW4IQecnaE0xtzVQA0K0fNm0nNzpxuwvGImkC9jOhfJ
g2jn5ymxcfWwSaPdRPdGcWHDeUI5xdsZx7AyRxNDTWTvi7GpOXJw5tmRoHCVDxr+YuEoDjCxWbPL
Wa3FEmxbDVu7KJkjcE9QrUDQj6vV7yrI76J4h0DQOci+zebVmCxkrDE58/iMF5Qr7RULaY7/Wjwg
YKeOaXL/6OIeXaxZ2ImjZMvWnR5HNR/1Dkalgudzl1JNO4Xe7tChJGst7w2Sqwm+GKC7IbmFPac5
7aozxSO+TCDLzKY6TUD2msxfIc8UFCUw4ZVeOIFXiaDQ8KtXcYEHICxh90loQAjV9qgp+cgDAEZC
IeMH7lD2VtRxCXlLF1tI7dGp9muqaw/7s9Mjjy3M9lLZnnvolqZRU8fjo+vCBWrziBWoCacHXUfn
LQWvCnCGYMiTamUMhIR27Qj0b5RiLUYP96Bl7eou7dd4RWRQyX1SjdPGjtI7XuaczI75lFUlpkO9
yoJ2sq6UO5A2Whs2oWHGSC9x1CVmgaTbqiQuL7Ohmq7MuWqLbdNU8Yl4AnkEsNBdN2ksdzMuq9M8
pZfsbd243Bkq2Il6o2goRwfXb1Hc/2/Kziw5biXLtnOpf6ShczRmVfmBaBkMUuxJ6QdGURL61tE5
ZvPG8ib2Fngz7YkhJln3L9N0GYgAHN6cs/faizOfie5aEAGy9vICcJ5MmpvRivyjZxQvIIrVeY73
sV07veMdCQnxjzqy88XamuRwwSKDmGasdOj0vA2gjhZ5F5Zbd2imA1BYQT0s6u/5HDLI8uEw0G1b
qvZG9xwVz8pNxFbvsnENBzU99HDlL1MrjHd4sGz2yWF6NHvhMGPVPEOypsDWF5eTKI1LzWZspuwx
tN4sSYEKp20s4b2GYD348/HFcrRyM4lYXcYhKFayyXDojJl1r4VVc8zx7d8M8APO8ProV1EfNrvB
1DnkVIh+nTXY16lY0zCdmD4NdXRns8BjYqt7ZyQjPvWr9MbGCJVQPVkwsQOG8kCvSnFhRSWyrLhw
gcfgs+CUw8ENZbrbnNMjSQB8KGXhWEhsXp5+NlK1Mkiy3vrxEG9gXkJaHUmBXaeAHH46IBnHdeH4
GZ8TAZQLtKZDiov3jaHjtdW31M2jW0ws9VmHJbHaRiHmvjUli+FaQs9rVqk+j5cN/PfLoSJdtzG1
OsOkHTJNVe1c3PV5qh1zy4ae2c8OG4DKAELgU8NEX7MGjYezX/DodajoN+AtxfM0FL+0tBH2lkqW
xUPX27WZ6C4eUexMElWKqvPdaAvvSClKO0SzlW5BF6Y3Se5Au20M/2tcOOUjevkOH9yY7KplzTdi
QJp6nnBT51Yx8XbopteDyU4QwBiHMAkpFrlgxxZ7TvayMkGZd4J0rlxrLicydspB+OAdiaakEOPt
Us1LVgO9INXNJFOopt4avgaMVnaIKcfEcvdDHHUb4IH1CxTtZg2NUGxDT3OhIGZYBZtOpdj9Q6Vd
CfS/O84I9fFVTNPZJMVkiK1hDoeV/lxNFRTT1jMOYQpTAG6ZB1oT+iEHHGC982LQTVAqNbm7lqNg
U2eRYq+n4fis4zLY5iYPpxqdQ+OrS1p7xsNcaz/ALEYPAzb67zgV9C169uKl1wrkHWRNZ9Acypsx
76ODFFV8VCRUB44toADWaLuFPZLTgQ3UuMV8BOawngXAtuUrSYfKy5Af4ZQaNUrztoR+NuAe1obm
OHjmbrTY00GO0fZNnTWbEtvoATezvZsEGcJwIvNdBNx+bZShjj2/5mVd2LBmVI7nPZNVMNUt5xcN
PSsF+tnEoQYVr6TouscOBMmRHYNLP4RUB9bXJuruTAW8NoAuNo5BVhArmI050Ty2fuEDjQhaSxwM
Z+x2ICrZ3kao7jkKV/bZOPUtcEHlBFViDY+2mY1ndY0FCwhtzvgtW7GhwlaCDvZZ71rSvOO7Wdgx
CcpGRYhHzIYxhJVM7Zz1FB9wy+4OVW2Zp3fRiME9NOCBIPGUVCDUbSQTWCBD1BKF50dqqSH3Z6Fl
DFvIHLhkNJJJMp0pCX8ZKBhdn2uYzn61ozJQ4btnnAN2zeAXe25YE5+OpDxIpeEe26wD8sZxkWVn
NfjW8BLRqYdxEX71TTldKrhAZYBg7yoiw2hFZcQOKid3FuPg0XcRnDmdHLdzmKK2hGQ5zy1Ltq09
TcDLpRP/LI2C2Hp7OcSNlQnoY3Y20+xIXJuDv2u7+gx+d7xCFD3fDSV/bMXpjB3H0M8iI9mkOs0r
ziorOWTDuhojbMNQKXhj/XRTx662rfR5S30/oue4rAhpUu+aKRuPXkrFz7QrsQq9MF3nobpTLVxw
3c3IF9Ic98KwYOyJpD5aZZZssiXkhURotfGUTuskmS7KtANhEuU3IXBdgNQAAKa6Y7877UxHv+ch
PMNAfOBGPSiR7Ue73anJOR/7orloWJHtzdBGdYMp3pMhijnLZ4syK18EvasQINvadGXlqTwYJpug
eQZ0zUw5Bg2uDC9IrFxd4W6eMC82Uw1uutRubCI6AjTA5qXHif5n4jtipRvl40yPEkZ1JscVXqWO
MANt2ii7Q5mbhP0unXz7hfcJT8wy7SsGC1RUy+yCmmLRKuJsWZZ+h27PuQpzpwla0DyPg2HdebNp
r8aiqC8Foj7MhRgRCzNZu0SvoPcy5vOybXLog4O/T2A+rxDuczLzB8lOyBqxmWMiMRPL/wbW4x7k
IUdJTu2sorjI4Br/oDhBtKSf3JuT1iPGJHvNzbsffZhume0YcjaHa8qb5pUwB3OTpL5+gRPCu7a8
3rtMYqPCAdJjgLb94jLSjLOMU/LlUvUmxmvsc9YHLDOhUhXLdybgxnTmRV5H6NSbFr1kE2310Xry
yAJBoc/eITRMceFMbcHLNTp7R6T2E8jeaY90GOn48uFsDVD3ddN38Mz1TZVOdA0cji7hbMwHatz0
DxyLapmY3Hrr9I3cExhdkHeQhhddnPvf3ao1TISVFThYbgDVtBxBQbuKmlJjpYh1J7mHI9w6lHGm
EHfBDG6ZwHNoBcsB2bocdJsNcRQBxtT7+NmlJnLe8E5cuzyD82hsyvNSt4iUglctf/qOirlcnNKW
gDGxL8mu/OK69XgpWJN/TGmq3datlf0K60Idpzyqv0qguzddpw/wQXUqWm5Dw16Nwthhguhp+EsT
Sz69FmDXDB5MOWurbTxeRbN9ikyp7owyaYEDZ8O9nO3qmqdL0kjXg+gMyRreRameHt0WSyWt+voc
ozGAW847U8DWxzkP3cVU3XT2qhcTBGsrrmacJ25/0ZVTQget7c/SZsqpO6ZIt6TtbVXrgPNvhu7S
zxYSBpjNqx4B+23RDu0eZTy7Gi/Da7NpUjOiJ8D5aLpJjHIKt40PZwqgZSueo3nxGaGo9DdDMfGY
erYM6bnZMb2Ynpt/91vWqdkdAQFMQvh3JHOKVWMVBKnlhf1Qwv9+1NjaLNx5nG5NZQYU57Q1QQ+E
naiJZaKYNSgU0FEfEmlRRnOn6JY5/oaK3kq3ORLT8mdrcptRfWSjJraN0+wm/FQIjr2zKGEBg/6H
aTDWV4bBMIEj+q0rKD7IanJpQmi/LCKXAj2uqXBD5pznxaBtqn1Ms2E1JWW51ryIoq/HO9dk3UPi
NWeL5+alxcAatIR+YKZy+oUadVNXhN9FoUZhIE7EIeOnB64CeN0aWrWLySzczFPerfMh685iqthr
wSL7E4SNjcu3MLf2LMRPNYGjFv20mMijJyC9bExGfzhPyqo+LgLQM+r12kqLTLEG0FDJwB4K0sx8
rCoxf3ewGiQW3DoqfZRg5W2vOzo2gWK4qCMmCtI6jLus7/2N3lvOBnJNGbPLjTgYSQ/SgiPxmyFa
dRhMk3fdUNY6vh64VVyO91FcGkfLisjgkmkXwAaJ916aA7kZRu88kc4B6EoO28DcKq+jZtWgbd+Z
ldnfGrZBGpCthi3FaiKzEUCnO2vI/b099tPGtLr6a9pW7nOZJtlTa3Tygboa4NkxIdRlneIPPy+G
Sf4I6RKcl3S5ziaNMrFix3NsZqe+gkiT7koVXSmvxP1cqvjh417Pa+Dl23bLIiHjJ+Bho7d/KjIa
aUbB9DWbDUnDZNNI0gMJUL0vM2rSef2lDI36VvCt7um5/GR5YtMCn8NFqmfl4tlZttNj5Dk7t+Go
n+v5vTGm1UFW5PUQihRTXxP+J9/5nQ68YJ5HSGI5NHxpeL/tudlUmMLRylBvVql9r5LJX8WTFXMI
qCFY2Ai15DLjmH31I7Z4keTinU8LaV/g+YXXZCL6ZHPUfqIM+LNvJiCR8pQ8n+MgucZvv5alE+s2
u1GzMSl5Yze6ph91HXLADMomtomCJO6hkVr+mSBpaTGePEIELngkli6kgwzi7XVdHGTk/CTNZq6M
/OBXYQNPYBrSNdD/uzq1npGn3yv0xCCbUhzeMRt1QcMg6BqvvMrnOke1KJ4pPWQXNCK9y5Hc4TO3
URYBC3TbitmskM/qS5OqNWgm4K9c0+z41SK+Dahou+zUaqYBHTtc2DaXIV77wKiNDXgrf1fMyPYE
7fmjT8bPi6ZwDbgwsg4O6HXWhbni2O04d5Rj4jN9mIevbWbMZEsWPaZnaRHCYOTsZoqvHtYDKJCp
4bzMvDsBr151bs+R+vnxS/GH8g7gN+pd+o9oGwAynip3fVWhGB2Ri9Yakb1jq3a+7vuXVOKzHXBl
qkGN48Z3vaclTDfZj8RwCJJIBWF4H3+TP4QNCCtM0yew1qGF43onj3bgX0hn1qtNpyzn2gkjj16F
NV69XuVv+Zj+d+Dj3c9qQQbL/35jXfrnf0M6fQGt0iY4wf/5viXqzV/If75+QvSzWmDEb/7P5hVM
fN3/bNXNT9nn3eun/+u//N/+47/wxnekA/7Pf71UfdktnxYlVfnGurRo3P+z2YlS6f/9Py8Jssmf
r9/p7Mf//BdWvn+7nQz/HzaiHgQOFqnw/A90iX+ZnQzrHza8ZMKmLWEROm0jR/o3Ftn5B/ok/hVb
Py55Y2lv/wuLbJv/sHWLBHLeYXQ1yz/9+6df/fW6c9f+I1L27cihVIoKCL8UgeL4D3HHnCjEemE3
fV8CjijNaVhVlKfWXtl+Zp199dj8/7nnr8s49IK5BcjQ8Gq8nXtyPMMDTvuIvAajv3FMqT80jq6R
l2NjCwmnqr/HeMoxXRAeGJRdiZ+e1q+G3Zm3WVsafPpjLBW9B1UOHpJENnN0hJBLnIvSwQIOChc0
gXAmTo6WLi79cYg5tZZIsALe0rTaWObg4XC3DO1rQaD4LTXR9GHIsqnfqdGF6xwXnX8LCwr4hh1R
sAjzMj1vMgNePuxkhA295fefzMo8/N8m5dcb43vMIQbp8tDPXz3Hvyn0FHAMkVcGdthwXrWlf+nO
3q1d3kfiE5nuW73Enxc6eQJznAE/k1yoifpHVVeXDQUMB26nP1ps/PzAm6ZD13626ryVPDKmMDaQ
LY5NBk8a696J7iVKkn6wQAcEUhXlaqgW+U2aV5s+dKFYDkUdmKJzP5kOTybmv65q2gKTPRJ4XNsn
S2yD0SP0IYeBWOupKNKwJtUGKsioCvOqyaAdBNJ1su2YmfN6kWPsJhQW65yX5ROP0KvO97eRj7N4
2TZZPGFeZvwFJ1+FWGIxRiAqgs6pRL0e+lhccLDGbpZYxPsGSaXTblH4DTmx00Nie5kXF02SimRP
NcwvKEX3+tEQRgftEmf9Y0I/7caGP3yt9ZWvDjWqezgphEdDC9OUpnZ22qt627RO1wAc1fIy6Eey
CuK2Eg/5bMvv0urlsbBS5C9G44rvy2yjb5EeGAuUgdwShA6pugF9x77ZMQTSNFcoSoF4pJewi1yf
Fl1z+q2hUtCsf5s9/zVF/U4QfyuV4uFxx5AKmjjWBKpm70SkCUUhmivVg4mpvR7otNM8qFBT3+vJ
VJ+8fSfem7+u5QrM34ZP+RpXxtt5qehqSXZVwr4fPtyq9jtUGp7sO2ycdXKFg7MjjpBDh0SreamB
NNgUedNei5RYoXaoOHloo9YfBafPA1WhdFNRtlijxu7ST8b0yUTxelfgvntIvTGcmafmcM9F460q
EiFUqZFFTr7tsJIzWRNMmPUNnFraNx8/h1c56MnQtU0Mt/iTli2jd7J/7uO2ptRMliO7GP8GUKr3
MzSJ2f6mahRfpCNqE7UmnYYYeeQUKkbMaB4cCtk/Uw/NcDpaglBHLVRnzZygNAerlgETE8VwT3uG
TEjYG8lna83JirbcKNTwAi+CYy2hASeytFkNXQpNRCMHrL9pLMk5Cs4ib/zHd+ePiU3w4fgWwTri
LBWvU9DvE/dQZfARPaYY21Zfun7qNr4ybxtt7q5yUyK7qKfukzn8RML4Olx5MbwFHoLdxBTLIPnt
okSyWJrZFwTh6cpwgjmEv7sTfgMLGfNS/dWu1TyTo+RGVuDaE4kuUukdCwuosruPf/87txmJsw0T
w0Ckj3fl7VfhNEvOgQ7Maba4mIM8dBslmPM/vsrJGe6vX+xSPsbVbS4Oh5PpsxA5HRv0XQEoS/0s
dzKyj7KRgnBsAaIIksi2vw3jlJ+FZm0T/e1NpBJSqn+pqzq5hEqEXIvw0imI3Ni8/PjLvXsL2L5h
wETVidr77S1QNOUsqN+MtJzMaNHr2hn7nOjvX4Wm6GJaQUq3rGhvr1JHrVY1PrahKDW6K7cCZWjW
pvX48W9ZTggn7zqv+OLgwazLxvPkXSd8yTHmiftsWDHQR0dmu6Yzij0KsvlycrKI+in8YTQM4dnH
V37nRWLzqeN2x9eDiuDkfTWTaRBpx0BSWdwn5xXdOKRTQDd0x9GesN2PSTDWUXr98WWNd5aZxegH
Z8BBc8HF395XGTVAFb1lmaHnRleI2PM2Bb6ZZE56o7Fg7uu2i3ayt4YzG3XreZYa/T6jC7aGedeh
whvVhaBnyRIr0UR+/PXeme55rZalUDcW+9DJ2OrMUhVp6sGzq9PiKnOc/jqSbCBWgOSGYyuGpNt+
fMX3RgAr4DKbsWn7Y4Eh6zQBOUiRm8mVoNtCzuf2qFXfCVHPqSHCT6Y1aV0o6amnj6/83ghwlhMN
BBRcka9bqN9mtcFqmjxNrYiaTAv6vrUYhTWZtVpi40sveifcxMRK3/ztqzLqcHtiSGAqdU9G/ARR
ckAZy+qGMAg/fBN9HQfo95sWIg+gPWMJiZ+G+TPSjv3OtIEFARWdwwZ1Ofu9HXgtnYMRjWO0SiAn
eQy6Su4lvUFj5zhlc4gojQpA/nqNO44N2IHmhTUcrKLXfqlOacixSIKN9s2g678SM0yjfZGhTqRJ
U5gF1fAordeJr+bvSWHN5t6nvRAiTxpITCfrll4MJ7F53Bq55915EXnvxJew54Hm1gt1hnJX2QGM
KVmupEUg6DkxwFJs0QgXeytiw7lusDLfg8EArmJqpnuZjj0ZaWYr8wp+f0o3HZnNQAiyLY2S9N4M
HquaejFBqhrlJ5koJ1aj1xWCczBoKF5mm3LMyUJk+dBHhT7zHqOqOg9xMmxSg1BtNrJVvAPJCSS5
yPQ15ofxqAlCCH016Ze+n9p7RfH9zFM9ZNbY8hEk6OaXwRo5X3481t575C4FLsuh1guX42QOVyaM
zpKuPjXo0vmRMqcBdW+Gbx9fZZmxTuZwz+XzF5cjZdrTjbPtt8TlRKhgEEJx0ii8uFiboxPBz+70
ZO2FlQLTzolpjVR4AgtMrOnH3+Dd3+lz2jOoR7EiLv/+25tMhGWfKGIXUV5qxhPtBLlCQhV9kvTy
3q6dk5TgxSUDB1PRya6d81uhc2ymmlCjw8HMg+JcJ2kV8laxVaIfiNMsav+sov66E2aLtquZkisa
jP4ZXEszw2TTlg90jIYAJQrENSPG8IiN2Pjkhvw5qfKmYzRbKjjMMae+QuXrWdJlLKsFcRKrriTv
oaz19JFs+QgdlG+cUeF/nDrd+WRVNZYh9XYwID4mtWUpEJkYsk+mt1Jvfb+KJd0GRDH73IzElwrQ
wW4qWmQAM2oaMvDIWUpc9a2IInmg3TZekv+Lkr6MiWH8uyODr4MVkKVs2Zi/ft3fRoZwDaIMyBoN
Gs0b1vSU4QOXENI+vso7RxYIQBzo4GM5GNBPbTbZ0LbsDkctaM0k2fatQVBPqyb6Zc1g7gqjnK9G
zvtfZ4PmEzLVMQ0iWpprmejY7nLdKjfY2n3kkWDAIWdX+bXpzu4ORw1ej6Ytvn78hf/chCzEouXk
CZgG3+nJ5mdE0Fx1HdWBcay+26wENc0RrVslYsr+lVv3H0t9fy6ziwtRX85yr7CSk0koKuxKMxT3
BjGG94X8BNSUaW7dN0p37slXZG8hlPP94x/47jiE2ocRErQCjIfTbVZB1a2d6KyhcL530Xlswb8x
O5uZjjNFZXO80QoCojUOU4h5Z0AfmBxI6MwmiO/QyupPrMXv3fLXYjn1eou342T5La1q6kfOUcEE
643U14kalFaPRLgSah1+sql6b0Dai+XQpAuFD9c5eQ1RklMWQAVAHIxm3fQjSsnASqeGLYevx362
ryAvA7zzOGtv9KjM1SbUYzNZxTk6qJVuiilfe6aNUcQBQPjk03uXq9yJu/SL35R+QkRxgcRHCVK2
9x8/u3cmL4x5VGCojSBQfMVk/fbOFsjM3Wx5mVyQc9cDcXh70Gs+cM2h3VWtnV+YYD9JaTftz+Ol
/py+2ITiVV1K5ty5kym+KbNZRrpH8oVyh0MiC4MeUIpNe6VrQ6JddzCZSUFl/d74VR5mF7o1zndZ
66XhZ3PKn4sa85ZNw45ZFHaHffLeoNwJp3owqBEBU74bG4INILIglpzEvSdbuQfaz7FBt7pNP2vD
U503iUQqoNL7ZoSjnwqfPVpYx/onW58/13vqDjwXGolLHV+cjK1E1XruIPFA0WPMXxElQ0FGfwhP
cdDkvBtrv402E0SKsxASXnJWc9Co7z8eI+/cnMWAR52X1vAS+/d2xVdaKH25SDHm0G4CxkmJAB3l
4MdXeeedpbHFA6AdAn1oQcn9vq8gK0Z1Hta0YHR9+vWiSeNVZQLNxBvlTJ+s2e9ejDISJQfXF459
sqEsEbYirRawZzG84fYgza0ri6fRRP748c965+ZR5uSuWfAoIGOePMAMtpEwouUFK8PmLC77YZMh
Nf2kBH2SfLnskG0IMCYxbB4tBg5pb++emyeDsvtlxvOdBOfSPD7E/SAt4E2V/OYQaGKeuRlcCKKE
wRJERloHkRb9MMceGePQ5c9eb1BQ84T7qyCOBs28k/QrPowsd/S7CdRZV89v//7NoeABtoBvDK3j
ZOGgtiiAgQ7MAMT0bKCSK4CUtf3JHLc8zJNtEmVCCoamCauAaufbe5MXDXWPiKtoZe8QuuXEu8SU
xj1ZVu6R7az8ZCSfCCn+ehhUzXgMNMJsoFNvL9jEmSbZE2voNqmh1nh+H00zbtbWLOHZtjSukyKc
jkhXslWUo2nssgnhXwIEHL5yMp/1o4AfnHnF3pFetG281gx8H5JBpVlH28fgcUyJpPlkz/3eUIUk
BL6CsQqf8WQMmTTnjdqF3FJxZuJ02ib7pUO/+fvPnF4pSw09I9fSly3MbytO3LVaL3KOuNVMfBRm
kBgJE3izj6/y3gsOK46Kmkfx9o91DchyYo8hmy5Zhf66nRyo97VvoQE18Het/v7FIHuRkUheI9nK
JwNsgjhTtLnSAnwf8TEZk/asktSV7Cryzz6+1HvPiFcc1B8TygIAeHv3pJU1kFEYWrNAjloarTzL
u8L+pHD2zjbS8WiYUIGmXEeL5u1Vsli57TAxmwwJORTs+NttNXc0kOXNJMs1NtLmk+f15++iQ8Pr
4iGzMDnwnYwKIZO2tnqOexHn2iCzp/oL6R3TJyP8z1GBFg+MEhCw17PryXxDHBGglCWpZQBovtU1
F0FOMRsYS9042v3dJ8W16E8y6zMPcCJ6ew/71GgBwHMtYVv6uvEIn4saOX8yt72z+aSaB6UP/ROD
HQjl28tkKlYJAUtofAepvRDhigTeKKIDGNNx36d2EsAAaW+Q+qeXI/L2c5EqXIxaZdMAB+mbpXBK
jbZ/AeLu38KwKi9sc04fpF6StvnxLXnn9uMrpTUPMWbpcJxs+PKhstBPM6xkFy+nxIrWituNPk1Z
Eh8+vtafQ5iiARAGG4kFZ+PTOdgWIaURg0KJ1F0E5SX9PqXhOiqtFh11pLXRbeKNnfjkJ77TzHh7
3ZPfqJVuI52SgTzn87wRrfWc1nW+5avM665IvR3xTfeDnASaWtU5X/whey4yn9wvpWWYM2CwLuFT
/Sd1I+4wA+HtKsgXo6FFEY1eNX2btwOlcMDLK39OVo4eN/W1VLOm3es1+XKHNipEeksqFOFquKaM
Xx5xRu2qTUKCD1xMV/W1QHnur9pW0y9Lp87JSAEyxDHBirzbBEGMvefB5xyiRxszONMtR63QkgOO
xMjR2Bn7YuPXaaVWaPXR07ItiYnWrRfjsOdlMVvoxQd6GPx5Fmv6WUschgfJLBAzVqV1N2WWvqLS
pf/MZ+ncUCLnaIvDqb+mVpWacPbb8mWojESed72osd+JGl1bCG5BrPiWCnkuGIjqmLsUPllrl/Zt
h5OHENsmVY+Wk+bxBrqdCx6HGLaW+2TWUHXTRq1M30M0k83Z+DKZZCMHHnITpLeNL45umKF7LtAh
k5Xi+vEDmmqIS7Jv5jFwQt94aNqx9M4Fe3WJHH9xOiSEmMBEKauZ1LHeML53mlF+9ylSlmzQYt3G
EJjF85rYFWRlGRkSd/SCIzYvmAk2hje6gtQbeO2BZK8cbypyoL6izrZ/SLxX+EPFYB9wbeEMz8Uw
7Mq61NbYKWo3oErYsuuQbuYS7tPNL43V148OYmJ75g6PEC8wkSVNdT2YbFaDdrSkvzIKyy22IN3J
ujLTtrODAg2BHxhG6N2MMX0fjkpxPe4SL7aHlZbEsbWDm5DfFGM6PUmUGk+TKq4tfIhnbeJgYfLC
ov3ZSNN4yYamegx9bb6a8xRzkUo7WDHjNFkrrdai6srWy7pduTaxa2uriGHXNKp0jVVjKzWtpWYJ
+uRR1N0ZQ+9Sk3YlJqYwteZDKmI8rXi/iSUsYjerKXwVaueZ+Mq3Y6zIqjCHTnSrYqhNnNf9dK23
Dh6mxPC0xy5R3ktatwRnA32Iby3+1lipSbaYT0JiXHA21eM3aVAcD2RJikXepMWF6BzSf3DST+Ym
aw2rOPS22zPOvAh8PsM8AlgCov1WjZivAsDzxnEk2DUn90HHNKyS/HuWFuNlbrvd96xVVXrmjkZ6
1uTsA+dyQr1MTVDeVmkKwh0HQwLpUSn8L5k1GedIFlt3I5zezIPaIsF26xiEsmx0a47SjY8GrV4B
rdUmYjl6HKh2l+jxemzq8NmeZpKuisJGbTKr0IlX+gDPIi7qeDdBLnZgOs3iVgwaSRCpv1gR+oWQ
u7Ynr813E2khP0pLQzTSSCMDf6ZjaKiMklIIxa76gbTJsiJQXQ5NoNGm/N7j2yY6GJtAv6oj25tX
mA5sZzdBdSmCmsSBdjM5iSrOE71hUkGjj2sbVD0WGK9S1mPWSjAfhaEskvDoqy96seEXTIfyzug5
bOLcFWO/Ajg6HhDOuu4avehI0u1YJD8rn5QkvA1a+OSUUXUsFY4h1FKh/w1L5fBkV17Oc5spegdU
uEY3oL6GHx1mrIHnxu+LL1peVIilY7O7w2c7P/VLjaJvHfIIY7us0D90JjEKcTd3D3oz4hsdYiG/
zIbAwBfOwvzqDnFIapBl9KtYJv0N1YD52lcRkp4SpYgKkma21A6BAst1aCkb969n4/VNVGvgrDdK
/0spq/ylk0Y8rMcUGJWoU9tZE+43XpPhJL43A4gXfaxwh+PS0b+PTY8dUCPyRqc63iyRByxTiIKT
7FffCv1RpboZsw+T0TWCriTllRaSpC9/FNzi2tPnoKpmh5wLejM3o7c4H2AkkAWbJtI9TPXctWu7
sfuLvO+A7Al7aMbzUIOig/cwye8ia2y8HZUu+27Jt4oCp8nSG91rYmzRDoX0MLS9Z5NS/mOi+u7W
Nodp3uuASWsqBLzd5FAM3aMel+HrBET430gwd+s6PT6FWId27lla+KsCMfDYIZbIbh1rzp+YuX08
peAQQAjUdfVCsE9GuFEPWzQYRpUrVFz5PaiqmThVXHQGbJhkuG11unPYwtA1rRvVR9q51qgQUgGJ
qin2U3grgRx6Issdo1LY60h4OyZhNx6tLowvtCbUn6Uhp/4Vq/JDwViA94BiGjS3SJNyZdklCE/b
j/1vGchG7FeYBom3gmJyEDQtSedF7bw2S8u87PKWdasTlgRApBzAPZiXsy/0scN2jbYIlZhPjEsX
xJQrU+REzKV4DNRYrauZRneQacqsAojxkjZK4vrPXCC0+OWZjInz7gzwuK0V3494z/ALSXPXplhC
cow+B8J8EzYrLd1N+J9YDXsvqU2a6JpmrCuGoNpH3qxdSseP45UUdvQy26qQ6xlf6KWBbtzY0Meq
9jIkHDAAwjy+2LNtYb9krqzoGfhLd1NvJ28TRpo9roi+IZjXrW3Czeyw9747VVk84Er02yNk1HmT
FUlOf5eo8qd5Hux61Tv2NK3bwtavgZ9Tip4jwMI7SKT0KZkcIufMhjf1DU/aHAeaw8JBLIRyrwg+
pSc7wUbim6HVJ6o7dPVjW0+Vhs1Kq75EyobFDJS503emasdo3xuD/9REXoR2IpHy0CsHG2HatNMF
U7PeBkiV5vAyxwYJZq4r/HXxqh6SorS/TGOlBH3NGot1hCKuWpkkZ+JNzeYefOGCuwoiv2uwJ9ka
MBA3ngZjE+Fm6Y8hT+6HaN3xKxVNXN8qJal9STkeAiAPuR3QdS+e2RMC5ypG8j6DgdgTfMNitJ7V
lBfoBdnzQZcpJj0JHHfZleJdZuYNe9+sEZhjMnRk73/RYCff1GEcXzrEj3yJY8NVh1Ly9prKKgFJ
WcZ005YtJCfsBna28gaUjQBNpPrG5g+uxQKvwYegjy05IkZC8FJNfoCOR3WQ10SQmV+zRs+YtGaV
2eusd9zLXMYlRIl+pMEdY6mtG/8XWEPtuTdpc+qzigVqyMZKVgZrKE6nMiq3ZjLqw9aylLEXaTt2
m9jUULrQLDK37uTnzY0j9Sldi84cohvejxifLJwxouZ5D/MgI/Xk64hQJT8AWynz89y2B9LkkiXc
xi3AiFynmFvatYxzeByZ0O2Lviwqg+zghhA0zaB8FpioDlpiuxu83XkDBnHTiNy31vCzym5naqoH
S2uWSX2YvBRkZ6anbUQQK5m6O39obRRQpMqSuNpP93mrpbdVYoLLa2kx5EEuX61lUdne65WV6UCU
xEAapAGRB+c4TiH4A2mm1j1hdo/Io2yCUMF+PYjCje5ENRXmwXSn+IBPDHuFyOoC2oqv2GYzVK5a
0n9adKheugfbPqYHb+jHi5KSGZ2rCXVBICqrL9dQwpIuGCY3h9/tSHfRozU+SppkBjsD0qJYW1iu
ibQEhnTMJh0klJvLwj3mFZT/gH1Vz/Yl1nxQO6P0bwzoKd62UkP4Yxg6SDQ4yhauJsnY5R4eA8rm
svLiX2BqQ74bm5WLvFT6pQjNebk42gYobJ75wuo5PfAyiWllIRq/rqxRUCepC8AqMdC6mviqr3rt
l19Qa+PIL/Sx2VXjkOFpM4tlW10beKFxmjubto9orNMbkEfb7jtyi2tdFcd27rVoM+M3I4u0m+q9
6xC5sf5/1J1JctzYtmWn8izbiWeoi8ZvJOBwpzvprEmJ6sAokUJdVxd3ODmVnFguKMLsy0l90qLx
zTJf9J5CAThwcYtz9l7bnNkU+Opi6XJb9AsBtp0NomdTI1Cz+MJGgjLNHLbPJitx+IdNVImgoyJn
W34+FmTDmXMiH1HPw5tCy26cJRLrPCSaPi9v8jnJyR8gM5hwHm1qWz/S2rKE7GuYy5llLPz9/xnL
Lgcrj8qntthc+WwS2yAeJqUN6MH0+ifVzj90/yhvOK6zegyQu7wF0OZF4S2TjtE6X6wGXTK+3YS8
n3pJEFC5GvkXvWtRfJ7V7303dodEnfpD0Yjo1bZF8kmF5/2x31lVEcTKUOTRaZ2cnnJFqnhGDS8M
o9c8HtgVlgdAd/ihqAthvlqKr3hssk8ewfsCM/JAtAr0sBDvad7bM3+neRz2kbcZcWYcUPuzf5Is
D7WVJhf8QfFJaekPujaeN5hVGndr2MlbBruipqNoG5RjvVLX2xoGdYg1vwikYBHmU7cjkviEyQSi
e+CHWO5HvjSUb8mtp7bVViJkPGhiRMVhpqTTzrrJZuHjAswfHgqzw2pUojOBrvFNYWrOJjJ3dREz
Nze2T2x9t1XriyQztmqrvXx8rfWtntY2VuCtRQAMogCElGvt47ea8qyowPYqB7HIVNcXXu10yllm
Kp4dGglA7WCAQ0H+u1DinZGoIOvJM6vc8OObeO9I4JiLUJ4ej4Y2GUvC6V2gQrLseG2+g6wfygMB
8LYbdElq3pVaN98qbat9E9EEFrriazQ3i6Gz3iBCd18URQV+9sn9vK/4AOJFGAK03kHw+RYanhqu
0vzSdk8ZmrsWVwBCXubdRubuTZnU1P3KpNmBlnfZrZBYU4wGkNoxms66LJueJkok4dj00ebjG3s/
Mtb7oiqPXGQNY3hTw+504RkArGKUCUDqhCQO0UkXTCOxCydJtp8ps/5UdkSXg09UJ8MCfv3pe1lQ
gVYdsd1oH/Rk1yh5/0okUkQOsAmL75/+NqpsrrYKTtFQ0uc4vZZlRJy4DZALTYwipdRiDtYya39W
im75ulrqzx9f7w9TAb7EVT+KqJLW1tt2igHvO29MysymjZpEHaaKfGZFegPIA/FCIPt8b1sV2yKt
bB9ycrCvWpJWwtHSJ/AyktTUBD4ZccuKELtcOmhgPr7D9zMyN4jbhXYPqjVCWE6fCBputbYB6ARL
zF0K2FrS90SGUX5ylWswyWowVvWy/fiq6zs9nRHYvkMBX+cEutbem3XAidkxs8pyVaMezxWy71w/
HzJvk9We3PYOvKHUNUYZtLXIP6nJv782C+IqZAc0jyH1bY9Gjz1YIcD3AIJnC3zJ2T3rp7J/6vXq
mZNydC2gobFAfWr/fX9hpK70HPCQIHulsXr6qAdlUltmXPrm1ex+WWhVkfQ8kCA9eOuRIF7YXWf5
iPrGcvX5k/f8h9kG8Q82AaY+ew0kOb24PSLvbaIFyeu8dLuubeZgmArnk0n2D3MHUyyzPTYZEuLe
ie1sO5OgIUiX4Mh4nyOtvu50qW37SvZ7t7CXzzw57ycPRg/NMFYElMt8YKc/K6dMoSgWw3dsu/gK
UBwRClnlQECCjvDxmP3DpQDKw9Nn4ljlrm/G7FTqcAFMvDhJMcqNHPosFOhnfNlG4rMdxPsVkysw
WNjfrqFIv6aV31bM2MF9NkHTDYQg7tkeq+ZLYpYFTAurco8JPOXZj5QZB5mnEEos9Z/6lBL72qVq
0AxUkIEK1Qe03PAgRkWGVGyirT2a8DBy2BCHAinsJ/f8x8dDGgwiYLSntFpP38TkCeSgMcsGtavs
le7RRML9rG1TVcr9x2/ifReHxjTv2lt9Y0hQrbevAsccKE/YETSq1fKqG3OAFs7cD6/IyQnoZRc1
fSOmSJaHTJgxHSU9TaZnMlryIexkB8vdLRGGbQzaF/pNk3ix98ks80sccTLFIZlYvelrTwe94lvX
oTGofVSoMgkkrcHlC6CtWAtmvBxeUFC5FsR3TkuxszWs97tB6N7ygJiIbM4pdyJS0ywVmOVor7nu
7GW2bdPW+P6alkq1W9ToyekCKZdxMejddsrbYWUSRanu67iTGl+MUTUfSsvojoCk+jwciliE6LkS
sVfGSKUJoeRiuezpUuiffCi/9nNvfjpOobX/zRMgMPLNXBNFJcfVmsjRjil8NyutIjaF6ubfqD0Y
9Ua6Y5mF1A+dfJMvJjBoNo/UvhAKLkdcPmK5aNNaWYOkbeeuH53M+FbQcLgz0mz54TgZxcPMM2Ud
2AOv3ueYMX7LylqnxABooAgzkSaQ/NU0uft44L2bRKlfsn3w+Cb5h47G6Rhv46jIWVuSgITJhm6U
5QRNt8yfyCPfbxrQD7AXWnNyXI5Lv8Drv339PCk3Ba6ONnSMmguyfTyx66ulTzbAa7pdKl1FPpAy
XVHqTqvyDMldPwbp2AAgXynm1OgsKK+xIP3inEpHpIcT6V7yE1XT+6eBAw7NLD1LQnOtt8KduYZg
VSNLwpLUqHR7CDooq9T+ZEn501UAPABtYvHiS3ozmKiJEGVSrkWkxImpiSMeCCYQ180no/bdlItu
XycMAYc0h2Se/Om7Vfj/9b6002BummRjpbbmR1RKwqUcqnqXxVDDprVbREKE2R86OIDW9uPR9W5/
wB3wPDFpI4RS3wl8yPTDhyO5A1OvFTKb1Np3sJ1dDKCHyJ02BhGaiubtIE041x9f+t26zaU9JFHs
iRDJ0o8//fGCtvuoAlgMwFJJwMpuf6THGN0y6Wg3IsrL4OPr/eGlrjtOZ7VVAT14S8sAnadWWUGx
ZWhydS8K82XBdf/JG3XeX2W1cXPkX42a69Hz9FdF7HqHYpkIEbRL60tOmTrfJp5JNb9j15CQwQJq
igZlggEnVcdqCiU+0qVBFTZTW0KMURvTVU1a6Q/F1IrBN6FznzsjGetnU1UVXwzHFt8jJRmZB+qe
+nqvz/IWLZt+WTjO4Gz1OXVGX8jagBLInX4TDaTJcMzzydxAXLLswNGUGfKc2pfUACynHq/qpYG6
UCCOpN8PXfwuRQ8YvbqF0U5nGGls+Mmwr2Ff8Yqw9CIcLja5gkBgM5jlIEMKzyVhJHkcm1sWekGd
gZXqix7htN50TaPfcPie6/ua8s9yLvQcFiH9kKENUWILzuO9KDS/aqBV+fS1+68SaRapAHFjCRIQ
k3riiY61vhty6bGjkEZ9pSjktxA53q8cSz6WmxjRlUHibhHdZ0o3PfcN+PkNedZz/9TQgN5bDuFw
PkUPQgd/ja7/BkrKVfNa3Q3d6+twfG7eolL+H+SgcGD67UNbiSx/E09W1st//I99kTz3/3pMu/i1
6v8FK3b4P/+7Sn8897+DUX79N/6OgbbNf2MIYBqnVEVR7lfW898x0PwRUZgeXw/qVeznBl/P32gU
zf33OlGicXPZwYMz44/+RqPwRwbzCGpONrC0P1GNv0GhfIRGOZ2W2NxhY1slQpzXKadhxjz9gBfZ
0dmhUbXpza4JzFn0aNzozsvdWCw/f3tS139tT/5r5sFf18K7hcKNI5rGjzi9ltoXspj6LFrjmUkn
junF263KKp/0jx9fSV+rDP+5P/r7UqxnRDGxjYBbdHopISvSoVN+lpwR7RkeBPDHqhTzRlvMfFt2
WC7FNO3x8iubaG6+Lg6G10i9TtK4/laSYBffKkDAQkspQaQsfh9hCTCMXId9aJRhkn02kf7hfjmn
A7hYK6gow07vN3O70ppnzduMaNh92bcglGY4ec4sHb9hDgFUp5ufrfvvnhLCbEYYey2LojHgmtOr
FkVqFeNCO66BSQ/Uvr6JW4JgdK+4Af14hDwOAEGZ62OSKiIQBm1LztTHyaz9im78pkWOkqbuTWIO
9LtUA742YvK4PTbTI5vfeZtCMQzWxCx/obDiwwCDnR973xaL3nPe1HdzZ98IxGDhYCqGvyQS0qHt
JqHlgNayEGVEeLExykYL0iuv35RxE/Z1U3zpOyUwxJR+Uj1/U8tn4CBe1bFBMETZofC/00fSzQLy
bD54m8Qd6Z86JdqpJX+pCgQcKVQq0OLxV5JW7EDrows18g5F9yuJJ7Y/Oe39Mq+djOH1VvhO4NBx
S8Spnt7KUucOvlUiWlUvhe8100Be4Jb7WemWAcFS6HwK1QtTEJSJZvpaPwzBYnbBbLVf5snuPtmL
vpspTm/HeVMHoAtZOzlSiI33C2NttDHZiJ0XGONjR4XvH21f/noPjMvVMK2uhv114/HbBn2NzACk
7bmbtqW5783DFMaNPX3yBfxy2Lx9xlTImJnRE7MltE4vU8KSKDTCXjZKgaBiEuQRC1FQjR2PpQIs
OUa0uAjXOIBxpa+gQUJ0mmUjaWQl1llvF2qQ1E6/s0V52xg6goZiInDCeUFvyX7EO46FFh3lTJ1B
McZtVOmEY9XpDjgwVNOlV8gguDRkOgVt4j10lnYFeJI4JbtoN7KnG9fGAJ68tAG/ho1vscvhUls2
Lr7tfRuXJVg7gpdKBd0has/QRJmF/zl6VlSYstX8FMdqewFdngCBWG5cQS/e8phS8vSBaoZcuTMa
6OdeIjsmyTSv3D7wpupTyso6k7x7ziZD2QGxwg74zdSfiKIFnFJ4wO4wfy0iqLOYbIvKqgnfVO6T
CfqjpiY2SR4IYzmFcCDiRGu5wcRf+6RQd3oK+GtsMeFxamZPZuBNOX3pjteMgxtF1DM6PE1GP9t+
qdaqr/7wZr/p5x4ZO8zEj5ekP17UBYRIvwpD29uLqnIuGyKuKZ7F19MweNvYxj1udu1Rpp3j06NG
GJM9fXzRP05n2GJcPiAPd+LbOgFSWwfdEVXf3hr3PX0bBDwi300803qCvqr04zenxlc+1c63BR8v
DE7rzGXD/snPf3Pi/uuhr0VhvmlMR3jeTh96NJBZ34yxt4m7meDWUp2CSKUjmThzGagtGgS2wA7g
LtEdoo5QlrYf3FB3lMuGXcnBtTechGtfgNQ++/gh/ZLWvx2cjEuKXC7oNrTkp7eWp1TVaKa6G698
Mpy2uCqWy4VegjXbW3yDGh+P2uxILtkTsSPtaDmadLFRMKZjmJXWsFkhs5qGrmTRu86vG28FB1sB
6o0yyIzbVO8wAmOIAQSMmgoAJ/2eyg5gN/vRlB1bd3YJO1OeRLpsYg/8t50/2+gOfWVhdIjiIp/p
9s8RbCwF0dRYI4MZlBYdmJ08r3Qgnx45rjhNXjjxVevQUVfKcpUE9+dkN4+buVSyoOBBUz7MNvbS
OpsUh0igtcVNmptXHz/QP60UtLdoB6+eJijzp8/TQl1dgT5zUeJ508YYkde4Q0iYwEOqk8T262L/
HSeR6bUbxu71XxxE+n9tx+rlGbZ09f/BmWRtpP7XaMb/VbyWz1Xy/PsJZP0bfx1ANOvfvAeInC4V
L2a8lVr41/nD+jdqBewIBOcyNUA34u/8ffyw+EvsB4EA4hrjdLIamv8+fpgO5xkqNQ44x7VcpFv/
5Pixzvv/+emtiamUgbBVwlfCZAPU6nSoSCcqG2NAkx8tEem9Ps6BOfYHM1LZWZrC6o6Uf8UPTVT9
/rdn9IfDyOl8/OvKPBXc6GsJYLVjnF6ZUnaeKXGSBn1flrgwElX93tpgvUkCaZZx45HTMuxHKMev
1A3KT3vT63bp9JevYgnQNyuFZjVHnl5/MPuG83pGMAHIWNWXqNWMwLX7elf3wnsYFq14NfWl0jdK
LgHKDyQz7YZeNT/ZZq4f45v7wK/HtpfVAb6IsT6n3zZak1oXbbswPWSZtM5VI0++msY4H8ZEKOkn
C+/pxLA+c8PmOEa1BJmMgSji9FrN3MwS124W5GVkTvduBJod43GmHAdD55lPNQGVH7/m9wMMHABt
YeqbkDlBJZ9eshezgCyY4auWRA2zugsrRwi1aroHDjW7TqRqA4+yV79/fOE/PVcOnvxmTtYekLY3
F65sZ9EbDN3kPHX2pS1QbB0ModA7UWI6kh9f7f1opodFKY6iAIPJfPcWF/L6SAAiy6gorPO+7F8y
pFoj+jF6nZOWb4mLADNazFX1yXf0hwfMDMKXi1duhTy8GT9spQx3ySna5sK2zqdM5OSbaOqG9MWX
El3QPl/H1ce/dn1pb8Ys6hJKuDiUsZe+PYoIqY6EKNNialRL/W5pNSM1Y6b65DLvXyFqAuZO2LT8
ZXzjp6+wMnrd1RuOA7PF9ABkPel9cM7yRVYJoSUf/6Y3W7X14+DxcRmq/My9bBJPr+Yo5PS0hKkG
qEezR2cq7TgoIb7sNDb7fSga28w3Q5EkuZ/hcwY6PgyDG1C5UGB/I7nyS4TE7Se39f4ZQFVllqSW
TKUAB/zpXeWuGtcD2anBmLTGcq5G5RJUg5fPxzRNvH88F7HgQO9mLsJSCeTn9GJyIc9BxAVzYjNb
50OrpjsrNpLE7825efr4eb8fQ+viBpGWugkfzNsGp80MlPGN1MGcjt7OyGbG0LpDbz7Z+L7/MlHi
oYn3KMbjOXvbwiFvS9Qp1ooAD9R0zBal2GHasjbIfNjOgryOf6iKKO9LYiQ+O0S/n2/pN3BJaozM
7UgSTp8nLukYYSa/MUE8870dU7mQPWmjQiH2UM+PY6Oz9Pzj54q3GfwTswLHq7cfTau55L5H+AzJ
+hTXCu66R2beTxsP3PnJDMCBBgEgKwnTHsD+dVb6bdWiYSnJ0DEtvyJ94do1iRSJ8IQccuiMgTDd
5g6dp/vJvvZNRYZPlLkVjpqNTYYOEqqa06vWhDQR1ivGwC1wKZxHuOrO0N3hJugT6Z5Bd1lizlZY
ZsKqHhlQC+iKF/qH1VkPzN3bZ+TuGGc51lj5yTB727BX1xeNnRz9H4Sw9/sZo849pG7KsqbU1vi7
SPzbZbaFvksDTgN8wcnOB1El11EZ48nJZLXvsynmM5b5a+p4LbpeYUEaQRT0WYj2r0Xg5HVRqYb7
Q6tonePwAp8+OBI5pZsZJZFGWuZ+6Yap/CY9pDwh+V/pjcxwjh1TINZoJeloETZK4I8eLlJ3/IoN
4hfLmVf9szOtYcWTfiAgFgKa2Y1UCvoCItgGHxpTMmHFNhrxbMRdRQg6rExeIyzDpanyF2AuKo1N
PZ/klprOgP+tKnVSqRWTDSCVoJ7QqFiox9kW7usER0ng0LCzbCvqFrdco7v8e/oCPiXU1bw4xLjH
0m28fludSrA0ZQPAU743DreCbIBr1YiQnZUpSSYq9M4fjlYsgTrPZEG5okxQrPFMIj9VJnFd55IQ
5EQY7rkemy0mqWZiRwT3xs2fMjsTl6lqgF/9+GN9Ozkxq7OPh+256tLojL5Zc0SRI36B8Bsol8VE
ZGhgFKG5qe3xk0nhrxPD718sUkf++0DhbJcqg0XN+XQIZISFDV6XuMRokTH1rOgKRhRNQPuFF5dS
NpYdVpyJVGM05RlxwNlgXEf0YfxIxdmNY7ozLmwRW5cY1XCJxphrrmWPyDxPLgwBEMCknkucyEx0
B2tadCvzUoKc4MNLwqSUQ0DiQrHTZw7GaHVkt52H9JvUJwTDpQSU1c901utmLsJUNOrz3C9ntWiz
r2pHShxhlvl8l5oTOZ9seFySZ1yVU32DirBfNMmpum1v1ikx3dIzNIn3cZrrVuouJqiUNiwJ6Xa3
ywYVTOvgJsz9JB8aB+YDZ5NUZif8yHEqGRQpOvEwml3nZm4665jjpNRzhRjiMVGI+8Mm2jY7Ugft
XZJAq0YcAtVJGzX5xYjB35iNIUlCsjRw7vjDN6RmFv1OAQ+CQ5OVp9ti2JvumU883HeEORGgikeQ
tL0bdMoUZAbuYgm11lZsEGokcauEVmwyq+hvInVpblvTye+geZSvZj/2oNWTtnd8rbB66IxNJnbR
GF+NKCqNXVdAfPLVvvd+do3W1XxqivWVREqBOl6TLhJEQzjBYPTG6HeOGK/VNGpvNGsq9lSj04uq
jayDMhhbu/PcbWcI45yHjwN7rXM3ppJhtx17XLKaNXRhXLXmcIbU6zWJlm9KluAHHcbZ+9oxom4T
RGxA8sc2J68OmF4xa8bToLba2YxjyK+K6NGqZswfKs7FSeoveOerMEtdePquVPCD4stYtl5XQIGO
6R4cl9LOzsvSsm4bbJSdT0agjR0kM3Kfi3U/xUKKYlArbE13E3SZ/LKImh9OYt+lWe/6Y6fPy27C
jG1gPaY3hl9Pe2zmvIp3Uazr2yZrcG9lQPsylbawEoPwiFP5o5sn9mPWau2fyGtqcmO8dYpmCIvc
a3eRV8p8w/GtBr+RuYHNQBw2zFq9FeQjTzBTFDtEfIk5wXOHMqzIYkELTBXyXouz+wTzfXzg0FLs
czx/yQbFSb/TvcbKQjkstF6Ij+VJ5ham/iqOWUYUswhEUY/XJDqpu0LMWJU0Ux7j0RYHjtlAnLv0
aTJoJ9UkiEcGjf4BX2k7GluMio9dZj1mnBx9nqrld0q1X0Qkwpl13KcppvkYVvFiKWW+LdpRs0I5
edaLnnmyDUDLwfMhP0pcIRCYQFUn8YLXFjlLbM0yTEni9GUuunAyY/NmIob4Su+S6xo3TBDpsRFM
VvJQWZa2B7t0Bwy8vRkJa31JJrvcV3WxgmbuvdSiJr0aY8jGaoR8Rs1fZFie8+kbu50Xz2RxE8r0
vROt+ZUUa8hZnFz2Quo5BIDyVnjxlbLU1bmKi+1LFskrSzgz0bPpkyZfuip9oC/2ksyaCKS7gFmP
j0xSse+AS8K6u2ul1m48uyVYtTcp63vTKua+wpSTBgRxbrNKPhjOIIJSFeexTWwfSipW0/qBNDhj
Zy3YWhdr07j6k2c139UkffCsGUOOTRJWObYu/nHxjB5wRG3QLMTkebfCkPeumqtbpaf+oWtEX1lN
UyGuxZyZ9fEFnsBdkUQ+qp1b1MZuAHGpvahLw+80olr1SdjkimTxJrG1qwKCeAOMUgRJFl+w/SR3
q6gp8zS2vsEDqFyWgzn70FMJt4XdzBVU6yBsfG86NiA82RA7EnJK29ioLysNWYTTRphAjcbhLGSc
KVUOgA8GeDzbO7Y6kg2CheCC72RMCxWza3ynG3xDblVf5RjvvIGKqK2nr26SmHt2bxag2nblvGWa
9ZKz8SA5lDbQy1BYw1dr0KpDxHd2YdaoOcwq32oNzbdZKN6Z0kxXea8pgOB1cWcq3QAxoHpQl+lc
Ol0Xdt56yIAdHuhWS34ikeK6e5TkOeJTpVwnNYIZZmTphV6eT1r/tcqjQ0983y4lop0syZEOKcUi
Sn3Eh1mYWeMuTcJmcnt0MMWDQ9xLGZiayospnftWSiLI+/EhG7StYsU3cAdpIxmGAIcwkxbn/ojt
ZQqYY+MLpbWGsFGSH70e4/PSmRHpYC0+sXTQQpTe2ngIPY/Yo3/oSXcA7uQevIFESlFUP11lBAtX
l+lPjodJYBaRSouhTl6GSFbnGNfKLRqG4s60huJBkm8ZmnrisbtBMqs2RLMOo5ZQQM+3MldJ0Bt3
zaxjHrb1V730JKOOosbYL+kxLSt33zXLLc3OM22e7sqquRjG5rbqRfZViPYmjQmUVxIHXEXj/tCW
Ig7rpDD2cup06lkLcoM0yn2t7cKoQICeDOmlZHa+7drpViXHlT6j2Nn2Gi0qjlhHicJszIc653Dh
4ut02/iagLBDq1gXUkw3EK2Y6MbpEgvdZe4095Gc2HFStTjL5+knwKCaZsBykaDD97uqupiw8Plz
TFqTqag/7Z7ETl6KbpwDpYbzoc/neY34oi51PdAB+bp9vGvLGoKWPjn7qBc3BrFaxlbjQfqEnAZo
kZ6ceOpXr9NOYcIBKlAl+aUaA1BHoI/7qaoevKH8wckmodvUY87J9XrcdBT+GIvSpOvkLJdtvxyG
zpOhMXpPTOBW0KTyWzSlQP60mEUcOgj7FCW+0FJdPULdR/BbWEHtyvFmLhmUlC5K6Oa4x5M0Qh8w
YVXu5KBskhp6eEWQ5eSlIQbXXeImeL0X/p0hvYXIxkpuEbfdNeXzrHgOeMzqBaUcXg4z8bbuiJHD
rLCSmHgy+8m4AnxBSWaO7gFJX9gkh5I8bderg/g5nrXzKfbEVR7lI9H2prbJjL7dEBjyBRNWeizK
xQnGJrqs6zIKNQoMRUk+eHEfOdAL52WzTE1othqwheToJCQNuh2rcQVfeY5I8mlhMW6GyAinon1J
p+SH7aT7eH22iS3vLbUj5QR/+X62UIj3ZcffKCnDdXqh0aUnShv14a5JaADPRba1Ov3a1Rhl6h2Z
ztFWtHSSDeUx4tQ2Z2OAdp3EWWergkP3TdgdVDReoDsc+rQ+l6qy61ZGgTLmnt9bypZQx+3kuNdU
lR/UMnrJKnNrDVZI5Sg0xzSsa+dutsorsGMksJb5k9PJTWvMDzVhzcnICksLKTQn09wiec63hltc
Uz8ttmKc6lAvCTJtjcKmBpbS7yI5wycWZ1NXWX9JsC4bdrsn9o/53YgwLAtGQVoBQbGmBct/dwcR
I+wUpdm61NN8CxuY7yr1ozq4tu8I9aJQ1Fs9di7NknKTLRTE7divCjUfDgBJCoYU4Pq6iM8V9IVY
CyUPaFAqetu29y2l2hNG+dKtS4G1Ed5yvWBXlm51kZP/dklP+4eDDTdw5iy7qGm3ojDuvrhle+24
cwUp1k7OLB1uqYov1wGQ0+lKemYQyvKQciq5j13vuw03BLnhHpfJrWsr91ak/FLyBcI2f6YOzN9G
rnwLx/mmelnnp3aDeNChxT4a8pi66AOITkjZYk9PlNefaUPDoOmcJrQr994mVxiYhb4lcUXuhBT4
jkvjHuz5XZIoDmWN9ob+zY1DsP0lLeYukLX8Br7+0A0NOc/2iHrZcG5JxGDf0Ee4euPmWqG9GZDR
DiHBdvZs0nZLZvVbT3RkcyZWgUDfuUqjyQn62m63tFtu6jYDujLaMA6SK8Q27LcGQSSp27c/EWne
lD0pu8QXAxywm8deBcjeLs0LHuMbrfHMfQMk4kHRBkg58KWCIiKsedR6cZhmeTU4NEwVPZ62ULxB
PbVLSfc7aZ8RYV/oRXNMWcAOrVSiDSnoNhqAOVV9aoH5kXEnz0U6PQ0V2cugaJjn2I7QN9YvHDQy
0abUbBLpk/qHAlDwQJd9CJwkvSKDHUBIepincfQbYmV2TT2w6iyOEoJXoA/aNUSMuoke1DkwC1VH
MJkZdrTJulzzvax8bGV/5riC6YyZBdCCg2pZqS4KK5M+dY+NHKuHulRepdW612rcJ0dIHnifnFbf
limvWdQaob/2HB+NCTxwHu2TWSdKz1CepooL24Wy80qHL8idox2JXteZW23dfnmMp+ERAkkfzEu8
d5xux2wGIMoDsSSMi3rob+oVdKM37YUho9CzlgEnckWqfMMmh5iQ29Fz7snnNQNLdtetan1dIKZ4
o3E2lqq271wek+K66C1GsPJx/2BK5UFLW/W8deub2Y1vW62+LUeovrlMn9Sp3RkV3x1Z3hdTQaBh
3evItb2DRMztts0RmQnHEk4wLNXbZMAHqNTO1hy7HUwjKDxiX0hAQBq8+EvXAuYa2G61XOidNYXt
5O2BQ95oJki3Ca4+FZNo72HQN8r5sSxKdxMXWig0DrUiB5Axaz+HRqzfbqP5ierYWOydxiMneM1i
7CK03LdtPRkuZ1Q9rzdtNtPXV+YO4E5uzd4DB8bhzlOjpAhalSTVjSLAGPpKlkUkVRuaKi8toNH5
rZ12LNPLSuU9s/IpOba9kt8I7KM/+3pi8lO6ni0jOAbjUi+6mmpWiq7tEAlqPkFcW/oLlRzrUSFR
90xRk/lyMOx42GnCEY+AwJornLBqFACHUIptao36ddQoEYu1NkX2vjaKIhwsPXfJ8Y7ddqP2M/75
Ubuvp2TULkYyxu7tZkiudarKmzFerqQe3XvucgN0Vv0uhDDB8D0z3zVwKb4bnbyagZyA19GzA8bd
grU+IUh4q6rq8CR4QIyw3oA4X9uceJPpxtLLcQscwVd6DgtZcoyU+F6YGkwm7hvl1G3E4bmQ4zUe
wBsKwVUAIGQE1WVdiaSg9AHK6UjGdR7BGOuj71aS5VdJ1oR15uTE+6gBjkx3s7Tm97ZznbDUo3lf
0CRmbq/RjQAmAzukMHYDq2OVgT5ykEYWh5Ut6qu66s6ncfqSp33t90Sf3HeO/lS5zaPjpBThiopS
OHnp3zNhKZw5Ig1PIKaN1BvY6TvJlyRfEUNap+KzYC6BM0GW2OIWd2UTf9VLPljGRg2ogN9kKrWB
nGkArTJhHvajuhpcCge4NeK4TYxNMnUzgsXqzOmnvWK0t+loXA2yTjeJ0KNz2uvf6zyrdzFWpbuk
UcrpYhRj9cy5LP7eVp17XTR5uxWpW9zGDbFgSEGI0xgUi17CfEuBcrPE7iGZbXmNhrIOQPotu3q0
mc8yjZNUlmQXEEGsOz7w574T1ym7+avKI4zDd706D7NKKA8chKm44iha7pahk3uWxc7vWFjvm5Iz
Hr7+7NpxxuXgSO+LVCvlADbzOjayL0jcx/MaxlOYOJ58BC7IQGDT1od976oPBckE/pjkSTgnQ/ng
SQoIdlpadxpyG9KatATaj+HuxdB6G2HZ83UjveQHsmf7hzVZ0+NYQGIrBvOxxX5wnqRlcZWB7AVs
J7Jj4UYTWwm66H6awXBqhfDJpjp3u2kMRGNZIIn6UE00mvi9+JE5/ZHXQgdt7p7pbJODYzU3xJrO
z0j7RlRxSP6FByEiN5Nz2iNViIOz3OMmHvduXZRn6RQ1Z3VjTQ+GWKIs6Dz7K+4HfOVsogO2UtqW
8HUgLI4+hjlxriGQ5zClNOSb7aKfGRVm+Eks9hSM9L3VRd7ZE5mUtW7kB6n2BCcX9IVTy5t8bFq8
A7f/Oi/zz8yotguu2bBgrxgUo07+e2IYm6Je+my3TK1d38WdWiqwdezu+H+5O5PlyI01Sz+Ryxwz
sOlFRAAxk8ExSW5gJDMT8+SY8Ub1HP1i/YWkqpJ4rZR2d91tutLiMpkMRgAO9/Of8x0CxShWhjHI
JxiQPBdASMF79NJXRJL56hki9saAXjvSSiS3QIPRz8CxrOOuv9CsijJm2fl+yMJy0+GdzFdwfIZg
kHW7m2vL2UzFqCmW91zsq9lOb1QBvp6OKjGuqniGxmDTcjPT8/fgyMw6l2l/EpS2bGwwPK8E8+LX
sk2tCcPqODNyc+Q7oUEVkO8zfgAB1xgS4Oxd9VGi3ikOX6ZbRuiUTqeq1T7rq8jMUYkmyyrs2aNw
20TmetLjlGtxxuK1om5yZqc4zbVtBPXSD2hHrtNBlyNXJJy7SlL87a16k2txNytYjWuBYM2tPVo9
nJDUe1/kMMOYq5fYY7PtRnV40OJEVfsh7OISgRpZ96B1WmL+6Lpx4MbFeES5drGU6i3l7xxf4Czx
GNCyzog+PDg30I6Xzk72Y9G3kS+ZKDy3Rff7QIKImt+DGxWrVHdrueb5wBgSozoaitZLbYsH1rD2
PCbsitOPHSUPsjDtj6iI7EvDWT/aEeBjkqCarE337Exnk71E2e5IHNXuXT6wvzuY3uAYQUgaetxV
XdF9q+yc66nMbP4PwGUGhuJ5YsCPBuKI9AC6YlbreO4N0nitPpnTYQTFVdwYjTld8rlPVWD0Ej7L
MNiQMa045GiF5IiUrYpZQjEr5LogL1z96CAQmbfzYJuFn1qFaTEls2S0aeCCT4GiGbXZociDY5pi
GlN95paFR6RGCkQeLNDZwYAk5vopgupGCX3DSXurLeJuNifEWLf5KBxna+jj1hvr+2nMxpcqRXn2
tE8xpmiE7a3K6mBQxHNWXc1K42nNbkBdvltQWjduG2tHPu3XmA1tPPQ/6JIBqoX7/rXNkw2OfSrr
W7di/4Nsx2ELqcGfRw493TTamzlFa7me3+PArGqHU+abisE8raUtmBhFrRZwgCdINBgL6En1PfHc
3SDGNy3q7JvKHuQq86YgGqLmlm8xH1DLs0d6WK1nqdXprremD7eD6pXGi7Nr2Gj7nJ7ifpU3unOo
eK2rNHNcPmIUSr9VRolUlw3wSLem7Cr7bsxz19ngxmMhmJQ9b1tzwPpa1vPELWI3hXHqHVl+ROYY
wVlLE+iZTTsWBjLDddIaaKOejru0TTjLm1amsLHGHUeCio4JouADUE+EndzbVpQnmKcEoGjlNzWU
EAo566T0jbGxnWOZiBbnaamXRcAF47aBMQyThCrVCus27AfH3ulVIhxieLgLwnKxsjNoK2kfx1oa
1Z6PN1l22qBTaRpOHa/bcRocY9hFGMBi5IjGoGo6PbtjszxFj4TTcuNKXmIpsAfBf2cWIHclZeV1
G6NuZcTeJTwp0wu7YCq9K/3NMmvJ6uJG7qpSWWWcCm2ZjQeS8Eo7ep3V5juZ5Mu4cwvIUQ04kesy
MdDeVbwNtt0kF7M1wGBmDROdjRz7llC4UUct3Ae7kOIMNlJPdvzNEOVCFedHrXMthEzV3Eam4nCl
O9l8sCoa/lwza2+5hpcuUIPRCd/AozA+917p+QYgXxo2RNzuCsEJMM9RNi6ZrNUOCxlV78v43MBE
dFdh3cIAHxlcRmw5b5aoTIBU2T9hWX7jacr5ir33sVHGfMu63R0T0z7SQEznZezZW5wKV9MHGbrS
sLptoQOci5e4Ar6jTDykHtui0hz3FPHEK3Wdu1NGU3LasHvje++mImBcHr5gfm/J39Vm/FK0STwG
7YgfiQO+wtKL+sy2clDdfCoVQNfSTrgWrNZojrljoAHFue3dFJSe7/TEBaXXe6l1zeqHflhlgLu4
ltm0U3rbPl4nKkFPI/XLpDKPy9xwy89GZLPfK+sUhVn2QVJ8viPpqd8NLbjy7ehmGOfFEu0XKR96
vcTuY8kkwJmBu7bJCa/oeRuu58ZrAxH1+iFhiWgOE2exrd7nP/JIpJvMC5sHXQEDgtVqmvwm8zJy
8lNvHh/aQ8zk5C1LynEjc7IsXWlSDuNYBAGpmOQ9nZOajeyMsrUoae6W1kgOpRZOF4dD6sXhult7
uvHNLJdrGwF0048cAYGZmdPpG4Yb81PGjPU5zozqDsTfizGi6Yxa4frFNIR3YdjXk5+586VQoWRl
IMYMga0+u0o56PSde5t5/Rii4vE5yTnPGEy22bBXXpdvXTvzPkYqyreA+qoTHRjtDWQTatAQJzl4
W/rKjq+rXRM/0ztkHJ26/1CZnvu4/PZOAu5/nhp7wxOju/E6xzjgLKoZLqn63UmyJNxojT77mSqv
8ihlcFXAIBF0rdWEyYZmO/OjF3HUr4VX0l8HDIwrLBvt+R1SQTqu0lDonPjT5OIxs3uJYT+9jLnL
Y8KQd4K/6Wxoi33bGwyF2FuUy0EyNKYOgmnZzcguJGhFOXyHMdrelUvcXoTqDymmccEUZXR2aAkI
VuCs0Yi01DLp7qkW4zVuFnfVzW7jG9Vc3rRmJHfKwQIAQoBH81rr04wiW5n7Nh4dwH/wCt7i0HYD
EVc0RneMtJm+1jXrqtvj4aonJGJgqtjN9OMSIxdClNFRSAp9JDhtSYT9MdK4VVx3o8OufzBkyUkA
M+WWWaTHPC8O9W2c6xzXHUFAJRrLJVhM2ZzhIagPZ06NmzQbfvSy9BqOScue4wzkqIo8PHRhIffA
/KZ9Y7MHtTLPOmoJMla4SGtrNiMVGR01KHeTDnWxbmsaNcKhmc+Exq37MhrZeag695eldG/QboDO
VOFusJYdR7ckaCU0gVpO99hBxONsl92dYiDGzjWpAq5/nBGeTIMmT4xvrQY9bEWRkrGPLK5EvP+V
cx8mDP/dKs33nhq8XU2AH8q7gziXwLahrPXALbvPynh5xUiHoB0hO8rUVnfCDFt6sEEerKI2zR4A
1Wovo6VHN1A4B57NeoyEY+u34JmeM5hjWGeKIt2C3Us2ssJWgBMvXnvs7TnWtfqOogpjG8ZZf1lq
iBzrIsehz3TjhzGG7fciK3/kaTmShO779yGlQxAiaUO4pMd86rQ9P4dxHnPuaS2Zhq/dUSfvhhGY
jFEbuLk2rJhrB2YjdlNYDnvYWgtCqXXQ9bFZG05Sr71qBqqTpj4ekqeiyD6tDodJJQqq42uTYnh5
qmjONdkuYBUMdcGeqLHJLmh60QWiuO5voPBsyrmEAYlEd8o4iLerZYrvUcHL4yTz+4Gd8+AWib2p
Wk4SomcSaeC4BZ4ouVitmdNyVIg5PraqSQIP4PkRi0fHB8Ga6I0eD2AAGet8WB4WELybjEXUH7iI
iSS0uKgIsUW9+ejI9KPAKhbAh4jIWY8+ey/tqdOyHSp7eii8+a2GIOu7vDc/RMXzKDHGxFzbxvy0
uPWorepkxC1Iq+cMDXdy44NYCu9bWIQFWqUzJ3yHlrJWAiNKqQrkYNADG4xXjVWKYy44UVfDKB6n
tu4Oej/Ox4jH80rFfbbzENLQ36f2tm1ctCQnV2STivjoZnSux3g0b9y8Rj5HcZ7hQG2REzmEcOJa
l66B6c8b5DptivoxkWTPMxZVn1ShFVQ8BQNz0VN/FoWzqZFdzpFmIwNL0LJlorVEDR3v2JWKp6AV
WfcydObTMvfNkxVyfi0QKV+ELfbzLA50ikMeGVIocAjYa9mpt6S3ikvfW97RTovkQBZZ2zVKtE+h
a2pH1Uj3VEVN8x3dWB4T0URHaiJAMxtJj1U5lbeYu0Tos54xcGBCxryHEIpFUdWunvEPeu51z1gt
RGonI/PnvPQCXRcW6abM6i69XYobF9z9MeLM/1iL2r1AJ2Bl15DB9GiZlvUw59W91Ot312jLExWb
ograeah2Tl3ZfmLOYAymufvwOgb8OX7qFYc7ludCP9oTRy8KW8PpPhpjhsJLETXaekDlPYgBlfG6
ZWT4Uw1+2EDkDqUzbZFLtIMz5lCUQn6DkkYWeNiImkGWw6+1p8mrV2qeXeBVJOiZb1dvwCrDiRZS
SiJUldFvkNbFtImdtgWYDLZ2N0/gOeHwdv6MU21X0G7gY0vgbksspb6Fii0msofrqc0ghww8dq/J
46QEpHrkFH1t9I3zZEa6/BnTQLbrFHuyYY5N+VRbdns3mqZ4KpNeP6vSUYelW76ljVucJ45Yd0Zq
qUMR2tW9KOYCyHVUGHvbaXqFgq4vxXpkLrYxyoFDPfiXM6p+7lOwG8rVgIJf0TpdssrbYGSRrmmN
NeknjsCs253s13Tylp9gbuPe9/QlfKJdMPtpZKHHOEXwLHBdhgxdB14DuvsA2qxMKumtSDqmj3o9
W3StKjTITVI1FFjaGhUFLUhaFjT2bLm1YP/i3Dji9nUgWXWLg5Sw4OG0EZezua8uIua08AiTwWIW
hCluHQrDvW3Q8lK8M5rSnk3sFGyeUjs6uCVsO07ktrGj3WBeyboA0zrFFdMOcxqsahUPNcFkumCj
H7KDDJbpDg6tOs4OulFqH0Y7NofOW1gfLGNigGEspxoM1CrKh/JcjSL8pi/LRzyVLsN4xt6ZxTo2
JskJ9NN0Y0wyC5xajDVTwesp2ay+m+6472QdrhovPVdO/5pwkSMkTolOAWMMiSexXL+ZzIyDTV0X
xRrDVXlrYZaKfPxnrHrstndaSPdCoieISr2RQjXVw2qrRUUDvHguKJfQbOHgPnIpcrSdTxS8JFBN
uW0ta/TjvmzPeTpQbJHDzOVkgFJIIm5FYTHXv7K8IJ5Vsdc5NKyNyf30nAh/Az7KLZXB3bdUaNH+
Sh1qN3nXqB1KFPR1iEgwZxXV1s0UXXi/sRBhxTtmUzphOx2rAdqmZQV06qAbg2YvRdzV0L28RBw9
uRSPZA9lubGLkQqsUpTnxdSWi+vVBoL8HIkFVirA6p3D4PjaxdXYjEZN5kAgnYXpUv7Wpfs2Ktmj
8zXptyzSzI4LMvR5jzuFA0m0G2zDUBtLjuSI8ZQEKH+iX1PWcT8yYQxITzAackz8V5P1NhgWzWga
u6B1plvOjhNW97KUybjTjDpn4+ACHy9bUb8YvcUsta5M50VZApugo+bi3IVWehzlxOtg0xcy7rrG
Pns5bADUXXi3WZzbKuUzpABjn6C9/tJviZvyL4Zb3JYYdGwpiWmBwsP+zdf/4o+uqr4zB1X96aRf
XOpB12MBO26FJo+fx2SLwJp1PXV2lJ3Po9u9M6d3mAFTq0U2xuMUvCNxmHPFTiXeVlbD6QLwxGU3
lk5ltlo6A65VndNk86PoZuYyWV8V4x+RgH8r3vdYFfzva06PStBP3BMUCMXd/zonn6pqq5/dP/6p
7Y/qSvFov/6h/wsxJFfgx/8c+fuDQhL8UNWPv6b+rt/0n9iR33RQTqQoIPfpAASuodc/Yn/C+c3G
gY2Hna9yZbg4cf+M/dn6b8AGsOgSxaOCCuzIf8X+bI0vmURUcPTbhkS4+Xdif1/a+izwH6YlcR4D
5LmmSggR/u36TKuS0WDPCS5xkvaOaKy2N1X0GLpd4g/DzMBPJa2v98u1H0ZYW91Nk5s0zDl3p1kZ
aExW3NqOHyKZcVBO4hsaYboTpbLM45hO/OW9xeg3R1X5V27J7+n0/76b/ni1vC+EKajNAiNLGvKv
d9N4bempRGmsJ8Zbz2HJaBEakXIfQZ3aPKrMGlkx9fYA85xsJUZ9uWf4U2D0dVJt32GiaX1QwQWd
QYa7QwZnrBHnuIM8jyHNykpQM1ZEQ36wZnY3EsvITdrAvajRgGMM0+lyF9u62PQV1SO1G/JcNj1h
oPqFhdWsq0JyCK3QpnkwWxj4dFtkF00P6fZlFKqvSxXmb2xgqS3453fmS/nW9Z3hX/LKIEscmo+/
Nph2I0xdq2j0dcPT0Uo7/LGjXbyCEBHMyx3MiakLCo/KD+2mrpPOWSGJTY917eBeQoXCw1AnDhrQ
HLP2I4vdJfS9Mny1rGIzm+iP//yCdeNvC+PvL5jrWif2Y/DSQZH9/aMkEDQu/AQ4gWOEtwmEX+Mr
TesRXxYEjZIusNCca9+a3PxbbuEl07xR88dKgw+R1LI+VqyE33U5KKjSixhOnZXctklxnqOSZIjk
qPLYdTpKK2gbl2EobIxVpQHf+kXi42ts/fre03nJ225deUBcnX//VYj0ti4Wb22tjEg8dMxI9pIZ
82fHZcj0KLHiA1vq8AnrKnvxCofLyl5oLXXSng27HaHyr0ZDzs+yMbpnZqx1su5xuberLmzj+4Gs
JGyWvgfPvswa85SBswxkUjDuozGlb7XssIWaeWb5ZW0+eoUL0M3qrsMhrvP4Oz8wG9bpYFLlKCmA
YuyFfXjTTlN9txBe80NR9w2qG1Ugm9GJH9kshNTHsIse7Li47xKnfu8lrz21Fk5tC9yGXQndFRRN
4YrXWO/Vbtbc9nub16gSU06al0eQmjfDYntnjC3iguZZ31YFMZOVx7zm7p8vp98DEn9fGSAbeADI
+ee6PnxJP4oGlFAoBZeT0SRb5YQJNR2IDSuD+WSynjjyZP6o07InGP/5pRZ5gdP35j2nDexzOLFX
NvTnwVTDJXFSxyR+I7XHBvzosspdA0GY5b3liNvF14lmlJ69udaxTi+cTP1Rq+dzH1a7Oi7VuEJp
54OStISspxZJZ9SG0xy2Wcxmssdb2wiIh80c5z4pwvy9LEX/TCcd2nKWVawgbRSfS5VzII4QCR46
ctPuagoZAxkyxTnZDhHtVFM0U3mP72g+OZjptfrKPEV+qmCNG9I3ZEvFdYuPVURFe3b6ivp6Pddr
vJaT3HTDSO3COE7cTtATqUjKzeYUUwhyLS1JjEui27eixY1S9mUf75rsTu8bSc5giQNZz1FQ1qHz
jd0uLia7suIH5U4q3zjsJgXWdTxq7E9VobnP8bz0n/PEn//Frff32Mwfiwixbc8G0AXY62tra64v
yEOMftc9CKVrC5E8ZeyjbxpclqT7KMhx2b1/VEv8qzbkLzGvP380eT6wQPTJ6V8ZWkW0UBs2clhs
dZgwlqin1xT6+VFZ+rF1yU2YXd9sLWuggwH0VQ6sZ6MnPf07VxnIq7lKRkaNv0jK6te15st9AO+b
JJHm8Juj/vx9LdImHLNuTjeYNyaGH5vOsI06yWVRhYFbq+WI79peMzhCQh1Exk0f5U8RiuO6inGY
2Eyrt0xQjQ2GfHkQaP/rOAuj0yjziRNiaXyyn2nWTcvc+J9v4d/RWl9fOi/cA13vYbf6Gp2ee7NQ
WcwTIRRmerLLdJ78UCN5vwsz7aEMYw5Daaq8FxD7lNanmbrN6vpnXKShTuCMo+TKGQkk0mnv6bSP
gIy6MXNamfykByw04gg5kZYpwV/Rg6j7ls0zvdZs7lQrz6cbvsLlI2faKNE1KhVpR2HTTcg+wnOP
gFLNdH2d4Qetmy47lbFSmEY7v+ikiB6gFmkvRaLpE6dCBrFrYS/GPTOjCkeCdfVZzfZJQt5oIAe9
OzMEHm1u7U2YZixSiAvxrx5LX0Ev18eSw3Vuw7NzrpumL5kyJlW6NmsaI5A2WR5Dawl3S4NSYnhJ
v6VrFNthyW/HARLsMvMTf+wnyzds290zI+SyFW5IXqtTJ1vYv6IdGNef/uXThvzDU5HGdUuCSP/7
hdpGw2xQpcOCPRTZt6Yhbyc4CxlYhYMyte2AT9HYShsjbB+TwFZN89oM2Xjw3DHd6kuCsUxCauiI
F61LW9P3XT80x4UhG2nbNED1M5+amQrHdukYt9n1fKnjVICyXVmv8LPSm66gf7lweqiyohG/WJr+
9e0H8sOjiHD8tUnc+n0D9JeTn0iSEFPryC+oZfolUmZ2kD0GFVkxbNSUQzMvdXcnraLtS5obfLVw
pRPftgmJ0t+AxtHb36kLGH91o31ph2Dp4pVdMSSsD/gj5Nc9f016spR4hNZaaaYX0wEGKmZMeJoz
7DNXy3fY6zyycS820xKOB4eJ7Fbwz3f79Vzxt4+fg5AEnWgy+ude/4qgTZK0I6AD37aux0+LMedu
8AYtKJAhf7Ek/g50+vqjdAA4pJRhU3PM+fuVNrVzyvQl167Bmvwy4JF/5hdr1gK8MiPDULwlC/v0
NTDE+gIZv31jmB49a7YdkfKbdEJoqBBHYHWIV46Xax9Z1ZPI6zAQN7k5EKqaJVUHBWbhtDLoB8Pk
mKXbggXrrNtsRJTRmlcZ06uBjFbqvcydjmyNTJqDg0ne9U0j/UVE2vqX/TXwfcLuEDeISXPPXr/+
l8uPI9+AvQbpBWp8tyHoR0hBt8vTGLvLUz+bJgOZCX/yQl62W7WjeVsNJj1JdT/CkBBj/NCmjsUO
shjSa/Qzrj8RTueHZFFH2avqsVAlOV1DKiqp6rmJ94ZK7Uce1VYwUJWJYybP2N5a9JmNdHNqfjra
JiGbpN+4dm3jVZjnu75g/kiXV/8cVbb7ko+ZezSE7nyMnXn1NnmWdcqaa6pA4KeDR2tVTMribK8t
Xd6sioZN76rBst3100s9aWXue9UTp7hBw90Pw8XU0lujkKFvxa2e/HER/1uayP9rWNXfj/j/s6Bx
eC/BMs0/yr/KGb9/z596hvMbWgEQLgeBgmc13NT/0jO836SDKHFFoZNiRfXieP6noOFov0G/4huv
WseV98y+5U+OkSOBrxKXR89gmfx3xAzn6zVPsN2EYqQxDIbi8S9c08SM6hba8bIp7AWsV1vh004H
rM+t7WQ7bK+Ou4rA7Q3EH1R/00RWnxzlIjcYgqI0yneCVZuMRAg/lufidUwcE01biH3FuMocx2OA
YQk7X1eJM77h2kocbNUhR4QpxYlC37WkfDHVkRhXhgVWDqFA4tCrjYstk+mndsSfyngCg69BhajX
t+A1Fx4hzao06/KdZ/biUOia9g8dDWKdM8OpxkQrn0bTiortkHjFkY6hRW2MWMxBuzQov+TtRsMv
iG0fRttKPwEz7yFCtDDP6OA41DjGhvVs1/2zrTk0/8UMmba4LaYA8UnLt6XXPXolrs4gp+0ypjLx
7LCrvVL28fGspnFhMx0L7V0HI4NTsHczNOZWf5/qtHsr3QE75kjiyeqKYvf7Y+L/6zuMi/gfFMN1
/L//A8DH+1/vr+t3/AkJc3/jHtHBcCEZAty8crj+UAs1/TfwmPb1tjId7j6bi//Pm8vSfpMI9y7b
KUC73AHckv8JCXN/IzBLcYSJyAdemMfEv8EoZvdyVdj++2FKXJ9ninvdQVzvNJg/XzaVc5S5wra9
co0J030gcnTbTou3o4nqCXhEu6fSp6H9kRMHnd2wVnrnvcEGA0BPfVOlbNZJY8B9El66Ue6HNDN0
poRJANii2mxPjAeNlejM81JZ5Q26EY60tARpNF4Fc+fGYcu4stpqv7R4ZwdM/lE7HXPVcvBmQ7t4
uBpTMKXVWUXVWZQpCkh19qziDb/XJ5Pqndmpn63wuMIxvtTOfawPQW/6cf6MX6CajoP33C1yZ4W0
ix7KlA2a+5Q1xk2bcjJoyFfLcl5h8bg+yxvD+vTqD17dGoCHtLMSMuniF0lx6TzaZfXMRy7F1s/h
nih1RiijD4wwOrZWizFpXqcM4vOznqhVl5GgtcRnmsmnxV72o7fcMHlZTQ0dw97jyCQRNNJtql6X
kkwgKVqeuew5IKPSgzpV59lkpJlsHfvDjDczz9MCUqKxGkmFesl5IgjRHRoJ+IPQLb7JHyISj4R5
QNkS8CG9/Kiid5f5oEYgIH8IK46serrTmimYNX1T2uGFAT1PUTyaSp5js94tMqJ8G8L0ucL+TLL7
E8fptkBvXQ2TBa11PDlyvGWShWQV74gwfuAunrL3iqD8KpPFes4Jk4lko+vbJKrv5lLbeQM4YXFL
31eNX6bo9iiI6V3Ej41JiGfGwRguSn9OCd301rzGQZp3hxSLaTng28ZJg6DrxXuwDqch0/Q1tYNr
K1T3ER3tjnahUxyPPJZtpS5wP5EsCBE1Fj5MEKirmkoirtTidaoiCgns+S6q2I8MkmbmhF25uwSy
o9Rkoha9HuU9LM+YSHv2ghG9I8RZUX+p/dTkD1PrnI1eDec5fYZ2v70WkLZOsVbDN47fKNE1GQsr
28BDY5Wd9Sem5qvrABAmxppkJNnFPSN2VtQSC2CDDtdWt/Z8Nuz+Z8pgs/Wwiihr43YVlAcOtNlr
UTPN7sdN61JQDfLWLI8zkkwzbhq92/TW+9znT4rulyhlct8XjOCGy7VqeVW5p7YDpQOT1EYnLuPv
sbYE5Mu+dXr/gJC2J+lInsLdCEPd4DbwzcS6ax1qlut8n5tiNxrjGQPCp5dbr/GscR28eMuOsdwm
7LBaFmpvVs9dRSak3FRVeYgq7mZXPw46jscJY2AhzQt+/J2b4Y4bip8xT+ZV0830Q4yaxvXd05Vt
3fTLwNlZV5909h7Yx/JpdEEZw9K9cksm8DFY35qDO6evOOC+eS63h7CMn60nf2goxavEHTzsDiwQ
YYJzMj3qIseLGG3SqLiga/lycu9oLmyCwiJaThKaEQdtLE4akdZnIkxwwQEfYOgMUN19XJkLZWIz
aVVXRAHBmtuJyuONNqinmRtJTawKEpMqlIuyfF1qP7Gslyy7ZGOya0LOgY3xkHSfYMWXVVcsG7tk
J1HHH5rb3MQkv/WRDEXc4+jIcqdaJ9eiLhmay22OE/meRRSOOhYUreSeBuliI/PQaeboRz13mocq
FqcE5taeNd3cNvNTT4vKYurDpYmcl5AaNmiz5kPmwGFZksQ3u5Z22Vw1eL3aB9TJVWHPOinD8jad
7IhSq7EP7KhedkQlC58cnR0smBwPVMqn/pglb5neHivX8/sqvHUHaihFdnIrc36kreqbyudLlqZH
jhU3WtmuQ/PYC2DI9ZD8YHZ5v4yhuUo8+wdRsXSNXcPdcHSLd4RJTB8HYXpQJvJFAZpw6C3xanTe
kPOBu9maklMiUnMP9EOlZCexNzozt5EpwlM4LuomaThlE1DA9GXmJ8cKsbl3DFtZRcvupmvMa6z9
KiN5NGsnBpN4Qwx73a0qTAvGk4OLY5+G0t67nWc/CGX1MIuJ01nwkiBmhi8dI/3AtqfkWWFrD/Ai
1FQJk3RvOSaenCIBBsEUZBO1ZrWzc2Qh0lCNj1uVUwwrK03edshzEEBio7H/Ul7QLIoPTXDb9fE2
MsSa9eyTwXmP7VHNqz6R2UPk0iiqeuX6UVxXnIoIyunV97qLHjQhdgbdVMGs3xNTNk6h2UUbXdW9
r1iqLspJrjYTzy5vlGF2gRF3w0csqOtDCJ61/cwhGA6IZ7HQ6uWNM7rLtWe3uW2NhSmN/Uinbb2f
UvbU5dwr1OifxvWBF+lvZikl3HYdzxmtp1ndTdscgPi1Kb4wG3ytU5btwduYvt0v7Efn7JVsogzi
lDmN8OJvdO2uZmmcqLPq9+bsPCTkKM+mk2afeFsEk0i6gMPsOmwrQFM36VRvZq1AumvInQCZ0Lb4
CuyA952NgK1/FGlKny1urmCxmzwQVXuxTDH4FrSZtVmLzrdqjHhFc/3bCFOAA1bFbVnq74aWT1ur
1kGixvGu4Kw5GvqtJd1xbVRWc+olWwPnGZHa2y7RbKxVio9KVPOHntY9q8OUHF0Li5xs3XmX2Yu5
6zWmLaI5z9OWwIBKlp9Rl2jg3BVGCVt9W8ry+2BHd2TgpB+7BUuAnp+1OX0ykhaDxXyOC+1uEU5g
GOWus/pHXRUbBmrXGsXPycneqoYNmqiv3B96AfItjTFbG8hxMgWheZome6PhJfQq65C01tbDch0n
0Ay1cUMafz1ykAB3laCB9ts8JCs/N2cafA/eVNxGXo9b8BYBGDiFuKnqehsati8GCtRDtmqtqfnU
bcE40Oob3nu2Dg/oud6hzkvnFe0LEMdA5cTai7n+aeDVbmk269ctYvqyKhxYTlmhEIYIsIV7UHDu
Not0sinlMG26uBJ0w49mmfhds8iCWgkPUtbS4v6n88DaRYw11yLB70QuUfMOTY0mz/7Y/siISq5j
GVZ0G5HMi5HFtxWJgTsORTwSY73Kg3YgvCXon8ARlWOeK8xrUTnJfQiU6EcLDySsustxiE1xr2Fy
2/bjYu3I1mknXB7pG8PL5r7CIOHHeNgBPVG3/mDivSHVDP9n5crUMNdlMw23FtmCfVNbcpdCxvmm
6JCmcdmAnCUHMPSzKMsdY875MWXod1ae1R9as7N+FhqG/6obuztPindrLHmY5pQQ3LidA9GEETsl
7uRnb9IizoLeLZNH2Y9yT/kw5QXkckkpszsBOUcRtebUO8J2jU8HGSPgELszpCFjY2PwQrgci4NK
dJ4aDlCRgPXDMHZGbewmcHoHMBIvekuUK9A6aX0j1Es91gBEpIVdc/HsKSMOUrRGzxrtkBpjXv5k
D723N0W58KFeyVtER1n58OZqBE+OnGPn/0Peme1Grlxd+olokMExbjOZTOUgpWapdENIVSXOM4PT
a/2P0C/WH/13N07pnK6C+7ZhwICPbWWSSUbs2Hutb9GQkuYLro3wtTC7/Gia41jiXlqoEevZfV8G
SmGtwbrI4tSp/egW6noqtfS1lTkeRsNGxy3GArtcmdfDjyWvLVxVmgWQpH+zUdGxIJqa72rKuhaV
d59Ie29P9KsioCstevCmFYjjtWMTDagrk6nYcyfXRGUN43t147XTs7UOSufxRkwVAfPxME0nCvbO
bwbAYegHELZn4ZtpjUFOW2RjZuU50Y2zjNkBcbEedFU9emPxZOZLkPYk0luwkazqkX31aHbeDv1e
70/thDIQFD1CX7IBNAMHKoSCRsehMKbdLW6HNYGw3Lq2zVCV9ZKA7fA6F9U12eIH2b3zDFbbPBtJ
dnGi5yqb8NyHyGY1QeWnd4eqiuNj6kGtyARzKlrpkE4j64WYBLFT4P1M021RXnkfcnIwAiL+Rt2W
JMd0tupHRGc64DjCL5ccng4ISrlxRg59VrqyE1KjJc6kfQKoJe+zDIx7ycxs2+fOkRasrxI3CpA1
VZemVXBmcL9tvCgj184N691Ua8fItQJRy/vZeEOTtzXrnmZiuw/1csuOssOqxBpibUdL29VRf2Yq
vAHPhwxW1Eiq0JbOZKEY9mc5gzuRQ9BrHgwstMMtpHfjpTaQ2kpj+KE6m/kYpbYfY4EJ8oRH30De
D2espxMOA16AbXTGjFaRGvxpqCIffKSCOLOwg+AXPpWAujxD3ERg/I+lrpg0IIJOIG3vc2n2m6SL
9wRd+XZnhX6XOhhuQ2g5u3woyJ3KWxc8YYpfLRvsjH5QlFzZiWm+6C1LRBc7Ds3irHMCq9Dtm7wv
nV3R5c0lNpNhZxj44gps6KdOCV4KIxRFICKgJpWeW1fI3mLGeHn5NGmaRBRtxLe5QCPfx6b7YpI6
s3fw/ez7sMZQAOtCvjRetNw6gzM8pc6cP7jY3690mlkBc0HG1iA37RcBRYhszgb7b6nJBygJMfm1
uSU2HTRJzjVjc6C/XbyMCMceo7ws3ics2h8D9caxJ7D+qDux0QUKOeMTfkh1UVmZHrXYy9+cKAP1
O2TDsLfKFmYJXgp5g5ylf8V0Hz5kbRrdG4rxCorZkHpXhEnxqMzZfINEGme0l12j3EyigVwhIRLg
/AiZ3JXuow1VKvDKbLrJ7FpnWJRwFnN5UB23MB5C0Wh+lbTaNXHM86Fo3eYmzBJSuy2mRyhocrNn
br40zplNYDktlsXxzbPb8qUHpM1DM8/bQW+tB/DM8esk3Xbt083di5J2L9CWT+KZFsJ0aKMUgUGR
VTvNTg/AeZLDhMu2RxrRinvIaKitSopcX5Rzxq0Z2Ki9Tm6Fl8TPeUrzvgG+eCvFEH8qa0CE2kVW
lmF9XxSPlhuHe/gXYKVCYQSLcjkiulo9nzJJ3OpGwo3qMCJhiCp3ZdOZtObLc8xTm8gJd2u6NXHI
MT7q/GyiLWH1zmOhtbfsu91mHKgWQmLtU2XhfkUXALUODgInGmPSii0lJ1Ee5WL8kAWjEbMNfRpA
CYbrtPg5q6S/GfIUqWUx4I+R8Q5TBw1XzcOpnb1WoQAM6aIKhcCVmqzhbpbcgUmRm9hDlVxn38oK
q4M2i9e2KG5qG0Cn0vTo0bPW9FAbfcdQgksoXEw6dbkMp3zkeBl/LnRLUE5tBqW/oEU9SJXvRgsc
lOiYX7RiOQJ8IBArN49TiZgiGRFfYII4VyInc9QFscMpzKwLn1Ppeo68I9LT4R+Ow5UTKuxLw52z
PCGQgTVL24GOEo5Bv1Lxo570dAnMqvKpWA+6W13ZbYvkdDSwkfRGfS1qfLmXpaLysqcRo2fBKbt2
t0bm2Nt4gg/FOOYQu+RMOGRjyFPSBKZoct4hJlI4J3+mRhlAa/lZT0n+VBbaNbj1duc2HWUWfOUr
QxCiOgvOVxlwC05WB27lD5TbYmMyANtFHcoTsHNI7m5Z5FjzkXZztT/modzp9WuoLcRH0TdJw2Hc
lhUngx5WxXZKB48FIbP3zgJ3YjRIdHY07bmPQA8UDQdTWZ9Uu6iTnjlG0MTxHpCr3LVeRMxXVgx+
VtAvXN3xehsFlnc28yBK028NnLooq79jPh39RLGHRtgGycANPZxqlbVnFwIPlJfZrq1AYcQx3RTY
N7TBq6K5aniFttgju7toASPTdB5LS8Gwv3vMqukcKtJ1UNo8txEsv9p7h4I9MP8rk70B3mbAZKLc
B9Vr00ZkyzUYik2MEDxO5XUUkq6lCH29atIm2tZhZ6Nzrum7yPmDENyzkqFzw5pNiHzZnaxkWBj2
VnJXrpoEmr7QAuOzTkNo50RW+h4tKQ+h01QvS8V8YOztYFkPonqbpzskRzdZbx2J7PVparznCQoF
K3LOCoscHTTDuKgSgdWEDAzqXevuR5x8Ip5PVR3uFA4FdiX7U0dqvMldec2kumOK8YAxrHo2STTb
WTmtXAIgR24DHEhCa9sNoz6cdPlknzVaTw+myb2JGjQsfdfftNmyh1t9V5SU+OYgnmfO3pAX5I0p
Iu5XWSw6rRmUR51VBsWQ8bRETzhs870k4hegQ0gBX8aHbqkCjD8Q+eLp1sB/81jQZ0w8E3xWsSwA
7GIXE3NDsGQ1p/u0dPMNdb13p8XZd5zGt2KxjnyTZ/bEa62LeOW9d4nl5SqaBUsh1uldCIeV2fIW
mjoSsLrUd7ZW3TahpM8IZ4Ksn2Qvwlxtsb81O8xCJ0kF1DAsfWOzMqj1EcHSEjqrDDgY4+XUH/W5
vR0So75QGlwbfXdy1vdiGC3TR5hwl0nNPXZh9NMY4mw3OMt3xyap2DGAR005oTMqq+7oo7FItpMK
Iug0d04GDiOGCIUj2xi8oMsWcazt2j4jE4kulYZHuTNkEiSjojczA09pVuUD/czcgZeb1M6zqbL9
OHu9L9y6vmXj2TP7lVewXe0LwsgY7y0NUDu9GE7x4NkN65X5Y6iXf+9K/CLh3Pg8otk2p7QhVxxL
k0scfWSxos59QGbFpkD616vm2XTeEoteNIRm8xKrQxRWvot/FzVbrr+DvdMfvMpeDzxeczTaBb1F
a1gPs5izvdcvw2MZQoVZvEld0tLUdkaVHVpcjdd2rOZdknrflAcGk9rrGf3GhkY7C68qUfqbI9O1
XEKKRjvHlU4kButT5kvUoxsFvOIU16Ff6pdB2NMx1ZgVtzB1PXfYiQG7ZtvsEJRYuyzmhUgdE5GD
NucUKnRnVXPANXzQDe0aQSomxGpTe9NWJE8UwaQNtuIKr1a6s2E0pgsHZPqvL2jSuuu4QxFokd27
7WCigiAf9i1rbpYa9YbkZ0gmnP5NRCY9TZJ69Ty+kmFdbmB826ey6pQfJsq6Ki0Z00Gg7Krw5Fyz
XaIzHGb2wRSRk9b4U5U1u8TTcbnUSxo4QnWc/ADcHkGDMpNAcIFlp/gOuu2UNeWZlp15yFT22s6R
Do7HaY9ZNh4KmBZXqV64GwW8IcPomvtMLZYN9njjp6djLB6FOufrbdcK3hKza47D6qYy5nk3CJN7
2X5IZLhMdcIJL7o9nkePhzwJ3SODmjYoPIu4oVZEx8Lovqvc7R7T0PlJVLMPI+SoaCWPAESDQcXs
SJEctypVbJJlrxv+lBXdR+PZ7zj65TaTg/lYe+Mjj8GtIrPYr83oJ9WPwAjUH00GnicYQqdoSEmv
imgFy3lMdiUuf0qOcKdjsPGNFGCp0sZDVJuQ3xYOlLBRr7N0uuXUcHGi6EXDWd8VVrG3lyjdN6k4
FtGq3GioBfIiPkNdOFqFM241SI4c4+md0fkk7zY1WarsHf7UY9aNZFOm17E6usWVmz2WGRCY9sKx
1WcEHoTz6qRvnTxwm551Eainq7lQXSrhF5yG6SGuGr1rS48vg2XcKY3+ZtwSaN6i09JteTFdZ9os
sLsCmf/UvA05jqje8Zluq6nImEp3V6be3059+sAwNjrYarwYbXNswboi/5hvVMbgqNF/hE7CSp8k
9r5Jehx0/A8urorGTeb0ZBraoI5zc/Zz+Hmt/kmpfeVqXsmsSBFg4j3IJj1zrLr0ofpRWokJINOS
K3203onIHi+zFp3amRNdDdegj2x94xHYXZQ3hZbfyYhEr4lla8EYaM5XJUBVNMXd3pnkcZQAErj9
yRZjO57o+W7w9EvNnjfqT83qLCrjbYq7pcg6MmsgizL3fuBnBdnORAkHdE1GqLyd16FjLVmZoUdF
CAsvwGJPaha+y68JgKjclgu7hhvGP0QcXRslp2CBQJ4cwgqbs3xx2TY3PVNIt9V9L7olboytXHtR
5GXv9Dm9ICEjyc/k5VdptVwSg1dqNIHfZcq1D/RYXiVBntXAtWBjPJSKqRQY0QXvL8zBPRbxbyZ/
Eq2tP0Kq1nr1Y4jZn2GZtnaQOzdSFoTTxQEKuusmRCnexEHOqbHGWZAbaPthFBfOxxiHbxF7m1OP
u6XcAT14nIlrKjXooOrIaJhEUO0KpMcFSdoJnEbDVpymlIDJttB1Y9fSe3twwE/BqcYgFTcN7TgU
6gjslgfJjPexIa3nocawTnhiZDya1YhborMj0KI0sKoTh+WjVSILsGWInUBxvpvJufdNnuKU8wcd
a6vzsbNh5lq0Q1Rp0RUBFT8lQvOtwfh2U4olB6S0ZqoMMxCBBsdjhkRNWDOM2tQDj8MhqFZlfmgK
zMyDumRJS0Wlkwfb5ggqwkq7y1R71PLorl01gZ51ibU8O7ZxAaYdhZYl+xMRK/FRgkgKJi96yer4
MreoiSKEy3U+uTvaeS4gVjLm0y4fuD/TqaCn+JTCliO8a9zMLudOUCwxRbl8cFkBMVPCMOzKHHKR
adWIn/urlJjqaljuAchuPE4q0C2s9C7uYyZpUuOa6oRiCnPGGZVSUGT9BSXHBjIuNc6y7+fvfQiB
Bh8/nn0FjcdGnEFdzkw4rwLRiT3x3PceOFjRS85zP7o+Dijrr3ovY2Vh6TokxCWUatgjiQsS2m9N
1DDndgKZmlQZ7aYErTLa59QYAA7gaa792Hp0YJzAZThHcXOT4HNBF75xzbFefzXrmzTLDj5SZm17
lYlnYsOjrYlIztgAgYU5tCiuDu1tkDiPsL+3Wfts5XMQ2tlNbEVB1CLG8fPpTIjP3oq+S47hoLDR
Eq/yAFR2rUCI+ynwyQygi2Qmd/AAXp1+Csz+e2wFulm/5mn7Hs7arT6uMgPoy0O8XWI6Qlmxa/tz
nomtnhDSlm9rjps4o1lqg9Tpdn3KVkdTJne+FUXOcjGAf0vllhrwCPrDr1099xs7CR8JgicO0KCT
l1n4ixyV64fF46gNvcXR79PcjR7aqGtuy4IGYb00w6FrNbLqLQkt2GyTD12G1p58opzRDevQtu1w
rjCrr6Bs0lpgDpno3inzQmtVE6y4tBgjcK26Y2iW474fbDh8YDWey0RweJs6lvpU0F+UqEh3U1xf
rLQ0vtkubzBsyZ5Gbh59dpYbHfSMJTq19OpFGf0wU6/Gaw6HB4wpD53tkqeXPEIjmyUr8zO1vPk4
uWnBn+9uM8qBx4miHkMQOFKjY7BnvzYyvHKL6iFttSe3h4ROa/VbiDOnrnSmYDmLaCXUHYFoHpvV
M5NzktNmkonDsQw3BccEYENbx0NJRK86PBKd1fhZmH8XqXPL8O5ZDNZBxPHnaKPB7GqCDyBNk6/E
Wd257z3vKEP6vPVkX6RLbxekyQXlJJ0mKaNdzSSsDl9Z5RMfWSY9YtMvOL8MNmNBwkmmTaPztozx
Vc1UwxLVuNHM/m4ep3VYWty2Y38Ft/Qmyq1LY7tvmrDvTUiuqdmfl5ycCJs8AdGNGT/lol1FWXqb
V45LXRg9TDosBLN/tdhdN3O7sINbhNHWuQbVFTuatOKHZjJvC+KTwXNfTxWxlePE/FExtjGy63D1
vCeu+rCzz9ZQUAIo7recUtGS0PI1s6lDI+Z+9jH9rHBka4uw4rogyrHC5Nt5ojjNBxubcXxDVtyd
1+ORD5dwb07Zm5IY3olR+qnC+MPUK8prJzm2kyiBhmpX4epFGuPpqtSMvWk1gbtER+kwBgrtisl2
dEpD+UxheGMaayhdm9xOOMnzeL7B0wXbDQNAUhTn1GQ7rUyPtw/OluOuazIaMycEoTHO86bs6JBU
DRcKCvq1Xty9F4Nss6Z1wIizriRWGbTtvrY5soT921wXlzTs2PtR1RNEC2a+8ZhThvege7d6Lt5K
a17NFZe+TIOIXkUY15/C0vQgEvIxgZA5dg3NXnfX6kL3LVwYHuCHK3cu56AvJnOHhwkaFnFmmzG3
biYqRfhVCIO7g5MW7ZbD5LsRF7CpHO3NQCpLm9H4TI1ZbsvUOzIFj5Ccqtt4Mi6hnG6EHgGGCoE2
969i5ToORHu4870rP6QKAN7fMD6st26fYTkgVDyXEsS8TdqGtstAduRp8hPYG2jXDVyETaoP0ZYw
E0MzrnMG1lZHi6UQh5TmGsrB+1k9eO5hTsSVVxZ3U/FAKInf986qB7AjxmZ2u+WQyrEtzCBiT6dm
drMdjFsb573NHKZMTsTs5bvGCC8puZwrZH/ZLAsm5YqTLR1lilu976agbtw9RJd222Sc3CUBKHqa
o8spnB/wPM7IQB5QUO60xSiwtQ3mhtzau74ju0RL5wC4Ju8he9oWutprXs/H3LV+RC0UaWncM2rz
3dS7psdx5Lg6b8z/Jh82m8ohoCRCp703m9l3y2oP7XCvZOcxG2oBifdK7EtD0GDXhppHjokkZRh4
xAr+n6f/sFIFqdx8auriI3SL0yxh7IAJ17Rwr6uQ/AhkBVtMa997L73TbItelGrvsQqxKziHBOWj
I6KzTAF+EBE0KcBv8See1mFnuT+7zHtqp+ymM0CwAXUSN23enPu+v8QIJbdFC3yaVEOQMKyjaqlO
VUwLsprIfq7T/JUi96A37TuO+NexC809J8fTNBrP8CM/ibMjY4MGHu1v7VHn1TZoQO2X+edidwrt
OKtkJDDwec477eMGWRKBBEnc3LIXH4U333ow3Skw9qtKw82NgCH/6FtFTFS2yoiZ5he1Z3FOy+JC
y87F3APlCTIHZEgkTHGmAWY15s9EMcdqqVT70VN+rjOpzbvaB/qJYb52/ZKOGX7+fma0kRRbV9HB
Izni4DWDTpYan9QYEyzKghQ9iAt7BCpGUDvyYthSP4dZHG+5R8UTwd1wN7WPpe9RRsWPigBtYsD5
iwMp2GbmxadkxRVUNVOySJgVz6MBEQ1JVNuQ5da3Nf1u3lW2B21fo/HZt85gQdhJPu1UPsyWojmd
Cvp2xZ7EqrfeQX4OEKxmBANiQaOpl/ju0L6V7XT+twEpqK15TaFCouHYzxIUE0NTmy5HN+zmYc0S
IwJWa9MnewJQWk6S2HcI/B/mmiSA33OMjfdx5JyFj/ObSNIzVFmUwSJap1IffSe+VcggbSapKUxu
kOkGqqKGFe51ITnahxA4bExRnMMJm1WaHCxP3PJznQgOh+Pu2rcElPo1PrwasNSWPAk4LEAR44vq
rmV8M/XP+BctH8/gIRX1MVraq6YZ7r08rw96zatlG+Gj3TuIJRSimNlA1ijHo2NOr3baODfQuFyf
ie7DUiOFRm9sQG3HAvrYCG6hKQI3bgNyl6n6Ckfb91CLtMj8FlZ3rYborZZLoMEjYzLJPAvmNfSi
gJbchgyBOwNlYx9NL5GTvzVLbO77MX2A3fx9QHkYuj8BdGw6hr6jbTL/ALDUw+ff19lhtmvUC0xh
s/x6fS3SKshxTEXpkxIqkOo+oR8w7jLLh/m5SXSGHHghFzoi5ozmEOcFa3wijqWt9KM3ZufYRRrm
6bunWG6NC/wVav2SlvNdEzvxY9LE4X2rc6GIUvWjmPvkp5uVy1VB4OPPzM2zXR4P5cOCDvLTjD12
GNEHBsECn8WICR6gKREGAvM9o9e5f8lQat0gqC1Ih9dnFAYqPc1a7x3mpTEDD6bWeaYEOoMxjD/C
EqA/cmuGJytgx2CmGRSh3l5prremVmTh6+hE76FE22Kn727DLEn0FZLytmfQo7lihy6wPg/x0kIZ
IYXCxQFxMLrhuSu5jYC8NCyiWvns1pnNsFwo82jkHqRqlf1o8bSz5u7iSAsWw/In5UCfMy5VF7/M
+BqvdOe5S9CYGrhL1kPUrVsC7tRAKG1Mhu2PTepod0rS+DTfKwoLAiyIuVf6dVpntw12DeK2rjQa
EFf0kbQ9E+Zi11iLCde3v20S9x4hW3I/OrWPMBn9lCinI0QU4ROfFW/cXMHpNF6TpD9V4nuqsNYP
nECYzPRMn3vm83DeMgKnJmZUoZ68evr1GMrNMJ4NJwpcZi6Rc1vBBWJIvmko7FwYViOzxVi7SpXm
z2bzZqYfi4QEkDzz3m7pB0vEQ8ublpA7paDFWFEHsUh0SGq8eXk33fAEQZaWnkOID87tmmrRPWZu
tKNTchOl9cEWDHHnCOGgSF5WANF6emlYVSJ/SbudhQvXSEvkWdpt5XFiYOET8E7FoSqK24bs+MAj
5NzM9fA1Q+cYmBWFtYboccxjf1qql7jcD3VyqpL5DoA//0WK8XHUvO4wd5IT7kQ0Rjs85Eqew8GT
m6iXpb94yXQQWIB2udt+awv3vQ9pAYs2+8BM7T3TG4wDc5FU/jB58JTqwVCukwCUbFmdoQq1SE0j
1m5nZGvV0ibOtvHYXPPJcTd5DnPNjq+jbAmIe3pZ+vbU9ch0S3ufzMCC21T+kIJFkgaL9s01JmM7
A9a6Th3g3562nGCL7Yd83me4KTkZZx6I6Wmg0sJ4XS4TlgwZ/ogFM8Aeyasmh+tGxWe3/4llAqmO
RZFk2fOyVVP+zqbLyzOih6um13KpdhVJBFuPTZ1hOXF1sqrB1lCaFcZ3N/3e1thhafZdjy4nAMV/
sBGPbmzK7LwmVajWwU2FeZ6ylJAan5h1fIO2jmhfdkYguPRGVbWLZPQ49xFhjniDfxYtyDydjpsf
GfURAcB1m+jPzLhjeL35iPjaLiAv5l3Bt2BQ+/+BlwJ/wf/drIR48n/8V/nFS8H/47+9FML7lzB0
anzdsU0UXsb/Ia8I41+ui5MC66EubaY/GCb+t5dC/gtfAzYLDzuS4P+DL/V/eSls919QtjE2eQLH
t4cN4z/xUnwxkLu67goT1zoONkFKKECTXw16C32Ovk1SA3u9LtaK/JUuZ7fXjMU+98ssjzQUy5M0
0RXiyaQYBmiUMb3LOQZCH5a+DXf7WIIEevrLPbz9bzPHXykrawboXy0efDFSIQVfjDB4zF5fvphL
DHjKwUj3m6lukLaogj2CDoZfZm24tTUv/5Pz+28faHI3EEK5WJbxlKxe0b9YFS19hDEz5bRm6xB/
bOu1x9bU+uffXxa/6S+XZZJPy12HqOO5qDGtL4ZjCsEioruOIBJ953kKF3Q5eZPo7JimeGIPi54i
1YjbemaB+/1HG+vf/ustNXWcwI5lEwxurVf65QpD+BGwtaZoZ4LieKMqzo/g2TDZtrlZ7oveGQPJ
2XMDbqFEfxtzwCks3SFRrHMuvVl6f8hc/mJOxn/HF5K2aZt4gwzH+mpOdmsrkhhRQvytDFxtfhX6
sVWHRkvD3kINF9+n03hJGtWdGF+Qozgb8ZUDIPslo1PuY+uG5VpwyG9Nt/iPI7j//fUc0zNpbZuc
5L78Vt7iegBSytCfItqXfUYfX08t8gIqNXGQz4wXq9CA6DjQ7faGkfZbyUazDyenOtUwy/9gIf76
RvB1MFGxXKxyZyhJX7y0zuJgYOnAfDSRtD/6qMD1FBFISB3HmcmW8x/Mu//+g1+eFxuSjIMjck3p
/fpGCLehKRBjjGKCQON3Ukj0MQ7rD207j9u4hH4aleP42fALbOKUVjJH5GxHgEt91MJYe9JH1KS/
f4j/4SasdnZ8GTZrgvnVNb5Q+ZYqd5IdPG6XYSa5kDRYBnjHK40RuMfx95+3kip+uQeGDjQX/7Il
eGlYJX9dFYSqTbQUSbqr3DDaw6Mc0DQhF/yPPwVwg5Ak4XqEKtrrVf9l7SkdrZUJnandlHXcS6dP
nW2uzOL+9x+z0ox+vRjwdGAASLGX8K7tL7SjMmFtwPvg+BmSuutKEHOIpSrnSK96tFoqcfb0d5zb
33/qv3lYXz+WTY5Ls+CUYNn79ep6q5RoyBOShAkEpeqObe3TMmCCBxWO7YB+OAohIr1szp1aOxPH
x1SyAzM0Ip/yPK2t8PygjdkYsu0fMm0V8AC9d7ckC6bMu1fS/qYF03SPhJGCxUXidp+mdnTmKTIv
6Zgad9ho0cjUPfBShORhd44Wk8FVin0LYB/W7OvYC6tpr1gI9p2eiuqG20hsyDDQuu6Z5AYIVocJ
vYRA6hzJTq02H6N/juuJ4yrw3DIYkG8feU6wquPAGVH3WLEJDDXJaPgK5eYPHWRMxpBGA0mxHFU9
HHIxOCVgpTK6qpl+eXvTmG3stsuQv/U2uIydNOf8mQM+uFov07SBQTJ8WcilPRZ5UxvdD02kaPy0
Ar+jg4Kgq2X4MBKd+5xbqbtNVo+8//vf9J+eJBYiE/gbJQrL0q8/ad6lZAlhBURygVa9SkimxIxA
gHeDp4sD2HATg53a/f5D1/3pb8+RsBxhQZyDJfBlAWS6Eykzqm2/MFtnt4hC7pqyRmoETOkPy8w/
XB+FgOSTDP4ljC+PbNdFGfUS54uCt+JkgPQJ4ANk29qsLTR61ozLBhfU76/vnz7UMMzVoQ5Yz9O/
3tQoGjBxZ6stQvbX2TxdwtiFUWqELVJfihKnb/X//J46Bks7YdiMQaX5pSaoLJMUR6akfpEkVkBW
t8NJmaQxE3PW1e8v729Lt8HCbVJ3OCafSPXz6zPTpVZRGeCf/M6ZsNvYsj3oJYavVJeo2wrov7//
vLWy/vq8kD0EkInPo5i2vzwvsPSZoWWxixGfdHeAZPLTW8b8I4mX5FFlhXiFzqzGvV61Bm79tlnu
YSlP9Z6cGpNBYu1VewTXQ+XzfunY1Yw69q2ymw9dqSFy+v3X/Yen22NtXBGMDndJrDvRX/aAsJM1
EriKriZAurNSNDSbmg6WA3jt/+GjKEI9/N3YtHXzy9M9DEMnmzKiwQaIaDN6CH9Jgfa2OavyH36E
f/oNwM7wxuILZ+3/UsbPa3siHQgL7RY7PKsFt+FCXViTHpgwI+nz9GRa5vCHT/2HeyltwC541Yku
4t9+vZeVlMmE7cD1Ff0yhFYI71rBSVlFk9j//mf7+1PNscF0LWJrYTZ63hcYZDwtbj53Aw4j07P8
1Ap7dIiq3VtpjuQnQ6D++89bv/qviyCSZ8u1MOjabKf6l4c6jE3Eqk4Bfd1p7KDT5v4s2WH/8IT8
01XBw7H4JFZ3Z8Vr/PVhpDmgEd1I1m/iMHDSwJnvzSJWN3g4aUhnjfeHz+NP/v26WBkclj9+L0Gd
++snklUuOXyVKNudQUPiS9AxGgIDWTnGngm1E3rfGNsClkZk4w26EDX29GNCJiD4Rb06vUcTIdtd
58HV8SfHgSKbDHSzZhrB2XYkOYJkwokyYmh6cyXnLI/U60i3GSPn3+EEzPsYgvxnVyTVJVJ9LoIG
XN2IBinGckpQALrHzrOjaOdmTXIzLUX7BnGDskVzreK2qlt0aqXd5d+wAjLZtfRIweHQW/UzrlD0
IyHBAI46R4wfYUX5tSVKz4XivqTNiZOZ/t1q62lCzWAwk1Cqecr4tT+zuAtvQjFhNh+GBe6e1/a0
lpOGsNMtoTI4kbzOsIga1qfqw4bnFB6lS1gaNzGcb23waSXegTwP0XQmM9SMIm5vCKVmIJDSIQQy
ki30TaEBuicUnOgD5BRNP0XfuBzyI6d4J0awKXaTqsUj54ThJc/mOdpmOeLxs8pN5uESHvAHdkX6
i13t0UBvnCVjZjmW/Us8uGUd9IvJCW6qBCKSLGk6wjAg8mUkWrs2pdNk9uTeay0LEvy+4vsyd9p9
TcuaZK8GEvGGwTy3UCHosoIwj/gnlIT2d8JL4k9HDCPXlSUR4brJGN2T84MkVTRjfWkdrX6mdOvJ
0AgTZoyIoUtvgzBcMB8qVtHumCEoQjgm0mkL+Qu9W7p0qISGfkLS5Zil7hJ8N4XqoByvJ8kOZBeG
aAe+OcPB8tgLcsbBf3ryHnVKI/cNg/cTUBMEnoVhxRACpCTMTUJ+RbZPT5RGLerwLdUnpuyZ8F2C
giPNxcfRksi1cWsjYfQVmupGeRW2eFyZ7mOK6bRG55N53vXoFdVBs7HJi0rIbEU+hVg4RofOXdqU
ByKky2Y7mHp0h/xXPPJB6Eunrq2eR7LQ73muE8QRcT38bCriyPco0vm2omCTo8eI7sdpEzf/Q7Wx
LhtfFi+aObglIW45nvV1scTTZOSAc4TfMMzaN6VT+ZM2zEdTlFVA2UHzXh+R2med+4fa6u+HWQo5
WsCeQStOcqJdkYV/2V5LgdFKFGgca4Dj5cYolsZvQTciaTfqbdHbNcKkOqI40Uq/7loSUa3KvQh+
bPCNajzXhjb/ocr8+zbFq+xwmqVCoQqzv2xTvVZ4IykTjt94nCwsy8huNa+RmyaW+d3vt42/Nfoo
Yym51ouXJJ2CvP31+iXid2W5Pfpw4YyH/8neuSzHjWxZ9l96jmuAw/GaBiKCEXyKFClSmsAkisL7
6QAcwN/Ut/SP9ULe7CoxqBJLOWuzNsubg7wSnQAcDvdz9l57qlHlzHCXLz3pyovZnfDpOcRTjQBa
sQqkxo7DR01uH9zhFhkFzdWZRYro7f3vf7FTlMu6N6P6uR59V26SWL8LPz2XlAxcRc/BwxBX95d4
REmqst3G2Nd+w9KY4yMllsCC2AI7jea3fmdKvq2KWXCKbYZn5RI+lcbXv8CSNSZsXGLbymiMr5uU
ZZ8KYINSEhmLG7nDfrH5wsBm8z54IIuBKA6KABwzVV+MZimffn8/bGedia9eEmrFnk8ZEj4V5d/T
U7rVTZNhj3bMPmIczmVSLNDyXQ6HcBrwx4XkNaTirIMbex3HNNZCgfmPUC/2Vecxs/n7CE2AJWOp
vOOUWyazu0jytS/mSHPXduwysU7l3doO0qx4VRBN53HjB2uybIuyoolt5xO9MvMg3FzDi7Zaeg7E
PHcHkSVxg8S6Lmr0phYf0whFWB/q2XEfaZrAuzLnGcuWkws74rUa0utCCASlo7BqVFt+jrWaspn7
3FQTS00PnHA62m5BjxHQG+HjsqU9BbUD5lRD/tzR4jk82dD/+9DWcQ3MtS39mT+cqvKZ7rssdiXI
Ff+8oMPN1y01fAuPtYdKpZZ7O/XwyZPs9uAuGrKttQDRHVh97TDq8UPsZTabyzad3O5eeRQUdoOY
SuugfQHBq3fMq7Lu3OrDyOpCaMQE4Q9GqVl8asmQwhYF9+6snyoqXkmjVLVtyVpA2pj22HKmGSpt
aA8tWui6d75ntV8hD/BlUb6U42z29ym9Yfthga6Prn+uMQfFc5cBza0ajzyTNFJHeBTtNQk07njZ
ellAyJUdLfl2LjD9HjPdt93ZnPR5uvewpVq3IgfuYySgsrdDh5lsQ15shz5vaNomrOld3qS0l9xN
02f63ownB1VTQq+BpxkDuwahYACHTrGlboUJqnvfAfB9TqJI3/K5jp89JlEKbSZ1vrH1dUkDDira
6rUk/cCxPD6XOC/UZ06VAyWsrCMZNanTNjr6COLpjaLDolhX5tQLEDUA/c2VAVejTfp7pdz1AzDN
BdLT2lc7XZUEVbeaGALVFQiBSI3JQrCIZDOYity2Hd6owdxDWcMBmaq8sTeJRGGczYSrk8KRwWLA
LZrQphO9+sTeQRHklgUxxIYuLVGj8PZZ+65Iy4feJieJ+GjtsMlD0fOi56BGryebQdOUJxIjTN0c
VFAxdCjy2iJBtrrg9t6YKeqhy6BaxwGVpoBSS8IYnRqvCYu6cs8aHKsICnHpDcAregwjk4rMB/R0
TEAq5MY3V2c060CdK2/bLcrJD1i6k6cYJ94B+4Mf71JEXiZd4sImemJ2P9NrnMGmDpGLsyinj7Cd
VcfmsJ+Qda5nV6MN59nEcBjP1fRFG5QTtza57U+LsQiiQgJm2gbMV33WdtO6v4n9J6M2JpBGKqcr
awayHdiygn0bwIeoMGVSnWO0zl4cTxm3sTJHivRFOn6z3ARohPYK8zNhTsb9iEU8XfeWxm3Z25pI
aYo1H3nVo36r3bH4jEjYfRpFMNw7Vpb/0KM7QshoMoA2ihBK+BxqeRCk5BFp58ElH8xhgCOHC20C
qJCAweA9G8odnv0avw8ibj4VzdTOIcfrvtv4RPbUYYTVAamCNxUBNqBA7ISM83yL14pQZnsorJuC
rTWpImlbo4lg8/8FW3/uYVYnq90fdcNrgfVdHA0DT/1u6CtgArhf/WeU6LEGNtPn0wX54jTGF86X
H1DL6KeprEBMQrkE2TXEzrlqWwuScYH3lC/7gsp/jJA/W7lH6ExLwhWyX60EeWI57dZzVc028k0O
F0kIsUFUx7iYzPTYDF6LVG8sUxjBXUtTGwgMBUCfHOBdR3ZOua2gO9w2TV1/spLEdMHYyHRBij+q
77axEgn9ODNuaGXnqyQAXXbYc2OHsO0yAGHkp5ufdG/ALrF5K7uzYKHMGSL+TT6ZkUDqGSxdFWDy
aMiVTsmsRdeb07mK/TrPbzyJJRxJKMlMpFsFcFhmBHsHXQ/GI08a1xPRxiUc/ESz2XbiguTjZLTS
fDP6VvA0cFLAFBJn5FD7GQWCosShvgvywX0Yo4pvFqiG4ntqLTjvSRnNH3szbm9BTND+wfFZXbZg
L2y8kAsuMTVIPEG9lEm6NWVvdDttI5TedH49fYtdoFgbwe4Z/FC7fOsSIxoPSV3xFe2BpqJIEGq4
nGRb02NClk0gZm3M3i6i0aC9DvWk36/7tKEewC2D2ukOSYUGfWuKcoywp6Ya0AM2UerARLA2/97L
/hGO8H+WcPL/GhZ0LT/+9432DSiJ//0f3etO+/pX/rPT7rKFhAhqW6aDjomd3L+phYIgExZyeIaC
iobjrJXVvzvtUtKed4UFBtgyLYeS9X922qX1L7HiCv9qXaxu/T/KOCEn+/W+jhoYcjqa2aZNgUOa
b1q/VOT1sDqXNdu2G+aZ2DrIPkn66+gfem2y8jFV7xtYGOihITIDl87nfiCHLjVV9oiT0bV2Iz22
606yNyATeqC+kS7EjAPZ7JcnSxqpzQpJMh/ryyhU6POfPciFjkCmKKYuODZF1N4tdoX+N0hj2W8j
vxHZJkksH68XIQkbaxLI5KOO8Dg+nAUeCjuIre+tVcRf8QNOn7Jkji77aGFYkgmgZXQNxoUjbwq0
sDx6ERYYniGPG5xNOR2eTlePMCb27HlvWANuEqd/gm+DbMi/MjAiY4FbGS3A0fN9BGvMYaETMdx1
Ue5Y1g8R+UJCWZgZJ/T1hIHu8AWbxxURAT/ZsdlfgXL/5ohPHTQh3B+JuMr8Dispe8io2/k43pTZ
fG177zoy9LbyswtsfQ9mPt3O/or1zfodKHLgIhzBjbjZ4aPhNvjstXW6UXU7r/+i8YpGeJP4xEYh
FOavSNK5EiOk8LPxBvsp9tD1VOWxh5lo7Y2W7a2/HCYC6zYw3ClHWMbLvFA5sabyUwoevM+729St
v8Wt6W1wTgEbLKpjg1vTLcpjY1EPyO/l0u6xZibFtkxu1WLu+6LANjXeypw+UZs8de6nLDU3tfGZ
OKZ9pupzcxHbwtYY6N0rI0JM7mHYC2hVG2yhn/w26vaOUi2oE/Nj4t0hbn0Y6bWJFMRXxWEnJSkW
GxShiMOwb3Ja7W5FBQx6ClUd8HHNuRmN7IVaQch6dixn+UFGAZz8OvRluqv5phSIo+rUvaMYd+HB
H89SMJCIpLlzOBpLZORtjQrC05e2OleOtWsyTOeACotib7njbio9rlo8DHGDXAspcVDYd73xxa29
K9CNyVnePne+vqF6CbmBqg5PLfXUBxV3u6lzEA5UPwYJTWhSnySubYmik7P+CHKn2KGIvKnWwz75
FZkokam5R1kG3g4ozxEIfyoK1K/+HUZhAi6dEN1/pEGfqYoMAq/4ANU6f0g0jDpa8gTCFQeyTQ4O
OPuNZ+I+NI1zN0rbz117NZizvVETKSkLTiSDPyYMjFBzNNyU4C05slx6vrwvytHcmn52E6cjXHkS
DY1421WzeRil2YxoRJTcEdAJWsWttqoo91aaXhCGG+qBRFPSP6gO1sSmFd4RQM4B+fKViJqt5U9Y
CFL/GjQuL2t6lUfWwWwK3PH9RP3d/eA1kEB6IBHmTEeTruJmNbOZLVwbnV9Hc3LEtXyYXOfHlKmt
X+r9yAwRRnkkxaUPi+6agkJ7kxt98MFeJmJDhsuxPJ8sdmkCTSapAh8BjuFn85vbdNaUGCNNhU2b
gI6JFumKF7dr4RVBR8Hd1BfzFooQVCYj/zybndx0GA0zSVRM5iJuVEMeDnN0SGzuKKGbFjGFbOb3
Om/OqhjBLvTJIpA3uhPQZcRWYL+eim6DnWBgZ+saG1JKPmaW+7HsmX+ReHDyCrVkB2OMS/fjc+DE
B2AfHCRbjiPKSi/srvowlfH1PC1Xdg04YZh2E2HBFUlHQO6PCRUkJeVBQJFIckILtD1elTELw2Ch
OC5+TLiboToDzugPFiGU+QLnvrx1VrAPbacU6lLyNBf6QkbzjcDpjIQbrBDsRiIh/Tne1k4Jmzk7
Ilnm8bCt6hRKYvKnfbYi87YqzF1uwzi3zZao4dr5tnQIpGhpA3NhI+i63RWmFeY5NjMcHabVntsd
9gAvf+moLaB65/xNwsYelNY2UGD6zOyLNOEcpsmxdLDHyeWjGfcgV1d7jU0fPKZQrc/XVE6zodQo
B9yi0uXQ292ahf1j8Wv4g8Q28VmbDrNr3ygOXxNYKRLGH728pyFXj6FK4LMOLlwwjgbJosKavj5P
IA1V4J9FYAx6b7ilKHC5LkcTez0nb8Vxki8GcZOjgw3S9r5Pqt3SSyT15QNFcLSdS0WZVW061AAN
xxxjMX5M0RW+m3O5eAdCyHEMIegf6+444EAy7ekaj9p+FGV+Q8LNF0GFB399iQ48/aAnm7LwoHf1
cpc2T2XbTM9eMh1k/dHHI6uD9CLKzSt8peVWkS6LXQoKoH/uTTWnEH+qQUClumXZ83o9BmFUR/X3
foIklOi+eRSUcqqD7iJEwZa2g1u7yDRFebTORhi4Vve9C+zuE4Dj4tFs+gI//+g4H6axBYSz0J//
QuFAPSLMc77NZFmhyZ+7OQWfQHiqY2dIbtu8520szda5iaIMt2MDE+XZLjUUGZWI4GEGk2PBN/MA
GUWcir6peBn8kBM/NvYs6gRSbGRHKYbgLBlhPQT6UubUEHYT6ZYvmP5QO4hm6i5h+NO0LNTApY/U
gohraXivL8EylS+0PfWzZ6Npv6YBjrFpFYCIkLPzeNaaoPd2OYSg4QxqTYEXrMMmjHUyRgAOgaiX
W/4XdReTmu2n3gWBs+6LxGZpIw7t87SSdTijV9PW02NZXxblgHMBeqoLZKz3ch9/NQWZylly65Zj
/MDeB6x5HQp3TcgkuxWj3tznM8hKI46tyyXzkcToqSd5lyY8dfykD8zomopXTb2wMyldTJTgELDF
KWdbgdWhWjXaZEUP1mgFoXZBuWwQhDUBthXMkGGZBIA9q0nHyXVssaHYcqtaTGBK4cWwW3wH0mrM
z6OEnLUj0JWoY2+G0hcOKaWbg5r71c/nKitMBCUnII+uGW9zx2+SsFSU78nbMZtmh2dGBsfS66Kb
tk/w2VOxlPOhmMt54lRjuPUukJ1pH/wlHaDF6n5qL4gwDZ5JNcA+pIaGzhIuFFuEU18p3s/CWpDM
rDWD0NGFJy4p8hjLoRkiMCVQT7JkX8ObegpowC6HhGwVWHbaj9S+bYvROgqzAkRP/BU4A3LbnbXT
4BjlOQZ0Gxe+CUDjsoxxV+8iZ6jO4gFp+wcE9/b1XFO6CWckz4jE2zSGXqq1CSqGCqpBpGmfQbW2
ooYz/mhHWAm9mtD6CgWhGUbulGT7YaKOdMkvlryAzsLrbeSUGm48l2bOpUd1MtktNBGPJhg9M7Qw
fiFuiSnW7WxoYc7ewWMjN2Qr6/6oJ6f6GnTFeBm1BPpsRFAMkBqKtRxm2mAe+IvEiMyjwuK7TP14
waGc3J6I/TtLCgE8E56hsnWORmAORWjkiwfEGn0fRCMjl1+6KpPxLotHOpm4MTv04BWaCTsb3Yth
alDcayMHRqCcItuaURKRbjFEck0IH6hwLOMEMjIWHRH1NhxhkHUpDm/ajQZfXrukvIis1lstzaSM
e6FOOr/Z4n6AX6wCW31ZE4vp6TWUw9hnZF4f+gR+rYarzJI7EvHY6IxumgTbyU7qddvg0kz04OR0
6NiX+nup2vHbYE8omdqBRhnf0ci5TIOheVFtTJVwJBtmDtNqjAa0e+1WWeJji+JoZ5XJepDO4Leg
woDJlxRFeRjAvdmoPNktLbHWj1Iio8V2jmfOUlkNzU6Lbw5eYCqoQMA0FRUrPR/zWF0UIzu/nVuR
03gGlilNz3zpGLezKAmgJ8EsxsH8KcbyEialHL73xDQ5106SDrf52NlrBBVBclSU4uBZRjjd2AL3
8w3h2iAqkkFDAWeJBmYNUJgeajHE2I0JDvyIupWYqrqv01Bopx8gwujmGROoQuAGbcM+KyOnQPKP
lZhNCRLZY9JOtEXLqeyfZtOAvcV2ycVZ31vuc9349g8n0vZ3DNZevzXw9H4R2nayXS897HE16Gq5
oWqoWQWREKDeJ6XiR6wbJP12MwrCGJH/sWlfavgdcEtoPfv0v0t2prV3Vys5EY+95Op5UkCS1hgr
Hl/fuiRIZDXFlq3tCj5MZsBpycb2lYQ+btHeK4o7u2tbwOL0mLtN3QZ1GybeAulT4duk6jWDNA9F
SbEOQsHU8mHG1HM+NvYMPQQ00+rXyPV+bjw/DXHZGoAt7bq9JU2YcnRMKuYX3tngu2U0lGS41SQn
O7Pf6TCLk5F4PVeP2b4RyXRHHFN1yyl6+GrMmg40PnrIi8PUY8/hLJh4hN1F9bGGvT5uQI3aMawX
gdOfpSim80phvtso0HNyt1DiohlWWQm95jmobkgfd1YohW1Q2y47arog9iA7/VXU+P/lnf9FBeZ3
9Z2rr9+/UuBRz1+7n3Mp/vpb/y7xOOa/EKQI10O9RL4cWsz/W+KR9r9o6toIYxBq44/wqOP8XeIx
LOtf/Fn0OejtsWHYq9HibzcFRvp/uaaDcMdDKOa7DlWbP4imWJuo/9W6I4UPXa1YfwX0yYLkGQb6
uZnp4xwAbUlLDgzVBK4BcLeMQXr+dFc+/Pvn/WyNeK2p8i1+PheD+AdpGxkcOEBejyLJ3JsUlOPR
aS8Ss30Yh/FxcKZdHbA57KSa32men14WQ7EcB4ghheXQxTnR5kx2OUdZjBOUirNJlEITnQWeNt7p
hr8ZBYW9xzURBcbTNf2TDn2Wx+xHM9IlWzMhEIKd3ZlUtnxHjbw+gp8fkaTWFyCbIqfTpcV6qqLP
jNwvLASx8J0nGS7Uc0AU7XOZXsK2vJ+y7Bmb1ntWgtdyKp6YEFg9mLkeSDJpy/XSf2pyz5Cme60M
Op94yqhWuz095tkABCfmy9qkwfX7GcJkP7lIKo2SkYhWM4E6rf//T+N5NH4i3+W7b9jek4fICFPL
DBI3zt9TLb59aGj6HMjda9ySC8bn9UiEgaKaySakWk4ync8LIGLRDMU71/OrUYRjEURDm8a2TuXG
Y64zN/VXm0PL3hHwbxsZTEaAQO8M9ObVouKLrUqYlHtxGJzO9AxJUbwkAWUNPuThoPP8LBhrJyS9
1d6z7xI/VN//HS9EInn8Uv/iff7F03JosbKLdEwWo1MNLtJedwG7N4S9kNXOlRWccSmNfdU2wR++
YwEq/DWe2cJvtlpJ1hr1TxMDH5g76BYASEZ2LGBD4tsj/W7e/Ml0FxTgBdOdxRaDGk6jkzeZzb4Z
B2IhEQFv7yGPU2JJisvysYzIgfz9TP/FUOBvAo8MKBtJeHCyFjp0g5DMNQRSDPOFnUDRDsbAO+fM
WR/bPCkOfz6ccGkKoNNdvVQn073ldOuD1ys4MrqO2pk+tE7oEm1xMRajgaBLFl71Z8+Mu4kFh4lh
CZ8eAnqc18+MvWSm4AMBktGucWxk8DFvHfXHFya4gfRIuIlrbuvJI0usGJb+Wg71Jq2OsVnK41D0
2S6JWmsH2bN750U7eaP/uqh1YaJWZDNNTp+bxB8dlyVIF173dD94DW3cIDb+wVUR5+Z65LTbTPoT
cW5lF+ncWP6a40HSAF1EeFidmEFq4y8x+9za/X56/OKq+IIxFXlexEKdXpUnwfPwMpNvEpXwi2Hv
kvPSTO/M+bej8IjYXvDPug/wT+Z8MNfgduDaoQ9P3W0/qg7Ym6r3v7+Wk1WJJ8RcY6sRsD1COeed
jNK7gUr9ZS5oTyVr13uZdxSFsk1vI+z586Hoo4rV1ooQ7jTFuBfUQRbq6uG0FCT90rv9CGkUdJEA
N/vnQ3HnPDjodOjM0xcYVvpQNFTSqArE9xQuiNpKSW3Bbjn88VyAg4hAG0kZFjKE1K9f28i0OErG
CXhFJ0b4OrqQlaa09v7BBbGqYwhkj7te1uthErv2dE8/IHQzQ10tpPJZ12Joo/jaBHv8R244bhhz
gvKUSXgifrU3PjWdVa0PDR7GZUExl7drvDLr2D/+/hn9Yn6TDY+9Zu2+0i89eWtLw9TOzCsa6q7p
dplaPlP9996Z3r8cxKYtTMcYX8JfKryfvoTpiIsqshjEWOtNadXJm7hv9Ttq/V+8RLg5/muUk6cj
mjhPq7IrQ3q/ycFvCnuz9O2wozvmffz9XXs7lGT7IHBFwmKhD37itHC0Mc0tXWVKc3x6N3wKc5Aw
TvZY+IPxzhP6xVir/YCZvfbOaWi/nnQBQQpCS5NkAyeTFzlpJ5c9vNqvnCL+Pg3/t5ujt88JAer6
bUK5yqbFPLmDOhKk2NQMVa+tR6dD9JQLS72zAr3dRuATsVm3cZRyhrNPPn9V5hHtVFFkRd4Y0zkb
6vqpIGWwR/Ia2w3pE0bhvzMD347J8QPYNdsJYhNZKV7fRLoKpdB1DCMQ1+SGDgIWvtxxtoWiVy9t
6hW/nyDoFV6dCnh7kZT6eH5ITLU4iZwMWPN0SG1pC5Q0wOxCz26C+MwNsCpv+mD2PxkUm3K42jCp
NvPYq3k3I479LFSjnnrLH4GKZEMsINoLehxukAw3cghKAz9j7cCwnqc+2PUBlfPNIu34y+9//bdz
zuGgQWA0p941rvnkt+8yxQ/GChnqpaTKXiyjajgPLNE3gwas886E+NVoBGejlV6PNdyz1w8HvSHN
jIaNHsK8foaN6YiHTrbAkzufWIV3RvvFVLBMgHXgIJBBs519PRrREVk60Hzhsedqg3zQzXbVSHIx
zNa1H08gZXf7+9u5/sifzsHrZEAl4yOUYRvGpLdfD2nGLmGqOeArYulotLsIEyDX5kAC07bJ0S3q
j78f8FfXyOvr4aP22Y/9JY/5acEdTDrwWHdZCvWEoi+2Hwkav2oLbK15QXTM70f7xfPjZlIkonke
IKJdl5WfRgNIaHtGJ8HAckxB9wDS8d5AkHbMAAW/497+1Vjr99BZHWAux/vXY/kNuuUZ4Ubo+HBx
E7c2LkqSfM+LUi2731/WL56ah0CfuydWaepaT/v5sqqkil36KVW4BBhfwUJ7D8JX5q4mUgV5Y5Xt
Cpw573zE3j45QI4euqX1BVzfvdeD1r4g+y/FPqJdkOCKZICdY2rrGMANodUp5f5PL9IP1s0FVxq4
0j9dGA1hxG3is0cb9KTP/JEYLdLUOmjgiTbPaURMHwzROtvfj/r2KfpMFIEVlpa9Z57K7pWEFuoN
jNrppThbWr5kbU5Ru+jxbP1+qJMaFO8e6xcqMMkeBxDy6Q21M+xZY9WsyciIMDfLjHusDTrUDUSW
VJ+KJS8+5go02Sadh6F+Z7F5O4dW67/kdM5xkgLRyWJTpGyH0gbRA2Km/qom9IDuPkXLNUYkuzZo
Kd1HTum8t8l/8yGX1KKg2qwcBc6Yp0CXfGxnMgMyPncE6RxBdhWXAdCyd27tr0ZhDUUF6NrCxKL/
eq4S6iZm2EYc0Eun2Xp5h44iRhL/+wf4Zq5Q8+JFWO9ggPn9L+fxT6tL30/daDlsHq1uTnbrjmxj
0ZfdpMAX/8lQlFM4LOKcQqv4+oIwm3R96aB+pn3iYsig5SVR6uzMjHCp31/VL+4dOyzANKxlLC+n
dqTSSn0vxf1APoDhoRZgtdlGXQG0/R+MI6gPMf0pd53uQzTi2qysFk5GSiMRpH9J3BJo2vmdN/rN
RF+fErUTzi2symyzXt86gkA66OAOEMxWEPqo/Gg0Qr+BJJpPloEHyhBq34v5b33u/3zLuo7Luufi
KcLc9RcP46fZkdukP7vVTD/MCaDeR0b21cltAOz/4DayH1pPfZJE+3WS/jRM3MEhJRCsDDmBENIE
hnkko4d62DvT4q/az6utAteD6ZiXCf8cNu6Tj07u5XU9LDwv2SHimnduEt8XSVdvSqc41igIME3t
ikoDGW/94cwLKvHOS/CrmfnTb+Cd7P2CYlKIhCxOhIOBbNyno/w4yMW5+/M7+vMwJx86cocnZAY8
uNGepitsFw82GqV3alK/vpZ1+fAIMmL7//qxCTy8cHrXvRYx5t3eN+MmNEqEAO88tl/N/pWTIdnb
Uag8/chUXTrmA5bHcOVpbjTN3TslMXyFNjs+uam9Nrq0YCr++QK89uVo33js9ig2v768eXDqwKwZ
Vi5pRWboki0EqQ72O9vXX63AGNQ5GVGlB0QiXg/jjrNByZL9XUQixaYB9b2fPTQ+a3hl9J5P8+0j
42XGnR6sxXNO1icfFYH6dtQO12Q0GjBWneDCs4me//M3mnHYRHKKtymgvznC2401SKR+ob34YLPV
KOMzZ+rSd/Zzb+8dR3fXQopCv9Ok2fb63nn1JBusMCMzAYU3VucZuCyxiRzjynfWqHUyv1462FIJ
Zh/NQ8qI8uTOYckbUT6PNG50Ge2z2mjPGoRqN4lr1Ye8KtU7BSpr/d1fDehxfJdwBNjBrTW+k7Uq
cxpnFsaATCkTeXbTFIVTfy3YkXWcrcAH3SZOYz5WXh/Uu7zxCvHJy1C7AEMmqfbj75eTN/cZFyf7
dHqZ1Erog5zc567CLdnU4xTmOHf2qWeWZybVjFsyD9/bUTJNTi4cRzMsQNrBHtYHalong0VtBbc8
SjEv1bDUSbWvjDG48WYp1RP0IpDZ29zXLbqORRoyIusUutlyA/XRJ3GDT0eGZNuK79t8ytOvGWYy
nAUlfssNGVnkPXLSukNt6Trn+WRChO8abU27ufPsJ4kxy72Y2jLAotrZLnlF3dTGDwbfp7/aI6nu
KYACuE+I7enl2JOaCgjA9tE8VSaPJpjEoK/TmnrfHT432ZMMOUxRRKxWERxUmcgp32ANSqNvEq2V
W+74Svm62ZiLl/rJRtSznWEmtLzG/haJufTmcAZlV93OwKQ9wA+xYZHOYfldSQku6DxVXtRk/mD3
RFyDOI5MJ9u+UmkWIa5aXJUMu9aeDe+S8LAoLnZB0JVY4zLHqZYYNRTs3O/AnnHOEq9JejMZUvP0
bPtxic59SVpEOFk1ATInaEnjWqjMpcwebeRSEj1yOkfunTeiRiNzqqucD/WgA29P+ratjj0PGO3y
XAfWzgUDjYAwlpWdbHUdZO2ZnAc3uIbYAJhDqxEzYZS37Xyjl64wHoy4JP08GlHw3eNmtR0IuZZ5
PsbEHuHwWpbqpRXR/JJhyxKX9qDLKvST1PXOW48c2CtX5ll3FB1wqmMc15gnlA4q9wkvluWELIOu
H3rwYr9LNlU+TtA4lyZBKbKKL2xNfGS8pRqYpI+GTAiQi1mUyfuVspuf8bXRzt/YVpRkX3jbCGyM
WqeKPpK/6rvnltP4HoQKMYnP5YTqDBds1blfpw67LYKxJi2TDHmmaONdXim/3ORJN5l3cYIJciVH
ACmsctHqHdZ+k+vRVfCjE4F46fC9ahJd3TI+QF0klSNoGy/BvudFxAY3jXEDtoFvR6N0Ot3bJIxa
KFgl4mUxj0730qaR+dm2EwVN1uV324DNBCexIOlt912OatGcXbCY1PPM5bEzAIxsvC5Ft25GGvGc
VbJ52VgdOSKiE6A2LFU7xDI70YBNlyrjEE4JSrRdISuTub3khLkl5mQ/o0MEiOEEi1GFeOrQy1fB
lJHD4dTQ//rMejYFUA9SXpBQnsGxmO6JIfO7o4OTXu0SiADETUtV4xtWlYNotWjAxhC7Il7izO5x
eMTCg2nHQRzXHPpOvY903n8mjcOWV/HsM/C8uPAu0IC4Pum5Bh7pLq+t+0bLZNzWsobb7TUOZ64u
Acd77kfYTvdSV/Gzrjmm7EQpCLzCnNh/8ZbM6R9SNsND2MUG4Uo2kbuQvIXbflQVHoQrj6DtPiTp
b0oovi490e/d2Hr5Neo+lKSVkzsz5kA/MbejMZaA2xrIlmEc9b46z7BlyzBOM/t+yY0leVxSUvU2
XpZl86ZMK1rrWW/JBxb+5LEJpuiOtZu8+Eq5bvZgVARBHJTfmstBs2b+6PAOfnbGspsuKBpkn4MR
zvzFbOqBgArVusgPsTgbWxOa1IspIushGelUE/Mle43HEefEGVV0vOB6imr3y0i0gXk71QSSPZbN
bN6Z2K1vrAVSSKiNQC4XrEPVzbg4Q3E0yiYgpTMi7DCkFtR+bPoxB1RfGv6PcY6C+jj3E7kSQTaI
lAQfy/xsgNWIz5o5K4wzREHxi60tC+K7rwIi14LWGbbkVTRQo9kx+kg72yy7hOEYWOdSm86jm5jK
xfEixRMBEC3qvNgn9I2XffLTcwLcfFhoc7lcNgPhdVvl1Lmx83VMugyMCD2iMJ0TV290rewPZWQk
1jZvFb5LM1+kvwN3oYdvEf389kqVK/rGHpLR3rGW4LsiJGGeQmVkyy3Ig05/6UxlfvHdKM4fUDvl
1kWhDFceZpmw5LcxRL8wQFItQkSvRn7GWjIKUt9Ug9Z9jhYXpL2RInZXNuaNp8Ka8m/N2IpHt6j9
aC8to0QHYRcWa0PKNwDf0KDHlnqMHbd3kQEA+b7IsUk8kgGaxmdewesKwIajyKasbXFni8XEfJ1F
MruwosBuySXpiO4wTR1lW6/Fqbzt/Bz2f0UqO1z3amyKR7cqbHGWExO+XKITjoaHpG/qaKObhq9k
noxFuc3pE/pMxAzEc5B04A37MTPMs25mln9GZJq4YdavdAgjnvRREpXt7AI/NXECkSQVoUvEdHCo
SpjcPzra/TNnprH8qhPPe8H+73fPU64ttE8jWoJdatSA9JvFaNkkNCWBAywbhQ1thyzR4JbVSqkD
WXXxdN7wjtroUvssoig39SbhpMRHRo+iddv0I65s02Ky++6MNn/yu7O10T/e5Tiuko8lRnh5tGqr
YUqX/iDLnQ8bqLz3zaUOyPJK/IFZspAHctUlWufnqsFhf4hjGaCpW/w1EyHlPNM9YgjOeljgJMQC
ociBOY5f+oC2/lcHr3p8l45NqZ7tCffFgTilxLluUQy/yBpGEZLboCfLGN1Guqkya16OaGcNmKI1
y/JZ5PZ5jmQAsw5eRJJ+0/YTO6OWadwY1ejhhSoseS/z2bRuOlxj5qM75Cr+iLvSG85I0NDFTYdr
z4JcVSbjWRbPNlpZHOePGrjhfEfqZWVsufys/Ua7lei7IMfLSUqoaM0jyPOF1O9qwLRnzZ597qh0
hsucQFAjRJRwmI1DO/4iMxftHyovo3g+WQEenEyN6MtZJMhz6eZR2FvLTwkJVXOnWYIazTPHqNTz
Ym4Sc6iML2WZE21g4e3Qe8P8P+ydyXLkSpqdX6Ws97iGeTBTa4FADJyC85QbGMkkMQMOd8f4Rlpo
pV1v68X6i7xV1ZnXTNV9tZNMm7LKm0lGMBjh/g/nfIdHuHTtYgp29JW1dVVB158R/8+NH/cjUMwd
OpQS9x4Oh/kmIzLBfhpRwx4JT++Cy5F9rv4QkTkSM5AtHdOWoHItdZ+jU5YARCbiCbQRCAtaf1mG
e1O70ZuhTVM9EZJEHiIJ1xHWu3nAdEfysmYiahglcIlNlfonU5iecF++iWyZjJe+y4iIsfAzPP6o
2/+/APdfbLqGf+KvLj7rTsq//humprefFbinL/tdgOvYvzG1wEDN4Jq1eRTSKv/NY40Al10ZOkfU
uaelOkPvv9PMff6K1S3a2+AkWg1o1v9OM8djzRQEyUz4u2n7T3ms6a9+6YICOiCfbXHooe1kJsZC
hr//aSYGRYyFewqXlMlj5kNGoafAx7Au7U56xYgzeah40xdDDm5K53djapdfvSCPJ0ZSwwcOSuQp
NAWKBgYK6SxvBQHbMDTyqHhLPQU5pQ9sXHd2ORbQJnJ4K+jzQ+d+HUwiGXJ07Q/+EDYPq9WRCqX1
OC7b3IiwETOPwZKmOrv/Nuh1wCkpmOHFDXnsZRw5IhDbXkBHwxzbsVhh2RhxdXtjCP8lLdtjVZro
l9aq7x5mVHyvBftsHGSkpRUKT+VtofhXsRiFCVrNHJwLwydlCatRMUCkGSQwW28cxLU9MRZILFww
rzh5Ts/AtpwHQ1oTL8LwIxZvWAl1cWrIc0j4zGBf97wge3hk/m2tFX6CqIGFsm8s9LKxN7iFQXxT
41yuDMzFgQVYp4iOy5sXT7czLSlm3ncg2uIeVSVsDCkHbcdBOBcfkb8at8HC7JnGQNfPnSrtU9oU
7nOCokx1D5I++vIzC0+GHBXpIKiW2pikSTleeEpaGXaUU7RZJ8uJQLl1Ed3hBLqi4UwXgn/gM841
17wGM9SwG2Csl1EATZlp99deauBMt+aMoN+h9wi8ZtoN9eok6LObvHsba22f62bUNJeczXgkVe58
lXlQZq9d6vRzQhKlvhEuCbFn4vSsNyuzFHLppQpDPEZ1A9VONtizA1LNnrm/p3RbEYxrkA47Ew+m
tO0dsAX7AC6gGZ+SONsKu7kqRR+nurOfWqrvaiPZtCPDWkMcsWo2tYGlBYjPNsgywsnLiAadWVjA
ELamB3yEm1VSBoyNu8aszn0/nsOANLuZV/E6s3Ln21ot0bydDMu5ha1FWydnqz3SPMAOzjz5Mgxw
qjaDFdDGcGGDXKoYuojDOBM/E6+0Tf0mHZbG2JmOmo9LkFGXe20975ld1eNZVa98QhzcWwhf7K7x
qJhLViYQbsn4tkPLIGgRLCEUn6BNXwW8kxUiW1jvh1Z4Dai9Snr4hqzywTYX9xJekDTiphXdqz/Y
9QuwlPqlWCd/P06uQRBupqw3hN1kZ9MrWjd44NM+1lxz9S4iIhbOi+91NMFe6mOG82X+UoSANIkL
jDwq0amn2EpDb8TDiz3S3rUGyZQEqvt5sq6iejSzBvweDJAmI6/J7i8MMqPx8phTxAZt7fXdFDT4
i/1qKHg1uUhZCEndvnHd4uXpjbK6syaUEtjOZzRHRu9439dUtDe65XY9kZqs8wjTsbXxAZKI7SoD
HLLWCGxk6zhKr7vWMsFVV+ShgG2q5v4eoAuBMPZSE2iTeaO3GcyudXdYM0noTNEI+vs5mKYXeK/L
V1M1HGU6aPSthuYmktYhsCYuySc9EEZ9mZfaux2lp29ZQKuTN9di4q/xTAg8q5Z8sFtECfFMs7ty
lMzzUz2CQDm1yjCSprDl/YXrUa6blez090IuJg51cB3goTxsQJmd66tMpgu/ikHMI+HXbn47gS68
g8sq+jPP9YYbLQdfbKbCNvsNMpw1GcqxIxkOHD8YH8crvgonCMgFpDXZ0AowVVsR+s8bHjk/cD8Q
ZDPbTWGBS1Dtq6cG4yFnnvbld57vk30Q2PxodCVN0s0KJLduTu8NBqXyjIxXDqam7eh8VugFDToY
A+4mGk7DO+SDCO/TbuiPKCdyMAfEd9i4LSfe25C5CfK2AfN8hLNXGecS5CRgAUy67/io68+Zycm4
V7VX8w7By/w0LTNUUYYunC0K2V19LsNwLGISYIgEwqrUT7GoCO/AJWcHFwTlMChrsjEs9i5BZsW2
n0L5qVyhfPgEXfdlM/+pMW+bBuFnUTkvsVku47hr8jkgaZWKTgHfWfp2O/Zmd+7ZGcGIfrXwbfvc
GrCgMh0iktSv9LClief8CT3FRcDLT9NLP13hc+2o5AK/JjFkSJkOxKmjqoto8Htza2R1P24rtWqO
/AJjbUwisv0VghF7BDvQPpIKqqI4B+P+wUnJrZeukp8Vlkd1XFLXVwn+dj41S4gaPs6Ao+3qXkbE
LwkDSgOtDm+dLkArugGajgKx4dXD4T6mwoDItc4fS9Bx8quKQ6PMpDednKuRfaGpHXdqlIy766AK
+JGqweqJ7SThclORxOKfk3TlDdsmi9rXLGc7DjjAtlA5FVVgbhU7U0B5KJxygp7Ixk0dsKonw6iE
2pVOoEt9HblHRAvC3amlmq/SsCwHUgqK8LUmKY6iGU/x5xzJiJBFIoreTel6T0r3dbaroXt2SdUa
9E4lmtXL1jkV7znOyzxemwLy3Ak6eM3ibXZ2xqzUGpdO5kx3Vh2tD1M74C3Hn1O7+BZ4AXA/+lzS
7XzKJ3eg0tMBGOVRo/alwXNy+1PMC3JU/HjTw0KbrzZtPjlfg6LoiMvZXb63xch41ocMdZ2tJ4yt
DgVhDnMmTdAw7pQCYB8IYSJDtQFyUPPWPQrnNBAqOTuHnZ5qfeOPWfZKKbkeVO43wSbLZC+BhlgW
g7h1wFw3Qw57ZXJeM7GqhfccFRCwisXuvpvKXu1T4m8o9s3AczwfZCsvfRFE0y63B1MdSsOXNUPf
guh2N7XGEbu0hVbZaovw1rSd4VJiBu1jGYyh2OURn06iS3lmCKet7sapjGXcDIgCAxK7a4tzfxmx
gTawVaEsZH7pbUdaUicezRP6dzY7nxO9XtJ0M2dUFYl2ynbc5p2uP+osggaSKn6SDb0+UBKGSQ5t
DcOZm6rCJB6nEUONzUqWxkvbTQZsKNPkf5Edzj24sKJgL131IzN5hIH5ZsHgWO3mbvKKM/YMBHyr
OdN31uDZZbLgF7nwqHwc8uJlcTOgNH2kDAVQ7szYSOKlmA2WYcxRsk3RsQ7ahNj/PwtZRBdhVRff
QxwHGXl/dJLno84zQmuZkkQHu29luAV5XNu81T0iBTpKlhsNzkMns9T6wS6i8IaEVbe6dLIJ9Iox
Z5CGqGUZevP6Uh30iIeJes8MwtfZhE9m7AnHuhmGxeHuDH0dIuNZCMjkze48NIEYPlJCc8gSw89h
b/qmn28dSU7p1iEbgrK0bSCfFK4q7CM4JHhzTC5Sb3ZiJ8wlVJpR8Z8gJfndbhKD4535VUQlKrES
ggTpAvmIwbYcMWa7aiCRb+J3jqmpfGwp08t9sVYnMrlu2GWdF75h+xR97jJC7hs7RoZFtHY7OuKF
0c+oVp91N1upO7CtI9bQTNnnNlPg8RrZI95jJ+2JgRuJLbsEek9UgyFHgiBbqvg97PXgI40CUhQb
6BQRZRlmVd5h4RrFabjoAUowCLKYOfF6sLirsbCmFgcX6gVO56ASYGm8cLhfDBgF2xFN9kNNe48D
qwogOCGwWzOIynHdCc6XarbzxMRRfNu3KymNpROC3XGqqWJcEg2s7NdGferQZplSiTE6V+zHYMsx
e4tgJNeev6s5mcuDrbS4bbPO9HZWM82PgAKcMPEYIMJxooYFMtJbar/6YzhsuBEFFlmiWsJ4aODK
bk7K5XJnZjWcyIW5vSYlsee6Ykhvjrs2wobrBjSdyThPImLAT3TMjsHuYmyoGvFBmZNzqulhk0Bt
1mXZnFmVUFdS52Ox07hzG9oKfhMHOJ2Bd+hoN4in6aFyMjL34YIyc2Zc0KuoMw4NGL3oovDtAb9k
PRRvriQsYOviR3fOprbKvQ2bNvNlgDLPNotj8ACcT4uLstDkV+sfF5E1GtVuiApWZI1VcaQNBmbj
80AtCLdSikADUmhqvamg5GFG3kpPPWLOIckXfJQYHIforA/Ekic6stZ6Ow24sbcTtPzr0TJzCzBn
T6jsIDsy4XRmu88MuxYaCbbudjKEcx2+1TJwJRPRlhkQsc8E9w4jM7EEHypXYiSAVMKJncykFafo
a0sY0kjyoIENBRGQ0LvREde1MTI1pqlBJAO+L5y3plUs3ekiCCNaJ7e/ZZ3X24exE+RZMgymUi/4
9LC/c531hFtkGhyvrdeTs3lyoY8g4q1thovlbpkmi+Bt7l4wmjqrpoNJRy3I9/Xbi5YgxWTVmb7A
VFt0GxNrPuc/wJlDJUt8Bt2km4fTez7dc2li554ZShRxygGuz8SIP3THZWiJvVGyiI0ValJ9GFQL
zrCe8/6Rgjd/mSdXfY9mIzyd81E2oVsZiLwVHmyMK40PIN+kMvXvDRQ0QLBW7ednZTFmD43wV9pj
6Yi31TVZri2uf48/Njyu0uD7jHLmjRWB0qCQijLAlWnrD+hAtUjfgyXr2p1Zj1SHkDEr4J3CBESx
ODMtsHBKfWfUWCeRwpr0z6yI9Ws6TMZlhC/+rTYF+OGuIJxhM1Sjc8netHtpCs4UZCqVjP3MrRBk
y8lcNjVx7mS3ZqQbU1sW1SfTSExIFdE1zsZoM3Nrel2Xn1tlV+8zozwl/c119VnYUBB2UdfMJ7TD
UAdkBpP5FksNbyn2SnPpSNysgi/EwtkPb7zPnJol6d8EFn9q4vZ/G6vwRAr8J7O0v/4vRSbgXz7/
cviU62fGYqf9dabGl/8+U7MI+0MDim8MZzVWdB8lz+8zNcv7jQ8zxx6mMlwQjsfX/J1b6P1mByc1
LkIRJjDmybHwt5maa//GzXiyOOFRxO4MB/FPWNod9ySl+Q9JBYM7co6QkGGLRSyOW+GkZv1ppjb/
aMdH8CXuKCk8i9lNKfubGpyOudbMglqhXtlE8Q5ZsTrRC8kV+G/TZzMD25lw3V0JTHZNuHqnN4zQ
1qPKSVZOUjBNHvssKcvtjP8r2+rRY6AzgyZj6WnXfXgm/HoaEnucozmZ2SRRgvqpkkfOZYLZIrWY
X3D2p5ov9ckCG6DSkZ9VGfWT4akWSgQZ2isWrDIg2teNnPPA1uxKisiOnkioLp5llleXAPAjFrR1
6N1PU04Pf+Jjk/e8zs1ZWkMABkgTsIXpMts6odWowAhpIcN3CSd5pRkarnv27vICaCwwjzGs/W0W
DPKicOvo3mwi64qVf52gW+HbkqQ3HuG1lMeC1Cu63JJlBVsndr3kN639XlemDYKQpPqUkvmibjrD
iHt/UXCkqolEWZP5XAdow2oFSL+yv5PGpL9U3jbpRe3yuid9haIsiegdisSZakq6fgTtclhJEk4v
K1bRwCY9M91aPRIL3HAnk18gouIbvp5ghAwXRNdOXmF16PWExIq9VHZlMEn6Zkj2eJAS2/Gjq8zg
w3CZr27GtuovtEeIB5rRIjhkaUm+qxM2Ody5Os0fA8PxWL0EDAQT8HnVsQkbfVQ2/SrToJEhXZCz
SaM8BJLFONGyL/1KpN9sSaMZF21hP9nSMM+qUggSyZdaHhoc/vTE4YozfK1OzBKrcYvHsS7rHq1H
KB7LoMneW1aSNbssdmoEPjTrcxMyN2SLIRpji0Lmx0ObJus7UgVJGaMSvVnHAuxmJ5iGJy1QvXmX
udJOL/zT7InZQCcDemTfuigXBPexkEXhkaxOMhcIqlzfj1Bo6asDKixnicqzWpJVdiaWfnivy2Y6
BriZ3gvmeEeSSvCmYhiANzXBSmfk66f3OpKZT92rwBixUh5IIZGW05yjbZrsra/9mkalL5srTdf4
qGC5IOlbxfRNkU/ub6AeMoZx22axNmuo8nuDeT6zxWIJP4pyNJ5DTgCq56Gcb+0upTSfWXVv3BJU
V4L3tJ52wLgXoMhcvkkTlKPFSD2lIDdhF6/nc+ZbT14f+DquRqUfQhv6EDMvUkASubSBtXGbnABp
qLldmXiIUiXFmJF1N9E0cyktVuR+N+sSw3EUGSsdUtQ+FwTAfERpIz/byaF+KEXDC7dUt4qUwZfG
s6aX2rSrO2fKnWU/KpPllJpzMe27seL2t600vEtHi0FMGljqFGQ7Z8xgLMQZO6cOJcVMa2pgilba
3k7+Aql9ylZzE2g/ls4gng2GbB/IPKogHsxCYmAHnx8wqGdd13jjuM/pB+iFaVvOcZQQFhr2rft9
EpX7ivFJ5Ft7Sa2B9/MUoJZhd0xedJO6LAr08ihZNebQjSvKJwxvSBbDZSCLVxlW+w6Xy3rPKoeC
AuWHCQDTHQYyjhnIKgYVUxvS70XWkxz6FZ65ol/kp4zypwbBFWTBtMq8hGQLYFbEU/JBs3ujR9xX
TR/cE2RaeF0vlo1n2uLCoJ2R+HotJiG2X9b5Fmb+/MxqosV06xU0fXoZGLoJpEvdZdnlbNGjGZzT
xphLI9iUq6mbY0M45kcYhaUdU+UNt3PUw+2rVuXf2UFvfqq5ckx0oKtVJux/uA3I3LH7mFjulWQh
FcnqPODVANYviHvdsKzJ6dZwsNKWiBLdeSQijzM9843DyKBp3PSzL+icOKOerCgijzZHgO0eWicL
7426gsPa+KL2doSqm0feWE208almxC0SHp+dPJsvkJEYyb4WxAIMArLGK+9XsdaM35bVMB79yOCf
51xY0SYAnWVtidXQ4QWZm5lIJmFFxnbg0v4WTYGDomwq6AlxQOpgB+/cPpp+td51Hb/TJDLyIdjY
gT+/w6dm84+4czh0XRpcpK5VE3NaqOFD58V0PRra7y+8NshQOkXXp+XsuJVGzs4Zrn3G4G3I8//E
UPerC+V0rxNahbvNwViJbPC05Pv5XnfbyeMkp+qOdKluGiPLz7i3g8QIgKzZZYsTcYzai6Ucg981
wn+q3Pt/E2BtU4b9s6Lwf9RZ8fFrHchX/F4H+r+hLAbK4aNapR2m1vvbZvU3Dx8+umDk1KiRgAz9
owr0LMKgkSaz6cQX+ctm1Y1+o5w5CUJNhhaYqN0/UwX+KiaHtoRYPUI17LFb9XmvnBTSP9WAplvO
dY8wJEZ8ZZKS0CZNNzwPtYvUUOqdvar9Ty/Mze/l5c+Mo9ML93PV+fsjnrwbLvYZ0/X+8IhFl3VT
STsYo2F/JBnnDUgxkQLlg0qHe3jyt6Ggq4aH9hwN3gci0ruyEO9L0yNNNZydHLzP3PMuK91u/F69
dDhHt2r0s62rwuM/f678ev7wZKEksHWGj4STl1+id3r5fnp5hiVLfTNF7yizad04TT3Hyu+rY16g
3uEastodq47yoENtP0i3Wm/heewlyp59ua6PS0eAJcIvEsKctPhRZ8fOHLEosG11ZBb36hVUeiXK
dsRMvfMtHKJb6TqJAziGSzy3z9cQcnBI9lxFRzzN7Fh14GzHIRsfW25TgI/EXXRpccCXUI7bNFve
Z5vig9oiNk7DtcCwZOJYrYF4l1WNMuY7WwqX8YPTIw9UJROpGfqxIMvPHHx8sEH3rVkBz41rbY1o
d6yaSkmFJDue8lb1SEREmvk7xq7Fjh7BOQxrSHDDGjClHsxtZOhjQD7hLm16xsZtuTifKTuGTwUq
cTfg3km0vcJlGww4K6RZYE66V6Gsd4QWPudIR86CMHhZXXHPHpjSHLgm+d3VOSyncl8OZgVTfV0v
ATREBKWkT6x5EaLRSMT9zAtkRplMMMca+0EWYgfrTW2z0TiPxv4xWxrzbh3FSUtK8INljMZVRXH2
HkFc36eLs+f3Fx16fDHXmdmDgB5b76oAmoJG9ftUGM1NTWrwpdeaA4nlCJ/3RVF2cUW8xL4UxX5c
JqdKdG96Z17EkgAcZupC+q0DBswrgE+7tbcdjQ6rGQB/peGyfyaFSY8A8xbTfSyqZl8uVXQWrfZb
iziZ0FBrRfUdzZvVbpstQSE33lpIBM5rm7RKDrjTZHf0DCxXYwXNnGHOyv/zdJLXg7iqF5TqbH+/
kPpm37PZewM1Wm9G9Ggl0Se5Jp+26W5PZJOElLB5Y3BVxiWmgaQPJAJMIugS5OTZDofZRxusxZsd
Gk9TXjvXDiOLyzVnPmgLw7mANvMWrMzBe1+BeVwkGlUzYHiVealKhJO5V3JwEI4G4AiZQ+TTpg1E
i5VKHOGvim/9nAaH0mI70qK4TlQTVGdGQSllLFa1dWXBBFP413mJsIFUu5IXh40yObjBhhFdeUxT
LXYVTMn3oGDyZvTUNyZV086d85vOq/WWCSrHTRNFB86+7LE357vOhH5CLlO9kxqOapcesPvhPfHl
lEhLK/oeKDZZlh8kWvFt2E/pXe3a1ZHwHW9vt253NIg6fQXmOr3CiXFv68UimELmTcGeMU/3uNSa
OIiod9VwIX1AhI23TFduhDiMrLYwqe0g3euB3UbsGHQSs3dNR9luRC23ps4JdLOXK/Rbj+4CJ9JR
LrE0U7BXXThsvcpcFboVrW9RzTrM/8TOkaG7N32EE9MU9D0SDFttVeFC2QdK+32cjYi5vuu/pql6
ahZdHBZiv5MM/i/qZegzAOvT7slth7fVbsTRqkL3EEj/uXTs8rHPfHV7kqYcgbFmVxxBxaYblbWt
MrKBFcLb6xYfxoagAfsmXOfw22K0DON5r96KXohLUbT1jV1W4yboaCNT31u2dlEhBSxaawPe/K2c
GrXvyk5/AZWl9UKFcO25woxdyrINerPupRf5t6WhIm4Gfcci0NrnynMvKOcp8g3zWmfTg8FwlS3k
k1exQthMqciuqrrPDxU9n4/Cc8Q75ZjzuYdF4swL4aAjRZ0/rbkNLqAOpQdhMbqjf7ZO+0DREFc5
lpkFffeU0zISIRzoPF2SwJL1wQkEn2tmGQQpqd45mE677PvSoOrt4RF7MVBkcS16D3CzM7Omp3Af
XgMtASUhQUXQQQA2FHT8HuYDcpWZV1a2X64YmsOqbVo0Kw1KtKXWXgdpArqs/m7rxcbYH3YXrpi6
AyjbqomjIA3eGbh0O8co0mSEjQsinHCcLak98jzzpLVpax9Kcpd5V6FDXYwdtLp263o5ZLNrnGUp
pD34nPYHBvF+3rKXSB/QxxLXhrCX/nkR0zHt5/xcr6q9zcoBS8Miz6wwKplPKuHErN0XpIenPX8+
27vMB0K7ZWVAIjGq960mJ/imkwBTecXq86EkvYGmIG5yz4+dqAtPodvlVSWi9Kvv3PGGQe5EZGgL
FppPzc4cjBVafTkhOXHJvYm7agDnaa81GbskR06Gip46qaKtwR3/psegu7AHl21Ib6zDhY0vWhwF
ioT9RN+eBJ3VoMFqxuZaoPt9Nxa20KkzkfLgjvfsztLznCXRBeJkdysKgNYiIv0TNvBRzU239dk8
7VQ9neNAIejGqfSNwmO8U17zLCXJmzOoaNIiTtFTS9Gam6yu0WnMYXlVm2Ce6Vp8jokF4bxXR+Yt
FlY2KTMbuJhUSJ04Ap52zJ9fPfpUEtXXzVBHoNb761ytxbGawBfjaLkMuYGuqAzKWMweFgNK/bNy
KMsqqWU93YugETsCQacqCcdVHdOoumMjNmMBtdNLQ0fOs0PdsREoBq69sEeVPXgHvDKEFpV6os3V
yEkP3RSEl33tWGfoQNMvFK0kWnBjXBgqZ6XiEpyDDOCrUHDoCs/vLsgYiZ4KRA0TR7Yxs19WKFXk
uVmKcb4rTAnog9AKfU6Ucng46d+zTcqukhG4cnfrCiOe9nO+Yrd02ql+2bV0rTjv1mhXN/PNwkyQ
MY9FyhbpQWiMEceHtR0lykcoYTQMtt1q4FYTnsuV5HvHSXp9UrPZeVmLOT3Azu0OivX3RT6n8jIj
0+kZkfm6I/SUoHeuvws5ziyq2NzMu5D1+Xk7G+LdZTFxMVW++jSwNREQgLMKX0Q3XU3Z4u8dL5d3
rj/d6mnIk7bN7idltWcsZ1kY46vf408ZN12KAsybyJt1KlsfaNnJpMp0nwRlV150luFch1PIplc7
7iWgN3XeRover15wQ4JihAyv25RuWH16bp/uPKMyDwFREVXoQGAbiCfINKPAlknVtrGWDqndtGxQ
xLeHsSysozXXz9XoFZe5m96trQweWPOpDcdLe+6O9neW2t056uLY9xrnSYyjvs3G9VDnPGxnQrFn
gdwh+ABfPyF0NyvK97y8DYzR3RZiHG6HcFBcbGsYHrlJy6dx4PJUTkZCWdkzXAzIgTCn7LKNSv+T
cYC4UrO0n4oii55DnTLsLfFEwYcO50SUrX+TM8+4mRipwOjLZmRcPgOTuJtgLrRFKS68qFTsWMoX
FkEUj/ZUJ06IJpysK3m0loyCkBUNZ3d3k1rNg3sieNpWi1SrL709pmvGcUtxXwkfjomqN54tEbMZ
9aXjLC8lmodY+1F9VlrDuCNFkE6bXacngntOumLTBEW0ZTdqQYstv4Qc1oQu7zuBV29Nqh+WTtwS
sBdc1VX4IXznDRZ0/oBMPo2tzL6q0JhiCDHOSWh4qd1Z+xueWVJEVpWYExjlyKipJpGsvU/E2e9Q
FkxstdJ+4yHdQyfiDQeWZd6uwdCRdLglN0E/i2ukW/eya8MdvqoyrtVMoiNAn7Zwb/hNktuxyCvB
dupOEOu4Qf5nAgESbMG79LtxGkoJNa+bkXITPjMPu+QKWkhWMkbmV19qcjwyhwVC3irxgNuM9B8/
NfaeX+0yVBNe1o9nplLNFUqp5iwTbFdRipwA4o1LMRraN2bB0qF0c3c36RHQw6oPmRVMu1JM4a5m
oHM3zeI7RFubZGetaJsCcs5Y/s9ICGGYOOeoOs0jE0jmaM3qIKEMvgXCUAestvO12xTnJeqVXVYi
sm+FOxC9Ycj8EpFd0k5EGztKejBrjAR3G0ECHWdk57tJgK/yUiDeuMmLk8frFLlQlrUmrjoYwh1a
0O5ZK8PctMV6Wc1z+D3S3fNat+8mI73E6WlwYidoiGWxzZFZ4Kn2RR92b2uiz5DY2LxRZ08eGKaG
wxkDOheXgD0kS61J4tOuQ1yTlw2HoY8O0WAcFrSSThwwS8KwUk6Ctx4t5prqr6xiB2JFNsdx0fnF
ZiX+NsastCRSma+9+pqyeT4bm5AQEVHMr9PEUGrO7egDVD2xmLLDoECFFEeKcDTkPPMOwmKzLzz3
TjVIWV3h3Moqem+leV+jLjkn4IQ8upU2Ui/BfYHU8GB7jvUyt36x72nJ8Rg86iiEbO8V35q6X47m
6aRDF0eOSZnOe2iL6LMaN8RaHtHNxpT63WXUWERLwv8sbdJrI4RDalibezxkyMBaz9zDvL1G9e4n
J6lU3EmvOpsa5N6y4Jn1Q3TOc3r1l6d6yRb0lR2BQq19J4N5P/l1y/Z3Xu68Lmh2YRmo186u6JJD
pOVDSgaRqReE2uWp1Zw9frSItYLE6Lnh+Y07k/i+TRfygRVClold6IYPHj/AVkIHEsgx8axTEOUl
lNmZEticLye7LneKPnwTpHfRUlVXU4uMFTYmq13bf+yC+gBSml86nMnLYqVzXXGzxJiwLtfRcO/J
pzGeqLkJ4WHEfNawEvoISDfd+CEhBY7pJWhZ1bOshnPoKHDgGe5ugqhzEhgPYWJ4kzgv/VLYjK8F
mwWMNHtcQMbVynzjTI+WOuVyeOxKGpIUnEV8rI4sd7Ls/0+Wwg8dKe3NfztNFiHcL7Lg1PmxzPyP
P/3XBon7z+741nyqP36rX76z+u8//hpqb/Km3375w7bVhV5uh0+53H0q0Kd/X6me/uV/9S//8vnj
uzws4vNf/+WjG1p9+m5Z0bW/uC1Os67//RCRH+Ov//P9DwaN05f8PkUEaA5Vgqkf5xeoJgaAf58j
gkGHBBGg2g49oEzmyYz/D0S6/xsOT5zqNhNIFzIL47h/INJD/g7/PkSY0/QPztWfmSQyxvxprgeD
lRQ8SHshGdxMNMPgD1NnwfzJWjjRYiQh1q2a9TcaQQrjKvzPoCFg4f74WFhR4PPgVAEjZbNB/3Us
p3ppLTIremT9EjE+5OPdZPLQJbUg/Og2nbFE1CTX9O7gH82RRYjw5+k+aNL2TWinPXbUG3GPqOos
bAhlZVpWxaXN4VMjokT44R6EmJ+LjsWyGpRxQ2KZThAbo/lDNvXqLOwlurA75pYRxR4X0FZ54+ci
CdrAH+t8FAZE5DDNXtJorYljZfYR+8TjsmMq0qXH1kwCDaoVf7xWjb4Z7V5T+ZBWxVAxeA+9XO2L
iBiggtIETz3MsXEh2bjrQcGsAdsPOUgCO9qh/b6EaN1ZBjibZpSCuNil6O9lHyxlIlw3yrekagUI
XhHpfKL2WLE2YOdGaqmQpjqeNu24wAJoSH0PrcSAnctu1ajN+yj3HcIDMQgWXeonlEWE95ybkcHN
vBtJPwrwB/87e+exJDtyZulXoXHvZdBiMYuOQMjUmTflBpYSWjjgEI63mXmVfrH5wCJ7ipwhzdpm
yw2LJe69mZGA+y/O+c4ciOlFU46TNDgRbLJZ1yfuDclG4e1YmMNniaRy4GfEAndbGrX93s8SwEBi
DM7JCJwcrXejtLdpeiVesZl6d3DImq8BvQuaSB0GJP1loxNxQIGbyAmkflNYXMJT2Vasr2lt+cyR
34fJ2QXA8MLMlfHVrHLaw3qitx9E5yV7s/Pi4xKP/WPfTEykps7LPEKjellErMrXBiHtlnajMf2U
XEFG9mzhWVFn0eMH3CTlyOOWyMoPz03L6H7jB9AyV5EZjrakYjaJXiIUDZZQl4GLqmy32bcySc/+
0AriDHUeT9hYuvqJfkirPd+D+pUbLpMm5kB0mxnT1x9S3Rrii8uROxhFRTFvzSAlVgVF6MRSavER
6jhIaLHbayNNuKx9+7lH+EMNajIQQ5VXi++RASOyOSLPv4IWu/Qh9PvwWdk+stTCClOqrjwNxXZk
gThuGowS54UUy3RT+U5M2NiYUf+XYn1y8cM2n3llljeOQbMe5X0wk+CEIwL97dSwE7VHJb+WwkPw
Pfpx0exE7UsvmgqSmCKrc+S4Hzv6lYT0DrTx6o1DSbf9d8GMCgkj6cqvTiksAqYrgQ/VKotlZ5Nd
jUq996x6i4sBSXcNzjU9Sxcu/dFXqnr3aLJfNKP2kkREc1Z7baIU2VRkBMhdgFAK7gnsTWIfPRq8
qIv95I5QleCTZyJzVk8PCkCzxCcLQSBngO2Ws/4gMjZ1dsoqrHKfO7B2dgWCPGQJnVe9FoshHqzc
L4JoYgV3gydMY//qWUGzYZ8X2jkWhPlmIl3rrhqBL2wyvAYo+MqO1StrafUEn2F47GuU/ydF7iL3
bYcYf9P7aJbJzXSzY+1NDc3MbPTftWe2jBCzbNjVdTjoI44lnB4C24Xc2QZylVtijaYvFpbrqJVt
OXHJDfqSTUos8G1iyuzFmOMheQFNZ3/Npjt8sp8s77s4rSgMJmehpBEI3zcttHry6/DAOHvpEvMN
CsQnot6q8h34iv42bifSC3sM4nJnulW2HJsh6e4pNgNmDUBprE1BsPNPYVcJ0WIV6pHz0sl2xk+Q
j8WuU+w7dkY1M1o3CBrifalm5SOFiBET06pi3SPssKN9JjXc2LKR961z2Cxue5K2yUMxEuRsHnH4
ElBsgoF5GSidbYaB4XhgaqWNrZCreYBgYyO5RP4OpANRuUbRjjqAoEycJ+KXZXfJpypiDFUkza5+
mzkcL4qsUvGuSezpJcikVSIL7RjJz8ESo80BXJjQ2ld98NyzKAOTTOTIpUuhjsuIL7bj5S3Hp7pL
EFcnBsi4K2bQVfKGWtVV3yzk6+qHpOll/mgwJuIDt+TqSitNc+rusXQ4wR3kCLG4WwunFfaNdAS1
t9Mlmt2HUIDgvdZ1Zo48W37MUgfADgPfjRunWM+3iLyQXiKBbYTN0kPn0w2fMyS0KhANtgvDGxE7
4GxYiFfMRMEYK9UO39LMxI9paWwx7/shQaOtjsr28DltejpQavbGxzy5b6S9Eh1yDRR/W5F2tsgo
USLmRDJ82T9OoaF7mo3CqIInMirynsM5Qb3USqhNUaAtaznW2m3wYOOIQRFry5GjRMUWh58saMwS
7MzekTGs49/iAC8l+d5Wwx3KRTu8VGZaNAcU5I59iIe8MKFCZA5vlPQNhABNPuCHrOpJOvdFz9tx
rIsO9o8oEWihKtDYRr4gJsjwWfeeMnY1zjBUW8BXZf65jMpSvxgFjtYVgJm5unLd1pTRjFC863gn
Gz+9bHt+oAfMW1X8aBTWMkawtsb0YAHsqPjqUeXsClFNN9OkbW+XBthdrjh/p+lbwV/NIyKrKvdu
Kgz7ckbZ7F5Mi5wIYytSG7GJ9ub6vkAxo86kGHmfrYnPOhJwYYZdRtgYY60FdM0tOnvisMwpGX46
sjLSdxbM1XCFxFMml42X+9Yai1flhMbSPJAzzjFKAq2utfQOPCozK8K2czrWIgQ+Lg6BshrcTYX+
dgYOG+ZZde0JQblAlVJZSH7aMOdMXVySutp02OZVXzqMf7MV8N+D3p9zKo7YTY6uM//KCUd/naDW
YCVBKb5jB5PtEjCA19QM84+7Jt9pxbGFdkf0e6AoC28yDkRAHPVNR+ext1gLt9t2xNRKKJSzG8dJ
nhzPKw+zYWs8OfBBfaXb04h76akuVmHWYGIMDhTrOsTsxUa7arXNOK64qs05OLDfrPH74KYkRP46
QFBUt75/tFt7ujTNntzT3v9qNQmuqWLa4hucJEUSt3s5yASsyPy1DEIdPIugzbU7LMFgDM+SINrb
ENrCFjOPeew8J3/BNxO/zkXV0eA3RupFY1CH/JCZROJMXCwuORhGjIFLd9okvi/3eFGOTplYOwzQ
5H321WDxQLeGbWw6LLUR0sZyb/iLQD/lffCY9LczgIutrUjAzDtnuOpg/WxnC+QhpxXrotQelluS
BIqIk689Q29wD6arxGeC/yhIZxVJUVQR8xFxE3uMelpos+fc193D6A0NrhKf7QmnWJcfEJj9DAiI
I6o54lYNYuIiwiLdazV37JOd8qnoSpTDSLCRD0/GfRsLgngxiZxkhxMiR7j40MazvorNQF4pBYKo
Ll2Kn8rwohzuyB5BzsRxSvmkmrg9a5Te3GxOh/GqNLJLhi0P0KeTnQmcDU8uAv5YtPVO9rhyirlO
Xnh5OwL9BvVqWMzVMzFbV3Pntj+Y/eK7WMP2wb+EJdW0b9OwfiTJ0WDwIMSxVPGPQ5LpcQqzcUNl
HPE7Z6jeuwbYYWYwO4hnMprT0HkDPlZuxsGbTzWaJOp3o1RTFCy81JESgfc+hLF/a89c637Yu1ce
F+ehNacnf+6qV2BD3B/FYJ/L2WdoWcnmS4bYFTF/Nmd2FuWpTsuHUMLzSCe+8EjF6AuWaqrZJUCi
2LK7E0jYGRSEmURADnWj+TaRF0BTyr3ux+qt7NQ4VhxZK6gP+s8EY6EvwvWQJ60xbAWzBfjyRcFr
l6vvBUwHA+leoB+lPA088yUvXJ8eh2mYKAr21woi0UbZkwHbSw8/Odv85HeM3L8FQ39myfmvmn3w
u1//+T/Hv+/2//Jrfu/2beM3ghK4vWjeke6FtPR/FQ15iMr5h5Sxpu/+ngvxN+l4gDIIzR+SczDA
1qoP/1uv77i/OeuEACmRxdtDYfPfafVN8gfosP+gHSc6hAmlTVCOQfYVErN/6MClT2edpeyT87C7
FMEYj+hvtLrLC0lHMY2mFAe7TW5ZwBJTnTMNy4qBde/kqZvC4UI84sI1+n2HpbrBqZkq6+jh6XpW
ScPKLhi/sIkNG04MuTf6lWHsJ0GU9LP7ZJgzVryuvegYTYMzssODDuMcWUfNrLZ2rlxPhAcY6/3Z
IGd001Xix0LweGV6+sHr26/YckZ7D8WmZU4cKjaIZj+MrC+k5EZMyW/fpI41PC4N0dDOqlzwqQuN
WzdrsI+ayZgVUW7EVsAeaBLqc2U/pb8GjLwpYwjbPWaSYOCmK6tfY2O+pdiJ51XNjW82TSa7ikIZ
U1WZY2gczaGZ202tBTGKCYXtNsOnsWWloK+YCTwp5vDdwUJ8es/APKEGnmGL0RKheq+zOTuZYnDi
jZd7DOMLmdzkvXoEcGA9B8ngXM4etL8NFCj+ZYKaObHrsOS7lfV2YMu3oUyiohzfy0LjM+oa1KmM
5P0bvC1EpfkzZtCimOObPq3aj6DocNg4FWvIlvmIApIH+chOx3OHhvLRrcjOO8LkQ3sNKAFemTDd
u96h3dgowuc+DbdGLqr54TD9kP0ZZJDNUqqwYJsbIWUofqbh3cX9f5n2wj0DyXTExpWIy8n9pgsJ
2vEzdTtQ70MTbrKuq9+KmBFAkBRUeW7n403whHsxqsK9SPNO3Cg2OMNpCuPxwp8ql3vCdh7j9Ysf
PNxeySqewdQrdx0n671mIQ2sTW/aegyJJHZzNOo9GiDYqiX8uqtinDWen1Zm+P/C7DiPKInzwpsg
qZGP5gp4gEizya1nkHwcgwCciIGDX/ZU1HGfhXvV0VY5Q6P33PQXcxM8J55qImbUrFWMhoq+htcz
ZcPe7Zwokfpq9XFvGAV5uwa5C6gfgrBEHGPPrX28uz4CmnLTefkeiTYsInZdWym8O2a6dx6Tl0se
r8ju0JWUhZ/vioWeqAlqAmWNJY5gHr4m9K1R1vA0pIvWhxa3SiSdcb94XMwumNv9GC8VpATXiebW
yE5U9peTis9hcQcb3z1pXJEbA/AJ+xNSLlAvsMWVxNx6RNSelcVOEE3Vg5vq7oAmkNnIgL66DGd1
dOfyyVTj1kEQhm7LLNEuOQ7sCswUWSX0ZkSMTY6nx/i9LRkuIeDO+SHrC5oTvM/ZjZ7jS2K3g00z
qmmP4HCbjN2WTgP3VvkYkh3+iBk6O01ULsVoPvqaeN1RElxbByzSk85CNe67cEzt7AekLWznYPpY
sAfsy7F7tDrEG8zS7rSfviThWF41UvGEVEvbRV1QwXGZ57u0XdLbGgz6iUFQFJSa4AXP8z5gey2H
hPs72YiODoU7+ChRMD/h0+MNrGv3sQtMpMAJGAkrl2Sj87oRBlvj4K08UyFtGWfrWCVGM0VeQTLk
5Jbjvu2bKpri7Bp2MynbvLxrx08XCbJcj+WjXlq2JNbQt3h2mAnc1IEdKbO4LJsxvvT0FCPrqxhb
OVTVdlVs7cG6Y8mw3JGnHpDjkHwPU9ucy9SdjsLMvENpeMAHtOW1xzbx9bWZldM7eczehWzksYRb
gRy6DRBQN0ODUGmhfq154J+wiy5llCPhflB+hh9a1ADIOHhsKmtUNBtbOgQcuEV+x4NitRuELq9w
0AOCvQOfgDLp3FWIu/mpqzY4M0hpn1pyQTgoU47avcspClkMvMMmwFe0sUSQUgj7pWkgwOpY9lBc
kQKlSbBuUvNUOgAK1TJjJko15uambFzMTL33jr4r3i9t6ewskJpHf+WWxcGC3MRvYsK/Bd5thrzm
QAh61dQbFYdgX0eCjMpxjrn48NKPhW9dtzJsL0U194SKIxlHeuhcDqEd71gSU4uOLHQagmkj9FdD
u4WBZd9nRJSDxZkyh2py9LM3Ty/+jZyHcG+4VXFFinG89ckAhdbtXvVF9zLp0wgBd+N63ZGlEl51
L7tqPQ/gqATjaPDfxuW4XBTCKhEP1A5PYAwz325mlCCYoreScXQEcNsiCDknt7LmWVVOu+2kEs91
nIgzlJ7mtkxMjMG5jm+XFXyT2QQZ8jRZA74U22suM0lpC8vypsLpsyOYo70ZWrkvRhHZ4xQZJeQK
KUTEDiLZ6RUKSFjHfBlbMt/XAy4aI+/lVpjq7PVlco9faeP77kM2Jx9ZwMg7G0dx7P2wA5hMKW8u
LvQNRhxhuWtT6za0efR02l6DorpFEN+e7dJRp2FmY8YU4QdixM9oms1lK8bmU4M2QKtF+MOQX/vB
nB5kUzB24Mm7l4JvesOM5AGvMFbyWaUQFGux93vLOoZAZy99uzFua6/Kz4E7D6ey5IO3qkTe5HXV
3jIy52vvcXvQ6zDPrmM2hQTFyjB3rjI//BXWunm1TORnXu/wPA7WUyfwoTqAQZoN5ktrA5uUVyKN
j3DncPXMrbyTQ5c8lEuePOm5/xmyNYgTsc8WgEB8TdzD2p/Qm8gKnZryvHvAsetvOaRHyzeyg8ck
ekcgV3ViVFFHAEpYC8yiO0s1GexHCP4g4fPSBo6AMAYjiZ2m77Iv219sPvu7opjaC5jONi9/vZyM
lmqpNvPpynYHIH+chiie6u7ITymGZ6JNzuzZCi5jB+lAy/SdENT80jC4yTPmvtj3q/HU6KX87CeG
2M06W4/N6bFt/Kc8qfdlZ0/n0exMXrWwvvVHvH+Z8hv0YrX/OE3hdFNTFd+kZf0IA49sctuPUsb4
G8G9fi90nO2MZGyOzD+aC5bC+UMQJPPF0kKPQXuOZMUKJAPXCcDwq7Qd7ByK18M9ZDpbDTRx/aCU
IMFVF269xYNjXbRmVjXsxovpgjcJ2dZq7HovkPHBZ+3C96ULmxdzMrKrAIzTdFJlOu4E0N33idgu
rPm6H96qPnHvPRhJUanm5qmqXOdWDyHjx9Ttz67rP2oFisbmOr8gEJnhOpSsu7UjVCgvUupLnSav
KEXGn2JO0Afl2ojaYOE+bVnaXC9DJY9LME8/MI7G+9FEwVjIPDvEIgRUxr/+qvyB9Y1tpj9L4n3n
LMu39eQNxw5t5D7Rhbo0ksm7V+yEdj5H/1b3tmVGpkAVoaUdJyCohYUpfRzgRLmBuFKp14iIjtH/
lZfrDzyfOAUNu2wYduMzwZkY7uveYpSp3E5yoIo8P8VuMF/MysWz2afXUMy6o+OjIgBqsx5Q4JDa
sbCxYkvrE0e5y1fENrlmAvbDSwL11VkMMG/Sh72BMdE5e938PDe4l7CWfzMerjdNaXtPiiHjxRrC
ezsF6iMn+f40J9QLud/0W1AQ6JsJft1QLQ6PbdiUeyfIXgHazTvLDIc9DIgoSYPHZNT7xjFOeHbP
rjcG26BBrMv6rD20WFjrpbhkaiP5BI3+Vz0kD1JBTW3SKy48mg/LufOTLGrj8nL0x7sEfebkfs1L
T8+9pl15u9iMP5c4hehU97d1YAxH6S/vTSCusxIBfFqTZtFCCd071JXbyTCyrbTMnXB6amwL0pij
IrLoDpQh2anux6sut9tD4A/JSuEkd50lYdv3L1hST+SuN490H8lOwM9+EuhmMbELGRnaOiOyrqNy
WsybeExiqKlGCVNA589NWsWsIcJ+j7M3PGYeJt+MYT3TgfnD9gWsuAlQAJVPsundki9lMT/xOXSr
HzDSHDy7bPDUIXD8rT1PO2m4GgWndVcbxbAz/BRxfx//mDnzqjQJTzG9BBszu3pIFxmf9GQyil9l
/fAdyrMq+mIDuyQ8D+2EEinPBOdaXG7BHLWMwuJ4V/pTdnRNcRYzT7ldxODN3KW+TBo2YI7rjgRi
dR8mU/CNmWNFKOx+14GZjaxlKi7lYONI82lc5ipIesoHxHdaTe/kieVXlUCPx4H8XCvZPdS5i75b
WRRcuijPuE6Py9LMEf8R93qJiG+kSr5s+cw3HRzTc5Jkm8Ao0ZP48+3QByFiSofYDQvByRIeQY1G
jT1sHcc+VbFMEZ/n814W4RNADA5y4V2STcMIyRkRVa0W1S5Jhl3L7vPU2XO/n0BK70vgJ5GbiuXY
hvWHYNXIpyyyyJ/r4NK0nPgmCPQreIfqaHBIA+mM0s7ecfOLNL1iydYfWWupPU2TD/XVbg6wQrao
1tKdK8yFGGNDHmcq/6hjtHksdfsIMGLAuSqmY9irfRCm6WOJNOotTK7wr4CkbZGj8yeN4wUcvClS
Xm+RO5cSyRzG91z141478tKc+I37duS+iY8hZN3IZL87+sypBoivwKZAk3DTJZlNqSKP6GacnQFw
a+7C/eTx31lmdSjtQgPwtp8AMZgblU/FKZHTcCEGNdF4QlHxCou7kUIDnve2MPvz7Od7q4AeDsq6
RiS3UH2H5S+42DthUO3HVXzsxp71awxdmw2e2plJe84mRONiCsrIgGMRSeaEeyGG9LDkA552hy+e
k/+0aursWtVEXGO2Go3MPS51D3so75AlmvUtq57uWCyDf0wr1RzZocRHD10b57focJ82lJ0+JfNC
WGutT/kMJIJwOcXAE2B9at8ik616L79NQPscJ1khcu/VS9euw+LKfpN8b1FpFixmOR2QV90M4/dE
y8pkgmG0Rv8e5kYkzZg7uH0pPEwjXvWGKbs5LlZznMqJYQ7LJqP2vhpVvQnfGvklNMRWNTziO7G2
Da1E0TuRdq+mIbyGwvdsz8FHzMh4p/ueRa3rXagiB/eSz1eTjmf8s+a8WSkugvKExrtbTnbLWyna
vGNFsYRRimv2Il8XvOzEkZVbQbvV6J6RFAyg2hNn5IVuiAVA/LBdBottSj1WF6lh6GgAeac8Arhz
NV6bi3r1LbBnoZwe5rh2ULUzrQbawXSJJLLaAMxWNFm/Bc15x0+n3/MpQJxmfDKkBRD3YDktngvg
JsQMYSrFGKGTIOdSYNEBO4C0gY258bWimfXGF96I6ywpWeUOR2XBIGVTCe9ubu1tS7nK1EbJHfCf
cd2qXJTqaVUUROPYT7cswRnchgtGJkTVZex6+IXCPDLkyjRuiGYkAKa5MKs5xBssKGr6jn6lFUW4
1bZw7zQndG30Z1PKgLRHxG2zkLdj2t9U7XSTlAPNH7fnKoptgmraxjFiDkSkUP6BPK8TO4Kv183P
4O2yhOPXC+1f4N2vUsY2G89Nh0iMk0CLL/VWoRLZpcaSHaXMQpZGs7433fimRG/Kx3dM+6D9aC3S
GCyp66uBkc8R/O+PakoUHYgvznIpsKe7C8MJwXfT0mdteGx+6mJhBFTWnyNj8ZsKKtc2U444m8Lw
zpWNFVz24tM0TA4nB18zdhJUH60DPYyomkODImmbuYsN/M7sGaX3VP6Zmm9itHVROOFZptkorijf
107UfuDPvAtIFdNFrK78ZRGMPBJcdULyWcx5u8VI8wtT89UECCJu3M9Y9gc3F/cVnfiRwfy9O8Gh
ov+671JlX1ilPukquQsalg5mVZ216vaJmzwRAf1lVKrYmyUKvW61bZesupjrd/XOdhqo6aXnHXq2
gE3/7GV4yrFDPOCS7lE7kyoX6I8yaL9d1v3bWHnsyxFFo2+XwdZEkW+6/UGCmqvn5RoMzCVC2iO+
+jML2feg4iZY9DQedDKDOZtzA6XywFbaWeo9+hHQ3zS9xMaZr7Yp6oNjiVt4aW+lttj6BDkTmQkG
YHuLjXPe5Kv6dqkl46RB/4yS0UbiYHcuquldl5AV/BlWQkd8RoB1LhokZZE1x4A1Gu2jubT1MYMl
t8cO/l7a5X4NCMDTQcBWB8tn1S+PqNDv57j3twOXOAFmSEmyglsxEK8gOd4I+Lll7OxEnV9m0ZgM
+8oUkQ4StbHAZolc3QnFer6wYfcj2dzMNcQox0t4Wb3YYSenuYWWIj4Uur6BVbKd/WcNeRF7CkcM
Ul0E7dVt6LH+JlUB61Loib1tlvKAZB6uvJVEzIChnmlMS+RZ7D3kJ3sPRgPCqg0eAL1BX3VhZOpq
KEEYmYX8xqX5lHT9fs6td10VOLhiNpOxYzEEBLPRMWuJbMZcWy5pyQqxQnytg5sym99IEf8YNN3m
PPhsjQMgHT4LfqDwGNmTUWEzoW4sfaaTsQSFV4Pn1g1XV5C7J4UBc7uY3X3Qk5+ZGqRuNDaPd5mr
h5JBypaUr2antYdoSyGuRjRBioXJ2De2c3NLKkLDak4+isl4K5y8YgWc2b9Ku32iJwsj9uhIDYr8
WjbioVmcN6XqT9ggUWKGcosJaGWfs24rGLdsW99arbH+l2/4GEgULjkTklI3VTceHsUIGkUGkIUa
NjPrO8EvZGjLjqvFJBnzNNd4vba1R9DbyB+3rfGaroFYyc7Q2tzZXeFSiBcGsUsi4YnHjtmT7LKX
Unw5UEM2VkYmUx3MA5m5Nd9Wk/fwThiWpJZ6LiyHG96m7abzgWL6wwbO4awD6d9XhO1WMfV7Yojj
wKCUZpHjLrQiNLzEiBDWSxxiaO9ROGNAyDVaBR1K5rfiB+bGScjiG+4i14R5G8/FqfOHdxLY2PAt
9lPm/yUnOL3RYJ9hBRzB8RORwCu3mHLeGmpac29c44b4tvhIICP/rM6NfTXyDvtVqlmqBuEuZEC1
dfPG3bq6nrb+XNwzktgMivPGaU/o/b2nFJQNLdYHvfN0yIzLcQaFEXa3WeI8zqDrL8YxWafD8Xmm
cO7Lb21mn2abn1N3fBlgcJjyPbNwaVTD2+jE3lOFhJygmMU/mwZ3TOPEJ/byIIY4fLapHopDYWg8
WC4m596vjyaAHSwOT67lfChlPkHSTo+sjyI+reBIcAFip++A+qll7Z5ArkZRpt8UmTAo360XGkWM
lTPrfyEXQkzAYkQKv/WWZz9aHQG91362XHkoyIv5HLC0OhSoBU6ORP9DC+EePRPRBnO893yd6cqq
u4Ogyfi9/BVMNmZ08eISnwexVaBMMgAzSwTeW9ddvlJDyat4FPwchregAekbjIOxMYK4WZE3xS7N
IB92Qnv7eQmQswmnu2B6fjGX4YVjh5c14a6s25fXZhHY2Jo0RHDDHVj5FaDASshviKjgXuMOaZTn
3jg+yok+Lu7mQbF6wQBlDsmvJnZuq8G5nfPklgJvhm1pbN0A61pduTeqAQ8DRU5uegPXdzl6MHeA
rx0DSokN3B90WBk1mDuZd/gZ0cVjvgXEkkdD1kduTDlE3jyW2TYsorSHujgD3QHo1of3KdMIxtgT
MDFDAkdA+/zvzfCfWaX+cxH4f5Qf//m/4Iv9UTfOL/irBNz8zWDtSjljOOyGzTWe9PetMKgxcCiw
JFAgrynnHvvYv22Frd88zwiDv9IiiBH7r62wDaAMBTDYgxVOxlTp/0MA7lsmGXph6DBwAU7mWdaK
G/sDKwGxTCZrxVlJUzfeFbViHA8NTOwaIrfr30kj/zSK01rhGH/cQDOCMdCAo3aHjsHXb/3jBtqt
cjRSYF05cZyXJVTZB2K0FEtFzwqCd22gfQ1WPUdTWdNHb9PKw2KwxmtND2Yfq7oEcZoNbn4zx5ok
sCTtB4rCoc3vnAEhfZQqLzNwIYbVBSMWkPNV3U4nXvG63mahW5i8CkbwQowYVwIJJtRCo8fxhDjN
bHJwjnn1xN3PkshkInNXeN1KSapGvhYGcwhOMn9dfZXOGAlGTy+44JPTxJgfVvMSVMG2d/Jp2cTZ
ysUyuhplELpF640hAMlnmpXUUx+6gI4BpbHWnUmFASLgCtQ7i1DsmU3aYX8bFO14nRD3+tzPMelo
kB7uk9rv8mNuM8vbMsVu2bRPkkmJMVLr0VlJeoXRZ2JvYoQZv5G8Sm+n6KDeWM+7N2mcLvZeI7N5
Cfph3dN1peVtQvRu3lZQCz4ZkzlnR4EZmvKI3fOdD7CjimpttQ1RrUK+4o6NnzOwYk1E4h+ONpgK
pHklxkJHYRvT9Ea+N5Asi+bi2YJhwAh6VtVHVelsYiCHaR2ECA64bY/sYYTcG5p30Hcr++got0cl
tpjDXT7ZUN9o/SvFliuDa618ZzQO0+wNZMBMXXDBU4uvPOh0+CsILDzETRWA60/IjBo3nvC9t5Qe
EXo4+N13UfXColaE0oy1AeDpHlulvNU41j7ybhqcFYIE67XJBqBKldOPq1YogHRiuIC7UN9jbEZn
kB6wp6Mza6ZJP6p2nZ65qKtaTAJYAkYkc8umJ58Kc3zauJErSJGrvcacD7Zyuu+sBQe/o1ackJLy
yFwGHcgCCB+B95UAUzE3mi0kwwurzyIj7VAn6pZ74WgaHelhyJ6HF2dyEY1amr5iY2OSsXasiKe3
JJ1nSVFHYh2KgM4gvoCKnanZoC1Q/84UAlzQ7PVPnlOyckYrYP4UlqeTraes2t6QTWE9cXFUj6Wx
eK85XIY5qpuQCtVI41wRV8hgGQUgqN0NBFf5AOAkQEKbVEOzH/gTip1VOBaeZNsKbpEZ0tgEU8ji
A6Ua+r4WO2axGxdb8uszIg+IGyiQ7gul+grurWv/EAtAJy7TunA3GcyuS1LgWpIVMm4wBkToSGk0
dYtA0tDo4O0yyTP02EarolWPjADdDoor320wsi9V0Z0zk7ESe0aMWSvQbyCJAx6YRzBu2Ohd52fq
fe3pM37DpPHRf07l26QVGXmgaGOmR1nGzNVZEvt7YhmjrvJW+xT/bdc3BwAamUtCwJL8SktW/DsE
i12959JWn2W6YLsbxsqwrxSgQEq/eQTTV3Ypo3a7X5aOTqb03hYPB0dk5511ozxfP/lZb/xq4Zfc
J2FacIt35XjrhqVr7hYZWDJi6OlX0b9vbaVPX//jzy75yA6Rqo6LbIN7B5vpv7rHT2X63v/p6ptL
+Lv/E8wz9V4r/t9X0/9px9+sf32sM/7yx5v+//mH/H73C9/9zTAsoBMmFy3RDA4X3l8vfw9NGFeg
jwrTwVu5Eqb+evlbwW/cyw6yr9DmCsUF+F+XvzB+I2MAcZnBnhz/F9wz/78lClsv3P8jCVuVZ9jT
WB9x5yEIQ4D29/c/cgNCDDIveZUjN9jYpe692efXbb9cCCm/p7baNcvyEDMdOoATwbFe7RhA8eLn
5rTravvrDx/47f9Nmvr7AuGvX0/Atx9Y/ppb/A9406ljUKT1mLxWBQtpkXjl5i//U5js7URBTV8N
xvO//jP/IaaWjzDERkcV5Hsmn7rprrq5PxRBLMxqoQUNMTqnCxcKTFVN3VOiqUtUl7Igl7OzrWVV
bWWdPnm9+bug8p/WRavL7o8/BPSCQN+M0HI9d2XA/cMPoUohc8tuDu4XV3M4jtgTbDIb0Zx64vS/
qTuv7cpxbMt+EWvQm1eSx8t76YVDlt57fn1PqrK7JCquTke93ZGZkWEUwgEIgBsba8+FPEZDNqac
jbI47X7v+c+GNV1hQ1aoQjSwiJ6fxpeOV7UfANPizkPWuVKlHgEVIPWRtuJ11xYa61rVrylQB62k
Pv7eMoa03zrNDOYBK3B25ZmoqxPKfm876lSN+68gvYQ+YCv8d3r6tNulDsYEm872TrQz6vHPACu4
+k7fcSe+qw76zjhDqOaaruUgOHTm35+/Drb8Nts29kW1bfiptZJ38kVjAz/gC1875/VCd7Ot+Fgd
rBVyQ/44eukfx4vkwEH2crjSTv0dEOyz6cw/sW6Hy/6CUHC8kHdIrhwMKx1ETKtq9XrBN319bfjp
4HCJaKN0cC81t3XMlbD2HM/p+ZliC1t9VbniRtzkK3HTrat1+hHtylXj9g7F4FvNjTaAK8B8wel+
o/h9N14N58O5cEgP+so4kU+FrbgZ96jCVq2T892kXfX5/c2VtiOJZVvb6UI9U3bzd0Kl5nxsD7kN
ld4x3PljWG65LQ/1NnGucZRxTEfZBRvPAcR/Fmysm3qLHuDIHJ5PJF8m8T/PUxYh4ynsZ8yn788z
tNoGmb+QXK7d8xuyZQdeehv/soOrivDdDnDmKlZzzcJh2vorgvgVJ2E7WU9bvFs2fOkKy7z1++Zs
TyGNXTnXZIW2vovhqc1vrJDBuVQSOAlDTiTvZqck6nr7EpcC1JDQG2+tC3JAFM4ILvon119jcsrf
3W5/n7jqdxTeZz8VjdOLLkkoMNjSv/ezoKav8TolvSQh4Dtcw5h7fGWinZVnm55QhToLElq+b740
pBpO/v1DGuzJ1Qa7z1/VY/+Y+R253jREJ2DklIuAonekgbO+2RF02TrVjTskFk4lD/n+8wcpal4D
jCUco2WFihQXcxnJ1sAyUg8N+RCPdNLeowN7y6//+SHLddRZnm+4//m9z69DpmQemQHa993kc2Q0
jX2UNDj7t24sRsabsiEaw4qTmCrtBVU4UbPgKkKRY6bvhHnXkkd8H8ZniiCdytp0XYcmBZW7zrdW
VHSSRdtH4psfKKRY+hsjyp7z3LokjN1LsXXgLHCP7NbxaujB2Uuo9o94BW1zQCLcfK7Dqj2zcn0T
SnemNJkrsLMXJGo25eyT4hG560oItnM4AQdDjWC46lUqx4JzGFOrpilA8KloNZGX6t028cjDiaKr
qs0BO8dz1EqkzJIrHJCve6T/Panl3yfV4g30OXQAwskGcCrGqmHmh3/diNPIbC0ZCfClGPOqaZA9
2DJKmx6edmPUh7ChGuRibMhJoWc80vh38uj8xHhgvAENAmgKy5cpANPrNc5okrfCTXtwSqsPIcqC
XFIrZVppddNcFWgUlToyjkyYxXyZYzOs6CVdIkCTcKNfzBeNc1xN8eSE/ll+j1OqbYKuTNeTL597
fo1lN6IWe7IopoQMI22ODPn31k2ROwoK8nE2ozTfJEJcWLRDEvH8rNXEm1KKZ32MfxXhNniQWooR
Rfxm13gbdEhV8tO8yHccIdrTmOrgTuKa0tIVvLkzCrmg+fnNRJZzIGUZFfVNyhl9//tH/fMn1ami
s0igmPIiJkJcEuaodcSbVgofTcJFJxWpE8F464Bc87HluJRzHnaTCdny701DE/i6q3MVZDA0FC6w
qysyV9fzn3+JEKQ+rUy5afPLJGtRmWCXhynBbu2GRpFuggoxYyv7gBbjqT6DfVOQicxuxyyhWjHj
mpL8hAUCmR2fm7VDp0oPJmnty6aXq01VccD5/CW6m3KlqfCNstEIN4043pKmTs4U0uWIkqESYeFw
qzZn1NaMJ5G/t4ygu86lgNvmwucyizJSN4D54dR91u2hYIkuV8HNFd7oIIA7DTaMcvs5Mn+V6gSG
wb9LiAVh3394GP/7fBSYff9zpvP6Oc2/pTnl+S3wz2GHAPJfKoyL+Q3wf6tc/n3YEVho/2KRiYZB
hE0alGn0z2EHR8N/gb8QMQmFL/t5RvrPaUdS/0VRLrBb5iBJMVH7q1znjNT4GqIYJkl/ErEa8b6p
EtcuFpJftkIKn17COi9EvVBlVQTn3puKt4I6+lVAxQOnDfg5EAuKhJSXNHnEECEqjF3WoTRYhzN8
HFaUBYyq71PSPVz4XqhaMHGlhfNi7PgxREk3QvtxHU3CE+ITisgzuc9fRAWTR+yPlBoDAwr5rizD
nL1psOlKbRlURLFqcV16g5ltUkiL0By+E3gDc502SXERKmq6Rv/ZlU4vdwPqoZArsUch0KxzhLcN
SEXiEoweO4NahixGwzoO08WXp/2H49m8Jf/npIJGU1M5lCmSynNUNPPzPfZlO6h4suFUJtINZX4e
jC5MVYEAde7vrXyvU/p3K7wQMNKASQIwZHEegnnXtCWukTdpptarLMir9aDU7VoAALjCmEFY/97e
HyYGXeEIzFkINAlE5e+7XCunGdwcbbzREdOyc+Xd46CYgIu5bEIVXLRUTCL4iaxN6YsBkwHCVWrX
SoGbwpCrK6VoMOAGPaC+plStv3siRcC2ZsXoGxuDixsbA2b1Wg1NJpxcqOxvBvp/B/8c8G6gUoFa
jT1Jvja1dGRkmhbnFG+Ayrfjtp8odCgMoMRqqkbntVRzJwkOCOUxlOMz8PFQbXWkuwfZM8orPfCG
p8DHWc8R6lZ51kIqDYGYRITXamFwhd6RZzvynvjxxHQOkrJmqnMWbh7F7wPYD7XUtIM+3HCP9+FN
+cHHfQn0rYWZqhf++3H91db7/8cZ+l+3+6q/7r5379n71L4n33fg+e/8swNrFruszmGa6axwwJ6f
wz87sKH8SwElpBBxGZo2Z47+3xaMsY1uEE7OeRBRJCHAvvgPbkjkrskkOwEciL9ECCL/VbppTmp9
3T/Ibxgm10zEshoIYSbN93kiEhjgpzx67t05l5b221NoX4T2uW+fBfbZxfvmdv/x8La/PrK8v5OH
tB+tLo6moGk8Le16z30q7bvL3L6BImQ/8IuX9xMUW/Ov3zerx/vns8Pd2cnz7cf17eHtsrePfY4j
nV+8fsRUHgReAZ6b53eSCLXk8vd+WotV+KOfTIyvwZo8UJKlzf3M7Ye7y9TO7ae7h7vDyzt6MfuB
f58wtrFvXs6vdudPNzvf3l3ZF7urq93J2dXViXO2Otlc7TZXV/v5Z6v9fnV4uj47cfbXe+fx+sy5
vj6cXzr7j8P12f7SPRw+jnx+bd5mv7xdlp9fX4TkXFXmBlwozz19On243G9Pn86fDg8Pm83N4fTB
t1cnVyerzf5kdXV1fnW+Pp8/4v7y+vJwvTrbb4+M5TxWv30W6ftY5pSNFrXyOZYv87RhLF9ebt4v
fPsGwgbDePVOluPmBZQMP6USxL7avN+8M7w3wzyb7/nK+8K+eAzsj+fHs4+3x2dyFfvnS2bX48UH
s+vy+uPu4y23KWhjVn7clSyIh8uTk8fnt8PHdWBfvh0Z38Xt6491sMwz4kNMiK/RJ3d96m5P3fn/
a9te7dbrjWM79srhF/bW3R55n38eX38bzDkw+xI2FH4+gFwF6EMPmYaXbx+Hl/OU/r4AZLOvzhir
zD553N89XzyfHXmS86r6re3Fq6npYQ4i0vFcQd+W+n0oPvnxRQhNqeECNRfvfp838jwvls3pBtkP
mMJkN5exiz4f1uDcUOs5Yo9u3pDhpDbvJE0AVcgv/mDYpZHCUomfpuE5FJQVdR9qd6+qqd2pe2F6
HuPbfrjx2xu4IEesEf64/eqQ4zjrox+gNvP7c8AEPEOzFcwbxM0LAaJ9FdovLxfPJxfPjxdnb9ei
ffd2bFUvcxufq/pro4vgagqq0tQBqruzt1Sj3RvGbF5+GMZr00II33gubjpSc/77g/jxptER+Ihc
KHC1wpvNXOyFoyBjWoA7D7xun1pwKeTKDc0s0Oamm17/ri1jjou5l1d4VVIaLy2mWNX1yBkaSt05
BnSndT8qz53aw62EzHIkAF9267Mpril4TYsgOa1Ft/JQCSm7joDPl810rU1+EzmjQNGDnkzp7e/d
mj/216k8t6WJMgNpcR1DzPB9tpCXzFq1MsBLNLl2DiDDW3FllRyZlH9qRWe5kPtCDyKLi72ho94z
4NBGhlJrsXLuDWODXYHl/t6XH7Nw7oxOqYqK+wq3XcqiM4WGj6sxH83ketDXAVHsPVWmPsXsmuFh
cllRxprPRQIlDtSurJvWK6Y75JZ//xx/7K01X+7h8suRd9FbAxCXGs8S2kiYdDewOgRtWHQ7f9mK
ifpCBoxjkZDn+LwIeGoELEbmtYrb1hXaubkgFgVJcCSF9qMvJgd3SGE6MEqu1qXFwvb7qOsDhMLu
UIqiUyFBtYPA8o88uR8znlY4A+Iewk0lKqlF1KTXeh1pnY4aoZesPb4CloMaMgDpQK7/92H7THV+
m/GLtharCw8rCLYmbY0gFvDbu0qp1S9rTExbbwdxdpUI6X1uNnaJhNWfii3zbEWhzlqiWkDS+62R
gN0fpmdlJhCL8jqapbOke2+H6G83gvmjKuKckuOdjRzs++LEVUCJepmPqmRRvm5M5QHzZeo1oyo7
8gD+9JgllUetsHS43FlMprjBgFvJlcH1lFQnB6qKJwKJliNTdhm7GvSHycq5gL5Y3NV/70+O10I1
lOrghpS/rfQIuVDSd/IZRdWdXZiBtvvLZ23Oq49OkS8VDZSqi5UYgsTn3VGNrnRSXWjn7V12Wj1Y
byq1jXZzXx2iu/FiOguep4/wwtp7XOj1RyKTH7HC8iMs+tzjES8kPR8hv1OuxSvjXD3LP/SNv1cu
ey61LuCgCLfiBddJ5a7eYtxyox7ZfJejvvwEi12xCzCJb4VyhFoRIeXOthUkQVnr93lprH8f8OU0
spA/cstLwh9ZoyWJiwkrRFohNjXaJ4kEjo2EuLqu/Ex8ONLKH5ohl88iJQ3BZcqsqfwaavoFgIPC
mEZXnTGxJSLisSPrPKCXCgrKTCrJEeJ9UNwqUo+IeZZ+3RppSYYFwyjBpBoFaz+rfJj6dQteRQoO
+Hlv0YS5qXAq53DdxYmaCAEY57OFCdZYvzT9oyQ9AmSzvWInjeNmEt9kHqAo3M9VCDF1fNTnODHC
kqZ44g26hociH9m7/tBvLlIQmhHvmAZyl+/9ziOYYxO4R6zAJutliH31KU+T1ZHR5Zt83R95hsRU
ZP7mHJmBquZ7I5GktxRNUgeoYskEILS7NJJ8OHLd8Yee0Ajva9Jx+px0+N7IgCVJTZls72oNrj9W
bFJw25jRf9EVxgtfQoS0JE0WoTCcFM1D7IkUL6mVE9BMo6OOrXlkl5n3xuWASeQ5RNIeXKAo8/r7
cvBRehoOSpAKQwxNpunxn7WUqDkdyqnd5HM5ZDyCPvv9Kc1P4Uejc6Kd7Y018HlT/6VRz0/zJE2Y
Cl1t4oBeVc9lJiugHhNUppjcWDFEhoCadq+V/n4WmjgZssZ5YZMrXjw7TUmFDBk8o6rNjlqV4LkY
Jcjb3zv4pxkyU6TRVBNIcZBZjKo5huJUUQYYpz7llRoodcxFp8PvrUjLzXGe7dxQAu1GaYW5+mJz
FACvVHmd9m6kguKBIaA5VIr6F10/mvvYG007iId0XeuZzJco0A/6vH5EHLtVu15hOvXGDLe+KXpj
FarSyZGPN4/l8jEDpCE+J0LHP3Ixt3y5HWLEsdTaKtjMUk9WZS/aIBXnVZjPe1HsXel6l20njqmc
ryW/vsT1Bh9cUU+ozxIwJnv9/SPNA7L4RCjZtRlVhtuhriy2+EqNuLqQ2pZyxFbdpqOCPlgxgnXS
9seW75+a4qqaQzY0MzKdi4kWSBbQggY6Xiv4NTDVPB8uuQZU8q2IUVt3ZLOYP/j3jrEPobXnqphc
qL48N2uF6QP37HDXC03EzZ48QAQfIZDrBYV88AdPYOds8RG5KqjMPhIZ/egq9+Oo/FFU8L95WX2f
7Q0IGLMVoxL/6GxC/qEmvIUqo0vkDXZuQDd+f4g/Zj2rShaRhCn/lnEsXqDI0nUFGXIBAaA8T4Tm
AeLmgLnt+JTUpXhkv/ixVVEOAUAP+QE/Kj+sGgUhzYbKNHBUjQyq3UehO83aqd3pTd1d1UbY8Trr
k40X+eb6927+2Jk/W57jH4aXhb6IahPBaruqpjxGHw3cNoTipGoR10z4k1VWsc3y7B9s4v+o8lvs
Wpw55zcBrzRVl2nQXOxaqdmoYRoFkOQStogw0vp1JGDV93u//tjKXBwy38/x8lyEtcMwhikWjqkb
VVp4bQZBcNFHVGT9fStcJsyhuirKLIrvc1Ko8TBWKhUabyhPh7AVWnywpOzvIoHPEWO+y7LELoej
52IqxojohaSwEt4hXbQGkyK7Gsjt/6Yv9IRjFA1pyzvNSejGkj2SwkVPSj5yqhio1i+hF/7VkM0S
YKS87CKzzJY9ZNGZUKkHblf02WeyEp2C4hW7wXXR/b2VxerV53SNTgTIDjxfw30eOb68+1OtBRVu
UFJKElJTTnAUTuorPdVx+YZqbZmbPBji4kjAsdihaNSYz6LK3CbzehnaZ1rhZ2aD66VRFPUr/Ix4
kxLgoA0BcPH8ewd/zG/Z0LDMIBtFYKMSvn2feQjvdE+JpdRtmlC69KLCuwknnFz+vhUuuVFD6cS7
5L++t+JNY6MVdZ9C4VPizUR963OlKMHfjhvzwZr9nlVDQ/C9DDAgq/k6Hlypq+EWyDW/Umf3MpWW
ybqtyvrIUW952mQ1iaSCiJqYZVRhmYsJOE4ywOkOjnlomIq5MwqVRBi2F1bomJWWqJfiGGoWrkXU
GOrnRV9lj1MxWw2UlIiDe5SyvHHk0DCCp7RKqhfBj7Po3cSNCW5qkPUrzCibPsDsUYbbN3imXh+6
ScaD1o9i6/IvHxCdQbJM0nAuWwOq+v0BldB/BfBQPKApsgDCoYdKIwprf2/lx2oCPkYkw7qclSvy
j0MC9azdKGBWYFmlTPGq2gyZ23N+NZ0GLP2TRPCh/RebHiJKTspAUNkzFj2DS9w1E9Jol4xsueoj
yji1EALW7z2T5vfAl5Dm328jia6hgyG5Iy3WUSz1rddZ2LWWlLnCVQz8s97EBlLsymkv9WZxXeIj
4PiQVdd1O2AhiFgPc6ly2ECP97eTNUr3v3+mxSv58yNR8QidlqXAg130nI2zFpp5I05g4l8KUQxj
FbWJKzVBsyEvF+9Qjx47S/zYu3grs2+RLiC8Y/NfrIophF0bsmm6pum1LpW44laNBcGZoiq9+b1/
P7YudpM5hiTeoZfEAd/nbKxR4CZbs2BVUTgYSVmZnURTEhfu7+387BJLAm0l7j4MIjvL93b6elSB
AJKIzfxYfyh6DgEUEtehrK8srZGV99+b+/nYZrkXKh2FZCQCoEW3EqnSa/Zrmss7Yz9rOrX12I+4
rhaZp0Jn6OOtyKPd/G2zczw1C0dJgsLAntfulzcdTLFIEcaEIgAxK/sVqBCh3GjAwc6bFlQ+VdYD
9dB+mlZHMq+LwwDTdJ4yzEYF/TcW8PL3hodK6ppBDASWyuw8iRvZLjb8aDMNI1WkQPs3gDOFs1JS
QL/gb3Ck3z/3JDI8IoW0FikShLOL5hF3VEOSAO4DFEipCHSaIF2nqQT1YYR8h9mibFKK//tgz8/w
+25Bo2j9dEqZOAkvC0XMTsxTVfeoLQC/sxJa/Ff6iArB31v5OXFphfGVJYVkCVPq+8haURNhVCN7
zlB1U39ShRn5uSZAMeLGERPryB74ozleuzIis7nwhsjPWATkfjuoWmtOgqP2k7hp0+guAcO9lWdU
++8d+zF8zBOFLY2EJBdq+Hp97xg6rLaqAs8EAxEEa3PiPsaT4v7I8P1YiHMr3HIxMYldCP+/t+L7
OTwNVI8O7gvZlWy24RPg2u5RClWwQb41AtBiX7r5vW8/RpFWOQN8Hk1ZEctR5EbSUqpWNp3YG4B7
6IlJDawEZrjCcPL3puYOfJuFDB4LnfnHqY1ytXmYvyx5HWiFCjHIcALZqO5QSw/dpd4mQgjpIFaw
kOVEa6ibJmr81MLiiIKEv43YiDrnbBCJZb4TbPbvnyCpVdjCCra3Ss9hRCiUbLAtkEB3eWmqfxvp
zm1pskaOg3+oDfveFnTxKAXzhOlH1Bb7FpTFqayGxw4Mf3h8BuuZvK7EUYsX0/dWwDfi4EQe0Ulz
EaY2ZRtWuvLJ6sIZlXzjWILwZ3PzCkf7JfNe4uZlkXYd1Io7a96OTtTq3SGKofl62SCdGzDKV7/P
lj82NSdruP0nfWcsdhM/VrBnGBt6JpRgxTqtVB/HUtBmixBZOBIp/lzh9OtLY4upKcF09dRmVLFg
7/p1gdWt3VAxeGTv/1OXSLwTr3Axz7Kb//zLAmATHuVR7lSnTQ0Dl82mMq78AFdnBT+q5r8YP+TS
MsAGfAg5sn5vbAoTbqdbxi9QPG0N8kBciRhanMijPh3p1493Gj4e812Nrs1XC9wCLprC8COSI5qS
jLa+BFNgupMZi/s2TDBBzbP0yDL+w9PiuCqSd6Koguz8Yhxbq6uUMK9xbAVTe0OZtr/FxDR3f5+A
f2yF+mM2LHJ3PxK0tWQVeR/FqhNie3SeRYm8SzH1/tuT0Dx2ZPtndwnqm5cXXkPQyLkFTxFVej7Y
cZ0FG6mfxiOT4Q9PCM9JjvmzUcVcNPz9CfGtpxrnH8URGt944wkiVtdhqsdlzX2pDMD0yODNj+D7
Xs/0JvGJLHuGnWiLBgvPrwQuE9BnCFmdOeJU457Qk4F8J63Oxejvj+rnq1NSEUrMFQoSe8XyRiHs
wMmX+CI42qBg5QPgEtF+11unPuANt9Kt8w5GwJETucT5YtlLk+px6m6R3xJIWsss5Myal6cYT5kZ
ynxTSF7ZbxslbE6Q8yi1KxcauARQssIjqKvkVNTTnkz/CLQ9FabIWMcWzt8A9GDY+YBBLFjU0nDS
1pGK1XwFTwjLCB8D3sIr8eaJcvjmjV7BayNEbWYAlxpceywFnDfBHhxgfCSVA7AWyBhc8rm6B2ee
Wxn28mOKOWPoQM8swAc1ubz2jclDSdOo6qvKXz6NCxXLWvgE0WyPjLc3WK0i5v6zNZpuHXj5eANY
hErWYFZY5JqfYyQvGhh3WtIuSxWv2cSlF51o4eiTQFI8yiuDGtILUpYUPF3ZJ9tK6GE6NqWov+T4
WgLGglBbg4LHfLguQIvaQVgKxnqsDBmrpSiisN0Ti9bVKIkEJCZGymHUxTHZ915rkgrpOsiUxRjl
93HQgRLXI6+9IR0YP7Zd4yV2yusxhgMnSVdtXkQjsj5e9wAtpfCBAn143xz6cIaQpqF+8yWBumFg
gvGNZSbKiO1QY96DC88uUTRBrExDQb3plDy8H+qkCQ9toRu4wHdGV9llzeVF4k+xRaVBAThO9pqh
s8WiFC60eooeYLGN2YwyM9tVqddQhY1IG+DGUaZClXwq9KdTraflxmjwwUIQpsCh6QeINTBqC2pi
5QKHYTNQlX7l60H4OEp68KgIOE/YVQ2OayfEJuu4RW3xXqP9OiHOZ9DGuspPRa0ccMMSJ/9E8Clo
wMDIMJ8jUcVeK/Z9I3WamX+E5UaIKWuDgciLge0F5pRhrN531Vg99yMWSwnYw6eSe3TjkHdF0Ntt
Z5QXsdxC9qL2oZNs0WzqK9/DPs8BeVtiWVaPxbDCLd6T7Lwop8g1RsywV11dUAAdToHgYlE139yL
1HBQgENj0INNZVe3RfoSy0MCwafDnTRIrPsgaSNQemT4Dn5RpU9Sodb33NsJt2Epqa9+hgCNgtHc
jBydOLpcGUYn7oJQJRDTsTQdVyrmWlzuK60yOFnQieeNNUHQqYE83JgNrlFQ5K3mou5CDCII8Ex9
XUp5zXE40JMDjFvxI4Co7QHKE6g11Hsv52nhrXDdscPfdKM1PuA3ASjEqtuxtZNxoBoTp+qmdwKj
lOHKRlq65mTsRyB1LAmHgS6YHhJyjT2sZ6HeWPIIm6xTYyMjUm0LjNYpVbxDhFoefE7K4UpQCvVt
NLocK0kJe6utbnU4qig41VBzjGMx5wWgD7buV9aVEFBjshe5TLjnLmHS1sD2hdMyB2AiZNEAuV8L
s4MI8yh0oTQ1l6BhEnVde42/i6cSeD0Xjyb0+0Rs47WAlqjbAZJvKP6up+S0NjrtPdHN4UovM+wq
zairMPBgCLBdgU0nulgRJjdCaQZ3Qqeq53JfQ272xxTQq9mk2L81SWg+TdJQngGY0wGZJylVxdyQ
5to6raR03ynDYDhFLYzWCiIqG5ViAA8Gvo/BAtzRDpsbiUQJYkfiEMZO67SXbvJ7ilKjabjjJaQb
m7YeuxYIDn4Ya0mghpkq3XTI1oMZRxdAeUzR7VtNo1Czqye3UMbZ1qKhNLmeUpzkO7XOYqeQDV91
4hiPWltl0VPGXkzc0PZpKYmuWTbVwcAl9i1sNBNOXhI0j21d1xcT1kyXOeYGTzJJho9Jj8BwlAOl
luSv0sRl4sTxSoQ+Pjqh6mXvYViCzKnyKQnOSxE1LBcO43gdpSnqk6aI/NeiD9MP3DPM0R0Iyrut
NAbwk4ZAt+h3091R+lnvfQ0/Cjuqh+hGLTHdIIAvw7XSpv0ZWgPpwxtwkhAiSxtwMhnzZ4o+O4yB
4lp5sdK8GLYtJ+rCjjGXfQqSsheR0lgG7p+kFNwQIFC6b3BLfVU8FcpwMQnDC8qoQVxbjPcpMETL
Y+hSZq0+AQXRU4QBK2+o+J6SLygdjD6rjzdyGnaXoBuFS25lhedRnPqz+bz91Oc4CM/mvtJd1gE9
5CI1bEll61OgrIcQxq4daANpcJXSNuzV40DdK1navhJMNTf90DLZdPjE12IYqa9BgPkKth99xQLF
5PbZ17uRrTHyeJNoIDd5NWdJyLZcB5nTia0Gf7OVvbtyEq1MPExZyHt40zRxeqmIjQdgBbJShr9D
Asczjqz4olLr5q1TMm83DE39GlQxnPQ248Ex35i8dlHJzQ0vNv3FChQct6paGu78Tokei0QvqrXC
mwjPel9LP4Sh0p+shLLAtR8XVWcrrVqE3MsL3ZMUh8rkDGB5V6yrCQV6lScnuPXgMhoYvdTYY95X
jI7R1yZnjji+jaFkFrbVCLCXPcS2ni2W7HyOHKjtXRIMRo/zM5/U1vBgDdbY8w480mryy30fjCVI
tKHIJnckmJVxK/IxzTWNCRz0FEu0CvxEDtaqXkA3Zn/X7jBz0catDjb6WhaQDq58IYCqjRuYgvOf
nvtQr3rPVwAB192TYpb0ojJhOm9KbEFrR+0GLCWUWMUEtvZMpoEPKtNts44OqGhk4XyEHZwxlXgE
+5vSamFoTsZbzb1w5Qq+KSkMS21BvY568zXpM/m+LAfjoHZj9ETWrToX8Ph6Ba5bvAqB5FcOOZeZ
fh54nrThvR+dlpmA/xfl4bFgV2MQnHlqSAgky204rr24w2NKDnVA3lNRxDcxV3Si21VCAaVb6uPI
FtRceGmbRH4pGilvXbxkIlxcywHQ1pio9yKqYsyBmsQbN3rc9czD2vcQUCYxVF5UYZJnuiEBX0Rv
+64JX2UrVg3bGspYwPUlz/NHi/MXhB3eL6DdUNxeh5qCG/Ok+QF/KZA0DIdCxn7TZJ3/3ptihbp1
MoVpLbRp+kDYSWETB4Rk2mDnyYqRJu5tTgwvDz08tyadZVfO+2GLy8m4GhS1EJjNZvUadZrYrrlk
SjDcVoo2sYM0GqmowUwq2ndkl/Gw6pHcEZ2xjRokJupE25Mkrel0EonRoa39EMfmrOoj7E5DoS2s
K7PIJWGl9k1mPAxl6t8Y8VAB1BgR3/luXuAvvuOGW5juTKEq9fOGC6VpV2TlhCFAlqA6jUPQmgHU
QEyKDkKCa8aqbfMm2AydOMaXweyiBrdtbFxfEQVx3xFry3sNa/rmTQ0IMjtbqqDpOylZwWTV5mlL
hXvbROOmb80QvSE3QJYHqT4UfTfoii7cqzHFKo/+NGHACYkPASMgBsUbrT1in7Q+qSQIyQ7bidpe
w0ws8CPrMES4VBrek7goI+2pVnxvJQIe7PfW7ZQmSNt66OjWFsywol4phDyQariAiq7zwq/SW7OX
4zHi8C3G/r2BdbYIcC80xYcoG2psadWsTUJenhpHBr5SM3e1WsLIy9KgETkSoE+ysSFuYJDyHpUc
XY4rzSZIS0UOiG2nrUOD1+WmStmnb6SSB3fSwt7W9/DOqm4T5Y0numMZGt2thGn0dKEGZACLnZ8M
BfK/Hk1+aFDUTNn/u+l5WWtHIfi9NRbHqYgwvAmEOwNqXnJeqhKJJKPygU672JB44p7DMKDqrvXr
8KkpuABNiYk4tkiOAW4yALTrV3fYOaTjym+5fb4xfQVnPzRcwKnLxFOH67CzChXuP7ZQ7AZ+nj/U
rcTS6rRAiteKN1VEero2H8jwBmUYisGnYR4fzmtFKxBOWYZXArwhuqjPCjHr2Fwp8EjKdZenWD5h
TGXqH5ZojclKwZ5XftazrDJPcz1tuqvCTDRl0+ANP0eNddndUUthzK//Pk3G+xE7NhxWDKP1qvN0
yriOsEshAk+eJUHFkc8K8+ZNjM2YUK3hrpeMhBac5RE6QYeC9GSHGyJYBzkSNLzbO6lORzfAlztZ
h0EQRydWHYQ1hS1wSS4kccgr4ia1fTQ6ShnOlYpLAVjhldi+UciBbYipdd09iGy2aNPoVaqVzSqt
bT+ZrCsuwDBgUsZQz0ELIz/GVyTqs01bBpIMsLAxOFHAA6jE9TRUg9HYUjiY8H/AeheEdOXUGR9g
oCXvbMA1Wlt346TcekMX9k5GVD+u2yYO/atUTg380+RpEA4k3CmxEFNFTHGYw/QdEWTUyTcNDzFb
9wSSkut5USa+SFai6luj9HuQRVWDh9FmKoc8uRxrU6owKYY5cxpHphee4nGCemgU5bjDgqOfimvu
KYbyscWaIT5oHe5mt72aZxE13AHnNzsJykraWIjUwp3fxuxzodIrwrrpq+IDDmn9IAGvz7HbqbDB
1kcNUrPoy1q07fzev7KsAFCij/l75ZSi0ifUWJdx7oSFTzFbS857jyBHaRwL/zlmmsG0u6gzLqVs
SR44sxZmCNNdzHpPd1ud6IjfoYu7pMlZrbjAgBvGrkAnyNDkKMSucxi7l2GMM+siRmPovYSTlAX7
iJOleajhmsf3Q0xS4xBG4pidBDAftbOODz6dCarc96dpXmucPq2karMVMa2aOGqARnRbiAPzv+4L
Vb8IcCuJoKJHg2IQ22HOe6e1gVA8TVE5vIcAYrRsm2E6boLzaEb443iqQ3WUUnFvmNXExkUMZP4f
9s5kN251y9KvcpCjqgEN9g2QmYMgo1OEGqsJSZ4Qki2x7/mze50a1IPki9VH2ddXCvlYZaASqCzU
KG/i2GYE42/3XutbWOpDraieiSfWkmATtU6jXJhymh2UjuEy5+L4F3pJTO8qErm/hBiLb4MXFj8H
TClnGRexDfo7h+64sMJWRB5f3d6lcmy3O6eWub6n8HNOCM+OHVKMDbE3jZqcy7bJbbKNjRAyPToE
9bntFXQ9FBjYGRowdl+NLrC5iDVkx8QWSjpmTzr2i8IkCZOKXRGEK/49VHZE1ht3XHGLaT2JIb2B
oBtOy2y09cy1q2rOMTFafT/GQaEti65Qm3Uz+50WXEBSsW4kJg+KCIvQu5pYu+eJOOhuVItyLcyy
2xdCscnVc0Lxhb0560GT936zHKmkSIuBiI+dBXoX2n/kJP0yAp++VKpOftSaKFc3RTzP81quyHm0
Y8uJVnRfRy/CsnVNn4IqAscG/7INU+p1JFGpNTERY/fV7BXz22AFeepK3TBdlm1GWiqfujq1as1i
wE6qcdvWsTC4LiP+q4ZMmdw2UqOHyqdMu6qibrDX3Cnz8qwm18UMFgTByuSVp9H4zbLIWVY4nfhm
7EqmkTwYU2bsVcfvJ9cZhCMvDTnurqiQVMpSj5X6KrW1SfcydYJN1iulOEwkfyHxJahReD0Kqvva
JrvWNXu9VgGAJE21ULRSfq6GfNSXg0LPwh178jM3saRQdpXquHzih4OIO44SUHGsZsEX20glCgN6
3cOPIw31jkwyctIttWXzDJwy/1I0SqKtyo4ItIVqdtJ9n0+xFLpJkSjKpjUEkVGjFnAKgUhCVE/T
5IqyAPiu8IqHRqeCnRflo6XFhEv6EhATRwzZE7nSUHm7QpBwFgrLjbiv84E1iYN5yJXhBh8fCZ92
QzHUa3KdkesMZnQtR7VPwEir24YLvfc5zCnwuGMJqHXtxIH+rdaCHHosY+dc8wckbCYnY6qXdpuA
8XNysRt1Q/kmGbEgOcWxxLXSoyyCSq9xvqgo921SITuTSxBdqZyoaR/mRHoExbe8TUivgF0b3eUt
NSTuOxz6PSmWp5y9WIeTEdZOd+/biVKRs+Jw3tAjVM52h4cjVa0dBA+tXMD9nzHNmkLtjIWl5QKc
OcX9oCp14erEkNM8iVLinCSt7biUZpk5efWMIF4oA6dagh8CW2Wd7Q2KmTVUDhcDVERuzzT63wZR
sZ53BLxnrOqxxFXIsLULDkOcZlOb5PEFh8PmqYoGnqyTRYz712bfRhVVo8hoWyVItonek71uZlEM
J7D0o2eJLDKI/yQ93A2JA8Ldz0TFZAf+IXmiUCgQV+SihWdd50cJ2WOd3xPQlJL322Z2SpJBXaqc
u5Ky3HNWrEI3zDow9bHcTLe6Rqz7iqh4QQ4Lix6XzFZUgmwHX7Pn6pL1FAi/DyG5cHvdOAa91J1O
jodBiEzRPIxTM1Br7EjUc1u9BbqUt1rTLhKaaz12mH6Y3JBKCxUZQ0+vSjkdszNJCm2IwKETfWEw
piMht1UMpoRL0VoLy1hsu8pspaVNoZ/Ic3Z38jtA76ieVZRZsO6dopyWvm/79Uo0esR1R7YIpwva
oWwWsQaIky3O6liKcoeShRjqIuQEWyhnTp2p8qIK2lpf4HhPB0/QSsuXRDJFrWc5rQlHONHDeiOR
J+RsRSEZTwTMSNzcQwpVnmMHwWXfqsOVQ/gLZaiq9PjnEbVVkd9gE3XqlNwvYYyqJ8MDq5el6nSj
p4qiJsqdHF7fs5PJlJedMUbPWVfZkTsMkxZuU+x8gelxW+mGq9pPGuF26LwoGzWadebb3GBcNG/y
k535wKRLjou7MpOHZq1N4JEXFrcvsg81tbtshaXdMD3q1iXT1tgndaEY5A+k4gxbK3UMidw1GlyS
vCyMmEBepY+YPlS9bmK1UInYiW353scdFS3BIVMSCjUkV27jxGkKR2/gbw9xbtETmWIq4UphwUon
P06WSMv1Ke1SLZGu6jiLAjb3Qv6q+JFpE+k41OF26tt0WEd0P4hT7vLyfMipApzS9JUFNwYxQj1Q
O2cXT3i0d1nPgdzl8ivnm7I1ssAd84K1KrAb+8YmKpHtj/MUATjI0drgksYG0S41t42zyOL071lQ
Y08Nfyy+lqRsB+TOVumzA7L72qBLRShn3mgKtbUo3UcJOeeeMuiz1d4I76joYWxORJ1vLN82IjY0
XjI1pbE5H4Qghog1nwOSPITJroaP7ywz2+TYawzWCSvndFcZOOcItSqxSnPGI6KHkqq0aYc5rbsY
nJrCldTX4Xeh4H8GBqd7qhE9Pf11+lA2f61IDnxowbgeg8vmJ/8klzU/Yx+8h/bhzf+zZAFux8/i
qR4vaQSk7b//63cR/Pwn/3f/419PL//K9Vg+/du/fMVK3s7/WsDHes1WflE9/D2O7PYhTaPmrye+
Uyvyh3d/8yeYzPyEhBz1nYOM3HnpL/8Ek9mfEHNhIjFnWsIrKNnMIDZm2Q6oQKpqP5E4XNY+abPk
FI6OyV9EYPdHBOajRidaWwNBLsQIhC14mpwjSUnQWyKKFLm9iUWcx4taA3xH1BFlDmMYxNrp2ZPi
IQiS5UTr/7ESNaPKlpvebTUzuSHsqDpLBy27VKh4rhtLq/+s9Tt/QAuXDR/OQSmJGuBt67cf+Ogg
6tubKm4vSkUVJ8hE7QnzVaVvf9+GPeqYf38Uag1bpqwGKOio6dt2FrU8Y2pvRmksXEGJdQlv6yOe
4jEGg8c4s8FFxSA3i4ePfUr9VM3Y9Sw8dEUv1opZ6Yss7C+Gas7ra5pqJdMzQcDR+lQr0tE+myrp
FATYDg2XsSDXPN8qIpmW0xQaV5nNG5cU7oLxOCYry79MrKrcJV1cbmLsqNRNQpJHRWV4TufIHygn
lKPO9ct3YdjQRYIDbWvW0SsbfV2rx6wJD5Ylhd8skWsXfVg2Loy+fGVGpUNahnIy6JnlCX0s1x1V
NhI4qMG3YKXrclqnTcaWLq4NvYuXXRJE33/U/4x1qnzKr9r66allofovsDppVMQQSvz9+nT1H/+j
YNGt2whI3V//bVU/5P/xPx/+++t16se/8WOlMtVPzuzxAvSJy4H/y8/5Y6UytU8IeoGOIvGjFkSK
ws/lSmENe8F3IQudzabzgP4B8OI/ybOLFpsk6kMUZfafLFZHaxUmOPhdzEsD+RZ2mWNJWjJQ3hpA
03vjpHAhrLJZHDTJSy2Phg8UGS9SulcCkJdn4clB38uajY75aGBrxuQoQ+xoXtxMgBWaZVY3BEnR
nJnz0NFZcY+mFB27qDPonkCYHod0xVl7mBvBqACfqaoaG9LcHc8mCWYhRygS6nxvJbKxevWrXnz/
VH/lIrsokJw2//YvxwDB+cOiCCayB/rBHKpztEaqNpTejh/PawrrECQTDSIy7va2HZ4WTr8Yyo4T
aWnfkLoseVa1IecyX8cDl62sIUDOoIvlQhlUFpVmPyZRdU3AKe3KdmZNYrqj2EB6u40HEKakx+Vw
7lt17VrLsLUH0QVUtWxJmq/txWcq9Qg3D8plYBNE0k/8O0ZWRCtFJQGdWnltxp4WRd8ygms4ytIs
sCv/xCAX8fu+8Ufz/rcAvtfHjX8//y97RnFQq/39ErDmmJQ3T+PrOT//jR8TXmVSI26CisCWh6ve
Yur+mPBzBNQc9oDQ7wW/Mf+tH+cT3fmEMo+LAN19DiDzrP7HhOc/6aimsBhgNEC990fEVGWeZK8m
IQ+waOKh1qSKZGNemBW5rwSHIPzbYbICjB916OxMyU8OUiXiM6uQwp0gotZrOeO7flC2p47cNCe1
ATS5IAvxgxl2bMZ++SSQlSyLVwJz5pirRZ80j20VuW1cJUnj5bMvC5WM8SimXj4IcoEcqbNP9SQk
QFJolrGujT64bxsJjGqAneszefP6pu06GkWVqUSXUjlOH0Cnjjbj+UPaQJkAW6v2HKgwn29eva7O
bDS/13hdVSfilRRL2rquiE8mADwLKzez/fIjk/rRkvzySNYdzjOwbZEdMX5eP1KqMrujG0o1MaJD
O4UbrmLhlaTA2pLNsVgF5qh5tB/vosSk7aXOrVJuJovGjpAf2MT6iT6J1n1i1N8VfP/n5v//jfeN
mdDw95P5WnQPqXg9lV+QDj+vGc4nrAT4E19IVi+z5ftcRvsJyJh+jkk5iEKFzTz7x1UD+KaOCYut
DjmqM5PYf85lfqVPiLMx0rPb8xM72p9s3u+OvWx7Mjpegqv02Tj/kmzwanQioORuXRrtjUjRE2Sj
MHcDVbwrgyDCTSQamxz6IVsj+Sku1E4rT/TSL1cpct+LBsnOTiT0MnH6rYMgDGfFYrJ3nLa6Vuii
7K1crjDhDMFGrwmPiZSJHPrSaPx9Rai12hp+/Uf2DQBaBLay+lnmizOeW9rbkS/rtUEOrKZfwfAP
MPrk9jK27a8yEqXtqx/5F9v7vMr9cxX88SQE8gj/YVs7x74U+q70/kthXKlZaizDcLC3Ew2nNcbX
bFc5oXlainJsZznI9MEx6O30fnk0T+SsZVKSRWF+tACHdLEHO5P9KyNyumU+NQHB0rq+DwzzI4nv
u0cxyOabEd8RaT766LfvM2bcdE6XVddSb7arcDQfMjOUXWlQjA9+uZfF+s0L1VQ2LoVhiKHIYmd5
+yirkM0gM8fqOrFIQA2aLVdxbDHtPq/kJeX/leHM6IgtBja3028rWfqsFKobx7vAf8isJ1233Vpq
NmHfnozZhVyHXtdBoYeQnaVXtI9uoPG4Wka1uWx2VKh2dRdctKFK+pyqfOAHmz/s2y8DgYIEHVxw
eIXxP7/9MvYwxmZI9vc1jh5pZWG9cwkqR844tnTndCn/YCt8Nxq5H1DF4NjAcQF7yNHLK3vkevFY
69ezeHo9UXPeONKQ7vrMz7fl0DufE3KpXLX+cIS8vZ4zGHmyhvaPmSfDGbKPRoiF48t0gki/FpaJ
hhR7n9eofvbBbFPeD0SbgsuLnh1fqny8iyolQYwSuuNrQSQjDZYwmS2Z0zrJLHekg4UzluRlUr+N
RVCb0bLxQxSsOhEicVZHZyV34KU0rlXxI970bwkO7948NylgMOqMjkDArB1dSUpUaYIuWHATkR7p
+lDKz9E16BBA0O8q2qAuOyW8lMhv/Pz7BeglF/PNGMOmwN6AlwByhKlrR2NMaakmh7Qbb1p9OXHe
9AzADgurzz9XzXhLIfQ6TnEfWoEjo33UiJ4JvF6rCRZGoRWU4iLstYbWlPIAgmqdCPUpUOhw0898
LOh/6HOgL92+Qe4+GKzK/MnefPL5OspNlkILxkGObm9nh1RiRA+mbrypDPXUn8x1nwInsJ2zxul3
ca67UJ4WyKJvFfF9HP3R+eP/UUz4PPJ+c0qBTfLw9pDCn/95SNG4O8xUKOxX5lz3/HnhoKT5iV8c
twVlT5Mhzvj/xykFRvj8p+fCBMgUg5LlP08pqk51VePcy0bMeZQjzJ8cU15oqf8cMRQYZu8iYCdj
9rwB6JsP2a+OKVYCGiWMBuNmsAtnD3u02TpxJnkoKaj8p0O3UekTXOsQNbjAJk6x0XN12I61NAsj
OsR97aQgYFTIz3z1Gn9xDphX1jefjEVvPmhzWoNgB6nw7SfLhlIOgkhqb3zSOT2/RQtcmZVyUZld
sqolPf1g8rxdb3kT8/P4OShRzmyc450lBCLbTWPQ3QRNLpaETHZADpqPLHlHU/T7Y7AzE/bCw6g6
Hb3w0C8TGtphd1NaCIhzySlomoa2tPZDp7+0xWRjQbTbfQZ7xJsLHa5U1eKDXXR+d2/eLdwwk1UC
tgcq93fQsiiJ9QYNVHGQDGncNKoq3Y3ViC0/s8XtWMvtEo2BuFCp0X6udV/7fln526X9/UsA0Ebp
Dcoo50kOyfOm9GrUSToeC6VARpu3JMP7BSoxoSKwRKKrnBWGhS/CiNUdMtPhLB70OyIh/pANO1fW
aDjQcueCgLVUm4fDq49AB1yamjRoD7WKB9rJ1AaCGmEevx/Eb3dXfu35Kcxf4p64phgvt4RXTxmG
uK+UcGgPlanVWzVKehJeBddlNtoPHnUMmeBZnCU1THZ8GZXjJcvQ6280lR1SGH0cD6NCtq85pvJ6
SOw55cp2Tmh8socVZajcOa10Z/a1uU5zqd1EUh7d+oGv0jvXUvMDvsbRHf3lM+nQavF9oyHkIvT2
M+nAHuNM1P3B1KQvAu/jsvbzTTwYBLpJ2Ieo2P/pC3deDGwGvMSZynA0vVQbebNZpuOhGOJ2KTCR
eoEKGi7MIuuDUfzut4WFN+MsKJDQRHlnkG4rA48N2LoDBUGimCLd8ianC5eD3qgffKu3ZyGGEY+C
cE4WDNVObq7zWvlqGOVlFZeh34uDgPi3GixHOvGFWbt+bRiXBR6rpWJhTZOKTPtgFf7VlwSsTsOO
EgvjeP5kr54ctyIs9aQeDpmq6BtyRyTPbIp0pRtj+MGj3i34fEkDZpOBl/wXaIsBZV2EOmk4+Lq/
t5rkTunQvAxWpC3CRnv8/Th5NzB5GPvnXNlnq+Wlvv1eFr6QFH2HOCRD6aDQtzDvJECHN+WYlfsp
krKdyO2PTKq/eCq2RGJBWHvZY9Sj37GeSKRAVysfpiTzH5M+/6ohAVtrERZpSTQaZitJe/79N323
r3HAMPgBqYPwZeG0vv2mfAq965xKPnRB0LlO7ydw14p088dPUUk1oX7JiYLC6tGZebZvYor2p4PZ
hM4yRLq5sLXBX/3+KceFyXki8N7o1nBaIQTnuE+B5kDrSgDVh7i0T/H3LspAduW2vEgjse/qpaLd
t5ZBhN0mTA+I1paIJTdDO2Kt4vgwHH7/cX4xOeaTAuZ6zmMUbo8mR4W2Bm5lZh7smhofJb6pwGgw
fXQH/eW35qo7FyjoOYIMfPsTjoSOc6hvzUMYemq0JZNR20Wn9lWvL7XPvAR1W32diMH8BgbGdz5Y
e371JV8//GimFIoFp7tuzEPunOpib1lnQfhBXfX9I2a5ANuENt+zKdC9/X6Yb3I5leL2VhvkdJ0C
6VplCamMcWokfzxOGaRMfM6VVIz5X28fJfUZeI5EOIeq51adqBauu6r4iGj2cjl9c8ByoGRS2JlH
Bif4Y961gsg2si3ZOdhEjCaLMC3ap6BPc5guMZZdz0dNWi/gkeHUSdNsXbZt+IwEXG4XAY04yy0q
Xb+XSahCC+Sb8GMLSc+/ZUaOnShvFYw3RJlVgYsWlbzK0EgtH4lQgjrN1tpxp5dVd1ELE6YvYgIv
ooJReL2QCnmD8pix0ui4ABZaFzrPdhH9qRt/7qlaKt1W7qHa3B05es2GklTBpPXWIW/SYllmvubW
JVFsv59/746xPIW1ez63c5EB+vf2x8wp0dfYgp3D6LN2Jr6ClMhvC0s9UZ2o30L/H9u96OXpIvYT
eBtKk2Yf2MrnFfvtD63PN7QXOqpCqeDoljJJtoUnXwoOSHAdHGQCH7mcJBupL/JlEiZ/fEt5YZVx
dsc7r9IAnT/Pq/24wDWXKXWbHOQ6SDzMXLJrYhX74Gjz/sViSOGfN7lfkhh9zClR0dziKGiSQ8hO
jXhMK41VPFb+Juk744I43ZrcNhxzWjWoizEIPmq0/PL587V01lhQeD76ltiG9HSy8uSAN4EaU9vd
449Qd1HBIcfEz+j1GExxfhTSHU6Gj9ihx404Ri9fH30HdCSebptH69GQ9rYUhiaIonCOhZXWbK/4
RHFiLgdtLK/jEEmrOWKfp/eVuyZS5E01Kh/x4t/v3Ca9RfQmqHNQHLyLi/dL3Sgxrh6AyVAyivDe
o3ps1r+fRL98Clx+asMQk7hDvB1R/RQg3bMYUUARsmWDh/CklGP1A4DyL58y19XYtSF5vdwIX43b
tCeq1LCT5IAOVVmgQCy9eLYM/v67HJXu5oPyfJYDSD83cDjhHe3IUPaIZexk4gSw19eLpGhOJaNW
Fg3oQKTI2cUUlpjfnVF3bou+Ck/TzMluAD3IX6GmRW7h+wMCC//Zsobu2ZIFdtWhtwiJhiswPisJ
xip9IFsShEM9LtMoMb40fqK4PjrHcvH7b/OLWcCXgVQxf5v5uv72l1GJH7Y1TJOHbLbKCou5DjU1
WDQAEhZihOsj+cVjlqufy24UHywByjzI365svMqZx8jBkV/t+OpWZE0KZ6eOD3laG0veHf5tqYQo
ISvtKimVeD1qg7XBfyzjJ+yNs6Lzx8vBlyO8r374wTr7q/FDQ4+sXyDcBkqyt+/CpPLj9HSlD04q
W1vwEsWqD/X8g7kw/yvvvjNng5fnzJXUt0/pHGuoSSyKDpPdJ66PoXMVgW3cQvmdtlNhDB887xcv
megqGu1zC4g0o+Njs2lpNcO1bg5O392XFgaXIlTJI1XMka6XZt5hNrvr9CbwUM/FCOGwHQ5y1+y0
ukg+2E3fVWWow3C6prA485tAfR59+zDKrBTSX3sIQN1W5F22zQkXJQhVWNLWjPrmlheH0C3QswDA
QnCA//ERpPpdRXL+FOzloBpmhAtT+e1vUGEvz+CatHPJAB800Uu3HE+DbS8T3d6jD19keSCt9TrL
V6ORpI+t0MZrX1KfcgdN0dheYjp1PiiYvfCrXo0M9oK5lgEqk8Ygjneaw2/2XaXo7RxFQXdnsdvv
AwxNd2ZDwMbCnylLi9qyM/yxWMNzTL+jcRrYaXVnVqOOpS6ezHBuFKRnVS78L6HSyg03ztQ4NS18
XAu8jw2iSBM3OcLmTrnO9IEGpzSG4BXNKS3gEjjynRpgN1lMbZ9fV06hyJgqjPSi6RvlM+W2LKZ+
Q7dIBdQxLDSDNp5b49j+EkRp+LVgR71OsyLWFtXUoHwduKaN8E6muMWB5leXXS/lX3LwDYfRdgYQ
NaIIYZlofoiXBEbPg4oBJ3btkHj4YjDJbynq4GuXaTm7kqEWj9o0FtfERGvfWkvSNCBxmfqodTbe
NpJzdNx+QYUsRG5rUJVGIC/KUuYwOzGW9hEZQ19LqFBEs/YczjVDYAmuHKe+lpoCMkYWl7OPJZyw
6xQ4Gu7lPPvBn/3/LYx/QdX3aueZheM/BOFnDxmC8P1TU7TF6x7Gy1/43sNQkTjR9iSulzMR0qn5
cvZdZ6Fan2axFBVkSpxzIZnN9h8dDNX+ZHBAZUFDaTWzgzma/xBJSho5p/OC57xoqf5UNIU2g6n3
z6lpz1csdgQ+JEQu6jnHTMTGGu1KHrj/tKLrvCpO2OnzGltSPwOShHxWZvWlotdLfezSfSqr7bIt
IKxo1Zcq67a+2W2qhu6GQWV2bSTdSq1lSqVqINzKGjBgRY4nHOdz1GLDcW796qHwSxegBraX+ASA
9CIV5m1HIgQWkvask6NrgtVbSAXVymqxYjnWN7vSmCs4Zeo+XflZe4FLadu18ZdAdxB3+2oDc0bM
9fDcoXBCboSm1Qe/J7XMwgEY+c4wI7LOoeztqlbTvVAv9oAv1qbUXJjUB1wzVDoXP/2W+tKi6FTd
o24XctFUyOIRzZOhTV/Gbljipw2pVfSrSupw2JkzuKB0s2B6jJP03CRjYyGVaXqiVy389/iLaTrC
o3i9ssL8GQxW4RY43eo6uxAjoCh0aCyBzlcj2gN12EbhAcJH9yUGYeRarV1BJceNW/ZkZqQjH7Nr
R1KZuTFI1zDa+E4DzJaqZ8ezLu3EnI3vZCeXUw5WoZruzLT18Lboa/xIXqppIKiHcKc1SgNaoznP
o/6z3qnnkNLJP27dRoGM5UCayQp42rWS4lwbTpwkIBlazk+NgoRxpcYiMkhFubQTVV5JvQ9N1sqA
mZRLyB3rzgbcFEyfdT891WrMVY520tQhdiCpvKpFfBmMdehKgVSszDZxe12yvkqDfyFZ5slg2Q3W
ev4wRKp6wU185tPqmQdsiNrMlDXSjrmywBoqLyaz2DT4D1IQSfgdxQUyuyvJjqSrBPfaIvdZI5Xe
yemtTwdJD3Zk2V1VNbf8RVU9RjBbMC1oyrPklyrHQQLROmwUbqON/oHkDBDBWhisiijSturYnwDD
m5bpEPpullaRS+6P4cbGUHmkF61Ns7moa/8Zju6pKcrbPMlrWIAo3QYjOYdto+5xj6/UzrJWztiM
KwkPNY5T5zSqx80YOWDVW+skzGpj0Y7ibLSoZOD/l1cFdJTP+UTuZtROqyq1iKMqYj5XFd4leNup
Wc5ku0jH1xlirBL1XZ06N7KUnkLjGVdhJddMQXU40/Nsm06G8EYR3/dCIceirrqlrJWHRCTMRrU4
68veciUdzkuQRo9aLE5xUgWL2DJjSETyBj5IquMH9SO937ZxgORXVBGs8V5RF/pQ7KS4yjB+muNa
D3F5RgreQ2sALhHa6dceSymU7BrkWisZgLDETqmjG2Qandf22SarUiY4RTorwNhtxcNXJ0/2HVif
BV4GeQURCaVIdmIN1QLNReUqkfqYd+oamkLiViLNvSzScI3axsaJhtpLBPblIF2G6XmkptWyZIKE
7efcl1aO8yWGD85QiL8G/R4choPSuL4I9Va4aax2C33WX4tuzLBsxlZwhY+t3EDzr/amZDaugalz
WU99s1LlINwqYbqtuTt94RQC2ErxlbveqZH3jPsxwAiu48aETREYXMcdwx0HI8doxD0Ydpnp9ZkW
b3UJc+KYI8fmNLu0M5TiuVWca9NwmkzBSaXYwwbhSHKCoXbJQCgvekfajWW3a1LnG2me13HcH1LY
X3UWFl42SE+R2YGQQpK1lAP/PDBLsEHqCTSYXVNQbzWNUbgmJstitDUeVEgbeCioMoy+XzeFlp2q
o+Zakg2nJIigrvabQuouQlucxUXCWiAH6Ub0ZBsGQb8Thn3ScMPzSic3Ya7Le/Kz7yqzVRcqzuwn
LOv2wp5T5Uvk4Y9JrmYnMhxuvKyDZ0/1sJfTHLhChii2schlguJkrDTC3eC+XnHgu09qujXaJu8l
TK8xmQ2pni5biAMQeVIOsSmXjJr1G6RVexhNldsrkJO8x/0i8pNw7Bt5QVu1WUgkMC16Qyc3LeK+
EPmodXplKr/Kc/T8mJjJaWKG5xJoDLdLKRxArQmXZdoOK9kKzvvsQU1y2TMKAZIsGc/SUTcfOlF+
w/HXrGtOca7eGpvaUTZhIa36VvYKv8AjidO5BSXSB5NrKdGZFHFXIvR+GXbZSSIl28hg8TXq0utm
4paJ5t4e26fRsgevCtKdicd0i1lmxntwmsy70k26fJnL7DGVOI1a+6Y22Q2EvzOT/puskGsfOG5i
4Lv00fdT7n+qG7z6lj8tC0SJq7BmMBVGmq3McFAWZA0LQIN+shpbf+XM5dIGNyK1/0psCMwEpTVb
c1vRX+qdfD9E06qwcFk7Rf2QyFLr5goLAInB5qoB23hKSmXrdVN/H1l+WS6sRlHWVROZC7m1Geiz
Y3asgbTFkhiXYMvkjZpL090wTbc2tOSF1recLEqAHJqkDvj5jHIzGHjWYR/EJ2kRxo9RHHQrfZJy
/qAVGp6Fq3pR+dAmQjMSjzIIrO00c90bue239M0rL9LV8WCA/7qH/J7R4TWWzthZXm2cGwG3IqNa
GECUWH+vNNQ+WZ4017Hc9e5k3eaIUreFX+kzTbLjlJTmbOmstFJCKpCREm/b9P4Xp8FMapUlbDqZ
aA69CleNU5wMsgwjs3rqG1Pb+4rde5NkVF43Gg+QGtYw3YxtpkjyFZbgW+C1bGjWpW+Jddt32q0O
/t81aukUdk+OJ7XKTwBfQWuolM4rG7ZMAP3tFlX6iiQIKAkh4oDgvM3jk9CRt4JqY5EpbqEqFGDy
ahP5hldbJA6Xk4ujfZ/FPbAawCapcbCiau/7JkBP5LeVA7mqcVajrzSrtCMKrrHLzZhw13J0wJtZ
H3Ix4lLrD/05jt912M6TEhF3mYHbGStXrsxlHFtsnMWestCSdqWbm8wIxz+3Q3EVqNqXsVAoLQ1s
sPW2j+QVKPAbCmqupkATADXgOWMM9BLcktPBbHPSZRoqZ0pCDIjfu/ALvJimbqarT2qTrgt1n8ug
pLinjQJ/PaAN3bgI8uhrqpa7qTG90hSZ2w0cmgJmg0UkjBSsM19sgAMSKqmuUzDunL1WwjRPpLa1
14oDlCzIpWQF99PyfH26THLzTANvgTu/r+DETTcFkb58kh7wdijEphL9AVOnSg4hu1o7muci53sb
8mNgmTtFZlNrxum563DJV0W8MiBh+nmzSZVgS2fznJHNuS8q3GmSaLY4q74wl2mmb7rGP41E/Vg3
l5LcX5UA6pLGh+R3VRTpfVcGt3mh0BqxV51Tbycp3WeBtMWic1YZmTdIce0VcH7hVQ3OoqTuNDSV
tsjq8blI7DtwP4t5gUjM6r6w6idd9ndGLxbCh14apeteFWsp0tchZmwjQqdn9N+6PltGZn/S6d39
VG0cOViTaM2RHspb5uy15Az65BcgH/sm2Mv6ZWBOn/Ec7wSQcl1vVjb4rjqs96ZcMYM7Gj8Kq1kx
1Lta54AzBuJUJNGDyYEXe1fm1g5YVKPMH9VK3ZiN5JXJaQuNypWD2cFogyctc/6ZUTafc0A7WNJt
iCSm5bWTc1pVxXmh1Z87CeZTDJAdVIeV2BfGkKFbvNQaaVjIGcQINT2H3UFFoVJP5WhE6KJqHvd9
An5lOA2sOltnvIelsPLN9DaK0lOd06rRKDv42IdID2/KHPzDFGA+B38EkoKdKxIXFCHuo8CAhlho
8A5DsRmFdm6NXzsig234Z3BaRwLHAbENWP9z59CanGCqVpwgMloNqlavhSZ97jTlpioprZh7NK9f
GUkRjsnkUg2KfNGBMVhwIwmWfdg/5uHkwDFIVmqq66f5WGrrvMw206CexbF80ZsQXJoxXNCw9Bc+
bosFCmYzIly0FuP/Yu9MluPGsmz7LzVHGvpmUBN03ju9ISmSExgpiej7Hl9fy5X5XgWpMNFiXmGZ
pswQJXeHA/eee87eaz/GgnU7Vtz09AuPAbflYD1PFEwJ+5lYCPusMJxlelAMfVUJacQqGreOrg6X
gnS0WWzv6klyQrnfpWyEkTCZtjqwD/STtgmWwAal/zwMd1ZWHeFcHWhgXa2edPpGeVIDOkEse2wc
TYPaqXrol7dUf0004efCOFfQTpAB9Tosb8veeZ61dbv0h7LulXNTJj+mMj6UovYI3gx4BWTUVAU0
yruLAuGojbGXmt2WUb83x9W7JZVn+FleWT3JifGTJtM6T4pdCMjlGEqaHY3BXVXDjm0HZcvOzZEN
umaHZy9N+C9z+xiFqAQGLF70H0VdpsCBy41QKrIzZobsCGN7yCphRSCZR3zXummal9QUvjWVTshm
Mvma2KWe2cixI7A1ZPm4gTF71BrqUjLASk5vw2DDTQGbEaUmWPoRMlsTOgyYTKgg1TvjYLuSg4av
Sbykgml6UKh0OzYGsBLdqGykkQZ/DNFXycz7oIqeqxxXcDv0+1CSj1VdPw4LxK1JKcZtRY4VJGft
Uc2X2enTYXEVJXnrKvVaCkq5Qg32il49tRWMFivK04dhmA2yB+uNkM9g9ITmaQjqZ9I2Qfq0Qui0
0ZQ7xph8zzm5Os0yidugLA1/6cFlx6b+Fo7lRWyBaEi9eWqSpOZvI2NnLts7WewPS6gfU5UgpYSc
V3tpIE9n7aIB4VB06J9WC8stfBZ0lgGhVfO1YUbjKkGy7JbttKxEcwYXNpStPVb5jSQ1jY6lJ8U2
g7rMJY+DbxBr76PaKDiwjKDK67C/S1mJoT1QJctN5PPlDHYjaFAlZRDGZg/oRVF7LA+U8UITnrME
iuwoXwqzsiPd8oK4BY2rjRAs6p+KIZ2yZvGDDKbqbAQZbRCYl34zBsXBiGVOFHWCoMWsBXdCvOBH
egmIqIwNAG+AyLikNDNRksJ05fGjWpnK6YQJnMaNPgT7mAFEDttNkHcwgAu/yisY09ZYOLHBFEJO
E8qlus5eAnPKN7oAtMSYvgOsdPBd+rPKvZEaT6Vg7keB01Irb3UAnSZ7rTLnL1EgmutyLlPW6QR5
2CQPL3k8PsIl2wiqzvk9VLZLy9YGShrQlLKXB27ziSEk9SkkHtYqt8ljJ0UmWgkqdCpWOEMqodFW
ouXNGThvZRQimMlVLgAFAgDD5ker2JxL0zcKKX6VsknyIH9kK4sD9irsaMRMUQ/mpWpmazMqVH6e
uAwZzJEFgh1PH6tHsEvC4ADFFN1ovehOmCHFhUL12AfRW48zXpqk3WAUR5U7ESzqa8itVhjCfWy2
hitVEG2SysmaAvwWVNVxkTwtgr8WQEWaOrZlgjBguQRp42hB7xVqz9QxXOvSuAsbOMmNNfuVJAB6
KW/YMq3YSZJyTCjVcrnYNmP8U7VSIliHrRUr6yGPdmr9lunBw9SaJ1rdDkYVvzdlsnJ7e+gzp+0h
PMdD+xJAhWVC/9ak47HOyIKGzWj0QJfms6KGdxDCnoSi2ldpvdYo2vRSc3Ir3qK9PpuglZUYWUMj
RG4hjHu1TE6gY2kn9adw+CaWbUBwmb7D3wyIi9PI0FIrMoNQuZxj4C1AWzh2Saeea+30gVqRkine
yqRluwB9pE8EfBGTR/+LVs8pg1tkEfysmlOH+JS3Fqwd0J1jLah+ZuqHQVRewSV7raL+6EBK93Xt
CDI9j5i5hQRupilNzunUfKCGTXQcuGo45B3jkW1ehmrgq6DjShjJM0Q32oE8f3TSrN7a10l9pge+
gqdgYdxJwbRy+pvje6ued8uNyNzCQwrozdpqIsF/63fmYK0LlaUzGsLVEsd+TCaDp2eWncNURJO8
FdXg3Mzxz2XOr9I0RnB8lncrDi5mFL8Cvn9KjW2qyA1sxcUX2dJlwbiIcq5EtixdBKttqLayR7ms
AR/X9DhwHixCb0E8vUHLJYXqJ3pvAedsAhHWf2FVM72iROn9JDXXTZyeEJOw5Zqcpnu/Lc1HrAwP
CDlSe0jzeRcsxkYJowOdJ8sR4Fmy6RBDwzE0iVeySAElV0nae1oYbiLGvO6gGtewmK5JnD0NNeX6
rx75/40L/ovm45/GBcfXvuk/TAtuP//vaQEFzr9QTtwCszA46OYtUO8/rszb7+BIQdPPgI+ZMnOE
/zctEP/F4FFkusufUDjcITT933EBv4m6DhcACh/kA7cR3D9xPMg3UdBfxgUIdVENMXW4afDVW2DN
x0keQteMsWUZnIjpUV05SpjbtW9zTR+zMmUaZLJgd1q6sOiGlG4/GwGTHquwqwI5tTIFHxR4oW/a
bC+ZtWzisifHL4Bf1w/fiXl++7+7rJs3P/77v5gl/eku22TRa3vDebBDZdmH2+32B/9zuxnSv9DS
gsy5cSvwyf3/4RRH1H9ZSLNukZIGsWM3hd5/bjeQQmjRMbvdclsZ597mVv+ZTalMrRA6k0LODYKz
/J/dah/VBLe4OAkpCmLfm9XjBtf4eKeNcOIRlsT5pZnoYUu1ZC+ieR1GkGjRVJtfaAlu0pa/3Ne/
Xg1X+k0hQXSc8VkZprONoamv8guY39TPz/JCn09J7FLpDqXCLBc5ZLz+y1dy+vff/lcUx9+8Jmlk
uo4Zk1BVzM4fP2GeBJHc51N6oVq+m2LcQVM3rSrg8eJQGpwO0l1sSV+IfP7msmJxuFmgRBn19ufL
OuiDBaUvyy7yoi3roTM33WR96wTwobH+VUA3RqPP1xXRNAmPvODtumKs+PgZkWgUtHxF/WLdaYNv
anTZAc79EME0TGhxkh+xDtuneOrDq5TcJf3R7BjTrbWUkopzvMtYapFercUmhKKPfpjhD7N8mOpv
UX8Sh003vCvqxky8nkEX4e1Q/9s7ndrHdGqQgLAtI7rhK7N9XmgkQhqxJ+bp932zaQGs7JNzGcGs
/MHoXR2uUXEkfWAxnnVhBUTSNFeBdlEMt5LPNCtMWrMt8qFaljk1nDt0bQwIe2MdryZ5LYSRS6/O
US50aJWVsVUoiKLcLo0763F51SM3pwk7Zdv4Wf2WvkHWTIXTon3PhPwQ05en0VqXpxENlZr/hHU3
m1fNfK2TADQ1/a3qLNdvzGZhtjAOlH8OwQsudZtpZ8hmr2wGTvps1JDln4LlHBRuGwGGIt+FztdE
0IgwPxnMCyXlm4C/eNrqtN6yBSKktBOrbcVJ9lTEpLjYuuCUYeiEls+9EFZuk+7UwDVGUMEc5Feh
4MblBtHenx+ET9oZnnXuEjQrNzUPuU0E5328S+okbMJ8tPQLIQ81I4lAtdUWSPsskgbYBIHqm22s
7IuRadPMjlLSe/3iPfz2XPAwiCwDOkmdDN0/u9dng5SDdNbVS2e+djOs7W5sF4dpDhk3iAu/0If9
3auBP2JZY/DPQ6h8/MCkVHQ9ccr6JeuthyCqMMgyOKSjn+xBEnZfvNpvCw0mbCS+tBlvxQCWjY+v
BvV2EHplyu7pGSFbZmqpdsaDUQUb5m473Yof5gZVyxdf6k3w9GFJ5VVvoBiydNhgfoOxzdAyRWJd
0nsEqfgK1jfO54N1E07H5k1OfDtMNJE+eW0KNIl+Obqg6B7c5FkHD2S3PbE49LFKD36Qq0/J5c/v
75MoiZuOPHhgcTJ3HJlk1F0frwqTH7CTyIKuRXWgxc63DUCyM9ea7FoKw0VbFelxryV/2pCzXgUu
Xeeo8oSfHLKJrxI5f2m2eu2wfTuJnx+anbStN9rWWKEQ7xsXiorFOJjP6PCDRLfw56TRJf4A/Cnn
W4KQtrov2olqowMTfgj7dluuNQJ2ju1beI22nJZfsm3oR6vAqz3ZcArODQaKKDe4aM9/vhq/FuIP
39avq0HAF3JztCCfN8Cwwu0416l1NR/G2VG+h1jUmRfwCBCvgm/8nRSkhwy50ynjfGwjdICDT34H
swEmcc0jDFihduprdcAr/bN843MYlT18dVf90vT96X1+ktk1zFOwc0TWNdlUe3W2Rxyfm8Yvd+Va
WBcso++0V5Wn9Ehz5Tw8SXfFft72HkFJwTGV8Yk6wYGG7ToMHPmibJQSZrIfl2ur9yBhC7WbRW4V
uUu6T1THnB4gdhaKPTJy6+jpOuxgtNhSjzgoY23sgs14ks7TZabqNewq5wdd5F+0Aut+lem2styp
044JF816qzzNwatYPnfdpagdhSPfU3YM7NJX19UqOVeH8k5OnfLaHJKV4P/5+/2l5v983XBSkF3I
OYC0+E/lVIqrNg+iwbzGj+JWupM2y12yb4/5kUPwWvimPrZ2fmZIjV4GPjJcIK2zl9YZLF+gy0iz
9CWfPIZdZum006YZETysSDQuSIxpHf5cRjOaLmPsL9oqqr2ickl0i5EbJCsIzXTI+sKpVU+KnHaf
7LTULV7YdwzTE6JtXfHQ+dlLfRW2/cb8hm7mm3QYjrkvnNh4FFpXZ2QeuYmc3I6vPRQy9WoNG8Z9
PA91uUbSg6BESFYjh4wBIYqHgCKP7OSLMMZfvtbfryJVC9nRmJc+K07nhBqHCZN5DQ5MXx77rbKJ
HuC8uxnsGEecaMPaZelHtL1R9+R2ftA3vZ/til28ql3rXG4mT/ZVn9al/I2ZQnYo13/+oqVfpvO/
vkcEXags6b2A0YPx89k1W6mg/Zegns+ZuYrzVSltgcCbja/zPIYkFijTjpA9G458Hm7CcFvFm8w4
68OZ7p1obfVx11bPqvVAR7xtPSM8aLNz4+gF64Tpw/fK9MPB7spt9z7fRYHLpFE5E+nQiLQybPUH
TUHrNTxV77JOjshDOD+ZzZ00efy+ghaF/NsIHrlDMhw0rpH5juQ3pRvL16V029pFa1MmR1p3RNkH
8SpDQxyuOxqxChdY4rGzlLus3A7ig8Esc06OS3qo6hU6y9tq3N7FiWEvxRHgttMblisXD7pytPA8
MGbtf/Lm625liF5yQQfQv7WSrejXtN8lsl+mzIJW+vw2UyvqgPyX1sUDZNeGAnOXOkSzUBzwEXkz
Ktob+vMkSzsBki/WSAU90C1kLbXFZFl3hGThIkYXN0YS+tZ9Pl2M6DT0B2BW/mA+xsb9jRCW09nG
w/3nW+BzccEpH3Pf7VFXaCaY6qdHPcCNrcP7FC+Filx0nBJUerPi1ejknKU2vtg5fns1DSQUnQfc
NFjy6TJ83EbFPFHpS6PNCE3zR9tQuikpQUBijRIjqr5yQnwSOAOCQNqMzc2EbCJLeBlvUve/WCG6
WNRbDJvhlfQH9HFSvbhxgRNUV291/jZK0PnHxqYYBmUf1uizxtBVl7BZWxWJ76USfHGx/+YN0T28
waoorbBMfya0CmOixmI0iRfJDL6hX9J8CkdyqPR9qNwCgsJg1SlsqkJ+tshaj2vjrOklSqhQPBvk
GfzDgywVHmUNelKqLqSjn6XWrE1TmIvycgmacaUyOY/UsaN3XvvWItEuzcvA5hJrX1R7dKY+FHsQ
NsHIUT5gy8Vy85mdMsVKZ5hlL176uGo9MW1FslnC1pkq7rw/396fq1n0tBQpVCkYbrjwnzGyQpip
UUhA0aWrO8EuA6+bDBThC8oxM31hMsUgXFK/2D8plX/7hBCPIdug8Gfdxwr88cabGrlSmqqSL2m6
pfmcJ5tI/UFHiwCE40JaSLLuraMRvhZI2ZXBspOFRUE8muJBs8gVK5+1+l7tLkH1WIinadrRW52r
x7l9q9GMRNM1yvZj9xbrO7XbUy2nxS5d1ua8LurDvKxh9kuql9AvltC8x4RsPIHJ7fLBSZjpQy0r
Wfw44Zl3S+PFyxriw1SdjZin/lT0B01f5+IzWXjswcKxXtbqfEiF95IzB4kWDtx7slx8g61XfQJd
0lsXo3ysDU5Ca4M3Yt4JoS8r37MS3YxXTkcsFaO+Zo8bjHMmbixt1+SuVLyjHqUe2BNCazIfrXJX
yFYig7Ih27LyL4JnCd/M5EFejnJ04YRt6G7AZ0JRkgrMX38GaIiHV6k8Fso5ru8zjrd6t02kVTTS
kp43CdeKIZUILkhA994jMDG9xgxcRTtAEOy/o7dyzOJVQrwaYS6KYgcxaAWtQWIGa5ftuZg57NAw
Z/ayIZtWVjecn3XjfujvI34U9KCDkLSdmSk80n+XFE9W1vQo4oCD822tbisCRXej9o9YD7d17eaN
oGuq4ybDxXG7/f6yrtUxw0VDC9QL2HjSRxCLOFVldjaZR8w9NaZUsVQZXzy1v1XTGnbwG/wRzgZM
ZqqFj68akRrZT0ShXW6DapAtzeKUiyfWhFWWu7R+b4WjCHsRkUwfnpVuy1wvKFZScFDrxy4nWJK4
zGfB9DPjkE8HOT/GqLRT7WxyFNDOs/QCT1JVkfn4OkVjg13XC2nt6Ns5ObWkFCgJV3be1qU/WO6w
lY19YefKA1XdcgoCR7fO1tB7CMpHxUWbNSi+HLh4M1qTuRKKcXFbiNup/RkWMBW8LvPKH4G+Erl2
4tY6D+nhuDDoG++i5AkTh62RQlGjQpX6/aKeK1I8jObRULZY++PmLlN8DM1F/IU/mxb5b0sHCCNJ
QV4P1ZCO36czC3kSVTgXinyJlW0a305Uwz7baKfAy5zxnVF+ecCw0TzBwJB6Ju3oKe1kvoV3nMVl
OzEU8nOOpJNxqKJ9pr7d/s8tOiTOHwPdyQc3Qx1duTJhEWT/UbFf52O5bBPjEBWHOzJfJJrsPZoU
Vd2o7M3K/HMaOi9VnnqTS1Dyy76cUJ5VPhGVVvZixa9zcrDo+VhIyFZzfI1iTybl7a06Se3BEFwp
3CHbLfTHYH4YkASapBvK82tIvBszXa09qMtK0O8qEJ7UAaKUOzlqkqq5m+dXs99b5S237SLEPefo
/eCWtRN0F1GgZ1c6Qr8tTBnRoRtqNmIDYCsRyqTwvtVKL+jfpBhxqICGrbknhOx2yWbOg326vhmD
msNthJdwhsdkGjp1ikWdKeCjtO/lQ62s5NHWxaMaX0j5JVfkNKJHXRhHCodMR61X32nBMUhGVJAr
rfmhsLZFB7mfSGkanGDU9kVzarVHKcTNG3Icr+7qznvVmN9q/Vs5afu+izcReh4TlXI1vREkgoRG
xMJUgzlpl8iXEEw0LXZz7A3fySkx8oB13VeM8nYUCprVvMiejtBsSGfiFO/zahvMmyl1gcW5bc9A
VpmxO71V2Q9Nucc8NbjChPNi1cfUzGtyn0N0NSgmJ7807Qe+zFXx8ii/CZUfLejbfBF52kV46EVX
+kEsr8nhpfYJWrZKh9Fzg9w4WrEfDOfuiJTBnPyBp9xlo8lW0WZO/MBYlWKMlNBDjAz2qHroSJtw
OMBl9gK/hY3HVsKN6O4rdGKOFhLt5oUtYjUvIjZrbbmtx/oQPaOYKF/CneWXx/RVONUQpgkMukxe
vxnXzMrbu55eqr4x6LtcohfCVyZIsev6Sh7mcJ5V9jKH0Lpd8k3FbufMwJZc9VvxxZnvl136w3nq
Zu0FJI5RHtoHE7aPa2RJLZ+TFyRfkiYhyjmuMBHWAyoiNi5dUcmgkojkIk2LB5S+Vkguk1Vau0yn
sRPX+jFSpQfirvatmH6xZ9xKjg/vjP4h+CWIKJCZVUO+rTt/2TOsGg0FvNzpkhAV7YT4yNyUtNB/
WlHy0RVOEcaN/ABY+dMeoXRxUJvJLF4IWqP7rPWPYiSeVBHGZ7W8dvABxsT6Ys2UTPn3z6bRtNQZ
Q3HlmSF8/Gz4qQQ5SWbpkhM+h7zMcHNxTSMqXlgJ/Lpw6X9PiqdL6wLxmrCKuE+Xx4w1li58tTF/
SrH7xvJDoDQtiz7DOULuPLxL4dlATDANx1hjzdjN0c9ePy3jTyl/MtqdmL0N/alOTiXW3eF9MX2T
GEVMfI1jLCQV2kwa0gTAlkPNKdGFt29ag9hNIr+YHeKMrclD8m0k27jBTIS60pVxFMQOT8wYs/La
TB6ibGvSVvaRPa7x5V/7NYXIufU4TDr0C11aVyvJn53aG/zWC4/mOXgp34OH9L16Kj3NLXfMUfg5
pkY+JFtveE6/5W/Sc71D2vMynwV+1U5j4MQi8RuMUewRfkXpFuF6kfx0uQzCei42irGfxnOxMpU1
4eND+n3OD5O8A6woDAcxuUMvLZAFLjH9iqv1oF2Tei+WT7lb1Hse8EX243orpTuiboVwk8XrQvGt
dDWhm4w43tgilqqQB1q8r58Rb+XPKAtRnBn0OyVWNpZAO5ts4zl++/MBgYPu7zcP+E/CUG4dkN9P
I3OH683M+uUSSa5Sryd9nSR7VfWlyQ8sojN9/j16WWgwjODwcTrc2OqLVbuN6g3VfWG89eWRXry5
HDoK69lWpdUQY9r1osVHDUkCF/3ykASiS/YsPFW5Ux5bh+KaDgHypmsXeKOERd+T74LrjA8LWZ9f
ljZk76fhUXqPLsUjbG/lHO6rNW9oWx/I1eMvsF6y0SW9vtwHd71veLzHTfFYvWqPw6r00wLrgpNe
We7fMTsb3HDAPAmmlty+IoTWrtbR3Q0ka4uvgDeNtb6pGruR7vU73a+20UtROhmCLK/ddO90Atk4
Mfc/a4eUt3ZQDujgHcHLV+lKd1s/3Os2m4kj+o3HCUZ4hbzS8kChFXqh1yJeg31wL4Jk49r9EH/I
m3BFACuOPTOx60O5HY8ImNb6j5bV2it9+U3+luxmaFHngtbnPSpenriF4ZaXYOJLvXHeavRQJW8p
1iIzq+FHZZznYTMr14jsD23aW5GftA6/F6v2bVMobEQ0z8W39KA/9yM+HTs85A81qrSa5rPHfwi5
0oW1XvoIT28xjroTYRUqnZGXG9dWuxuI3BwOJfIkK39q5+1ID5P1/W1YGyszd7qFrj3S2VWsuMM5
7RzpYfyh/RwOcscUAxWSM5o2kcxL6tFBEoZ1oztZCM/Ar9JVq63k7phmBxHJmoohzEEJWqh29DNS
cQGgZSe1yiXQnEzhQNsGltskO0XyNckPUGhKvlluo/EMH6FBQda/qzH11FVhRDys43rVqocycJT2
buRokngdoJp61Ru2Wa3K0iXvjN1y4Xa5SbdchogjUwvGd0wivzhF/N4CwTl6m/TAcYOxBE7m41pN
AmpuGkG+XPLewOk38oQH8ZTZxFeNboT0CTWyhK5bxqVXErmay67AP04uarR4lfSLHfu3jhRvh21D
AZknM1/7PMprlGZC3BVJF2h9hTV7olYxYS0Za0zmF/vUvzl1H/dgaOhUBhaUY+VG0v/42cUsUIZU
qpbL5Obretsfp/34KHuJb3njiUeDpNJFcvJo20/3Veo0sifRIn6QT+o9dgbzRJc8GU7EFCV0zAXO
I5yEwSbYJGPI8Qq3qfl9eZhF29Feb2nAZPqgIDfsrHTpZbbc2yfZ8PLuLmsdbGNGftug+sSbSrfh
WIbu8ZS83x70u/m5H9ZKch+qx3nw4NKIp/lU7eTnZh1u8n3nLdtwFa+sS7oSvG43n1Q3XdFb/cbP
3bG8Pxav4746yv7IuqQcVbzwhCtwS0JWTjwN10KzneNVlx6W7jSlh1zlfbjqaUoQKTsk67IcwsLE
cwhzWGLLkRzV4LtxxpPwcFsbD+KJtx++oJ8MH8QT8zXxSXkXWCMBRjNuIUPzeVlc5jAciFhj9JNy
0V1Ufo5ka/6yp771Ac64sktc+3uT2aJlCw/Fm5U4hAzxflNCbm0mi/VPLvRtqVkvW/0purQEeN+X
9xyFhG11xvgQ/RyK265p/bBOo+CQ2CmMNv++fRtYtBglpRww7P699IpDfRc/0TbZmsd+a631S/KT
6ILduG322b32fd7Kh/TNUmgc28aJpjC/CtM2eUB/Kluu2nOEtjtppym3R3XR99lwboOd2R5HyyXv
vNxmw3qe9tNw7rtTrB5CFfGhj2dQUNxK8mOTRYflwc2EldWuiKAR+vUSr+LIx8pJF0OtHP2FhrXe
snC7OcbFhLvFTr9hUbgpC/CUeHN3qvqDLOM/8OX5IquHFGE8aaB87mIv9IcMO3YX4CM7WPFjFW4D
1MJfEG7+5pllUoEICRaUAbHlkwLABAVkBVO3XJYlr+4EJS52Qy5NdjBMqld32vyP1wjAk5LEiARw
CNieT0VtUupzMo5CegloKBPgCqywa+ptKaY/ZpMk1D9XJL9kcR9XCV6OwQzCvhv+wvy0SlhJpQw9
MZOXpA1Qds75G+nV/Ukx0AnP3XdicYOYOO0w6kq8aCguoqlwsEOypQJYc7pcpvfUMqqfhVU3xJFT
WX3nW2H7/c9v9PPXwJWnG3Trrotw12T5U5OzJno46YDQX6rFKhnt9NymOgg0DjvOgudn8+eX+8X4
++t1ub0eokVmkjcZBOjtj6tnWln5UrVZfDHjZdxl9byfksD00zZq3Thevtc6J6o5QW07mwuDlsg0
fFrDeO7UrNkNDWdGPk9jC4karHWLLPRSq4x9hez1z+/U+u3KwNOSIC+o7CpcG+3TlWlJ5EXUrSxX
+aXn9SQbV3N2L9ypK+0arMxt7pVn5qXRNdyWP5VvLPUMReOXLEVtS7/WbmJfT05q6WMopl2DHVnq
jzkNl9gXYh8GGSWJRiQnrR8pZv+/9upRHdbWJSdJQNrBvtPqHVVenTlJY0OmUzTfMp1h8TQTf3W2
gSvUNxQRPqNPcpwEAuHzA4r71DwLwWWk3MfEXYMmvlUt847/qQh2/FZ687nG/m3YRMyyStDJGBRa
JE5MuUQtx370rWP1Q2OFDp8A68RtKAI1nHFfXOJfopcPNwOXGP8tYx3+ufG0P90MumTQfs3E61I1
eyKuUlcxJo0YDzbKCsi+zVP7OhTsn1VKdZWLd6oUvCdWWm4Yipy++MJ5sY9vBvQM+zoUJwXMsvip
puEoHOk8ssVVlmOJKU52p6rEZQbxd2IFqVof5gHgP965L5aK29/72+tCFGdxgv8BffTjRSiUKrd0
Qqyvg0XeuoSoq5qSxY4xZOVyLNPM0lvvzx/191ub0RUWRA5MTDh+KUv/2kYQVKlrJaXOr+SKD15j
7GZFDzjkUc0neer/4xe7PUgAR9DfmGRqfPx8Uzjh6SAn/Son9RN+YwpsxfxZSv3DnMVfVaafGyT8
9TQRkDZQDt62lU+tG6VWRJrb4XgNlpSWW4GfTpQZ2fz5I/3aLD59ZyCXYO1xnyCL/SVv+0sfJlGV
qZVqfbiaB5putF7t6R4v44jPGS8QRkXZMTn0xmszO2mtG5LyTb2DoLV46ONNWeySCA/AXTXtKs1L
glUJIkDLfAJc5NytADFP7lgflea+at0sdKV2NeGGVdeEzHWxrwW7TvIMDorWLlSJSIdLsLYCz9IY
UbvSO8dJptY4bqgcseTG9/m99GhMDoY5BfPrkdqL388e08HGnVxHHrbxkOpzcPrOKRkZZkci3Lt4
PeXHxAAcdjvEL6FjCs6A9Kb2a8ULjVWy6/K1GKzScTUc8PF/cZE/T/34Km96OSA1LA8kDH1af1UR
00Kcif1VRFxu6cMdMz57seQJKErz1GvlXUQ7/89f7G+6RNiJJJ4xatbor916UR9vVmAwY5GB97ky
vUk4Bk7unBuRp2jwWayhVV2E+bSEhmkNDDz0QKF+NV7+/WOTMADHUWWkK6mYAj6+AzFcwmjUpuKa
CepjFuOZalQgJEld1F6XyLKblO+9UWZffPLflwSWYPSYYAAVxNei8vFl235Om3iomuusN+0W67OA
Fk+LsAxJ0MP+8VWGVEleC0sQOkF0Zh9fTOhEMr0BYl3n0bzWorRuiyxhJPBO0GmJZ4ndFqPTYjFC
yqryi0Lwb75jlKcK6TSoAG8k1E9N1JL9HnT23FyFQrSYWSzuUIQHpceXr8XxYd6PdZIwBAzhtYVP
f/7ov19my0J7CIFJB6LP0vvxk8tqXIUDSdrXNm93dStzrhEt1otehwLSfrlO8bd9XKZ4Ndpit/AE
JOefG9nWKDZI/LT2irSiW9PIGrvNJODb72X9UZEJypKLambAnJpf3E6/wPEfXlpGFCDfINq3EFsK
4Y8fNOLTQCxhApbnMyK3RryP0EMX/bXvhB3kHp5imZH01AG4sdgQHBSipqfGG+gwSDCrTPS7RfSN
UdWvLXP2P38Nv5XnKNQ1IoPY7RnsKzxuH99eUmUCYtxQvMx1ZwKnmt+joW59vazAs6VM9ykGDKTr
jDKtlOjOrOMQXUffuhhHrqbmqt+ZfekBocMzp1xkLeu9JkfxViVfvNXf7hjkqgQwwnvmwaRS//RO
h2IZ9anQq6tVod9e8M0BaaohaMrp96hGUfbnK/PbBnrTZEOx5QaVQEzLn9YBq+1h8oVGeZ2NSUFS
jm4lC/rsi2dQu1V2H28PkyRIDCckNckocT+ts6PWKGUrZ/G1RqwGUMiSnxVpurTRAoY4Lve6ilqN
cHSGwCqBxbrG+7CETDlMvX4XiKF1KgMLJ96CvGcytO0A/uRYabGySyV6CvrypJo5o90m0e+sCCpp
v/SSv8jfTYS8QhS8WWEkbHgbdEtpCsvZdLRqjW53YamYPWfUBiKFSqcKWyENyouVF26idHwBy6Ku
KkNsAYnDpe7M4bwYXhbI1gVZwax15cmou/nYxV+Up7+fnGRQ8ewLGHg4xhJ5/fGWbWPwv32bJdel
A14YmoyEB7EuXQO8gCMutPzipPsf9s5sN3Jk3c7v4nsekMEZMHyRSeasTCk1pKQbQiqVOJPBebjz
s/nF/LHtA3RVH3e9gIGNvXt3q1pSkgxGrH+tbwWHrkvvWcyfCP/AnlHdn2qr3qUi8PXR6G+0Z63n
Gh2gFm69MbAG/+GtvfDt/nFlOdZhp2EfRhXmbw9+JYqwc50ifjQHBVQ/GJOL1paKH/Yt7GOqbjOI
ErgJJEeiEuFUZ7qo1jz7UUf0WepwqpSmxw0Y5Js5neP97MannBj7PjW6bUwF9slQwmMbaGL377f+
P9683IjkAYDEYsqgWeG3jbgOBQ+k1tAvvi53q3Nr0GQHeEjFwO64A4lzZ/wTNva/+p4sk8uuYynR
+it997eN5EBbmCacvr6KpP0xZ83PPMpuWZDugWfyKmT6pajR5t9/T+2vyM+vT98CieY2YqfjLuvK
r7dSquu1ABU3gmnw9OLOMh5ttyOf81JAmSFmHGqvJiyo9NhWh9zCuYNDM17xqXBSpS60qvyY1G1I
qmfK1yrJDLLSkObEqoHVAmoIHhyGDPFp03ZafFpjSarqWCP7kQAS/aUXKbLYLoH9mV8hlfV4fGS6
C6b7NvNsuEApJ06OQy9NVq17+Zxrn0PlNwzxOnNvuBs3+sb8m0Xog9Y2QFfPjWfgcM6tgKxVvOr6
keJg+orxSjX3puN3E/MwbD8MS0FGUMYKaqMbvxUJzAV5r/KKcZ/ad4Z1sevnABXPuhmZAe/uEvID
19cJ5azcyHBdw6Yxz5P0JmelvLH2MvaKQVnYG3sxm/Kv8tOCiAUvdeyQW+1PhON/vgtcjqEOcRnE
d3Zqv62amQortbME66Su458YkTiD+Bxiri2H/k9Qc1bifzzKfDueBAKg9C7yl7/eJrGZ52pcGcO1
MzaDeCitVTBfGjhVmVqtzQb4EXKB+Wo7H668C7iIZfAYta9Rd2j0N934qRk/xwGhS96H8mem3AEm
qWbfSG9zt8X51pXHQGUS86w5z9PUEb6+hb1Yt6S03cDaxAzLlGTdgvoZsVb0OEeGdB9014HeauL/
zmsHZ3qSX6Ih0K+jYnCFmi5e8KurtpLczzc3OExRvTLJ9AwWFLYCdR09ZWzafR8pvg4eYVoP2OiM
oUNAGZDmkJfT1pt6TBJM1NySVENSgvFBmVQNXMLcOtB8Ff2nZn7FilwV2r37OnKkqkl/Kdj5CzSD
8LUq823Pjz6hatf8U0GQaQhUVNYXvDH0fUOTbXinpIy5+zfznQDBgCJfr5KXHstSthbOQy2vSfpl
MEJOBWSbce9EEBrDJzd8iOu30rqq+GaiV4hqrnWsYGDMxIqwu+XJNeCHMdy9W247+YaJCjPzCBAS
DwV3LCAf03Nwp6NHV3tHrOYXIE3FGvqY6wJ5W6Zp3bP41h7HyGMOrhlYvNKTIK9grG1+4Mjv5IPy
wGyw/9SPkD1Q6eNtWayhhg6sCO3KwMyBaoOHTXglfj5elaqXOp+DeFFcvwx9JkI5Ef7B68jj6+sq
8qxuaye7rIDuAG/rEGNmHMBqIUzuhb2vpk1Sb4YlkzdBulJOyV9/e5wubY0VnZRcM97UaGIq99aV
byPTXLy45PLtlwFWnsdQr3O2RAwZ09biyU0P1MwW4hC2r6EDJ/Hd7j9m7kzYHb3DpmOZWHeRD3RI
cp8wG3W38JR1x3PGI654lkL+U/SnGvwk/qh0z8lsFAcKDBz9lHd+Is8WdpGi+UyXqTJEkWZfaA8G
P7wiv3rtoc8eqbdNGDk2pk9kxKn3Fu/1Mn0uorsiOOvaVoTbKD8Y4RZyftodkuxQdcshX593eCSL
+aIVR0vzCmOTm9dpuBHn03sKdDf5visvk7MdjY2Mn+qUgOBV6+47xv/BTfB4ABIxXd8F9pGscxMG
285lUIoZCuoHYJY/yE3GP/cEhIN5zS1eOI1N3z/2sPB043bqrzNjwBiHKaiUlV20E+BE9TFJMjht
lTVcjLYyVg2A42IUsRe4QbSNVLSUqqNuLE7BVqUC31yVsgm2e71d21aOmyEPGKSsOrd/cpLiiTZu
priiBJmo4oFY7GAFlq02j8ZtNcILMnupboBpkYh01RRK8s1tdW0lKd/CM9uTPnEAC7XrGP7FYM7l
Fv6N+MNH8s9DKDsjcofLaRCwhPmXB+lvL35Fmk2iRUr2KMA73FsRJF698IQRAPzpNV7GPZEWJ/yk
IQMaoRp2fzqD/+Oa8AMsKcElAbmcwX/TXk2YifZsmtkjRzgqe+U9mgCkktb4jhsMhG3bdUR8kIjr
CVhOkc5fRMeZPElu9H/fjyxX/5fdyPKTQM4XDIFouftLJf7bRzHMWeRmSZ8/zpn6Fpoz7+6Jc1fJ
hndriTPgzT81Vvy1rfrHt7RgKGDkNzkE/nYML3IdepAwEECbofWcErRVm9o/dApB73MjJD7Rib1V
Fzmu2CbwA6O+1HS+6rwMD9XSS95Y+XMoav6YM9VsgQoYiXW6csVPG9Damgz0+IdP6S9v168/M1kD
h90pW3+cab9vrOM5iNMprlLMcNwfQJeibT+qAKaCrve0IW7hVS5YKopkPAvPbuLm4X2L0SJk6NgV
GdDE0NW2k6p2W9EZ0IAoA6adWtuEQWNtzKJ0t469JGHyBEtGA9iy0aS1m0q8V1EU/5gKuzlNWr4d
JqH+4bdbdi6//3IEM7kkNNEtx/JftxrNJMeAspb0URCtWA1O8zSpye7f7zPxj/0MnXB//ya/XfUg
NFMhIPU8jo3KuAOKMdwu2Jt//ZcBUaawQ7GxrAxBNqO712rc16q7FGMmN4kN1C7j3K0N4jI6pIQG
6NDL7GmtYmjw5mTC7YrXNxhJMOWWQcRPcXbSCAknSAUMsMfV1f+0lf/nU7xI6gItC5gqHvLfnmIJ
OitaMO9Xq8XeVNrR7FMzikTghBT6SA4tFvuCLjyZ4yLyhmFNuNaxsGlB+/73j/f3amQepmV+YWGZ
XAYZnFV/vYatawQTxyTl2lG/YbZ6v61aPkVlNvalKYgqCDltZrx5RkoDtDbpFzdu2SSQlvBDk02Y
mTNvgRn5p6VukRN/u7nglmAPWbp59IWg/otrspAD7Oy6Vq6VO81rSJVXfa727A8yj7WNCHDRvvVw
58aAa5hHylFFTVjbNBKvemVs1roSPZb5+Prvn9d/sQhxlmfV4+ot1Zq/1zHBVY2TKZThYxY4xXnm
PGvp3TbInOE4UxZkBW4N4NChtMqAXW3wVWurkdbRNDU/UY5jCWCx8oGiKbuwaXP2ClAPXdhL1VRQ
fUI64q8f+P8TfP7b4m/6f1cW/6//2TVtHX/8AlXhT/wnU4WCYRWpA4LPImix6Pwfgo/7H8wTlwcC
zIHK8Wnpuvq/SBXDpQrAYti4vPAYcix35H8iVaz/QBhXIXaQ86S1CiH+f/z3X5pim9/+/9+BI4Jb
/JebHx8z9ize8Aw0+H78z7Ly/u3tmoRxG7H/TNaq2weHBgKqm00+JT2vQYg7W7erg1s3W1Xf6lLd
xaPRsht9t+OkQ6HNMLfxonlyAUfjiaTt/HlIsK1zFJ9IDA/R0yQIQEaRuQ0IVru5HpKjNy185QAu
MjFu4vipmUjragZHLo1hI2dWq+TorrUoCmG/RyxCcX1tsfqfdPezroFdCmdVRHhujLFOPaOJvZLy
rsQBbjjKw2j12YpyxbsCA7bZOA+Vq2Kyuylas2rdaZ0pnBZyaMmZOl+iYWg8VMKtCES1hvgCe0/x
lfpuUNxVPSteniYHFXLaqBGaS+p0W5GJqHiFLy9/Wn9f+wn8X9pGqzHp/JiBfY1hiRKPaDho8r1t
OZjFzquV+gbp5k5/64ovKbVVMd5AMAhvSkkT2fDe+wbVo7GaQ92pzxUddkUzPHep8WOO0HVTN30m
wCGmBWCbuhsnbU+wCTFX4uBUCPCSJNzZmJTQrzadkYaHQRDdcZNox/mc5sjDACH5xa4WUu+T7V7s
qub3NGmEITQLKvBSJ0CqCy3vtimn4Dmxo4cqsTZ1pO4U3d5WIj+p43vUJ+5Dxpb1pZRO9aSR17hT
g/KlRbxT6vY9d0tfHZybhhSKCvAmDInXD32nfkzIQOcNuhARo4xltA09mm8yXGLlLiuFb7ufM6GL
tJmPVBTALx6l38zDwcSu46UTTBPOn71TxS9116yrgQ6hVaLWvsOstJinx8FIqs8Zuu5PR96CLl+Z
4/RRY80OA+e+S7L7WgzrrHpg/V8pgDCVLADrMIZenstynUsby6+dzycxQ2yujSeU1uZl7JjrZ4yK
x7zId3FJ2gEGS4FwqmZgDjRqfLQ1ndCezQ7PLJ5N8uuDdhfP2YOw0KUDzFj5jF/HMTBKuOeA03OQ
hx46BAhR8wHc8UtZ8pFOFUfog0Eau0kzlQP7Fml9H9ASZYV30mLHya4xRzaKjB1tC16oLBpt/uww
7zTtryTEcUxAy84vDbD3lY530DyaooOV3h+XAIzrNk+CVEyc/ZiJ6kxk7uSRL72zdChvojc8q3+f
80+3ebCM5ACq2BtRB1zpRbiuQkzdhLnHjphOoE3HQWk/tcBeqWM1ro3oISDlFYDaTyqO0HVTc5FR
75SGCo34uZrU+3pOblPonNXZQGbnZW+t9cnFRzFWa8c+ZE6RnVys/JUrnyorfJDQ6cZsbwc9QoCp
7fKmhM040oCBTUCiEobdSuoEkBrle4zt+Gg6yb2WAomtuu8hjt/zmuP5PBHzCmd7G0WqX/XkvtFR
wY/GaHqJOf3Q5ip8nYnVPQxZWWyzoGg9lXXDL3TtKaLo9TCPTnPJZ7fb1BVOXTAKPFo1NSaJgsum
cOt70ZiPTCuuqTNQllFvkywpvtMZOmpmD8hbXYhYIIInyIJ8PQkhQOJxc01DBvVNdAjVZofWBMhY
xaAJAMVu3ufeATeTW5Jg7qeW1bssaI/1pDwyTwAwn7wZOSbRsGj90enDTZE13VpxJgA9nTN4hmJE
6yoEJPsRjIi1QA/XJa0ehf49VLk3JNb42hnHcp7Xmez6m6Mzqe6tMPoaAtCmmGDA6c8gM6l6TTHL
Bg5bHLtm7JrP6vvQpfZJqxk5RxT6+nHTtr6dMihtCm7TysHvmzYmAaHqkibYK5LQwDgZtFQbACPK
hfMUabXK6UNpeE/M6o++cnR48ZmxbuZq8i3T9qvqJuzqNaHTCUrHKxUPCmjnaxV/YQ3jec7sdVol
dEA9iGTX83BIRjk4IO1LrB4Mjiidu231H2XNZo5HQ7JCVscpK/d52L9bCcIS3PxdRnaRWPIm5TaU
xPdn/SMmEhqFBTYICAc4NNIB5sCkrsvRuMtIa4wBw1Fbi7bq9IojbS1s5U2dE8+u0Pya3Ei36AGM
e+zSXk3OcNUCx0+G+kSP9kkiu0Wm9cjZje4ENSuzI1nVsy3j92YcB1plxpPDr9djVO3rxxgotglu
AC4D4Bd19mbnwTHCtzyOvRBdMogdr2PWYTxWrK+VQDpUw3cjoTAT34bSptuQ7N/guhdAthxT900N
Zfs1aKt3peGhrg69bpN/RMrLiR9qtu/m2VKP46VKeK56oAilcmeOGaj+cW9Vz1DYXx05TStWwSPI
QtQzgmd0DdiQD4IFQ2Vlm8ht7bMloUPSlrGK8OOt5lYbQOD3J2VIHwTfe2/MZHDyMCTETJ4st8+c
NrZ25EJ1jc6Z4dC3w1We3C/UsE1YCc9xameVmG24jjKa+/r4OCbVvhMoUpJtBlyONR0A/d4t4CvE
lK4tZT1vpVI+BUPxaWTyONakj4c88PJErCnDPSmztUF16h+7QtuATP4SY0q2IoQuakE/05COh7A9
GDz5q7ARUE7z2tpMQlOOAYUoq8LkVnELZ62SWFCyt9FSWPDGWYeXTfxhyF61cBr3Y9XwLBLBJ08I
bjTnl1H7pwoCQ+m67brF6Qd6yk/s+tXU8ydFCx4AGGibqsW8XCEh9nE1kUekmshgqYrofOGkgA3Y
RcPSj9IivzJuOzIWS3I7sbqX1ur3dm7w4cuqW80x0qIq2JnMJUhr7ViWxaWjW0QTEBkGoW4rm0+n
otG5SA+F3e+yFDuzMRzjYsvuoOx0IjEKsjso+U2SgTLKXdhL8aWsMTyrys8ebI10bVj88YOWg/vR
84dJ6S7CGq9KBKtJD3LEfoYCHVyNqn1T1e8817dd+c0R7zA0Ry38CE2wBHqxp4+OkALwJ06IaVuz
IpykujCr7yJ51zvvgTioxGV4ooOC2VfuD/JgTrfCLTjWTrs02bl0SRYasj2KmULzGThZZ/hoCIWb
9bgR6TnmD/bUeHA5uXaGN6rmE8XI66Icd4OGWh7m78mywaPhSNzqDKJMYK7LpaqEZIfpjNNODA5z
Kss+aosRgBiQqnSPyeBYfgwspwySb9XhUSJLFhoD5OUlUlv35wSGs2EfxwyGu5WrZ6YWXtwZP+oO
79CoMlBKyp3WKhsMaqy6ciczF9eVjL3KLDQe4QcrFWzfxk8K7HcDdFuinsqaAfpBxNY+CxmwqPO4
ASbx7CSNT13UlWyuYGA3R+Khi79tFSGC6C9h20MTiYM+F/egG2MgEOQKauqXdLt7qUL0AauFTx0A
Q6kDvzAHdGL3xejrPfHC+qxQZYkuHWjrZukcMkwgN9MYcEzv89FaWUu/A0O9kWuROOCZ8fOs8uZA
JB+6IayeTP+2AooRBn4F1MV1GHX21U10HLvTwJEiEfdlBQy+zx9MWX9ajtp67qKbMSo8xolyzQr3
nU4/H4DFRdTapZ3S/VB+mXR5BCYHh5w+r0NGFEnwtm3M5LGbnwtmDm7NB1o2ez11vWgWOsY1507N
mgMtVi+tMe9oh7iZ0fCS2uIui7Uj74n1INjXlOoR7yBUGsK/ZbkTCv5rbe6OdCSItTSIAfTQABQL
zagQdIFEBI5FKqQvEyrGLNWXRgfy35pWVU36o+yeoJ3tXAW+dEvBGR85Xdoerh/K1ufi1BfC8Zp2
yY717TNWBfa6nRr5QzKDLceTo4amJ5P2o4k5BQyd+oOta/3G+Knx0lFTzyESE4tHX2znFGRiYNUT
0ySXwQ5MbqNeK7YgTKxUR3pY4l0opm0lyWDQM2fuswRTYBs8ZtYc3mejAtShqeVzPdesuNQ4DfZF
mcb0Ms4J4rmGWm70Re655mJ/UA320ttA6/knluNZhbuxO7IoLH3SjwrlNjrAYhXBUa8HwJ3NdOhM
pJvmWpc7uzOfRkU5Ow7BOe4c7khZjs6mViDbM5LvV6KYd6XDsa8EA+DYkXKjfahZJ4UdvCuWe5+o
4IeYmpPFFOllSqAri4HZSpa2DvobeStcFL4sy0PqBle71hc8kzxHMaXlRVHc13TdrPviK05MP6tb
4VmGhJQTpyDdcjASVpLcUw7RfGnm3GDfdJjEqRrNAWzdKl2f14NN9tQplQZmB7Z0q8nYGcQkAWNQ
01bLi6wmJu6MqnIwe+NJKODF8BuTw+OkZRYFfTXioxeNvimLjkoWQyh4PRlQ0lBCCVZf63v2P1up
MUqTRO8mFadE484OF2kji1rD3HJpK6qD7PqhUd1LzvYviilTSPsvm4TlAANmZZEQCSrt23KyUzEz
2O6ouFkeFoGpW+TsHltN4fRXxhY2/yK6jMCPtqXBGbdtuWzBXFhraeYNdT2UGGjmRJWJ2rzLWrwO
tXbVJeGRxj6VeAFavbiMi58tjb8rw3mr1W43uPZ3ESekkyECkx2Mm+ADyspO5D8c9yUctBddax7r
zHgyR6JSwRT9oBDuw6ybd0D2b7bSgU7gt1cMccmjOsPhan3QZgQPjGSAG7FlHtt9I6Snkw2K46+c
Q/wRZj6w0aXzt+/pBTAbk0Bjl65KEAhzw0Yi6eZbrcKVKKkyWVVk2RNHnkmmzST1H4Qco52evUuN
LHoIkpXhfnspbapszAyx0OqaOzwa0dlOIMSZE0wYp9xQQQqoVn1peIWAY39qliNh3H0S6CDDVMyS
hcYaPadNtmJsD9A2b1mBoFiAgjObsxSpB6UCtMX8tcy4dV68a1qamJWDG60YS+DkZdM2DSQiVE/N
ki2n8msm+02bGil6xvRB/wZ4+KA/2U74HbPN0cKEbEV/X6j9l9talceV5dBPoiqbi1dntjcACiRN
i9AaKvqkaue1TvBLQbMAQCLdBOwgqHDhhYn2jq3oPo6CncmQTV9eJMKq/AzIq4+JlcMqWSQxHzLD
3dYNDuRROxSaflSZqKtZ92yKXAGMam+D0YaDpYHqgbVAXMOO9bXJVpKhCQNua9rVLdngEH2o08Vt
hs9LigJ5QyMFEzCGwrsYdZQK2faHAb4vh/3UxbwJW7nv6Hlk764wHe/SitRjdgrZok59oN3rUj+3
S7BTV17iklN8qciKN26CRyNi24p2KruTXU4RW9Fx32dTw6k1adsbOyK4FZX4YfCua5WZIQtbPyci
JKH2FLv104A9RJejBv9his+DvWxOFD2iw2aWzsj8OsS8PZjW8JA0PXA6tX7UK5nwF/r02kpxGEiN
kCjQILv3UbHuEuBAFqHc8SsZSePl7VMU44+J9Z8laC9WTFzhoS4V2h6NenoOA2vAKxPmCE0Vb14D
q4uKk4L7KSSRDicvURr1WgXFkR+7XSdq81hMXMGZh8RvB4U2SX289GXr9wVJsZ5PULfkhcoSNlf0
epXVXURRUJpb5VZtncJbYCee0S6f+ZwB/GOmEDf07UUvAagOx0CW6QbTPJmIOed+LikB4IisJ9Or
zJx9LSdjUxhA30w5GAerKa81BT+nbhonSILFZsD3ss3b8TDrvJTTETqLWSTpU1XL2sunfml4jDCI
IYtTkEYCOM7HH3mJFUWT7X3STRt7USkK2+AkshtaKpv6fqPlarhRgxC1PB657WmQs84s8unNEQh7
CWcB1uu3bnGnhQP7l9bKt7UZUyyXYeXrzGZ8nvJ4+lAyNfxOC8TO7lzlCpnc8IdOD8w2lHqw6lKz
pPCXwxaiyCGT8D8V69BnL6bGOZrkbijpJnI687GDUqy24y61LWvb6/tmNL71GO0jnUhjm/HDWBYb
PZk3fRByIHOr+S6iZZKq2H2u1NeBh3hFv8a1UftgFQbmdxvV22WPoluDH6inKDkqGhV0lkFbUbPV
6uzJ0X/oAE20TPqu0V3dop+8vNLhoA5fYqh4i1blvq8BUNt5thNzcE2M6q4S2lYdkaamnr/bt9z6
2fK5RAS46ly9y22XhrywJ+NY6THGtbcmGU+ixS95rSDqQbzdUyoWXhCmLBMaM4WhMoGXaduV9j43
U7NuErPwqaD3ZJWdjWa8iwMoDo9TRwizN88UL7xOxLrNV4Esh6Q3Yi1z+uQcj5SN8FZS2kjxlCLw
jarp2YrMr2geBwAfO01DAWHefLBL3n6ZxllAqx77QOH8FptvipoTh6T6b2WxQUelXzmpcyWqskpa
653Cxpb3tutb+ENJksPeGpLqmJhPDUVgJmtZyyu2Q0sowvhIqcuBSdwhjBGAqJTZhepEDgQvcT6g
IsCcCjn1TK5Yi6Gno3JybmOQYEwKIFwqBhWWvGyk0lcrRlGNcmkQpTGtORIwzDKlokmd/TdpLfK1
9sxyNAdu6KnhOLwWBpWmdvi9PFUW/YBqQYdqrb62GQsw7uGrxLJk6NlhKLy62KODHhrb3FsRBFoz
Xif9tndvKfcOVfQPXV6+p3CjKHoKfCGzPc4IHuiW2h+WCuWptFyvJLc68MEnY3vX98a2UpfFGebM
+GPUsvfGhaUavNIySUxiM0zOz4QTjoL4mXa5l1MmZU3q1rK7QzrScpP7Reen4jEaf4r8I3NeJ2J2
QfTFkn2kfM3XOrG20rcmfkbRUPN4K5HaVWMGbTGcmwzOasORQdPOBukpumGQ1IrmmIffsuStogHp
DcZVGapbB1tZMGG/iSrDK0wsR7GJ18nBnpaQqY1utpXS1Ypyw0HiIKL3SOj7Isv3FGBmGgpyanW7
mr6XGBBRZVr3JJoc/SNbApNT5PelAFzCgb42lG0neixQdXqhpxSPG0d0Ngy+ZmXeqNdeAYANsEj3
YM3DJ26Dr1LjLTg28j5ziHdU4YPZQ7tixasKSJ1Llw2SFl0xqrhJDQRNdav6c8EUJBheNOKEMvwe
mSVUS9j8VgyXAUiJm79QBM6HSxDamvN7ukXUw2BQ1zNe055RxNhYW2tsQac6ByPuTypMzrEMvV5/
jed2H8vhKRPv2QC+s7evRF+2dN2vrMURFhxD882InV0he6x2rv1MGocmwbw4GSlR5Co7lu0lADv/
pOFrSxVlVwHp1LCV5I3r2QEWhuAodMbQo7LVBdYuM/RnZq7M53npO0xkgQNRLabQKJFfB+OpIIHn
CAFdNfbD9r0Thwmxt90rYDrtuqUHCxyoemDGA3aAc5ShHXN5N+NEo/coiA6ps2/iea+E2KY6Xu9+
ykYx9oviJZsvmZVvTPVd4RWenCSljaG9S9g/ROOT0Sd3lIXhvOQFEnDvHFwQM3Ea4p+DHMwtsxwL
DaXcxfNXoI+em4wPGWb1arw5xkT3GX31WXOHvlwOi+w8nzUQCMWAt74I74Ur/EzTt4kO6SY+19Wd
mTLBwrS0Tgy2SShrsbNUaQiYf+YFSpsb3Fj+V4FdAG070iZkZncWm09lV7ZIRaRLtVUpf47Fi95g
CPPJK2w0aV+rnC+l7jmIkUNEtst6a6PM9MfkykutAZOIGXT0IEoqQ/jOvJ2kviux0QJVYbhzrgX3
bbit3OFNT4i9ehNBcuQVTJvyRImrA3EAebjVWVhi1iiQtxR1G6P2qc3OY2SDhaECG5yoYFDB+MMx
V0S1j4qAvxzmOSNAI7/rM7i1kWvfpmnQ/XLudinHL7ZPflri9qP4i0mB1ywN3VzErCo77jnV9h08
5LuJgUYiKZXrIxyNBoVpOLt4+WSUmapOvjcmKIVtdpIakm3WnZq5LQlxyUsbBR+DVb7rmDnntruZ
hlPdkj4rDrSssCnUUnk3ufVbOr7O6owZq2l+lFl8qvN5rXdgjXEUxx312JHXwv3IlUtKd90ikbvT
tK1theXYWsmJ2AK/9PSuZtd4yekr0u+qMn42DPUy2dQUVjjeR5J+AmTKxNR2EX2fUkYR1YxFME9i
P8fSmEu+cvoYCj93XybtBSaDjvGPTTq0RdK+3KWTTmm6OOV6f681PwZdoXWl3gtsum0MOcqFM3Ef
qGCS7Nq352kbmq3PVmEgVkuseILaFbyK4ViYj+jc5zrX2YG381qYAsYtFcCrpmoxawF5UFr9zTUH
L3PfnJ6qKUv3XMmcrQroz6gcFpR8n2TznUrnQhF+GsjHXodSSYoP6EIAPJrGtTOKgY4aJcd1avQn
CuEJzavxuhjMXW426aUI6vTNmvEEp5O45wlryUy2jj9HkKbpNFDeOGnzUNnMgZruLZ0LoC/zRsfv
GuYRbBwr/hk00Bwycef24XyIx8Jv6QetGgDF7ljsQkeRHnWli+0TfRpB1FMmm4JwChALI2XGWyuf
peKei5lJrqIa5yx1naMDI+6pn40PS+U5L9zxSvhkM7r1d9dWkNMCZTWlYcvgC83fRaBc1y1TkXF8
cN1E/WhNxVpaC52DVXOonFsQih8To/aVa2gjYhEiS9hb+d52p7um00mQ05Tt0XROA7oTVQ+U0V3n
jvNHZ0bPrgj1NVqkpOJQqjxVTUg3maY/5NBlXD1ig30ZCNcwthtwvcf6hxvN9LNGIdFyBiCXilVp
5bQTpc/CYJAeqtTicTR0uYXc+ZhoYbt1qKA+5FWnmb41hSmUG3qrjLzeSXu8kfQlrj4Yo2/Ut2Fw
dsQpPlxi6ynR75VuiJdQnTmEiU2T0egp5ovVV3tmxJvQqTZ1E+2lUE+tq57tiKx9olirUozAM2Zc
Qp0bnUZyZF42K+rW5U66t63pqJXk6cjX02JVpERoVWljz+uTLLuJThrk+NBJtk1jiIgkcGJ3HJR0
obCqhE9x2kmxspsI+TKN+L5eArx8sMAlSdCXim5aPnMc/djRRuoTvZlQadsUTGXgxOYmCGS5bdTi
SvqtuJZQBGizDeyLpKh3qxcJvEUrFs92I+9SCr99DpvEaO0BgpPkdIMLFYJMiVgBubl9rNBdfDT9
BVCoRph+Jqvd6XPGtLobc6CWlogJ7vcVU3IDXO5GCk7HVDGAI9K1xzSQP+hS1NJzEQjdhUlU6m9D
blff/SLzhkIbCPCjNWVpVX/PMZBPN5y7nzyDmAYDvbssVdq+TgrUn/KEcbBUqrucP4eXYeo5WM0K
/wrmMZQgM6IA7+0gWMipWWX/m7zzWo4bS7f0q5w496iAx0bE9FykJ5mZNKWizA2CkijYDW828Ebn
OebF5oNU3a1McpiHczcx3R1RpZbZgtvm/9f6VpSZd7XrPfY+RTK7BBuOeGMTdbn1maY7remi7G47
ExgshiNmjxwNtl7q2caZYv9TmEZsdbN2+CKE+Rzlld3ucndw9lUzWE91SNs7RPHwzD52kIuxYnOv
k2ccDRqe51bmC3+qqLW5UcfuA5LUgBqTyHbKTkWw41nAbeLEcZ1X9XPbG+Wt4+PqrWhIsuoqb1my
QFHt0Xqb3d2gX0UauzO9GbqjkY3Opz73wXEYTeP/0GNl4ZzWtX5rZvWGwsdA5ExSjKuIM822jDQq
v0FUNd4CMnbNSTgbs+fa9lJMj0H50OeqoYUC9Twepi9tkMuNLqfs2U9IBlyRgD7RjO1LVOMyzpP7
pgu9hTaxgTNoIfGQYTxYpKeyPZDm0q8G87ORd+ZtpQfm55ajzVWZzq6dYaq2Zu2YR8kRgn1Oyb6q
YIExYa8aBjpXNNaUwAM6oFlQEfFnGMWeMGoKhEMktmWl4rWNRZXnVtNSCVJgujkWMkEOC6+iLb6X
Dv4setp6vXLRt9zqRe5/zWrN2CaT5sFTq51DAMl7o7NLuKZGzVaK9fS2QU330evVuDTxH901xojj
MuvJBnRLx70hn84/itTyVn3ZooWxOFhYvkZNQlXA3Jn/+6/ZEDr1NkZFvkyCTF+CfoIHWzdzzK8Z
AoBqQ4yC5czWDHwaupzBxlURawW1ubSl1We1zQFRCASRohjDu44S8JqjZn+Xuorra4VGX9rwhg24
lejgGPSDQ4scDz7l2RlqttvUCiFcaqX+UQTBRB6GjNXOlpn40qctXFk9lRNuID3WHswU4Y/nad/1
QCoKDWPwXda2uZB4zFeOZRjrGDlVTpEi8I9+SN2kzvxu1Sae4LHgLDIa504FlWTVJAFzTfAgoUYg
GzksFp7xEU2gdUeJx69RFpWZcXTTtNNITgqwQFLvX0Is7daaJhKDb9Ys9lQ3qIAnTr/ybCwgJmZ/
a0zEvQeudquCIbnRa4gQxYBoKPRcbyeKun0IMhXfl5wyKtODCMB2EtnHEPyIy3ocFkEVikNZxHeK
iELiofOlkZNW3HkWrdxgok5cmuYSb3n4aUg9+zoZnI9DkVeo/XN1Z5oQ1/rEtNZcFmY7Kwh2lJHa
myoNjE/zVLhxfE5SZomxZdB7HgLvxEOYms52rEt+r4p5i+xav7LtYvzgdi51FyUNdoXIaGIqFPd6
bXb31KpKjeb7GM/2rN53V9GQ1N4i0WwHr08r/4roJQQCYtScQ3YTpGN7LYam4osgBUkJQzzbMWCO
xBHtBp9whPKaDV5VceZZGGz2vydDNB4oyX0tOnrmJKZv/amnl9ymFGQyRUiBV/gcopKGTX6bSvsq
qlN95yqTV3iwtqOPdqbxBfxT4p0a4VXLQq+uK07b9yRKdwfaliANKzUerLEZ11qLS1pP6nzlC999
UEHuHkwxdLdj76idLKr0kaBPak4lzEQsKYPqjhZ9kgrXmB6w3+nTOwLI4k0012NbM3oYZW3djjxb
4qkdzYLyaEIXjNRjnIjsHqA16F7bCz4W2gjSwkg/GZQallJrjNWkVLGrC7nxe3vYGD266oBd41++
033yTV2sCVaiPFqMWfcoyGr1gHqFrlpULjnKlKbbcldXwF8clZqHJMGnFIYFPg1X0knKoCAJm1bl
RIv0lmw1hFmSQhC95BuVDtaxqUiCr1NsPAUtpqYY1FeigWfVrEJ9MbgdRXST9Niyxj/S0kvP5q/R
XJcK2milAZOVtQSq0OcQ1L0hy1dsGPDYVGxE8rQpN0TKX0nqeRnwLg4xU/DFDAFSMGG7yIZ85Our
sPDTJyPn0QUm0gJLYjcFJjgrMCo1wNoJUZ20lQye89AQ+5HCX4W6hkBT3LFVkq10v0BNrg/6NS9o
uvPNwfsqUyhfOm3JW2QcFgPV3jabIpc+j2HC6jYjrrvAPNl2NXWYULlkF/W0gZQVcoAe2+CWt43T
edxUGWqnIH5okTayxRR9gUvJjHct+w8sJqj6sqxudhXaunEhYqBTrGOG16+axozmKGmpbs20Q7Kt
oWM7enpm3NUD3snEDBIkn103AXhrko8lZwRUXxXer9II1Y9BVvGtnRG+W7i4JGEnq4baha+u0b/S
04n482L2xxhf9kKU1V1qj8HXRnncusLtOB5lWvV9bIvpR5oRBeJP+piSU6LRK7D6uQerwi9oMJxb
yDb9xqQMdW32fQyr0Xeie23M8/UUGu3N0FEoH6LW2E2qbz63sDZWoe+wm7ay8sHvqvhAJQtb/0Be
WxSpzxnnB77EQqNm2CLz+NAR9vwjSxN58AOYj0U2+XJhmlrMgc/Tl52O9m8iwH49jhQuwK+jjgVn
BNJ6qtCxSkK4b1Xo71QyO8tYkq5ckRvXpscKnw4KulxT5hi5x/FWFQh66th7IFzX2ijPSj7DE6tc
NK9Te9NpHbgu5a7xLE9fqkCVH5rWR6CVFDRdPdU+6g0v1ULFek2ZrvVuXEFfKRnuLTekaNggR9DH
+piROr1tc7O7VXpAh5oUaP+vmmiyXeFmgF2kUa21omvuLW1eGFSfsQp5kpm0xQq/qEWOgGkaxXHK
kV3xzWj7yDLsr3XIzYysmW4VhhWN9pxinqA5tAjCabifkgRgde9isg9LgriXCovSOnUS4yOTCdbQ
qrqiMewvbAoMkDu1cZPHKjkEY8I3EoQJ3wLerOEJQJp/L8JDFtD8iG58GOsS01xY+833SoGlrIJ9
lU5bKtoLz8XVRLrctPGMeTWftBtyblcTgdm0XG7whS1MzISY4hHVyhs7jwkZrH2H42QwKT56YYU1
nSCqDWxQnG90JezPrBzBFrUixN+h8JxvfqUFj53Mo11GOYP+OU16hZNK19jYJ+7KKw3bXmVZXix0
u4KiLaKtNEAypuQ0UQTslmIywjthXQtPu+mCnPpePdA+LuqJ2J6MSk1ILSam7WmO5efOwYyaTvtA
dI9awc9YEaOZ1PKd8fn9+v8PheR//2P2DHwryrFGsdX+1KP/+0eH+FtdNMWP9s1ftX0ujk/yuTn/
RSd/MlL3+cfhc7F6ap9OfrDOWxyD991zPT48N/Rh/qmKn3/lf/cn/+P555/yYSyf//Gf34oub+c/
LaQNeKL1n/FP/2d7wN1T9tS9+PV/mwMs+w9U/LAubGc+lDk4uv/O97WMPzgRmkRzAdzwf0ax/u0O
EH+QwqrPbCnsIQj2UfQ3BbvNf/yn+cfPzF+fWZdYF4df8B5zwKkdCk4yaiSig/En+Li8f9m/f3MG
9CYFp6LwRsoTbDCNxEMbaYtxoYy44HSKvb1E/2fHRDP9dn/ufjlvfnclcPt+8+PMAzsMbYMwBwHI
xcx/sd8G1tls+nSB672I2BH0LouHpeFBNThSXcBRzO6Gf1t//h4KUrrH3mRO/DuzfPVZFY3dkNd7
cCEwmVuqnsqhhvz2BdmnOJOfw3AccVzXcUydgt2ZySIOm7DTs6rbC1ejQliLaNPoTvaXN7r9NQlG
w8ZJM8Nct7US6xaFM/V3146yJX/p4YmmpLEe7MZ1V5NZ1VtikQPIXUZR4hsnqv62sqA0LgcbwT3B
S+S4dAVter/TPhj92NC9qQa0AxGgc42QQWeqMAkzW/bHvmZOWPgqGh8SaZp/2d1QsewZ3k0Yqa9Y
UPX7Os8hqPYKycMY6BWbF0uqL3N00CW41ivPwpo9WASVEc4E1Ov0sZtGI6lC6O0+Hbxug1NMrkDZ
ywtP/JSR8PNRkIfEB8KpmCdxDrR0E90OGwyEe/KBHvtqZXXHqBrKLYS7ZvX2Y/deuyIoR+QfQfic
eZ+nV8QJXcVOGTT7gEhBVPBLM5SrKrA2CUX87htZCyXFBB+46uwMHB04ruhuG+C+giQbgba8e0r1
5Ip87Wd2M+toEFvp31pIVQaMr42/TLNxGc1RKPIRivKqA9xIGOJysJBo3/XxNVXcsnkIwA5H+hc7
pm59jauT1D4oT8uI2DMOSoRN1CC6O8CxSA+mrUFJVLkfm+CW2sV9CuPaD7DTw7BL7kf3OWgfx4m8
m/iBSWmTGddBz1bFOEro44O7sUS4NvuBf33ihHdLi3KXdw91Ul+4ua99UxZeUBMSo4B345zhWDpC
vvqiMZp9EcUGWRf5hq2SvknS/DlOi3E5pka8d8PpSVaFtvUm3HIRKooPRjqLQBGtOQGdYRkF7k1B
ZWchwbgYbfcJN+Wmt597A7JBltBJlH1eI9DQ47s0Rj/ma/afrWdM5AtbpII2ROGIwfielQ4IGs/p
b/yi9w4u/VZguhU0gSrL/7RSt7xKFTkljszHrZmX0dXbL9tPf+/ZVIbB0mOutm2TezIbvX6bNdPE
1Mukc9s9nif8KEEMX9R1RhqFNGTt3Op/+AP76sijgYqb2voUNjmIQEvpiBqw9/cBh4bYIJ/EqbsA
PwG7Z4OD8DJ38HoFTDY7FTT8yV0q17adXnqgZ5b3X18mGjNMb3B/sb7PX+5vF0Crzom4se1ejoNN
wiSBo02IEaZFFbJuxIA/Q4zpzSDIE0CC9dFLUC2+fRNfWXlmFhkyJkPoxgt295DbvZ5yhtlrQjHT
+RpCiZT8SuEElwjArw7F0moyB1lc9Dx3/Ha1uR1VFbX9WUGEklrZuDekmeqfo66PLnwqZ87bX3fW
I0vKhCSEnf3nPPXbWLrRisbpymaflXp7lEIKan3Suh/6drjhZkDCjhAQUnpO95Ghl+vKrJuNoxWg
GCL6imNXuBuzTZpjncmLAX4vZ2RciKyMus5eA7PjmUcZmNg0NMKo9mHNibuZ5VGOq4MySZpSANq2
upVHwXSJ1uBTUMHdt4YEtVk+DJvcmOhSZ8O0owwIk3bqUb46o3lhzXi5E8JnycKN/9xGbHwOurFx
QrrmaJVkIrXFg6T2uY6gvl27U51vvTFKrxDzunvDai8FYb9YQaA8gqBjy8+2gZjDc1pWqBuIgfL8
ZkwbggjGtFzh8QkWb7/2L0dhk8emkv8aLvuUs11Q2ftljyfBvpE6FV1UFNx7L7+UOPviOWP5Bjdo
QHgGUvTCzwxNz52ysZ9u5GhgJq3rXTfBuWYzW620wdn8vKa/9/t/7yJ/eV3/dbY4++H//O8dNW7L
5/zPtn5+bg9P5f8D5w1aKr893vk88/c5ZT4w/eM//3zK+X92z9lzfmJJ/vnbfh07NPsPgeEXezlA
M0DbePL/ee7QDPsPx2PXz5sA0ePk4KF5f9CIYzNDdDezpMnG5l9HD83W/2DWdniyDscYHMv/PHCd
PCqOan//+PcDwNlSwMsocHXCIMM17c/5d2cv5KSkimURXespjYFN4xVAetHFBFW+q3Ojl39BEy6L
r2FqK4JrI82qAQ0hBaJiZXpRZF34Poz5M/v32jq7o8EF45C2iLNwEBKcbeRMvv5U+GTaZhGSw1xU
HTbHPikpuS1dayzib1rfiDbaFI7sUfw0k+M3O9VQugO75xVBrq2VO5kQsmr/Ein/jMM1z5w2D+Xn
RKGzO/Hnv/1v07sJ1TjX3Pi6zp2sGNeT3tlqr6V+Bxi6GjJNeIvaNVHmY9hJ8+oRpoHdX6WGH3ti
afRJ4IqlRQllIkHFz9my2O7YJB+kkXkf4czMZty0TmKylpBqd+QG4ADVswtz7PwSn9xjHjjIMt0V
7F449dln9zjEfuYD7UFO0iYmvrBSdhXApNaLsu0IHAjDax7VNrm+AadfG1CDk4nqLskz5W8cz5pD
JMJQ6L9yCN41j/z/WdVglXirqlF2T9qx6J/+Y95b/6//Oq1w8Hv/rnA4/h+sKriIBEc6YoH/xT+A
CvYHQAQ4lDge+b7mn/m7wqHxM96cf8l/gL/7wtN/m2kMg2nIYy2hYmLrzFHGe+aa07UPT4HFiVMA
Ofy1OPlnu4+B/a+mwDDtG2F6VHGtVvuRg4nZ/XZ3XpnS5hnr3zPIz2EcTrYzUJE5lRn29BuVwVRo
GfuZvdaW2V8WkdAru26LY13m+ceQWflj0WrmlYUW+WMVue77guG4SjgTkEFdGv6mQLd/OrxW+HXj
5E54yPWp3RqpQGqphoe3r/HlrfTdOWiHZ8bEzYn3dJBI91qEriEOKd/hADFSvczMOrkwUZxunOc7
CUPGmCtDDoBmaPyno2jTGAboMKODrnAra3ku15NAdqMJ+U7q0K+hbCIpPIsDFYzx06HSruK1xkd+
QPfRffMLgTePKf8SW/u1+0YHjvUOEDPT99nDgb/hjH7HFalethzysflnDoCHt5/O2QT788ax0eb5
83SE6+pnE2zc06cwej06hAguDo0Flb6wUFkUgfk8NCpb1Y0r1lbXCWS5UbHqFUqsWrr++99FD1ef
6ZlYyW1oJqd3tQdrHmiDiA5Rg8o3EhKb8+RlX96+3NPd5q+rtVC3AC9jpyOs+ed/WxTpo8pAwbA+
VKn+ffAcD09jiZ1QIHAyYd+/PdorjxAsO+8JUxU1We/sTem453XsuxGZllBou8RqkLKq6l3H01/X
xBLJPp1Xf5bunF5TUMe9a8o6OVg06rbKzzCqyPF5oDNz4SN7cT22TvXYIVd7Ligw1OlIMq2NzC1p
Y7V5CnKOgZtd4DfGhRnjxUOyeREcKtVoxvnK7LNZEZGeTIVXMmNMMgYHItPvbliSTt5JcV9MSf/e
x8R4wuEQjASId+98vNGwmgEdWXwIpjhdRQllUs0Sl+rXL28eO2OkqgCyPe7jvHb9/upVGVVUkSBY
VXC5rqbEwlRUppdSz19+z/Y8DH0vi0+aAvbZO1cA9LFrUtbAg2D3rpWNPs2s1PcYUtsGvIp5O079
vSWq5kfZ18VtYMKHKaZi3Lzz3WezDQKWyg3nCGavs3cldrKxMCKolHZkj2Cate+BFqt3PzkuUCeh
iXOqxwWfvSlZY2LSiPnA0HR1a7qF8Wr0MK69+1JORjm7lKIBdZdZY3RokeYsI9OGfEJL9sIoL1Yw
lpT542LfYZP95JyN4o9KZLpRyIPUTHsVusP4JYsQ4mC+FXdvX9DrQ/l8WtQQCHA4m/P1AtN64eny
MEoD9IQVYQgyq6F9TImNsRdvDzZPPyd7HA6ULPtzad1lB++cDTbVTTgWHoEMss7uFKfFKzqseEXb
ESNFD3uHbq7IsdS9PezLz41hydrjo55nEeesb2ClI9nVoSoOgigKHIh4XZuR/KS3R3l5JxmFUD+P
jSzf9vkGTkR5UmqGUxwq3xAl7Cutkzcor8kzH1t6rldvD/fKvZxP4JylbYsTp3V2L73Empp+Qlru
NXTm1kE1ZY9Z5HbBRopJHENvEt/BLLgHVWr0qt8e/OW0zGaEPbdO0ohvskyfTmBh7dkF2kcyO9vW
yDGUZ7MzFFj+5yjKrC9RpifG8u0hX9xedj42hwCWNZol5EaeDkmmAk56NMkHRMJIRvUsvJvgcC+d
wHBu3x7qxfvCUGxAOH/YFgEq5/sgTY8Tzy2L9kBNzPxhD7FxLPXZNfD2MK9cEfsbpiyXbhbNn7NV
ABL3OBlgNQ8TKNUbW6ZyI7smxOkF0ubtoV48r5lRSs2GYxQpLQRAn948dEW4iqjaH2ohCQTiIV0P
qsL/JrR2Z1P9vbCDe+XS6C9w+mLDarimNd/h3/ZWYdGWTkQUxEEzuaCmRLWf1zBSVam8Cx/3i+9g
vjTL5rqovDBvng3Fq1crPe26A7sh42nA3rzUoEzsleMNqO0xqC8Kv3fJuQydCyEUr7wn3EtmFSL6
KJtbZw2maTIRfTdGdxhS+koV6KcvuRVNF/I75tnpZNKcL/C3Uc6enVthEu18sztYEoupnas1ITD+
TmpF8GEmHy8nwuffu4/8OSb7bIdsnTne5PT5WWSK0UJmzEHAF7dj7VOVRPVaC8bwwt7g1TdF0M/h
iA8A8byyTNUphMPsdQe/xA5TWDG1MUdamOWMS9uQV4difnbh0bPd188eVz4gPhqF2x0mdPRXRqHr
n0hmwMzR2PmFZ3ZWD2Qjzo2jYsBZXtApYio5vYGN6fZDGJv9ATkwVpbSFclx0tz0mrib8KB3CrWC
Kj2CodPYD+xFGUrz2avq/LaqU+O+jpzsUo/ilbcVwCvHKR95I7vbs78SZgEIOKrvD+MA92oK8E/b
SPsvLEuvjQIhlR4S52FUE2dHfHBCWju1jDL1WYCpt1OblG3o+t3zGed6iiSUd1iIxNnONo5U242m
MyBWZ6mNWQK36I6rK8/Iqk8Ar5N3z2eYySgR6nP5wuA8cvo4B4ARDaFT02FIHHOZ8KCWXqNVS5ir
5eq9l8ZLQwWdwwFnA/5xOtSIjL+YMls/YPZn2pJoJ6GPgQeIVlo1eAEtZyXTC4vry0nUJvSYjcTP
RC1K66eDhp4McGqH/sHuFFahxHCaeKu1eVZfTZYI4Cz2bY6N1bfS4gDdEZ7W21f9cpLjlEe/YIaJ
Oyy9Z2thF5l6ZXSxdnAheV0PaNxuR1TBW9lQzKfPp0EzIAg1vpQ28/J1tSm38Ul4bAtpL55tDckn
C1iai+Aw8ZaRG1I3RAEE0YU16uUo8+pARQOI8Jy+c3Z7dTMYlVuI4BCk8LlGlMF4qYpLxSjKhTym
k6WC3grJZLoxfxSEwZwtFU6JDpYHjd4Ho4R9r0CJ/2yMO+I+9PO5c0exlF4yALFpH/q1aV/LOi9A
Nialr+QGcKKEPWLIZlhPwaS77cKsMwGEQQZllxyxkFEYsexB164gD9TISqCCFlhLQmLJna4PHjU3
ByHUQWzNdmkZlOYKBFXBgzRCECVBVVbNqlMx7jQbwTDx9X6ROF/qZJJQzAgEB21ixuld2sWztDEu
G5cg0yZOMtCtaVn8aUDJSRd62eMKq3vZJU8x3vN2Y5EGFtxFqOB8sIJO88NpatxvgOG1aJ8XorSv
TARP7X2XheA7Jick09iuyA7dWa0Ee5XYXfMplNMcT0HDNURIHGT+QilrRmw2FnkYUeaKfh+DQNjr
usoe2xY8EKp4EcUf3NGJWVPYMT8pa0TdHCH6jm+jJoNMEeeTwNfuQmBAjpVtJx8e7KZxhyKEvoRY
/iOmqlQjyVYl3pUSQagRsjoGgXGfDIZTLQrS0sXtZPfasKE34j1ZyAHEKpK5SEmDbGaslerEtKu8
coAzlMUYseOkN8loLfyZnGsnMViLesCqHpia+lPrETmvSr1KPtWtJPbD7zxZrBubpWppdZYtETYH
8VOJtw0zsu7gwWmp6F6RWggyFT+TTp9HSXTNMg2ar8Fgug/toCgQsp3s473e2kW0LkvbfyaeR0yo
UrM+JiOWE8M2iIJRriZXK+2Dlvfgw1J8bVjT/YZ9Ii426vu30tLIn6y0rPO+sh7aCTpVrwuTBeYX
EhZKbyKMEk9l8dWdRPPVrYvSxFCaZt3GboYwvceKBrQPdoxuflGU5aLnyfMHc6fFjihgecL1Wqs+
Kulqhbi/NpMCLL7xnCTTrwKTCvamcVK4UsJHtgPLI7HSiTN4VKlrmoCNe5W2FiYHaCkCHH7sI5ZY
5e1MAWtTnb5eMw2w+dBop+2Nm3l+i5O7rrsvcMGJivOHAet9nFoY5lCclMN142sVYQ2jRXrjjXAG
cE6VBtwcNU4j45uakMP04LhaawDibKa8XCewbctDpzIHi1YD6pP1ogrMq9bBsrp1kqDUntxe4igo
PT/rV4WpY1vrmxi0oBdmLm4yPQIlGlP41RcuThzADn5kAn8hN7HeTl0AqWWWdGcLbD5xRsBM24XL
sh0i/ZqVEmY8NGUylUdOTcF66PTyzg1zcky9gSbHbVMDjYNNU5riU5hlqewXtB/q/HEyejf4Phlt
Hn4aCdTE1Kgy6MyrXNdl1F2VU+paVO+FspqnMquc9iHlax/3WskpZwvHlvp3i8uyDRZJpAJgB1ME
4Q2zWGtj/YXHxpyFRz5vwGpMjjXurHT4EQbaVxVRb0uNDCJx25U0RU3jOTKcz23t3YZ+BKapdAiW
VLxvAUatpnb0tec08kfTqXwzS90hmZECl4OLlVpoALy06m5L3sFxMuEnNMQlTDEIzzIxb9tYs6Fo
Tmny18gWZRFTW7/uunIr3ahZ+/hAF3pHTrUVhOUR4Ba+sYnsiqSCvp4UdrcwDVAZhsKsixu4XZXT
hFs1JkO+tNtlN3jajhzB/BgA3dxoo/NDhTXymNg9JHXYLbvA0R7Qt9lXmYkuMA9ApQAd2k2G9RUC
4rBKPW1vOZiKRZ6XG4eK1rbtjBBXF62n0ULklGlB/8m12p0nknIj8Pl/6IZi7/fJtFZ4zq9itPg7
NrT9MjfMu4kG7Kprc4Ii+vRGdwK8XoaZE2Qz1VsBsOU2y1EbluBk17ablwfbkF8sfPnLMMGeip9j
qfVOs1FxAC3FmiCSDgkmeTV+agyYeqGpQ0fiYH7tRmT91FVCJIB8Jj54kw14v+zWBQbmL7EhGg3d
Ccvyd0ZnVc6ydiWN+AUNvKH4s0Q9pq26pO2Ku0Em/rRrs9TO7m23dvylVsWGds086XfXbhb28a4O
peUs3ToSxW0xQg39hh1rUndjnXvOCqZcIUAu6HE+PI/1WPQ/0ng0+weSpsP2iBtpogpPlcTaYgSP
zGdp6nKO/yqdafowIlzAQ6trYdNfV4Yu6m9ZofT6Ti8kAWs6X3SCo7jL/Gs5dtg7sUNlD1pjxVh5
hskat0bSSblDmseRradk5GxasHLFD4lZqDOWEWttIuAfUSXrlvagrH0QejZ0Yy/2nwIm6XDtNjrh
QPABQzxWuTCGZFGncWvtEuBgIxy2hKyKZRkRxLBUgde7Cwwz7qc+07phz+rlBZCtkpmthK/pWDSY
2NcUqYS98hqS2PBUQAaztab47vs5rmkBEAsquUQXtVCFi76yUINw1pQlYKRERg/loSXLxV/6kfR4
bKYecVrKdftH3gb1BKzVqYAnsyPN1hgj4i8s6VYNHcKpSNFELHgd1diDFilgoXgFGD2TG8QO+p3q
WvzNSDRgjhZdodkf7DaKvlVyICdY71lV9pUxk1stwUINo6rt9GPr5Fm2JJaQTC/uC5u3USi75BgQ
lt/bAdTlqpDdhDA2HOmPKS2y3bscj1m98+MxBjiKOzSFsEFWDVCHYMKNDiVaH0LoGIal9knrhRTH
C0+6KwmyUrsSisrvUq8tC0p275IOM7UVOaLYCwlHBRSCoV5hDUtYwFzpOPdVrZJwGRpd/lD6lHxY
mfV0vI0k2zbCcZ3GfuhyEdZ3KE6R204xiFJCKQdwEUzrTXHE9zowW9fA90CGVC50QehbwXbwYI8A
iIt67V7CKwMiUenlF3YF7l2U0W9d5ObQ+KBSVDezTmzjC7t8XV5XfJIc6E0rab93kV7tbRX2HipS
HN/TlsXCAaPapSkGFzyyhEcHU+DkW1WZLV6vPgpsspPYgoITQuGzYAEGYMHKDGraUg37dJypdbSx
PWNwV5mHRzia2RKufkOLDPIMUlwTSCEz14+xN5P4il8e/xnaTfvY1KWqe9yf814iqhUgNVGmWrAE
1qZM4r6I8iXGq5baQ25VlY+2bmRdqMKgz/ACY6z1lywtZXOj8qz87swbzau+zz3smXGU0HBRYQnZ
AlBjPGyrwrDGg6ETH7UpJyguW7xSc46O7OFu2Hj95VISnS5X9eCWKdgkLXrEMFfboBUK78980mOx
qHA1FYCIAv97HM+A3qY28ShPbUDLGS9r+ETZBAnUyJ4+32RJClTCCls4UW+f1l6cZyi40dg2UWu4
lmV5Z8fh0RwSLQ316Ig71jiiyIUxKFNV/nh7mBeHwnkYOkbM3ShgqbCdnkqbiKQZI+6jYx654TFB
YMwUZoAnnmSAFraFbGZ3ICfeHvVFmejnqDhn2GPS4zzv1HJ2SOti7OBpsFpe1U4er5NYeStE4pfu
44uy7DyUINeMyjbi2/OSDDV6A+zcFB19vs1FrenpYUT3BJ52CsxlbRbxzdvX9tqDozYzq9SQrCGx
PL2jXmhQ8ivM6Kik5ZFb5xifU9++GNd2fgzlskwaw0BLLFxL4uxQrVeqK5XlRUcDN0qz05zSDW5J
zrkYRPra5cxVZp0yPZ1O/2yg3rUBzpVtfKwcqyKDt5nWuNHr7ds37eULgb+Jw7Q9H515Gc8qMllP
1ZrsE+/QFQADAvQES9YIrP55dinV7eUFnQ51doDXm6yfCerewRs641Dpubildp9feMNfjjJbjdDH
zJUmqlpn1V0RlrKy88E/lMkcddL1EK44EVyoBL68bXRhaQ/5iCvQP5533Xo/s22iCcJj2UfEWMKc
4ERkV3DgsspPHt9+Rq9cEjAVmjW07mef3Fn9yOs9RPnSDyFPh3p9myOlkge6X/bm7XFemZJOxjl7
4yZ3kn6kyejYmlBjelSbRvOs4RkntdaZNo0AcfP2iK/dRrrnc8AdcwSv3+knC+NOxPP+5ChGO+uW
ZjrIa4tGeLwbHKC37x6MLgX1ft4LHavF2fxQtk2kjUUTH1GDhTsfgQ/AtiQ/eIDKLlT8Xpv7mPkc
xAmU/ujqnV4XEdkcf4chPjp6/dBmPgtvnhJwY3efEU58+r+4Lm4fGZIsI3Q0TgdLisirhQNiNW8y
+1YPh+rb1KiahBHzUuvrlTdxrqPSQDHmmem8eZhnOcCfNqPcb1gh21Z40c2j5gMk+vD2Nb06EO0M
+um8FTS/Tq8ps+M4tzjrHgNCSTi8gz9+tPTBb9fvH2dW4fARzwlV/vmDYp9l51qSHGWRdh8xJKoW
hGOZ5e8tkiIOp6vMdMG0NPs8Tq9nquAOTR0vhBc53SqMDHMzeiL6871Xg27B81jmUBTxlM5Gadpo
ZH9apUdRK7UHcazvpZtmF6R0Lz9aysVIyyzXgDqCQeH0Wih+6n7NbvXYhFnyeYr7auN0BWf9TMN8
9/YVXRprLgr/1muFqyE04U4plF9zukdbaq+KRh/WVFvCC3PRy1duLis73EAsyQYr++lQHdU+0GEq
PrbSCh4pDBgzANx7b7MFu8HcpaNNxXL7ohlBqo1l17FMjn0aNx7Uy8HHH4iqrScVDAv9hXXq1Yvi
USHxddClnM8NOrRvzyHF4khBjoqAUs2yNTr3wpo7z5wnpXkMa9TlERTM/8Ie7PTW/W/OzmtXbiNt
11dEgDmcdlpBWlSyJGtOCAeJORRZjFe/n5KBf6vZRBNL9oExY1jVVazwhTeYqt7v9FwL0YB43BEV
JF2pqDjDY6v79VtsebK3mZZoISI0E9UPA//2nZ+wsVGgQgJu8y3Vsg5WXw+yLnWgGbk/r6NkTsqG
Ieixr7P6qxFDaTrd35bqT7uZMJ6JKhTkOdFXoYwd282IoFUW2j3ux2RBNDldbF0gBmbPboZAT1x1
5mMb0PG9P/LGB/V1LkYgfHQg+et6qdEdSYOiTLIwm5G+DQS6R/1ozju7dGsUQ5G+cCng7zUEBp+P
XC+FREcY7ONXV8+S8sT/ib39/dncvpMuvXEYwgrjw6u8mk1EqSNyJtZRs8blkyvt5lPmxdERSfP6
1FD/DXYG3NomXPecvYAkAcjN9fLB0h0xYEPLtOkA3s6+NlyKTguepRcYO5ex+u3rPQIEkliUMBEe
/yrcqKolE5mNA30ed/2FMxGDIX1pBhP3uAzdmAz1o9+ZnfpgvAEwSdbP80g1vki1NAudwcD2mhTv
2dMm7dBaXvdw/8ttnQC6mYQbLreu565OQJtKcBsT91ifyuKTm6BqK6RWPo+y0k+D4WQOUiJN8Nzl
3nC+P/TmN0QWQk2Ucoi3SlkmyuLwBqMsnAy3+58VQJh5slB9we7eiuRed3xzi2JfqexjGXTNfkyS
Usw+Y4R+7yNg1+Athy5Dfq7wGH6DQov97f7sNrfNL+Ottk3ZtBS2qHuF5TjDA/aK73GPpnI5ZdjS
2WX51siLcgfRsbWiiteFyzQdXHPttWpVRYJypapsRtH8JsoSH0MXFAq/RYmlmzt354reRkDHI/Hr
aKutQ9mJ7lZmZqHRdg2y4xVOTTT/IhTqEQqssiqhp0gheJZ+7x06z6q+Qh/Ziyx+GmevzyftZCo8
hkJPrgsw2KcvaOB5vMTjSMWzKrzqX0wlqCdJz6JiO6CdWRwrl6YhLax6/IBqYPS+T5v4sWys7Glq
9eWcuBWqnq/fAaZFFAJEyVBEwOs7yve70Y0yPQtnAxO/vM7GDqpvToEYHEOfP4yV9zePfbNTPtnc
BIrgyH+rkFGrjQc0IYr6nkZ4j+/GUlfWlyWL8A0sXG3n7th6XSg4EGUpmD0Iy+sJCl9rI19yd1jI
1R+GqMpQShz0y/1l3LqhqDrRtv0ZmqzxArLu8qrr5yxEC7AI9cTtPhXJ0L01US/6iKJa8MaKENM0
RBTvQCw3VxKvS74ddD54XNfzQ9pcb7rKyEJ8S7GrwNjvHJuD9QzmROzsFfVHrTcxgBLUwJHJgQW5
WkoesD4lDM/DZWq/lwFbVXZi+d4Jy/xGUQ7FwcSfv6F7W36n59ntYAQ3zxB6IiYUMgDdjqkus1/C
cwwfBP8mymHG68GDppUSSsuSBcnRREzuEza38qtXOkhyC0QiptL5NleDfWn83vqE5hPd38QZl2+v
//CwURwwIuC0IK1f/6gcGXtKx4RIem1R1WxxOrhEzSL/Msd5oIZWVP+jq9B91AzT3VmQrT0HpUfn
7XVBq6yjs9HKh6DWgcNBeh0xHso8BNbrjD7ZCUMIPAZQzaXxa+i5V5+KMgj6naO19XpYEOVBclmA
RtdBh2ZFCclAl4XmkhvvBNCKz/CMshclHnTqdJyIg2Sw5p24Y+uNBMsPh4WChzrT1yseiGyiVtBk
YVHZiPU7tV2r5lWivRsoYT9ZlbHHpt86Ykgk8Ziw2kQf6kP8svHiOUHYMF+ysLUMER/Hsq+DE2Zd
DjpmaVHsRTtby2qjHwHxiFoVkcf1cMMS6aVfBDxZSeszzij+7vIY3E6QpMllHMfgR0Km9eX+Rt5c
VliTFHYo2N9IQ8Ca6d0UsmTYowqLgHlcoExo0nN9UETJ/mL1Rvf5/pBb60pmqquaFSHrel0niegN
JHKGnPCt8pJ4wk2yjYcEKLqdf/iNwRwYaqoXQbdytW3SGPOGuZIk905bfHF60IGXekqLv7GrpIF+
f7Bb1CphB4OhJebCwPTXQhsT9pgCtQmAXjV5jJYh/KuBYz3TkV2OrhEfh8I2PqR6hwlZhh42hHD6
MjH0+4M24Vtz/+dsXdyA8nghQE1RbFjtKFWH7b20zOm99vm3qJQyzOuE6jvxjo8O6STe9X0e4SlF
3/Wt41Oy3PkFtwwqtSDcVRByFftcMZB/PUP4HrXC0fgJbd7Zx8Do9OntMjiY1op0edf4ATLCwE7e
S0Pab7XUM7BfNnpICeO4lwdu3ZsgpGnQkJLRiVAn4ZfjPMRZIlAPzEOUTf0LLbcaC9UlFm/6xp8v
fZ8E2EyVBUK6tbu3L1Sjbf2EKnYwWAnTAqS9bsS1/RwXWl6EVQk69cCtZf+J0XD/pyadrMWPpese
rKFP/MMyNrJBPgohVsC/MKov9/fE1i1DNkUVAyYIG3W1JxDwLvJ86fPQ6GfgfWlL4+doY4eACPpM
fRJLszj6gdaLvuzEflsje3TOaGw53KjrMqhkXpXGfaYwPgYC3U2FS0ivSftj0QNNOLSgj469I+e9
ntDWfQOzWPUi0XFAu+n6w9tTUM/2qPFyOHXx1pjEeLTx6Pk4mKm3k3dszREuJ1uMwIypmtdDae6S
pEA5KI4CbscMBLUailo4hwaW9gbb8C9ZNeg767o9vf8/5io86xwfWGBT5aFOZezNOMcfwRJUb5CT
Kp/u752tt4KqJc1ktKnB5Ktf8ssJqoH4CR20QRjVApGO0czn5UFUfR8cPbOKe1wytXYn2tkcE1Ii
vHelJ7e+QLBNgJ40N3k4VrTjD7ZckNfmhMOcyq3gjBDY3rO/dU8QUKrgymfHrGu0k5bi42PhY4uy
nH6OygY0nFlF4tE0c/fN6KUJ3iK8kviztXutgs39Q0RFWUVF25b697+scDKA3sIaKA+1uH2u9Sh0
M3Q6UOD9oKWI580oMd//pJuJMroR/zfi6oKuAq8wfLRww8oEP2sTep26RkQouZrts9fJ4bR41bfS
nIIHUw7LQ5r05s6VtJWq+Ur8xYVaAeBxdT6p2QKGbdhWZomxWxogOu+70bBTbtz8rEhQEub8x6S9
XloUm61FlF0eJpWXXxxq++jRY5+K70DyFqOC5DLI2W8O2gz29v4ib57QX4ZefVUX/1TcNzGG6Ohl
aYfALZLPwgfzeNA9BSK+P9rmcir1AXVo6OyvvihugENrd0URztoSeQd/GIisGjFOe9WNrWkBlFNI
eeAD3rpHY0oK8kaqEjO/QQ8/cx3sxAhvSwoKrQ4m/v68NocjGldkv5+ardcfsDGbBcdAn53qKn/R
tCrEV0Cw3Q/NjfriN/YkuZ1qpKlOjbUKG4spS7Rq0bjqeuxVOvD6R0Slk509uTkln9uNXU/7ZE2W
hxnQ1XGQFqGkp4FUegI2Ft+SRH4aO8/vfiODIhSEEQ+HCYGPVRCCqjMlzb4twr628k/SlvM3/B6S
P5FnwfCro4TwG1UmEjY0IgyIP+Sqq2AjwiYchYulCB1P84jxywarOwkWsQCafqyT2X4vom5+fPVG
CeC4ksxQgEfkUD0pv1yi0okK36oItuzFirAaQCST5iH4NBziO3Mnv9iKcCG4/kzGcUeBWns9Gjc2
zs8m1Z+2qOBtDG73nNpF8SRmVCjduDUv0ozKtxnIM5zxWh0lNrvz/iyMrtrZTRtPZUDbhp3kQOUk
D7n+JW6H/So3aBFmA6JdTwhogSiMSh2saJsu1h+ywtv3/lJvvFfoDqnyPKwutpXa4L8sdVtBWBiW
kZiOOuvfOAHBWWlT/Vzqg/UOyld0AQDvDTs3wcYNR9lS8VU5m4hZrpa8S5qg7iedD4xhi3ZqE0+C
kRxNPz/fn95W7YkbDi4zRR4lt7OKrSAhelpdtWU4tbOdn402oAHnmnXxGe8y0mUg/dljNghMHJ3s
TNhQnhIRw65GfeUlKjrx6GKw9/7+r9r6zqpr5nCKiTHXlKulDSJBBl2GQDXwkBUDYoKaUYsHiDT6
E2TU5tv9AbeCBFQ0VfHPJpG+IWOa0SiHcuGeIgKKsAaUwXFpzBmmgz4qVoV+zGkA42jQg4rVWbE/
dC2vdqa9tde4Kgk96cfwCKzeNfpLgBkCjjVl1eWPVCx/+VoxP2r24H1qwOtf2G57egtqJ63yNsSz
VLceuT7o86uXe8oLG93Evgj90po/9jH6im8ayvd4llFTOCFU9DWnJYWfaNVj4oXKlbV8ub/4W1+b
cJBStgnU7IZ024wQS5yJUz0Zc4uLHQqqONeQHn732mqQb4IF68edl2Jrqf+TB0dzBCrlatu3LQ7K
ue0WYacVw2cTT6GnUs/sF28emhOWJ9pjAh3wcn+im4NSrqfUTOMZHaXru2SanNlqMQ8KPRNfDAhc
2oM+p/CMC108QlyQ38Zckzub6idzcP2FwWlRzKQcAmV0HXwWMiqk5pShlaX1V4q92I+23vilXerx
QbdQyPXT+Qx0f8FzI4pPLspOeNF7zZOxyOTst7X9UDeQ9+4vxubN45hKoI2QmxLO6hNE2KNzZ+tl
WPlQCAZNBidARCNKyGACjpoB7yuyYAkN6RyfbLOjCVrNBxig0bEWeKwaepLtvKtbO5G0hEyaEAJB
mtVPmrO5Gc1ElCFtZg+32gEqKqvTKxJiqiOx2w5zZewsxNYJVG0HlU3zz3W9wpA18tGBWYba3BgX
pxXmUwBk5gkKv0BIHsxA4GtIK5dTFB/g7s17G2RrWzo8pzTnCSduUrIiHRGHpescujZiE6exp093
GCwLGgF49uUhmBPnhc11FDA80bKh8O1CvjxwqeALo+XiOeva+UcyAfc+TK1f/xvJuIG0ZI7Fv/c3
jdqr13uZU6cyHNVtNGk4Xp8gBIJaO4sAtPUN3u9H2BLGZ6to7WXnpN6GrTB9VT+Tm5Ei57oDkWPm
ZhqqtyYFVbuZ/+nwCDZ9/YyeJXTFV89KiZRCiWbbMdhq24mlD6AruEAPC9uNTyKpxfJgx6kYXx1W
sG6gKXRuAYLHNW7DaqoSwxG64n4OONmKUMdHXGFPik49U6uPhPomqB66hgQVNyUi0+qYLeUFGuB1
CvzLb/wTMJIU8c3USr6UWlXCoOsAqxyEHuTDX/eX8/ZA8Zq5VG8UVBBp99Um8YkrgIaleQjSynsf
wFxazpU56PGfjdY21CKhHv/TaV7K0yJl151HRKpfzVZHQYUapAJQGwqwqH7kL3GjSOhIpNqYh146
F+cid+VIE15pv+NhN4N4Ej6HRRTmt/uTv73CeNAAHyjIJ2dkHTp5cRrXhCqkde1kRkd00Zb4PHV+
OT84JcOfksFuXg95ZlCg3DY5F599jXyokIVszIkv3uLA9C/lQDzRB2d4sAtLvCUxT/8UwRDsfOaN
mQLVpUFHo0WJYa1SL02L3abvKXq69hhQ5yV8RxOkqKBdWlOQQoUqdP94f3U37gUVjxIpGjypaJJc
f9UsKZIyXyixLDp07FNfDl7+WAhLYGpaav0f90fbmiFNDYWm5MKzLf16NEE1oI78kuTSxZ4BNi/8
psWftM9+J8eQarvUdi6IjfnRgUTrUJkiKHDX9Yg1UAq3CaIiNEypu0+L1MV4lrRfmi/oPbSvfm49
EirIEAh1UG5dd/gXO+vRWbeq0CowrNTRWAiHsoWeRinrwaZL8fnV60lRHp14ZMlo1Kxxckim5ZXv
FzBhM7d4XKRlHcrAnL9XbtdNR3x7dlU5b59WtKGUGIhCd6FMvIr4tCIxsnTpqxAYOL6oOLi9ixDu
OJTuXDw6Qx+8CQqMTnd26cYrSXmAC5iKBDihdS+GWgUG1y5WgFxA5mcNwtzfAo+ap/uruTkKMlgI
gSpXmjU632hju8/gn4T1VKNlb3XD0dfGvTBx4wywdhANWD8Fx1vtSNRbMWsVUw00g3z4YqfgjQ5j
6mTmZcHWCptfc8ap9f7UbgcF/wojEIkeEhOQ89fHwEriNu27oAoTmTofvWSxP1mIDnxfksj5VNS9
65zuD3i7lvApyPgAiSoex5pUkVVKj1a36rB3Xe3cN9DDo0FqO32UrWkFBFDw8SyijTXasIoxOktc
n1FwrDx2Jm4HTllHsG9bSsWLaV1+Y1YKxgEERAUcq2+H+aEnfVQCQhcDhpdEQsa06nnnGbg9Yvz5
tnp9yKuAnq8uSalpdNnaXIQYKmbPVbRgHhcPA+9saQK37dLpzyj2sSe+P7fbm1INS+kEOwKoX+te
a4MHbzFZQRMioDK8c+LMeKY1jiCA6wa59vrtAcwInSgLNAzAkNVCpliTYfeYiLB1h396RM0f5vj1
OjcoSbLz1EkLkGVY7w4BNXwOhrENs15U1oHSt/hz7qj8ne+v3MYuJLQOkBwFd3qrxjZHlR0jgS9D
04T8MjRe/Gz45g+zaHBp15o9qPftcNzA1PBxBwFYcyOhN9c2ohv5MoZJHX+bhO8dNb374DqDf5TF
vEdZuo19f973P2Mw6sJrvbdSikpH22IKjVpzwatFenPEOUnmZ57v4G01lAlG77EoxXmsgnGvDX97
GLgs4QfS2+NhpaJzfXH5FdD+KhczJxwB6Mpvv0pj+RKDpzoKZ3yHY5G4vPJr8qgBdVQ4FwoMJGbX
I/aOBd1CBNpL0nrQ3if7rJnIWiSVz/u2GK+NGH6OhhkNGQweINbqPTX0DpJlY2gvaWHqjyRoEo5l
KpdHHny3OUTcDzsj3pxzCs4EfD8TQZNm02pF06nX60KQcSLltrinCZtOeYgj0/u31ZPJ2TkbN+8A
o/Fuq6SJyRFLX68mTVgLFIVizwwzNuBTr32w+3kPcLg1J6WVj/g5B8Jed5ynsY0xHPPScJwW5D38
2Thh56M9a0U1vjZIYEKKFsZ5V3Yt60ulSJysQis5C0U9NZiq28V5NkZzp4WuPsJVxskoCG2qfI7A
54ZQx20fDQ5aTGFPeeWPGsAoGq5pRjFRlnFU/T1Waa5jCo8SS/ymt6KpPnh5awZ7ynZbC0scS7OL
5UOmT90OvyR9uJVHcT6BqafkGNXn3hR1d0LmwRlessDtf2OzAM8knuUepayofs0vowXd4PR4hZHN
VwCtsYeq05OsK9x+7x/xrVnxIigAHZEYLYnrccZ2LmdwNgBqCi9DfbdP/X9T31yORoRyzW8NBnaE
Ahyp3Ro/HcnIgNHBYIBAB6oGQYYVnJzbj0tZznsatbfHjUsEg1zg2vgK6TeISz2eyiSm4D7MjX1O
EfPA0WAJXtu1+rl2PN3AAdWbsIpQRvR8pDtq9EBLEcDoclqJla+wsn8g0qbvTLfMXn3q+Fo8d/TJ
qIAY68CrbJBMoT5WhnQrFA9oVEZMEiPOPa3rm8eVqdFoReOdoAF6/eq+GrIqSpyW2mVbyEGgVWOU
2gHZpno+eUOTxgchVJ3j/n68eeQYlDPG9yJRZZqrU+YuZKmpKOMwrm0tTHVNv2hobKH80paPS9N9
M7vE2okyNyZKrwnbd1SwN9pkGS2SLAX5G9rZlGKx2djf6kCMH3k5spMWofy4M8nbQ8eOVJ4iNFxB
QK+tBxq/DiY8xYswn6h9nHDt7v7R9Hj+o9Vm1GHur+jt7OiF0IHxge4Bf/dWj5yodRvHNAoN5aRp
9dE0W705jc2sCTR4vARJKqcUex4ct58RsjWIGAXzJs9aK1tkgV24bimLMFic6BntZiTCitmWH03C
x4PMphgxtD41dt6K2zOPvZTHeafRR4S0Bj+hYob34EDbIRgXMKlBBjxz8tpXh0WwM2GQkWupzupa
HRe/9lFbPDqYubd8l1aS/iiqqv/i25UAjEoL/dP9L7jaLvSISelQdVQoYCQV1id+AQ3ZaWY9vXCn
RkdD9e98lJVwq/T2VLZXC6iGYkeatK+AvXowbK6fAx3wlN747vxSoc7+qU1rl4rqku7EXVuj0Igx
yHpV6Wv9meSCTlQl5+lFtzvqJbw/58y2ip2NvzIApXLBH8+BpkoMNgUy6OoNdaJxauvEmV8Unyc/
WkYmzHMVtEg5poKzcgqGzpuOnvDmH7E0McsF6uK+jUkOrXBEl/GbEdfex1qXYjp3VWmZKL0VEZJQ
aVew/IhRaYcYRNhw6ErgsE+jjsTYs11nmnzpBk7Isca6vrjQfbbHB3O26uSiF1HpvtMma3ZP+NA3
T7GdADkS0Ujqd5htL47fZq7XJS9543f4imOiPR5jvdVZKZvk7VEHdjM/VYEoP+d54i1YhjXW9Lo9
/nPtgPIT9VPh4kit7uHFNBpEmnz9RfRV9xQVTXA2ygKttSATqKoJ83WEIDUeRXPgPbRkyPXXVRmj
zDVbK0fjxRqFfTSsxjkrcOOhX6xsb1+wh38JKP8byiTc4dWGILEOeehMDO4cLcaLnkt56GNQDwtW
96f7h1Yt0HoUQON0G9mCiMuuFtDGlQw52cl6wcJEQ2GxnaLL6HXGOTZy7WjO/Q+ZGW59mQcodPeH
3jheLKQKsDzASzdtf0sbhzKdiulFOFV5qrQq/oA9nrezQ1ZXPMtIWRPMFYU7miGUIq+vCg6C7k7I
NLygtPWHmyKiNfn6QVTJ9xgRDLyg9zKb22nh2gYJmpwDAAUt3OsBtaof3bbSjJcM2cDHLqs+zzYu
va9dOwb5qVhDkUSFddeDBHXXy8wV5kssgfD3sZFcuC+Wnc1xe6NTGzep4FJhCuikraJGWTTS0uid
vwCCiOrL0CydcwBcTX0cNdpdNuHGp6KIBike9WGAuetJeZ4U0RwN9suUBMa3HuXCJwta/DOIhfhF
QM2/TPmc7bzFG3MED8uwUFcAWa11tDTH6GaE+uwXkmLtX9tvo8/LmELwwj9FvC4KZy8C6ua04dtN
k9Vet9mdcTbSNvPtF9S70DbXnPxkNwnsMiQATxFNuZ0T5t4cbsZTDTilpUBdRG3VX7KzvHTHOKIg
85JF+XiaIqc8epg5Psp66A9IS04f7u/K2w+oIuKffh+0Hmk8Xo+X1inEQbQyXoiFveEYYTUrnzzN
r9onI+g88aaDpwNYvyhzZydWvb3HHIvmGpwG7DBUYeZ6aKkT4o2L4bykSJIeo0mP/gYIDVgKnNTD
1MbzRxs243EyhmTnKG4sskKVAs2lAgBL1LoeOaOjHc8+Ylj0U8dTk0USQck5Qk0WKbyqmvYMl2/H
o2rCTe3QiFCvw6rnCCFbNBBhqXZ5cXWAQp4/5EuaHK20yIeDGObhx/2venuhMR6a5yTCAGhJBa4n
OAdLYhep1F5YffsgZYUuiC/22g9riCeHg2GgUKmJ0fe4EeKaFjv3cld7cTQnrOx8OXVD89fo6D8c
acUHP5Wf0sTvTp4+vxsN59HP8M++P9NVDee/n6Bsx+EOEUKtIzFw4wA+iWzC3nb75OROkTt+ymvO
GNKRgS/Rg0VXoHxA2zuJvveGgWqkpyOmuHPv3p4jQJA0Ysi5SGvpol+v+GKbIsnTPA4DEQWHue0b
gz591/zlNhBwmwzmop1MYq/Icjt95XhI8kWlkqRoLa8/eMFEo7RMw9qd3UfIAd18tpuy0Q9dYroz
6pa6+5dlzo5zaBZLfq4MYX+//wVu9xqtDAqrlmpE8VivjrHntbqXjsDTElTUXrrcyM5OJcadHX17
hKglqdI/NktsuDXGKpu8KC/AC4eVZuqHMRuf6R35h2DQnsER7NUKNubElUgllXjAJpdYHVguKymy
WJYhVjrVt9yq7LMfZOPj/ZX7mY1cR3JMCvwkioYGMnbrunuClri9mFodppm/uOZBsHr5oW0pjD70
vZF+rytbX05BNTbIj2qIoo/PMYoY48mvkJF0G33wjm6JY9InRKmCf2O6JMbBCIAfH7NOF/VpNoLY
euLG8bId7sbWElFt5vWlbaBaB9cbvsx6r676oAwzo3ePNP+1o1ej8Ht/iW6fegBOykkRwhF445ti
5YRDzRxEVejhV4avp++exqhwjw0w6Mv9oW4mRFEP9BYwXkJOUrtVfNZHi9tUXlSHEnfi4zgk2tFH
KHanmXpzTzAKZ4U9RQ5E/291M9dR1ldGMTYc2DK9iNYilGhnVztEEWY7B8Dww6V3zWRnq21MTulZ
EC9B12aaqw1tWWPhomQiQunK5dhpPaxb25jOr15C8ivyYfxxqVquS5YF1tn5jAlCOEbGcJSdjEk7
m/R0f5SbPYEKo7pl6QTynuKbcr3zUHd3UpGOzAUJ4MdldrOXgtDmROVnr+l4OxQCST9jTXi60N5W
yzYtWMEMwdKEy9i5D11ve6chdqEtasmrHxACIKgn0DOo3ikE3PWsqMTkFuq+IuyNyfzKt8lRQcF6
8JyJeUoPYuwjZG8W87XxrRoW/y78HH8iCVcz1GVWmUnTijAzLQh1cs6QcY+Wb1GelBd8sbVXspVg
dTIgoAVCaXKtm+J5KoWqRFQi1P2iefRBaT8keS7Pfe69su33cygWU2E/6RhTNbxe0skxertoDYZK
jeZRzxAW7FK7P+fUht5kCE9+uL8xbw8ZmioEQ1TuyPCwf7kez/aaLNAiS4TAk91zXTrVpTS0V4JM
/5sVFUKOAJB/SijXoziit9NiCESIYKJ+in2jPBSju1wcc252kpHNCVGGpE2GjS1ktuuhPCN3R7n4
IlwcI/oLpNX4vpPzsnPH316JLNsvo6w+Ey0vvBOQXgqhiTjH1PXkdLQys8UXA1zrv5oz/tO7Q/b5
Nz6Wcq7nruKTrRM74VWOAbG7DZfYj59HpbhuYWjx+hVkuwNiIY9EY2Ft4+zYMtKS1m3DHiFSjnKG
nUqSzq++EYlIFLRZSY9BO1y9xRFi/KL12ehdlOVHG7HL0Bfx9OxhT/D+/rJt3Ig4idNAU7xjnojV
Hge4GENcW0QYD0H8qWgX/Wk2kjfxnA47T9bmSNQUgMMq7O26lJtStnMq6QnkafX+5Hd+ejCSzD/O
Kf2F+5Pa2OfKE4t7F7SMgm9f73PCGGkNZdaGcoq1Y9mY1cWMrY+/MQiVSFVNoPu6jmBL3e3dLqna
0FCZvSyX8SBnY+8w3cTJP3cCoa9ii1CEXN3n7YDOftMPbDhO6pNo0PkXMxYmBGviKS6rPffpra9k
KqCMimLxyVWH+5d6hZdS1Qr6mVml0ZQRB869dqm0VL7rB6fud/bE1ocCOQgaTYmIULC7Hs2CahqV
89JC/7aahzTWMR928P65/6W25/R/o6yxYVEANQ2N1Tbs0rQ9UeavjiLDm6ZO4u/3R9qaDx0EghgC
MwsMwPV84CDKhcJkG7ZaOjxl42If426Kzr8xChkiH4ntdwN5js2qRogwaMMGabtTa8z/GCWuEr8x
iBLLoRtCxL6O1NNWjFo85l0YmQnOwqMcH5LZeX2QTvDMy8fHASF4g/1FedAPer/uQgAT/v8Ma3CC
JxujTvPhN2YDAVZx3HjL10ktVlTSXaKyQym2XZZDkE+6e2irSuxJp27uAGC1tAvQFbXX9QsZOBJC
V8qylfN8IjXwDhiUvTqf5c5WkAVA9ohj8eZd77Oid6Z0sJGWw+vKOkdNh3mUBxTj1YtGjqZEdZCi
gsdgrkYZwEY7rYuAXTEYxyxLtZPV9K+/4QhGwJModz31z9Uo8ZC5WIg6sAawonhvpqn+D0w460O8
yPxp4hL66/6sVDx1laRTVmI+9Pkod1FVXz2ufjXU3uQDxl68Ru8f60QK7dOYzP3yEo1zLV6qKYrc
S+rh1v1II1rGrw7RqRxSCUbbjBQE6PT1so4lSz7ZQxPmbUeJNolj43tT4Cp5hB2m/YnAUL93A96+
ImQ9jKj0ktkz64DCDjK8smabY0YE0x+rSrPLCziG5cFyMEM5eGZZ7pWDb8dUulcKtE3lhkhJ3cq/
vCR6D1E0AyYXxrM+JqdAL4T7tVisIf6s2a1m/dXkWbxTxLi96a/HVL/plzHjbhwmar4ylL1uvs0p
jp3cpJR/zjkx6P1tdHvQ1XXCVU/HXVkzr76i7y+draHxGMLY0k5TC4q6EHGz80BuLSJbFbMCamXU
fFYTSgdDDnon+nC28i+l3fUHLLTe9ov51Gf1XnC7tXrK7ZYeN/Rj5DyvV6+ujSWnpNuHGM11zwiK
/Q2yeX7wF4zJ7y/ezUjq9mJHw0GgrcUTcz2SZlH5a+QkQ79utFOGWiiEJKs7pMvc7gx18524t3iR
QUvbhDM33ItyFnXq4vMcRhWqX3kW9KdMNnsHbGNCRIEAwIFZKfT06kLuxDQYKcZmKJ+kwjzEMv13
yqMSw3MH+/FXLx7VcRfAAmeZHuRqT9g4ZovRNwdASG4NS72Bq4oFUmA0R4Fz5d7Ubu7Ln4h60HFk
I+r+WO0K4ian7Up7DE1/5BnogRpWR7T93fYRNzKHtvHc4aNFq274Ikj5+p1A5HZpCUSVGifvEMWu
G+zojNcAn1gP3aJIzwOllmNnRP3DuDh7egs3mSsVYjYmRD3ONn3XVbANuGlJxFhaoHwxGcWLriY7
8bML1sx2aBat93dhRelru580zLibeZOU9DOp8/VZ8ONJ0MltvbD34UY80AGKnQc02Q1sfAdt3lNe
uj0PVF2RX2bv0C2jB3o93DT2Qx7L2ofcPOhHmRjuQTd3b8fbj6YsGmjCw5Hj7K3TFs1C3yywsiUs
Eqjlp9aX7E5Pdn6F8yPCYTuHXB2vqzcdYVj6VjTjoBQosu71pBojU9ZSsxViRW6fkhrIkzv77cV0
Jh1XaWEeuz6ln0wR+LET5t5bcLNvEB38qZ9NM5BbZi1v4yZgOMreW0JE3tr44o8tQ3RWJ4s3tLla
B2NRHCmxncQd43L/Mrg5nQwNaARsCrVn0ijreua2keCvGdUGKuV+01yywUqMS9AkiXnmpA7TiWfX
8Y9OMhXLudE6+5ViOwoxBZKO1Qd3rayPVgmjcImiamOww2zBfc7JA/+9kRBLJWNnfMKLda/JcvOp
gZ0ZkKN8ol76hOubVvZlkC6L68CR0tpHU4ty98mpnYI2JW/kOa9SjPtG4QGNsKWJ85lNpmyd76/6
zSFSP0KZiiu2lkdofL3qGiiJci5yhwIDwjtcScXzUjnmTm/h5hBBAUA+mnyFGqsJLPN6lLJrFn/w
EUcbE6N+HmcvPzXU/U+9s2tDvzmUarcCneeSDVYHiE4JSYvhR6ETSHu+SEySymOM9eBytHv0YA+v
XT8khalS8zdhMCXk65l5lvDKaZBeOAVNfHBjpJZFmjY7Sd9N8KTE7Uj2QJZSRbmRxm7MgGZT7nvh
QJ3unee35j8eQJanZsSbPCgr/X/3Z3W7iGwKsmVwlywkH+56VsWgWYvs/SBMZj+HhoIcwpGGbvHB
RXbttTcerxNFd9WtV1z+tRdJazoFNp9dFMKlr1BZ1+b2pDVtc9Y728EuFItfoJKaX5pnQ0vcAvF7
e9lZ34350nyi46lk31Xz5nq+WeP49FPYNDWa74+10fentKz98+D184f7S/uTO351w1tEv9SseZ1p
O4OJvh7LtQrFthjzd21kCHlI8D9uHjI+vPUu10Xfnt2UC/eEnSKeKS2RgrzobdvaD80wz9ojN2JB
LuDEHUyMUfmDZlaSzZ/ReKnai5alY3QwK+nmb9rFagdwm4Hzo+2EUx9qZzBmjGSLchgOrmgQoU7y
wOq/tHNqMwqC6O0p64tenuYiqxFomjlN9iGPW2iVsLyq6I/ctqPxUc9rPz60XCjaYTTc7mGmQB0d
kRWyrYfcltM7o5Tu+CEK3Ch6ynrgcm+NURPtixGLtj11QYOexlSltvVUmU6d4TJqyxIAXWGXX+G3
zcultdtoOs7ZMpV/9B7k3Ic21uP4nJmyW066Q1508At3+gt9lyo76hYH4pyWJQKBTQZx9+yX8eQf
Rn+xxIe8MwdsnlvX0R5RFY6GI+dsjC+sq26flxy5ng99ReuuOxjzPAYXPfW69mvS58h2HwqyMQsJ
ESGk/a7VRvGt53sNn7Oh9cv/TWbfl++1tKUOHDdxHv0xCfycMJWPpiR69q206t9Hk6nPHwOr7mYw
KakRPy1jazSHBnmq5gGAk0P8S+TpfgA46/8/ys4sSW4ky7JbKcl/ZGEeSirzAzb5QHcYnVMEfyAk
g8Q8z1hOb6U31ke9szppgImh/S9CSLq6KnR477777i3ubm+69S0PgAMsQYInnFWWrIGMvDU3zSj2
nEHXPW0OzZ0lBdbGKOtbCgQZxBB2OOVPIqbLnQ3DtcE9LUs8glrt61BV8+dQw8pBK+3sKMllvhFv
ipNyeZLIkSmjYblIBQil0cvx8lGZkXvqS68YUuNRIS7o9z4i6l+AuMMHZio/QfDqfzajMm6k5+s4
iRIXiR8m5byJNG9cDu1rejP1knhlzFTd46dUfKxlJIAPeSdh7qM3uWOAbMf9H2/9kAD0TBddLzao
tuzeQ4giqnFbij2pigfMl6dBd0O7MvONVGX9KSlvoBmLTj7lQurMl/OrikSXO55Ob0haTnpfqOmv
lK7kzxxByEx1qhjl4fbU1ncwQzIjpgd+CkX+ckgtVPFJrLTEk5K5UI8qpu7pIacvuX+HOMVsb2zW
K0eCfUOEKzrbhC7O5XBRAVJkyyg0ZGhoH9J+Uo5+9tbGe2JKyAZQdURcy384iyORj0Mw03LpPyea
3p5KCJovRTf3dzLCe4cEIkb35niEAflgQrZElCMWQayqx3qMNY3/TO+eenJiTDSwpNryrbt28gRs
z9QEz3uJeiRpkGEkrFdeTgdrf1fmKSK0iHjMmPxMmlWcJoQ+2odBofnsNFNd2mDOrz+eTWWUB5tE
k2rLUpi6tyICpkIrvRCTi0ODiZ9bqkGzsSPXo6AcQvcx2Ca7hFTzcotkRpOVaZcOHsBi977M9P4Q
h+pW1fzKKGIS4CDQ/aBciT//DelLA3UGNTAHT1fz6QGta9/NAGbevN0xLhb5MonNK6/rchQ/AcQ3
jXT0XumdVSZFP8eynLekktaHGMyBU0zIyO5DrvxymBzKGB1B/ejFdf4Y+pK1S9ogxjqHpprb18Wr
venl7S+o3WTkpC6wg5dozhzplVZr8eThOTnnMPGD8KUyJwy1rXRW832vDrN9Lpuglg/EH0Z1HhOz
VdyBVpXhW5BJ4GfVMOeBGxudZB8M3xreGUMgGX85IWYwG5vpysqIHiNiPtqG+X0X941kpYFC1DN5
BEACiUzlu1FpO8+2iGZuL8368kb/j/iSg8EJpRBx+RECTe67mbY6j4i2r92GvuG7PBz6vwrKrx8l
c6ib4+0Rr02OiIf0Dgkhru9FFqT5ST0kRjx7fdL1D7QrZrsJfHFvz5aysY5XjotDFil685HZgUFz
OTm/TqRAb5PMkydZuWuDOdzR8JpsLOH6fedtJ1pC+R4klNTrchQrkrVZopnW66q+u1NjvfxMx6Rx
kMAFXQc1y33addNGOeXa1KBgC8l05IpWqatQhA9Gp2XQkkb8MsqznQpGunVwrnwsmBggWgin8Mwu
Y4ig7rtYivPci0rgBIdCxgkuUr4bZC0569Ncfu0QAshcmsaGk18PD6OsD1/1OEgfUnwaH6me14eg
gOZm6tmWusVqDQArhbiy4IzQjPcqsvjbbYi08qROVqd4fZYDEhh248qSpd7f3q/rUQSEDjUUdg+Y
5fKEUJWjwSzAaTqc4OzOUaIcbHj3G1t1qVTJ0ePOJUAU/UiCibrYRTE5b5Gobfecqtlkuo5OzPgT
iYeueRfMRiU/5R0p7R0l6YmWvNmyy1Mq2bP9UAV5oO78Lo7bAxbp8+iO5tADn8xTtiXsttoOQlWJ
iJhdDugI+/Nyq5sKRcKurrtnVVIrN440eHaI+riSmqgbW2+97KLNAIgN7j9Y8RIsgUVAAkYf9zOV
lHrXW2Fx0uLE2b/144ojywhiECFmczmhFLFhXJar/nnUGzgmjhqeQE+ztwZaosNY8HJgGgMXLt23
ZT1pFLj08vMsmcpD0SfZXu4maWMLra7y11HoBgEnxJ1yyWWu6GmDJ18zCumF28XG906b74oK4xnT
D7YMW9dbARCLjUB9QhTpljCdMcQkn6mmgHU7fuRqCe0gRlMFIN2p9uX2V7o6lqiVC18qbE0WZ6Pw
G1o4kbt8lvIYdfE61HeFxLvhmAC+t4dabzumJSx1UC2DxroM9fHLSztEGJTnoQ3MnSIH/j6aq60q
8erJ4FPB/aWBGAUSLvHFqzsn6dCqM4uHp1yxH7p8Ap/ppA+tRutOrRXlUTGjrSawq1MDuZVFjrbO
Q0fTDhugQ+V5nqbmqOVggmHSbUF0V0chpKCHBH4z7/zliVK6NmjCQleeQ83Mdl2TV49aF2wZW1wf
BQoN4uSiaWNReTTbcRor+Jz4WrXGzo/j6l6Smq0Oq6uj0OfNLUQDxYpdmRghEp2Tzb6rLfT7Y+7l
qpW2qCBXNwP9W6L1hWR2SUbMpiQ3exKnZ1yk5p2aRZ4p+x9xSf8YF+VTn/tvs+rkpWHz/Xu8JYwf
yrGBPw5fKC7br3mA1UnnBOXeyLstNviqaiFGIvGi5g3Gs7LmaZBP7vRJUp61ATPOXrXvoiC/s0KE
QLRq/lTNxVe/89/j9/BGBYnXObKadMJSJaWqKb7sb6FBk9ZGG0fsD4QQ/JPa9RMcYye/S0F/3hrP
MklBr4JcQ3oBAH45VNKyLeaZTRJ2jrrDKNt2C0cDjRzarTzm2n7kwoUIzjNCRLK4B2UA54ZyrYqt
p4MroZNJDyZd1KfbV+C129YEJBM0OIC5JTUpGvXOmOpKfa59yz5gw/PThx6xt4Nkq8i+NFTjM8EI
AtimrgulhKLF5drRzNGUflfMz7mWhOiXjnCPplLdpYWVnwbsLLxuDsenrlf6Y6m0/hG8s7zL22AA
BrW2lJTWywtJnDiS/maiMZq0Ln+bLNcmQ5/1+Xk0gmmXpw5i23OuvTmwIRGFgyU4O9RvlyZA1H7q
AJlR9TlnWfdB2381xmpLnmA9Fa5F9iOiOxQQViqYlHwT8FVteg6kUjoqQY8Pmt3qGztlFXEgXQIX
g3K3aDjncb5cMN8POyV0Qus5qsx3k2089fAD3RD5LsrPW5tlNSWDaguy1HRIwgmCknE5mDMiJ9rH
jfGMpJa+HzId25tM25LcvDYKbZWCYkh1h290OQrE3z52xt54Nmqjck21d4560m31R18dBbyUvlXo
CDA8Lkex7RoyDn0Cz7S5RzQNSxoO94H/4fZBvjKK0KYQjySyABTMLkcpoV3oM02iz4FWzHuM4JVD
30rj/vYoq+uCkhy9MMj0Cr72KoQeJ6dtRim2Uchq2g9VStUo0pL2B7oo3cbRuTYU2k40aPJ5BEXz
ckJ2hKBzzS/ynHV97haz2p8snSJj5MT1W6vQzApCk3BAJSYi+70cigpIipJURqVRSsI9/qtoj8jo
kzfZvEULu/KZMDwSXaHU19l2i6GiomgzqaGoGcgYvna+0j0pdju99dUXE6J7CPiaRIdK7eWE6hC8
L9IiJuTof0bYQt9rnYPsgD2+FT0Uwg0wk7CQI9ZE4OByoLxFxyUKssDTUBs62KX6o0CUbiOjohGP
H3MB6ZEJgJGTu4HnrTuw5JxYSjU7+3mo66nYl6odnCt86sZdR61Mh+asFpbHY1ql+3BKhuBzNBWj
/d7CI1J9CAD5hy9pJCf5YcorxNVMwsdyR5FRfS7rpPe/KMNQzm6otRRAC0XqDVeNe1O7Lw3Jrl2M
AmhVcVuzGTFMRnM4P2F8mjT7zJmm1C1sOZD2Kh454y4xiYiPfps2pquo8aAfCnkctGPmDG11dJRm
yE4B7ojjQ9fbZnVyLD87RsiJWZNLZWNUX6asmIc/ILtRYDWr0X4IklCv7hBhdcL7wUmKXyln8CcB
rKYc5yG2g3dOHurRUQjMd6076rMc7YcSPsvLOBK3v/cTPQxP06DUYDRSNNXv1ME2sDsAlcUmVsnT
0dUa3/laZB0bngDVkWn5xwHCjYo8+2CGEEB3Y6mriVsgFpy/4ykf62Olx/OLnDbWn4kypAW/bVqG
+3GW9K+2DnhwsKd8Vj+YvWa0dxGGuOqO1i9JdVGHqBA3tvzSVA8mDIbyrybrkvcwRRQFGRBCr2Pe
GljlZjUOWl6soHP2MNXlMJzGBrulYxLTFn7nkx0iAIEwWv9+iJT+TwmUF64Mb6GR7pxQ8vWfwI+B
vDPnMZ1+YdRmqbsYK5J2l49Z2exSM/atl5kQyzlWvV72uzzr5/5kKLkR37WmNdKOnxXTID3xJNLP
qNd6cC5Youi7Yw1+cpBBzcJjZSfaH6GR69qO5r60PDhDklnv5WRK6fbu/fAlGCQn3ZVmU0rILslV
te+teJDZGF2v7ocxDPESpXdbf0ySPlEessGfIhLFyYnPLV3K051e58ns8jEkyvCNVdm7jAb/aUex
Pw5/zVPQ2jsnqLMfftDkL2aA65hrEGs1uzIY4pdu0kb5Yzp32tMkjynOx+w0xUGPzJTj3ZQbUrHH
TrWY79tWzlpsCwBI3huznsb7NtSlyFP0VIpPMbllcIIlYoaHWSps9TCFbQcrQ3yGL1WpNOoRgEA1
dnIcD+VxLOJSPsER6dSdklhh5VLwdsYT9aF4csMonb8i4mf2wvKD8+Tqla+n+widma+9glvRvoET
Ubo07Y/q3tYqxdiXWMIbh7ptZPOnolSZvAu1Wk3gZzjqudLkyDwrctEUiUtHVvNHwrlVdqaRBCrs
sVRpj0Wjyz9uv4zr8AjqKBELUQvx0cqxi1iiqgZTcp7rzo/fO4kVHxW9lL60IeUnen3nT7fHWz8k
XGcw0ygy0623wkO7KogAcxVq6kP+grts+ElC6fPljYMQNQDaKwBaFmWuJQWHSnMX9cmce71MUblu
UHa3VGnY3R5l9dKbIFhChZ/WaLipS4BEGeRhSKWi9gIgs2PrlNGdEUnq57pFQvj2UKtVE8ERlhmQ
pgjLyVcv3yucToxQbZraM8rWvAv7IdtpvaLtb4+y2gtiFFFTo6+cF2tZuctbGs8w3K69irzrAQZ9
TYcjWRVU9yNC63/dHm09J0hSYKasHPE/EeblnCrJ8eV0iDvPKYYJ/TOzcOVArg63R1lj1gJNQtOT
7kYhMLFkQdK0ZnUBn8qbpCwfXEXKMSmqyoBmXj9W1M5NbM0OD02SddlfijMJrcxE8qEtJUPRvMvT
pBiPaUVz7lNipUbn4prtb1VK1luJXxKokttHEE2WfXBKyQ8OfWfw2HEyL0Md72PCDTfsxi1vzitD
EUSD4BNhsfbL0lYQVK0ZjnLnZcbU79H+Sj6hTKg9loXUbdR/rg4FigczjKoM7dSXX1gKq8kZQr3z
6igYrR2N3KTNRhB0vMdyXZnHjU8toraLcItEVRRAhBkHAd5Ki6dMW1mdrMFr+YqZR3uchAXRnBqo
7tnYZ+2ajn92nxu1pbqF1svVJ1vHFxUGWRlbSCwrUXCH6zSo9KCE0Va+u4oG+fUgxqI6wDYUlp6X
y2EPUtvCfe49S1KinTbExAaUKt5FqgOsb1S0wI3SFop75ZQB+tBpQVsv4IUqfqnfQKZQQ0lhorjl
UZ7rQhdXEePssyYba7/+1OIss6NEq9g665lStA2TbB49taPsttOkYvawunSifTfN+pan+2pSsBjg
f9HsDaYlyOWXk0IPxadO2rde4vS2sc+GQX40RmdsNrCD1RcT0heU73hNYIJRS7ocR220cSppgEU9
lx7vMgn7zIW5HX+iwKofRmiKx8Ds8mB/eyOv2CiIAtN5o8GjFh5nyza0NApHvx2ALCqr9+8t63us
DFgrBg3KAEkOiShsTVetO+nNzYsQp9GogG+DgjsiZYv5BjJacnNpms95qYwnXXhJIsj24a2zI10F
sXvFLgzo05eLWmuzlgkpw2fN9qWjKenaYwxJYW+Utn5ME/UxjVC0cppBe3PSR6IMZoYcL5kTCeDl
wFpXEXJrrfM8cAW6AVTUxwanyLcm5dzfr10vlqAbr+DCKYtmBexs9miQnO6iqIPE6kfRO3qBvt9e
yNXuhOyFxA0UX7JlRKkWC+kUGNtmkz96vKTSe7QaA+MezFzd55mtZUfkYKpplyZDHe7ePDDFdlBk
ntVXPdvLhUytAMoJTFUP+KHcA6lLbqhIw76TncJTqiq9G0Q8f3vQdXACAYwgCLBcbFJrES5YM6Lc
RR9MXp5OzkvUz8FjLhkOcn1R/67JEhTlbw945UoDnCRB5/nC53WpnqroXUNmmDMgi/8UWDGaJmiC
f/L9Ntq4Z1b3GfLmRMXAKqChCGUsvqSZ+4o2W9nkNbIdPqpxggphFm05JVxbQTY+/cKoma6htkLX
AoXsbPJ0P5w+W0bU7APFSE9yF/v7DoXsDVLblQXEPhINMZWTwE5dnLd2NhtkJHLZU1LHxJO17Igi
MbOL63HLOOfKAjIUMjdCT52gX/z5b68cVjx9ETWV7GnB4B+QNNfvdC1+MyIKkMNpA6qkZsg7vpiQ
lqVpmCN47RlDq98ngzM9geVs6TxcmQsaf+CtBAkwg5bV3SFvGsrTteI1FmyJJG1HOkvHbH97d786
oV0GS8wAdBcBWIISioeXSzZYUSDZli97PTVDbe+XGuS5AuAFEcFilL9Low2lvYUP/H6qw8o5Qv1v
ggDUqJScu6mW1WSn+s74ebLGaf6mDnlqHXLZ6owd9qCD7dVqLqc72YRi+JD4df3D8iOzfSiqqLc/
kRuWMtpiEZVKzQjD+DiFvfRGe3jSJaoXwqYZNh3LuWROtKizpX1eKZ6eRdYzuQa6/kkZCVaiony5
vaBXTpe49jnC5GmgeovNMdYZl0gsK15ayPRtKwZ8VZfeOu0MUFw3hzqNVXPjrVlvFeI1CsugYcKD
blkltVvky8YxxzdGStSTakfwmGa92dgq4je/3Cmg2bRRs4yiXVddzCxRlT5PEGnwHLPov6dG0x/Z
uNpLPoNrTWNtftHx9b5XJlnfYKWvbxACMIikJL7oUHCPXO7RztegDIXsUUQ0yndpPSmfuwTu/TAB
Yt7+fFeWkqGoA4MZ0P60pDPy4LRSUzCUr6XDk8ZWeYjUzrq/Pcr6ySYiACmgo5QLBB2wywlZLZrV
2MBrHsBvvc+NwThmY24/jWodfEgiM/3LwTv+eHvQ9dRQ5EZVDQ4rnZ9Qfy8HRWk5rYtc1TyqMM7O
rJPos+2ExpuTPcGE4ishCU8ZfemQNpWxPhVYR3mYOkbvcOblqNuD+WRW1hb3d70tgEEgnXJJkvDx
35cTykbLKSWKoJ4jh9/r2Wnv5a6cjkPYbNXzrtySqNFBmKY+hVwhF+blUKEJwKxXmuHRiJJIeBrT
4Bcfkhjhp3tFx+9xH+lDSfcRpkrKgxnOc7OvzKrwZKey64MajeX0JYpGB6XSXhcVrlGX47vA6qNz
NSXBtJ9qqfoLz+cgem/BEwnuVCQ2soOZy1FIi5KN4bPSZZHjwlmpfNqf0mbaCnXEgl2ecA44fXho
xLEHAH8uZ4k+e+4PdqF5dRP9KtpK21l6d1/6NACpUfNt6sP7KanxNJO+v3lriv4awEdCEkEIuxzY
TJt5APVWPc0pzHezLknfUqNWNg7AKw9vMT8q7TwCaLIwzhI+61FkqWe7Njxaouwd+L/xnNpmtw/i
tn2vWE3jyaj4niajK3bjNJRnbAeifWG2Wz5x650rbIt50wkqKUcq4n74LU4BYOgiZAhsz8J2wgU9
lHb1WBWg93NyeOvSis4/cRh5AIXa1uVQrVkEmU8tzdMlOzpomFtQFaE0cnuUKxOCUgyeQYaMYceS
ezvNSVlKdmoQEoGBZ0YUnHp1xhE7ZO/cHmr9DFmiik/gKhL/VT0acbfE6crG8JTAkvZT0LWfTCXp
d0Ftg8opdkhH4KhM8X7U0nKjM2t9hTI2oDUXN7sVmPRyMYdULiNZZew4ipz9jIMEyY4abbxBVxcT
PwMab4Go0aq+HMXqUxxrmt7wornsTgGmve9CErEjZvRbucD6xDMhSxDBhVUDzLHLoapaGrFUlQ1v
gpKJdihvxIsTZc2XkG27TzQt+yut4+4Pn1Q+cIPAdLYUTK9NVhj0smsoA6zeCz3Sw569Y3glnQ4f
Rinsn9BaDL6YmbGVkl85/zy5iPWxQWFir7xKilpHqsJXTQ9Bn9668+destykMh26I604tnaFEw6f
iyaqM4LXMe1PstNE1ZNZKzhOVRCy8o2M79r6EzDzipHBE6cuNpSeTBYKoLXp6UEzgXunGWXX6WPZ
VAe9MA238ZXvjRMclSJ9s9AvXHk6GqGNKECkMPMvP/2M5ckgHGo8Qmd710eyDyM9qE9R3XYbs7z2
jYXuCm8oy08XwOVQDYUMykqh5fX5qLpwmjBNaU00ShJff7l9O6xpWkwL4Ro2FBEISORirHbAk70K
Bov91PbSnqa04WecVqg0ZlI2vx+UZppca+5SbxqSaNzTZesnx7Zou5cmzszxpCVquIWUiEEvHx6R
0hN4gSIACS55VH0etE1VhLY3yLX+XPRZ/zTCJvt4e+5XRiHHQcARPVRhEbX4omYUlPSQdI5nDd0I
5yRviq+9YU4bF/CVryn6GGiEIsvmYy1oR2YRWt0sZTYvSpZAO5qml8FQhqMSmvrGjETAsVg3rkGx
ZMTICCkv3kkr1mer62XbS+22/9Qbof8IvY7yrZXKrqz73ec3ryBCNtCBaR+h+qgvbt5cKioVTMv2
TMtP3bJN6bm12y1D9GsL+FpcEzKbvMuLBez6RgscO3G8JMu7g2933U4prAxBXnnL3urKlnjtWIMU
JKTFlpqrhhFYgVWljteM1bQf2rLcoXi3JTNwbRThtgCPj1VDC+vyfId1PY4d6I9ntHiftIjr7WNg
nrs3fxwq1MhdC44sNbLFXTkqYU4lMQnOvIrGKS+GzpU1f6u55cpcIFOxC9hv3B/L0MxETxiZDSSh
ykFLd11kJfcJN+QWJraKYjinryK/lHEJzpYGqXY8KFaGpe5Zz+xu3k9cWvMnJWlycLF2lOz7jrc2
38doNqm7qlFl2mrNFmZ3Otp68x4Vc3V8wTQT8gXAQJ3uCM5x3xYyE1LsGlxzf0YyoituhYets8fu
yeG/ky6X7lIfsOrJtocCQods5dT8IsPIPtUImZxb7pYIw12zlV2nG5DhQl1hSr8XOHbWT4WFpIKr
BEH6kndJN30ccjTyE1c1Y13fMQWteSxrH06QFkgRCgv4eTpuohrxjyHBX/Qlio22uKvVQjUOOspG
w+OIppXlygpI8Z9DLUczmlXKZD5KeqRYXuSkRXUfYaTg04YyoCyVq5NDbWBu5snFDaMvXQmJ0qTe
B/AF9e9KixfPz9sbb/WtbG4g8mUhyyw6EBe3gj9obd7UjeM5ARSigWDFpWvsqzlmuptL1SnP1feB
zeLfHna1E4nI6HOk9ENxhAaMRTbWazUEcNJCT1Wz9tg29HhkAWTtN45iwZt+rR5wo6/Fw3riG6RQ
JtvriG72ppYF+zZDI//2KKuLXIxC1xLtfyL6WsaZjSQpKv1etmcXXXw28WJysz7QH1NtHA/+kDZ/
3B5vtXbCUEDoe4IasYjLN8rRK6fgTxUv7qLiWKno8Ya1brx5VqKZkggaUAXc3lzcewYdKTKqGqpX
B1a9L6y4PNJuJz0a5SjdG2q11VK9XkUSZNG6DfVbIaIQG/X3tDGWpc6sG83DXEo/Y+7nhG4IEf1z
4GtS4ModbtW311HM4OIBBuuDkS3UEgTLeIm8TY3TlonWE5/WWWbtDausfurDFJYnM+dtOVWGNBpH
HCVGcwNHetUyXAxNzxF0XUjbom6wOHVQJYXhnuN4WTN203M5OumPxMqTP2prSIKjlajdV7yUKKGn
yRiMyFc6SMd0jt/9LNuske6dFF8sVzNTydmzJ21IkRq0j0+haTfqiWy4nvdRpFt0iFZjW/6pWVmA
Sl4XT8auTOouOhRAWfW+i4yi/eD4pvnLV3vrC52zWu9GE/KLrgzN8lvfwJk43l741yBgMX0YUpTz
aEYR2iaLvaVIytSZKAR4KI+UbkUx0YudwdDdeHKM71o/fc7tfj9hGvCjLvrmT702y61HavnxBTpJ
wAqYBYudsPVyu9UhbDUEHRxPipPoNLS1UkPYUINkN7VJsoHxrk6sDRwCNwc8lOTeXA1WW5lsJFF8
HqKi+2OQitRFzVj9fHtZV6GXGIWeCbRihM7wEt41qhlbrySPz00vJScrU+R3+TgnRyCurfxqdVhJ
3BkIqADIADhteVidocmQWQN4SR3cJMzxzzEJrJ1PS37b9eHGQV1PjC5XAW5xlauILixGC8J8LIKy
DM710Jc7EAQqzWmpPStZ92ZLQuAP+NkA5EwKVEm93BbZOKKSh4fFOR4LijxVnR37FL2W219qvR+Y
BSKKgBOgkWSNl6NIgHWFmlc8FrWf7og7wvsiDpzT7VGuLJvImLjFqWMDVy+Axyq0CisZwoRlS7Rg
XxZO+dWeaed14yYP5f3t0Va3KUUTHiNmZKERTEXjck6GHw1mNvAAykYwu0aGsppTST/qsn+U4r44
wSjd0l28MkEeC1jnkATEI7UYsuPQmnPSJmdo7uW9b7SUvqZWSjldrd//eXt+V74ZahwgQyjGw/95
5cH/9j6F1hjoclAiGlU0wZODOPXHWM+Kw9tHofiq8hAKQablKvbqBCSV2tkZqViktZrWOfTOtPWt
rs1FlF/RreRYgUlffqswiJUc4YLsrHa2f6Q/xfwWhEb89a1zQeZJh8InhMiBghejmA2mGNrgZ2fT
HxMMRfBQS1oEKm+PIs7KxVsixKQMPgrNYshZLk/sbMmzWjR5fi5SbT5ldHUdnCmZj2g9tfe6pI5u
hX74Y1tl5hZFa73lNaFHwIVERiIaOi6X0R+UEv50mJ0LxeqHF7XOzPiZ3hh1PNekkvnHSS2772bp
G/Gbhd5fHRk0VFSoGoJwLV7QpkwbJR6a4pyG5mDvitLBiA6T3bcfMarnFIWIHviCqBRdTjGNJt+a
7aA4+z16LXQLZDsjQ/zMSU3rzZeikFzg/eLlQrd1GY5pcVbAQG+Lc17O3RF0xDwXcVtshF5rnFQo
O9AihdQNDzw8m8sZRU2sdZKUFuc+ToY7M9GTY2hJ/olcLDqoQ2nuswziG/i4vRsxnjr09qA/59x5
G9fz+g2la5+jTl1bVDCWu4eznYJTWsW5xGrnNFS56WZDmB80qfb3SkId7fZBWR96xqNnH9gQ6H3F
Si+qyaiMIC7PfhHFtGpVE57C+VZsd21WJLU82EISZFWIzdVU5/rqyjPdPcFu1px4lzs+PaWqXx6y
WW7ubs/qyhmkTRDmIpE8BNxl2kB0P9dTbZVnjoq243nSDhHl7aOTwsC1Z6AFmHDBt9uDXllK4gOB
eYq+J1C8yz3Eve2jsijUiXzV2fmoYRo7lUza3vhkVxYTaAsImy4uLJqWfAsFYuJoTHJ1Ltpc/hWZ
efGSJWb+ucHh76CW0Zt507SK0a7FWwqjCc26RVxiq/XAjW2XZ/jj2oPQ1D6qo27uYk3/4/YKrmoD
jMS9Ah7J9UXEukiA6rqClBwwM2AY7dAEadXvSAjotKrUBCGTKM3kT+ZE57bTh+19HZfFxm9wZeOA
JtOwBheNG3SJ6zWdWvXzHDdn7rhCO3Bf1+pBU4Yue3AKpazu0TaQXvJCNoqNzPq1f/nyyYI7Q4WU
x0OEgEsJ9TCMYkhBnXFOK4w0LB4oo0RFFfWDMnhAALSK7p0SZtS7EIXz+ldpjbN1kocsbj7k1kwL
nZsU5mz+UsymqB6xaHemUzuqVSP6k+T8/vanWm5CyMdsBb6RIFgIqOhys3cDvQD9rKTn3sqbfT8n
D4Hkn3M9+ELx+K2IjRgMBg5wikClVkKrqlJ0ijXH+TksGgXL17THhFV+a/rCKGg3c0kJLhO50mJK
TVqqbZa39Rn7QnNnGJJzYqt9Mpyy2EGVaDfenOVmF8NB2SPVJbOgSCdW+LfQsdShbtr21JyjUrJO
rc4bkzq9cqA7rN8N9piemmmwD3VtBjt1qsKNW2R5WzE8vXkESYRHvONL1Zu0LZuWwKs9axLmM1qq
BEfJpM3u9jZZj8I5fpV64FbkSl7cHWaD/q82B90ZmRr7qaLxLbsbs2rYipBf6yK/nx6VXncF0ABR
BABzcxknmE0q5U7XDWcQFGx0VC0e7VPjzPIDgrNzfkztOf5TN6RKeR/WKE7Me/qJ0I+FGtAilmTL
XVOR5Kv0+KZlEH2Me02eT/ToxePO7gc0ZqYeuRnaRZ04drvEtOdT4Gfm98SSs4+RD0bqZnUYY7Vs
B84fE2Kw9N3I0ifNbMz4jUERkwU2IO+FsSWMBxflFC2hbXGs8vFcONJXtdfDU1jE5sYJX/UPiVFs
bkE0BBiKY365QbUqUO0sKifAy15RDvVotLpbwXqb9rOUI/vkjCPAkTS2DnK9wRjk51Tj9J9iI7Cb
I0bXMYosNXibOyJuI+2pNGnDG1MjYb7ATubYUtkFRVlke2VlD+Bic3nuHZtgO1OsZynrqNy/7uP/
/DH+V/CzIAugEyRv/vnf/P+Popxoywnbxf/+0yt/5h/a+ufP9ulb+d/in/6/v3r5D//5FIFANcWv
dvm3Lv4RP/9f4++/td8u/ueQt1E7ve9+1tPLz6ZL29cB+E3F3/z//cP/+Pn6Uz5O5c9//O1H0XF1
8dMCOoD/9q8/uv/rH38Two7/+fuP/9efPX/L+GfHKE//9//K/4qIhf7vj/uff/PzW9P+42+a8ndK
erBfhP4OEbpwfRp+ij9R5b8jUQlPHiNV2FWv8jJ5QQcgQ8p/R9KQGx2cU9TohKZOU3Tijwzn7wAF
cPWoEaFfJfSN/+d3u/hI//5o/5EjyVxEedvwr9mh/74UUNcgtCVAQjAKBgSBwnIHa3FE67cRHsyR
bgTXSO3hoTWD8JNTaO3GcRE32eVYgoMNO0/kKmTPi7SPPZ8mQA3RAZhA/46ONP3kaWYKLQzFaneG
hHHHPFtzRItvmmywdK4ODjXoNWwS0PXlUZX1AI/VQAkPFW2/dAck5al2Km2v936xrzOGbm0/ezCH
eMsbfYHaijVm3gQsgNaAB5BxL4fGuyPOK9i4h05Osw9TPUknhJGG53EoIQNnjgZzespowAoSxP/U
IjF3Q6c3WxypRQb3r9+DHixRORLKQovXm3yqpOxrhYcWR73PqV6ED7SztXfsxPnoz1XxK3PU2n69
6fdFlCRHjD+HdyYI28bDvrg4X38V2vBIPmBFo6+3fFpnX6mzuSiiQ0tl8gl9RtPZRRDJ70057NB+
QxztjKjuiLlWy085oF+g3ht5kOhuVwdUOCxEDd+ZIfSzfewk9hZ17do3Q52BKizyDOKkLd6PkZpz
M5nY8HJ7Ri8Ia4+HOZsnGLI2Xdp52JygWtaPWlrnx6aSon0VYIf32z3yr7P6+9m89sFE+Zwkl1YT
cUlcbhxbCiE3+HZ8CPV69KpIyIvPdfoc0ZBxb6WVtf8/nJ3XktzGsq6fCBHw5hamzZDUkBRFoxuE
qEXBe4+n31/NOmfHNBrR2KMLMRSSQtVVqMrKyvzNYkSO6S5IQrzP0EJDZt4sx78sMz96Ud3HCRDe
VCkhObxoHhGPXqdiwCcHByemLCi7VP1Pm/P6n1OrP/dRG54fT/s2b/7v3ng11LZNhwh2GDVGkgWq
3HSju1hwTxspDP80kPX9OOTK29wMXwYUq0uIFtX/O4HnRHFgLNVdGqCCIXud1pTvdL3UDqLf7bvp
/41CPYjSMs33u9J/aRQ0O3uZHTXVod9nWk2wM9AGyC3dBWX8l5Xha/14KTcvpv8/KI4+UPbYyVtv
sJTGf0IfLA3MIi9OQ5EtH1OINwGO0v2feoPKA23J8sQBcLzBXunsTxGHqRsT6zkUpHWlTyn/qYNj
/LGOc3fUzr7fVkQA2pa8JoUb+/ahTqDKm2So8qAjxzyXTW37c55MZ63Rjyp/99uKLrMQeuQJQ3N7
+5ioiHRTW+niK2NXINVJ4ob8sC8RZU5/tazoTY0ysfSiq81bXXDYaVts0q5irtYOQhKAcL2PT1wA
xjkc5Plq1rITPP7Me6tInYNXMaVvFnLzhBiyljBaRXlgj44V6G2d+1oa56d5gln9eKiXyHx7iQu+
Bfp7JCbCPGRzmWHajV5w3HA6M4fwXOjSgiDoNBuuk4e2hzrGMrj2ENFlqtrlfQUS6VS1Tp94SI5Y
12TQnY9Nskzf806tg0rqkZ/Ri0E7uGHuTxvASaHMDbdMBfW2ueusif6xHKJlEtZKdZpQPXGVIcpP
NigvXwbIcupL9W2iD//95BBIwSEhXipA3LdBcs2golTlkgVJR68DLWp1HN16sWIU8bUjePzeR381
2NYbtbHVlbfrkAWx0+vvEnv8lMe5eZFWfEAef/Pdkeg5s7EAJcE8vp2WbS6ZEvJHEM1Z5ec6viTS
OC4nvWnqg6F2Ahbf7dVYmyWcjDoBV9viCBU2+VPcYDIdaRFxKJKRLRbUG6+xqsFb7EH6VhuhsbrJ
PBcoL+hZ/CTHWfNJmsvQBwhWI3C+WB8fr8VeFKFrxl1ISkcVbFN/Q4zfBlRVZcFIMnvRhjkK6t42
fx9ip/o2TWp4eTzeTqbEggi5fNEt4QG32ciVzCN8LZUsQEPZ+tkDt/+1jBZaCeMM/86bOmf63o9x
+bGcDPsTEnnDfI2VRF/c3MnW2o3VUP5rGhHEcc1EN46oUXvrAWuCvqUICeQpt3tjihz2G9T3wBj6
6fdlnSTJNapG+kqQzd6V5lK9+RoVJQz4bKKfTbV1k8cPU69ZkzUXQRopaeEVCvdGolrZt97i73q0
71ovHUvn0+PvIPbdJuxRCnrRu2Oa9EBu55nFOOgsRV8EGZvOtaUFJumsVrgV2dWzoaCZuapK7iHP
P7tVZCkH22DnCDI8b4eXkEbR4XZ4tQGK3xVVEah2GQNPllsfenXm5Rpi2o9nujeUikMVeukkKdwo
t0MZFflw3k9cyVYl+R0wkndp31luUaMofHDcd6I0zAmAAy+9JbTjbseyhtCsBjPLAydsZ9cuFfuU
5brhrzwZfGFlfqZedQTQ2pmgIUrigKYoJFNZvB101Lo1HOskCuJ2iD93oYVC8rQu7/4PSFvxWTa7
xlRASlElB7AD+f92qMw2ImVSiZdQFbXrrOiTG+bq4ENq7TFasmM/mfviSjvrn8cfcW9gqJEv+Y7q
AHrbDBxD5iaeo+BmRvP3XIm772WMNrhG8uN2w6AGqW1nf4is9+jptBMRyBBo7qK+SsVxKxSU63qr
V0nNHaE78TPmuv+sXWKehiUqXXy2jqpbe8MxGkUMogEp/GaJx3JopmZSJL/nv/oUKYv1LVvX+msT
w1ppBnX5+Xhld8fDjxYeAS/6e5FyU2o05KIkv557FIC4rNxOJ6uMxjUO0Bg7eAPen5AXXzq0FET9
m0Lx7YdMLSMaY4EMWkPAT7x6+6c+6/IAS43h3K76hxUz+dPjKb4w6263LYMCtAF6gAnvnbRJUmTl
PMCfDOiVqzQS8mJ4zuYaHoSVzs6nSpvLMgDWAXrOtqWk8rJOWrJ3tWXOVysl7fM6Q0arQJ6jwUW4
sf1PXoUtOuFa6ny1Us15jquiKVF1L8zOFQbGiKY1pWy4c2bIH7EkQ3VQV/JS8pNIk/9UQ1PCmE9C
LqNWukh2ldqJjrBFO6kHepmwRgU0gA7KFgbW6ggAQVtOgqaHm57Xcx0oMNH9fJ5TP7OV0BvXfoTG
LucY/6Qa/0wqABrr+UkFVehJ2M68iyXFDCRVOvJD3qkF8NvY5QKxAeBzC/xVkwm3OydOgnqNVa83
VvUz1n0y/WHFuMjQLOAIUUXvc0enpToN52WYJa+kGH9QSLsPn2CC6fsBy8OaC/+q2x1ZaMqix4kR
0emnE4BtSOn11Rpdi7HWD269vU/Ci5n6J1MWToKbww3QNO+VUYkCYUAm3Oq09mnUastPMrSxXUft
0z8MqGqO2zTR+LckoXbpTvOEj6yJs4TZ9I2Xr4V8GnFYOqVRUR0V1XbOJwwUvA2xkUbifAtGGNc6
j+s+ioMcKQMPpkjmj3HSvq+Nmk6zFMVuVrRH2cB9dBd1ZFZFIMApoG0KqREukbiUhFHQqMv8Rx/T
k8LKQr5ksgNisV3Bw042x3ItrKOvLy7HTWi4GXpzeZoSonlSnBHq0im95rbWUpArl4MItLeqqJGT
4YG/g328ub4iXa3iGqP7IKk0tC/XrPWGbBoDO4wNr01LI5hn+fDtIXbudm6Y60FVASDOKdvEWnWN
11yp9DhAPbTycqqNnhYNuY+P4vrZGRNejyLBp7VEPKiA9lPPOLIVfCmC3/8IivLAQwWYYPMjnDrk
+SJ+RJUU2rOuz9HFivIWG23oyHza8ZvVTvGTQbS59uD3rlVuVO8hUiClDgj0g2EsZXeQpu1UQ/Fh
R/4AZR0sj2in3Z55xeS1CTKLr45MW2DkIzpTmt64Enqhp3WYMnw89fZTnxbFuU9oyQ6UZv3Ht9KG
xCde1/wIWMtC2Z2n0PapMShzNEohPwLpne408tA+FY5jvBfWPd4KYO0dmqaz7EVKnv7sbFP7UK4d
EPw1jFGslcC9Pv5Be4EQxjE5B71hMHTbRXH6ZmzalnJ6lCwXZRym0xzZX+3IOAoy948PZi6U1kV1
ko7mZk/w2is09E05DllmIK+i6z9wrZHPtbN0M+yeLPTgwWgXpVTi38JxVn88nulevIH7JDj4TBiM
webza0ltxkiyB7lOBXBpwl+CMv5lbqfhYtVxelWx2/QA578NL/TfTw7Kn74JbVZBFb0duEA738JH
h4HleoJS4+DMHVIFfzw9sXzbI0cfDnFF0aG7A2qYFa0qGzneYKhLOUjkcvIwGml9p7KiL1pbFgfK
LHvRTaDN0XUSqIItil9aOyUZC8ZbE3V5MnC70dwybOTUrRtH+iNM7fwkF2neHhzjvXGBpArNSwGT
3a7mnKUrqrpSEijVkpxH1foZS4v8bE7JP6i4K5fG1P55vLJ7G4drCll1SoaMu4njsWSFdkT6H2AM
MmGQFpofs3ixUA2lJfTNiU2EHyXF/tQV7eGh2TuekPaYrvAXuwOZJpZdZpaTJYGdloU/FJXmV1Ub
X4QC/EEk2NtAr4faXIolYtPFiA5HgHHz6Npma3gjuFBPYGVOHX23gw27+yGFYsULKubOFo6Ci5Q4
CrDLME9tD/UK+0Mdqpo3zE3vJRmkbWzOp/Pjb7m3ngwlIpBQudoqdjUZ916Li3FQdbBGI5Q0Tl1l
de4wchs8Hkqs1/ZAElaJqQLodif1ng34ZJFA0R2k3HZSMY08LXWUHozywtq8GwawJQkcwY2awG10
AQDf9DpLGFhF0j4tahue6FrTRJOtWX6XTtLyQ8Gm7DMS/crJaer+n75ZhzOS5s2FVHDytREMXoZK
/FOjhomva8UUAHiuD8Lv3uemD0iHHgw9texNumfhMpz1sNWD1ZYTT2pK1KJbQwsgRsLRr6v1rBem
9vvjb7B35wMJAG8H0UgI+2/y/GW2qjJr2yQoVKd8r6rDN61P1q9LKK2etLC7lQExv1aJM89e++to
qtMB+2dn3vSqAQuAdwR++/IkegX/kgD6Rn2pxSjlQInW5Xn19blNLo4m6T7CJslZXqv5YLH3HloU
a9CmExgpVJzFr3o1aqdVRhS3vDnq0W7PcZ0VFbLmsYXeetnTnRqz06roxQel78ffJKVEn3htkvSU
0Ko9MgjcOXP8FuHiAJScRdhcvIOuFnMR6VFQmpF80onbz9YYab6mLeNBu0ps9s1hoEcFKPcFYHkn
CQN7V3VyRIcCpc8U/akI+/iHVpiFEjT0Wc5lFGe/Us3qznHkOIU3lW17fbzj9j43pUA+HOkdkCqx
GK8WftbrqJ+HKg5oPenvyqHSrpM5JFe8RP9pJENzx3h8G+r6JcGgOsa0ee4L29vNx1ZmHslpnNGx
UZIMf75ovErJYF+BeuWXAVHXr4/nuHMhCm6/LMRiRE9/e5RnPQT/XDIe+AV8JZPyZPaK5MV+9/dQ
6/P7bJWP7K13NhH3BAeI8hgJ9Baw68DGTOeSlgoX8YLA0WSccTBOTtpsZJ8eT+/uIuTJgkk5ugIs
pXrH+W/ota285bMglfRBvNG6s1wRLUvEm3wplJuDi/D+sAKx5VIC1kgdFzKJertnFBmzySbPJD/W
h+5KRcIIQjwJSreWs+Z3rC6Xaw8TKojMUTlBdK++xPCDgqYo8oPzszN1GtlgDQWpSkiv3v6SbjKa
Ue6pWFXyWnu63JVBk58mmlYVXLjHy3x3P4pZI2YCfF8UhOzNSUkbolYkM1YhhyPVMBPDTW+pazzK
/s1AaBCKgYS19+2kip5UJsfXz7cJO1dIHY5b5sriPR7l/iJ+QWnSWYQpQ1V1625cyUo/LHRrfX1o
67PR2pi5Lbr6Ph6j8M+mo3crZeZwdcol+gpKrH/W41n/Uci1cYq6UT1ZpTO7CJdWgeYUnQ3KW6p+
jWM7HGzvu9MrfqfAecLPoLS+jVBONGOpVSeSHyZz+aRKWvyzy6Lwmx3K0DVqo21/oKJVB3ZbSAdr
dHeIxdCA7oWGKfrlW2Fko2jGqYQ+4ct9v1zHtFG/dJJjnFonPboBd3YXuELyLyw4Eau0Nx8dF/PM
nHRJ9FCX6GnIgfeGipR8ffzR90ahj/XSxbPE++B2a63hhHm2lrK1QrW6OmszvBvq+qgjvzMK7SVa
LyhhcmS2moqIgqSrZC2hLw2NeVkcgS0Dc3Jwc+2N8lKpElr23NWbuSQOmBkb5xTfwa/kUjZSerLH
sj14ZexsAR5SvIYd3uJMZzOKNEgDdSs0L5IpKa6gc7XTaNi539aDcnDu74aiDA5SUfQ3DHAMWzFb
cIJ2QRnI8CMkPINZ15JvWbyWlN6K6O/H++DuTKG9Sp2PwMnDgmbZZlaTXstdHk0M1abKEzY5YdDi
W3nJCfleF3fx8xIaX4qpV/3HA+/M0YCTIChdAsty5/3QDzgfpkAFpsxOnvMSLUW9HuwgXVX7YH/s
DAVn1BH0IE7WHdeqjuTIjjrF8Q15BiKDHjEBjnfwu8FJsyV4PK+dBaWzR8sPsJ7gdm2uxNE0m8iI
J8e3Z+DOXpPa87s2BLXj4tFl/TWUXf3NiLLUG/Q8OqKB782UIhGUDah5pBybr5mFWlkXShb6bW//
CeQ/fiqiYuGMA095+zRhkFHG49qF6CV+yatscdVSfSJAAf+cVXNwOwxVfcXp4886fk/YCM2x/qQX
TvktCuv0x+Ox92aJ9hTwD0p/PE82YyfGKKXOaDp+jooinAbLCrSxN3xNiY8QfHehBS1D4GNIMKOl
RM1gkzCGQE21Mg8dv5sc5TrL6/g0SGZ3MCER0m+Sf9FaAmiKGQQvDdRRbhfTnpVoAods+6T2JZac
S4TUpVb+BkZLvURzd+QDurOAkCmZGgwNEOFbLB4kd6B4rWr7kCfA8sZgL+mTSxenqo2De2ZvamDr
wcXRH77HxmVTosYopNi+RGX5qa9g16S0aZGzRvFU9fUJEsbl8fa4r+GznA75AZ+NK5S/v13OoaQU
JmCBvtVT/HGxkyxWN19yJaiWaPxcIHFkuGm+CIknDS+2sJDsJ8lZFS/TMj1ASlkLzE5O/nj8u/ZW
HVFBQEs8AwT/+fZnjVKrdczf5mKPyz9lrng8XqJxOS/2vB7gpHbGovsv1p3KNYrPm+qBUenhMpeR
Q6euAnFQaZZflEWIHV2hnh5PayfgvWD9YEWAI4WodTutNrbCqOhD22+7sTjFqTK4xHCl8my5zISL
1vgVNa1PnVNUvx6PvDtJvqXw83yJtbcjD5Wa1vbCJNe0V9xmDJtLDczXNbKxOdpTd80pKm54U4AB
YDzygM0sMyitqG2aHNECWGWjd8q11YvpnE26cjXtpjgt2hieGx34pWoJ8xFHP2I07s2Xh7JAPxCV
EKG6nW+6KjHNTsX2lwXA07hO+lNeKgrOy+MRz3XvowKcoSrHyw6J7810owlvwQUVKh8movQ8Jovt
DXSdTyEiWz4mbAavWbVEcivL3oxJZqWF9Qg8d3FMtpSYVu2BmDmt7YdF/atYrekcaYxMW2U9KHDt
rSe5PDVVIEIARkXwf3WHNTpccqRqbRIPhNhWk+bimFU/zWlyDjKQ+yhI919Y8FAJJxXemkhMQPJm
2mK2nxZAB6vEKn1janXXzpFW7pfxKCO+nxnjIQ0lQg0JzxavNphVttStZPn91P1qQzu/jEPyPDf6
fH7rERRiOjTfWUWKOFuR6KopLaOvDdNXYqO5yBExtQSh4TfW0UWyNyWiOv0vDrtMX+H2Y5WLo81T
rpjAYRQVjz/DuKCiN4tKmPQvJsWdxSNfiDMjOng7VIo8xqLkrenHY85jD9g+wMax8JLeeZsjLQUw
ghcJqbgQuI8p29wOBf1KVEIh1mphGvtZhynxjBE9IAbVDN78qaAR8BrDZIdXzPaVVEsNheY1N32j
SVvJHTCKvdRqWT0PizH9fDzWzn4XZTa6+GJagNFupzXIodHBCjL9erS+A5qdn8dIGSBljiU9bM04
iM73WRq6GKD8mJdoVBqbvZFbZdSUymT6jtWFQSqPTpBaefLWEhOBn0/1X1wWJ2szKafQtYWis0n5
gRZl0YUCa9J21xC1jwvEBzoXj1fxriK7GXAzLUgwHd+RfahkS4xELypVFDlo+/er/lsyaUmAc2p9
sJYiObrNRQm7XC/wcaDNQ4K8/XQrJqtz67CWQ1mYHxCRk4JeX/KLPcfJKad8imvbbF3hHenXolym
r4/nvLdzoGRS9yCVECKzt8PzDARQl+imL81r6E1KlnuV3hengq96Ae2rvBVOxRpr+ADT4aAaAvb9
drypGjl52sIBlFvjRxr2kulKzWQ82djSHdXzxA65W1s8h4Fuibb6tnDY8EDNtI7JzWVOF2eK5mtu
VctFDpX0rU1u5sWZgHQMuldQWW/nVVrDVMRrY/qTnPTwjTRVJAydL+d2+5kLPEXEofoX15wg3IiL
R0hbbRPvPpLGzk45IRgiZxe6Q73vzFHHH63ijX0qv7UqJybJMEhhIA7LyLeT1G1is4p3PEz5oj6N
ptWAfNRRGZSr+NPjfXlf6hZjCaoUJV+qM9sYU2pIjbcJG8XUJWf2RmXIda8d1/AJM6/oN8tqpD/m
lsRIBqRxmZW2D9rE1M8LL4yDae+FOzYPP0eIhJNU3E6b92oWjqPGtOslpT9rTOhcxtpBdrQXfQzO
hMA78mzZymBJTReDjRgNH08x2+dFhfVtrI2uXi7jyQyN0e+S0jq4eu/zToFtpBdMc4bkc4tY0DHm
AOBv8pav5+JsLdLsNYlkXtaULk2/1JMfZeN4deLsKNjuBR7xksBFAPwZBffbRV0K7sYWNxHfsOPi
GTPoRuflmFC3oa889q5JlfFIz2PvQ/JEpc3LW81kg92OiZSlVHQYS/vgi6LTolaSZ+GTecDF2os6
r0fZ3FshmGyMLVZKfKU8BIvUjW4/OquXROMRlGdvKMrzwAZINJAp2dxYk9bI9ppgpyz3GsgvOVy9
OALqX9ZGEhwcyPsXGa1K7nq+GOzKOzFO3LfzyO5lw2/NeJD9ec5U242M0P6eaUmZXpdUz/9Re6P8
vAD0S9wxs6YftiA7Pv4hex+RzhfEeqEIQIZw+xGTUhsqRaGCamhwJca+tz7Ehb1+ezzK3vYUGSLd
UtDRZKa3o7RFGEaOHJG9hU68oCOP1TdEG73UT2VtoSmdF0lxhIbcCwHkAYKuD3keO4TbQbkH8zpb
MyH7IpV+2c/ryUQxrvWBVdXnTlWSfwyz1IqDvGd3rmghvIgVgDverKiWou0a4b/JN11lYmyLFnvs
NFSqRm0+1Woozf9iRIBn4IexfiUKbA5/WalzYiaD6aObZH7EeVJ2p4q4Hen4s/cJ5M6DAfc2jYAP
wxdDGYTn7mZlpTEc2qQ3fZ61OKXrUfXb5Mzhn483zd5xfPGPo3IBOWzru9DkEcpUGvcjkEXNgzlo
B2NeFJ5dZc6Xx0PtfTMqlA7gdMhBJMq3E9LUqtDGicBtxiGcWwO9ALNG9dyuQeq3c3HYtBSJ2TaX
ej2g+PevHu+VGisLPDPD75tsfKfYjeNrg1545mDnXtM0jqc7U3aSlQ5Vnzr7055aMzCdMPLMfjgy
ibwHx9I6ATMhyKfoUyKNevtrzFZqS8fkcbU2ZfNnAga29aS2xtc8kYziVzXh4BfEZpRBrsqUQmIX
J8X7WkskCg9Cr/2yrH33ZvyK+FWoBMMjIee8U4WtOm1Q7JlcHpWoNZh7ap99a75f5sp6exC8GWlz
gJpUhyTSMhIayd/qNivPM8brB0+Tne3MIKQkov3LhDa3i4JBm6zlmDqGtMUveruQXubh5HdRcpRi
7Q4FehFHOHgPPA9uv+dqlNU4DDLfs0x7JPPrAovh5suqzfVBmrVzcIjotFJQPicibN9bU+pUcOOp
AFit3p/ySbVOMsC2i22XeqAZaXow3k5MB3BDS4M4Ryt9q+k84KRRayAL/MmCXJN0luYtSilf4tRu
Yi+vsuwPS44PhfN3pwlHDHtfnsJQOW8XVJmc3ppL0mejWu33AFiWj5QjeExma/ib3hpH9hc7z1ja
i7TqRQUH1+vNB0ybpUXqbeWphd4oNZVqDYx2QGKHE1F6NpI95zZa7A9TondejOri+XE83F3mV+OL
DfYqPKXj0NfY3LDMur5e1EzKgi5X7acepfSTBlLcM5b0iCiwkz3TxoU5QTpCm2GbJNhyNJf6nFt+
WnX1JUZD18sqGfxA48SXLuzyq6ZktYcQk3pw/vemSxJE3k6o4QIQ//7VdJe0bnOLsOJDA4/P3ESh
qw2J5qFR2P62ZkNzGWCc+Y/XeO+Qkp5QIKPfycfeXAEANjIuaQ5palMI5HFQ+H1epu8JpEcaJftD
wf/CK4EC2tbGp1jaHHl36pyrGcE1Ho3eW5DoOY10DQ6Wcu+kUH3536E2UW4ZTWU0csv0q5WltJtU
ueRKqLhLrWuuQSJ0eryK9xR30fZnsYTNn6h6bnIRK4qljlodz8kwlH41k6k/2U3oDH64xkXtyW1n
DV66jOO7SpOgdmVLEvljOrUBdiLttywyDKHQv/6uTZL1/fGPE8d0c8uzo4QQoKjNWMbmGNtoeeYI
LVg+hnnDe7Lgv6eoaQ6q8zsfV3Dnyd5FwYny/O3m1eVmqLFnsvxwgsIXGlJ6nrMa6YjEOvL+2Vvs
m7E2dZlk6WdnCJEOMlF/rTynXS3Fl8xy+VuNne5XguuB8gwbAOshwPPZD3Pq9MiroyaTvCw2Jdu1
6CRYQTEPttvXktm++ZIVIkP0fShJc/dtY4jlSPIQAoDxzVTqnyapnb28TZQgnhr74GF6/3F5WHAZ
QWiigEO6f7vu0rBmsp3mhj9KhooFsLleMWfvD1Lt+6BIQZmEQTzsRY6yyUwls9fiVUp5k5Kfney5
rq4kYpRwsnxeYDbW5ZdumjRfpbnwVsgQLydea2RedGHpGm5OVttDQKFpZ/hhzyXQKWqN8FAznxZM
rN4cCxmKvhiRnwcb74rbtQybMNewVDN8yynzD1mcypc1HAqPx8vXx0fy/rQwEo8JwUVCDXdbKBFg
6xmBFb6aI/UgowehptSR0c6K5j0e6v5W4f9PakS6QLJyxxCQqwqMeB7qvhWWGLN2yQ9CWX+y5jQl
2c8mN2+yI1rCffi9GVPffLNmkRDuwFjWnwxp9GU7Sjyw9Y2HW2x8SrKpOJjj3iF4Ncft9lxnp59o
2zBeI1XBaqnNKYq1I1ve3VlxQYuiOk/Orfbc2lrCR9YAtz9OmTc5jQ3DejTdKlvni2Ta0fnxl9sd
j7IMpDVSWqhzt9txmnITc2+0BWM5zT8rS2efbBWRoqagWBkZ3VHJYPeQ04Gk/kJ6CdT6dryhL/KE
kig7RXhQywbqfWG8zM/QyGNPVQfbkyQzP6utlh5cHnszFeRM0i2aXXePErPt0qlLHd03sj66tLjB
e6bUl5d2loXvtvTj8cLe80KYJBVenvWEaKw+xO95lWk17ag24McNX42l8AqypnrCQWJ103RCdsrI
Ma/rosbl7pZ+2lr5Xcnkoyrf3pTBpwo2jCmkzTZxm5t0aRVr5uldW1nQGKkVuYktGdcOlYnrImVH
iJ69kEOZW2HfCl+Q7cNPWpwJ4xFqs5IaNe/GwfquhINykpLiSA14d2osMIUgoTG0fR01eWIOTU0Z
A9WwOpDHpHRHCxWvwZzzd5WiRge7Z6etwGg80W2KmJiBbBNnTW3nqUIrhbgtUFjRKJ8K7Bgomw6q
qzpJfc0lTMaUZdIxBU27c+HEsqeZmXNwgezFWm4qmsPCffQODKGCA+1pLBok01bI6zPij15W/LER
WJ4G0vYFao7UHwy7v59FHRePEpGHbjZTng15FqmD4Q8tKr3+2nbq58nQ8mtPheRv4XnwH2NBSiG3
Ev2jaoXDeZ6k8aget7vDADIIzhuiCluKrZl02rxGNSVHJxsuRZXFP8J8+D3K1yPD692RRGUBfTSs
2Lf8JqinFAJC0pGit7XP4TI47wdd6q4rtY2Dtd0binxenFAqjTTGN6FCNjE+kxlKXfTlkqAW4FlD
2p6WJD+6qXeHEtEXPCiJ+pY2H+H53k0JUSnlAebFUKa/r1mW+qE5Jn8/joB7F6bAmpB7gHFBv/d2
Vnne2+1qKLoPEar9Sx0S7hc9PuJ47gQCtHMAtoL8FHCkzdq1q9IrA+13P53iNjCH1vphz+34XjLV
z/0QLQeT2lk/NJ8EaBe2GcXazXBqPs2jIum6ny81bK/MtOB8hPZfUjVMR52u3bHgeoDdZcg71Se9
6ya9KBO2BXQPyMiq9dQb+k/NWbM/Hn+qnVuZ+5jnG29zAULcfKoeOwZ2O7lUPtSafhoMLfpkKlEG
GnNYWw3hYTsBoehIT5B2p4PdvxdZMJTmRQfEnb+2OUhnZGrdLeQEk2ylpynV2w9d0uu+ZEv9lzzL
0Uqw0i51I+LSU5mOdQDjPPv2eAn2FlscCnaRcPnYAojnKlzsFk8uHyPMXvYaNamfUhs+CYCDujs9
Hmxv0woh1f8W9iiR3h4NetDqJIcFT53MIc1KaSu4kzH1pxaWcOYbayMtB6+r3fm9GlJsgVfpyBwv
o90vneE7Or5FnVLMQa9gqhwqyZH25e5ugr6HeCvWbaQ/t0NpcyXHOZ4T/lyVKKXy3GrOM3SkwMhs
S8JBy8z+CGer/SqZk3KQdu2NjUQB3sAEHC7szTRpbuBhTcDwqyJR3jvkI0GkKoXnmK0WUNacgiEq
/sLsOT/4pHvry+bhaqKlSmHNuZ30vPbrSGlW98vWks9WEufumGv6uZqXNXi8e/aGgjYOA+yFb7z1
JS7xHshWk0q0WfX/Ka3M+FiYeXeG42IcTGpvn2LthtcuDSNUYTdvLImyNjJ3FZZFBFd/7Eb94zi3
UBQXfG+G2fr5eGJ7SRZgGHr6kLhp024LPDMo4TQXYBjqWvFfOWHvGjep8Q4bnPKnQ532ywIFz5ew
rvQTaTI+FQvmlVmVdAcQsp3yD9RawqGo9ovJbyJi4ozqYLbklzavBVdqpeU9/nYWaY/yo67Xmqq8
mbxr9Da6liH4TUcuZDaZWVPezJACi3J6oYZ2BEPcSf4IkRAP4BuBo9tyzsLKMIZw4vrOJGRUwINY
vixHmttF5AzjDA8Nnckjfe2di/xm0E20qnO0DUPKu4KWM3qVpXbnEJD5wTWwt9cEYEdTQLIAFRK/
4lWAKkIHh78pMf2kVr8OVmKc197JPUNO3yuhXH56vNXEcbytV1LREneecMWmTryJUYukTrDhFNOX
w0px5SRSXdzVpt8SZSwukVzPQZROsqvhcehhMZd8fDz83hE2DDYA8CBoHVvcr+GkIy40DN8k6FSG
XYI+RIuflZHE5fnfDAXkAXQ4ecu2wbIi5tXpAo9bV/F8QSkdm7WyaZ5TRT9Kznc/IQQSKk640VAp
vP2ERpjVBcKitLGnhF5OGanPzTApPmp8qEPV1REsZ3cVX4232ZhoNNbdhPy879RSflohmng84dbA
keyjjs3u1GiaCz0lmo3b1w/uOsncUdDzo24K31GnyGc3beo8cvOyGT8YevJmfVGEDCimQbojDMGO
EZN/dR7MgoJd3FPth7htecWQqG4TmqvrpDiEP94iewf89VCb79Z0TjIwJUAO62S6iTIMfteU40EV
ee/IUWCi8U4VmarI5oB33ai0KQfK1ySnExry9uBmoeI85Wokn42YBDCvnfBdlaz1X6ozd+tBCrT7
AwTuUdR5kRvd3GZdGC4dyvWmj0qIPblpBtZCG0fnV1HpUpCWnHdTG6WTJEW5r2BqexBz9rYrvhr0
wbhKEdvZ3CmVjvgxCZ6IcEO5uE5dF5Nrx7b2+7wmaeg9/qi7sxWkIlYbL7DtYYQlmpdGyGhqp8yu
FU7D84rVpR/3qFGZSVKgxihF761aMT+sxnzUq9lLxOgUUOqmZUVBaLOn6AQq5WAQzhUnLlJXnsof
g5xKvytG2J/UiY+bjXXvtUXXHQS83fcEvU3SFrwYwApvwsJsdYPczoCEHGVY/x71uT9RiK8udjU6
lwZ5tPeWVLWuKHUAQ4XdQTWlPupm7J0p4WDAl+ab33nHalIHB36hr0wN67nJQyQwo3BamoM9vReX
aEEi7CoUK2CS3kaJPEUIJJWBnhty94+OaecpruvUnXO9D6hUHNHrd2f1cpGAhKRXs93CZW4nYQ8Q
stPb1FtnOk/muhyVXva2rsgAqLXB4b6zapeizslmnMP9Ro1mzZP6dvnQ5khZnhZUzhK369SoDjjo
CKvyRFYif7Dy+V8AF7me6TTSpEHfB72O27VF+RdPE4VKW6is0XeZm8Ydp6l8kior96totnARGeqT
bFeaqxd5ddHqITyAve9939e/YRs05bRJsg6gZrLQZJbWuH2vdIV6yQYlc2Ww75fHUWPvAxOhLNhr
UJLuiMnmMOumFVEy1qtqulRGr14cXAh+fzzKXiSk1GCiDc8BgQB1u7LT/3B2Xjt2G80WfiICzOGW
Ye9JkkbRlm4Iy5KZc+bT/18LOAdDDrEJybB1I8C1u9ldXWGtVTFVSxqOhj8xSuPfsG/0wrWLfExc
ZwzHM6LakSuyGVKPRANFNrq6W2vKYPVLuRK/SlraQig1HPWhTqY89uxYY7ZSryQwCEqzTyO3RyX6
rGJ7uFriBhRIcQaIE27t6+005lLXUlowJvtSF91ytwJXgrkwTyd5i9i4fVjLsRTMIeIvwGRbU9m0
mOVK78ZfDbmIXCXrHc+SltLvgXEGCeKrfrYUZ3SJQ6u/OsMq/ZVXh6YpUSQqROc2M/PqvjKzTxUE
s6uM/sKjNKELWEbc1N8/QhThKATzuAj/t11ppZOM/iqOxdU8vGkjef2sjEl/B7n01MkeXQoR0FJ2
1xTqcPsPqMJoixg27TM7u7pUaOa8mZQqOrl6R8dUZGzAoAAGMdV6u6Ixb/UBzWDDj2mh/GeUXTn5
LQrz1yUpdR8KYfLQI6wGUiifTkgoRycUVwuenv+4eLvHWh8iNTbguPnzEI/3XZyrbshuPERtdKY0
cmwKtgIREBqdeyUpR2mA7EWUgRGKK4LF6v/p5nBkpu501iI6sEQ+yUwoBPp5ifdOpp1mBkZlQD2t
IdE9ZGHCh3GyQWDr5qBdf/s0IptO9xvSL8XDvYvpImWcNQYn+v0SJX6vKxLqq/byJs7ILm+bOngR
MAW8iSNCn21PuzV1uE9aSo0kqgbpZ8pIB1dT1fjb0DYWeNriDJt68BjT7hL+E0VbwipxbF/kIZYy
ZYls4lKUyi6ld1MhyZ/qEA00N5+6enpIkzq3L7Pd6hAUVyt3pXla/r695oML+GvuEZVw0CFkYNvf
YOeRRrBM5WfQzfTz6Axr0MHI/HnbytGBobAPk5PCCi2F3XvfrmSviBsS3Cgho+/6Kfm3GaTKDQlD
TnKhI1NQgqg7kCvjw3abmldOx0TBWfdtJ27vNLsxn8uIyMaUT6XbDk3xIjBDHrghzdLt3i0y1eUZ
LphvjfUaRMzKvs8GWNuDFSUnwcrBZxJ9CgdVeC4CSK2tKdNsB5ijDA4atWS+xEluXROLqsbtz3Rw
IAnGcP10sITAzy6N0wcbSIl4bUiR+2CqKztYpoUUZ86YODJOxb+O1H3Xw8y4H4zw9wGGQFwYakCF
AyYJ4cR2ja1t5WFFpRVNk65+x2wk9HadYQpUZTqLW462E7ER0dliPpayRyXxFvWGstJrSlpVubOb
cQgaJvudbOexFR1OrkOIQnq6XVDYZH1NR1cnMKjKOyIU9cmGM3d3+6MdnEKBaxfieoAXyQq3VjKn
Z7JaQ3slYqIagACm5oJrkd/Ajvnn9y1BgcHn81ojh79bTym3VY/eDIX4TtffyuWi3s1LnDBul4bn
bVNHJxHxPhQJ0EEnBtmZKsqS1k5HYFkqueJqUa25SijFd1Js/a1Jeay7zFCR79phRkbYYFjcyVNw
tKkoCUKtxDWLTvV2Uwm5oFyVBOswgOUr5M3PlV5RyYy1dflye6lHpwQbjFmFMkQxcVcvlcMyKwrE
Any9aTshLb8gKtE4an6ypKMtfWlH3S4pq9WpgQLH5V664avVa8n9utgN3MY0vzTW2l/HojaCWKpC
d566Jri9zMMdFakPWGXK0Hvf0qe1OfUdT8A6lfmTyuSKj5bM1A0jVD79viXGZYqoEhbKK6G6eV1p
oiQq/bghy+4Yd+t8iDuSdgRyzZM9FXdrlxSwHgRCCC0FElB82xcv+OzMdpV3tP7Qmsh/OIMuPxi9
nP0TgW94QNeseGvM2vgHF54eBe1ch36Fse+HdaAm8hTpTH9JM82Ne3okYxn2dw7AA//2VgqXu1+f
wLJTaEHkkSO6W5+m1O2qwZGUchkSSJ7hKJOqyh9jzQovbW/UzyjDS/85cnZW5TkIxhhBgPIvVsV8
xp3pVlXrUYpjWp2Zql6Liv5Paa2ZyxuhBZ1ctidx5tFSifoobQg6Grzi7VKlxOwXJuRyDTPVuB/R
9HHVOWz9Uos60WpU3aovGaEd98PJzThyAPAaaYoIhTa0dreWR5gJzcrV87HXiHndceHKTtmceO8j
M4S2onRH/e2VjldT6GlS1KINnxX6PxXDFK41SpongcrRjSCCEPqrNCtY0XYxbQylJApRIlv15rkq
MuNad4V0tWqpBLxt1F4aStXJhThcGc8R5xSZnlfjtPpa61Q9YWU0CXN/UuGdj6vz4/ZVOFoYjxFK
b2i5U57bf6VKih0aS+jJqDIdmGrqXeQ5O49wvXOTvKjdoUqGE/9ysDLx+AnwL5T7V2K9iFzLlbxI
ECGMYRhdK5Xrx3ZO5hOQ9rEZgS4mAwBguFtbEkdSww2nOax00s96MfLPSm2dNdcPrdBEBgaOOwHC
sD0acaHRo8jg7Fu1Kd2ZkbSkbjMM+skJPHjn0OwWE/oosoEu2y1GL8ZKTge6coaV6m9LRfoeotuL
PL32kAPQete34zd5Zo6DOtpn5ZqDRw41R1pLQp4eEcLdEpUajEQRRkJ2LXIey65BR1bPzNltlVm3
Tg7HoTGkdwXDizdo32htUKZu9UR0fYrFeZbD3gpUo6B7LA91NQe3j/+hMXaTrwdnlwhw+/HGLooW
IJeWXzX1T5xj85FZoww1WJOzNODomChwBZizgiIg2mZbS3onlYgihLQ3iqa9oEYyre6y1stZi/NA
I0/DE6KZIWrhQmthayifZEp5DR9LbtGqrBc1fhrrsguSxRrv8gomn59Pq+Y3ZsJcxXmM1OcRMf5L
Qqk+8topb6BFmih2+7e3+vAAAy2mrsJIFyoM29+loO4vrQOEH5Wn9VvWxsMDGXM9uM08hBf2w3YQ
pUGFzm00OUs8Myvq5iT+Pnh9wcDwVvwq7EJ83/6GKm0gvmct6AsSgTfFVAxAjGrZTVtzvrSTehpw
H7hXsPnIpoDVpFa2D7iVxAgHjSIHldzYvq/6SrouxtB6JufuL8QCZ0+Nku4PDjV5uwCmEc6/ktqQ
U7OzpAKgYdaZyxd1Ym6to+TDt4Ks5g8uKzVqqnI2I9uAT203tAX4nCMcjWdQkeN2QzW0/svUvCiv
Q9PK+uX2ETq6Q+jzwm8V03IAKGytjXq0pFHEEYoBbGfPuV0jVK031vIH1A2yTrQYABVxSvZuYUD9
RSKNgje21u+sVrH/bVD3+e/2ao4OI1IIgu78qya9W03Um04bhjg6mfrwI9r1ynMIO9CLE3Uo3WlO
zlKlI2enU2sURQjqN3uZK4Y2Rw5AQrQQnNa8aAXQujTrh8tQhtnJRTs0RVmH6JqmKEWC7ZeiXT0q
jM6A0C0xZ6zrteyuHZsxqOz4DOF05FdoWv+/qd2d1lrdqtrGQdNNg7PQm/QuzLn/2jNGE0Hn2XGn
VVmDWG97t0it+qR/cnQkAfAhhQZGEK+7y6irPjVUgxaYr3e68T6DhXLBrfQnoeDRdpKQES9RzuQT
CjfzMiHLSaSnFLxFtkTt3RIuzFkHtviEmvh0uX0qD98POMaCWPcrr919ujSqwNE3EUijRgmN+zYn
lfVUeWwdV0KTE9XVJsJJzxEl5bfmGjEqhVkaVeOai6l8BeU/X9WymX5MvS5VJz/uaLehuAMQgOtE
GrX71h3EplzRRC9AL+rPSwXuA+DvHwBpmNhBHQ34k0gSte1uR3Ed2pkCkX5olTCw9O6fSm6ku0hZ
/8R9Cpok0SOoJErmW0uE5bMxqcAlkR9mdoVZtOgd5LLCRNLMVJ0TgYDDU0S9TlHQ1SI1E3//4hTZ
VlQ5c0Hrn6nXxVeHWuFdmsvqp6K005Ny9dG7J9RPKB+gRwDzdmtKhmsR94VAzsAuDVTSXr+0J2rW
6hK5kzXND5IZS59vH13xP92l9aS6oK2IYcDs7AuTylLGOuQa7mLbx0+zUVsurrUu3cbpZL/uxjOk
3KFBQhKyp1+wkd2GhsxWsItqRtKOKerogSjO98aC7DN2WvxXXGlnTaPDXf0lfMzJEHa3u4pejuQs
Ml23iJmFb3OtNz4rUjFcxlXLkUBpEtnr0bw7CykPb90LszuPYMB27RnShIedZNVrk7ymOVafEf2O
N5O3CQgMjY59L6DQTEmNha5DSbZB2mkoC2U0JKa9RjaT0SNBRP789ok5uhFCLFv5lbjhUbYbmrVZ
N4L8oY0Z6+bbbim0IJp0601m28nJi3i0ieBDoQoQKNGv3ZmKZCaKzLSkfGNIstgtZLBdLtIJp8na
0SGhuMWUJYJYCEI7QwsdqFIp4Lx3Y8WAj8rs10uoTE0dzGpJvyN37MAZmv7v21t59Axb4GItAAtM
G9mznwZwPlFGguXH0Fuuqd33/6xtCj4jTrRHQ5PMiwmWwkNSvoULqzsnDufw2bKIo4QwKUWTfRqO
hJtZkp2DcVenwSCvUapnI2Yun8t4daX1TW0wP4EfklZXHybAmBNw+cmtB1svPXM0ktZlNMoAdFtW
i5Pn++iTgFHHM4l4j/Fy22OGZjbfOReBV5VrT8C9owspdOY7vVym7mo1io9eUHWyJYdWgXbwD84Q
DOrWKiT8cRp64stUk0WFsdJ+ptmcPiLluL6tEspxtTOdiYweIfJxv4oQvZMF73Hno+hMMVEKdT0/
BhB2Qa+t87qyjZ/RhbG8GGjxVwcI31PJu8dECNkkbAiTv+wOYa7bB/Lowgl2EocCRJa+jxVUKzZH
GdFPvxzj8EragFidrJ1llMdWYOajJkx5dU+EkuYcZO9AWm9Oa3qvqVP+ZKaGdOKnhIfdv2xC6oYz
RD8dyMf2U86ppGmtSBWcKe+owpjmNZ2z+Tql6nrfD1blViEi+GZay9fbu3igfyU66HCsSFNA8O0z
WGtQ0KStMxur2fCs2pLshXmxfEEZfhoCCTL4cM0yTa3d0bCnJyaaZqi7iQ9ezMaz3ijpGSr36FyT
NZFRE8JQ19vFFlXYoPrQWZYPMnT5rs2ymoAFs5nVotaI3D5U5moxNVpV/+A+kQ1SJaWgTdd/d4ul
so0y5q4jh180SfGucZhaN0iW8Y6on6gGiZXBeqYg05/NTz5asMgwVJmSjpgTuf36xFmJ0U0seApD
x3ij9pb1XmVYofxenRv1OVv6NuiMRjtJbQ4eZAgAeCxAuYLAK47+i3BRr9slhXOGiLqlpO9ylfur
rEXxo2ulv1ZjLE/MHTwgDDYgNWVUhiJEgrfmlqzKGipSHLRBM5/zpQ39GeLpNzMstcVbRkd/RMxG
+eSUYkz8Kp1JTR8tlzLNLyIC53wv2bnkbSSpuW6L3mxYu9KIrIGbUVH9traDI8Ire/1xcrlEdri7
12Ti4AOE8pnx6nK1xYIgS9tb/tzV8ZeuGdWrNWXRM+wc80eSDYW7mH1duYkhfdcWrfdR6VdP/OSB
b+E3ANZB1xf097793ZkpgxbmhRKoVa7X1qzRHoCvdheuVuGaJtQ82OpWccnaIj1xawfhF6kcTX54
NSRce4WMoTBMgNSYXopk+dD0tf0FZqt9r6yO/d/JVovT+mqrwVbT4hANnD2AptAof8SIn/ijU6dv
CQmcn5ZaQMJwYpXZsmGqqBWRQda+taZIqt1FLmX1kkT8PreU064KErpMaC12RYyva9X67EMc/0JO
AmUEXs59K9mUhrgYsgRF3tBacqbf9MUT5WTtJBg5MkPpTEBE+JexBdt71hhVIVcJZ04J47jyl6QC
Tdfka/7x9o4f3Sd2GwQYcANSzl34YQxV2jsakmXAwbLIU4a0+SR3auj2JC7ovkQfbts7XBfUFxQe
mGeNv9yuS9GycrFtAuzEXsq/gR/IPyxzOAO/HK5KAKMAI7OmvRB2V5e6vFioPBXrOr3Vq5QmCGrc
fiNZ/fuhds6uyIHvR7tA515S8gBHsfP9lU0TME1ny6+ZFph7Mpoc5UUz4j7y4nUoomulAG4PdDmJ
/7q9n4eWqVmT21rij91zZ9a2sTgdeYQtZemnRQ+jT7wVHEy1Nnn4C4XqYSUt/m2rR96Ixo+QlqEx
+Kpw2MxVrie4P9hfZjNfI3tekgulgs5XUk1qLkmixT/jNnFirwyRPDhxhkceieIXFS7A5EDfdttt
rkqJ3Delc71TGhpPchl9dcrMWVx9bs4IN0dniWoWcCBAtPIrYerOMQYCOEKrPo+zC3M2Mzc0l+ap
jMLvK3n9ydYemhO9XhE20YnaPbBNOOor8DMbKoas30/9+tFYyubqLGDZNbk9Y34cnR+gfQr6bghD
kmFv76PeDg1i5gyaic1kHV0yUEjyvb2g27g63+zeKb9HEZ2D2+fnyKoQCwJawZZyRbdW1dxm8Fss
02XSqFAUUiwFkhH199GaOt9N5pl4TIY61Xo52toXVvdBsonIMBpnNCakpZOfHYTBLq092kjT8vU9
Ip5JdYdBpZRhJuZbSR30S4OSo6/002qi1wT40Yxl7TPb2H2M0mp5yxiB/vn21hw5SCS3xKwjBgLy
1G+3RpOWqKvAxvvxHK3XyinDt90w19fbVo5uEMrd4g7bvDD7hKhdQjkzaAP5zEAA2FyUuidnpuwT
uvWX3zcFSYMiIx02SuPiq7wIUIEXF5a+EKBma59fqzVCtTFD6pTp42cJ2NHeAVUQiEckTl/NzihM
YrMys0H6pnl2YSCVdMlVa/x9VD3PlxAaxueCJBC/4sWC5jRjCLYmCm3F8hNgXnSntus3ysFn0JKj
j0QaSTClirHC+zl7tawMdd6AWpNaemdhpk2eXiLzlEUE+b/9kRhTxHLo2pEz7Vtp5Zql+SggjxVc
0Uc08bNABY7uwWD8A+dNaEdUwxaSsOxlDnQ106G2g6lfkyREmX7ILhXV9e8rCvK//05QW7PBxtGH
oFOw+1LRiJjABL+X4Maqr9T248BKEDvoUuWs6HtU2SLtE/QcgWFBH2d7Kkh/YiVLa8vPU7m6Kmoj
eQkDJoNljAa3pMzszZnVBJ09Lm64RLDsCqW5xutcurE8LPddaeQnyJoDf0fPizmmQhSc/u/uKVns
Mm/VkuXLQ9L4PeUzf6oUwmLVTDxjGs5EaA/tIQ0CdceEM72PWXmuGZHWANOIJ0kCR6oYa7C0s/Zl
0ULtLoxb9SR4PbggsGqoMTDBHPL2fkTG0GmoIY4EP9JUTz/TtIruJ6KAYCqc5gTY86vJs8tMKB7p
oi6siAR4t5nZlIeA93iyJKUaTa/q2dq3ktJ2iHPRXn+fZpL5X6J27eBLuNPQXQmoEYFByqqBRpjO
o7sY5Ik+E1NgJE+dVX8gBFasIF7bQnY7w1mf66mhT1av6vg5hRxRumuUQ3yHxhO3bk4IH3uFLpVv
01wIkcjy0KtuFDEo5EelzLLhMsV+MC8xsXwED7cZqeU1Tfs+X+vhpzq3ueT2tYm62bKUcuPJbV8t
nhY32ftprYb6isKeJgdp3amSb7ZF+zFNVePftanMD3EROR/aOGxXv0OF7KytIG7HdndFG49ZXIxW
oPW9J0npA5okhjKCULDV+u+uWZiZkxj9tTGM8upYyHXWDkFtn4YKz6H86bb3e31whXVeJ0Igob+y
e6IGhh6FdSbubhdGb2an7juXLNR4Yxpjp3tTrNo//sAiCCPGgKFnzAu89RbZwrlRLLjMNg75rQkQ
xFtMrXpWrLgOurq3Tzzh64CL+ir5CaKyrJRaxtZe5Rixuox0+nomvCFtEvcXTbV7r2JaAImzslxS
6FQn2/r6emKUJhGa47B+QWpsjTpZGhUaXs83OzP/0q+JSg1yNN6GIIhP3mThyffnR8zSpuBIERkE
6NZUlA7StISklTGX0SsSKXwXpbJxUls8OicvrYhf8eLlTxZtTkqTqnnNVO2HvCmHJxSdyPe6HOFi
DVmkP/lstKGA9RGk82xuDYa2kksTHp7Ete+DSl1zD4D5fM3TFtwn5Nf7lFmUvx0LCHl6wJgCBCfa
RFujkDo1A6YPrak+7j6YehK6QzgWz1NzSlI5OiEohMG1QKmUIsQukauaoe8kg2s/6CUiJvrYeEOX
mi6iMWdix0c3gFnJQi8FcBlP9XZVZBZCDwOMV9QzNbkcDccjdgg/I9pevzHXyXBNuzhjvB8dmF9k
c4qldAX2YVWyNlq7qmxlAohwus5K0r4fc1sNkBBoeq/RSmQKbnuWw3UKcRFeRYS6bPH3L86onCjs
qQ2wsGkS9Z4ZsKMPhbF5KhbIPxojOa7IFVTXPzFKOi54u5RId9dP7+0EaSSQL10uV3D6+2+DQ9wd
S1LvSUs2eVmpnC10v7eQoQVBhtAOAjhue3d20J6BuJhla0ABtvS7LGKAeVjGXl3Us68WznpSkds/
Ub/sEbRCCcB/ErtuNzbMOkdexmQNpqxv34te0zXNpuFbFi7NA/BB+1qnkfx+KDWdV7cPx5MPe7Re
lszrKIR4XnlTqx7iUjVn1mvF36y0nd8nsM1dU5/uCy2eft7+okerpbbDREz8N6Di3e7WpKZrTFMp
iEJVZ3hzEz+kdSmXl7pbmo+yVPeBoizt13CY86d+ttVvt+0frpY2MbRbKHJE8NvdZvifNLbduAY5
6sgoUhiZr8d9/sYcFMWVluGMuflKXUR8XnQCkSmjfkdnXvygF/dmYtDiGOpQKbO+VO7WabV+iKTs
2g29EpC/Tr5US2owLI38qCtZ/DEGtnYSFezdIb+Bu2OBCUD9FiTq7sGcaWZ0fOQ10HNn8SeQFF5q
pLmXwlUKbu/voSlOEvkBIC3K9dvlrlNUqBW9kgDJlOGtHufypS/l+vM4l2d8xwNTXBcuKfklneY9
oHHtE8PuOgaAgGw0P5haQWowZeljkUkn+7f3fewfFROEqnhLgBbtB8eOUSqB4IjkQM3N2JfkFVnA
eZG+R4T1b1MUKDW31IvuJCo4Wp9Jkk5oyj88m9ut1Go4QiUTxwKrky0vRJyGLmMT3zfp6eTBo1MK
qIh7AYACbuJ+hWHPEg1FWoPREayP2ZoXCgOpeVfQ7/i6aFn+72ovFhq9hnpR1tqW0chBqPHEFx1s
tJBJFWxdYDKvOBvMAhnstpfkoM+mL1KkSw9GyTSbdCqXS7yO9GUgn551lA/2mfhVFJHQR4SXIv7+
xQ1dCyNX5TxSAtIT5apEkXSJjTn5MJP5nrxnB96PZIr2AVAB6r57al1RUnBXzEwJQqWxA5s/rraC
FnVSqEvQaPXw5NgoJzKfo/SrYc5OEvfXKxV6G7AHmWku/MDucmpSNcuSUSpBy7QTfy6i+O/IyVt/
idb1/rYfeO1nBeuZpEsMm6BusXN7SdGmLaNFlKAAkeRZRT48DLK6PtS1U7ta2/Wfb9t7vbOKzNwC
YOH4A8FV2X5E225hFaKfHszwwdxWnsa7zur/1YY6ezaUqn6UOkd5kPnS7lqXuX/b+sHGCtVLok0o
+pS7d6+aGuZhVOnjFCAYXz5KSfxfYTTRs9Vl8uW2pYN1Ep0gUkWVgyFge7GqxRwWe7FxRXOrzkHl
qNkHNPmX+8goKXgvffdYRcy2lNS08vV0ck7KFb94Gi8TIvpe+Fo0WzipwFb3WJShoSHfleMSmJka
a1fNDDPZJeNT0TI3o/hNRzHC8Rjcpf5r10o3XUQnMPUSuU/f56ROxbuWeZypG6uRU3u9kTDhR7BO
lseeWL1+HMyip4aFhlVyn3dp2LpNY1PpyqwhvObFVNYnn+61y6E5QWOY7hVro1uxPTg0xRsl6itu
f2hXV72150CpZbF51E3yqE7whmFl/rz9GY+tcgNVobL4asRR0eZIXctYTYpBvcK2m679MsxvnaXs
/2tn0vZiLON/bhs9OKXAjW0hBYrANoWJ7VLNSSqdhSELgZGHvcucDe3eMso5mDvbPDmmh6Ys2mg2
aoQylcutKSB+Wmv2lhwkXa1fa0DQHj5Y8pCXLE4+4L5nKE4k0TM5CXYA5uxMob9clFWcyUFh2pmn
JelyNUM7cWXJNt85oSMFZtI+Ur9vg9/fTuI5ojvwda9ZoRNz1ZYavF9QInfqMcspvyqxxZg3xYhO
rt3B+8xt44EWTxT9m/1ohhqPDmYmJQKBV3MPrO7rsjrtBex24mfy3Nz1bd8+zBrAeLds08YDctmf
rPfApXPjyd6BxZMX7V1sYkUmdMqW4yMz5TodiuEhGdP430ZVhjtttLozzaYDg0JcRej7ggsCJ789
RJodRarWNEsw6HP1KapSKtw0De8TZsMFEinob0cfguFIQ4nIhT7pfgRHZlKPo+EuB7aZRI9SaQ/A
2LQQWYbY7C5VPo+fls5SP90+Rq/PL8GOGJ9nEffQuRQe/0X4oQ+9ZscV2zqAM/JEYYsZ9FL5JS7b
8hFeyfeyAnUmGdJJQ/D1FcUX0GVic/mcpJ9bu1pGULe0vJiq0Tnvsz6jQZsl+UOS5fHJFX3t7bam
dlc0mgc9zSq8gWOnBTg2xCvzyLDfya02Xdawrj1FW/uTCORwfaCLZFjbQmdshwiRKyakxjVfU6n0
9G/A18UPy+A9meLCObkZr02RT+LkhFwcnOZ99DzVZmT03dIGA3Gft1AoerOq8Qe9tqTf9qvAIjgu
gLu5hgCWtx8NIY3E7NoVxF/Y5l6BYOel6mzdtRJJ+nD7XL6ONAQCA1/DnRfyFrvXok5QSoS6hilL
He7raexdyWqLizKnFEM4j+5SMi4PAR1I8Mvvj15FgkjWkbKl8gP6BULedqnTUKwVQ627QF6T5r4v
Z/NLPFqaS7FIeVupfekRJHV3ZV4P73lE10sPl9IfGXKWe9FMx+PEOxx9ZODtiohrBZx7541s9J7b
EOH0oKjXCeGWQv5Mc4Sul2KfzWp7fV9shXeTlBanQMl0d3TN0QwLbQ3LIDK00kPf8sdk1s5DOvZd
UI3a+iFe+jOhtdduSNgkshTxq4gvt9st51bY5AR3QSaFkRgMrbqmNC5vliwf/EQMCGyWRb04XXw2
Y/a1m0cPA/V9vjbsNhq4W8sr0MaoKNUqqPLYIHJVlPs6teerNDAdcSVQen/7YB/tLuklvp6QQcBb
t/bytAyrXtGrwCgmO0hkK/NQCEsCe+30u7TN/qKaedZyP1ojRUVI5kIpE2+4tZkRtBPyyVUQVrPq
pVYTgzGKuUzynHpRZZu/7fy4OS/s7fzEZFidUyVKFcx6nbhqU1tvqqUvr7JdmyexyeHSKHIxuoGH
k9xgu7RKyro67KYq0Bt9dNECpYhQ1hK46EiIFju/X8FjaaQ/aPUSiMAY2tpbqi6PyVHYyjmL7uys
+jlmFXOJWxQr28FwTnby6F78QhUwIYK4ee9xO9VstcweygD9M+NLRMffc6wk8StGgvldo1hvjK7N
vCzVipNXRSxkm2rRpEO6n8Wg+0ZrYbtQHapznsPaCeIw7t5BT1+ezGLMTqpMrwAG+NkXZkCEbM1E
da0tymKUAW39BJHnPvI1ve2e7DB6HzKs+CG2ijiIwUZ7bQQ1K07ZbX0apifGy/WE9bN+wlQ8OlH0
hwj9IBKhuL/7wq1dk2v3FsLz6zIFTdo3wdox3lxu1ulix/1ZzfLQnkOIADdalEp3J7gbTCacQsYJ
WtXOfhTyaP1dq+oke+PSFZkbJ9X4720XdGyRpIUXXBQWdy7ITLueNJ1POzed7rbU9oIhCZuLoi8R
CHT7jNF+8HYhNmSIshryIaS522/cLzqwX1MvA6WwVZ+xyLZnr055X9dNf3KejryrKJPymNAsQgh5
a8oeqhlBEpuPZ8fOG31aJr8pK+tj2BXTEzJg+LxlAPx2e0MPrKK/RVsKwVUh6rTb0JFipDWPWhUg
ntvdV/Mo3RUjKNmKgN8bKlPxUrpVJ0YPXIPQs0C+8FeHai8AmQLKTVcnb4JesUYqGnr4Jiv1H8ao
DT7TVaaHDD2+D92k5CcX5GC1aDlRa+IhIZnf61t2CBKtk4aamTKFg1c2MAUmJ0IiXR2zT5bZKl6i
q2ejH19xu3igESIi29aEqu2rPS5LimqmVts+0ODaDGiirAgFN6PxnbBYv496LVyCgmFy74oZpPDj
kvbh304VJbU/m5J08uzs90D8GuEYUZgC/cdot+05W3Q6nUWm2mLq5HKfdsMQrG2TBkbfdrTS0DUN
q+J3gYAYJexmRipFG9AAewUR9GElI87y0LfiuPzCbpd/Le0pL1w49peO/5cVsEcAdamevsLnKaFD
+WssQjRwCu1J67v5G9r8mq/X0Xo3t2N+6bTacPskqR7L0T7xTXtfIaxTzBTlYV2oDoiNf5GPasNg
MCded/xoqNenuNQetEgeH+qJOvXtS3tkiWCIkg0YBEGB2Vqa20qbkKSw/ZqEZ3KNkmqUa9tN81Uu
1/IEyXFoDBiOoE7/ojXtjDWOMa2rCqDdWLPO00Oz9Saaoqmnqevy6fbKxAu1/4KCfPt/xnZPd6E5
Y6n3AMnnMLO+ZV2s3vXLYl7/wIpIBOmLEBHtuwmluWhKOAqwLVyai5p0xl1s99aH21YONw4sCM1p
ngjO/3bjrKlm4ipweR+lw+J9OEWfgcINl4UZvSfreVXlEkdP6GMC6yH3fNWFQufCUtNag7MKQJVa
qJZ/a/TS8Xg/hse6jRWvCdHRRpi2u2rtaD8TI53pFx/4FSZgCCgHsCbKpbtgYKqbIrE7YPlIRiYP
s5oprqw05j1S14uvRNL6IPX6dPJo7uMBFk7gBcUD7DoufU+f7s1Uj+UkxZmZ9QC5ZJIrt5+L8nMx
Ls07iWz25KMeGSR6Fn1FaqZoNGw/KkSWMMkQfqL5HMJwamCTst2qb6+m9KCkp1NIDw4R1kBQoQVK
lLUXZxijvE4H3UFGuFeqO6suxodYX8yLRcB+speHpnihKPzgWpjFuV1aGY65U0627YfqVPqKVstu
QyX60ujw+n77alAKFRLeglkGSnNrqptNEoB8ZFVpM93HdfS9hgfwXunIgW5bOngS4DKjc4OWFMNR
9vFNn0qjwjQY9APa3Hy/jGr7F63gBPqaUX4igzUfy3CNPDmaQsrdU3Ri/mhPGfrMewSaESD3zgeE
7dKA2AakWlBUuyhd21wnO+v8dpm/317ogeekjkb1lZITqvZ7fEjMtCJrnvFpTgGludEl56uaOfXJ
Y3B0/EGhceeg8gpg0fbD1WZpGi2CLH7fTsXHvi3i+yRKR0/vBvtOoWvn3V7V0ecDACoaFFCp0e7Y
2hsYOWqtBj3XvBuHa2Gb9Y/GqNVnNODV2AXznF3M0S7fhObQ/FVaXXRGx3mV5QkPIyQyBcOVC/iq
ypxMjkmN1/Fh3cvRZTLa0AubIf8Oqlz+3MZ1eUmVaOr8vjb1mRE3XR8w/tD5SCe3QCzbSawviRON
f3CwLLJqRgmIVOiVNkJIb68vVwfZ11W7QJ1ZXFtDd6ihGXhyWY++OZJecOmEEvgrnJMeyXaKJoXj
rw1yA36mrXruDoDzIOfoZvIR5xWekJoPdx2UE/Bm0fEHyLH97vhYze6gWPt5FSef00aN75Crqt81
cWReSYiqydVmVUxOr+XIjWSj/Jz0zG4H7D+uVHXlofouG0V4Bp05eOS4ZNQygQXx8uyLGnmk58MQ
No5vtwovDXt2t3YYjBfqm7XSV4nbMuP1cvsWHHgR/DLzRkRdUxRvtrth1E0WkRLZPhzKlUxBQ47d
MEbGCs+rf9vUwYWjZgKow2RqDGdf/JQXQexkAFL/H2df1mMnrkb7i5CYwa8Me6gxSWV+QakkbTA2
xtjGwK+/i766ul07W1XK0ZH6PHQ63oD9+RvWEAjcb67zphqm24A7pHoElbo3pUGJcE758ClWgtdi
g5Tl66tfCWLYYiBNIoahHr0cXEmqDUtJSyrgFKPTBEd3lIiufSOoXHudsPSEtseuK4Oa4OUzxnO6
RU2POxVE+R9DMtBPFHvwFqap3Rtv88rRAc5qRwfuErhI0l6upDpFl0HgHc4ArJVSQbtGQly1zDa9
O3srdnr9/V1bD7R4XN4oM0E+vbhX/U6JyY80AUTFCDDT+49aU3X0lBzKkfO3Jsj/DvYu0nWYv+6D
P6j0o9908Xx6pj0+0kQqO7TDoWu7GYrMmS5VGI43q/a2U6vyuZhgLlnspr9FB83cex5h2xKn05NN
0l+Q1gvLJUXvHE587o0Xcu1TI3xkODv4AhjHvPwAoQUklRBOqsl2EbYzTd9PAuELeMWmfv3dv7XU
xbvguDG1GLCU4744syATmNVF3bsEwhNvbKsrxwR5PtJdsAUx5r2MQi1tLXMQ+qhU3NMj6KmY9G6e
fOOYXNlMqI+gGQmxAeh0XepnUCB9zQi7UIi8eviuw5bTIqM6qMfYga5k8vSf19/gZVtoDzeAPfzb
Z/OBgLgo/jBw3Zo0hVpVA9/dT0GONlTW8Htv7NavK7p+D5BWMMWwdfyNJ73y6ZChobv3LzAHbKKL
XSJTERKX4El3A4McygYFwQz9IaZKvNGBuvqMu9ISFtztAveX/p/42q4rOqYhbaoZGju/wbuAzlrr
+YOCiLRiX9eEhg/Z5DXnSZnp8Pr7vfqYsBfeGXEAl1xyXHarmyiDIggSfBZ+VivgRWueNLwgcn6L
P3RtLcS9HXMB6WNAeF8+p2RZtKZLisiw5wnwRc1vWN/f5BtYTX//VGi67FUgRslI016uBF+GBXXm
2EAArVNeHVELRKKdhbRl28/d+sYVda3WBtYBGGjgS0HjuwTo+UkHW+K8bSo3y5AWRCTmWxoyC/+v
3C+8rQeTp0k/b0ZxWLOIuBwGPb6xYa8EAPyGHWkBVvref3/5zG1DY/C/BjwzHHS+QPhZfVKoLd54
1CvJDpr6mAqjcfcvpe/lKrg4PZnKDE27WfiszkUrQahLdp3uoIqhJZQcvEAHf+uSijCAhgn2KNoZ
yDYv9Rb9UPZ9F/tNtQVT8i3xXfqROfrxr3fNi0UuziFh7bCNARZZIt2AaYLDFsqWHoRy7o2w9ocW
1P99oJ1aC+F2SB5ehJdeCzSzIrvHNSp+2szwT2HYbz8CL+1uVm/pj8pF7DMN2VICUze2NzqfpCiM
D/T7PK/yre2zP9zFtY0UAT0TtH8BAr+caniujWy8BU1l24Ad0bhdDjDL2w2YGlVw9ZZ0yrV9tEuJ
oTLdR/OXtUq+BnMCbwEsF9K26YsJHCNboDm2zWeMyPJ3y4we1QMwE/qtDOVKGAJiDyk7Tgr6NX+M
j4d4IaBmeFXexEAiQfP+qVNcwTyrX+O/zzX+HYxDO3wHmlz2+zwv485F4NB7PJCl7pWPJnCnaheI
7vz67r32AfcZ/P9b6uL8B2DT51I7r2oHEVV8IfYASdL5QDxrysHmwRvrXXuNcP/bgSVQwgDg8GUk
CIhqnEpWD7I3CqPxJoh/hd3yRQQ2/fz6k12r/PZmF2YEu6HcH6DyOWupCUJ8sZXI9ccWQRO0gMzG
D6sgR7yEafi0F+vQ8eVtkQqanSFwEhfKBxxWo3+E7mOsqtd/07W3vSNc0YGLwEu9NBGPoDrPM8/3
Kp0RcLZANZwfFWQUigGCDmfwdO3ferTvESPbQTyoM1HlXyI7Vj4qz1+lV02mN8ihM/hs2XmsoUPy
sJFE/A/BED0OqA2hdYse0sXn7WyDMULA8M7zQZyYsDCSyUF46XYf7Nff5bWdlIHWgzMJ2PAfU04k
433vGGIhWOLNJ87kVyBWyCHI6P+yZwG6BBsCszdkWhdRNyBsE126eNW2hNnXdW7fT/Hkqq4L32Ir
73/TZTgFnALoecCAADbdn/k/Od2atf24EuyPfgl1NfaxLhpveevNXduFaACDi4QXl/+hGY/ickNv
B2cwTtfpmGvnvgAP2BQeN/2B9mBIv/6lrj4VOsHgXAAlDIXgl0/l+Zld3a7JaHvpV0vG1Hu7MiDQ
X1/mzw2BEgbwAWCYwN76o6Pib5AlHDxG66RN5Rc+ATFcjsMq3/ftNuo38qYriyFfAvMJlxH+73JP
LCZcYL8pab0FYisjQ8jRh3VdOWeheyPR39POl5sCUmSwXQAaY9dYv0SHjNAXAOUixplyUfYMuho9
DqPzdQH/SHtuAdw9BSqxSbElMVmKJlrdG6f6zw+IX7CzZUBa+ZfG9vIDwuskbJ0iXhUsjt8uRgQ3
bIBQ/uvf789tua+yc2p3MvsfRPZoNqtmE6cA21BRBl4nvkE/lLO6VaP30QuGLqxeX/HqR0RGCsnj
HQRy2aJq1hF+TL2haEBN5My2roH4g4rrFpONv77S8XD/WWp/+P+cbLtSJ0k80XqSPa9MMpi7sUHB
FNK0+fD6U139Wilk6rFpQuQRF+0D2AqEOWstrfWSw4A60PrJp+QtSd1r7w7zpD3W7+2QSyKTVTEZ
0haarrKbyLFNxp9U0PnQZTCGfv15rq6EyAHYPXLMP6AWUxNtUbQ0FATNjp7ToPE/DGMnZOF3aN7+
/VqA9u8cXNyauMNefqYg75i/GM+rVOrbqgWK7qRXvdQpoHx/PSSDlMpebuIbgf9/KfsYi2hsV8+0
exNEnDYa0dMUKPhMJctbKJlrOwIXMlC8/7YmLp1f/NTRQNqwrcFBNTXADMGuWqcOf//udj2DvbsP
hPQl7zSGlljcdKqt3dRn4PmnpkjhY3COFH0r+v5ZB/yLG0VzGd3lnRr68jPNC2ndZMau3nCw7lSs
uvvVY/4jurE/kpz5lejavH798a68RLA/0MfC+A8EjEt0LlDnfZCqpAW8JXaP8NChD/B1jt4Iglee
DIQk6L+BP7ejty7ajLHnURVNpKtl0ESlnaK5TIEUBsueee9CRru6Qwr9xg1zJfK+WPQiYtBeKDq3
WVenk5SAFQzzuw4+jg88lvPXfFzMGyTIK68SYsogW+BKwyD60rPDulCHIUVkF1pHJb4mOUPI8S2/
oyv9lV1mb7fsgBQdtv7FLmFy15qA4Ha9+ZtXNyTX5ZJNTS0RUcqUeeF5HgZ6NKCE3uCDw0E77N0b
u+ZK8ALjG/VHBo3V3dz05U4l/9cbj0JziwVL5WUuPLbdmKPIYuzr6xv02lKosBGPcUcDyHDxFbnG
4A2kAFY3vpjO4+J1xRaMW6mnPH9jl+49t4uUZPfrQqcT1FLMDPd//5/bDEy+UMiWwzBjztebDNfn
exiQ9EeDG/VR+Xv7YZa8Q64n5N+KNuLpsDZgQfgfDI8uvyqEcrOAJqKvPeqldbQtsoCcfFBGChd5
OLq3BECvvtb/rHeRvSraiDWJsR5Ywroc83QoiTfpG8gVvIUmunL40dvZASjAMyKlC1++1twJ4/OI
sDrcWv/HIjDeX2LO3qsuzoaCow/4HRWeOP4P+wZFIoaCCDp/MGctznzCoLdRqwSASfw5fgJUJLgh
yrZ/Xf0nSNCTXagIs2aUUi8f0Nd7QaIIvp3rXNVQ1n0OPSAZJkgtv7HUtXeJ/AdUa7TGgdDaY9B/
tqicBJ80Zo01DB4G0GOVPFAfVijtOsePm+vlMQVD4Y3U60ogBbLg/y+676X/LJqZJPLgBIJzkfnj
TWpoUI4dlzfS2u4mn83fKt/sZ2EPoKipwJoHX//lenELHZ++aXkNdt69EA73um2PSMHSYwNicilJ
/lYuce294nrCMH2/MlDRvVxyDlc/VcR1cPDuYJ0hUJFVyiRNBfJ10hYSIejYTfnfT1ohygziDyAU
u1fP5alPe596JFy72gza1vMEBwePZObO2OTX68cB9/m1Z8TcGjoAu3Iq+tYvn1HPTtO+WSAEDauG
OSoQ3QO45ow9EnbdBgIaOI3ftGUTLasu0bshqrJUSfjZLiysKFxGliIy25IWinnqKUDXpylYGilZ
OOfis/BsqqCfq/hYZABI/zN5eMJ6WGP6vGaAbpcZWYgotCQKTsoEiu/FGGcGBm/wCnPl2q1qgBJO
22Gdrl3cCUDRYcQJNtH3mfdKnJe5yV0VGhuZ0o74k1ioh3RfK4ACK9w09ic/6YUuxUjDrx3UUKfK
mHZ9AFWXsqOl1vuerAk5DSntdREsXZcfKZ66Dm0HIoKRiw1L5PytrmOCbVgReJlVo8c0OCd6CjCS
xSs8+1pSUYBADq0pR0BFLzTEWO5118b/MIjZTeUAyc3fmYPr8LkX0jw2MXVxFcdr9DETjPlnDzNK
zNFm3KXFKlEYHps1508zDSAqtWR+d7vlXRAf4tDTPzG37vcqy/Aby0wW344q79rChensyib25nM/
Rip4yNfUv+tT30W37bLRzwix4ft569yPQXT8G8Q/px+YTo6YV3Z8ggh+kNzDeCsJ0TWR4TepPXEH
P9D43TC0+lfgYVxT+h0fblfeNDME+BDBdeCvj8CsTePRWtW+Y6r3KBzGBXkeE5r4VWy6lJdzOAtV
zQoCoIUPpmlbbGLyfipvYLaYGz2ttwQ00bH0oN/wzkQY2J62reGuNNxGWb1E2YDmCvzJoAgdL8BS
aOgw5AVUCcznoNXNQ7D2pqumMTZfWestO5ioz2iZLzO/Vwj/v0OGw1UgMdH9aQZm5tm3ru1LJZco
ug8tZbAvoRwiaEneD7YKOim+wJCskeVKtvlm0tSMFfid8jxHQxrDw6UB6Wnc7PCJzxQiJVo1iykb
o/AtKFcwfsE0Kv6NooFjEAte1lSkli5fUrjbNzcCi/0EMDkSJSS2Mb1FCtIkBcaZ67ODVMZtP6j0
F6RKgCXqSbONtRBQbKp7KFD0dZRZ+U6TyMsK7ZPJL2hq2oNGByErWJPYf0IUlL9an7gblzQ9P/re
Fn40maBh6ckh1XgnjV+OEs40B+xcMPVZTLu1zEZOKHSEvU4faDsvU+WECLrD6s+DhHxj2IsScjFy
fb91bEtr7mgqIJ0i07uJO5sXSO/9H9T5A0YXwCydXRT2sgjHvv8JoWbgXFchPJhgz/QZrPn1KTEh
UtWYLWtQ9sFC71mwTbIEG6qLf/pZR7J3aw8lpRHtjbmKM2VAi4zHRZVbs0VsgMm1HNvDCohbi6+B
TKYc6Iy5orUp/DcxfSTf4tEL4vdNuERQUtcG0IvCZM7x8xwGI7SQPK1aUwD+m/wQFs4XhzFLufwH
c1jgpSaQhv16lCF5tAGz/lDGvG3iEj+ikTcUIpp90WWmdQ+0DyBCjVGju8um3oshVymB23DeNLGv
iRdjdrUEw+DKKfOyMzQKprmwga91meFA6Y/zEkfrUU7U9oXztuQ37NPoPdSN0jaCUGawvqM9BCZK
5TTOWD66haoi46L/QYDSnwpoc1r2aCAonk+FVFkbfOhzZFjllrLu02gDjxRZ3M09DJOCGUMlqDRA
G2L0HFAnejGyaimPoiJf27U7kmi2X5KENmmR9TQPT8vmEVn0ymXtQazdEhy2DUzlwwrt4PBuhSaC
+D1vAW2eoqkd9AfZyPhpA94PItkkNvIhYWHY3ZscumO/uNcEwy3IoqR9yPyFh18hDhTm9/k89kGF
wsX7MI7tyBEQaJwCLaMjXkbpEkZlvPasO2rAGX8Tntm7xPXOnFSAGHPIRujxnUgmlTiqzrYKsh9K
buWQshQfsfN0VASpM8eobRw7wJgVbF7RZPZ3G3R+dO9SIf5ZYIi9AbOcGlX2zWDDeyY2/mn0FtPc
pBS8sWpMu/xDZv1A1GhTiukAWyf5T2qzIcVUu10/ecbOvLTUed1da7olPRD8nqjaLIGHT7wGI73x
02bOi4UrrztxL4Z0sc2hfgD5Cq1vo7hL6I/VzJJV05BsWxVzPo6Fb3QfftCqG9p32ICqL1MTcU+V
wsd2e8j6OYWAb5cBu8tXHpJjOvapKtgURwYcMJplHzAy8nxVptqK5iBN5y3VDFU9CLroflr1geNh
1P2oKWBGfmd7I0pwgl1UdJNNb1GFzuJE5i0jh84XMBfm3mJRnDRwKYrrnKrO/OqijX4zUcJ0SQeV
Z7W0SfSJZ76b7hgNc/iOEnhgPAE3l7JqADISk6tusBEAoXnY2m2B9APRG1KSvMUVej9no/CA3YSF
KaEQNmoX8k8Q8dZ/5Dzw5y8BxsVtzfgGftuCTm4SHdJBbPlh0qnjO+InnWrI3IFwrA1ktrKDE8Gq
vvoUYmle0WLK2x887c2QRxliWPgeDWP9WMQAMbLfsIKAjhwu5809K5gSqSP6/M58TD1/Wks9qhZR
EfJrQeWyQQJ62G49LrpotQRHPpDRgeU2U8A/TNNYSAy5XZFt2eh/J13OZLFrf0RQal1GUuYMlL0S
0WtwBcQsl7FcoC2Nuh6WHVnphz0igPFha7Jnpma9A64Ycgfr3LSPdk7FWre2Wdv7cBnl7eRxzqpu
UvwuIL0nTgI6qX4ZOE6fZ4ZvCMmcvOcALGLWXLJOhcg+ubGkAKomWavWCrLcmBhBrthC6rZy4Yv+
uoIe/jgPKwEMbcqWprRDZ/2iATD8vNA9tdF9ZxDc5tB8sXNLLKTZUxoVbDHr4zCbxDuC/BTSckVI
/UzcBIsL+BPwRyjIIuQKjJ7bKkAo6IvExmH3Dso+vo+4D+PsoqemIzCsD2yiEMNMGJdTHG7iYLQv
+8p4bggPa8MtPKahx8KrKFrXR70MU1QGqFK6QrbpEkM41vC5RCmfhtiM20wfKLDH7S8tmFl4Keem
BxAQxc5QJjxHFhww6JQVOBA5O3C5JOsd/Ct0fNZxG4UnPsBd/pTowIxH6jUGvx1TO7FChnwSJP2o
xjVVPfIeqxsC5J/KaBGzZCD3Kpbc3I+sjS1+2wi+UBFm2xrnxRpnnvqKHFWNXzI1yuaxEYQiBvpI
3h185JLejrezCzd0CMLFmFPQpOKBYipGq0z1rTnHTa7pVOEfXgf3cSoSNBQGPVcz5LmGOvXgLFUw
liMlQ3AQcUGnALMJEKx1V6xEQBVpmW0uTxEa4F4FHePIfYAjZfwpwN+2HTeMvWixeOE01QLnYDyE
/pr/gEHW2BSBASTmpDSF3rOJFrhQRwSp462Lif6Ybage6zhzGaDJA4WKNEu0mR5Hwz2/WNLsXwik
ga5/hgDRFownGpHIgwLq/dK1HuSdcLXMVTA13c9kyfIV54Ul30PXJKp0GaHvNXKSsMKAKz55qQ9l
l5UT9DNR07QGCu5BE8IpJtZ32H+Nd4wYaEEFQd/nUUdELsdB498NeRv3VQ8g2j/QmYcP2Ig29Icu
dss34wR7UDxC9d31ICPe9SOPkX+ohiYoE51Vp9bXFAhdCapP2LTNXKVBH7U1FF5iXpNxDj4lfZtN
hYlXgAXAuhseIXuuXenxeCIlUKHhO7UANloAuk7MEXWX+rVtRtwSm+fjaRHcfYXiErlnK2ExjhyA
gcgeAvwX6UxWfer67KD7yHsc4sEiBLdRfrbwdPvVwxVveJ87Gz5iY0YTSgfqPWGUlMH3RPD+BtOk
5lMsPKGLHvXEh6ZvKBL6bpIf8Vhxe5u1A8UyXe4/Lt5KgnLwAnNP0sUPkfDqrblN5RJ/0T6yWDxK
s5oTW1MZVTpKQHxGybZ9gfo4TnxE7BofUQZMzVnlimfFIvB9qlw20yNb1ZQVvWUUNFQ54237uOtu
fRf6P4eY9rhnoW31DG+T8JcnKQS2VkPY/WIUbrbczn5X8Bnhp8ZRiL8ymM8PtQLbEKbCJkl42REJ
Ad21Y/aIQ2e2IqBdcM6nkMoydDmFeEzEdUkWfw7LKDY2q/toDu5khz0KCdOkEQXTfBPlNGfNcCIu
jgeQN6FCWich825QT3j0kMop/dlaDyPUbZ5EhyJ64z1umBF3yBYNRD8gE4MtNx10Ehw0bgCQFtHb
+W1WucCsaYaoxLFP+ubZbJahVrAsSmqAINO0kCGmwBGKWwr4dBtOBVm9dH2KdB4g3wRx+XYMNf5u
AAp8Dh3JYUjLflv5cbONW4qhExH7YOfA/wlfq9SWVGX9cBAJzOiKCfUzw/mFKAzuhTT42WeE00om
AZL8vkmHAFV8gkGVHGD+W5qUh7xiMCjtiwCMBFe0yzDHJZeAcBWZhn9GkToH1J83xMA2K53+mFs7
LTWubapxMXMVFAHxVXyUsL7u62FRbK5tkoFL3klDSm+YmxUfGNo1p5alkhXBNNm8TGPaTg9Lw8cH
Aa0RU0B3gOT3Dcrd08xF9AXz7sYW0mmpoU5PoifWAjhWJ163VS3f74bIhrCC8/0JaX3IAOguF5vZ
D2mswaGxaRuzm0Ghl1qATRd/hLGVXk96ZOQLmEvRHZto8B2C2gO/2zooueBO3dRYuoFH78MB9rPv
2JCOP1js8eGwIav9vWy4jEuOn/iPBEoZkWTdsnsn0MgrkCWa7rSG0nJUtpsw5TgB4YZSLUmQQCTT
dp/QbMMu7WKkLcOWfh+HZaY3XA+ww0pdHs8lGAwJGpFxIjIIZSwaexVGqrjHUs3Jgx3cmqGRg0bL
I/TwelsAxKnfh1Q028H5i/wt+gVW4HmyEKRUS5OgGxTE7fNeluCGQ9h2B9S88y/cBkEHBamhg2YP
t3grab50h0QtcGldVrdVgkqP3MamDR8BLguehpH4benPqz2jW9yidMoy9n6Ik3UuxhC6MEUKIc64
yBOuPwVN3D2H0RT/Nosh6Ps3ozwuBqIuJeo21OMxSuAE55Comz7fZl0YWE6rspMjbxDUg/U3LoBc
lv1k3fdI+h7HB7AUDXXT549iF+vCqLoVP2XsjDvGgmhV4Z1CYj6lafih2WQIS/Jli0ThSQjpHiOO
hKDAO55+jD4bbMHm1C4FRl7yY5ZLc5cAiimLAdvhcZKMf+mgbfO7a5PmhHTWc5D8EwwJiE7PvdvU
VzcDgluMiqBTMERKNAWFoxy64pnxBLLGPrgxHe+6YyRCiq7atDVIAUSwQJeEUMQ65ibXnVPYwI6l
0vucUhof5YAvZPhgRLbCQaG184QHj4MTXsZA4YcQxWONv2N+gj0Q2ptMRKqv6Ooktj5ppwW5gBmf
0XXJfCQkdPnAkMEP8GmA3EPBXOr/SjA2oEU7Mp4DC871swDWPi3GaULhukxL/jBNk4Q4n2DBU+T5
wXfCWxeUC2wofhpO5HuGXb+ViQrnG/i/j1npGaQh59RC4hFdyUTewPSH5KXHTHxoVxS3MM/zM1f0
Qb6kdTY2zkOW5sSKCDV2XxPM3r4oEvRfNfPRf9D+SpODaUb3rOdWfiAMltqFJqkOq2RM0m9Nu8By
WqHjtKFpH/nPXdxHdw4wA1f6rQffkS2b6a/cSSSFFgUUgkGY+N/SqB3RzKIzRf7klL5LoYfjoVrv
tzu4WW5tOZMNc++QyPRjoFl8Dvu5/zokUDmpW52kv5FzrTiNnkqfNLzax6r11/4LBkPsOeDJaoGz
l/OPAPyhEL2FDYlQCmPfFoBXiyk6LGHl8xoAAVcYQ5bPAMggTIDxnmKXwpghrOkoA6RQjUABN+pl
PooGnoSQQUrik8o66he8lysaI7n12qpvpj1sw5PwUXG0Y9AwS/KfS6v07xmYe10MeQ4h/chMHQgH
0H/4gIF0xstVK/XT1wi9NbZV8ntFbP4MGJ783CU6RAuiS5BGNJ5EFOVcjVOZdb3n6i0KYMchM4Zf
3U/az9GJABAXAk1k9qqFpGq/D/PxPM4OocDZqHskHoU4WJoZV/UzpLjKOe5wEzlURb8Dg0wKfJkh
OQsr4J+IWif+bBiGog9Jj+qwxK1tMhwPIyBJa1q+QA0Pkl9nv+uW8N0QZ9hDGwjRUdk6lzxqs0Hc
I7Jtl58m9HlR4sk0bm8idBp5bVrGb8ZomeeD8D1DikD4yVLadB6DMofQeF+PS5zORajT7AcGWxN6
IfCNRt6J3wRZXjSXj4QFLippsy2QJ+jb/pbDcca7jxhK/WqOiDcWuYnQvCE0iTFJ6qMAqfmcS3TD
NVNPbvb7rrIyXkxhBLHtI7r29LsJIX8KhHJv3hmRBIAqbEP6KIaR0zPHVf9BynYGGrRFBVCDNCht
ocEP0OAJLshZh0DGUwk95uBotGW8VussniaToV61S4aMvkHqMWEKmpJ7CUlRCLQZ4x5AlUCziIDJ
tRWhTXG5JTzJFDLoCA7RQjs1FgFajk/h4Lz2RDRj35AUoRj0mjGDQitBZwbcGaGfUq/p4tPUJvIz
G5k80yGS37o8bj7ZdXHp3kmG5q7BbCIvHUOBU25aJzfZ0I9zKaiySLEhRiqLBfmaOC4iyZezROPu
Gywo4vfUy/quVLj8SUERBXjluyCwcOhs7D2NlgzqIujFBAU43Wi4DXnifVtQbTy2W2I+qnnt38l+
RK415DL/iAOGzzXmTX8rXYNiHzd1Hn7wied15z6kEZBQZhz2MiOd8We8+VZTzFzWgIMKq02MEjFG
TcFmJHVrgiKzavIZuAj4Lo6sJJwlx5jOIfwzhj6WuCxT+R5xZHgnB74w3A+AqldTkwR1lKghQltr
Du6Rzc04VICuJ/ndNKJlejehhIPcEiRTTolb5veJC9bvdrCmuyFGIyBSq8OTFmmblW5XlS9lk+S/
PZUEjxRBB4d5pKavebaQTxAyCNCW7Ybs29ooQDkcMTm2WmOzp15PA4PAdwoWxCCmMSs6Aj2AIu/H
rD12LrTBwc/RHsA9p2hWq4GLBu29hPZFNGVW71ltfuQS3bxqYSr4aOOYf0qojR/g9LfCtGSCKmkp
6bLCDR59wgKeFGyE0JpHoFxC2vbrZGyjT0AeURgOEP5z7QA/LdSWoT4CatMXh3xquF+nA0keB2Nx
TNqFYZCT0nhBnxOpp1/NaTu+zzAa+ycO1cwg7oiUCDEebdcip8KSkm80eeaxYc/wCFIU6s/Mnijs
sfo7OVgUniEuA1QyabbcoBMnkmKime7eD9FOJUiGSb57fcR3baQPhZUYAJTdgjW7ANl4DP1q1vhd
DTns5MTgS1t2S2TR8ff08X9YCsIqQCkBPPmHwEpoG5Q9SDdqjjvhEfSsDqAX4m63JXhLRvlPVA1g
otCMAfRqFyhILyazFh8Z8ThjNdQmhnfQtZF3scGY8PUH+nMVjJwxbYazC/p6oC69nI2aMJCiVXA/
A/VsuEMhLj+qSHR/jUjCt4lAEYAeR7zTtl+uAnX6ubG7/CIaK9XkO3tIc+wkKv1ntXbRG8/0J8IW
vFPYLwPPiOsT5r8vV9PBNpBuhJhTNrRojW88P4zUe0wsirGsnd1JE8MxtjLNMYqXt3hgf06b8ULB
5YHH2K4Ge0nqaa0TNligK9k3mHFxMq83cLCXTzFBk65JFWoKSab3r3/GP48AHO1C4OchcQTfnEu+
bd6zLB5yomvgKeey77VG07H3cEuBl/DXS0FKDohKrAd1sEt7nqUh7eyRWdSQVLUzCiwKD2KqB8xL
wjRjb4hS7TvjJTSJ7EQkH2hzjHsA/Lj4lvsoOp16uPM1kbpxUK6oUAmgCswwKxT58EE0UXQG3/2N
p7y2Lo73biUOCU2UjS/XHSYowaJQ5HXERHY/+5w9unRLKww5nloRmuPA4G8drtjKf/96c5AWQwKL
HnDCLhbu/Gmb8WJ5TafJnYO5385hZi2DjBNHW/j1xa4+ZQ6UdgaLTGCLL/CxaFOq1OqF1xr3BahP
NtBoWgj/0Nv1EdMv9XEgGDJizvKWfMaVDQtq+A7UBtreB0Xi5fuNlzn8P8yd13LcSLauX6Wj76EN
b3bsmQuYMnQypEiRNwhSpJDw3j7OOY+yX+x8oLqnxSJHNZo4FxMxJhRkMQtAInPlWv//Lbw8EiGj
ISMsywdtWxMU7otGzo9MoTeHgu0GVo5Vklfk5VBdYrBWx+16R20NWx3kSUNqovd6XRVHXsO37ieM
AlIxrKXYlQ9XnjohdJHKLEhtSKtASNttJQ0lbGFVuR60St3OqtH7UOWGI/P1tVQJ6fG6wjIw5pbD
7uChXDd1WZvM114nEeEIeVPJrULvSmFcJVE7ff75zHlDjcmAOv0h7JXiCd/s5V1tsw64AV0+6NNZ
zBda2E5e2nKQiFqadoVKSoWJPNs+z9rRF9LgbPo8OcZufnbOHawOdG/Crog8foW7HexeBHwdHAGR
oyUPm9OFOOmyd7r0MV4qqwvAtpNXEREQbndYBKcxckl15BtA/k6gtlC0/PlNeWOm4eAGQbl6SQBK
H96TWW8p4i95IEeA5NDVjISnpnEaFYvY/nyo1/s2oQE+f519lWzN4fMWyHfqLHKKwMkGx+1FNZ5S
kpePvDpv7GWrLxVCAfsoPRcPJLdl3i2aPeVcUNsQoeZW9lQudXNlhCaO1IWGdo1UT5c/v7S37iLV
eENB6Ls2IVh//oPqjuLpaHAMzoNF1KNX2pO2050y3LSiLI6oCt+cxc8rkMONZAIdXKBEJ7QFJX0R
6CK6rvpy2GrD0HrIToozOnCEOxVc4gbaZXtdakvjZZlaHkOJvvUof/wOB5M4UqVIGzuH651AB3Hs
z4ozIWXqr69NTBNUhav3HozKoVjTohfyTOI+YCzTJVvVR64RUsDtlkF/QDrAuTVJB3HLfngMnvzW
6sQdXgF+tHwGQfvykeKOXFgqkiIoMr0/i60aIeUsGoRvVXXXScidfj6F3hwPEo+JeBrCirqu0z9M
objCni9lDfxZOZsD6sqjZ0ipuRkMpCP9CuT9+XhvmFOJnw02UDYZi1VxfcY/DIhVM5JnIyuCMM8q
sU9nRvJK1QjP5tFMLppJ6z61LWKSgq42qMdHNE5aKi2mq+qDHURlbpzkfare/Px7vTm1gJtB9QRD
bj4rI3/4Wj2MyzgEMxnQWjm9k3q85RKQ5yNRxJt3m/baSLjZ9Egev7x40U8dqUqViHAhWR07Uvk+
VUZ0VKQjz+nbfkw8+saqRI8XVlo4T5QzD5XxwqxrYyB3FdAO1dmrfd9tEOEY1HiI1+SwMz4uVlP+
alc/PMdEZTpT2ICgrB6SSpc6VXSSKkXQFlX4ZBlJeo07ar6olGnZzzrO3CO7yevF6XlEzNX0QSKo
P7SPinxymngWZWAZXQKC19Cv9Myh0GMvlhcj9PaKjOk9zx1FJsVC8Jcj2fz5DHoV0azfAWCqyfma
M82h7rprBj1JZomJLVsmNKvFPkn11fI2UB0uskjd2HJle0md9b9KlGNkbBrcclAPfIGDWYXoQ+vC
pIVKTr/tXd/VUYBssnWreaQr1KAfg4O/msXreDi3aEjPOvUqoGELnaN5yUu63qjJvS3MKvMt8n0P
C7jV2lOX5lg/jVfzmBFXD/LaHAXJ8SFtYcodJCtIvfGyDHSis8z2/SCQUsY04DlFiGddoPazjiwJ
r3bXdVC08BZoJs7Ih524434obFhwZdBXduE6zoJJEp0NMX52LEZ56/rW/ZtRVnXda9y6pOrU9Isg
tuSsdg0pr/Md5DDFdrVF7rbktdK7gpu7/fmcfX4xXoSFXCNEYXT0vKiQgw6mTjkge0S8WgWSNZmf
OvKtFG8ceoFnyajBSQNXe01RKgnqKrJvyCUU5KiHMDoTaIcpoEck6ATH0UshlNB2MxV5zq+umXxF
/FJrkEgm6ZULmByLNggzLAO7KoudRNUnIGdQbW2HIoVY5uEIOO+t2U3hD8E98dy6Db9coyOn7nKd
dHRQjfXsGXMmNpMk9FOwdSn4q+SYQfY124QLZDdcXW+4Gvi/lwNWZo5uJ++qIBx16qNyuHwguIim
05DWVe+t2Vy6oJmFdttJqnWRyEX+wVSHJnTzZtE/Vi1psV+/5YA2Wb7ZqTAfHG6GQ1fVQ1uEVUD/
2zxw2rLaUSAQAWwuZWOhzTuyfr/xpilwOGhPQSsgrE0HARfJdK2I5JFbnmjxrm+6B2M2o8AGmrP5
+YR/tc0Tz2GQ5wQE241k4cFIix4KPVKp7SdEy61ryrH2BCzvGOPw9V6wzh9AXDzSNTVxcLyJRjq2
0PWrDtKikjfoUWFLa5p0Yi8Z1EUDNWEdWtqeI8MxQNXrg97qFeFgzUqCRwzq58vZRO9zp7RGrQ40
dDOcbFMUhJYl/A6k1RBUvW7uu3LsA1UQ5+idU70Xdd9+4Yh0rN3u66dKW0SNZJRiQDXG/fTym6Qj
6VIZ9SCkADvcSdM4fXOw7XwYO6Puj8zYN8ciruR8TWUayOPLsVDI2OQuGMuu5c7NJg3mrpIs7jTP
afDzKfTWUDgrHdqIK7hkDhFrRW9U5WIbdSDPre4zxbK9GuafU6VOjqzOryfr+hbivwQlDLPycCWi
pq/hy3B4lFO6tC7lSwwMoo2q6Mjde5UGZs6AlFe4ffQBYz94efewjNWj3if0kGrm67YzryQyl/4y
JG1gmHSeXjSqI9aqlKulOj3ySr7e+9YmfXjOWeafgSYvB29LWZvFwlXmck0xfjbK05iDDgqKUubQ
vKDXbJbq3xp07V7OSkBUcXDF5A6VClVnE1iJ0W2ySjY/zMRQgWyFFXpQTksG6hCnOZLdf/PttJB6
/DnuQTJPNWshp7RZRfnM6jDWQ7TPc1vZqEXVbgo6UvpQD5t9njgOe03XXC56Y98X9K0+tsa/Mbk4
8pHGITokL3KYB1/0CPJwWjS0AelND/uUfJInlXXkPr85CjGiBbvZ5Pke3OecBgmCU3oTzEiAfEor
3WlJCfbul1/JlcWwWkgZiOzLyykEi1Rhk6ybgJZdxbYaZhHQuE51p0KZjmxVJn/qZcCEzZhjDUc4
Ck2ssy+HKiHoRXat8qrUWRPYGS06o1YrnibeLNee4OUceTffHJAO0DLXQJnmkCEj7ElBwmg1aCLA
Oo74qv0sNR4RwOGSM9LsyAN7Y3VbV1AYY8BkcOIcbJA0Yxa0gClbiAmR5sWFIZP6yGRv5qYeeRne
mhsGXVwpSLJFwAJ+eStx+FhT5tAxo+Fuf1RGGoD5jplQlfn57HhrHEJrDg8wXEz70NRIe7hKpGkE
irez7cAJuwsMi8fapr11356bZPJGWdQh1y/xY/6AU60UhWMTjMIBG0tBexNZ/eIbBa/4z6/njQWT
Tl5r3wriCy7sYA1pFaMbmqmiGZyurV1/Qe6FcYssc4inc/jzptfHwy8jIpn2FAbIMq55WOuwcRmd
tkQ1JGMbKDnHd6cZm93qAazmVjmy671xJ1kHCPl5pQmiDsEBCmXBYnSKNgBnMZyMKR3uEgzE3mgj
Efn5nXxjZnAb4QRZK6WAiuDLh9au5m+CqDbIaOjyAaWE5eqdMRyZ52+8wextCtEJGE/HOGztaRYg
wKZFZ55n6RwkohS7olIb+i0gTSGh/G/EQlR0SQpDl2UxPCwhq2GrKdncd0Ep8H738mS5dUEsmORi
+p55+K+v039HT+WH7wtf+/f/4d9fy2qm+iO6g3/+/X31VFx2zdNTd35f/c/60X/86ssP/v08/tqU
bfmtO/ytFx/i7/8xvn/f3b/4R1B0cTd/7J+a+dNTS/bxeQC+6fqb/+oPf3t6/itXc/X0t9+/ln3R
rX+NMkPx+x8/2j/+7XeS1T/MpfXv//HDi/ucz+0zcd/+Bgzk633cvP7g033b/e13SVH1dxbbPa8q
SCIONsz18en7jzT5HWUJFKxraQL4PHOzKJtO8DFVe8cBFDAqzVE5RADx/P23tuy//8x4R4AGwYwP
wSDisPjnPXjxtP56er8Vff6hjIuu/dvvL2cmbvKVJWmA+NcBbIF4WVeaHxYt0+nqCmn5cmFMpRTk
fe/KTYSkaYqRekrSsWPewUl3HQ//Ot25aOFNGofi38vxGj2fYsUR6oVUYPWSBWYHNS6F1w7mxTKq
d7KSlZsy7JKtFH7I8y8rEsZtanU+ssQ8H2D/2sX5IrwWHP845UPtgUF7sPWUS252qL3LiwqDWb2o
5JTATCLTm8Rp3d4DoUbwEAu067qwdk1jfIva8bKgyO/rU29c0CbhY186xTbXxiurxBMz5bryiS5c
u47KxIYsde3XjdYEQydrfhcN8X65Vc1qQVM/lkfyf9pBGofroWkSUgMYPaSrKMIfLGSVgcXGmGr1
PBdeJLye1P3sal8NM3Fx7OrqSS/v9OxET+mUtWm6XdZ+jPGwfnCqPU5rS98Zkmc+lSd0nGuabVvd
t3awqEEj0Mh5XG+Nbak9L8/n8iyJN7j08S63koutOOIIFCDJrX008ZH+KcckFmH+d81ioz4aOAGk
DeLU5QL1XlXsxI1yl83ebG3j9kSZz3XVG+t9iVL0vVNcmwiatfJroZyY5q639tYUEDWGOzjEVoVg
0HcG35G3Sr7tbZrwbHLh9z0N2328QpOxyUzsGi64YOF4dEmsPvUfGgwWpKU+Vp+tW+3WEe4MgPsD
DZ9kLIgJyNabFHFy4pehrySudDZszO0D6VMU1Jar3JQfpRvHdmXHk83NlG9CCY/O16kLBtUvxfmi
ed1X6iT1Kjb189PKD+9qeWc4Lu652XDTfDs3rqG4eEXPrb3hW5doEjU8tk+ttbFTAka3PI0eeGrG
ZctVJbsZEWruWleaC8liq2/FNqldcR7fLJEfzrul3iO0dN6P15vw3DnrT8MLhPrGVXnKKeZs+uIg
SzxHc0ndZoj86GEZXdubT5qNsQ8/ZbqLIhDN11Sdo8yepq32YZDQwroY53DQvXdus610ttzmD8W5
bWzzyodnQ3ThqdvxWxK64cfsbPScM2cvAtlvEbt51d28tzfTdeThFPJwtvjWPuWdQs8bpHixUPHm
XvUt+QagL/lWzC5YAyw2xknjRpvyFLcaL9/yITnX8RmfL7fF1vDifQ1PIfH6Debvx3RffpmTrfPJ
Plu2zvkQjHvnabigR9NHgm1p9rKL5Z7XtgmwEtaDazRu/EEJio/FR33trgpJBh+WhwtKG7HTe5Xx
Pb78/7cJ/idubzpr/X/9uXW82t7O+ukpf+hRm7/YE9cPfd/azHfsTGxbq+COujpB4Z87m/GOUMrQ
2fKohLO1rOzpPzY2Q35Hvc+hhR00O/LpK5P1j31Nd96h4eFvURxkb0NK9Cv7GiEpO8lfCzxIGFxo
qCpM8jOEkiRYX+40c2WIiLKtjsK663DvTHPQYcEH0541X+sKQy2VTlLsSa58nJ2QxaWWtCCR8cyC
OUk8xET52ueaIl1jq1v2avvaUbMHo1267aKMo69VTDcn6u7j3LyvrPC6bPTbZco9UWu820b8DZHA
lTzj1zVFVriKqDpXXWEWHQVzQespa44+ATx/1PUYjbVe1ftpwcFQCWH5mGRMT1Uz6RSlMguMCB/q
yRlvOwVX2LSI+JLGG7OHA6vHZiBb5x3UNNc058Ink5q7Q672BExlynXSemQu2mVjRyj+RZnr7+VQ
dnahOU5nBPIshKJN/JYOvQDnP9tFeBfRv/IkVdOPAotb5Mp8S8+hrck2Meb0BBlt5KYxGEzke3d0
HPqoimTaDkX91cIvgVw4S1B0k6ZXwlNbTLBbIs3eFGX+YMSjto07B2VfE9WbRHVgo7TmspEXaC08
nNolIkFKXGLqo9Irc0n2/djhxR3GuPMTU3Qn05RHp21n31VtE61gM/WhlJMp98PGMnZUV5tTkZAv
y+RSdaPR+lzI2eAWUj6fZ3MnefRlT7wEAAWozabBlbTsc1s6G+NW2WSIgy7GclbIlyaRhzVn9B21
+CT0yXCRfsGmLVgq1Vg9x3ea8EUbxW1igcYYD5VnVM21NqtAAOvZ5n+6niJv/VlL5gwn0oyDrDeu
zb68koHUrO4puu2I4bqqum6Tsh0aI0KksZr6CxWgoNt0s+1xpyts0LNCtWvexSEBmh7mGGuU4aYb
USWgPr5slTp053Y473S0k2VRlIGMmRCfBjngQtsY6zdI7Ow+xH/bhcqZUXdY18Fqe3UtLpYhzHyk
Vw8YYkxSGzg6sqrcVLp825va2tyTbSIXuc9KcAosd0HmPIMvcZSHZiCSoLPFeykqPi9IQNKS/V6d
JCIE4waKQYjBxpw2s2HTrHTA9FFWU+M1aqHShqdvrsZK3tmasMAQ6I/RiPOyLMYbs9V1L8GPtRct
Wc/MJhfpNP1to0VXlZjCS0Oqhx2NszSUsmKLzsv0ZwIdtQUKq1GvwzZg7nEEqRPfPFY2OARXCZDe
uC12t71cKI5rx81ta7Et0rINBEljhRxqZ7aybjiRh37aDZ22l3FB72hQt62MItkOzK8buWseOlNO
fYU0k1+uDyES2rgxpXrexIN9J/fRV3uoPw94svAsR7OPJLHwWr4T9vzF2Sr0haX3EN8zG7KLypmE
t+jc6LKliU5PrX5QaYA5YWU+aQt18QtqJz7aWMfVJixxpRLfsSYIT9g8VzGpsq+Y6U1jN9kGi5Li
W4SrcBZu43gMuqVafFtFNyhp+N5DUaU0jp9JW7edutVbHF2lYS/4sGqyvmDg7Y0tdRf4CIPZxkbf
LXQtsYtK2xlxH2/qKsvdCIkddy3VP81Wa1xZBabUNBozv18yZYAKABxLUebTXOv2bYIfZAX1A2IQ
uD/StqC5RPyRI9Mpbg9WFSnGJAx0aJk+IbDeh8j/cDpbjR/msB6cRbbAGHUXTjQ/NOGYbiXcN8QQ
YfgoophNv+K/sfXZcWghEdUj029F18T98rkvrIchzM9Q9PCKlhGW2KTWNmFY32Sjk/rFyGF8ZUfk
tfywRDzlzAJQ1WZJuAkT3s6mI0ST+vk0sSTDH0ckZB0FfjzsU7QLY+sJ46DsypCnqPAM55M6PZb0
I4AKkRFvtOVei2IrsMLR/p67+KWo46rM+c/hafrFCfyfnrlf/Nb2qVzPte3hn/oPjFye28f988jl
sn/83//7Imp5/sD3qEWz33FEIsxYj0tkb00KId/P46ryDtUIGRrEezSY4CT1j6hFVd9xQqdxK2Ks
tYXPypr7I2ohaEFCCmIIpdbaDIti258h1b9wGmewl1GL9pwjINm5tgtZM3wHUYtu48paOvNL2yy9
eSXqobZsJjQosOYMrHxkPVElbRKKecXSVg3lu1FS5wA/Qj7vQO0oFEwW9H+mPDlp5ddraUF4me5Q
X9m2+pLFHuUNbL0XyJlneBhhbPd4O4WR6JmHjkRtdyBR+wU73AhECV6F2SbneMgik+1h0tSLZIpN
/nQvxcWYAiWT6ZC1qc1cEdtoam3zIQpFMqcbWFBF221GdP+ptbMwkw1+3WYkyTPMkSYMy9qhrwsi
gpotEstvubXplIKtMlGnONr0FN5BpC3RNHL2lFDtn6SmFKH27sKZ5BnhA+YSn7fVMk6kujKMx6Sg
49N5aTQGHWLnOcadSbW3iDeW2mKtURYbIlbdT1iByqJRVJaCAsrZovd56dEaT+HQwQzpvMiuOkhY
0VK78kKq+KmUx/EybyG/fNPKMi99bTHo5OLKWmTVD0mP/PLCjKKyKVzqLRy/lrmB9FJP2cBRvCD5
jcWttjn9W/pk2/uOzGP6bS71QsXZrUZOfwouCHkBXq0S75earX4oTSlvQtYZ4doN9DYRFtTCpkie
KrfBLPmhrwfbdCdH7y95ZEb/GUltp53Wkp6mnLPA5pxPud3Hfp0uRe2q9RSe4kFoTa/uC4mAA8gN
X0/NlsFi45GXBg9ZwaEd61wG77NpOMKhrK38rBec6bph7oqTHHQFHlWFX4xCreC4Gpaa7VlzEmNq
TukddGKYo3xjPzvM9ETlk7GBZV3bxEtufSzZtkAOjfTYdIvSTCeQcZ3NzSzGaSZABx4ocALOXKU1
0J3xRslymmVKbWdVgY1jD6fIIqnGRKBLrrj0wqkWtptnYUTwWOrZwHm5Unv7PYij2Eg81Za0yQew
Fz+OoSbGrWUWZJ73g2JMGkyytNa+yFUZlZY71BIRtecs+qDui7KFJLYd0jEku9A1BJN9toylN0UV
3Wp7dp73hTPVYdAsdhnBgcEhCT4EZ7lX6hBciBLDDOVm7lTzNrUlg1BAJOJDrxjto94DfHeXxCaM
AswSkgHRKrl3x9mMO1ATQ/SBt3a6ZuZi1IMmVWC6nRPD8CR77N5Db+dPY+Xkh8mAOzcoh7l1Nk6v
VbeOhuWYCqMabkdpyHU/SprurshN+dIKF/1ukUfruqqbvHGHSSvOMs6Bys62kACc9UL00OMqNbaJ
3yDF+aI3OUEvesJkyyCZ4EZt8NdALeq0xa9RW8QnVifbmN5Gs9zrBhAcbMjTAA/Gab5kRiVWKdrq
7MbIybcuwpSpYglzuK11lhkqy3M27ipZJ73ULNKysYgC7btJyF0Jd1LXwul9Rzax89QqEvPoqiOh
ClV+uy1OOjM2+w3L1az52NuM7rJEip+dF1FXzi4O+jLHPlUVBgJ3FToDB6a0zKlkeGgXrOWGvqSS
+IRJt5tiT6rHkBTJrM7LBOFi0msdyyevKSwLtQlJcoVqHXvDAsVwqzqtsBRmaYqb0tdHWWn2E7cj
X9taafCqc3o3nwLr1bt9Whp1ez73wpZOeW+FdYJPHnkZBb2aaFiyStn0JFVuiMM6eyhIS2bmUEZf
EZiI4W5ywgZD4Bj2ldc6kCBvCntI1Fn4WdXEA9pYCZZC6wrdqpQHSpf2ku4BZ0dqbmKjbOQE/Ehi
Rp8XuTXex1HeAEKILP3zKA9Wdha1ka5tVXMg+Vdl/SSb+RcsjSxk2K0Ljb6LQllmIV+aWKzxcZ1C
wgwXLwUCdpO0aUrerFer/lMRm0q1F4AXZxeitiouczGAkGmWrMCrqcVTTX7PgWdkia53NjT3W9ns
nSNrn3D2ypZnU577aCstmuAGvy3m2FzibOnM9Azw62TML8KhVm3YYLJ6b8uZIAkY9hOcW1nkFy1V
wJIbB5GHl2qdknJslKrnWPjQvXY0i+zcqMdEgpVhmp0r1RrgwhSe88UKyGFDbY2Owzh6QPV912bh
vK2lLB+37SzCD2EZC2CmYGHmPbuCXJIU7Oqn1jSrL2axLPOGABQHVD1X5xH70zo1ZKrqwJUyd4xl
J9ktabg0YMXaRd5D2mAHLdl7VVwgLCobi15h0YZ6+WqPTtYy9mYB9XYvlXn1GDmTnZ5LjVqbm6Qv
KiBXCaACD2WForgD6BSmTNSSBVBDXT6B3JY0PrRKG/AotFO6UrWahB++rmHj4oLNoa5EI3kK36Zx
zGmsYS8EeGWMdzRihqQ5NY7INmFRNQ72cwvhrBiySObEUZFNm9UQEpCFG9YF0UDG0mC67lJO9uMm
SirjbqpEBIspS60KUY6ldADLSqlZdmBQuuUT5j5hehgptO3Qx2Z5woSaer92JnPxmmY0L225BnOf
TLJ4NMOMtCl9meYTNQtX/E2j2uVGq+hiAaokbE4gYnzK6oUzlZOPZAYd6NyuLc0F5Ma2uhql1rSD
aVgZm66pxoV2DlOGORZHhTJ/nk0B46Bq41DahQDa3yOlRhzW1omSvAdAtpT7pIN84RGACMzVknar
od+IdySh4idkVSzCXU5G4csAdqz/jL3Q6beSmdAytEFKo0JA1gd5W1hDXe+KzlpYg5ycZdHSa4zZ
nZnT6OPjZFQajLwCHQCJyo529N4oO8s5WSj1QdRTdFlrerm4koDHE04izL2YVrrsNjih+2DmXn/i
lMfpjjq0tW58orkyR0V+bPS+B+YoIui8k6wtXxFIKSyzBvBQz24zFXuzVVj36UTF2SWWUwTEDk07
lTsj5Qm3czFAFdMAjdI9Qt0bOTeCDL8OlzaJ9eEcyEsreG4V7ZyLjoSyVToEFVHSEStKdImL3bGO
5igohjZmOe4g23ggPeuHHMczZk9ZdPeOUnYnZqOJGwmq6CdFmLMaWHOqJ6xy5XAOf9GSXaYiYZbu
RCZq2a4jU1yww3LIlPNvg2GIs9bqwm8QLeQvPeFftZ1xzm/NTO5Tr4kX+DmlHTXqvpMG+WmEjQe9
xajDazke22+k5crwpm4SLWVnq/IpcIZUqLeQKPPhqqSzplWQLuNUuVXjhnQafcqwth4RLBwkLzkG
YBpFdIw7FVsuAvqXyUtnqA1SPVRSRI2HhidB39kAXAdFGwvsIhNzaJRfHXOVACNqWV0n6IEP25NR
jjQGu40t11LS/FTXKnu7pNKEmXRagjQb2uCHfPIfh58fS48HkjONXk8cwyhSI1TkrHM4ngEvmk1B
4Tw+Rx9N9lsYgqQs0ew5QSTB8OgmCAJqXzi4P6ZjGt+Dwv86OtodE3krGk16WhwctJa0hvGhkBKY
SgCgNOzovEktHn9+iSS6f8xBMwicXsSzFP9RnXDwfPkYE7AOYmIxd6VBN3HxmLXOGizDXkmH8v7f
GYuiKr12qDdb65T6oZIbKgk4v7g0XXqFOtQbpfymHh35rG8SgAk/H+uwZfHzhZH7R2aJvsBAS/ty
MEmpxyWb1lQWLA2vyQb1gSJtf9nUdQc8LRuDiqDbr4EznFi5Zj9I6OECodXEm1XEsgCB6maa6u6+
yor5ZJGq5pi1/PUDXvEGsAAwg3Bu16g0/Hg/hijSyhQMtIvOFwH/AOlLl8jpPN+JX8rB/GsJlp+K
JP4DsyzPwq9/nmW5gC30291T9r//p3iMmarfJRXfdRMkNf6UP1jmO4WQi7I4yAk0c8zK7+kWVpN3
IChY5NBiE2ev2uB/qB+cd8xgBK+U58m4POtl2j/UD4b6joISAgiTUw/FIgxUv5BwOdQjYP7X1/WO
lmkkfCjHrIvUD2+NCshsHoqkuwVaYm8Mcto3oF4AIhWV5Elmp34xKYsovpllw3lItu8Tig5BPcIg
tDSctL/9+Zv1csUgcEb0wYXpVM3IJdEq4uX3iRcRKmMb67dKPtinI3rmE+oimTel6rH2iC/XX4ai
7zWuZAwOKIwY72Bxip1ilnNrSu6qcGvn+yVHvWgart3Dl5uCCccU9Pcje8ybY9JbYLVD0yHxleDP
AAc02YxJbOWWW7g8XhJE/i96nf+4th/GYUb++FgJyIaxj+bkrtuQJdhEJ1FQ7+9pLOwf6wJ7sBS+
Hmpdh36YQTUS8UzjXH5nuRIXZXqWF7qyH3tfa3+H1N9dK+I/nyTPCv6/aps4b7k07iFICdqx8gId
hAcZZs6wSRKV+m2CjCEpbHXPCV+vfLMwVXNrgd2H85oPBkTkSoJfZpYlegAUOY6nRgbdgOjpGC1e
RRSbu1RiKvQLRkPZprAqyPNOu7oGIk7ZZAjbMau9RFgdFScpTd+D3A/B/lLzeLC7kZIq5RRqY9qs
5AXZj0iibPWMTssHc7dY8lC43eSQ+prIyW7beBno7sQLRJdcug4tW2luezXIJkv5ChedQmkC7fmx
hcele1G2IKGZbEA1pIfC5KqaZNrq0PUGMlnL+nI1zZw4aYNDA4md2s7VdSxLjeU1Gl7HgDNh8S2y
1wR9XoXExUkFuRiWSp9S+3FawExKVyTtKRhTirNariRnAE8oKnaS3ts+LZvryVuKqDJcjkvQdJd2
Vs/HxOGy4ynJy9MFbBoMUF2nsBL1Xf5pRml9TDf1cjN7fuDrKok5TGNZlNda+4+TDH+KAyetWR44
hXfbRikWztuztP35vDpcfEw6KOHHxWHHSFTPD96aWbMI1qkMP1RAtb1BwEcl3CzRetZHI4h1dXk5
hRmLdc5GuYR2QDtYeHNLJA2cCeWBTJQqM1iFKGYYlIIEbSsT7XZmnV/Gk4ivTMhfT7TlgfjXO3Z6
Bz1Z0YNfvvRVbbe694mCMWG9vMFt09CTwp659CIyN4YiAa/kxLprQPUdaX73cg3kZWVhN3mM5Pgt
nMbPJYAfFgxhh2AS+yK/ZYXMNmncSh78Ig7UtPjz9DBMPGtNt0Vy6Zy19LP6/CtXug6/DoxIHWkh
NQvjYNknL923ipJrtxzSC3d0bFoCAHIOjNQQ34Mj6kZviwtfztrnoZBfEEgAJ8Dadagkt8fZFgmF
jtuVcP9hTBd9Q0m0P7KnrIHtXzPp+yjrlGULIxzFAXvw6MggzVZXmbdlLRIPUUJzroZd6IVLTPOQ
Spdufn4DbXsNHV+MyHODjop9nf5fSCcPJktX2Vk+QCq9H+IkfcgpK0RbyUBx4MZ4gIszfWDnhGlo
0vaiKHo6oC12UtAxxo4rx4VvgYszN+sMqLcC+W8zjFb5oNaSpLmD3SXQOQ1FpPtepRS0mZKweJgQ
hKb+WCWom3LynI9G1sym29mIKM71UBL7sdXZwOl1GLPEln3yuER12KN5Aru/LyzqvlsxGwoO6KHr
7sI4gT1pG+wOARQEqpWLNk7XVZgl9TZ2BABNE9L7RWOWYYr+TKT2ZtGtzLnKIc+dqzXsK3JCUYuu
rzBHWqRMmoR7D26T8pjAEcecmefWsC+0oewoEk3d+7FMqpSObKNRbUcAALji+llx/NXPcT3plf2Z
1vH8ctKrGTRWLJGDF2Es3gHKlDSfXVaZdoYVxYk326Gjn4PYnRw3jiJT2YkSMvp5b4dLstMKIr0P
olqidJfBXTQpchnDe6YiEJPQVLJ0V+uNOJnyGEafNi4J0LlWA4BupC2wTypm2B3IxTc0tper0dhW
ZNWgLGKN5ZGpHFo/OIDtKdAkddhsrZaOGx4lBqWjWqUD2IW11Mw+HtKRjq6WHX1raUCE7JCEZOvp
tdIEMGcihxfdVNhaZcxXKGlsmby2pHadT+8uuM5r29SzFPj29WJG9qcUxv2yEYVKLd7oI40EJ+/6
1WJE43VekkD3CqsxPhaR0+SYG9fqCvjqjEx8aOk3w9KWhq+1KB3nZIE2KWd9UvsWXQgiPzYFDvUR
PLM4pQHFrNEXI7RaJNBOggvMypAwoa/I+21i5uK6/3+cndluG7u2rl/oEKi+uVVJch87juPYuinI
TlI9q2O1T7+/ylrAiSRvC9mYFwuYmMsUWeTg4Bh/U/v1j2aeo/cMqX/zujbT+mYYrSykTtCW3qbv
BvGzx51AIrw3Z3KDXan/fW6M+PdYpDE2fZRdI4SzW5P9LCp6P3Nqxs+Vii19ZY8dT0S3MLIH4aKq
HcyDM2x1Klrzpktq5yIy2/nZsZQqacJ3NF4sZAWQ5NeMZNshRx0Gk4W2zKpvvcrfT4XhPg9U9a5H
TzN6WhDlQJ2fSgiV9GnQHyqJjtTGtMmBWqdxrK2Jbkv6lMcYYu/IpLzkZ0bi431ReRTfR3TOvttt
ix5kjyDrcCsNI01vNb8d1U1iD4hme+2U0trCzfomEo0EzAkoINsWOFv0mxmx2TSQbTo84emhIVmn
RuuuGDTvux+2/itU66JaUY3JXsrGZ4Nm1GVRz5pD8VinHvgPD6e8+2TS9RYgmfS+ohJq/4Jh4/9G
GVT/0RYhrgk2QrLGFeQ5/g82L/X0kjd3jo6r8NPHOcspSDeuZX3V+ZMFSoly3HSyHIfAzOuWXGui
r4VIuYtOMbLl1b0dNe2dNUYyYwHrjuSQBuRPt0gGe5MixPwktM4HcQyQe0Mg67+aVO9fay8s3KAI
G+Or7U3Jc0+Z8mmaTfpD2Bz0j6L10l2sBsSjVeyHdAWcMv6G7xP6Q0nuaRxGLXTWto2Dzmrq3P7O
QykWu26BfwpSpxlL1UmaFquot9r3fhj/VMt6DQ3QzHbfqmzCuKmsJ2GxG+YcTG7Ytr9dtx/Wtcqm
cF3MAh8oR6hvVDGtOKgggjxgQWPh+9Xn2I1kdHMf4i5GwYwWNF8CBnT71SynOA7QxU7GFWtJXUcK
ZICRNQGcS0fN9YO46cibcXDS6qAjej3UNiFtPeAN8hJBAUyoAI/WhSgyZNXHTKP/nsdjMX1xaRx0
l3rq6hglYDKXsoCRgSYnKd+tX4wt2amhp4jcorc+XBOtDHMtXbOEjWZy4IOwTqtq0+fg1EHyl84P
B6VmezVEobivuf/RYTQL+kgiy+eKvoTMX7PMsL5D+onxzBSwVLaI/E709hLpv6owyYFetSDgghZp
ADrLueWVCC13DmdvFMgAIIBb3tdzLLqgbcdoAFodYtyQ1BR6cbKRwIp6NJrHdaSj9r9OcD+l64fy
lB5AO/XjIKPXh2cbwMrr1JwquRkqI/0+pfzdjTRd8TOnNswBFRhFBk5XGAWoxwFV7br0ZgUCDlwk
6+ckchGe7doAwMPik1zIwg56p+tMDI1y7dasVP06SjHTHbCn4mroJkpPodk0xjaP3cq7MsuiJ176
KMCvtFFnU0sqAGplIU5qb0can4C8I4+22tg1frpKheODe+4n59ESWfSONCgvnrCK1Y2RVsmjzMbk
iS56XAUYwQHj8DUAyFPXLenXTPUbD5i+HldWQ1U3mOMMYLZBpepr19vtvZnlJeLzre7+plYxa4Gw
QndnZAJ0Za+aed9HlkKRvZjGbxhu9N8xNqsEnY8GhegKydF7N7Gcn5IMol2ZERiWdYM0K8bwrfOO
E8P8uzCjCbhXSAzMUYup1pbysO4yIsVDLoJ9+KThu65f4PLHm8tu/T5atcME+wxVuny4impAibMB
5o2GE08xS8uGpzypE23DLGwtIIrwSOUdOD3Qf7PfI/RLQhDzkqcebd8W+MTU3iugAEhTU6fDRRmP
lbexHieWDFKDFuAB2qO5PlFdTIB8/hRurn4q1PvpQeh69pvkdbrBVdfaKLRvrVyjJVKHnty2vD5+
tDhtcbWiD2pfKAPKYTD3AsextHTcOxu/ZIyNvSjGDInIdNt5XtVi1tRFFDCVt7wzUc5crE3896HW
9W8gZtzLrKWVhJeHheWfTFBVzsCZfB/iocjWCKq3jy3lU7R+Q61UNLXqeKdimb2mmBqwKzOn2JMr
pe9Fb7gEr7IbjQCV2fTBniKEJ2ogzdm2nCVvHtzWgECkmnowi3GM0emwUmsRbR2vaCANt7ORPPt2
Xd6j2p48txKGyGoo1dxsQbS4mFaEprWr0QbG0yYqfWSVtKF7nKSHJMBI0omKxIg1Dv+dRzSIOCug
L/Rx9Ldj3VAWx/0kwQfPxpMRhstQbOoxqyMCG6Eq0ZPQWUFcz784PW5p11YLVwfRkGik2DJWqdqw
c0d1GQvNuMTzpgvYjeHd7OgaGL20Ut+MWpJF2qNNJEQEbgV6SGLea6e7vqQxGAgoORb+ev0IbDV3
xh8WZzULTAOjOs4nUdhIp/TWzH3tWzYrHSCmkw4GIP8cGAU9s0lbO6OK6ms8GGhnNu2sB7VCUfje
KLMChX4aANAwelwDYz+n+6XNIUsQD2E9vuWZjCg9FIMxlkBTOqyoLkLdLPqN0bkL8tQWFTdA3/k/
YlmXD4Df1V2GTLoKLK9vcbPKRG/soqj1oITSKL7FYsPFl0Sr4204GsPwtHDbF/O9kmapDnzzXljk
GCsKEOnlEltA7XZ4AK1sRBvkRZjm2VPa05pfqQxIykVn1IQQbZjpBAMFsHF6jPUBPLWY3Dc5TfkD
PpgJYYrr/UokHk4CpqZrX2EktuO11vTed7RXVXQ11UULrGuWCd39wcShCIn4tArTdeV2dftVYd3X
YpxhWfiPipJSDogaYpU+VOE7JrZQGXmXm/fFbGXgNJoubS8N5bb41mQGfkMGoROykEblRKIm6Qe6
NRkATEUTx+sYGXta+GpqH6hO9drWDbXspmkn/aUAvvGu0f4LAx0R3GLTmHoGvUkjD0FB0fXnYMDC
A1kSfGyqVQvx9i6KUdhYhW0i+aPOnNzXvguGLJzlsB1lnZKo06qcANnzGl7ZRSnuldLmcYs1AL5C
CHv0P1H4R8tc73l/UTBSort0VDpg7k6f+wqyPnhPn0KjBNliyZ3edPEeG5zqyuYJ52xB7qWPXgQY
dpXNCSFT8Xx5qPt+9lZJD1IvcP3J/eWr0ALbLWX6g4dfeE8qA1pqMqrm0kqlRfurgcKQE7WIxZGp
vfllBNCvarLHmqO2sUd0HVaoKjiPbArvjfYkBiPxWpOP0NRyrJM8x/vOIxbKFT3hHuVDjDP3QK9B
VthT2N+DLGvBO4SxAEtX5eWzQUgL79BCyJIksHpRWIDohihaG5qKnqNWT5rbviqSaGP2y8RGJ29j
BNk6494LkQ+/iQWF8sBqR/dFUG3zVyEPZNq2sx1ji+iwyQhA5c8Om2IWr0rsmrA/AAiqqMT3lNUi
OAFNbPc/YsoYbzhqW6TQPGERZAij6Tpu6/bZKYGskBsnpnXRG6V8kjrFo3UMn2MM4tRkVfFuDb8W
fl0+OVVdhWs099yb1o9AXYWYo2FUqeXfeJQWOw3oDoh9JwdVo0nOoYqy5pm3efwsykru7Nrq3vDH
GZ77UJnNquJxfFvlWVU+9PgIRSylg5czBVaju4fFPz9ZfV+8TRycYUViYL/2k4vymh/GDtykHqDR
YrIYtW8gJuX7FLp+eE2fNNRuNLihmJs6loWcI7ayL/yI5kcheudbOlbjox1NBCLXyfpbvJtKMnV3
8qlcoqT/BaV2b++GGP4ULUL/MBJjr1kbjZ44qP4m8UVRRoI3jsKbzysHTC99a57eyz550yJCwDrM
zfSmo+RMjiC9eY26f7Wo2Cc8aiZlthZAgNn+3lTdDL+ujPyt0jXsAemuQLgLwc/KdYXVF3u1nDSY
jtkQ8cyPzfalpUpDsR/fE+vOgS2BeUBmxOrW8iJQfdlihxsMoz/+SF2zE98B8RfybmIFYSVMc1vc
xHAnnU3ND3U3Xtf0j+7YYHvYFc7QXvUoRBk/ohk5+5UJhxlrSm+QzkbPZP87kb1pbSFlAgSNhZs4
wRS3cxpU0JuGKzu00JYPqa+uKKaX3y2PhtBDxKJdoqxZNVfRkHTdZcmVkd2IZOj0Tdw08touq06/
1GQJhIeLt8+2ce3g9TKXY4jnLQhSFygKcn+XppEO9rY0UjvZ6jNmDNfRaM4p2h+mCVlHjpq8jmrL
z3YYH9VNkGL8Ya+FQzv3CuXSscMSVC/qG3Tbw+wb5QdpPSeTTV2ctXDnSz6JO2xzsXzscFbL9Ybp
6YNS5uIO6NcCQxUN8EIFgvmFJxJ0nNqe8+eYNi95Hm532TaseOUAnve8oC+oD64zy7Lu8lGzQv5m
i2vmQuzR1wDwaRvkJH5LYlGW37CSS3/07CjIeiha0wDBiIqTgB8TFmNWxlM7bAZyK73u8Kjgapy+
S1un/D5SlPmK8D0MCPwwalCeVhcFYc5+uHGBz/DEBJtl3wD4Ad3fZtJ+8awGl9Sht8unIp80GzEj
wGHB/6PibthV0ZlwVZzyV+UncCISlJ1+fl76OyloIgSHrp/joBfgsVpHPeWwyOAOQDx4TeCT3Jbp
qP8wyYb+tWy6jAIygcqotpSKl4LnXwXieQaZrebJf01yZ0CYIPIwZdHPTOWkavpnEGrBwB90wuhR
rT8DItcUVG1fx85t171nwrG1G9yRjZLEuEvHMwX2pQp7VDOlmMVnQL3VMFjAw0mNAJOVNyThKwwq
SC7WUK0UiLg7yqxyG/bGc+wl01aMc3oGq3A6UQOOPGV9UmbW0lqaHn+tZjMoK3FUJncoz8iLZNE+
BgTXBk0xh2tsEtXXz/fI8vcOJsqFCiQT/RTacy4DH47XpmbtDrwLd7lfVRjJzGLtEkbXleec6z1+
PpSpHWFY8EEcpsg0qaAUorwxSm5W2HFNYMWiOkMwP9n59OrZJiQ+mo661vHOF70ivXcjuVMl/BcQ
dvX9ZMvu6V/XbnGkAK6IEpVJJ+roW1FtUoCNcrnTBFEh5knKYzR+66j3nmkafDSfv0c6OmNAT/Bf
0KTcCS9SVyZ1TKSJqt+fT+dk6y0ABw03afxCUDFxj75PPWielvSD3GGGnW2b0pP3UWTUr1Pdml8G
bxZXn4/3R2D0cO+hQO3CYqGxQ0//WM0Bl17YSnPd7oAqitdIVBLrwUzY34omQYbUSatLOUZPYa7G
B0D841Y0Zr2A8Bvn6+woB6GfoX4ZLaWd6Xmd7lSOHzrCKC0gpwgc9fBQ6FPU9BWnbmcToC9anf5W
19riaq6698/X4IMPC3SO42eT+C6aZocj4XmLfBgu4Ds1NDjAIde5pnsQngkqH80H4QyOub7gRhbp
jr+DSq70qhow1NqluW9Qaip+zrkAI00b+sxIRwgV2lseQDUuBFjMCH5wAA+HGnkcYojctrtc9CEK
HSUWPH4q73nW6JeiDofLOp/ju1Zk/XPeNEBV1FDdzXpr/LIBQZ2JA8ZJ95Kbj1oyXxIiFOHtCHow
VtbceXIadvBqUj0I3Z7nkY/X4gW+njZsax5axgaMvHuZ1LQ71k7bVv425Zw9AIq3XhxMAQ3oEWCX
V3Dpxm7jU1wIaY7405U0UrylMpwjEXLIu+iyQvzzTrgy+pmbhbj37AEmI56Y+XdhYqi88hsKsxAn
Zutrzx1wL7JQn8/EipOra5kylyRoGZ1zfAzGrHyA6uHg0jWr4iRwqFEGHZnjVpELrGPPjl9IAtSe
Xtm8/Xwzf7DN+PqLMh67GZn8owCCW7mHnbPe7XCSrXdkt/Vd7+jFFsxwu/7nofylV0s/GuwVivyH
2wwYY+Fhg6Z2uV3gsqaRJReu/JHWjTwzqZPuKQCDZfPoJmUz9FeONnQlwF3rtpx3NHQ22G+j6I2/
1QYV7F/Y0aeXGeSAf5wbYH1cScyFpOcBpjjKdcbFZsKjhLvDZ3xhuub6N3JrDWWA0rv896E4Hd4y
O5AU7lGg6z1DyLyO+p3XUVUKk2zYYmCL5Zvhhme+2GlkYFpLmgi8dCEyekdByJ0oGIaV1+2QNIV8
rcrwAdrEGOSFAX1v7uNNVYvlxaFeR962LwKo+KVIcBXS8J1//nziR6ruxCl+DaJgyE0hl4+G8XIZ
/pVnTXlRaSKp+l3Ky3LVA1C9HHu/39I1pVU86t5jmE4YbuqN8+j2lbbhrW8/NwUGKrXvX6RGq71+
/pNOTg+/aMHKQOdcsj/taH0EDGjaBWa/6zotubWKTMMC3a6vqWyf22F/YsDBzYugvQFJlC0NKNE4
tt7Bu3XAbbsbd8J1EJihud93gAh9aH9z6yJt43s8u7zOGJ89v6NgYOa2f9HYJSCAXBXDF+E24wzF
CLPmldvnILE0t5W/cVNdqpgUEq4p6PG6bVioN4dKybM+CPGcp7H29PmyLctyMhWUTcknIbSSThx+
SGPsQ2ii5rgbZikvprTHY9YL5ZmLRP/g6yy4Hw1IE+/skzCQ47WuT4WcdhJL6o2oXQSgKlQ+a7Mq
HmMTdnddKBf5mFr/4qZJ8zB3Fis2Ib0ztXgvu6robgC7oVwESv/MMV426/EaAMHntWDQz0Hn5HAN
dKPJVDKn027U7Q7ncxycMP56hegYPmCKVZ65YT5acnTAcKOxHMjEf8Sq/jo7Pj2NBUow7Whc0PiE
gLapovGc4ukHkwIiQ5WLywwVluPA2yARryWICuywPF/qrkl7UWIotiq1WdwZrf5/mBWJC1KZFpGX
C+QoIhidAGTil9NucDRxLYySdr2Ha/M/b1cf7T5voREQdY+VP7GgTuCiNNOunmY+Tt6Lt6KE8fX5
KPpJ3gPg2EC1BtUwgEx8qcMdMdoG6oMYcu5CLEOvu9oenzwH3/OVsugnFZTuLlTTFVd67fhQaa1w
V1I6XTmtmd8mtqwpd5EyTFTL7kwvMeFwJuThvn7TZfQ9JSTIM1v4dE+RnyK9Qs5i8c+xBqBT2JUM
ha7vqixKtlWNDIXs8Gb/fF1OTzGjEO8sC08LVICOMpRGeGbnhKG+S6UfXqS9Vqyxaq/XvhrMMxM6
3b4A54iy1nLNcCSXn/LXIUk1E/N2A2KZZ1Pmn/CYDXqUyO98qx5R0sE9/vOpneQp7FmG0hwODKHg
2M1hgloMpEnzd8xbv3Azu4eLmDoOqmlzrVOZTyaokmH18vmwH1ykLgeGWcL8IQYdIyMNGzYFMoFi
ByTLuCQqKPGlqnHYvinZ3V9En0V35ZRV3Vfk8NuWNnZsv2DdW6NF4wh/11q0xQM99CnAfv7TTrfU
8suWQorNQ+5EnCAeHL/EQyDcKZAr3zja8fcCt94zo3yw7haXKGU2W6ci/yft+es7h0ZlhEKlYpcN
erbRcqNeOxGEExqhKPMkzuJzPcjozAH/YFS2Fl+S63uhXR3liHpthpGs6eHwuBBXka5bv7IsNV7T
XMVotUh7k/l59k+6oEueADAShgoiWngDknwfbul2qrGS8+di35D9XvkpMjdt3lCib0tU37Spe/7n
D+gvTgMaX4n/OSlIGELr03qUe/YYKSL32l0CrO9MTDjdJsg8gm1lk0DwQij7cFb0HGujUbjZO/b8
00+tdo20wbnL7Djw8PSG6wSNeeFvLeZ4h4PQujIqAFX2vgrdOwKTc+PGs7nCEti++LdFQ7+euAPg
aiHk4dO4TPev/ShNyrwVeeq+UF59g62RBf8/Cs94TvyRB/475ViGYffx0iPMUUE8Cm+uLkCndeyF
ORmKatM1XpZ8mf3ZGC+EPpr32CEgkedNPiT2xim+CK2ZruAq5v2Nb/c2rrX0AkDlK2M7S90U8HF1
ics6GL6L0dfT6kImWosmzgCMfi1Kvf/qz57/3GgCrqdWNLnBa1qT54qUx2H7z7zY25wYHYHR43BW
9FnZ8cBm+QYddYu83EzFUF+r2boHpHBOx/547x2NdqznCzTTD6XPaJ3S87WplL0u3TA7EyxONt/y
rZariLwDnbvjByX5htKRpCj2dYpvaJ7jnxv6dbPNh/7X55vvdCSyzwUnvvCdqJ0flVvitougldfx
Psr5doNweNRVvM1nSAfrfx4KURyoWDoJIlqwR/u8kDXI2HxM9lIbjZsch4jVXCtcsxNYkp8PdfJ0
JRmEywCLhduc8HccIgZkoNpeWtleKlHCFrHUugTbD8hYVdrathLB88ertJU1yfBXb8pxbTbmcBvj
8ISNKn2lM8nF6b45/EFHkxdoomStq2X7kobela0X4jLKDdK7zyf+0TDWEq+oCeO14C630F+xpEFY
vW8qM0NSONLWjV9oD545lG+fj3Kcq7K6WPoul/SSQPD+PRpl0QKWgyr3CLCMiKZq3S2lkfEGaLz/
QxWIjLWmH2/mqQJQi1jPmQ7I8VW6DO9RCFiMjDwP2sTh8C5qOjEowXJPF869TSF8rQgr3YVpTwke
8kChspgs6vM5f7CyB4Me1a9CI67BAXrlXmVdceFEiIp13lnn0JPkjLlR9oSAyLyIac7R0trOCMI+
LKt9nFXxSwnSAaAcWrf2pHebKgeTFesW3X32aXcROcIJUjjX5QpcyRzMxH5Ka7a/+XzupyEWiSMU
+//LlrSNwwXH90tGSL00ewsA+G0uXPvZAx8IkjHX7zoV/Vfu9H/ldXww3uKkacFSZIPpx36aWd65
CYpt7Z6a2nw/whZ4qGuEBSJPaneVlfjbz+dnLCWHw7vRoZVCQ4jbEfSBe3TZm1Vduia41H3oNrqN
jHlhG6ukVWCjVO/F7yIbEOecNfFTLWpCCfjty7hFa2olhrDAUZDduq65O9EtqFNnlTgwo9c1nC1t
1ZWZXfDHcnfbVHIoV9boub8dBTrkzK3xwRaF5UxhkAgA6/K4km+NNloBqm33ft7pwGG89qbUw/8y
kv/Xj3M6Cm9UEHc4eju0du2j8k2XDHQh4lnt7aIdIdInGtiFWv7zXBgFw2UNaXIKRccWOEk+OMoC
2Ld35jYPdC/L1oCezX891DCGDZiwmPotmrHHVKmWkI8DDkaMBU++rZbM4QYEbXLm+JyES5OTzJ1H
0FxeewtH+e+gvLA6Gi32uz0dFtFu4tiCz2Lmqb4JI9XcpeaoXYHXG1BgoGMN69DPz2TMJweKXwAc
FKbUkiOxwQ9/QYHGSypMrd+rWFg3Uz9gIz2i3mwUI/COBer++YE6jNDcu7Rw0PHA45KC+FLfOhxP
lx2GIk490yesfoD4LKuV081IFua2eWnbYFPiZEJy+/NR/2gq/P9j/J9hiRmUY2EXnlbVAMaorrL1
eacms3ws3FKZkFx6YLqZA+cVGW8XISk3EgB+zbjXrhxI2WRxqcz/rbPy56fY+CBD1l7sM5AbPlwB
IwFlJi1qYUhbFoC35RzoCQWxavS7f+p9/hmKufKch92q0dk4GkqB2sX+xoFKApnmooT0Ai4oDi/B
mp57oB8Fyj9j8UpgN/Oq9JG3X4LDX/mFGYoib8Zc2/lVErmBPU/ZQ5mGwGpJzftkMxhR89SngN7W
5Hu+Dea4x+RlyvL6FlWY0FqXQN1w26ghsJhRpZk3Qsn6Xtp+KB78KIuuQTGJJ6HTl19JdteTZ9Xt
9883yuGB/M8siCuw8k2qh/6fWtxfs5gSpxlpn7A9Hb11UT9R+r2ltyqox2F6nMdBu4VEg3KMKfu7
KXXlmbfYYdL93/FNQDEoR/A2146+WDK1AonCed71utOuWwHOLSFhggrSlGeutg+H4nLTKWDy2Y7z
+36USglVazsrgb3deWK+8pGMu/JbqCKfr+pyqI9OH5co5x38zUIsO8qQzNyYTKm5+q4AY7qGJV39
asPMCFrNQ04no7ihauFfx1qc/lOZ4z/r6cIpxnQPOXDizuGuLKvU7UsYJrsRceX3lJtjw39tLdXQ
+GrOWwTgPp/qR6tKdcNcnhYUuk9aGKWMbSQCOXJwLddwlrzrdoi9dWzrzZnTfRi6l7ktFF4udQ/p
Bto/x3ul1y0OVm3urIKQGmRWkm5Nv65fDId/sUpiGf/4fHJHDmL/GRIlDQosZPms69GQ8E1V2Cez
tvPSpne3vYdw+AbyVfw4IL61k2MFxDrJkuxrj4rPLTFX3ro2qoY1f/HMSp9uKqzpEHNAOJWEmAN7
+GkBdfbke0v9F5QFhgteSmKGI2eO9lSWQMhM86cEq6LFBtF4/3whDjOdP+uwlM24OxfVjBNM0izK
OXKUae4iL+qv8xkBa80HnPz5KKd7CTANjT0KkhxTzTyq0SHGMcewHP2dIZAgQ1bVWMdNv0f8Ojuz
lU5HAhvDniV6k87TTTxcS2NsB0WsS/d0e/W1nlrF1m5Et/ZEoi4/n9QRUmhZO1JeHIkg1+JvSzZw
OFZMe77ufJXtq8iXr9lIaw3gJsJEEbjjpo/KOx0S3AY6r/UsBsci7CstCAsJxBSOS+B2oJATUZ/L
hD5YAwvQFP7JizYTDcLD3zWLuvJE5+b7wUvTtd8miMBPLUqLCd3Rz9fgdPtwehiC8wsukXhzOBQI
5zG27ajYy3YsLrQZwfQytvSrz0c5TbVsMFl4qPoYnWH/c3RYVdgidCDxU+nH3LxtqPPQ39UGyDl2
AgthdF/BO5wzov5gai4PNB5piDMhUXKU38ERtGN3XgYdbDNwRzO96ivdWn8+tQ++FTn5ImewWE7z
+jxcQDfWxDhOac0bIA+DJK4BFghhbGUWpmcS5D8N18PLa5Ft1sDQaSTJxL7DsRywVl0zd1SuNTeC
ceUr592LRHxjhtl4z06vabo7NhqFqW4jppADyUlW3oRAVDDgT40nduRksD5y4a0o05m03asZAirZ
L1Qd6eb6Crvj9skY4ybbaqmjX9uJZqYo/g04/OkQWcxVN7rsSgrC2m8J28LDQCW3v4+UHKpVTeyB
Nra8h1bKNeFzAEN+KcOiey0qm98ILKILGkzCnoDC9j+7LqNea2YoEOMvQPvhCvymwEC7qCzESipr
i6ZoVAeUE3pIy1ifYa2lMc0EMBDy6wAL51XcKOOmdeGu0z0I05/ICxqwc6Q5PgwDxrOrEtXQce21
OhxNJadZ4v/S2OJGQVHSgqLMNNShKy0K1ynkZhEYmTLeI+pzj9gAjr9LG5Y1PZgQov3o5vXenj2E
DBqleW/S7HI459hq3TnSG/VVoTKcd0ZXoRvd5ykUWDmbBRy/cbaxsoAnAQkPdIjaFN6i9gED0Hvu
x6Y4V8n8IA1m07sENhq21PWOE7h8NHq2hWz2DvS7eFWBuLjJzOlXUkTVA1L7sJwTMV4megcmw8DG
qIaF89RYyEajhxGva11l26mz0bIl/l/NbezhZE/NIdLUeM0DELZmlaOCmDfWmUvgg6NLSVkzFnEm
tNz+aE/8lfvG0BBHI5mavRyaigdZAzjbKfXNPx9dn3sT7AXl18Wr5fA49Xk9ONPY5vu6g/c6+YO/
nuYenkA02f+HobhBTRdlDsr/x7p0kWUOENZNIro/u5eFg464niv/CkWi6cwD84NYi5QXQnssnrbE
v8NZhSbcwd7Oi72IDciutDe4PaJG3vRiRi24UaH/qKpxevz3xfzz2gIvQ0XkONqimYE8kRvKfYcs
8hpB05I+R2gGc+LFZ5KR02yToi7pJtuDjjRojsMZYpKdoo/qy31pmjn86T4J4jjOLgerEysTYfgz
z5MPnuyOhkgMrrxLT5an8uGAourywcpzSsl0+jZ1TUU8S4dk3Ro9RTO8cn+IPIs3DUnBNZKSycai
G33moj55DlIuMKCbUNKmRkPv8vA3mN00htSx+Kwp9CVFV+vOtFX4pRB6cq+5Trgt+IkrSB/Zpp5Q
+v78857sKp7trADPMzYwTemjlMRy0wgtkUKnmq63L2ziX1gPoT2L6sNVBawLXeW2PPOdT6fMXYe2
F21H8muqeYdTlrP0U+5BYx+1c3mNTn5bryqtQGEKTfKHLB+g1rddcefWmKd6c/tvFBTSQ+ZM7sDC
M/qC0jocf3DwpFG9aeytsFHrybbG23S2z2Whf8DYf9/q5LjABWlssZmB/B+fHKTuOwBihb2nEtvq
q0gm3M5wZf2bsorybhHSEPnaAir3YqFdXKIVEiGpovE8L4O4zNSXWHjOq/IFagZl0cBbKswJmfYx
6W3kbodBe0SAxLvpSrO762UYbhR0ECSTc7ioJR3ThVcU/kZitnxHXJ/qtdMW6Vpnt5lBW08YLSDa
o2M/t4hdAuqDthKZ/fwqjAHdaiCXkMBRn5/fTbRrwM3mxlwHDsJg372wgccQGn5+iYqVd6VPfYtx
ndMjayO5kDFVav2pX2lhqdsrGzJUDW4IGvpGWbF9ayZRjyub3lT3+A0Y1qqRUvsiOptfP6ajeR3Z
VvE+ZomFGhkbNyhkDOUVrfNarSDE9LsWNtoFGpnI+4VjIaZzoWGJNYcfDz4PYRab+eUN8Uek7q+b
aozgGtfjaO3nJgwnxI16hLSz0nJIxHTnikwEEKM+lMlD2GY+7gUD3g2rWpDkBaqJi2Q9RUby1RQC
KXqDGuxqGF3rcRqS/ovOmnTXMvfFmYN11HkE2MyDGXoOBty4vQLAWCLsX7+6yuAZIQwvf6LGv+qi
3xhkbFHvmL0nWaJ0JmmFy6syfcuSRx3G8eeh5OTZdTz6Emv+Gl2X2Fy4bid/DvbqbkJt5L38Zt2p
F+erHQaVHiTdReWu1cXnwx5Hk+NRj24NaXpVZAlGzU1gErP9jqrBtRANCt/opNgbZ7KCru2vPh/1
ZH8crfTyq/6aa+ZAeAzVwFzh5bou6/sMQSln2bFhGkLrzC1xfDUeTvKEDIU0hqZlIZN0RmOd50Uw
ab+Fm0Ghj89kNMDVj7e+BU2J4jHKtwzElXw4NXQo9CFDJn9vQtKHP96l/WsjM3TS3cxL16mkxAal
etHLMMzab4Iu1LWneE7LvZWOOf3QHhXDteNGoXWRq6q9VVGr3vI4Fd/8TtjN9SgNhEd0s2tszFGa
8UaJUc2BLLXEvei7HmWcPPTSd+QFnHnV1bB+VrLy/LdeDcabk8PPXjUouISrOXTHcDvmmKhstKFH
SACBJOT9SgMLU17YoW9v53lOk0DP2+odlSjRrLNSFE/O0I/TBXh6S98MfuhMgSsqOyVwhZn/DdU3
vByz3EPQDT+P/BtadSPOjc1Q3vNsj+6wFvO6ld6W86sfjtON4SVFGMRVG93hGoD8jY9LkrXSmmz+
6iZdJtZRVonLDguJcYOyT3oXad0YrmPfluUq8VCrWetZ5784ZYcIB+L8GfLfk/eWR+V8V0BxNbbI
r4l21dOn2cvG0u5HW02v1LjRq+g1m1szm3r3l5V1kBy5xMOvMiu8Hhxhmfk3Ki+jXdki/LVKjRlB
KXRdeKdl8YBqjtlgaGqp5tFGih8z0LbBpgUqvf2OwQTOa7Iq7WoDU1mgeZUk6VP9P+ydyW7cWJet
X6Xwz5lgc9gNakIyOvVyhGxLE0KWbPZ9z4v77vejM6tKEdJVILNGBVTOEobNIHl4mr3X+lZaFfK1
XI+26c3d4BcXKHb8dN3kTfAT+PkgfZ0kFOpeKCtB5cVVO5JOV82wE2YEPc9jSRzzja0nUnwP9cCP
n4zS1yWEiFU34L5WIqn5osl+asHIiIMi3nZzP/ZExeSTkV4PoYy4BpGvZGxN1AaSW9RB8RDj7ySL
I5ES4cVBIjeILyhsOUWWdht0H/BbOFL6sK0mo/xpGm37zepn/oqiL7EbIMKag68ZzZpolVpbz77f
XGWSFMp4vWOibEb68BfUAxTSYoPOh5o59WxSs0q14xtI4iJ1oKsow6ZokwoAWhd320FrytYdkrrs
V75khRkZedKUXGakO/ykUmVcTSLWSRL1VR1o0qAY1xRi6xehNaJy6SkZl9D6Ygylo88UPpYwbABN
QWxD5BSNwKLkLGC7IEZlV8KCpzFO72He0fLN5YtOxJO0osanXpnNGBLiKlWggEWHiHgHY6v6EoxE
YOzyNiuTq94I7ei2HjQTCwnVsJ3SNcUFJuicUJBYmtOXMPTNG8u3DB6zNkgl9iYtqB2lzMxr7lCb
14QSsNj5vVHdgF+VfnVtibB/iiQN7teY+RA8CB+7HgRQm4uxUIJgixbd3iohG2yX0Z42rtxqheol
2tCp63EYo/xGlAbhTo3iN9laKXr4GrSw4VWAv87MXUWoi7ZF2wjTzpcDPNwzaYoTNpEGeEfBD3cK
ayxfTFggCFxV2sZrlVf83cad3rpWkPbwA9Uo+NLLbUbMDtX1RzQJvr5SpJFQ8yT0/V0LpoYAdd9M
X3qlwuOhhuEse9lUM18NiZqvVJvf4ZV2EF3qEb8PbJ6SRGQPVOGL1kS6tlmKDyRNZKVxH5BENVyA
WS0u6URBoEATh9sM1AvLp5RKEwRZMZvLDKmmD6ZPwYbEGr0+zIHW/6q6pG4ddgMBCn4IS0ts2xQ9
+Q2BeeQfCbskaHMeo43VKcG3ca7RpKgQ8Mm1mVpFdTWfaCk3T1tx3clgUJ26niPhVdS5ygUwF+pU
czRDXhvdRAO1hagbObDTOHr6MN0IlLPU+YBCzMbKQBDk10kU5S+rybUnJnEIaIUWiG9JPFU/yqpl
b08YfMyT1cywIDS4NJ95uXPplq05smMqwuQglZGSeWxOOxXJeQtSMBOLfDzkLjkDtoqy0kgrrRwR
haQn6WFkhsQlzIRfsqgokZf3AwV6BWKHO8dpIa+Ij5Qmx+zsFMpuhj7Bmwns2hQBJ3q3qmX/QS2M
JqfzJsUPkAT0h8loq4IKVxOpqxYC1iM128DyVPLGbocx40nodqVc1ZrUXoEAVPdxnhtQKSL+Fqya
7soy8paspEKKfjBniMxtbJAVjqZRf9os6UQ3UjYA0/CnCXYY5xBKc61VAsfkVskdjYBUURbzC3Nr
TDS1POHLMasdMTnkUadGS1hSF4l1kpbUePKC+dWZykx+FFFqf0VQQNaywQ/R2b7H5rbVQp11oVTU
X2HcGNDs5SR6KaKxJZ+CsXgp2nTuwG6RMOrEYzGQ1RKl42Pd9KSDR01RxesiJ6MC3gg4M1gpHai4
PIm0ew4G8OlK2wi+G9MkDbt0GLrcFUUVqGRN2sROljAwssXeX3KSHwK+rCafAdzJWtg9VSSWvlSR
NAdbSHPyJp4i4KCAD6YLrc8iA2gibCgCctL2qy6C9qkEhEO0tRJW2050IvBiJGIHkVvlF8R15V2e
hci1Gb+cJ1KKNuvcVwvZARGR3BqW9GJUWpvTw8qYTIdR6mLEY1HP245HS1mNii0BcCsUe9zRxyDG
JgfdfMmeRKb4GvXRK9zHDKAbRfdg43dqHkPILIX2wMQtyCEnZh2oCU0oShetlt+ZdDw0wBXTLMjX
SWiXDWk3MF8YkfYzT9pUvSUfyL+OWnmgrcT8TUouzsQHJnQWmLGJBXTKNlG+TGQekAQN4OuBupls
XkaWlScbBQQOsasq0/E+Z64dXCg3w/Q4cGrsHG0EyrLpGrBTa1oBDUmtIR3lzTgLFvthAtgyAEFt
N2w1+JpI9SqmCzueZf9JUL+cSblWyuJHLhsAHeW5mrt1ZwXGc21JMelHZPR+0USlAsIaGj3ddtQP
vtG3B19NNEkmXRgAa7+GqW1SqyUU2ZHDqTc8YY3Fkx0pKcQ86HeEdyaqig+rsPgbIcdol25jnN2P
yhQON6lfl/ov3l8nPyY+GjhgrRGRQxXzTLBq7VpNr0JmDRDgLRCzrKrJPJb0OKsvtJRw0fVQJq3x
tYQAfAUK3zhEiui0NdIR5RdwkakmFjxoE+IGJcq02YBLbd10Wpd4Y1qIkhZkV834HLXu0k6bWlr5
Axy+GNYr2UqcljtPpqAZeThB2wLPRCGoydpS9dgrKJsRzMr9eK0q6WzeTaJPxk0xq/XomZE1BK7F
Fyx7NDvHmJlLnTpXa5PhZxdPpuQiPyyeMsWXyt2U1Wwg5qiTbwNZaa8G0w4BMoose9FaApFdbSK+
fi3IxwmuoLtE13FOQdxTfIoBgCCge63NntK863cFFjTq4fIdmu+BjbplNl/7NiSinpMwaChuO3st
S9m8YSshSWsJAMPkNHVrDm6fK5Hq6sxGdzqZZ8UGNGJvrpqgNTRnSurmJ8UW+QAJqn1mnpaKdSHj
zbHFkAXI0wx1lyiSmNw+7bVvki/NDc+ds8S65tauYuodTBtTmPie1ddm4/AvNvejHFccOTKC6zaA
k+obo67kcU3yMnnIWqZOjTP6iexflolSXmVIfExXHoK0heIwqyp5K2l2nWaYORy5MtQfY1ixhvcm
wCuXpC1lFTQShogC6vtaBLMsnJYwjfyRHVi8ssamcHEkwrAudbxA0LeAyLl2ULGyqdPEyhvXc+A2
fUa0QEjwqxdUWUEYbGRrldtD6uNUYSRB4oRTNkfgPjmfb/BKDvVGblR5Y6awo67KgpknWfJ2rpJZ
Ue8yu6t0V9RBnDnd0iTnsCNLhpc2Xfw06vL4XVamJAcRPCIDL+rGrr2ikcwR0J/EUVvvFyewSkfp
qjP4H6eIaEryZYnhJWlU8cu2ZvvLpA9KvEslA+CiFMYxh7nM/y4TtXibxZKAmNvK+nMP6FSADpYI
pGLOHdH1kine3pS1r9c3ajnOL7pfFfVFPQ2g4/1+AX7DX6akw6rza9Bqo1/1k13KbpstlEjVmsQ+
zcdY465wA6yGZpqg5+vTTMwbaGn7yoLYNnt9VxFDPgxkoqUdTmtIBwOrn4KCbXSjPC6irWHm4XeJ
DfsP0w/m1gUdK8MpAJTGp69J9JljNQt/AlvOtEM70oHCstYM14ivp37r2zTGNlTTx18V7EC2p/mo
/4CuZ5deAcVc90ojsKHqL8w2or5QTB9SoHohCc/0N5m6iM3g2XLg5Gaj+rmIEyvkuEIAFx2sZHy1
AdrDg4vJhVh1UiduOS+aE+djylssPsI8wDmwsMWoagCuigJ769K7BiVVYNmBwCz58Q2UWVPaAbXI
IHkCPFUuaiWbAi/Veno2mhR2D9GwcECFkZlY2v0kW2sxsoWlrUejDispFj7SwGpXFxCYtpJC/t5K
Hej244LPAIFCaIzuCFxdnkGtK1/HMaL9xqrYPY/hMN0gQRhuozib/J2APlGx6yqlG+A2weQKregf
MZH19OvGsbiWkykD54esH23TqGkvfRg1/oU9z4h3J7MxtlVmVj9nH17vSsUBLDndLIjetoesOIDz
JN1co7bpFAbUOSet0noP/7nDXN22E9VwyZabbarHBP2BdCEHLBuKjKM4kpRtr45sfxEEiEs8jLB1
fY30BjerJ8igopPj62lWxPNYmyZGk0Rh/QR0FgqSJjlFOuaoN4PTGX37OC/J57grTOIl4zCyLkfQ
MP6lqgnKHh3bKpmwS6M5LOkjDzPA/ytbK4dw1RBLJzw9Ns1b0rmMmzgq59eskVrh8m9Vv8jiM16H
is2zY/O8nkBjNjCVI1N9xpGcqFwyJKHRL1LtO5XgYJ/0MMQ4nEdq75D/VTegDO3yDqhAgDGwkJhc
SowNJlMPhPhVK4tRPtAinwSYbKim1DM6n3mkZFVmU9DkVwbKeLCYpEw0G82o2+/1GEe//jvlMTrU
xzWkQaImoPZ9/jpK/S0dBOpVmmtYPbtSAFvtWrUPn1/wtLN4WiA7aaOUOQz4hjCb1zKhBU5NLo/u
Pr/C0gk5qggfVfzeiYH0vAwk0Kf5KyURZ7GxSS/DeOYa70pvyzUQ46CURbeCOPDksUWlTo9PyV/z
XbMRnrmRdn8vbOOvEvGbS5w8qHEmAtJawsCQka/q7JWk2zO1yhMbwftLnPR3cBIqkI64Cw4uzJC5
6jRO+rXy6tV8Yd8Hd7Mb/pMa8JubWkbHm2qsjmm2Afefv4ZWtxHRpuqoF21IIN2kwTaXvmHcOnOT
H463N1c86Zup9dTUZsIVDZxEfr0OmnP93g9Lvm+ucFLLp+zHXE7V6VWW5LWQxM6ACu37F0lzRn7y
rg36+9t5c6WTgq+P+Tcyuyl/xUyxQxDqTmbNakTYfX0NwNuVlWYd5z9r5SzS6cMqOgIt2DOLgFg/
Ge/UWOeSXnD+au7RcVxkX6OLgoAHJ9mIPSfqxIuvweDvp6vJOZei9GHb4M2lT74DejIkEatW/trb
z934wP49GGrP0l7l4EZKw43Qnv7B/PHmgidfBbpmkmZrM3/N+OLs9ivefhdq9Jlx+fHLfHOZk09h
ppdrZgDGmEKU9Ze7OzDcHtChM5f5cPi/ucrJ8MeiEWodtY7XzCRMgt1IFK0/f1znhsbJ8FcnIaGg
53GV8HPbFSd7ZcFUuCPhWufsVR9Ou2/u5uQDIFCclCWFaxUEfa/1J/MJfHJ25pEp765iLUYmWvxo
IMkaM07eDPGtgVDnUXlVjXG4Q/MFtLaHMT8b8exN4SKtrdrgml6kRuJSnrrsqZIfMUkBXjcKJOtx
k41ORtikVxdS7yrI4xCGltaZH6ouI/FopbPBQeliESTQHcdNfTybampXyklT+T8QjCJ64FgwJq5J
1lXoUpCMIq+tNOtXthz3nLKLIV9gQSAypdca814ZbQ2grT7nl/bkzz8SjAHIKgZtaB26Zm15gcjD
JKnFsil8dlJImW9RIDi9OltYgDUIwb6Ky+3z4fTxorQISxbY2OLQOL4ps6KZnS3LtxVvobvrhWM8
N4/Bg31PZW8XFjcE05xbCd+98aMtwzucWBZnbaRo7IIyi7ja8Gn2byceXEmbPTgXm3a2+3oyvyBD
h5mU0SLMnqOb6CK5t3bGHdI9kxPxFTloAQTtn9mZtePzTRGkjOOn6it9o6MQYZ837cmyL0lB7laf
v7kPJ+o3Pe2T0TgVTZzRAmSlRVjnSMq9xDiU2ruk7h8Fpd68e7bDl9/X/N/gy3+hBX7z+L3n9vmv
cMub5+znv//r4id1muko8HL5C38FXqp/IIhdmsKgRtmcogb7j8BLSf1D1X/bxcHHIIRbQDV/BV4K
8i7RUqAS1hdugmXyAps/8y75I2x8yOuXsD+kyoj9/0bc5cm8RSFE/EYzoJKjHMAm+uQTj30yq6da
II1h3lIdJPSN6qQwrlcNJXeLLIuquS/motsCYJltoM+KBX5KWZq+wzC+NslAekYdh0SYS8nBH7oM
GnYX599quUjduEjtR5FQ0UQ6a+/lcDQoJFfSswhN/x8MwP9xmaomw+H/n6n69Zkvse2OxtbyN/4c
W9iOiUWFDbFQ7HAiLDPJf2SpGn8gzWOEsGQKDBH/NbQkRftjoe3pYD+oDatkbv7n2JJU/sGFMowU
dBGKI4f5O4PrFJGEzBzZGPrLxeNjyfppliplITMpM6ve9/pofLN8KpmofUi4mcJ821pt6YSRpl0R
uqjuIuIBLpFMqM9mZqjuGBWIJgmQuKYuMN8GNOc8LdDmWwx15qaxRLGa47n98ebp3v25Xr9NoF5G
+3+t4sC2+MGLfwRJOf9Bdj6emilmLqfJpNn7LMNeOs7zqi/gDxRqY68V1Bje59c7+fz+uiCPhv0N
yjo8rccXpCDTWXMqN/s+suWvorJvDbyfcNqlYdWN1reEWLWLNk/jrY0iwks6uOs5aXKruDUtp5T6
6wShiBunA4Ezpt1d9ZBBV3VLzpA8WSSq2rFJmVuYm5gpZaeF6rT9/BaO95zLHWCXQDSGVY1ZiXns
+A5mpTME5auWrBlqWPDNB4eMnsi1tSYlf97cyzH1F6np9p9f98T09PvCbEkWpusSqI0L/PjChIX3
2ZyP7b7wp+5iktRoowZldJl1bXdhtwL1mCl1uyIAiFpOkkSwE/BRy6pt9+//Eq6vAgFQZeCvv3cZ
b07SKesHOXlVt9dzvdnSRdWurHDuryKW4C1Syeausypl3TZyvTP1uF2LJvEdUYRn/bQfvAykd3BJ
MV9pnI5OzoalGBMFssK8Txaz7uST8WAP3fBQMYI25pSOh3rEPxmNsuUqBGHd8DUlqywC00pl39/R
kbLuB0KyvyG/Va8pnveAA9L0hmw67dzu8v3HhjIbXgDADyabdy9Qy0xqifSy9lY1RNdmiJ8hLNFl
6HnUXIek8LkacrRN50/5PiZg4QJTLkMMy4KylotkJJXNmNf8cbTJkWHfomw5Z9BfBu/xfEDTiO+S
GVFGN2wwjb6tkUjUAkWQx9oeiai2ictpcgjX0dzYTlTnzCj64HHAo+UTMpkrBWKy42ulxEvZ8ijU
fQ/5P3esLMpnh/AztNVUo2kjxRISrD5vaU4rgSx/UXXkkeuoI1puZZd1jUaCblOzErbSjWsyw0Ag
SZGtfOu16hz3/niDuXx8yy/UWV1UeMfsR45/bKPX+tyGirZP6dFsagCR61D05UZup8qt+li9hEE8
7VDv5qQe+sqZT+43q+7oxQB4AjWgKMDmfnv0j6/fiRQdOm6Pvab0+mM6AUO76LOAvUuRC3nfkgpC
6ykfE3ItfJEQCpbCbPbMONVIE5Yb/Smz0yn3ENrYO8UnGsgZpdF/0ERqvtgyMS+0ovXLhMIAycho
xIj/MawxX9pR5ktUG6JzupAa/6pB03bN5bGv4JqIm10dGDQ3aEcVFWleCbLebMSZ47VoN8hSK/Is
c1V0T4fepu++nGrQ59Zpl7xWNNJfTZVoScefsiBxLStpDkSw8SnY4EJ+JpoxFhjkESt4pZhQzAWi
RQYwxQNBxHpZptBV29JGhwExahP0FgGUqLXKnICGLCNcO9XoeC0xdrUzVXWUeFOnhM06mOv4UjYR
J1H6rjESZDjkkmts4QlSRYxO2IP9KNM9fGuH2KhJD8JBk3hCIXpnPdUElWz6to5Hr0rmWNqV+hDv
Bpk0onVFN+m2JIQKQZc6EP6Vkx6tnFlHTyo4jEcqqMAnGAzAQ5lUTiY+nPvNEMeduTey0V6hjyDe
uTOidS+V4qnQ1eyOREciqgtd3yNBD1/HMBVnBuW7D5jMBJzFAof6Ylc8/SaUogizsGjNvZRVyQah
zujmEgSMHon+NjPV4cxNv5ucuB6bPhVfug1f51RubZYxlAg1tPYSEoZtSpfE04vAXFs2Or/PJ6cP
bg3XIGV2cnux953yZJhjY0kfZntfF6HpoI8J1omksE9pMJdlKNrXn1/vg1tjGWPjyL6IbePpqSQv
Cfz0R8smv0un2FMhIY/l5GcO++/vvzR2uwtVcaFismYeTySVCBVBLqG/H0ql2C1yIi8oJX/bsyB4
Q+2PZw7/H43UhTFB7XaxUrBHP74gkkGIn3Yu7UWqFtsEosmKhLtkr1h8pbnBiha1nenA5JtXKEbF
1k5gM3z+eE80778/F7wzCJUXTif68pO9k29Tg6Aepu/RGDL1VRIWo11SVXLtpZFvEYMxZoKpzBcz
2rVFXue2DMLArUG6PMytjgHSBHV5tiCzfKfH8zrMQ9ZchII6QJxTdqumwRynhG/v9agziKrxdyUt
54Whquy1PDEvC8rujq35Pc5Sk8DDYhpukGAaZwbg+405+zl4GWSsY9JdjuDHr4nZrzKKyEoOsJil
Fz9oou862X63Vai1rx0PY/KUqUVeCBdjfFYLpjlEqlGgeOAkJeW73djJV0TQpBdrevAVOFI1gSiV
fOU6aUr5QVO5QS8KTZqxHNV805GnjMdcpkIL3Kgsp3OFtfffMGOcTOxFpM6h8dTn0KGIGcum8/dS
qOGANDCndKTurRt6/+tRq899wx9dj+fGOCfwAsPSyX6m01JDzmbD3xNZu02LxveiJPkyR9lt3Vrd
mRH9wfuCi0o/hCMBlROqqMfvS1UGEmIbS9rnliDDS2ujW2BtoTv4hKzk3RTswgpbJ6yUGrd+O3ja
yLlA69SXhpn5mmhLMMukn21ScKtbOzYs5MV2kyxJq3qDFqWxdiZJgau0rOZL2iDVd2xE5wjuHz0z
hhvjHj8BzubTyYGtA0rnKGCbtxAbDP+pj+fXpld/pEJefT4JvJ9jeWI4p+FUcGrDznb8xGItVytk
aNJeG8gmzDPtKRxKEmx17fHzC70/qTHBYnbHFb6YbCDfHF9p6BqSIXU7OBRh1UJlLuZnTZ+GgNCf
cZDcqdJjyc1jwvk4aJOHR2h5azwNJN3OTqZIbXlz5gctg+F4luEHsUlYNgog2k9dZiLH7JyVeXBI
jdrcmlIx3LXTrLtDbcZbOW7aFQCW9KoTebmybN+65VhSnvEdife/QSBCF2z52btwWjt5KKiHrCYN
wwPxc8OuTM1hpUfT3+tcLxM9oFNQHMCGwDoBzjq+St7UYAyR2x1wEdATYgPmYaz4B8MWrqu+kBup
muAhPr5KVhcAnlQsDm2zuE6kZq9P2q4tqt5Tuunn52/vd8bF8dvj7MkSStULucw7pNGUG6pk1WV8
YMX28kDOg6sBOhDuDCqZyqYOW/1GgEw2Sa/zs/geTRuRYHWpkDZboQVdzXY7PaRqad/1hEf/UPOS
RrHvVma10TKj0dgs52RX6q1Zbz//7cfNjeV1ULFYynGkQJEKRe326DxpKL1kE2gcHxq5uYiNiKXX
bB6KVFzKevqiKs25Btr7j3y54G/axG+sx8kypsdhMoeNFh8GC/oBmu1g7aedvCr93j4zBX90KWqO
OJ5lBgLH+uN7S3PIGVqnJIehnGx0TZbhofzUnUlJzxFkP7oUjkEksExfBjPL8aVqoNu63rA4s/+N
vbkqgo1BqtEuVJX+zM73N0fiZLQhwcXvzAYRb+Ops2skQDDRRFscElF195ZRq9+D2TJ/GLmsPHbK
pL1qfSehHw0LxdWzxPwe1jRHnSwh2Q4jWCQ99CiO1klcI70fsNy8JAmBqG5ArPvolmaMRbyb9Ip9
4Dy0Vz4ei9ljSGozMr+oucsTvRB8RwIJNt6D+tGQSuNHXWO/ckhs7Im3JuIJDBeElxiYpDKQ/FGZ
uxj9ZHoVGP14JTdBSuxEYAyc7Kba0DwznTXiIONwcLN5Vg03skd1upQDEkzQ1EbWfT2M8uz2qp+3
a2IQ49kRRlk9Ev5Zmo7qh+GTXI4aIpW4qNNVhYuod9oxHn4pQ6CxbFUdET9UTPFe2Thf8OOmgZtN
U3FTS0SlegroUbb2Qd/XTmYkUuVFsd1c0c6VCHZvx/EmUaqHFp5mvErNabrEFSefkRdoy8R08nIX
2hu1V0gEtGmWMsebyp2qpaJKlLo8ZAFCeEdhrKJHj/t4RFypE9CiyHNMastkGXRIRiv54Rv1RJwi
uUr3RV/DFNW0yvw2s2dvvS5v8chYFY663h+bncWuaJdPQfk1DXrdlcmDvknqsChdo9Pam74aunTV
Wlp/Hxmx/dIMI6VcNRuG3hmFmfysdDkiSD1LVcsdwlYZV+bQxt8xIkjnjkG/AyVOngTHSZ4FMD5K
mPLyyb15EjGh8q3ADHQQiWq/6DjkEGyhnc0cpS9LJJuEYjOEwiWpZJKRO2/AoLTEjFLkt12hZMUa
46zduqmN65oY5sJ/wWyJhLCo8f3CKJEfW4A3sWtVIr/mlsreFSV7eDK2IxxGGNCoYbdpoGiOyPT8
puUFOFUTGcbu707CC3x60QAjG4NicLImlh0mD7+zywPuNtJw7Ny/CJX+pcVttQoBxFyaSXbuAP1+
xqI0DoNCZWvK1U8PXIQg1q3dN8VBoWrtVSiB1yq86JVcD9P+89t7v7HgVLdUEZFNWFzvZEzXPQqE
QomrQ6DAYTCUhjytcfybEVisZFxlKVeiEbXY0p2sZBSQ9VYPq+owiiT0Gtm6JRyhWgV+H7thO33J
Kw4ZOvr91ed398HRlb4UjFle3FLnPp2PJ0WUUWaazaFh2/Esm1j0zUIOryeTJmaBCe0O/0KKgxn/
VGIk1g21UvtnHIbEj9WZf2ZB//Dn8MngD1x6ae9W9LYHVz1gMTqMpTIio8sOal2jOdO7gbTfkDEu
W9O9VSj5ukbxi5Vk6u8z5PcXaolH7/OH88Gr12kkQfPTdE4y4mRkG0Sl5WKUm8NQ9fjBqmGJfcYP
9PlVPpgrdHaS6FMYyLD7Ts9amLuUDk/+cMDVqlzLQT+9tEnBphn/UouC1phqhyWvWsmFaC4yfuu0
UsAlRm4ldwSpk2nDQmTISUE9Vepqa1cFQZth54zmly5tms7TDYnQYyOoQsObJ7W5HGVpyjzL5388
NezLZFtntf7iR63iqq2U2e481XFxZk/z+5j/dlqkCMFQ42EScflb23M8LXaK1YsgmsaDTYdto/YN
q2bSaBX2yXndUsfZ5FrTXPFGHua8jx+yXC03hSpjbaArts6CeKJkURUXo5/36yJslIsh8AsvQUl+
5kBxImahw8FvpZAFfdlYYulOtVL2pBhRC1jqEMjm9DWt4B6TmIdcO0pSe1U3seQllrzF5pe4CmPl
izSP0q4hM+SiMgP7Vg3t9jHWMTl9Pl5O577ldy3fBp8sJjDrFFFT9l3Y6EY+Haoc4VJZRf1lpxKd
YnVT+A8uxXgknwXSMfvQk4NIQLgXXkJ1OnQRXuJS1it3ya3fdFpYu5/f1elWfrkr+h4EwvDFofk6
2VnLrSz5emZMh2VlxC8eNodp8C03iKv+Ok8T61ox2NR8ftHlAz4djmANoY3TUbdJgjwejopddZFh
9ly0wjcdqCOGEDFKqz6gHiVX4bkS87vpjbtE0QYXl0kFquXpKVUoato2XYs6HjTJWmNzAj4+iMKr
skeyryZ+tZGXZsI86tRDeuWhr4vuodQy+5pElnPkxQ+eOa+WCj9lJR77ooR4u0npSlvi2xLygXJl
4vZRN34pqDk4+F2UdVWrmHngwZ555h/NASgseNUIAvjv9LuyaqElamnNB92XpEus+LBRRVR5xRi0
m0bVjZWGc+tQ1nm6ludEPjS03jxqSeVlN7TXJFwolzrsgfuulNqdJJfzFTv9wqsMyBefj48PPrUl
+YRWJdPBwhc+fkBzQh8kMYv5UIdR9hUvg7rsrux13Tfn4laWoXYyFNkCsHfWGBooSU7qF4UCpq0W
qXIQJsZHuhTTjmBqdQ0BDYbz1MucMcA24DRrz+zflrd8fGU+NxBuEL1s8NynN4mURKb2bM8Ho5/k
i7ZWpzs/lp4/f5Lvbw+9FvMWeUPkJpBGd/wkp5HMRJqB8iEvk8wD1Zh9y2WRObYokjV4gvGirrL+
Bitkf2aH8zv/5OT+fp/Vl90iWlLrZBKbYPz5WaSph3IWk9dakviS6b5B/LHdqSUG7yipPQAdMpzK
gJ1zC4to8FrbVPDnyZm5oocpywACexT88xiWD2oT6tuR1n8N/WzmXxKxfaOZRY1BDDn5r1HVM4iC
kjXvLSPq9ktWMNDv9M6qUS6sGQYBJl7gkr/ErBfEzgt9vmgjk7xgSD7RUweMa1dHaBtcLYvFt8ZS
oh4YWDneYmYtAJEhWanOjPXfxZKj50QwngxcjUhHkn84uhy/IgtPJJ04I3mIG7m6THJV7rxYL8Yr
c4rSYBXaaaXeSnQtMic3RXZPemksu/AXUwXaX4N5dJyzQndEpQWS47cSWINeVM9S1qFuy0bVcmZy
DyVnzPMchEsP8pB2fFZAwG6RTUxjgHU+y6r+y0zeZECwJeEokw0j3lF0qSUZljbLlk6K1d/gIosf
Px+iv2f74wdAewxMKas+5TcI38cPACLLAEKyrR5MLQwvyzLrtoqOx8+NAyMPmIGKIkIo3FU3HGvi
bTCk7eBUnQFmT1TSwvggoSd06ynUwNvDBNgGY2KvUsgIQEN0PnpP0Oi4tgBbRo5pJ0UJenYIfwj6
Uu3KqpN43c/UTlw/N+tbOBzUGDODeNG1IivizGF9mbtO7pYiJrtsrsmB49QeRf+iJOjMKh76nmCd
gNVFA40QhBd+ZIsNo6RYZbgOt3IQitaZs6Q6M++8q2OT/40e0+TGLc5w6NqOn7fokq7prKh/gMEy
bBPAWqvCbJNtKxMqNAd6t5OGpNkUFggCOdUKdyiM+D40s2nz+Zs/EWYztxOW+meDCgnGIr86/iW9
PEZanhfjA8lJ7aOpDBaKuTbUE3hbAJbdoNTpH41qqX6f5ZmDUWAmwW1uqmq/Tqe0vc+0HolzMqV/
vqT/FQH/i0IzkhONzR5HHkRBiCPfvLR3ouD/82W1X335uvL+7799+9m0P+v83/ZTHbEK/cxbOCq7
13//+J/8U9qp6X/QBwJ8BvjzL5XvX9JO/oTdtCKY+QiHYafPV/+XaljT/qAwTsgO/kkWJ2aF/1R2
auofJsdm1I0KJn24euLvCDvVk7n3w2fxdidWtx0NQwo9bpCB9Kl1fRsoJFFFRTlvozYShIr14abQ
+2s9le6hMnz1aXd2gbJrAD9cALNInLrDalbrN12fONAsvM5ubpKqSZ8sa/TdHpAWxUrDdzD6qpse
AalWNzTpKDheTEqkOFY9iVs5saNVHM2/Uj14FFKYr6fZGq6k1B+cfJxcOc2+DKXJsgmP5r5rJ1wZ
hI7vyqUqbf8/9s5sN26szbKv8qPvmeA8AI0CmkNEaB4iwk77hpBsifM887n6DfrFelHpzJQol6Kc
VRfVQKNuKn9n+gTJw8Nv2N/aHOP2NOTuYFmhb9dWRHbaU7C6r+VQp4ZNOTnqonE7Ddlgp4aEi2IO
3GM0vDrvrpD+qBurz0G2hOWtGimTo5k4Cc9RfShU5SGso+s80++RDPW2JtaOUjHrzL98zez89VxE
n1oruosF6RL5+FUYyduaiW4vS5ruUuvN2uk1ZXABZsyOJsedWxvWVhU72csb8Uops2fRj32HkXc+
zqN8mXXz5TSLGGOp1eRkPaytQRSfmjB9aHz9GnpvA/YGIaSiCmiLxlrbjO2AeJTWZlpqnScZU3CZ
k0GiEJqcsEkulBIVkp+jw/DTs8Iybzo5mLdZW4xPdVMxE282DmIQzU6T6WzxV2uSwBlyEw++8cxP
cqZSaOk58AiYo1UtIG/GTR6lz91Uz3Zcdq2j51lhywZQQ30uNvAAwQnEcWq4TAtDFYeU0JzJ8E1s
XBDV67xOMrhdcc2comLYXaPWHpCxXdFIxn6QHo2cDhrpZnQ+ReE+DGRkUWYOckVr694decbgHOLP
UTQfsxAZcRRwl7Er9UB/F7dTqBaXbT0Mt7OGw1kvDML5nDdfmgbHvKxkxy0Yo1ypNm3m220o+8BN
e+PcxB/FrVFsXDTSdGkIYr4V+vHYtOXkSIDNGJUuGcKSO7ugmFzK9JeN7CaJAWdJs8dp4cZiZ8f1
c95FqD94Ikq7rWCH202nOF0een0JESkoEbNCp1iMbXEL6shAcJNqpvyuzWl7QS/qs/ICkoyTi196
CF3YR3panXmCHzgjujc/r9wq1ng5rFtsVLZGfYsgfzu0jBcBnbhOOsaA0efryic10q7yMfJ8E5KL
IEg3RMmy3S6oTaN28r7f1seX4/G/5sux/C3foJvVURC2zb/9zx9/63LqvvkH7+Vsveue6un+qenS
9s/RiOXf/I/+4Y8T+jCVDHd8K7q8Xf42qNX568Mb8f1H5/910T/8y3lIn77/n/+dvz32X/7LPxX8
jIcsySVgZ74qdAb/UvBrJtr+RQMlM5YhUj3565gXJPM3DgRkMuRdSy68VLB/TIcIMgf9UpezoB0v
7uNkR3/eg9s/oilu379rHbXOJwm1wBrS1WUaeGngrxLuwjTaQA1K/z4rH4fY1cXP4Smw7Tqnf1mC
6+QXU0tmXuBtKCPUXcp7N/r3SiR6cfk7RyIK1gcpOLT9KSLkuwhuWYySOMk85f+lsPd2MSLFAfdQ
SbgfJjt0gOlV3lhtTck2INKpu3wLBPbVU/9xR19PFPzs8mTa+0i9eLx4Or1dUYxbqVQLVbjvnouv
xVHlUOK4O7HIco9eh8bLZdEKNUlT0WUSG7xdRCtjEF255t+XsQmoheQlqB1Vizdz8GtGUUsH28KK
lCILVX8yjrXq3qe7HTBF5N+3Yg4C61imv+slCAyrAfgknbiudabPYpi7EW3BbsePa105BC1UlEXV
RvsQCoJe3yj1KUfy9QZfCmkk+sTy6DV5l1a7b2iTENOHKdiXvnhpyujcNRcOg/fxJnhXTFitsgrX
1Uo2+ymYg72/8Aw5Xz/7Nzo2LbVt/KING7RxUScXxE2ON5dZltUFSQtj0bSCcN9QoSMb2FSafMrs
9OWuvN5vL4sQeioYVxIWr2Xx4wDpMy6zcF9/N5EQj85Ubur8bHwszuTHEB06LGZAp58HCEL0vE+5
/623+8vyMFjRziD+xrLs7XaXS3KfVi7CfZ8eJ7Xah0OxK6Tk21CVJx7cO7XmeqnVgdG0UUx2VYV7
q6f5aRv34ia7qTby5Xh1aix0vdnXS62eXFP3mpFFLAUR+qwOZycA7vTxPlwfRixB7RjV0+KBsGhQ
3944Ue+khevH1fBVNycN4mLoxdidtZK0C/NTx9L7l2t5PhRpFn2TQXz3drmm0ZRygra4H0MZs2wO
19a1Tpmy/2wR3ls0LnwNOWNXVaAupPYi1pwR4BCfBXk3azFsn+FEtf/9w0H68SLaQb+G6Hq1SoyP
pSyFcrivWi0+UDVJHAYY0Qx+/IB+uowqIjvlbunvPobiONVKiX37nukPBl2wF5LgQp64lp/dMWsB
FdP8ZpUXxcurVn9jpXHPDD2n6lB7XXodptFtH8bbX76URVix+NoCZqFI8fbhZ9Wsz5o2RHsJuFCf
SE6tCqdwHy8+YW8PIgbPXi2yeixtlZWjZbKIe3VzUHZADK3P/Y3iqk6we7wHmkIhxi3c8ly9qMFr
7uWLyb77B9dJpEUVBuUbsdfb60xqRnRCoYn2FBGpxSbFdZC33n9ujdV7GzYpaCqx4omp6c6cRq8e
zv9zK6xrzhBv27Atoz24sNoLtc5t6/rUtONPdjcNI+YIFkU/5/fqhBuavhjMrIv2gLF34KVnpkD/
yWX8vcLqQ4v+qMjGqWcFDrhGhPGbn7hRLyHiuy336iJWRUBY7RZ2F2O0rzfydtzo29mN7EPmmG70
xNyPcR8db78Z28G9Ru/9OCAeujcd9Rcb/bQ+UNoxcWgSGiHkX52sTAQxbSPO0Z6S5FkwJ26AFcI/
uJV/L7FugATQWQU8P6O9dUP1d9vkp2Ay78vXy0XQrJLYCxzf68lRtUL75g8KL+8j2Jxttis3FE+v
kivt2j8Y3rcv5zvD5Tnq9+lVspF3xabeht5kf/8HF/rqZ6x2ZZjFDeA5KaL1sc+7JYw9NdWwch+i
XLu60tW2TCVpHhheiPbQS7b++fTU4EuCZTsUOc9wdHtycy/1ym3KhG9uZ6Zd3ASbX5UCv/wIXLno
jr1EbqvrnDGUjcZBi/aBXm2HrsI9Ra78p49v5vKXvHs7cBozMCJkEGo9z9yWXUgcr0f7qLj2EXul
wsVEDYNW6T/Znq8WWj5yrz5iUi5YQ9FzS80pcrAzoF9zaomfbtCl7/0iN2bQfnUojiEuswpfxv3V
Y3aebqQL6TPIwX5neJXLcKqTuczVOabXXUAWdBgItO+GXXguXuz+wTeGgN5UeEvoQa/T1i6PiAnm
LN6rRXMN6vUaz/ETn5gX05q3T26hUDB6w03VJKKctzcUhD5IcYPR9yAHiN/MQr+X4rFFyaMozeBo
6jB+6Sttfi7HIf0dtXz70CRKeizVPr7SlVG+j4IkOq8BG4ELnwTqTQgp/W8m7ENOR2xIMDGL2+qq
82PxeQyk6VuvZ2Jk62UaXg2iBmIe0KAyO7XJuYCRWS9kNnR59UAfr0hgSQr5nZ5r4pWs+/yzVs+K
5YD3Yc4SsrMJxlicwFxaVkOhE15ufu3jfJvZrTKr93OVhVdmA9+Slqg5Kt7YahC8zbQ2WlseenB/
US0za4ucrcI6qBs1SnyqD2QHYkLx+2QiaeT/xfrSjvFOAWQ8Nubzx2/Pu/icij+loIWXsIjp12r9
DP/hHE1Vv5c1/3oq7wtVe2ZM1R7Ca74Fv/oNweCXZIB+AA1UBAOrQ2mOInwMxkBkMdE2JOi89YnD
QF3ikjd7Csdxdi37isicQbMlIHj1koqlipV2oUYHM1V4PtC7yy+6OSjfi8mnzGmquXgPg1CgOs4A
kmTroGjPYYnEz1mUBLcdGGqqJYyIv4Cl0/rYBX0TOxHq2E9+C9zYpntSfPdN5jtxHiyfW0yCv8vN
3H2dMnmwQL8tvn6tNjYALTsTV1QRy0B01LGW3OvYHVe2VCgMMjbSGFwEzInemYk1Hs3QVBiFgZyc
w0xX8pQaao6ZAXzW/Ar/MDDkKcBpbTtGpMHUoVMmwT7eCz+R3lD5w7GZAQ5qOlT03t48A/BK2FZ9
dBAgr16JZokzhtRRrg5S6FERzdyvutEI56ZfwIn1A+WenihOfdVA61svth//HHlZ7u2zJJanb0Ri
giQO6cXq55QFI81VkRwSMSk3VSYF7uj75k5ADewVrRRcoEpEWCYZyp5WLcV5LL2PCixiCTVz13hN
RRu81vzx3G8g285FirVJGYQby0xyynCDsfdxwxCGqbhSoFltxBFoQjphecCJVLjN0M1XfWpYbjjQ
0VTjVjl1Bi45ydtrXOBTBHdL740W62q/Au8NanpC4sHC2ZBDoFDb597sF1xoIckXuCKoWDf285ki
1QK0VZwA7gZlivtdLbb5DTPn8iE3serr9Hm6RY0TfkISJx2aCUWUPdEim5ypGMrbNsv4Kk6EBAq6
i76QDoxwV3dalBDHGVmXXOkidH57hsAlOp0VmE+SYoyMFkBQtCl/RE99QUMAPGjYiU4oVFV6I+hJ
XznYOI+pzTsQPJV+YX0Wkti6DZtOT2wx7uWWJoGR/C7jUPxtGgW6ZBJi7k8VFcz9IMTtlZx0nWr3
uiUwPpMYMI0/3kjvkgAEC0veSQOfwA/93Nt9VCsNjTKcEQ5hS+1Iio3nMepO6TbfhSHINanjLtM2
iEQoiL1dJFXErGnDODjWRmV5ulzQepGDyFWwvvD62A9OvB3vLopxSoUiBAwltMAcqW/XmxM8tTpo
5QcU89aOb40Gp9swbj++dT9ReFqLrBclHuVk+V0CJQZYvGhRlh98n24U4wP6Jcqn3i0DcQfvHWSx
5YE51re+jJWsObfjzZDhj4HYxaeBNGi3Da/x5uNf9ZNrZ+rSYJgZptCSjL+99gJbUC1ThvyQD6a5
qdtC8wAqnvLmfR+M0fJAfMdhSF2EL9cqz6YpKoU6dP0DbefmItRF/9oUAn1nLhl3OSV7xs2ySykw
VG9IhRiSVaR4IJwzp4OK4sHuBwKh4OEzpjJgBoRSO0kUFBehyL3ZyLHd4VWx03Vf23VNHu56Af1e
q2EsYcYJ5hj0FTzCBAxVmIf+1YrMcm189BHz0PJ5J+cAI6ExB1YV6LbxNGl0YPaNKlIdTrRfo76S
irAUN496HLuIhsTqGG9ntqkKVvFg6m18Yfmx7hmliJdrrFCRTnODxnGaHCzJRz9LQ+7sFzfLsrwF
I5/hbspc2iqk1vUUWo/elgeiSsEZ4WZci2HUnZBCvxhjvznIWYbexBLcLACBl7rRq8CjLCOxKa22
QkLXMQPcYtFjJ3M7e0mlh1us5WDwkLXdo17QCRKkq1qhiY5zu7CT03Q6z7ops0tgOucwxKGiJZHx
HAlW7CRzBYCJEBgV+wLUoD2K3U6Z/5rF5Mtj4nhEMb1AvBhSXR0okF5yIY/66mCN3exIyEcZXWZe
Smu0PRrv0JYxU/n40bxrUpCJcyL/sSzC/tWjCRXY25Y2V4dE0BRbjiR/Z7az4g3SyD3Cgtv2SxxG
pgT53McrLxezelpoeYlwNHS71NCW0/zV02plq5eDaq4PFrwVeC2t6dsN0juPcYbSTUS126OpOjVE
+O7c4noNuo58JRA4QyB6u6pYZ6rYSEp9iJuidaYx8h11OmlVuvwtb6+NXJjccUEaEAjrq2NL6iC0
lGyuQzBiFG2M4WPbhrnTDSeHcN/fRXgZXBOzOLxfjLW9vZ4uaPpSDzXlEOS8Wsxz+R7hwrydhEx3
GGGRXU1QghOb5r0Sjc850T06VYJUBj9XG1UOzE7U0Yse4mgsPFUAhtxn0GH8xtXb4Rz7+gsp7A61
jGjCx4do7LX7Fm9l22c46eNt9D5ipuDw0vomi2IIYD2BikmCKYhM7R4YGvtaVDhH+TVWBGp4N/p7
bcCAjOpKDns6yhPJDjV5kyTVib38PvJg2pq9jJE8Kr13YnHKLyR4im4clNzSnFye5vOJLznV72La
xoUhnjhQ37W0F+QNXsNLfkWzH73r28ee5Zz0fFjMQxiJk+SGTDt/ydEM3DbyHDO0SOviXp1mC1sA
ZdRmR5CLIdxgWKR+b/lEniob/vT3GPTk2IeMZutrycBkgEbw+8E6dI0VWG6rx0VzhaETCpYm7fpD
NyVThGdWU/KNxkqPd6EC57edhzpBvzz53acT2+JdVM8dskg+VbrvvObrF71v/BRDg9g6JPrUbpqq
aryKYAlv1soSrrraUG8ohAkXWRjPV41Cml82mfX541/x/rRZhnL47EI2Qeigr96TrErH3tBK66CP
EcY+gSAAY5KeP17kRXT/9rShmQ0TlPIbHWA+7283A65qNfwWNTvirwEmewCJFSEga3dlPUuoyNK+
PROnUFK3LW5Qg5NUGN3aWZMX9FKjGNMUzA8fxRI/YEcNwzFwTXWwUqeMsDuxSaBvxLTQNuTsye8Y
ODC8qXUlNe5Q0pBQQ68wb0kR889lyPgwbjTM+LqDPDYYBo/JbUxqdCPPObLzNp060nAh6s/kLg4Z
I0584ROJvJw7cdRYXyKVATDbkgyoOIWml5icJZVwr9azfCysmQHN2spFwW5CH4fWzi+7wM3FWGs2
TYwQD38Hy7qZ5CoeHRIEdFJhWdynYiV+//iW/2S/I75mJkeGKIEGaj0HFCq93vRVWx4DC7P4ysLX
zpoVIbVFTigHoX3maH5a7Iw4Ptf6qd8EcZkcK7891dZ7v8MYillmdOhTwj9Zj5gWFX6CpVTGR9FI
AwglASwvVa+3J673/dvEMqQ5KmEJMoN1aCVqjSjViR8fhwBYBtZS5kVg6NCrmZOnSugnO9+MGi+C
Un3PmCDmf53auB//iPeHLDNJsER0pElQchGzvgkYCj/V1bnQo6No1dYVzezxOIy1eJ0V1kGZxro+
kbP+ZD1q5qA0TL51C3Lu7XolkuCkmMfomGHH5ILf7nczc97MiOOrpAU4nX98fe8FFgszlYE5YmW6
wWRXbxek0CCMTcSzHIsMhGTT9g5ax8BDn4ziL68qSqUDL59V6Dbu7+mm8E3FFfxetlWzCJ3RiPL9
MKKdDIMgdLEWUk78xPfR4vIL+b6RjJH6rW9JjtthR30uPpoSj0CrLeRULO8QLaq7NplHZ+y76phH
J8vyP9nndFmZ/FjybZRzy8N6FS2KlVbFoHfiI4WzcDcQp26ob55q+P8kmACpu9BqSCII3dbdKT2E
xdibOmICg2KaLrZw7uJp2mh80bZBFymbsjdwIEz0+nLSuuRcC2LDzUNRceHpyCd2/PLA3x7spEwQ
gRacL5qbFx7iq4uupLGqhTxPjlFm3eCu+aybxUH3gy++EV83Rf/48QZ8H7USSqooxTF8h36xbt6b
fCkNALzJcZi18kIXAu2e4aDfKaRKJy5syTdXF8YWZ4qHAQ0Se3X1KrcBQ5RZI+dHbba+JoHY4lZo
pNfxACu4lprBk3xlOMtaqXEjM9JPhIw/uU6SDsoJy1ghvsWrvWR2ZhEldDqPC6n/PKspRJaiXnlG
pp3SHv5hdvP2UhdZPoV9pCroBda8Pr2Ui3jGj+1Y8oqWO7GPFFeEhmArBS4FXokqG8/6XBm+zuBz
xC3Ot8SrFWYBD3mRxt2F4eNivWXyWs7cci6zxJbxGIYcVwW3kwT00NOVWd4oepHSqoiG+jDIAow0
sQsVT8Ad4VqPeBKuXOvig9QP6nMMwm3XS2WtnutBFz6MiQ+UORIN0mIwzFPL5FSXL/aERARuUJvR
F6vopm4LKlI9DiTWj6YMmYRZ3ki9HbtJfcwDFPkOIvzYy3SlrkE6GMOlUubWsAQa070f8u/ZPVWC
ewu06gHwKa0fK/WrYxMg9M55Hd1w0bGdi1gU4V3PpTV2hdQah0atbHWnH+AK40tdXRlap5kbbDpD
mBmd7CtXepVngs08W7qbSh4DanweMU5z4G2NrpPPA+qtzM8K/jM5dDLQTehEwya46H+fpY6eE+Lv
1OuKDvxJkhhjhnFawf8iIpkZ7FJcpAViN4fiFvu8oXSCogXkK04DAc3cTiGBdzEYW0ug2cRToEkR
S8k039RBInypTIaFnFyV+g4BUcWAHo2myXSxR5Tp92gKk6P020LmyiqQX/i3RYmn5375eWYEUPam
nhzVGXlu+q0AL7QlVo1l2c4tscP7zCqT3G2UUPfdJNTTEapvnX/mpMaqpZPH1LDNHqCWV1DOMu12
qKYLPw+sx4iy8qPfq9nVNAXYdJlWXeieJgR5ZSPDn1Wb8To/cjtVi84iDMmRmTKHeOQbgedHn5oF
KZ/RK9cWwWVuM/lJesvGyL/glBpv2oKauTiOjccRoJ0HtQCQyoJNisPa6MqzCuQRcf48ufIwXvPy
iYwDNAkDXgb9iNyNCgMO6ZzV0T3O5+leFsO4dXMd6k0459kVUqfpIaYKqzvyPGbmLta6Gedf6Jux
HXQTkDspz55MDdNse6TKf6gtH+NY0QzCu5YX7wtMLONLybDjrdBO6VPH2PxlrQKUQnavFtAHKtly
Bb0JHqu2CT7TssRbEGKjeIv5oFTYTRMdVfyZtxIm36lbK0j5HPLR7JNRqN1FpU/h1qzKsLNVeQhN
yhtilDlVU06fiomCALcomXWnDpnfZa4715kjXDzhRuKaz3FTVvdFIotfq6a2ILcyYHJf1TWGj0zE
8IGd/V67stqobp3YnMNNqepCDiJc9eqpTY6TrPbXpRQNgi3kQVveRNKMv7SGtIwV9CH6mmN/ehPM
efCYR3rHuy/oSnqeJvB77d666XNT/92nG14T8ggSdQzQAV/popL248UH0V8PFEYg0lS3qIZJBV69
QtLrdoCD6PcKLMwFjp3yzmwGbsNUMQTDoIg79BHujYOofw9rM2e+teiUz6IyDzc8DnZeQN1O83BD
Y+ynwG/yU8Sf4VAvMoniRKneHWbmFcnrBphaTtNa8/dRSqSbzrTS74FsMXjKOEO5h7BmHES/mR8N
bVTp+0GGc9q8T7dTYAReAPeGKm9Vzs+9pttNJlz3sXVmidm0S1S/+a7TPXHVDHNlGTXA5wDrm8ph
Y+Pqq4DvuRICMhv04351niVqK5LeRTVtR1PCxXgMeqVdHBzFZxnE9i3R2rAPfGH6lEkV7rH4KTJh
AaaQcJISH5WosJqeYiCu3L6qU31uOad+WcijgNGhIvPI/JQJq6CoKtEmfokDV53Ze5xxkRzYnJPx
XW4m0aU4xIXk8uxy047MVv1cS5o/nagArcMxutTUlBcNHsgFRuRW/Rw/xuVVVoX+U59dqto3IHAf
hyIvBYPXn831AqvgG7IjuePo958uLLuy8ex2O693zx5VB4SELTn3obMdncGVNzhbu6J9Cti6XMCr
9flmA/Vd8IXLNYJdWMfisVHouayMx6QC+eX4STGR3E3AnZwSa+9zKSkREpR53IpeUkRyiYRgAvWl
jWKqenwptBsA/3N+InRZYwlefhc1dE5AKtwGyRC/+1VIKNZR6AtFNR0ZFh9/76S2sxONAMYQwvms
q1TfyQvFvzcKeOVo7Ft4fNhIB0Iz3EB+1zedVdc3VdXfDVKTXrZT3bpTJeJKpYLp/PgZrvbIy09V
1JfSJGASWsBvf+pMVMG7rI9HazYEYGcVnc2RgOLjVVZZGl0F0Df6opEBTWMyH/t2lUbtFSHrO+M4
ccLeRRk0+KRsOgcIlbHz9aG0P17vvRSQVHthSOnLKAmp/+qyVDWJZauT6qMsl0yWxZN+N7TqQ2Yp
9TWW56JX1BBulCqPtrEytG6dAXwbMiP1iAQ5gXSjpfjVKpfq0BO4MJiLy5Jh2UxwyNdMEfXbkpGF
bd/Fsjeos3mGh3x5TyUxOAcl1p+4fe9j4aV6CAWdmQtDo2T29vbFxBfjhJ/qsZ/hEmIgYDlRiOVv
h1HviSLpaj9QCn+91Lv0wsJiHLWsUR8nGOqeEkGlxOv0FKfoJxcEbpRZFZk2ML2g5Ve8ekFGUQ2n
XNTyI47QD0NvdTfQ7SpHEQTt+eOd8JPrYdsxP7Iwsdh5q41QMpDQBZFeHOt2NOyR2rytJWq6/eVV
yB2WVJQ0goL9qrgX+bFZ6X1QHsOR4KJNYQbjwXZqgOR9Yg9Ug9TPohOzlJJWDYs2bgWpSqbq6OtN
dh40muwUppm6fIp9O04Fy+2Gftp1gXaqyvLS+n910i7bAnoJtWl0LzrogVUnuR51JQlAFh3xZgUj
5pNG7UIV1/Kkw+vAFQvDXNwcW1iG4zSRopRDPA2OoGSlk+ZNc9P4YnIlq7Gc2oNG90FMjPmB3AX/
V6Mx+k0+SIFq026ri22aae2NRdhtuNyQDpnYUEfHNGjzyQHnRDwhGbwH9EExNgzNUReIVxrQSfJI
Y9FufSm46/RU73/x3dAhNy14LWpzfLvfgYwnsEKoRfrqU0KM5BQdfuRliwDq4730Ur54fa+Xr+oy
ZkCpmIOTptvbl2MuWq2dZL6qhf3VrTAbne3CMZzSfg693DkpZlq/i+vlVntX18vIH3WWEx3NZkDV
bZzIEzyiGNaKvXPRPuWFuPoaUOt/G5es9jEhMLo2NRg+6aV10yrkpEoZP6ZJ9yQ0xR9NmP+a2dXX
o6v/9v+aPxUV5Vcb6x3l4KrI26f8KaiL16OxL//RHwOuGEoBYWEGZOFVcTAu/cEfFlXmbwtRiaav
yZ8x4Mef/Ol+pvzG2BCHARIFlQ/SUlz80/1M+o0gk7I/Iz8S9OZfG2/l32eb//0aLLOgIP9fvt8q
mggqXW9fA0ETZA1SeeLgDI4WtQGJwze5b1WQ31hNE5O35fhVZUZb9rp+QiYSxH1K0RUSa7DD+Qf9
RDmR2DJ6LYteHpg6dlZgkGESgId353QSDzhY0m/MYE1/JxYZFtEq7iOXmgyGfEipf7mVjGGT2qr1
k8EkPxxBwTI22QRWxDT8unI6P0xnuwqG/kbNFxDsOPkZGB8pBmRMFdr2owp/agR6MwlWp5obMu5m
dtShVI5ZJvRQmaFlwSCdZ1zrKZF/nYgqr1QlMMmtGiDEQAN4R1TuAGmGj2WLrZYF3GQMXgh3NQm7
cEHCYsTG0lncxYqg3BX0hp/0Ki0ER1Lr4hyoTBQ7QlhEmTubkQnws8Uf0lLaorV9vBZLN6dulHE4
a+Ul34Lk3BTLsrtO4fiaW6Mqwt2ClcDWfUY+slMnGUQ3oNrziDAay/c0NcA3JEp2neizXjsYsOhf
hLTVPjeNgrRt6qbiwphHWl9QPhmcaq0YzWdpFZ40yEzjV/FUtk4pZnrBvZH7W2SVlQaHvOqPlaCn
Muk+FRA7QKaIzYDfAALqDJOLKNUpeU46Tb0aSUdugl5VHrW8U5hbyEBh2mbRWbpbdJlVX01BJp3L
lOliHm8n7awMMgK2AONdQUm583JqFGc4qdeh3Q+hLtiRUMP5LUbaR52FsCsIk0uwT9HnSiqtT7rc
iprX+aJyTgFLV22mgRilqtJWmOxMs+6NREg/ySr+ZHbX6/7omSTfL5JVahyNT9eRaZ6krq+TMa9v
57aeL+SSvN21oqLvXJXNZ54JNI8+ZTLijq7XpMBLB5J6D2FSFUP1bNAaMt/0IOp+F7vkENKRGkP/
EKEZnd0GjkS8SSvSfTvpVSp0kxYYml1OFkqssDTqL6I4pyr1sW68og7WhA4qhXq2kyJp75Og9a/4
lNM6Cyw1wgbDDLPBkYsoPctyPa2dyIh1yw47hGW2YHbJbUPeXDqmMeYNwpiyUFG7hUZs86VEAj4E
hbD4ETasoAkcJXYGuvzaxI4l9iTYRTdqDJTZQ8fT1241itFTKM9hcTaLZX9F5S44p+cn7QzA4YAq
izbP3CKZ6uwcrEd51hS40m+0TIpzx8oDJXcksY812tnK1eQPohtY1XhnDGaj2RZmh2zMCKStk4WN
eJdFopiflYowXmbAc9nExKiRI1f0WQ5tZqC45xSldvJyLv//T9T/gJH20SfqLA0BMYBaadrsoXn9
mXr5D39wGESoOi/decYhSaWX2vyPzxR/QvsHLRlyNVSeJpHLj8+UIIm/Mc+GYo8eGN0SqkZ/faeW
PyMrp0+1jG0sCMVfclJcDzrqBCvoSQjWMO9YyAVLfPUql7GUOUiSUJV2Vdko53Ka1JC8hMwI3bLU
3CKyqtnOKQTUGymGT6JaRK61mDxkvTJcZnVtFrbUiI+xEZdnoR7cjgGwGmRX9yBbOeT7Nq6vq1C2
Dn3gz9/6aoRlDjA/wmxwys8ogl0V/ZD8MYHwS3vyf3VNWz+k0UP+L7urnx66fxXP/9q3Dy3PK/rW
vJA+/iJ/vJAr/v6n7VPRlPybD+m/XiIT73vUrv+D5cf89V/89yCHvHB5/33Pz2PdBd1D9HqnvvwX
f+xUtHfYd4K+Jv9jNolU4a+tKoAMwe/hFfqDPPXPvaqIgEaWBGsZ/gbmsbSU/2SGKOpvTNLDS/3z
L9X/OTNEX1JHUjear8jQRJKZVahf6HA71EGQvTmDQ9OkSDK6OagOrTiehLC+TVZ/rIXsDLkXlwXu
4O1rMYlipERVonhGbjRu4utMMtM83SiJ2m2hEnb7BAimozFOfyKBepvy/1iZNSn8LIfCmn9N7Rv8
I1aAXhJUhV0s3pdlppxYZPn5f0enPxZRuD6o+/QL1+3JTO1ahZKi4kWauW9MlKc+hp+z++o8vP3j
73uNKFlJWN4vs3piEqygqbRYZqj76LojiLUH2s2HpSMZ2aXfdFuQVyq9kLRDdJAmn6N5uqONF9x8
/EtWIu8/fwktbv4Pu/F1ixRSKqW7gec5OKKjkCQWV4ITbXtH21IHc6TaGTbwnu2aubvWxarSMZ3s
MXaac1pFZ+YvpeLvf82yB14dunkuRroqpBgzEFC4lQY5aRxP9YXXz5gOmUpiRLvToHiEcvDtIqo6
DYPf5YqnyyXKKuTH1yVmk3aIEG338e1d79lFe8inSsfQElUDNfvVUkoTZHIbz54YaUSZicwTbVvj
xHai6rXatqyzTGZSoUTpxrD3qpIodsJcCjHrJPXIJB9z/+G8YwZjamxEZX6+VUFCh9syUtRHhTGt
2WaiTym/tgFyBFhwotn2tF9Ef7S1YYAgMpqhj7ekn43JHTMu1VLEIXW8gS0HbyxS6G05KFDyHsVT
Q29nooDTXCCFG5uYnC7V+Y5heHXXKXGrofKdxHQZTkxSxxBwIrjC4z7IzuKk1JwkKqZrMzTuMku7
jOU5iO20WmwYkJ8ZDpLGUdoMudGr7mB209EY2oK2HZadpjuqQpvuEK616bZMELHtwnos470i51hQ
1UPVIuJmhIpGIt3wT37V+f4NGURgbYn6NXKPSesFlN2REH/L8pnedTeU0pc5a4HGhGkpJkTi2jKp
l5XCJ8BQekFZrhndOsibGEmfGsHmysyg2cyzFsqOCKF3SxeU/AWrD2bpSglQssLgYmhXoa/8jrsJ
I4+KGbVnY5bCDw1mQfi/7J3HctzY1qVfpaPnqIA3kx4gE5lJJm2KEilNELLwHjgAztP3B+reEgmp
mFGDHvwRXRFVA6pEuOP22stc59KpcJKsevebWdHOu/XyaGhwy4PXAoE3rHLuRkuGwBpU5ToB0UNQ
7HZiDkY7d795ajoZlHPeBDVMAUfees7chbAGXTDxbOrzz0Zq4DfXFkLOOyhCcLuzvOMIU7dNGRQj
YvNNHUband7qSejb9gyvsOzKu340nPtWy+wvFnOk2pAfm588EWsCjaTXW1idG3UCi9SWYmsoc/cj
RliInbxF05oAj6KA1m/G40Nmmdbkzzb8FhxSHdeFwtigQBS4s31l/7RBEDXRQEMse1zocP4gIoQw
U39xHf+KoVpyE5mFEvpM2AjDmzqenaB2ItIx+j7KP5Lgmmv+YBC4sxkR8P2AJjRfN2ESfo2iuruL
SV1BhQI7qt3oziBux7kuH+dcZYGN6ii6TdBH4DdTZu59h1OIRPQFv3vjJOhyJ9E338auTuoLyg1q
rq5REAjkthI/ok8I022hwgnyXSggMSBBm99g7dCDmkI/uBoM8gY3C2vxXgf6WAS+ZOiRrT1R/uOp
/a7VM5CLSFe7926eeRftYJNooOeOHfkYClrsCyoZLclckGIDg1O9n+NioPxJ2zrcJFGJiaKUiqFt
Mgb6ra60CdhF7igHVcnbBkJgYgxwsTXjG06VQj1WXqFeK6YrP2Ht02h7hpl7OzaipJ7r+xFAxsnV
TzYlHxq2IXFqQl5r8+SFgnkZYq/1o5oU+3MvF5UTzIVUJShHS2+hTczvGVL5tziKKcHHaIaVGs9g
AnAyPO0mjTReUwrYcepYQ4A8JJ9h03gzk1pWnX0NO8nMN4Zt9E+zcIvrul9AGWL73FNRTkSYyKwt
vpdG7NZQrY2McTu7Jgxziln2rbLR7YOJ++GR9oRsN66Z5tYh05ncvlXVDQI4vTSKwASoNoO5HTvk
SjrsAz/p8ybeanKGFK3DXf1kjJbDKqBZ4m7SMEzb5jQzvquqMgwYSulJ5M+KNl1ZQ5lbV0kGTcHP
yQ6ed07iyAzaM6V1MFoeLmsNIifTL4VFA5t8VGu6r9O6zLC6rObuEBd1A3mj6ix3UWpCppRW0wqf
9hDR7aZsWnmltYrzARbuoJPgk4h3MXKleF92hhpvwoS84U1D9ZUHcZW28roGM7uTSgxPZUnYQVxS
drdWNKR1YGmdMx2KMGw5L9Ydfv16ODSEsM1zM24AgybjYFbO8sFQWA7byDZrxFisfYxmL/beiSbV
ii1EBbPB9rBUbZKgxpRlsLUVhdQabRJ73YskPNTeCMdNNINO+WOkx30wgSRgHNBIdqAOFZTqk41U
qn4/1EW9czOHTLYM6Kk5ZL07PpgZgTQzdprjyW5RGG3ikATLo9R5z1u6d1PHRhDn7qHEKVhuDTlZ
d5M+tjUhT5NhBbGagWrIMmmarVZx87vCqnTlqNHdIAMpBbLbNg4raqq19XsOmJEZuLEQNxDLFTuI
sjR3g0UZWG8r0FM1yHt16H2sKyBfRlhSNxtbTW39CmE7Ji5VZOVwp9XYwFqCPkf/YGeaShuF4/Sj
NTWTcyB+b/JOih3ywmAXNtMu1tV22oi4RhjK/LKqDTMHBVLNvi0uhiQxFKhRiqFC/NbAXjSvT69Z
VlMPO9bavgCyqw5qHcl3MLcT8uBFaL3LU1gRfhvqJYfGuWm3kMY92++n2LL4FXrepleuK8Yf5EI5
kGeKtKmRMsYlYiD8N/u9k7QEieSaF5vbZdmB2cyzQYLF0fgx5jlv50y3n/q+rOcrBdwHdI/kXw3Q
0TSuGvhULIMJVs27NszMT8+nqn9VxV4nX9uqq378Vn6+rD7/z6343vYUuf/r+nPd/a/dUH6jeK3K
/wElK05vL46az8X2Txvjm88FJplH6CxfeJaXNevzX/lPzUrH8i+i+p4pzZj54aD1N7xie38BnNCL
0vkviaucFf/bBfiLkyN/k7J1kQsj5P1VsWraX8hdlh9T7S4M3X9Vsa64vlxi8bJbuPPLmYkNfHUw
RnaNW1bUi7vZHPUgqtBKZ2L+hiRi/NY0mXOhYfu1hQai+qjRum1KUN8G9a151JtBC168uj+UY8+l
46+qb7kbmDQmnpu0AHmLa3a7NiV5ARkuuxvzmhAuxbjU1CL/MHGiw4q1bA+Fhh/9kGjFrvZkH9TE
vm8TzTsosvwEpMjM6lx6CoXbPUxs8HvRms2FPRrqdT+F0xWJQE8TkPOZc/8zi2N930vcJMkTi0Xa
s8PIi3KJoz7BxUJJ79S6u8hLdY9LH/0DcKctKHF2X7UiunCl21/2uvDuSlcjjFDP8v1IXPhx6KL2
61CI7gO5wjfWdFlo2vczb/Z1YfL8ZhfLC2LX8OyAgrCqtQRBi2iBuUMAefVkIuX/kYSlCXpoWwF+
itZRdSUsTrXByGDolG0jnWxna5B5oJRBSu2aW7Mwx/sywojFKWW1h+xK/ohCmGmrFuVuSuCdVm6k
3jb9EF15kzoH9kgUokWW8Rlm0krtQ2KrRo2F7ARKDSxtvL1f13PJkDqkHtY47xv2CA1TbQ2THohl
7ly3CLfEtEwYt8Ty1FnkDh9Fr34BjLZvk06jC5KIGU0Wh9W9k9cpDlJdf2P1GcfEsMJmoqGG+1qk
ihtuChsRC6LqvTJZ5Z2E+f+9nBfJdDyUzkNtvTPImJqrzr1qmqTfS2kW5CL3LQTPUOIJodQ5FEoo
zY3v1kb+OKdk8vjE3O4oIoxHmU6Lx0tHgmdlKOwkXR2Xn8IqlJyO+u98r0bz2esMyx9i17tZ9LLl
Frpj/WT20xiEkQiHyzzRzvqXvKpjgdjA2OgJ0s5k+pOVu1oW1MxqOoKfq3eSY4tfSs3e9dhwnPFh
Wa8+v12GpfYlzGAaRW/BCK/e9TKp90pKCw+mJREMXRVRPWvuda3FnxiBMdGEUfGhDNXywTOGh2JW
nt6eIcYyA17MYQBAQlXBX1iL0ZGh4lvdizMiBJ/t+oSCXwsGjBpuKmk5W+QG7tWgacWGRbzdj1Os
bCwxaj9mWJZXBUvWkdhKMGiihOgDevbGcpZ3lo6CHdvpb/O0L7uN0hjfJlD2vW6Oh4JAikPV2t1R
Q1dzsOl/biLDJZGjbOUhl332GKuCftE017ctpvC+E6fVwao79c7LR+3Ev9QlTdp8wLzZPQOWrFAx
vj6uZNAvFkkpgicke69fxTTbRtjHGBPXhu5Xs7xOeQ8d4QpShRk12pc2x/+oT3fJWL1r0Ni+/SlW
Zg/L9fkOhm7AhkG5CJby+vo1Fg52b2bmKZRmc0n2kMPbHS+hnBR+E8IVG9UQny2lFMGY2K5vZmBT
ltGnW34OUKZl+VWWzeMZjO41iPSf20IN9cxSWQTHr28r6S2qxm4yTpU2P9q9rt1gImpevP3wq4X6
57OzEdNAxm2YA8Pri8xxFoaQfbG0SVxjb+sjNOWqvRja/szke80SWZ7GIrIYBQrRFy7artWFdJUQ
ZuKdqpNMi2ijVCS0+U27JBqW8/ShgHR7ZpdcfuGrCbaoXBZJFz0hkhrWpLQ2bsSQa0Z/iswuUMV8
O3Xapi/sbyLJti2Nc/hlxZlr/mEoowdFX89RSVfB51ffLAU5cj1L1KeJvtAo23fx7G5kS+966r44
qbaVnhMMDXKUNP6h68X+7a/5+zMv+kiaFib2AlgarBa4xC7MLsY/7DQinduK0p7vs2QoN47ox9uu
179wS/ql6Q7i8PaF13MIsxS0sDTuNDS3iOKfd9AXRxITP796yIz21hxLeUNJvikUrbocsadIfU1g
8pB3iSQNuap2MivCRzOOxM6as+bQDO7wme2oukvDRj/zRrRla34xDFhaIIwy9p6pqtD5VutsJmDZ
shLbtzaoxf3gCuuSuEYyG4sufCdHXAinHP+xMDN2ee0dnQ4qSjaN2C2LiMzoMjkMHFp2cUWFJlG/
LYgPsbSWzfZQ13J35j2+psnA0AGb5iTK3eLmiqx4NU0AuVJNyaRyW1Zi02HtpojhSkNzYCDZKMlt
6PXdSL0d5vLMJ1yNHdICifmm47mo0IjeWSshw6gs03bsZzjLkCz62T7oHat+PiqTX+eatasamR7o
t59Zflcr0PN1CXvB2YDOGBj26om1PNVdwGp5a4xJsu26qgsUB0IeRg/n8hFXe6670MrNJbYFNSPN
Hn01PYZ51HonsbM74D/lBmXVVQkKGzCwPdKqBgArc/p45oO+fjwYVzY2jJi/scOoS4zWavwhbzOT
OWzlCaMvsMWicrdG1i3sCqOF95DLIogEmLjRDM7F3NlfQ7WNdpVTapeqBCedRkXsCFd394paJOmZ
vteqD/R8e5zQwfARzxBttVYFWlOcluxfMyBb/x5rbxlEQ5vsXXf2rgZivzZ6RG9aHdT4CZ7VeAUe
290kw9CCBOXj0cmTKpCTmW6TsbYD157zjd1p+K3HZRd/NEWXXaBDx9knccCr7Pqm0NH+t0R8g0qY
T4MrtV1mDNOl0YlzLrirRennw+FKQ3cU11EG2upYmXS4oBCaKk95mtsbz0iGozGOWVDLSQ7g8qay
w1yOfHj3y1DktEzqxdRwKO4ZRO/1OSSgHvh4+Pr2kHg90birpf5d9A2wanHPej4ZvlgqDasR2RDO
2intM+Ob5Q4ljuC0PBpEe0GcKNNHt6igF4TquZPO6xPFzysv2QUuLFTMEdZroepMZmWVlXZKQiff
tfQpNhDRtTM7/W8jnjUEoj9sV83iKL9+PhQI9qg1bntiiSO9xLAem64hZkaDf/X2m3w9n5fncTCy
IQSBLhi8xrUDhmG3i+1t1Z6sPo2erEqjUVJ6R10Dox2xpkzI8SvPXPP3QcXezkFxMRXQF4/XVS2I
emkS7AbDKaWW2NEJ0O9QQna+Xin9u5TFJ4jnefww6OCGaidwB4vxs+9ss9ga5hQdkpJ8jyx1unMr
zeudbnkby40tcxgS6KKofn2Uk+NEQi7uaCddNTmAJLr2KdGRxIWhIS+quQ6PYYZclT0N1zoEn5ds
LSnQQaZvS8AKQFNrlyMQ3BOyo1/mXf+lwg3PLIkwgqotzux0z1EZvzbmn7e7JG7RicW6/DdetI5r
i6YYdXtq9dHayQZTML+y1Qh2otgBcTaXTNJibzot0U/uMJ2EcLPUH6GPfbJjxd3wO7sLDH/jq5B+
6w1VVv/FavpiD/QeHouorr7rZQKzvhUG/htRcvRqQAJYczpyFcu7inW3DOiR1DdtpX5Ssaj5wMJA
f0dBWHNj5DHbnRzbm3gMvZPo60X+ij520Kzusm7MZotfpb1JhiK+eHtcrw4tz++G5YH9almbGWKr
TSOaYNpnTtycHDV9oEcSHsK5MS9H0OaDUtX9bYQs8iDG4c6qpHwMyYP/GM7iKXPbYsfC2weZTV4l
aDc2iF4238yKGV+WPRRGt0ZF+Pbtvj7a/7zbRb+ARGfR5/yWaD+UBGLFSn3KZ7M/eDN5X0ZCfmY1
5bjzSUsGb1/v92nPiX6xmoGXw/ppLPfzYgFN+9yy4Y3WJ0oN9WmYVb/yAD9arNu30dzbF2hrzgU6
/L6oLS4MBjHsZH3AIF0dHQrHBbBpI9ShEyRHmqX6Nu5RzjOl1TNFxB9eJ7YfOAwRGcAg+A3dU8gM
MEm2PbkFZDLa+9FNlS7y6TgrL/MhzP719fBTWQQhhC062ButdknU50S257LCnM9THsYa2nQUxniq
Q9EMNCWtr9/+fL/tf5zJiZPHR4lSyaW6ff35IG33bSISkI+xtQ+SFgz901js7KRDaGKHiF/qorpo
VZTbb195rXthzwVpwEbLfi4LqVheX3pCcVunxJ+d4PWOH6cmmb5g5CI/9KV1o+PMuQe6VXd0ovQb
pUmsXWbVFrTHdgxqTYGWXerV1hXl8ERjkU6/DXvEVOh0esne5tdup+kTrcHOD92upTmFO1hjDu3j
kIvocXCIVitxtmM+Jzuj6cvEBxkcD/nYD8dKnot7+m3ELs/qAPgvpw2IlatnrduQyEoSbk9RnEPd
pSO+K1hCOeTm8+Ht9/rbhFxdanWED4e5lKHGAuDW6rRR8u6pLmVC6eA99nHzpM/9OQXiM/jxaveg
UlpCkdA4UnKyBr3+kqbQ0gqyQn5iqKqXE35kAxwFr3qyq0bbjjS+N4YTl0E76nf0UcWWJaK6UQss
W9q2iIOhcNkLsdpQL8x8DuB55HtF6dudR4zzribd/FR1SXtsjKn0ZwsFmFT670tpEdhCqVR/amVd
+ZKQu2Pj0k6c3OqyL8pzD7rSTfBgLj0XdgBWO3D032EMZa6rivYpGfIi6FkNr7SZtEUh1XaH/wLU
8omoK5TPlT9g8OCb04e3P+5vy9FyAxCnSDhCfEDl9PpN56MAn8/a7ISHbQwSrdjm92I0xx0H9h4F
aJHt377gCkT5+ciLHwxNGZpFlMOvr6iWNIHSOM4JKmvsS1eEO4Nq16rYmdGVtQciGAgoFG20rU20
20ljQj6Pp3PQ2O8nPZ78WesK7QOG3JrzOLSeA1wS5ac2nROYQ168z0wHAwY3DCVW1N/1MIwPejS5
QYj3GeYJFoi64DOFmXUvwtb9HKfnPsfv0xqnb8pYGlagLHjvvn45Aw4unatY5UmDqviI7WK+laOd
BFamaPdvf4hVf+z5Q4DIUxxSMy8SudW8xiIXPIua4VR3sMUqN0aYP9NpQbXRRZD1kiK6HLCN2Gku
M4wYC32H5epwuciCL0scsrCpUgzQhDLFr0GLOt/AlZQ3p4PEIY64QPBNdMiQWdYhDL3qX4b8LHPH
Ndhr2K9xhgSZe/2uTE2BsxKDOWIPYRNSWhL6iKHRmf1z7cz48zJLba/DHKWwW4F+rAZ4xI2iOgkl
+p4IB6sk9xFXREJKEys6DCRUE2edhPeGkjS+Eg7a3ra0+X0G0LPJ1fOSw+V4+Hpx5Lmx23FMugzE
da8qgVDSFku8sjrhbIrNbJZ7QYai6jKp7QeYi/K6nG+7tFOOTiMf9GIcDuJcMfIax2JYMmXwKUAb
Dv5KEbg6VEQKXAulr8Z7DewgGHqJ+iVTfxQWupDC6dp9RBLjzijFEBTAWUUhzqDnq2qIG1hy5myG
L06ENJVW78BIo4yOntqe6l7Ym1qOeVB16QeCyT9HXY3tbwrFIbUJfpKG9m+lpc8Xx2Jpsf2FmL0G
fVSEUilKzO4UTck3XZnNKwDx4uHt6Wn99o6Xs+/yjnlIaK3uatzZVitkPdrDCXjV3RvmGO0knWmf
z1HhXWLoGicpuzpqelTt+uSZmjGOgQLD5MGuZXaCvSI/YxuZ3ZRuOu0NLQufZpziP0admuzJxYl3
OuTjXWnMw87te2sXD7rcJUVX+Atoc+hHCpKijG7DcAQ7HUR3nGIn2zta/CRszDSMyfECfBDbGzub
O+rMUQkw9/KOUk7VdTzh/e7gbvcgJhy+1E7P4cV0pAk0JFLGcfWpaXbVfBRz0u2FYzZX0e7td7io
Il9OFRQjeKoZFMtoEtHkr832C6FlnTEZ8oQm76sxu4ihPEW9zAsvQa1WSH2p62Ejpok+7sNorj9F
cfcxG8CMW1xbvtTYxl2Luq3v3bgPgyiOu51Sx5UvUtc+1uXgbq2iGm+tePaQgVjl1tJDZyQdd9av
DUFqb9dGOUbmUj3zaMsAf7EILE/Gxs3JniISoGk9OoxCcYrRjdUTtUPvd+mk3JcYWdz9+xdIm4VU
OI3+LUXLMg9fFGP4XI3eFLbaacinbUWQbQQ/UwEst+N252o9iZL2QZnMfcKyl42lL8ryTiv2ZfQh
6m7Lkvg1Y752RzicXhlE/SFv+4cM/yfCxjazM/jMdL82xg8WO/6ZwvUPXx9kFjddA1MtptGijH15
8+M8RhLDDvc0OFWxhYsbkYlScbQ3sXC6kAYR020OZZkORrVYQdMq9EmBrq7NpjN92wTdETNJ08SC
yk0jxksZu1+F59R7a7C8y4aW9r1QaTJgl5t/y7w23rELEXWti2hLmjOtTl0fDxXWLmf27rVpCZ9/
Oa9RQ2JsiGhiSSh/+Whaao55HGvKacqMeRcaVU97OLrLpZjupBT1davE3ocO57GtMWI5PTqzdQMV
VG6qme5wYia7RlXnxm+kHkEkxDqNDtJkbzM3ybdvD6LVmYZ7JSqJjXrp1ADpPcMhL8aQk1VON3qD
fsKNUQNsrqDC1jKB1aorZ0qVP14KzBD28GLWq673pXmUeQTP46QXEObx/c73HoSIIGN4nd5+qvX5
8edj8VwYlvIPm9DrTzBZvTZKPKlPRioHDI4ibUtmgAA2Uo/UvwTvVMlF7mbRfta8D7036wdPDZtt
n0Ryq2vMDjWt/t1p/vmeyDrBMZnQBvCR1T2ZlUcDT7bGKYnHH5yl65LEdzu8z43xnDxhVTj8vBSb
MB8UYIi21uvHzyw1dix4CKdJK94rHoZzGZ5XW1vB1s2pInHGJ/MPI54VCO8buARY9dDNf3093MMY
8bL0Tt5gVF9sxfM2WkTyRZmYAgMjmA9P04hcAVJxeZChq3xzLeFCry4nmfmY9Md39RwFJnSuRwVj
vgv87OoLDQCU1luVzmdm6O87D9gHnSU6xUujeu0LMYqpAFOU6TtpxOVWkfr41dBq4wBPyKDhpg8X
bZlYZ05F69qKj7I4z8DMohXGNZ9XxBdTTZCp4mmiaN51g25fpBXtJ4S/9W4maem27WGClMNkfGZZ
xg++8tpbWcQxMdGy//m5/l+QOevv5bu+/f69h835P4DCuXzJfxYd7ofPxUv25vJ//0caa6IOBNOw
WLNZuim5/+Zu8id0bUw6WFDRFnek/zA3NeMv26JxijEvBr1LQu/fzE3+SOdMswhp6QgQQPqvZLHP
Vf6L0wRUSYS59HS4OQAXfvNqcmEJpepjVNyO+EI+uMUwHEKiHL5oAsmrHxmifExsJ/YO2CXnF6Mc
sfasJiMKvDRFtE9fuT0k+nUyx9UUNH0WnQrPU06GOie3aeHpj0TkJA8g6+GnqBqNoKpxgBya7Ear
VHoPU1RuIAuY7yNlGo69IpSTokOjSKBZvtdCpFY+QsHsKm6dhg7qBKdc9PfJBKbvI1QXTqCb5Phs
Rku6l4VeT92u6pHpkF/bXKH8xKPx+aP+/+H9v5cj8j8P70UE3kG7zkVSvhaBL3/vv8pa56+FT7n0
ZWlWgeRzdv0pAicV7i92DDD2JcwWX5LlLPBfZa2l/UVwxrNiEYoovVvq3v8qay39LzAyyLAQmZ5H
+78a7s+Us1/DXYGZR+2MiHc5VL9YHtuEg72gYD5kk3U7xSiH6j5LNomFCzERfcYntcuU946RT08J
bnSbKpHjrqg1fBhCUDkln729KusEK9hQ+5AhVztzVFq1hn7d2WoCxkqqis41s0NuxMVRN+f6Kpsw
LMG/0L3WyyzcqC0ejk1EbB58m/wdYXzvhRJrO12NKLPm0BIbk8MPsoRchw6cNIQ0ddreqdwpyDnE
nDv+vC5Pf93p6oilVoMd916WHYZQo0vXDq2fKzXNPSeLv+LUFx9tkwQLIeMs963QTLZ9051Dv1e4
6a+rL9jIiy9ouF2ITK3NDmqjWzvbqcct/FcrcBv8tdq4Lw5dVeebeBzrba2N4miDjG9eDPm7n+Pk
pc53wZX+NHpWJxAchRNJfyU74O+Z4mRii+Q+gsB8oZAms7FGTz2hop5xVnSccxmarw+2fz/vOmZI
eJWqK7jjHOpsKHZjgado5Zb5dRWq395+qtUB69clVjAaOK1SqHLMDkKL4qOsmziYsrJ6KOxkPKQy
JNnczMTGi2Z149RFeSik6HduJG+yfMTzawGpzXK69rLuS9nY5g7vxmGjKVp4xiFzBVj+usPlrPXi
oytKXpWdPaYHPSOGoOySNIBH2+1yYLKDIdXyckRMfRl50KtxXI4fOEhitqIRWYb7cMTkBZuc29zZ
G9lEruio6Te1HKaj0dTzhdp5eBuSG+UTeXyOF/lP3205Pb+45aIbEZ651nISxfg4JSCR7lEq9mXt
vHv7uxksmX8ajs/q4ReXGIBrczMdq0Mu1Pwydgzkk6WrHCxSOo6cASe2xqTaK51XbWVJAtXQNsWl
KNB4qtOg3bttMpNsE1u3VdZAWIpF9tiXkXmIsNclZmGm+tWxxQsxHdgjQlOCaarE3oq1eKN1yDXg
FdEA06cA2Zm+E70sjwiSm4upntJtbfHILXGQRzOCDdRlVb0dIrYJzq/XejS4uzFqjTPn339626t1
PZ3hNNDkqA5lKNVNVSfOFuVq66v17JzBXf5p5Vkj800L0dub0ZLnTtrtEsTMW8FaDXliuKmj4nEM
248mDsRbpLXw8wtjPvOhV/z2X8N/teLWQMqOiVvlIcNTePJtK8WfeQQX/qBGsfheCNdBT5uiK8Xl
ilPUZqg1b98hM6a8t3G1Osheo4H09rj7x9tZLcH15Na0My1eNkYNV6PEIsn3uqQ4zDO6vqo0L0s3
ygP6reAKQwUiqWX4gnXNdBBm0Z+7jeVyf1iN1wCYKGEQFKpWHSIvSg6ljsMUWqN200bh+8YYOTyW
RRPMao/Yc2zcACWAC/FNnus6v66D//4qa2iRvixmvalCjvwoHIyLFHcbVXlzLFVMHqkNo+Dt9/0P
Y3vtVhnOLjNLuPlBpFOx72ab6LDQa7aq1jy8fYVlGf3Dm1zDZG3ueTKsvQx1Jp5UIUzCbZopHl9Q
Gy4aMreCVJ+1x7cv9k/zCMXZq5VxKEsSmBsZHbCcMnZzZmf3xGMqbDysOplmd1toRfGFYtY/hsFs
t/aUlmdm0ooW+fc3W3MvHGd20cP2yj4BJLikT2BsVEDyjzOUN8QhWkkwCFIwrNesdh/W9P54zQKD
OLhi1he150Tm97z4CFAt8W7KGfLVtrXm4ZBYY7EjGiA6GEWi1ZvJ9OovmeoWT2YS13sPhmVPZBRm
9H6DPrTFHXjGcNwY6xmFEyDl/u3XS934D19z9X6LKcUEw3HLA6jc/A0mcLkQnZ350rak4u06i/fu
Z52Nh/2A0fgxj1Q33fZDOA1I+r0cRltvTzCM6ta+ULrsOrWRl4ikD+1NDkfrespbdH045qlfcd4L
PzdFqA1b5LHpR5oAw8dYBf0s4r7aWYOt4svVxhnCL4u9ikLReZabxl62t8PEuVPdoU03lRciuoV5
L5AOT/p1h0XgjRGCkgQyH7wLQFqX411CgEGQF6Hj+mqZ1dOWXn28x1Raalt0/sOdotdNC9ZZOreR
5RYz7zdOj1gW4MY22UWJIqbTlcfZbLMfnqsUU9B7QMNXczNFHy2ObUe0YJN7I7xSCyx7Mo1NahWR
B0Ld6kQMpGMK0ZS8ATuI6zLCAaKK+r0eV/aDQbxEgpC2kj8UskS/jmniBTrRE9ahmUvjHhZBhLu1
p5hXLR5sD3MHQS7QzDCpuehcwm0ShY75AJqxJ8ujk+J7MY+HJ4En26Bwjda6mmW0MZSeH+pY/GE6
cJmrkoikckLE6Pd24+DtQg7U51Q1pgcjKbLbDLeDiwaXxb0V0bLz+9biy+fCqHGkz7FbwDPEHJND
N3eJsi11rx150cLak7qrPdmqEMjy6szNEMLY2a2dOp5yGfdW972yrfzHmMKqbxunHnxk5yD83uIR
CPKGRgkbffTrZR+KTWgNBVLAdnIfCprJ1DDZmJ/KggaBb9U6RCg7KewnRSYEkredmeHKZXiIyh2h
FU9jkZTh4tZvaoFJMgPYqh4pxcGbYuMJt2hxIBW7fZ+WafoZTwv7a4EXF0y+qJrL902v2l8RbUhl
R1E49VvCe6fo3k4Ws3qtVoANstTlPK9nOq1knC0+RHpVRsSK6RlxsM2AiNrQenVHjG9pXjSi0y8y
BU8kBEutDFAa2CVHxyq56qzZM3xDEVnrJ3UiQuReI29mitXh3uyZ9345qOjxCXbS3w2mouMS3gPy
I+cvsVWoLXuLXJv87tbzjlZbDSQOyTDQtJAeD+Q/jQwyilM/jFL50ZutptnE+NuXiP2n/l1TW/Q2
LHNW0p06oEwcYd7v0abjOWLi6nEfaYxrPDBdBju2mz+suKx7fO5HDC0jLbWClhaJ5TuDbA6Khyx2
6po6vR17zX6Hgmt4alWl7gPFrhiHDB2aHJPBYYi4uPQebTg2vx0axy8Vc60hvKIliXqoyx+KAfHd
jYTWb+NZWN+b2bCTjdYMrb4RzSDep8qigoQP7H3pBYHDGwttxPcqMkkNqrocs1B1NoZtbi62QVjI
oYhrtKH8jM36cDOgUgVfGoYdDhnDg90mdYdbY2Rc9G4V1kG4iDY3YazfuJ0bRBPhjmBPQ/Jjiqw6
SHGd9N3Yqi8jnAceeq2ICGdIi+azw3AiC6BQ2wbTnSLdZSMWANscz4CPohsm/H0jJDCFGl80fdjC
eUi1pj64E8wjNZpT+qdm7ugbCAHyC82hegmgSmcZ6FGqXJGisDSOZFScQjLtWDX7+qOqOXNBWkuo
XiPolBfNEPfEVNdO9cFEMTfRRJvdK62RGRTQFns6VxlbxnmY3GgN05cP2RwsuLa2P1pVMmy8TKLP
yR25nYskZ6Ho5+Qg4HEWfjt53nerUpMwKPJR/VpEeUOapJlY2UXpTQMS11iUO7dm8fRrR4uQLGLi
dI1QsZd4pLT26Gc94YNt6cRslpELDogLxkeyF4rPIh9ZbUk0IK/bKxraIXaWMZ47IcKQNZw1c5M0
dMx8NY4t9L0m8/DtLfAfDkzr8PFmNAZrqFvOp/3c7azSiC5IeZn9ShrhGbhmqSv+cGKyjddnmGn4
v9SdWW/c1tam/1DzgNycgUZfFMmq0ix5kBzfELGdcJ7HzV/fD5XvnCNRKhUSoC/6xoCNICxu7mmt
9a7npUTeFFV1pOxNE2cv9WOEp9WZYtaGi/+fa8pKpnsZPCaLwJnPFuVxLqo80MpMPXCdMHaDGUnP
yKruc27m034RBhSxyTW8OdSty6HlauhWSbzPsKfwHcASIFkQLcWcgntjSZPHerS1gyL6wp/p18Ld
ZSV91imn7JQtl7CXulu1Tc+RuTZVif++xyZSmNPV57lf8mM6TOm1ugCpMFMl8VOytXvQZ1rQRUgZ
sJTsLhquoQe8i+ZrrR7FmbvziRB5K92xucYVmdMkR1Om6l06GuHNPNXpN6WBu4O2jWJRpEdHZSjj
Q7pE8kysuObn35sf5vp7XoTm0pb5GEMcP4Zp2vxaPQvMfVK2Oy22pxpwEE4AO7gtYbMbm2L62ptG
9zts1IZ85CBH9WDVmT7uFrfDxMAGchvM4KUSTwUrxD+EY/NI5I+wFnkosKi5y6MvSl5EBPZxXrmB
FY/gfPt5vMonu+IMNvSQDcSgNP3xEjsxrlvlVWnUKVArriDxMFMzl/GaKKrzPhjmCVbr3IRAoeCw
RUj61LD8FXdpFZ1ZeyeWt7mO+YuxXVpQ2thzRUe3tIrfLJqaA6m0s5/C3jkjZT4V2q2PfvGIdk7s
tnE6XBmlwCNKKQ4oP7nIKsmvWZf2mUE88SL2urm8eEpkL4kSNXV2hPNjXEfdPEJs4fo9WVwyP/5O
p1agvdmoynKx4O7N+VE3sTNqpxizFzRyEF8qzfZtjh9vNlN5X5bYIdVrZX5ylvSAGXf4x5mfsD7q
nb1yiyK0a6V3RzJUrLK+uqhDKQ/CLeN7DTjWQwNuB9Zy3H4ttRL+kqmbN2lTmA9Lg6Ow7NhT6xCh
0ce/5cSytDf7UdlGCROzz44K1+adk6uZV6jmtMPmDfJ2UaWB7cpzSrVTn3eTLSYbZmdpH1XHwdEn
z7IiByoDrGS9DatPH7/PiUesFcWXM6iXWmXPrb4mGVOxbyJMa0IzG/1s0s4ZD5w66TbJYcDTy5iR
5CarOIudnnSV32W9dqa4f2KhWZu17IQTuQDbKo9NY7YeXQVfqrZwr7p8wnNXRue8KE9sV1v8ZzlO
TtkQ3R/juQba2KvTbR4pN1Etl+tCMUmmSZa3NZhccdBsnVnfz1L8d2b+thOinAsAY1gCg+VSsaFw
El7IouGj2ym5sXxLkDfGO01NI4LeCfoXYqSwgr+ZFRDOwkbJrvu87SROHUn2Z+lU1WNlEAjTbDa2
Ch7YI9XP8jmgBg4YU5XA7eOK/sPqIOtiuq+LefxmY8ee7aa2VC8EOsHOD20jDnd6yHXzoGYdsZmN
fTMRBJ7CD1gw1dGuMFrojpiejg9JOGSPpSyoOhllUy1n9qUTC9HcbH1uP1HNyrP0GFYkQfJsqfd1
1y/Xeu502BZn6bcmzqMzk+xE2WZb27a0Sa8rp07AxS1/6Hr/sCxaR/iS3ubKqB06Z8q/GxFIvI8X
5ak91xSvV6VqpTKlkys7wu+71pxheFCrQuWBTrizRVLvhw5kWe5mv4e4OH1zzQw+Jaf1/cfPP7Ep
mJtNLtNw6V7mNDsaHZmsNKrsgD5BuRdFnpwpyJx6xGZraym5OPNYxkdKccNFmAgV8kJSXUHUOMfU
PTFDjM3WtjhlVtSDEh17HRpwhHItYI/IrutWqy9m2A8EgIby8x8NmbHZ5EqaM4jcnehI7Nh5DkZ6
F1j6uN40q3bw8SNO7HTb9vvYRoW0EAIdCxJO9xpMIGTzegaXMVsOYT+em33Pv/mdTcdYf8CLWwWW
OuastFyPtNAqr9Ja6l5nVSGgPMPYl4qOUbvTZZedOtxpLPx7LKeLwNaq+nEohfZ7NdEprcbaH9AP
CRcrLBmdXv0STWl5HHcWivtjHjeYekTZEwIqa7/02O4RJJfgOUEJyCHK9krbH+IKRGhfF2Yw0utD
3mPM7qRm/kxJwRLhJj3Rh+Iexwr1oUovJJJZLkCzFRcPJZ83CLOW4zidsqts6Fqv64TlL1b43e6T
Zm8Tg565Tp5arsY6yV8MWJ/XFUoGQRTg1IT7aUkHiOxby7PyyvKbnKpB3GKi0eItuEdQqCCfbgZP
L3L1TLx3aq5vdsNqtAoXlXp07Ao7+i7spfy8iCb3xIBN3ggvFyQmhhd/fDwTn7WA782QzZ3Qbmhw
6mWG60pvqze21VWBHpYLlmltezHNIj70VgdEV++Eb9hjsUtmcoKFQLNNi3/oUd3/6sbK6r6Cmehg
tuoeJokRdIWxfLcotawlwhQhdC58wnB4WrKqziyjU0O12VtdLKgUOxmio72aoAIEplNrLOXtUphP
Pfa0D/jEJGc+y8mZsdlJ8S/JUhie0VEUxOKGLrsD0n/5w8Z9/ooWx/FytLLuKkaI+3nKCgAi+Of6
TQIz4eNPdeLy9dxj/WJqpjDREkXFH8fucUmVCY4yRRKpZw7hU5WY58Lyi/99gwfqKCJKFpEWkb6l
r/5Y0bQZ2AunsDvP9lWtzCIQxZJetGZj71YD8zMh1rq63pmE+mbLVTUQXejqlQMASiQNw1z6apYm
/lSK9sz7ndhytx2SJJ1SY5FKfLSlFN/0UMw3ahf+7EBhgpsVxrl804bb9580x7Zh2ZElciLUccfM
RvzRuLN80KeluJoQXCItDcXBMXN1P+UohGG0JQ+lGJQgsRKufDSsUsYgt7/rZoXu9cjWL6UJlq2z
rfAfjvX6DV58Zz2K9F46HNd5W6YPoSAdrAFbpWRiao8fz9RTn3OzhSUS2556HJJjH2fuoVeG0Yvh
Ud4Zg2GeuVetM+O9GbPZtropV+kiSXgEvU2XNliu46Jk7l6YhXsw6oSu/whCBDWjcw3wp15qs9ko
hQ67z+mTI5+v96xZZJdM2c4zrLo4c5M6Jb7ZMjv0uY9GI3fJUGE3+oUUbHEY3Vbc5y24WxkpOl6i
1fiZ5zYXFNnpR5zjxjMjZ9m3Nhzf2dCywIT84S3unPtGaQ0eSQQ8MluYhR9/3FMLaXPdG9ymnygO
JYRPJtncycw8mdpyX1lUeexkaQ7/6DnbXhOcexVhw6M5tpo0KaYX8mqpXG0fk06D1CL/Xl/Cf9br
FormFiUascZMyN4Oy0WOozJde65CM3FenBmyEzv3c2LwxZKrqAb2eENXx3GcwmDpXeOmb0oZfDxQ
Jyam2NzxNGucS2Z9eWytxNrRoWcGoVh9tCVV+3/2iPXRL14ga6peH3L0S2kZUVOiseO2q5c7yA3T
meP11EtstozIlYPTypyXiF3nDutfJGZVu9yPY3HuK5yYuNtuCCVOlhVUUByjJuwfw1CtcarKtAtL
7WraqcP+4uPBOnErEZuNgp/eztDR0iM6y89WV99GKawDrVJyf8TQVrWMc44apwZtcyVZLA6WSRJG
GIDbwX8DhE/tRiOLELtnpu4pAYHYLPce13TonGN6TFN0fPDBwksVzK2XjjSTTFPXe81ashGkF4Ik
0wBSoyi/bAvHDnI4Gv7HY3pKq7vtGnJik7RASRgdVzB5dhO8sM4DL6l9D5uqrndCpu3FCOXcRWGA
Kr+rtO/m0NWVNw6G/rOXynTp0vcDz5GYA2lcThjhRBoJlI9/4fNd5Z0T6XlPf7FGKgX3DzwCs6M+
AJVLF/WzNAZq9+m8F9jEBXC5DQ/pIaJeq3LAvdEjSB152LvRMO2M3DR9pFvyNsn5jFNulFR77eZp
iDTn0JsCU7sCDzq0l4tfhFMUpLSm7YYsvgJvf92MRberOtz8BiOiqUpfrkcZWU9W7IyHItKz/RC1
V3zB5jD2mM0aCV7Is9r5WntujzhxIm/dqPO6SUWtMVGo/4uLVIM80+IT6NdqS7C4iD+xLyF2b1v3
zJww1BP76pYlilIzzhygZsdpcVUEz0PlXCVNoVawN7J58Wd1AHDk5JaL74VS3GirMR+Je/J7gW4C
oCN8RJKygo0xw+Ok1Xb2XHOiTimdtS2S8UuKb6MnTGUPgSAiG1Uytp4S5dP3Ipe6vcPvLjz0mdNd
iIS4YFeQg/0VgwOYMPNo23uzUUYw6pb+Ode1+X5oLPNX3JSx5nfqmHde3yXWzUQZGouFvhtiL9VF
eFe4NFX6o+JOnyJKq6Mf0do77JXoJ1XSsvIKGYrbstdAwRN2UYMQS3Fp6wLgMM07TbQzdcRKtlRR
qCeUD+dAS7Io3knHzo/DMlMVVGxlyX1XapkdwD5TddoWneIPi0SOP9PKZdNuoXe/tfh3/u70oDOg
zLYu9Qgs3SQ/bQl/V7VhfqzU4lNvxdOlKamvdpp7V0f0bjoLLpM7o42Hmq5Ja4WPdba4rqZSVXe5
Ghs4H7gd9XjeL/k15Ll2HabYsHiWPoSDj0im3Vs4V/4u7LajrhnSVUeHfZHHgV4a2jezb8BWgVIL
4tjpmgOUaFIVmrD1dJdNU6t5Th02R13hdZJpqGzP4eiK7wt2A80rsVvUPXLl8x+VWvcj2JSx+YSN
20ipHCZ1uIpc3J9N2OW6t5hufoygzlV+qWHUiJMIDVSotaJ2uu1dJf9V1q35LZdEoTvFyuzQw3Yi
fQSDh/fpJOLsaUpi0/bmyZlDf1gm5yvWnTP+cEtU/0gHyVJZMqA8qBXleKHBCh52KtV0D01CI/ZI
dPAvyRdhUaakCg/Ry1Smb1LTsCxPtNH5Wosw+VNB+pTgFlEUmW8DvDzOfYkfeteWlOUNiQxjZ0x6
itzBMUP8F6N+MA45KFswAW2JhmlImnRPRGIuKIQLY6aD16BhVx91EdRpZBhQr+3kBgDFohGpTerD
FMWL7eFN5tDl6sZfI9jayY2jlbRHqPWs6hfjsqgatudRXgZVgQ/nRdMp5Y+kN6zGm4fe/T7Z7j50
yHt79VzKe8eVEk587tqHEaCfvnanTl5qdSPNe1reXYNvl9merFbzmxyT6PdOheGijHm6ZrHi1BNW
p7qXuK0rldc4Nj99ogx6OSWaGD2dTMfDYEe1c+R6R+XLwXIjD4a25oOyexs/3DQeviphh10qq8K+
TIU2z16GaxVACwhddxY4uG+4aYxXlBzbcCec1kwxxojcz+AS4acNNfVQSttum34i01wdylQxf46W
rH3mglLshrCgB7HPmuTrUIb2r2owMbLV0mJmSNyui4KkLytU0g2Vgn3v1kvErh3WN9E0J9leh7nz
EJmlKj2HvIeJWYobsl05LZ4lPa0O0a6KMSriGJiyL0pDR+aO7E3xFUm0YuzmLHZ+OFpFpJlZRrPQ
qrDqczrTMO8WZxXxVxnt/H5q9+EBsVwbB4obmsu+IZl4i41sNu5mdpBkl7mLxlZTjwrdJXmHnGzI
JS3/ulJrfq7TNRBUcOn3hhrWX2iZQe49qvZ1pk8ZdDW36H+No2a6u0Wzl71M1qbRCacyEgtGl+8W
DFSdnUiZDW4/kifX++lmNDoHQmVYO56Yw+jY4iUrLodhqY2AV0c2WMdt/st1waX5xaQN+46k42+u
0WJAPGW9ZIQawEgX+PLWeBR1eLLSDeqMV7SFRg64t8W8U2kojnC86aeLQp/TZOfAB3hg1TdICGO3
SeHJuoP0ZQRBoFrKAcAFWfwfpjneOAXYbNVKWh/nBfdqFlBCALYlzATEPDuM5RNY97b+M4zpbvPH
tK7bHe4i5kWEvN7eY3mDM7u7JFRgcTC1H+hey5J9pa5Zzzm3aURvOFCxRhrGkKtOT92gKzPpu24a
UXsH79/syM6o30I5ifzYF+Fdk+j2XaGP2pekotq4ZCrIgkbUEK+HNHfRCZD8CdFelcZ1TrWNiV5P
4f2s5vjZGH2t/WZX7lAFJl5SGVqqBkd40d/MifyKYHGVTbhp+WUF2aboKuPuVw5WWnodwq4KzXdW
fM+xukp2VZJJzUtDo70kw1gsnsaU9UEeKYCoE0dVfNFnwycUadOnOHVnmgONTh6cXsf20MrMtvfy
Jpkkd8/cxYs4XJuLiypSj5hYZbvRzcsfc9KOX5aqLG5B4uMMFqkR1gNlOTWJD9NIGT2LiXNU8ebT
d1VWTTil23M8eEkCRupQ05D2M2bt/sbFoBW4S89cYZy0A1QmxwjjW/S6GU7ubuj2CC5oHDYg4gFA
sKLhmro2fk1Tpx/Inis7BGvXydjWwMNM0X36X+7IxODW4OBglBZP6HX4abFS1k8fX0FP3MC2sMo0
ZJcc6O08pA6bFcZLP8ECdHcue9dFEYV4ljmcNPBI3TP5ihPxh7r+kBdXXrbOuYzXB3Ie1Q8ZQuA/
iXOtC0CxPz9+pVNZyS2ufVJXxrVpugd7JCtW6rrqV0WMe0SidT96y6YA3Y+5Xxcw2BLkhn6fV/OP
Mw8/cb/ccsdUVKKWQhbvMGrTlwjvP0+OMc0s2aSDylVHX4xmEigRc1uwK1/kzaReTc3kBLWRlb7e
5co+U8ffP/45pz7vJgifF4F/0jhZB3WCqySi0dq3+PjcuklcHRAu5l6oJsM+4pJy5oknIubne/eL
78ux2WeWyGiUUNLsUdAn5OvFzJ2DDesC1f78D+eR/noeadWk6qAx7IPZG1Bxc5HfcLccfQgc2cPH
g3dqqm6C8iUP66ytbQcbDUn2xbXu8lkicQ2Xc+qaU0/YBONdWmg6dCjnYDnK1z7V9fs010pELFI9
k1g49Tk2oXhTlDk1M4MCQNKIAGvA4qqaK21PV2h10AacHD4eq/cTGNhnvv4ctHobXR3PyiHK4m8E
sReKNqE1LuJfDTaOF5nV22c6tZ4Lnm+DZrHlgVtt3qqI8uNjONCx2VR5dI8RxnhHpcnC1ryzjro1
oE7t0vKGHjTdq9pIC0Qcz9grtsOjm7t/FlPLnQUjvusxnLXHtJiw+Zz0yRdERoEToV4wKrAO0dAX
IIO56Yo8se71fq73iU2t1SIvjWKttC8mBcuuXhpFABMi3jeaRL7uivwuWrTkoNt1dhNi0+l10MWv
scKag9hWi4sCPz+cXBJO1dJYApi/RZAhVfftAakEkWiPnrCT51Iy64x6b9DW7/ZiWTZRniKhwzim
sUqguNwzA+ireFYvQ+cbIXzu0pE02maZctklvfopBouDsR1MqI8nyAZ68u+cKdiB178gE1Ej2rAI
D+PUubrvaEt+R5VQb3ct3RQQoaxG+E6fu8Dzja77fRRj4VsQOQ9OVY9EEDKD25ia5q2bkp8+87Pe
367fIPz0OOp6CJ3xsc2xOywTziS0nOJMuuHE+t56hQ+ZpsA+YvWZdAl4VR67RNmy3xMEn5M5PKcI
335ZfctyG2jwjfV4yY4t7hoAlnK5ryMS7NhTRz/DFn1ulS4TvbXNElRlGP02WCiO01lNd0Is8jIX
BHah00aHZerpxOzc8CaMBmCguaQnM3LvKyPPH7K++tkCTt6fmQ7vbxj6MzPvxYSMK/wEhpx6zxJi
nDUh2/OKMZv2f7VhL7193+rWz9lp9GuowebRTSjNiEQ1OLcd917X3PkWiSxLLzTczwb+dTvAYNoZ
Y6cT2+ZzZvPFr3OieTHwIsyOoVPbD641ILYgV+oJd6G/rbWN48fDcGoUNgdAFqlFFgHHOcSuvMd+
YXWx6oadbZkhDMXssER0NXz8qFOvtDkJCmcctLYS4QFbwfFaogvziBWnvXBU+g5p9vhr6P5fAC7+
vzXjW1spT6Mu9kmavCS5rP/1v234bOdfq4GH5azcrb/QFpoNxIWFgGUbRhd44Ij/ki008S+AnhBe
DRiSK/2Cr/pvsoXQ/mWD+aMY+ozzWl0r/s//xu0w+qO6/2uD6DZ/f4km2CTtMYzDYcuEjIjjFE6A
IGVf79ONk6/GQp3xKPVGXkbK1H0bY0P5UXateQfQfLnLrEKiAnSGWyxn9Qsa4mdvakR+L/uJEP/F
kP3P73v1e16fWM+/BwASFvaGu9Iat0V4JY3iSJ0wOTVESkOOUcGqy9PqyliQto/k9HHiq8o9SHon
yJM1ZlRqWmb6rDh34Xh1dD7/EGjUQDNxIYGMtN1ow0UgcnEH7TEsW/xUwfz5mVy6MzvBRvG/PgY7
EGxosFQEPAhO/PX4S7yDw16M4aMS5pEHljDjGqUuSENsa5eFvXOYrf7KYCfyBB1Af8x1G/thaNoX
Vpqlnp61+b6gM+owF1HpW+WC098UhsdydMWB1HHuh8U4X1m5Mu+zujH2VH66rwVCq5LEcOoGRtk2
QaSL6PDxl9w0o/z1ZhBzBWA1cEP2s0rmxaZqyl4Uo2HYjxicXtWD4ptJe1tpyXVDow+16CMorZ1F
4RagMRWihMzb6BuDRD7UHONoCEgK7YUOsKe0L4ui2qepfQQo8Lln86fHnb4UiTz2jObh9c3g378a
KJZjYVAFxuj19xBhVNF90TuPsbBoanMydyfrpjszOO8+BXwzUBmsKt4g8os5rCwnKZ1HCRjQs7E7
x9/Wns+dtq8vIs8vA/Ie9hnkZOFYW6lapJMeR1UVP42onB4GLbeiQ4tfxYj0gQwhfZONutfJQj/K
FjG/74qpvYkdtbU9K0O/G/SYMSxBkzfoferFKqqgcOWSnvmd74wGoLZnAjzkUtqMX495lrd5p9tF
+EiqSwlcBYm/kLSFnJmQr0/dv0YDjg8DjpUSRN31Z7yYkFPdgj/olfARQq2GkJBG2kaotaeWZu+l
VAq9GqVIkKZ1d1jK2fEkFYTPLsmc30yRSF8pTdXD2DvZy6r8lcT4zOOxsdynPe3NtND0nhws/dqt
O2U/LBThoK1qezkUJfnSXn0o5DJfilScZdu8O34U7aEjsZvAl339YsDZhBgWxk8N8+mylbyJ1cof
nEDZwbHK0huqfNwPM8W1tMnam5Ien12FJ+cnJdXoA1MjPAURw50Z8PXo+O8VlfHGvA97TAFdEP6w
uuUdmnOEsxgdDU+RMKIrOo5jL1dU/cqhHnslW1zk2dbam67oBv/jT/360vM/TwaLbQugtBZEtNcD
AuposJI4jZ4Kp7guNdf6bCvpH20ZKhc9GbAzUdabecV74sygWZygnOVb2b45VRkVEFYZCvUWTQLN
k8OkR15Ykfis11o0cCX9zMGxRtibwQUBZ+N0AxldE1sNGXlPflLlOo8hPV23cVLbXgl62xNGWX2z
Y2zlpFE+6cOyHMxxOufW8mZjIT5jP6HTm3KZyyn5eoBTbck6bEDZv6LR9HQr/x6rVenlEl+Kjz/l
Ju5//pZQo0EjAs0Gd79t+WgA0Jm5mbiPytgOyw4tsXUggTX9oBE4PgLuuLYnxz5qU/PDcbF0o3v2
uLSz6buR/eeoFg1qOau6x4Hk+zCHy1FpjN/ooLb3iyKGnRS0vyAqwfnJyP7MDDe51Q0XvVuZmZSU
TEHaIGyvzNUtVZVqULtpv0MeaATaoND931VJIHGnuVo0NQzEYgWGPdwjAm4vKhCKuwnT899lZbpe
r5r9RdUCZZ7hSPiE5KgTjEX3bQ3Hko8H7Z0ZCYACVyLiotVDczP/O5s267Ge7cfSbBG8jXlD1zlt
HbIplssFFBJKgeKcgvydGWmDx3dY6Jw5b9y1UjNSa7223Eddr6zrebR0X7NLBfpTOeM3JGkZX5qa
oodp34UNkPGP3/mdKYn/C3xRuPS88fN15MXu3lNz1nuyLI9KrNMfUYj+vtajB7q0qjM3w02m+XlK
OhCUaS4jWOIgWTe+F49q6TexXAkulzJnee8MKknPhLRzhzR6J2Jz2mc2CujJIRuVjRWegv0kzzSn
bETGf/0IMObYd6k2uNxt28YMMWpCAqA85lVh+G1vV9eA55pD1lKXDG29vRRLrl8LmchjNPfufojp
+enUJj7j7/XOZstHByHKAa7Z5Lpej0aSjcZsVrX9OHdafjC4mu7ctKpugSx96intBh9/53fmtsPE
hmfMLMMidnPYpXIyQEbrzmObUK6u9TIku1mp14ourUOeSnE7udavj5/55oDltQyiMA4zbLUoc75+
xSmH22Bok/PYqbEVSFCH7Zz9Td+A9YsKTBc5REy+KdNqs2p7e3SLrJ+Sp0qpR7rPaWHBEU5eTJNl
fQoRORw13Z0vo6LhPGu75BBrQrmsE7e/LZrBCEZlqs9N9Tfh2HqEQmC2jDVOJUh8/ea5ipW4qDqu
FnB4AkuT43U6TvhDZyGVQxLXh1jXZRAmFM+axJkuO+qzh6aPz0kX35nvmF9xCDgGzTUIxzffoKo0
GparKnmySz1my46xliJTeEfYSpOHKdCWzXZ5qCCWHs24yC5LSsdkW+NzpJy31xqBRTzmanT5MCm2
hL10hiI9h03yZOKPXfmyz7QvDSS8hEA1nis6WvBO3LVFFD/1zlDpZw7EZ1Xr65MfhjtmAlz4DIZh
K1Kkm6KJRjpkn0JyfLDLhB5MVRV5jtE1EA2T6Tgp4fjUJLnjhdlSHhroT59RXDhPFFbn62Eeu++m
5dZ3mSGiz4NUR1p28vayg8yFSWxX3CedA5zfipXdYGF1M8q5PTa5WLysMLVD6uKiB2PA9dO8pQUH
gsqZ8+vtlmLAlMWaieTHuiQ2K0EjdUq/sVo8NVU40xOSo4hP6eepGnc8dLOYz4zp2/W98v6hX6P+
IQh/E6q2+dLVdswnLUaI7uXSHXQlPpf1e87/br4cobAJzhfSOMtps5isJi/zBd+hJ4lV0S5qzEsB
6pY7wjIHOqULXO/nIVBFqdwV5hQdmqT7NdEs9zPN8uTC6Yt8Xzpd8ihMPfzbpycROlBuNnGinze3
rKrIlR5xWvYkABz4cEoyv2or/UGtlfrMYL9dP6vVJLhXFTcMw96eF60+1LOoRPm0SND/U1vVPwaZ
rgS8ejrEiDceMJ+HlQPR4kxY8M4eAn2clAtQWHU9NjfX1glPm24RXb6yicXnyGSD0O1ZocPXkgJr
1epHGmo65Eq7+tWHoUXDu9J6Uadpf3uCr8EaXoc2ewnk7XVCvrhBNJOJvM0wyydFQw6kjSG6D6vy
7dKtdx1ejGeG/G0uhg0Q1yZuZsaaa1Q3h6ZJL2daigIos77MTz30w0NXqP1Vr3fpzgSj9dBoEwu9
aNUgFim5lRnBj5o24tqeMVtSQ9qtXbqVgjIuFIxjZm42KVU0M0+iG1hbqCMAUh/MwpF+SvvyDrU2
uEyrbh/qBueGj8/jt3cAdnGGDmYeZj7ONpIHmwdOt+jip26e8i9dard71Ygcf0R/eBhF1/qLmTrn
blzrIL1evmQNsNDQGUf+3Jp5Y9WLL12Yp08cltl9mGv2ZRUC30jN7471o1VLqFtKKq/SpRhv09Ju
zkyat7uUaXMxYNX8lfvdzF78uvHWoBj2xPnY+xB/u90U1+e8at7eo3kKJklMztV+ehs7y0K1F7hg
2ZOhdjl5OVrEs7S2D8Kw2jNXuXcfxc119fvka27NF9rYsmFN5flTXtH119l4Heip/jWlN+rMk55P
jNffziI2x4FHY//l1q6/XnBugkwDYDjUzSiy9xq5gb0yNN3Rpgq8czLFOgzd8E2xMfWUvezvh2yW
O22Y4qC1jCRwS3f6u0kv8J9IFgjQ4E+R9NoEEUmGPtFIi5UD2rmHghweHTl4O//dlQK61sb4ClQ7
r7/tNLC1UJNgjYunkYb265GauVc7c7nvqhgcmjGYPl4s05mJ+ua74rhA3cK1yJ0bJDjF68GmXoZB
W+zIJ8XW/6DfM97j+yyCmeLrp49f720oxqPwc+LSjLMXvhKbUVRVKFJqVi1PGDYnwWy5Iz3AgvR3
1JSX0RJpO2XpFS/W5+G6HJaIzIxRXHz8I96sS1wU2MlZlJh7Y3q6+Q1ivZc6oSGecLensG6PM84W
Z5Esb/Y8KjVifU/snTBV3Ta4kwZqShWD3KcRSi+cRc28Vmc5+fgoL/sodcJjD3vtzLp5fRHjhkmh
iXFVVx9X8rLbV8s0Y2oHx+2+RqZ1rQ1A2yagjEWsPQJL/fPjYXy2Z/7vGv3rYY4K0R2aOxmtrVZf
GrIvtDoavhaL2WIE1Zs1YukW8CPFba+vXHnIQU36jcP+gBLfuItWi2xYoOYFh8x4tVgdOPM0tHYD
KC9Pi8fukBV96xVOkgUtpKRPmp27HrFTenBK6RwaE3Fs03XzmbNi62bMRQJYPJ8KWw2+Gxvc6yWQ
sOTQvy/Do6yV4rJQMiWImCM3IQ17mG8mInDlhNhYaYqgisiSYNLVAc2kJGIg5n7sAT8E4PLrACuu
ESN1ztCsKLNH1c7Lw9BgQ8yUdi7z2XSCvpuyzwoXWKjmOGsvRohg1E6UK2oYfwLLmg9NGepPgs4f
j9x4+tNxYwOQ19xUJLrs7NIw+vDKidpot8RAJpNcrfdzgwOMpZFX/Pgzv14tfOXVis6kfEmRb01R
bTaHvJ80ieh6eJywXAtSq8fdZDprNrO5a6+P4ZbHpCWeVinkbN1fRBgXbm+E6qMcHcH702iLFNHw
h7Eavy0ShXKx4OjatApeg4mDIQykO649OUI94o/rrsA6uR2s3peIevy/OwZY0VF1ZV6wbsmZvZ4d
Tqi0srAmfpyLKtXQZs2j4HWuzeZ5wbxaUIwBJWdsOij/cO/dDHWJBkhLBlN9dKYIFS17mA9vG/5f
buR3lKp5Vy2MnQDGCS0Y1dh8hx3v4GwqMU816ZFZALJ6KKm1HJRcdkuZYTozEq+ThutnIn22phhM
fHpwjN6sEyNO6B5xFO0xQ+rjE5k5YEAnwZhgT2AO5XwMGzM+APb45XQsk4+/w+uD6q+nc5miMEbh
2ySX/fo71GEVK5UVicfcmdPLwZ77XQJhCxgtIpWPH/VmJyVfxZ3Vwg5SV7GTWAfixY0/xNqnrfNS
fySYKPbGoMFvrfLS04EG3xRcy88M7Kaw//xuhNBc4nT+JIGzeaBO1XfmpNdJ0YfGb7Iw9Au11es7
V8OtzySL4KcS+gqFff3i/7J3Zs11I1l+/yoT82Q/oAP7EuHxA5a7cSfFS1IvCEqisO87Pr1/YLXH
JEjzunqmZ6LDUyqpSiJ1ASQyT548578Iwqw6cp35m7lLkuskqU8BBT97fGoKhi5h726wUb5/fMzk
hYjBUY7RUE4uBXBE3zgA2UrSqm7eoUf+9XB/8maZ8ZS/F8NLDgtLFHoz3DAS6wCJfuVIgPfPyAuZ
Q1h1X+I1kp0a6WW1vl9m0FmXPZmAoyxMsPfX0vzOzPqOOdw1hXE1Uxh2+0G40YdA92Z1MC5DfFMf
RCMGuw+LaYeKpexwSp0o1NTfUAqlU/hD2TaF2eOUJ2VOOEqnNqRP75E1hoMucI8P+Cu8F8Ny9lXp
OPSyeqtCa7oYGrQip7ILMMfBszWLC8Mt+jm+/vpNLCP9YXRwzMV01cJ4cK2uKXBiCtTckoh1srwZ
EnnY1OZc/6kc7HW2U8AQSQYlnIcoDq/eAXSqBD6PejTbEBVL6Kh2E6anrNE/eRam7wLWWPxgaLC9
vwosgNgKg1Q7NtQqPbXIv9Vqf6oO/MnUVcnX8UKHLLTU1d9fRBLqQjKHSTtKeqjvAxFNI2iL+ZkO
s/DmT78bFTsohWVJYDLWpqhTAiRImblUm4e+V+a0KnMlOyV4/8nco2bLe2H20axcdyo4eoV6V4/q
MSLRAeNmGFuk87Qb7BaTs6kox/NCpFOt1JZ4amm+xpXV7MPz0iQrp6AofTj3YQrexr2iq0cwmFbo
ib4w+Uj4tsFzmjLrbeTW0HQX8CY+Q10jvq9bwbylclUd9Cwyf5ISVxcl7NAHKQzq3Jl7yX8W8ka4
CRStvGpL9MdsITc2rSrSU48rI/KdPI3nH9kUwqyDCZk8z+2EOrg+RRmUpESnLkC3tjy3MFLcKFUf
swkgTlFizmrWz5KmUIKEKWye5T08fdOw8GowNY6jU+eXodvO5Vgv1CPtpx/5xg+r6mvFbnCNQ/VY
Q1n2HF1l2VFySpluirAt+GSj0auzOqWE7kRmLT6rSm/8EuDtaN44j8MuijOhdRKpqFI3CJMGXnIb
3SlqV6r08Ar/2leaixAuTOq0ygRXpG5V4ydWYzRgorIZPBLGIVoUUSkZx1KTYBbnF/EZUmUD7q1W
hI2knkvteVL5cF0qiuW1M4q58TQNTEt05WXoXnkkAf6ZFHJlP+2b2WtS+KX4SCvpZUUmti3rgRSm
atQZHpmh1Q+waqlBVXTAww2kCrZTbfTz5zlbGLe0x4J9PqAdafvKpPzqR4RAbNI6gm+T65cVLbxo
k5ZdjihRNow4WmNOplDIQlPQRv5SjHay2Pl3PcMPGTLJ+2PQC/pv1OGFXaTExdVyRNkTVaVs3wd5
/UvxM2hhSlYWiTMKvSwived393IaI1fDuaS9LyuUc7et1HaP5ojUeyyPmgRKuDZ+JWGKoB0K2nSZ
S2jH6AHEfWzPbY6ypYlT2mUlgcRB+k1D66lU/XmvYvhLO1qFFFln7daYRlXeTTGHbVvtfJSUs7Ge
HvtFJsMRs0A6pIFSjPZYaC2ghDgYexs8cPUkMx85I0stTLtM0iok/uo6sjOQML+HYqSeJkWp3Nqi
OCsPZon5ux/Os2XXcaSet4EoJm6PwkfiqvpoXsltifuUZISPUpZh9z2a8FACmKadQ/m60fbFPBcn
Do/vT8ev8Z+dHigA3TPstddyacLcC1DjFxgde8v9WEzA26wKOpc9MvntBFyX1+WYmH4dQD9JsTU6
7dTy6ZDRv1ufylOjKcfQ1/yjbg7aRRX51YOVC7ij91r9u6o1HxRIh7UQjTy3HLrK7VPV3wUI99+Y
WpR7MnLZtOU5+7EkzUNSKNGJnXE9MvQSieIUm4Cfsvuuzxpd7ePVmiftMdH66DIJmtQz+9jA+6sJ
kPtWpVvSkVMF588uqrEhUz6gjkh17/0eJpKXmWKX9WS7RuzEsoHJTiAjpRl6k7Ux+vzX1+9hnV4u
D0lVkB7l8hK0NdSoL2Uo0kLVH33EZWqTk/0YTzjJF1iaAgU6cYSV31eCscxcMg22Mvp/lD0pLL5/
vArVnEnptf44zP2wUfW5hcyqi1dhEfW7mJ3BabQm8xQLkmeLsewu5IznwJqRHVSHF0fXUXeMEB92
brzyFmcaR0Ax3gujuLmwfGNy526aTuyGn7wUQAtL9vLaVFvDFtS0aaxQi4ZjIk/6ps9U81oKZYnF
nks7uep8D07MKWzfJ28Gj1HFoOpKGxkM9PuhovIypCjZDEerQhZ/MgVh14Pws0GdDm7cohb3p2fC
giE0F59LRTLWhMM+SdtGCZvxGAT6bRTLFT3QQHOS0joE6nTKMXq5+7fpBRPBtDREbIC8kLBpq9Q/
a+dwoEI1Hpta6NAZCANHt+pTJ4xPxpDnoZhE9k7xby3r1ivAspOxGo95ixdEryH53w76LdtBe8YR
/dTi/fRyBu8Ki088FNddMtI10QgieTzOcZ054ExGTwMEvZ+E8heFp+LEavpkDCmSgachS6Pwt0Yv
ouI4DD5+Y8cB94kNEOViUxiBdP+n5wW7g2ERqEGR8Wzv52GuC6afZ9p0FFvtWUu7a0vuX4JpfDHQ
A/S+vtZr/2k1LYD2KoSjxXH1A7w3CE1EQsCMHDNj6iCZxWgaIqbh9XGjbiejDHfwvwRbMPto3/eR
b/u5ghhHiIlIg9y2U4pa6ObkCF/f1/pkQcHNIlpRSsRam51y1QW0olSo80nqjkLQ95sSaxC3FUQT
qjNb/teX+lB+WK6FJecCAsUsFqva9+NNSw71FN/sjh0puA1UW/hWhX58PpR66SkNIvM1ZjiOavXQ
qy1pOoxqU259ROH3LZn49m+5HeIClXraQPRA399OKhUAFNWwpx4gVPtZZusFoDFcZqGKBulM7anp
C2hqGUg9vFFUN+vmyu2kvNlFXT6cgEx9KHW/jo6mKcuMX5KH1eiUfZEFaDRSHgZffSb2MCy0kVTW
Aobg6vIc2WqY5VtxQt+gzKL+ElVma1strjOQ9kWnLhfVxTbbWnRwHVNI5KtmTk1PKzXhsmvy9IAZ
TbZJZeppAP9GtwtD9CTSYjgBEFqf7ZYHIbBTUrAMjVbPqn7XWVnfC4BAj3I6Y8tUWMplonLECsNW
xCXF8p2UFsKZGqvHr9+o8tlkhpaxxCn2FuqB79+o2Cs1O3TRHwkdpcu5bv4GKJX0eDTEO6WPLbep
VW0zaNW0beQx2U4ZlP3Yl2+QgigfCi02PLh/qqMGYrSlFox/Ej4YiLrR6jYVQYCLAIFf0NTGReFC
RWsGOQU8jDJ8FsLi3kw704bQS18LLQecGuruTAJxaCtGOHslHklOi1wZFlNys60Qpj+R130MmyqA
LJmGPv0vRVmDSZKwBS47RNNRM6d4MyvFwMHzpEH4x1FWCRgUSBeiAjnWCrIy1YWImZI+HwOt6Byh
7g0b8FGOgc0gnAgZnzyQTI3UkGnjLSn8KjohEsCJuRXFYweOc9vMfYVfZ3bKgeWzB8K4Go91WmmS
oi2b35vCYEBTlpN4Ih0BvJi2BusJHyrr2szgG349Qz9uo+CjQd8aOi+KDtpqjSeKUdP/qKi+99JO
TBAe0aXsppy0g07x78TgfVyHtLZhdtOztyjwfQjtVHYllE6UI/Z4hi0s1qvZpNcLST7Y4Ict7qZC
LB6wMThVY/nkMYHjgaEGHkljfT2gMxZKnOFD5WgNgfGtCdRnKRTFXwK6MK5lGMOJSP7J+yMpAWhM
p5XCvblKvfEkMdsymJSjiJejK9aRsY2guTvIGXb3X79AZgST4f0+jus6aRDFI4XtfN2jl/QxqKfY
N46hGZw1VZmbXlS3wXlbUKyCD6Ia38a4bRI8dgTzrmhBjbiD1CemMw96frBkH0x5MZGEdtCOW5sz
kIbfF0IMInq5RR5yrhfjJ8q1wX1tQNDYNapUSy6GVVmOCWxZUhvPstiuarMv7TbHvwy1o2LQqVLA
IffURaOLTRStYXSKOhWZ08S4Bf7I3iWXlt3QaTy2bQRMcQoKqr2kqkDSBbSbjeLW8LO2g5wQ4t9Y
Vv1tOaBg7QQDA2/L1KUaV59D+VEvJGXcG+MkPYZqdTtoI3ZlOPnFKYAhIX3C7TeGtg3VoLUDttLU
RToFDH0ZcW/B2Ah72RKVGrWzFj210uA43IntDc4+lUrNZerlHb5UybeORP0X7WjhehgztLxMo/Tv
kXqyLM7vYh86FYCtg1gVpFMhAmqkwmJm2Fpdg8mvAfcj7EdNS2LLWXRdqsJCvwetqo5SSkLJ1Un0
YbyZKpHCnIac8FLDCZKzLm0l4IxF8iR1k/CD6EABDhpYSTxN9Z2UzMR9pHAQvdGKJBxtS46z7+CD
qMUsdU/NKaZZeMqBgH6rK1Q9gHJF6Lyl7Jwgguq5uad8i720BHTqThTHAMP6IN3WU9DeNaI5f5cM
XLm2TZhLiL2kak3RTR1mfWsC9YwdFKQhaqNuFar3+RxV/hUWTrNvU74JLwX0yE5Rhj+JJXBnwFPQ
p2V/X/czJGrPJQya+Zgjbt8aernLE+SY2lARNhPrzKZxJbkIXZ1Y2h83AI3q/YKqhcUkcpJ/H5qr
SCvSEZ3wYzWCN53ERCdHPMmN+BivFrorhdelIwq0bRWWS3VG4qdohSPpWXtQLb3ZygN2LqaGj3Wm
qacy4Y8Bi+uR/0LzXA5wa319hFhQRDN74VjiUur6RTTafaNcNpAMN6fi1YdwxaVod0F4spatYHn0
N3ub5EMOHWtDOEaNEZ6FljR7EhVNVzRaWjuVIrhBbAW3cRu1Vy32gr8DfIhdS8P7NtZL4YRUywpt
uVRJltvBhAW4HP3VdeeHTl9HmiALx3rWJ7cNq+gaEanpACfAwK3RrzYs/RAVr0A71HpJkZPZ7bRz
dKom8NnEAvjJLswpk77NKomRciFBzDIIHnAcSNxOnSlU+p1/ovLwyYtmD+bQAwIIJsSaBkaVuo4G
o9WPaI/A71HQIWwmWcabqx13X7/pTx5I1w3E01EIAwG+PjL7mj4JBUKmxzjt1D2S7IlbhoDOv77K
Clz1+gL1pYyig5iju7lw19/Op8xCha1PYPSoMhYwYhc1ZyPulRtC8OTJKHpR1A9lbw4GyW6KWXP1
cBJOtA8/m0ULYoQ+FdkufbHVyS2u6iRBRzF88MMeLH9j5P45p5wp22SRWgSAF5ZtUvYzga5IV97P
EGnLA6vAvJctAYrI14OyBKH3KcFCdIF2AkFfXrhV78cElykx8MMCUqNRz7IDvyqoNvJcIsYZCn6k
eGXateKhqXCZ/tOXpknHXm5SSuTks6bGBzJafjlx8yhIeudG9KwcoOrYKiTZU9IoL2OhCt7XT7tU
Rd4/LUID1iIPAICYrWB1vIsFxMLmhZ1ejZPykgIFXpgNTXUM1VQAweBXvUILwWqRN9MiOXGKHJTY
idz242yHvgx2EeQrAEYAk++HHFlTbA1aGXqwqIau2qLmrgqwD75+1E+KNu8vs6oQzTrAkzjjMpVV
0qnSDcxkCR1nRiVL14aQpVfJaNb3GU6WnozFtsuJBWPcJAovy1qH+NdN1dVUxeaJI/YKu7osQyIp
WyNNZ2SzzfVL6BpfmrtIFI6CrBcbvi29UEW6L1kYluepPlteAiXJjaKsdvKgSynozuN3QcYa0Srj
2JWCIThx+PxssCh7L3EOlCd2J6uJUVeWPwf9uFBclGGbQEnx/CXPFdIpdpoJaSbcgPttaw4vIIhR
fFUH3SVPJOaPmCSrJvKNrWWe0gb/ZKrIkMKobbHnWgSv91MFlRm0PUF8QBZVBryuqswtoeKdWBWv
9f3VsuDkuCQrHAwAmayCQIiStT5GJTwCIYvRz5yF33Ikl5MXVVIqgpGX4kV4kf0WmeXcjv282ypi
3AV2ieu1ZctqY11btHtvBNAihtuUkYa65yhGXuuPxolq02e3i9AAAwO/hWr12sVcClGkyhMzfkDb
1LycZ9pzAiqnl0R3lBRmADKKITS3TehHaPSSMGC6mx1UEYsr9D+bTVGJeH/pcJi1DvNtpCd7PIoB
KpxY6J/NKmrOqH7QTRN1sKDvX99kUOoK5dE8YrRWY3qW6dRD5epShVL/Ixj9/lc41upTEaSt20gt
ubvW4DxOWapetDIg62oFdRzqRX8Oqr6sQQIuQCraVpS7jA+kqznuBDUerWObQKXU8iF3A1XwnbKw
whOb+4qs8ce1SOJeK7W6ypt7PwqRoFSh1c3+scQOfp/INbq3ajM48Ch0r0KizImLzLfrcJq3TaBl
W5TpgytwA4sIrm4iQpYPzijVgi32sASbPAwPGdWI26qTJxvZXPG+r0z8va1BBBEh8smBGXuW0QlO
EGTp8evA+nFN0ipTTNBdAN3pzq7iatmHhYh8SvKA3pm/G4zQPEhF8fz1RZYxeb8iF6AXuaYB7hxo
6WrMVNWXRmEQk4dwxHc9DDINCfSkc2vJPGXS+iokv74WMXnhSxEEAOG+fz9yHOWTEPjJQymFul11
ouwKcV6f11nReiJrYyeQU50XZV27gjKKB8Mfe0qKnWSHlJ+8YM70K6iWkmdmeuMaQRx4jWL5W432
2F0gzic59B/PPBx1CImSBfAWUP5qXVG6TYMyn+MH0kYdwLMfpY/ZOFYy5hz9kCxwk+oKbEX5oHVs
xbZoJem+r5sRgIw6dZB7VAz3xiI8H/zJ/6YNhh/auRZnt8QRHH9GbU6OfehbN0OGAJ4wEofseaJo
4eVyGd7Cq8A/M0wqAXRtp/jnseVXmSMVeIFBr2qiZ+qbWQj4MmKatBTdJcZYd60sGh2DjziYSZ7h
PG712V2tmhU63phZYsHYjl1K1VyGN8XilQQQD317lUtp9yRWQQ7UJkUZ+ESc+mw4ScGI/4BGl0T8
/QRoNE1I2RbjBy2Xwo2lZbWL7Uv5Y0gKPL6l9M+i8BfwHKB41KCovCyw8vfXE3xcTjCvix8WULWr
VGWEcp5K80RFml+exvHEQfyTxJ+W5tIAhFlBBFqj14tRMOZSiluUOxqZws1kWg9hZ0zf+qEPKw8Z
eeMCQj/E3yxNBSA/YoR2D7LjvnAi5/1ksVkUtxE1oa1Ph8FaLWw+UcOiTugfKKzU+xzl/2+FOVib
cigPOuShA/mHdg1tQLQLM/hZhWC30YkuN2KHO9ksaYEnTiw1a5QGcuai2VIWjb14mL9z6slOqAd9
CEMAHNkeQCNwNkOYenUCR9I+GdO4RQMhI3uMKG8lODVkf82I/x5ia+VLftfWLy/txXP5P5YL/CzK
qY4Quvmf73+Lathfr+8+t8/vfuPlVASmm+6lnm5fGuph/1tgbPnO/9cv/tPL66d8m8qXf/nnn0UH
ApdPo1iZvxVNWzro/3eJtX0aPjf/dPFcR885/3P30vKhNR/xHDXrT/lDeo16y1+WQxN9ejZWgxX7
r/prqvoX/ojXZHGuQGKPd5UXdRv+yz/L4l/ItxeGKtQ0EBML7eWv8muS+hew9KRSQBp0lfqz+mfU
11aHST6ftAxWDX39RSNrjR6C+5kXIw7D14lQU6YRpO9GUqmLhQQFEryYSSIpbb8Zses/9qm3Cmur
7ZhrQrWjBw4RGdkaUuX3waRsTAj06Kdcz32HqbqYz25YZac4UesQslwGcQpaU2gpEUBeU723tagy
TodMlvrrWgrz8zDOdpjdjW6KZrsbCwDPwgbgezIk+zE37/S0PKU/ts56RQp8pkQ6SeK29HnWDBDQ
1N2ElG99bRZtv1Nxa9gMpaZtRJTfHb3REkTF2LpRWY+crOrlvZAkha0UWDkkEkrSGhpKZ12oJBdS
KwVnQV8GPxS9D08cpV45VG/SCe6TyM7uvKgroCO0TnrFGS4OsPn8OlbycKPnMYzcPBC2A3CF3SzP
fWNbc6Oi8FldRsIYuuJcPkkhPgb4J/5qWeo/c7lVLmOxrg6Zn44X9NmtXSob3aYdFBTLye42bDDl
ThW7a5RVh0dJwdUGhYOJ1yChBtaK+Xc9Hu++nmofJwFTm+GXAeDymNa6TpVnkzDhVZ5eawDNDlUO
CMqYtehcHDBKsWq6IJ2KQ4bqZ4MX5pO4ya10dL++ieXI93542csWUj/8/kXfcLV5Fo0+cCSKk+sB
JYuzNNUeYgyLPGXQu81kXFlwBB1Fr8M/uYeKtDBpHfET8TUQSfIq52pFq+n1PAuuB2MKndmUHtKw
Gx16nILrx2iHRW14Z/gakNQgaVxaq6f2znX7iltAU5AHB0POiqes/n6pI3xVwEPMrSsjZt8zAkF1
q2o2boM8GjzTN9KtNN2pQXzVyNNgT/lsN1HtI1crz8geIdKVcBLZmIjHodxu7sIo26JNkLs0TB7b
VHZostTGbJ04rn4IUGybBGSabiTZnBeWoPkmckAIKYdRkK2rOrKMu0kbkEGZKt/7elqs64qAUsDY
K4wPFFUIjmtLaXlEM6MwzPkK8PN+DDphi5CFejBxSeoSLd5IbT0+K6X6I+oMwpY+2VlnniLDvc6C
d7OT3I7aprG8H3RD1uhMIanDvC9m+SrHYftSK/tzcR7Tp57ayDV+HmpNoTyR8M6KVZ00q/+haZUe
uh065UycKimeNO0CJbqhcFoUOTrP1Gp5j+xTgwZQrPa7sK2WvUStv89drbycGMQPG9iiQbZoOKDa
xBI3VvnOokKm1YkF8jHTzmshCp4ahbkVQ0WeHFz5+sDuOyu+iKumuCAfMsDjjr2/N3owDRs1XIDK
U4gP16A3FxCH/NbulSm4yH1xPrUgV1k7L1yGymqIEKIAb1K5eT+vZGtMoItyOlDirLqVNa3dDpVv
NE6QSBtBCKgf97lxBppkvM+KkgHMpAJAem8SaqsY60IIA/jklFncXsFsrkCs51hjvA7pn0rtrv7B
krbFS/pU0uYUP4vmn/7b2ctLGuXBf3+brS1//Y9szdL/gu4AGC0LORb2jeWg+odaLl955bAv+gsc
g5aayV+TNUGS/rIIf9E3lKgPg4/812RNQEcXXCZ/gUBMHkBt4M9ka6+UuTeLlZMeOdqySSO+gzbt
unWIY1OcjkBBtzqwVa0/i4NdVJ+Z8hXpU1u7euZm+V2KxXCJw5oq4q6005Uzfe6JrdAUwgO5FtB9
8H4DUuwR5k47ii+KfqhNGIGernrgQpoShsNdH6NAsxX8XZ14ueFo1XmGNLRkuqG+MeJDne8RvvP1
PQIFPq5XqQs9IhvPynkfFRu/30XTt6zubFgbZ8ax+Zb9Gp+13+NzvhXUyym7ieKnSd1n/gn97Ndm
5lcjtNpswWMFtR+qMnYQXvN9ejEeiu/Vd1l3tAfxpQ9t44dUusaP4nvxvXvJQztJ7PkHrMvwLnMC
f9NNL6jSF7Jt4rzSuVoBTvKsi3/qiWID7I7ni0bBShT9zX2bbDHA1rqnVPiNVLyd4Qo0xtfDKdD0
a7f7i0da640ZadkoPvq428F4RM3ETHeieaYJ96V8TUi+nH8LN+Zjd559m4/Jk+IJqZ08tZFT9Q77
KSgIMXOs1C5vB+xhfBsFc0Kzwl98s6Q+yepP3uYq3fhPus1TE2SNw/wHmCCnosJaWuT/v6iw2niX
sImWN3xykcSOIvAqocskNA/0TFe2UV6Zdp/CQoMj4SToKyVTa55I7E5dbTkPvEkf/41XWydwrw+3
4C0ovSHR8oFmXatzEajoNmw7R99OzuBxfHdjl0XvWB4h3kHK29GcyA02gRu42onTDa1AnmcVn+iO
/+sNGCvYJMYi9HOAMW/V7eCJaDXbQKfIG2mwURrVHienPRdptqlO/818Hn/5CGrfywtO1uZXQGkC
/iOH8s4S4eUh0Ql9xlZ+RIdsdBTflfjT++wluGklh25MUDjJvXCJq2V7Ft2LA2BXm1+Tl36Xin/9
jVrCuQLkZg+xPQb4h9mGx8G69r0EceXWbn1H/waG7neYucK9cBHfDkjncfI+BNfB0/xcglZWnfxy
cDFdxA81dc59uzuvjzqst9Q+N2pbf5SOza9+m1xND8NZ4Ga3la2ndnQLU07VbFGzvykbpPiCyplT
p9BsYFRDuJmf4r0UugKF5t8hX/1d/sx/lj/r2B6C5V+ltPXLX+Il6mp1700SNww//z7VHawH02QL
SqjW3FG1Qf7m3+WzyOUUPeQ4LtrdXbv1SzfCd/pMDO30RNHm9Gtexff/es3/iK/5VDT5oJz07xxN
Vse5P4LZos3yKrZM0H4fO6t+lMxwStUtohQvg6xeT2MV2a3RzDtrIa8JinpKNfjUJVebw7/HJddH
/z8ek8IvhZHlyL1m2CeanFQWHrHbxpuc0W2cbw+zF1463R9nuXdmG29LrScvtEqH/+YLvRq4rzcB
KggcSkD90QNZjSIGvqGMx6267X3fdxSzAPxA0Qc18HgnR+O4gaaKKZjV6BDD/XkjAH+1MePDiKGe
oI1I+HPK+ZTtJyUsD6Ggio4a4XEL/rfa6BORt76sShppuklIjn2s6/zk2yir6QYX2vTEuK1MMShW
kTG8fZzVHp43CZSKKFa3luIghzHY4uiAeB3wVqTnZzpp72B2kUYumxnelDS6H8fIGatrNg6/t+H1
G+NF/pxmNrjHxDm16X66TN/e3+q90iMXEeLj/iYy+z1NTVjgKY7STnxXX5mP+s7cyY8lZwPzCp3y
i3FbX0QnUEGnXvnaOOQf/JWviSb/0a98mXFfLLB11wS1vBxtJNK86rkK7CCxy+ems8OLU9zLU1NL
U96H4L/H1Dr1rKuy8d/8rGu4z+syXwTDwZaKyz+rqAWiHaWMIVG3j4+ic3UV2K399HR/d3eiKvH6
ctYv7+11VuEkMHO9B8vKcj0Et+0eIoEtHvxtsGv3P8p9vVdJ23WHBHnf2KO9FbaK49ulTW53Xl7m
9vPzwfWErXdA7cLGGfyytB8w2bVz+xLHYNs6mdSvC/cfBmYdX+rRpPxOfClmO7kl/vlw2W+sTQhh
20swQXSQ4JgdHMrym/JQXdWiI6qOUdn+vbH/urBw6l5eezxvzlPB3/FeTk2Y1/32zb38rRPm0337
zYR5Jbe+uY4WBshpZkyYftOyCR6a73s2mWKrWnaZeuMpfM7JMV4t+oHyuCjWvO/WHX9mo2tdpd+q
yMF9AspAiIxL7+Dd0hp2vFMiGoHfkp7ioVO5lW/TMOtOOZqcWjGvL+LNAPynr5iTb4z68NtT/7/1
jb3OgC9CyqsuyJsBavTO6pOIGZJnTrEVORY7/k6FuPNbcWDaIukl/JtnySpc/t1nyclBWMXVf49B
+KyAiPIzSmLU/KknKavQqMSJhH12qW5d93thfy83w/bie2a37uMmdu2XwLMbt3HNqyfnpvEUe3d3
d6k4pj25u7PJedy5u/vY3n0dIsEyfpIdvLmpNXUVxL8J/4GbEreGXbtsNI5+A/dsE35DWHiyezfs
+V1zKM6aAwv5Ub9Asfqm+N3+5DtLR9hNLP12o9hHYfOr2ilPmts51s53ql1iV55573M4ufG9m2Pq
SNdYUByol+z2ggNvydX3FNKccWe60ba1UUql4NLa2+vAjjfjWbh5mZ3emx28iLwXqNiKrX67pjQl
eOTOL8WF76rXrf0iONt9sjU8hNNc3Xa8p9ZO+PjEMX+Z7kvKbuc5tX1oXH8T/mCr/hFsm03Ep+q2
tI2cn9fahZ2dX5uu4Wne3mKHMpyS+9Dd1PaaDeJB+95Bhmiv8h3NxnKirX+OIDmX1F3t1rhcymXS
Vtw/xL/bQ7d56J3xwPP8TJyfunv+NLgPl6b9QHnLebi+zZytyuVyu9gPLow7e/vAl86byNYOB8+0
+XblkC61N3FT7HP7cHl3c5PZcOA3mq17Z423/HgcnMQ++zVeJXa96ZzabbzWPeucX0eZ0J/ZHZt7
7PzS+HsItHu1m5+j5LB5POvsi3SvMevYINzBebw4i/e1W3lUh67C87P8fPmw0q034X449I/Vb5RH
ysIenOkQn8d7NDixh3EQvjrEjrAZr2XKh/H5dFCulssud4hwED+PiQ1flMv/unzStv6VaT/vfnf2
8SjeRG482qJtV+epXTHGpde44qP3lOxbT7d7r9g/QVx3B3c+DBvjgmEWnNHeB/YWJTF7lzu7gec7
sRJWvfs/Epf/szrXdiFlN4e6tKxOzW68lCflAS42+2Ib2VcXoztv8vPBc6+NLQDOw1Oz96QDt7iZ
Np7jnsj6TkWKdb/3PyRSnBqf1UZft1XVjvXr+CyTyr8wrgbvQrAbu3K+S+7swupwDs/TueMpW9ZA
boub4Pr8cLi7OTE8p4PWKs3/r6D1X0Hr/8+gtcod/56L8lR8WBVg/57xE+G8T7KaBVGOODLpFvoH
73Nq9CH9OSwIVstmVrvidtkfG6/f4CXpdd68mflvdhw344bek7N8bTpU7JKQc/j/pSO1fG1y5k3x
nO+ljbQxD7MrO5KrbWQvdDIv8SIvdgWv3xm3/a7fCY7uktC4Fv+NyKi1Gzo+mItg8JEfO3d0dPu8
c73e0w699xy4lmt6y06qb+P94Al3E7to70qbgT8tncylT8OZnYwhJashml7GdmjfPyvOc8mfL0d8
kobtS+aY1wW7422yvb5VXUBI/LgtnHO5s5Nz67L6qWxn55ydNrfPr88fnnSKAqG9S0kfjoUN1+F1
12ab/nV21MgVqGcYNhng5Gj2TWf/Wsbj93JDd7/Zvvn6wNeXpOLXr190Qw9O7CWbYJNuM5JX1Z42
3ab0lmEJ3ea+cqeNvoHJtl2SAtMBjrb9et/mfZ5416tUPjJHxKfqgso/b69j9JBf4Ofy5hEX5V2O
m7PeXTqcy2tUD4NX7vO9uS33ozt5ygYikSdTRCnJwiNP26WbwAs3Mb/Lqa9nXugmvHDMDjchr3/5
s2obbgSKGfEm8hon5et896ZwIm/eZduEr4675IIzb2m54lWGZaEnbmZS0GRTnU+PoLX4V72StrU3
bJr97E0umT4ejLa8QbDMQVvVLsnBeBh+SNxV5Pk8hs7PySN7cw0y7srrnOys8pQrfSttsHflK0hj
uTC7yMA1pr3Jmyk2rSPvSsfJwdN44c6uvon7+VK5Kc6rvXzebp3QC9zcoQBsz9yOdMh3kW2TnnvV
FmllbzPs28v2UtyIbn7gky5u3M42HXhZ/K3/xd53LTeSZFn+Stu8R1tosWbzsO4eCooAQYJMvoRR
htY6vn6PI7unWKhswnqnerrKJg2ZVBDh4eLqe065NrGFuenZMZFmMCRhGNL4NOD3zC7ZhE8ckE0G
ODlVsY87G21GzhpxJxigslvapq3jv4EbgtHODw8CA56xsTax41l0IPrdfNM7JPZDn0Ykca/Vul4X
FRde2U9R8acVFWic+FpUXDq7Qa8CTsGEqBicFoKitXV3gMCfnOAw/U0xBDhLMmQEf0Z7DFwuHwDW
Y4Mo0A1ckc6okgAgrpO7An0d4LBi09o+gO/KxxbuQM8WO2fAisEDTAQ0c1es2Hbb0dcfJ+xnlQSI
wy6r+QZlBwynIrQLR4H1DP8Cp3emSP7jI9Ubkezkx+i2o9nK8ju3c3H4HMVF9ZUf7UofSX1qnk8O
pN21MpQzOsJliOiT+rz0hZohMYtobFRXQUiAn+iewpPfAhYMs9Xb2uviDKyCWlwc7THzF0glFRIS
3bfnrwrTqUR02rsZyzF7LVXtjLVu4kSYtxA/h5CUaLtmAZvwPbRLN1zFduYAbsyVXrjsTSFZC8jX
hJVudOTvQ+8o3hfa8SGG8kVJHau3eB9kr/TCP0HyEqfG+yOGtbFzGjABEz6sc5e/6vsr23f+ihKP
yOFfw1XmxCvg2rv4jivGdk1bN8e4Y6xL5tQ0w9cUI0vt3K4cjAn3WEALZE6PEXCpHzBgo+Ca+L/N
XX4/PHIRrhK2eCUfj8O/Y5y4kxKv4lc+/7/heoK/D8J2N3g5RC4XuyAwR5ghpjHdp34Om2GzUG4/
oFnwoK1aP7tNbtXH0of4hm7tdu2dtBrZ5JguAjZnI2eCZ8+NGQ0PifVugVVQaURTaLnehsaA/Nbt
zC3PMrpk3Q7wtpDmXLvIWK/Q4/txwhqIOCVAV6cdbajIANxzq1EJCYWURbawj53UiezIZskhgnEi
MAHqnasusK8jgBDYs5e5IA22Z2dmOZ7rHEQSvhtYOF8OV9WRy+MUJvaXwRK7uJ2ZRDemU32AwxhR
hGgbwGiYibZHbncVMiBVEcHNEOUpXPM2cWMGNQ/MPsSbYJSA94raDWZOw0wiJQNoWlpSYWu4GgUG
od9u2o3hHrc1VGUDNbYdoUNlDLyhKXuUHA033WKCWrvCtufnK7BjFD+lDrCrUAi19taWP5ITv0Mw
VPIhY/jM6z3kc6FyexwQjJY1ds9KhLYq2zhYGIHlWjaB6hsIMRA1WOi9F0DPwy7zEAr3W19ZtRvJ
lR/VV/21ZfNriJ3ZsnRjbgbPh19dUjQ4EJQ/UZhfOVkjlMO2i/PogHZhi6WF5Rm6qFLbC6vJzWz6
AUJr+vGR0cMb0un0eL97Tsj9/UjeYPUFWDDae8m9vmNrbu1JZCG3PMTSkjt+lRo/gA2YWjAPDYR7
uK13sryGIQzC+Dar7dGz9kBnwwzxueACQIclOzgaA2ojIlKIN7mjV65LLAyXhXy2AixNjX2AwnSG
vBCsng0KrxDeGx1lFXkrrCQ3x0tM/0j5ZkK2HFsooOjbx88J3pBBuC52DTuTGm7pG66EiVNW+qOA
0FDh4rboTmYanTExGxp5PLxHbMu1FTu/CW8+SjuFERFg7xd4oK4Nt8AFNdjlsZB8qLod4WOEKyEL
7Vz+8pVI5Vbsp6i7WplxNUzAUO3O0brals8+CT+w3ELlhwIZlLN/Mj1y34Mf6HIH5eOEnmxrzsKa
O82RmEqljQQB2+/CNejgWOeLthITMC1QfnZ1uuVmqrapnBeJ9PeQYqy4OVuqkGpcjsFidQonXfVu
DXkH6/Uw3/duc8xYv21diUDa4XWQhK60Ll3IaUjmBBK4hK7isg6WL2KbKa8SxANuhlVR9WY6yEf5
GG/6b9JO26ab0Nd2w0PpTgSQ+FCRPESKyOregm/AZSGXwxLB2LiUhWZI3RTnVocs/P7ZAn4LN+jS
gcekwobFtvFA94FDxleJBxhhW68lG21JJ9By2APCuQPeM+4HqvvTGpLZzY6hzcfYeQjYMgTuOhsW
bHEfsgw2NuLSD+ND4/asht0ZQ76l+HzsAhsMWxAvCQ7xDKW9YDc9N5TCrG6wPbFOWMHIbV8yODWA
7znAj8P55y5Q4ko+oqHYhQiXcusW3weHr3SDUCtXnVw08+g6/wlhRqj8GoU8DYKx8E6xEWEzuPHN
jBgnEDicws1wbkyIRzzsBEK7xgbmSrnHZETY1RLi4z3MahES1nJHuFvVxw61kI6x4UFa4yzGQtju
eIrJBGB6OD+zwy3xHiHWCbPG3z7ZC3wFCz4HeDFx1vhxtSCwLbipIWYEwCyYM2WfP0DM+QHN4c5g
rbATgOOKIHiMVUNeD5/GP3l2uLvT+yKhkOA4TsZZFZ1nxgO+FDO+jWvBB2YZpAEeTrYC3gq1/GIn
oliyOA0rbYvl4kF3Ej0LByhyOzjqSA5gK+0CZvr4f96KJspVvyvUiVQPKYbAnQhtZzIF/7lyTe8D
X7iFYl7n94M3rbli5huOf4IA1wRQQNiQMEoc4NB43BlccIhe4Hm3fov2h5hAD+HBVyOB0JadjewY
9ivfyDGMAhC/wgWE0YEpyDfLtr+pXC92Ckqz9x6BahOr2yMRUmP9LBZjK3cuEAhqQt+wjzFBfLbV
28jlu5p7yPUDn21oRTg72Ot3XA0Jd/y1/K8mBfMjftb8xJVvuebk3mDkwo2CN4hXU2y7KwbhVR/7
klnzp4/908fu830ZF137n/8hXYnGXTZzgsy4W7IR0bgExi9XHC2MvGcuJuXttaJMcNpfcfL48580
7U/n5afz8tN5+em8/HRepv8Tvpc/aNDjEdCvXJeLzI4k5HlocfGNUgPEpH3XgE18pQnw2jUuEjb/
X9e47oRdpAp+OmE/nbCfThjsrp9O2L/fCbtqRV8kqv5bVvSZ0/cLmX/ZoiGKdZoD5p8nx9Vz3qPy
eeK82Cg3PLHKK8eQfyQIViC7q51ziBV8UzB4I1Cl2iBxRDA1tRfEYXh8+3vUCHV6Jnt953HZlL6X
FhHfHpYVwtvol7Q1d0TYoEcQZ0LRY8nArYPwMg9Un0PDCEWsuX98re7r6p1edCf+ee/0avrrnEn/
5Bn9L01/SdYPjREdWCsgRhY1sJb92oMcm0GWAJPMNz+idYjX8Zjb6fR2mukLgqolih9O+EPFEE1f
o0xwxFeFh9Z5vA9xKH9hL7cLuanx0pYiqH4nkBuUEqyKm+KmdQGP8yDvlZ2ynQ7qXWVXCGjXqBwx
kK5qEVoi+/3+NUOqcI+oZkb2CEUtq2Ul+qhJXS1uzTSE+nunRHQ0ciRa+jOKWWvGS0ImONeRQ/Du
gSyrbxkxDh8fx4gckQbAWAX2FrPDB3IACu4hRWIvR53HiZdtCs76tEbge9OTgL69JRS1H8j8Ifp/
atgJqQ3EBTV+wyjhRFVIz7/zZ/jdH06Yi/Mc4ZM7B1/wCl5UcHj7utjjx1H0Tytz4dtncWqlZtqr
qFXmjzVSPvRptCdWkkeDOHdoxHkYSEhuJ3J37mV3UbxM7A1B/csGFTT36JGxQxKwGCkPnrYbkFxx
ABWKIF+MxATuJUHM9fSGUpv5PGsfqH1J7I/5SrnpOYX6GwH76U4ujOpJmQVtkpEP0J+qx+AdZdbu
uDKO8bN+EA/yYdq3NpjFAZkmo8RSB88YUIupsBBjax7RHKjKgAzh3TTTS/mqI8nHBNRiA786QIcX
ReOgfNDtYSTDt69X4IzY/dW4Lwx1q2+NoQpwNuadFCNP+85ToDl9BYw+YSGJt3FI7wFw72S2wNJj
eoy2MuGZuxgZIR7T5vXBX4/p3GD31ZguzHrwpatKWvHcCjJUKkUmCqkQxek2Juq4eD4PBTGk9c61
JrRDG79kl6gEkh5GZ4XaJXRMIbOJLGB7Tsoo2PMJhoqaGOSIRqQwsy1yRrCaClf7hhbVK1tB+hEM
B8dq/C95c6HZkwKshbGA8fNsgYnx8iQt8gZbXvIzI2XLswM8P1SgcGm0w1tevjQgExeckPtBPVp3
w6vR2nvgvCNt8z3JHCD9zNPpvJyJp795kT3f70AMRPbdbSo7VJlyCO8aa10DXU0hBQLPs5eg/LpF
BrNl8WZClO5Zv1lsj5f8mLSCukfiF6toInHaIu83OOd0GoLQfMSZP53LkiyWon5NveH1CoOtrESY
CAUSxR+VO67f3gL74+N+8567t/siJUVBcP4go2KGLxHO4PEDDGioUOPRcR7z5nqffx0R+UbeGomC
3uO/8ywQj5UjvYjgenPOJyNl+9/cXvIFTEWvFnEwK9jyORHPNQjo1/X49I73ilcTnj2LSURjiBII
3tUKEuNY0ZlU9F4k9zm7vz+WSHKc7xAy8fD2VqD3jsvIr8/Bjy3EX/bRuUHzk34XpyIeFNA1ufVt
dqPqsLpQaeYOLlgpnc5tsEjLRn64ctFr2vLcIfbpqj+15f+Utry6Hy5K9n+X/XBNGMsXxtO/77Rc
E7vnIuJPG/en2P1jid0LC+kPptWvGUpnoIhPu+t/wlC6ZnSe8Xw/jemPYnReM/vlCwPpj2v2nzmW
fmOqgg2KI4oB2la5kI4a2GYAOgJTzzw8DajcuSknz78pju1W8lDkzd5RSWFn5D3dhrDkUHvA+nuU
0dN4BfPCy1eo7SEo9oF79zpRzW1RSwbMKld3lm2JSExCUKg3bNNzXUVBeZdBdG/B8o5TGh0qtwSj
y6GpySGDp4dmzSum7NXbu/DP/mS3d6bi+M3qActVkjhBEvp4fx0YAMBuHnfcwBJnWtz1KJFRHwz2
yE1zXgs7MRjjtLmD+wEHJPXStX6uFQWH5pbXgSYObxMZgF5Dupn0BgqtULfHmwdYcoMiKyffWnD5
eclRjww5L7hEKQ9VsKYhndwQHQSlREbd1SQHeLlfG3JXb+7CWvhT3Zzyw8rvTyt3ce7AyBgWsjoA
rwOsm2R9OCGucXqEH43aO/DNEtfdq4i4DPQcndy7+0OFdhmJwh+54k5wtfXVHro4InUAJKNMw0hu
HH91/HoNr97mhc78F97mGYT6q/u8CBRoShnrPXhdUSzKa0nTHYC5iRNDer3w4MuLv5PJ87eNG6J/
NF75O4RsgE6DZ25eUOyIl5UUMTQeVpjtJ8VtfdXJ9/JG9/S16eXHEJS03tezx0f01YgvwghLYBml
OWHEwLZ11gjoff3xZ0qErz7/Qot1aamWsgHp0VgAgyLpTNPTC28mkzYqFfG9QAWm5vEKTV6JnjHJ
c6Q1LxvnHnzkROy2zany0aArHxGLcaNQ4L8jeqHQ7HaxQWyLWuZhtIPbrwd+ZV6sS/930kUhWjAv
+eEbWscO1xzsH2uNXw7nJSdZVU9Rp9S4wLpDF/GCqlCgZdESsT2EUAVyx3fGAt/7BXFVxycuOtkK
/EFzXhZE997x730PrJv7hnwDCy1pCEaJhjYeIYzgha8acgtdiAanI+J4HyIRUZb3cWV1FT4LX6yu
daEbhGoREjHCTUCqzBj8o0UeawSAebT4acv/MrCal7NCwXf25htfPMFtCPt6sa6du0sCnD/+ubMu
ZPM/e+6ubd8Lgdv/7tv3Quj+Obfvhbj+V23fK9rxkjDzn9KO1wTwOZL1yf35wwjgHwLmmSYSUQYI
BoH8eCGBi1SQWk0fVfclQntS65YA7kGw8QGyjh5hotxD3jH0UvAk1ZXOBUnkdt9vBdsvF79IkII3
VS7BBYf+2pzWO3ByognEQMPH9ozsdZPbileg2J6X81toppoANoU6z6OGRqiXdXMMG2LWJEqgyFF4
jZ4uLuGBqaF4Awu+oSTd2e1E3IfMPhLcxeCaa/BhwZPJ0ZVTMoUeRfw4+5PLW40SBOxjR/QS4IeE
6CJBkoYHWhNb9lL4P7mT2DlKrPEkuj/AkENkJjKZPXM7usYTXwtb4G5emZwLqT/XMVAoA6wMM9BJ
PaOZhkv8dQnVM8Os5L+KEP3bJ/HcTcN7a9BtjL8Y5PHvWSzehT2ht1xxuI4oCe8NeLLwzhp/5lYT
78Th/Yj8055qgue+P6I9fw3wg+EU3qEFDEX8vMy/QjIDKUNbRnLQ5N2GdEJ7F8+yA3KL/45yf3Qk
oS3cQMfAcG6wGPEu9E4VxHK/V+9LKwkKagIezddT9g/00y/biW+3T4cwD6W8L1NsJxFeUk1eQuLX
9PYuhKkH07AlBXP4H/geye3Cf3p6mNmDQoFcV8HoeX5+A4INdHhC3g4fqxi7vqIRNkPOrq3t1Y1/
oZf+N238H8JGfZZIF0q1boJiqHKs4tmc55EK/uCLxs23xLnz79BDhF4iNJCfjf4Y63v38lLDMDt8
nE6AHnh/N4H9lMIfDnxu4aGfdrP6+PhAL+HRox8C0rF8cVcy4eeZHtGiF6NFp0IfXuGiwY3na5PV
MbJnckXmXb27C43+57q760LrQtf/FFpXhdaFa/hvE1pXLYULH/N3tRR+aGiDrhDc0pYEcumLSQoC
Pc7mCboQWqrFcQ/hwkNblRAJq2fdEUm2uiKjfwg5a3665MXtxrLQ6YmMS0aG9DaJJlApzAYELN2L
GqH9dACPd55IDUvTPHeKBRipqgSoUTUllqg+jiOA9uu8aKkgVvt8kF+qqKZDMTeuZqTgrhsH8dqI
f2gw/DJi9cKUy5M01YIWghNIJAP6cFGSE9HKV8i8RXywQ2OvVwEG5P6ZFyWsdiHw+a9o4EvWvjPS
2adJO2cJPmvgxlBnXcUQ4FhzEX0b2rxRjsPZZYTDwvC+wRB1QgdYV8ePDLUQX9sAMreKfmNSfpqE
C6spn/o2jWqMYMu947fDlgMi3jjA9Os4qs39KiGHK5e8Nu+XZsfvP+9nJPOv7vrCnmirvhsFAXct
OTUsOdSF1RSxL4Q6apQV1O6C88KBEYDkM5CR7dDHx03DnBwKVBPEDAUSs4cl4davhrA/ohwoUvo4
fT1TP5Z1nxbnQrVP5iAIcoFhnqCtX7iFCasMZidCGtykfWTuQIFHVJE9B1l8VQEsxGEb3V3D/RDe
2O15d9wS4EMfeTyGohH9dPo4fnw90qsbma/5v3QjX13SC036b1rSa2KSs5Z9nqh/v5i8dlov5Dpo
JZUxrbAHc7Ldb7yv982VD7+sbf7nPvxMNPHFKT/XR3zalMkEYtlghErCaWlxgCXAlACYhKbb5KEj
G94FH9NsV6KkqgfkGPA1APdVkR3AGXjF0xvPOHyzv77ja2f6svL333empStGxCWI/O9hRFzRRufJ
+7Riv4M2urpJLmRsvsS6UTV8k4gUUGIhCnlhLUEDgNIR0LdcJwjkaWLw+V0NRXQzAiCpE+xQi+ii
lvGI3nx6xTK5OqZLafpHGNOFfP09D9M/RXP5f/u2a54zcHn/hfTN+3P/l/LjL8fuuYvbLn5tf01P
fqYc/4W73H0vd8/5+29exAfwX6/6Y1Cag5NSg+j9xwSZtAQlJujM38q/uGX2/Cs+9L+9+Ts9pqL9
1bQ0UQI7psQLrb5TY+Kv4MpUQGMOzhRwe38iMleUvyqgvpZNXighS5yt/O9E5or8V1COS+DNPLNp
/p3Rff9dCmPm/iHLDQjLf2WJGuDoVU1NAdU2vnJuzIvgZlzVgqaolkgReUbSKddVmllJQ9ux9wcz
cxLZ3CyG9KB1+b5RQeke9vZcGlsdn2aXXbvWct3LUW89LvmNIOirclB3kmaszTE9xVW0E6Plfpj0
iYDMdpX1ozs0rSelA7EK+WUWw1WjirelmgI+KbUKqubaWx7pJB/SnCjSB0hrYuRA89HNsgz1G0ny
YqSp/l4NQ5sQeZGl+6mwehfcusVOE0qAS5oGqB0SSfGnKA+ImOn9qUtrjShyNj2JcyCzSclRLC4J
5iEq9Je0fQ7TqrwJm0QhUaW/VmI8MZA9S2wGh/sKvZ+DU2hGdKNIRuSpSQvE5kpWNZJ1oenrSgKK
na7Rb6c5PYaiVr4aUdlRKewkJoD0dNclveaUmVL0rKmNOqJRDaabtDA1TyyMhzovkePtLSD8qN1A
czOL6AwqYKrAKWtCw1eSKSdBUgPiu2+OlWwYZNDb6FXLgChU4jWtMa5AkBserLzyu7qsSZ71JG4G
GpSpaw25nZWzPw4lC8RoNWuxZ6TrdkzXZoJKagW8lvmp7Tq/NBUSiIUjNCUYxpddHNekmiMAEAXR
aQ4HvKDcRaqJLGXTJQT0mi9aaDiF3O+x9N+mCvHXKqSS+ViVqbNYNYnVwl8yt60VKhhHIwcgVQGA
UJQ8W7gntWtpYukbKRLQtDD1+6Kei29VomOGlcHo4EQHYfXaKovGEi1abEmtWl+Si/SkdDIQFotg
l1cp+DSyxpkK8WlSFek+mKtjG87gcA2S5KZOt4pQrrQgeVeHdRslDg4beFiFlAjyAlDxUANja2pg
A782aZvtZa3SvLaPV8nAiQ4xRDDMC2zsx5Qqw+ykoJrGzizesA8EuhiTxDCs1JHFoFrnWXaTBUa+
NeSgo22tbaZGzn1FnVUaiyoiznVrELMLb9RlKdCqEBVEtcbHIPo7P/U/Jaa38WtTtsCi/1Ig/9k4
iyUdzus/lsnb56x7/kxSfH79dzEsqX/VDHCHWypnKf8uVb+LYjwjmYoKwFwTtDbSGXP7bzTFiv5X
0ZQVERJatkRR4fn5tuy76D//g4t1LoQtSdNkQ1ER87kQv1+K47O4/cV4xueD7RhclOAnVlEhp1kX
+l4cw1wIUzA7aoC0ik3DRmyH9VpAC70/FBUAnubnTlH2Uva8RHuzv+9Lt5MTos/RQexBPJxUdEo2
eYciivY4BikpW68RT4oqe0oqkjiX7BBdM02SsWDxTOmwyB3Vtcel2upxQvmlx+pOntxOQmR6LVSv
ZcQswZaAPnWvTwcxc43mrkSmaTBoNBV+F9acfLGU0TdVBqwsvaXOXL1ydaTHsqhZlfiTkYlMj30z
R05LDolYJ5BO71mesEZLidjuK9Aydeq7Wu71HBSPdXMcCmAgVh/LqJHAepyrnEh5/SIF800nzr6g
oD8MzMJj6DWask3F3ImBKTvlj2b6YmgyjcuQGrFOhF4meqwzKaDlaNnNrFAxfZWralNqRzGQ3Wh4
npTypJmALQxGR5sRJFPG0suDkzUUjlSFTl5G67CObEMJHWmSfKEcMImdM0qDU4aK3QmIyxuVN5YA
75s+pjF3wZdcGYc5flJrf4gmopbf+nAdgZFPM0B5ljZ0bnZ5XFPFAqgYRMUYvOYyyeeJaDL4ON+l
5dVc7gTrWdIBqtcA6CoH6Nb8oi1IB4Tx3gqiu94Eo5DhaU1oN2nqii0Y8YxHMV78WUDJXQVUZVUg
vdZtAzCgZ5IblEghokcKIssqAAG2pO4Q9jcT2JxjtaZyOzmpItE+Utx5qGml93ZTDbYxVTtFLEgr
M0kubTEb7ShqySgADtqs7ah+LrIQzVfYOjEKedbjEK3iCHCXCwp5+oQNc7yuRJku5VFBSi95K1Tg
HYKXszBGpnb+ZALmrHkSp5jJZUYLbSYZTBCh0LG+ijtB0etaBi7tkOoKoKPwUUrY+nrrCqXIJqtw
1dHY6PmwNkJ08QQqrYrYXcybqtOoYthhDAxAOVuF+mkYvlVLBfW4zVp0NEUYA04Cv2KoPUl9T8si
oXnxLZ0lTBN2quIn8asxATO5mdmgTKzGaTMrwCHWCxvEhiygjIFNQTVVcKDmHDVevCICFJY1YvQh
XaSJxd3ECuU1T2OvyEFWOhVA8itC2kWzU09ACh3RtmXINDP2eoMbFzeDdKzS6SYPrkQeLyqJ/yZg
QJ0oywpy6eIZPOiTr6cYpmxFXdwTOfuIR2a0+X06Yi2D3NHBNyHvQ0UhloAcd2Nu1DrxZwMIpkNk
V8vkCMEIKzhwJr1yBkVyhlAnobrPg8jRLWS/BdCGSC/FdLuA6sNk3XskJzTGe6SaShY03ZwxsXTG
JCNNahF5WJfR7VI7pSHQXIbVY0pEHVNiKE+AHZOViZjiyRJKW8Zp1oeIDibOeE3MZaOrb1GC8uBC
WOvtGiYUy1o/iZ4Vi7TgdB1SVxjvMgyiMFsKqFei6zdtdJt3gPWe3E/q5W9W9a+4Inns9DdS+9Ok
XniOvTHnqG3DpC7Zvdile7VEAUAFfvQJOOHF01yBeUx81JEhN11pbuy5zq+sq8Lt9MshqIqsg/9T
lWGvX4TVC8QszbFNgXkuGbaiJyC2penEwnafRSzRXxY0vLZ0icDw0tgiQNPkW1X3C+GxNvwJ9L7l
DUSFKJ/EeINTL6DcQFuHppuhk02Piah7ldhDmF5hQvx1JOq8Gy0RTokC3wdcnpf1+BJ2TCxZsFUb
66XvAMAo6rCoNnO6XJkfHuC7mB5cSNENRcb0SNblCoV91otj3hOcMhlVxxnJQ2pObmx6YX3tWsZv
bgtFJPDNYEeIuqpJsorRfDpkoylOghxEQL0TNiCwuzUCyY/b0Qvz0hv0gRXqwgorIlKiPI5VBv2r
uJLmp6Wt5WB0HrcZTPyugIGYzsm92YpEStHGmICuOMsfxBANiNDzkaBDd+ZeVpTHJMzZqJwiHN4x
7t6EprAh/8FeX/sxcjgil+Y9KgjC3di+SirIhrR5vwCZ2By3k96sphtVPNRmbytyQ8L50EQSMSSN
WfrHrKH+WrFoiIMpGOjxThoyzBURF0BLBtXTkCt+KU6bKeuIKkGUjJNtNJknh6dMB15BVPtVE4K5
WfDCzE6Wj1zYh2m7aiLXbA2KXUGSYGLdsJMGIsMVCnOZxRKqIaAQTZCGdsGdmPmxWRGt84ziUCpA
iTbAHhXDPzBazoVKjG9DiP7H6kHQTlwNG03qavNDpOpEqWca5GDBjdAZoB4rY6ZxPJFZ3I5TT6b5
TRI3qYn+8wWxeuFuTtBLnr3NZr4Sc1tPtNXcw1mzPkzpzcAUKKItgN9tLJ77NKaRcWNIt0l+M3Re
L/ppdztAc+gDXGnhIUwHJtZnDZCXD11vsdrUqCjFrEezcitvRomB6oYKc0vyUiCZiXbzaHYXZWZ6
BMJWnFYVRltnrtIQwLzlBOk5E0EHJkW7qVVUDekW6ZaJ1Ivid0t+Z2bAVgxN6M9YY+owssxQvUkF
2XWX0KT0Ztw8OoXhfIWgGu+xpV7lGuc+k9YL7wlWqBV7UeOGmQyfT3KN+TWJapbA4FFwTkoZ8h66
r0crZbjJQouVamSrsM1wuSLSbatR/WQIiNWcUgPkRfpKbt0CxcuRRooSpDn6CR6dPfTAuNf3Xa9C
lBseV6kKGMfzKWEVDBmhaDxRAIIv2LstfafFb0EPgPLUDjINZ6ZzsfXAXevk8qMpLUTW8LY+9HiJ
VqiZdNDWgwnjcY5WWmL5Wg4IX1MnqQYCiSUGmXlBivZ2kbVjptwP2rBV1J6ohr6SwNIQ3ptwyWo4
wm2o0BYFVyYQYmXU4gS3Ke7EFPZRgMqg/lD3r+OkwPpC07KYEFVcDTNMgiAmo+GMZrtqrQA2TMLk
/KNHz8JiAqKylG8LtbGzavSlPKBy9VGKnt7dVs1AEoWNOFuBghYHFTC0qUms8DEeUOQlJiyzwGJY
yn4E3OF4P5rviw7qiwh2nUWNBSpSOtXmTY+ghbZ4CiyuXIESzy0oauFOix/66Q5Unr5gYnXG6Jhm
MlkG+OoFoK3lm0AE7nbVeH37KpRYL+SGe8AqWxGbx3EVBeGRm5RjAvQgq7DzFkDu0eBEIGFvH6q0
8mTYmnOKnlvR6fpvYhzdq1PKllakeh3asO+U1hOCbWvZoXkaDGjKBg3D4YdcwdTUZirGBgIy1DRR
AVY4MwzSuUMVnAbfAtT142Rgq+6zFOdlwl6ZbxeYo2b/YMjbEGK2HR4CSSdqjH0pqbRTF1vVZVqY
ILiQH0tx1Qp2peHMDz2LQClWoORGAGWbvJe8NOqZCsCW6FQLaNNvIWPL9ISQjz2Cvt6MNZu7Er2U
3RhGaOv17CgFMChyYEYUna3MBRl6leVRxoQsJlOGop2gvaklk4b65CVWTjLdVxrYLTp4yHQc4+Yp
bGbHymsfq0Wm8dQn91LxUcBWEpKQaHrGkJz3gxm2U3JqDQCylhJLjtn0psHtqcvem/IKl75F0MXt
5mUV5TrRgoqKUXMQ2ts6XfxA5jTSEdEb4AHEXryMTNJlEvYdAVk0WRRUthVHqIZWAuV9l92J4zpq
sEsByWuua+FZGovzULoSvT3CPh0zZsBfCUMgXTcYadnArGqJqr2Oo0ZNCcdWBFY+dmsHkoCpsmVc
rtYEBxvJiWDVhlJBe+ihFJ6t2WR2qGlENh60+ZirBTPbjC5puUrMN6lbuMjrA2kNC8INYzTHazky
AsaLuawGyxtVBGa0rSrL66C7T0WvH4H30bgpaGjEb2MPtdltUJgIF6zwNfVG0NwJDRjjoRFYPHih
6FbBSu02ynScQdEXeBmsAlPaGA3QjLucWqLltbXIWuG9nR4D+F6wfSwNCP6pDFmwrsC9nejuWD8t
xani18mzXd4kTwLntNbqJ920aNCDUeRUlyA0TBeIF9lpp7vGCDfxDEcCm9YSwQGXyKQIRdqDxk6b
2TiCLgcBtLkydgL8726snSVaSDOUT2bspYPMhKled2NiZ4ujwodN7VCc7qTSL/XdkH4bjCdJzu6l
BpS40keuwAxcnCoB6nGkgG0U+3RxoiggiwjHJJLZ8jQNgH5fnKCgARyiKPaVfiECAAfMFoF/Fqgo
PRVBhmNAgKeQRBUid4cFC5YsQKuWDDap0NrYqihpIAtc10onycAmCUpGxhltwNMSlNQYQhZJ/4+9
M1mWHEe686vI/j3bQBIkgYUWCsY83Xnc0G5m3uQIDgCIgU+vE90lqartH9RLmcmsqhaZWRmXDAzu
53zufpQ4TJNxJzTg1/Bl4fQhGpKNYxU2CxpgS7N1DHNaefA24ai3AwZCIL2qxienzvM8rTJuVl0x
nsPuSeFW1gHaC9tqw7N3JPfXmEEnmV4K9x0E/qpicQiozaMIQ3lU+5vUyWrSmChUHXq+gSqBL+Yj
iOeV5nzT19h4ncs16S8cqnHhcBC38zopkM4/2xj9twXaVgu0K4+Rr2BZjynq2FyS356feeRHFQhO
TC9Pic5R5Lib++a5hhLrh9sl1x4XiW2tLYRt9Nd2wSYlq6CP1oxHuetzgfdDFsi5WOyNwDmCtxvj
CRMIxdPSX6Jo3KRVtelwxXQG3WoM7nPMVxo4ptCQfSWaoyZ01Y5+3Vb1xneI5IaTQQOPeMi7liI4
QUfuOskFcdcAe7mCrqKL35PD1KKo21d9sU6ye8ePYwpeOW5XdYtnwQh3uuxKGqwzSD5tlOyEDFds
SFaLWM4xMv4AuqohSW4MW7Vi3Ml43FPVbQVhUIoRpcTqrqndSzySdU33oRdbrzA7o8PqIeOFlsN6
KIBQFMO6nV9dIfJZNZsUsySWZmUCTNJo3LVrEXa24jLqO9Ei/BBy425Zq+u/oma6zrI8RLItVqLS
69YgkJh/KRyZJu2OswkPZYp+HRSDeEqZY9D84tEqRKDoMF0OHIFoxZHQl5ssFb/irNoaHPtTH0J0
+VTObSOnVi2+x6FD53V0pPEizNsI0SfeEUtEboItDmNNTjFZ1i4AyBnUW5p+CPaEQsnclLj++nes
ZlrkoSc7KsCBa8xUCjD5s6zWXfGpQkQmgdhTj1R5WNZ2eJUR5qHE+L6Hl6V/QVIQjWpLlmRLuwVn
2FaOX2WX7XpzEUvwXkp0s6fhaWreS/YuWoSU1uysv8RuAIaiurvAyquNMWpJA1WN7A4iXELRdRyh
k+jrx7/nw/+S8gwJEP/8p7Lz/504/f+QW4ik8z9Wpf9H/2uQ8i+6NP78H6r03zJGYlCDhPIsAZqG
7P4PVfpvuMUI55xmPOIxVOh/+29/qNIULmDCspDgt7I4jW/J8x+qNH4LZRLk9heF+PWb4fgvqNJ/
r9z6c/IMgTtDEhtnKU9DEtF/Smcj3geayrZZFcVAftSmye6pGxBOpQvmcpBZrJTshkOhM/Zisk7v
i3kKXoppxO4n5Y53wYZDd3H4M43w5i6jFs1xjKtfnaSQtBPKNuUysS2ncAAbZ34KIj+XsjNrE/iH
YuzMLosFpnfPvMqXaGgPXbrMOVE9wsWSyk8Z1p+TYx+jXTC1bIhP3hUvJK3iba89ushP8hQyEeST
61/GNJyvi22+C34LphaxGtAICKKmeJu8MRs1+ewYRYPexZH20F0hqDSBYuia5PRPGpBH/CjiYlo0
sRms3HCLE6KnDpnF6KO7cmFoCRj6BknGsuQtR9DkLZL+Ihiw460+aRkGW1/O/QYpwbLVFvrtOMS/
BroAQrQMVSCJ2EHcNc9NNz7G5firaIM3aooIb7pOfgcuPDJXV89FK+m+zTCLZMAZDv8UWb4Y0SvN
sP4fSPj/39PPfvz+7//2c5h7Lf3jd1kPfzHxQwaz/j/e1fdf8qucv+q/2E23/+UfGztI6N+iJLvt
34iEaYp//9fODlLsX0rS9Lap8B9+g0T/2NpByP8W8ZBib9M/fvN/7+0gyv6WkvR2WnAcCDwFzPYv
bO4baPN/9jbUqZhSHCxxQsMEEtzfe8T8Sary7cAim5Yt8vvuqQ/h4qSxiPOxKLP/Qhb79z8pzTgJ
Y3QP+DtK+KdPoqZNw4A2LSwL76/jTJJ7u7SACJwaVn/6Du7/8eP/WZD99z4qJhC5cVzhCdN/EkNx
gs2wh/FQpArvq05hYHaYPKKq4V+SL//x8oB5w0hkIaTFfwanOE8mNbQcAyDRya6DYdAgSo6q8DQy
naySpmzf/vMHu9l///xtxbe2GRkme+KmuMmcf3qHpilpTZu63SS97O74wD4bSAaXAMbmtq2gECSV
Uv8FFxWy7HbA/+Vj2U1RTjnLwLZHQFX++rGFUFPAFcKRW1XTfWB8992PHqOh2r7ax1XFnowb7dW3
HtqzVuO+Dll3dKPJrkU2o2+ijG9xfyveeFirbVNKTNbOSHq/QKwC8iGTc+VneeAkGPdhmWZPjVlA
A4c4VJVSXZFDyAAGIoZRn0bTsWPqhvajixKxyaKKY5bn1A8ql+2IMYxGFqhA7lz4XiwG6kbcQh0k
hdhVMe6xlbIquGOGsp8FKegnxVdXr7JFwhWSLXQx9Lfw56wQ+isbul8V4smcxNnVqKw51RE3+TS2
HNJKrBu8Dwi1rk7CfBKxOzEJ3ZOFmM7V6jp4C2nFrkk2YYSlMHqbpjOEQ6cy99pnidrVXtZ3rYX+
iaSpPlDJ9T4h4osMU7QvJtujM4BR5StJh/BLzi0sIcAKqKdzrcYgUu9/EhYO3YpYcDpLYuddQAtW
rjphzDpI56Ra8XrEC+6iZr5LGjJhWN/kuh86Be9T6HQ6V10ywA+cSbtuRSDfTafax5B29jmrxvDA
fJOg/+KSQmQFrZMucZA39c0J7MsaQ/uKOji7qMQcmRo5orRs/lmmPlgVkMieg3icA+QKRVLnXovm
nA6y3RvRFQdZMxQBLlO5LiRHAF7G7V3TyfJed1NxCDEtw6xC/OJ+FgSqUAOqYi0Hj4a6dQNFt2Cu
yOsuMsfRKP3kRTIBGBK9BShUieyowYp8lGGcYq4XQ/K5GAiJ8OncNl5IfEQ0hbyhVBLEoW6in6aA
8YfkRWFaTcE0WtkB5ll1kWT7sK6bZjUp6TfzXGL2lBjMjgz1Xa0ymJvTMv/SOAKOwnFkpyS1alzF
sQwfNdHyeyZEnZqiTA9oICDfl4TG21otAIBIayuDGThW5WMEA7Lp9PQ+paY8pKaJV3UEw23mQYXx
RbO5ZXwAZoyol3XsDW57FyavGjjPfTSm8F/LvgXoMxZvTC9NHkYNxoFRQY5MVO1rQszCVtPUffoA
PME0ZCOMWfatw77f6r7O3sMB/TOTVPvnmgv0VjRJek4N5S+FaKEilSnbqRKgFtdVfyHYfS73RUhe
4qUid3M8FtcwrBG16KV3T1WRYI7UYItfdV1Wdy6Bn7p44Ea8du1DkCj1zuIx0w9UjxNaZOLHgORY
0bHaRJ6LZq97f7MIe6PJOlv4ojGCqJLF8Ag4J552pYmmac8AlIkHQ6KmWk9zMJFfPe9st42NmYtd
j1iy3xUJQ1If83gYLhVRxb6NFW9e2hY8HiyOjvxShs8o5AV04eERh2TMJza05QVXCt73UroWY6C8
pp/LFKRorRktGWCnVsx6HRQttce0HuE/pCW7J1rss4aEya6LKFpzSD5S2KncB82+T/DDfrHMz8+1
Aem2TvjSwoeDUXVhbFFQCD0VUFkTWwzHnnvz1gtCzQ5ci/tCVQ7cy4mqBGUScOh/zqQJFsgLKn61
M1p2HNus0r/FqPwTsusqfm4ALaHdpEgDqEkigt4hg6CF9pOJEZMZmzgEvxXH3aMsS7YK6uKlRiC5
IyOqgoAIBlCC9Dkhkq99OQwr0GXFetay2BoDpEPyDBPvBnssWQVpZ8aC633xGptaoptu0/ymlV9y
M1bdyk8c5haWE5piFiPLVjRAVF0m8VH2kGramZNTMKc4L/A+DoEJvpskMzA2gvFejzUaAHVz0uQD
iIghsB66r3lqsbwGKIy2DNs9weftQpdh7VX8Wc3qTqbpvugFvCIaMLIVk9qNJVyIzE1r1kMZBB0Q
3kXUv863d7RUN7tkA5fplGl7SqvgIMbs1Lnu1drpHe2c6p0r/M9kCr9iMyFxR/GKNOcwHV8YqQyI
GBR++3RP0rI7wLsHEzjBB54tCpkgwaKhSzkfhh5kc5QEoPaW19Zj26yKslyP2QLCVkLEay+4JXea
y9+QLXZDTO8oHdeiG5+GqXvoY1jnSB13NsWEw6yaP2ecDRA7CsybztJDZuBqtL2iV9MXvytqn2up
YUthkfD+YYzm65hFcjNU/E0G0QjTzqO1iIbjXyr1AJbh1Zpln5HpVHXTrvCTyZem+ukIh2cIMIJ/
z6OHl5mgl9bSvQ7jiCKlxODI7CAAtXWHvBDNPKb+nCTuA2D3HphVbpTL4wHnbhtuuubG+ukvafAT
L+G5av2doBIWoEJ/Ew/baRyhkeppq6TdZE12p5WFwE7SazlEuPdj9IWhLHqimdwknO0m454FDEk4
p3K4TKzYCymwjiKxT+Zw60eOEq7OfxQJjLYGMpC1ekNr2L4R/CcclkBXrOEDpJYAM9LdhHbrLgBm
3lvUklu5awbU7GcZuJCIowqfdQG0asxrniroc17eB1UzvYXMoCVsTOXdXGf3saFwWAvAROdumatV
NNFua8AR0tpgmNkEJiRru+c6QWhI2v6SyqDctV2/nZf6QBZ2SlT11Q3trz4m02NFy43PKo9Gx9Gx
SUvsqHhV1mn9xAU7+amM75qg6XNmA77HB+Dhm36TFah+lzHZZjqQ28CxN1/4bzoOCFCSFNP1BtTT
+WqG1q4shkvrMHuIsma81qTBfNIOST0h8jqOQq8cD+YHokd+4EPyroIGr0z5E8+aYpt25DAtguzK
UcPylHOxHYbJbkVQ7PkS2a8ocNVlyhZM+/T2vqj7vSfFnFPoWpc2SA4TC4Z9bZeDLJVbuyz4jHHX
78PZoSE1Cy9mSR96Z9s9cDG34rRpPlpQC1UwXruKq/cKGVJuZUdWs4p2aEDw2AvVrvVcv2ueqq10
1btP8YlIrlXumHtQpn4dQvsoGD1xq0rI00OFxV3sRhtF1zALLjZDAl2lEGkHXT05T65hbA5ghR94
7I9zrYDlSOdWfSrdmle93U0Du4RLt2wYEZ/dVJ5SKveDs3fDlMDGmqMzTdzz6MPfbY3mvfH0OFXF
K3zNRzRDvpatPGdddd/y2WzNMgOyW1AkSuYYmJ/7mRLUu/kAFjA7cC33yja7ZaJnaHvYLMxvB9Ve
hqq8dk3bbBmrr6j3/BFD0V3memd0w1a1xxEEzvkzpNNj6UMBTCm7a9pukzG0amvDO6m6NieZWIfV
EpxT0j/rhfzoQ8jTPfSXKgCUNXQwp28hy1HFHsNN8eAl48CenPOrtOvlqrJzm3u8F9xLyxlI03lp
sNeVlDgLhwC0X53Ej9mkr+GNd2J0DvcarGHu5E3vH2No+eOcYZJm9BKo8NAPbNwQuWQrQYw/cEuj
PJDRL8LwJbYjNM2Aujxsg59jR8k2Kef02MQWXRAqNIEe6FNfzQH4P2jBke2hmoDgRB1eLOuHRE4L
6JeMr8oogj4zgCKamflpygHugRkvc2qDY22DzYKtjaXC31XXfzrZrzPVLE+L69hqjCU4jQyXk9Lg
l0bLw602HSh5g6ZWg/2ASnwBg92vsjTEux1FkgeRCvd0URg3DKLtV2SyH5Hudl4FJy+Hr6JnfuOi
4g7HFNxLvN6u7DAvOAUoNaXhsm0qyNiSjXAxSvMkhwyXy5ge8Px4lLS/NvX43Tl1YqQA/5Q6mKpT
jCnKqgBpBdD45DhF/NZwNIATKljpqFMngIF0O2gXgNKG8L4qwqHfp03b74YlbTATmYyoxlHw/sMJ
Vkk8+G+xzGh234Fw7OO5xpE59puom6adLuakX0dzg04airjXBcXQR1UGyc+Sl+1zy+VVqcbn2kvx
tMwiXi1j0K9tVURn0WokIkSD1QcSD4VdID4mQtkfvYxYmUeiCjciHthTHRFEACVyvttexKorAdlB
Yxm+Q1ct52Csk1dTJvx3VlYYqmljSPKpaMa1r9sRhnmr+YYpvuSl6arHikXpV0s6t5c0viwxSDZL
WHvtfFR/N/OS6XWMfnWfQcqDHNPTE1wPCKtzXRatXqkJIztZ5dDgXQFKredwGlaNi9hu6XskTWj1
EZ2rwt3MmbDOqZ2mdV/r5b5gqQFvl7irbAf9pLVK7uIMDgewuI9hidHcAXbOd9GFIbyoWiO9Scs0
L1us0YHr4SxxCu6oHtrzKNv0Sfq+2ZB4Tq66B9gONRAj3SeJmQjBjX4hibnra5q+eqOWIqfVjCTK
j+qSWpOdVB2qedUwVTyMHBxRGw5BHhc1tpOZ5rfaV9GpD8LwAeLA2Kx4FbeXaBH1M0hlhL8FIRau
blK0W6zY7CcNAezBc2RvDqvwd4aahY1pbPTD8bg7k3YZ8zn146kSssZAraRBbMGbSlVY11bwVYK9
f2ytLWFSGMAhtNCXpNDdpqvJ96wmoACE6zUFMv/cOBffTTycnuwSoWGGsgjPRHiokqVYtYb9MjLE
5FIcJEe1cHzRLpLrioyDPyXlMj/KRNxUjaxx00410dSv3e2bOta0DABvrsoKUVN03xGsW38mIoop
+90rH7Nhw0B8JvdZFXk/Xwid6tCup3Rpm3UmNCGgoXzKbLyZfAuYtbNFKjauy7oBilcQXpRMCnqf
tix801R4ukpcE6MBIx3KR0H9OUwoDldh1YFUpUFJfI1SDh1N7K0HkYVkC3MGaGHBIWTpsEnx0yMQ
vQnehUTfm7CbziOLqk1aMzjQzpDN4CdMrmcdJO1JFLtZpJimzFO7NzNBeLKYjYw9tOoqXg92xIBk
0WeQYBoKKiPWa+iE7ByDqF/RubifLKKl0HEF75e73YCLf8mbBvCYzfB1taPZ4VHdsaUMdm9XPHnj
7O0LxuRaDyzbaIyD1ba8NMp9ULZ8pzXADoyEgJEf62Bjgio+VmOxo3J5ZC2SHPD5x3IUYNqG0pxd
6VH+sYQYWO5ktTHjPB91W0tYhMzu5m7pTpWHwVU3U4gIM47fC57+dNjPO1ToRGtKavRsQmnQpi5m
vxl6+lxECIJ9orZz3XBkFFGp89HBcMh0kZ501AOaTAJzkQLsWTH28qCHJK0ABkW4KxcXXGfwYpaF
W6cHGKYj2IIkWX5wWWHlUYcumyxOtz6csLF8NIscdU4PCaUnmXigQfFyxs+T5Inn0VpiHU1wd+FS
j4wclnrIztjKDhdmhlKaFpxd1Fb0To7j1dUDP1TwnbclhYE7cRuiuar2zZsahAHINJb2MMvuxzio
dJ12qA1IWQijg7WYiuAnuqGqTPKSxAL2g/qq/dJvK9ajyVbNgi3gn/pQLWy6A3ny2JQlBrXI8tUQ
Uq4yb9uNnPyn0xNdjQTetogGvsd+z/alS/0mmjhua0O2g4AMYfowfvein7aFAY7noBOAzYqvkDr9
dYJSu0ZWKdZIMeZT0rolj1UbICRKEr+9+fgDIo5chFiYJYHfKyfQVlkZFCckal8kan/LtD9VDEcz
ytG6a+M8u9S8uGMJRoYkMjIfMQ+aA/eVg3du4t8hjcBsTOHcvyQGp2AnyodRA4JlQY9DbYnBT5Gm
2jOakI8QB/NhbIG56H7KLjjimzyZmNojjQGezgB1QGLpUIBRRxsvs+RAVDJvuih07wvk1Y1KmT9D
Bxd3jbMeiU7T/wiKwj5QSPPNquFJ85Hovt2MLCwOBR5+o0aHee+RphaGLX5xFpU4RsRnWyI1eeRj
guozLwFnoXKEvLBpxmUZxOmmFv381PdBfEIuPm4GmU1vZVDaPAwmFGTbnh+CgsN5pksDYbMZZyRH
DR9RuCBYcQ1SjFtR0/TqZ9BEvoDtbuIMqzO+QTIRnKjSdl9RHeIeHgKsNzG9LjS+huVI7spBEZxL
HFFZNvUNPPHYdqiR8Dx7jZoA81mXqNw5LoMjCiPBigedgAgxvLQjZPZlHQ6oVMjyohnAwbEgQHUE
jdbexejmlSww05Nmr+RCNyBh4GQ3A+DzyCAErbA9VonBSqEIlFX4KSiqT2IdQnSOg2mF/XSfOqNW
FRNsO7fQ65uwwkReNqb3ZurElcr4Kse+A8ySebLmNUlR71G/6C58CRmIU9VXSOSHBPGfn1Cb0kuc
ElgSTHI0oDOoEdMpULL45gkCkgVwAzcut21/4HD8qBs/sobtmyK+jz37FM78QCiVIMRtzG6yTN9V
1P2i40K3DVViU9AMaYdSP6rSrjX4jsNUB0jyJqIPobTJPfacvCwDiCeJK36Pbi9qPaIPzb6aSrdJ
xxgDXuosIPctfNOjt/Ulqf0boNivoJlmZGzWP/ULUY/UQuCYNACvvJMi3UQ6uhtngTCTOvi1woYW
hJ09zdFsUQ7Z87dCefeWxCPyqJgFl2FG8NzVdJWNTq9KlqLMn7qn1LDXjKen4cYwd6Jdd22CG06i
dkC66aNP/bSOUFgwGnfMUF+JoGENQffsM8o+J497tK3IGvnUHtzgk5X1RjtMNm+Xx3TsxhwK/DZp
IIXUZLiwxaADbNqv46TReS/r+sFKtYYAvpb4n4YEa7GZp4Pt60PmkmtW83cuyakBwjbSaLeUzbGc
6J6BpXWUsG1XC7CJ834GAat4/aCC+dlU44vsMQVuYHtoqtvKic0MOYQLA36wXndVurVF+K1hECgQ
Uj5V932wJJ+oyVhLML9diMt2GdUa7O1mKDFqZvDLW5OJ/WIA3VVJ3hm/GRGod11wkhN2b89PcRZu
RWFsDtVh6wKXY2XcMx5veSJeR7Gsq1p++NKuFNQYe0ttlvJY9lUukhFFi2RLA68/jEi3so2e0kmt
Rhlp8MwRP3qevhTjnKM6btPRGatoWfN22nrUxa4aAGMZlP80wv2WoVAS8jsg7V8iHqerE1ztbTSs
cWscbWTHdxvHR5FIFFbZA61wq9eFO5RlDPKSriLaIkTozVkP/Q6JKdZqEZ97bQ8QDHIHnNXgJ23L
AVWgEpQ7RjzxGojKeA839D0Dz7ViqEDGrjyLpH/sFQQkTjDSKOtxeBd6mw0hXAHUoqBcqsnSs8vU
rkpNDs3jPo5vdTsNxtVX8I002wa87c94lReeFM9aS0QZP2MbnVVdb12NOg5LwdTM7Vp16jktunvP
KqjLDn8J1GckOzwy27kszyVHwa+sxVNBpkvnoX7hRkeJ6nqZBGA4kE6r3mLWUDUDB+efHihCh81X
4vKAPhrsXdRs4niJ8jR151aqi2Ijzgt2Cebx1Klp3SXYywHQ1QJp/4w9xt2NFR7tLFe45R/GrjzH
pvm0ar73ZY/awUgfo2bJqzBhjxDWPcKADqjVrDdpkl7mmbpVENwETDkBzTbuIQbcGBQox6OLbu5x
4T90qb5IhJQLaSEgRJDW8PStcQj2uQZcVj1O9Yjajcycxk5tqhlCbGfJrq74dgSOBFyuRyE5mA7I
Tvd9Is4U6ESelvbRAPusumKdNdGpnonJ+1jZzRzLDjgeTtMiAGhYDfG81TXZ11WB3BPrCrktkHz6
CdKPQZGYPwY6v0qKozPo3LJuVXaikUfzpk7+InbG7TL/dpU7SNsc6MDXGBD0YarsAY7RS5T0DMr7
/NnF5rS0jB/gRTxTnFojvEF4nBfNqx/e+GNl+LZo0nvPm33JChyXMHvCGnC0LPg2C+WjTSAqRJbX
eVg7TJMKD0mLllI8eWFLcJdFiJOHYCnBlNOnuUa/rULqnJbdxRrx3Qwxipqi3eiCO55WX1yZIIfu
cigoEr9bKjfg0W0woPIRADRpT0lXnQruHtt0epwJzLwqUcd+VFfcf59DzYH8huylKyu3ExE46i4D
YANXMBdLf4fSiLOM5nZXBMsbHOyVFe4k+HzXVT3A26UgZ7aQ+ikskYcHM/C7ZYErZ9lQItIw0fy0
1OK5bazLqwIySUuC0gOtlki7KApdMg6gLiStR3kDAa7Jl+soa71nCvsC+6M7KD9lu9JRdu1whuzR
GCB88TdfkJRg7/uQaY86Hc0PIFZRlTj3EHyY7DEgDuHse9D4BkhsxpdTTeLwEiWJzlutOnCZQLg3
oZS3EIilWxjJMJGnDoMIdFc9iaVofrRxBJDcT1B9Wu6Bl9uCrOe6jh5RpZjcAwAkeJialygAbcm3
MRxKTBACzJ14gQLZsljG7USqH13lCrkvakrRbq0p54/ATh43JJig+3C6Fd84zmZcVlEb7fF3/5g7
VAkWopcPE9zD/dBG2VNc8+UtDRKUKgrDrgGfQgyT65Ax87pc1spQtEWXnbuHdBh/FEFFPi2U5P1g
O45KUaCw23QiqM+HDddt6pJPcHm02BZZbYGBA+r3CG82xagQVEW4w3pV1l98ytDoQC3zOnXa5XDV
Y8TjHqdPo90pmV28hZ2A4s6h4I9JgcYLK6KQN6JeN6wB3UbxNoRKgoPd2As1UX1hPkGVGOsj+4qa
fJcXyNwBF1r2VQmO+zmCClq2t3IPNpu1pZ17ITM6CNi4/C5b3AKD9+g1oC0ugJCTca+ifj6yGTkR
qnx+NVX1melE39VQDzahbafnWVBA2XRQ5sxdixGQy9w+yQTC6mhriDLQVVHCGIZ5NiR93sJKIQLK
D1iyEqYkBNQkW34Ajh1Q9MO5PbhAdbtRaZw/ZMm2GZvG0zTIHhsIR9tUkjUdwusAzX3rILs9crK0
p1oDiEVUAGsofqxAYnr0tccfJ6B61o71/cYg2n5zyi2HLm6hkyndqzViWIx7vdXY2NqbjYaEukaJ
nEZ9KcSGqS7YpUBJ5NUP1ZCuMuMGlD7VDsrFYLq7CDRZgOCyPFHpLO4OW9xuExAXKzRfmK+1ioHI
JmFzKiraPJAh+5xkNG2h/6ht2abdDrET+jBkCThjMuBin0utr8RkA5jcRsFsankCoDRp+RPXLZBr
NQ/q1xIWBBT/LMV2yux8x0YikK6lfbWel2jeGcvB0mUI35Di/0/2zmM5biTN468ysedBR8IkEjjs
pSxZNKIkijIXBFsG3nu8zj7Kvtj+wO6dZoHsqpX2softiOmYaIUqgUSaz/yNwkTAqquGsCCimV4F
PgeNSfnkxqsG61A7fnOwYlDA7M/JptABXbLbpcMQXbQ0QKuN68M/WjlGZd1DwTaKjRxMXEFcQQWg
8Sf3TZq2WroqRm0kYmzG2yFu6WohuvFJr/UUrHwIb132ARWdRt6ENOr4Tc2+LbxabaQWUaWUYzpB
Z8uN1T+nDMRO0eqUElxjDFjLvjA8zmuwyRaUV/2Ta0d28MlUSoO/G9DZ2ih7gB78zybQS72kFbn1
OwBWtDccH/YOHX1xa5eqbvb/jNM4qm2TQkURoT2wCkLGWo+s8QEU9xg8+J5JTvyEFfopxN7/DGL7
pvteNaj4/OPmsaj/sWuzb+j45NkSvDuP/H9Mn0fqQLv+Hp33/j//I//H6rFq6FCk39vnIL2nv/kn
SA8knkKbx0HfARiXa8+wqv573fz7v80gPUeZqEFYqKog76CAmv0J0tPVb2D2dMsFhWtw0QCy/W/8
LX/kQKRW/FUUI1xH/BT+1jyGs0nwXgAH+X2Xn4Tday7gbF7jk7zEvbExJpQNumikOTdrDnTRB7PM
9sKn9Neo727k3dthCrUV8NG2qkin2sZdN0Z47107NFp21uh+ImNWkE/Ny2yMdJKh5qERUE7iNL9x
QakrLR4oPsO+o9vfwvKgBwNeFQDuoAgUo6HaZjL/PIpS7iuhDnYHBv7/F+4SVmqDA/37dbst20fQ
4s/X6/wX/lyuSv6mg4S2qQArR+poRP1rubrGb0K4uhKShWcQyP+FKdXRjNJNsiQwesQkLtDC+g8N
E03+BiRTWqxT6kys8J+Ak+ozAvEvqKAEPKgET+XCRXfAC8p5LT9DKGpD3gaxMdE9i/Ndq+J7s+mR
F/qRSesiGVywEFRnH7PsIVHXjuq2OnSTZsgvS63dz0FwAFJBDOPls+l7BRDKZC2eyhXkB7rroPtC
x3yBm6Sv7Tmlq7nbVjjFuhtm7HZNOFAHJskkvZ0zANQnIObRNDgCUCBbn5mw+RQzXf/ZNHgTOQln
BmW4KaHXVtpkP7eNPdneqgviuZUPbGDOhDVVQ4RpI1rRcaa9hwoyiY3u1RQCBr9MblvYKhVkdXo4
K9FKWnS9qLW3OnCCj2VMCLrN4siBlswRUqyQlDU+UTGERuh3wfQxiBr5RWvV4JOMjGOx6Rynj95n
9L9opxlyqiiehaW3m9/E3tb0AMFGaZYM9nYvSMYKF6zewSznr5lEJH8rBEiadx51DYy3R1hoxaB3
ch9Ojr/X7BkvmGhtYu0SI2h3QeoLe0V4aR/KPKFtHJaSmtkAN+qjT+vFpB4Q6PYmizJC+qTr28+l
ZXPBRnUZ7Aov6oDoQWirUVOgy7EJY6tKV5kcqM/brtc0a9f3QTUGejrhTNvlWbOz4HxLOiMjAipe
OYCB9GjTQaAuJMrpqaLxG5mgdjeZ349vatNpYVYZM8fNQjwnmGuRBF2IiKUNjSOXAjUFPxmsW43m
H+iIRH5op7KCzpA79sOglZm17pNeb+AVFtGtrhkEl6dX7wyvXSwmqBwOQGMX5LSt2NTPFxM5WJgM
6WiCYIHCY4vEvbWTkppCrukzXCsZistoCtpDoFERBwAbkkCdfoQX29rRwTiDAp4PCAEO+PgRasMv
nES34YhTR6ZAGJJvQXGsJ3HoB138KLQefpw3iHJYDcpx6z+Cmb8VqtOPJTakVIC2HWp53NMGR5hc
PMBUj1rVTrHY9mFv3rdxWd/RM8TtATLYNdU3yquJn+080vI1uFQHlAQNJ2C82XpKAsiHXaPOAKOP
UdE8ktQ5S3gi17Dm63k+dJ7tcaXZRQgzW98EupfcuFbVvnGlXX04PfOvjoJ6CqRTWDjg745H8Qff
iKI21MkQhuxqDDMaod5kbk+PMsdNz9cYLwMclkWGbrmNdoWa5//Zy5SRaJBv4mVQbnPuXCLZd22F
IpNu+YT3jnXrEjtwMFubwgJR05RxcOaMXiyxF0+weFGgzGKKBijeLKgfysqKTV4jhxeF5PDE0SD+
PPwOEIg7A+Jf7K4X4y5uLGjWSLeEKXTBoO0PU2Frh6i0vpQBrRRQKWUBgdYfv4FuCamlIsBwd3rq
F3fT0/iG4yANaRNoss2PZ17LtKiAYUkVIi79HYRbaLiBbO/UUCcHNZr276fHm8lkLz41el+wE9CQ
VNzYxwOGuUbLcrKxhXGreKs5oIxrAfAmSGwsSdQQXcokdt92hdbd0mEdvo92qt7LxKeqf/pRXq5t
ElqhK4MuJwHNkyLrs0WXw5QvRwRUNl40eiv2mPHOol3+9vQox6SJeZ8yCu8rFdOrQ2I7fl8KV7qZ
UxPeRJaI7ht3nC6zeFD3CAq60HNZ4fT5E+/m9Kgv380inAIUiJSbiRzMYtRWc0eqDixnWTTcskEb
b6cu7M6cQfPifHY18G6WkMwQfgM6/14KW+e5L0c+J9UJVQe7IQXHkHeciKkeJZ9Pv9DLdQpb6YmE
SEXR4H4/nsbJQVwGPhJGOlT2bzK3zx+0gap7XGiQeAo/uj493muvpgxhGdBckN9bet5qA9jxrHMA
+4R5uZedlhBT9vjBDmlwZih98W4cyxx6Bhha8RRWW4vbJVB2VeCQaW9B83fTFqkCu12hA5n/bo4e
eNjcNuhbIHYGs6KPrP7CEHWegY8ui/EaPIDA0s4vh7veBwS1jekgWzdDqEYEF/oZcvtTM8PTEldD
+LQcdJNgKyziAco14GDzyNiGCcI5ZjPCnW4ifDxNKCOnhzIW98IfY5HHCsA9JAhP8f6zLapP7dRm
8WhsW7ul+DgN1E16T9ZzBwxkbD1mDkIicZAATQaMQyLpO9ZBV1E/rh3XQiCtbmKEqOwQ/E0acbns
rBiWxTodTOsebg9sEjuvDWszKYkyi6ePiX55+iUWK2l+B4Imy0btjOkiEzheuXE8EyayEB0HgDvX
RmI6h8moxivVxe2700Mtzpp5KE4zIntdomhliMXZmpVBHVfwZLYWZaH9pFvTW6BIYJumqKq3eia8
e0lH6cwJN1MFnx8DT8OCGJ0vbsStiMOO3zBvHcFSTM0tZO76XVSW6DnEVaXtdJgT0xbGKeJp1BaG
yyYedCpoqYEkG6quzbCCFpHZFw3FUrUyvck+hHY05fuWovheVpTZgHK7YXbQeyORVwMQr2yPllcZ
bZwGhWAExyKn35yexsXh+fQ+iEe4fDJUNdWcxj6PRijG9XUvyFGMym9u3LZwN2qYgjOjzEfws8Pz
j1EwMbYd2yJpfoqJnq1tDzQRjAgHfHqTJVBeWvtbTpXP34YNRiqml5a7WPbTddZa7n3LxXTminhl
fEh8EiKSJakwzbTR52+ZcunWeSQ5Pf3suqrMq8KwDoEqb0s7/J62Vruijv1gmcXX07P78rQjM7Ut
NjVqcQ4t4uNxy0wzwqwXcpsCvN3GUwXGrEh6ZKtK+hWaOsf8fPmeDoeVwSRzhOh44xyPl1qlTek1
xxF6aKtrNzeT91YaZJcxSTTEgDAwt65maHvLHXtAuxagqtMvvAx5+NIk/uwNUDqEWspYvLEXhlZo
qJI3DnrvvVKY5EDKHmmvFTDTKULrqqMGYesIyeQxis5rSF4tpnNml30oQ1v269NP9HKBU7lRLDlq
AEyOOU/Zs6VHV9U2tcq0tvwp6jll9sOcnOTMIE+v9dcCx1wdn27qMAodACH5Z/HaSmpNnRWu2Io4
8hDK8m35tagDFCkdL1P4CXO434WZjrpO0lDQROAGlsW+F1nwwx6K5LPSXQiGqh2mYqWl0iWZF6q+
CtwJGqcZhZlBAScHVm7BDPlYx/GUXtDPoblWRW6f7ae6Gb+fnjn9eOqeXsqmTuUo25zjnqV7j+tD
dQPpYmy7JN3VvkEcG9n9Sm9T++s0TINYTXqifQFBryp0Usp2D7R4oCU5hcO2ngpjbYWZfGs5Wvzh
9KMd3zM8mUl9yaXSMj+cRdH2+KOimgm+K67UxkEpadM1DgKWBvWbtzQE5MNPjmXpDgqDaD/MFTdr
WWBq276slUEpV3ExbyoH3G4LFH09KGSFfnYocgVbwGPnLGbzLA5jN7DQmBpbZ0MxybyOhx5VYtS/
sIhK1JlcaJHmM4VzXkL50ubTSg7++eh6ti8S03fEVDCWyIrbiafiPGo7FF909dU1qXY5JgWkHLLE
TrSucQjAqq9cOp0rE9z5rox960x6+OKjztE7dzoX65w0LSnXRlNlpl4r3l6zxl2tw94p7d6+dKqx
++mJPh5qcSgoqxJGRq9+EwY5IqEUNdYK7gGqgpN/5mg4jlPmeaY6iTqIINN3LLRHjufZcKLU9VrH
3kyZ6O46UY0PEAq0dxOIybeQjnUQ/pl55r57uXXnUblwWblCBz41z/WzrwtKfQxc5EMInHv1PobI
CI7FAo851QbikB5sKoUApBmMIJrDOrjmSM/vAjusvsG8MeSqc2WHuGxp/PxHprhm29ZcI0Z2YXFD
TVkH5SFu1AZsE9iVskHKpwLmVoWe2P7sbjKpwzPxppBKQbM5noM+93OrT22FwBHSf+gY2zeGa8S3
9GmTD6eHenFSWvNQc7F/vmaoHR0PNelFmbOzGaq2EdpMBD6hPgrTp0c5rts8LSXUD9A6Jd41GGcx
CuiFqrBMT22CQSWo60e6/GzWfgb8J5LTqjOAlth5Nl05nXdWm2D+MEc3HK9oPE2mJW1MLBaD1348
WYHfqs1km+2BMjqgqri03tipV2ySFJKE70j5QFUDSSoF9oTAP3z0FUyMM9NwHOT8MQ1I9ZAC0wOW
mBQfT7bIfK9wh0xRpAY6BM0i/lrDtr9NBwDCZiZGoGlG8UH1or0v6vZPfZa/LZC+sqERB2JPceY/
3fjHw8fhJCIYVTY9bw04jybMhwGg/o4G3z2Bf7uTcRt8Ov3lX31lqSPkB/pLf3ET20A3NWdI0YDL
k1nphi495Kzmsggc7Xeu1/FqsvT0oQcmuo9Se7g/Pfw8oy++vYQKRW2aGqy9OMMQRIgjdyjVxnP0
EsC62d4NaezdNIbRfjs9lD7fcafGWhzNokDpx0kmtaHdWa3IwOUhj2pz72tteTXaQYWjBsB8L5m6
t1L13q2APf4ZfAlQO4RIf+EMoSzC3p6b1jQFjj/2aKEeFPasNTGWoIJLzlHh5z8Ihob/5UjLg1Hz
Myw1GSlLXIhE1Nm2mY4SR9KJc7LJiyD9zx307K3mb/DsdkiE7nVJAjpDL+z+DfKmKPKPqQEgOlyh
cxBtnSp3QbooBNrq0ISJ0fc7uJTn0sJX19WcMFCapKw/9/WfP0c7W9twHaC90I3VZpIwW4y+MXcD
Kgeb0+vqtaFMgLsEcnMFWC2WFQzuUU9qji8zQLw2qRq5M8rB3CRUdy5OD3Wc9P0xu6wXZGMAHwEk
WAzlJoUDpp/gFPQtSuyBnX0BaNleWa6V7qZQNYfT480n73LHcPdwIFrYGCEcczyL/tiSH7Q5X7PU
1bqlJ7XODWM4E8e8dgSZtHTRE8ImiYD4eBSVWqkBZo7zf9LrQ9lP2q0ZUKpDi9SEqBr7a7cJzZvU
MrNbs+/rM4f+a6fu8+EXS3Ywa6Wqbj70JWX7pA5AjEPv2KOuKNYx8fKaOlG0/4WZxRWKJr9DyXVZ
z5adL3KNbcCXtNAFtrLkciR6OTPKq0sTRRLCXgJ/Cr7HM6uFSVpYileLEuHsnWyQAE3QT1eePDOJ
rx6u7CnqAxTLqW0uhoor4pOYPGcTuwkrRCspg9h4JlwkKHBmXjjzYrt8N1lwhtviUwl075FOupgx
8rZ+ZkW9uk+URbcAIikNksXuL6xKNVXN7EYdOaboq/LGSk33po7McoOuQ3v5C1/z2XiLjEcEYzbQ
6eflAxcBksYHJM94Z+b4td04y95TM7aJ+Z8Unp6drV7aIessOFvxLErf6VWEIHsfiF94l+ejLOau
yfpUD6eCPW+jrNH6udrVxRRuT8/Ya3ueQN2cW9Fwnl7EfAPFy0xjz4dJWR1G5YfaKi6j/nM30j1b
5WZYUrwjZ16pqtR1FFm69swjzC+yONzotViKujLno7NMCnFIM70uzZzN0PvtVRu0KOiW8IgyeugP
p9/2lSPGJcaiekarh2bd4q63hVeJQcsZyvCzz11SDYg3y3Vd58WXiitsl+Se2J0e85XVwphSCSFJ
08j5j/d+PYyaloyM6Ye4nARRpB8gTZ7rXb06isFypEE2uyfN3/nZmgQpOk1jlTibts4QgDbyH4Cc
kzML/9XpAzHAP6AnuGOPB0lqsx1tnS8VmqnyuBccpO448T5PqjXeUF6O385ecWdGffXVqLw5TJ5p
kOgdj0okbtpBx6gltYkbyq3WVRycbeQa/MpyFUopSKaJUsisF0dHbUxhm2o6R0c/oJ7cqupjAxl0
B4Vyui60prmPJhOt8gzcriZ6Yx8XxniJ3C/61ZAAz5WkXp1qabtAz8R8xiymutMTkUtFEk1t1x3x
ocgQ3OqNcp8UY8PRnfY3o2WC7jm9WF85DlzaYf8adp6lZ8soCAOlETQB6h37emsUnfd90gq1hegP
Gt4vI8gEZuXCM0Vnvhmc8Mz4r8Wt3BYzBGTuj7JTjx8gxCeoSXJU0KpsiB+44KD2mr3VQVKN/b5f
+dA27nMjsx61hN7pqkmnFIb8JGfhb+D65xJy/dUZoZ5BYUcnMFpeYY3dBOYA0nVD1ApapLVFvEJq
QrslR3Zuw0TTPw2ttY9Au68jw4NfKtH5qWDl39dTZn+v3OFzN6Bgr6hoXpZAsXcCga83qM/0qKM5
XnemMPTadqEvRzOCA2vGJRzP4CgTzUkt6WyAuJjwg1RwKTDCPXOzv7Y+gdCitMl6cXRn8Z3KIEOO
VkR8pwRWdIHEB8oyCs8v3fSHvZuNhr/2oenIM+O+vCws9sNcFqZYS8Q2v/2zBZpl0NiUS+7ggGRf
ByB6tpUKsNZsCn9zei+8rMUwFOpKJmgk8orll++jQmtdMG4bgerJHR6eeryK+m7AzhLgSbqNTRFd
tw16L19U3KHecnr4hQvRnGSw5AyTNc6LAi5ZHOl90Y5p6vjeJm49/CPisIy/x1pL5ATA0LqNEsP1
V/C97GsZZRCb0dp5ryHzEaxqs4blY2XBZG9d0abOBuZ/1K8MLVXDqraLsVp7son8vSg76zGcUJdc
DxPWaTvuRePWGX0Eig0VIiDlK1G9IyA33s7lyMfa77RpjUxPnu/SrK6gkafl8CZrojo/Exe8XMiW
MCgBgdZiuVKePv7ULq1lI4tIsmIZ9tA6VfSuorb509VKRpnBGOwVrqpl9FG0MpS+G1Nxq1paORlu
KDBKvsdGOpwBRry2np78EI0ZF/+iYOuALHTrlpGAqRaXKjINeDuTuTOLSmITMLTlD2Nstj0esuc6
Aa9OJaa0oN/RqCUOOZ5Ko4ktJPepFZPK6fmqHwpoOC56bCbk909e75d7ZRcFPGNV7zrEBfcVDeor
DjV9i8r0CoNP760sINefXuOvZCtzUktuMMO1+D+LshNSLdxsSUfZaawR4iDvhE0LAvSe7o91O8jC
TwFE6MnX0TexNa0aB8Dk5LAJ18Og+eU6tdvxD3Xmn6j+8Ux4SJAAO8bcUD6erNCzA1RbIT6yKnP0
oBpv1SIc+U2H/r4Zygk/tjL1z8FmXjvY0C9+wkEiGLhEVVdGwCa0JIH4BCvHh1C5I3v6ps9Xx5lJ
n1/gKNSRBBSGzVIgFAYKunjBytNrFy6StimFkxwcIMqrwhz8dxw37XXohBHSC0FvfEmaOt21kWz3
eeZYVIDL6B1aNcVXp7SCb8VgiDtbQ+5tldS4Ip1+yBfX7vyMLAwwUOwVRI6PPwKSflpQgJqDqw5j
r5WV9tWrPO+xju0JraAsDDAesYPhR8ujfRqNqd6ffoAXW2bxAIsArOqRoJBWpm3aNgFhHrgfpg7P
iNODvDgS5kFIuwincaAGpHH8llGD6lXDPbOJHO2aBt4hxth4PWjmdSW7q8aS72RdnYkPXv36QF/J
tGYOzrLF0JfIg9paqG0c3EEzbBVTn2PPrshhsTPIfO3T6XdcoGG5x+aXdLDeFjQiyZkXn1JqwBaV
hu6lEq238Vsf/+HaRTNkjKzqx9DhRJrlrgTRlyJPWgIetFEuOv0QL3bX/AwEDDNIw1AsqOOJHlhn
sOZQkgmBxqKwhs9q3gl522Lk9v70UK8unGdDLeIvOps+KBkWTpZBzosUpoypnlycHuS1jwgTyuZ/
T6i+xSBQArvB1yJtYxhJ4G2zqUAQxikdsUdfWnzEpcz8cXrEFwEfOSyz5PI1wUjCYDieQa0eR6BX
pUsNyasxAEjGG1Wr5G0y+GG4mtoo2WWTPGfFeG7UxVGF+CrKYiPqqVCH8x06mfYPo/T9XVm7HZxB
WVzj9+aduS5ffkFuF5CAMycIg+MlJBDHp8keAsPboA6uriyRYaqtI0l6ekJf7n1GAZBCiANXjnGO
J7TneHEmo/MwI0NiyA06wPaYvATXKDnaEPfH1IdcOkKDzqMkPLN+XmID5Dy6Dd6eirkgxDwePUbu
EgsJ6W0QSIpu62R2D+yypry3zfraKPFlyZKyuBzrQL1XZew+kpiJnU0H/1DpboC+Znkuz39tQgj1
4FVBAZgRksePhNZcWGUz5yKqXAd4Xx5fDHh1PHiV3qCzhrnRTZnZPR49BnY2pz8GcAh+fXkpQgzB
XwCGoPkCB9rr6Qgto/O3gdk4V/4MZVv7Q46QZKQKIcj5iX7Qe5ZvIl/HpKKSzYBJWNgjm+mUBiah
vqNVFXYTpS33WVuEJtwYkXwE5BJ8pO16l3soKKwKWj7WFoW2Sq6CGG1kJGRRQl1RhsZKxwtz61OA
JG2wR/sUg0g3r6s7WOmomSEb17+1ZDfrRFcxdq0iRSUYqXFONLfWknhT1k6HqSCS5rTVUhMkUiH4
+mixd+Y3KBbDjwzI/TWKyXjHxaqKPg4N4verjN4u1fVhst6bxYhhDsAX3qcYywcZK4HjsRrw8Uvc
DPlEE7UalH+RY0akUiVYDINy/zo1gxGspN1oqKBESLBDbsktWJOi6xrMkSosVHWk0AZK4OgXuGlS
Sqz2HGjTgY3h4LUmjRHsuqjK3yGVouhrl5O4BKDSfhxARkfbpjCRSbcLJw/ear2Bk7wTxc59bI5V
3G3LvqwytOUdB2UG6WgXokQoUd9kbaVPm2JKK2V80OkQkRgp3i9FwhiQQNmvZVog2uybNDZCR+T3
OiLGjr5vVZOktAP7Kl9hHoTOuOWlfbJFAsDF9tpTsb2Rdqvj8Ikxt0kNSKjHZgjiL1VHy2sdCbdM
1iaiPRPMGQepeWQ9e6yM5UDeP+lhDDtfhcP3TpoCYWFHfQ/6WDUrYaciWSea789ac3UyPdQO8rw7
Oyu9+KK2rbJbTRNasqthoB20KXQNmY2qdQjbSuyg3ut1RgFHTyhhbYpakrUacakQxjerZtoqaGnT
gdjZQedFWQkSVc5oGEiwmr6G6oEOBqhBgO3HWLIGYPfrlFcsv7qj0lJRKo2Vhy0poYO2i9CIYamb
nX3ryGmy1tjCVsY6yBGeqwo6N2jC1dDeAm38RhNARZvRVP670uTsWemBp+46MIz1qsmHrCQDMEFb
aTKNP42ZT3jQVUbyhvDSeduMZfEeKAL6OVOZFxQ5jUy/G4sS1ZbaGCrE8EzZI3btIcq266m08PtA
CCDbC3RdcYtKbYzN5CA+G2y2D1R6un4rDSo668m3q8uwEgLPSJlb1Yb4aPidNnP3iFglP0QPEFqh
Bs8fbYqim95LzxfvaXcaXyTVQCSMuxgj0bGdqnukrtCWoXTaYR9meraNgmeItBuazxNbPHLC743p
jYeoo8C9qpMwuEOMa2gOpp6mh1gr6mxfc+s7q1wiP7IRgdYDFuzLiOa4D/K7pDfoXzu1NbzTKk19
mbpY3slaNQFCowGcxcSL5Sb1HAOnN7KUG0uLsDRNMqW+9q3rY1zMROFcCVl7WoEIRKnYGWEo4U0W
2BPV8MDKV60w63YzZqb1vWziKbnrNNMP134Qaf2FLUYdrRdyOmShDTyxLoMqzj6XRpF9Rg/afKi1
YJxt6asOK9laul+cyO+REzC8gtJF4eMMl6Y9XmwNlhfNmvoiOkt5I4nJKhNdErRn7+0BoY9aBhrM
TdecVvjwtHES/j6MQMhmA9/oUyBFOGJnF1ccwFJWv2P7ViCMASZ73Tg20gVNYusXtlSjmg+G1kYk
PQ4+CN+2P2DiENc7y4mGGlPOMB0+UzXDkLwbLBlvxzAw3g4ocgx7NoXHU4emaL+GVYnMRDoCo16l
EbojV6E/ag3SMojL75KKyhRirQMtbrf2mhw1R09p60IDlrQd/SQOd7Ci8GQXzSAOwOxFsrIpmmtU
m2PxBcX4qb0YrTzVV12iNSElLrIczBE7gQdvPft9Dy3q0ys7NKBOZELGNmZrjfrSDThbWBKluNVU
B563LroWXtk4CK3exEh2i8scDWwffwSAVBdxqvq9E9mRg49jFLcXmGyYD4Y2y/0XuV2ll7XqWvTW
ADm5uLYLj3+j4Kl2Lc4f4ZVhD9o+QKX1h4G0otgixxi314lMe9zu0L5Dk7S2eu9D3Gh1dmcadD/2
TTKbDyhQs/wptNJoVXS06zYJXPxPLZKFmMHJMHbXulki7ZsVcOI+mPBe028N8jj9psCkKVuldl1c
6a2LaLId2h9E6U6fLCJQc8sJak2rEKnVj4hDQOKNevgQt3EDX2kbW1kW/e5p3Dor3YBBDQ7BpR0q
WixGKxMruVUMUhLzVxVoj51Wuyl1GEoT6KtF6FNPRhB+AeWHfE8a9fE7lnafbwK/0C9QcdG+Vpjk
tLg9evmjoEMSIxlC8XfV2Dj/1HTN3ck8hC3+IKsc+y+dgxcV5l0PrEdugV6CIYBggJSkHO3xY5g2
+oNmeniQ+mHMOaERhzw6yOhcW2FcYXIZp1ztwmqse9/2cB2vLRTTNHMgH9DqzuwQ9YiQbIuqOPho
ogDsr/O4zj6gfzoa2A10+g+t7JrvvTmNn6FI92y80oqulFcpQoZsVN3KnSzF7tJEcTVVVJKRQs1H
Hx3SMLmUskZlZMgy645CSvLFQLf1tpKZgUPsmOfNB7OKwhsst02kR/KpxD3SSjykYYrC3gojiH8P
TD3AsjbKkHIex45wznai7ruh91zWvvDs66gQxZc2r1ptNQg9brbd2MA5dvJBXjWZWzeXYTiVzd4q
kAhZ60mGFu3UglJeW13A+elOk6x2sG2st1aAlcasCF3tVYHz9W03Wb2zsXvKoIRxLdJwMI0IROB9
5CU3KVj2FVkQWiwjPDFvbWPS8xg3WYYfSZRqqIwxLzeaygFCqxyaOOzyJMfLJhoOnoGFcW+m380u
GFC/wn/hJjGDCP9emjWyn92sQ5YQtw01pG4fIDt8lTgFhm0C2cLPOfuxWXct/rebrCraaZ00lvbJ
qXU2oWyC+rEaR5wyOzJ4iYpZ4RywaMsxydAwCiaGy9RjNjh7YaL153c87ypNMX6N8krUv6eD8gVq
lomBgLKTevQtBnemoZIgYGdZ1kiANhNm02bU5wjZTlp/VWltcAtiLIs3olHWuwShYcqMuNXZ0uKt
kWMhPLbwncY13SgSaIBdzvWdexNut3Eym014Q5GVmGj62PpE6I7tIw24wFZhPIFlqCRiRcdnNlRJ
87LBqjssv1np0P5wRElElPl2euPCr5Erv+rA3idjhKR63TgalpGhW+GpbkyVR0AE6RoDBQp1K71E
yHwNPxOhaiJfjjOXlj2UdimzejtGTM2cZBnnqtZPbYHjRAL2y2zMpQCUG2KJSU0rMJzJGGjoamcB
vCDyGJwMqry4Gqki4do9mgcW83ShlUl34aimv5MIwm6GJPTeh3auXWr44Vy4ra/epZMrKUyH3lVW
dZhgdZ25z1t8yaMIEfc+E1g6JS2Q9QlRySiup3xVlB9Op0av1G8glcJkhlQj0KNYMuYRM556rxHe
pkZzemu7Kr2x9EnHZsKSN7aLaUmie9EtAXZgrQf4Wrd1awc/i4CC4WFAOaNcqVu0YxZFpN72uPQN
qlam0asHxEWxYzHD7mebAZTGXcoGZIHzJ1yWo9Xg9lU3JO7GMpJm3YuofceJRtCfjeXPp/9HQy2y
XU1ryjKPqKfUmRZcBIgQv9f8RKeIklb7ZISEMRXlvUUQ/vH093ylugF3CJqWdEyM454S4WcdNBu1
0J6eukv2UiFQGcflVkPD40xl82XBjZkEKk0eD7LSWX4vLMVjJ4kidwP5LP2YmsqpccIlvKW2d5YA
9PpgJO3UGRWqCotSikvcYFUhVSIrQpmqymnFEt++c0eys9OT97JKML/WXyPNf/5s8vK0QvNe8dVo
uw0XgfLyC2dELHGSClSwj1Adii3B/elB58dfnCgUT0EmQE/lSHlqojwbVLa9FxRJi4XQVOmYsKsY
fdbbAOdmD3eC02PNy+7FWLCbaBZhYc6bHr9glfl5U6vU3XilYX3vXRo0G1M21vscMXe8s8LsPsjM
5JPRTvp+wE3o4Wn8/xfa+sf3rEEq5PLbv/8bTaVnH2Xz2Dz++Ye3jyn2mQ8kgdl//sdzwaKnv/Gn
va1wfwOhSW2SbqVLnYzV8oe+li6M35AjsgHv0zTh/OLb/SmvZZi/zWxyOqkU4CW8ferFfwoWOb9Z
/LfZU5Ogk1aEMH5Gsuj4cNHArgMfpaq52IEc2GNOT5j4J7M3o3pEJf5MxfLvfnne+88W/xDaepVA
qDwETf/VjOOvWul/eTa9d3+s7ucOl3/30/N/f/bTRTRomBdlw6GJ0LYMS/1dbKY/B8z6a0bM4x+H
KuLifBX1ByURYR/y9E0Se+bu156cz/n8yd1Ci53eCPoDx861q+M6MyVIC/7ajy96JQ41G+JuntzJ
bW9ngljfwnzJNr/264uLfMgaHJmMujsgeKQwysA3WHCk/dqzL3UO/BCRJrAZ3aH0yw7B7sq7cuPx
5xjV//qmyx4t9k+hDam7PcS4ajhOsg3Q4zw9LcdF8L9+enHu9nHYDV48dofEyAUap1DPa3zOorh8
bLDvHNbt6BkRDvGddmVllvGLH3uJtxocZGKycWgPWdh/D1Bh1lGnPP1Kf7O9ngLlZ9sLWXuEjHEb
Owx64QIfmMBWh8bk92eCtr/5fbGIoBrIb+FIh+hQUDBf9y6JV5iVP9UL+ut7zIM+e3gXiz4Fpoh5
abSbGu2xeujuf21eFieD3mKQQAbRHiiJjpjRdFV2Z1Ed+bVpWTJMa41WaFuWELj8InonEse6GHV1
Dmf+N5O+RLL7CVoMQst5+P/i7EuWI8eVZb+IZhwAktgyU1IyJVXXpJo2tO6uKoLgCIDz11/PtvfO
rUSXbtqJhbaREIhABCI83DVggCA7KI9gUHpH2xnnboBuXRnvJZZuRAS8IYQxh79EFNR//t/mL8Ho
f3Oc/3zTf6B+v3xTmSwiHnwcmLD0PFTsISNznqK2fa/RzLBHaKv+dxju//0lp7sGXl6DahFIxCLt
jw/QGNIPwSRvKTO/8g1c1ABAQgZ9OPwfq+Fg6A8h+NVM2/H/3qTXjLuRHPSsDaDfI8goq+pt27b6
2XB2A2LzmnEnmA/1lPLqwkbcJgLktX5/rutyfUNb+eVHf/m8kCXxp3jyx7MHBdn3qpHTR89raWnI
P/3UX4yv/h6hlm2xLUoqtL876GFuaJXQlu7E8wpasyByj0bwjoNe4QGE2tUfoLzZiUH3H9TtL6tf
trRYrI+tAWIP7DMKBb5RT3/TFu94beOJpJ5ACH0GNaH46nnB9mXYg/BGYLwEwN84rfskhxjaNiyo
op6V4ctP3XDoZw178tbbUHE6tFOx1feiizjtn3E5Z5Z4QBOV4d73oR8sV/kT/I+3wCivnH7fcS1T
AVw5LnCtJl0eQX/wkYX/HfjkPxcOOHKvzv4yQcBggFD6WczySflzfkEPkD6v77gV4FkAYYIL+1zH
/Z6BKPorNwAl0Iw7sVAmop8HHwd/hGz28x7UkL9CEfEzzbrjVhOoBFegXO1ZGMhalhlEWw40y06O
zEOQ6/ljaM6eQqfPLseiukX08topcdypC4BNkJ1nzmAv+GNaq5ce3WjKqsFbc31KQNyEduCwY9Wj
12etH3+UK7rJNONOzPNBNru1BvgQyNs/R40ds8n8d0P4//94//Oy/fVqR+uqlJAQMudG6fsYPF2b
Xo+0ZTtOCdwyZFS81Zz3zn4GxPkONC//Ve3yf1ftOGU/YNA5gjD9eZTBcwt5SmUYKRwlwnFKjrbn
VvAAjeMh/L5AHiL0FuKqHZfcEyBDoTxkzkHND5AdzzB5Rtxrxx8r4Rd7EHfmXCb9nyIY3+umoiWm
qIxcn+3BbBjsKgdzXiVL7pa+1g8YJavvaKfEccoBgypSr9iUiOsD5vCP082Z4t/7O+hcrxc+g+HD
tF1tznzAgGiceN9Fsv8kLdsFt2OUuBkj9JjPAF9/AxHIO7SBbsTl15Z9ide/pBQQm+vjOi3NGXsD
Be4fIKKhXSRuNXeIUm7R7DVg4AVbafQ3igW0r+hiGIFxKzuILJtz0pXf5SR5Fi32L9pWOx65LatR
U9Sbc7ii+TW2048iYKRo8y+ak5SV4EBqlAWDafgwJsEdFGNpISF1XBLtdLRbWGPO/eK/nU38BY3Q
6cayL1fov1O3JHVdMgUOZ0hwSa1TryEuDfEYjJADRv4DLUlARZlKDSn3T1yM8dahXegH3KCztj5z
G34D4vI96cO6YzhQ290GaAzbsx3Q9RZDX0LrCVJ6NOtO1CxtDzTIGCAkiy6PU/sHVGVJ5U3Q41x7
6LJD6Vu0SCR2KG1labsAcdQCnEFbuBM3wQK2t2vh6fMWbHfQ4gLdYUNz04tMxK9XCxpEQblXCBND
AogMlJZBQdD/v0bDq1Mer9xb7vA2Es7JxhPuLQwiH+z6AcnskbYjTuAEDbwHWWZYNlBG05CW7pMb
0P3X1uw4aenPoIYJCux1HKNfHicfwRFza/Tzsqu/8VJ30tSfIyCi1sWei0DXwAQOkRbvO3Ds95+g
QZ280DbHCaDC6DGJFTZHreWpjseDTgvavrsUDqFs8NiB2vwFVQcAF6QNkY+TVu2y4tQW99YYpvrs
2+/WB/Ow+kQz7Pimv8dAJu5YM2QpnzSrT9UAYCrNtuOZbFJQ0+sTbHUnk2yZC4CbMPpFM+74ZseW
pbcV0qwEqJ2T3hLg58CvciMaXf7935xFfnGAX5IKsHTLvZxQSkjmJtb3bEKZaFuDaMjYmojv8w7s
y2H1WXuLe+Ri+Dc/6A7DTAKCtuiW63PaJYCvRoCB1cSdcq4DSBesi+zxiddU3U8aoydrkdM+gnMf
4Gti6jTBfTB2HMi66CnAG5dm2onZtY1iTAfG2JA1xpjOB4gYEPfDuQECkDskUmOrLcR3hjS975RH
i0XcSaHBtFhGfoX9iNrtcEFloQJONO3EZ3/CFTgg6T9PwNevkPhMylskKa+cPe7cARpcM/W44YBc
lDSnsHna5lsyAK+Zdq4AAMygFBxH+uztKnzPostEeqRC2vFz2dkCNNRAm8ZweUVKZYFJPlpBfH26
LKtmL2Q9dS2ONlTfFmb/KgDjpV2M7mR8XehN99sCZVJMQ9/tRSqy3ShiceXS4//17tITcPgmrTQ0
PLZzm+q8wXA0ySldvQ5oS4F5ksF0P63v/C78IKr4xnDyKyeFOa7TmkoEIH/Dfu/6DO28rGi9e9Kq
XTr9tG6hYVoiJxdJOQI82AhxP8pivUVF8NrSHf9ZerMU62hxVQEml7UVnnQxcPe0xbseZMD+BUVb
fQ52xQ5AGNljgomaI8m6i7JRaFNDCnJDE7mtgver5OvJ7in/QbLOnBgN7nFdRO2gz2BLT0BiyzeM
HtDKwWCBvj7mbNrXNZFw0N6mZ0yXDVm8ti1x152YiVJCDcUfZBeimS6Cv74xwYMA18AtWo/Xzkx4
vfqp3UKmWpwZPLwOGiNaA/Riabvu+L8HKcR4V3BSMOEf0Jh+O+qZduG6igrFdBFNEUpjW/QjVOOO
6PHekVbtcmdbCARd0ICIyhBNEXF5X3btO5ppJ3SuHlhmS8yonRcOfaMS+uJApzZh9zfNvOOhaViI
ViqN/EqFP5SRXzzMftG+5T8igr/kods+xuEUNPpc2+LP2DNvbDVRbTsOVMnG6xeOc9IY8SOo9WEI
AU6m7YnjPz7mY3sWY8t7jCuGd2IVw3ZcB57OxG/q+I8e06ULBa6WuhJhFsztw2wV8YM6DlR5UbMF
gMSeY7tgzqLIQXVP6juDV+Da7ftIQ785KJGxeOFnw9PzNN9K8y+B8jcvCBdxJKM69orB4NXfgMIC
WnJgEL1PIxBto1cWYPZRy51/UvOYgHMT8jXsKCNrZ9o/FjoxEMqrZpztpQ81Qi+7GyAbjcENWpRy
sUGp8BYRmlGfW7196qL0E95jX0gH1UVSAZoSNWnT63O16J910u2HKNE0EBgqfddfG8QqawvqCFyX
/e7/nKsFjJamv8mV9UoMCR0HniGfFlk94UmQqMMIwh1ohGLUjbYxjgcXdig0puJQ6rHy7VwMX6Uf
EaOriwzyAYmQ3YBNx2D4aSq6l30MaRUqFxYUA9anR7RIzmvU3a2yfBxT+562I47vjt5eDfXeYbsj
CDtCDBuToROxwONCgrq5aiAdcUl9IZ0zIM1o7S3I+CvHxBX7sRh0VHWCl2Pl8y/hnNzXzUTzehcA
JKau2TEMjqdGyU5QBm8xiS3/Oz2x/3QtL/jiX98xDSrpQL4lSPDC8q1pi2dbp7QqfeA4ZsNAtDhX
8Jy9nYusmHScVYH/F+mcuBxHyDRYt1+e02CK+NYIjQmRAEi17UAy7zKIgABQomiByBd087tkkO+F
8E4k0y62iK0bT0A3gzfYWrwD/VBWLLdUm147hE68rnQYmOCSlF4EGTJjQQkJEk7aXeWiilhQxGyO
sCU2grInZCh+tPFOLLz8M5X0SwqmvXIEzYGvzxh3eF9E63M31LRj6AJHp30MOtCa4bIy1XkokKnb
knZZuWilJsXwPyrbw1mMxadwBV/SHBFNu6F+2aJlLHCfpJN6glropy6FwA7pBLrIJLAM1HMEFZQz
n813XC9Puu1+0Ew7Pm/Dug6EwXUCNs0HyNE+tulAKzC4yKS+smmyjqhVxnsNXoP2zbT0H2irdsLw
utsRRK31cPbV+B1E32/KHWy4NNvh9QU7piuvxI5lMzGf99J7A8A60bQTK9Nhi8I9wgUbTf6LZP7T
HtOcJnaxQ72ABDMYmoZzov0X7YPmowwHWtYDEQJnS9YQc+iXgIbplfvNwPi4hLR+COYTr41z3utW
1QZvlj717jC3JL54yWJJmWzs8sYGBUiEmMHlzVnxsC7iD4mOK+WggKvneuEtlKLHGVJ0F7aOr3Pq
f+i8hgQSB6/ptemZr3ME3SlsOLdgkunA3lnOmyQ5Jthkr62DQCMeZxkiP/FEc5ggbpgNNiZFS5DE
XhtH/hBEleLDOZ66D+koPo5y/UrbcOcFCsnaXlYWz/5lju1BpRCljDFWTDPu+GYyhSotwYB+HiBd
mjFRT1kMWWyScRdElHgN9LovxWdvlXe2Do9tGtA+poshUphjglw0SmbcYpIbzcUyq32goGgLd5wT
g8XLWPNNn4u6sRnEyN9qbWmlln/NhXYWNAxFietwmiKg2MFpWlU+DZQTu2AikHAMuz/he652vS+Z
ejGlJUUfDF47R7yuu1lUCPUxA6cL+Ow+BOVMQoVAEe/adgkFmphDdP2sFrFkzdLud8wfbwn4/D7f
jF04EeiQZTH3djhX8JvFl39zEGvRHMiFEy1+oUD5DFwYIlwAFZNaQqdtBM3PrVLOK4t3kRDG33kD
DXKgTJMINY/+feh7f5KOuUs8H22TF+kYJ5ExPDITrwoOFk00mhO5ja2Sh0MvQDZwNit/CgbvPDTl
R9LCXWCVWEOG4WM2nIsCHLHb/FEFt7SJX9tup/W0tHKM20st3tOyzUY5QUZh1RFtT1yCO9lA2KJA
CD1LzZ+4H+Ug+iOadu4sQFkirwFnx3ntQSKhB/m9mttb1KCv7Yrz/C5WZuMxWZFnmebOevPbrRS0
m9zFVUHgRIMzBrgqMGt5mfRBceBtnFQBgpTD9b2yJ/PopT02xW/UU7qbN41UpPZHnDhXFor8Hu9A
V4y6ldqyprePEL+hFQshbXy97jLeJkxOIABN46SOYIR7u0Oak3ZSXGgSCPNA0AU2k7MXsXtTjy9z
wl9IjulCk/DkBokw+F/OuhIf5iHJ9aI/0Uy75xukwR0QsuZcRF3WBf2hnlNanuJKUqoUvcmdod3U
tABqposPwotF0kpuiGPX31J4g1j8ZhnOEwRwMZ/xA/q7n2l74hzv1bRx33pwSwX6JtAPHzx1Sx7s
FY+PnePdjBqTsVA8P29j0h9WCUWwcrzF4vKaced4B35fr2OIwDP7zdcI/M6sZLRMwpWLMpufFpuH
crKIWvC6te/nvaC9fFzq91ArHQLFh9wK3P5/RbLld2Ff1TTrLlKjEhJIL40WNo/DLGbVwxbT5jJi
F6lR+BDkLC2K1UayrBEoS8hbQsSvfEkX5BQUdhGYncTbPt2Di/7im81A4ox0vLn7AI/Akd/OePmU
4TsRygdmG6Jl5zJJ2ASSwRmXN+gbl9NgxwUS9Tw80tYdOx5fBtAIHnC8RTw9dPP+CErMB5pp5zIp
GrAuGtB7nXeu7sHC/E7UglYzcGGOeweatwErPQvV/1zX+r4TtAIkKN6vN6TtL8wuM8JCoobhftzt
/gBJsJn29nbRQshgwb27Yk/AoXhCdf2x8GnhzAULYR6g7AYP696q8WsrAgiOVuyWUO8rrsOcMyiC
tB8H8Bmfd+kfoJj+xPxbUMyLiX+3f6G7dr3fKOU1mNVD+3fXUIn/1gIW+63ioTX3Pqg5QeOVWv/t
5rPI0FIKF9yDSniRFhU2KhXsrS7D5z7oafeiC+2B6gFQfYUYwCiXtgcgB781fLA0T2XOwSxYM4Z7
gMp4Ehd3Tde8iZKNVM+PmRvjCgviRYt1WwvKVJvoTETg6iNdA65CejJeeBsN9nucqp/dHL2MurpF
unS5Sn53eJySUCmlWBYQrp4HXx4acPC/Bytd/LnYFtod5qJ7MFjShmJNBuSfXZSxsf9TzepWdeWV
o/8v2es4rrYtQB27TcIOzLHN+GOoIM10KIt0lAfw9Xpvi74n3hAuZq4qjFH9DMxcpOznYAufk2mk
VUNd9qJx6oZSTCgp7qCnzbzWNFlXzbQRn9gFE/UV+PssTuW5W+Lop/T9CdCfZSKWt11FpCAy6E+g
vn3e+LS9+MWqvkamlTS3jRy3jRodmyTosDVL3Odh4CkI/qjlLcm5XKb91RtWiPyiE8fnCzWcJ8Dn
GNqF9m78R2DplxbiXmMqbGR4Dsh5xXwVf+tFM+3KcQFFAo/cJQ5QoUOrVoHoFaTcJovlfiMa/gNV
+c3N4KKKOh6VqqtEf16mEQTesay3NyOwCdVxXecZVHrJ1H9ELVa/NzLwXzo1rh5S2Tb5nrK2fpRj
lKh7iLCLR8NK7wVCWnrNOGLsu2qs+6/g5gNVva789fvocW+4R1C0BVQO1Pw4exq2Zki/XWDdIDcl
fWoXfDIXQRVbpLC5ryQYvXGJfkBC2NLeIi7+pOunTZQxrButjutWHofqO23dTmbcaTuwNtg7VB31
o9HDs+rFjZLJxcTvPrKTlthl7xJ0G+pzj3wEdLhVWT6tpRGP+xJqYEjnpn+PcUlwssq4b2hB3gV1
QdohDLbKoG7Qj+oLi/cNdzcUP2kZoou9qtZlZkszixxvqh8XEda+9/6mfYlLdveLOzei74yoYZqF
zxgOMDtxR5wrDlRb41wZ2AXp/CGFJM7YVAfakp0AH5Q15PHKAUv222wtHtOWNu4eu8ClQi2Q6y16
kYPM1oNeQDLRxq+hgXW9zaGM/XC1sMyj4W6z6dMCNBppO1zc0hJ1XE89TAdC3Ud2B/v3QAvhLmpJ
DhUYuDk+YscnKA+W6B6nENK6oy38ksD9cvT4ZqsyDLXI63IPjv7cvYUeKbGc7AKXVDFBJxKcojnz
TJbw+1h0tDvXBRaVsonsihm0POmiI091tqiPtA1xUm6+m5A3QYcvWasDKEsysdB6sC6oSKl1SWfb
x3nCONQZRqsOQVcQgQYuqoiNhdckrUqALfYhrzFJme1yvSXtc7mJfnOhu8AiYMSL0hMmzhXn1SME
lyWUmXR1Iyl4zbrjmCuHgkuTDHEuxqh+Dvum+Kj1SjziLvGR0F7I7BrzPF3abObBvVYhzXtcdJEy
zbLu88zzwJ+PYf+tMjst2ri0RxVkuBYbjHE+mgGE49/1TsyqXWwRKyY/An0QLI9iOJYseK+CIaXV
xHwn4oCIq6lNwXgOOdE/in19tguxdQw216ubaot2pYOS89zXsgTJV9FmSx8TnzIuCLLs4orxfeF5
y6MP26jeGkujWYCQ9fXCgxTzT34N04jxuQnKs2GkXJ27yKVlVtB16juOy3urToGdplPRSBp0DsJo
1+s2YaICAFx4jntF3ieePx7HvpUkpC93sUt2U5GFLB7PZ4FJy4Sf+UgDdKGndb3wZQGgkHcTz4cF
bM+eOFSMdFFxF7dUMq2Cvdp4DqGY9g66RP6dCBgNn8xd6NKQeKKoJ1hPFz7cNX0FNSZkWaSQifm1
613xUMC34YJjiKG8p35Sn/udkZ6j3AUujVA9kRbKzLmFVtOfeDImUIqwyrOkW4W7DEj1uGiQlAZY
+jDIhwgPvZMZA+I3ddxzl2lcQY2I5xVom1QB3R7WxUQfctFLaTOjpR7CeF9qlgUAdB0WBiUzSq7C
XQCT0HGvgiDl+VIqEKEwDR0YaA+V6haDxu8DM3Qqrs8MJiIT9KkMy9t9OM67OYShID0gIN97bbrp
g1T7PfR7LFR9gqDIoyUkJeNoC1yb3gCAXjBa4efVjFHIVR1kKEgBn7v4pQE0fk1nSz/Xnv4whM1H
3XqkeWVIGFyvuu1kUw9y3vOwDT+BnQMsefVCPChO7IyjGWJKe7rlIKSGxlolPi/JShqcg2L69bpr
SPDtupV7XmDwN0T9ppo/2rqljeRzF6bT1WoNI5WseTzFz3HX3lnhkxJycM5fr3yTAweVxb7movdP
0oYH6OLRjqCL0dkLr2amWLFqDWrJZRPQ/aIRtnKX/aiDVEIKdZk1h4i0vBvqUt+PRdKTCuv/Eu/E
GKQAO5la88lPsmls7jpZ0K5xF6UTi+UiU5gueTeg0AdEV52ZjX0h3YUuSqePUWPyK7HkmFQG4oU/
9xNt3J+7KJ0iHEa5W2/KUaiHXJnM64QRd9txzAniF7aa5ZxXdssYC6ESSCpAcxfy14Nrbk2CYspV
vN6ptLifix+0nXYCpmLbIPuJTTghy/IeKnT8lA4RbfQGgg/XTtn0UbtG0p/yOdCQrgdJwV200Eb8
ITfoGJ8QjCs1T3mzQEuQB88lcR4J/IPXpmPF1irtyzkfogkyQf0RqCtaZHChRXOkS8YhbpbrFqKT
UIrIvSb9SfqYLrBIL6tuNpBL55In+WK8Y2liWmBwGYhSaC+C8xkncGWgImi6rbuX/ujRck4XW8RX
FYzGDyagw6L5zhMCElpiDI60bXH8stUK/Kb+OuVV573f1XJf1fFfNNNOvExAR7ByX0154NV5EXbv
0r35RDPteObGMJNU8XHKQY/1tgjFp7CjwfC5i9EBgyeU2zCFnw9189As2ykhErVAoOfac6yS27p4
WHUTQlC0S8LHskn+Ju2Iy0QUNKrAlNYw5WH8pfQXyF1VtEyQO/lrNzYjkloBy5iE39vpQfNbTEEX
E/8utkGy6HpDwq5hkOJYpjzph03cJVD4re7mwoRfSzS6Y0iPMkWrM0F65/q32jUeFsiV2Nwo/hJt
aZtBgnDKSLvvwhcgbqN9AM/HvPTQ5ZlM9TJIM9JSLBe+gGZqJMAfZPNUtPcqSU4KAoq0dTt+JGWi
qrlsx3wPmg8K+oscWvC0PXERUuu4+H4voKk5RdVjCHrScfCIpp1vqSYmJNglxlxAGbDA7AY0i4mm
w+tjUuxQzw57Nuabgvyp9YfqqWgTGncNd2GLcawTRH3ozUYtZGHB0Zw8Rmu/0XIsF7mYyFlNilcI
cd2FqEIc67KihTgXNRb5LF0i8N7nyxg/QFT5CQyc97Qz6NyKPZrd4O72bL5baHGa4jTUyYFm2klV
9hot62iRYx5/S2doVxLNOjdiEq9KDJBAz4PZO/BE5etUvNBW7NyIIlEIN6gn5ZOXgBVHncB2dAuq
9EqNw8WGRWyFXG+D3aiSsXhc4EUnL1aWlqa4OCVvjaDwAOmmvJ3Dn4EKvvVTQKwXujCleExNqprR
5mH/g0NotBYVLf1xEUm8mXRYjLhbi36HaGl9D74UWtx0EUnLtoWDuexv2VpIbk+1uePpaG/4+uUI
/yZ0uogk4XXBlICMAaFTRecFAN0/9dDyEkCASrM7yDaXQRZpsCrTLkYXo+RvEHWY7WBzWfoQ804n
fYDOzA0YxStH04UotSM0dtO5sXnn7cP9EKvhmHRtR3tWuBCl2hvXNjY4PhDw8Z+aIEHQMETOYGgu
XkcMKBUPEmBRk4sAwnmybb/wsaFxe3EXpARBZvCoh9rkvUjedOpdVcYfSDeNC08qVz0yTLOZPKrn
bBHR91r2tAqFyww0ymo1nYJp02McB7lRFi8TbYSQu3RJi10XNYCkOW89z0Ao1PjHuKGxy3MXWbM0
QV/tAzN5EID/pvGfRtvT7kcXVROlUbrMUMPO0y09+kmRdS2tI85dNqNF+KBKYq3Jq76434cfoV/Q
7rDQSbT8NQXNtg8izCCMjiAMOKQj8Z3lgsnivQqlBwqm3NRdNok1S4eOFp9dJNnW9jVmiHadt31Z
fkmXtXq7+2X4F81xnJxZ9DItIEKm8xJEKRyi6O1KjNAuIigdN9lNNUwvqYTu9gZd5mQYVtoJdFFB
/dR74JSFdR2oh7qfToCGn0h74qKCQN1XlqJsWsS6cDxC6qU7yQkwYpp1J98aLkNh0d6VeQA0EF5u
79KB2NBz6YyqpeVV4a8KUJUAaOGia5ZPrd1bGq0xpKmvgwOuk6KwEvbncQmOeq+/QRaeWEF0sUFM
phEo9j1+mq04j1uUJSAMpG258wySVbubmVXJqfcmSMKvUE1oQDxEM+5EzA0cJJM3sPjEbJTtQB7F
Ac03XWyQP1ZM66qaT7qa2X0qy/1h3NKZliy62CCADE1S8nI+1V785El5J+bhLWlLXNKhPrUBH1HE
PkFdc8l8I57DoiJ2T11cULMsNgREcj5VZvtooEKSDZ4gPvNdZJDwWjyS7WVTphISnkmagyCcunLn
ORRBtYwtq5hOogRlahou8QHrp71pXXxQW8jZa9YExoviA6hrPhcLLeF0wUGmHTq7ddF88prhECh5
TOaE5pguOCiQevPkEk4oAsnjHKbAB/1JO4KOV04maGcWb/PJ5+pr47X3S22I++GETATJzch+mU9c
r4/DXN2Lncb+BxHs6wt2QBsvlFLPp1m1xb0ovSCbWR+S6mNQEbi2DtmSQKHFMZ/Mmhy1r16KXb9Q
tpu5sKC5rfHM19N8GsfgOSxL0OuGAQ1zwFxgEHLvuemmGQeQ6zdCJD2qzYZ0VTEXGpR0ftVrWc+n
xe4H/NBDlMykc8JcXJA1fs2rGh9zb30vS8L+zuM7rbLH/gULmlUxaL+ZT71Fm2Or9/gOshTfaV/T
iZdQipj5hPHbU7/qh72NM2wSKeowFxPkp2OPOjlMJ7w+NLY6DCVNdoUJxy8LE2w6qWF6Xfd7MV8I
JQTtU7p4IDNpH9Tf8BxorY5Z36mX1DeKlEAwFw6kMerFzdrNp075Bx5Nd11My6mYCwRS3C/nAH8n
sRQ/0bw6SB3/IJ0RFwhUMaH2boTjRDu77/1+zlIUf4lb4kTKrt2sUUrOp7ZXH8L6r95LSLB85iKB
dNeL0PbY7MhfERP4Q6lHUmLPXCSQDzrYXi3Y7MqC3KWRD5hVIj12mMti1DOQgAVoJUOGvctiqHPE
IMGgfUcnUJoAnlK3aj6V1X6sk3wcelJwZy4EqAnnPpw9bzqtEiruk8ygJUyqsjMXAuRrs2m/w+1X
XnQ3qxTTzjtRBoW5ICBRqrgOSqxbCPNXs/MPc7Mp2m67IKCk8T3g5GFbRk9TkB78fSdadp6VTSD3
2MdD4TQNW7YVP4b0M+mAuPCfsZQxH1ccEOBpjkByZ0ujacHABf/4QyyN7dLppFceg7EDKMWxth7R
enSd7si0jsvpkm7bIJiOAKd8ZnOzErfbCZGXB3ayGCzdRtvDsG4PS09joGMuBChIwnBNoKt2QsNR
Z/2F30WURKd0eb9slRQobkTTybBaHKZ21+9Wsdgb2dQ/lYB/F/KZCwMS447nUu/bk4+KrH/yN2m8
N3IQU3HgwdwUHxoVqBRNMbPIB3A2GKhn8WU2D0asvXpo/LZimb+JtX4j91UvFQQxG0YrLTIXR1TM
PMYFutpT0ESPXK1HsDjRLjsXR5TOfmqUsDAtljBbuJfXGJ+nnWQXSVS1JZ8rb7Gn2p/uVoUfABss
jRKKuVCiuIwm2RbGnsqua4983tq7RZiIFm9dNFFRJH4LzM8lCU40UqeWLSXmfMeClpm5eCKlWlkH
fofV48vmldLySYxLTMzNYsfNJ7GU0Aqt7EnPLyBbeq4nRXuMuWRFvEHuNC+NPQ1BAdrDIPgJXb+/
SFe2y1Y01x4vWghtnvah/cp4qdASoammMRdRNPcRk0lY21Nqq1PVpFUWaBpEkbmQon1vdZ1iJuG0
zkOYaT1vGYhVU9qV7YKKer+s1j3AtwQcvM6SJLoMoO80NiTmAoumWfd21NjzCXEhK4OiP4wp/0n6
oC60aFLFDEZzLL3g8os/LnlkvButV4Zo+Jsb2wW2zGG1y5kVWHdYHtkanURCmz5kLvXP2I7tElsc
lTDo2QEKUMFhr2lddOZSTPrL0PAKV+ypGPuv/Vq+xR12w30ur4zfbYmTEs9LHJZp2qAqJVj3CHah
7jyJaPMxV2qTb7Qv6jxWAwzC+aPP4UZdkmZLZ/8u5oFWkmb/wrdU0JNthhDxgquH0H5du5QWiVxW
JER3DwOksOyLrTyoyD/4UDahOajLilSOQzB0O4zLRD8XukHrRZNa8sxlRYrXuu85pqZPMRu8YxvX
f3hlQSw8uAxILQiAjL9E9tRcereY+/7WVjUxi3VxLmO07KYamD1tqnpmpj2YsaGFIBdEWGjw5SRR
gDNYVhUKpbI4gLmMpmQKELyTfpuo3/sAu5IO46mT0RFvelKDjrkYwrj3VOsBQ3gSVfNQxN0hbWMS
PJG5ymZ+v1bxBpYyyN95mKOYM1nRegvMxRTx1aYNiDtwTNYgAxwkjUm1buYCisLY6Np4MDxD+enZ
K0WVWRXTKJuYCypSYkr9KJzsKSnapTyOg+7KbJADBmRIV6ELLQpBwZmChu/yNYfDwKeXKKLN8LJ/
4Yr4oLdKI+Fv1jY8hnI9LZOQtOvKxRBpkwzQjUbK3zbsYRlFJoVPO+AugsgLGsx9NTAdNckZJZSj
HGj6msyFDxVgptnnaMYB94R8rosWe96gNUr7lk7ovMC2wcHpdycWlcFZepO8b9MxpTmnix/aWyZM
oDWsV7Lys76xfXtY21LT+CmYCyPi3tYp3gzdqejaJtPI4YatpEV8F0fUjqHRRa3taTJ7BmDYY13J
F9KuuygiqaywOmj1CfKU0/0i+X7wfAgG0Kw7laUN9cHRNGI9VQIFcN6/jdVIC8sujGiPPG7qYV9P
8+pVR7Btmbu194nPZhdJBOiplbHZ1lPfpJ9KlH2zjq+02OliiYoaegZBqLcThPwsiK3m8MGKmsbA
wlw4kQmZQce1WE9tso1tBkxH1B6E3pYftE/quKnsenA5rfikHpY8Leou1rcwIr+HcrLQSWz7Opiq
dcYnReN1/inwedld2S3m716zBmxhIM9Wn7w9aS2t8uLCjPbVH7ZE+OspHt971gNhEvEruBCjvWtL
BpzoeuKQxhinJhs5TZaAuRAjb2Pg9k+xS3Kxf6gkeAiIujjMJR5Ktt1rxypYT3higMSx35usMsSH
qIswKlkBpnNr1lPBqvoF73VvyjYTRrdedYH/T9vrN68vF2SkWo0J3FoMpw7Dz+wjxIPleY5njz/J
EQO070F7Fgwf7f9w9iVLdutYkr9SlntmESRIgmWVteBwx5gHKZ42sJAUAZIgAQ4AQfCf+iv6x9rj
VVZ3Za7aykwLSRF34gXP4MePu5At3HL9Lhf9vqUu9tAr42O/DkWLqZea4L9M9X6BWw0kdbZdNPMz
GdJkupK5t+1lXidv7hYv2ryWIXagzwY6cHOl+iixZ29Sx24prMRIrXgMW4c1EVB5KHiSizcaJBEr
+x0hoOr5pOdqSVK7FnEe9O5kWgAADzSyQXKQJqTimG7gTT24kdFyT/y21ZhUXtYhot9QRNmfNNTm
Nvk2Pqq6eUKL3yyCHRawnX9ZvJovE5iFpCfo+kHdKGYh+wwwj4QkDrocAdGDNhOH2Guqn0kXrZ/7
Blky6LMNUwxbFFglnPUWJ8NvonZMvZKgH/Sp6bJu/9aNTb8dDEsDf8iwdjqfscLUs2uw5Ot0mwyJ
in9Au9zbUwxbgbZkqeleF+ETUfIElMTSEj3250E4Md8NUA31LykcR9tKaiz4lVLkKi2hwp/wgyE7
Xy5fVupNFSrp6T0mzK0rch4F+U+Piz6foVFrYYnZ53H3ve02Hp4DB2mDaksbMxxYOkSizGPMB+o0
24J7l+wNraHP4FlJqeXpvW9b9eSirtO1aKyijxqSE3g3RqkvOTLNwnISS8+KzXRKHkIo3sT3sonm
vpwg/o751L5CpbVRA7ZBMulA+HfUiqDMVaZNtW9goZehMwRy6BNPIdlEqNZHloNgV0w037+5BXSt
oovZGJQulIIWu7eZPEBfOczrYbGiK9k22++27wl0PZvQ2WOcpEH2sUPBKj7FfCTiGBP4thd2jOH3
E0C+yZZ8CtwlC3kGrWpQZkS5T2P0jpdZoMqX9esFjf6YFtB/HJc327FFFoDSsvzUJku4QogoApK+
UdxFhVFxah9sTj1viiUS6150g459lWw8UAcrmW/LRUBHGOY3+85LrTT2pl2csaWexwi0WdqHvC0j
1khx6PlCt4qAxPzuOrGtRRBqDQ8K1VlesVDm68tkafYdwAFvqtEl+VwM3HF3XPDf/cmy2OxF20+U
3WN0kC4FZJGdPvKB4e9Ts2VJUwTp1Ju+kBD42arZ2sa/EZ834PFBoL7TH1mbz3kVtoONb3pIYX5E
e7uFx4AF268ZdiE/vJDRC2FKpsAs2mB+4kLuIQRmUrdfk8ZB2LDs6DyS2vAopQ9u8El4sGLo1dlb
Hulj4zI5FUti1/tptb064N6KbamTefztWgrknEPG3Z7gHxR0x8Cv4nueYoV7tCGdIGE5D9mrS3Rw
kSv+p2ih6pJ9NyMb+rGGVmavZe2WlfaPbcp79YlpHklryMpEzIJLzOP0spkYUoyFWkXSqFJiLDTG
RRrGrS/xYf18N6YhXY9TQCN2M7rx6wwEmUBYEqPA14W+kD9jq6olz9IGrYJp6cLJVIyTAIqWdsP4
qkgYtr/ZFA/i9wKriKkKZ44Su237dLi2kJDfziole3+/z136rd9kEJcyXF1ymHVjlztE02AraWt1
esDkNIsKyBjK4RXrI3H+KjThFzZiro+VaL6Iy5hu6WdvowHsXZopd6uUQrkQDevyPU1yC9e1xnaf
pl/Ng242nhXDiDsqKJc9ksNzZ/eAV2RHjVFAoc3FVYt6aTqGI85EGKQNu9tyLsKjDOwk6g6lWlBO
LBNxnWHpSVQLawNdNNmSBHUXBO49VUxNZy33Kt4ROwqHeefX5X2K8hW5hqGAbDgtGu4hLzzf72Kp
x3Z5lMGc7zVCQoZ3KCRHdFaM0/Bgeh6ScwBihiZVjA2Xb5NPgJeRdMnfZxJnVxZrd5vOQacvedYO
8TGBEUV0oLgJzC0S4GXwYzlBR9Ru7W3u0hYrKx3db1mqphvAWsjuMXgjUekzxbuDlplrCk8xcSlw
g+Y/oHzp7/KG9lkJaec/om7Kfyf5JH5GYziqxzFrd5yEljSkTMOWVdtEJBIiRCchveY5NAsjuGDJ
vv1JV3ZYqbQXpcKpxgCqqSDuo2pt+LHdthMNO10lDeD6JYuPc0zCIif+ng/bXMR8H4oc4nBFA4kn
nMvuEWWELXps4pZ2C1yxQ5NA5tle8Sy1BdeZvumi6HYjskqy+Y27YD1EYddWFuY/FVzKb/Zs9oDy
JAsqA1e3ig9rXjY6WPOCQEfvuAnoXyE699ltzvoX62eLeL79zDg3B4ic0ipdpXvJVqGrqYNkN5QF
5qnMzRZZHFsmEH6SbbtA0S4qYDj0Iik6iAARHqlNvXoWIB6KKS8ovtwSHApSUOJviedH0m23+TqH
NawXNpicDk1pMtmWfgnv+tT+gcuY1hOUG08Asn42lO91HLsKtFZeDb77hGlIWwcWE2UGozMUAFt/
aLbm6Ac+lSIPTRmOFmnFkodwYPfWZ5d4BFewTUDxSTKmikzY40Cn/Gak/a1oNlelqX/s1TzKQ7sF
f9ANCUEKeTXrfksE1wUny6t2kl2WlM21cOmnbNc7LjEuLhWuYdJrgztBb+UUshu0nPtXBoAs+7Zq
hCAVGFhgRXxGtRUn8XJo4lQWbGvWMuqboKTj9CQynp0iw6GJrsNH4FgxZFD6Mm6isZB2LroxxGMy
hS2EFZtJdZ9QeQZYkYqCOOyYSIDOxaz65AF+9RkyjajwgbiqdhhvNsWY7ctDxEn66VJhRJWvbfTS
6tj6alp7DHpI1MnuhiQkAXawWuLv4KyTVS5UvDly1jeyxOcjUZkEgyCHDMjUdgl1TG7TMGh0QTlW
I4tt1uyX9omqxi4O2Jn1Iv0+DkOyFbE32xt8ItPwkM+T+O763i2o+bCmeMkjyjaczBm6zHxs99ec
YvpUMwiDloNX0Xd4uOi5mLt2/p6NE/+cOSan12GwuDpW4p7C7TRlMJxuux0JBEDZXRpsvX+aVc7V
JeMhiw5zxEMwrofA0Hok80Ar1isOtpNy4m5JxGKPfUzlj2E38oux3lAFInKDYxWNi3eYz/rcVtz0
eK8U6zL9Y5y35NeSwVzutdFhb4toBNgKjNRNb2E/TBZFFWv7UytG9U0bT8c/tMncp0nBWirmNAaT
f0ZFjNmvU4RWEAWP2MPaDFrXke2hUyeV7+Upg7/Zc0iokPWoGxzIyTJsb/PWwOe0sdl8b5zjO0qT
2Uh4Lm1WPYzTyLtysComCCxdaAogrMlyyBe1k2KW3E8ldnDJ/QSpf/k8QW5iuZ+XMJwOY2iX5tAR
gdowj7EEW7otwnIqPoUyh3WMu4rqMDyhaI5yX6EVvIHM2wL+MyEXyHos2RUK7RHqsWTf57pHnPke
RvG+/U68AN1Tr1NgjvMIXe4Ka6odf5RwJ43PU8yowKXo0rhYV9I0ZZhFA+JKyrfC4fvsTwl0tqH5
u0ls9iW868bHQG2quyckVW2VoOQlhdGQhXpA3wKXcLrslNWorR+gtdhiqylkSKX76v1e2axJr91G
k+bCCDfg16SZbUADXJgo1m6fnjfL5nc6QRTv2INHH5RpB9v0ksrGfeqANVHRQArgVfkAMpxqSnt+
goY/qpJ0wxJFtRrU7kWg2Xw1nQ5qiUT+Tm2cvCxTIC9plqOh6NR2QSgkzV0SG7oWUq4bveQN7yha
gBWS4HTfP+WaLN/Q1bGs6MdZxOUchadI8KYOpBtMtQZsoseYBttW6pWS7dGQzvgy1v1aIdaxt91K
AaVwWAcr3GOjegvCjG310KMWuJkQefd7iXK1sDBdPIhU6fBnaJZ4L9HsdOpoAi91veeEP4E4mLf1
HgQruWQbJmxXPlr/AufJ5hOz9ZWXy6RVe5xQbnWYJ7mJVDvtb8w6uOi+l1+FkbICBjPQStS/86ij
6UPG6V6PXi1ZienfaYOk51Ys8NzUhQjobTLvOTpE+KQoWJkIvwBoozGtbEp5WDatlKjHsjh5nNox
eJLz2iATGZk9Mpc19n5PlnF+cMQPP5VTW4S9Yt0EhW8ipKdliWco7o57dJeoZn1oFznC/921b03n
t+lNkFSvZSywZhbnLAgq3ABYXOf98hXh/TTniPbMzOW2u7k9OrlHl5WZtoN63U63ctHohUNoN/Vv
KOr6tFA06mCmjjfyvOd595E0jXsEXB6/tlnidN3spjkvMMBFkWRS3+OGTIPw0oL5U3UbWWuRmebU
YFJXNNsedYdQ2U1c5bps/K6dQ/46rck9DK1poSMsTUaNaeoMHvRx6VpQ+Oo03lp5XcbYQTmtjw10
9rjHlgsf86Y2G+Xdne3iPTjCFiW8idjsvgsXB7cqyKip4rTXgBCwkpSd9hl9RU2mOJ5vxRI1P7dO
NbIIUcm6ek6IZdeUDNnJ57IHmypaJ8y5SdqM9ZhMwTcvCS0AImSlYkl/tPEwfVEbfo1reEftCB+P
gKU7aoo+CyqVkZgfuZiWrlj5nj/mrt/fdaL5hTi+3skGnWCRbwPpbhlyuP8J91m/1rtHDjwatY6n
jezix6is1/XkMoVs02zjelCChOM9MDk05WuE8hDuo/w3euj+WS4GTNt2T08TW9fnGcHyHPlYpNdw
M618AIw/fHA25FM5Nt5U0bQNlzgRqG/kPN+ZnEOADWLACGNjTuO3CbwtWkRQTdzradv1nRk7w2uR
uOyewFXVnAQ3aEsHHya/cGd/gTVh5oOnedp6i4Y2H29Uv42nJLL0bQEfc0B9la+uHoiecaqQFLtC
Lm1+TiGjSgvfZToot3xaoyuXCc+rKVNfKaFvn0mr7+RK40rK/dLtfiq6ZAyfYD2434zhttrbKGbb
y45cMdU9d1gxn6F7Uk9EZ+l5tNsWXRS32UuzwFsMF70ZZAlnHfIDV43GlzaWag9B7Z8itSDqLH6r
hJvWh5RmiKMtCZbHpmECjsPNkF917z5A+kz39wX77R8qWqHmizGkLGTjfbkFEII9Ou59WPgQ24cq
M9dw3+qE9qSth6HZbkXUnTYxPPhhoQ7gRJSdkfxB84FCYKiSMsA+1G/PGTmtfl+eWxJZWWLjCCYi
pCfLdKYDgykBW+j+FOzKksL2NHoHd17+sUY2pqdwQE4q1zjZpkPnsQgle3g+cB+528WuM8ovqYOj
TYB3lG52e3MJoS1tr37BULakcxSNN4EMGS6+a8IXKcJ1ucsTrI0cIqylTM+gSeulHJwf7ItpdfuJ
IYPRFVLwChhGixHPsmN7BxKQNulugg3XP4q39CHRg+4Petrh90vt7JNTAgZpVPAcquWFawm971ik
k3JFYL8NNXfvTdsP2TGTI0g/iEIdVLYh2EiqTrR6PEC3aPmDNhumvHCmQ7QxkNWRpaYEmQ92ZriX
R9tE6WnM1CrPrcc9fsYuyvicyZwk13FuexxqqttqVVR1xYCE1hQo5cf84mMb6QJzHosCNxxs8519
udFWyBmwdUk83LYOVA50qeZ5yPtDFqulvdNCc3Q90ZqOtTXN+tNAjissyRphzrg2zLKSTC17hhha
x8spSJP2JoyBaLygCcj9ObaxJy+RgG/x76wBS//OMWnsJQGZLTpOq+jnBzYMY/yxCyWbIwT++Odq
YGF7JejWd9y5ck7uSQuAoGrmtg0eRLRDEaggDQYRuNMXNiOJEqz3VtYPaKe3BjYF32DQlEGYxETJ
XQx0MxqKAFGHPkSJCi+h6rK1ctk0xIUNcTGuHZZj4mMX5ZM80AFX8Jsb5BLVm9g8rdYMfiOldGZQ
b9Z4RDeMuKbtngAPfMckZPIFZzIUJcTTDa+gArs+DzGcrirNVQrGjkM7XSCJNN9T28H+yvIAyIE1
dkSxmy5kvJNwOYsq7rKsfd5UGIwl1itDV47zvpmHzHZTPSiLthEtyCAPnLUk/wSKlLhaZX0yYWqF
QrtYgEeNT2C3riNkNPGAc8/CNJKF0LZZDzwDjvk2EdFQUgC+wHIHbrI4uJ90gEA7LA2DpEug8tYX
GR2W9UaiyGq2Il2jiL+LOM+bIg+pnAsDL6z3RuLvqJC6xBXDsONzQFZ/fgfoncKqHrNQU4puxhc0
qGyfTw4v0Fd6C7G016GWTt9DDW+bUz8mS/KUu8HxOhU440XkM/0Q9qGRv9gcQINo7DvRVZ0PmwyM
gggrH0s1ULXRH0uyB/mveNUjgId1sl0N5m+A9mmQhpaZXsK82FCK+/8Zi/Sfd4NN3Miu5Xo8LTC9
PKl8ZvfAyuj/dBrzT1SVmYxEh8M8npgJt6pXUhe7av7ujPGvv7Z/Ex/64T9nF8t//Dv+/QsKX3Mr
GvNP//yPFz3gz79/Peb//s4/PuI/jh/67n34WP75l/7hMXjev79u9W7e/+EftTKt8Y/2Y/ZPH4vt
zZ/Pj3f49Zv/vz/8l48/n+XFjx9/+8svbZX5ejZERPWXv//o/Ptvf/lSlPjX//70f//Z1/v/218w
f//f/2ttQWL5zyf7r0d8vC/mb38JkuyvYO3leU4IFh3RG4GR6D7+/FGa/xUJFHAZS1IK3iDBF6L0
bBo8DD9KWR7nCY58Qkn4Nd9aNOIgfhZFf2U5i9I8TeA1Cz386C//9e7+4ev5f1/Xvyg7POhWmQWf
Bo/5BwYgeFtfWEAcg8eexBnUOb5Ik//NZgMaF3ME5DusVztvAgjfrgdAyNFs11sl2si9BJH04SXr
XRAXYaPTHSIehPqfiTf0pxAjz34YYjpRL3kA6DwGDNMB9qJgXYNbsMsErVygnozOm/YQjqPEjWi6
HMkcCreYSWjY4aB/7Rl6t30b3V4kc5xMN1Ajo2wshzhr3IsiY3LrOughnPg6Jzquv6z+NjQTBkmg
Nuvk5TcUtJOEzYSehwNFR/7phtH86AQE4w/MKEwJfZbWysmu4nl7t4Xx9jLbQZW80Vnddvo+sHSp
5WAdfrX9llqrfwUuSqplnXWVCf8TAGJ8xZzkIkLByyZbw6IxMLnfFbDzsR1VMQ6EHvcuuIaEgQEh
k6XMhDQHko787Nf8iqDU36OkEhCfyeIyi+njgtq2gqnmVLXeiXrtzXq3S+zvQ8YrrXTWPIKYlBas
m++AlDVn0/j52a5jWrNVsHMYpVFJfGIOcWI+1EAwrpiye0TL+TytsCZn+pME/jFOJBpBLYLDvLWv
vV3t0a1iP2S+04+kj37mXUfLOe9pRbF7+ToO7VzLaFB1F8qfgWA/FOy3C5xLfUzD/VecNsF9GNux
hnbpVFAklUqytStgHLs+y9y+wZGIPI0jPurMMEftleCvMvLyR4sTcGpH5P9gATJhZuZKgmHEhPzi
7PaC6W4T/nb7JL9Fa4gmDIW+TZ8n1fpzmg88vizrauLffO0xQJvheATIPB4SF911bUzzwwi5SXPs
gjS8GaMv9CDvxdRcGsuy52AzCvyjwgcrsAtCp5a4Kl4J8/aWQTMefaw3OdM1tvxVwj7HUBjvb0Rm
lzx6aODu5YQonAlJe1lmKFBWdM/W6TglQ9zUFDojTyIctb8yjAnnSgQzeXaQdH7P9oyVgcFQ3HbN
9EjQgj+uDqTBNkqyEnl/98VqMNNOW5O+4djG5R5YVug4RSo04WBOjZyn25l342csMJNWQgFDTfMw
vTgl/J0VMluWWo+8D5ZvSwtfwxJOdRx+0iqCR49r78gWP4hMx9WUgnJhWLC2RT6kDa0k73CKmbPj
eh0QL9glIr0fM9QlwbafFg+4hootuDrShycGHBkdZxKXNAh8nX9hnE3Lp+VmwcBlPqFX78JqURuf
daGlz3/mzcQhYrKO0B1ouDEFFYKfULWIwk/LazPr5EfgdFOwYQUYOboAe792bB6oTv0xCwJS5wHJ
D5qp8EAnAG4uF2PJOEuLaKB90ej2bR+ToODouM4EOyrVjC4IjcfMi1y18hHI4n5Z0B6gwBA07tj9
0kbtdeajOo9ixg2LRdUCq6/uwASd34AWBldtMHhx2rBbtrvuXQiMluSGYy/ARLi6GJ0PTb5+ZcdQ
wTnaH5l07LgADhKFhEbmFZgoO4Z6ZkcWQSyuj9Kw7GyyF0s75jdyz9mdVujgdN5hpYi23dU1Lrgy
gCOvGPYbYILNUsBrs6/93p2hUDI9Y7IKPO3rJaXx0zOmnawI8z/fVf5NAITVhVvzNq3wdeB1IYbx
9uc3qJcxxNrzHgMW/XqGIHUfMwSgTsnQvKPraa+bo8EF4y53Fo3aXpjHJUHs5ffGxMAHYaBWNvPY
ntVqzGGhKT7f5NzBYZvrmFiU1xn0X87wYIQRyuaj+ylDY8vgo1MC023KcUv/AIWue//z9XWeNhB9
T/sjEOCxDCeR3/15DdEkbC/hBrFLNqN9uRV90nwPcev9FkvCblXcxL+3zoSPS59170vWq2qZ9+5d
2nh+U4rvP7dhHaoBgwKIv6NRLMFPTf+QJNjOBp5BLxmsG57nXQXf2rGZih4qdUVHGNYyegULLvBV
SsCA7rN1gbiVC8uuOdnzkgCNxuphDCnaIDsDnt1C+XWN0yjCrb4Dqrugj8MMsJRJSARA9YhEQFP6
0ZoLDckyA8dPIJWstHxZ2iSG47bfjljpuec6fDaTfPKpOm0q3ivNXN0k7hh9Sa1l9hBZf0Jl/XNk
TJdhJwB+w/oavemEwz+yexdPOOiMPDCxf19hZljGcprLMaWYpQxkOe6BCSqKtqdAzvGHdjYzVu8W
tCfw4qy5hsOW3zAFZEErasw6QyBEDb0usV6OGJnZMl1h/pECxMEAJhGnOcURX1w6EIx+zHs2Ybaw
2XktuPPf4gy6f0OmX2TEf9iZ/0qmXFdEBc9kdtMdcgn285wHFkiioe6sw+nOEIrt3uT1urP+lAPD
f910soHZui9vvjFjDW2O4Dq3a3BcNNAuNZPtmEL7nIA9hsBN2ecWLofdZ6cQGNDge4eU1e5Pi+H2
GszbceEAdeELWo2eyPtIBtntmECdgzkjMNlr2dX3KiylNEAj0MvA2uOVK6wYBUAtCjctl8l03yez
H8c0QhPTr+nRsHgvMFj81dKvJiclCrykaP40IaNFQJewyhe+FnML9Zye+NNug6m2STbUYb6pKkvz
MqCOHUDHOlO/RpXv0v4GKw7gY7lhq7RyrFZ9gzAIGArO8vsG1Rl7xv2KWfzm09qS8Wzyr1itMYsT
Xr13vgVsGZv40dE0PgoHTDfhU/4wJGZ6IkvqyhjrupViPXvWcxYdhfLxSQ4cW+5B3wLlGZa2WkKC
oWWfUQX2Nckfufja/XasqyBqH50BhzuHw9e0d/sy9Pd5TwZ48gSACIgPwseZ8fk71PTTCSNHaJ0y
gF8VClLWoXtEGkl9ZC5Zzn+3K/N3PCLuNoSGcaklJRUbx+GxDScNOsgEPSkk6ZoPM++R8lJTccDw
xzmTOK90be54qKbDHHbzyzBKOiO0aaidp9P+Q+UqOGY2masNaEqJVWp3XldMeXzcrRgXTsG1HZg8
J2oh1zjtspNDvPqNxTj48WVdcN/pecUxFfKG5PN+QFwk5zWlvsGQwG0ADcHsBDyOINOkWKSpIuOj
Cekwi0A+MaOvBLYbtyJKm/ym3TMBmb3MolbU463GUKzqpATo46OgUFs4PyvXytLHqBhThi0UKKz6
HyuIKUXXRy289qBr9ITuwFVZsu612lzzAdpqUjtlOyD2DeBpjKFxKDxBTz2MSRGiUq/47vzD6KL8
ceTLVwm9HZZUBndOO/4LTywfcgdjhS91Rxwxs7+uWPtNOXyE0jbozrvLL7EDcpFK7z9ENKS/2ZiB
hZIC7h+FrFoJaK3FpLlIOPgvG+kcEmKatVWjuUF9jJzEOv6ZD0Nbw1gtg+evfDPSLbdkbvUjBV5R
OqW/Te2MIRmwmIuaZfOSo2SssihpgYaCrRAbFKAG4vB15/FEQCQ+kdGf9mjGUASpDFgCu1tz+wTM
sCnAlwIk6r40eIBBmTPPm+GReqz1oapBVJu27Hufm5cOpf1FJECUcvsr7FPUXkkQV0qOtOwdQTID
RpQahEs1H9ao+5m6Lq9AeHrP+h3Zbwc4TOx0P+MeK7DkB9A2sci0I4UxM0XiFCyNilSCVhbycK9X
k90OSkU36EWGo9r2rtzCvvkWYhukBcwMnprAALnUozAolSPgoLgvLXR5DptCHJ3R22GqosZDG4Ip
1WGbCwWXese8G0Ex7y9wQwCxCF6EX1TG8XFTMD+ypJ+uWChV+JoiXoH0vF4wo9nLNvTPXjFMTKcp
LNoYxJZ1ceAc9PROJek765fXDiOPQ5jJvfbGJiWRaXBYwBMDsNhL3PT7+BRAL7lkgn19qR/x16Cr
hYP9g9Buq42cPtwSoNCd5qGYRyWLJV7Vc9Rk9nENFIZEGCxHlz2IMBbEvA6HzfJvyzQGAJATlx4c
qqXCjxjhyHamxxwOQOXW579WG8lSplaBJ4fvacGM+Lwi1Z36OHiROj5jig3fYOrCk4nb9H6V021A
yX4MmkFcSE5F1WuVI4o0ebGIPD2MQIdKWGDsR4fLWCBtx6pGky7OIqE4zqjAK9Pu4RNv4uC7M4BF
V749emXfyT72r6ADw/ubjk9LEHcvgkbRcaVz/Af6quWwsfD3FObpJY/hAxZn030Iut8e6rshU0f3
f5g7kxzJlSzLbiU3wAAp7KdstFfrW58Qbm7uJIV9I+y2U6NaR26sjkYEoiICSKByUKj6A//At29u
pqqk8L13z73Po9KqU2Z1bSvrY+FU69FoTFQOP/sqltskNPfegQDsgHKdz9GYg6HM/VPh3JaXJIMR
jnYK7VYOZcxEtdjboxCgKmVrXYiEhiC0vHHXabIL18SogkIU+m7yt/FQlFsSW3Xqn9mqSHmm/XDr
TF1df1ois9Km34n0+jczN6rIq3J/ZzH3O3B+pTws2+TNtK36rsz1eb85dnKdDY1HWOLpTL29MjJz
ap6EN9PR5/RhZhIcbcCU93mTkQruNIzLmWLMV9atMSE3TPtqm8zos0qNd5LDOcw0/KzbWnV3uVgr
lOcFadigiw8zffuuwRPR1bLpcVlLbb/c+lCKFSdYrdGm8e7AUKG7KN/EGpUGHCddD5gZ6d5fIGNU
Sq4Dv2LYYu/ktro03Nhz0RqfLN+rQtuTxim3O4vrf6XWGa2PdS7TsJNLEayc2e+oav1+7hL3pRxc
/TGdRutC7DTDBXYIUJj7Wzila3rO6+Jx6rBepaNj7mpRvnt55hw8q7WjdvLcsBy76ThPHhunsw64
InXybuesS/LAq8vjbmjurK0CCFPmbD9v0vrsHWsDZioyBVJp+Q8wZluckwLz1TiVFdYSdIQKDbjX
1qlElEKOSmYgpG1OEeNHTT/XjgRmVPRQVBs+5Eo5PQ+eSOnZpRRRCz75lDWpEdMLFwckqYz6T6oL
LeoYN27qHqfMGCLVz8VL41fNk1mvPAYsztlrZ5YbDqKxP5uNXdypxJu+16XgHK86cXCLMn1mt6Ee
lJtXY46wtI/RdLA0+IrlHH3d3lda0X3qndWecqVlbZCyemlngLkFI7L/GynWj5neXC2a/zTTfxCT
Obx6jLPCQrjIrjO1KwAJOU+L/Zp3pR0X9lp9dKLsLkXaeoFpzPl717rlBbC0IEt2+9mLCWqRHLS9
6u3tYtn1b92fjHM6Z9slmaEiDEstB7NYRqoJ5QboX2vky3Q4WLWRxjb5rkGbpL9Ak4c4kcnX1N3I
lL66QkxgvRua+95d6kfXWZ0/ieMBuaWpuoxUfI9an+R7N1ds1tRZZfyjru3ywluXR27pWXt3FaCg
ejY8uhTjD4pm6+A1iX6Gd2tCBp2lEdidciLN4Wa5vUdJ4Pq+YDafsP6aG8JHySbzJNpIp8vRFjv5
NGcDHpW8dvF5GWPo29W892sXNLjvtA+/TaxQh0eOGtZbPm8zKSNplra8MVl3aimHduzsplaWYh7p
e2zBRWgudgDGNmUxvN+0h7DOUHuS7q6AnIVbLIaQgraKQD+sH83KLzVMqRyYc3TOQbRd9bRRVrPm
ydBenZH2JOuXMVLCLfb1bUqgp0rfaZKn7VroR7/TxwO/V3b0F4ZJzBrKK2ko/T61xvxPueXlz9pt
DRKRxvLgNtWwn2CiP4eWw0dPfaRDDj7rlyM6MwRa9356NsQqpII6bPboHZyhbnYrY5uPUldrLHMr
zYJcjca3r/T6bcTgh3yUK/+JpaX6fbdJ/VftIwrbk9eHI6D/b8U4KUoLVqU3EvpIrbLe+YoJjUi4
KKF92zdGUMmXqmVzl8hxDGvo30vajjBxcz3/yn31bqZWcTeneXdQ40BhYxMr8gPk3noSC2CUtcjl
08tbkv8ny/ua8L6fW/ajHAoe3IAO8+o8AYPK52kA2Hebrg3n6tZog7+cQMO2aOigLqyWh1CT0TUH
aVXrZmCxFu+K9S0/t1LlX2Yxl/3tsZM6wSQq+TD2mxuVkynbwBlyj+Khd+9MRyvW87xhe9xnjjmg
azuxhvgWWa1LlqiR5Tx0pDGdleYT0Lv60x+LZ8TehDq8rxfpPjFxK64Gu8R+lqJr84CgQ5grHMMh
OuH0XhmpHiUrNUDP3O3FSp3k7DtKi8pVEzvhp/OpyTFdKrPOqPc07bdqmyoQev4wdOn0INgVcWqS
ihla0eR7aGHOx2K7+oaf7idmjhfpFsmjxkdHYbr6DwIwgSGn44WrKttrm+jJifO1uiOkw4wrAhPv
uUXGwF3T8dunGGqb9MsU/pdm688WA9aLVtfvRIc+56BUDK7Zz6sDYUZIfDEs0jfKvwqF6f9A04vL
kk30PbDymQFj+TIalqASEpFeuK/O3OJY8Bgc6mu6M4zRBP7UTUj1pIvNVUQ2xWygtVkaZqUQQbrI
XS3TdW/DCgZzCx7Zru1patLxudc8Lp2huE5ZKjjyym03yXoOM0OIU2eKKSrH9S2t1UfTwUhktoqH
etoRdEeXl+jT1TCYIiZJdeAmB3Y3cOm24yiijUH32dVrF2ijbHnjZ0o200uj1M/cUMhRHh3HGQ/r
Mqz7tV/LSPeLU9Mn45VWiXWRxmJ9IZSCmKU8/XMlHs2mmw+dr+2syQT6zs10j5xp/Xb0tn92CFeK
twIAbTZppra1lKHZG85hzhYv0EZZsDXAFjH9FSitq4rrjNZ2yKuxnIFhazpJKT+UXlSRm1n6g5Sj
ds07zZCB3JQV81jx7x2XMa/PNsEqL43IGAA3tRV2rBtHI+xss9x1TpI9TiMTBH2GeRnM4Up6FxJj
yQhXqT49+uh815p50s7tZ3opk0a7b3jvPd0Oe8fQTuZfXxmXw8tSr09+TbmcTwVodp9Q+XUdNCnd
lfCzKe5s3Q1zezklSizR4Nbt3Swbti/Id6Jer6SNf7eT1CItF1Osr25+p6fDo76y1Why4ctSfBeH
zSehSk89KkDb+/KcoadjqT8Y83SwBsB8MzTsEWjGCyFSqd0rsWsWZsCbqmKQfPMRppALANwlqIlN
GGgpQrlp7B3QcGUUvtlgTJm9+4ybO7REy+ogWVRHr3Iv4zjsBtF8zPAyAXgCrXDnhYWVvw8yh1Rx
oFJxSHi7ztqGnV04HQrHpkcIFFdLNi8LnAC7SJjL4v241D5KstmjGtQwWXFnuku8VUvOtrl250CC
BF3WDnhGFhGIvjBfXG34VCRQBQIPSJhq7I8ZLf2cNIUK5erNUZV5w5mVKq/D6ucMuBp9V7X6h/TM
lKOFiEBH+S+NQ9nFVtXlKjLos5B+dO+brXkCZH1ySSDncC6nu5LpuMkkQGtjHy/+zq7XnS+mH1Pm
P9sJYxEy9vac9gpfj0g4f1sPNL7QXygh5T73f7G12WSGR05eofsv1JLvxL7c02wA2ZlN9pyr+ntF
07krDBeLh+7WV0szvkGTGTa1mEi2wOjHdu93W32YyUY6gQfteWqWnGlcEi5My369tQI+LpDSar+n
sTpmjXhNusSKmkJ/2hKrOcm0kpce8jtlm0Uk/Pqn42XMuCp6H9AK5K3EGo6Fic9mTXiEaFgPLpuU
Jzql9DS7ersXmvGrxOuG1e3nlOfGKQXyPhSzLA/QIqhJFK1nSGd7b1KuXYCn+4zeej4MjT/Fq7P5
96spvs1qgvHSxXJstA47Wda2j6bXEdhYZ02EVSoLaeD7x3QT676u1SeAeJVf5nSO8uyFI30+ltXc
Bmap1r2oEHcmpwExW1ojUk3NJa4PMqT2Oo6zlLwaTUaDTZJqXR3LefuslHEZUrXbzGUJukWdykLd
N4oLMLeTYseyr0/sa4+838fFtGIbZM3kuoOm7vSYyet+KPLnZUgikq/SuFN18pBn/E+Tqs59N6yR
NrRPqG1P5gLlIbJja3tRJQAweNbE5ADzG3bteLYScCqV4X0y3rSUW50s+qIwM76qvgvMLCydNr6G
Sj/a3A0Tl8Z+VvLa6t5RE7BMjlmGk1WdFpwrtlnErkXet1+Ih0U2RoDGpgKfKWXEKvFT2bD+xy87
5y3r6w+b0NDMq9vPbtEe7CILLWN4trpsxchiHGfUSED6PEbrbT/0Td5lsMCYOCMeUdFStq96pnKa
F39XO+adabRDbLCP5aj8ZL2D3T80Y56EvZdbMWhcgjqL3iUwVBNe9bWR6HDSeq84TdqsKLWSDwAe
M7A1qiinVJGjmjloFVaWcl0+2eQ0x8uWQMWNFGe6HuNa52zgPip9FxW38e9TRISd17mnFIfJuRuM
nC7PrN13hmJ2QGuYwzuO873n6uduo5ZzaDfjyhnzHeOG9gNz8/iwuJY8aTLPrz5meKYJrmSi6vRB
aTp7Zi35MRs0ZzeKcuLOdVX7xhbv+cvqKNrZmlFGXOR1+TN3bDp2amsr4cxvzVWL9aFv44VyTmuL
b8eZrLAC1UCU0VW0+BuOKGdA1630AU2P8RPxR25s8skAK8u49k2e3pQmVmJE7sCaG9YpBykTjXxy
n3MsbYfJXabYGtQvqyiYPiBUMbcIlMqPfIIhFWHDYF3VET62nkPDtk9irp5wn07IGtouU+ubBbEP
cDfeUKgHuOQiFqwWCfF3vJWZepgn8YocWpD1CQOgOTDGAET9kSWymBls7xfGE4PmXFf7STrNi2om
9+RZ8mncnCMLHcyd6swkNBdjDZS1PYp2a2M2/jYntv6yYWQt0eSNz2n0hnDuWknsLGobFOKjzSfq
uoWDfdameE3d/Yo4igVtjczMh9krYdMWL7krqvQJq0ZkDi4hKWM2YoHcDlNW6kGSJrtG2T8Gz/ih
pqUMe3TFeGpzmHw5voFF/fLZSt8lPnKKY8eTleZcx+ZDpuZ2R6oDclCp/3KKvGKnE7vtLBeNzi0y
l9JBxJO3dREOynM/TlGqZufYuPJTaxAkilJQKo53vTabeyvrjN02dE9eYtB220+w7/19ym7sCIex
c+kb62Z1YMQ9VTyVOT7NE2lMoQucGKFDZ6dxyq3dRvDqwS8o3ZHQGagnNKIuGFLYp96b4cvhrm4L
+5qN+XmoBxW7dXowkuX+5ieknOBBk9Bk9LKIq2aIUS9zCHWzZwqEilsIeT/r4FUgUyKQ7lqDL+fF
TiHax5lFoVBgz+CuW3OoMgbXgGVupNEaBEk5XezSep62iexne37sQHID3dXfhkHqgZ22Fn802TGf
xE9zYZTRVNcxZRXzis/3qqdWSQHqY4uxaFbc1aTDwTBYM8mlucsZDUtmn+bbZLagXA9AmQbEoGiT
Lko6FPzA2UqWm5oNDtczkcvOipVwKM0ruqzRh4Y9Ff1x8DTDuHRtn2kt44oONQq6VpM7e/DnPmKW
3v+8+ZCZ1Y/D9p4xrlseB8ZJbZAzkJz3fHG2ryM9aIPJwlmzB57vSX/fa836ZysWvErI7S0z+8p1
9QM2nB6HU4JLUgQLckkTEg/S6JG0e824QIBQEDqrm3127Zyad6Ntue2TQBijmua6L/ILztdGPU19
4lO4pgJSVsEp1ac6zXy185G8GeBjTnTC1uwmfd84eo/eXGxNoZ1T5q/r3bwkvLgkaRhr2aY1jJH0
JN1C4GP5yHGEjUQDf9SsO9dP/mpsJmXNYhljTN3jePc5AAXX8VxpWHo1b41mg8WGgVF5/gNEhXdn
ucbX0tkPXo+ZzpomJyyxhuzxRs9PnmnBg8i2O7ChHXfMnKv0RyXn9kErtInVzfW4iRAr3YyZuTa8
I7DH0za59gvOxY+0d3eOzBiCG0mIL3PapYX54M3Vt5moSIPCqQK59tYj4nlzSjWv9UJOQ7W9Yfr0
vD9TT3YFP39yzn49vM7t6HDAZDvStn5lljL2Venufdnvod9DBPvLaudGlLAUNqhkg+HSybAAbjmT
R1fAHlflcZj4Yi3H7WjA/kZ954P+uOPyBgR8aPulOScj/gC8vd0Z3y7uQn8R5wrUN3Jvb1KNj53x
NxGjmtkch8Unq9Vsv2rNu2PBfEWP1J3w5iOTFsPCAbfhUiyEjeuEnNSdw9qzkEVz6GWja7wmAw4s
bRHOtbR0i8jaegVnkMlRm3rrfV0Uru55e2/H4ruh6IjGpd9jlUsOWLpkmI5+HeabLd+hg7/F6smj
atRd4/bFvpnmFzDk5Twx/XrsOq+M4eX7ncz1H/VYk26Qsa8sMDVm0v3WpjtJg4bRf5LNT9ejofW3
bWctaOVLxgK4MVviGn6NpqpDjOjWE8KdeSAoQ0X+KtrYMuZ1X6alQ5XgfigiAbgchuWR5EIHU1OV
ho7wJSPkBPOw4fpXz+2frNprX1zfLAK8t84jXJ9/mLvUjRBYul/JXBYw2H4a+zgn0WcG4zCwTfjc
9wO9hEStzXqRYlhFqOA5S8BW39VH7nZmr553zgFqvkl/kAz4cUTW87zde+KWu1ewJjixNYJVk+IT
SruKhpxHWyPkcyGnJay8xYuRYp+3paqufpEg7fod1aCrRj+yK7m8NZZZUczASZ0QvRWu3pb3PmA0
utqBi4n/J4iY+Cr90m4eR5/mUDDZN3Z1aSwQA2sjh92oZ/rJxin9tU0+M8Fg4oVerLLamlArrfci
h9FHoWtfodvsM+CjCjUTkVNtJFTfjqxgHJLiarEdCkmsvpQgg/gpmbm0fjtE8624MQZtO1BzyDcJ
pw73lM0nMSTLiQOMwtpLyiLsW64DkilI0Q17ZVB1DfXc6idD6Nx95qgW75umrx7CiQyJ2FuS+tL7
RdRY3Xxa0sZ60mxnOHmKVKwl05wHv1rWHbqEvLttbXrK2vqX6FNx5SbGa46B6rEpqkdBUNex7zXr
GWlkz/j4t91LL9J6eXEmm6Nws6zHVhlqgsdOtGhzUonvY8Xsc/ac9IdZNq+ojypa8y0mU187yoQW
WeT501Ig5ll4uyOewwcs6NrvuoMzYFNcOKwNmHjdhEu3zUdOiJ2NBT7wuElirMSr4iLHzmvYicGT
2Smuqas/Tz76nl4ae9SvNhDWfG6tURyFqQ1hovsinPJ5t3kF7/08D/mDi3mecr5GkxwzN+jg2iMb
SOCV2Gv3LnUqd6AxHMawkb0eup5gYWZWrMFAgMTrJos302NF1Kw6rBfa+ASGB+nQzM8Zx+4Ge7Us
vx3iTBgQ5TuF5oJa/5RWesbyPt+l/p5fKEGxD+icE50q5l2h2vfNr3xGtOV8Sgadj8YY0cVnjGt0
F3M/4/gM1sUf5SW1bTtARHdfzcKxrlgDyh0wQ75ffBFLWKDVr7b4Ns7nZzPf8uTGLFw5TVzB2I4X
rCq1tROG9qV0z4mZE3lHseT6nadWi7uOKywxYFVmIq/D2Ux1EuZs54C5U2KBHNcxNLbCuNua8Udh
d/NVFUaxL+WwxqVKLaKu+uHOXDormPT6u+Z6jFqFPavrQVcB1dPfTpZDC3XxPC47pvqXVXCn+d3z
PDUgbQgXh6qbLq7mRgTWZ4fKBOogOQKPi4tNoDH1nEsdq7ru+jczZbMj6uMwQP8gv598ZRwUspxY
xzKqBhVOPVQEZpVnPx3v3Kq9VAL2dSuaadeSZ7JBa9pFhJVRxemGG0nKXgPhkVlgQytFfd2hqLKE
PnL+6lTNveQw9FZ7UAzeeL3AX7m/vlXG2ISlmzHS513Cr5SC9soqUIu8JRW9aWOxonH5beATvhGM
M4bN2cDdXE3FuaxtdC1U8zyphjMOyJpNku0BuW6JMoOSvGkYVJqkLwBAeJ9lpuPFW7RfprE+b60S
4cgIPi766TLPUttpk701RBjQHtqe9fs2gD7Om/sbB6WFn8SZxrigVCDxYNuOeIKqa1Krmg7krwT4
31n0f4Gs/8G3/zsDf81/9c3Q/Bn/nXD/Fyj+fvrdj6r//R/Xn+3wHzumMj9xAtX//j23n/zPP+nv
v8n/Uyr+Fln0X2Pxz//5PxpeFOO25l/I+Nt3/Q2NN8RfbMMzPLxyYPGOd0Pc/0bG8xXKClvnH5fH
LxT8P8B4y/yL76NNeZ4w8dbw739w8XwJYl4XnrB94YJMW/8dLP6vGa//O5jJFYbl+Uw7DceiOIZS
uyV//RMUP0r2eDqzxVOTrKmgJt1o73srYcr14EXNOvh7kZlxYsjpnqtuj1fpaEH57HRRvJRSxKqe
n4nuxYG4ZB1dmP1m0mwGJj1zrHnI8hn5FFE/mf0RIwzZ2FZCt99NzQ4XCOWmlvwuxYzBED0FeI8D
ZNHdPy7yRz75FeRt/e7ChkXTchs9KON5cvQDSSgtEgdeZZq9g2cPn22qjnX3QzUpcuXoVLiykhfW
/f7NsvJ/4Yr/P/CG/Je3zv+Ht4Fx2xTxX98Gd3n6n/+z/1d3yF+/5e/3gPUX/B+GzXXrm54rdK6y
v90Dgi94/FffcPFd+xy4/7gHDC50LCMm+pOOzODdMhbBTm7eEOsvwuUO8D3f5R5x9f+eNcT569bN
f7oJTN0Uguvf4ecZOkaVf7sJ3HKgz2HuXk4yb5f9qi+S01g0un/cSn317lo3rclcmvIiu6qRoURk
jmU/HAlJgtboWwcfLn1E/0IVnw9RWzBvvfcbG2JUs/NO5EFKheSd2tGoJeMtIQQhRQs0CiLW0G4I
dqyVYqIm3F4ebg2sHbZEsDhXqx5mPVzTRmNwloMyBMgV6xL7RobWumgG+WCOaVh4z4kdYgQ1FOYV
qVr7sWmM0wheINyLFtddr9bgpz+wXnGjmZXAj1k7Vcuss7K4L625yAll8lKXx5I2Zsxp8OlvoUwE
aWEm/Fcfrc4yUvVLdybLJ886c2cyPHZismZQ47WucFaQAKv88N1C3IGgNEQwpWV632+j/zMzPPsD
Bc77bhPh9xSCNoNQdobQx65KGc5HIviR76nRjag+1rxU11WUfnWap6KccJKKxI2UjVHkaJX12jyT
kAAZubXbLOLC3Rhoua3rbbE+ZcRhSVt5b6A2pvFsk2e0XW3Zq4vvJB6Ez8j6uzrIB7Wdyg6Q/34Y
Er08Cqk84D38fmfhmAsxF8O8fGDl8NSOTIJspktY6uStySRLHGcfqIrOPOvNIHU6acZdPnRfpD0y
Qt6ANn5lDmkkoS5WCzukPX7q+ajZzDiKEfWrw7tIbe79GpLmxkXO+Tzse1xEc6jTHeMz9+xKDzwv
7c/StrGKG45aSWeSjrveFCNUeH11JtBChXUoXAx+rb2NyQRloiPjFzOS9s0mQbLZcJdjCGXf55M2
5sMfw7JeR0I+8OMPBnlDJZo+Ix3p5c9qJgqBN6joduSaLWaobTQJzIeE+S6apTCCwtJv5fBq20/K
miT0HLOllJa23IhuKh0fU4JgryOpF9XysTDm1in2FU3IqOV9SEYYXS/tyfZIigNmj8WAONwJNLMa
28y0FaHp6/3vTFQJXWhV3/MQNL5yZunlboCUnwPldvVE4k9CXQf4NP8AN4RB1ZWODoVMjUM3XxHh
KM7q7ael2e09/mfaeaTEBY/E1HhjpCMuwsFlHdnHGa6e5iTG/ibc63h6Qqb1JtkrsN06Lc1mbB9l
wdijmg3L3QOzivpsE6nSculW7fBcp8JiRAHfyEBwFMWDIW3xlKwtFK22YWnN+gISrpsERG3uLJB7
k/Q+pJ06j6Mz+h+NC9UfTK3hMngm4aA5ZnNZ4RVrcJNXpUgsbjlXtkQaeelvMdwETbvvPKh1ZBlB
goW3VoFNABWBfstSvs4ZIy4OsWxTr7Ip008lb5+PX4JzBOtowKo5K9BhsOQlvEzpLA1gPVISx5NB
VLvvyeoV07qHU86V69u2zmZ2P1UDnn3DYWf8U79YfRKZZHMhtnhberAEFNfeEawYitOe5IjYlnO/
hqprwA5N0gq5oTqn12FhiQ8lLaQil6lQri8CDQQK9LE2qgo2TGb6LmdGpwCnSaeg/yfbi2c6QSy8
3im/DhoWxKAxHL8IjI1MtcjrzcTZra42fRIU0nwSmET00zxrLTF2nUD/Ghc4hKBU3s20p1J6Vccd
nPuSbvtrIA7j3C4pCVwscKtH4umQxKLBsUyGcONixGtSsR03tSxk1nwlOiXKKdD0COetUwemuY1z
eIO063B1PLIkXNYjZ/dJpmeskb45RTYByZx31TQGS7IpeoWOM7kj7TDwwPgqwsa6gUp9oyM8j1VJ
b9GtMlUxAAlwWsGkieTEpBr92Emq+kfuIVGSfpIudTh2PvxIoqGh2uxhcmAYeNJxWS/5Z57ruQox
1utehH0zf7Esgq6DLTGbU1IJAxcgM2LmWVYLzMFpqusBzwwinNZO2GzxRLzCwGiUWheVKetT2GIk
qrd8yAhrcll7YAQdf6yhTnjrm8gbX2OMUXDxTSQYEFpaV/YnmkKR4hNI8qh35JaRyEDqeGC4rvW9
+GDvAU95+enZiaPXR2se7Hl+S5yKGzpwst74vlnH79S2oU4JY3OP9sBywH2Si+KPXER5Z6M9vCKT
bZ9E0PW/Mo2zMFybxvk2SKJMgrXR9Te2EhE6ZUIf/LEI3tsvm9ucS5qkH7dchasPE0OCXIJZg+m3
xAfZdSV0et41xhM58gY5dhIUCp9HQcvOd38knTlje/HF9lTkGrE32jidGLCRK9bn1rifS1gKRCnX
v8dCj19C6rphB1MvOgYaXcamPYbYxtFGMZtjNYPABhs3DYqAmieTG2VyiFzQdFrUPkGcKUHUux0D
7lax4KMHxZjsQr9mZZf9GhaNTnjpWtNi+3e5eo+puRkleIJjmnfDOLZpiLVxXouA1JPKJ+OsAKv7
WSDgZHzjNhrqPIu0Wh7Y3mIvTFqcWXkXRO+puDipNkmeLOiJ9YtT5qBNTB6InHILd8HbRm4eUJbP
GMQ4rppd6o/sdfOM0LX6siLrxvHrqHDM9uo1zEPP9Uicc+Bu0vjleuk8f6OCpt2lKbHzRZzA9Lbw
ziqP1rnAxcJ34jggscf8SktN4ufQicxIOIpuSnCnCGUl1HPUk+OgVrIZnG3UrHjQhlq+jOtUN4S7
Sl0eEubxTg7krwsjxNPOG+OPYuVj34YJ647F4mdIltq3DmwlJ+qPsWAJXsbBVfpdvettdNTfXcEx
Fmge/tD96kimxNFEJMY4049Xlnfx2Ym0/hl9/FIEdQ1OvxvNyuuveZE2/TXRC+kfM79g1hdX1BYk
um16rZMLN7eKLKpCAltYW9qkF4E1Pv1qsPD7UTYuOh+TtCvC26ybrUFkKplv2UMWxFC1pKb1rRbC
jU9pMa3Fg2v7+oaWTAjQvh7Y4XVK2nXqoKi4dg9lp3XOjmWYxLZxmTZmaG5ObrwN+iZyVim6FMFc
yPbyiuILLlTb9pyTuCK6zv30Z8P4IGR0EfvKU+yjJPvT2deFdECOAf8EwaA6UwyxcTFHJCmpEZUZ
BOdQlz1CK+85xMmqT/kQOjgXx3vJwVOeMynUb7Te+cpcyQXKXnV3h121yHcM7AaxNz1CEJnL5pg8
N9cgRKyxnRTAc8POxJs2NXetB4oer4qMnLBx7JS0L14YsbEa85TAo8hGtWnd7oszIVc7exo8LnVD
z60wNcGR7xnMcZsbXmk2sUXZ0VGtqdTk+S46FTuOp//pTL2gdvfz2w7HYuvM2FGiE6wTzYokcgx3
uXmwCdTaUyBg0GGGzv2W+AAbQctz85VIKmZF3KrdSwO2me3U6o7wUBgC0S0SHLIxeY7yqe1JqaJH
B+fCfaVIXlys9Ty2gHzBQEk9YphybylkPduAg6FzZj/oMbl6JyyZvMW9q2fvmtFiOFROWujhaPay
Cmvci5QqXaFnDyaUFu0zOuFCebuq5myxFhD4g2hM7EgzkV/sHG1aNyxquTH2U6qor92CI47YAK8T
Z9KpVrYEs8goiycFqxtCUcxQWDqfQkBsWWHHBDh7GAX5yyDfVMd+ktHqi4GgQKwEQJ84NqP/xd6Z
7datXN36iWiQLBabW65eWku9bUk3hBqbfVfs+UI/znP8L3Y+2juJLTsW9kWAE+AgQQLsbZlaXGTV
rDnH+MaQRMPk64wTX3ptRtw7N1H5JazizNvUQVEnzxXS/kmta6g+7MlNXM00po2mJO+3dHr6mQKx
uUItAgNlrP1ZIoRFvcewRmZYiEJTBviOhBZsoJi25iqvm977aLOJBlv0I7F+E6kpkNdSIQxvV1Vf
cUsBMycCouI4JIyrQuZm7V9Jj/+BzsJl9aW4bdWXLy3NtP+CDhpUB87vSz71v+8fHJ+qNnrKfmyh
/evHvvcQXP2DKU1qR5oItBYcF8z99x6C433wMNHRSGCuxP8t0Pi/ABNCp4ewdBbg/EpObEuS3189
BP6VdHAneii0bcMUuvw7fTTDXij7/+ohaDTSHMuW8Ft+bqA1HgO0vq61nWkY9UogsvbpCZwVKX3j
Crsgmo8HlAQ7azIeRroQfpcPx3qsDiw7lU/0QI2srnzAcHfe5OMDYqx7YF/INc9c8zGaGmuXdNem
Qq3TG/nXIJ+hVEz30TwgkU2KFWYW9o6GyXFb2auwYTltRHRRBuEB/BSrQhJtvda76IYm9DmX7zj3
IvFwinRdTc120KYnK0rgZJcOWAb7OFcKR0pXrebsq5fguirjY9BPj1lr7LF3UcYad2aDh1OgV1ux
Eu7Rq6/QXdwUihmIoe6jxn4ZW+th0uMv5LOcT2ZX+7Fpfk56RmEK0XHrPrP3LIRNpIzB6Oz0zrlM
8M3QF1yVVXRLCYPiGqt7Q73vmsmwLqP4qcyMO2z9BtRJ9YXT2Q3lpHHiZhWgWzhAXJsjDCN3Zo0D
LHVCYQ0+Pmo5Q+AEGMyI00HdX+gGK7BLdI8fx+Fr5VLtgu9fw/PZIbpGuseAJ51nDV2E5pugEwR/
h6+MG+ohTKXZEKGYa6/dufT81L7wtNQ4IDbZceiIPqZoBFjXHzhaDhsMnn7mqIsi1t3NWKXeeoZJ
yLoztfsSIXA4pQRm6u2dw9lhKxBGst6EpdjVsE93MckLx0i28b5uUrh2OYM2r+vBFCv5Orp1CJr8
BXO8u28idFIha9reC6iU4n5YZZV+5TWMOSqzxSWWhRy7pxq4hZMhOWYX21spiFS/Te2vEZjEPpm8
i28v8H9gQft9q/T/xSbo95WMNeTfr2S3T0X4m2WMn/m+jLFYWbqUNP5t+h6uXILk/1rG3A+ONGzd
c3W6kfw//+Yfy5jxgfVtGRTYhi7A2PwLkyOMD7pL7UwvFGPet8Xvb1ByjG8ZmG+XMSq1t3FtQxBC
k0J5uDPM8R7zsrHuw7betQBXd2kIMyCxyBKVdlycxTO40UofmVoV8Bq6MFY7Pg0InDDLjpmGV5eD
a70GIQhkVHBSzemH9bxlZ7Vb5U8qDPpDrAX5FrVduxl1y/GV29j70eqA4RtyFEzWrRLPn/xol/FL
zVu0zUKzukBsypws9donDNnTSTBsR3UWxNuqTmkAOcoenidoJWf4SnSwp0AoC4z4nEd7czWYpndW
ISHc0HpTW/YsVKVLuU4brUyKtS11g1Oda1970KH90Slt3Llmt8pLWa0oDcCoDHOJ7HSAPGkEwAZw
90IImMdDjJnOByT3WUu89raEAs3hu54+gcCELh5H0xdHLIIj5YSrycVuQLVvr0xEaH6eMkYh5kGu
7Kz6qukIZLS+rpbhJ7+O3cEfoLLZcQ7YuBPnwE4aDE9kEt+FHPF8h/ODvaJthJVChTcZvd9NJIrT
MHceH4IkoX0XDtmeaclI82gOX7O2yh+hgTk3boHryy4HeqP0g5HJqfFI/5pxNQjGrev2zRki8H1h
m/fumEYbg6VmJa2uWVUtmjEvsLLtZKGPLma7MuF/pM62g6mwQ/h1F9XJzh0nEgLKtNh5ljrZ6div
pEK+mQW9ts/C8Zhzv3eI1h0/DPU75KUbrMbAg5wQYXUnyQRxWzRsRIEgQ3KwjLtjuK9z8zq3RYes
cVDHrsVmaCt2IY0RMR8x8x4XFAA7SYfLmVXbt+bS2vcB7YneGapb7PA9JgtOWiSU2jjvRMtBcq45
Bg0cxZIxVp+6jj3bmQdEfpqd770c9+L/XyB1AoL+/dq46+Lif//Pz6sjP/B9YdScDza4ZLzABnmr
pue64h8ro2bID7pjWIbHDMl1DYq9fy6NDFFthz/PDNXTWVmXuKy/Kjzng+ExIFqWTc+gynPE36rw
fsaHScda/iZbdwGReayQ1Is/TUqTdgzBvUYnTQ3qCXdDEZLeyCHZ51RVDEtghXUlDawd66Bsi25j
YsOfD5ws4OWizZkOadsMxfqHG/jXBP5HrBkf/Ieq8/svxbLPwIggceQwbAw/jm/zvKh1c8xO8zRV
tyh75EM1YBFb0xVJHz08YR9hznr38DwN450EseWv/tdO8delPQOCsNAtQy4Dwh8vnSFKD7ArnYoK
RQLxMPI45Fi4NDPWrxC3RM9//qS/u5xJ5Y8m1pTMA9+kXIl8ZLKYAcq1sgQPaqTyl6SOi8eAdhJ8
ydx5/fP1ll//7cf78XrL4/DDYFzA01Id1zNMupVuqlcHu270HVqbaPPnK7Gv/3olqFfS1eEYCONN
yFYUq6oEHnfSsqI9JWQPHJJo6t+BLf7uQTFtexmZmhjl3l5EaxJErk18Kt2u3E19YnxVkCeOU9Iw
9Qra+rmjcwAkAUn2nz/dcv755T5SoVD0fHt739zHhmiWgk4+oNuF8FCBftriqAxv3Fm6N8XY9ee0
+fpVDmHhJkjK2vH/fP3f3l3PWB5RRrwcIH/+Hj1HTcCJuD5BRhsArwN0GDhBf77Ibx5ORmasMa7D
VbBE/nyRVLpt0pbRKXZj+dLpk7YzGFddjynzYjSn7dWfL2f8fNj89u5x3uQgbHM5kgveXM/khClN
GZ4S8gvO1Vhp9yVsr6sScuw1LIPxwaM5SmcSLbLepTCCHF4bNKEDBqw//yq/eU14HZf/8FoK9Co/
f/K+6Fk2g/BE0xEYQwVPL+g4jXYeBPK/fSWxHPI9Hb2AZM35+Uqd0tIiD5xjb7bhPTzw5EBOC6CM
Okn2f77St5fhzTPLQV7SAmaySPPgze3Na1YyJxFHJicG3eO8eSQd1H2u4Ol2uLlC+5MTRMziuihP
nwKt88bVlFTDO9mSv3lzLDYcPikEFeG9DfdEui4LFDFHs+qweMiGoW8VddapmlP8H3CnTxMcQQZz
WX4gtbR5JwzxN8+0pbPcGuwr9Il/CUKeGfT3QkCHSN29OXktiPnIAd8zqW1gFOHh7990ovOEjd7D
NXT22Tffr2chqvfMIyzR2vVzlcp8xWiwtPy0drp7piHjUQFM/hxr0LC1oBCfMaB07ywXv7vpP/4W
b54yFvoAe5J5xH9fXZqMJC68JGAInpj2tU7+1nWRTP1uKr1q1woveufJ+81iZTF5XVQvJquI+WYr
sCE4x8NsHJmcz2d4IuXewPsQv/MZf/POWmxtjKEQ5SCFfbOVtgNpJFVlHLVAbzeBJO0SvQcKfqNo
38l2/RYh+OZNsoRE9waXkyHg2+6YE85k/fXGMcFvpjYVKBJSq6J2S8ebIRvbTXia9GY4gDkx1wW2
7KNMNKg8zAzrO2coywtp1eJizOgM+6ZU7vTOvfjdUsrA0xQGflchdP3NY+cWTaRZcjwaNNqPg2qs
DdF82ZUZDzjXCNu5iZLc2zbxHMCP5whXqrE+EGlUvff8/7qm0ye1BF0B9knHMN78Il7UcuzT7HNt
itPLIItx0MVWt5Fu3XC8qeNzPQ7FjZ6BhnIwSu4cWxUB53B3eKdU+M3yZ+iuwZclLAH96O3yJ0Y0
IEilzuEqIjxmTnMKQeDcxnllrm0nCm+U43R7j6iC9WwMxjbuZP/pndXgN3fDYHxm0aK1BV7kN3cD
Y20D1cs5pw/vrUey/DbJyKm2ZPZ7JEYkuJC0t9ZKOsWNF4+cUQnIO4vtIrx+5xf59WX5dic8G6cT
V7TevJJJN0Ji66xzhLvJa2DLCiPniJO7WmPFVT3hBF5zCFtV70Wtx189Q/X3LrHaayMS8yHSbeIz
4CFdMHa13nu7lpvw89uFB4DO87L5Ujq+fbuMGKaDY4tzCdAMfEkXyXU3TdbB7MbuVOdPsLdoGsyk
G1ljH2xywu/WVPMddu+Wlk4p+unpndu17Pe//ErCcGw2TunYzpvbBYGEIfSkn4suRtggkGNfEWah
1lVL/RFWVXYz0Zhccbx+Qp0AI80tvQMY/ek6ojEg3qlOfl3NuUGsPwzVDY8SlMPhj0V8NeCphzyM
kysNd8oJbEyLIwke3ajaDfr26m4i6Q+tdVVcYCiy3llcfnt5KV2Uj8sC+E18+8MZAnW+5TSDeR72
obWdItISXQPgwnrwxmY94Xu/Vl2o7wajeUiZYryzmXxbMX75LriwS6dIXw6tP3/6uLA6PXOM84TZ
7yLqi3fEozlbZ5nNZ8ozHg0cd19AQzkKf30cHAgBOjgJGEeT+7POc699Z2lZCqeffyPkedwMhi5w
fK23K0tWaCBy5+Q8Lsv5SVcGj+qMtpEJasjUU7RYAn2HMm9vB6pb//nR/HVvRfKCrxtFNQUGu9/P
d0OLBisVXnLuGlVy0w7wJUkqTZ//fJHfbHhchbQzgyWU+/62apJxW5k1IJq6GLUvcz3dptX0qsA6
rVgsEFICx9kShebsIC7F6yAdLT+XFShSJxLQ6jsxP5Sthe+noMX/zlHsN3efLQaxLfUze7/35nnI
SNS1Fb8bN8jcj6WRX5DBHm9hQ4QrvLIjIpkASxsguj/flOXO/vyt2x4DNmoOW6dTLd7c+bQVBErk
2plrM3RYj8RLMegYoDpsoq6s4nW2dJ99E4P7e4e/bw/U20u7S6FDKc/G+vYju8oQGXLQ85hkjqOo
NeRyA6laMkHmUKb9qrUNciFmnHJ9bZ8Pg5JbcuObrcapwoeMl16pOscyF6jwNoxhC6Pou6FFrU44
WPoV+RsvSu/uSN0WZ0yzcJxXED+wyGmbUXjXJBEc9QAcyZ9v6K+luYOQepkgUC1Qvy2P+g/rCvQP
Uo8758ysl1clU8qFbxVgZ16osxs8au/tgr++O8sFXR4dziOuvYxRf7wgj01uzhaxpQ5+wBDpKrPy
ulj97U+1DH1NKXW5HHjeXAT0eTVriTzLNSO46knPCEieJWR3MkBzL/hn7fbPF/x1a3eo+zzBUAWB
qG0u//6H21ikg6L+UGcwpWOgtXAAssiwtxqWiHc+GiemN+8AtQoVMO1Dvjc+oHjz7tVFhlEoszdE
11kQCUNplpCu9eKzXtj4xN24l5iwGe9+NisWMXR4YBk3zgA18mA3gX0y8Q3jWNIasdeXxK59M5kq
Ws1jHXWbjiCCSwPnW75GqWPvMscbA9JIpvK1K+f8iwYnuL6dLBMqvtVVQYVeNBOfBpWlx1603ktD
RYl+ldnoExgiB323abfDxnIjBpkDcYovquqchfOGrd+3bCO5qPi6yPtk9uptzc4kSEmNOWwvaybS
uGyy7KWFInrMDch+gHeFYuKKMT5g810AbUOVIVDSMe3BRRDdC4uA+lpn83ieMu7o+bMDaJsu67Kv
TVVAQ4twiX0BDpDg8Lb1r9DWASTFkAn9qFLwPkMG8M9Fa2Qh1uYZqavD8eIJDb3Z+72mB49WbmBs
AeRE0l0w6Ml5kVrpNeyBhimKY2l39ARMsiOzDC10EuOfPQc5WA4rhUNnyUwBngI7wuv8UQsSbl6J
hrXFeHpIOqzAZlJrXxRnoY9taUXMf0Yb03kNebkHI8D8fFdWoI63WaQ+m4AJe9SY5C5i/SXcZ1OT
bExYj0iWbNo2ccA92QrfPjWb/CoiXZ3pSKvvVZG2APzZMxFm5gU/UjZL0JweTzhfjTZkcI4sbTgv
NYugBTjTqOJbPevRzvWY/R3Nrkh9JDYOkDGQL1KjC3bFdSMW0kyTM49q6yjS1sRt5yVoUhlcgpqA
q2K7wBnXqRabV1aQa9FOJf1w1iYwKKAfT/ViMY5t108rxe9T6022RGyEslx5Hv7Rc8KIsnJDTmOx
w0XpvsiEDJoV+Yw8VY2I0ayD4Ok/8RrgdBh1iUjXA2DcboSyiEFiUvZAgQV4n5UHbpyMlq8Edugy
BZrSQ2c6DG1iEr5W4TSKu7wwIqQIiJTwP47i1SaIlBDsqLZuVCbALgRtGZMSO08M6Hgs56VxVciU
p3OSt4NuaQ9uJLg8SlZMnJWdDedInTK562OOzz64ijrdh73y4rM48nC742diGKBhKQAh0mJuZIKX
Ti+VjScAe0dGsBWIdGMXD2mm+ZUz5+SjqzD21mE5V0RCaVGB9ZeHpzu3QEEhwUtwcvqeWdagUqEr
YvlTcsgwmebUTPngoeOqHNdmbrWg1Ji6tgGkJKguGWkJaf9sJ72jk6zhRI/OTFojXxTbIVPIPjxa
gz7vyJsgK4QEq+QTD3JnI5UIs8uKuhCLepkb/AOY6EeReUO9HgoZEjVQSrEf1WSTMivJCNnMk5bn
PuNgdV5WKOFWJV9yvwGuEjwTap9UG3yNbroOVVPKxRUNrNYsq/YhcN2kvXTacEBbgSGGHMUYcfQS
DxRuNeEGn2BxxMOqTku8pu2gVy4uzpiFJhi6OgUeICihQGmCO4sRcuTrlpSr9KByneiOvrFBjrNV
ei/VpBvWBsqT62y8ysndI+puIl6mukRtlmQGxf+csOaArHWfwxoEvz/RI38B2mKeYeJ170RiIflF
TIR4vUxTLd+hPDTVRtV234CEDU1Yvx1GANuOHbXOFA0CH5F9IuiaAZbdZBggqG2rpdaOGSp/jLtU
piuYFgWhp2lCZdIZBSG2uTZ/FC4B2KsQ2uA+TJDNcbQbtK9ObEGEho8DesWWo3adBEuErT1RbcPu
YuEFddD0pw4eYMHCU5bXgAiREjujN3zWjX54kKYyT9wphtV25CYf+QIQ7QQ4rM2Ywf3KzYt+ArJR
6OUGDY2VbFw78UCoihGTMgpG6JdmGDu3Hgdbx0cDw+y5EYl5tIWcH8BDOp7fehnxbaL3FuCuNGYs
LAqW6rqMhxoKDcSXfD1Z7CkrMmDFq3SH+CSSAsvTxCckKFCbo1vTEtVnui7mc6+X48vo5DCwCWHJ
PzqcYq+sRHmfQOkMF6EIXOw3eaGRd9PooF4T8IgxMZFjHK91I4BK1caDfq1Hssp8psN8M54zShvf
lsWRLA4bxEAU5tpViRGcrQ9A3j72RPLZtHrjC53Z4CpjqjaB8x3tmzIgx3VVozdlzEatfcwSvrk1
kTCxs6O8x5bdM3zHSY2aPUScpddfB50qkSzYCPzRYBrgDiv4L906bpGxozCunHJddSotzxpEtvfe
0CwkHRhF2UGnE3RfJ17ar3mvuvYwISJR55MbaXeT5siNVnci2mVDHrZwZT3sZWZRZB9TA6iHTwyJ
falrdZat8KmE8D4QHJEOnjtIJXM3R9BtdRMsFUvSv0+0EUDGgHqbpV9GijwjLUBMScB0+WVkglOQ
qbOwgKfZUh1pvNLrD9WYFmd45o893roU3gkzli/S7rs9OUBd5xe6XnRnYysAV0cxSEOAWaV7qciI
Q3ghkHVgfK7Eo6XlZKJSDMFfqAsBBh0xcf+AKC0+DCYMRr8WoihW5JRrNwVhxUSpwAV7JRMZrt8Y
jTTnXFzerq8sQwUrsE/dDafvOVlz8QwtVCfzl8bux2FrOapvTsOE/vsQZp69L+qsMXwGrZZgQcvk
SzQH4QUApuplANCO+K7o0msrd7Rn3AHwxty5sABXaJWCOt8BnF5B3rHa1RTVNQuOl9wKux0vclZ5
hlvU62wKXQvSDeRQA62xzkjRU46cz4LAGbTPaExGZF4BWJpDMFRgi4sCwLU/yIA0WYP1h5pw4mBx
BTMd3ApumjKFEOQF0bAeeaL6VYOyVmxSpBkmsUQ8mgjoF5hZ1NFGx4c7d59sDBjo18icpYnGdGqD
AYuslBqQ5jp0wBxvlWNHn2Nd2a92MEBuITEZs9I4xuar1TnDtWRq6KJtyYyQJBhlX/eBQ0wkACnA
DGrKEaiLgju4ClzqaB+iNNu5CwtN93sHHIlfu0LeR1ocHafQdm/JJ5huJzqwd8KILAlTq6Ifw/EL
jkKuk629cduxlyB4++q8JfAAMrCg9W9N6QSwYmjBsuDtuhsJirnz3FCQW453usBuE2CXcPQquIwY
4wxbDwl6cFOjP8G+LxHWUWHBrweAMDf4M9GA44h0Es/YLoX1SaNWqFb4JJa9h0iEa2eYosdcq9t1
683WCX92s6nIVop21PKsKcMA6shfXOAXmjf084JsQIqY8k8eTQx+OP2R748ETOXwvru+v5ulnteH
RLeaal8Tn3kNrcTZscjExS6ZKvKFwwBaGG46kr3B0lrBF/xE+U0FhmBTWUXd+W3opmgPhpl9UrB8
Dpg9NFLNLIIAiGPQHDhzc95q0RbuhGFsTJ3kVErcjuxDaPPuagyaPF3nZc/XB1aiNQCuWGa4rSDF
24TcthakzI7ML3ADgbwtsj77WEX81DZly7dWvda0D32UaEDgG6fOz92AqKCVamPY4V0/ydcE2go0
gDGPaR7znSCOd5tnCl1PX3nNEBZbiBN0f0Bq8p0gaSqB2rSWc18SzEKiiD3nd3qNVQNNN7U6HDta
0hvdDsLPVTwYJ+bI8yPu8PQTwHdx5mZdhDLLHACJ5spFUNqj5LHH1ME/CU+f8mfqUT3ROw32om/u
ekxBO6Epcl0gpZrlTihT2xSUXuI0cnOusebEyZ6ULffIfmvBfYx1h+I6aogGEPukzxesm+zLm2pW
/V1hhbrtc5CeCScFwfxMGmb/MOFYvcl5qLI1qGRQPBpozWKNpaRF+DawqRBTYyDvWuwG58xjAs33
aDnz7U+VMhak1PiqspbHIbKacWGsVuRPN03/IGgvasT5hObrOIUpT/QoKhRxkChJQ2+DW22SJer8
ZkovGE1nXzHd6MPac2brvjQl0GotNhIis/ASy7M4GdFAadU0Dvslb8TgYFU3CP1rhWmXznaKny4b
azqK3tjaa4BiylppncS5FEX6dET62PFELebMbUA2EUm2WZCvZZ2QkAtosF+x9+LbzVptvMf60YH5
HvTga2b05kGKKaD3xXr0sAwmLiLSyOID3wIcQ68rwk1kmuMnZHQLC6nJL90QJ99KzbjyjsLVstsg
5Oy7BzFHyo3wevuEHNhzV9R+zbDq68laRWkXPmM7xrIKR9S0116EssNvcIQ1K88gs9gdioRIdDPX
rjrTmoHhhZxn1hxvBihlSuu2agL4v0IZMgDBLDznoeCfnKahbm6aPjOusoBb4xcmcbA+gFzvvulY
JLZV06Lm68cyzzAZR7m2msNOu0e5BN06qpl8bweh519Tp9DuajBj3LvOiTPKJXARfi3JPqAINfCc
EyqYjCsBbx5fS0KttsmHAcKXlkM3A5uWRVslOyrmvIzh/+dUpUvNZ1FmN6Rh9idVYc7c2KRjkSPf
Rd6jRaYIarc8QMGue1p5GSo4bSs8pviHE11VFzNrvOaPXcxpshy16QG/LAjxrB3dcjsA+r5TbaTU
lrTd8OO3Vs1/QE38X2qPoMX374VzV09kEGkvaNyRMHY/C+jo6DoeP/1PefHS8Ef3ZtByhZnAXO2f
Lgmaa+RpLp1pRFtwQ/4pLxYfGG1ZdEnpJ/IjSyPsHy4J6CUmQ2L+Pve77eJvaejsnxuJ310Si7x4
aU3/0Goj1YZ2UaEl+7K0YI/bKH4KfOmryZzVI/UUZj/wzrS3hnyvlzE8qgWhH0yxjn8gM6tD2UHe
Sl03fnIYS54pfQw/SauUZ1h275OheRy7urmoQFCfyyK/sxUgMekSvjLyKnDux7FuBhW2Bpe0ESNK
sh0haGdRlDk3NN41gzy6Ue7Kxr3UcF4eSclJP8k0te5VXljlup/A6fT88ic6eY9QI92VOwtWjaAK
tpapWWsp5K0hn8wsh9duTIpaF8ptUNPjwAy/NuA4npi9QcIOoomoHKhmBgZJ8AsFv+XEn97LRhte
gKkEt1GiDM3vDaxrw2Tbj+woJp6+2dlUtVOvS30m7KOZckIUyiJcF2Sjr0UalF+oE8t9YotwX2qO
OsdaVbxQCQVbBb7rLmAq8slpOdYPzCp9M03VmYYneE/8qbiuywlaqo1DPUNnfRYZBXwmUJL4RqCa
g1fFrL14aVa2U3i3tiIhkEYHZYZZNJZvW14IrL9IV4Vh9QcOScVaDFX30giNA3qCpQd/uYvT19TV
cAYBpjwrc93eSK8B72kVLTEzFKwgvIvqNGl2cZUGRPUFsQRgATFB32Ij69idy+Jktba5r/BzXtjk
DX5mRcLppwXOjZ1EcJLHTDsWYdl/nMosI95PYsGNasVEi9SuuSrTC29k4aK4Ko9WYCL9roweSmob
AG4KqeLIXAD0UQHAxtki/NzW2jWaVRpT0iQ9wZ2NDce6WdukEYnKPqc7wBDMFdxRfMw5MhEQ606f
kKwkz2GkqpOM+2tGxhqyltJcxV7sXjoKRkWTtMEuaPm6hBkTWjU1X2QeEBxiEdfiRObwfST4H1hG
/2tMGS5LzL9fObfqqfjf/2GI/a/U4uUHvi+W3ge57Jse3rBlsMGA4x+LpSY/LHoQ03MQ49BBM5Z+
/V9mDLk4LnQdSRRGjMVywQj8r9XSMj4IidbRtWz0JBbShb+zWr6Z8uAns2DbLNIZdM2cW9+smSm9
1yWsU2fbrseUVIEEMGcqPYLC8uaYpp2uvzOm+OWK0hIMyrDZ0UHn1rydwORa1TZlg8u8UMVKRBL7
8zwMBoaqUalqi85gfk9f8fOOwOdaBJNoBfgqlv++FXqUNYRWDNE01Sn0Af33E3OfZgwSzrvmDNUk
rJwNwxVma1mchfedRWvbn0Lr6yhU9jxUZl/iPBXjZ68VxAr+8LRcfZ8U/qivXj7xD/NDfjuWPxSM
5jKRAkLEdvrjviXKzg7aUDAfR6LLO140+JuDGWwELgxt6TLBCMc5O703rX47vOfhMa1v8kN0HbqH
nuLnK8ed7SQRlEl/6qF7r0o29V2YiRkuNjQb/RCXegesxDbVJRgSZZzXcUdeBTpAzYBmXNuc2LDF
ZzfSSFvtHWGD8Wactfx2WJcMi53cRAP+VptojVZJTHNJcm1QjtA7hGFfKc4lGA4hDPnL0NTZa2Rt
FGtp0yyGLxmVX0vX4llKc6157DiAX+ddkWqnCJaeBlxIww/9528PncXPEgyHkRsefBO6AAUMolH7
jR4ld2ObjZ2bkchAHuKQtZlPk5BWTSCjo6vXEuv7BhGo+hSFg/VckxvCUTZz2kvlFiBtk1A+2G1k
xb5R9M21NpJUnExZavqdS/f3wAhY3otYq6N1FUfGRLKPNJ7IzgCjmAx9tvLSKY12ZL1m0Xp0QVFf
DRPA/2tG78bzHJS2ta/MoAs4EnSMd65m6Jhgo7xSiOsE0KPJBKQV5D3kpQtsx4yjko5sG6qx32YE
OCVXkT3E4y50CqLZghDv0rplcQvBTLS2097SpgPzRMHhPjsaipC1IuWjOXSZ1m45oOfFru0r7OVB
SzvRh9RVDQzIeeYA15TqoGhrm5cgFILpMIP5Cny9bMEmZ0qOCbVAr6kNYWbjU4jPG3pF4fEy2JFh
xccppv/ji5lGEwsOf+NMK771e723sL5W2HhUQ0RQ1i5az8RBnk66NEYhPEgl2B195H+1MUOeoKV2
SEec1juHE2VxK9tyJueq5gyK9302S3xGPWfXHUGc+jN54Ex7oHLwB0OZdytmeqrz5RAS4RSEhrVt
5yLK7vqmbc45GUKvHZat/LJDTZT4BrCHTxDLQOB5oee+ZtNM90AqEa1yYxkx5d7sPOuTgsDkVDhX
4cJk45WN+Cndz4Euz7UeCScJPhHBhbrbsKRVpau/uCpK0y2tj+BEcqAFE7KaQsAvPVEJtMvchYM/
r2get/2Gs3x3WIapPINmp6+GFpiRHyRddD27wn1lQEra2kTsm5qbAq9sbhjXIGladUa4NYguEETe
eNdZfRkSrFNG3pZsD47zXlFfSQzvQAnMtvissbL0+0BE9m0lq3I8SK13aRSDzrx2oUxNHFjD1PAN
Rl2SuMW+PNSyqnZa2hpnInOf8lzLYeloZfo0t5ZmMvIK1LYBcvE6wa2qaeGkLFVKTGB0ZFfUBBsU
3fk0I7io2vmVI7fu113b7ERs9i8SEPBJV4l+B1wGAhlS2YLfAbjHHuWquGgDmR9Cu2s+S9WJNQ0O
5mgxQNByXPj/DNC2su35/NNoTnzxAIzCJqqZRWgQQb00ymkwSMKjOP63xnak6qMQc0HfFkNjvMyh
y8gEJ6T52Sgi2jIG7h7MZH2i9sA/aGgH7BNbet1f7DZM7rTE8r5C0mA00/Lz3qppsvyurHRBP9l1
4jNDjeBGU7LbrUJUGzk31W1iaUi6a7IUP2NLIE2URlW4GWoTeLzB122SV5SG+gZSuvTzpmH9mgGK
njkEENxCpJDP8TgVl2o0x5VdE4Qcgvc81HFbHkHe2IwXdVmeV5K0LRo3tqAL1qZJCw28kFgpO6vC
C21oX0rXU6faGQH4GlU1rooyiM4Gsl6FTxsu/cpwOaZ3IlJUGJHW43getPRqBJbv7fBHSsjNar7R
U+KZDHRj52lIeMiYNFp0mlp08ef4vBly0RLpYdWOzIoo/jfkMTUeDkh2Ll2fL1PCpdnV2na4r4TD
w8rYWJzMhoSApqvDK7cw4h2psYCwtKBtNj1o5+s0nFGoNaghnMa1EDVAnqy9CnJXPFFfw+jVZgad
Zm8s3vNy29FO2TNqdzBQDlZ8NnX1tNOZ57YI3DPrIAp92iUkv1R+oTHSi7Kiu2Xnz4gHisUpQda5
zfMxCK5bYx6W3hIHD7+ezfom1wW5StrcddcTySU6w/jAPpe956bnPbDvTQ9u5Uoj48uX+kAkjatn
rGUMp1c8xfOjCBuLMUlp2dvZW4yPFkxn9zrtIPhf5zzp1SEevNnbsyFrpH3yKuTroRmjbc0Ty7ud
WheNw3TFG+xh05v09hImZSuT8DniVGRzNmbyqneHA7q1uzJwzf9L3XksyY1s2faHHtqgxeQNQiIi
tSY5gTEpoAGHdABf3wt17d2bRDMyrGP2JjQrVhUQEO5wP2fvta+hw4x4/9u9nurYzbUfeTY9CtX7
1WjiUSshTKX6+xjO5D6aJVN8HyuteaAdX92ZZExFKzQTtPg6uFQ04p8yYd+08FOQSc8gUAjHA/Ko
lZWSvFE5BZFqgdS2GqP5JUD7uIMrZe/mQr/fj4228aCgHvjSkYUQxsmvQGgRrsuw2vMOOtvUlu17
b1bA1DkFXXXe8C35KHB9XaN6heAcqJtWVfxonIZmp9Y0xFc0u4v4WFsjbHCSX8VVl8AwWtUqjRq2
YB2buLT7ThDKThsKNb6x87STG1rw6s6hg5U1K24owaCKNZBR5tLMeBJxGO6Yn6PwELPDZqll5Jnl
B0GoujcSQ467he7SPJcqk6qeCI07nOZbOVVd8FhURJyb9CoppREmuMaxGITHvICS1wytdd1XwbRz
qJI3e5YaZPrVA/HxyFuGWyKCPLlyaQHX18Yohm1MJDYpooaaICGp+qrZ0t4mspkAgduKUiYCEgNm
2LosczvCHu3MO9R2mh5hiMNqTxXL0NZmBJWr6hzix/U8QkcEB4gqMy7rfofxyH5hzFbXbG5HvMqK
OxNz+sLeAPFH0MsEtEsMZSy2fRNmP90Qty33yNmOtaa7lIRHi2plGSfPDmt7OsIyb0xCnnNb37tS
MR8chYybjKbmb6GFykvVibjbpllcHJooDMPtZKb1OnUcCrJhqr8MOEe/RLqZd8cK50WxTtqY9HA8
BCgxqn6Ue8jvFKSLvtgMfehtiriq70rckZHP1yS7cxVv+IpGSTxC1qyPc5vqoedf32C2f+vdpDk6
dD1uSiMLX/U536yL9Fb7ZrENJGPP9vwwyLTfSWM4L2FXN9u6DLof3FnrK/F26hUPjjeGywuoMdA9
AM+UWfWbDTcMddMwASNSOqq4Rf0+wFDcTuzl1qnRCb/R03pEskHuOWOfVUBm4p/HsZ1p30TaxrTO
KVOBJaPBBIWpOaaSHuguNRFK0C4u1lM5ixUIYzraedPvu0oiLxZlv6WJGL8l0G+QkgEDUqHLweIS
BKZgzjJGAm2tjsWVlsrrHgl5HCb9MQ+A+wGg4w9VOu+j2iVU/BluXUBX0kjCPaWP0doyd8nbUjOu
6IqXj11myQlEqdEf5DAQ6qQI915arfacRlZxRU+puh0dMd6PIidfe8oKb5eie8BDj4hkUoeDMvbp
N7amEaA/IkOIWlL2ruoC6XFyc7rDzk6ii0jm2DqDHRF7xupnoZsB4jKCSsFTNi8Ge3U/Gc3qiGoZ
050sw/tKJVErae4ciGXXgsAvfcMG4Bg6yqFI6vSLHZTyuxV05UvHYmefZfaDmpK8QWDrCpZ/szcV
ylUucYTXdUdzQKh5s0IhqO+0SutuJiV3Ntak08yXmSTqJrd2yKpbOnx0w9IqF8+GZI9eugYUqGIU
a1LlCNKMU21P1PK1kwltC7O8u/Uo+K+lnUdXYPhJ0Kxcd6Uhubgz0jQ4wACImGvleDU2oj2KXirP
LLm0DYEhylVPTGuEFV8KnntVky0U4dIi1UN/haeW7V1DTFeywKFcdNY74fU565AONruX92TsxP0e
vNovoltAs4MpzLdxYAZXFYIY2jmIPopo1O+UfCyftagpiPFW7YEvVOxsh8hgNT0CcplmxL3rRO3V
KBxIuMo4+qmjkPKrdONVDsP2OZrS3550m5/IltAC9cMsTtBDlHcxCbNxJ4O9COeqrNoiH0QKhbii
KK/zKAfBX1K/NKLiyrTBnjt6m65aGg/fUiMgoUmIkHmnaW7RdCjwqErYhir5xpGRwA4sWHkEoHCB
tiQ84jjdN2Y6PYB51Z8dyDf+UPUkvxFrwhIEVsRNR8IHQNV6op9e8R5Ay9qpzLs/CJtyf6EpJACi
1/jOBIGOwjJQCICw0z2gHvfFQ0AkSeVCKwZftttGffYKGJM517JyMn6A2/eeXr9pZQtsIUiObem5
PfmNNlsrnF7kZVUqoZ+eBFlW9zO9t1W3cTUQxCtsAl3b8IlnMsDpjNEwRnRhO0++uoEFdZKq52EY
1fvG1MjbIFWIbQx2zyx39tEYF1sjbnOxhnyRbKD2jhuMJUwv+djvChkzHaHNnrPs1Oc4jg1fYSl1
AFTBzSTe9kdmq/ku7+Sj0Qo6sTWBDG9qrNxnYTztCFT7hflCP/K0tS3J4vkBbtzew7e4rav2dswG
ecVcwNZNKvkT67XJRwWbrWnm8S0l51vvrHHE9GW6+TrwAPV7VTbuewUkKQoHdRMyvH1KXwGxtPrX
3JHRHpOB8ZYnZJlUSLVWIH5toOVwNR1JBl6Teu/UYJ/0XmhkOCZ0hIXWrVESl6TAjL7CAFoV0jSu
yapIfqIJlW8yd7kFQzhg75HE1o1TcZ8lSOvWEsThE31YsSPJPqc1mKssaqwo8K1p+hJbhFg0JjwK
9rvdCMkizLdVTwLYhJa6O7iDPav8u47U97TteYQYBIBGOuyaTCjBPIWQxYeaFe+IEt+ygbwPpHw4
FQY7v3OaLrIPQdVZN2ZISjrE5Nr8EnalebT7sr9VMmv8nipafS81MTSkXY+Vr1rWd1OodguhifJz
b9vmdzJuxL1NzfxYmUhKar0w7s2G0Gy1ZHtBaKD6wIbSOgYuuA5RdOJoaCYJQaESaYeizrojqYby
po3r4aEkQ+e2gsFy0+YSzG6nGE9tTuoaJif5rUY29Z7LFuqjQirA3ipk6hCZkI6+lyI3XTVUvA4o
phv+YCfQGBXRlSzrXlBFqj8RvExbD0zrT4M3fC8td0CWUkqNeA4tu8rnJBRL6cR+yNgEbb0ghdpJ
MVWD6UuvbI70GeJqVaNmfXF0Q3bbAHHNrgJC/VYClYvXTq5av1AudNBrgqp6aESWvBoTZ9okou8e
AkcZj8PcZM5okfwIqsHzU00zvpSlJCipsH4qcVYcTaxMa8U2nGeW7U9Zb8XXZDW108o2pgdJs+ct
slnKRmLofJUU6/fUdNNfgi4UdQGbZVbd7stMbY59PnnXbY2cYmxT8ez2lfugOjWeN14a30tUcuUT
1D6DQOZTdK2+L8dQedRlQQK8iDam1T10pU7AZDOEayMv5U2K2k9Tvczgg6W2iBYHRbzj8iXjihmp
XpcpTLwNuyTizdUYfmfeKeLLgINgI//JvgI42M43nPB1NbzJtcYhak5BlxQniX00ikEaqyHPKeSw
ijV3yPl439uBbjwKeNdvSbgNUKqMKRF7htcqu6kehr3QEXE70iY9VJPEMYblU24EQ/kDtiUR1qse
abL2EOZOj9yDssYd6G8r2EqrkkTk1ap21Lqabr3TTbq7rZlYzG2opUP0WlF9mgnZQn3XPIymu4Bg
oG8eC69019eVR5ulQ5MLJ1y/IqXBfCDRjPIS1GRqZ0BsFCDEoQDMRHTYmKSxb8DqiXZU8Fgd52Nm
u1dW1QckWIOvdH2vCLyWCD8KLtdCDyml0X/qkfhWlp5sak1TNknrssvS0Mvt+fKRPl5Kr7tnOi3S
71UrY8rcqR3j0Oeltb5gSGo0opVRef+mAoeMmt/RA9LghrdMnoguQAXvMB2y5UvtWmh3JokKNKe6
vkl2CauWn71m5M+oNdiIeFn3CFd/CK4cYI6vbV5nr+yeqoylXW5+m+rU7vYxhPHpVu1LeJ+xJaIt
4kPztmOUsT1PdCvaVEMUkzHHrvUmLEkuPmBW0kYqF0FzX9NXLI6O3gGFLws9hs9c5NdFJpRx5bnR
vNwss6HYF25E81Tpw4fICmgCMiWkCa9WPAj03wLOXEfNdaOBvbJeYMDAzCzjmjk90vQs2yIQpHJI
27qtto1EMooo0TTKWw39ESwomE+U4SlMpr5R2XQQal3nvy9ABQ/7JicDaDUhA78nWY/hbYe22T9G
sd7qdwN6d24yy05SkSjlPdMf1nlgvUoSBtZBiXQcJC6p92Fk9msH2TWq/r5mMUGC+ISpQLNV0JJz
dSTRleHGThpnQkbjdG80PKTfp1FmPdql4oHttUgHNsAb13w3GFZPBJm5N6zKIVOENCDWRjfkZM4j
m8aJzQuhrmNWn846CVOZrp3OTNDZu2mkrvBCU0UnHQP776SBJNhkQxuLdcsKbIMSXToPkxGbDqFK
QWwfDBC/FDWEIe9DC5toMRUVAW32lBZrO2npXA4s2qg4JcXwnESmwyp5siGK2v3IB6Q348E+TIUE
sxvo5JhGQyl+RmatYc9nw/0VN3l03yDN/Nk6Wfdq6xI7QS+aO7NRtQYlooNNwprIxIE5PMh9ZwSW
6Vt2oDWHCOy4eyjrmjpthCJUIp21mmvMKcgWWVbd67oxWujIiuzVYP3+NurDdOuVDlFvohKewQe1
tF4sdVQJpvQGh29zFznfp0p6OzSG6MCtAUMMkZdOn7/FbRGwoM8bJ/7dez0le43ctdRvsAZCtG/i
It9Rhmm865Dv7R61N6xA8oDGYccvN773QH4RqCuByxtP2N22GxzePiPV5REucvxFn8r6GRFie6vV
OE6pM/DKYD5y3Fk0GIZ+21pTejWNqSrhU+Eow2gR5rDE0d0Y5G7nBjzdQWVhpSiafm9VTm5coR0j
sq616T0TXhtDS8Up7vDhDkKylxyq8eM60nLvaigg5N65o8LERn4gvoCxtY5d3Br5EcGcVWzZq/Fy
y4T1/sa2OvVbbM3LzljN5ZPZRoTrRWXHqICgTmQg2CLlMDY9U73MHJYUI3FyLnGS8LHZgtvbJoIp
w+ZjqHN/qnNgx27r6XeA71SdggT6959itPNsrTgml1AzKvu1LRS2gfo/77vqhtGvAQKavTXZ5t0i
ydSNjejpcrqNVoYEUNflN2jgaC0qaWuYDpo2e6Ke636Pqzb9NgLSHvaJMLJXnUUnAg8yDl8nlVrA
qisG/H6hk6dUF4f+bqaLg2vC6fimjcQrbhqP4spBjWXBxrpR+IVOrqf2Nirhp68ScmKJcTdC9das
C+s96Ck8523FAIUez6OLtEGNEK/NuvK4Z9nNGb1c2RgEwlLpHlHhpS5xlSHOoPyaHuYoNp5pmrem
V3FpXabi/W1rhf5mgHpddQwYw3EllIg3Xgvag6rrjdwXWmkMe9VCRrdq6ojuCtQVaHAosUdQwb2Q
pGlyOcQVjFPmbMmBq+4Kz2PO4yOMxyUvhmDHBicvrrtEyuvGnFz2iU7rTF9sMy9/jI5DODGfcX28
stgfkdoZFSHL01zqFVFZsP83NZylF9k6JH1UOTkQ/qgkbv/4TxdrzMH2H9QpRqRc0AR7JzbDuyXg
oB53zaCT66DyjaRr64lwzvjTdX+ePFGfmbgIlKjzXlOTrHb2o2776M289YNbk723JX/wV+PpGGfL
kDVdGZuAs3vKRaupddtXywomAmC7GrA/mXYWde6KT90K0a68DirSuHaiKby9pbgU+Vuq/IXfNzpf
hsiGZY/dpbgONL0IrlIXZvLPzoFwdw/Crwpva7tl8Fo5WPRrdegrRiCFEv2qSZ1k8uEL00pk/2xk
B8trg2lT1YpAEFTn9e+6VMKW9pmSvgqjUscrOaR68FWf7Il4BX0IMgxNWt1+V2OiRl/1YF4duJp0
3K2V9p6zJYZFqZ7MIBkjvoLpVmit163tEjPOhgpQvCls9M4rHF18M2iixNEB7xrQ+R7FTdqukfen
0bs5RTFmpEHWeUeudZM0DzlAw5epm0pn25C9OezUsgmttVtZnXXXKRBjyW+LN26vXqWFpj92CHp2
NaXBN8ih048wVoMbssc0tr+WdVXH4fRmwo1mhd00j9A+Sl+MrkVUrU03p7VdP2W5dEcATr3B16iK
DYJQ55rFHGfSBfGVdGWdJ6gY7Y80d0JeHw8XhYpa554+dvYLKkf/u5nCAX0Ts89myvrqEaNo4l3J
LnevbFHZNX4/KeO1onveWobB+OYgofYbnEet7rXxJo0m59tgesHXBn/Ki8LSd+OgwfVJIa42iRJa
v/I4x/aOdVm/6cekPTh9od5FoE0cH1U6W1sZjBoypFLUm7hMWp/JwPLZVtViRamkfCfNANdm0kll
2I2qARQcxPV3YzITH7UsFQBXele2YQ5HC/XG2tYU7zhG6ECR4Tu3kSf0rT22LYLsfCKU2RwskxgV
PpKErEbTUxQrtkofq1BN+NMUuNzJHHxUUfF3vW0IlnS89I4RJJSNE+EYgblNpLUkEZi6Ia0omt59
ct2auGBRpPMa0paOC/Is2OnuCL700m3p5NHdRL01xE3V0Fq1QvJXTU304UqvgvxpsrLoN71sJjut
Z8cGM0ZN1pSUsa/XeaQTcxC1cjWaqbllXVscEecbzaZKsRxUGdgxlVd5nfSABkaodKvEdbuvNgEF
m67q6msdKwDusozmmBa8WaT08u3B/ZCsHa0sre0ci/A2Su030ei4T7v+BZzqyKewhKlLReua/ul4
N4gIqq5i1vFj2Upr45BxiGzLod2HncI6tgMiCdtQuudoNN3vpIeW14BMrHuKqbz4k4Txr1pQiger
4t3wwljHsoHuZc1P80LWV3pwyIDqIB8jg33n2MIuNx4mseg9NxrlSONt7fY1Phry0Os9oOYGoCcn
3JiuTFDesTtep4P1pA5ufo2ShIRDaEjOivnU9HXuGd1qNvr3+HJG8NGWLG+mQHgHNsjZKx0HbG4p
iYCDgodzbQVuTNSm9DwoD135bYh7vmI4FUriel3nNp6S8asnKgijLk0m0n61t0JTJBXdlk9qXNYU
LPDnzfx5SSFrVefZlYUT53aEOR/uQgI4NmSo/FYcvcfABMZjM0uE1v8nkrg+zRS19qQgVF91BHJu
ue1Qqqy4Zs1Glv0xiSlKNXpC9Aei6u3n6o4/tTlIO+DDwO8GbuHo4CSMWc30QVNaM1+qhSC4tUkq
ZmroPtbVFHT9D2np9NvUHKi01FlZfn7aP0VS/5zWQk+C9EvVWLlZi9MWcJmtaWxpaBcKZqM8w8u2
yah5M6XmLpsDp+jdM+fU/qGb/UeIxFnBAgOEmnEuoC5hki0utrE9MmHoPre9OVczk1KlD6Uyea1M
3WrrXTTI7nkggRX9JWtqxBAualvS99hUp6RhbKPRVt/HrMFgTA6TyubVaQbxZumtpRxshYp5RmEm
Ka132s2soYVlJr8JYR8Tmt8uKhVLLVgfjMQ7/wDLRQsIzb+n8WX2oBBYCFEfEsoayhoTt3Hba6J7
cdnlyjWw/Nx4KGtbQwakdqL1oy7vu22byHEkqDJA0aq1JIyvEjZG1bs3Eh27sQmBYBZl0M35Kqr2
7GHuncOwW+Wg4gBR6CpJHDqO3U/YBgr7cTCSjKHFXuEdjCvfumhwqcGytNoZCovLdRWahrlJQgVL
IvU/3FXonFR7U0eqZh3cGFDEZmyKkaRClT3bYFlUPxD5iKOW2gRJsygz3oo2Bu4jrFL5lRduzFpj
GBxnT8cq/mpj8rX2cdK77dYMtPFH5hK7ulZqxMmkTg2NuiXgGGFAFU32phVUotlolmBwFKpjylpN
jK46EJMkMNN7KYVjz6nrKw/TAT9kkgn0DOAZ4Sp0SvxxQnhgWvBSFfsQq4ixKm3DyLeEonU9xYYo
oyygpR7TN7IZazWS6XM0CVj3dtUwTgfhEXS3/2dw/K8Epn+Xjn6M9vy/J6MP//iv9r/K2+/5r+b/
g5CDGTt7WoV6M34v4Fp/VKHO/8O/VKgwL/5LY4NNqNmsJv0n6/Nfkn1P51/AgrOR2IGMoFzzbxGq
7qJdBcsHlIoNg6ubzAfNv8IRvf/indVsz1H/QaVCo/zfiFD/lGf+S7DPKFYXwsdpKgbMHXQoazsr
rwO2dddm6+I4+3Af/qKvnDWs/5nW/nP4hSyvSERI9EgqfEdvykOQDNf0rNlTIDZF69g4EcJPms7Y
mFmhf37KPz8b/++UoEz+nEEjChFUJYg3tPSqApHPVvXLEBHks8rssjL8rrIm676NlTA9I6v9+z1k
Bv/zjDpJPaVdsSaOFFDZa4y/4irKumI693WYH8b/vIuoRP88QQV9ITKzsfTNpuu7g84mi9Zi7YZv
9PFtSWc0Nt/RU901LJuv8zFx74XSKz/aqFHUf/H+GZDhr/IvT/JPReh/buvic0hVUuEN7SrfRhSK
eVjF/rZNZNa9GERB7j5/dqdOMv/9h0991LcW3jen9Nkh90+FdGnGZxW6H0KpyuHMO3nqcc1//+Ek
FNcLotMivJgx+jC6cl35nHqjXV34OiAp/3j8tu1cRB3oFGwG12052Lhpp0I/g+08dYuYED4evYxF
21NLKH3ka+ZLOuZTvocF47DrdiZN33/+IE7do8W0gB6NT7wblL7W9+VWIRN7Z2uZfeZdOnX0xayQ
JApSL0IO/ZKp56FnFS2pXmDZ3X7+6xfy5X+/rO5iDtAKQXiSUgrfTvE33oWxNaqHhH0qG1Gb+jDt
0U6o61At+0cCBchw0SRU/qPTNoINBiqWGBoOqlgEgh4yuyG1wYdALMNae+YnnhjTS9X/iKyT2DGm
qQCrEv2pUm1I/jaJZ9iRCp6oXwlem9gX96m27ZU+Oup8OQglcAgl2jdV4fSXPQx3MblYWCp7Nw0r
H1cSksnOrJxHpei8988v9MSz5iv1x/vaEUaZJhQifVLOikfStNACoFoovctGm7uYMkKSoVKUbMLP
rIz6HMRa0BEIYF8v+/mLyaJFlMF6M6r8XM2SFyWqkx80XvMz892pm7OYKjotrDNgCpWveAgLUHM2
INOSiHXmZb9+MVlkU+14ReQK36U3GKD5Diska/rUnrn5JyajpW2CD+yEOoGPwli3I0UZR06Uqyf0
H0g4Q+X351cxvyp/+fy5i+kC6qM5UpYWPkTv4bZT4+aXVDrNvWp4dbPboekQgX9+qvml/8upnMXE
0aHmd4JWLXzTQeO0tjQzRVivsfS/8eKg1TYd18terKUcLc9MBSdeAmexfOgjtdIMWF2+lwFhQR04
UDzMvTBKzlzUifvnLEa4UQ+yHciv9PH1FiEyMt0ola1UgHZucvrkY0U/tR3PYK1PXc78Kz58XnuM
l3ow+8a7RriIv0RjBtupi4qXzx/RqeMvBjxNLNUw0e/6daq7bPNEU/40M5Vp5bLjz+f98PuVZBC0
v2MBGgZ9sefadMpt+pOfH30B3/33p+l/+KCGRs9rIr99YDDT3pAtzLUo1OJhqypppH9VFPwtu8iJ
iAAv8ogAPhrjoFpobajOmSl/vlV/e8sX00Khh3QxNB4Robnel4Bm1E8oUUgK8tZVHj6/0FOPabGC
sBXFsat6ZBlez1nFySRNiquOc2ZO+NP385/buJgT4FOk9FHyynehgjXowhvT25IYSlQoUWZYgY2G
DssqCFwAJh3WnK9QYY0fn1/biQFlL2aJaIjTsTJZXqg0FcgxBqGRHEY9apU7KrNSgX3dluXj5yc7
cSOXmQNCAYMMV44tVOPibEptDZHknM56Zg4/dfzF7GBXpOlWBL77bTbS08qp+4q26v3Pf/2JCRWn
5B+jKfdA2c8UdT+yzUKhO9r1zqoL++LYVcJGRGfEzu9+sJLswstZTA/4nCqq9T3DV6Vl2TnVS93R
wv78ak49+MXcYJAt21TVvK6UfdntIhqzT9An8mg/KRANlTJxNp+f6cT7bRt/3jfYsrRbSvbl0sry
4kWbXPVJt3L0IRk69i99IdyXltqWsyNpJ8jXyGhT48xVnnojFtMDXjq9NDSW5wXb2YMdd26yVnuD
dsbn13Zi+vknYvHDDOsJuIcNNjF6SCHUKVa4jty6AmYNEo7BtO4/P82py1hMEZgohd4GmoD+UoJW
I74b8QWVxIuObi3mgDKvc+HNw3IwguCJyr32pHRTdbjs6Is1QWC3MTA99qgirOXRauWT0sTt7rKD
L0Y8lj23UvSWgw/QF2vHVHd1FWoXHn0x4vuq1HO0Btx2xCJXjgsn10AzfeHRF8M7UvSK1jvvZkxP
7zsp3SO8Bs1uLrzviwHuVgBNCwRLfoIS+q6EEbytgIWeW4mdeCWtxai2JwJ69Snn14/yt5Gk2po0
7WR72WNdDNuxSGHelQU7oTov91liE7Kntun+sqMvvueJilW7sL3SH5L4WPTgfjRhv1x27MVIhQrV
BrAcKKA5JCFAo5nWrW3lZz5BJ266uRip3dBnRHR2pa8MVrijHWYfeoGl/KLfviSetKXSZ7HKfSkU
WlR4rQq6bXm1uezoi6HqeFBIDVoHRH46xsOkalchq6qbyw6+GKmFHfb9QJmEhNKpQktNPPRM9SBJ
aHXZCRaDVektaHtAqWbP0laXHUI0lu+XTcAz5+bjOr0y6MRFxLD5ZDLc05/fJnpz4V1fDNOoaM3e
syU7MntCrDq0vP3XRW7X8sJXcjFUXSBZgnSq0k9bNMQbQfc7XVldM7xdduMXg9WCbavVRVn6TStG
JuKyeexGNTpTYT81oBbDlczzri9pqPtlFTfZDYaWwNzYWArPLRBOnMBYjNgRodAEC7n09VSr8Ntm
FR1ys0M4etlUOQNBPr47FpLfSZunhNwoDL+MW408GldeNlUai0EbFU0cZQH9AGwB5sapymQLIbS6
8LcvRm1ribRO6NHOL2fyFJjWtVZY2ZkAh1N3fjFi8QY7eDca7nyE225K2uyHLdAYnZkQ5vv7l42n
MZ/2w8qvNNXII3uTO6MHOgMXqCa7gy+FGbHG8R4m7BB+WrXWmWEw/+q/nW4xjjHKGVEfCL4rsUgc
LJJagvtkcOULeEcsBxcNtiUjY1L6tE9C7tkAAGmtitA8uPBQLpsqlnmIbWOCgkx5mRjQzk6Isjsg
Q0svW04Zi6Gs1gGi/YJJVLh2vQdVWB8dd7hwsaYvxjH6bKszQB/7oxlr13ZeRffQKTCSXHTjlykj
OtouzYCx4WMPH1YhUXzbwSmac7fmxFiYO7kfX1bh6nZjpE3hazhF3Q3/WH1RTLvttn2lVqQQi6EH
eFsGTnkLRaF+KLTmUbGSFPREFl4XWhhZazBoUwrXD4kLUkZa+OumLOdqDhKMX+nURw+tXgfJDVVy
Ck0dSb14dIsUKWUEOJqPch2Y8beKKDGyjzRtSF9SOWUvyZBV6boC5y422KzoYqDRwPcuLGXn9GWs
3hiO1hf7IczqHipmi8AQ3VFq/fACIDqHxmnt3z0+IvdhIJkFj7VdO6TbxYb7GkU6zKEzz0ibP2l/
GYP64lNUeKmCNErN/Go0ygT1jmNnu6iBEY6a38mqfViYSL/VFtcT/jCzDvaJG9RgpCdFDgil4OqD
MNPM4lyY4/z2/e0XLSZQASY+1RHLsrea2ucWR8MtharvgSS5oJjQz6FPSQ2XsKDKuw1qkPBn7sWp
F2oxuY7A3wrC6EvfTnIVn4rc6ii+z8xC86//21Utpla8V5hT07j0p6bFTuCE+khGhJ2jRCuzAz5H
+XzZqFtMqk2Nzh0vROFnrp6/aJqIriZPcc9V4E/dpPk9+vCJGBpkEBN+NL+1zGmjFI6JY84zDpf9
+MV8l2kp1BPdzFB79uA6JjRuHqYLV3y96PjaYsYDVoNAPBwz36Qes1dNt123UXvu83ni3izjQMeg
l9IZ9dRPstr+CpDAu6u02jkTN3bq6Iv5LkBvBtkkzXyh9uEOQNfs6PPsc9Pp399PbTHqOjkpNm7q
xk8BGHX4aCv9Zx+NhnLm+Ce+9f+0gj+8NwrmPfIepsY3hxS5aiaqniEco/emt5pnr5c93/nefTiL
ZpHqYJYRV1Hm1lWmivHJzeLpzNHne/GXMfwPK+zD0aMMObBLQKAvEFYTbaDVU4A10SByvUuwjpci
Acd+2ZUsxlmBCavrkkzZq26XXoNy+RmjP7tsh/BPGOOHC5nglDdROQT7Ak/wHt1NfejrqD8zj556
1ItBnFoNvbhCrzFbAm4GnwwDa+sGOXkkeR4E5Zk7tIiO/HePQV0OZiGczItF7TdBPPaHNOxGfa8S
JvZVpkYkriyzaeKjB1SLa9SxvG5Mg4zE4ywoLLDXDZjLL3hYUF8XXw5hF3lHb6b0rQFG4IYw9PKN
L7hinvl4/HXoc/zFa22ZMQJJTyl8d8je+p7rKW15TpD114NjcVtsthRWaWqMj8EPq8p8hnGxISX0
wgGpLietMjbYqVQcvHAHf3SNeKvp5ARccN/56fNA/fAeWw2P06nBdqYTg5NUt6j9mqWYtS657xx/
8VxdwOI6O1xv79aquk1jtcKzDIb2sl+/eKqazMe8ak0ssbFtfpGDBszJVaa3z49+YrJSjT/vzZAH
umMqKcu10lausTegnC0ToA0Yi8uq3xmaUMSFV7KYrLzK7lMXgNm+KmIb9MvI8/aMfvf5lczvyl+m
3aUGEjNtprVChv6A2yX+5fTpLAUuRSH3Csrzdkt9T+KAVRXt9fMznrp3ixmsIUUhqbw+2MMT1NZF
AztzZYi4MlHUYf5cGZ4NJ+zzc/11+DG2F7NYT8ZPFsH528sgmYh08GSdrXNDbbQz0/GpEyzGd1QP
gTqkirKvC6T8aK3bFC78UOXThSdYjHH0KnotEiXY93YQf5F5MT6otepdeH/mZ/RhjOPjLpNhzBVE
VXB2mn7UNomrn+v3n7o5i1Ey9UMsdXMsfEUduztrxK+KWflc/uGpoy/GRZpXqZ0GbFFB2AaHmrX4
Tdue1aidOvpi6+aFkG7UINf3GkLJgQ1LXNRb06jMS6SMvJmLUWBUiKGZtnNfThL+nXAC+c6Kh1yY
ARnXRXOH6y21gG42ysarw8wPxiQGBUoYqRrEwWXXsJTxEUzmKcgaUp+IzXxlAsK4zqSqP4fh1Py+
aAAvBXpiIjK0Z1LyTRmLY+vYxS7HHPD9sqMvXv9Alyp4eTvxZUE5Y1dkgwkLxClC/bLRuxTo5XVn
VWLgBGrjdK96XpSP/aSRGXPZ759f3g/DNyE6isEbDHvw7eOtPgAv2BZo6pLdZcdfDGBsYGNnR03i
T0hYsrVLbtGVC0zVPvP750/9//j48HouhnA/gO2C7xDPr2ex61Tzvzk7k+VIdW4LPxERdEJiCpkm
3ZSrb1wTwlXnHIlGNEKA0NPflf+oSrdcjtDUA0wKbTV7r/0tgFuDq2MRuG5Z9spHfumfOJFMFadw
kKjxDaJRoBaerhJt3z2YzGXCkZI5+Y2VE9BQji5g9Jr2AuRZir7lOS7jJfKqQDL0g/3+pbssRSuv
Ue0F/X8BSEC1nD727Zx983p5V4YXb7np9gGPNyp+ngUSGnxOfSpteHVnB+v5DpA9lQiyRUzvkuuX
gBfpaxH2wtelTgjvxqZ2AR7jwsUMMAXs5VZ0h3X5+ilvI/SF+Y3P9b//Gmg8tfM0Bc0lC4UGkIMx
zoEMhIed3+yhTiQHZqeiJUxcWr0u53mFynMzrzm0Xh/yhzBzZXcTFYwdUP1fIn7oKplrVQCY6JXo
xvd1gngChQcioKS5rFsGETK8Ocj9IFokif3G3o1fQLd6BYQPmi/gBifz4CGCLcOt38OdqDUQBJto
580lHqPgEg247qB8mHz6+9P/LHhkwHX9Pm94QCOOJnxxoWiKB+ZlYmIsaYcb7AayBysbsaY/lo7L
5pMJ2uAZkIFwbouDIUftU0PBKzgnVN0F+7RlOODbbp2fya67RxgO089//4UvTK3MCe4oAcGtQ/X/
0u9pfEuXeTmlB1qa/J7uBHeWDdYQZDguquX5fbIT8EqO7lXB80sv70T1CDfIkPb45DAHze8JRzVa
b/XoU07EwF//6y9rhqnRXA6DSn6J8vo/shxgxaZoc/AbGWdnnlDVAMoEV3/Q8/ZzWOPqb3YYqf79
6dcB+MOCkTkhLdcD6I8whG3HgEJ6keWyfhRzkKLFAManySv/5aXhdwJbpSnIdWrBzNx7wytw4Jel
XNG9+8rG/9LzndhG12HWJtwGFeUkQHkJQFi1t6e/D9ELD3clcGiWQd5oWIPKghNa9jJtwY2t/aKK
ODE7b1hKW4aHo3FQnBQsZ+/HIyV+c4c4Mav6ad+iNsgr0czNQ2JseDsH4M35DYwTsxJVNztOYGev
WoL/Ro7sptZKeg77dcb+ElSNzEgP7DG8ZPT4HwMIs4SxiWemkVy/9S8Pj9sNrSjBgmEfcvEA8wdW
mHFoqr8PzAtB5erfkllFw1pb5LsmioYqWJEBTge7P11N9THungPkhC6KbBZQhAE3enBcLtu28zNA
NavfWY44Ibu2aCJF+3xewaK8Pdc659Uu4+GVIsxLI+QEbMSMtrAnwrIDlh1sWDcA30qIKIGcE0O0
e2X/Gbxxfv/M3MYxIB5Y3bJtoGVvRGVQ7PZb1FxJHF0NtvO5uW5ZsHGI9N6f6dUG+O9z6IVVJ3VC
txnaDeRh1BYAGti/wbpwuliR6Hd+T3dClwI3BKxKUlf7tKcFOom/LgeMdP0e7kTuOAFSpiwebgCG
LIAC+5K2wQ+/ZzuBC7oxRCh5zy8TuDK3ScLFQzBCIeH5TZ3NNj9GbekQ11UaDj/DA/SCCdV8v1eP
f5+MGuzrLGmaHPhE2Asv4G0AJNXAH8Hz+U7EzjDOhGz/CKoZPJYvNdhSz+B9vnaBf2k+OhE7pKCy
GJHllYVc/6FHpgzcC7AhvcbGlcJJduyHMdgGd6DcbmUHWhD8LpZXVpvrrP7DIcfVwcWAawMIO9VV
YmRyAto7waIcLeRm6uR+6kWX+d0xXElc3IkBkgt13VbQbFs33RtY2TY3fmPkxGxjMNxxjfW+n2JT
6Y5+kOurt9KXhsiJ2XhibdBCuI3JE+onBlBnd463I9GwFUGPxgMBOtOrFYeBn/p7ILT9lGz72tRV
P0dwLU3z7QQ34sjzGzghDC/GI0UTBH4JPEJNgRPE8HOOWO131ndlcESmcX7A7a4a2iS8zUjb/ERS
gvtd4VwZHMBP45YC1FalJPvQqnAElsl4pohdFRzN8rDLJUpZMWvgWrNGzakH4dlveroqOFg6ZX2b
iqDa9JGc2iWnp6TXiU+pneWuCG7c6znZoCxD/jOZ39YZLDbVOHK/9LargZPUqonNKB7ZiNdbAbhT
D1q5jQZ0btGatn5TM3YiGFSbVIC7WlfRFtcwpOP7rQEu95WZeT0Z/GGVu9qe/nqmnXeYSVi07VaN
bgC+Nziu6XsNANpyaqVIRTEsfRCWg+y69pVxe2FTiJ1I1nlAYEyyB5WIN/0uz7f9Aq3X/uHvC95L
P8iJZPhnAziH1u4qAPzpvxFWDZ+mJYvehzjMgRgb9dOXsO/Nt7//t/9JdP40fs7+PLMaCyzcRasx
nDPxoRbJWJ8gEhrqd1M4y3dRJpGMUvlCogdQiqAW1ruN8xs2JvZrbyTsNbm0fX4+uiHcPvC1SWEL
nYkmPEFHAZrz39/zpTF3tnm1HEjx8TSopObpd6U7KCRDqscvfo939vkclNIoGg1OKSH4hYfu8wuQ
ZV7tsix3hWPp1ONAns41Xn77L0/bf/cZTu1eb+7KxhLWbhLUCFx2QwPb3V3x25j3ngmqyDmPz/BY
WThkuFWwbW+BDn9fN+A1+725sy4scUz2g255BVP7n7zPPpN6/s/v0c6isDeayYR1OJHUKzSSW3/c
mhkWE35Pd+If7aGN0SNenEXLzyZuP7WZeuXM9sI0d0ViRwdefYcW+2rWY3MHpt9+AuI/9Lvd/k/G
+8v9f9zgklqHA/bZZky/JjTI3yEBk1V+w+KEaK0PvY/w4qwGrmHkFxlVCGW9+hoRQ06EmkMrgmp4
Xk2Z+ldPy/dj437D4krBsOD1yzBBgBLhkgWy4pBdYr56bn+uQgpuMfCPVlNQRZo1nxu4IXydm5r6
nRBciVRbLyhmxTlOlSzTb5CvGyub9YnfTHclUnBEgOfMXrMqBDv5o9VqfAsAyOQ3YVyBFCxzh30I
MNmVHmH3EeSif6MnAAr9buT/wzH+Mt1lEK+d3LAK8Cw7KmUm85j16fjK2MTXmfeHndPVSDXAdy87
76G7Mlr+pNAi9G/sOibfRQCPn6rlx7s4hFdgmMjnGqTym6y3sHCJRX0EpcmBFID/if3ZgAukzlkK
hDmQjUFzA53+IEuJv+iTtYp8aha4rbzy1i8sMKGz3be9IetkJKuOhCCvC6y9AqBxMYPfUd6VWxkT
rOApU2x1TbreoBZNimXcO89IdRaBPpl5u9uNVXwHJ5nDrLxehV/uCZKV30+SHbve+Y6oruiBMt84
QeIkiZ1ufFZHaAGcp2+RrVmLTII+wHDlUV2fw4Z4YckYipS/Px2ONm0USVJXyCdMj9kk2EeR2OOD
37s7OzUKzQOtpxXvHh1x0XDwvpcl8BNhMFf/CpPbpAEun1UUXEXQtLm+iSdRf/R7d2ezhtP0HmQM
x2mwqb7U8byjU+foT34Pd87q05Z2IezL8gruLhJGT9nHvU79lHG4/f3+TReYsQbswMkuQFvADQVx
542xK/ns9+rObp1s8G0KW5zskKnoKonuomKa6td0dwTv+P/XRuaqv4zdApJOKzSQ9aa/JmDaPcd2
De7BV5+9GiYYJv3v4xM0o82AqGewEFL97USG5WEkxAsBgae78SrrYxgHwiqYeH8HcPWJSq8mTzzZ
CdY9jcgERDQOvnA8uee97m/rqQu9rtvMZbIxNBbANxyHvEnuMOwxMUfCNQkTrx4evP31k/+yq+4t
STQNJI556Hg7AXv9gHaJ1+SmLwgKGHPDtYfGKAPvFtaBqj/DcscgYImph2KIbAbztyRI11IFoltv
4UzTD2cSE/g6z8OEu75XaDAnqoFcwZ1Y7azagzw8o2gzFAqbsufTnbAO1kxFdWBZheyLet71YS+h
3Q6vCwRzoW3SRKahDNM2DfrbDFT305ztfqVP5rLaji2IJRDJeTUKMOGnOv609nCX9Bp1VwEWiOxq
q4f8aCrz+bxSNBKbbKpfoWL9+dzDXAGYHTMbgR2PM/7MDYqrMj6LrPni9+pOQKP/AW3ysabVBo/U
roQbVQ8T91Euym/OuCIwvm+H3NKVVaMewaBdhPwgZKc/+b2+E9ETPFM2eCCzisDa/AKJi6jWI1Fe
NxSwSn9fL5CJg/M4Rb18F2Nz04Jtf4bv8WvQppe+qxOrtlbLmmf4rkSprsqWCU08aId8Jbn40tOd
WF0GsH9B4sW4U/bO5Am8rrLQC+mCXcDZgSXEMjFkmrSa66X9Cnl38n5fp8nrIM6oc1RWCdAEU5tl
0Hfb5j1lY/2UJ6P2uroxV/cFAny4T6HA7sjyBdYMcOZ5ymSDc7PXlHRFXSHcBCncGLOK7XCjOze4
g/ISYFH+we/5TsQmtYhoypGRG9hKnvo0Up8mY/l7v6c752XN9QwjhQbXFOxKH2EHy96JbbJ+4Zo5
4TrCWKCBLyGr6nici3ZfloJvk1+eBQyL38M1q21KIiNoNYJDfc7lETzIqVbv/EbGCde5zmG0JlJa
XRX1p5kHyQkGO5HfnHdlXduA5Xe57k8TSU7wzW6LGK5inlPSCdc0gTdra3Cz3aVeYdgOctStVMsY
eD7fCdiNw7g3nK6bazt9Oab5KZfJj7+P+guncVfL1dVG9gAO15VWzfgVlGHbVnkX9lGVK+F5qnU1
XYsd+j1okSuCT+he6EnC1KIF5/LvP+GFldjVdCEzpyCUzGjFw6TDVQuWgLBx3tp68zt+uI4gNKiP
RsLJt5pNNBebkNWS+17liBOyqUmGfT0oq3TK2u4E9naWAFPNUi9KPc7kTtSunWK9VgzHPpgeFfMU
0lLkq/QcfCdquwTyEMax4kygmJYr677Fe/AaFv6lLxv/vuAsydpOs8FpG7ZACvh7KPaAUPVKGDFX
zzV3GlQAjYSRhtE3bLGC7MSterWJ+HoZ/MM1lzgxC3RrBnPAPa+aLhccblWw/bhb4sy8DdjU1XcM
VsUPoPvPX/ix2bVsjwXmv3Ugw2/5hGpTtCZafwaRM/rGYfoFXnjKptsW+rmfph5zAkF7b37+PYJe
WARclYbc28A2vcK2sffbZwLvtq7omzlXRWRN8O3v/+SFj+lKz2a5JvDBNawaRrQInlDKOETJVV0n
fmHqys/IhJeNd5xVzbAtn+ODDM+p3vzU3syVn8Fm2UjOY4TRLB5nYhZ00Nhnv6FxDgXLcQQZfOwY
DCWJvSG0oV8XAHr87n2ps8KwCLt1CC1LJdDCByjjcMCtWecTVCZ+r++sMMiCxP0EaEplwcF4ImlG
vrEh2T77Pd1ZYfoWcHGw5HDthwPnj62V3e1SMz+BErv6rPyasqjBS4EAXiDXVXdcF7yFJLiAMQBh
fgtk6pwNjpgqk4/YnWBJnlZNomLgnZvXlpmXgspZZfgMX7h6hZ5zhCtgh/r0BBKG17i7CrQcwIMV
BlykqudJ3lA138G7IfObMq4ALRGD4VsdkAotyjsKDtH8aSF2fmXKXNN8f1h7XeewfrE0EWKnVTwN
5HaH9cy/sVYLTHjJeDOgT2O0+0exRjUYOdIzV504YYa+eDC97UwqFuz2LofXvSngU7X7layYKxI7
rrZ+KmkJcuEdTh8sPMjT2kcyPPt9byfOQG6HMoNh0ELkV8okmXWZBJNf9RrObr/H2ZzOqYmvUqsE
dvSF2MefCu6qfjHmisT6I8buOeLhaQqKe2HWzqSFhIWuXxLH1YnZVcEow6BroKVsegtgoC3IFO/f
vQbe1YkxlFHTDcnaahmTN+DlW7gWL+LG7+HX48kvKVlpcRvcW5rBUf6IKvAV+0qDLeb5dOeunB1N
PymWZhVY2FMB+7V/6i5/jdf1wtrmisPgajyPiY7SapX9fJY9h9Yt2fxum642bDJjemjAcCpyrI91
Ek7FMonXFEn/08D8YQFyZWDDjBO3UHVWbVPajxcUPfWdzmDIUcR2mj+A56Q1fMLTCfbTcRfA3DBr
1Hq6VkBSgL6nbi7ythunglJj38CoYQgKOwX1W8mGcIfVHGuFXx4rdsK+R8ZABrNFgjKDbK1tAYTF
fdCvQZLFTtgT6P+h/RJZNcOHFNsefIAXzxd3NtaWQyZrCTKru63jKhfzWsmBvJZW/d/v/9MndHbW
LBzmI7U4k20J7IPO7OgkfwLEbeElHLL1XKxNEL2Dv+/M0VFNuLjbmgG3Wxh+zkmhCV/DcxatJjsF
0FOb00bn/WMc61DDEnEme8FgybGflT3MjzBh9BTE2Tuz4thXREMgn+kgQ+WlSqRu+ToKKNLzNMyq
PYfzbikjwAqLIVHpv39fZK7n1P8/VtQtYMOtfBDTjoSiBTwxKEQsGC1Ta/N/Mjqmnw7UNLxWYuoW
s9O1BZNRKFJt3dDeZGJV33MdKb8CFs2vP/CX1RIwRYrTTozcYpCttwSYfeTpPBvZqVvNHti0HDKE
gyTdMVHLTkfjI1tD3D7//hleWDBdLaFqoPWDMhSHqpHC5NcYUYwx8cy7umrCZsQEytuUVPCU/Rkh
qGH63fj1JTFXTNhdc7rcZqTKeM0LafnHPGI//YbF+ag91UmYK2RYNkaW+wFgfYRkyEq/pzvHPuSK
4wgmnhl4akK/jXVA/jNwkXnye/r1U/8yIUmztNQSik+6pfGPvcN7nziEYq+1yLy0zLmqQrShrhL5
hwwFZ9o/JN2+PXU9PL3Pg6hFXsDEvPsECTh7lAZGuPdIYgz6qyQDwKsGve8fexsPj23G4JuN3MX+
TiouwpM9OmMLwQ8WlKg5LijUhuv+CMtJYsut3sb2lFyZ9SetgA16Zfq/UCCmLs0M6uImg+sVwTLX
UoiRM27/E2OcpgW0Oge95Zb39RsBWNgXVIbsA2QwI/rUmkj6aWJxs/79c6G7izcpnNPhgxuQ/01j
jbXQc6Y5G57htYVILKZVl6jAFlEv16iMROPn/4H6sLPljcmWQ9GLysqi07QagYg5t0zRG6+p7Eop
827j8PgISWUZEH4S+OE7mFi2npV5V0t5AAOIQ9c1yxG2/Oc+KaQ4Uf8I/SgVzFVTUr4qve2G4IiU
0gI7OLI1Usyeg+OsURO05c2R6ayqBQ698Kbkw5OY6s6vxO3KKQ+6ovi8aIy95PNtIoiGr7IevI4X
zBVTTrDdCY1esHj3B4qKKJndjbNn8yTM7H+PKTiU9TgKsRQ3Rw15B3iiBRxe+CuJiOsy/f+PLswV
PbIFviV6wLRJl1ClpREDiMkxOp/5XUfW7D+/ue+G7qHtvOyo567xvH00mxAJCNGReK1e/ELCI3Qi
F5RIYvsO24RS9FmNpgc5NBzDo7ToHCyPWpB/aTiOPzqCDCbaxnE88/lhNHc+Ts/aBGfJg1RTu/xo
6/xZST8II2R4zmK6BlHP2LSTCirY+i2gzQOao5fQK+LQsfH7tMrTVOLMiuOMXSPxwFIeXVZBOq9k
Cricvz9dLNJswxAlFVvz7XEXrfqYs7r98vdR//OkhUDi96cnadYeA28SiEqm/iiFaEZzQt+IfpoB
8jZeCUDqytwAo1pFPnL8Bhwsi3puPqZ2In4TxxW69SkntuVbUtXtWJ952xyXaEr99hq0Lvw+QHVf
m2iNhrSqsza6kVs4oqEy9FusIZn6/ekTCNVj0PdppbdFzoWxgbpsUedZTqau0C1DtlgHHM+f8kC9
OUgINTic5l45Jv35lkBdCRtoQkskeJtWgdoyCJLSf5erB+nfZ+ZLD3diFm8OsozCRrM3tr2PuqYp
EjVmr5Tsrmml/79YU1fBto3GRMOGlHS4jNKWauyWrATH6AAbLGZTerPEq/omtlj/+PvPeSGRQ11Z
W13DBc1GLIFkP0IWoDkWshQHOkD+u6am3qwjk931vqL79SYydTa14GAiQXhK6jBZCoscU3ReyBBv
hR3Gbvywslned3Ub9gVOi3S/QzcdyuF/f90X1gVXJydaYa9uh0m1D5E2RQbZzecQkoQf08y9aOEw
KnYSiktPbS7DHasC3MlPc7SkZTAM5pXt+IX54wLT4jYNRktsUtk93i4qWeV7gvZMvzXf1cr1OyRo
WoRxBdbJfAJnXt8Ns2q8jkGUOsvCPiVczWOKp2+9LZI+bt4kgafQnrpauWSFciijQ1KBpZLcJl0e
v2c2f63f5row/iGyXEza1qJeosDWroYpl8jdDN30dbCq7wq0xqzjKQ2zxcvbCjPIWSMWkFOWVSZR
NdsRUx9W4PIH25LDcwo5G3vGdd2amsYVE+CKnVNB4EQ36X55DUP+0hx19vZOjlj3r7Noz/P2AlOB
+iQgrfB7fVc+J9dwpnxJQtQLGStFmtETPoafkpa64rmgUQPymbCL3wXV56MOyamXs18FnrpEtH4x
fMlQhK8ItvcSJTAgOWXqVcamrqNoH/R0sbCsrZKxG55a2PUVtE7Gz39fOl/4qK5y7mCiS+UYRlWm
2u0zsvbtm87I15yh/nw+p65ybhsY8iHjElV8mqFXN/MyfKY8rb+DjjEHhV6Cei2ChYefQjFvW8VB
NvXS2FLXULRJYnK02x5BLrmj2gECaImisb71GzYnlneSynRvdVSlemyruSc3aHvzPGe5fqGH5oz1
ZoqqTq37p7Rpyc0WE332e3UnjNVI45xKvHrPafNPOEaHRHc3IA1ej3eFdZakg4EDCHYDpPy/6HZZ
0Z4ax89+T3d2YbGybcIJJKzghtzfSOQMUDTsvADyjLqKugTbe4S1I6yWBmLMAja+C3wlLfFcQV1B
XX8wEK2iNaz2PqpP1IgdlJXcT9JBXUUdJYovUC9FFWQAzY9JZAR1G99EE3X1dLCxIuM21hHQema+
2+GZVC1RG3plaqhLSqOkxS102PFhg4l+Virpf9qu2cQrs/KFfZ448UqDnk+NxDLXSEArizDIe1Ns
AZRNhWqX9gkZ2sz4BZgrsBPpEnAQo7CTHclxCx7G8cjn7TXN1HWm/+HE4urrbNNG8I8Kwgrnc7M/
JHFL32Y2PYDVT8jGy3qlw3wO0YQSn+b/nVW9Is+VsXWb7LZpGMKqgVXeY5hY/qBXofxOqK6GzVK6
sZADvQ6WGn87LnAe6I9j95tcroZtbSQHLawB2J2u6jwT8QPGe/aVqfXCDppep9yvpYp5BvPZIi7q
dNt+LoeVn4juX/NqeOnpzuF6HliyxJLHlZJpWMAwcCzzbHhNRgX7sOuy/4f55NqKBiisS9Bb40rA
j1NBDbCNBynAfWr7tYDKap/PhsOP5TY8UtBriek2c9WYBP3psHFmP67gMUNaC+DYP6y3iS6a9EDy
gezIbJWHGuR2ruchqws40TZQ+RGbNQ82H9emgKaeklOu5zosF4pOpxLZujUvs5nRFcZxc9OWTHfx
UXLThnu1tO2oy3ZcxqMiyZasl5zHOTmvO1lZQWCQtwJDvA7jzZFIiFWOw4bqDi2pm7pX/TKtZdei
mvNOcRhxX0iDjMBZrBbeZ12ckaxogjaO71crQLMVfLMCFcu5W981MBb5GuKUp79PK4yp8WCyiTJe
98CUsrVh9zPZUmvKRW7NVkjwBZsPebOETREeUZZWHa6/e7FD7PIENSs4Tpme+6Sow04fd/SwmKCw
q0N7ysd6iEAi67Rt5guhQVjfJ1Ng41KiiGPfEPiptacjtEf9PAzTVTWBJd7EhelgBADXpE51z2DC
d//iw7H6nCexin5Eca3rx4T1GfY00pqumAMdRIUMwxT383qZ+7tVIxNYGoCcwwvw+8l8GwEZOuIV
Q8XKiGo54JiTRc8wY0yPMoDLIS1bHkQfYhKk+TsJ66lbGEIqcjkAReewD0xM/cXGabi9UXHcoiiL
bGBD7pJgWeuyGXmYnmA3NPzTTHs7nHkwtTkYY02kH5cO8t8yPPKtO2ucJd7yvYP3V6RtclystWwr
ur2u9Rm0MmVvNJ/jb1EnsvmO7ylQa/Eyy0cz1eIL3rCBnosDG/o0peb40gj9THAofe4C8I9O83Qg
oqYjVp+GcT0+SN2nX/Zj0e05PlKIVdaklWMx9W0AlHMESlzRyyw+rTQL3ufAzV56jdsEkhz5rMpZ
x8eHGFqS+FI3GhmThWQ7ufRiGOJTpAiyQiCSNUvRiKNBHfkYs+mSRUq8gRl0P3xKgWvOz/ks9Fdo
JWVzOo6s1d/aZKqbm2Snw3Ezs4jFH9pabvGNmdq6velQx8SkXcJ9+MBiTqLbBM5WBu6JvVpOBi2L
0NWTwDSnFL3TQSEXs7TnnCXquIxKm/42yQimJOYub8Ch1lGdlwzrO0rpQXdMRS8ospRzu8Bpyui8
ncsmnaIUQpB+j08Bbv6Pwq4L+7APc3s3oyu5++dQW0xvRirD9j4VMBzBcVAsKHyp7L8WicQf8ZyR
t9GUSHOmFl/3wla5vuHpkeF7WtPOZ3Wk0/Z+s2m8PhGCoSk7BQkvrBHVejwMRxw8rbSzAEKALJ+9
haNzI4sRSKuxkPs0hnh7kC0ehYZj5onsiPObnK3D/qZXOg9P+Jg1O0eLoP/U49CvT0eMTPUJSjdG
b6JcTQ80X5GLhDIieEYDRJSVgpseWa2mmfJTPEV5dw4DsT3A7Qml30CC/38vR9Xlb69+vlIVakqu
5pl8RvfEkarlI8EQilPKwj4oFw6V6f2x2qMvt8wYYKaiIPmxKoQ4enTm62oyRpk4X2mO880uMPLv
a9vs6SWBJe5yn6XTF9EFZ9lsx3PIZ3yXAWDQ/cQ4nAPaIiPjlbo57jRm53QNUtgvDiaTdwAw8w6f
jKEjaAVewzywNYpQ/anjzb6Z4Yf9gxm26vsGsvLta7vGw/qmlU1rbvsgIvty3R1oExXpOCikgZmA
oDS0dS9LQ/Umy0zX2VdGkLQ8B6FU/4R1t5/WAJkPfP+rNEafh77OT6bRuqLxBN92DT59ZsfvVwlB
0a7JXArV/SdCKAQL2CxA9c/ItxqMvZvEoOdzQD/Wqdk2XCHZlJehXJvy6DZV4DZG3iNNEZyGHbJm
k2frj0OTAbyT/auCfVlcUATz4x6xuQSBajhxVGXLXuw4DrKAnDFlBMdQpALXbEn5fSuCbS9XlQVv
4VIKefTCLIZ1H9H1XSxhKkAOgoSggIR9vahoLzkMcbEFKH6mak1O8G37jB1M3Bk1xmUIqiIvOM/f
WDNoXsDyIjoRVGs3UOaCj/sqnuM0qp/hJhS/z/oMDutbMBVjiO1G7DFW9FA0ZSqX48O86OUJpk3r
/dTG4bd+EstTQqe6VE1jyzCl4welJH5gH+SXJDLfBkM/rHAdLSRVskwzkZ1AgokLTMr4roc2CjJ8
QwERbtvPgDfQt9E2fg9kg5TtIeHg0O77ByPRAJDlwXISNVgs81SjOKXzS7chFUp6SA6SpH4/tv37
pO9MyXiqq2DUX+bGficqjM8GXYDVAL5kEXR6ucvaADN8ks2/ga5J0Q38fZulz0pnb2FEdZ/nmb5R
Znhrrcl1Ybew+QkYTmzPZO3yz22ecmSJwJGx23YmcmaXfoHRcjuhXpPMc1/a3cp/EdlZVNpO/RxH
C0ZayOQdDifq3Av1EB4MmxVsKp5SGMZ+r9fpNonN214qU0Z9mD5me1/NqX3fJTS5xUYRPtBM2JuN
xKoIV7Z/WM2xPamuO4o20KxEjK1v6gTjJHD6KIamq2/GDDeZUKy0xGFDfK3lcXwYUOa+owGmbwNG
9Gmux74IOYjf26aOSk/xd8szDNouCpL3SzEm8uYYQQJKAFeskik5HqMgT9DaVC+8gBxPlzyO4u9A
Kq0/xJr8ADMrKSFWWapwol+hdWwvSxQAtAJj+ouAe2qR0NResmOauoKmoEYj0DA8On4STQ7DEVgu
YNItzVtatwctAHDhTx3HhqazRRdiGlR+xhw5Mz6qk5AiftShaJ/TeZnf2CyIT5sMb1LK58c0xmFS
6/6O4KBWRlk3ncOsDWHLJXFEirf064Ii90UNwhT9LG9xMyYP9b4/NiL41Ik4vSB4zhEn9Hzsuilk
HdnCkDAuu1ncKV1/qnm3lQls2ssuMkvRw6MQVYq2udvhcldiOL6lw/qcAGFTTpAd9sUemfmMmoF+
Ri+nPI0saHix7s1yoR1W2uBg4SNgY/RtEokUG4Xdv1oo3U+bGBd44yR5oRuuptIe696WRxwv/zbQ
XTSncF3Gptx7Kk4wmhgKDRQg1paBfOepYbwyqJj1UObwJK3IGui5VFHQX2LFtvIQtSmSiJDC4FhQ
xnb7jrukTqExilhWjGhG7yF9iZmCa4u5J+2SDifZrYMt8422ZaywJEYm4ncr/JjMI9qFmwKixOwU
wiT0tF71m0CSxWgWTO6aOhLVPtaqFEPzHcylrgDzhANjSKOToWvyaQa7rGwOWAzhn8TUXqakjldg
9dP0JlfdfE/k+vh/1H3ZjuRIkuSvFOqdNXbyGEw1sDzcwz3uIyMy8oXIjIgkaUYaacab/7RfsT+2
4lU13Zkx05XbBSywCzQayPLwg6SZqaqoqMi0Rh+qrb6yTXMc4XZ05kfVoB4xaxpdIB8U7a2BPgaC
XDgPH2HBPK8JWXgzYrd0IIZO821X6FWlNLcIDpJ3ESR5Q0WzBpBadTFtfbQzg6OXtTKyjOFN5IcJ
nxfRxsIzESqNiCO/aHDWxNUAmWOHW3GRw1HrY+EWmlhk/ncyClXMZ+JdmC3Myio4RwJkLz3e9GUs
pn7OShJ+HIv+2NYDTC1qJGkaud81NOdFZr113/VNcw2ph+eBg7ccdU0U99MW2Bim92EyEY3ixVQi
AarUY2nIHlkSIceoCCw920TjBbFdSHtEdcIaUGnl+rWC2Mx+yRtjU+3WIoNNjo09Zla+mzSvkLye
JNHDsNC7SoguGbW4smihxV5R1nHArN65wAaPDE1B2FnBc9RCVCuuc4F3odKN69Xg3jXdQA5lVfVp
jgg6JkTq7cwxrFOIUnKJCbzGvNW8ciypaNHe5ZsCQiJRg8XdFDVRmi8QEjg4GeibTS9jFo1LntYG
OnZ2rdrnVjTjRTeHI8yidAE3h61LDZ36nasVkiBMEewoQLsPhnX9GU4Nk0V9ZzKNeJ155VLdaRrR
W4qcAqni6pnEC4LoUC1t8wFe4yCqwTsXrqd1Vx1GMbgb1GjTpaAUcTHcQjPABNXwROgJt3iqQnE/
ucG+zQM0W61u2RnTvCZxbrrgUCERv4CALE+qxZK7vpn1nmuKAZkRC5+CiwmZ8s7auF8kjSm0GF1c
ma59JRQlbbRND3KJZKqc6oDpmPoI7qbC1KopHusc0p6Y7mtLko0B9fzYV1q99MXc3qMN2Vy4eUJ2
HPT9kQWmxRIryiGOQuodoo2X6awW78jzQR0MbYMMCG2ob9xsR5Vpg5YDTuxgAQ8I8mn5KooyhTZt
/jhL1YYxtuXwHK0lDGFFSNtLUFOqD3M+kI+SF7h3pavNI+c9RSHtOQ/Jv0/RJWX1k2+MS6folF33
Te1vcWAG/0CK3j+3U9F9kgUa/ahzkDehqgyzPII+V99Ag96Dut5Ftxo5nOX9aGJmVDNcLhwKqTHk
pbxkCIdJJ+XgbYhOqslR7/g0QA8gR/3Elwj1y9xPx2U14RXQAPr5ZIkTw/jSYjEXeoatkCuO00Jb
GTvju0cEnbBLfL8HxRI6mUUQG8gD75t5aPcLJkMPOOLCe1UG+onWbIaZg3eZ9yDhx05scKNfKE7A
vJuDVPcRTkxhF7NDKJ67RFXjlQfeZIokPHrD1K1tM6zKXl1pxzE3dZpnSmYLwAAk9QAhl0VXWCdf
MNI5w0o+uunWEet2VUsm/TFqY7V2OOHKYFMPMBM83xoYeBZD+zRygAjxMhFioBemOp5RodktDXg3
PU+1NMsO/scC42yawh6o3ZJ5rsjNUjc4iX1mqzHVM5GYU5oH9qmL3Ppx9opJx2vbRh4Othxei3NV
oDLJveKhlNUKGIR74OFPXeHtQu5HW9xvsr8qWV+O6RwKVIPAQySJgwLCxPEEAGgnVg++8KCgdY+5
3fo0UDlMYSQoB+crq5HGMC5fWyQiSVfnJitxslzpiWk8n57DZS2nRXAWinw95hgwfJzQXcpKLqZz
6cpHMJDC864EYKRxJsQYH9MbxOUA5EDrxqYthLoPIpg1blHFirOm1cUecURdTlszpD5bTdqLQuwU
aXzMahFRxPnsjdnQOHNl0WRKkCTrR+ezbufw7wTwi0pn2PGegqEDykBY8wkw6fQJhEO3921TpLyf
m2zFgZnwbigOwNhQ3q3AUQG9gBDcrScNOeluFZQg0qD09X2Vd1bHoM6XXVKS7nGCk0LMp2lrY0i3
+jvY9G07q3EiT7Tv0pH6PGug1XuYxpHFA06UaxmOZQzmMFZ4X88qhhoi1ynFIZv2LKeHXDj5FdxR
eYZEKTroDoUjPvBWaPwk6Ni7FBmgzOhYPaJuZTunx+DWD8LrwHTFk7eZj6NQ6L/UOpWN30M8qs4f
4DamDtCJqoe4XmCSGivIFyPtE1WCMQwUO4LQ8LwcuEpUAOezls04BWdolwK5M5dQf2liFqgpGUaQ
HRddrZgiH/WXSdI26eENcO6xge20J/KdrzDxYYe8ey56hYR6gXtL5RUy3Wg5ZhB37G9N08ubDjH4
A2wGIftl+XxmGYCKbc7PAldWV8qVDWbUIdy01NPDJiiJBZhmOMNFfaxgbP/U2SozSD5P2ZiOt6r3
M2pQsQ/oJeD01ynKJoliq7qtu8AlsE4us6Wkr75f+PvBYIlUzJ6phUUx40jB6FZPGeRVv24Qn/0c
oqg4+gLuaULrOu4kMRm6Ce6aumCvtFwSFzTPq/WmE/fa7iRlPKlbWcXeuM5ZrfiU5gMuiyi+7oHM
04OO1psVKdfe9SUOXd6eB0K8rM087tsqvCbBjCsoupuxkleBQKE4ywmwke89F5EkexEpoKqQCLya
rN8AGAHEHWtX7HOPYQgnHDGPgxnWh9nwK8pPCZRUNIF6c5OBpfTR9yqklKH+xKdwSOgQfKlUO6UM
ZuJXgugZu6TvY9Vv48caUmJZsGICq9IsmddWJjMmkParMTopWqjalksIJVG+1ZfIT/BMERxgRL+R
JgMMgKyrlaglIAmIhzN4EPgnxS5flzBpHObOOqhWn3BRGreNY0/KI/ZI5rBK4R9oYuQPKzgr6tnZ
AkjTomXWG3HdTRppqTIPdOmeojZokTFYlUwFq8EJLMxucrXLjM4/1USDVOyLbILS5FXBYNXoTfTW
wXbmNhf+mJXThAyu1Co2NWzauAt3XrFEKQzpw7PK1jQuqXpWeSd3gT8vPJFR7j35eAiAqqfyAeLB
hxGPO448UICx5P0dFTnOg65tkp5Vdgd18rsQbe9eFU28ldNqEMPr8DjCM+2GRDpKakNwJMkJE1BL
2dpDD//4cxtZmZWyQHnUOgitzT3ahjllfSK1HS+Up8cu9qH+8xHZzifkrPrYc7VedXz0Et9b13NM
O5U31Noe8W/YcHFAilsXe7PkVwBZ9eVY8Cc3h/X1wItgOWHFZvlowQdIZmZy/HDNr6D5NscTmDAx
mB7Tp0VVmH8JlMWtGjDKM88Aq/tGzfzY5BHi8gSysgfIqwxuZAGPgf0CvQlMUQ+jUkDB8+mWl1vf
7hale/ZaVJtLvBZTs0cj55ElKge2F+cMuU7sVzRqr5q5mssL4fUsRvXXpHiyDlsQMVd/OrmQlIeB
BzAZhlC5ofcTidSXNTdT8CSiU3oRz7UMr1pD18OqgmJCmoIA+Glo6okdgaNPQYKRpNMGBulz58FN
dcPw8hgI5LIt6VJBJ5SjJzju0W/HwKWIXwIMPOnJi5ISp+7zIKjNHYdQ5LJbiqLLb2Ah3O1HT6FG
5r1GqTk2k+WX1SbdMQ9BusZGkDeEjGSMI7SKytsFo4gGSN3cXFoh3LhfGR1c2lvXFkdSbUN3b8iI
OFvrdXT7nguiYr2wJX/uc0FdBggU/ZV6sB9AdGGoaE5ZVrwoCqc1i0ygvSU9k5hwxFzeNUSeINEZ
o6cz74IAYOtrP8D3/XypvH5LixW+x3HpbeP0leoNQRh7xJ93YVW5D30UFWdjXrd3mrdbex4Gvbou
EJWwMXxZ2sPguephbAsU/yJaxUPYNP69Y3O77YvplF0UVQBpX+xGYKLWtzN8cSEtL1DRLZG4afyB
XquT9PzO+XkL+H1Y2hV6feDZH4JSKH2J2G31GeugYnxoWEXPsL4QvcwEJpKqmum6Bl7w0tJBXWAs
sUNHq6YYXIBDexjConXVMD5AvVTGo2+YgsNDrVTatDI3ZxynBUBScMXP8LXyfkYlww8jdF353vP9
9obJHlIy7ZivGHQ/KRfjhMrtK5RghweF8bA7tzRsSYsOTwg9fudeBzkSL0XZzbwb2K4HZ42mATCi
Vsh7Jwqjvs6mhf4JUkf46OQ8ivo4x62vkzyYOYxrF/QgrGqKGZlal3+sxtaUlxoewCKNXGWxTUrP
mXPjaXWMrNUXNXQgSQYXlW6M4QKW+zeB309JTYaOX3WecEO6libqks4rXzmaHjrhNFddBlf28i6S
Pse0tNXrGQpZRuNRMgA+o4ugoV8juMXo1eivBWXoipRRN6fAtbc5zWe9fB1XF9xjCJKtO4Vm3FHS
sva+NhT4cVZGvcOQdKWqfYBB7KNGlWtPRKbwkRj0Gi/WaljnpOMLHV7atfJZEYdKze7KG7fWO/ib
T/itlpsss9lALW/XNB074qwOpmNXQIMujujsTLJCq1Imi8+DGzwMqdFrIRaJSB1iEhciGqFLGyXv
4DvjNA66kgJhoJsAvMaG9mz07WQSjVwMxCQ755U6H0Tuk1cCTNnftetYhCfdTYisvkg0PfQ5mieW
33oeEKC0HFhd35h6Q4twQezZ+8Yf1tN1lDu5mQAyf4Lg7FROc5P4cDN/BKV0fYJOfHMZTnO4G5tt
+gBCAgDsHsH7fA1k3yYY46vm2DO5gdWPmNgXg5TxrkOv7KGbxiY61FU3obynJCB3Trr+0ltl16TY
s+UbnsH2cVahDM6k73lQejSLSZinxfW4qPW2XtBnLxtUl7HXKJQSrOG8Ong6B9YEbL9skKECsEkb
qoLHiPbjNZJ/foO2UK7jslKjghboFNkn3i1VmLhoM3niA8I9JRvF1L9RukzejtMKNqfRwKLbUo3b
PkBlAOPtEvNKTT3rKz+SaCDQze7ILFeOU3MJAe2XlHYJUbL2DgMNaIW2re2ZBsTSae/J+BPDs2sh
hwpv3jHML9BNbsab1dEAqP02+uSlkm31CfbK7GLIp8BLIohfiPPOsAXsfuDWKlkAIaGlqEL2iDqu
d9laK/kweH5/WFEBr/vAV9Ejb2eUtdBO6g5rsTXNm4IsJ2SfjTs1e9EVOCML2VBjrZtGIhzK4qGy
3MU59UiZbf5JBrmb0JmPpznv7yGvtX2O8P95vBVy5DHHXPfrqkti9sOAVZtNSFPvOqAQqNV05eLV
05jzXuVi6bHAGYYjYA0BiXU4p1UGqeuaJLVaLY9BGmyrMzPJ9X6ei+hLozTSd8Pm4R55aHlP8xo3
Ih8Xg4FENGJfGrBGqlgjHPTox5MwyqACiOpOCrRc6iJvD/mMmf5Y1Gt7g4p+O3dyC87nmkOrDvYn
WrK0tjzfkrar6RtmoWSxY3NXajg2rDWM/UAkfy0bM7ywtmP21F4342EDmvpmTa7yjDaApHc9RQUL
pLlB7G17TRBqxULvamMBXNOgc12KfnqrExP5OC4a7iE0bejY50Cqq2iKCy+PngDMFcV5oXF+AI5q
veIMfDoL3mc1UxT2tqi/jr6yX3S7IQSgG7i8ThYty0SSbr5l1TqHFwie6GbQoUE3kFeUI48d5oPn
NfLSzW05Hp2jSiSl18Bipx9W9I6o8tWHDh06hhUN5uMeEyx0y1pS968SyOeL1wS8OY+g/5yna18C
N/YqgzMcAGtR7gmHMHES1WhqJ9izVKSFQTsMaeRWfWhq0XwezNSR49bkOtzlddi+olM/BfE2RnXC
dcheT+VHlICC30xJ1+bzNRmGXCe9xGRogkY6znqSD49+A/7Fztbh2Ozz0UNYFjLvoIm8+QCBPTS7
kW0FmCVNCzI3OnMQguPZYgCAZcjOm+cFbeYYp4tAV7tvul0o9YyTVi3mCoewd05mDx3dcFq+ADeO
2oSKcQMwSfLuHrajWDG2Jx5u6Tz5ZO9oj3nqWXpBATCu7sOHCtID8oBDlsuY+t4ANjat1IdgHsmj
87yxfgksmBwYSNi2HrCFzk26LT2Gv8emCy+3vpjmlNp8uJJlNH3ZgB1syVqZle5aN6NCNEs9oEE8
S+ifbzDzSTBDRr2LZSQLyl/gSLvBjOv57PDWa2BXgO0xtqbCM6Pq1lxo/PwVp6LCjiiDrkM3o+5A
9rAGKwN1+bLAcmL24F45Ic80qLMhU/SmQg9FmO3F0sTeElG5M2FkXsdcAg4g0LgRqdia6QHN45nv
SKmnaXfS1ilSbwtGMGS46R4hZVxs+xwjqy/FRMwYaz9yLJsGJG8JhCpNfVvTqkdfQldA/jwFUALL
WhtgMrUFuReP4rLXtLroRAOaO9F+vsY9xZjZod+6fkB7xCJv36aZ2ywsTf2I/UHIwxSurMV9Cl2Y
Lii/WSIZa0EoQZnxFJqNRmfDTCAiVYXIaOIcY3nublk3MSAb1XP3lXbNGu3wFe4jDjc4Y5eqRs/K
NlaAlhEUc5BBlb5tYqgEVAEYPFKJHUUHekyAX7QvPZ/ZkvVYCVMMLBfuGGRGJysTxeC3aen5uK1D
sNVI2oNtfSloweVlbVG0ofzshu0ETfnLeBUAdj+PDLpgycKZHrK6QMNjT9a8u54xm/0hzMuTFsgw
iGeN8rTf9WCFTKmtO9mmI6oQ8gSluqG/pe06B+elnQXGkgHSCrnzhmJF7W2saD6gPW7wXzo/bF69
oGzJFboA4bxbPcyhtshIMT8VAxdAYOI+N+FTpZFGgHECYdRjvSK6pDBpEyj0Q/A9Er9AoLlq0Aj3
0A+pvCGRoAEWl6vycHDy2rP3ojbiuWXL+AlE0Pks0m0Z4PK2FlwCxprpMNNG1Mm6NsGpMbeG7KVU
zcQR4QdkdBuyPdyhPa80dVs8kC1sMrNpFqaIk6d+RG1v4ItpHypTouXtcWavnFfhR/ttVZbAhKfx
0XoF9Art4h5Xn/EqhZ2J2w5h0XQflyIQbVKQpdwSPHAcpTBi9xek6A2bE0iZgFRGprFAujcLIW4D
GpDuupImnM5WnOBR5g1VSxNEgO4yNCoMYx+jna/AYuY8CZCSAwBQzvYnryDRp2xcuuFiNKq6Vlsg
vXh2DMXvjOM2xRFltnPEfaxniWJxiJUPwFhaG93NYKfrZOwCUiVVjUmHuF02wFctR656jIwiAKbX
qbFH1o8oB1F64tgNt26pY2BIkCtsOyzthnoC84l1X1+Kaa3XfQG9VPNxUOjlHdA9RFAJwEdaYyCx
1GRhmE/k5LQx1ekmakqvJtwLyHPnTEUxCe0wfRhHaA6YuIqgVYWwofzyBlYiBbh4xTA8QGmK3nYh
1zc6LOfPuFVIiyXGBsZDOK6lRqbQ+Z9BIuSgKfhyWDEX3Xd+hl5oBBuxledvtfNXksxLWcoEoEHw
iUbFivaoNgu2nfa2i15M9mKVCu0Tf5yqrGWafXKsXu9J0CjzSB3admd9lOMjgTEG7mwmsBD/Go6q
xqBxjseW9WQ0/nlBDF2uw4q4r6N060uo2ykHw+lUp3s4C4rd2DK2gG5HdJ0OAWdpTprCZB7EZr6G
VKDv7fei82IEWvIM6uCG39goH/blYz4WCUwUxdmqcvhz+YHeh1x+NcsMJ5nJ90gHO2YPQY/30COJ
OWQeeKrB9ehu8qEP1SXD9vazOmLFEzxpWvsQjjkQdANTRplqIvg5MjBL7kCVQZYb56ssv855114V
AYtEurkCcc5s9ROZBG+Tcl0aLzOuXO8DcAcmXESB6qQoWtVkAlaYRcr4JoOk86sNJ4LlZQu7Pmlc
PBsfkCdFnCpjiv6oBCTtt/lhGDz9TNC0XOKxt5oCvppHSMQMyi6ZKwmaOjN243lFSLRkagj5pV/a
+sl1DEk96dGmZyTINxD+VnSF5o0zkkiULPe56ld+UF5f5uju2Dw/A9FlQ9YWUIY2dIGe5AvmK1rg
yBGWcyLcJvlRt6erQJlf3zWL59/aSANzlBzPh+QqbRWr0GHvp/DQKZDGoPo0WNwGoKsZDNX7GTGc
Bw4o18L1mfZGfYmUa5h3E5S6Q/zIiL7wXFYPnWtz4BeL5wDskd7bIe5UZldHogZhocMAUYY+dfhU
ToVDmz4ILFIx6HxaNERl/cnryPhYdydICbTvxpyZcjMlzFA6QJOqDyu3i+jk3K4cvaBKOXoJBXgr
vEbgG3z3gPkDcEtL1bvTfUeZ/1CHpb1fR5jZ3+aSY1uHPsyzYiUwdReXoJOY1I9s9Ya8bYD3Gre4
/YMska6HfolSG4ghWzOcEUD1y1ArIMK9Jz4hcxVoY+WVhOxdWNPHHGlXBfiQDhwIa8fq3TYEy5WB
4bpK+on1n2fwIZ/ykdMG+AYfUgGjSZHYycIhomW5HlJdGeQo69KOaH6hhMRJNFP+IfAGgMaF7sbL
k0W22qNWKnrYfaPfvENnbmuPpXHjkqLHI9B8rDtBzihyR5XK1TupwG+1/VqOZXA3+ShGQUUIoYLe
mA0f63GHm7+xuowSmStx8OAOYM8jvfpJVGBmKhtsCxRuxsB1k/Zhwd48XS/3W1/24DM52m7pCPbp
Wy2mpk2sL+F6yGUJAG3clhwGtZE39iDBbj2gFFpX1yWIxKdb79cv2tP9p7wLsJHIJEG+giTKOUhu
ps760F++Vr3rJ2ReHQRZ+jVvL3Vec5Z4o/VoGsFMadpxFrQ2KyavRaKGpMXfAeBa+l01RbVBkb8F
3X4mi13QXuUuwrh+a4KrPOzz6qKsBpxKzDRyQdtQdAV61LrRMC2dt7sWMkjV1RiajqGRJNiyI1pF
AyL0KdVu5FiIZIDAR/vYgD26/GBc9p9xyt+JF+SjpLii6DQM0S3IsMFZ/yJC07/9tUmBd7MWq7ct
y0LQpRjo1pzkmKaLZmn5DyavflPo+e8I6+/mHDExD0PNtSJ7P0fCevAK7NL9EIEKEMParLRpwwXy
UpTA6xcU090LtbVwadXAlHRXosRqMsR3ExwW6fl/bdjsN3L9NzMA6CJWbQDWLQ4R0KKrsl5Tqn7k
0/FPZlfeC5Ii+Wc6lEBMrBHNR9XM9ssCyHyLxWA76OFQC7jpLz269/KkRWkDbSK+7em8FOerV2Pf
Ccfu/9qnv1NNpITPkPhz256tGMKUfCIHQtrqr81hvBc/jUxFCgbn6v2qOpKRgZodDMDoXxvqea9y
WruoJWGN397SqIHkoy8CBhceVf5gxP+f7Mn3KqfeyWLRBfO6R8P+C6mneLTm9q/d9nfbHXUGb+GH
uu2xFZ9VFGVwkm7/4oJ5t9c7O46gxp4agNqv4cvJaIbLaP+aEsd7fdMFrArZEbXt4f6nztvCup3d
xF+zqAneq5vqrasrJBjr3vauevU7V1873pZ/mCP828vy78Vbe/P7kdT/7T/w75e2W10F3s67f/7t
oW3wv/84vefvf/P9O/62f2uvPjdv/fs/+u49+Nw/vjf9PHz+7h/obwMhvx3f3Hr31o/18Nvn4xee
/vL/9MWf3n77lIe1e/v15xekAMPp03B4mZ//eOnw+uvPFLND//btx//x2un3//rz/eem/fzT/2je
XPXy2WCu8/fP/M83vn3uh19/9qgf/kIFZyEhLAL/9qSyMr/9/lJAfwHCCE0C5qPJEJ7UxAwmEcrT
2/CSgBxF5IOly0FCxtv6dvz9NfGLFKEPrJYJX0hwg3/+zx/53VP6x1P7yYzNTVuZof/15+9PWxkE
HL+OgGuJb0Jl8V4bHjMCdkJTNrhnG2XoilE/lvMKEUu0aw+5GvofxDN+2ob/iGe4Tt8nTEQBg9KY
iPz3kkLM4xH04dvpIYhQiIHdPoBO4mgZHreoH0H3EuxCWl3siBX8rAX1ed+DpWNSCjbYEa4P4BWB
LgCaYzgJzIDw9c1043MDHHqOA0rFnRNr/QkZit4XwKSvMXA0eRnvmwq90Ul9XoQuSEJbQ9LSH2Zg
v8IcZVvuaP4YjOESxMRuLOvATX/+ZoH8ce+/vdenIbb3ly4JQZktpCQRfRfSMZ8Ea7lmGh40Q+e1
ClmZwm3p4+ao/EFw+F5B5XSTA8rR6qACMA0R4l0IArRdO47OxIMJquGqqgt6CGxJ0zyAXWQMcnx7
Ps4F+8FU42mDvLvAgEpEBCLRmoWoaYTXv8kPIDLRLuA2Nw/Ocrpj1Rik9RC5FA4qYHdLptMWI04Y
nCjRtFxeVnDcHv78Fv+mOPv9PQ5AMOKUCD/0Ofbc9z+BkGJ1gjXNA7eGgbzoqv0SDlEMD5EryGay
XQERxKzzUHWXZLslZT8eohkLkWitM91Llg3am6F15vSzFmASrCKoDlMr3JFNX4UDDLxuzmG8ZmU/
OP/fr4+IQQwowlwMCOk0wqb8/rcX28g5RsW8e0We0BhMWu/I9I+WxvsNf/oSiadEI4kv+y8bHtWO
BQVce/c+jE786m1AFx+nwH75Q73qXwoIl9WLw5ji1+H9cf9dhLju3sz94N7ehsvP3fu//H8wMJxE
Fv55YEjbpjKICd9GhNM7/ogIPv0Fw4A4+AX1YQAcnZyV/4gIeElAXZdgVi3AlAUiwN8jApW/+OiK
49BHz5FhX/8jIOAlRqIA54kfYO2AEvKvxIPfct9vNpAEUkFPcQfquAgyoKp+vwgpmVU5VNSmbMBY
w6ZCkiw1ICR4l9RLlcDmY0Dd3pUruikn4jVaXHWfSpr7kChrghPPkYRvkO89otD3bFJH3Q01EA0Z
e9+f4qhh5itrvRMpRGNEFLMlg+Bp4AYFtaG5uAD5a8VYFPSfL1w4gwIUTutT1zIMRpQoix998JA+
GDQ/92OrwU+w1XKeLx38sGCqiNFa6zMJ0tt21dHBjr+fcP831vT05obRvf2EJd3/tBvN62dgtub/
g9XNTkn5P1/eD6P5X/+zr75b3r+95ff1jcwFKUnE4R3rAwISJ4mn35d38ItkFP3nv6/vvy9ujpcE
ZZRATRd5CCLI37MdTn5hLCIywls5qA+S/SuL+xR//rG2wePgCEpIp8APYKj838v2qUVsC8EYQFwM
ffukrfCOyLOj05DXdD9D8y1d3bbcBBBhP6ee6/ff3Kgfxv/T1/sE1xKEDFsfdFbs4W/D4+ifeORQ
hcdEYUluWmBGX6o+X+4jx7sfJADfhxJ8lUBm6COvPJ0HnL8344a+jFh6TNLGHK28h2VQftLWp/Er
CtfyP7+q/3JTEWlxVZxSBK6QyNNP+TboO4O5iSXCVJdEgT5QNEpizKo1Mi43+HFs+MoHfwobulvB
MH4DAgrM9c9/AsUK/f7B4ipxlnJQnOCc4ct3kRON1WImDu5gWz6p9myO5hIMQoy7yjTcKmicUNu5
nVu77dgHa/0sC8HAT+C6e+S1GNTOs8H26s+gXGRmdt2/Jtl9ehzBaQ0jrkcy8HFWf3+PqhWw5uZj
/swEW3/ZeWo6eo1tfiCd9JurwXfrW6CQIDi/wQ4Dj+T9AsMQRRdZCMXEmPoGU84PF2gccDC1cTMw
CfMcLEV13YwenEoFaHEbFA5z+eamwf86N7krby0j5U0Fw2mco3ZqPUhIbWOdBmh73sPKs0Y/JQ+9
IoHpIJBkoIJXoIYApXUFDyagU2Bi7FZ06xXIXJ14+fOn/H3mEjDY/6J1gZAkGU4XwU6VxTcLLWSi
AWEQXTw2QjLO1yTcWey2eAafGNSEcr758++j/80XRpIHMkLtxk9V0vdfWERqnMMW4B4twUWWaCMz
jmHS/H+zdybJdWNplt5KWs3hhr4ZFnq8jqRISqImMLokou977CjXURurD889Iz28IjLKBzVIszKa
m0vUa4CLe//2nPNPLiXmb2bcPzeoUefdYFuN+raI+kmEWl2bY1Dr9RW6Al1wYf4Xex1b+HdbnVUA
nQb6Q5YwmP/HOFvae6ImMBQWtouWPbcSAGSyip87EMzzCmjKKbuhdP7rlfjz8SJB1TWZrzwOOIf9
T8cL+ArzfABj47LNJkplsfBrBNf+Uk2I58u3GKLJF1mWKqt/Dn9J6swhlwHq04KuD+aH4sT0sv/F
+v2je8EJqDxYxVRAkf/9Q91WVafLe3zLXCaRpI2621hG+ZckWO73Qghn4taY3q4Szv39t0BoqyAF
Ij8OPOG9UpXlm9T16o9/8Vjug0b+eOCPqQ58jURjDFMv3u3iH47EKumQ52fte28BbLJF6KRFSF/N
an/qUqlxTMXkywCdXwwTVQWsWhb0hxF4mBPB7Za2XG7TqDTyDckGNbcnsTCam1Jp4xBCj94SZ2Xk
F2hXkPmmk6/9mDn0AzLTzgaj1J6qee3KswzmULkkcsJ71anb2lMaa0fDcRMl1OCHOJ9CMNt14dIV
HJl5koJt3ztwsjYoBrFy6T3kYVL0lkXpF+SnPfNAIHBW2ly4oE/WX0dNKnK3H5e6tlEcyBMOVrsk
IOQTJVy3fi2/CJqyGc7YGMJwKdNq2j/Brt/FV5QIUJWZJ7Dh3mJJ/XdrFQRgt321m5BB9LwK6ZnB
RgF5ls5uvcHFtzuDzrg7NnIruP08wIjoWg1wDBND+i9iK8yVy1CuZPQrEPMPaEwCRd2YwTid4r2d
GX7H9GDJRZMw3q5qO3TQ3uQD4KtlqjG4KoRUEPX7JB7dMZidAmBO00bvKIbKl8tmF8jjVBtu3PTq
ZItKJ+C9pUGT6GCX9HuHWVJCUULR2k/2kpYDPWLWh+QVAEJhACET0Zr71mxQimBwqFNst4UmdEiY
jgfFpD1WUCuZDOptupY8jeuKx8tw2bdNzmj3kUOviY2AhQlPqgGPZ+/5Pr+tW1v87BdlHjwjyQvL
a7j61x4awlmGE/8JbiP1Fj6sT50ilgBG9ugprYFMnL95EMT3LwWoM/G6NuQYnrTCCPAtVHn8Ta3q
OJIHjPBJNqHu2mYPRupRmAeKoVIBLtClCA2JYqQZ91WiTL15QguoBs2SvnozmT34a5ylc2kTkmbZ
devWBHqaNGoanINSRvbA6LfJJv6rfwqthPDGuGblGW5zMyMlYCIjNYhV90Om0QJrus/VMJMKGhxJ
R1fcWWjfRs2egmoHCVSv0O73TfJiVYDwMZsGoppzV5aMD1WqA3rca5Av62xVftUaONdeOgIvsmmN
p5OfGqtUnkEzzhSs8iU/QeoqkGrCjTnNnkij3eoqHb7V6MaDfCI0GMKa8baoyRjJ+2Z0lhrqR7fH
Y0avjIpFAQt/QAB8tXs60gDqUIW9VfD+jAjV0rqnbNZt86NWWhpHBwUV2QHNEMsO9RFzBXZaSqRg
s2VAh9gYju4xvRikiqYVsFMYaSSAMFNMdQ1qhDyMx2ke5Ddd6FowBMOWxK8S6vDZqZua7LSL3azZ
UztnDKIBRp46Awh+3YHeoNNPGARq88sAiAt9pbmBc2tIsz9YQ/1ts7IF2kSZAomWY8McPRMZfpqV
BXReXx1GXffauYXu1DVbsQcpHdreyZBGKQM5LQAtATUZSAPF2VBCs572QxijTJ+FDsyTYxi1ujgg
D1YCI0wpQBYzRRi5gR8Ch2C3jMlT6t48dy0tZlsuK0jJQNTrG8AWMAow82Ajr0ul7o+yySRU25Q7
9QdcJzSxkNzJUl/cAVGsZjcjUrbl3Y9MGY2r3ChZg/aDiHueViuHsWUNggM8pD3rUqe/cEnxFSSC
2dg1ugex3QMOPDhgXRfSzZ85zXkPtGMGsvDMgEHaymZvLa4uluq1oOEL8yw2UOyhGV8kLgPoZ4gC
iLec5LRs+qtOPGHYear0SiSLbfwMbow7nisl+WElk3QTVPjdUWUC84JXWw6iS/2WPlxRWlCcUWFZ
usc5Hnc90vRWBW4CzFJ3dH0rY7tCN/a918ztLFZShWRHUxiSM89p+VlaK6vxWoxYAGwBIZ2yTpXO
zyxzmMDJVpWTKLA3wLJJD/uaQeZsBW1YkJPA3dmJrFVuOqnSycyGSrkgxiGc626hHzhrVvuErKlc
+Ggz6J2dVMuCBoYho/Ug51KSubmZg0DoV1n44EQMXzeKMe9N24BEW/YOuKVRpToHdx3BR0qwmBKw
NXEHj2ZNNti8hUCS2MJ/EgGlV0fPvTW0b/CHJRnq1WwOaP6AP7G1IR0hxKLn+bjRNkdVYhEEEVn+
dfiuAt8H5qM2SMgIewpvHLnFHs5C3i4UGRUlQfFoM+qTmgDPdzSh6eBHNgiwJAy7sNwKSO8zAtXw
XHIpY5YAtj97KcbVfLUQffqoJisfHKEjZr+QY62mDQQ5q4M9bZOPwZxTNdIKpfq8EdjB90sGbXJR
/Nrgu2axAk1fAN9ixzG1zGmKhwsEBLxuVhjto97qzDUs41l+LeMUsQ8Mivm204d90oSyfkWYW5Wc
AgqE5sii3HaORjl9drVY3wB4ABoyn4w2L1egE5Tbme8L8CY4FuSm1EaznJBRYzwpJFVoGZrWLd+r
Wa15EjrCMThVAfkKjP0EHzVHLRp4BcAjxmcwQLeRdnADhZZCuY9rsQ5zNUHiyp7YviiNCQZooFE+
jpWF9tZB50IjS92lOgObUiAAh54TWGub8q0gIS0lGsmjkiDm+SxIwJN6VDuokZ8afody2yYlm2nn
tbFxylpsYzq6Ul1jovwGBiVWdhuUjylVpcpdOzgTYKSLTNcr9x7p/b+oO/03q6USnv/zWtP/7JP/
9e/l39eaeMPfKk2WZSjgRo9uGCE3mdLvhVTzF50ZF+j0iZZMMUA5lIp/b61Ra2KYiHX80KMw70nd
7501yfyFOEtSGT2lUcvQkfH9C401zfxzDYYKqk411YIDpKqmZv6pFUEDNe6rIjs1i9AlxUsvDqp6
ZZSKVswSMgPyglYZZCepB6SmxIiKBYmF8ISTHLcrsPetRRiVm2xt4hv0/UQZJ+xti56FMQ9KUn1t
khFekGepxFQdXoLf9e95Oknik2EkIlpX2JBskb9pK10+Js70pUVxYAXUgw7UnlKLeiX4RSkALPW0
PitDjdFdmDYyu+sOFdczcYur3Zp1dwZWHy9YonJO0ecR9+etGArFVZh+fdMhi2Sg34sKIS7qM4T9
zZz+SBCg6Rhqn4tppCIw1V4kPUOmZlZlWPb7kGuCKzFeIQsN856RgUcbr1stCPC/6cppXf6mjmu7
pk6S9rseGjJ8hs9qI3fi4JWzsUjPQgvJNhgKVUmuKI0vL9SbrSFUQdNbj122WCKxVw1mmqeui/4y
wocLK7MVHWRXx8KHDMq1lKmkTaCXWkQcOliTxPeNosEDSbc2XFurXm2zrHZ8QtOjPCttKnD11lDq
OVAV6tqOsEKjqXzTRBVp9se+GHrJHjr61xP4JllM9hNtlzlG9WsEUnYqgTlFpi4wvq1H6e3XopBS
gv/KGCqvy6p0EjHZvxma7jezg7mChIC03N1KoQuAydru5qu6mzJAm5g1lCwPG6fdDZ55N37i3RCO
LfREv0IZX7EZuHKYzOFuP/e7LRXudrWSBWzsIjCXJawkpasc+W6RC301ds9qoE052d1074iVLIcs
yMCwbHMQAvFu6CHPVmu4jLpmPkmVtW8e/HsJWngydwhqzCYOY+kqDZI28gavxBD6U6I1+VtbWLiZ
VDflV30XVyiyhx/aUd/obFRNx4tw+ClKS7gs4+6+rAH9TZDcrT65CHQeNb6yqD+Pd8cnHj4Q9YK8
DjbJwDX2caKKlziXiwHuEMQFZKogIIdgOraS+u/hcIfD9+p3N7zkSyY5Qp8zxUpry/Tr+pvTvjtw
A9oGCiV3x46WL05ePPx9sWtIS+73MCBJiQikViM4IDGGOXaQnwfowAIBxAg6GbzxEVZ09xDD0o/E
lo41oQfoaMIQLdcO55Vk5IjmPVRpaIho9pIahDBIA+jvjKAZvs5kFB/FPdhR7oGPeA+CoLkREAGV
RtGgHyjY+R0czE9WU00Ia5hZo1yYtZG+gRU1JNvqdtrg4j0EU9rJehdWsKQksUe4JvRYTLs5ojj0
AOLGM+ap/AzYmjCvqAf4FpzW/VwfcWBudnJSQhukXdUeUg96snhiuqvzqcj2TkThRZUSMvtd1Ttf
h6Y+MZ7HIiAXLXLN99ScK+sEO7cij2uQ7OZ/Kmdt8RbEjfSXicFy4gPSJkP5ZG6aNkJmM+Ia/oA1
j1Xj9SYl7vdlXmZockk8klbZmZKk6Y+1w0pwsPYO5CyqPFriWrpg7dqDCex1VdF060UlTKZELr4Q
7pt1aAmE93f1tv55FUjoUP+Y4+xs7PSdvkGlN5XNJrEdu+ciVYySQgFpFCYX3HiVRJxPrDf2wtw3
00MGpiFCQJlmW07I3BYlE2t6ytapYwzYby+uVcE4tZA6USLJZ11l/oaUWjDYAWK7TDzR0F3LCFS3
rxXM9vrJjEtoYNKIACrS8rGpttEqI3HwxchQpQgP01vF3oTcV04mPxtm8qMSOFq9ncxkS/a8kf/Z
TdkSxcISkl/AoUtlOIqkJE7eQt10FXId3RaXrmmjsa7N9xFt4bd5kQXheZ61fcWmTuoTvNFpeQT2
Lb2nsORMd1/aIvMm8jvJQ3VITr9KlSQO/rbEcN8XeWF8RkoDMCW+15byZrbCtgTgeCf1xQJljowj
eoFM10ar7VmXJ+mlFKVttXNzG0yHJIo8jG9AB8ww4V8gaqskm52ORnxhMNCSwVZG8RpOe1tR5SOR
nW2x1ghSk7Q5CjpqVzy1KtjwQOn35XVuCCZ9a1W7LIJtBTZ5R4ywJ6KEbe7JU4osmCoXs1EA0TXg
5ksa4h0R7HALTkTaiy16GHErvcXID5lhPguaECQdR8gps7KDx74lKKGtI4Bbu5zqmOnSOtNT7aWt
4safYsGSbQhIJquSNuWntEQJH64G+GxRJR+BYY3/cLq6TxIw3GrXRUbRSC+apMKdkzpB0a/SoE6w
+GZIEQEYgv2jMqcOJE/cS9/YzKh8mYfGjFsj8pI8TLMEsjszUDs8WUvXXikrba+0d5vCL1nH4rYh
U615JOEW4k3ofkqDl6Yqay2KWWlBzUNAIum6pg7kLO83m1YL6jArVCRTfa4L+MhsulTsH0DZqyIU
4ENnshTn+Rnu4DjiA1TpA7WakrKTUC6KSxtr2Lx6alfVzvvEeCSLRVQD+TGt8KnlzC9bxfBCV62z
+nnOe/1b2kl9bHeanq7OmG8rHF2ox4VjMFGAiVN0JwEupvyzh9CQ+IlMsYCgBjIk8RSzX3/d5bg2
fVmIlSf0NSblNLW12SD0Nyi6B8bcGM4EV2v/YFU73txFpE5ST+hVrNl7aXWUY7zRlGIztnMYNcvr
Cokb7Qepib9D5Ea6SMyG5GWUrE06JwYZ8G2cwRF+b1Zj+aAEyCOdU2qnTlkWQuqWk47+/qR2VEhF
ohnLybVOC7N+1NpgoKaku21OfQJ11koqUfXYCiEsqNsavjk3hH97DXX/ATZYRT2lXIAx6fCzfG0U
EHZCQ0V2OcNwwQGnMpj9gBYbdsX5L4ETL1PnNKaevEv3WVp10fd9SGVMMKKRpPetlZl09CAhKtN+
kisEY56FVBj6QFKa/gPRxr3zVCoXMVTDaRNPaDJnpd/S6UcwO+vReAF6p29w1ocyP1Fr26z3rF4t
2AHKJjWPyAwWspcJQq99rZViKCmwiPn0DJk2jZGJXap+LjbBE6qWeCANyBvbBgIXUhVMbOLsCsqU
SZxCZBkzpB2hxSrDhX5W/pEIGhTGJBeNFDiulFMmmHtqCAJjAW9tL5JcdmVSNocstRHbCKZsqKta
DS9ZSvziibKJrBCm51kZ9oOuXnGz0LoIf6h+CLuefmEyX/FErhmPOGxlkuyYHpkYIZ9HlaUbtq2F
hyOrb2Zhmj0cbPgJTiEezcDVIoR2hqk13xFxVkbbbEaIY4jTCTkzViuEdvByy9WY5/4BwraKAFQs
ze+ELtvqw0SjxL9vavfNAK/5YnQ7og/x1CVPEPvRZ2j0uN5tXaoQturzZn/DInajPVspPaPcYEp8
PAu4Y9QpW5h1WWp8zZYSYMbSqnQDrGFhyOmkiPmHQmOpDdq5GpAeztX+8wp1ZXRW5tLBPighv/pm
0mcfKQPNIPd3ULxt3TJNM5Q0A64MpRnxVyCIC1J2qEogBZnU23NDefqQlpiUH0YpG2RBNHEp1AFR
zdAVSuiricDXIDv3JTIzaarvYYJ6c+/otTqXzMYQpAwfUvRft4Zg2RHlRh9sdCLq0pnSTgWRsYo/
8zgGZ9xkBpr4eYnkQKAKSFNBVtVn3bbINn6fUfr/s/X/gQSeIR/NrH+es0dl+j782/PPungvpj9i
oP723t/Tdxkcqw7o4zc4EyWh/0jfJVn5BdzigQ9FdQlcLIn179m7rP0CihZsEjADQI7gOf6GFOGf
DMki5ZcVdP1oif2l7F29D3r4z9aacLTsVbAEf552qu0LDQQGZl3zKDt3p+EGgjRU7Bbza5tX+XT8
Vb2ZN90jxsXUOka4naTnnrnuD/FTdoPM7NXX7csWxh7qHV7+sATZSXbQuTnll+K9jGpoeGR3RI+R
GkxnZOnc1dcdyccuuLKre/ppjgpvDlUHnakTXKSgdYtP8Un2umA9p87mdGF3HjxGs3nzWXHTSAiZ
BepKYRb20eaNPu3qUxcUASL6nuCjVXpqn5MTQ2Tc4jYAkLenq+S2Ueu3vuZXt+SGBL7kK+4Yqq5w
XRobCTnzUlyNsLvJJyZvBN1tu6auHsH4O5U3AJFh61chc2N81RPC6WSemqf4UbiVz8XJujXXKuxO
Y9h7lAW4TxJ4D9JpYDhxZNL1wPVc04eS8iNlazR+XuPHSV1sePSnMVK9wqPg7yn+YP+MPLyX/5LZ
lsPwJjfzZC/+0B3W1UdT/n4Zqoc6zivYlkBx95BkJRp8T3yML+spC5qg8FAh586moHZTf/G7aPeU
oD9PrhT0of7Wn5F99RVHd6H2XQwPtaCgiKRgeazDmXctn6qn1N8D64mC4BCZfvq0uIZTBOjAqnYR
IKfgkGa6swP33M5PgJRPpq98SCf4qT/k79a3MWy4DoywPb04ibO4eAoHIefTcFl8/aGJVD+2Z68I
2lD0qXqH08V4ih+2C5JAruiLLq0ku3P1h/yTeKl+7J87InfM4uzISNzSvrqJbu9pN+VmXYeoeG5f
a6+L1g/RhzwdGW7Fh2SP6XkO0IwOtCj3aL55hZ9f1SsDwqDZR0gkQvLPno1HI0I4jtXOAsUp/L14
rE/03tw8QPL3ixq2J/m8fBGiyt1cmYs1vfE7Av78iKH6qTojJBQCFGBOi3mjI/jITgxiD3ENr+Oc
wA3/9GM6l6/SY/Yr54dX5k9GBB1ksPUTMyv97KF4zq/5Banui35FeulTfjU4Af0lj9ITxfLz8C/m
+SkHJO0PkIr/POp/atIvzYTDaDrpujmLh3L16o9u68bOEDISxG65ht79+BiDzDc4lWXURrurerR6
ndEVXpRIsQevek8fF6d0UKt1Rx9ZJYfKkv05czMfR+rQaEOG1M5Cye0jTphfhFIIAy//nnkIzjn0
GtzOkVzFN/zCM3neCrt8PKvJqQoKZ+VntDPHdJEYC5sn7SyFgqe7SZAEWZD9pP9ZIkBE9+/n/mv1
OofjuQiKVyLnNcyC7aENLXY/Mi3z+ZPgGI7wWXV7foeY6Vvq61F5VqPCid3m1XxLrnIk3SC1m+yl
q/7AhoxQQ3rZP2mfDG/w55NxrYwQXcdTcinP+y32B1990BjY9mjyalRunNyWrmugObSAvPU4D/7s
0Nnm9x84XOf9rbS/11iFhbNA1uAOnngaXcX+8ZHzftTz3eO1sQPawEFu0eWTvCHSTsslD+cgx7Ca
ty4cfUTY/TkqW1tyF2/ixZlfq/YWWuxH4Zx8Yce5rfNO9hplzu7o9nFxP7DhFwSrHPlKK+mCtrk7
ebRcvelsPZaOxt+KG2MZfNMzP6GlVQYI5LH1mHfnGm7mFm7plR4aL3YdCQ/b6fje8rr9mjzo0C0p
4PCVudf4qccRiLqw8dQgCUVvdWGkO7Lb30Ync0tH93qXTpsjnZHedBQ78wufqSl272/BhKsZPKZX
2JP9gYKgg1yhx/ABt46YIOMmqW1FOa/qQvETSo6O8WK8JW7P9su+0gzloCqRgAcS2Ma0qj3TAUbw
yYgmW7GZVRa2fEh6al8Td3L+4OX/AbgRAR9K8f/wHP2p0L0YaCaCvBSvKI1fd1wZskABMwvcLqSN
JvBMenf3e9d0uAOWcnKMC2J3QY2vWlkKyxXcZwSQ/cnT+GPGanzubM3fvMr+UTu1g8SXnTpxMLOS
htsG5WkLpzONHo7c7B9HFtl1d3W/mYEezD6u2Rbs3E+8Aa84eL1PY/DYNoeT5B/cxOMKca4z72ai
ud9H5inGUPU+mmWYK9TVbfHbdCqj4wOHUGePoeJ+W/2OP6UYzc4b+Jk81MnNgMaxbTrHr9hB78d+
HkLNbfi76PRR8UnlgzqvCS22hMzX5NHirNzs8eGdJ0U5mwXF9fuN5AQKNNIwBrCPXRQS2JV5xLuu
prM4dO0+T9ydzPbRuRm21o1Fw4krPtaLO+ds+M17/sLns66y3Tuxp3uQVP2d9ZTcysv4YayuK5/4
PJabPSU8lq+xR4GMS9o+eCxO63IAfxVFO3mOEzt9Hc4de0cNdldn5UoX8cWo4jkz6QXbufo1j9Ni
m1o+ggqSq2L4zGDk2W7HRncReXI3Dg4TdXgyx78dawYEnIeZ+KhUhIydwTFqbOTFLjCcVEBcI0Kj
zD+2cuNZvE9yG74EJXj0ZW3tItmlG7txdNzOESqN/nTeQiwBT29jt7BAvAKBVbYemFAWr472r+Z1
OTF3wB+4akQnfOKJIA7aSxoNJ6axsOB6AIiFJ224W1hjAww2MIihoPR65xn0IfewseFq5wMRIZtx
RHaKVUBV/r4Wmp1z0SWrcizyyMUX/CfiB0QiGgjQO8+Zywnl8xhQgA5HvHLmMvIiFM7YoLPwuIRD
uLGPj+9SifKOM5K4KAvfN6aEq1i40NyBuEHnIUK+jG+TPYOTd2yJ+oJtCstjJ2NdRLZYivGIvT6g
8OISdzgtDmvw9q/71zRqPH1z0wBzFaIz0ePq8sBgfzP+mpINO48Bb373qxVpUe8z04LfIKcfCpzi
Y6dmNzOQT7MvhL0fxs5ytiLUz4PjOIy8pHZSW8ECIzNLGJIS6mKiHSFEz/K7ihm2LoetKoOJJZXZ
0setTjZqKqwoaqB8BVLamEAmWXusaMCRejJflyf1hk3jWVONu1busd4tF6M6RUj46/JpduEuPBFa
wg4xkk/dxK4D5KNs0cl4zcb9N1gEM6BC7S03iXcfhp9eM+HqxEmIsUUKVzXjKDgXhNFiYF617zrH
V3zaAhMX0zub274LQYNZa3jP5DWfF45jRRiwYngWbDAoMw7h8c2WbfjUPwkkiF8dwrYQsKjb+hb3
yTgCDIHpWS6dCT63ZJFHn4V1xRNKtzxV8b7DV1/CYh2e5zitm0Nh7rAydcBJdYAJ2S23js7NZWBU
J34kZU07h+65K9lMlvBHZAV5293rcSnzJSW2mG2kgO3iU/qjuR1L3Z00LrRkGbCe/HvrWYTkZpC/
xITY7UMVdAQqqatgn7pgP+/6tX6onrafa3gECiORDayrkBIS329yuiReZt2o98xnshKv5BwX1+RU
1hhpKeSvp9qvTsUpOTVBuV0E3vewnrvrcB1+pkTLm28Ful04BEGiXb2WPilVyLX4gt04qg1NhVsE
ZBd0zmpnV7IiGzlSoqQmaP0spNbJq4hG3JyUIrMrB0V+lkVyBfITyCbHj0+h84fgJOQMzBP2jrgF
CXoXbNp1uq0XiuK+6Y4ebbAAZJK7hi0zcvh42VPISuJIiR3r1oaMtvaQ9nOBgkTtWbvFL2gxjPxB
fDZeO/116z39QiDmpX7FgLnAJJXQAl1xyALsjGUxXcvTX2aMSTSe46h5ZX3ZKKorP0xkIfVZflwE
22zt7FWNZCI45Zv6w3xRH7OA5eG1+XPC5ehv2U/r1p/1xypIvNJHiiFDhsVLEid5opTm9WEV4CIJ
M484lDkj4EIDweu4z4pIMeHXDD7mzyCPnMmN7e9jCHXP1gJ+YdPMsx+JTWHGIn8xbl5xyS4g7gxn
8plP7qOzyfMfSqakhChSZJH1jWkfKW/7Kj/HoovCsc8fmhdeTMx3PF7hSPoIw3riRcUxWcMmOvIw
6/7cUOoLB5+pK+tZ+EZ4ygYE6RmHg2vayYsCZCzK+ghUmN84KKS+oWjsfmcyjx1/R1PUX7131EAw
Cr1tortnG1yj4RieajPAgN01uC17d+Rvm3uEoah+2+o9akw44ya1ZacC8kXORXopulYg+5IUHIVA
mjzjx4BZZcLJ1iBKz+XI36soi3ovve2av35sfu/FfN0R3cZIZpJ+dXxDyecjQMc13q/CtgLEmIUn
2df9zj8uYyROztGS/VF+Km9bEqh+g3M7wjqCIMwa9VanDUlEr4bHbsesI+ziVa7OeZjI+SReg2JJ
gM/hwbF3nffRUXC0XLxzHBoAefx3PICcKPQIto/NvZ925/UDNAJfcizXkYIAw+NyJtK8w3uIX2ij
8JHzCcUhG0wVPo8w2uH/GCCZhc4xSETnJAIyv5PwO3wyftHA/m92QyR9RHXCOXdwaiSjNcbORZ0a
N2oe98Gik4YGtTdysTR4uZDWiTHyRzhoEUSD8fLA/780GH+EQYM1ALrD6RSC45W4X2d90LgBNbRO
7KOXLmK9cEqLN3ze/YLYo3dMfG/uzYEZtmQbONLgqL+MQXqYYe9YZVIAjDJhwWXO7OZjIGIU/JYv
yj3GChHxizZv4IIJpPw0Ek/ZLY+OGJuhIpkv22QgqrtyM3R4vPYnqTYe5kgXBaKK/zr+/o3/8I8q
Vn9C55vMvKu2ppWuBKlEmsgEM1cgwK97P4hTPHBuGz6E2SEkADwAg8hqIa8g6eR8m1iqjvDJwtVR
7SVQQRs5LB+PeGuNGA5ChSPFwFGfopZEZGrvD/ErgMVrf7Ee+ghNvmgJJCocFhHr4FBjIqheTho1
o+Fz+bJ5SThGMfHe4uhYbBHrT6EmrE7DtfTncx/W/Ke7GCEvu45nPTos4uSbz/ORtnGF85f1y2o/
gnPxqmB43e36Ybjmz8PPww1IL4d/QzXOLTymp9kNLmB4Ms6r/X3mcKO0ejdVlq3xIx52Hm+nsp1T
VwvRmdr555ljdFi1ysnd1KH/gl/Ar5hufxawhpJrnvQPicCX+pHbjhjt3K9ZPApLFOkOl7KTWC6E
qHy/Q+XE2fySr8hditFkNYdTAmTrIyHOl0u8enXjp9U/ohuQiEfUbMufd/eIDY7yHdxzf8CQHQuB
Lw2EAEVed7/fTkrwKcNxtDeeCOg/T8U7N9F+qpWnQee42w2lrBmLPtoLkTSWfHVAQUwUiAZff+bW
MQNIsXrzZ+Fp56AheOkxJIlUX8NrzyGOOdiwl4rH4SDPynw0l3D+K/FP7x9xpOXWRIhHjE22wD2g
w+po4wPTQa7il/ypasMMar2XXxeO92FEZCb5OE5FENYyBIzoznB799iTC3/uSbXO2znxX6H0O1OE
0j5merPLp5WBViemQ9l5eKS2JNec2YXnSGBucwAfjhBxIv45QjzF69D6QyT2VHoiF3QEhisLN0W4
VmxJi9U4QjoGQB6VHIK6VrkcSQn8IUzqYbmwY5f4e3lLHhd3xSYdJYcKM1MTjZn/KlvWjuLSPzqt
f+KfMDZAKwAYGNf4p/SgnhiiQhniiPdexU/7sw7H6MqcN/cIZE1M4xFaSn79KDwsVJnHNy3KnrXH
5kxV7Wn/Xl74/UdxM3wlxMd75skkJEkfYurHR/QQPyYn+qXn9iwFymn/aKhvJsQ8uydT5dz8LNIJ
DMcLCTRhDKlxNBMSk8T5fbg9AOt/1B/7s/G6n6jvuUOE0/SKU8MWyS7VBRyvdX3DOWL6XfEGmIp9
5cFDieRH+W08VRe8EAGtjC+L/YkiZ0dpQg+HyHoCP7V8nze7izpfPSOS9cBMjCOjIV+tqbwpD/Jt
OBsRqbd3JPh5YP3Gtv9LXZr/C8ES5Ciz9ueP7P2/AXUXxT1LEdlp/7w985Ixm/PfLj+H8ecfmzN/
e+d/NGeMXxQV2SAoTLTpdIOSzm/YSom2jajSqwNBSQkIMvXfmjOC+YtyZ/iiiAoLEdESPNHv2ErB
+kXltRBRFbhK8K7Mv9SegRj2d8cHHJiqqQqfeHB6uUj9T04P/hjjBhhHcJ5W+OFmrTJhJtPr9aOk
kw4GCVkCF2WMmlFQMnqsDEIW3VVoWz8H4eRkrT6ALTYLMA4qYWPTp1/EeAcVvU/HGJHGFL8yMyb9
sajj8GLBlfiYha1QbWYiAsRua1KXNi3nHdmyNH0c8z4+ZdBHO1vs5R61wHq/osrINVXW8L+pO7Pc
2Jl0u46IF2Swf3Qms5VSff9CSKdhTwbJCDYxG4/FE/PKujaqrmHDNuAX19OPgo7OkZKMZn97rw27
MqRUzqPe6lcA4vROW5qmY8+rdp4I673QLGsqRyD1vOHRd2s2iwWwwqz1svE11YCwqrpvn17Mv8SZ
JF8tYws+HLwjwQ9Nnme7Thi5iYO45h6cf/C78EX05x//lpFuMTIFYOQioMY1Z6Mr9wJAIH6NZSoe
u7C3XvpxsU9Q3lCK+0i73i7NtOAaifUu8fFuXfBEd7cmDKFj2gPWTls7/HDdRNcnpQLZhyuDKrGD
LkrGyrIZp/djz05t+gvIFeIOVBpAy1/67RXzldFCUognmiqD22xUzYtqhPyEX55+Uuq3sPVqa122
JjCt/yBSaS6RN6fnuMQ8Z3A+lpvGh7WfZZmdyIwPMVqLeBPgCTjTcNUMm6lt+3dHdOkW+iFNQAs1
Y8lsF/ZxxVvSY5TR5T7Fa/7kT3OFMor9/C2dGqT8iuDHBkixJqhGhPpdApb5grQVHkfJJ50v0/ji
OJSjTGmVHUnzxqdqgtWZUrR3IiuQnsMR+yJG1RepAvPF0Nv7XVB7QEl44Y73S+Dvr3ycT9u1l7tl
pmJzZfRFkxHORuhnFnjlqHnw4Pr9jqoVPLQ9i0+qiqqHZdHpJ1hnV2+CVRHeCQEv0BLE5pnqg+8Q
pLl6eu+Woowupp06QLTKpuokX1+LrAkeaHKhhiniSzxaEN8mw0hTp7a1i8KZO549KJojHC6HeSPA
zEfRAcLDcOrJfnHPCapdvAzT69K290Upx2Sli2KHBcD9JhHBID9PwUBinzHHceR9AF2eM0isbKp3
qAr5BOAMobi21osvneyBOsfsy0SgVmaw+luheDchg7JvmYHSFjerLm49FGCeTXqmf4/5qlHFwcvj
LFE+gb0+oMwjK1SLPWaMLlibLTzQUH3mmu83EX5/plsDWovQ9kOuw+GBuMK1R7i2k9YbPmICR1uy
kuvFFWvzt8bkexeoNb+kdkhZclCsh6Bapi1t7PaRTaK61CvFrdSMeW817pliY6yAM2itMo45BHUk
KIxBA+azh+6Ygyu96x1eUwcOGXm4WXsbEWZ4UcdChQ/ZjKU0KfggfsckWXaRkDw6XSaSdnG4H+Nt
2fbNegmMsndUhCLyNzXE5dOUPeEs35UjkkkIsLQZt2WPxQWdpG4OMU2cGo7BJPm2tNzdRMHv0Lmn
WczPmT5MaGYBSkpxU5pv3B29s3EJ0PTlU+kegHuNJQaP9JVms6t9Kq1u+/FIn+6mNMU2ZhhhPbTD
d7u89m67WyiMgRq+/Kx1fiznXVncTHD6dIyWNj/S1R0Xd1ekOcsS5dryFjzxjrvK9xLsKWZeNzHk
UV4hVdxrCVB6n60T11k93ZHTSfJqV7Dp+1jymn1eUy98E4bjU/YjQzIlR9U9uXPSdvO2ik/E+jz7
gczlRjKmafZp/Cti0MnirJkw58PWk4jE/GQZcwTnO+2LPT042zwO94O4ufbUDj9u/eW4yyGVTPqn
U0bTM0XPYHeJcaYVqBFP/17K8UWlyHg+c88JO+Lsnym8uanq4Dtokdeqp8L/i7UYSxsJcejk2/4p
qs70guuvIYy9U4ArneLFSjAqnGcbBSlX7y6Wz92AJ6b2p0TSV+pGzi0JU6K2HVdgT7ow762X3J42
E12qZAhlQrwYSDG9CCQL25lUTDu8uAWaSh88+qKnvUGNv0SITm28O1Os77NSAIuCtwZjFV+9fMT+
dKvBHo5seaKcezo0vEtYy2UTAMndFML9a+b5w27FL5fMS+U/tUH0WflA7i33Rbpr4hYRdcffNl8N
YJcVBJeT1yet1vdryjSXADy/xXBWG19RGT8vR0FxeH8tlVZXfGmDqIDLymkxB9f3k1VuG2ypUYqp
wICPp7HBp/kyZNe6tiTF1slpediOdf9HkiWa2p/U1fslJ3ls+WeJ3Tmi8a9eyGQyEHVOPCRGH4if
YqH9kQVzN5X+Sq3qFiMglAo6BXxU4DrYmfmniAh4FZdQtMeleTbZ3rQ3nvdjNJQ//2nFRLByNI0+
V784QIzcaofHIDcxWPNlWG+xjLTnmZwWpdsCfc80BSVsaVRs/H4g2tAU/M5LF43D6++Azj8OmkaO
aL1TnbsvBNNuE/+IoN32YMxscpN6tY7XpO8WT5ogixk+19pso/SnxHLQPlQkHUcaYKIfN3yxcSZC
cCKB3UEQLn8NNLoXzf3kvrTlJcp3TfvRjBfCyrsVIXJssvses0Z6y1N4jMNT81MWw3aIDpGkIO4v
4ONNZ8lkmM/B8KRr6ODxvnbLUxCx62bRb1+B88dWHRKdp/zW/8gY2PgnnJOcdJqbMCWheKssPB/u
3gmTkUmbGDYeN1W/s7/i0l4/myC91y4ti+2txDNHCNk378WwEV2iHMTY9QG0LO21YRCTDkGHzPyd
t9xndEHplRIOndDFh8n8w8Jg88dK/2ruv+nfXr0HkoDjT89kEHS79zZz3Qb6PKH9UwtGAW41Jp16
ae0P93V1YIfTozCeXL6Zrl8imSzN2R5xrBF8vmnsp7V+Ufb8VVmJ5GPzTlwup0AdZvMnrm4I2Tbc
yblL+n9w0Q40g3J0OYryaeE/2Z/Ilt8Iq78tqf8J8GsU+Scsr02WMtvl343s5Cfsbp5gDG5rXJkg
/8uNiD/pzwupCFirE9kKtZwnlioj9pM5BzkNnfkNHU47JYij1XddczEsuUN0a+u/s36beIOs8dB0
52H6bPojhu55Rp4YGE/MlOsN8xYmwpYa5mhpiOPXxyZEX7Co/6RnsdSbiFq64A8pwcTuw0PEP7aD
85RnL/7wUMEAAM6+nTlTewiuQNDvqplegeEW1HyiJp0U5BA3ciYj8GI67oGSzGL+aKK/lDZvyNcW
+thI8pr8EBPHbyrlUFLiu7zf85hR9kPW955eUDKaAvWifbf7Z2ISdOBQq8yxMAeJ5hdJDFS81VvJ
L2blCa3QUzRF5hXpv8eg+mrNI6ms3VjsieVtvPlvLV977yjoRq0ZxwcXkX/35RfFETsd7P7lLvU/
G4K7/3EG/o97yZV+5MAquQbQrtejf4WU0AUlM9fp6pulS3liy2GuE4/Oyjop4p5nC0bUKjetUO09
nMIGlTS0p6++oK7Tt5fglkJOuZ/oKz7S5jZ9SBFHsPKV/vDLgqmHpSY2qVq8V6wl8mqXHKxAPPOd
qdBbjRXdB7XT3StCjkeFY/Scz/acuJrf/zhQw0xIgc80rpEE6GJO7Nj9itQzreNnyumHjbke1nLY
27Paqzi4C53mdzEuzxEloGRmmcRQ4pyXh3rZDe5IDtQkXQipQIdSnjNnuW1p5dpmEzh1DiabZZxo
9GR6g9mZoOqhFn/D0ahDE7QI6UIbGpmk1RGcPkGD3GTXt/xiNbC5r1PJr9V+FfK3qFzGU9FFNU8g
+m/WwaP3nL5UENIsIpKRO3cUjEQif6lTzv7yvq7bixjweRMbHRl/ECrWCsMJjQanmD0kiFNkxfZV
8UmEKjM7tbIkPho1/jbFnesR5vW+m1ydeNUeoVNOGIKwfOTruzPP1GRUh+vDpCe8BlV7pBFlp3t1
Y6Lw2RkRw4y7mXJ2wPKloziVSsYvcgc37vLk9H8D8wbqMgm715QJR8gBFEfj5n/zEF79Fv+UliKc
tQ40kNB1gFtzM7D/B4nJ2P5QD34/3ZTh/E7bErR7Wd8Og/7ivGnoRqmY2rVLsZvHDBiVHTJc6gZ7
n0mv+ndV+v+1yPJ/xgn8/4gd61+xfv9rFeY/teq//GdwKb+//1WE+ccf+m8CTMSH9u+KC5X3/Pd/
J8MG9r/5NuHVCLwXfeEoMP/UWCL/34A/odBcTbr+P9CC/xcBVpy49lVF+eeTBGkJS60HtAylBcoX
5J//uJpJGikEMgnHzVyv9TgIprQURheR05wzd0iFs0QjNc5z08A1/StD7jY4Lz3fYSm2ekJ8/bXx
lN6SbQod0BM7So7d0bq4eSaXdVtHsS77c7iWxkvv7GKhCHDjZ2nOFHBcO4VPE5HFW55H5KDS2hmr
R+9B7KbVMb/LInvNKKZuB0LaoFL6nIXLUt59p5ARLjKl22pj6MR1jmU+rMNve1QT7ccNnY2/lDeR
uKGtesVLOplB7nSTDVhtl9qwgbYD1zq5VeloUf+WSpiNx9X3GmcBCJrGFe6LgHMzIgrGfTsByORU
7GK+ua3JOlZ3kvrh4jwWNeHZjRUUPc0+tMupd1pq0ic+PEZMc63pniqdWXDpHLt4fq9GTqVOlJFe
ymeQalO2xtg3QoSrR+Ba8pW/of2O417eLRYxiM1QujnTD5EG3dFPw/U8Ooa9mbu3yOHzq+l3Hbss
TishwofRpD7FQ+vYpeWth9RwqIgyTh8qrvtTzEqyMyQcvis14MUp1oAD7eoWWEwauwMQmkE24Hbn
vE3kEeC5hJ4Ncmeo5mw98stivLcol3mjXc/cd6cBZOQ8eeNZ5UP3Pjf5mihOtrhhTMOAJtaLf1WD
zLifxyZNZNXR1NCNqb1zMj9dj6U/KnNYLKBq4nnIeX7eRmOs8u+oo4zQj2VZLrEqmjbvrTpfsqS3
6cfdDi5R8VNw7evjk3az+GYA1FH92Npj2q4ckdhF09Cz42c3k/BIhS1B/Dxpu46JLK0cZHN6mVAX
Kutezxw3RhHRcbviWY5WUtl5PFcPZuUsRU4nb77AfeT7pROUpJEMsQlndhkTUnInOU0NIhwTdxm4
maRWuq9C0HdLrYd3MRKeQuFaB64CvZ2/NtE4P8SBW3JrkKZ4McMy6a0lB7X8bR0pryB5esQeW5+M
kxHdPN7Tb8PHubPE2nfMFVv0yl1LNORI4IwuI+UuDO8dVzm3RMwxHJDaKi5TUwc8MCWU5pu24lvc
FEM44DnPrcxaNmk+xlyaK4K3SqKV0MMJHWfqqIUFwvBN9Oha2WXjSJgpgjlrK4fxROFeKv7wBjdc
Vpb0TPHkaN3mKd1ER281k8czMaYMkkU5vDVhQ5vPkldL0g+puxtDdySwRHHVrpfe9Gf2O/c9NkVz
FGSXPkhqVMx3UtNhkZ66+sKlsX6OJdE72nZarucxjbadsUceTs2un4SxGe8pR/X45EFNYffUqYc7
U0tF9WMf+nSkz9ATd7Em95QQIM3M1mQlR1KCcu5OaxMdufziAVkK5jGppnMOjJOT2Y+2rRnwK78O
s19QiId37ka1vIm6PlqOGbSiitqr0Kp2Oi9c8o0mN0dahulyWqisxpHuFfVliqLiiXtk995PWccp
RMzva7XGCb0OPmbvRjGVG0TFwDHr6GXGVuBdG6o6f9g5lZ2ezbTgxAuq7GGqQ+EcMj0GeG+jrKOs
Ss7WVpdWdNvJhXYf2AlqO5XxcBmneHqP5o7/bWYKqRX17gC2qOpzsQeUa0gDd5ZORKUDLIR6Ci/U
kkR94jU0nR0m4fbUkKwhKpA21Jxcg5rbFpHkLrKrpk6qzhN7Ja2WliTPTPHOX3uLCwA53hgKmCXv
p8kobzuCQCTJtXCCqoBBs9yzLSYxkYvwMsMOektJQS2E3800JuUK8W+z9GK8tJZDqmhZ0sX/FENX
PhiZxfhSqsBhct0tnK3dGp4hSXEu8cTNxltU+eW5IxK/r+EOuYld+85T3ufefWtl6VubNr311zQq
qpKl7QJOtyR3g5b1djW7XMC3gWhSgUlqzEqBMTtZsWhClFNn0jegNFzVvTW2+4eee8FVRRuofJ5n
oebH0Kcl8SjaeTqMReF/mS4kIMnfMUOUyZoq3gdNiTUmX2h6bDM+Prd1cHz6k+VhgvCgpCPCTMOy
bnjji6dALdaNcWVbfaasT2crbQZmzWkXLjTZpd1j4Mu12cK8wEhqr/Zjx1SHfkXte4+Ub7KSR3LN
PkPy6q99SiSHG3Rfmz/j6PgfOetSvxnFYvMx1/XBvr5M1FpHzX7k9SSNEeUCdVrxkMAvoAtZMj5A
llzohcjQxuixCqY5JjYZKpnMdMC6x7ivO/s4dqEC5gVbrbr+SdX99MF4/SsUNU9IZmV2FNUgneMI
GAOLhatFDSOYjjGgOcBSI8pknJLtffQ9Go43ZYbZIX6Je9RUJ78y5MjkeuT3hApQy8ZIMK2V9pA2
h9m1O3MOQ3+me6uL2iStrVbuEeBH/kWaNR5g0nXssrY29CQCeHmeOLly9xBkzV4rlghQhdgtGw/c
MEXoZefsQQBNZ2rjARpP0BIIemsbmVtdack/c+fYFRpYwwZND2GersjD2nlYGtuixnHMwvmeM9PK
8lfWKAmK3xYtYtdSNt/1v6dGetEBuZB7iQGfYHWbpS0dmmyHot1OjKEIa7IRtkzRF6t+jWFULbue
KPW4VXNaMmURMt4TrarurJluznEr154Jb942iDxpUbUnB7IyphX6ducDWy5Vn9cx0pYKNw/5sONj
iussSyns8yN6EEVOiXEfpLE6SaASWCn9xfvVOkgKxyyMyWFuy1VNT5oQaX2hgIu8SMyyt6FlXS7H
1nY7tLCoFo8il9Lf+voamnZar3wXvOfOdvTYaV/TarVfbOgbJFNLL361B8PTG3KRe8rzIvqap9r6
LN0ilpeU6Plwn7NUbSG34nEg5V1GG2WuF3ohxPTQz6ZhM65mN9xGYRUW7xWp55+mSL1gm0LWY1xW
wYO41ZbQKOTGckhFDoPPPtXbAa5kUAy/+U4kwf2laJ+izu+XwxJmnEpE5Hkf3TzY6LGMNvoykfDU
6p0vbLMkEYHWk4LQyWBkNFeSFBy4gB67GZkG3kBJ/S273JfkQk4kDDTjtdXLWpqnyVWgE4ImWuZn
I4aZm2ixfqxOywrZwqnS+8rpoZOEdRRiKIUU8DhZ/ewf6NSTy+taEkHfAQCMeXylKeN96mZMJwgl
x7d8xKBjZqsKjgMv1aOxpECGp8t9V0wk9LaVppcC9lfV8++DmlAn/txG1mYgj1zw4Ics4YXnTcEu
yiPhcs4tQ3keqKJsd1UTxd3NYPeuha/HGBMQc4rnFCenFEhwYRnML4y4qt9EqpkEhktN6fM4TtYW
IFiErukJyRF8Vlh+BNLhuQUZRdrCttuOW3opq60j4PjcrUjy0aYec8Jp8RgNl67OQjbteErHi3K8
7ltTz8IZhB8fz5Mjsp+pGjL14Ld5np4JUtuHFRn4aeDp8Q+dD638G9pLYTJgWxF9e0CG+ycILqZ/
rJk+Xkc8S2URZoHJGONGqlz/tTfcmrfCH/Kb0c/CCNm7XkEJxJRBbdKhKa71cdH8k7aW75wBP7jt
VvbtisrYTfGryuPY2k9OS8sFRy4XsmIG/CMwVsdgeUY4SKyyD3omwnNG7yNbUrXPMp9h8brYWJen
Ol7OdaFnYlu+DBlJp02FdrxM5kktVxGxtUx06qFwAGjwbPQLmNuFve89Vnw+jsm/TevS8XksxEy4
firk34IM+hWkG/gv3XVH3cSxzO5Krd0C0J9xGJES8F52kS9z8VBJE3r7LJr7/By2IvqhOBT++uKn
jLDqpgSgOSiZ7diVA5y3Vpl/uS04DOrbM1ey7Q/h+EAfovtn4IpI07wo9aWHTTmcQB6G+sY2Vva9
dDK/Ia0dPDalZWHr77x8oiBuLugsZJLMuJctu+tGwWuxdlwETnTVx96tmKPWuVnLRrqJHjvrNz2A
5PsjndnVj1cP7fTbBrGm0XkHd6ChtJg5cc5B87OW83rIAcPeTINbnIM6zzmoZdlPWFGYydyi8d9d
6iS8XWlb+ZsVGoj2peyax2Aqwjd+ZvgagWQ9oB03ZionQSD2G6+BlgKkr1Ovk61Eeql9BbeJVYlC
4MwaGvfixBbo5LCA+vc2u8EI6E27RNICETnV0xVaPpwbOyi6BFYddz566KKqPi0kpu3LvPA87OQy
MuBq0p7zXcBm9uGW3YhpNPDWF681tr2TjsU4JhiicroTS5B+aaikHHPhEChm6trgMTWF8JfE6sJy
+TPbSvqvS1AJNGWzOEmp/Inmpj57ghVnvznomq/NFOgTYwsj37zeMskQCPVJ97oVPYItNHozRf7M
Mx1EdqLLynCgdqIe/7rqiuHAvDmLTlkI43TTRhIfIpRnhuRZdQyHNjoUsI6hbObhYYCfcXGWtNja
aeW8WXbT8FSOoGYZc/Yjiw5YSkgnHOESP2xihuRc3x4CE9A5OhTGJV6PpcQc+gJm5A6kEVCOvhrt
bBeUYXzhrKs/OYbmTAWCujvaADlvFRSpaNPSahdDTNUi3HN6hgzUR0NAlpXCnn7LJsgb3cZ+V78D
aGnai/QdrhTLyJX3CD2CwwVEr/KlSZsRZ6D0sIzqOZi2LjH7A2TP5URhbvWr48yfpGnWPAMpTe27
cgkArRZxcL/MTn/xHNVygVhAjVrNarubILSb9Dtyam4uos3G+y6YnW2uo+LaZ+Mtd7SAL/qzc9fs
7MPmOYt6DfObKBqnGw204bdxa0YNQFubuzrzpsMSZ5JI29WxsaWrrwTlElbmqUWDnvDXF/G6DeJF
PVeMrrEsQokRWC0MHhCV52incFReIQtOwXkcOvoYZWX3mByLMH4NUpE969xtGGZye9kY49nQDKxB
ZweNS+fbt1ZgXrPnvBUrbsFsMJbZ1V2uDl0kMN/ilJg52vaCQ5kozd24tHyiJlIkOUQ1ErxVgcd5
rc44BQ/BDM2rX8rpYLX5fL9GDq62aSgI8xTK2vMXjtFJ5Yu7iw3awa0W2k+3xeDRNB3RU0PYDJ7N
FrbJhCfRYf5gy3G0NxSFWhVSvMUHZ0eSTl1of5F4dBjhDw9cqqP0TzuV2Uc2+9w5F57Sc0yN7xNc
a42hm82/pRI9Q/3vQAtmm3KheXUnlH3tO3ft4cBZQP4i3O6FH8qagiApdRR4RCIofOaqKi4Vt9bl
iR3N/+rd0j5F6+SSwlJF89HGXbSeB2dgdlz4eOyEN2CzrobqOTIwEXcVfZj+EQjrHG4NrI4bf00Z
qmRzF3inNGy7DwNhHqbuUOAcNJrJf1FTItzGbCSckNnxjyaeotcl5uXajTNNSzdVHqrp1K6hRXRI
WNO3v/juxQ0sch9d7955xTz9Mp4na+ao4FgyFTPUK6bsPZNMCTZazKvYuk623GaT4x/V0HVmW4Ou
f25mQaMhpgkI67qQ4x1H4nDPfh87hy7IzIaFNWv2Bb1KcNt8ADWPNsX0fWI0fc3Pddny5DjKmv2Z
u10+szf3ga9P+diq+1yjJuigcvPnwokxdfOIud+0ng03xUQ50xXCFYZnp12jZ9fm7MPbUh6En1Un
LwtTSJhR9ECVT4ZbtNNNcLSoEMKa4sTn2C9biXAguv2ydtUr+M/m2DRaYjjOuPTu9RxCj/KDsP+i
dZ3KUxWEs7iRIzIwiwVosU3mzuqkWaoaupmvcsRWljG5k26I0wN7Zfycl9dmbeC9HUZfhvmP+G/K
LysFGZJc5YbLkNZc/mOvqxUGi7jkiwNrOtI5ChOqnyPrkyNV25zAGLa/JZtZUkPgoblTDNzWwbGc
c0/AvtrQ04lQUsZdeu5bEGNb5ETnklPG5e96v2P6DqerbofXUNVS31fGWvCadvPyELErrXelWVHD
ghZ5bm7c9s6kVj6946uRJA3z2UvW0LZw2ft1AcfaNMFMdmJgjboLS1dhGEdHvUjlN+0rNbUeE1WX
MSuIglYGK0ficSU0UFCNfpEiGP7ItrG/8niI8r0cYLMxCBydkUxQVYn40YwO9Hcrjb3woZOeUkmz
pthP6JLGnIGD6m0tgvAOq6NPsYE/0aAcFBZ4EfBT7W3Q4NrYOrMmW4dK+btEZamw+3P/3c/aMPLr
6B685ZAPnkCAOdkXqNT3vMrra5Om85NKM5SAAR6yx508JEFn52u9d2TnHdY2yj2kuKpoWBunbFe2
rvexhEF1WxWUUG/YEfSyBYnWMbyB5UhyQc46g+DllstJFLxqSZHP9UefCQaikxWpB9xN6jWvZ5uW
YhN51QlwmYy3vZcWLw3TccZ0q57iZDBAtpJhaILptshb2GWTbX/VY1V4O9BBUNzXcZ1mRueR/oI0
1XzMHePCJnfJDXq1zWF1cNezBeASPamf9Wu+KtZMbff2unN7aDBF4FVt0qVjvB5YTluQEZUVk3BZ
87B69OoY+c3KYhZvgJURKEvkFmqY6RBnFajlPaW8M8ND2X6Zvs1uIS6uCVxJvYsVNpkqyGP0pSmY
GcDZK/CkHP8A1KFA0EMrw+q37huxR0zLD3XZW5gmlHXbarUcp1b7p4AetnvY8/ZXNcwk49xR3tNq
bB2n3Pg3JWzm8NDmjgV4aLX8P3gecIHWkyKLvAbyQJtd9qcYI++16ilavgCWXJg/zmv6XjZ1+5i1
VnlMlWq5XMeQHJkVpuC9hQVuw46Nh/OKxpaB43uBoODWQo0QjPPoFzwv76evLLwKyLOnPqCldwO/
qdwD/C3fit4zAL3jGSDx3gFW/iUQ43mNws55HFI/L85Imp13LmiMg7XR6nDZUSPqABVQ5XiEmOj0
WIlWJrcij427V4LO5QMlxN2IDgCVPamt3GPz77qVs73j5fFNurrBexukFvFUz8xIf6K0bjV2h/AP
QiOutHSJMNhZwk5JslYa6XlgNdvk3Rwf5oUzr2stkoa22oezyfkKMscaKPQEyzWMDkAEMmqxel45
HWSPU6kVxtGgneadMTIouEYoOlwMo/WHbtX6I11F9lL04MtZtnIGEf4wR0HiOxgAH7xcl0k0cejD
Vyq9BnWtzoviARJa+Ojn7Bd3nmzorBnGNbf/su6lH8bXQXcOQtyUU9mLBxR2PgK3IeqadVidsCYH
eGBTT5z9QpbyM8zr6Fv7YX0BDhfu/KrqP2IpQU4aoNdM160JIpLbzHQZcPBs9tN8lS3tEa/DkYXG
uoWpSmLeqVO1bkaVV/eBierHesnX9mzhCyUiGECLcnm9HawnLlP5VNpLUsi02vseqj+DJgrMJb3a
4XYCu437Q/XA9Gi3i9hbWq+LtoC+x2oz8uXLswozAmQi8s9rX4/fxqy8vN7VY5qJwCKMmFvu0Y8t
cM3gSoubekmvJMNaj1+AoZOuJ0S6rtkeJPwAXYYunRNGrFVsWMPXPTw66492V+SUqWUhNcWAKMM1
W/c02MNs3HDeX38iDjm3hT3iG8KjvdwDfvR+ZUJ3R9Nb+ol1hVywB9DwSqxKb31hlfUuZHiTH8ay
92rgZwgFO8wAZK/rVZZPWLLKcDe58yj2/WAjE5h6KbdLZNevA7TrpBnd+K9dKvsp6/zuvc5Mvi/L
KZbvhXIg2HeN1YBnWBr/EYCm6FhAHPvv4AXrBenc7c7uJDh3B+2qFlbD2uuOfZxVZIgCxMttvKK8
PSKNwMyjuCB7CGVejTc1CDQIPiNG3BNnGXXvgpmMXlrwCf2D70gFp4L/K3jAMkK/NsUaRGwKyF5P
qvPnG+X5Au5LlIbZIcomsoBewRFg0X6Lm4ixi+ZaBer0oCJeFhbhlHFXUPlYjicduZ95vPThDgie
U2DpFBNBdMfCU1jVTukkKJ5Kg5ph+7sZCpscGQofMMx/OHs5Yq7S9y4zZ+RfqYGNeIfldSa1CgbX
TrgPRyAtWx5Elrwqf4+9fmQAA2nr2ZUlwOO2toKECyW3rsKzOp7vlcFQMFXlc17lMxFhq3I489L3
lgTuQISJueVEbSSanEmipvPRpC0XI/WGWtjUK5IlWMt441vxXOBPrlF3t0He4yfm7X82dmST8uLv
B6I2tcOwDZWV8SRX4id2C4e4Dy3QH/xZ/ZRXLvTMCO2V2ZL+NkKJd3Ct60tE5cRCX0cv1KZyM6W3
Qro40DfTsrTnMuhN/VZTNmXdRmGb94++lzH1FIUWAYO6oHuxKhk8BkM3teeqpOMiMWYMb9ep97j4
h7iTH1s8nOFRpgIuGS7pCQpKIUP9mY6p6L68DBgq3T6LWVmIQq7/nlOU7b6vZFU/uvEcUWlACQe4
mbxS8++hjeW0Nan2ot28aFq/FiZ4TDN9Rh3bNY3TX+hUyGUcWOZvqdw4PHb8Oikf+a8cnceWnEgW
hp+Ic/Bmmz6zvJFUpQ1HLUPgCUcATz9fzXI03a2qTIi497eZeyiT1ojH1aXenkZMASplheWGJxc6
OOYBnoFPYl7TX6Gh/BwxeNBeRnJ5/6NoxGBibeykJ6SV7dZcFTA5jrKsj262CS0GuzSE5BhC1SDf
oxahw6sh9v1qCa+RJBg+wTf4mJSoMBDvXDSZAuVJM3z9JqoZUUA17DeUB+V28+exPyfrvKSPlZkK
aMomTAK8/puZ5ocwrNPiGoAw6lPe6i9sHdzjW92GPKVbNdt/C3GG4Y1uilHc+FLjO8iGAEtzr9Dt
6tZsCGu7pA/el3TGUuBGKb9u5XX8LGHmwUn/D7h//aQ4aMknJXLDOeveBuwYRzQb68fUtyxGX3p/
ces4LebrQhR1cKWRTlxT6a24yXNwiijvXfsf4Lp3tMUUYgQcpzA+pyTMPmxJ9JXTFU7u0FqTfX0L
7PIK0PbO64rgdU0Jyc6Jnv3ETJbMl7CT8dH6/nKtmTrHnV5YEcpJZvqdggkyaG031N6D8gLXXYPU
W/bJV0Cr6wL/DkZ2+rGaNuPtXea1oNa9JRYpcCp4beOUAOeR9YE5eF2T9OB9JaL6KnZ43Jeh+2YW
3/O3HQwtYVKwQ5QetVhCSBOVd4ziEGdLjPasY9xNu29hvm6/CH/deH9QLHzn3itJtYGh6Ov7ZYz9
jRgzeu+dv0MvbduPqusFQQ9dJNOnje2KzT7TI26SUdn6jU2VhvIpY/S7lBWYTr9Li37efmq9Rcl6
gC6acKbbpbfI/aqmSI+6xAhQ3fc2zF1zjNU0e/pEYLZKi3MzIg77zLLZDeiPW23i/6hx8iJk1xEY
jAHtnF98wT2BTdYip70u7ViLDLTSUC4XqyDWnP5VnNg72mgMiaJjFcThcBW8me6jTeoqfB7HOas/
qGFYO0QAxKij4eDNQAI8bqHvPYYhm/VBp3I25xV7DZEOddP65y2gXWU3wNMUn6G2xWj2CB1Yefdr
6KO79GyhUbDQzkThbQkwfXKxRXA5NovSbxICpoXfJWq8eQ+itiKws2/xa2w3XEUeyfNjksSGJLPJ
jVQkz1tXk0waKuY98hsApbHQj0ngLgmFzL1+HJooG/8beGqY8tdlG481I4JhKM5CsCQelzhxX5m8
SJkDD7KMFQEMWz73SyKW57kVTS8pmuvK6iBocYuzw0Lq0ExYke6qhhCrCZjt4rG7Ek+3+p2l0rnu
AobkBXCeiDGySO1FAFkjyo5nbA1tOErxxMlhmKehdqEDe9M2wbRvez26hFxxXyPD9QI5UvLiXKcJ
4BiMG9tb2S3T6O1rIiezv2OcqexbkNdRhbKaLuijG1JRHVo02XQ3A2Fvd7LEaiF2fpkHhvcPfPk7
yZ098RA66jBIxDWH25AgHblOsgpaovzzaDkVRjl3pRHElOexK4vir0K00+PlsSzTxAQV6Rgd4jVZ
i2QvluRLDjRWgrX+CHnlslu6tESoo67xwAShiauCQUIsOZv6snZNE11EVgtNvUxhUF+nLMWMzuhH
6j+qgRv7GtbpEyKCH7l9iPV58UXiXnU7VcH2VviYxc5IaeDimZTI7z0L0BhEmJRgILCsChklwy7b
ULvsUX82ZCXksbF3iycxxwniTwW5sa4y4yUrqmU9m3T0oyO1Nl+NeHg/gKNG06352Vd1qsozZ4ND
ea18XqKDpleITBDyXt1fKJhOVacIP1h14vdL1JWQX1+/OEey578GgTLYNm/F9J+sPIiVf0ktyVzv
4mGIIbEYlreCmpmwHrF/ZLShcRP5CTeot6cGTHl/1SL1eMhdNLTnDn2JOiHz9EmaaYCCIeXA9XZT
tXb2MeoSfmIRKoEmO19T77HRK365ZQtoGkASPHCNiqn1kmlPOVkzvsmsGYt/nsZJdBFq8sf7ru6Z
UBO6dBYY41qEv5q09yG7UtAsYoJb7YVQqYnK/uk+Q+zOOUilSAi4rGko28LQEle7tPZhHuPh3aes
qtirMSi6/5rFN+NpNWuetBrjHeAJOZPIbKoAefyCEuGd5t6+pNldeEnziH7YQ1UuIQqONsOicPbG
cSqOaMNs9TF2DEEo3r3F+/nFEaRXwtyH7JPjcTL73HVT+52ulVU9ajllXr/rdVARmdJN1XZXkEyP
KSUcQqTMtuas47awzTJ/LRM5UbFbVU/jsQxzzG8FTWXxoVPd6nFVbmL5lae6wj0MGJrcA0QxPO8K
nyvgrYtTrzsPLA/ecg6CSW/JPqVFYvuyO2UQybCCRQGL6qP36SyYmD8h0037vlOICfzcDKdsC6qO
oB7G3uIGljOaKwUIyfYxxey1N+mV1iOnaVCSaKp5nZYrOp1QPsw2TpCxWzra2hOx3KQH5xksVH8F
GmE5W8YAC1QfrjyRrD5lTsZX0w/kGYKFlSfEiW336o/ooHs7sCVwJnrpCNTnLTNbRdS5nCWm5KN5
HKCvih/owOVa7G06r/rmsioiMAHpQnkOUZh7z0vK/7hkvh/hy2h8vZITEsuvDOd9gdvBPhvJhbnf
YlUpQJ01VETCuGrsTx3Okv5tGqYheuX8QFRxhmff+tem7TFaYcIyHOe66/sVa00++8zeMwET+6DP
Bvs97ow3/sUq6Vd/U/Ks21dO5BEmaop1eVCcNeG98owkq0QVrfnOCpZXl60CYfpF5DCjyqkNwaae
eMid/LZRrtFh/XKxWl4t9TrxfRfgVjoyYsKfrelGC9uOluq1/8AECIu6js1Km8Zmpzo5xSZsg38x
md8zdgOTvyQwAekEx/KUVYR4IzFpEn7Ip2btS1wozKy0ol17SgyIXDXGV8MROFDOv2bqopGYMcPY
kufJBiTM75J1Fc0dMIiYCXEo06R4Wrec74nykpz39zddCts8P812XLrflJaxFAJD1aNJ993M3B/d
B3mbLEwvoFb7WkqsvmHrN24X2Cz1jlhHLVxUGLTYLrumj81rLLptCs/ui55/C9sxny7CcpOixVm6
jjKooVBD85miK5+mY1471JpE4It5W06tD8+z7Pl4ZfRQJYElJiuSPbV0gUC48Tyi6wuQfSDdai/I
Twj/7rnDq48yDFdHV6DpV7ys7axThtWZ1oDlpGPLX1ogqHtpZitS6jdCH44lRVm3SNl/owNzDXZq
09Ef4YT6nGsdv1B0l5KQIjxzbyV1doeEgHeyW5TfFI9eJCIEu9Ri5mTAFGbrzyU+9O2o8j5i1e5B
AM0x9ZU/YoZqZ/FahpEKTkVp2v6vmYH9ntByhe4ztC4suH9kFWe4mzL2vF2xlWl/RjJpeWi3Nghq
Vlo/Xu+DRcWPSz9i/yvlSuKD8RB11i2COR+TJnsl1cUgw0GsngddFpcyl3Doykhx2YZNPS7ownqc
R8ZgufSwK7m2qgiwdttrTD3Hk9DQVlAx1NaotknP9RyltyRKa1x7hYooG/W8zzSN+ddLD4Qn3crq
O3Z0XIup8H8xbsZn3SbBXcC3sffnKVn3CzfRyY6QfumQxDflJ0Ta0cYIr6Pr6Jm+lflJCM8L8R1Y
n9SWtkwhFtfksVrUcMBRGz0UFBBAHINBX8d87t/8BYdySjvgaxgKD4dCMXZ7oNqQzLsIq9vMCfF9
YDM+Zs1mPzJkxPuxrkn96AnznmRe713p9M3DZ2OQs6npjaUJ/yXLhYCULYbyvg+kR45WOGV7AMfu
o2kGaOUMgz6NW+n6BLVTfRmtu/giWoz2WmOk3Sc841+npQh/d/Gm1j1Wh+ossTuTPVexMWWVyHgr
EmLnbNT87CuLsoVenOQbgll0GfGaMh3MNrqqdMj3fSnK+xA3DU0eFcKU0NV0QngqpqFvlBNiy9Ei
oSlNpRBNKn0QU9MfLYWRl+b/2lxgdYoC16UjYYSH9zFaWDt3ri0z3MQ1NNrYOvXuG9w5cAdKPETt
4sJdUfMgElveP7QtuMyV8meELpQ8RZCi2UZG0uiFbp8rtR0Kb10xHmN+hXvrz2HlCzoCDVIcLpWQ
R0MuuA1LmicR+uTxZXAyPbcrARpNmCHnJqednbrPgLobfIJE7mNpY1NfkMMnYo7R3QKanFUq4k+g
rPYU6WY5R/mWn2DJAAsp2QMncE19XdBkPFFJN9xWap0oPpvTDXwSFau5DzdeU5a7/q3zIO1BDPKN
iEaZdHdmrdl25YDZVrAy7h3kLkCl6NF4pa21bDUt5CwVTgtCgtwbtlMZghvtkyrUR5jCZHgEkYzu
XBjDUrSrzA9eOOXegWWeCMwhiq41vQCX2W+pFpWAs9eSs+eKq4fYrq01VyFBJbuht3c1f/iBeHZ4
qy3Lab7F0WE2oMLsDLm41H3knqRr6/syF8WDv5UO2VdRtI/B7MCg/TTNXkVfICmLEi++EHHg3cps
if/zQXhajpc0m+LrGlJFc4oQOHwbS69791szfguHtbiFiwqPnabhsw3WrbowtcJqlDPO/Htj8+9Z
5xgyt2YXVybY7iegk3vrGj1C3wTBvavF9FAjZ/nIJTW0R9W3OEd7As/3XwaH/BKbgsgcov/bG/YB
3sLA9v2TosLlPsm5ZATNF8muXwJxr5Cz1CfTBfqwzLm1txjFy57BjxCeXC3msYXR+xgixPxLlowX
FuPhpNZthEAtQhnuZzN88jy3d3Wpq3XfMG0clVe0D1NX4i6GPkgfKdRiUG3gObkl4KQuWEV53dLB
lO9A0du9ZUP/MH7c3WC11XFETFrtohF0sApREwvS+Z+LKd8OXRMlew1Me0qiJvvKKJD3RbeZQ7x1
GxG/9K6YZ+2MVFgIZPM2Zrl7zvge9tzaNPLRMiP/rmhZp2O4sVtJpHK/mL8KYjxDcgGoUPJe6cAw
lzzPWG53lFc2+41Cjx8N9+xnjatfcN94E3OTD9tWZIVjqe5SitpmZ2ao/DT5PamyfBOTisFKGFxA
WmjECi8RrEe3Xyc9L0egkHg4ZHBbzyxOjn0g6b9ptMJ30RQV7zYPTXLVYFlnm21ufNqQuQQ7V8TL
t6oc/McKmwsExVS8BGBIV39R7jpCJBDu6HQenNbSJ1oYvPkvAswkIRlCmzcQSO2dqpraxAP9qxTG
7YIK+HJbm7g6lLqbD0r2w98k2OarSBPvxv3fqHfV9FFxmGtfjtdGI9Q9TtmUv2foML8KgpaANYKu
Cf7WOSFvHDovfezCGKfbGAb6v5k+vW9fiogcY8xGnmgpyJit2qE/+7IQ67kKS3/76M2Ukdm0LPz7
Fz74jvysasNWXy2CVFFKb+ABYfZR+1D/hTOkyfz6ala00kcvpmOE3ExELQyDotDN8GRoSSI7HiVi
+1L6cA9fG35QphkhGitrZOlXRXTHdediTuOsR2hQrhbzduihV9GIu7v64MdTiAy532riTvZjgfyd
iXExYGYRZu/7nB8OKQI8oYMw5p/+gZC8Z1ppLS5jJrCCwE2Ki56TpbTji1d0sX/yslzl1xGIK2aB
5Cy8cQsS5J1YFCBlho3gIKu8YHry3IJ+2VYg216FZ++78AKciVWOfP5kOHS2XWssqfMZ+x9axKLQ
n3GdsSjmtNOdvKaezJ+ZpXBPeIU0WHdT75fPqCEPa2L57Wl1q/fUeGDT7CSHyK6Vc0vusKjW7BQ3
cSYuFCZtN8D++qXqvwwjW+Ob+HMyUsofX91Y7WFzXkH7hqI+nGyXHEKWe4oROAOkre8s+kwSu5v4
S3m4hKWUdCo7nb2LmI/hnIRbIf/189x6SAf4/JlVJcf+pTBaZj/Bat0JMAPRK07kQnCVTF37Xa8d
gtvCwdIeTDUkpwqNr/yNp2Yy3NZrGrxOCpDwHvLFDqAMi86INl7GbLyuRmBqOvrW4HTbJxR3JVdQ
SPXOUhqS7Gfb4RYUaSvQpvuBJtFlMAV+9dIRMZJK7v/vpukzck5XnAq/k0ABV7ZZzxeywaCvIGhV
TEicCuviwgziTUxQmhPq4LuxBinOwjKedl4GHjngryjxu03Hdolc+QQ76tHIo9rfKqoI6NW+3/+q
tpmddavBUHaipbIJH9XwSnEpuYGm6dK9o2etuIigHk/W+u1y7wG+Eukj2o6m5llq97tIkqXbl4QL
3dGg1NAegPzmLwJkh3Xf0AQNY8cF/WWPw3wxVtXvXseaX45qo0f6gNJLnKTN38bT7ga5lpJKXPjr
Perfv76mGXc7N1kdDZ/bovDQAX8lPc0F6FSJaqQ9mJ85g/Xi4JOe8B+RWI0k7fEBVr/lFif6bL1M
R/bgGphZVIR0OV2iVZS0H8mR4tt+z0pX+Bcbs8ruU7wN9CD0cUkYThXOC3swFiqkWW1edPXz4OCb
z32xmf7DM9MKCycVzZmnecnq9WdN7FO2axnbp33fhzNurVBKnrtsNH+3jOom8n6GeMH15xDkgJ1v
CHbESpTzTI/QIV0Srdn2lBp+T5RokvDdchODLlQm8chwzYuwZ5hxc/FngnzcHqbWIPdRrkbDsiIB
ax/EIGo89HPVNkCWGIvHsx+DwhyxjdN57FW6K+ChUd6T068oH6TTVifDf3IzgHk3t6DJLA8uDXt9
S7y+KDdiaPwxI1mJiJy4T966arXrepdmngJFYeyyW3iQJcg34hTXkWUjNG4tErqZdmWGhMfEMQYe
cHC880mAGhik0+8Oab2tP1KtJ/0W2apriLzIAx5jppe0xqnuUe9+bVsT/974pDr+Kt+vlmMic099
DhRR01a4QdErJP8RoiaV0d9+tSKLJnXSbhrMUcxe73gl+ngdnoIxdvy1Nkya4MHYafFeyDpq0vgb
YFVDVHmuRHGmtF73bEixUaij14TazX0uMJTdV6iUTXnocJD2/0wrgvB3UAh4zOMgEfz6cwKvgp79
RXZ9Fd1YfANKijOAnZdQT+hRKe713d1S8/G8KcDw5RijfLVUK7VfjclIoHY+ETTHUrqFDFUFQIo6
ngZRTqVpvHp4ru44k8htneGmbuj0URFO1fy7hVU8tGiRokPIwISniW73TJTOP6liiE8RZYv3I7L2
+ZeaDGfQUUdNSaaisC4oTkscay5RXGnJF/CxCnedJpF4+5Cfj8DSxkv/bM2IHWdLVPMz84w5z24j
niSM+iwBKgLI4CFd4dY7JdIvpyqdoXsajEm4bJw9TZ1RC2gPX8Axia15UB22Rw6FcXhBAkvBzJSM
byvS2JJtUhGHhHf0w2iogcMYjvFuthVOXojayT1FHq1M5GmlAfInFLD2it5iu2ujCFMJWtyOem3L
NQlEDEJAeA1t4M1Z+krxR5S2X1Unmqe2oG48MktYP4Pup+QajrQsHpzv6pckKcS0SzJ/fQglmhSW
aGjTCEp03gP+af9psBCpX9QnivWWLfh1CuYcs2unyBxHk0e6bpc3tJlgzKORS4xhfuwxxsjTkMLP
77NS0AmRhfWP6KsazBU2JzdYtDBpHWJz7zHdOipuLCq2Y1yXI8G/Cwp4JDAFCbQ5WMtO53joKZ8I
hH3YdMwWh9VNb8gVWqgojEQLvy6zW/G5CG96z0SfV3uLO4dzUJZ6u/ZRMgdnLhP3ax3xGuDBQaUz
UbP77av5lx454w2oyvAgqbsZBRdG0K04yHauyQvqlvgK2BuJU6lX8jA9Ad3WQIN/T13t55iL7fpX
JDh272RWzK+9cIm+Zsk2vwcuzQBZPEslDPVj44ky5WwkVMrEF1034cL6HPTxkwZJeR7aWt5k7GTy
KDOjbg3l4LtEMFWbXi1Xf+uKqzP6qyK+S35nBXFAVgvgcVLupme2Y76ufV3anvhrnB2/M1s1lx43
5oVXRRzZVhwDmAZ0u9Uru901wBaCUbNVW/EwKUSCF+mhiDn5EV1fiM48eFIPZStymdJBrPeFoF5I
CnX0a+ZULs1Z/jXVwmrLDp+C/G2OhiRZT3cNuDxv82S8z0JA27wFPVqnQzlrAA96ih/wbwhoY+7p
kKVhMOfJZDUp0rOG6jXVxNQ0t2FzDBMkBKAFhb2ONkjaQ8E48KaKBlQnklQb8V5axsupl0zuoV88
jbTFMl5jtNzNdZS+rEGDjW9Z1uHYDZVPMjLZgM+l1zQ073j9jVg/dXTxjO7ImvWlx/y499RXFM4w
K8rHuxZfC6+dZOPsMoKc54ZMWcngAV+cydOahP2T5JnbRwCcB+qw6/amupA4eHS9Hjp/D+1mCmhO
9spiom+Wg4naNZPFtOx5yJvqeiYqcZGVBQGOOlRFAD2jf1W5abxD6skCWYEtJ4pcK//mIc1h9rYY
gE+oYRA4b1nD61u340iAdp5iXWpCRIHCN/DJoU0TEmYRiOO3dpaE+SyMSf2BQbiQvROcWmrmqPYk
b+8PRnFxLrpU/EwUmlzyufzoGlqNIGbQ2UiMFWgiGEtU/ozxFX2njNp6pKPI/IbDjFaWxMojgZBF
82lIqXxLwqTeUAjAUnyXXrBctYyDiBSaCJddX4eF2fF0EAuQ1KL741mbPsuSQuJLjwWYxP3IQww8
te53T8DeIcb0+EKyS3voUTPTeqAXdA0TjYV7CUN7lZC5z2Qgqmdjoq58rWFFnwg7w0GDtJhdqkVw
BJA/RGIXzprIo4H1jyixAPms9kcWQDf00W+agtfy1zCM5T1sAm/ZMEQZmWW2SjFjA3FdTINqjWZF
ZKdPth9Ng+kdKQSBilCGnAbNu5D+0FwI/kuPAZwQw48ND5DJC3AZ4ujGJ8UpTgIWYIM1CyFYv9T/
nNKGjiMB1r/roopDFfMK1S4Wk6GQ0eqfiNlc39ZyRVwLoEZYsFZ5xbE59iw5GC1+5x5FhKTd0A0R
SP3kN0FNM+TIsbGXjTeAgjByPOAwnsgUhmghyNBT350k6WSXmkTwAZXOIJcG4QoJlY+UoQDRpe38
ytIr8ofMmOrajyq6z0O10G2Kl6I4yRHufpfOE+4kP+5D+QOapGFAhaVT1yVSy3DCONQj44VezcmA
hkXreDYT/6Hk+ZAXlAf2FzqC7k5na/LlByHriPyvJDuEJU3np1TWGThBEz+i9SA2TsQSNK1aRk0X
djP8GqO+dTtg8/XK/x09RuOAZpZv0aNcDQA6eJiwqz26IhA3L9L9xTPZ9MHuOpj7VRbLenXTnIBw
U8FY4CbJYiLRXCYrUHLyHW7ma1ntR4nXa9T+3Fz14gzIs9/+IymM7WJaEvVvQ6Ea71DKSEyvRYFT
a+d1c3grA8aKd5cZn0EhLqoxJbGvrPEFtDBb/SzRQiCdbC5drtpnLx7j6txTbH8MXeCwUQU46+Q3
LdaNoLPV9Cnqsn4NkukPpimSfS1E6R4bJpJJrf2ULAQkq90RDTfTiB/ORp5xsE3ZjsiBlmGQYuwL
/B2JUAVhIQdubffE8KrUB54RnOcI1KLxmjM75ZctnqvbtnrLz1QDF6+T36MSKsqPbsXx8/IFIrsP
maUrbjRY3nFvy7D9bFbwix3r6/YtQFHDEw3Hi3qxZB97DAVtxYcWOwMiuTSiUq/PwvwUj2a+41ck
fYENQf0jNrf8Fm6BBk+WKP4aIk1jiJ6ATAJEmO22J2LNZOcMToTiX5RxFT4NpDMVNkT0RXP5JVcT
bvvkcKzhcNjKowpqAvcshDuM56VacEyfi6R0dG0MM+K7fCPD86S7ONLxQVqMEOctrBXpcXZ6MWgS
tt3axYCOPAow/x0i05c2D9LXodPlHqOgpQV2DY7eNE9Hzhf6AcMcra5BSba8JzNyjGRrzBktXUF4
4eAT1SUyIaZzxAXQgLq263Z1CREex2rF83uAXgrvdQ9L5eGNuY6R8DG8ZeMK6Otgbwrg30jzi5Eu
YZ9KpHa3CmD8t0eEzIcSBBFwac3E6605Kpser9HJn/2vY1OQ5cDCEY8wPrV3SnWi08vSxPMRtxSn
jvNCRQvdumEnIQIGf4z2a4vu1/LZjdglyCeFDJwTfukReuFgK5uToVnmC12jCxdN7uGdZ2I6o9dY
f2WldhclZ0IFGGfJt4m/fFAjooe/vIiDwL1fmUfWypDU8TzuXgsM3n9csCQ8TwCtOzV083kbZ/OA
ogVyV7tyO+IImJ42MJhrsobzWS5bhzDXjgB8VQh5eeRz8d6MSfBMiw21apPD+APtmPE4m5TPtWMT
OPq4Ez78infz3+pP2v9JZXZwCM2G0DtY6djFRhtTFJ7N8gnTUX7VgQ+I1M6GXK208hOIrqrQqGO3
BcxmcHuDlvtNsdNctBQz24wY6PgDEUbMn5BxiglIed6lywLmCpng1z952ODMYZNg4tirU77ZROcJ
41O78ZTxx7hbtOPj64r+Uc2Dfij5wu/RDWEw60pC2cgzwVAs1h5zmqywmmS56W+smyQOk2fzR9uv
umel42iPCkeVR6eJp20J3ChwAWqHgBOnwXvSJ9H0vZkEbZUZ0ZO7FmSluyTZhBG3FbrjXMgxykMW
Dymps1lUV6cpiAkQYK1xxBdCAHTvgTJJDqHKtwcVD8twmaNMU8STDQENsiYSxaUHSh6PHfEsSF8y
WHW8sHNKlBtybifwB4UkqUA2J111njzpB8/4TO38YPGTPJFoyd6bO0D+Zz/TKPgRScaoGuDVzoFX
1YB9fPPUuWBfleR/GML6m2Z7qhan+U+kGHkwVP9YIMvemTMRM8axSPs7ZM21I/RvbRHoORs2534y
eX4a88TT93UwFcG92vw0hq0MEd2XZpSXBPDmB2LV5ifFw6TVon9DHMtdNH1THnuUz91do+NDl6fP
bvAEyQdBcsYjC/iYwJDifZ0WhIlhc9fasv2kLTj7E+Vx+tJVpKI+bEHv6jv2AYSM3O5EDAqwBIBX
sOfHgayZ33nU1U+ar/MFCbvB5J11DYGESB+J7E1tHJRXol/C6CVDixwdo9Ao8hnAxA0pM5gY9qlD
8wJ5QcTt5rORyd3M6B1S7WXKGYVhxWi6qNJjWC+WU8l/8G/Xk18Da+4V1TGrassuoGjl3jfCFPlp
rZn4cL0gMfmeLcjVST1E8HLM/OIrWbbJz1EspqfRytry0RAucuCnMViKEOdd9eBW4rjXzf5w7Tb9
S3O5UG6ypliZh5QJbZe1dn2qRkQF+8XfiEsYUUDdk3eezI9LtTk+nWhEcZqNCkY5J4CT5IgSCfvD
llfdi5dNXfbgbRFKloSHlrRGJ/Qt3Lz1OK5BeuuivPztL4gdOIVTnd0lI5K1BzKv+u2w+sQ4HpDv
duNNdMZ/6uqBLrTWlS/juOj3FkmxpiUeyRexklmVk5i0xVB0LVK/lBzmFl9J75FoubU9uFkFpu1+
Eks+ThRatXOJxD2Rfn+BhXdPFU3LRPF2/Xhcq3a6JJYI0nEJ/QupS2v4AVmfo6tumRxEgy6Zoc5I
8+qx0cd7tv48v5KTvV1gtQiVJVcpfltjWxZPiCPY6KYRm+9Dgf9iA+r3okM/40fQSwEXHgYo627O
8+NT44WIqvZemYfpZxcsUfOuBj0s8KIDAUTYsYqQ+Xjk94UtD2J6myIpgnfcPBwMSBzC8C6wRf7Y
ktt80LW25KCDrfDjxmP6hsS/sC+o80lUnALBMZCD4sFUkH8mX4o42eQdftF2jtlxMAfwraj2n89o
F3+jZ9sjNBYSyRU7M/v5nXMV+T6jGFFUYMk3mpM2L1kRawIY/gTxrE9Z3vnJgycNKhW8UDrBI2D7
DRprB0bk54Q440xCblVEPtnhmV0feFHkMUk0GUXdQllOWCB/r31rz5sHorjrZUyK0BAVLf2ctU5u
zco8HhZhet9j7MBUsUbVC77dCX1BwJCQsnc+dGWY/nJ5I4eYeQGfynPoYSq5EBiFY4DoA4zA484i
6ydaPqBafn5os2Kglw4fFFVx4OxEPgSrq0kejipx7iMD5N3MwF+7sY3q+RyNHn7gxsjsvlUj4avY
ZJLom8R/9Usm/KBC9UNzmiyHICZoTcKadMHXhZPRE9GkNjuB45ImGYMX0UFrOnMLUh+3oyOT7t5G
FfJKgnZieI5hWZOfdnFpcKlMxsKN1gmGQ+iUe4Mccbv+WfN2elMQXCvxUU4jJtwPXQtwvw5tm/3r
zDA2PyAg/OqCsqHp/098oxWR6RIj1E8a+iSniG23TWhUP+jO9jn0eiavMRMFjHQ46Z52QgRdvPox
zpbcd31xxxK8zfyu+UawtCDJiTTPHyWsVP2cuSR7BBzaaLKaVa7I44H9mghmrb2/vVMqQJ+TqRsk
JicZ3KB332XbckTi2WEYzVA4B425KN2mB8KERrI/ELA3qEjHOPzm2R7t1xz32S8CCr4WN/c/ks5r
OVIli6JfRAQmca/lq1SypZZ7IST1bSCxickEvn4WMa8TPVelEmQes/faUqbys4+diaXkjLZtnCYK
6oBXI02glZ/gy3CEuC4+5jc0tSi/wHRxNB/gPqESVYxvw31sm2U8Tb4LR6pksPzuFTVjFQaLBQMi
3yRInKrlWjD5AeulUFHt+OUbfLgJqS3A+ll+dx0vH5aLlyKW+bHXadUCYDOMJVrHWM1Z9/yeEJdT
HcPBwZL6ONazOzxbTpggkgyCHNVozz8JcmcVvgz9M6/y9AyLyblIXZVPvjHhsmnsxP9lwh/doxUf
duUULTMuFCpL0G3Iu1eUVx98uGpcJyL5ugfNFixrF+bC+afXxqFPHprjPbQ++3JGJ1NV+D8s+BFJ
JezWNrIRxaNXNSGmFVdMX1BI4vu0QD+5X7Cb2Lg07fk4CaqG41RZiQDS0ip/X87SfuvR0zNQFAJi
X4oOeDjxooXA4dosJxSzRjRRXRbf9FclS/3aRciHcZSkpjzCwDHFzpcVAQmQm+qXhX5565usfOhY
fE+b2In8bYIwBFwE2rQQ0eBxQKxDHkA+/sfrjyuKPAWqLwc3KMCqMUrO7TRO0WksFFt2jF/Ln3bR
huCdSljipegku7sU8SqptzEMlw1qroBxfARG4RN7+cIL26dB/NwDyl22NObte8QHn4BdEEfAZhbQ
ZBBkCd7YzGIAKqbeAe4f9csnovrhmyaB/CA1zNDhkgmCVEhcxSVFrnZYaABvTlYszAtYLBCGjcGM
eDTWqCvZCDl5cvAcG3GcdBCVsljJ0IxzcfqHgQOqfW7TMEd5ZgdAiqNa3U9EXohnLEzavY+dUlxE
JQD4RiG7sjNS9867s5wA3lLsRe6XhFIROfi16xZLguVX5PKEKsoeSnTS8oNEj+CsCPswEKzGPoTA
kDvmRQ9O9SdqqPnKOB1Bn3dFe1fUzSJ3YQDHZgYuJex3kzXTT1I11mnqGzfbLmaeX0rLDweWzX3z
z19lt1tTdp37hLHAKw8UpRaawDKE8CSyPCOXK7Haa0ktcw85gZ1B7IleMSdEInmOqjHZhwkDq/JA
D0rJNUQGzHg30EwiyF8E01orttd0htWdO3tli47KTOLkYPW8VKjsd/DL2pzmY1rOOgkC75CgSEQm
VfGso9GN4Xan9RSfvCbOn3wf7RFYLqeGmts3v7GXRFsX7dM1b/vuv8kvPAetrYaxkdr2PRepZn2p
4ncbq+W0yRRyJJ4uYe41wvVLw8RyC3Kkx8DZMHF+YleDQ9Ax7OQuccZ88nUWdY66yYV7Un2BTrYP
yYQjkhI9sfnRNkilfea2rDfohxB0UrQ37XVKbbilucHfo5hxuPsoiJf3shirv8VsrItd2yw4lBKE
wjcdJWlspTM5opaJbznLiWvbtMUfghgQEPPlQznzeSF0kAByr2Axha+yt1iCtibw8Cv6SBlX/wXC
gWEgD5dttHpWqOXRyYZd+Rc2AnaJTEwMQz07XA/Kme0YtLr2B0B98wz9f/nJdCj+WLFlhVdYjbV1
z9gk52VhG+gx9qihj/s2Gps/JhcRlxOzlRWLpqc7Fvdhi6GHS/Fc5SHRCEwAg8Ms1UJsK46MIxdr
lnLCy/GRq1ixyU7j6hCVlUPcYusQJjuWpK1IJe2rrwvuB4s6CKQjTxT5aVNc/zAihjgaY7xACNGv
M7Bs6E/LEjNKtDX0CPyW5ZkXc0A35qlzh9pTbMp4TgjvrREkga7quArhm2GVScuhCXY9pI2MvYwn
f23bZKSKTOGdhw6AOlrEaHs7N0UP1w3BrqkU5jgehpBlWRJj6o4ApV7aOg7B2QA7qjHcYqqhcGOX
xprIwSl1wC0yEc8QMb00U65vslYZLrYWd85zmQ2U5sk8y4M94nIPRnt0H8EwLO7R6ao+Oy8O5gw4
WkH22jKNBo3jdCq7p9ZI73WGqQUcKUUEx/1ib0Qbx/UTK+Ole4SviPIKIl4fXacuZL9Xz5XyLg1b
dZ5d0ItIuKxUzXsx6EbdLfNckficQkzfYXnFMJ+w6yIVKfBwUg8K8C1+KpSFO7TDg0dWnEYhCbDb
rf+pJaofAq6vL0/20ctkCX0SluFcKjKEzI7tkjbiLw1reoGw/0E2pWoPiGWix8F36rfFl4XZt1qZ
G/PEMHuJ8bLAvK7q3Naf6eKQJhHaUczuIXAUk41hxLKuBXOHfxGJNeJL0Gr8I88FW2onp/AzbNx8
myIgIRrb6kLWS+XoPXu13/n81mZaXqmTvfXGYmJT7tKgX8JTSYPV/gl00nR/Sx2l+Q8dRo69oV/S
4hItHaZzFkPcvCH7PrL8gJ+KQxmlNbiQsIr+tcaP3/w0A6DBpptrH7UFzwVb1l6/MgzkzdwPuCAe
fEs7ySOSQ4SIm8qeWRrPeeS/B1EpnifLKZqTVuV89kSNAMKdm5vINcIqW5CN6/UGepSKEyIG7byb
L7L1o69WAaD6rXFi/NQdxyjLzKDufo1fxe1Dgs7CO8My9GuUZRG9QI8ZlClHjca8/aKtU/NfLFRN
scOW7P6nHNevnsKV8mGzC/DQQ9YJATodaiEs4hEN5cYLk+giOXnvfTP3ARyQ0P3Wrg5OXuwhMgnb
Otp7ScBT3o9tvbXD0DgoN7xuD2CABqyZYkwzQDCWs0QVNX2oUQTqE94GURfrTkh/9a4yhls5D97R
Gpj+hSfF6d6ACCrYEVM8DNF2YgqIgbspnjgjAMB0JkP60TOyVwFs9z6M4ztFHT4AQHMAYmF3G8Wp
KqYqO2fSTf8haQ/rHSe1+0ThOl7iZgnXuXc8/BSqaj9aOWG6kGlK9DX75ZceUMCxjbr2WwN9elDo
JvpbZKc56hXLje+DwZ3Uhk9hs2xGDwmsiqpH/jCLN05yGCVCFYy0XlTzn8lnf892lKgGeP54g7hd
K9/8TZbcA1rcIBMcd7EEr/3Jyc2PXCiYyLuRiXhQ5Irdz1RO7qUTLFUQPy02WxdjO+Qq+vCm3woY
HwXDNwm6ArNJGG75Gp1Pir0QEktWKglLDEsxT/RkjdkuBClsDjJFp/KBiUEiArS00M921fH0b1yc
Ne11xARIvmo/w6Txh6w/xjLUDMwaNEM77Ic5OSimx4glIl07T36uSwrygYlg0/m0DUteRhYe277z
Abf2rUtQrkeCF9rXdvo71JTjV5lFDIB1J9PrhA/iO4/ZtRNKzOoOjZrtskP1wJlOwCcSwGl9uWTP
9OkoofquYBvWT9Nz4gHPNlt8TfaJASoblBorwHcTdelyy2tRwX1F13H0FKsndngcPJDcyBw2rprV
KePSRbjME10NX3VRB/cSK0rN0rDJ/f+0kpXNhZoUtG2ISnlmViikSp4xYTXlnyqH4rjvqNIkwVIF
ycoufOJDmrQzQZGdjGsQFEVS/dqY95x3L1gcJAwCQuGfEd9C8R6hQWAtimY2yS4wK90bSz/JtIWE
hX1hhzEJnhxdeyGIedg4bdYca4/DtqWnr66hmbBY5yhdnyunD/ttaCz/iel3ku8LB4bt7+BmIw8I
JFGySiht8JtAXKTp1e45obAhX6puUOxFU5dZOy8esSmgNsJ46efhxsbleSTcrj1TVVrLaXEji/i5
AYz3MRqzNF939k56XTwLxJ5XTULd9Yb5/v3A00O2d9/H1IGC8ewuTfPhyvO7vAHa6kvuoBYxshpQ
nDSBTVBI7eTqJ5s64mSUV8sCG0cmeS0i4emj7QOv2s+jY2CgyRlzhUenDrmons/NZMsJTplb7mOE
3wzPMHWcHc+HmB5GI7uUysVCuSmdpNl3XpNeWYrIW+W3KEKkJ6q3uARiQofTZN9ss9IfqJ42FBKj
kWaj4eRvC4tkiyrSAzJl+WlVoWFb/LL/Kto5IPR1otsvAmaf+xDcziFlZ4EHtgyhG8Q+eL+3FXMm
qZ15m/cdtU688Tx2oTxTjdvtkYXqHZ4vKGT4LOAuMWBal/EQI4F8NTW5SDqI6kcG8Rj887JmHB2h
/EIX5Ns5UxQXd1bNrMDH+Albc+MVi8Lj0GsmKkkw2/1+cZlb8lx1s5PsIrmY6LPlQALb2jLLuEEU
tPKXIGd4cWORSEUQO+DZT1Qdc/Zn4RxM926aYYyiaTpX7BOhzySaGLGGXXoh5gtSfMBvUEZPM57f
dqOEZKlROjrEOLO+ybYNrf7IZZj7pNOjPyANI+xgsiAcmcxPxHc4XxnCLiDbHAdHG2r7umfLOvA0
3BYe2+I8oEfABTfglkUvG0R/ojI33/BRvPbdwlCBmaHmY6QMdS51EIZXyYTmH51lgkqx60v28UPt
vcnETbwT0215zWiV6U8Lr0ufEKe4KCVmw3I6Nek98yL2ZTJlsevjA9swvhYM+LQQz0NtgYr0HQLh
BsFcfM+J5X+gmLFemsJFGSp6AWkX7Mj9NEI+ycC5siM3bfPdgOi66+uuP9B24VYSduWeNPqG1ywD
jX8f4W/egY6wbOhkIhdbNC7lY6Y6l1h7DlCWp45h9c/uy9uz5Z2J2p5CfZtpbl8Rwgf2McDyyNdk
ipax+FSA/vfD4tL7KrQOTZuEj4EeQpaac4oGEXmBO7xlcdX8GocJNB7jrkGeZwfJXR7O4FRYP7h/
PBbp9XmqFtOtFJ8+P0E8SO7TnssPN9w6P9sM5M2F69vWOx9NCNnwmypUxI8DktHuNqVjEd5F8CqX
1yju8v6zAxl6qNsYKG3sNCSYuQt11ePCxHcXOd384bp4O9fl1z8YhwiTbAWYtg6QWCVj134JEi67
fVuPvU+GpyyuUJKD8dmbPCYmDcUNyCvfRlNJBMoJY23qnruOUmOMfPbmquEfbkgg7L5aa5k+LAvj
OUgrhRtp0EegIn7A06AI2bPcmnGez0dkCzdH6iGMNHqbRZXy3omg0LxAwnAJtHUC98SdsVQpglc0
LHsGDsGnDdLiGb9mAeykiRklLb1Lv4jEeldRL8DNsfLxCK6Avh7cc/FfFlsTK2VdpA9mqKuJhKII
kd0UBHMI6Wbsj8IZS33QJUjg7YgonxgnKEqfKnBhrLYNjnFT+pG3YVYnHrkhwltJ94rwxFsT8Oqo
+AFQq+4Bek/EryHHfYJiLHdVzjm9p5JYbiKMCV7uQqs+erj597VIMJUmzlzgMYHEwsFkH22K7T+Z
wa6+SQMtPocZ/zeNMH+mib5+51j0e/SOVv5mk0xww9nQPuGG+UaTan6g2WenCdoMw/uivJRIZU4e
MEFG8KIl36snSywMQ0A/+Wph3kT2YHdbeOvmzunz2NsPVhEy6qlS+1mIKPjuFYc1yp+sO5VVHQK/
GN13l2ECQ6JRuRwPQxKcyJFlsS1WjA8yBT4lo+Ls30Iazisu1fkHzKQF3cJPPHZ8mFdcGzk1msk8
fpyMXd96PvYn7NruiQqVUkyAC8KVZpNOqY3/LaXbYhAIdXwf2zqY71IvC8IjRltsK5M1BUeT0/uh
UIKTFeLKeRBOTfNFpbAXGVr6ra3A78JcRTmq5+XeRXJPpQnxmVU6EjMdZxVrKztddsL2dLBDU5S/
N5nK3kq6fg75nhSttuxvbZuDzaKeKd7HcPjIu9Ln6yoQNPS9V987SSI+G0AufzJvwgEZDjI/BRM7
/UXMf9ssMkeZLv5z2XayOEW8eHuPW2/YdL4bPqq6Q3YTYLq7jjaN+N4MwYhzK1DnWXl8q2E7fFB/
zPsOZ8zBbdJ4+vG7yg4OFsyVQwMzgBQ5lbMeRfaNStZCJNfz1yLIJCY0yprq2N1Zg32LYmEe7LXJ
QjfC85sZMJQIjOM7t5LJi80kYcMlRbYWWy92GySYXPrWy89M6fezKMyhykLqLCzmnWTV10YXrdUI
0kQ86ykDACfm5mKNefo26+CG1co6uPD57m1Uz6e6dqKnEDP5cSmbWZ+dBkgAZ1FLv4BUut4RSuxe
cv4+EIzYHhAz5hnBJoZAs1slyvpt5hgmEVjwt2XTlLHj6fLovWGPSRAwMo1nwWV1kllivyN/ILoC
0TNL1RDsR9AtY7EznogE3ePwjTSzf41lgxSoDOQ7Qkz3XPswiMvR1R4qfNCQSLyzXzZF2T6vSbrK
wWRugp7PVU+wrOTooJumqdo1ngcFqwhNAIDXMA52fbt4xNgw7nQWxS8ZyyZaep2nyMKsgI29FGVG
Tg/0LgQVlX1Ck2X+6qmdvj3pVJSzwxd6w2nvloaENoC08ZsVJajVUuLl198UEWQzE4XBO7ISYLBd
VGHAYgEEN6BeOtgRPcDQ6VNBxM4WXJ17h5yCRjQKp3HdeUri3Kcmv4QYbfioC7RcMlyZpbuUOmBP
t71moi0AU28cEjSeWFABi2buIycKpo74MI7DtCMRoW/PoA96cl7GoX+K0+XEdx3vW7UgBwwt1n9Y
ar9dpAG7ztHWZcrNBUs108o2GOS/yCHVyxpcLr+eb3WBrlzcljmOot0YGHJPIB70WJnUlvaz5EID
yPWR0u+uBdvYdetKiPIQldQTORrRp9X795lPTBe4gNS9xKnDoeqAsH6wxzVZGurTFnc8BFNUNfcU
S+W9P63m8wCpxU/SOnzffokDKS6i4EBSSOdA3+CJthzrP6nAg7n5DGgRn8GBuYtm5YgUrFReWG8B
iHIRR2F1K5qwgHNZlO45Ytr8GYWquZvCEQs65fAPlXv9W1XNY7k6LHl1k5D/M2FHG9uxnC/Tlo9N
r9KPCI75ZmAj+phEQXWAjO5kG5OCdd1KP9bk3CUNl3oufmrLKZ+5sKaLT6XVbgxYns3Yke1zUh71
M8UtJDkvBBdC7M56hZbcWG9eSpAdkz0CCpZ4ODGlsBlA8jEXxexCzfl8QdmD2jqTuBcQhRBUV4ZM
D6htN5T08buaUqwEYxOekAEB4JAlFltZqte+7Gk2CQQi+tv2V2TqYvJ9E/g5h8z/34hKl39ZTsX1
Xsyp86D0kroYGpgZDekAbV55sLlMXv9AXBm8DY/fKnhVQ/anSBL3gRwX+SJYm+/Kfoogj1P/T1uF
OiTce/2SyV1ZjRkta9qynoXZsGHD362VRfY7Je5wo9f/bBMvOfYS7DGOeioEVqREEFTqi0W8ySn8
WnWnexmJbcYWGzYAA7qvGcpOtg38ttZ3dk/Lr8buL9PhZNdHngFmNY3tSx7YEdSpOF+F5xUKoFCu
aNER5DvucPfV9wwhO37Xll9KOtlxQX2/lZ1gsA3brDnOkMye0k63L3QpnCWBbvVfEj0IeRwXpAS6
rhi1tL6fbTkXQuJ2APzs+yXIhsMqV9jSVZIfawELamaV7KzKQt8xpVgR3YLeBy1rzTYjsC9uwmy3
w6y1Q0zc7xudKwwNFVZVWxL0GUwjiRCyIadyny8tpWyDuopErnY3AqzkOJnfgM2hf/SMNWx7E2Nt
Ne9tlvrs8VdQB2on2Dfphzb4SqHoxZh8USpnZKXDM2fPHnCc4alwrFd3Zm3jebq42qHnfjCjyT51
aLfnmOhEfXTK4gghcpUfFfx9sIe72VNSMww7hC78xU7h3NmSNoY0JunI4TEYsGWuzmDdrHPO4rE5
WgPjQaHD4Fbiyr6Fnp/tYvxv5HLFMNDC3n0vVW9/WODarGOZ2/Jn1ALJDbdW9Vv4vbnPUWPFwN2J
6dq6zPtXvzjFPgkcFSfHmD/UQ1DeCRMR0qsjRv1wHzB0AN9JhoB2ucEulKONF6uOHVJpPrYnAsYx
CuSsuqowFSj9pv/SCWEUbsmLtDGWN1THKKrkB4MXftgYP1cDm9O4qC6YBOJNG5n+XUKjx6MyzYzW
lyLt/+hifk2TtUYgEbc+GrTcCIGFv5thCu2DISrPGM/SJ8XK4VMm3pq6UREy6627BnfKOD7xOFFy
AV0/smRgqhHZFfk6dvvQRZA/5VyoVwOfYlsU2uu2CBOcVaeYva5avzcsD3N1SRh6UE2lWUMgEIjX
6wJGfU8QSv+DATvWLLPSmgMuzlGC+SFRyIA3LW/fDtP02yjJ7nLkt/j1Tc6TlVeE0LcOoH8Hr85X
qwtzVzGd8Y6UQBF4bjbheNF4wBHc5pXFRBddCVzuX+gT0zvzE/sYlbGvCLrqvecxarrsXDissw/9
IgRGHoxweuNg0/rnOoKraEJMuhsze/jL4+vUx4qN/R+X9ND6yyax/XHplvYphPnwZJCd0Nup2MHZ
H5lixfSDsDmjZhOkSsU2sF4Ji9PsemjsWHkCtwuqFxpH0THtaLnBEblK9xR69UrRSypzpyczxV8j
fV6IUKrHvYFqybotyG7nvyrnFVjCENIs0yZkIuOSATZctKzv8jni5uUPKGX1HJpRA+FY2uKSu2EG
M6/Jf2Y3c7hV0Vb7B4A0fvmEB8A1ewNO7J00OmotjQHukAV1faI7RCMtxzp8dAzovWgQksa2XKJb
lhY+QDmN2O9mM/ol7JyhMbTIZPT0uEf2UO+TwbHiKwoYN9gOZeXvc+nbe6Pou9ELwi8sciL/DjSu
GaM6JDJe3ELZ9AMi1ATXISr8Jr4uWV3bx0FP4j/2ps2l8IacDpBgDwcFtWuuvIUr8pgQggPUkv43
R675yBSHLJ8qFgK9cOKhzYTowAIywlikd7rTTIBsWAWMdbD5b0fBUP3gR+HyiebG15tQLMEf3Zdz
vUvtOlCPZsA8Skhdhxp3DVz2wQX6XS5XMpxLp5ftsLoq0gpnPKj3HmC8+pVFljWjzlndv182TWzz
kQnUBUgMWpYp+Cro+/nnrYvt1J+sipKLBKd+6/ZMpRRK3rSfz/QKfEzMUfIGzYR51JZdh8OnYx+K
yysTRQBHCtTqFr9PnTx7aZGlcoe4KpsUpS0D6PzE0WClDhNSL/VeYjQVWIbRR2Z/4CjK5C2pRh1/
Gkzyw0Ub5Pz4VxpLI9TW0Ogaw21ETqF7RB0wmFPGuyordjyZtoBzENKb37tJ4tnAqeE6QXOLyIAo
zkWahxOJVguRuGQsqW6qiMwiiZgSjv9JojoPHOzslBtpgg2MNkTn/9hGkp9sSjgoBtBCLkWLnqMM
jHrJykQl6CvojwsfHB7sl+7AaBkMOBfP8oIsJF79KyRhvsTStvqTSkAHEaLCdbKhCXOw3LV2vKsC
RSpSis5hg1GWuVg2pQyQEUn3n0U6rXup0tX3dLgJSHXIF1RgOEzEZuh8VZzGyizDQcei+iRMw67O
VkFSgYMfiNB6SajuiW6a7MRgNot8gHMnw+OsQi86T3DWEiSdNTUnQBn3or2RHgVKD4snn+71BpoH
8uPGEu0w3FVDwgQHbX5Tw9iK8ukFXxPK4VoHtNAuN/v4UAxT6J+qro7NIbLyRWGwa/Sn647weTcU
TJO40r2YU487Ejl+2YXdrVtpHY2zRjWieXVonFclMMGLSY5JHlVDv8XnkQ4HB5bXV5OPiEMEeGvu
msp3n8LMn1dm1oC8qQ9ITjkjDovmc9d6QXZwXFNWV35koIgUVQhyOQ4CIk2t4a2z5vAZAZQ2r2QU
9Y9BqAW/FDE0gEo8Tx3rvvKA2sVMZBxX0fD7yMsoaEvbcLZnzR+KhXr8HWH+/BJQhxvKZTkeYSfD
wH+PRKF7b8usBW3LsP25tsbhXyzwh5zwvCJpLZGUPjBH9OSjUC6FjxdNex677Bt3RdifLaarm6BN
5aPkOCiP2pRZcaiJvvsJAnJydjkeRGIuGF2mpwKuW4YNNOdzwh+u7gCGBURVWW4udkvRuvM/5vHj
S5eqZjzGcxf9QIwjcBqvqWTM6A3U0AFwDXuXpUFzboRs/vbARZgr2RbZdP1i7DubLdsXftLpZZ5a
643XlvQn1EIknEWjHMNz7yfOg6FrEQfyrou7bID9S3XWctTzl5fiIFTBhrhjYIBlA9s/Cwwl4/sS
Epu1S7Fl0CpyAjl3plyaNxw6hEd3NEqoqh03x9EyhQ59mxt4NEkktHUPJCHIkAinFuFIGbjqOyGE
4+r7QXIZfazkXNimgHvjNNgJg5695S6sreB1SbF18N/ABUJUaNqAVxqd8EqeAl6pwIIcuDp0Ms0I
rwyqHeo2v3ir4KKbUzWO1Y9VTojTRmazPLP55GAfAlD0IyQeVXz0ThK+wjAvbvxFa3YCXdlfiP0I
PxyfHu7EENBFg9RrxMd5HY2Hrm596xDRAzfHxWPIvsOZQvfp2UJMhw4JnMbnamPw6/F8f+aLSdq7
0ocOfEEEm6V/uy6r5N4azJDuLaNUeU6AM5JmjWBDYLWYnBugc9jbAbu+Nc+TQm3EBPgcdqNiIOIk
TrEtS0rCjeHLBBXaghnnljPDs0S/dWdD3MyPDrfiNxGK9Mzsb4MXqhKAprpcP/Ew2swraqsmDseX
Ja54M8ZsLyKbysEr5YS2uHI4t/XSuuERnwvkZk5K3MU9J+8zToLqw2l8Mm95ejEUpBpG0o6kMEhs
XInEQygOorNO8zx97WZGz/sRfNa4ZXzgPeWAw5qd4nd4TTV0rt3kiXQLOta5t4bcxpuSLsW1IUnd
Y5zrNNVn51td94dxan21hsWk+LdMm19o+8Re4dQYjkzWePZYh9UTCFA4kQI5/pWJnH1xUk4NJ0v0
t1NFJUaacmH26eChYxs0w79cn7m0Piv2hahniDdzkFDi7pW72rjdH4BhwfzXTSoCQTaVwwjvW3oa
mQKlpxecKAh1sOk720EzDYs5exmKmm+jmB1D+pEIphgaT8wkaZqauN/PBkf/xoF6aralVen5aBsr
kUedR5F3HCzGYa7i2dm0Rg0/kcN++xCUrbk6iHLa75Z5coGgIe2GM9NxK722BIoGR0/LIKCCKoHI
GIYLL+XkRaibOkpurKUSKl+Aa4hgE7ZusE6YyTp81YFOjX1iLTDkX2x4R3UvAvzmJ9cVjf8iGTbb
G7sb2+VUNj0ZY15jav80252MztwWhoF4vkJNh5R+GBaNy77Us0Gqb+22DV9rbJHkTQGFSr8HPdbk
1XP7/yOohT0Nf+zuZnWoN3c9lJDlQaS1/Q9l8vQ4pgaodJtDdsH44NhPs4JmsJsM1JhL17jhP3QM
bOkCYefhNkT2GF1IG1nCLwU9dDdGSKAGKIZUD1WZP4Sd0PZecxNb9EWY4Rxkvdu5zMLLEsVkIVNa
MYGTXQbUD+b7riJeksOAiGTnIG32nTcP4Nq5BIlD+WDq3ylEFL3R3YCGRPvwnPdOWjMaGMQIILEu
1fDYwQ2hoqw0JXGucv+V3ym5Tb4NFo47O7bBzCWEOckoasbnHKngWS5s+VeImv2A/T27Nsr5sBWr
3t0Av/FxMRPcFbLw1MYH4rJXjb1gx7e8SwRkMOWgDlC611HivONHHeTzPNo+gCrm4FuXc5c1iOU+
htCFbJzPVcAgrLGeHDToV8k8tdhWDPoOrSUJJFxzH7oa0da+ZEx+Ri6RQRqZqviIbIy9vhfL6mOp
NP7WyiMy6mj0ZBXXbvYQKmkHYtigYr4LnSSLs4eWplr2XMlSFihjF+xIjXT/KxSeqKyauJGapl6r
qehzZcU88BnUA4g2dqkem9YWqVNZuJvcNLDM6mr+CryqA7y74FSxMadchOu9poy690kVrdQq7VxQ
TkFtaKr4A37MX1hHAgyrNk/oDXn/5bjwEjC39R8nmqgXsMETBx4T1QOix/RtsAZxLCIew8LMGTkX
Ve7A0M9oA/zWK++hGKB1muPhv9Yfikvd2gFr1wKp5j7Oi+oau0lx6ksZvDVRyR3IIhvfUQcpeGMU
jnHUglEmN9wJ4T73kSUDHkrijRpiF2gaBqJjNpJIjRIc39ywdMSAF6YJ73MHjzNIDcRrGrMMmxQo
JZ5Y9n4iuEmBGTzkRRY8ZgjfrpFD1BDTaehFISNTtJat+hmpNsYdddv8qhcPDBKVeCy+G8arHiUv
v9h28lxGUw2XBYOy9ljyCNgHlOtJw7enuDvmXkHgqdti6vaDO+bTmXWunex0WQ2AZ6ks8MHwbtx4
rYlbZLRctAcdZqO9C4Vqi+9i1uwRfGviyJWAtwAKVEQUvuYoo9DbtBo2GdroIAPeQeAbCALUY2cg
vT5D6sluhDo4Dq/fjuajmj96u83qrbP0Ufc4WelgrsxaMHYEOPYEz36MsmGTJlhSj6m1ci45CaBW
tQxSvG3pGhQBDH1iZJS2iI+i1eXKsCXlh+sl9R+gU6xrtCH7L05xlMEOaOc1AIgThBRERPNgP9yE
NJID63OCbtFLVIDKYnLQ6LlHjmSvtjVpeQzNSLPrKzQyeg5CfnmH7nOdIyNX2uZZpWZuo8oZGV9B
PENhjmB6V7tpeIOmxSaNHy/fVd1wnM1R3H55CWu+LdyjmBsED2/70uOz5c87Ec25n9Du4vfCjowt
Fb8s6JAo7McDcktxg0YWs5pDuZGi85NtfswKSp49ZzYrSjlkcQQxN0FZH3If8ZqTxwzVM9MGFmMG
OmgnalfMJ7xBRm+7ehq8Ix5VNz56II7OTQzgBWFHpjWjE6XkFXeEUsehYMeyd/qWNIo46FswKZHV
P4pxzceISJ9/q6wWJd+AbeRFiQK2LEhBZMFSR/nMSdLa9pEYGSaJPElkzuYkEnt3HdmKLlauust+
QXWAYa6jOfmywZghNxlUrnYyLku2T17SvdqEEv4ucw9Am1wn7nsEuw0Nfiic9bPpKHxb0gHvD1Vn
iaOug4J7UXOfkyJIAJ93aOaFvCBaEUHH5FK58bqSR3cANDksOxSxtIjIkykDSffVyw5utwufz5Nm
OrWALf65/GG/asa+0X09S+t/HJ3ZcqxIEkS/CDMSyARea6E2LaXSrhdMUl+xb8nO189hnqZtzLr7
tlQFER7ux6cLD03i0bTCOQTuWLCe+HqTZ3Un7XGz8ql7YSLwE4OiGrXyAXAuPPl4naHPhdx1+DyZ
2WlswGFth3b2P43QMqytm66ZIZyspYRtOmuLU0Nbf2IvBdTGhGAGPSsFRTgWbgSqrbXfBQ4eJwyf
tjdXODD61kNvYp/Zd5UDr8nKQUVtei+HoTE0VpxdWsQRifBdyeTIxc0wT9JSOPiGsC6AGg6D5+2n
uuMjBI9E9VtOXJXN3aZobzLFIr+mR0cTWB4PP54pNqbiMi1ZbwUzvrfjnMUTJxeCEp2InKOCP00f
7p6fQ5VBpglr54R5xY6eHQ9r3SOn9paCDVnJ6VMKu2oCYJ9Wf8hyz/K3mEeU5C6LHYvyLa/9jnmR
tDtQAe4quVK0t43xHT9PSU4xJBm+Th4iZYxyzxCu7dcEPL/5Ili5DAjRbuITXuDzucOIkmd3PTZA
cEgMwudMGfp3srsVZV5M5YFBMHruXQIj+7oS5Moh00zenalE4hUwqYccToMcynmvpgrerIsfkON8
t7pUmUjVH8xhjnlMDtI7z4UV/k2yT+mkyu3kd45FfVdQXo2UAuWF3/vi5CH9odgpsQT5eIE0V1WO
LHDGPrHhVS0yrgXziKgrdrU4MgxIGW7yjWYwDCi1NT6lsFHnIsKaRaCinp/5/9wnH+NtvV9snHRB
jBBtbQnVtz8cYidjx6jSyF1vxG3/iGybxVzSuxIIqxgl22SLK+neirxCfhghIZ7TnKUIPI4eKHiH
Btln2ylM+7thJOG/m7GdlHskprrZRiT9bngi2H5TDaHPiKXzls9yvmg8+i0Y2dq9QmqmmobujaY7
zcymPGg1xxZQWtgKoU728ZG2gvbP7Kv0x2gTZuGxxUZ5sggYi6Pkbf0yg678A1MUNtfSIii7qa1i
eegZYh51m8qHMqo5R4Q8TIHZjJXxFM11ZdwVbZN/xzTD/3O6iAKwpsYcizBQU8tA/6ezg9+vsOQN
LYWSvjagqg2m/bOaB/m6Gkn6oDgo/gfXSPziUS+vXjRjTksJ+x1wO0GtNSObBjEOVpDgNF0jZP+S
Fazlu6rnjGZnzGuOEAyzpEDtd4pbunTL6Ow85Q2A831WKhxrteFw2tQ1iK9n2JlWvdOYDX9qk72c
IgqzfhOUjrlbyjGSNtBeyzEn1ahAq+fMv5HDpq1LijQiKk5eFQpJgreOsPBgujt3jmPOqqQRurrw
v8Mm0WgocJUWe2aka/gTNpxqgqRW6kEZrfMKI/OWVfMLIMZrnqTT1Zhmyhv0JO7wlsH60XH0SF52
ftB8pBLQ1lN2yjHinpQ1YLnArRyf2qFVAW+Z7IgZu3mm4We+cc1f9mx41FROrvGFgdG8UNLL89nq
1b5u6exKAU8Fwmvn90h1L2PpjPgW0nRrx7Z7mYgO3auyxfececa59CZzZ7byc+GDsg9l99wArNmV
gPfwJtBsh5On5DiL8sg9tiFE47vx8EFQ4Z2DvfebE3V6MjpIBcz3yTHGSUnvc+5/1QpUUiQGDmc1
4u0mrPKcp2rfBrPvqC8JVOndiMuVXtVbxbUUrnlvj3G4xc71FXqU04CLdGssqzUECKSQ5o6408vC
G3/TkQ6ArmXoHWGNlFbDKfmtTOhy89wb54y6lKcihdBg5nq+Yh6kHUMbNAp5nr7gwy4uWdanP3Ud
Af9Ii/So6QR8NIZ+eVd8KXessS4JIbl8sbLPJ96fRBtisKPvU0JyEV1f/nNrs7vAVFphlzr8TZnk
d5G36IvfeM2dRRqJwHxbHjFx9W89FjEOu23z6Dcu27WGFmmYbveiqYoDo0HiBLTOzH9X+ZPGrr/t
dGG9mpgmt55U1gkGt310hs5+C9NI/evJuB20RTsQFgRxtUSbvUqZNh+29NjvrYr0scURu9ZG/kxP
WHNYGpNAAynpvQESRdVNehBF/Y/ylXIPRgIRL0eSuAwDXPCwwhktB9tB7cXCdQjhJhB/cVrqeag3
Osw55lhGFbxhNja03ZBl4j5vhuQNJlCOWZrBEU9JH/RCdUepyvEepCtM314hANBFhJDooy6S7uN2
gWxygn4wY3xJR48Tz+RtGJf9K28WVcC1nt2H0fGee5Il91m8NIqncjueLNPIv/Hj3siP1J92Tw7H
j3tsstV0op8pfKsyPzAQ0T4l69BlbgvrUGGIIGCKWkt+rj3yAbqSFv5IWl7OIjf6P2KAZFbZGXNn
aq884z7dckneM+mMO+C0SFEWDKiSikUozS3qOhrX25RAro9L0j9M//JgOQ3PBQiDpFXt1rW3Ie1J
txyM1ABIo9iLys+PoIObK91jJEGL0T0tZIOCXHQnwnYmrpHaT3e0frO0da18nfGEfPKrGGlcMJ5r
onmfRsbKgHmivKMYjpYaB08NEL+eMFFJ1fOxtmLnKEGxUe8NqZAjc4lsE43LbyHiGet/NwSLaIhR
jf27MExc47TJKq6xEWSEcOzRKVkEeL2NyfysqAanAteI3pVuwu1MZd9LNsQUgi6ycX+goIyPmc0V
clPqhYgCmTgUeXyi1k/UtnKn4DmJjay7FNp/ZNdfS108xbUEK9CquwbYKFabgoYM/hkZmbHG3FLQ
2r2ncTk88ztRG97X7kGQekdglsN/pmP6H+6IETKeoN03jSyc/RJh5o+giMH9xTSzK5dIvNhzQ4hD
WoQ8rZLaU4qwbyKtcGGnMOQWjJxu+soOUh88q5h2+ZLDxsNoXp9UBLA8r3ErOBUKrMLF0ADHfMyl
yTm0rZZPc6IHZAox5HMstC6cZ7u9M9JKKCwMFy609VMT+h+jBOrfsT3dkshL/hA98U/UCfu/mVVp
4CbK3ZEwIOvBTBiiudbdj+UiWjPx0m+DMk+DT+OC+qtsrEYtgyrhAEFQlH4hTBD1Ar+3ac5ejO8m
Uz67H8r3Vod+c4zG4v8LKZkMdqL3pDeHD2J+zO4crKozT+P4K4+UddF6+GcOuBPgo30ljrAvjUU1
9kgxQBACnduKzhogfJTRAycsoqA2N/Mdbi1y/bk5B2bXlQ9kVcBPZJpDShuTF61SVTZEpTnNgddr
vrs0de5TbwgfhZxSLIJGvDV7+QYKNnpDgOEEjePt0TDy5HNEWniahCZJWMCIb2BR3lM78EhrgX3N
B1cc9DwlV9sQw7uVY8btMtGtWNIV9WrU3qXxUn3wfaC9DII2eS+QEg8ES0j+qn7YovFUL5Vj4obN
xmZf+aG1hes0BOht6prwnWBajqlBxLJNem5x278sBAKGzWe0b1xnQoLkgzg2CIM7K+/C25J7oBoi
2vHwKYb3g0u9MOs07UgYvexvMmDEaqapZUx0ep5WpDMvUFag3uDSmN5AqVXRTvlsnBtpcmrrItu5
m+ekvie9yC1fRNZuQXR/MKJa3EGZbC/T5DVnshTNu6tZIJVwmz1K8Pylo/gJSCRO2si7gsf9Mh1Z
40NFrNsUFhEdFZfWLQR7EXRybi+2VfP24TUYKNXbJzHntzUcvKfICkJ9ZhncTrrxMPv8QEY375tt
PUZsZp5s/c2AA+wxIU55HvA3PLuyE69dpxXUeBPE4T4k7dltSsUCfFGpVEevLc0To7s4TrNu6Mlg
vT+xM5mMHZX1qRY7PGUk/c/Nwurjc2bY6VAN+x5Dh8CmrPXTXBXdsUym6Z3Efnn0uhKoGz9YF8Ig
B9HnqamXe19zUjcnI75ov7JfUsvjT+u1qY+sxC94BWr0j4bOjG1mxC9TAuuQ2gDAoApekrMdTQoi
hgHG7ERgC9urF3HUd5AiQbM68XfThtVOjGH4MZjdA/gw+WQlK8escMPwYrcqfsyrvngltYYNNgdm
6vf0z3Ky7auvMkWk4dpo/mYW5SplV/U77TY5ROiKngujD29UenBRhHr8Q+228w3R5TCyuJLigbdx
J0QxH0o4JSyKWKRLtMfe3rUzNW7ntOVOtSL3d0mY2PGO+xHVjVg1MTAa1YwNO7SchCt0sezNvIsO
4YQQyicn3ZapsGd8l7xVwoa5wF5U9RvHQ3eQU+e+ddOQ/GIPxl8B0msnCZL/zaXABsAzQ2866oIP
iWu/dyPh1o0/y3HckTbPb8gkGbxwaRrPFkmUz74cBhwS0ggDVcnwIRlVjM+bNWFPufFb3DUdlRnK
ueJvgjzGEzxj4ptKWgIcshgpFRvEcrjQfIQUKbywkuKFs7tohzvRC3QhjUNUCPHnpyOYjxW4ThNA
zGweyheHendCQFbzjH1ZQxcMZ4AWNHInxdTRBkxHD2fDvGdyHfWNsMzyBEzNYLufXZS9PB9OCeQh
JrrZpcuh9nY0C4Y4OKP+W9qFGVR2Xd6qRPkJbxAz3kVCcPiNPOoOqrBiPNBJDJXZVydqrv2HJu30
d8er6G7MXfeVCFa/m6OOowCLt6ThyeaD0Ogl8zeIydU2RL3+zmra4zlFTXcCMfmYkC+5pTEdiTvb
NsvPlLPqL6nKOKAAkzNbZnbXtgbDYGVx8ltbNi4oo1/Ls0Lngl0vfVj8idLK2XDeSryvu6or+iDy
hbva/2rvHUOHfuU0GZ5suwjf5qZ/qKqlO3cpEP+S0pufiMV5T9KDx8bcWpsYaMYKShGgdjxaoEVm
dGeske0/tx36gL8vfDE8k3W4kdTO9bD1zzCWZWCx65Pucuc7FYrpVEa8t8eCsw0SpNU9JMxFNeWx
K41rKP4b57J/KCH43UtJegyzJ1R1cyJimBfpLxd/nu5JbKwc3aH57idKZBH0zhOwrA3I5+gfSlb2
yBpQf87TQDNNM4jydRmsN8J0qBct3YPbumPY9mu3f/ShHWdrMrxEHHLk+2DgsyOU745ULUh11gva
5hDyni37IrpZ9dA8pE03AKifmmJD/9r4BEJxCPiKmhQvGN4ZZd3vDi5KE2aG/+fZGmtpb5MXDecO
5Eh7piWxP9IvU9xrOKAbNbJmbQDjdlDI8tLguZtEn5nsKUQmiKY2eTTlQTJGbJhIwm+y1SUB2pQ7
LZTWWwa680DlmAcZyqR/lFDIhPkU7tFA3ILMyMYCPff/7gmSHPZADy7WVvJkTA4s5fiHijgMj7gM
/elG30mv7rAQZTtaJcJnKBuCSR9iUgWGf+0l09scqHSgla2phfDWQhYvpQ9aWO1/QDiTR3qyZPI1
zB4ft4k9ge//a2sl/JG03X1wDsl2OT+sfOssntqnktdihMz87gE2pSB0iqrNaChG3Q5bN7LS6NRo
CsI+TqqsD5Mv2p+Yl/r/byfeFx5BhwJ14JE8Qvr9QsilOC1GoxPUWp+jFfcZ6h+Zb+psr7k3PoUk
jX5DDQs1a0IFE69w/iLZawQZJPE7njq+sZF8c0istM3JJWOvAj25X2BLIc1Xs03ZEEiZo029Hp+o
mLGNWwPhuHo2jQW0KqRJBQz5H/CUWtynNeGJLQAgfVnoynkeO7AQ5M3ii59Mzb9Y6/YW+mVGJLfR
nwlPpTNp2mEXUdT6TP1HevIJ9d5xQu0OhmIeSgqJEXN2jHLvWV1yzE2ti73v1PomDLW8GUWkLnNm
SA9jHs5BzA0F7jykFMWvpDUDOPHxrptkcratAn/ZNHU3XKHmyUeJ/sia1NoTpstQtstWPuSp0WHs
ZDJT19o2mo+EQyUPLSSUOnRm4iRLnRwnrJefbRTNP8rKl2vjddnjXC+SZwK9Fl5jikfRqi4hnFO+
O9Sp7rrQ+Q++VUsvBUjTtmiNb2Ok/Gayh+TowhJbTfvlZztZ6PdrR0VYxArpSsY/GcYPLgGldVEU
Om7GwU7I4pM4g9cRuSDNwFdcwxjH1AZspDpFg7LB+ZTp0wrg2gwxtVJq5JOdihq8BjGrllnTyr0r
+enuhbiyvi/Z8ejzzIJ6xMbb20ewMPZhweuAaOTM9zRQDt9LmxqwIxbU/tQfiFzgNy3LllEKkTEi
aD555cnkZUbe3w9j+76vsUSZiP/YOHP1NrA1+Rtwau+EIkhTG6RNPsOwHh7IK49PSxx1p5JXW0ka
ltIQR5Eqt2Fp4PAF68DRZfT29DMsQV+o/JD44fgKRKW7UHpd3MTaPwKKw8HyynGXSyIgKTS1Vvg3
Q+LugNuMNTElJXCTBWllKmbYvIlbD2kXUHkqvxikxiko+46uQPzI4qLwe4vAMji3wzdglNYc8g59
DSWZd7bzUZgLtg32SnG2I2/O+XfiEjWRF29cUH1oGlMikeDbpP+FoiEs/GEq5oePIW+vqwQrjz8p
WjDWIEngYJV6L1fk/ROqs1B7GHHWGdMZhyC06ELS/Sel6e8T5qQXDo7IT13hcgJMUhrbfkgujk/I
4JEI4mps6u2IBWW62HGLsZfeuii9Yr+xqFFiyfm1lTDtbZFzTbnH+N9W0Ifj9BM5EuMTjaTxsiHz
g6tZZJMkFjnzj6TZiC0qGBJN8GJOC5voWjZCRUQex4jPtxl3MkVDuJV9VsRumYz7IV8hM3hlsZlp
3m+0MbnZc+Y7HZqWSAouNNmQxjTzxLgZCl9HTyOepBskJWwScWYQiIbSsocfyOjv2nZ5rDF4MKfk
pdfi0hOaI58PLOlUGGKlaLr+8o/4Aukhb+nGsx4WsZwhWtYv4JjBwmlO1iAUqnUeS10ReldQr9x/
yVLxznRiiEOgyjKD37kcSVH67FgoYCWJxotF3JWvRNIVFBl5UZcfB9BgQPAn0GDkQGvgb3DazcOo
WmIqaZl9jFhVGQ6JzqnVmUwz3FDV/mVJNL+WxLQWUH3Qf7fw+CwENG74+GhZhN3C5/I5ODG8j8aA
cLGfZs/8l7UGhSgkpsxLAhiAjbOqQVTyH0nepk1mASWvkPI8jr3rPpDXqfn214I6ZdNwjcsshiLc
W0qUxU4DSKkvhfDdI8VsZnMasxwWnjsl4ntlnDIDD7r6s+XoBoWiEGOTcmV44QDbLhTSwE4IGorU
xksiTOfPHHoWmDz26ntQEM4jTS3ue8QjnUUWNfSlDVmV9gIDMuW+IMsOsqhA2vi8Y+F3Gp8gT80T
lNoBudUqKi/Aeim8vVtwVt0hfuHLoO3oMDb5+Gyhuv4aXfZKWTAQl8hHUSXRTq7BgZ8yzN8Ahs9Y
b3Fmh5k1Y65tpmd4K96FxYbxI2JBf8dCT40DJaloa8Dmw2zY+yA5N7llv7M/IjMMhXFg3vbfEj39
zXaaBDSosPKpHoXdKfxjg9megYKwAxp4Fz/hvqCAFR9C/M/ucXfwZQBfrX5mHtrvoJ3OkjDpZqJw
u7LHK70O21KSEwcRdyUqefPW0KLPKEn69l21EgfjNGqazaHj7gvcVjvRK8J7kA8pXYysAB8VUVdV
p0erbXOMIV5/sKhGBE6pmgeSLe617hDityHdXAAM5jEgbfKBzXG8R702L2lUuydTeuLD6brwDC2P
nivP8KvPpW78+2xYHVOh85L32Nt700/+m1nvDyZJa9K1AEcqbDa5z1naGTZW5t15kzXdC7iD27wy
FfxQcmw4G+KXhrOZ3DgdLlFIiDdEZvGGLOjdo9pVv1EohqtXraNKeA98CIwlPg7v4uaifmQO8PQ6
UC3HbvXrZ8ymkyW8pxgGLLAo6AmFcDGw6LogXL84MCtykFegot8LT//5XNcD8Dbh1wxM6V9IIzf7
8eBcJWjDIAvraWN7xpGbGOJ34fHaNono3PVKEDxTLa+fpKxeI0M+9QyaJwFhJdC0RT6Adsg4qvKI
4tp1jDKyJa0fGkFpxfUmRbbWuwm0/H05yOLCSosS5924FCY4LBp1gRUcEomNzZjpcHwWSz47G09D
Mc5H6kxLnjh7dGUuD/j1DthMWBq5YKF69PgSZ/mpyUZsut5+87gw7TnuFBtC7I9u7YcPxmTdp0Tn
Nj3J6wBcEj+qNu928+IOwTz59Q49uNwvBjTRXrb1DyC/LsDU2gWt47zHM6FIqtm3TPPgJYEYM8dy
XvBN17vDYarOcsCErAVFWjrEdTdoss/W4L/kEeQ4yoThwqifhRAkaMehtC8udupTGcfqncP4RS7Y
xYVOEnqSJcpqLz7nefjParL7FhJC2wyWjZBqNhc7LNKD7aoTnlVnpzxZoeyE8RGDcr6PdIyWWMk5
qDptXRH+vYtM5gtoPRTncHwBq+MwES37IXbmC27Lr1j0LuEbDSIbz3KA8+kbFCRntohWScycQCOo
+lpNhhHx0MWKxmtvoqjkFL/zlDDPdHLg7Zlqd6cnR5C0s2en2bhx2XwKnMfB2FQwgpsR7/CFsk5X
bQeXdwPfDNCsQmwmDyMvZx55gIxkPTWrw4EhlqF2zp19O4CfGFdaHo8nvNS6Ug8NDlBc6SLembTi
Iq7RVs7MuhNkofHEW92RyBgGtVEMm3jI/xU2H5/OW4ybZhY8e6ZujyBdxq32kuoutLtXnwvkc6Rt
BKcUo+NA+2gb2ofatacfYUqWCse7c9HB2MQABwG60AHkNdBaRPaOsI+yhxZ2zKHujJ8BhPGGcq0O
qzCJC0+plr4MHkVHN9HuDyWDeEWyfKwopCf8ag5coXJfDA/YyO6JLdM2Lk1uOd5cVnvbmcNT7hrs
vMzPyTkue0QOMAGH0TUFhwyiDAVVAPAj04YWW/oKHNK2FGingtJDQ32S7e467Gm5hKrhip6VHFPm
BsJXR4xUJA8N3KEAvFSza/w6eY2F8QOyvR/PXmIA0CQj/Yfp2AQqA736gPO/wj2dUPVtlJMMFk2F
LfLpOJ2YrnkPVnZ/gWljHFO3r680sqSfrPW4pJLG4WeJ6pbUc3WlEMK9s+wh8Odfp0oclCJNSnbF
jIGjWEggVoQVlbLUafBRL1Kzz65ebsuN71nGjdcN9pXxu8F+kx4mZMJPx+7Uf0Pv4aAR0TxvhzRq
rRNHYJb75LNvnfBR8Va6oC4GWAq8e7IOd9J2aVxNSyfqd1wO3ssBOz5vWCBVHctCQvNPMeWYsaue
ICmffU5l/yWti6/cb7Idf+GfzXip54tYyug9MWiv9kLL3SLTebQDqe/Znv814zA8NTFl5g5IEoSD
/Mf0Qtwf8XLn0WPw2NQ4vsyouGuKRnMbtTIszJm5Lyjt2S74P/KNlF4dzGPvvXIcJtOR9yyWPT0m
h9TSvJUa17/z1lN7n6BB0rEEmiOKTHGpJ80LsJbFC1cWmmf5Wk+OWUHviLNXliweSNzdCLTx+Hcq
RIFUcmkCPqoK95FL/mO0jo1A4vL7bOmbs112VoA1v3qmoDuk7ppypp1lUuGuImKWBePaF64qOsv7
7lUbWOOK0lM0/FVQk2qXWcrk1tz4K3OEG/RtEsPZ7Kd3r4kCv8NoVRKxWSZ7gr5e1tyireK/yJ7r
moYPA+6Ky0iIln3fJan7li3Ut0xz+mhKxSur0fJcjmGQ6+ynNXJAN7D+fYCCauaXSdaMeFP0X2ss
/YVcD/Slkec1dJfhwfF9G7E+0Yc57tY/Qxs9KiteX37KlneGF7WHSCTtC6/SeW+OFTgQp+jyD1cp
9WtOIv3FZQZXJU6qPU111V/ohtckIRKz7/vuo7WXx0GlSAwTt6xtRz1AvKj2pqz60HfQS1z9E+FI
3nKwSolNTeZxlOVwx4lsrZFesS4ZR5sxHvYSQ+OWV8gPE9wZMOl0qhYeNA7h7JOlZ5IjUxclm1ZT
xdYPdbFHiC0Psjc90mT9evWoX7kFPSudheRCovaSmWX22i5cY3p3oMYTrXTgflhlr5XNc9U1IgKv
8H+PvecfgLL/Q/FeAFq3+xzy2CXJcFkmIL5PfE2c+8qID9NMBmy0yzDdtUjhO11acK2TfjQ4BnPd
kPWrxpGz4XoOXEUw9E5mAapT0t6TOWujer7IB3J2o8nyDBs6bD/9ejgC4yi4sRQVwBn/mqWEstwQ
HwaRHtq53Dk50Z+XXhi/osOEdeJuKD8w9GDG7l8MCssUjJGa7BFGBbT0BcLJIXIrj8G7bAf62uCM
GnD3Dv2I6bAcs6PZNiJoXKd4GkgN7qtkVQzTgh6oNmcYLtRj5KRHQYyPgOnUfuPibw62Y8wBnX8M
35YLsa/v6/thiW8ejBpGErjOBVTnehXDLSGrH5LKyW+btc98gQTdnfn0UjrY3rm1yl+WdXoabMLV
t6zO9b1FIpGuUQRky+u/tJREXjaDSG7xaOGlVn60apwMURnYTRjbyDUqqe/8bnjESfhUC6zPM92F
G8glP/5QVhdgNNW+m2OmxWHtHs84H1+0UTenTiX+borIIbolc1sS/cyF5uXoTE6AXeMlFuVjXWte
pQikEyiOyD2OjEO3npsmaaEJLzLXqHxMvEM7uMYzocdVwuVabWHTXb/74s1eIXWpz5iDUTM/GjJ+
Wjjy4MfJql2Eg/rJCLtrnsHaZagw9yg25r72mvQ/EzcBjxm+uJ30s8OEjLXnCaLhNmFU2lN2Kemh
N/qnpO8Hyn7Ibmyw/qYRfqK1ui9RyUctSa5Q5LVWezeXaOagCQwgGPhz1rXjBsRK2PQiYLwswCC4
dzpxyqNOYzhOIaQZ5f2FbXzn4KiGf8qVJvO+WQfUaYFBcrBGW967PNoPRkoOeOJzUYa8HOGYiD3O
XVZaJNNuDOrQG188GVW7RHrpCw0I54abzr3tNvY/0jUc7Po0/LAJ7K7APUhwde/tuay9RZ7Zk7Vl
KfJI4MwTnp1qQVf3x3nkCIYneGeuQ8fOCJlaiedTqB350RkQ8YNvOCNaO0SYzKYw4byQjr7Poeif
3QWAIp/c2v3yC7e9acN+qGEacOhCoD/h+8elGPtdcok9uPwWA8cGZ3v6uGRcT/qeboGUb8drqItk
O9Wi/Vg41CF/UMMNmyY5J30UqVMh8apW6CHM8ihjQKTB9UHwYd208tg+kK/Kd3zXqgO4A02uBbqf
Q+EckGYXyzJzJ71JoEj5oUyT8QjJjp+MzI0PplCQ+ATItpglH1Z2JPdYqzjXOCPJmMy8Gi+WOxXP
zhR1r0Mjm4cqi8ygjZfxRdAJgIqHXnRuFTqFLOZLPlCrU1kFsyEtwX+grH3GyXFNVrnUO+0wB4LB
KqKkzwPaluqHpm7toG/Fd+aXZ+l14+/ADnchBih49hKBmbh52e1fzA86P2SFo3AXNg10gCRdwu5A
x8PIjTUMr5i4+0s0RCq95Yg1TjBK1KCTEi2P/ZqVmZgnKsQmrttWcKCp3LeGDMXeoTT66ibI0sbS
4ffG9lg6vAOy9sl1vV/RJzFalbYPOVSt/aRmnMmZ5UvozGraO6xewcIgcag8vjdF78JRmogSRTQA
4WJv1qudOYHEIXuLbd3Jlv+GLmm+58L9by5bdcgHne25gscZbsKC7zJy23EBIPOUysL48uoqpEhq
TbFjIiZo6lm08sI8blhM834DYvY/CL6kLC3eNitjbZvRw3lgceq2TUelDH94mBjxutezy1fntopq
EvbEy52IpjaM1J21Xfz0JMsEy1yjB4yxc3PHIxMiAZ5xDNlmP7+3vVWBGSJLxcOSssv8pbc5WJ7d
cUwxb+iSjymMKyyLXcxlEIGBlpiEn0iAbUe5B/gB7SkvMQptFTayA/41zXEzKfQb3TAEfCHLOPJc
wD+oxgcXkxaXX6Mf4nUewz4xEHytEux4Zn+3YGIGv6JcuV+K8JNpe7k5pKnNDVF164hENZx6IAsv
RJddECNYA98ad4DWjyGxuJnDOB6y2Md42fG3m2Yb/UGh7Pc+hZhngvFf5DfK44KNfbXU0QtbrO3s
xgxTNICj0pR7262cG9N7d8km+GNYsBDw/EFEj6HSap/4fC4xvGPTqEfEWiv9oC2mPccDZ3wWXA28
1OUoRtS+P5tQRzmpo0Ny/ufIwL08xoxIKR+dGRyyf0iSkZi1Y8/aAJyiNIsGR48sC+IaiskGzSE7
cH6w030usG9g6Y/Fq5UNb+lcIkPOM6Qbwv821j3Z/LVxAewTVCnau7Uf3fkxo21308eYjfj+7Kay
9x5w3Kh7jV8XlDGoxsbh/DtLmpV4H/yX2L0IwmKOuYONb5FlA3SFNgdPhh3u1CxLjxGkzkJUucEd
zzTUL5tkGfKV+SPEpTdj975lED4SELFp6IFPCrSeQp0GDBgWtvE8iYS0FiehfU49+2JXCyrC0Wy4
BZR+HB87ryFzncD5dvLW32l0GMymPHm/mK6wtIed8xrG1js/1VUCx6G7iYz0bgnd5b10oBhW7Yix
TVuUai5JeRWZOey9YcZVnTY32kg53YfAndfeC/EXoX9ABFyPOuh7gng8PAr+JeuZAYmbNxVoT8gs
Lk9fPj2z3nkaI09tVkxKKa1l9L75dPQ15YUukp5qytDjvNRm+3SdREOYhRRkTB5KC2b7HfnYTWWn
TJH+SHcUvPDHOnX/5sX71xHnJ1YDn6QzaL7Cp5TjuewcrKALJe37TroWu5PEAQqlECJnklaB5ZWr
f2Yp+Qcu8pUkGmXuylXJJy+SJ6KetCwIouwgyxn4qfZauGbQQR3eZsgg5Bbmbnrg/ds8TeQz5xPB
c5tAFf8z4zSYeWqgAXYUxzjX1BLnDv/rEVG1OKZpR1GIRVUfdzx/x4Gg4tgpMOxaUXqZMGncPH/a
xdCFD65pcwTPzZ8lMg5Do+myzGEtNmOOvhVb/tM80q7gTlSP5HN98moaqbCCGR8Rlb6AH7UZ8m1S
C/zARnyVbR/XAR2jwENGeKGlkt2BIVSfiwXDFwWZ9aOnZ+uok3FlOVAZ51sDYQLb59KTphduVP41
9Y3baFvVzoGFi0vWQMP9H2VnsmQ3ji7pVymrddOaAAmCvNa3F2ceYjwxKjY0KRTiTILz8PT9nV6l
VNeyrDaZZZWZOhMJAv67f56PcqIGqMbs3owtEJmOXk3/Cl2dPwzta4D3qbE/dwXMlWswwv+onEHN
2ymdl+JsQz5/0ki11QnLAHrF0LTHoahGkKaNH94NHbftPWPdKt9OVQbvIZ6LftwpbyEcu2H6V7aE
bwp5nprr4l0P9dOUTZdU2moj6+EH0aLJrOcBzyX6EDs/s9AGCfqcaGwTQd7BKRVhZ1MACDYTJ8ND
kQT8gJOtfk5dYE4hOh3mRqS/xs9fLIv8YTSjo9uYwmIA6quG2HtEMHdirj1NEdpkjsUnszNMF3YO
oSgkFIxa04j87C+0vKo5H28yN4f9JnRUr3PjFzxt09GWaywLVHLPo3xlWa++2AUsb4bD5bRtFj09
obUOT+4CgzwljH0QKJKn3LJfr5zsLSUT7TayZfCMCboj8BOPWMSdrmVQaZuTZ9f+kc0E4Its0ltM
5wh2kqqWB7gKc04yuU5JRUfhjeKplN1bziDGM5Pg+QRfxcPA5ZvugNliDBh1YGNKOace9DCGt0Is
sKU7nb3PRe59N1QKXdwld17pd2UqUBeDv5IAormLBgqE1gyrIpIiIW3YBZJAAOYA5KRxm5eUP/it
ziuz6wd3i1pBZ+JCXHfHW5RsywZFFJpVPFxOng6TSwKS7Xb0QZmhicHTAhSZTrtknoitFKPK1rMe
2p9+xWy+1TXyEyvVzvc4ZFdcu1aRzPEW6AT495pU2gGQXc01yBGP9lp8zZTLpskGhBSG6MSfNzZh
kUNSBPquWrJvMMaj7UKomICcrk+x19wV7fJcAaySAyMj0EyU1FhL89VFqIeBrnBke4wAR8/VDBiL
3Fp5XlEDhohVf32t57BM8s8CQ8g2qPsaN1YSLERZrWzXN6F7sKE849zMq7fFS/duUjx4cfIr81gE
iOGTye5SIgqMIXh+mbG+lmMoTVF4YqXrKIaclPbAdyOooNuyRUAj5tcWr0PnZczKgHCjw7LANjia
dhbH/qM9ONntMpC5b1GfUW4YFJkwOLQYyQ4ZpwRNzm1+6ul8f6A8ueKimVGB+3rYJUGnzsg3HJ11
0e8rMs03EZihrwSyAEhh0E/IyQHHj1xW93qegwOzaYkPiyj6MtV612r/S1P7faYKiC0HnPU9Sw6c
VpXyJXAb7/TEHgFf60IWzKveDZMEnzLShRKablBr1fTiUPnyRQRTXpFsyetvEyYdUrzwpOJdnmj5
iL/8kSoH59ReoQmh9O98Y6k7nIJMM5ks01YrMtD1cfgYM6XcUG8p9QY/fUcfSO8EW4iQ80vdd+JH
5GEFlj4pqT6txL3pBfubGrazfSiDxtuopiruiyCdNg75pgtYQxXsZv5xuWodZ4CWjdXpzJDTvDpK
181uGOLxKRtyebekIZerk6QH8pH5ib0gExJPEhMHYXmdrrO5ZXREy/No4Uzw6rwbLqNW5nvXRO43
9jHdKYtma28GkZ6DuOs89A7L3YPaEp+I+PGXPQts74jk+dyWt3rKb0d3uK8YJBGoDwiOj3mSX5ay
z3a0elwbV4g+rYPRcyDyWlRYU1l1LDjx8he3BD5NnzRTBeo5qvorSYACyYZlHSGWBx6heaaEJXLO
ailLULGjuDT1xB/CPUuHe/4u0rbejZxW0rVt03ivXB3uxqmkTIweDwgdAf2GTD6PcQ0RFPWqWmaI
RgykD+UkopBgR+dYR4vVnCRYVY+XVtbWhAYjwpu6LmV/SDt+i6cFfBFwzszjZOyCnaa2h+rMAeLG
hgZSfCqhZuLuwpTZKxCSe9GGmHcXxbpQj1DMFNVkqOID+VC6gz3xGTO1vAeTQOW34av4FeslP/b5
qC1mOyx3pU1LyHYkD3fv4yU7w6wKdlyB+cNcqJ8D2b9tKCAixwqYIdmCZjVyt6UjEerZG+hVB0KR
fwWKSBnJEcbwHRrSr9RECOKdyMd9q6yDVEVOiK98dDhb4Icn2ICgQ21DZGKcLwDDGAkIhiDCs+Te
MTVfCvmpJ4DrJHdpDkIdNRNAKgabO4x74DSmEp+3N3jT7UJqFy2oViECLpIf1kQUU8cP4GWVXnWI
KsYHuKedYHlWXRt726bR7cdg7CKnsaGYk004YYVdk4vjpsMd0Q+vIJWw3LhVb99ourRPQZpZwROd
bN5WixooawlEZUtrtPwliAQ/em4UDqsJA9NmwFjwHreQ91ZZ7Dq3dTh39K9h/d6lQbKEe3zuZYMG
VAzX5kGm9NnUoZ9Msu2SJw6Ak7MFjomcXdZ+sWmtKX1Xscx2DqcI74Pz+NgfrcGM6c61WwpJoWrh
U/NYtc9yTurHqgFSBQM51B9Q8HXxECNguk+tcpkrgXqo4seBh0G1DcLAlPcgtxXHPtqke3MaiIBO
u0GllrqKaPFNm1DoaMYkdZ6YaxJwcezIb1fwUGgiXHMOiXZJSGwZmYY6aYQxSU20WfIb0qIOldal
5bPHn9Q8jIgZ1PwyqULAOBauzlA88EZi8q0GWFoJzcy+cQeC2TlnsJU2y9ScZ0+K/GkC4GLtu0SP
drgSQ12hh+DVoi1r+d4UdNSdXRBG3wmqyl1eqmi5x32ZNtsmbKP5ha0aMX509qT89N1WPbLpK/Q+
d/2QgGOPgNQWqr2zcjsT9L1no/dOurky944RatkzDsDdsloE2uB6jiGumBViUw//MAMAGlohkbBE
ujzxKrrAzNqa3Hzi9uuQqjlu2ey9sO0GdJxXzpHAovruuinl5pjZ1IZHBO2vYSr6u4RBYn4TAa3F
SYM97LikTeHeiQoo7y2NCeWFw1+mDhyARpbdbCI9HApgo6s45r2vMh96FfyYHgLkyONiRk7gaRkE
Rc7d6krKBnpdGbFh1Une2R46FCvapniZm6yv38Dc6ZRfEJM8cIJh34Qpg/eaCtrwRJOYLY5F3EXT
DYP2WdH6y3FrDWI/fquKptKbMewJsgx88TdFotzxhPOsbOHJOf4BI1grXwn50mzqUiC699gbf6b0
dLwyDKnVZzK5yc2oOnaoihnqFoRLdoJk093noygP9jVSUtl0Uq0sg8SOoOFdDf6gcl5R1DLqKEsd
hR8VO9bx0cODzBpGx7RTWC6FLlVbXo+7RU+SyWvDZPw1EXuuNqWKdb3DgDN1P3JrCKIfKV3n48mW
o8xu8k73x8FDMaVPqMmvifSxwZlsReHJ4DiyLxi0pwuxRJCATTvQku0VC2h76nBiTj93mJckJriE
5WJyEvxfi3L75KYkCZfe2YWkxTGaZXpyMI4bGDWxy5SMs/KQIyDS5HAo7RS7r6ijDJeME12iIaCf
QOUNqfu+yOmK7NL5xsLK3TFwVsmbtZQo7W5JR/J97YQWNlgHlJZH57e+TafFf+t7HMQra6I6PkSC
f62NUZtyCu2LX5nyqBKv+x7JwNNQTqTCBidJh52DBdZskkC5hX03D2VPryuKB3pxWiV7RDFK+sYh
suO9dIg5sLATOmDFod+la0Kc27iaqw/Hi3qHnUI6EP2bmNUfTWSPn9RE9e9LhqIZE3zL+2kLPxw9
tImg31xtFyI0x7CtJZauvF3whdu1XZ1S4BxgVrOoR2yj7qWYGLtAlgYcRGDeWeTyQ/SqG1/poIja
XTpV6dXmESc0edRT4qf7ZrTd24aj+HJxhJc/ZHCOdLkifaNI/9POQ8HRYOqHeKaRAR8Z1X0r0Vv0
/5QlItB2YFaLBou2351bq+tdBM1I+3c2bP4QvEQiv1UcZuAtQrUT+5h+rVONpj3hNJXWC2g1iARU
dvQ+1NcrVTleN4JxNce4VoKSPfkZVv0aCSmlVjtPI2wFdlhdK65FCQ3PgRyMTYFH99Q19XNWQ1lQ
V5vvq+kbJ/g1EBHu70mdVlDl1UDkxWK4iRXmTsytjZxZ2TpXJ59G110V4p1cNz0Mq5tk7OVAs4JT
xkfjs0M49Mz5t1gWuxenScCjmaji8Ho12hy1C7cB3y6YH+qs9Cfb/3ZLAxymogjE5kMgGV2ejcC6
d+m8q8OwmysJnbRhtIm3jz6gu17kPsnrhBw4nVkUTtEkMBXSqcjgDQEe5rysj4O4GgPtq5Nml5og
/kVPhvDvkCu94g6/pYsXNBB+TSRYoLwjRaZKE+lKRx49OrY7sXOYeep7J4hiJiuMKzbOAnF1wyY1
m2+mjgfsg101qF4YjeqzLsbqlZTHxFaptNq33Jb1NksKI97ZtxXHhN0Jk2cVeaBfsGy3L4aAeczg
xfE2dsNEci+jEBaXF/vHtGjCnxpgPxp6b87AssMT1c3jjU5EAS+Hd+DSa9w6Df7OjvBHynwPXqjC
TtByEGPYxd9A4zlxDjVAD5jkOTrGOyz17bRxYwUeEA+Vi33McRnAklmMt5EgLnwuiyC+9l50/eKf
PVdC4hp7Eiwd1wIRuEr1+b6FQcCQqNT2i19e8c2gsJAW5ZIU24wpZbEO6hloPrlLznE5q8o6HWqd
01nXOOuYvfNr0uvgno/JXA//bn/1mc7xvWa4JVeyd7p4z8a7xUpM9Ya6b3DrHi2fwSxx8wnPIeBT
vG5RrWxGFs786gjXe5XxIB6zPmNsPl57CW79xmm6W5vGk/K2Q4IJPwsmfKwcUrOeQqWj3urAERPF
Ea2JrqZIJ7mVbALClFHOY4Lr92CNicMjB1PKczQV+kbrbrTSFRU2Vn4725x5YFTF4OEn1n2zagtL
v7MzFdajbTMmfbfhiu6xOuWvPbG68RNXLvwznudO/K47tid73OxmvJTpHFMCM2m8PN5s5k1jqASh
+1a7JHV09eiAq53JV3N23Xj06PCzVYQszkuRDvi/ruTWt95q0i2HYnPhmgiHG/J68pkGEnrIbQ4N
x4TpqmamraJ3wlPdvMEhF3Br8ZOH5xCaJHlOU2+BgfTUI42WXjvtVLpMmaSKvTs1cEA6AWMs1LIC
qjLjh6qj5IqRcCAAvCBsRJi2HfT4OQyIwdpx8dMTPn+sxAS5ZZ41Oni+2EIfwlkGRwD4HSN+bpOt
Pfd1dHYmztPrDLd9cZ/WHgQIpCz2vvlYe0APO8kYT9oZtI9Ke62Fw0spTbLOlyRxdYsnFwZm4G1p
c/CmjwBI6Z0l+PXkBuV4fO3LznLKDf1X7TvEbJrDa8NGxCFZ0Z6jrtYnBII4XeOEuIoFnssF56Zu
Qy5RQJ70V8J3ZXJUrieCY5kmOltLiyfGCg0WO2KsvXFLyGu5QQJe3qNW2M2+n2sP6aWZqQTqFwqt
SKiNa8x77k0JNg/an4rLdJPRHroQ4w1b6xW3Z3j0daNZDIFXOZdKlvX0mJD6rNJ1DqOItFhWR77a
iU6Y5rGI55HRBTxUogQKCyoXQT0AI3GGI3rscIMhS1KcPEMYsZS60VBggg1WZQWnIq1a8VEDmPc2
fcOueZ1CKJmxq4gkyAFR6XI8ieA6o6piqUy9qWCMBByj9ajmfpOOXJNMv2ifzuni5nbg/LUjGhht
oqlXP1Ky97c+V+mBem7dUe+3VNPFtWz04HoMwaF35FDACuepS8i+QZD3nGBqNmqGLpc3NZ5aXNXj
D4ZEcfzpG1qHb8lK58RPJR2BO4mQGeLCTNuse4zdnmG60/llvocAJNQFjRyG/aidch/XoYUmUIcF
ATmK7MxAZP7g2WRMt2mVVmcMBPl2qG19iCZsp5uiQn/qJwV5SpexvpInI77mpbmljpi9dKTGtt1i
rHN2SOkjnismgTV0nLQvnrvJz7KbzPbHCoP7Yv8M4lr8RKiB61tZTiD4z0EQftTcMGqzNOBsoqkD
Gr5KvILRcpe7L+Q53Q3BiR6oWGmdbWLPbOrQBitrY3JflJDh8hweSAh4AR+PLMPvy9SO2wFWR+8C
JYsW+J1daclTHbn2Na3IfLsnlPbi5Zbxvttt3NxiCF9AL5lqjz2BDhTGSKmD72fud7DGJob9VY9u
AzPQjfk+UtlvAQ02nGpM2+1UjUUd1dIfL+zg0uoFghuuA56ygyZB2LGrMWrmKVAPvuevSxfv5lxN
+Mrh/kfrig5NPMzGmrNH6qMXfz/0bNWObeeG6uBXkTDP+TVfhPQOSOb7NMwTZMAS3lR6dU4bc1oA
lREK17bsORMsUfKIK7xxH8FojaTC3MHnMB7EFsQaaq3NOJ6gK8YNHX0l255nCHKcozbSu+Iwq8BS
W+UlPbPWhadjy7HGpPGD31FFuOoHvIQZFuusIj1nM4KiMIRiynZr9Nh9ufl1Dp4iz5wa7UO74UhK
+ZXs6pcqiYJ9ooRT7yIpYh8jl3Kfi6kNnro+655FE8RfE2gF+0OBaLgC333xE9vhiMs8U8MDm/YY
MEk8YUjIVD3yII+B/DT8KW1QIZxaXRQ/W/1sfUMkmi9BlLohdRM+lFvgffC/bkKoco8hh/Wv2g4Q
i1gLvGeg2HQi5dnYz/c5ePRbE3R8eNAJDr2r7lBEW9fUrqQRtaYFqvfiqtkWgnjo2hX5fLZSxot0
kYrheYqb+HuAA0vs8LjHxYNvbBIlYUA2a4t2zKpmT+wjItzHz0AqLXWaXb+f2Pfk4LmhW6mqBPid
UZPC5INZnd0HwS1hF2Ood62pDio8pLJzgQU3p2CVsk1SJ7Ertj3tHWdpGECDcaNpm1kez70tdsBw
eiAaFLyTBMlfGEmPw7Zhen3UhQfpHyzQZZGMXk4cSb3iFDH5/BHbzfDq24N/S6LBmpEw/JlGbAkq
NIjE2H3QbVmP5rzUaEIVJiqeVXfJwOSPzmDLDN+ousGggolnYWQGbDAkeBnYmMeA3S4IZCzrcM59
DDFuZdXniQ7das1gnlFQ3Lcjc0Hqqij1Vb7XwBzGnzfdDSIY7oe603cyqYonD6JheG9NGS21Mhwm
upON7gKxKYVp2feFJqi2EvZlDHC/Tg5Jb9Rr7NJYd2RIr9vnlt0L0fNcxmIT0CSjOUobGLor0pAj
oBkLYL+gYPAQNm7yQ8WiflFuA+YmHezPPM2DEzaY+leX2N1Nmvju2eRRlO9lMFCTFBCOQK4bi+Rn
MbdXeKuzRAO1O5Z3p0OGW3dtHMYBZ0O2xOdZ2Y28wfPc1gdn4BPj2IJvFMQlUa1q8pMaJrL0nA93
6KwjUft2fCWZFtjI7hxIQbk3ZI+/Kp+H/33hFmi9TCWWKvip3NZNb/OxT1GYJJAv6gR4pGC0C52J
54vg2b8pKREWqwD82GEYlmS45diBm5qUPEeEKU0BGVJnahbqgxd2mkfPS/HEjrMJaDufh+jSEDfr
t/0sMoDiS+w495hdrB5LKlv+00RxBq8xp4RlQscf7wYeD49SL/M9JcKeeaB1KP9WlhGS6hhEHtyH
xCTE0K6/HZhanEoleeZNS/zFurgS7EV5EBH1IQDe5yYwj5YbAEO2UgU+bzWw5sjqWg6cAqFXcQDY
Q4eqwpWqR04JKwanowXDw6gJwhfv9xTCO6XEQZm+GN4sJoKxs1adIR+GHJVM0QGtGWi0dJbr5Nel
6vTGrll9sDAiyCEjzfFrBFrOkDGvlmbDXJ0kOFLKpF9citHggmMdSW/coNVdAjUQ9IxZ8cgKmhvF
yOnNCyeAHh2kiBylpIo45BczZakpZAfgEZNbkXQGA8/JUqmMzpCOUKZ4K4qmA94yD3Fk33KM7LDu
5WQ2GaI7lZuRkSA4glXOdxcLNZ58LHMrtKEj+92JL6+tvEMhSpIaUTNZ1OL56uh4OmuBiLArgQkL
/sR7uoaPzRfA3GIfjcrsnZoj95dW14ukp6bjqAPJZHIwSfE5pY5MOdyLZTNQeK43tHlzNY59jdAa
95Sw/VhGcqyHvOL4cZdY2lT3Ulp9vWuwhkVrMZRufrTayfYIYbulus2iDMMknXwET2juOUxc/8Ax
ndGzv1ws+fmeJBvLZsrR/uyNESzdJMvre+DVPMrDzEy3FRMDO1g1XVR7zzmxS/eJ9EKRRyvMT9YW
axs2QgPPCsNfML4xCYTIkAQ2NnkUowgvh7Hkbc7W+0WwBykel7RMnjwUW85u6Maf1HWwtfPdqHkU
bZNWGxoW/HPJff2NvOMCOZkU75YDGWIRs0wxZSvF0WOCp14V3jmpIv4BrHsIg3Qv+OA6W6sxd4zX
Egio8eLU3qsn9HwAUOCSmS2pKkTMc1a9TuH8lll9bB2TWfctZyAsHMJR033FespElJFCsWymVkce
rpfAeU4AAuKISoIyPyXMztcBxuTebMYilc0tbtqk+FbGuGc/XM8beqoMMb2vvbDtxnWW2Fb4EFsE
hJisu+wQSMVW0nuvAHtoaxVBIZNvhIAYkmHqCrIj5iNzKycXtA2zBvU9oCcuJJJE/zFVP6xG3t5a
EC8KTjmI97eWCLPwK6jQrSCWsSgD1/0w/KLegduq6egvKGxR3zotfcivg0IA36W9NIIQpq31lnEU
ybmoG5ctKQQaiDVzKKAvnbvoG3+GfwCkYtG3JU0rmjHQjPQRbHP0HOY34C2f0bti/GvMQdmE+ATz
SUI5HKIqQhA660+pj2XoyIK2eBdKvesIRIoVtuyZDXPEnPI+5z5fnHJtQoGlkQ1jXPovLSoVJ3VT
6Okn8jk2Vk6eM64F5EaSszhZDFOZLyfgE66Fm6BRBFPfPmd5XLrrAjXofWYtZhxqeXHBDmyenls2
1w/5MljcWXH9Bk3HPdRG9MtNrQaOpQnQ150HfCF6cYU9IWYsIvN+csZwCa8x3pJPeVz7bwtFEVG0
k3IB5TGx+gP/0CKDjuWG6XNZVVF435PU31GcATa9zZanXsDguzY1D1H/4k65iLfBMENQpbisLrtH
HjsphueiKKs3WUfcnqRg4m8sMf57O48awSVfKKSljdx9EJYKbMII9TCgqOULhonCdR9nzgf2saMg
46Pyez95w2AEx2xSTUaPtB86l6EKJTmhOuNIFI/uu6Su/kQamUwt+1UVPXdQu/xHKko5bXHnBN/n
YRr2gSP8G3oIinMjrpZ7RNL8jQ3sfED+JUXpO163pbIZYCJ4/w4eGLaB+bZQc/NGUCKZnjI/H+dm
VQ2Sf/OqkCI6srX97JhlX537Ht1XkGrgJ/WGYF1ZNHq7cGIm8BJxFlwvXeAkXyHYyZtppq/xJNKg
YlaXdZ7Zy35hAwqbz+zjpE8ZyjQ1lBfJppUYLVMv2nwnz12XY+vfURLNlpsECJPdrCr8b4yczWPv
ygHOhiqGdtjy9Vv2TRnosfkmoPxYLyNRcWu9kPhaGxZp9yi0aKCAVdoaaGVwhvinZn+aH5sBaoSk
FUPfIGYPzcEhoDxsQM0VeKOCNjP3fuCPpOE4aVnqF/qTItltwVswlxzPdLUVWpNHBI4JJ5t48ch4
VVl59OBYMN7sZKLxYWstbe1forQhUsoeJlwz4gT/AcALeFVCZs7a8v60uTWjXeE/9lmZaVWAUViF
HOs34aL8z4WREoXN3AUvEfANfBYZ9GXyFBb1mewKZb5ul2IMNpyJpPMjKAnwriEoMyWG/mPPbIbx
5jNrgmMAYogkIHIBI7Inp7Moq6iZgkJ/9BhTjrLYKmBdPTMlzTkAJBeeExlfSbXa7oiioOxGu9Eh
pD2AMXXWDtO4ZzzydrZL2Z1cJ+T27H8vwc4Ct4plXe4YSocEWCmEPU1jVb4UXdMw8Ej7OcJZeYV3
crrF0beL2aCS8O1BqwDWi/KPnhVsuvezQGZnkfZJ1+7s2WjrzQDf0t9MH0Bn7CKeOyfYW7jzasH/
RsRDPn2Gc5CzMWbzfC+n3s6Wletg4/qybS/le2NhCcASQ2dbDtj5Ox8cCz/xuwGDvbyRFvAieDpp
EfdPFd2BT8xup4giBT/6BWa7zx7r2neBfONU2OcW3yG7Yo3fiUpPFXzQ+iRoInCS+fvc0XIc5xFT
VmKhzsqfIzzY2o44QjCguNKToii9NX1UfeWhHyAACMVfiRt4O88f0Jqu4+/5hL1bNW9NMoVfjPD8
6vvIg4LqSHzdbI+ssGmeSwAN8OPRAC+hqpEGMjBBPD+kv3zPrNgQimNjR7CPZnKaawyLjuqxpd56
kz0e8sU25yYew+4Zs8/kXK6UgGbfyQ5mwcb09UynSB+yjrgxifknSouK+IkRk+Q17YzMqWPRWbOn
ssL7op+Ig2jqdzGjpbTf1YGv72t3yI5SZ/W2Fqn9QxPrI0uPMx87Gu029Y23SNqqkMUwaC3ckjty
CraNiSpZ9qIqOQT13Bv+5FjIO26IpILgBFbDVstjY2Gz2riFGt/LqJiCfUZ95QzBKQxoTnBS1Ig1
YPaSQkIWD/gMsPxDOS3vJUMwjKKiXNKZGATP9jUzKe+KwGSHsRqk8s0zAzp/OUYEQDMOPbMPeI11
sT7EamgYHc3mlnFk2RDJUaXz2ceeefGtXrjge+ZRLRhvLP7DrpyHB69s+htMPPpAb45FdieTGC7K
ERTBHOjgKvmXgF6DcljenM4koKzsaXyzyUMrFCbiofZQcAknfK/ugc1SRDVhGTwxYOI7Liw/tVjI
AkW8k3YuRSa3SEX1FAWmoHaPJQ6rZF+xvw4hpJxwoKIuRnCy8y3brQUfRuAaZ53hwi33Vc8UNMKD
7EJJx194KLxJZdz3Q6O+4a6s0g61Ia3RBZYF46RzcIkb8ArpbMf+Iw7Y5HZpi7wCbOAP1sOw+CO1
ZnXg2fdTLTr7xFpGiJBTWPPR0IDzkNmWCV+16S11RU7I5hiHUu5qghgninbnO9edmclaiXc7c7Rq
3wePGewaJU7+RGWpkhc6GZaX2tLs2jgL6nXl87U+0pGYvLRMcdb4YI36yexhMScaNINz0dOus4Z8
GjCHSqkjIkpMv8EZ8H72wHOBaBJHAsfaJroOmF6nBbnGXVvohQjLmHCLTqcacB4oYBfll/47mlHp
kxYeFQ8AUYMxXYuc3YPE6DKQoDxkne3pdBNxf7LVLVSvn9KRk+Wm7ZeR070zWw/Gny1yxsVV0L5Z
sJNH+zElqUOZUqCGDwF8MXue2ymLANHZLbKEGgNiMgStUJMjiFPTzhpo3LTXDqUGhbXqXcMcpvZp
BAFpb2Q4DxfCANFS/9J20w/EFgczE6MkFtVN6JYVvrVy3gx1XHb2E9TclBbw0GK03z4nDsC8186v
hukWo45lop8Bm+003DE/4wbD8z1hl9/7PX5jetYKIr13nPUWyjhcbQdRDsgCEMSBVhGiD2rm9HmH
pu8vm76S1UfSiGrYp65VM0ASteP2+5QHWU9cbyIgVK51gYXTOTAuiuNv8eCyYh1mGkRnsxMl/jjV
/frnP/73//0/n9N/RV/VQ5XPFBr9AwjWAyaQrv3vfwrxz3+wrF//7+PP//4nxxBYlUqDdGHXFigU
Lv755/dLQtMb//b/crKo6Ehfme+h19X1hpPPuM/tXLx5kvMEaT9y2gTnqeZu7WDm9NL4TO6njLlW
gj3p79+N/v3NSI3ITWNEQKbTC64T1N/fDNO72Rt57n/LBHaPjXBN8C7ItHRbORRzsadOhThwncVs
Kf7DVyaUr5S0teM5sPsd9/dXli4zICu2xjf2itm+KWbKWTzMcVp70Q3hyE8Rgrn6+9cUwe8f1wE7
5/jCRTOHBKepeP/9RbFNISVp/N7UgIztre/0HvjIzlXFinkso6fVyG3D0mxaJR6UJHcKDl8FOU9n
RyMLGaapG7pfK/vgIdOmiFhNz6aAms2rP9Gi9DqbUjM8jaIP/VNUcLC5+fsP8cdP5tiBA1jYV4Er
XZxWgf/7Z5B8QYuKBvsyazFgTzLTBwy9YdtKG2CXw6bmfZYyOv79q17/1L9ctY6QtqBmBRWTC0UJ
93pV/+WqrZY2i1XoVU8AH6myMKVf3AwZyUJixEu3Rg7WzJfpnT3GPh0d/+YyVf/DqzuudrlaJX+z
5e+v3uOVbdrWrp7CauwuWeGop6i92nShJP6bl7pe8X9+UMdX0sGY5wWue72E/vJBW+lYDATc6qnt
OFmWGD/WhImaXZ8F067Rtv/y91/snz+nkC4XJH5DX3FdSvuPn1MB7Kkn4g8XuifJLcTBdcyCjgFe
LikPCP7MjTy2x3//qv/6hfKqCgHfFZJNuLJ//5RoHHxQhm+XKmOLvlos70fcomAzNbOWz//4tbhM
UcZ8JaCf/rnG2FTggdXywosXj8AqnBRuCXG05JyXTm3/Z8sK16nrOq7QvhQug1b9x5XiEgL3kK6v
9UDXOD8Mu+/zNY0DCkiSX+OwTrlknoh5+/cf8v8vHb9fN9cX9j1+RdbRwLn+zn+5bigBSTJ8OOFF
R/7g7BsHGm+EzkLJdgukPhmX5nvhiTf32tKzztqOpoEQWkXDSusRehg5y4XLdXQ6D5W4/ft3968X
NY/0gJXP81AbbfuPN1fHJhpbqBWX2aWYZBUXHnocQWn3XLbUPiZ5Vb/9/Sv+udLyO2jJAsUFxnfB
2vH71xFzTF782HIv/F4CRyDBgQ41AGO0B8DZAR91cD2LsT25k26X0I+7/vs38D9c4SyUgveBrCU8
548rPBsE+ZA+0hevn+Qxd1skJJOHuHCH/t+81J+P9OtFd/UCscDiZIOT4fz+YaN0Cnu/MN4Fnl2w
MQRqd/juOQwyx9+XqTkbtnwrgq/ORogQvEZV4QpoluLw95/5XxdpFYhA8WZsPrmt/ni8dXS5YOCf
1MUaAwnudvLF0eT5OzF6tvgVJNYht+cN4djk37yyuH6df7n8KT+T4FQdR2iHBY338PtXQLdlZLNs
zcfc1GpVRVFznrLZJ63w/zg7r924kSwMPxEBhmK67RxkyZYte+wbwpE5Zz79fqUrNbvRhBY7mF3A
O1PNiif8ARwriH8waE2qrR3QnmeQ5/6+AP3svO/ufv0RjsHTTklWBToi98SbM6iBJlLCpuuOcATE
1nYYEJ7vcAKW81uFZ7iw7rPpfh3O5R12VQvoNuHE5XCBGIEepnp3DKx+qBCfchM6UlC5dGtX51kQ
2SvqyjGcSgDZ4bjqQgALH+8v+Wyby99gc8shFKxiWIkIzOVvoJkcgm8R3RH0uv7Pmsbka1IFyWNV
B93C58olnC0xdwfFP820ELCdB08TIHxg4mZL/pqhUjCV9daiKbC7/0Gzq0p+EPGF6ZgmeaZmzZ96
NzUzguMe/3CyiA8VpkUrE13AA8Ag9JxIPBf2zI1FlBej7RBUEY+7s7OLNCocbm1qjwar13/p4pxg
sE1RY0shIiAneYp6X/cgL8ApxBm7Eeqn+188iwD4YgO3FmE6rsm25a68XEILByoagn6NXpgZAR+I
RIaDpOONNs4MpU1QmilhCzskNaDXLsU7uvzAy2UlpNRUx0IXRsj4+HL4NnM7G770dAQjC2D3QE6u
uvHKAZqZ7Oh0Vc7ZCfJRfcFwBRE7CINNgfRANdEB/94CgsKYdpJOmHjEhoj1kfsWO5RHXaBiKgZI
+7qEEIgCD54Gzu/Aq6Lko9ZGNrAZdOAs8cNxIUk+17CKKXGFAQWy+/N7vcIGbxABgWULjokzW2ER
uiES4P5wDMPySxa0sDQb8GaI4gQbu+uyM0jmZmdoobK/P/D1gTGotFi6Q9xsERnMFjbG6zgcLFSr
VDVsYGkrxTqwxvTr/VFufB6juDZ1Zkfuntn6VRD6cl206Nf4r8oTMCAJ40TXY8XUmghvOFYYZlt7
iHVkO4zU//ze8emOYOxHcEcaBzLpcv8Edo74FQWl42R7tKy4qbDN60CFTkHs/QS5j3qsn7QuYbSF
C8f9wa9vCx46zcWCAZVx1ZhHXSTLhTv1k3sckLfe9KqZPkSQXT6iJKatS4dR3z2eQX8DDQaGJDuQ
v+fNC+NSf+5Qs8X+Mi6hG+YQ3OAhVSXlqkLB6Ln2y6f7I954WQVfB4dQs13+e/6oWZZn8Wxk9hHx
qUptkGMLpvyQWOpowW0pPeRwViVCk6g/CjsMv6XFGCK632tB+iGuMQ5cOE43ppxtbTvcWzw3xBqX
U1AlZqWMRcUUgA45Kf7whUZeufU6Nf6QAlxeCKxvDEckabloJ1IAsV9jrzcz3mcRhmSNYh7R3EtX
QZOCj8NqC/dWxOJGhMJO9+d7FrjyVeRFNpcFwRzPupjdFoNgLqWz5anNQRmspkKHKQSNQftp5V72
UHamBfx2FB16LiWAQRckUXa4/xuuXwReA8YXRJbkS/OLI7VgQHtG7R1LzJQPbQ2RGgstqdE/wXLy
KT7gjKc93h/0OpIQ5LtSJ5i8ictE3mZvJjo1bE/rK6yaSXTdTUqBBAU7O9vBwcl3/8dQTJlFWC6o
g82uDEO1a44XnRt4vgpaG6bw862pgqfcdgg9VO8fzgY/xuOmwRvlFb38Mq2IC2CGOrRJW6mP0FAw
Qk2t+DuMw3Thyr91Wh1OKeAoG4KIZc5OR+EZUHu0FjQ1Rls7I4Zbk1mgiAuNzl7V420aDRQtyfag
Gqsp1jb0n97/vbw4pkp+Lxxd12bf6yUK8mnoyBybts13ParRzogYhgcs6/13AREDwQsXP7NrzkYK
E9eczCR2j3jjof2SZqCJKgPYAiouUiHfT2Fjv3fvmAa0Id0gAuXRmceH4SRom/cKic2g6R9A0Zub
KtFKdBC65nx/qBuLSXHUpsqGkbY8jLN9quMzhLN5ouFkVY/2tixr9a9XlNp/VheDWir70T0JZDOg
X46t+mESSvQNkL5YuJKur0CE83jfbYsmEenNrCRV4EdhNJ1bHocCuzdEOr01UiPxByevqiOqMEub
+LX2ehkSMh4hC4mUy/+a18DyBv4B6KLi6AIqA2phoYOVn2gX2taXCaQIH4z2Kr1D22nEvnFFqTwP
YJWQE+rVuPyHxcponqxwVKxnXPMyYGUVYk8/baRUkIYYeswK18Jrw/Q46GOBva3WZ/ROwgqI4Qrn
DSg2cALg3K0GA0xNuEKkyjW+IX4Nrm6vVSU8d1PEnYK1H5fZd+Qatd8adu82mixKaCPGF/mIZGZ5
2q5CjEWU7f2tcX1D01xgV/BUUMcmvLy8UjIj15kIfn9YF97eHabnqW+GA5o36a4eYx9NBW9YiD3k
YbpcFTIFzQHgJLMwFJkux1QUAQfViqmwwrHYhBXMSjUzcTfDoPPdnwfIg7DKsogpNUuf7TjoJmkW
KGlyHMpR/yoAlvgYmjs1zhe23g7w7QdUGKaK+3Rh5Otolp6IyVOvapxtZz5y6mIYW4FnASTXMZyv
+2q2zhUfbJVQzXjniBBKR9lBq0L+yV24Oa+XlQwQqCj9GZVpdmff7StGWfFsIeDapUjgs+G3VBKG
bdeOQKISB+0tpAXfv64utveWMHUqZqozezKQaw7r3IAiCqEyKA8dqnj+QdVxaI9E/f630CVXMCiN
WQ4qGfPoLfQBZqAE3x1B9Zhbq4bKS4CDj3Zk9AtLeTWZvIJCuvNaNmmBYc++y6afMqIi0xwLpVUh
uSTlFgh+/zj4qnbKogQPdjce3zuZDGpR+zENh7K2qc7KfjZ5JR4wYX1sPJ+O9BSW5qNdji6yU8hq
vNy/Ba5iRY0tqjkuWSXlZlOffWE4RrBhwEwdQWW728GP4se0L9yVj5/QFjnteDPGRI9Om0n+bCkW
Xt/r90kmXvR4TShstK2M2fsUhzGtXysqj7lRunua1TihZ0jobOupCp7oNaDmBTUQaaUWru8GmmCp
g/iJkoVjY85vJoqNVByJAagC0p2ZhY6xm0NudLTqmE5GdEqa1gSUAEcX0Q0Rfbk/51ePoRzLtWRw
RWGXzO/yFmxN3bNGJL2P5mhAlM/gs0SrrJli6E7cLGhRlygdvn9MnaoHpU0CVnqll2P6AlBahVnj
sazNAukX3CaHFwvv1X6dUxZ6tu24yxZOz605FeiWcxPRMjbErLDn2cmgxK1ZUthDMsnqLOmi7Vsv
I97VCyHVvH4tkyuV4IKNTGxF5D2b0yIKPQu2fHVUWOGoXY/4lCT+OqkaRBQdxRu1AwGBmyKrULgv
BOqFiQBXqNfPCtwiL1rVRpk3C5vqxkITWMK2pF8uq6yzH+ViIYAEmpseIyDX3xIwyD/I7wMF9Yeq
21OXwurg3ctMEZtE0zElfcaZLXORTaat5EaKrEla1qgGo0+3wUmgmn54IhZfsQZPx4UYU5dn9OJV
ZzyV8qNmcn4od8p98CbtUuMe5SDKZMcpwSbMRkMacbgC4SNNjPjtyDKZHiSoZZ0MAxThJ8vKon4H
ubUyH8dSd/N1YyL4+FsD/2asC1Nr/FcORATurrWogrihr7rtFucQN/fXoHN7E3lMwMRfVHsYqkM5
Yc25f/dM0q4lA9Ici56mPqtJYelZ29lQJsfMycNDppj6IVaqYasX5kuBafNCS1zeL7M5pFxMyio7
cCSUs3uwSNNcK8KoPqpZEp5QQamRNh+X6oimPHKzYSzyY/RwKHzoGPRdLlWF55ICzKU/Aojq7CNF
gWxY+SrAn13p2HW695Q+wUprUMAvfCnNVtFOPrEavR4DLfvv8QQI6CP8zd77SnnGDZ4iATJ73Jhu
ZuCFpbQIH1YxkbJkUw3IfCdQWqyj2Q/c6aBoHfq1Y5kYWzNEt3APiDdUDq5sIiI6hAbkzhIJvqph
IToNimZho70y4Wb+SS09VYF2i9nDjyaHPwY/BcDtr0zR1GCbYptYPAauFobbBOeKfh3W4PU2OH9O
w9dECDj5oa53/0CGpOPjlGnoAyRjoBjBajSCSSM+R81YOVVumdZIG8BWx0V3BP7t4mEX4q49CExS
FpqaV6+vQU2V/NakiiBxLLNVRza+RkHG1g89clr5XwWKdG1vU8fBcOChGMzI5/z4iYrMVJrWa6sM
zXQX4ejbf7u/229c1bZO0Mrusy1O8+wIZ0i0jgHZyLGBljsc6kIfIPL6QZissf+q/94f7SpC1jAn
pEZDdArBiwz4chcGyGOMLpLHR2wU7TLY0HkU5Ufo7La9zzCPjf82pR+1uESAa7a34QD+6vn+T7jx
wS75t+4AY6LEMb8olR6v3Rxdc4ocQ/bN8KL0WwUuDWYU6Kv/Yyh5pGk96SRaszvZzVJ7RBumOqJ2
rmnfpiKJenyiCZX/DRXIxU/3h5MR2+URZ2p1gFkqNGKVJ/FyciHiRAUCLjhY9lr9Ia0AjOuTeky0
qsUzJcX5J9bNhSfgxpiygk19gQfA5AG6HFNEBgRHBPeOVoUO4UZvG1QtMBFLXzq/VtZALdvPgQsy
7v6nXi0i7zz1TVkRI+Xhcy+HJb7CvAzXhoNQMoEwt6ufwkaVnBd48veHunrKX4eyCVRNuWHnQTkK
4R7qXZN1qAOl/ClqBCa3UHHij3raGMfUmLqFq+HmgLw+miZBNZQxLr/NyIOahoFiHSwx/fL0Pv/Q
g+jdoB3yJ9XV8OX+513H4YYjXx6HPId1JLe6HA7w2gQFxRaHXFXiT4jFqN9hmtvuNoozK8CpBL2m
lR71DbYAio08v+oNjbOBnqZv7/+U60V1SZrBEslel625s1/itjUNzBAmVD+hx+obgbrXTSwPOvRL
j+8eivRR4unYRSriZZcfDSsNhnkBSQcumoPIWBQkhvUZ+XJr+EaY5rhf7o93de9RAqMlrNuGSf+F
pb0cL6JnPA6q0u6tCCGFOrWCXyNONhtKP9U+EEW0Fk7jo99VhJv7I1+3SNm5OgvrAAkj1ZonzUk2
IQDeWM1eyq9jfVaOz6hdi7NieMWWKcKjt3SnQ6fZzQ4qur2NqNk9AFgLj1aLlZkmunYDMCHdDANQ
Zzst8mMSO/CrsE6BiNS15iez6P2j2sM/SLxKfxRaZC/cM1eHQn4FoFNQMQ7p2msk+ibSDAXWagIq
wp55slCeL8sjutLROnKmeAfYOFzYIK+p2MVlirow5QyQCXzK9Q1DMGBlfRHhFiIEOr2Y+AS00BE8
S9xuM02l7n8e8ky0p8r2Yv+pRSAjIVLQkvzBAUOjfnGHwFH2UF4ota0Uz6/EUmb3eqHPfyOnFvwd
aZZqu7PXVMmmyWyGttoj1qqctHrEibFC4LkuEdYPeiX8ZaEfhMheb3xASYIkE2m8TVNivJkWUbTX
8BIBNuuDEw2C6BPkWIEjjFliOZrHRzWJ4geYARB0ROS/4Omi79wqNNcJd9KxCHAQM6E87YCMKAeo
fOPCzpX33NXX8Wo6AOK0azQcMNLQ8nKl2qc+Xk1FiyrcK5c3L5A7h+rfwJ7HHE9t2uaBZliwsAOu
biM2AEVS26aETAN+fu/HlZZpyhDU+zRHxdwssb4IqnJad5axlEdd3w4uYDMM6okUSAXE7OHWEoyI
C8uIjmWquhWOv3EklTVNvO13aIp4+aODgoPxw/ODbPo5VZT/3gk9JE3lauC1ofdD/KC+3iJvz5cZ
98jIZ/yEOBnOgZ8jI62UNSqraYkSEQddwSL1cP9uugoe5KB8MJBmeeFbcge8GbQHxlw5lh8f3Upv
unBdNSEmxUK3cvugJoi0Y8Sup1G8zmJR1c5Cxny1wDZoINeR7RENAI0+Oz24ahR6rqkeQkhl8xmm
FR5RnR2jkqLHC1v5eigqifTwKOJYXCiW/PM3HxqQzFhhip5uXlvJgRKi/qmLhb3GIXHY3p/Tq4uS
R4bCN4merO9Ti74cyh/hJqo2Gj9DjPy4mo7qzoHKeMYl8WuFIPp72zsMR62ZHhoxieyHXg4XDzlI
SNhxBwSB7a0KKX2dhPV0kDqtqBTaSyg5YzaV9NBBFBBovrYvSAtmZ4U6puoJo1ceBDCRdOWVSL4i
tViF8S5oO6ekfJjafopWj+kjIWerRfYfTLxe3cdwN6yz0wsceQKslfN9E9FJ3xG+ttN3dNyaf6SU
EKiiydRQXiF9jbbCQpJvbwINmGqE0pz4Yehj1dppmAdgcxuWXrn2mmFARKObvEF5dF3f/OiaNTrT
0eiV+jr0sFXdIFw54ogcFSgTTEi7+vuwQSyCFDzVJmMJ6TG7UIBzgu9gB+gSuSPT/ctV6UwI4VR+
/AcVA+R9VVUISqOHYniDvbZFa23QrwHPMyKtcH/3zU40A5PXEb9pqow0hJgNrJE8vtaVH0LLrzeB
qv3UIkXZlnGDhVsg+oPSttb7x7S4OwjT5cYHv3z5sdAYw8KcnPJh8B1cTUIc3rK2cM5VhLOaEfox
loN4r9//0NcE/c3rZGuQ3bk8ANoDAZBv8OWofsfzblbmdKaAI9Rt1yEk/5/SN0lOD00bgz955fX/
lbGC1Iyd14lYOyYdRR/ioX5yIhXZ/xLlL5TgyzB9FMgfV/hVBLb9wS9856s5Vbr/LY9SBb/VRAHM
V65bnHQgDyOJVX7MG6aiWLk+pMdHYaHms8Eawna+qFDgsg3SkE3xycBITvta9XmXPthgemNKKt4Y
Y2mPQz2umtnktuxEf4gr39uMVe1jhyp6UKfPVPYULV2rpVUA0bELdyiRo0eyd9OmTXyuax17ad6R
+FtXlKOxom/eH+OxmdRtyLP5NLRD9ycGcv7XxZ3ZWdUQVd9307EC9GYAj0kWEIm8Maux5m7Qo/ns
2mcchasNZ/bnOHrho+gbccDxwViIQK+2NsNRFSMYILUmE5wNV4GD8wYgjeemMaNz7WGeHdLsOnmU
rfDXMf9kmF8uxCCzy1x+InAMjhJUTkAD6uw4ufSD6gHa6Bkpy/EZNdX8v0ZvkcJA2+XgVosNzKvL
VdB4ohyEYA8UC7Kxy01tqg0FV0LDxzIwx72C+enDNAX5HtDztF84QPyrLs4P7z0XBZQDi8ADmMLl
UPiL4CQoMjSuSXM/q9WAX5kVNN+TYQgXzqo2n0bgLKyaAPtmUvkBbHc5Vpw6pUZqWZ+5K3NyMKQh
0xMEKeWHgQpZsepip/pbV1X7E3hV3yIG0WFtUqV2/+IgnxDvQlzUQhxdKGSjb6hFMFpb7VszNoiT
3J+W+U/lWnEl+BsMDHBIYpPLnzrhvTUMZWecS6RnvmdKVPwmrjCeRz37iRxVsVChkl9+sQoGbSFB
nGuC/Kc0PLs7s7i2sB0V0xk0TndW0wJ/si5ZCn+uj47MUjg0kmBicSQvPypvCwgkcdFDYc/Lr1GM
XHdZJOlBw5bio9+G4U70iKa9dyYZlNiEPjFlG56ky0GjEeqbO+ndWfTTGK9tSKhrFtrcT5nq7zIM
aNXV/RFvfSZvApxNWscGaJfLEQfsUXPsNYezHZSqukascOCKMEKcDtNmfFIRX+GSduOFD706tPAP
ZQzNvSQ71fOLSUFaSPchyJxrc+rQTkCWjKzqXzO57sKNe2MkOiLytNKFF1dhRVNTus8SDKVML5o6
uD6YQJiCNHGlWUG1cEG8klxme1NegHQsWUS64rPprFG04oRFzbl0q+wrhi1KuQVWH3ifDXjxCVYu
gfhlaxjbrrpGdDl8qVa4JyvSPTQGCBa0Lz69sO5Qtk1XbkRrxien0pVvPIUIiKWN2WKU1yD1YGkI
UQD+qjTxYMNppmtFTyDCpL1rf4nMUuO1Ogb5pwTCbbxTxTgiqDG2Vbq3hkCz1m0zeO/EAvDlwgTu
zTVAQmba9iw7UVVtMLWyUs9IojR7rPycVYce+SNNjH5h317fOVxrVKht00WlEPm2y31b1Z1mjlTf
z7nd/cOFMn7wep4yzCOmaGViEfX7/jm53kYW+xWQJ4kmf58Xbz3wfT10OoENui7+IfJfbDEVKofd
aOOHsfBx8sK83EUMRozAtW/KLv/s7rFHwwuRnxJns8nLDUIx/lHh8J9NdJmQYevGaAc5tAJ0rCfT
3sCK4X0ZktzC8IpAtwM3lq+dnI03uV9KezofC8U4C99BO7FtRQG5Xp/+IIBnPgmkeL2FT741vw6N
DVCjusyVZs+di25eAvvaOntli9lU6sF6aXt0yodwWrh7rq88JNfUV8gxvC1nzqz1zQ5hLI20yvBi
lG59JTy0An/xskAYTkXo6oejQBy7v39mSwqumI46Y0k4GeCcec4JZr5yzUKIZ7R5kapUoNhsBoSC
dtQCzQfUA58SRKF3XmtJFV+nWAgEZ9P7OrzLOaGMC7iSlu3lgrJbHMxdau1Zj5Ac0CK6SSsfh5KN
Edbdr/ufOjuajGVx9IGlsJKCqED++ZvN4zllbiJs4D2r6M7v1NqVyhuBucfLolln6hAtXLqvhIs3
x4UXEzQF1X7ZAZc8qdmlmyKN2zlq2j0hbqMVZ+AqkXHokKZEwyv0TLq0Ta8eKTeqITK2for0+mQZ
xzGjXPOxLlXtV44riiH1wdIHgaDar9CEbo33fIVDaFEE0aMbmO4Cz2A2TcQVkMhUl4otf4cwM9vx
Xc1lPHladtanjFK2I6pDTsttg3Ri8uwH6hJp8no8WE8gteDqyrtlHperCERPAKZKtCTd8VhlPTaj
XomCpNMjLzeFk7O7vw9eKadv1kXmG1TmKEWDDWNXzEOoDnXbHLnp8ozqZ/PiCiXdC6FnaytQ4QYZ
k0HuKeJ01QyI9xakaPsp6NwNvfNpC3Rv+LLwe2T0dPV7KI3CupKvhju71YCr+ihp94iaREmWBmua
x8afPiq84J9XIJh4rIJhwraAIvI+sxEsG3NKLp8FYBHnZCTm9PJ//CAEo2FxEsmigTc7lQgramqD
T8AZiYqkWye40OLsXRYhO9SM1KdeD7B8QEYL63nDr0ZjB8RB/ZcUehhsulSgC3n/F93YI5BeZJ8b
CIncLpdH11WV3jHaoUG61Up2bqSNn2kijHtUYoy/qoa8z/3xZjUfuUMg8WpgnslSec1nZyBu6zZs
EaU5l0FUpOscGEj/QSenclEoxUHl4JSVNTwSTVhfIgzZl8CZV40m+QPou4Kpp0hHsjwLuOsWLL1f
B/U5oAh0hDDbrpHzG766YfUIb1LQSgyecmEMf1KprIdYiQGZuETczEqT6dDnSr+CcUr5xkaxelXi
wvjP72z3wbdAyXmBFX4eKQgeQiNBtzdFDwqDg5/3J3G+aKRAcsEIOYlxUTaYLVotYtVAYyU5Fvz0
41RZJlbjdvhExG+vIWgYz/fHm70l1KuIb2UarEJ10F1tFp0EehXY4C2VI9WcTsWSD6mwAVXI0seZ
bJWkI4zrhX05e7IZEuAhHGcSFJXawjwesXCSQZnNaU6iUYuDjT7ZdvJH3OUbAc7ELIdtjPfj7v53
zp5sBgVuQZYCHJvCK5TVy8PQOfaYIs7vHWkcArtfpXiJmU9WgrjdoVSLatylQ6Iox6HWigZ5VVRo
11GLTt/Cx7/Glm/vrVc6IzVCWaqWkMHZAmcqQswVDl0n2qVq/4AqYtA8p5h/pDzfVlv/J1rNwoSx
pSSzietuwPsxqGrqSWu7C836oUEfU/2KEJeJnk1XmGr4vTdwOB/wXjCS4DFCkz1+LjFQ9jYqMoju
71qMCDODCPe5eYK2Up+L2vGDda2XKJvjP1zha+FYTQCvniJxgCVjX2jqscbJ3dhQXRyQuByjXJGS
IfAJTn2btvRkRYgZyhpbK8X/YvRaJF4irFCSjwgiBOpq6Ieh1VcNFNj0eH8xrw4JxQnXlKwZiu0m
EMfLxYRzXFDURlHaqgFIUVLsrRVikJQO9an4Y1v+UqdG7o75ojHfr0hlOnFzNGVc47RpdG56Uvuh
+aR5TvHZcW1/YW9cIUnl3uDulDkJ2Kwr5kiB2XaEPUh6oovRr6R907EShv/YiY6Api30owJaCUVm
lhmrJn2TFECzbHoJCxHm/Crnh0hINqE12BoZx19O8BAb+lQbBpLdruhfBDSWXeYk04l+L2m34rrl
CvvV4hR3ZbkwCdcHlcMheb+ENtRV51OtGTbpWKhlCOflJMZZFj6luM5ve7kLByx4jqgz22u1y9TH
pJuaj/e31o2VBi5lsK+I6wXvyeWXB2mtT2OK7r1P8xXJsCxN/yjhYnf/xg4G+05ujdLCK1Tqcpiu
z8GmdtjIo06JY2IH0/mDAWnd3PkQ5r/R4RXWwvN8Y0hWFBYsslWwF9TZoYnqYCiCNAhOtVC7tejq
M15vGKC0qC7Q1Foit93azEL2YSj18Bfb+fITK5ViPOKFwam3Et5RSvxccB6XxzDEO0x5SXiTAkfk
MSoefA8xt9FptCe1Kn/fX9GrsIDNjJgZHUnZAZVwm8sf0okBrdcKqquHBvF0pNA3OCdslYb4P+FK
U/tSS0vjx1CjsU67BsvhjZWj7bWaaJj4f2J7UIsnr9UbL8BYu5osZYUQnWlsKs31dWOVE0xGpyic
+uJxQkC6e4KyjzGrqwI1rNdkv65xAKlRoZeMAYJifb//gfPqsuw5CZu/TEwYaK3OkwFkYTMn5N4+
TWFiZLsAY/bfmOQ5iLY6o3XgnqELqjX4Ae50hFfp4zh296WoYz154B/NPuuoCXtr26nDD0JJtGIX
sIt+R8SV2ub+b72xCcmTwAGBFUGdYE55xANLxRWxDk/FUE3GNq0tNM99u34xJ93JPzTIwv27P+KN
qww6lJwWqWMA6PJy9QeqcU2PruipH8HNlDXS0QpM71PEzbIrDL1+qA0/AnPkRwsZwXVoJYkWtKDA
VsvcUP75m9S5TrS6mcqQrWFlBu9krNMVBnUZnlO16BcwezfuLYJuynQAIWFgzSfWQEMg0gqY9LHh
DEf4jvlaG+P/413g6qD6QWGHxtCcMtNbYdmFWEae6ilGD0q8qu+rmrKxx6JfYUXb7qg1oSTuJen2
/etIuAR8QRL5kfu6nM0JEglAphyCDD7O6CDpdM9TQSPdYXhw08UagykB5W3q9/dHljtk9vhD7ZYx
spRjImS9HLmvwHS3ECpOjSNy+ylQqMtse5SyP+sUvvXdYEzYaTn54L1/68rwRj7BZN5U7i4Hrgph
jJXiRSegOdU27gtA6PiBPACDs/4OnltKhHaOKxDQkmLhGb7avFJqTKBbh9Qila65rgnmG37otJN+
srAhW+f8vz5NupeAw1TThZTnan7JOqioAU2hdcGTO6v+mqjiZhRu9FMs2YFBpSIsgmnHyrfqYTs6
fo9oppq+9yJiUuWoPAw4pBBKzuY2wfBkhHZ9SopOO5P6iJVw/I6OdBPuG9TjFubz+jkk5yH5gBbM
Y0S3eJac6nbayPqIySuE+QrechkS6tG/0urzfTxihJKFKV9fZMGjCPDKwStO3+UAXRfO0Y3ZpkBF
TV/KrLGtZptKWFEsPN8Tp7qB9VYDq1xh7JttRGUbK7wO1C8ZDl8LX391CfPxdJLZSLLiDlTicrbh
MPj6gMLVKakjK8D+oJ2QG+4JoVcu0fRJOBXaHLaZ2ocK8f/j/QN8Yy/LthRFGdi/hJSzA+zUSZ66
eiBovojxbx2q5R6Zq9ZGbrpSljRB5fxd3BZ8Ks1kIg04LnT/ZoMJVat4SiLzZMfopn6rILc5mDXn
+SMS2nH3FelprGHuf+CtNUV2gg4VY8sC3eX0ToowAxj8BHM5us7oEkdbT8ndJ0cPAFf40q0bjEe0
cIRuTauMJOk3Cpooc+3FCfwyUruNOI0oMajboK5rBUE6j5KsFmB7cP8bb84rWAvOK5EDb93lN6aJ
3QLkycRJFFxDTYAeGRqr2i4Mxp9GmY4LTZNbH0ceQLhIlEP0MDsmLcZjYdYKA3/fMV03epidQxX5
4QyVp4WU49bhkMVV41WgBT7B5ZeVWtlPAgTBKWkdda0arXtQ/AzlCzszjg0OJS9NqGkb6pf5UsP4
VcxivluphgAMB0XHoy6n4U2MUuFU6+s4556M2kHgHzOKqcjXGJkPyBAxYIpv0VhzEbFrG3fVok09
UL10R5cCWGNY47r3MFhd8c9GTbAapga4H/3tcnwRhevpC1S1W5vAlvgE1DJAPs1JS7AlgTGHeDdO
DprxHVr9tEHt9JBFpDRjEC/17q6iKg6zFLplw5E2AcW9nJ6pBt9bjr55ytKm+TPmbrXHPzBdwEDc
2msIiMH2Q1WenTDb2qJxBtr1lTjRIGw+K1aXAvEBZA6MUSxcxNdDUb2QTUiZLxBNzT5IKUyYJHZs
Ew136toLGn3blsLdDGFnLNy6cttebi1ZKIFFLsHTtMlmAVvsmzV6OLWN04qDOjbqAFtbR8kLP49u
5xHubzE+AfRlFNgZqXho378vru9EhkfcDxQqpWiAr5dLZ0Q9ovhx5p5GlNEekkJ8iItRlzU2Dx0v
VOL1AMPX+2Nen2TGBM1rs0cJw+ciQD5u4X43SnthSnXP6jRMa9PujQ0i4tmjmcPqq/sOv8xc+X1/
4Ot9KgM1do5sSZJgzZa1dvqiLAEogj1ILfGhEHVPrhqHZfz1/kC39o/M5mUGRxlhTp/rFBP6hsF9
AZGuP+noxAO0DF4qlam9P9Kt7cM0ggcDsgNFZr59gkYNR7Q5TkUgYWaJ1YzbLKyis9b3BZltVnaf
YvAQ3/tWjf6iY2J8uv8Dbs2pjFgo0EgRunmgRKJcKEo6Wietb6cnz7PLZo0MLl5n7x8HBB2QK7I3
CSa83KhdZAvFjgbrZAZR1O10pymdfUx58d23DEko7yfqHFSd6ZJcjkP5dnKmwrZOBNjOD1tM2Rnn
p4qEUf1z/4tuHAMia8cCzwHRiCb15Ui2CEQJPtg88XagMaNq6Y4i94CQaamfe6TCCegNb2PSK11Y
s1sjE2dy5YDMZPHkn795zmj0SDcP7hwcPtPvONxHGwi+mPLwnoYrOMDpPspxU0UCfKn7dONkUJuk
/0VHEsnc+cnIUbaLRdDap8DNcM0CurgbG4Bs4B7C/f35vX4FJWYFoRUuG7i77uy9CCIoljSFrBNW
j/SxvDHsD6mggkOdGGtspVh6NW7cpXyWFMPi3eU/82lVit4uiojrRfM3Q9aZx9Z0saIODXOt9nm1
sXFpfv83Qn9hIukrsoVmGQNJSl/CFTJObjfUlHxD8yx0rGZUOwe2k8buwnVza/kAOlCmtEh40ca4
3DkJG0cdjdI4ATsDY8AvWlHrjo9T77z/rqYtS2YNvorQa15DCZtxKAu1M05TbrrftC7oNo455Aun
/dZJALUGu5uUAAmM2RnUa63Gdhhr2qLUg1XppsrXrEJf3+9yvEjMWq/X/ZD9CG3vnQr7XCwUPcBy
wpKTsqzO7D6bHBxf8CQVJw0l2myFa6H1tc7db7qGJYYYsLGpZA747u0ClZ38GiKPS6opL/O3Bz9v
7KCA0XIiFjH2jY+GlHBz70uLpPGmxEovXLi1b5xBoE2S5PxKCZyj7zGTxW+zJ6PtmlocIivsjnqm
ozkodV9ds365/31X8As5qygOkVCC5IKhNTsPalQhdOS2xgkP9mZt+hGO5B3672Hf4yIzEBsgkGzg
j4yMJalCV33IpSdTT/MXJ96g7hcm/MbzrFPNoElE1YbjOVvloZu0Mbd649SYek3b3OnBLwJKMY2V
1YTNoerdYldjO3Mo0c9+dqx3y+YwI+ScEooCXBkZdLlCb5ZceJPjhW2lnybskvYh7fTTUFb1Nijz
Je2KG/cfdGieTtlxRCt29nS2TmyYVdrqpyh11DOeQOVK0ki+5tEU/h3taPzQGJ26cMvfmGHg4iAA
yAjkrTu7dBswmZ09mOKUqYoClUVx2+lsUX7rV/Bl6UV0aice/QaXcgTtKvtsiz5oF5ZZnptZEM97
CpDHpB/GWZ4tswkOHc4+CRCy+v73sO69T1MX6NP7T5MkuVPblX164L2Xa5knfYZjjmacNM+m79Iq
+j4vah0jVQzUjIxO7/3jdOO2l4hzBCDkanJVXY6HrkQfjjXdrwqOyZ9BERYsikp5zHGKWb97KNnp
12V2Tyg5l/I3LIxqK5GIk0qZeJ0q+nDq8iY0V76OLvTCYDduJYIPMDgyBQG2O78G42jqjIJXM8VX
5IvbkdWtsGur1oPhoXcbUVr3Foa8MZVsTnIsDiFv2nybYmAU8Zw5UIrQKXuocrOgslhnW8+qlzbj
jRNBEQ9QsoyU6XPMdkkdalSXIi86N5oE6ZgocvYr39UwwgsnHDmNbviuGL21Q0dmIMUczef7a3nj
HoAHA3JbngbA+7NLeAwTOwu9Aic8vDgU3EwNiX3rNJS0En3QsJMHuhOv8dFyyv9Rdl5LchvZun4V
he4xB97s2LMvylc1q9lskqK5QVAiBe+RcE9/vmzq7GGhKgqnJ2akUbTYifQr1/rNwg65kT/mtIVF
AJ+ORxEv2vmSHaumKsKUMMhyRlzd0A1Zq3YwrCel7/WVUNxwa0Zhgjoq/JDOjfWtO4XuD7N17O39
cbhxKrzwkAh4IeoSFV5+SzIooNFdNXmYlET7wcrI1iiLWK8P5n9tZZ5J7TCOF0j5Jg8WXLWN7g3m
ehwDf9W6WfEHUPLnKSrrk4jy6tP97t2aZi4WiNdE11Tn9cvumTlITg+P0YceBy/zAVpaHX+AVam9
p0Kafm0HFX1uR0udYSFou7GXZKWJdAkPechWs3GNW0W3wy6PH3DsrQ9u3uj7ONb85zGIlu7vl6rV
7GR30bog0kV4gzLIbDO1PT8zjDHCTyI1tWINrLVOtlGWtdlalKItUZ+yhb8LJuBuZPZyzDkOVYU/
JCL28MX73f1Bvz66AE5SanqB5HNMzq5zgp5k8scse4iJ+6u1rtVjtEbwS3s3llb/VrT5kinT9WhL
7DaHJTqA0oBkNgKo7QSWqsTZwxQO2T5P1WhbWVmzAUe/RNa8XlGQNEnPMNAQza9IVXaIAJsR4kIW
21XzLdQiVDlrtigG7HmLRWioZxt19NJy4dS40UWJJOQGB8+D0dHs0OhsRAuabPRPQ5rXNTdpnZ1F
FObFukT8MFho7frNQaaG2jNrF5UlzunLfWNgMWjVE/Ba3Wndx7RSsq1fCgOp06geVsooRLvWS4lW
J93t//Xa9UPtUFrI0F+H7MLsbC7w43H6whMnK8rI8KViXNVW2WGJanurNIiWWBXXZ6B83UiOHDB1
A9DrrLNGpruB8NtTC8d6i0Kkvu9BsWzv9+p6Arla4VBzGgAx5x132Urv6H5T9b04jQTVT0XjTo8K
lp+oRObe0pPmVltca5KGQ6qbyP6yLSdy0hK803jCEl6iSFBey5HDwVYyWUrO3miKh5PEzL+QUuZH
e9znStsXRncahRN9i+sufcpjJd0oE4SfV48gTUErouwI8HR+ztVxXKol1pEQMYrhCQPo/KBD+9z2
ebEEgL4+wiyIEhLfQhArK6yXA+g23ShiL+tPXdVne7f2AzB8PQCTwqj3U9+Kha5dScSQQ6NGL9E/
iNcRG8xmDONHNextvzv1mpdVm9q1ouMYDv77wqysL2rta/sAjn28qjNSJxDi4cSUmd4f9FQ1txzl
5aEInWlzf8SvDzscbngXEqfJHNw8E5bhVBFBue7x7wsxQdbHYOsIPzmFiCDgmzzsUap5JU+ZpANK
48CXSRTL43we0IvM7PNUScXJiNLwswKk+Y+hCuuN5XbaTmvsJcemGwtYhgagFZDKQAtiNtWtN+CE
nkXi1ABpOuVWBqkLttrBQZt/f384bzYleebySKVWIof7l3dupEFkD1OtPfkg1HhuB/7RUAITqaRk
qbx2qymOGdTxiHq4iWfraSoiIQS8+tPQRc2Tq2jenoBX+0Ciwz3c79WNReKQiIa6xZsIZbNZqBPh
iVyqldOe1GoID4aCgEfvmPHBCeP+XFdjtCKT+/onNQk3ZosYGkgNL87LoQy8pnadTK1PRT+Bbdng
Tu2De0M6tMxWURm24d6PxRDuKd0n07rwjNT/jo922SyUfG+cFMRe3MsaoEQyE7PeC5EaQ1gXgMCT
0h/ftRNU0mNeV72Cz3SsWJtJmH66vj/kN2bXRUsKqD9rSQJfLnvvNCOJhslsTo6RDfuxzhto5eOA
gh1qlfebutU/OcQ8QyHqWt7s2qqDYkhScyQ6l/7ovup9z6fI3wLyG3GcVbrd/eauAw80P+TtSFEK
xPKcRK6LjmcjHMqTx84/WihVrsY4Sg9lXrxDtzo6NGYqEZB1s7A3b/aTMIAHMEmEK+BFIlLkK8u0
Pg0wkz9gxJx+7m0r2GCWi92pUdbb+x298QokQy13DZEvkID5FRMTZpRVW3YnCxoWaLc4QTMonSYH
1eEWV/CmFsU2QDv00fEz7E7GMQv+TGol+TpoyWs17Fwg8byOiLW49ohQZsdFOOIYh3v4RN6t6oNN
GHTTo9cl1bhXG61YWlPXkyx3rrSU4MiVa+ty+XZhHY8oXagnrSpsBPMStLk3CPMZH0ckET54th/h
5j7EyaYWSbkAr7w+rigLvFSzORe5b2cbFlyTNlpOqJ6okVRrp4nLr1pfRz+KXMEE3BMCDHUbu9/u
T/f1jqVsSRJfplYgVM1BnXFc8VrslekUaH5zMOPWfZtnerNxYdsvrORbTVFklTGtJGLPIURuY1Uh
Gu3DqS8S42vuDOMRj+se/pxaLCTf5FhdvjzhI0uSFpYyAHPnGbGAO7IVkzueAhDTO8qq1q5UcgtT
Ji7QUWDHYDQKGJi4xBKqKl8rDc6qxa6OZgEFkEuZXwJuYfSZpJaeCJmKfcNTZNUnerMSbrQUoN0Y
VNBDVEMASMHDmxeVGlUxiD2T6lQCht9q3pi+zxKzwBGkXpIYubFASQpRFyQ5xZNhXi+rSf+gajvQ
qwoFVuosSnMC854hHzh046esZCM/1GyX4tVXGfVWBCewk4GzARjsclsCxo3GMDSLk1ENEfClwMHr
BYvDadq0RjH9VXp1n76SbcsUgpdBJYWQXjKpZm22RooaxTDkp8zry2w/VaqX7aowmZw3mS3yflOQ
9T3e34u3Bhg6gyy60l9SI5f9JC9YdrC6sxOOMRpcW+tb1IN4cgWEQN0uv6NntASBuL5d6Ca+v8Af
5E06r6Rpw2jqvednp7oymrM9NeWuHfQMElaV7XulWTJ9nbcHtplq8guriqSeO49KNBFQ8Rlc8zgi
Ihms4PSOJBanIgzEY4y4rchXskSlLqyg+Xkgm6W0IMvm0tp9/sZVC8w+IUwbx7xDZPNQjrWRrDOj
toe1KkZnkweaujEyy92EFPC3vTsseW1cXassfrxhSECBNeFImEOQ66oKvCkL9GOuxi3J3GrI+w+1
BX5p52GCoT4N5jTZO1/xfH9X4vKsPphpmQTnviTHvg1tJY4WoG5zIjwRP1kFnsegGVDoZnddLrgW
eUuVTGT5oJpV662r3umztUYm0EGAfgrfZFmUx++pJzifad9X95SummrvI6ASbQCSZcUmGs0yWdVT
4RqPcdg7u1Il1lshIOrou9bO3ORgjEW1pAczW0cvX85gwobHfYGjaHZT6xnxrT3iYRuhSBW/y0Xi
apsGw9o/yzAsy6c+6K1XiiRLxQCWEatHPjlxPZhVdCZ3sLrOHquHKOnSP2EHuNlGqdvy7MWxaHae
341f7x8I173kkJGWD6j3UkWa25c4nLDpOPjNQ91VxVlvJvUAFqb+FAeqoDxoLD3OZvGP7CGJNVKk
ADFAwM7xSMxnpxcZdO4AZ70AzT8tajeBa2T+sajhWa1s6s8f7alU1r0upk+v7i2RNTEuNUBZYZgd
ua6Vo4fZa9VD2g+2ue3M0nLXnii98Dz0hbqNcSn3F47cGyMsPVU5UzjlZUnrcgdID+zMdyyIamNa
/BENegXiqwXzaWlN9i5yleb5fidn9zVDzAmPix+CKVwuVNwvG2xMGxUeXRkf5IF7SNH739Ue5k0i
bZbUx677Bp+EdxiSJagU8kq6bKr0Pb3hJTo8wLQ1tpVpFuti9NR9kAd/TeigLhA6b/UMxSRaA5Ap
L5XL5qSjRG8Q+TzklFTDdU3AJTZ9aLZfrTJ6bTkXk3SpbiSt36S9AETvy9Y6b4xMF6u3fTpMPajP
7FOv1uWmo2DzJumEuRCcv2y1XyJK2R44PZA7gIWILee5Xxddoh6Tq2pfaH3IJRUbXvbYCtdrV/i9
pBi36lG5H0r4yqsgzw1eDwrJokOG9eh7Fb3skGJimSerqsxcfDEbvX/naon7qVJqqtA+hfX3auMp
+TrPlAF5edyU3TWaJOk2iCkh48+miG2QE5MgbFnn4XoMqNusQ6fMPt5forPL8mdXpUIvvUXHdS4K
3HYVwgBdVe97odSPQROH2Kap1Y4QNF/HLjySwUZRVsvNdO94/rh6TfNkLGTtEVQWkp421+VcbT/X
0lZ30b3ejYOdHHw900+j0sdbA43HFrUTpSTPH+VYKVjllyBRl5Bos5v65wcAKiZe4MCHSjJbyI5V
eUHCQ21nkHnb5Tom6bE2qc8hMNINWhvTedBd622rZ92x1ppgW+EutYltpVxIcVwexz8/BILHCwod
SLUj6wO/pOWyKhSKN7kqejQ+kv8IZVKeDABniKoRJ7/UqqdKOMEON0lzf38S5K/+z3LnwODw58pB
OoGXGnn62RhMSLxM+hTq+wSq+4fEn/w3DaJhC1N9eWS8tEKqiCuOdLYEGc4OwzQqJlWYk7F3qXM/
QIbWnrVRrzde7C89Xi4Pw3+agporkcsUAecy4j4GLoUTmsY+coT+NlJarrBaG774weDupslf0m+6
6hrZcpCTkneGejASSpdz5ypd69Uk5/ZR3mG8qUaQv3g27Xq0CheSbi91y4vJopIssUMILEtv9jm8
1wq4y2G86hAH2vZpEsLfaIrrrnC21vZqG39PsrA8Iso3fITIO60CK3TPqhslH+wcMo8ylc2edYgP
glG4m5Gg6zTaaOroThw9RmGmPE92glFJD1IIGLa97wI3w3Vd8pcJlbe5LaqFwvys7sB8yT7J1xcH
EQtxDv7SrGZE21bo+4pa/Hvu6HjtTs50MBKjfqhjTNtUM+8Oelcr6zCdnEOa2/VO05V66xoj8bJL
4f7+nrhaQnySlIzi3QJC7mqY1TLUgGBp+t41Eust4J537diMhzoHNVAU09/3W5tvfjkARAlcbbyI
GITZ5i/saQApZhh76H7eh8QjR84agFitNuq+nExtRdHO/BKXHI2vbhmmDmEgxQ5qAnNVviQkSsPH
0tiXbM1TqGGNERuhv3KccnyvGpHyEDaTfvQVlMFe2zKZah4PiNNw3kHov9w0huXXaLOOwSEFFLnR
WtHtjBhKamGm6Ni5dbFN0wxJCGEs4X6u55YIm+5KpJYFDG022l1p5TU+Nslh8lD7KAun2BaWEZ4T
lyiNvO+SPemsPYqSEporoxceE5x+s/bSwSShEZQYkhql25a7PlGIzDKlBRAKpmaYqKSj6Nod7g/w
dbPo01DG4l5nUWE+fDnAtRMB3LFr7ZD5hgKbGTIYwjzfzaofdtEULLm8XEYS5MtpCVMOScInn4oy
4GVzeCuKwAS1dIDpVm8azxHbpOiMT0YehV8txWsPyeDaG0ZaXWXM9kJwP9tCL81TjnAJr0jh8H8u
m7fhH4mxD/RDyn1+EomDVEyk9PuqjN9GWatu0yj5gmuysbs/yjKw/uU8lu2SPydNhle5w0k2azfI
1chrAlM7pJUffXKhOa/NpA+eSKvr+8kguuMdnS1EqDcbRY+V2ppkkswvAT2i2OJ6mX4YIJPvlMx2
1yjKTAezCRH/4Dm3qVptiTF/Y4LJarBdeKWifHCVZ8VizJ4yUz+EuNnsodn6q1jTqr0Rd/nK5nG1
9nzRHPyisDaUNvS/7w/09XL+qYNG6zAoyYtfTnAPnECPJsc6gC8atqmwsrXu9PHeDa14Nanh6+io
cj3zkWTpCf/JQV255o2RbiR9ldiH2B3ctV247mOIdwTu0hU1zYVr/VbnSJBxq8NHlc/xy841aZgr
UyfsQ8IaPiAZUj/qvfRI6s3+j4yNsxDyzYwOf/ZO8sctANvcKfMnVVVMg4nFnHOYEKBdVbExvSmB
fr/XC79e6bVm7OvQzvd6akIexBppP3IHrmJervsua6c3sa93z02McA9vhOLJKPPsqXWwpiw1LVwD
t8xwv1AJiXo/6LOFq2MWb8mp4X3Gw4y/g92cw1LRcu2Mwo+RItH67MkSmbU2NDAfVS26hYm5PlY4
tiVAHigxKIR5KXDqEGFsnM4+VIUbHzwdI04N94unvrFxPMCJe12kkbuLKgqC99f7rU6SlOaK4sEo
JRcul4TdcEOGLsYhgPOtz5PHB6B7Vzm4EWrah/tt3Vh+5q9tzfZWCSAARZvWOTiBhhqNE7ar0RH2
yca6cF2bnXO4396MfsDyAwzwkwdN0GGQsLjsXDSVwvZR/D9wNYlnpeyeck0kG70J2w+IoYbfKy9+
0EVpHbtUeEhyTsOOQEX6XivV5v7HXA00rAvqbcTt3JZoDc72ntOhcKLi5X4YHAWRtrqzTghlnkOv
Md6/tiWCXIlOAMwC53GO8sDxxnQUolvCc6/eKfGkbPvS0Y9RotsL63Y+o1IMj53NQS0dcgGmXw6w
cNupqHJPO+p2lT3kbfhNccvvUTpkz1qmjtvXdYzWpIqnhAyRMwWHddkaHJLKCVLDxOvUNtd148Vv
vBxCcNplS2S1+dVHUzwSuPIkB5fKyey+7eqxhsbAwojUZkRerrXlmpjWWetr23A0/kQZ0ll4oNwY
TEYRZIVMQEuSzmX3LKlVl5uNdQzBeO50hLw38NbzdWTX0badyLXdH875oSP7iAgCYRupERC1s4Cx
SYGR5rxKjjhqVhuhlcZaHfAs2owkS//qFBCP6pB5E57AHVv1fuPyl/8a0PxsnLZ1uXTgq192VvVz
R3SDZeHdVKlfjLJUN8KvYV7db+bWPJJ14NEBZo//zI6cIist4bm9dYQMqOzscfxoKBh1UpEJjn5d
BecqcKr9/TZvzSMlEMk7kSt1Tlm1QVeUbRLZx9hwgwcAit272PYSjvCxWOtZr/55v735ySKH8pf2
5nkIMy91OyGTdCyG4qNa990bKmHjjy5y3CWbhVtN8cygc/IEY9lczhoVRgx+6x7byopMVdoW2aPD
RbWR3osLp9itUfRQ+eR1wnuVmtJlU7Ha576L78DR9bsEHVMpj1hFaULcAHhl1aGxtxDu3uocdz1A
MhJV5HRmV2EWUFVP1dA+Ajiu9xw0ylnovnVM8MN6dVMonsjqC6QQnvdzatY4GsKK0TA9IqD5PU2N
8VGNoWeVfjksDON1p6gMyLiCmpyUtJt1SnS92xSOcI7UEMK3WToYwOHR1QxtsD731+H1XqMp8k/y
1n0B6V/OWCLiYvQDwzkaujjZqVTkcPsWYxwXvQRHqPiJ20v6xderhOoOEldQzYC48G64bHMUE8RX
d/KPbVDrKxsb7ZNaa9VW1Rtzj2mUsrC3r48tDwwIoC0eJyTG5hWJzO+GoSFCOHGX2psxr4Mnx0yM
hbTQTOBEwoVohiQV5WUCM7hsl90ytCC1RnMIYKN62d5J02bdTGn3HCnjuOrjrHssKwoHTuyHz5Up
RVa1vg/XIOSibcxfVk3T6QcMQAUVTL1zFmb6BTZweXrzfQTIVC0RoboiIZjdkFp1qinH2O6CVYMf
wXcoRt2bWvR/pIXSHJXUNnaYuRsboy2dtZXl3t6y8mYz+qF+6tAjPeRDYh7QgjeO2pQ8VcOEE1WV
BgA4XWNNhbL+bMGIXUPU5OBOO2OrKHawta3Y/p7EvX0udTXZImffnxWzd475kA2Hrmy8jVWj5tLH
i0KnN7YSGCpQKjKjxLadrbXCzhoCdaEccagaTmk4CPB6uXVqeSUuDPDtpiT/gaIABbDZ1VwkdWNa
xagcLS7oR72tgTRhIHIKurxeaOpq19rSZIFSJaQUhCu82VJLp7ZOCpjGJ6drwk0UK/rRCxt15YSN
cjRcXHtNs0sO94+Kq/7RKJR06kI0KOksl+sbG2COEWOIT77RNPtIWM3ecKNun5vx0m18qylSnhKP
QmmPlPZlU44yZnpoI0entAVkh8Eezr0+tOuhyfIF8MPVYUSvfm1qdjuKtLNGa3DjU+K5YlWHWr4d
QyPcMP5/BgFlzPuDOFPQ5JSQ7SEEB1ETKDIpqcuueSPu2E6FemInCmudK0WxCZKw3OrDBI3EyYM3
vYWphJU7zm5UDIHZoDLhV1a0Oz3W8reeGQUfxqArD13Ow6Qo0+C1IS1fiIQlb0tENSQo5PILfScv
tdhIkxPHf/Y2FtanQdeCLylt7jwzLRYQVjN62M8RkRrdvElISJIJvWwPEkHQA7dMAPF3+S7Op/ox
zkW3bXJHWeleUSkrBO2r9UTolq8Gs4kfbNiGC5fErc+AXw/CDP4SJkNzWJvuVmqeN2py8owp2BaK
GnbroRwm83HSkwhiT1p73+ymi1oyPtn0V6P7FFg8qx+WdIlvrH6uKwk2I/vNkT1bktj46VZcuslJ
qJgcTYEareq8ynYWu3vhOTFP3LEagdQSRqBCzOtzjrWo26KLC6iepzJJ9UfcBJwVgg3xNtSc/jz4
lb1GMKp6CrFeePADuGT3d8ONzfdiAosWFUX8q8zs4GvUcvsqPeVaN+zcRg1PRaw22xIFsvcWRc2F
9m5OMgkirgRE+yVS8nKtDf3kT2XWpafOHgwWeNKDYJnaatV7dpjy19BaT3gPBuspFfq6GBAuZFMu
UWxvDTuS17LGQQh0pdDol7XXwTBJTw4Kwe8HPGd2Acy8k5mKP/hJ/8lQvHRtj0hV2S3kj4Xr49YC
kwxfAj+pZjCHwbVTFYx+OaUnU6Q+SaPGfWzsMjoBoVgif17PMEuYlz+ZUnS5yKNcDnjZVXHZDciZ
K1U4rore6UkPe8q3Ic4+6CJKioWuXaWPpO+d1JcDPcB/kTO4bBCT25Gh9ZrTUDjuWo2tadegtopV
alislDx3VlOG+7AqvHTbGYbYN0blvqP8aH1yOnOpJnu14Ag9yEey5Nhk3GTzoa7y1k5HZRgOiZOi
alcBFDmkFNXXLLVyFahT9hgxDsex7MwvlPmrfRQtSXbN54BUqMxTQvZlOBDz0S+HxK1jq+gLjGqF
4Q2PGuDSleUU4QNStsPD4FRL6fF5dEJqnMuDDAGXB8+yeaCAWAbBVm5pJ8/MrY2J7d7G0GuBywWy
8q2rp+skyO2F83uWGAGiQlaCgQYZ/JIHmnXSrPy2GBF4feOOhXHKByd8UloV4WBLUJZtO+swFADB
EXhfStDfbBkdBFDC1Kp5z1wO7zAEpIdGXHq1xFJPReC5e1iozbEruvyh1ktz1apayMMGduj943P2
sKHPkFClsgRkBU7QebI7rtBm6ajmnBvQUZuk0/xd3NevrFHKVthUoAF5jvJMnPtZWA0gei+fsvMA
E+0Qqq2xCtohPNeNOq0TbVKO93s1O51e2iNfgegCxUKJkb0czwy8Tx9YY3ZOXSfe2FYdHOqhRWpm
0pfKvTeagkdMTgRmCXC8OcYI3/uoy1I3O/PKZZ7KwnecVdYn3tGr0KC636/5WSA7dtHabInixzYp
TQYvmkKI4axREJOaXXZKGb94TyBvPHFDVx9Ks/bOaFAbK9RCtIX4c3YW/PwGjmOef2gWAtG7HNwe
UkCShk52LmozCzZZko1rzIqM97VhPuC0lC0RE+YH8s8WJZCD3KxMZ8ymc2zpsjMyxlYwjQ+JNZ7h
Mnl/50KpTgKOJvA3otwy9j61nuOr68Ai01H3fc7HIdq/MAezs+nn1/BE5z0IIYQr4rL/QkrHIquR
n5PJUqj81qm97qoGjWI7AdDWxsxGpgd7vXeyteKnbbDSsLY+AyxutlZoxpsCXcdjULr2H6IIqwen
HbDB8tGH3S58qnzk/PJef/lUjTwTu47NQDLo8lPbXqNsrqj5uesgSScYeK9iM7DXCP6rbyKFSKUF
H/e1chvzY1PExjZwO7dbOGJujZd8YsJ5kymvuZVDKqNlF1X5M5ysCUREb3UUz+1yb1VdsvLRkVg5
evLKevLPruMe70BBA4M8ZyP5SuZ0bsYsBYnhPAJf/ZwPegHIZZy2HXjSdWGGP4pKdT9OdTct7NNb
hwJX5f82LrfQL3C73q8GN8D++VxSyHtsCy3bYAlsnyK9/HJ/im9tRsIvnc0BnwUt98uW3FLxw6Ic
8/NY+flXYMnJFk+onhwQFzU2M9OScuD1VYUmBEg7alqaBNfMulbbcSlI/OTnOqrKt3UIlQ5zG7Hv
x/bJU/xoy4QMHzpmeuFMv7WMwLpAm1R5XFGhueypavRjo8ZeflagL+wjtcJRr8ecW8uc8EF1kgBf
JlAh94f3ZqPAkB0ERahlz3k0dZJQAxmD4hwiAv4+tp3yjRHAdXXqzNr5ZlC/i0p7id02h42+rF3e
FzwipXUA9+ZlV4tU9YNkKFk+YWp+G1NbPXBzjdumipvnRrP+hrlvP7qN8qlCvO0cCa8miWwbrxMC
IQaT+nSS9SsDI1mDu/wOHwMbt7Wr/JylnrYzR1t8V0OPynSfRl8Hz/LfoJLRL8zzy0TODi2ZkgLK
SeOoYs4mGlCCm4wjaX69HoMTmj3K+0pYE0TCePhojKraroNKnb5lZmrtAB6FeyfyRqakKI6+X5Q7
ir3hGyZuKc9zYzF40ldJ6q/wEpkH4qVNYVXYWXimloP3l3DHjWPVCAXXvrEeNdffj2P6Oj8H5kBe
MoSjbDeQIlfFT18pA/Qj4+jcdCH68z6Q6pUqCgToCQayx64X0Z8EOPbCLFz1lWZfnEgIDdnscwOL
MjAVCyP68Jy2mvZ3ikrJEbhKckrz/nMkDzVjGJdi0VmbwBBgq5E9YbFRWoHZdbncyqFJjD6t8rel
0UXRvvbd3k1XoGoLq1hTznPaJ9VvBYqFejvar0tZ0bjM7cJdBfcE13Ou6BNPuIeliSPeFtVUPPCO
+4MMV7yphkZbZXEyLFyKs3MbKCSPS4pAUvtVVrpm6UlRdrZVmFb7zP/2tRjDL72VtJsqtfUD2EXj
6f45Ng8caQ/aAUhMScch0p8bUNaFY+ae0ZvPKpy89aDzhMniSd3amTERKY7DNjaxj+tQDwTNzBM7
KXrl/f2PmF0d/3wDC4v3vLysZhtbSmGarRGZz40xxVukUjscwmoVUOTobeJB/2D1rr0eyD1v7jc8
u46vGpY//+U6rrSujIe4NJ9Ho+/hQxOANL3bvvMdc/h4v6n5Gv45zpBk2DMoucwzkcFkj2ZVNuZz
7CXK57rDRFnh0bkbXSc4FFXqPWS10S3073oxMbnovZOsgJUI4Payf7XXJIEaTObz1Bb9DnaivbFb
wM2YSlqrzPOX4B8ev++XE/plPDkEDerrvHh4GF62l0ZOlNuTbT5XXSnWuWZXazdDbLfSlOCUitL9
gBVITRlQ19+HqKku7J0b00kMwHlIREnOd76OksYdtSSKrefQDvKtJaropDdYsGBb4S1k+26MLLIF
8FekTgvBx+wmtoO0Ag3WW89DJ54qp9NORmBZX9MuASnlDNWSt/iN5UPhhzQqr1YQr3PcQq43nj/V
wnpGjTk45Jnw/uYCUDZ944Vb3xw9qKbmEnfixr5E79GFBInEkQSGXE5njHNDnOjCfnbbDECpF7dH
bxDtKi9a8zz58CmSong21WFRNn1e8JQriWw9YaRMKkm03WXTfo/fosAc8pnkR/MeHH6I/obu7kZf
hRedBNHWciKxoUoudn2YdWsH2YatCzdqm42lu/fb2N6GeakemqBeQq9fTgaLm9ue+Evi1qWPx/yh
q8VJGJKwsb9LtoT3QMYz1R+wlKwrb+MbBqjfDveZ7o9MFIGlL6y8F6O3/2wyckGMCvPxYmNsU1mf
BV+dH7EBCkMNVyZ7i8GRXqebesjGHGJtY34w7HAoDkM66F/sNoveofEl8m82hgVvGnTE+pVVJONH
S0UTZzU4DNebKM7Nz5TVrbPmNMNTLULIZRGvZWWPVpczfM28sH/TqpCC1i0jWz85epAsOapebt+X
YWVA0XmmT7Bo5ui8sDdIHovY+T6UTrRLoto/sUbCTWI7S7JnlwfVz6Yow8CwdeCkAwm8XF5mTEDm
GoP7fQSFt08drd71ejoePFvY6kpxgvbBS1T1o9slySqG+v+qoIKML41LaSkkaYHOQAC7bN9KtUGQ
vY9/FAN8mIPntoH61FRhZ39KqlDrfdzdumJJ0mqWL5HNkjvFMoqkNEEN4l6XzepRlY+tWek/UDRW
IAB6oZ1sEZG3q6OT1mXXbMBHqeK9AafSfQLlqsaPY5OFzcrUfRD9eTr429YnQbAQVV4ep3yRlAbB
+oFsPgVMpMsvP4yAEkSiHak/AIHCHjKTRNvFPpr3G6vJqs8uPstLhgXz1QbqGZtlCYGRsPIrLCje
837R4aj9N9mcBrGZof+IZ+Ww0rIs/P6au5+KgGxKhllS9oVYfRbfhK3gKEEM6m+4iJHxJvYEUD7Y
W276QdNj52nsQs9fcYo41qsCAFomWoZxDdyatzEXyOwYJXWPxKU3xDhNdI54iNzc2I9NT/4vcmzl
kNdF3iycT1fjCmrZkNsYjrXE7M+msvNzXeG4QHlBcUARKEFrrcuAS0uoRbC/P7CXFxTdQzVb3kyk
cihqsqkul43C6ewobVUHq9iyfdwpM2ALadGvxlKL3vaTY75V8A9coQ6XHe43fdVNEMQy6yj9SsiP
z5uup440KF5WiPWY7viIl5C/zXiSvdUrapyvbAt6Ps8QJlPiFsnlX3aziRQBZidHiC8WfvzVrsLS
XgGGE2+yqfGaV0VRDCoegSSD4X2hQsdfZ2djosXUBKYE65WBVIQDiCrJVk2cet6q5yJeaO1qCnnc
UbpC7YqjySC8ueybOpnBFOipzW3WxFm40bPcOtZW6JtUd1IrkVBlOBeeNRZnYzTdz/eHdvb+kb0F
SvgiUUEulIr1bG/25KVTozMQIqfGo6t4ERrxuCn7zE1PxeDF6aYughjZG7V2v4eu62erpPXUz23b
tEtms/NTkBwCjHOIiBRQpZbI7FtCHgCT4/VOuBKOEe2FnrYPbVF2zLiT75HRWJKbuBp8aqfk6kBu
QUvjeJjtH70TwUDaFSpG3rfNM3VisUMrXVmZaeofQ6yL3wW20W+QLp4W9s88hsKQygTPzublCCb7
O1vThTc4OGp3NI0JQfYFs+LnqgqMj0WuUht39PGYhFH687z4P38N/xX8KJ5+RknN//w3//wXyc06
CsJ29o//c47+QpKu+Lv9b/nH/vdfu/xD//O2+1G3ov7x2/lb2fy2E/n3b21U5PM/c/EraOmfL9l8
a79d/MM2R9h0fCd+1OPzj0ak7UtzfLP8N/9/f/jbj5ff8mEsf/z7978KkbfytwV81u///Oj4/d+/
M4+/bAH5+//54eO3jD/3oajEj/SbuPojP7417b9/VyAT/4skC0k9EH26dL36/bf+xz8/0v9F3Emq
gJILVQ75vMuLug35Y+6/OKMkLJdaKbUfwt7ff2sK8fIz71+kqdjiRB8yMcwz4v/1/mLG/jODv+Ui
e8Ijt23+/ftLlu8/4S/3J+8BMl+WfB0QJM6r/pQ0vHGyS/W9rr0zqrc5aWaAPe9G/aHAlic4Gupz
GbwZc2PlYxFiP5bZtol308n0VvUnUNdozqTeSeRI858Cu9n6WHT+XeC9urY+EAUWPFbXXfyEKnbQ
rEW6Ccy3WbgetIfWfurE2ev3wbgdjDeImq1082hPGo48awo8iljF/5e6L9uOVcey/SKyaISAVyA6
h8Nd2Nv2fmF4dyAECCEJCf3W/YT7Y3fGqaxblVkPVfVYI5/OyHOGw2Fpaa25ZtO8dctnyKpxrmDj
4Cq95q8BnWstWRX1d+n0xNj3IPqk06MLL4U/Kvk4xI9ItkBIwFzm9BLxby2BEL/w5UaOW3s/tNfV
lR3+Jx+VvIOL/X9Rgf+pK/z7N4odDP7kN83mP19FG8Za5N0YXhVLP9K1ZbVrSXZOfPY9A6cR5a4G
UWpv3wOn00sG6XPdW/NfmTz/E7x7+xhAR5BwhTYVckqIrf7xJQBBKp8TRfyVd/G3yET5C1Tn7CyS
c8r6D5uLL+xR38bQBVWcL4c4nOMqTYbtKvqgxnP89h+uxd8P3j8cNPy4fzhneGxxvCCTBPSHSvVP
LboQedxiOrDXJV7CvZlZgSAQ8qGT7TD2CC1KwHZNQPnf/fVj/0cl6nH+PV318vu3RvX5X1By/kKB
/+XfLvV/KjkXMbX/9/8M7Os/1py//pt/rTkgNvztL1Iaigsa0r9SWP615OTZ36CPulmhQPf5V0zN
/684afw36H4h28eSC9P47bT8vd6Q6G9QIQEMwFYGCsPbHPlvH+2/UW9wD24H799Pwo1fBColJFQg
+eJTQAjwjwez0YEAmQB77Y50cdVmREPT7JZ4HCoZcmUvio89S2o6y9Gabw7on6s94x0EMyqPg/mt
F4UNf9MOc9Ajnem6VYZu9kcssaP64kUjwiOH8wb94rOyUSkkGoF93yrv7xTEI+YJsQQce9qCQOIc
L2CTBXpoDqGEKqIrt06PbTnPSxQ9bTyZdQXPIaoqtwbsdVBpUvUprJxfldKzfaI6nsb7AGzLl1Wv
NDxlnR8YbF84zAbGgXzj09AHd1uR9uKd+D7BKj93UNgGQZOSHsFco4XN4HgzVEDboEZ2idolPaJN
JHrfuGK7sXEcdWG5ONO3V69I1nalRSDcLwrB2z24pqur7IBWq2xWs56HBhLXXbNGA1iy06SnixqA
nZzdCpxjKbUNN6jmLVaA57GLQr9bejHqD5Ap4uyh7QrWneIlFerYRnOsfvEimdtTB0/8CUXZDt9b
P+u15NBlP8JpAPZ+Ofyi2ZvPJOo+nIZmFJR5+0mJVQdQj90hQsrxVPk+Jq821JncQ2Ad1CG6opPs
WlhG5S0Mh9oSXvhTXPWw7QFKkTZt8Juxed3KYSKTqyeuU122YIkjJNnbGGImyvI0x6EAUrT3qvcI
vjFIIkDwbJHc09X2K6scjPXD3azSDbx9jt0azH0ZMuCACWAjvezF5EVTO4VP+jwmdAZKotdhrbmM
g2PmehhPWpG94CQHfs+HVurXOAO3Xu62KQrMdYRh2nYwOZZjvKR2E8tTms+teNDpiFTeqtewKoAP
ajIaOEAU7ehbgY+srH4AnSXi7zIB96rKZVPo+qZdzY85SJxFeGyIyfNfa9twcrJF77Z0DwBl3srV
bthBRjATQrJ6MKZZDXMlbV9Gnet7H62WfEY4Ccm7hcVkB/TsFlO0X50ZJS2TiKXTblp5nLwRa8Ci
FUqPtC6aLBRluk7NeGpdYLunLMLSAqcfTrF2J9YxxUoMtnvuO0m6vCv97Ky5ajOG4rhN+ap2BZyy
0D+sJGCVDb3LjkXDIC6C3cY27FwaMwWC1cTYERLzGRp3168tonw83JI+bgClKhsjilZWEX7zrXaD
muHWhHmG9JcwW7wbd4Fr822s4ZUwd3c07BG5Xuq5J0NXY253S1a309x7UQ3cQHBUEwr+Iik7oZCr
hkTvwrrSIW5w+50B1kt/6IzYBTVCpDwEa2PhfZuWoVxTvWO9mNNvc+7hPlEFW5H/BaXQJrt0MCIK
8mpAlq3Yz1iQan3HTAz49s4EGQUL1ECjmV6pZ8DD3GaX5PucbG45JoXSeZWFKqGvDTKZw0pGGgsh
PRbr8LbO2ZSWML5RbDfMCGKFg4puXpowbfMbZkTGI8tDOE00CRnFGdnR6VR1yADjdzIJsuKpFTci
qu2hEm2dyneh3khw5KoLbvkdfUAqNXkua9EQ8joGEyxn1AS4cs9YmMLjKlMs+aC52FAYU7bIg9mw
C/kA5TYQYK3BdLCEP/z2QTFDs8PN21O+SrHBj5HzpLOlNIJ8wJNuwEIvcifCu2I5N3w098qp/rIl
inuw5vFHXXppBxwnwKIHipwGBF6AnQnfXOjZV4S4rOJDIqT6IUFjW0aFLM7pQNZHVYhF4Prz8BHi
dN9WnXKiYhNztDIY9+GCOIs9PMuDz9YH+pMrmZwYAwZdimHJkqO1NP8VjnxbSqjqIMHc8r4mhZru
qI3WUz5Pa5lHc/MoPah8pRrX9lu+ZW3N1RDRY7MpuWPO82cLPO83zxv/gazjxJRjSrZ5byDrRBCi
X1y7a3CIEzSZ8TxXpEMTWG6bvVmEmSW9kL4TP3jAww/uGkjfjYJaMmaOb9c4MOMFUAiaWC032ABN
sPwtcQnC7dIow8GLgM1xrk+5Vd10B7PwgF6aANvqR6SsmasA0DOchFVo6oM0wTZOdvsmttvOdHxx
O8B/43TYxAhkJYSS6Cn0wyvnBl8JMmlfw1ZHecmbEQSAvGsnBzQoTm11S1x9a2HXAyGYZL1+36RF
d52uCzxCHOhgTYGNVdW2ZL7IOdo+x2mTJ5tx+diGOepCa7Ela6PuxekhuBuYae+liFF/gM2eJZmW
5gotTHDeWo8bSQN8IW26MFtBDDmcECkdq4MKei6R85r6M5IZg8+QT8u9MaR4aiJI3RWcAC+Qam13
Cx+mslND/zhGOJO5hvV1OW5yOYO77vEbKPWGZAaYCS9bcMl90FWxTeMzJfqqyBLjkMV8rccNLpXb
gBzsUuIR2yFbLsRZbpfSxiP7BQexIzQ9cwkzDf68wAL6ym0fQuuB5Q4BNRyVYOlVKcIm/2iNGz4R
Y0N3QLJxdpRgd802t5+hV8lWGm8fYjds58auMzLB7HAC8yKpbAbVXZ4FMKOHnxvmmDgc6jAbjKg3
BuUShD3ZC/Ue5FlJ5VrbzNNSLSbcNxl8k0tOXP9F+pzMJRGyL8NxCQoY2xuc0CEsrqHw/WPo5r6U
LsnPFkrJo5m2/gCHCP7GglVUzdjQPc/64oHaAcfSxNFX07MbFz+W1wZAjAUiyouPuO2zEm969JDF
PT9J0AIron1SFyIpHhrZ5V8t3X7zYeh2c6OzZ90ScjARM2dw+aJjh0XW8xIW/KVhaVd56C6Gco2D
5BFeEePDwGRXzxM8IhjZSnSySFGOGlY3aKbKOVonDKJZcVx5N912aUGdtFt3WAXBYnhr51I13Xbu
sUyYyn6U+bkQHYNhwJq9qqgdKx4qeu/ImD0HfTO+x7yZ7gocS5TLpcLXxJ/IFM27eQRTnQpC3luv
p9sX2raVMlJWYRy9wlfqYXMEe9LeJ0Mtpny60AItKeytD300D3UiyWeq159ds8HakSbNPhv6/qgi
SUqYX0QlD9ufetX9a74gFZvhWT32I+iOEpvBnZpBSG07ibQXFt7PetmbIhmfNm/ZSWWqK2fWP8DM
XyNjMclqULzng0IIzj0xky/xBQasjIANsSeciUTsAaEXcAVsYG31JHq+PBDTtL+xreu/J8KIl2zM
5E4JLY4r7TZYhjjYO0HF5xyKHWi/1Si6EU7+0fJNwon9AOJ3gS8/fJoMLvKhd+qaxyyAfmqAyH8i
e4oAsmPYsLnk4wDqqLdZBf3i+B3WwhbWQkFjbMU06Z/aHGpGMD2Jfoa8vLtHXF16Ft5sezzW7b5f
oJ5LIZhOq6Dr1rxCKHRxRi6VP02FFaWd6Bv63v5JKxbi9YJY5Ji45ibflGQ7j7OJd7FexYVsHoTJ
Hie2SgIkU8DIeU0etHZNuTqGVYLIpqq13R9IJDXsgCK8OxBCpVfdq26u0jUIvgyYCudmUOZhgW2d
qCTMMfZ4X32VUS5+dpvhFQbjsRrkIrEtHGD2AycldKQMG+AtKupRI46lzZQvrctiyDx6tYNzPZBU
B2KcSNG7pWiHDgLU0t9xhxmAgbDUlktMmyrB1HLoZrRlmIfQFaYjcJhuwP/bmQ4rXZaf1czZ+6rA
zOibotkLmkywRYzA2I5JncEZ4RR0QbOHkZgqAwUUsQx96mqlsT6TAwaLEkFk6fd2lQ22e9ycN4Ia
49Y1/syHeD2FasLbQaexbuNs+oOo7gfek21P8bBcsOvSdZct2zkmZtznUrlz5OWjhr3ty5ya/ghZ
WXaCHUL+QTv1NnUy3+cNot7KDlLQEp6KDSJbp3uB1uvUJtOwx9IEqFOxTBWMjsm182CoFVStV3iu
fRg+IqsXPji1Qb4NzJUMCo6bwAmelqlWnUtKzFrLS9v2wxEu90s1KQQauaFXDxKmxPiSbLPVSwFK
lHXFdMIeIdzFbbHeqXkMSt2M7sNY/V0W3XBOYUdw17UjxSWfPrVjHbpCHx4KxNwOZZ5Yb+vEZSHM
z/28h6g3v9dujM4dYy96jaLpxmenp4jjEMd9fIXAcX6dGLYD7Uz4B8ovzPdTeWjZ6CpC0dsEUV5L
5K5BdJQne0PVFw7YdgzRHe5AjREvm5izWgz4rpekmfaONvwJeUBdZdZpvBDTkRrNwFIFbr5ClZvX
bUK2uxQ2olW43ObfkZA/Q9KGpY9ct998pqpwm0g5rmBqIcGje4HZ8cfKaVNCpHjzUJVpf4axanDU
MCICk9KBSYmYNowccGWo+Dw2D+CKrwOopH2zz31q7qJhRbbT4ue1HDZAE0Dql6GCMPkrhD3IJZ8t
P02K2l0yFPKKKT+qWrQZt2NtR4xGiShdtz3Dcq59bkUeXLVIyMEHRXHWoRrwLycTfJdRS+Gatryp
oCu+CmPnZyYwJ2JCxYgMj29R5VsafOpg5Pt+yCC5DnV3nbOGV24czJWo7aciRWvLeOZID2ulMKVg
UMukrZ3wZS0hfxwWwZ/xL7mXwc8ZDKegXQLbbXrDsLt+bvkWPjWNTM+czMluQl7Xo+pof7cJNCHQ
GQEWCMfxoCZnHjLkUJ2T3r0TzAXvhYD3GrQ4vIxclO1wNbNqxROzA9463PnEk2chzKuI9HO0cFLa
tXfnAlYSX5yCco1nxhyjcCafzEwTHNSK+fEW+PxtxmV5n1eoPctiQVfXdcaANhV8kwI4HEvVcBl7
lN0Fc/QX7dAQ5Ftft0MgL2tG1oPYaAt9J8gRU4hBe8o7fod9zLbbxvR5dD3Zu0LzvRvjbQ8yb7pX
iaAfmFDcxa0RFWWiEIGlUYcRhZAjLrdbXj28WSqfxqidrQor5npRFbo7OxqQe90s7QkxHkA7hMnr
ZmhMPbcIjUe4+sMaqWaHzSQMMye5QzBgjCoFOIEt+hEF2/72C9UYJdp5OrA2yU+IRDXVTIqhBI4a
nTKnnyDqiw4gga/fWMfGHfRXeFRoAf/eRqsdyw2c1MdJvIqCPveJjqpuittTvKFH7haVV6D2jns2
x8Vu5k10KSLwhYXFXB+EoXlaskyC/tCnDCPahqj0LlqoLHUrl1NuhuGwFclDJtLblZ1xjaPwS4Kh
fGxztoG/H3Rl3MPDql/YcvQZT2qQpvKj6dx0wntuzsKp7dkXGXvGMnM5y8Bj9oySBY1Gl97hl0c0
gprzMk1micYTPMBZJbsiNHcs4lmpRGheCz0NVW5Z8OqVGl/C0Jk657CSTFtJvlu++WqaB1mzqQnO
AYlVVgLtZUcJHv6jGpoVGsz51+Kj7twEE/Z86ZyVMcbd3xyqw7qJBG9KmFgVd8O4ICGVoWlDMEPX
7gBaFnuHu3gmXll0m4Z8xLmfvwYvs2KfA2mEdT1Vhw1xiU/LMvcPKLvrWk4ZD4AxMNLC+IrDfBlk
+h9h5tNqcEG6m1II2LIG3AfK7DSWEtZDdyGa6Ep3oq9hjlpUGF2nuyFU5n3sl7lK0Ic8qU5GhyGa
lkOYpc03PMnNLkgo/+qTBmsODz80Acs59PKiP4c5LBPXsPF1wHIN7WAyCbTJXVeiA8bAmE7DfcfC
9UwsDQ9AsyJoV32AiLb+Mm9kxU6LNo/F4m05xWwC9bgd/O+Uciw/WIPvV3lHamnaT2ApLZDzft0N
ERC7ctbF+MQcAqJK05l018MBuaZJ+rV0c3Sf24LtJTyup1L4JEfaCO4t6+X0sfXRdglnw4/A4wOs
aKR+St3ELqCE46Yi6qDy0zbtydwR9M3p+n0j4I+WEbSaZazz7dFlPn4Hz9TCcLkTr7DJSONyCYfl
MmSFqZqBpY9yA76PByQuI7OOvyiygRDVOo5JLZXnn1MeOPjP5b+aLPb3I0Stp7gDLFPOeWwOMBGC
J9uwQXGfIxr5Nt5f6CJvfrfFug+m0e5oG+QL8BwLRz/STPmuT4LgGZgpcLCY2ue039i1W4H5AHVO
D6Em/kF3E2VVP4a+Bpffl0614bNdvD4H4PS+dMa7+4LTuRqyxJUWu+JyLlaC9qfl2V5PeA2L3s4V
xdy+d/MKriAVTYlIAfp90U7Xqs+Wfcw9r0wjE7x8cQJKBZ0ijvl0baCwjMyB59q+RYzj9WiTJICf
eA6NOqhizTMNMKoHuvMce6sbzMnhZII3KQnyXyJA/bthu8AmAOjQU9gY0tW2Aeq6GWGWCnvpsF6x
19pRh6cLMLyTR5U75mpc32GX9+FwiFuMtT4e9Qm6xBbDUbfskNDA/H7LVvWDjvTWP4NU9RUo3b3S
jRPYMybevnUK4yxBksKBbm44yyhE55fOoi/J4tBFSwrwp3GQtJXjOPeQEGxftoVi3Vj0m/FG0FEG
ubvmJgS3kPjhtwj0+itkEcHHyKLvLYNQCbdmfSZ0Lu5XXGIww7clOuS0S7+1ApN6D1voxxA80Yvr
XXuiNAA8bggA4yiE8B7m18mhN92ybxVdwK9Uz5BfZXuC04k5NXVlQgWiEZr4+4iAqGpmaDrWNpze
FfxnSqaMqEZIiyot/T2HagVsUDYAZkxgjdLbI1rb38gFug96NVdAjX7mi3lg+IMPpc+W6MknUCj2
NJJlzK3fdz0Pyw64Ww3UOb7jFGIhivNYoi/AknMztGrwZTCTfyMOBd3hcUXPMj8TJu6wKMNDMQTP
8ZwBL1umV1gz1dPmYHkRfCJEEp2T9+nn2Mtfbcc5wIo8QgfSz/uYxOPjFs22hNTDXdFGyBL+wMAk
tkRfA1Bgu7IQ+VDZhscXG/TwJRcaIy/lmKvoOP/RQzS8+54d4xRFE8KXte4MQJ117FgVCMYw9k/J
kpVbGn1tEuUCg3l6QNm+OgI8IqHIlgSYdvFaog8MkX10gvrgma2UY/LROU5y+LFMrfsmwZGsFwjh
b4B5V9EFSMcSePa02G6+Bxm4ucBWme5kRF6Aob/JNor2cxC8wRMkfWhyeUnt7GvcJ1YXzOVPQZ+f
BQ3dA2CbHCcNs6gz64VnavipCQqiyWa3y3ogCmk7YQxqoO0Gs2qqYYAVlsRB26jdML7kPc+/R5FD
YwU1zW4SQp0cd+p7ssbI5m3iGKN22sKXSU3XhC/07DekqoG+avcEw96x8SIAhLLFe6xMiifaRsOZ
ZsijjTqePU5pYWt0WOolTE1QNnNvX6CZa/fW51EJy2H9relBm8QoNLxbfiuysKZFFk5kga6lY5RU
yDjjrASNcNnJOFbHcBv70s2NPfSz2nxpWrgIsY58zyMArNBe4wdqBCDIaAp+KEACzzQLlhqK0wE/
BjCaCGf11JLRH1S79Ze8Se1rGxXBwcCW40E1CQOKBr/pfeDlX/W8O7bwenyyeWd2o56XY4/x+BWL
KHGYAdjd6SRjR12ALIsFWnoaI4DBjeD3lsKE1uVApInwCLIJx+Z+Gay/MyuayQm/1m+fZ3+wvOng
0NNkCtwzhnylqC12DgK1Fyc61LXe0H3AbPMG0i6Q2l4q/A0Qr1xFfrGvYL9ksoLQpjirIdGYJVbc
hHWLXKXmCPW4IellhSNUiIfOGlmOHpwl7qKwQodME0RHzBS9XQBvNCxrLliCAXQZJ6QZ8zRudzOE
OlUr1GeGbKtnPCQtDJbygZY5XpUdcUCRQnjxHagy2VOY5CgOcHuYyqYt+nqa5su0IJKgCc0Difm1
SUXzlKomOgOQaDIgZ3o8ckTuPgDXhSmrNOxVwzFxvwyZRxELGN8l8J3eZQboOtKc2Stb9dU0w/go
WKEf8IugP1JRg157cCsU/SnQzVt6Cl79TRxWZkhZ6EFc1nlOjzweMcFjT3XJ13F6KnROvuIuAOIJ
yMO99IT5ElxLWWaTXY+BabJ7bF1GdIAmATJbdD+Q6fwFl3quS9CNl28Apvq2gnC9e9QQcddwnFrv
5hlPYVnMKXZyYpuO3I8LCtlc1B6pTPUSp6qEBxYrh8j2z0uzCl626ISOuYyfxRzZn3Kc7AMMJAKg
Z8tHEWMYKcNUSsDu6ofvMnvCeLcBjESTlBXDs6TY+84pQnlSdPueZ+sTjvpgKgyrkOUgOsHa5xU/
CODNsozwhPS99UUNQCMOOB6/Zp6fsVQeXyDmR/9fIHDiFYM9JffTKOj71mfNwioJDylRKTybEfz0
XMqqOPZa/4RZNhCVILbYweRpn617nxU6/ZikgeeU3hYij0innDFgkSWCgNmw+GcESRqWtDpu1iey
RugLuyZ+WSAtWGozZgiicgg3mfcuXR1IfSzVYYlVhu338WAAJtk4eVFaDmKvYM/0Jha88EAqIZZx
bpuesImb9sJRqP+wBmtP4DPDMqeDSeVWI74t/25A5ysQSmDxz5OxODAUzfTtD/1ukJN+WXyQ3wEd
M88omcAXoEeiZTDGEiFdcrgGm+p+ZmnxvM4++7FhObSLOwsv2il/QlQAcMiJ5UOtsOt4YSOYcbgE
zXYfCT9jFx6p5DWIYwSS+gbLDgRqEnOfDo1AviKxz+Ga4tbDWDayJ9ixps8Lb8kHA+09PJl+7p97
DLBwMEMQ0YBsvbzLd74Q6wOxa+fvQgBM8Ogn+QJUp0Nt+EqQ7qoraxqldgQmCqaiPdYKqL8YX+Hr
hy/RAEHr8HQTPj/A4zYAItWP5ppJn9J9Dwn/+ga/2SWAcyNpu586INCbDwFOTyrGDSMKeHTx2iLQ
lhJ8rz6J18d1a9mBN2jNjtGqps8Nj9eect5jitbpcEjF1DMQAwwTWLmzFchpsL4yGqR7fGHxWQfh
UvPOAvMb4l/EoqDfSmK6FHaPuU8e80CmDylGhZPT1vxAywvSVrLctsxqqImFGi7G24Chmy97he3e
QXgbHidJ/EWwHkawMRmrcE22PwUegusYF0tcgVZA3+AmQ545muqfIfXkFZY0+XsoG7ErAvChEaCI
TW4zke7exIjIm7Gv/ilSGAXA1m1F5TKJPWxQAVZYvSOcFQs2eQ8mXA7USwL5LXNAzZdstcmvVcnx
uEosp7hV72Q1KKYJyFtCjkg3HZV81W6eSzfM7g9Qz7BW6tZe2Tj+FMJ9tbMSZ0YhsAz6VIOIma9P
MMoDzsNadLuo0GEFY68CVAoNSHix9C5s1vwgJ1xZu6LrHXGKqhwys+dtc/BOD6iAtanDEQ7cFtUj
SBY1jUBbiNEZXBhu5WnMovfBdfF3SePoR09xfnggule3bvShWEhxnAvsUuTU0HolW3PMfM9fM776
E3YzV7TdcVuCw24P4CTgT8x8fiGImhtLs275OWFJfsTpz64gNoZvtMVKMheGvotpwzPLEJ5SG6TQ
dmW7gsPAYDxdoUSFD2DNJOWCHe17Piv+2i6du4SxW2vQHsAJpskbKlL8quXU3RkY4bcV3HnDQ8xl
hp1hgjykoi9iLGW0BWED8LSHwvKNF+YutFl2RYJSWm2rf2lk+MttrW1hQgDQAeFcy90UeoMRLS2w
XmTRDhZ8Te0BUVS4uxNYIQDiJLZuJQLkzgqwaM3zLD+qkHYnPqQhJu5E0r1H8aociu43bhu/15n4
Cc4zSgaKY1vmK41fmI5ERQmgmg1qs33rVm9urc3t0vHhQQqQAShFxErYJrhebYJmv7UJxf6lg11K
JOMdgKUfS9JStKG9iKohX1zV6hXLXTig1WJMYZLfyfiIVXVajbcmfsBBfDSxz1+2vCl23ayeW0KT
Z54Y860bBvZHCxfBZjVZl1+QZcYXPUvxw0mfXC1KQBlACfgKrdP6BzwF90cW8A0fgz6+rfheSGLk
eQ4bdx/EuGZFG7+0cfTUZyZ9Y0Wzw6sQov1LhhNvih8t8hmrPJbzmeEzsMMULPMjVlGQSabgnyRB
AksI6+OXvt+WJ4ibfm68+1qzBKDbEBfT0Q/ImiFU7NdEySfglqvdzwuai0ZF9y20o2ZHZtqcC+fA
XZREJLfgj5tKAStWhvfzuMRTXnVrprANdtgFOAdNaEgSdCAJLI1423/kXddFFSgi+hsXA5BnwlNE
FzG4cErCCxA44aXfomLIVeIjgc59b8AfA+iXxvt88mQH9kuxC0MvlnIdkwj3qYBDQYyp/ALpTvIk
R2QLaLXUWxLaL5x6cBvRoV17sfIdvHLQUFr8t3nX2GMq0H5ERpMvh53BkSYwosICKIpLOP3O1zbg
3RWrIvuaAqM/MdVsL4te0SFI3oM5Q0Rvy5VN8bvAKuEIhv9HqBp6lzUFOS9iJWXA2+430A/gsYjo
4VGFR2jCckXYtPslyDiIsmGjn+7zlTQHzZeTiHBn7z2+jEcXtF7dg4VDYUAmNr5XDLYeEwSaVYA9
a41ThnWV8vKK09J8ag2f0BLh5cnjYqgGnAfJELpF2Odg8kHMWeFj+OPK1pc8IPSIVIi+mpNe31PK
DPs26q27C3071Fm+pAc+t2qnwHC+JFovF5jApc1hwbplq5GEOUV3POMdYWiobSsRw0zWBogT9j/1
GoeBu/MSzI09NiTTEfZb/n6I+xB+LchNW/fa04R99iHQ7A41yzF70BDT6T9jbiiUGRHYTaXdBtk/
ww411heqZPqaCbDyatJ5E+GvhKEm/Hazws2fo2xrk/sAns2Y1LHcXdmuGEOOXzTWxeZg++TS4NUm
LM1vXjFmOpMxadY6CYY43y28G/UPvcUkeASXDJaNWOVau9OSEP1zI4iyBg2MBcH44QPZ9EsJX8AJ
hCdgnH04lQh6g7fnVzGHEf/TBTZodlj6/j/qzmS5bmNL169SUXM4gEQ/qQGA3W+Sm40oShOEKJro
+x5PXx9kn2NyHzbXHtWNcCgkOcQEEpkrV671N/Rh02Te6mSw+06vZqzIS8oaWl9lniE182WOqKQr
o7zgRhSXb6nHzL2rAC08YPuHfDF7fhtaTR3uJj+zK69VQM+MdhmslCoz136nJ14fybbXyZp/2wqx
zY2BmiI4HF1JjjGt8mdqSfV305jUH7qkpybFM4StvTyext+pUExPczko+1a2jR+9orbmfsiQrDwV
E5etdS71sYZQ2yIlMzW6eCqjUHLLwpZXJsgoWjZ+C5jTTyQ8cfRhejZCrkujpvmE6wkutkNqbeur
kfaR7oyWrqxb3Dk3WdCVW52zZFxlRa1zFHa0G25a2RfP1mgsdm0J158R0Tonxpjep0QBELOAJkSZ
7Vov58X7Eviz0bk0JfTpSo/KAoeBLI6FOIbjEImHrlLSRAJ0nozRE6DPkGqaMOK66++kxCjSq6xX
ZCjOuYqOcnUqZ2mSYjdOtRQkV2pVnXnZRqOZ7DH/SOx1UA4RKbZltd2NJkpZjYEXyno6ueBEAkr+
YeeDiluZYVRspmBMv5q1aCyvLbux8UxsCS8paQ8Nejx5Vk43oVojVOkH32kk9N/yYkZLawh8kAWq
TRVp8hTTp9G8KiZ0oL4SHNPka9Nw+UIBoEm39jjVmddybSy2A4J61BVyyWyBaeDXy5kpqWrQrnqr
qPureEjr5A4MkdrGTlz6vXT67/8Civy38NYX/2+UkP/PUNkLjQjyxvu47F0a/mj+67asf7Tp9BKb
/ee//Bc62/hNQz8T2Q+qtmCtYXb8gc5WFOU3W9ER/QHGA7tDY7Q/+SD8H4CfNG8BdC8ODYvK0p/w
bOM3lcXNz1noZdoiH/N34Nln/C0J/hBsE8RdGfuldAPtVLWnn08Rq943ev7TF4aX4RyLS8lGqgtX
K4u9PVx1gf23KJV/DXhGVMsKGsGiEeNulmkG9PZGdDI2NHN0H03l44vv8Ab34Mya7t+DnEtiyQHO
n6kcQH7qboYZClyOHSVBJgiCVT8++sAl+ggHdLoA6ADCxV66CMYnb3hGCPlr9IUu9kIOIzUyBcvT
RNqBUt0UWeJh3OUW9bzkwp5ZngBAg++MnDYJacNnlBE+IYX9+mp/Qe3/GvkMYq9y/7LzatEJt7SN
VWzaOtrpveIEwXTo5P5EU+NgJoZXS1zQxvgzBszy7d4a9ozjASYaDIBVFTvqKfZVd5letV/D0M3v
4ZqFnwzymmv316st7IIXkwruQLQNiO1d3qse3VtPgUI01VcBXVqww4AatM++30Ljfut1zviDEWBN
uxrGcQdkdDPT+4rQbFN9QS80OoHM44I6b45Zf+jyO12F7J3Vq08W7rLt3hr6jFluzNIYzsoAhjBV
Nr18agdzs6grRiiH64lwKM8WoXaosGILDeWTqV24gm8NKl5PrWWPUkHftN0lQkY+zvZUedxIvbaB
4upxSd74s3Ci4TPj0ndX6VnM6XWwtxX2QbvyobyNfpcCOk4uZVP/a33BNRdgyD+czbNYk/g1YIxE
rXa2ZHKFvMsA3Kho4SzLZyaiUa+tpA5AvfpF/jTAwdh7cz5RuXg9n/rgS9Pg18WuXRtoSN4rD/lF
EV6EtxHYpvAEpmg/dKaTIAfk9T/JDEMnvURDsNmOB1BnP/34oKBGgp7/MbnUO7e5j0+69KM/So7k
ECsD9aL6UVwWN2m3Ur1kVWEBcCGtbLdZ1/z1dRzvWiA0lCGq1B2/Sqve+Yn7lEADyLOabavuG821
BWyKb+1Nf9NYF8pKcYuj1brmptlRgdpi7HLwp924Hj26Of562tT7YtXKa82bdjlGmmu/+cmF+bLZ
Rtm+3daX9o3BT8Q32Rnvshtp3V1VCLpQ+7rW/Mf4q3oMNla/qbbBodjGsqus5hWdq/Saqj6FrP5R
0wgYl3TGoc1t6k2OCcOh2zb/LDIC3H/9TcBs2wBYJrGD4u+YUPEGLdqarV85xsJSxExVwVg267lz
8/tInj5bg6/ZT/+KW+q5IY+kDijJj7IAv8L2lblTAvmraebQhAz9yCl6323q75EC+pCw0rflKYvE
ZvJ1p/10h/8ykvnPLQ5P+/XrJ8ZI8BS9v7O0gwx4Ss5sF4i/B71k3yC47SxCYE36NR0QEc8qFUvN
YD+jXyk1jadrPn2EUpFXTQ4ssx/I70ENNdQPZdmB5UB/KOjtXRVVN3Hk1QGEmC4Q/X6wlGidadGq
wlOSM7HzKpFeSZSMnUEiQxWtcoTq1Tg6oAq96UGEYeCcBl/NCWcmefoSB8pujKxwrcMydPtu+hbl
4VUz0glGv8dJA+00KvoFyAXE61J8rzNgKRVa/OB8TTO7DAGZwF/ysii8BfUPsYlLSKdkW/QMK8qR
WufIkX6ZF+LKBvjQlo8BLb/2M/n8tw8S8FSvZz1GXClFrcrf+ZQFqgfbDh4tSfbGqDuZJTM4r1qj
pGgEDB1jAb44cfiTQ+ztmP4ffPwuDKiTJ7m/U/zqMVQVL7dUL1JJAWgtRYF5KFiKba3+wQx/RQx/
yfZ8J+OCMPj6VbUaoIFBF29X5RteTfcNp2SRL6cmHJubEDZXE92E1UR4B69jmp+85zsJLPIgrwee
VfTWxkDy6foUpzzpnJyiI9Y/HqBY3KlLUEWHXr/Oi5tPDpX3PurZ6aWp3GRVvY73+a60gTM19Rcw
G9vlo8ZFAK/voq/Tk65wUhviMAd7e/fxyG9nQOq5H9WEqGrSlCAHewuxJE14ctQf8KEnE5gOJX9e
0qCPh3pvVs+9tgp5SK02jcSuAL0Y+vLe0u+0mApS0HyxjJzMCKHZlspKmH6W+iwf7I0QdW7FOs5N
ncNEVXa9DyKHZqM/3Fj25GUhBTtFWer4jj+ZVz6pLWY1wAjMz4I03L13Bj9LnMF5AnKISPnG/pAM
9tZPS1DIFLRowoK+RFZGLagzpYSoJGmPeZgc0Oy8onepVPVlPo+HOR12mMh+K9XiqAq3CZPNgrio
VMp07VYYWCesMTSqmnVRHKaZULSh7yLx9ZS11PpuCM56EtuJKwkQIteSiLIy8MJmG/Jl4S5WI1Jw
Rrgc3G44Q8G4UefDUD5q6akkSYTuAAbP3uXWNpDhNmznGhbjWh5XxZaoKEUbg4QOLOHkH6bkQRWX
Q3bwtQddu+nEnT1+LbXnVrvP8lul3yTqpjef+3ZropEOpEFfy8omS7ZytlHG5aGbcF3D76QP3G/D
YBfoOz3cSkCcRQbDAsMtBW5tKY69NXERAZfqmrm0jVX1Kqm7u1jURxUMHnW2SyVIDnZZ7SAzbI2p
WgVidNWoXyedveuhT/bV5TglOwi0t0bdwkvbUfW91KyvqvEF0eUNZRFMgzlD2e5tqR1i8KZQWTeh
NT4pQUwJd7q107ACRmU9S7lyMzXWF629VIp6p6bGnQ06KVezn60d4ik33ijaAF6FcluD8Flae8FC
IgwTFxTESpman4NkrW2ynIzachnnP2YZUpsVhdeRNW2meSLmwK5P481cYTEYL73fJk+d2JKPcpjc
xZW5m2JHT38PF1ROAyW0+t74zxEK6t06tb20nzKnVoeLsAPVpoNCLPR5hSwogFJ8TAMudaPtjnPu
6Ym1H1SxC6RylYn5NEEqtJre6cuhc4Jpoxt7jN0OVklpNKy3eTuuKvqSdhWtSig20B2lUGz7prhN
x/wq7pEjUDTSE3nn28XgmBt/rJapueJOedcmX9VkQqVH4U5gAsLN+vgmyYafJV1vbJTX9lzuTK3b
pWVzYaTyaorpr2jIP0yR9bsmxtsOdpg2uAU0JKdIQLCbmXHRT1shR3s8YW+SUbvoJuN2CMxHbLWd
mQZlItNzS9M1UJ9j6yTGdKoSibxRv+7l4Sgs6uCzsRvkbqNTr1AzZSv5xQ6vBdenf2SEp2ySV7qu
H6y2OsRdsgrFN6n02b/jdRho9AF9ALaYLWhJ9AMy4DoIqQg0naPKD0RWJzFNN49OCo2UTwLre4Hm
LBFTJjqAhei6XTXt5mYE1tDTKa5XUWh5KIZs5mcw8m7rk1IZ8x6ux8fjau/kA+eOQaafzprZqBAd
1cz1A/8iaNngWb/GzAWxHgh6oOa1pgVceNnohVNkt/7gw6kVjmzcVhNLC68OM6i8Ejl2uZRdue1g
j1BgzCq38LeYCztwhOFgz166KHmYEDvzOzrbsky28xQNYmX7+npQNM5IoBmWtPGLzO1J0aDFrzpB
rd++DvpTmd8AAnZsq3LNu2yY3Y+n4JfS7FsHzNm1fg77OenhHe/UMHdEDmlnn4q7XP7GCePo3Dqh
568sHQfdYHTH6dTYOtAKxBENCbbodTfu5NwdByDHRsnhB9xMqEcyt0vY1avrMAk+OXx/JeVvPeh5
LqXQ3NDoyu+ySd2FHMKIc3lyMGzy+qFFYda+rMGYmlEJwvS6FqB982yX5O1R+O06g1VVLyi38hSJ
iz48DCwycUjlal+VTDOMlxSAKtCfOn1Q6bXEj12FzAo6CA2dGbq93hgbbmNXbpDQ3IZDEi7Alj70
Zl1GUyGA0bWCJOxgGecsEaMq7rJgFWFomqkUn9Wfafa8XAEgzkDnClfNmIA9MhHpT5xWyxygF65P
nCrbH9LwXQkWf59jqeuukKZrdEE8AWxS1NdJS+V1J+IrTQDkABSr0KMEOOyCHjkWX0fagwVSlpYd
YK9WudVg0+hu1jk/HhiRM/pAwjMDFsE3GuVOZt5pnN7a+GgSdCHqfrKs9CVFeOtrLTv9ZWEKPzA1
aRTuzUcrVjbICsibVBinqS02QdI4TbLTgWXF9wHQ2mr8BupOh2wTDFyljW41d/DJ2+ZO64K1lR7i
wFv4SDUtRS5Z+8GcMFkavbEK3aCuL1Q/WXUJDQS1cyfb38Dbu7KT/BhHhUfoczJD7DLdd4QFYhMm
vTpRPqDaObSJm9MgrXps5qvEjQ1YUmmGo5oJ8Kvy4oxzFXmAuSpWcURzCTgdAkUAuT4TQ/0ljvjW
PJ3nzX6tlFbj1zs9/eY3wk0q44LD+yD3CBUGWO5Y42UV2dei055KFDc6eQMr9ELw4ZIgvVRr4KdG
BdNlp7HM40m6mmnhOHXypQm1ryJrdgbtjq4VnoSl72IMq+fLJboPuJN8M5r6iCzhwZKKLTKG9Eh+
dHbu2pylc5B44yRtAEivQlbjlEtXUlpdlfix0vLxwqp2qw4qzfRdK6j2QcPvx2JltONFaXa7KYIK
3PqbLJOg3fubSjZWfW1s5LDz4vtqiFcIUjhjcevH2KvCWeRPhgnKTE42Cfyrsba4+X8WPJR3ik/W
Wc2roLdHzy8O91FleJYNkg44QkcBE7/Xw9TSTuavU2tDKx0svv0l8/GKETCRlPZUTfbm87LiL/mz
N764eVYHm6fepzOLvo8V2w3BS4W6fdVMhUI5cwKQPXePapoegbrckX7v1PkWWHpiHXRgF3wQx67a
69pBdtSdhSa70/R1Sr/MNLBCg7LCkD1m3QwSFhEh24F2QA5qtTeIFMd7FbqzsLeDvmuTy4+Pj/du
uOcWpWaJSVg7pMau8jVqY+GDSkWrhNqquBrd7tjApzu4R28WPs7BUMEbtEBK/+HgZ/eTZK6UyKp7
2jQUhCdFeFUOyrm0EenvDmElYJL2B3UKIIe0J9T2Dkjmo336qcbV2xV+FGJeB7kUDWpJ1GCd48y8
qkv/oFa653fJyY+p8RdUK5fa1aCf5iK+//id38lYzLPiSZ1IKB6ifbJTuNbmNIss67Tc65fKSUpq
MoQySNF/+nXPkgM5klsEZm11B8noi0Fs1v10XepPIkSAwrrLIsyY0VvRwvok6dMBsZ+Dzj3o41d9
52b/K2S+OELAuOBZlQp9ZwyU5DJjM3eXk6EjD+ZzGvgbUX1ae1/e5609eXZaiR58NNakFOumK2VQ
vdjKvuA5cVhmVuqkTf3cVBYd85ijslG9PDI4B0hNkTr9+F3fqf6r517XAAjrVlVna5dwWmZQkONJ
dZWEWjnzWTHHbatsBDTpgdQj4bH+4bhngTFNe6UetMnaNTYMdPNh2buVf98IkwRnPihMvZFL3lgm
p6r4dL7f+bRL1/dldmBDb0GeRrZ3Ywe5hDpgk99bYD2dmPqbpCMLqmzh0Pa0H+Iu2OeWdj0GD4Pf
fkdA8xRQj1ZrzQuQ8fx4Gt7ZVecOyGml4grbcbcuU/HD74MVhriHSAbo4+P9l8mHWpoOiq9/dt95
J3Cc241XKgLJRV/au0HEjxatx8yo9xVsN+KVpYYrEeleUXyNuAx//ILvrS/jLFQ1ehDokMPsnc7O
iTTZE3rpqcODH1heKJoTBAXPKh9ANcpS8M9ilXEWqzIIeOMg2RIZe38IZv0Q0y3r2MFLWLRy84D8
0Ebh1P3kHd+b1WV3vwgYnS6wOk00aRdQ+lsCBpxkb4T8tJQC4fU5vgZ7oVE86DN/jPm3gB53RcZ/
54p6r2RA38WCLAP9Wy30/4bUJ9iLRYzuA4QHEqZd+RLa8ec/+RPaoVm/IfJposWno1VEBeTf0A7N
+A03EM1YzPkWwzzCwp/QDk3/jcIDZhI6RtR/4kH+pbyn/aahzkmaRstgccSx/w60A6f4V7GeH4NC
Ow+AKLz8SyD8LAaVU4ZANSocX2pdeQJ+IUHErRvuGGFyUcw2yGcjfl4QiTtgt5ezks1rP8zQqS/Q
t1b6iy6ctKeBJv+iv4bp6diK68EX1XUDcvsSpZwREnXd3vixyDeamupXcpzpVylBDd5ZdmzQZXHM
FAwUEh4BPF0bNMLs/0xl9dos4xAYdfWAIl2yFmaLJIUcPE0K+ONR8i3KAOVtNgU72KLflF69Lksa
d8JoyhWSApmbmTPE5ky9DlIuskX6Hc0E9Kws0JHyYN3hy9I4iiLlVNzayqEKwhUW2SPHnuLvdjLf
iyr4IsLsO56Qo2OW1k5k0o8QqQl8V587v6AELGuXCE6tEaOhYli0NbIGzdepLqFl16XykFXJY6RY
dw06oyUxwJEFg8OluPQ1aS93prRS81J14jw8hF3DPU0TcNirWvawf9LdSJkRJUYsbt2FPF2smAiV
jfK9H/CYaebfQVYxQExGhoOPREjmlz77okRTwpbvKaZRdeybxlUmpV2ZAb8MWvxkSk3lpDLvjY9X
eQU+Gq6hyRFX6/kJTrHsTC2cSBkNl6cAGXJnjPJuq/WN/30odf8BOZ9wDWIE6kyfhqc+LTmE0NUp
lRIw9pgOnt2VDY3LQNvb7VxjxriAQMGjrtDO1904YnxzlstHQOLKAwQKVEvMYHYhfpbraq4bz5Cj
JynVrpEe3ysDLw1sDj+/InzOpfA5UoPnqByE26tof0yj5SUlU4RqZONEdefvcMuQtlEvjfDBoHK2
NlXvYChvzCTPl2aljhAF6ENUmMBvzFq1R5ne8tgLULP7/oLmxgQ3M9e8QvQVN6DpvrdCDc0gyXJ6
pa93cTsB/MvlZJ03kfo1nUSzKKt8p3jWbGZ5uPclkH/mUhjRFfO60bhsBr6ubgLZuJSaXr+MSq36
mUtYE5cYvC6SHtdhl5cr2VSukyJ+GuLxHk4RopVlMV+gdDMiW8PNpW1ZRQHqKa4653eG0YtVl0q0
q2FVovJDm6sGXB5VYwMDmq+oqW3jQfBeZNX8O7+KH6W5vMW9EfJ3zByghmmjS8Oc5yV1FwLYtaQg
d1ZZCxiwokSUAEoa+oveSI9KpBTePOel6yP545iFqbtJzmJvWlanDnQTEjCkvIKlqyusR0kagqOd
WTs7l1ncRX6qIP1dzzioCb6mU0/lgzRSwpEwdKaNom/RFLqVcz7fOOON2Mz3gcl1cJLFvQ8kypmG
Rbojs1ovavMjMFhtHQWozkFmZ9ktXSj4C+yIyGruMAM3V5Yp+3dlS3yJq4xzz9JXv0qqGu9ey91F
YKXHueR5QazeNaI8FT3rCT+ay2rmnWQgxpT40RpuEC/cKkE7eKZoe7fQ42ep7C7gUTWQtxGKqkbR
uzFMHFqnQH8zo/K//4p/RZMZlDsB10LrMVyY9TQh/fleMiZBpRRqjM5HchfJeVdR+MZIe9oueaHu
Gmn02AjtWpbgJ+NyUVzlWQ5XDL8QOnw6MddSqSxIcuOo2PO6mcQXKWoF+FaAmCNqxz5Tgqkyy7No
093cQqRBTyd1QOQ/5Er9IGWgh8yOkD/ZsOhhgN2adVk5KkbtN8nyIRdwuS6PYiVFGaV9c75PDFYP
UsJ3EONUBIGW/Un5sQs5KUr/h2aEz8B9AaqnDT2Wsm9Xv352rmKYKs/6ru/MOz/Bpb1GadKDIv04
9Qs/p8garwmK3sGIrFwjv4DM0aBu8nC696P4WTQoyc2+jDFxP1xUioQKT8CWTXMIdZigH6spOVbA
+aH2qZc2orGq74+rueZYsrT4e67VD3WXiX1rhYojS/N92UD6L3sWIh4Lk6vC8wRogitbvc5tKa7g
b6FX4SIiWl/YXcJak+GDDr1AFKi3LtVSve4H9p0clLd2ln+vpPhLXPl0WELWQlJRfTQ7Pq0G5d/B
cSRy9RkoWpIatLaCdJvOeQs7uDRXoo1RSJX4loLjgJr3Q4qQ3iIF8VQqqYqGIkjqoZMmd8DBbZ/q
fbQNhAakzrKUOwVHA0pHKpai6L4MamJv9FSyd7ifraAeNu6wdMBG37jD3jBbKFHMscR6gVD0PPf5
7Ux/fNST7yOP5SKKZnkIkjwGE/80EFQQq+leao1LHLWqTSx6cwtFD9gb1FSvDeqHbE5t+lnMRGtJ
v8NCAdZIPSC30++sA8w/WdSmZt7Zmf3Tl8In2TIhVwpIDUU0yMCuZvQsx/yUJtN9kJYPfjP1bjnG
1DTzqgf9oXIoG9LvnDQN1NDoWZIl+B8ZAuRpln1XJH8/lQac9TB4kgCXuElhEIFKLMOhXkhAyJqH
cUDMLsKoiOMS1NPk2zvJnO7HYvD3cL+KVTFm8TVsDI5SBQkbOYQPME0JHJqaR9CTp3QMnqcxWLdt
8JR0RJmyCDsamylSp6WvIxjC01lgh9whCm0nh1+/0eRZrLi4SuxPPiwHFpCmpbybFQOTJMXPdsRu
qyW+nTJwBkYGe0bBV7BXpT0qrrQZMumuWyTvuJlZzqwvE2IQnKGOho5SRokbZAO8NqJBPqHdKSOH
4Qz1MoNhX3h9G2D8IOSiqF1N96eLule0eyVkNoKWoAtDPpxgWkePusop0Eq0jHNV80Adu7XKq8Ps
AhknjfdJRM1KTxi/hJlAJ9q/CzX5ukUUCL2kuqQ/wsYAxa5uali76O5CvanTMLxK7XzcL5ESRcvx
Psot/0fdG7xM2jws+V0TIQ0fJUO+iWclWcnkVq5FecEpBSEHSx17bUbAX4qGOAsdFM1hEsEVF51j
kyk/IL5QD+mL71kRdWvy5k07wNnr8+ApShqWH+EqSYj+Mq5Dqyogc0T+qtjqk1FfyIWprpGAFKuQ
Jt9GUomQcc8vomRpmtpIf1Yjdkt93V8OVdk6YBSv5dhcq1CtjpHJrkFrFikPH8npoTz11CY4sCDZ
hQYEZahgHAYNMTIKmW5ZjR5rfKsXYhit2paWEoS3ybXQfnADxYDhbIa3vYTY0VSzUBFq7GEL896G
GjwVZfI9GDDc7JcUO0zpkiK2guwIJW0vzO0I5G5GVdq37qxQJZ02kJwZZ2UX1GXt6v1mfvRr0Tux
OkmPgcxhppUZ7W+JjZ762rj7FQwjDV5sAMYwC/XnNu+HVVxoE7Aq8iAEGrfDiOim7avJCrYRx66e
2ms8b2nSaMp0CHLOtyWwBMNCvRqDiYTahGtEvjzONNuryNC8SIzYANScRHE8Mo2Joe7lEL26X3ex
v3Ujffe6+fK2+T9foyQqf3+KfpxfXf8PXkoFXb/3b6TOjzxIfzz93oQvb6XLv/njSmqL3wxTNTBT
NS2VmvOCTf9TC976DU139KRN9Euwalkuq39eSYXxm4GoOkkHNp2qMBQuxX9eSYX8G5xeDGssLq32
3/SeWCowf9Ue4RnYOFEysmbiZKEZy7O9rF5kJNuwhOxoO7PmkBxCcjQIEbc05jzd0EzT1i+m5vTH
T34JSuOxX43HxVeVuZubtKgV3BnOxstVJWn6PA+2k28ho4deGK3AMNtNc480sRXKR6KM/0n9aSn5
vHzJZVBFhjqCBQgGpL/aCC9KNKKxhg4B0mCLAop0hJEeekpuUJTnt5+83+taHocqfB9Z4NYIFQS7
vPOaXt7X01waItpOXRYf7VkDVARnBKe/JFnXVC2cqDWbza/fhZY8fPl4es+Gt3hJCyc9DgtsGvAQ
OCtG6Yk2D6lu1duk7Tryukxdt8UsnUTYSPA5F+KD1YbaZRxZ1WOuWs0f+/99zOHZVPMAAqO7hcGC
7Rm/nlV2kwFOYofqDuriy0dORvGla6Toe9JHmRdOEeJafg1qvqTRGaRVtyGr0DE5HgUxum8b5RYW
2bixlG54WBTWP+vFna33X88nhIzGltDReJLPni8q9DZqacAjlRF2ZDN5j8j2iKRF2o+rllh6+viD
nJU+8Sc1cG2QLUU32bCydu5vLdXowfft4jUwM6yjKej2QqRUDWsl+4V2EyIHfIPkOfiaELstS7S+
k3TmdBwL0G2rj59GnG0/S8fHTP0VcDDeUrTz7Zd1ZlEjF5Jse4EtCZqJgV04vSmafSWWYodah/GR
EnHxEHXlk4GfzaYZjHnVpJNGCgRZB6SbL9N8FXQz1bEOEO1UI+0e0f9yV0/hWHK3NpWeo1ZBr3kA
w3EsiC9H8g5KsqE1pK4IUrHmLuNfmEomf//4FRdroJeb/dcr2px8fOVlH57vwJKWBXLlUbbVSxqe
zpxX9E7athy/pLWRuAWKQ/eFjc2EM3WKfSmnZbKu0iw41p3WUHpHnKDI/OaxV3TpNKM+dJvqnYwF
+GRspz5Ob+NEKb/h0+zvzKaLn1QFjZtibsUPxOTswBlzzB2g0PfqvdY0co24+9xcDFnfkwrZ6e3H
r7ts6Beh7Y+3NXXDQBr4l8MW//9FaJPIfhJLCtMtUnZI2nRa4jbIaH4CqDjfNSwbaqkYkECswCLu
vHNi6YCARp5rayZ18CABzCIvAY5Yz/rvVgI08uOXOg8iv4bDa28JZBD3xBk8wRyxjZxrhlOzIrjg
ArLnwUbka1BI+HikN/YDB8NywrJkDK5tr6cvwxw6UCmdQtoMgoslb/4SG3J6C6242XcIjt1mShjd
fDzoeZBeXk+Bt48asU0IEmc1YAgRtpy2MM1arQ0e23iwrBUYeHZiTIFOpfhmqPeTPZbfkjZlE9V0
Nz/5oG/NMDA88hJdw+DqnIMgDYYZ99gzbSnKSl6kywXrpsujyRV65l98/L5vDmYYBjadLCP5/FAS
mZEYIrTK7YTRAEx3Dl3fTPODHWjV3cdDvfU9DQsbd6QodWEbZ+dfbkUVMiWi5KSv/QtFNMoFV6Bh
L4nK2mtqkh9CFfnOjwd9Yw+KJa1RiPYWOOazMyWz1Vqfs5BBgxF2hkLlOUaoECGoj8d5Yx6FzFeD
IKopeFKL14s1beZeKqWh3I5GhadN1DSNU5by6PYJVe1PdsZbi9QUyoJQ0cljtLOZrKwknfXBAE9T
yf1G1fxfjAG1ckcz9S/ieWJhgiPkujbVYcs1KuAo/fh93/qYOO5w6cYLSTG1pY/7IrbNDTCZ3tLL
rRbKBuUXA3hp68urIsIlBvVl3UlF+tmB/cYksx10wfFBt8c8n2RLNVW5atgZAcpDl+j8cFybAo0b
LzL8+JNs8Y2Vw4cUJoI6Fg6Vv4BDL96wJP21EmzAtvh92pdRVn9BfuizN1qm6eyIEMQUcksTW0Tl
PCWrqXygqNjWWzIVsckAZAvPljnZZ8PKDqFUSSccX7g1Y+Py4+Mv+Mb7CQ0pGaToFcVEhOH1F0Tp
h3r4mNfblBqmV/faoxSjMvDxIG8cThwUFoxs2xDCPp/EnkZM2yZBTcfHTG+1iAHaCGhOwWUG4XJ0
vz4eT3ljQlVucQpEb0I4N7jXb1VgHUmJJCu2ckXR2tWw3G1RPS7YBVqLR487S8l8Uswg93BsWtx4
Cis6TgIfKKcPIyveFcSui9yPmsfOqLtHAhbKJOHgq+sBVamjr7Xlt48f+o1lrfK4wrQF0rt4ob5+
5pmWYSLof2xHlRq+qeb+xTQ0xjbXfen48VBvRA5Vw8cMwQfanf+xbYtwqtJ5Kout3w5hvs6MOD6C
RLZWvVYBf2uVaScQMAlcvSv044AP1d8/b1RGR1vGJijjAPj6XTsq5APiC/kWwUk8YQBwH5WphAyN
rMcnGKW3loJBOLYIkiYm9mdDcT82llwl22qkjPsR06B9g7RohCDzrN4HSDPHnlXMzV6qPj123giP
6qJfoMNSNP/zDLclxFdHPNzwmNCJVDNJwxyMzZ6eSbRukmpAjtIOPkte3thtHAe00dnRnOfnF6gZ
E51wSv1sK+EjcZ8nk3SCIVDdYWMRb2Mj++wQWOom5+ELjqQFbY7la5MOvv6agW4oWQq8dGGsIO4/
gmSkEYzQ5jPx0vzC2UGHrrPt4Qt9Jf8EdxD7YFQ/UKUO9Lh6LjUlvR1iwS0AFRdzI5WtinzxED7q
WkTun+jtoLrsW7ofVoW4qBpW/baoRHNHZCm/frw53tiHmky00pcERVbOzzTVkJtWozm3FeimUtlN
DVB0lS99bWOl/4Tr+MZYy9nJyhR8K+6er2fOxAHOmkRCcmtIqLEoyODi8kUpcalF/O3X0oFIcIRZ
GC1T2flf5s5kx24ly7L/knMm2DdAZQ4ub9/49b6bEHJJTtLYGUkzdr9Tn1I/VutGTEIvkBGjAgp4
EJ4gya87G7Nj5+y9158fNZutqmd7Jgjl1vHozYDwwSQ01m6Sif2//qhb5+svD4TL0Y42A0WBj/Xu
L8tvlafGaE4Jm8qUcqJWRPDRL/DlzupK87NW9uKtXdh5y5WMEOoTvLX+L/w+5VNvjHVBiphr38/h
sJxVIKsXd5kssr/NJo+zxmi+/vV3a9+Ksj93X5e9l0rbtE3Ktr/KkYCc3IJTaYhUQApOcnQIUw9K
4yxxzvarMc/TL21m3bPyWtAGhfW3eAp7eUiDrL0KUNIk1JtobxtU4xVj+Ud4EujJfdUfCfIMH8aw
nnZmPup1l/jVCTOg/jdlp/XPJ2oOmBSBrKhA+/5pPbXI4rmpWWoygsjOh3kUyVi4PXn0pcnBnuXn
zsCFty5UNsbkfXzNpVgO//o6Wly0P64kTQs2FIJZPA+EN/Gg/3QIrZsZQKHV7APVEZgsujbNriNT
RgYnQkKKM/QVnhxheGp8DUQReCvCS821N2X5t100r1PX4E2gHYcFYDJyXgah1mnRYMqYOxF7Zuaf
XFVeh7pbk3oMqij1dsbofYFuWSUZwfEWV7kfHoEr/ajn7MUPbo+XMx3SKtrlkahXrUGIPz6NOnaK
k0mMPxmnsRnpNcCH/dBmGzerr9Lqzqkvdr2cX0wyQ4fo057MtVH2+7oQD/M4nMYgWg7NUq5JRP1g
PrweouU608QQCCN9RNwBmQWmppWCdalrX0PwV2jkY+mF556pUBp1BwUV0hH2RikGq2mJebD6rRNG
nlW3I7jpUHvZxguGj9swPETi49G8yIg/S2URK2FsjNAkeakw9svYniYPo/ZIRK7bJas+wihkCuXE
KBY/NVmhK7lEzy54mKK+d1LMWtQzSzkRnp71dwQBpvt6Mc6zlz26HYLLuqw/akF4lhasv8mXE7SE
Orox/e53WhpraZvbwDsXKvmVVwYXMX1u5+GQufadDJatBc0stU9D2H2Qu7TqfXIFk3JcdWOxM0RE
aidoYoNg6zTZ6GVGRzkV4HQZ0ynvKGu5wxw/yhN5Ue+D/8tdiPqG3XtlBLbt5l/uLbSNeB4kAtI+
gmX+HervhSmw7ucVC+paZekO4NFqCb1DIMh4r/tTHk0kRTrhq7SsahXR4l3G7mKTeE71Vxytljxw
jYcTetZmaNJnmwxFnmJsfy4Gt9uUsmWMZToLTp+B6zoP11L7LymPcxmIl5tgQFUSC1BxqJZlS1zr
T5WWW88YSEuYkruAyLOl919k0aOT7gBfEbdcGqm7C7yMqHVB6lf/YSB0JSwQjOlsfnpVc+fM+DoT
HG4uVrMO1jRNWiOKb6ZKQxgH2j5x5njnpXd2S802W/snppgXZ2Le2pAU4kOAbrvyZi4X2yF6CRR+
IuE+hVAfVkZZXyK45XAJJ4UhiaF0nm8cp/twoTExiyDsODuhg1mrMiKL1K5OeZBfvMbtbjPWzWQR
/cUy+SII1DPH6sGK+p+L1QIzCCx8eb87Xi7ZEZiheLd/AtA4YdVay0G8CvO9xnWCZ3CVi2k358Mr
mbx7I+qxOXCncrclXT777sP+kDQW89bmVzb4uLa6dUWSVzbla3PomEIOblxm4UnP+owteJ/6yQHH
JMyevuxOg8i2pFlfCI56iWrcWo33jFaAwTMISUxhvCktX8PeibLkM4bHml1xVWnyOOV4aEyGraQt
MLkGIYCjV2ePCxdQtsUJENNKhznxi6Id18MwyA9nBoq7K5sM12A/0Xbk3C91u+0SeSkz78OufZR9
YlO7iO5q+UjsERZ/XwApQlRTpc6m9yWBoT1OnQQTimROsSJMDRq27z+VAYqvdm7uqk5+DXjOX0Mo
ixwptq0Z/Qjq4ex2+rHtmwe6mX6gjLga3HEvVCr59oJdDafh5nurZzLEU8USZOj0WhccPFaF+6sy
rOcIKb2X8Q3LdL94e2BtA09UgcSpT1ecE1e5zB7M4pfViDiUw831ue/19DArBcopeBcsq0nk4Txv
fjYLBUCTLgnBbPjHCLn23rwlsA6EBhKfGzYn2XXltZy8eot3JYgLgkFR7WDI2phl3z+nQ4f4xPNS
+ypwmlbx3JMhHHdIRMZdO6rmy8uABoOd8/O1CiIYfzMmVb2I4JhERfBikdWKkocfDzVHtDHaaZ/Y
hEZPrZWoODGa8ikvU+NXKBOHKkWUw2+4Yo9LUX+bVmOv+zlYNtlkrfKZ4NZYkgRIV1UvP8yJ9GIP
qSOhVE1wV8K8JXZukM/eQmRpwhviSMi09Jb7CgqE477wiiJLBLrmH+yoHy5taCwabgrCfhLsymua
teUeR58s4bElxo0Wmr/PdoszrzFzf595k/FNJDiSgkixGJqgWdXZy8voOW+d5FqXfUnpQpTrxg67
UMZSSW+rZI8b2ljIlxRa5tUqCQZ1aUoaDDSik+FH1DqFuR0GIIKTHD97qJxfM662eaW8av7oiO5F
SkrqD8m4fbHTiZMB6up8eDFjLx45wZWK/vzwQRld/bQmNR0Ytzjnsirla5TCbZg9TRJlHSWYJe0C
yEI4Zthwkqc+4IWvSoQatbtELhiGsPFXwrCmaz9iwRdTGXWrZV5w+iNDgGFY5oQDZ6YJY3rOi7WN
zQmmstncG23dn3OaGG+5X8xrs0vyY4iK7GA4WK3ryg0vcISActWNCj981+gwE9/WHsNnPx2H90AC
WvArIzuSuvtLdIO3TdTk7Anb5nDohU/u1PwIFAnzNYeCJzUU3TPh5A68GRoG2m7gpDVdNdxVmmzW
VWoi1e8tn+2sa+0vjs/9Q+YA5JwHF7iJu+BCb33xYhmWsVnoOpzNJNv4lXhekgGffz6qI6O7vyHb
xpLoSRsIl7VAF45Cf0Oi6pLFTTGRFyR8MNTbTot5m1gtKQ+hCCGlZEw20bIMWm8UyEposUHJaR62
FtEJYYR3mfPMzlJGSKxuXnDsdsOtX2dLDKHUi2VN3KxcwgolWpme9dKa5DFmwyXLHEeh3wBwkfpk
TyyLNUO1aE2Cll0beGFORAyZp+EnUGnq9jrUiCi17mOecbKeKQKBIqLjwdSRXRRJOm/dNMvdBJjn
d95m9XeSeumLYfrN19I+JEZgc+SjiN5ZEYbPRLriOi2JPAd1nhFGXSn0b/RHm9jzsfMXAXFIhOOw
uOSjvAsiy/ySXT7t6yydjiM18mPvlinlkIEWphzrwyyn5egOfgDay+NENEqL2lEN9m+faMqYehVL
kTmprUdebW86DEwRqDKX7ia1RLSKzPlUgEZGhplKLlfTSALRZRu8QOfWb25ByyGtfW/YwN+oqy29
4GGPIHz+id4LhckycbAtRlLgN6gCgeBV2FpWbTo719kLcf96lTs91Em0vBF0b+29erLXU6AH7MoO
qMiVbifjyxJzvitNO8OMOlSvkkz60wTyNW7Bg9hrd1jAgjtJVyDyHp0+HmCE7zKAxpuEInvvcq49
elHSPxte5nWr1vMcxLno7u692iG/dM4GS6+KKnG3KGQKdvN+Affjje2QbzkaR+epiqqtqReq6FQ6
ELMiSiXuc3Hg5tntttFywN5bwTai8/40uI7z1dff01gwbV7c8jdjKmcT5AFxImfFAnnLhfAeeofF
dwqSgAgPxEBlaQZPrVVBrVM6XAVoefBNjySgUAK1yQ9/6KMryqP6ODYDNA3pwjsNPFO/+2M1XaxK
+Sh+shMRceUe8poZ15ZTbJ2OjXqOgjEmnaTd8drqbYDcaLMsLj8rlLX1VA7G1qp8FyMYGi7qHsv/
HBGUFHHLpOYp73VUvCNeo1hGDLsnFqPa8OAj/27V/Nu76WKNqXQPM5ymD49TyY7htoBWQ2RFHwby
CT/buKkCpICzW6PDHEW5aUkHIqO2fNCB+0qoLdWnMY7rhbA9SDk2seEAuxOqYF0IftKEZvyHW7ru
RYfkUVUOYdu4dUcS3+05O3izY44ryTiPjJXFUYTgdPkz6lmrWHW9URDR546gqPwOPLfCobHhH3hr
m1RwbgKQzIfFFXnskJO8qQwkvCsvslF6Gl7+bI8BHN3UmbAQGOEuycIB7Rt6gsCWd4Y7WBGqV4xG
rBAqfFqCBnQC8y2UwaUvw+csmKqHRiWyjaVtZPluVBaNij5wfmdml27d0ulNaD5t/uBbXrYuq6y1
VogZUyqNSB7QIjY36WB5dk1jPzN5/nJoPR6I0QXDVLrIvPxkjDryUbryPMxL/yuDskush/RSAhhI
nWIcPtKpW6dBbm8m6qC4AnLzXRraupMQlV6GqCahSVlDCmwpR34JwA4VLawEve61L/1NU/v6YUgl
Yedh02CNIEt5agjOJPk3IGLEz+7k7Nwebb2cOthAO6Nv6JRN0rc4IVnwyl3nR09LCN9+Wcez0Sc3
LCaK4NEnv2tuPVBzFLIb18ug+7myXU4sWL8zJ8KLTrVy6uu03TdiqH8MU8oDD5BbNsZwQCOPuSRs
h3NKzcmZ0ymvlFzphp49SruJdBnpOl8C7e6b2aGsFou23vM+hFKZBK+WtMjYKTDOMnMy1SozA3Dh
Ex4Q8NhY5euIHPAFX2s6jGqd1B5eg5HkQLLpnXNCiWCPY1OxIEQQYFj9EAyy7xsM8eOZZf8JRUW1
E2TsQ0ASRcofDzCSgoH8myJzHh3wUHeGnGldQAmkKR1Ej7hq+6cOaYYi1mEabmY81DREJR549ps3
woKNtRo7iHSClrYxIu0nMzpottXtEvUBIAnyycnkyH2Sf7ox3TjFO7sfqziwQuvZtUCwgwXi4MrA
lCaClUJ9S3vwo1zko9kvP8LMxt3Sq3Br94W5t+pmiJOxReZodGb3SIHz7RtV8zksNeeQrHvTydR9
BF30RVthiInc/+oxquzHwss50lifAOybe4d1YVPDbsKboV6NMUmICTJyvBBLiTtdEFWTthXJIXa9
xJb2x7XuEKRomx5rF6nqYvp9tHF9eHpJW8HxjlIifhoEiWkyIrsUJAJwyLvQj9rBMbcJuHdma1u1
S/rWhUZ6wPPxSGzXczlnnBt6JY+cKyEJAI47g1DWt3dA4QV1v3Re3Gq7yd9ENr9QbG5Ias5JnfNJ
aaR4XFudT9ZJuCBsXFBQQgIztlN3y+T2idQDR9/DU6tvhWZ3mYUGQtap18gcOKg4cE/NyJQzDowk
jC0rF2Ra+HlE3yFJ1rlr+C9iJgZ+JY0WvkJgAQyagP/EfQH2CD+HfxGlyoAbNcNuqAxjt+TODUNc
BRcRTtV1Ep4kkOfGPawJ3GmIW7HEYm4znVdvekyH3TihJ7eb8bmNJpt5v/ReyzwvLl2ajpsevNQl
haGK72APhHYGjSjNg00o4F2n1bDLwI3uiY4PQfmF+bo1ZH9cOOT9HHPH3CrAxWDfAoozHU4vrjtH
MddfxljnsyN6H72pM+cz57C6BqtCqBFcktV44xNFNKe7SiwxknR2RQt+xkoZeX0XjUpuis7TG3ts
3WvYOGTXZ+VPq8/VK+mN7p4VfTgmHWJpS6ArdrWXfmHxRKwLyAJJjFO80qvRPzrDbx6i3M/f7QHK
V+vVO12FzgnKMeYOghLwBwD5NQarjvZ5TVu5cSe5maXTc+9K4kcq0gS/XTCbpGrIngVll2mG0rm5
N+0uu4v8DNhUyqZrGnS8jEy3x26mms5IQN8GFtpmblkZZxLkVugpaxWN4c7hmtIissiAMAcKpV7F
gJ28jUfAPPwx+InDNK+NuexIPChE7OBefpyKMt1L/FSYxUG2SYRScQRYLPY5w6xFWTUXH+zCpjCR
HJNhU9RbS7Xt1kBrtjU6yKkrl8I+X42iGC4E7Of3gT/4J9r13ZYoBjA5kX/sgjms15EzNlcr96xr
TQW4N6jqDmGhiR9R5IL2bZo+lpyZVnzAuFYhVEYUXB0QF4h2JS60eDIlvY6+NW+xuecSEToGC/8O
hunwAHDrbqgp8Adj+eW20HqDqriEeR2tbCAu300GEk63NXjTwCu3Nt3SdyefjVMJbd1ezZMmh8b0
9UsyYGFoGQOuM6++U8PwiYIA7n1vvtVFMVwNrIFrneETsKWvYpJuxn1p9XinbFU8oIhm32ZkvjKV
9cMtpUNfL3H10cIGwsG8TXaY+jLe9okIKTeJXkfLFptS5D8Lb1zObc/oKm7EEpDKwyDOHRTxWzCA
fw3UVluFwO1g2VLcj6Jp1rbNmhuYFCsr2gVKxW0FYtUdSL0Zq9LYJJZdvZC7mcBa88NtkfhznM4W
/iKF7cRGbH1FPfgVpnJe6yWHgtBlwVfRSvhVWlj7KHNd3AQceevKl2uL3jntlgoHf+6XAduHWD6J
ux/X1i3BL3Xz9KWJorNVaJrSwdjsxn5Sd2W41C9/49sgy0/Wg3SwqiCLoqEzk99Jws2zPySQYcb+
ELkZFuRoICFdk8FidtNdU8KCMmDmrTwdyQc/rbyfZtm+2u5Yn4c6kHE+T128hFN+jKrkhlHqg3Xh
5/YIs7rX5y5p+qe5UGOs4VOSEVSCVlvJKS9OTjJjiEixtWBlW+nKIK+mJGyIwJEKgA8jNnphctoq
J7O3JnRR4m3EvsHytpEhIw2cnBH+OkJwSzLBYBy6y/dERXoGJ2VtxiW5GDmgRJivdNoWmjcVse7r
3gqaX06SNrFDwjbVAW9elIUAjALkFPcCpRjiTlbHN2Lkxp3nyqMusvZOgSM6QbPEbtoR+oapIOgY
KIxeN2/NJTJ30ThWx2lofJf4XH/4zeDDqmMDk9SLiObsjTSt7pfXfosOi4nnNebeTpgW0HqrYvCp
1UfatPnadnx97IbRPRbtNNwv9swWMvoEdNlJBLJGWMQA+RhFdmZlufF0O8vLLG1o5fnJI5B7EsFx
nBJlU4sndtcphkCarEVapHEiiwl2TOA22xLzXrkuDFCHtI97CsamkJhuSZnSrUroRBXZRuk847Ja
89EJoq/Ota1jN5JWVJQtYwNEn9e5nqJqlQnz7DlRegbVJcD2mE207fK2MDmhdxkcK04Y1ooy2mAf
hTU6rdy5K4aN3zZIcjwXIE9spZ0J+s9oSerp7Zl+W4lgp183IwAfjiDPtIyBnTG0PARFcZ95AeG2
KSU43HgSz+aCqQ7xKlsTaskB+ajJxhHK16XCdLqimJ3SmANe4cR2mcK0V12Bn8bS1kyzOrM2GpI7
PSuGwwUtJjlTDgZBISmjJ3/t+AvcckYyWz5mBFbZJztL5PqObCoztjM4NmUVxBaiXKyBxSXQ+Y8B
AtnKdXO1Z/aUb2+xg+3itysLU9xhaSN9Gp0o2Zeje9/dCDZN11F+ZrZ8MQdyj1pcfKsFpKWxwfU0
vTEnx5ricZJuTL/9HlFt/YCZAiXNGGZ67hD6GlqgO8snVRqilP1e+0HBskCl7UBytcVvmZJVGSTu
ZyRltRkjIuE0HoKDZRYl0WTWKW28N6yC9SEAMw0WRr80Fn3xEuTPPqpuAcIwxTZVFKqPwdeE3M3J
qDbSBWKBUNX1dmMAX4y2KW4pYEc7R5YawGtXHCVIoG1mu9knvf6U1OCOmLy2HyRTDmDMQdQzZQvz
/M4Y2nDHSWtY+1R8R81TeqIyaPaNDKJ9DyE27pTvHqtqMalhlfNCS4EWc9hAAcj8/uINU3BPQC+z
+zHiKWxIKCchuZZbzFrBluOUvU3LST0sSe7fTzMYpYUUzgcv7fStFvNO/TS4FG2Fo38UTPOalYom
N1xNXMMnEwfPLUQu9X/laMAA4PV5d4/Dig0DF9cBbBwdXsJVL2zWDO/CJDi1ZAMztbKMYK/tojrU
RgTIJ2jp77RgIt+XIGsOIhjMQ9ik1qtFj2mLz3KIqCQyeMBQkzgio0r67BLE5iInL80CL7XJA1U1
+BBGd9XUgXgzQ6d7sjq3vUt1R81dgj/EfM9K1uD5Mjp/FaXgHVepqPMfaTPztTt/qNL1HKbTxUcQ
sXaYu/1UmSBZoM3KXTHfBlIJPLnrYhjdQwNn9lQmtXwWxH1STWC4nA0mCZs28wlc9UcTYLBQulgH
cMwDsh8t69eYl91ZpOQ8mZXfRDHWKnE/zJi2Y3ORuX+uVE0RAHdAnPtQoQ0sWh1m62DK7Tc3H9pv
eCcQVmZQ4ydbhGzMkwhCQtRrO7mvx1yz9XLiPpswPdtLF9SGjUHP8/dtawa/5hwzxcK6+J3OTRqe
qMP8veW47KuQibMk1pE1mDE5ffVJ+rVHp6g32mcjzdzXqKzUT7OWkm5hkoqQNQy5zMhS9al7c1gv
FVgW3H1Gfk7hIT8VkENey6hov13XNT+5yWDZ7TzqNqNtuCtct1JifQ7TMI58VeoVTGgkW+jMw23P
kY7+fWGDJXPsJ3CJ/d2cmQ68uConCDu1G/eS9RWyhdFUPfWSS5Mcnu/NIRKl00u9hGjn26bCsuH+
7fuCiuQRqCpMsaXAbD/6eQLdlhcDvxJ8mD+O9cRPQqrF1UHqdPFIFaQ9EmXJfp6C6aVJ7NLcjdUc
HUW3LOCQfV20l7QOTBz5/ZT3T4LJ8T5NzDTdBSCMvwG6Z/3TIGRhbd1KuNtKMN9fYz4un5hVktpY
ggbE588A1lmbTMOwId7MoZg8XTobNm99ooXTrfueaSsbQoZ+vpothwSJpDoFY18+taFQO6mryduo
QHNB+rnnklrIcwEDeRIUNU+psLZoJ6gsqh4VT8HoSq9keiMfJ8FSPtHSSN9pw3OCjgzpbrU1mp9N
H/RH+udiG1WifDUnAS8p8ly4BqCVd0k9q5/9qImdnaf5SHKizk8EXEZ3NGT58kWPaAzapbEO1S2y
jRN9cpkaHswYqxaabNIWPvyayiQSIr0E2DS2STuIfZj4KHrqYE6/LCMVZ48ExH41YA8ZNp1P4ykW
GQekTUHTErMoMoSGGePcPAUVc/0474sZhFCueRrJLkCy0of8b+ck+VnTGn+lI5CTRpjLjsWi7Kcf
TeS1z2Ks1U+BPzGgRecYP27RYO9e47TPdDWJUHLmxl/nYQG7CbPL+NKZTvcGJ7iLC6sOXzkz+HeB
k04Lo/7o0nQ+9UFb9rhyvdpgoNizXqGgoR5P7JtwtJSp3opMoK7uPfz0k0FdqVhI73gPVBWTz4zG
hgRS5OyONack08uE4YGGmpPudDCa77Is8lvQImpNOlg8WR1cq9eQDj083tbhRrTCYyjRmSU3syA3
fMhxajhz1yeP6P3Yd2kGk4WL0QFsTZhdojIq7yNVkxNmJfRVIULy0i/cbxqgFSQUxGyg1BAreq9O
W/EQMAr9KG3l//KdTJwzmdq0IeeR5cFUCODBhgbVquRkzlh9zsXMjMHk5cFTyz0VcnH12iu96DnL
YMlWQcQTaMiWm1BrJkfbHoyPIIjOI7OxtkOkgEChwGc6yNQMAlH2Jlq3q8PA4CnN0XGUIw8u20Jy
yQK/fJq9oH0uojDrj7h9g18cdsZq3QyKdyNXuFEoCBYDv4LRUJkppJ0YaaNUbBs3sZt4oY/4Xs4L
KWZBI+3+QB5O9shWdIsh7IpEHPxZi30XBilKFN6PKh4ZcXxmJY92wfTqDh2K2s1eU2zBj7HqEjf8
znSKyxlY9lxfxz6cKTqydNmYTIwE+SRomDRiyG9ppo29aZLhBtSSDo9wK27vtyKgsb0Lb46feu6L
7U3X6HHIrmt7YxUj6z0fwheN5vGtdCLawmNkd0+EkI6MohJBzuRtZa7ZAAg4nqaz6SUgjetGPtZ5
PTE5stS0oahnB4KxcDbpOIPMFPV88c2w4xpgAbnvg6TxPouyK3OOkBlkyYm++q1DxU2aqlIRGppx
GOqqygfWacMMvWZqgpahYOqYhmwOUWOYR7Vk3As2OenH3GCa3EHXO1tv4td1thSs7aOZJ9fS81kj
c6Lx6SMkDYuI2RrOK0dKkkkFwh4vNbLHjuf72k5FchlxKm5U5pHmnVoMy0gI6OKqWbhIs51X6hQM
Dby/gLQUWqNGmBjHuTJL8sIaHjh78Bw3HmYx7GybmesaBDTFtkmXdJcxrkGBo8noEQ4U27gmroCg
3bHE6UI84vMkLd7FuvOj6yBJoOY6+PukjQxYkVXXrseu6ZiI9N6xYZ7AxD5EYWpb0nt2ebp3RW9U
KXVZ4/0o2VCokq2l3ct0vIgK0dSZUShblvLxm9QuXgGKB7GPJuHstZg8FEoej8rAhDaWIZMPhF3s
F2Y2jy+uqXzqxo5NygsdtLbOXD5RaEHUpuzh4VUiYkaZydDO4jEo2TCpDu0Tx3h9ndtBrUaZIYrI
+h5HF/bne3pUV20BziBTxsJKzt5gGBNuGDkZR63H/khrgp/Gy5yEpA5co/uJjIx8VQUDazwE5uVB
czgiJr6ZevMkIu7d3ZJYGGiMkR7bZpqs3LigPGhKziySSbuAUPx39fH/A7f17ndz96P63f/VbP2H
JZscMf7761/5/9GP7aIJ/Z8N2S/L128I7L36P/+7+cOSfftnf/dkB85/4qKB2eaSfOy5/o1wMP7u
1X/9h+f9J9ZqRIYu+lzUpT6Czn+ICbuJ57EYsN9haOCP+kar7L/+wwn+E8etx4TcdxxE0SSS/vf/
+sM1S7zaH7//n03SPgMbl0/mo25pYS7C2j/VtKrPfOIEymxfJWTxCUO1u8loxx3ZPMWm7m37eUwd
/W+cqn/K9m8f6vNDB/hs0O+63t98lf/gRXHUEAWssPme4bS/sK9GVktuqg8OpbGKhIZIZJWXwiG+
CmVXRoUwZOVk/RvPz5+C+r9/F7RHLCAyro2H+C9eKmecxpbQFLFvMYXnxN0ktomldLEhwvjVJ9n6
zxhqfv7D43H/dzXuP15vtKN/ytpvnxvY6KSR6YY0qvCS/HnJ826GN+n1zc5ADv6ivf48h7MzPw6e
2y7cB2d68BUiw1Pid96vvJG9i6yqaeLA0jMxVmKaf3ZqGt3PoZP2G5ldctznYoGMMLHQeRusEpoG
oO/hhsk8YZdPXuFr+2xNQ7lTLQwBR1b13RDBh9+x/3HgM7R/j4HvDnGMwyzSop2wbmyvGU8Js5HY
mLXzVrsmUwd5c2NZSFrW3LsWaSeeNHoppGyNYEIWV67rRqAdaUyVWqQc2cWLH2X170IWFS0KSpjb
7Ak/kHcAMZ/+xhmVIFlxyr3B/GgNUxg24FLcy0jfR2P2Vsy3bLhSGQ/z5CRyFSTqqZum9jDTWr2a
S+GsfL82GXBWPbqU+insmGOnbmnsE2mrGIO2Xg8kiyBTFPaWiKtiF6BS2/bTcvXbZfSQIeoPJuZf
bZK8G6XjbUbytHeRdBDKUras7JnDOS3173LEJblKQ9AOFNtoe2jU1kcPngQE2fCYVnm0bm9VGg2g
+rcMfe9nOHCEc9nVzUdI8G9VIGgfGg4iV4kgdTR4fJAkTcCPCUXJ97p06uqidd1cXVL347ka2p3V
GvPvpZXYYEd8iOwuerCKNWOctLxHXtyjhygU4jI9eN9N6SEv90sgxSf+8ngdHeVZcZLNipsy++47
pgqQ4FmokZdFgR6Da+ZVXRQrtJMceZracJljWQWx7Ymu2kcbJ333hCPKnDBXDYjII3LOLm0bIFL1
6gjhauHOeexGNXlQiheNJNl6rqabKkRqtB52gGigoefk5XrSp1RH6hnYhH7MClHdsMCL18dGojNC
fx2VgmswGcxMFCEkrYS3eMEbW9VbybYOHu0Cz+oeC1RUg20RqbEtutb6GaEmeSF1aTbBDrMNoqjq
QtQ/lAJgxwZdMhlFk23Vl6S1/CsJ1bNAD+vmN45Hld2E/G4xD18agzY0E0dXJZHrLd3TutXIqOyC
CEAxemO5mTMKwUK5ElGBL+pPPHc0MiYhb118A+79zs2z+VH7sKsPZVNb8nkAa4WujV7CEFdl0cGl
00CPV+2Q2vAVupCIlYHcBDcWYebX20ndoEJMRfvmaPMTP4+RwXREaaOz46piZWHYj4zvgJLBghHi
0ER4ylOGqltHdg54B5qlcaZKsCZo2EJ9VGlamQc6UpXk9U2Na9CkKKdbpNrDaqmcMNmEprABO9i3
ZnkX+u78ITRNsvM4NNHL5Becyaclikpy9+3wmeDI8VU1vvOEJ29q70Stp5LeZ0vefJPlnr0e6y4v
PnirldikBXXc2+D8X+rOY0luJUvTLzRog3b4NrTISE2m2MCSySS0crhDPX1/wdttVsXqrmuzmMUs
qmpRVBkBuJ/zy25QO5iclGYxQD15qEAmL3lNCjxIEK4OTvq8D5+8MR6yn9ojDQkROejCiSvSU1u/
dE11xoCCI9wVk79KRM26YlhAyg1UrDM8k4Izf2bEYqVnpXyYt6or62WFgcyle3vWalw5qVx2OYvQ
2evr9DEgWCfYWWHEFOtbYO+7gOpzdrqCMl5ktJ7ik6Qke6XVbL7NtLNE2yp3zZPUHQt8A9laH5V0
i5AWwyqvz7y5XnwzZorY/iCflkd/IkIcwichWiqDtok3Ug1EmxVBM1CJF8TuVZpvmS9pV4Ha0Erv
3NHBjtzD8suAYjOOoU+AXlPsm3SU7w4tzghl4yx6Zt4Lb+1r7/XKbuNi34aye+hKrXoGYGLDt2Ps
y9eAam99bgjIHFaTrV0kfAamKRRxOB2KsaqXDZ3JXYgiUVSfwivlQ+MI9k9SSlPG5BoeL0Xt80EA
LTlJc19CixWZ7lYDcTMr8k6t58BZ3HsLhKRZpX5K43tUVej7PKjolRfMEMRdRl5tM439wUbhBE+X
u2l4okl5UnuV5JN5KNHPNxenRShxUXEM0O23SZodeuIsx7Ub9tmdICiw3Fsd8RJr0gQJyepRN1JT
rXPfvy1Ua/QqYBW7L4KyvbN0QwpS07ZeSUEMSd/8RGExwqfxIG3SsV9ywgtdr9mbzKAy18HUjQiG
5vgOmkLdqKFRyb2esxhlLPj8HlBkfOcwTe5kZ/nE9CEIOASVjbhe6f7Vb5ZjN0E+rZqES20FElm/
tlFBWEXA43IOBxVexVtZ85wnHqIAN7byoxwNuZEpDQRXwEYdNIQSzwUiXrVPjBM9atMiXJ4470uP
3BrXUbeVrdrhRebuVK9d1VopDduN+VbUiXXfTrZB25fo8N6Q2uDwxJMAsx/9Kq03XdjbPmaTOXc3
KHXnck1dBKLxLJjNLZcs01CB+MtQXKRze9d1s+VvR/gMufcLlk5IQYSbCJbKn0HJ9bEpSyC5PcrF
Bl0UaGV2VHhZ1dmO6j49TW1wLSUiWHGMCpfskdKKbjsAsUfJZI2uA5gg3Y2kTOmdX/jlcmqwtu5p
v0Y0jdqS+oumbDC/qlpF8VkyGvbHfnJjhgXfb36ayR6o4LBmqCjoJlBWpwsuXOOj3Ha9ER8tZqF2
M/dLb/GQO4t9O+gs/qIcwa7OGDUJhezB/fod/li72xW5xB3FZD5+5VgW8hsaheHdsYdbZuMaptoV
JisI6LZjA135qkzWQNlfNeXuq6E3w6fG4JG2jnVuTKS2rtdG75LmC3d2XrTvbWVg6ZPdCrXKXFNu
eqn0rghbNFiOPo1xlR4c3TtkRXZwTiEBuva691gRUajVwbAqyXe7IV4t+oh4hUEuPPOLuHqi7rDA
Htux8Q9DtOhTjYBw03So5ixLO7ceWsmvUFRqMw9d/M2SZfFGKBniAy5F79x2wHprYQ/FjZ+Wzk+d
Vt3J8sLp1MqO65tg1p0r8+xdtIH9DcHJ46giMKiqmKwd2btXRcfwuMj+likVzVNb3sSe946/AsKc
VAZUUq06DgWRpYTduYd8hlHF2QUWn2k8Lu58guCxDyZJBAUpKNJL2PRDauvsLLSTby0kSGv8l/k2
Q1QGT11R4941G40QaOfb0aPSBWNBPzr7MMnWkSsvnSRLE9f7KXDqfZEm7W5mv6YGoz6YShwGItB9
g13H+ONrROzALZGFGm113K59uEzEEn2+JXhGXqpxpi92EMOB4+GXkU2xD4R674lv10ke0yspv9td
JVfhjPvFGZo7BLPV1pnSE7+GCMNetZ9kJ742CfJegEgXsiQ9R4F7UGm/62VFU2HegLLYD7EaGKWs
4JCQ34m83efaSvG+0EiMDEBTi4FrKlsFc7XV/CPW0mThCbgHWViV37eOYGbSjXXhG6Q9DtfMY7qQ
RrFCgo+3DB3WxbKX+FB7o1rzKgFHYDqmPsfZoTVu75nmiRjVwwgG7WqSnVor+NBOOp7drg6fPXcM
P7jv0tuh6N6DZQgQepX6xkR2vG0bUZ4sH0LBMxNhR/GzE1icFENId4qE4JrFq0jti1JRdWA10h9g
7/UxqMJ9WpWQmkETnDxLEIAwRsuPoVj28EqrTqZvrgmdzZjHm1ABQGpozjJuX3WteIukkBfTLu2+
VVfC1tWXZUJ5gbHmpR7Sx8jCDjS00zEu7JZ4CVlcpP0zcjH8kOm9Qi1/aB3z3KqQi44/69SnFj1L
fnUbhmiG+sh5YZKZYchGnr66msJXrcR3slSc7VQSjtviAgnrZNoapPlcQwm2Gx7zWZ+9hua+1CXl
0yMf69GvqubskvU/L+IRG4nZV4sb3oZjHf0IEL4gj5zFLoq6M8+oeQ5VcQN1cgMhX9+kGfrlMb8Q
4FhtZUHmX2GTe5gUwXzsdRHSxEd/qzegy7GGHbKteaOWcWeDBXMfF92AwCoZT77Ekef7j5Y772EH
asAuk5xtrxOfM4K514h0mufEUyFzpCxf51q4t6haS3K3Z+HfpqmJ19ACVGdVofNQWqLYWvHkrHFU
kHCZ06oeoSvcIxTwfsZeln2vMmYrO8miG1MP8YZ2DziMZfxeDtWybeGWT8FSnhr76mj0YvPQKiNO
Y7o829KKDnbTibfJ8WogenCBllzibT0IvYur+XTNGSDb28pOdeF6h3ZJk62wMQVAgScJy05afSyt
/TR3o/9MrwKfbwSiEHP6b8Bjn5VwkseBtg1OMTJPF1eUm9jW0zVmqtnMRfydxsJzZ2fZbq5yPJ5N
PeJwo3EU/mnW4VvihvEFDFudvahiI2tp/PMymV0qo7KdZTw0NczS9oiEAS+VvRWh2TTO3G2KFG2D
kyIOW7zauSM+i6O+Qc3mNhb1BUSUs5L7Wb+OHQ/h5rzUJ2eOPQdixRo+hEz0Q45A/Q4Lbr7ivkTZ
5VnJ2Z9JttVTfmYLxUEwT9YziDnics/UwQ8hJqRwWn74AZ8VG6dJovx2BMzsoITqdNiYzhyd0D41
vDwM6KU+TtKm8011wYvga74MwsrJtdL1JUUKXl2BXdKovaTaObNFwlpE7FUXJPoZn8TNiCp9jWit
XiuHbNxlYBpYlrh4RHldn8KKjpGmi15AQuGkB+CEOw9K7lDZKAjxb+a8mjEpOmn2ortJX2ldBpbC
UNeE4SLjlBupk/RcoPGsv1RZ+GlCzsqhsY9C+we6Y/ZLm++mkk1x1Q5KbrEftLAcjXsqax7Xfmrm
ZWPXqFBBGDyNcGaoCvkEJD71iM3byJvufQ+ivD9aMfZydlLb68PHjHYpSZ0imZf+TPkCp0O/AT0P
cbyqnkRPWFxSliyGw6BHZ4qTjP40iNEQOwtKAsbn7Vi6qQMkPrfdj0jGZghXs1UGfrKZJp2GW99a
UJTvbA9Ukcu8b8bU22GBs5v50xmdRN77ffdNj3U/bDPqNCa6RQjiHKPLaNvGJfItGJR5kK1z5dtK
2aczexNZBeIVGsat1Edhcoi3w9SKPtRHWRpUmxsnUwSa7dqQOJVpvyyBg9prCL0qgkAxeDiXndv1
SVaepnDuPYTH1TLAyxNhjdHI2qWxVNElR7YZ7hqnbN6TvkXRT2/tzktt06yiUkU76oKcTTdi0UGj
0a/bqxa0cj+5dPValrl6Ul0+UJJNRsPWz6x5R1grZVqyumr1m1/NNRO+KvlMMdJ9c8hWxx+LnpIQ
bWWsU97ZtEVaMXkpnc9Ce7WNSZSDHDA5Bwbf4dsUOWrbTTyadGXSdRh05qBopaLG1BmgxY03UhEu
7dcq6KsTr6KiI7IQD5lXWZdx6dkhTYm4bLRDWOgQZWxjU6M3Bla3kTo8q+Uq5cFvxPt0dSniu7DZ
x/RDZnqPH6efWjQ6ebOsY40wE+upH26xDbA7TY6VU0s9F2+EH+d4T0NC43zRdFvVWSH+vinLsES7
Ds9r0qd5ubGAMZcV8BIIxdyl7MMLscTE+HqCWcKBEjiOqUz3QeYmw6ZFr/2SZk6cb5KgSE/k8DJJ
X3u1/asJFCVr+c1uctysqZrQOI7hhoyV26n3iyOFGV8dkec5qfjrQA1w9j4dhWWEu3Dujl7dj1ty
ydN1vDTLAwGR8aGhLAANqdLfoObXliqZNcolvS0ctg6M5M0vx5rR+PSj298oPTg3lmU9Zpnn7S1H
BvD6qtyNZXohvcUi1pJoDceuTyX9oHs5MNoihSrptjYB+BYcpXi0gzFApGZ5aLD6+anzpvDDshJW
3rD0jv2A4M4f0TbVoWVOPaKR1sN6QQpkwW4+fwur5TIHRKtgwHTpYc27B28kSR06y7uxl4HYXFOv
CZVpjlr43ba4GntRPR/y2pkemhFlQcarfpdmXXjMCumykrez3kJes2sLz7PICTOx2YwAG/fxKJB2
1zwVL0A28ZZUs+5gVXW1JoBZbCyUK2vPF/EzsyJcapjx0JOvf98N7iPKuYHmrwLLiXSvAul4OpUx
Xryd19CvE4S4uK0krHaZh+deWAEmDJTkPM8WEXTAnqm4hGkL11QOSwwP5Uf70pfjvCXITexH5GQ3
VBla2yrJgydcIphJbAo51tmg8IDjytYbFCBvdiBQzhX8liCXWFmEA563DVCVN4TW31cEot4pOXRP
RI2p1ThfXd9ZSkZp6uAV4TxwNpXd5ns/herLRweK1O22bYh9V2r9w9g+HaEguJSN4nGfrWohaAEP
gMOK+JMsWUXHKwFIxqYNWdusIL5DtYXRUPSWXDj8i9m8sLHTnLtKqyQIc3g2znOSWeueGobCCdVr
NqUeb0zcbmPRIqVhxb6BfhXPYBuQ+mz47zoEqVwHyfQ9qAsSDAqj2ZG6EipyIluhTlMc2DqdDg7w
9DA66hTjc4vR7iTW99muFz5d0RBwaVFxiidr309dd3Liqllr3zffdM/yC1/q/HQX9SvpGZKBkCm5
b+JqeMJ29DjbULR6wRs6z8JckFp5xxHFPP5JRomavHOdzMkuo41lm+f+KywE8qgFTYSaGfIdYAHm
OG7gKIvFvmsG96bq9XKIpwh/ODLAjV7q5ki4ybSrRGDupsTD7RuVzh7gTn6n5SDD/x98mSkmfSHz
y70IHcYQZu1P2gAGLOqWukX2Om1yrCVbgSB3FWg7ObhwJ9TH6FcUfvR8WRtDBfMqiJITkdR4IwxZ
DOhbjzxb9WPQl/XRmMC62tYYYIhbmNWOtSdm8Wl5vetId4/ausYLdKLeTphvDj02Sn5Y/Va5ajpS
TZHegJlGm7JNveMcFO096ePFGjElio+0E8XOwgRCgPVIZySJWKuxEG2xiozyfoRuYO2xstDE2zQe
Wd+El/Y/gaKWz6KgejCSgCpRxbXgzC5h+ykuhzgMrbv86lKySqu4tYGvaD0ddfoMDFDvXOiH9ZK2
wVEpc1M5VXUGd0TQUvlX9W0E/jNe0MTINc7ig0it+ai7frrPY1S19RwnLxHzRr5Fo1imuFodkv6n
MBQPc9xdBVElxyne7Ww/df2x4hylteJpHAVG9lx9Mzg0roVn+m10p9vZ2OZQoLkkJwxiwg8eJnu8
ZnIES+etTWn3l9SJ2x+di5eWAmYnJQO/xh20C4XMd/x2+x0EoR/eUUws5Z4hpD0A/ItjR0sGiQWS
Wo2Zad052yDEp7DJ6+QYiMRxXwuJ808EzRrtbvKTwWL+MIHkzrKv1JMM3Gob63BbmullyCs28ekG
EITSGVKtk1WdtzcNHnRceX6PVCtgEJ6p58EUgKvyLm0Yg3dC0pcTOIIVx+2cdW9hP1tc+4ebZPUu
llp8zV7Vcxc3E+69qb7t7MR9jpHGnQRu8h2CsixfjaTNPMR9hJm4zhykJSTjT8PQMMIxC6zLirYY
6gWeWtoIyL3w8vmpbt2Wx2ZxHppg0tteWFzA6Oi9fTV4uCVmX+ePvoWkfZNkI1urzvWhGJbx6gqB
55ocUNLSvlY2WGXz4nC/4VzgbVxVODrXGeKsbdVT36Ydn1p4lO7P4C8UiDPDrUfLi8/ZzArWV2nz
ggZHXGCZ5GkuXfdxru3g8YoYPYDvBCc37+nGwcuvKdkIzUFkntyXJFo/DNxqzw0/d7rC51wcGFcR
IbaiZf/Np0fSTd97/KpvYeTi3Rv7AX2+E10/FkqJnPeFDDOw4qzmWuFfxLKig/ldk9/64hQR/S1D
6/xuU60+Z2T/u2WIIp4P1tNoMXA5ee8d2LEjynmazCcYNSFSDWHQic7h4abIvfglnkqzZm+yN3ZD
/BO5E8XwrMkb3su8z8nJ93h/gGSuyR4px7RVxMDDYpnnfosTfk4+sBtdmiZCiTGraVsTsceeQW5g
aK1Srid+9MbzWw3e2Zhln1mmGF9sHOg55I1N67xiVf5lJs1yQ550fq2ZwHODVznyh13ltYjCu8VF
I12R6rjKTWfjnURkW15JthBZapJV9dY4qn0Ch18OpTQxSFCAL1l5It+FACm389jV717r4qbm/uVk
mrzOvUMm/wM+Tlwlz423k5NybwFrGf/xMgKxE5vrvXWY976PlpqVDxfj0gKQO2qD63g4Jcw0RApY
9la3k/6KapnajwWI4wb8cnlWhcsYm1+xdTeUmxFdk2y6p8HOeFBCe9vP6S22TPYp+dgauMw4l4iQ
6udMiXepPhbptRc9docojQ35GTzhGz35Z87GdWmXxUmnhDlRfNDWCwgw5O+e3GYNspef0IOHq6SM
b+YcSjpMAnZec+YHJv3JDTahnz4ot5t3uT03u3AZUWrTOxGhkKGvyKfNor4PrBoOI772XKW3Sdvs
zLRwTBoyEAbjPk4TfFinaM2wzLJOe0TO6LzfKilrTChcFVng0QkOJQlWgcpyoUo6PVtDa3ajLPn/
+Y/EiLqGXz66itIhy9lnKfrD0cLIW2XxiP0yFU+CLXCbp9MdZYPrOLpWDvOObIZi2Pg4+tHh3Q7I
Srls+l+yrulPJcjZZZp/sKCP1WCObpBfkBcRH5d1IOd42tqpOKjZFvfJGJ2dazQXfWBvjl3+IIr+
LphdEErax8qq20SJ+OXlqBkMSXePRVYlD9VsX9pq+iwTNV4TQFaAJLRweGJftWbZdmgdNziw0lPJ
1bRdQMlWaGIVJskwO2eB79DPUyTM7il+ncmkl0Sm3cRKNSPmH6lajLtyVwH7JYu5Aa3Gu6OxCC60
MM6FdSnq/KHyQF8UWVrX1l4iXRno8fPY1dptVIvpoH/h8yH4Oj07ynvxZNqma9/vxFlxhOyZ+HDZ
trBP+TRll2hU4wsvglxJisFxFAw8oYs/wW/ocJxoEQ6wu6RUyVK6FCW8ymQRsL86Cth5hvUBppXE
oKBXpMqncOxbn8EGzBeLd1s1ORILugNY8+IPq62IWQCfQD0/vBvfeL9og67Wxq6KzxgGRp2KFrcI
Pzpz2H2ap0pfYoixCWBxDMej8kcWu7FzQ/9OlHPD+Kay9MkvbDkz3JmQ8CECVXMSHesmw5etQhJy
kmCwfxnO09X/0ZU9ZZEx2SFtGaTeXLcednHQ6fb138tT3H8RpxAvCaYYgHz+riC8JuL9gzQnLzqp
GsSWB0/L9KH0S/04YgnoWJFDYJIJFZtAbjfwiWfGgEF3yAJIXNIyfqtN494hYPAtMmnKUuwnPwjG
xxqmnNrBERxjpZGgllvlDVO+Heisd9jn68wgT5i6G4+ilbd69sGVjDcgGUliEpdavn33r5y5/wdq
trv2q37S6utLXz7a/x/0ateuyf9dr/ZsVGe+qq/6f5CsXX/nX5K1kEaQiITbKISnE/i0EHD9l2TN
/Q8/sOG4pEvJCCYtkvP+W7Lm/gfPKAOnhzJSRv71j/tvyVrwHw5ZsMT5BVcBnAj+bxRr//yE8qd7
dJv4ID++z/9Q7PHPT+hAOkNdBoXcuq3qdyOLE7GF0gEcH7EUdan5m4zZP4KFf/99EUGApIoT/uP9
GfIP5yxrWQVQ/kVHMYGl42WD2Sj+r2fyf1XiOX9kH/71F0WIym0PMYL4Uxfm5l1E5gTIHfPeXB3y
zvTlnn5FgZcwE86F1YIWoFBcexScIoydEzJ6jOBLFvvN3wQx/pHnSVQ7wkO+d4wthHoCP//zhwzR
HbnoGeNtisLqEHVO8ky6V32uALP+Lmv8+oX9Q2zl9e+K+CIFmAInj/tnw/qkEGsj+5dbM00WFs7O
vtdBpo+oBKsXBxftmSUku7fcof87Md5V3fjnX80TS1QI0dFk8/8hxcuJ6gzgQOW2Fc5IIz0TBved
uoRjg00Gn089rcj7nE54ufu7lM+ZGTnOn/spyKuN3YbxOW+b6ts/vJL/k0YQcee//rMiEsEDwp9B
8q6P5D8cwk5b5wMt7nIbNLTlRQwU0HUzaRozOhEJgLmevEmS95JkG2D4aa8Xqz57LZr7mXSDv3sy
/+WN4wuiT8Tnc4okz8IfGtG6CpIx0HxBDSM01y86kRGuRy0STHskXC65dpb++8/gX96669/JK0GF
Di88Ibb//BHoCrDcpeSC7rZO35Rl4pFG+bcVLf/y6IWRh4CWow6VCpT+H7ddxVIfWRl6eZGimro1
zqDTh9YuDIhDalWfkwUfgNII4/Khuca6nf/9T0llzx9fNYfKtRaJx4/EU0EC/T//nDm4pKuIvtkh
2QjxJ/eFExFxKIilXauiNx+DG+Fowl/x3nHrfmNmuAJTtC5Sa9u3DeGgXvlVJjECjjKtgnrb2plZ
dimpknJD7DcXdRxSx85waqXuHVN9eTcS9EfGCaq95xJVWPdtjnT44I6zD6HvJ+4vv5aTvrN60gJQ
Vyo/+ZajuaQKDeGl3W2j2swBxtNZIYMQulTLwUqLHn5f4U/YCERlV2EEAs1143jyJmtFBQBqCoNT
ELoPLT9Y+H2ONYCPeE58pojABwZ1bW/cN8zBON4tqL8K4Q+FJHcd5vzvXiOyGzFPfD+rqa86+aOi
C1Cji2hq9G9rNDCivtdpjTa1sQt26r53tL1pHXcYaFCtHf8X3Uj+/DQgvgKdhyrs79POWX5VM2PV
xgqq9BMoAEUD5KzPshOV0ZWjQU22GrC8Yfa5VkGvx1m776Mv5n5Vx+nynrm6x6PN/jqR+DDGy06N
rX4riO7RnBr0hPPB2fkbyV1kiTS+naXQ8dfBE5MiQyhh+VZ0DrPerlcjshJEER2HIUs/bOLZzjyl
WRklfZ8l8jS1y6EqcXrSDepv+tTrKlKBBt86tIGLGKNyzXzRYvQvboVTG7s3PhlSS8Hz1gQ40k0p
PILC4iWo1KrtdXwFL3BEwdOnaXycmx4dVNyEwy/VXJfDnmMxPCFMayaxx7CVfle/l0zA0onWwCUc
U/zVrOJbr1RV8NhDLaQklxIq9mP5a+vFz1E/EakbO+dA9A7mL+HKTOz5etipMcOxXxs+vWmfBLoc
9jb5ryzhY8PZQIve7/18QYjeU7Lz1x4/e5CY27LXg88pWZEX0E0xT50mKrEG5ha6x/09lt3KFH78
iZciK05FOXUJPKSVBhvqrcApNGN7sJl+gxjiN6ARo7PIN9dEqHzb9K1O98tvlET1pRPj9vXIe8md
gFZDhfaSfk7jX6qZPAQAzWskaBd4iUDiIcNdWUVE78YdZNMmCktN/WFDBfeaANei3DiaFu0mGJJ6
zdpljhyl6KzoUOnqDbH28CpetJQfGYTjvJddofLd8hvjUr95Y9fJ3TMsRcQbahPNlfNfHwUU8Yhm
6Iqz8biG+mbG6eacdW0RXVMYyUaz/EbsODDYZchew4wWDWJMfkx1MkLq5ATnHRanCev9EI3FmxRO
UW6ZgiZrL38DkH7VhizYDPV0UybNZG8Xb7SnfUPkwXQ9x8YbIkugDZPE8+BXEc/Eq0nQu3VQ9KPu
ggCGj4w7UmE2udEtkkhdd4QadkIOK3bgoV3r39gv2e8zdrgCz5moysZbh0OUCfa5EWUUNm9QgjKz
o9flCkujDG2I3WozG8krkPJAi8YSE9gzd85PGhAhwbJrR2Fe+M5Ns6TqPcXf7+3LJeqWfeCh77aa
Ae42VPM83nZJjjK4JzZlvMUJPwe7MfeGGzShoXoNEtHZ0HtXEoHl+sooLH/xC9iHIwyWXk8tsxt0
xVMN+P9BTXB0R1PUgNoGx5yg6bRxDWWiklho1fjZ9+g3ZxK7AMu8pDRDP5X+wPrNUYgTYF4i2D7t
EJB3I35TOKRHNM9LGajgxl08EoMSbSGvqEenpPc2a8t2BZfR/pa5891E9SDNDUAvxaVWKAjuloXH
3NPXZYlIBvnVpprV8DxjohL7cvasL45lXOEiTqx216au91MWjMdrRuWw3zmZdkgLsL3hleG7U2tR
+1695Rh29Dmr6Xw4qGlRBDr7de8dFwEieWrT64ZtuS7HDS3hqV/sRytQYg2hqejINa4FmR+CDK0l
Gov0xmst/ZUQi9E+kvM2CtIx4GBVKFusjnjrARr6Lry00RihFyMAPiG/JU2eIpIE3H0VdGyc0q2p
cw5amrPiPunuJAK26Jz9pqntzBeLtXPDTjlgJUOp2/OklqzfBdk0XPuxCSGvCCDtgRdm77OyF7KG
TWkgLDJOP+iGEgHtKo9a5GRjm3nE72Hgho6p+RFxP8pjDa6Ncrhu3JuGeUNydTUkheekVc93QrQt
0CBSXzQOVqmam86vULcRSpEW+wTTpdoAPA0Y6Xja+5r12prGZYMoFlJlZ2VOVRx87ZFdABOn8wHZ
COkn0DhQE0DC8TS6JM1i1xQRcQzaOK/cFBoQyqPn4dwo1S54T6mImojqyFLz6gVuUKx9gqH1Pmsn
N9pDj1VHEgMR8lVjp+fPWfSiviM5Aiugbi1D05zomjFfKVPbRJpQXGvu2rwkonvksUXfwb237kac
DUdCl0t3bU35+KTUkszf8B/W0wUtWWwRjJD192KgWAKsxPGyE9704GKpuJw3jAqltcKpkyVPEjb3
V2WWqrtRTSj1xp2UTkCS2zI/oQ9J+s8YAUK8RTuZ9q+q7etpPUm/Hu/Dzu/vaYSq0jfjZPEL6VvQ
+CWd6v0mtmoTrDGuesXGS3nlXxrUVcF7WyBf2kWLszAaZuGjxkeDl9OoWOzsgjg13qU6upuVjNx1
v7QJx1crk2ueqHbzO0fN5Svl2QL7g9NzpsRxTK8rihDyQlJmIuQHIeZK5Bu2i5R/QBZLplorP/0s
H75NpEqE2x5Q+p433/0h7Dw9d4vVpzgPw/mn2w7LA4EeKMstlOpPFLsTqLVkC4r8OBTtGXx6Kr98
ksAftQzBNrUpk/ZmRDYIZjxwIa3cJbV+zG7KzGcKUTKF8JM7b9i9w2ILFKXVUx+g28vDaJrXGJb7
BojOVRrCXFfWBoUbWHHpFTEDhZ1WD5mNrYCKsWumd5qIF9u2JmtLwxjuVeEV4DkdrS5QHRHSIgId
udvpbYYUWuWVhO1QGWcBBBGQOFnxMSmuIoEhxo5TWNFm4KgbMdpwzBCmPmh/Te1wVh6K3LfrTQIS
gRberbCAcsCn38ui5tstp2x8RpIF3k99ffHLicj3X3dz1fwc0cu+5gbh/DrgykOjolMn5H1J+Acl
dm5/CzOhPppmRmzUatd5Rb+S1muRLukPVrVWX5KF6YycayAt9SCDRrf7oY4LIvS7KdQvPA999LOg
KqJ9s+3ONUdmR+nMWxUPCYNqPiVuvql6Pw+O4RTLceASl8F8IDUtbT4YjZrbmqghfs3g0eVQESQp
nwYoi/TsmQLh8DqYpe1unKqO4/0SDbHPgQZqroDdmbMld2Sd2F+B20YlBhmsySs0H2S0B2IprnHj
47u1UAONCNSYb1bWjdUtKSDTDytzldl1lUf2QDpPlb1R1lx8I7pu8jaSYFP0CQTyROuA+bXZhkAY
6VYQzNStqlmbu9ymdY+eAiSRuyDErMsvr1qBrNQns5+1K/6yAzoDAJV7eTPzAUrEGxDVK4W6FVtu
TQEM7G1e7DO/Kq7BT5X3SnJlIDaL8r33hMxP/EoLSh/I9hKXAOGYOLzbbHgXfj4kazuQaDuiPqNd
2Zl7ZBBVMnGbeH6dwk6UAgG2QM2EIxndi1l16L5+Jp1FcG7S5Hmwk5HlPgBjlvmevomeTASAZEqX
8Trjx7N7x8ExLTUZlfTkfKLQIpvWIsTmmv6ve2QFssSqUiaLCHEx1+1P+Cd548dCxutaBd648prF
MFe2mdtu+rYXDyJbClrspI6g0YSjX6CthNg1I0ZAmrozEa69iqepGbMBlsI0zpduMGqjUURltW4m
fMoHVysslUGoF1zkEAuQBcLzCYUKo9tUp4Ig7pyfwOla7Ft5Lp37/6TuvLYjR5I0/Sr7AugDLW4h
QzOoIpO8wSGZmVAhoNXT7xes7ikSw2DM1NXuXR9mdTjgcDc3N/tFo+Wi7Jk02k8U03MdXC8iUD7I
yjSeD8d2+CNVIqGmUpKeYaPCSgJF7eUfNVjrDhkLocFSekhA8I2HxFiNJ8nMEPnKDhLKvErDLb6j
JL5O6nhvzA+1ictEnamV3CNUBMrdMQkP7dm+KefOVI/t0UGUeCDgiUUNAExGdwvpPQW8IBAnxL4Z
PECiH4sNueg6wUu4GIt2JGXxD0ohZ6nGHktNxBQiVlRRJq2KSUIVvSipxB0ThE9mBAB62qc2zUTF
OXbt+HpEpoDWF0wmC5xnSmsNxavRdMVxjJVgqEUqgEoJZmcmH+Vi/+ug6dERmTOz3891rRS1WVyo
sTCLU/CI3h5EFX0TDQ/5G+ITBDCNP+guRmI0Pd/rCf+ruvb/dxVrkXrT5Yr1/QvOr8I2+V2Wv//P
7/+zRkfqN5y5T2Tr8y/8VbkWNP1fNFlVFD4wosNzWvyv0vX5n1ROUv2v7oZMpeU/lWsY1eeERzx7
a2GUqVHg+nflWtX/ha6yAX3bFHEmFKFoT8jV35GtoSl+KvdgAyxb8L0pq1tnUvd/86RWOYBojbdx
ACa/miHz/YMx/aI6rIwEMpWqwJXC8DAC1gUszIjv6qxfjsfQ9M02DeI9/9JgfTuj/Hi+DyjPGi5u
NrQV76xRbsOYXKqHEWHMCGUzES3Q/XNX7v+oueoMmrFsdGER9TTOW8x37KRPfzUp9yILSZT41CI2
BmiBa9RPKx53lpSD0+J/IJeQuRX+VI7aR6+HykQl1BhbhNvMnrKI8TpK1W/qZJAfdaH3CogySFAS
0SVVuuWFN8TZ50SUZyctI/ENcamrtATjrDOvTq0sB3oe8jRyNq5RyR9n6R5h0l6NbYu8FqRY+seE
52mrNLax2Sp+7vPDs3U6eEcJuFOjkCzSgB9aw5cQjvMOdfYqaqUVQKQmqTiDQ98fKzmXQsAxB3tE
AhFtjB4t4abPle04mpmH/tFzN+ibOAJSVNUJssrmA03ebD3CZ3OPOiiypBZ3iIHmW7XAWQOawx6p
ZeDPstG4SLD8CvsIbHT2Wh6iA6RDOs1d3mzUk/TjAPMItcDnVh92FeAMNJW4NYAheO1GYz6aae6E
conq6J7EsAr1TTUe6B6XtXc47rdg2Gh0Mk/wsVsbq3agiM0tF+dtJhaVk6JW5mTg3OgSawrcaRWy
srQq+6ZecCwDfi/Acpk/axXmCV1jf98Cc5C5AobCSCVZfYL1YxsdRA1pjzsM2MHXEHf2JTSbnJNF
FjxrQO4fieKz/j7wgHFQb3WoKWQ8jZNIgrIoK0JfEsb1nZpC4zr2iuxQ3D7DESlFVYhaG1WpgnrX
e48OArJ+VPplAeYpEtac1UdOZsFqak8Tm+ohHJidY6FUXlljlkSrMgE7EJ8wWAhRlgLbF/Uq/eAq
tUG6BcIeFxT9UG8GnA1sLWZpwtTQbESJFpGuNSh2I++oSKhFW3PqNa4qHZ/HnBTyqOk+9b+FpGZ3
1CS2hsjXj4t6e5A2AxI3eFBdsYz+XEpn/1NrFs+CO6omSzq9hc/lXojqeMM3RhSY+5w78EkLhlSf
aQksdpieVzpXk47Sv0dTwAiqdOuIOZPR2kaSBCEO0doyQUjpMOvptQTC6fgTGVPa+RvozCBZW3rx
WfXzQ5T+qonx2UPr34MTVHU0HjSaRecmx4cmxvEgKSfMJ6MA1apXhfqgq6O+LCOvmI7kt399CMpo
VrhfmcfDShgN//tHOFfv/+7u/PUEID0J6URa0ZQnAg/U3NUDMLAoyNp2rcqHVYRrSVHgv6LuUQ3K
rky38bmb9D6eIcucFxLtBI13nryxIlYlqI4oQJsMR5VSd+JhV2Yo+bPlyw52h1VhXUWL3Ym1bpeq
+rrOX+UCezkNDiGuNFxjfK0+LjUVMbmT4B6Av6TtzjyZPmKAMzo8m4OFKdEvoT5D1/e1awy5JyEh
BplDuT0Opnmu783zU/KSotCKM/ASfXiPaOSJZvyb2whkx2b/3EPCBPwhrYYCqA8Pjico5P20kCDM
xaUdx91LoVgPKKzBYRWVcimXXOLbTv1lFOXPFNlHW+UIC/JGukV4FvlNBMwCLpbQUYZxJxeET1Pe
ZQOi+KO4Q/GeRVaaG1kzB+dkxgu6/gg+UbNGNOUfZEHr5K3E7+lPPe3Z/w9kaD79Jxd/6P9FsRqF
LXA5lXp4SbqXz5nT+f/wV+YkyfK/RJGuM76KFl03lf38V89fktCpkYGDqORUWBKfpW3+nTnJ+r/I
tCwFw0Fdxlj47E/778xJFv+lmWdRCMBHEp08S/3fZE7S52ginBV0VLQwpk3xNpJMgagsrfKVdNOv
zO1hJm+hfaFa/Sj8r+LF32NM9q2KPmMfZ5G00m+bTbyzO194+jDPXwXDz22+v3/6HDI+BEHDyhJB
GPlpZWXchav2x2l18sXX6I96xR1WEj9Hn7+HmMRZUA9GPcqVuCrjNtvWxkDdK0JlBBX60oOKjPTf
wSo5ipHxhrZRzRvI7DMYDb1PyRxwYFqoAcAtA25oKjnZ+WCCtmSgjJ+hL1zhYArvRpsN4ObASRMh
0DTZ+3WKlXynypU7ylgiNsDdHVpUwAXFuHNx/TE8PScuNWVVIMEdozVb6uYPU9prvlyb0Zsk1qc/
nZXpCMVr0LUK+Pj0YiMHWvbBtQacjIb0WCApvs/LAOby+hgfkfKgjIW9Wm21uUf7WIci3oCPNsH2
Z61QzFlClhchr7YV9+JbDS9IsVOsCO5lyFi+2VjmPRhLNWjBcdmIl9e/xFNTeWGqHoIDKosOlpCn
n0WKRnxFeTSQT/XRgzmQbUKA++7JOJyCKpNfsr4TgprrOeUorN9bWGAPAyh7TwD6tiQa5ivudxBu
waug442VAbpyPWjvg/lmZM3J1VTEgKEwo3Ed41aQicYxSBStWMox3AY57AYSYGTnDmkkUXAgPdxD
BpynSvF0kJIWjhW2g0fpUARX1upn9MF/FpJmTTAfdOHasOwLaWXAwVHXeNjQ141J+vrKpPIGhPO2
S+amNY/gRn8/5uc+/N9Dnv/+YXug30h5C8kdTJu7zoniVnbqAbn7sskjW5cLOQibvvWEGKuafzIi
F7HPIzbqyQC2xobkBWe6S6+IlBlRgisv9J5b/J17/OeNyLo+/76BUkcxnDd8SRGXXtI6bbx+e+B1
IBshTgAb+7hUbUw+4btiG+zCgIkhsAr22N59/4oTO+P/PINmEa8/zapuFprFrWFlFolnRdVDZ4Do
rGgRFOkaaA8cZmQXTwq69ylWqobxRFM79eJyPC3KUaVyE1BdszvpByQAiiaRgyUNHjPG6akT8iUR
5cpsfb4V//2gk/yUdF3f0x/CHqAAEt7edsAJEHs6X5CqpfarkWdXZuTrUwST+M8zopuRosdyNK5Q
KyzLh7aDNkzVu7F/GpgUwnVWYTmYQKWXcI/3DlRrGS3JR0PY1vACD/d5tv3+SS4t+MlRU9XVCWq0
MKzU4GS6DVcQZaXnr5Z08qxu/v0Y5xP7Q/7797RODh0JTTIJNZdhpdi1my1vWh8/VIem9iZbt3PN
r2y0wecwkZ3OEz14f7bo984G5mJg3Rb+PTaR88G7h8q9WdD6tZvltZP2Hdby37cHXfTPH8IUm2OT
VjyaZNLk9zDzkXTY0kenQ7r9j0LREY3LbpHawEuhXLx+PyMXsgiMzD8P2w+nYztq6YhrEL4ClPMg
XAItgj+vVZvT45Fr6FI30yum2NL5bb56y0kQqBrhUFcoEqzMIJph3GJjJeIga+Yqi8i/NpcXQo1m
TuJ1G2m0uWmFrvQgDJodEkSryjk5+Sy8tx6Ps3Zh+tQVvHgdesI8/SvHvoxWPO/NL97trGb4KbiA
FhRFKsorNKjsUXtJ0ptU8eD0duQE8abrMPPQHmLLUZKSwhTqGhoAA5v2+/ff8n3PfvUAk+hG8/p0
DNvTuDoaMTgBzEOxFVEU1Tdxf0HCykmNeWsty9O7PMep2NvHDIFnDb5brOs4G+xREAFn0s2xFX7Z
lwrkXc0A3bnMjk8WStKmhUNDj2nS8DyaCQJyuitbkKeguyrckYpqbjZzAenX0515fKABBSCBAjW8
qdNCyHeVeNekbCHlNtF+pJCyonHX0WQTzVsw/ahFdcgyi14oR3fScKPQNxV0xNySNwMlniqch+PP
Bh5mJoPxP22RAVsgKbGMhdCHKuopBWA/0zUVCjXxFsrvvK86NzlS/UrmCMnXR33Wa1AeujvSna5f
dzqGn6E4RxWOD6UO9Gnu9R4lGqt57ltO8qobPSTiNkoXv8VSsy7y0f3+U71XNb76VJPd3pt7FDHo
866GRbexfNwNPbp6DvpGnuT9EX4lPvfAKwtTvhD1zMket8xkXzcjMd4MkiUdRnG9X0qzDIUf57iV
GBKjqzdx1T/qP+p1dy+vqiuny6WgZk62e9IMkAPQJ16hvCSPTn12Ak3sch7uPX13kmGpR95IY5zP
MhRrUXnu5dvvZ1i7cJ4YkxggGTX2ChDOVlCi1qNC10VUPWToY8Tju6A0cQShpWhBM1Tb3RF9M0sY
UUaXaXQGavMQVcXPyrob++WxrJ5jaEtpMnq98YDfCDr1oS9KGHpjZDaK0DzQdxAR84nsvGT1gzbp
1TYAIuE0JUiqDin4KKZDla4J8JDwESrGBQo8imdkmzFaUa6NkGsJM7p1K1G/CRsvV+5jTLQOJ7zu
Ck8Hu93IZMd0WVEf/H6KLn6dSZIhmtDt2pqA1VT0e6U2QEg0RqyjO1LpPeAt91TDqyFE4X1kwkMx
NJrwEhrbhyv1oXOS8dUumCQfYXdIAI8RUCpdc+BQHJGtkIQrrydfiseTjAI4kpVj/SyvkhJZ7T6N
x1kJh8QDBofkJbRr32gxBDtJIoLuaS8vjFgBOS5lFm/bKXamjljj4Mllm/R/0TTXjVmFHIWdIxXj
AAeibZYjvVS1KHSPlg6BGHOjO1nB6SlQgcy8ZW0Xd1de59LbTFKX8YAKX41C/IrsaGhnJid0PAKX
6t+urIbztHzxMaZg8yFBcair9sMKY/VGCp9NdBfEwy13rxBmNWQVTJ9xhcNOA1r5Kb2h5/D9yBfe
zJgcW5B7YTEOZD54YR7hUgqwdYWbEl7Q97+vyBfebLLOwQyc9tHRHFZwcp5Fz3x6Qy7UnaM5vfMP
C2OZ+kBB7d4zZ0d7C2/akd03rM0Dw21es1dO7V/fP4h8jj1fTfFkvevgISwxNIZVJq3V7g2uHr5H
FLuT58OuusVpFZ+6JaQT27TLQFgcWj95SBGlCkrqEEiuok/55/DURrNKtuNFcwVy/V6F/eqxJhul
jcpIaFUAdJiRwBV8zsxdnfqolwTjnywrnS7qHat4UzaoH2v5YsTYIw7kYcAtg0s8inOuVi3G2BuM
dSLbB+1asng+Jb56rsmSLwDRpU3Kdxt9tqjw0vitd3DlHzpZ25UvcmnRn5fMh2u2DOwH6xGdRb+q
vHrV3VXrIiDxOC5T9ziz1vrPYpvOgI47tBCDw05z6bT50pU7j3xe4l+94eRkpoCIF9LAph72P5Ah
qeFR42tvw89LIO/KAbaMHBNgrvCAMN04f9vP0nA3wjbDqG1uhnZV3KoJSFTNhbBZvSJXxLs0V45v
5dLsTI5vTcexrTe1YRWe3aUQTruptXozDssSh+H2cW9SffEUYIpx69cQaAO9xAUZ6EogJhsFTaAY
iobfH3fH00xTFpXuCvDx90dxvm/XSNjjpeIk9bY6btDFt9VTdiXjubTj9cnhfzSOKAmfH7z0e9f0
UofQ5Wq24eKk4xLDXOQ7HcEO3dqGTTjf2/pcd4NsjoWKky+4G9i1sw+urLELH3lKk2qx6Bj20pFM
JEF4Ve/pOT0dxrmAZo44G2C30ggGT24fu9TLD5o9lGjL0EOsZdC6oNLwpo7S5xHZyng4ohm8t2PU
ntE27TokHZXbTkA/rkU16/vnfad4fLEo9Uk8zgSkxJAwZNuRDjik/BLXZMDhr+Dm3OZki4pLSfG4
EY3HCC1GPGD7xfdDvzPVvhp6EqkPsNnFZhRAIaNcO5OxTnRGZHjcE0jC2DXnJwqBtuWEu+pHtlFn
acBp1NjHA/WaG+xdh9kB9dqfGHDVXn8/ePr94fbwJ9zo6H6mP8DIe+aVFXYpd9InofygtJKJPY1E
Tq24oxvNDD/hKkvD19ZvMve4iD3N/X5WLlWt9El8VqnMIiHMWMmmnqsLzd0/5CtzceDCIDiHB/rv
gWobi2ibzaOH3BGWlmtcGfvCiaVPQnAr5AhH4wexQox2RSXA7b10Nq6NKwngpfIDIJJP8Tcpwrht
C37fkuz6ob8HLPxD+K1T/FhnAlWW72fw4teaxNmEfgwyDgxDlQMp4oOBj8ausoU1yqijJ88Nw62X
pIe6auve92Mq5yn6ai1Pgqfe4lmMpo680go3z+3u5yDMy4M/BIiS5g7yXVxFvR7tsHuzdaynFy4A
5k35yKZHS0G22x1qGpt8b0OLQDCiXwFeqEwnyh6+f75zI+qr59MmMfIwNrGhScxJ3wQx+p/YYXtt
BSLNBQ6T+uBikGnT70fzMQuYF63/QbUmd7rfUePIM7htCmHq9qRjJerom+O1KsY7le+LeXu/0H04
kiUkAZGe4rli2C6Wq/a3MlHvHi15G7VxRb1JVn2xNOAgId2UvX4/G9Kl2ZgEvUMTigJCp9KqWwwF
tQjZr0bdjaKfXYPyFH9Q3pp2m2jH+UlfAnOH3r9t5pi/dwf/dCURO7cav/wkk/AXI0Yq9Dqvfupn
ehEci8UpdCTLp3WUuzl6XlxAvUH4I29FHyw65n5J5Da2qQW42JfrtPWt9o8ob7sMSQgAf7fAkIrD
Is995cDNze6AOMez6Czrbo9PV2buQpamTSJhjYRMJ5+jk3ITPuZu8yLNhqeTzAGRXtlKF4KQNol/
ciciX2gxgnkruQ94Xt6ENjI3V0L5pWrhGeP2MQc0ENaOynOMS+cqttWr03If9H47V9xqnQBO9XFD
txzi63zYSh4+oIcri045T9FXS30S/cLS6GQrY+QBIZNNslP84g6U6+IYDLPcLeejf3jZb6WlbmMT
vta3pyB57J12Zy0Qvt2w+t3Oj9aU7+an+2vTcXH/TWJlDeLIwrSLkHwvnADi2M1GdyjScrD9FN3T
nGPm5lqGOcHj/FdBXpsESVkEi3c6x/+KskLp6o51B53x4Epeuk6unGGXIt2Uso3RioBCA4O0buYd
FpaPM1aw93P/6JrB6CK2acd3aEotcRNZ1U68rgNxqW2H4Hnv5Y//bJuo58DzIazJaGC2ZcdDKH42
E73fRtB6ViDMr2UJl9K2Mxbh4wCdLDb76hzPa7+wz+9VBRiNPcB5skVXcnDidAX/V3xlT14KmOok
VkWIb2fovBOmw1fUOMdqTVUlcXCaA3GvLJTY3YOsvo9RdoOKZsdrYQysK1/0Uvl0yk5HhRhhlXOe
GO1OL93dOO/+9Ctjpt+Lb6cHIaj8cdfc739//+kuFZLUSfyJwmow8UuQVrJjBvri4W50jjQu7jCj
5zoh+TeZo99EjmnL7sGtvF3kho55ZZ4vHAnqJDillmzCFGXszFa9g0Mk8K5lRcr5U30RftRJ+KkH
FAv185KssXe11WD0TUofoo2e5vzgHe5QYHciv/IAN8wUX7JBTrBltijVvOCB44ck3dq6X9Ii49rq
ilc+rnIh3L837z7sFFVJxjr9a7uKHoYfq2aH29cCgusqnycz2DOeGjSAr7xqJ9lkUX9Oq/Cm8Q+r
3quDGRWIuewagewPnBLdLJ4jeza/shTOU/PVlE3iFcYXJSRJpgzV01m7arwmGGe5lwUi/UK8K9bl
JtmqP0tnv44DPUAQ0v9+ZO3Cx3qfrQ+zku8T/F5K0klMHpuMEjTiSW6RwrjGPA+LHK6O6xyWb+PL
nP43VrlGC7PT8fWww53c3UeWR0PdQCdu1+S+fIsyNRWcvPCMwu/wqETBDnVbNX0qYPZUrpjiTLEd
6VBZs76aoTFboEB17ov/bkIgrBm4lp2mgMPbRjWgkJvoDh1WWJDlaH//xmdJla/meipnohzAQLQI
Ha4aR/P3N7j9+DSIvOYx8n5QpQv6QPVFX1pUy2s7/VLd4D0x+zDJZzSFkYkMiY7iHHHwYCfxnRuv
dWUn5hCMfeAC9m+JbnDl5h5AwaDwavex9/IANb15bN9fefkL+ej7nv3wJHmRpJBleBLpZlx1nh6o
Tn5TOJKLeO28ctFMnhu3xTZfp+srI15aYNrn8yODhwYwnBHzaEQx7SYVFqO9VcIgroDguFH1gv0n
AkStk3mmCkrnyn6/lHC8V58+vKqo5GHbn78zQlDeYZMtTs5cu/Vkd+/dX9u4l0pZ77e0D4PETYJc
VM4gaOTT00Gb3Nbe9s2yjr2RLyyxkbbCpp2j8G+NbqnZ46y9w27g4CSiLe+kebZ/UgDqZq64RUSt
8rFJ7aKN2W0xVQFCfOUjXPrsk5AMxXOfSLDiV+Ob8HN8oNdEFaj8xXXsBT8K9SbHmWW0h7ly383V
1+LHPxx2kvPBycjr8vztS/dwN/wZ3ZygFp9DveSAUeNYSymARm55bbGdF9UXcXTqc5ceaip+BnCq
kVP7d6jcN8VtRmtub9/iG83eot0ATthVY9d6uPKSF8Z8r8p/WAJyu6/SvcLcDrfWDZfyQ+XHv9ra
6e1GpshmK8/Q2+3MuBtgYSVXitiXBp2kfeg8YjZeaaCq+mdJ21lYCe7T4dpyOX+fL6ZRnuR8tZBm
RtkyjRoqJjDo1tFd7mdr9V78iSimtPt+5i4syve86MPE9T0iFfpeZ4MO6EmrvZBBN8ZBuBbBqCMg
d8pDTpI+vTLcpXzrzEf6mMkix0FFL2W8YgfnMNk0m3BXrNObjLzWbR7KWbUaF1jp2MkfiGazfIET
fdC49WNM3v79K1/KMKeIdVROx1FoWCzdH80N11wMlZ/pFr3dMeih8v5RFvlduYlv9bt/OOAk0bN6
tDQSiwGjjfVmhQ8Nqu5cuRRsbGztt/xDvk8aN04d/VcUYmH49P2wl2qL8iTgxEdjPyYmK+imvT/d
1ec5rh7RwXEP8/GPtYjuEbtgYS1PHsYLOjfT4iZ/PM2+H/3S5piEnTqUVNwcEZ0wRDxj27u42DWV
dmVzXLrXv//9w7ItOquo+xPLSA/kRT1PvJMDuulcUqboH7+8vKBT4Y3eOUfMr5xl6oViyHsu82FM
BGOjoe3PMhp39QpPaxWcKCYa3O2jpbw9PCPmQZHW6W7EH+EPY1GbzjHfJXPtrutmqLOAuEGUk3Kf
7iTr/o+y21d2vjBf8dPrfug13yG+PVxZ4hcm//1i9+FRT+kYYWnGo4IJ8bKH5MpZciFre7+efvhZ
AQ8jq6n4WV37Geb+3nju67voCckDM4NjHHy/ci61Ut/37YdhMLc7CN175HtL7uSNNFd8GXvfeQp+
1Ds+QEfXH7S1eYP8xyMy/TZHCmWcDcBSLgnrky/QX02vtC0uXb3fy84fHma0hFgtKlba4AGdZX3F
jujsfS3Av9P9rTgIpHmJX1zZNZfwPO+J1IfhhCGpzD5nOJwIvISLB6JWvg44X3e3iJs4rUcS4+oL
ZFC94zq6srYvpVDSJELth0oVjIEv2yzOFw3ZlsVZglPfJm7tZGndtcsmkJbyk/wgrBGlc9Xb8q1a
xs/5LRcyKgBnfRtf/FkvDuvypvfCpRpd2ern4+6LY/AdbfhhQtSq1bGMrDkG6597kzsySBwZuF0q
4tDSxldGeW+AfTXMJFw1VqlFkPal1R7lUgTyWmc0hXUlJF5mvIU6WrupuRb7uQZyvRYKLwXJbNZn
T4+nsr2voQvKQCzNcxbZzMSExQqAGFKmgfFkjCqOiRKLVG+S2q3Tx5zuV2JWtwL4IiUz0Ud/VUUf
wTksERCg7Y8N+j2aL2ndLDV9S31qMw+3pHkoyi97mrD7FhLALI12loEvD8+mPfTDc5k+lNIi1MUd
ejgBKgn22LQ5UjCLTAqDdP8jK27wA4P3xP1eL11BbSkz48f4/bZ9XytfTeHk/pzrsYidRMW15k3F
tAgXhld0hTCYX8hYPr2JoTN23ulKKLq0L985xx/WxaHZSyJuMaS1wmuPyjMkWGAuuMngrVB5/XGL
7US13qMPQs26mDcCPFj+CZwFfrjfv/GFW5U4yf9E/LC0U8gjNCgv9OhJpD56e7O6OF4Z4NI1WTxv
ig8v2Xenw74amNLSx8/dy2YpGWA9a18FT52/pXfnW+k+kJfCA0im71/qUj/tzDL/OKaKenh5xH4R
sPbgVZt+KS3T+2iBb8RC9+sArsiwPF4L9ReS3CnRCT+TbswN2BedPDxoQzhXov5hGBO/GzTXSs8F
iHRTxGogmUh+DorX44UgKb8Gc7SVGverDi4uF7e6fFYBhyY65XLoK99PxXtS+sWKFtXPU3E4qoXa
DPAFM5KLtfJkzJT79ialeeYqh2f9tDLoqqHiuzoBrde85h5ILjYegjM+hsDNAdd19uHKgj+P+dWz
TCJ0cazTDP8UGiXDS2k+NIiifv+WFw51Uf78kol5OqF+lpORD/huLUpaftJx12rzynpEscM7lN73
A124aoiTEHuA4Y6BN29QgZGOY9HuFAyLjGU97AOcbqr+z/fjXApEUzbKWAt6Gp5YVHQ5bk4vxaJ7
jG4Nb/+CZtqufc6ufJH3PPq/fxJkDT/PHAjsqkCN5LxTqk252s8RJ3JNF+UpjmkdHApXCiRtbHGZ
P6LT44o/rp3XFzapak1CT0sr8SDFDF1uFdVpwf1STY2ejTucrRbym/JiorikXse/f/3t1Cm5RipR
TdDOr9o5wg1XRG90+1ns7ylZDT6CL+6T4URO713r61wabxKEcHccunBgPIVinWU/1HaxusZWutCY
QnLp83dTsTTV9iI/XoPuGDYRtIt01kP5uNbDML7cqyok0E8hFFEJCSoXC3C/f1a6X9ptMe9EN26v
1B0uJIn/TZo2UU91F51DdOufFv2svDkscIpwU58q17Jd1t7J7W7MGeSmhUoXe5kWVw6H9xrOV0t+
Eiy0toLQjXzviq/yc+9j7wXmfAwDFIokBBTzmSA5577qDAsPjULP3qtyO3rCWjZqvGGpeNAii5oW
6LB3RZxX3eRG2V7Z9ue18dWzTeKLgb5rHnbMegH+2kdUZx7+SnDHuoP2tbRuZbddt8HBLesrSfOF
FES1JglPUealWUgiF8LduMqeFbfGU8o31mMQ3gPusOb0xvQNinJPB//KO359B0W55fPKwu4Gqdzz
kIUX3maz89dOACZBePiHQW3KdMFcss9CmRH2cyp23W09PyyUH2Bp3GwFs3aGPJOLCNRi/3Lkci0G
xsO1Ou6lfWmet9OHbMdIjA79OvIpDbvg08MpiBL7qNmoE6aLeBlfudF9fZCq5iS0iNkQCpj7cqj3
Ms4KCrIZs++/zoUKARrin18gHQW5ThNuUae9mz5FWOjcIcBR3oTK02EIysZOT27Telj0aZgClPeR
emdJt6T4xmPbPcizcHncbxAPgz6kOOmtVAej6kV/qt9xQjLkJqEPSGeBY26FIy/gofvvn/vixE/i
lRqF0TCco23hUSKyowARkDlA2cC8+4cjTLKXQ6rkOXYz52rQW3hAiBHni67ATM1tkVOsGlAYu+uc
3gvx15xEqX3R7TPz1PEdIIB67U/jhjvQXT0/+tl8vI134X29AYWZv5yu7MsLx9WUhTNobTboYnou
EmBthsGXh9xa//tqAfHrNFmdcm1UoR2lgVMFrj5L6kdMfzZfiy5Bzf515QtdmLMppwa/LRULCyJ7
K7k5Wz31qhaRTD04cuHMKbFZK/neLLh7LzidfXVbDhn9xVl5ZVteGv88tR82PxbcqojgPk0cze7+
7O/bRbh32ms9iQtnw5SHIEXiEOeFIK7Gm/4mfGnnHcbAW/2xu4sWHbaWAap8kF/RkNRfv5/Qr9Nq
1ZiEmVBHU8nMGBG1IKwLalLBxWleJ85pew3c/3WVTzWm4QZVAfxomTLuu6/7Zaza3z/6pcmahANz
0MoDWlrSKuxGPLFRARc2SAhbmfv9718owKvvkjIfvnUuWlgg9ybiDQn10+ODeYsVZriyblsnXEkL
ITh6hxtMfK9BRM8P/kVmYEziQdVEcjJklrjCgMet+ttCKRC682od9zk0B9yRPrgEWXJzeoi1h2Nz
+/17XlrSk4REksc20c7zCCzokQ2zLq5enC+Aa1VjknsIJo5xfcgURpthl25PO4W+njI440t2c+3+
eynBmULt96UlpWDSwQHNEat/NJbGz36eLeTc1gvqrviCIMp6w/lpRliNX1l9F2LpFFKPiseI0R6z
Vs9pWJwepWA/a16Naz9/4aO8FwA/rL0hbFO0uslvDIvaFCo8EF3U18a48vQXLp+qPtn3ldBWvZ4N
507kgNl1g3oQurQ2wG17HO9CH7+oRnKb+kql/0KHXZ2C1U94FxYZEiYrQ1hLr9q6g7me2tE8vg0x
ZPYpH67A9F0Z7ULEmaLVh/potGLFOXS+/oHFupI4Xfomk+zAFPuqxPaX6KxXdj3sBPSUtJ2mOZZ1
BYyuXDhBp2D0E7aFyKEaHC+LHKCHBjksWWDYvTWWgE8W2u3RzW8qQFgnO3dEaCK6n7gxyCwg8Ttz
WXkIqs2vAb8udEFVfRIZaM+YnZWey+0AsI6+uJCDjIpe+JAvmxW9DGfwYr9exBt91s2ameCS/7kq
kCPt6fvQdCHE65PwkYSaWUsdN8hy2OqwVBJadIMnsCe+//0Lm3gKQM+7tEoK4UQJxlZWwgYBFVvY
hnff//gFpQHk2z/nCs2pRVo459fH/XOyirEgDAPjuS12oezGlMfBuDSxfa0fdanYop2X7ceQgUEi
LoY9VyIIMqNn3qZpbpfSfMSQVHMT0svsLJPqwivaxddanJcCyTtY7MOoQq2LGQbZJOXd64tS+p3s
t4hmztPclVEWmDXlj/CZ6/33c3oBn45F2eeX1OVa2+dHhkvN+WjNNfmPfLZo8NTMO2mOiI/4nrtY
h9FxViDioi7kcSZm8xzTyM4u9wsB6ODBzcpVAppYOyv7SQvc2x1ltMPUcDCxLyB/NgUrW1jBa0vr
J1V5OVBiBpJf5D+/f40LfEd8ST6/Ri0YIY4pfKt0NYJ97C37dGf4yBC55bLzezt/oClKgU7f9n+i
p/4lucE7E77I9vvxL1Ts1SngvI96I42QhVr1vrhrds0mWigbWpWu5p1W6YLC8ZsOoOx4J7r7f5jc
avLnd8aqC5OpcznoDGjTlqeF4We3+TKhRVk7wpO4rG/rIPS+f8MLqAJVm8Qu2SgsM285AyR/1/pc
Sdb1QxGkd8lae+1X4fy0imenOXBDej9B5KSb/wEz60L5Ywopt6pOGdWEhASG1kxqWU/z8Tj/v5yd
x47jyNatn4gAvZnSivKpVNoJkZWGwSAZwSCD9unvUuEOqnVKJeAHetTolpJUmG3WXp8Dzi2H6yCI
3aEm5v9bQnKtLNdAlPK0CkEjMYKpiIbHrHqbvGf95d/v8cadd60ZbwTQNF2HhZKNIdpksI6W/Qkz
d/O9xumtS+ZaNA73JTiktRZ+qNB8WlL9CQShOsmOxsslyEYhDAr1GepxzNphX6zp5cdK3hkyoP7O
oXIj7r7WkcObWAxUcnOrw5Hc11m+491w50a/VWy51onXmUVxiuHxXE582qTsrOoxUjszNbxQevHg
PmUC6IPnkYUwcVSaSJzgwsjECxfPLgAQrH51aTo56z4TaE1aALz7bFkPKNsgKbS2gwWj1XRKRs/P
lZWOHqJTb5oWPGlgNoc7q+zGRXmtPwdwpkAah3BxOcj8yZCnGd4kRWzAH4Xe+RVu5QrXOnO7UeAD
WxTaVn0mZ2MlUcubkN371Q7hzZ0u0q1c4Vpwzju7d7peIlfonYfeMD818qSjXW+tgA6a5h+gVYMS
/C30Zd66oj71wJGXyrHTMdZs8UPj3YsOfl/Lf8n2rjXmPXMtIi8VTLXcWDNGqdR44GfRn8R8sDPd
V8gUOC/mQceEV0FhQpa08xLzvd0kBgQMBDZYSxey6mJUI7EzISFVV/RQm9/Ae8Sw6qMUnwnB9ASL
/KjmMM+FaE156UFeMJNCg9RRhqAq2KAkm5Gtf6uYYdWA1jarHXVQ/hsL3zBhBbprxRT28M9foB7A
kKsrt6r5/u/j5Ub54feu+SN6qLrFs5oGnWM1aB/t9fewZushocm/P/3Gxr4WrM/mDLOtrMU5bH2q
8i3L72zqG2HptSwcToK5qHP8dEt9QD+Bk5XHZ3Cg7zRObhU6rzXgi011i6G8th1pamVh/TSsjbUW
IfGYEJ/++93cCtyu5d39VFHFGVDrHGLYkPil36Taqk5pnMUoOnrH6s6Wu5GMGdcRGzd7rTVLvCwD
QyrVm9MSHwjlfz/Frebmb6XQHwvIA3hHxSrCAkIWe9DgGgmXOoRR9apNoUraoAsQYcW3K/YM3fJa
PrdJeb6rurpxLF5LunW3lcTkBBVcv6pBsfHNZ7ZxtwXm+C/9FS8okiUiEWTF3ptzJye6VZb6PTnw
xyPzEngT18KqrlJwhpMuGbb0XGzqCBShxI3hjuN+gkT1f10nV4HUPMOwPWfYouN6OrjrcgdJkXlU
TgDLB+qLd5xP//4pb23WSzD1x2ORlg+0Bupya1a5b0AyRa3zvz/51qF/LbueZCcNN8ehr/X9roR1
uSMI9C/ZwTHgJmZNkdGBCpc9gfIYiQWd8MwILQWTJXDAtrncNqYRmcPPnb/mUi74y8H/e0bwjwfN
4LlqLRRpoQzHqDv1u3r3LfEy9dBdDTtyJ9y+sTSvddklEQ3vdPxsrVZuVX0IuolHg1g29VSGrVmn
rJvubMJbie7v0O6PJwKHXr+oDC5OBOYaQypr6H78rZJwjGhZd77khsrF/P3v//gSnYOICw7Dpaer
R11y+ZI8Knf6mxlCcZhgWqjdYIw+yR+rhD45RyUlIIQgpfDu/AW3juVrQTYUQNBrXB4T0hPMpYmg
gG4C06jBvTPZu7EyrgpMs0sHtdVQJCtbQH1wda86wB1iDWM+ct2TO7firVrcteC6XeCY60x4k8qq
87PfPxlmatYYZ4P3CGheh3u6qVvPc3V0LMpSeYaOw1l2EeQnDdwEirQ4tg/31EY3spNrfbWVZTWg
c/gCe935iI4fpt09YfiNj/6dOf+x3ORQ9hbl+GjDeTLM5yGLjRIT5YeGPPz7HLixQa/Fz8JwekeZ
8AWzlvSnDJ4qHqoUAhNsgZ3duXtv5fm/T8Q/nmJaGCC2El9i1hG87nr+QarARal3DTxXOe81JBgd
7IZyH6Q0HH4/uhfCDbnwYAsV//s5b9U6rnXSOjjKy6jhbyjRUDYDWR+cagvZowMLutIf1Wc35Moz
L8aQTkkvX915ZcNRoN658QDVAHKfZqdsYT719e8/6NZx9buA9sdLmbMir4G9Q0TyOITKhu/1qHhI
tMSyfMxT3ClA3Hz1l3vuj29pia2AdomUSc4vFk/beaNyWEzD4m+x3wUghWa/Ki7cDEw2oQ1L9DV3
V7Oycaaz+sFGUB/uaSVvjCGYv0PAP/4UhTlOrnuoEVijfuzzNi7eCjYHoAyuBisujHFHjV1hPMzU
txFU0GcY7tVaqkqkErtaxQTmJmPkzpq8tbGuykB9w4mXCfwxysyCXmLcSYfNuYO5Tlhxkjsh9I0I
/XeO+ccTI1utB4fgiAP7cVnQtbNOgqDWc+cquBHT/r4h/vj4fgFaEgQedct6TCNpAmBHjGpa9xqB
NyKEa9EwE4MCGiAuGgw+J8128YeNsR8CTDlHUOug/PHvjXDjeL4WBisgb8vaxdcMcf8BZ2n/Mp6g
bu/15W7F5teyYNRTB1O7JHc6DLmO+eMcVIdybYfOa/0xvOivDuxmYO+U77Sg8gKMBpdhDoeVez2u
G2vgWiFcaE0Fdtjl8aBuKacUtuweqcOG3uky3TjA/0cUTA1lJMXl8TCRL/YIBwIXHfQ72+RW0Hqt
6u2WXLGlgjAfWEai++Mzi91HmKJH7uj34bKWgXOeUcK0HqrVv9fDDUMFU72sx/8sa7JwfsmXddDi
cDCstBVXQCD1dcDF0WoCIxjQRHBck/IIhk+7n+988y2p4LW6V2dSLbiOb54+MW9XtaEGTRqa3lGe
mIcqVgL6DFcMPKm3K89AtuKfIboXptyY5DGvJb9ekXtzCecKdN3yd45fc4nNIMMB+ZivsnB+K5N5
1++gkQ0xvMNOysPS+nDB3tGNHfNVH0C4SL7v/AaX2Ogv2cG1KjgnngmeL06uMWAhi4fN8tDFRtAk
3fqe6cuN39m4VgS3QCq5xIIEERjJVzbgbQbDFlvxOQtFALvkbRZbkRljyNiCiOvOdvn7mWlca4F1
tnQqnRZj6xb6jyKhPXQBNmQN+/z3m/v7dgcx7r+Ld0bFn3AbL847EAxjdtt7is0bAQywFf/95HKE
NSsFKmzLtvoHiuDYGS/y04hRL2u2w1Hsiics0ahI+JFvdQCDQMRaW2/6dr7z6m5ELMa1FPg3wfe3
rrmFx8EHDHyBrcD0Abj2oMoE07frk/xeQf5GfcG4lgXP3SJIa6FzMkAL7NMhaDA88KUenc5f1gvq
XJ9wyu5exvW4Blr73z/ejZwE1Jr/vuPJUdRsvixJ+Vo/C4xxIBz9tEMjzFIZqZsyvjtW+/fmjOFd
xR8DwEqLmCDc6E8KTFJ8J5lws7KdwDF3J/f+eynDuHa0B4F60JZCoqXs1v3K1ccl6ErR3rm2b+Sh
MOj877tyhQ03Pg3rMf+AR5QSDQE83PLgSbsnPrlxHBvX+l3QXmbS90LdOo/5CV1keh5/zGcokoAp
KEDcvMwSasd5zXZjWFX+HLLdXWbO5Xf43wMQgKL/Pl1p0v8v61qQBKzbeHEOdeJFDEYEZezQqA3F
nW1148S4FvJ22kSrxeyht0IxfFE7H4xBt9d8hd0zU/h7hAXY23+fxaFOm8/6RQGQxfDRbpVwJvC3
raFIUhhQ8nub3skmby2Ka1HvDJjQIh0cf874OBVh1n70jhk4MMDv8zflVZlei3vepn8PfAz3KrMx
M8+qzBw6XFaEBiZNm1TWX70XT048dVX47xPh1o9zdSCYtQaYfSaMbaYR7cOmTQ2kNoUXUDuSHixn
b/D//UW3zrtrGe5A9CzXmn7ZkgBYNj8vQS7sXqss7CGJrEO4cYcGjDy5AL43NZdwGN5YS0Lj3m67
dR1fy3Id1+0qB3j47ZCtR77pZ9Vn8HVhkYpBQZj+Aty9wN59XUxpnaXzJ479Pv+uq21Tq3eWz++u
09923dWZkkmn9mCVD7va9ow5QV8D0Htc3lQnIsaWTgASwoHNXfZ9sy/l+ywyBA1moPHXuogzwYOh
Ek/jBCCwislNwYJmdk60WhlwZvamPGp7EdWGCOpshUoHzFsrpGSJDbNhrd7oTRPV9GNEJ4rpsAhU
I704d87X3Mf/t5/4WjVcqEYhwGpftsomW+s/7Ax1xdoJ5rjatyvtgZ9Z6T/SpzvfdmPXX9uYF97I
NDaA/dEH+UqFGeoYoe8b5xfzLLjXkQ/UemHxDVdr/85mueEaZFwLh7mWuRoAVLBJxvS3fu46VJIY
O+g5bAqrp87GqEl+NC0Yay1nRq2EXLDfrIyqgm1tZzkIcYYtCdgB2AIwJLbtKDegViB+TacABpv9
HDYm90FsBaRg8h0Smf1+lvadPfhbcPWX5XctQ3adUi6OMYIBlEnYTaCdspjxYoEa76AScXYxwdN1
2Jco0fT6nOjkq1T2DW+/YA7u59XnUn6Asp3M+bdbvTANBa10NBW/NVeSvij00MMdHJ7R3mNWJiWq
+gWcLCw6bmrschve3h0EYFkVCu3FRiNHtdjB5EnTKL6iPhjkGy4nQUNgLEcUv2avU1vtBiWpvKgD
u2LGx8ERxzPYzvHcwGkjGyO8I7/TIr3RqDOu9dNK4YhSgsy4VVEL0ELlpK1YiILts0gJdHfKnabm
jVPduTrVqT3bvbDMeetCUG/CiNrPQabIOUaz57M3vP17c9wQcAFZ+N8rscCCqkYLvthDOO7ATfHi
8qdNoEG1VnqCu7fz0R9cNDfoE7p1XgctAtHKcnw94GPj69sSxcv4pFzQR91qIEHfoZgJH41hL+EY
4t5ZkLcuhWstdq9pJnAN2FA4kEv2C1bsG/OwROrFiqh8dQBmxSA8ZmUCjYb3Eo0bY2uGc8kJ/8i/
rcyWaj5RFSXhBnr/7sFc0FzAyKJ9KF4aN8ybw6Kdx+az72L1QWTB7PqT+2pqk99J/qJjxBITbJ/9
BYGOrpVaxMO4m+eAVGGNop+1o8S+k7HfSkmuld1Uxzy0YiBE1Lq1yJfYo3gncCeEzYIWdfmbh6l9
CL7bN7Dh7yQJN1botc57aWQzgaoMTAxi9yrOU3vVHe+lp7eyvGtBN0jNXckuYwog7tIE2be+txq8
4XT4ZZ5RJocJPhwkN/PGOnsP7Gc4tVWwHDVYjyd8c6/LdaNqbPyP7ts2PF51l83+YK/pG1hDCd1p
qRaW62FTHeodKh8KvN/qLxN/yr/3JCC4N6Kt/5GDuyZkHVIHhKCmZ1P1HtT5tVHKX2zoH7hhSweq
EKL5WglV0QKPAq1/NbRTYeXrtujCtmM7LvJQxynIHubs6BYxbx8G/kgtoAJZGQi0HYBO9I3cC/Np
Ombwdi7qGSTvfi3zed9a9QoY5OcWtO0upzBe1mHAXXYIgFokm152YXavWNFulkyiCjNGeZVHIxw+
KxIZGUZ9VXlSNG/2W8+G/QiPPV0LxWSG4Af4rp6CYVz1Yjd6jwLDnoaaQtMWSeYSjO4dtCySkxso
+geuvFBmY9y7/KMvUtUaAg2Pa7lvlJqQ5IA5ofpZ/6vmALNU1dvsNQFzfvLOW7lTF5SLLkJcN6WM
m+lFrWNFoqbOXYCyqxy2COVQ+Pp8JGZV+4bW7POawExzHqFzKsYmXmQZyX5aI1hy2xS4rLVp2e9Z
Xm3A7XwZaBV6JXuyyJQ0pvlGPDDOu/oXmcaDnEiqeUnfwPdUMnUlpedj4EHv6LYpWhgpmdiFs04Z
HJTMgvV+xy0cXIYdMTDdM1hc6W9lmdT6muZfvAOGGw5Aqmv6hLo4fZnvDBjVNQdMpPSNKh/EaL93
rrH3Wo9euNV2HTm1TT+HWhe/ei5q2LIIECKYN+ENwk0LnCVlYmEOgCTAxyB61KJzfLzF2R9aB//l
oNvRbA6+ZeDwwqB/xDxYXCvtK7Hb/NXi7IXW77KSw9YqrUSbrJAPpbuqzPld6+ZqxQ2reyUEntSe
yX4WDhDz2MFfMqLyMSOHsX9q7QMhXaAApdHEM5woxLACSwARvcPIkbRBmXmRASC1FlyY9awGIqIG
YtH1enRo0pYA2PpQihmjZl+ZCUj70cA4MdnQPK3pSjbrqT10CIVJmQVG34QZ7J4mH555ZPRVGcKb
FkuX4By2w1pJJvhUy2Jr9lt1DnrzAcbilblCIgoDOFc5DdOWdJC02InVBihgOxFIvkaQlc/qsgNj
ox6hkmzVsNVAip83lSp2GUxDavRRYIV2dBdy8gBsnDGQwpv9WD42WLfO66wCMSbAt3y03H7L2+9a
fE/Yc2YLqIj+0UxYJMZw6iRJ3NJ8QbsOE2IOUhJlCguTQu6nEth89gGy9IBgj2vNmZnHJTvzUeep
w9QDzEYOVavtWr2NBMBb6Szzl15z49xGPXE5ldq+xmDbNL4vJd/gMeYRvUkFxj3dcyaWYPDkZlZz
6K+99WhkXiqZ/mjM5glMW+PsZmO3qoHCVUioGFO1sSiKEti8Tc3AUGIwssLSMNHAauH1RP2Gq4FZ
vRiChNNMzzApHWf85gRoWuHEXOyHZRGB66ipY0T1UEdTCdBKG9fT8jIIDKgD9TZ4CmJRf8r3/Vs1
23ip9QGwbSdS4CdFBpTKC8jLgYZRcjSyZKRgqVhVESM9w9AoQDrjedJo3DpLyC0j4E6HH0kVqSZC
pkdgr3dY/y3fMoXl8C/dKU44oKqiwjI6AsgpvHyOCSrktGUWKAG6l9DC8mKhdnxlECjaPbt5E415
bPQ529b54zgeevEtaeuDPCznpBRnF7+6XaBaJEPMHWB31DYPnF4NOmNjK6vCZVnI+v0CC1e3EFuF
VGmNYn+ulnXQFt45A1w4HHAbGor9qMsOvAClXOMFj4modqg8eXnUS7/dOjjZDipK185xkPAwxeQS
qR7UwVeqdyjzXe8RxBV1+GV7meUrkGu8V16iziuQRyzpUzuQVaD9wv8plpTKoAGQxPW1MdAgZURD
wPAHOPLbxX4Ev4hv1cXP6xPXjgU8r1gkkcDkIna1jcwelOWH1BjRY59aDfsOMEMcmNWWff40tGSl
0Cq1SfUkqYAhbcn1pKvXBI0O0dWJOxAnNjCFZ3kgAE920uG+6g0dZvdl0PXtFJRw4IVFqYUrzcIp
eLFy3OTGGSd5MQOnNMOy6N1CKyG3Nh7yK5ONsKBwmsCyVkRdZMB4g2/IpdwJ5hS/tMe2iCcryirM
+tmBfmnPQm9ZJ0j1EgyDwUB7cgLNLnwsnijvzEDhUKAUmEPKj6Olh4sjfcUFStHZdQAUuTkO0SWt
f6oF3i4Y+zg1YFmUoCek0i4DyYGNo2x8M7v+MEmgIUCkQOljjli1Bd2tBFi+A1xuiHpt3RiRQiJh
oGcMVxuJ73W9gIyFxIgF3tpHUe472NGWSItGzGDu2JIaJXJJ89tQ4TRghjPfU/WpXhSfoxIg144d
aR1aLO0TrKMSq9vmZpgTzAWK/sHi+2aIOlh2mSgEAIxaA4slH5eHAQIfKk8YxWRZC5gdiwBlcZ2o
L0AXMJ/mGecRm2Ibo+ed3gdyngCsDnv13aVfDsgeEmlMXHz3Lg4JTNJynFMQvEA0CxqGlnLPCHQ9
1rTIa89t/mTxtXE5Knx72HG2QTcqr/f2HLUw20aF2vS5EzQNzrk3ZXqslzNH0mL24ZClOmba+oTJ
lQfyJ2p8r0u+Qf/RxOZYyAfoW7Gre1vPFjtEeeD2jqjkO5qMelHjHKLzqZmtNMcv2uTqwUQWWjWF
3FLgjljboh2F9lxgiiXylmlNYT4S5WqHK2YuDzaYn0wjEbXtD/edtFHBFixaGhi2vsq7agMrqvVw
efmo6LpjGfcghIoFKA0eDzjoG/wWqNzIaVrDtyPQRB+yeV+hSz8I59jKwJPrishQn0Qy9wMLRCu2
FuoANkjapiEOQm515TEzqk2nfwCtzOYM0/lyOBqFcsTISSBgEAqXyXPvoKakrG0F+FMBi8lp1Hxz
CqhLd+MkDBxPzAajk7ebXnd44C0zIittpeevvYOSUW86CKrUDsEegjKiO/FcT/WvZcCFTx0jpHUM
8TLMkD2emLkdz2YPF6Yu7BfD71H9R9FS3TkN9m+Z4hJwTAyR82Vtzm6sM6SVup0QMR6m8RX9Yl+Y
XaDCO7Ctx1AHFnHmZkCsrVdZ0GWzeeMtAnhiWIrgYivsx2bsYgxWAukImixqAZ5SA5+skleWOYmS
fagoGaDa5i/e2nMeQDlNvFwH+PSymDEIlDHTdx/aNrHqbN147s9s5EY4UOVYszRr1A+Ngl9V4Ke2
BpHozYg3hsr8k0TbaUncRwjJLcv1PWcDwbdAFLK07/M8JV4Lm6fhufbedfVZLs/mjLAuaqqHBbwV
TcYzwB3wd89SAs9KhAKBbtPTqBvfA+a7AhUgFPi+9VCl1QdRNDs+eLpvMCW1G6xYpV05Q6zzRK3p
p+mIiHgSFrqXtiJfAI8HnLVldjRWNvUxPT+BM5VvBKvH7Wh3QI4ySVIyT+sBhts+hnlPA9d2tpzJ
ylCHN447fIXZSy/h7Ye20IhR73uawFjlNBjsZ2ojfIdkH3X24gi0OziZWv2rpEhMhhrQwBGOL4MI
uwryrblfI5pNRaZsmEZXpMkSkD+fYd+3MU0lmUeEOAMrfgwPlso5GH0WoPaO+67ODoI0LDsbfHKc
llBJcLbH5bwxoC7u2u1C3wvvTbVwVOyd0iN+iQ3PBnA2gSgoowZFps7qIkXgKBkm2Oyg3b3plgl4
Z4xi+YXXk+0k3VWbGYfGabcWmm55U2+WycMIG5KBNournIZcY3h9jboyJUejfJm3U17HxVIE1vyi
mvZ7MyFN09im1rChUHGl1jft3ggiJFk3IMZjEiASlhUtfXfQCxmoRkz0Xx16va7BHhXt1MA8pR2f
gCnd1mZ1nGSOSQMXnwRQ0r7HN+jdDLf3akbQZrx0LX+bDW/Fu/KZkfFZR31m0o+i306MfIN7AYwn
iHFgiw1zhnsR/ZtawTCdnzXnHJBPDSvwUYIlgr1QRmWzxwnLeaR3mxJNaC2evaSuHj2kA4g1LnvX
bNbS01caA/MNt78YsUpAED87vUhFgWNXWOGsQBmqfYzq2Z7DnmJyyNS+9ap/tcYvLMIQ+RjOjyCr
66glNMzKKczEp+0AN2588yFaHLGdEch1Y7HVDNVX5LftKr4GKjV7MtyHughrB47kKHVz2FBMqKUa
7M2w6NHLNDCdlDKdMU4i7BlnHFqoIw91+3Uh1Xp2+ZMooB7o6pWuBrUKQ2sM0VRW6HhrB3Gi8Unz
EGerLN9NBy8pKDCGQfHm+lVTRGZxzjBdy16JEbow8FCVrauu6l9oMLZWkMMynL2NxqvlpogSlikp
O1QytHUxAp7UkbXjxZbATY00ZWNN/XEZ3V0OwwzMG6kdCxW0e6VESAvD1MEOBrhZyRKeqYiJ5Ne0
gIkFupnxms0JBayhxbh4UeeRTvem+LAxvuQOFEBJpHZDrNq7EpVbmGCC0ybLWDhrm+9xera4YQa6
NTCrqT7oMJacsH8aGboqSE9gPJpu6LnvOSx1WpCx9dRCDzL7mJ8IhAni4j9c67GzPE8Y6euqQKLo
BMqIljbYUGKfGbGV7VwPgKIAmU6DiE8qYe/spVHjLNpUEm63i7d3EQWbpYg0+EGhINy3ZaiVPchF
OLIRZXd1nubIuAyvjHJkC3qJba2ip3aaGYq+MmzmfAeju6STyCgmuVYkiT0NnpnFpZBQABIlolx+
ZwCkFtUci4HjjON+0SZDnrRWBSfIp9aEx05Sa5FTZXiIdkOrPOTUQGxchLY6HUbupFaOfrtpfKk5
zKjqdoWr/aiMZqxUcQaHxek1w/xGy6p0ViPDXvP6x8HRMzGkHZGGcmlGUx3KSt/F2DY6OWkv3h0z
HSCu5/NH1xxNTH0wH/0lCdIPToDKR/RdDlE1++wbpAdfcPu57lKd7KXyCrp3oozgvbkwCYCZHN6+
K0MgaV1vp1WIjLKNh6t24BhSow1HnYxbxdfFGhLZsuP0D4SP45sl1OnNzESHUqXbm2tF4bExTgll
MkJ9QgSElLENYHMmkfnqGPmm/MfFXstZC0P20VxX7bQe8yLRPaAj7OW4aDompspYzkPKtPZrse1i
hxD47Kk5W0FqEsCx6SyN5iTq8SfPkbihh+lnGXESSdipcTE/lbneSZ09259sguxlzgDkVR64Pgcd
CNF4rlCd+19uNZAkz7QfxdUi3mdf83gqxX7pgubdEJ/oEfYY/UDO04dGFVSfNgzG6NBGc38J4By5
4S+KDg4O3OhgUecml2aLi4zM3DUFBvwiRwEtK9RGf2aRNsWSf/ACf71vamez86smIOZlPCHFjjV5
VFRrV4utLg+yNgZUDiWGuX6FPyUCQQbJbyjVjYaKXSMAg0/BG/C8Y80xLv1j/9IO5rPxpswxeNta
ovWhZodNF1fFY093vdUF6BxbR4nL2spDFCswyQpfbEKSku9b/NsKjzeh2uZ31a6nKYP15hAwmgg4
XnoHgyY2eNYQFTMnEuC4IQvO1woCHf5kw1QqOw1Cj/raH8rPwo4zqM611NwZUCLyBW6Lvxxa+lWG
luezwNRat6LGpq6blNoJIPAYdR3lL9KHepFm9FshH9lyzuXnUC5po8Ut3KiaEKkfQ5kwb2ES7IPk
24nIaw7cWXCcQs6WowZWrhHILQ2PqfvhDXRfWfAUtvGfYXtYAB004AybLJgolkaZlo9GkyMDPQka
4S6ZaagzWGBRsoOaOBEd2Zru1j5YzRZT5C6MdCCbaULvUxkEsuwod55rVCbYoRtSbQERvkSrHrZh
wkYevmnpGmGCgrF9FZwDDFV6T7WXNtYr0TCAWI0n2/x0YNBLUWACpH7EYcZezRZMTMWOTLGtWUjU
r06H3S/75UE/V/80w9FC99/AbDmPYPSpWShw7PT6DXUmSQ5ZkwrrkZW71tpyTM9DAl5jeh7iJlWJ
cOnNbarpKQKChX+xLKqAEq/q0EHRTkawQ/V11KroJC9jiHCEJ4Mdkh9cSRkQjZP5xDoTx2zcKyi0
gN3c7xCONJgy+0SMF4pmpcGS7aXmvvsLl0r3zL8tEefiXNmpiZl8cO6B1ZGY7IClsTS84ZDV/AHk
V99o8DLBjldPXpYA/EncJzyLwx/Yo0me8+kAr2FleWoNRDakCGjB9o1EHo+k2iY1pEx9Yqt4uGWX
vTBlwcg0iElWasIrrmxQudlUXpU4jGLHwyLQCzVyVNYmPKQZnMO3teDPNm7JCkGYTpDMVs8WP+az
z+uHTGLJ72ykM8zELwBJoGrC/hm80jnI3eNcPnrLgrBvh8760B4gV/MdZzvzIzOeRLa3ENBydMGq
2MjCQV/V1abAnHVvoHhYxqhbUZZ2J45zEObMnY4li7zmsWGxY7/3y7pWUONNxHtXrkYM/jofBhA5
Ki5NjA1O73guhySjCqaj9snMFYqbfsXXVhHDhAUIEs+J+2/sMsWLpLlCB3REBLIcC+epYd999WGL
7gH1dqgQjG7byMAs8du94m9l9G0yWl+0aBk6J4hFPfx8naeuCGoRDX+Y6re52C9wCMlfO5b7tfFA
s4QhH899x3sypxBlN29PW9TBjMRgKdRZgYOTakAihiJQBf6J86KJjQ3ZUUk2A0JZnCN20HZY71uK
e7+3kc5rOFMWJURpCCFFy1JEQEiWC+xHwIewFrIJE9U+nNlR9fIwyObFGe66/MPkn2P12rWBiZki
mNB4B8ZZAIteG7USbdNx1FHsA0QMAwPUKHHoEbkT03Ft2pXvGM8uwoos4EugQhHbPQh4Sda4PH5K
62jwY10Fdp7kxpflVaFln8s8qGhK2qQ3V2hy4BoenGAEzqF5gm8wrWBbpuxm9tiBQd7se3ok3YvF
UMDddMoYDZgZoNX75KWG+oOITih5YCNK0RHHkE25YIStDJUJGpxACFAxfIY1j+hFRTzik9ZNx8x8
lDxH/wTPB6MW4Gwtv/sa+Qo7pSEhbROXrtoWwcu5A3mzy78ze2Nn6wUiWBI6VTJ8CYpQDQ5OGNO3
IvI8gV88hXp3wNwwYsEOCZ5+9lBx3xrAR7tIUf4fSeex3DiSRdEvQgQ8ElvCECRFI1ESRW0QcgXv
Pb5+DntWPTFd1VUigcz3rgVcknmXE67ArQlKIqW7JsrdvH3PzDboCwiPQzowNFo7qftaheWYyb4g
77CrHNkKSiTONG2oXKdb65TNnq6+r39aclMrhzroab6F2OQ5l83SkQu+ffqj3Kh0LU6s4oiURDJ+
O+DW10UXYNub4lFmwzmaUyjc+xKGSVqcYATm31n3+gNp5IuCBAh48ZUbyApJsFMD1fzJ5o/2UnGx
xEFCbgtjWvhn5rcJJTBQVs5RqztaH7podEaT8RzYEfxjM3W7BbWkYd0j7djpJOZk/hTzIc1v6nTg
ScgbMEJHw47XuHZ3knuknYC9rqrfEsAH6zLOLulPGnuk8i7Bd+sgyVJjuuMMJIYYw9pYzV8VniZi
pe2dfjfBc2LG5mAR54perWFjCnIH3iepctE9btbl94EH3pH9WvKTPD/PSIpY/etqu3Renfry5FSS
G3Ze1++IrZaTTzHusrR05wkmTB6etTHcrJbYRhE5891zOfOGsX4aNBug0jun9Us0em0dNNO+fWso
ASVh/h+7Z4gUUr9FqBWFF14HBOV369+QubHiVDIJ9YFqb3D5iCkY9z38weCp3NF/WrpX/gqd5H7C
BKNQ94boU/Qfs/Ksv2rEEKjjc/ehLduKv5HmrcsKVPlSRkrADEJjmcMWHyafqyY7GpItwhOM0tpx
JYPLsC3wOWyzB2TH0XuOjC8l4aT0+uIAWG+rf3Hk5t13km9BWmkWF/ObIh261s3mIJS3LHzmPz2z
nPae6r/18AXIS9X2Jv1UGamvWSl4yOqHpkGrtgXIe34K52bXmkd47E2+POncutIACuvXGvjgTMXs
10ACgHiW/1XVC6tEbgZ6VG2a+WBUXNMze+vOyn4a5VczXh74P0FQnGxqcfkPWHo8cvomfUrigOgY
2zGqAH4AFZcMMBSv32a6k2mwlt9yvvKJ37xikM6u4M0buFYrvMpXeJOOTmtz3jbzm5FfU56puCZM
nKja6UXf9fWp1rbW4oazD1qCIIwyAEK4C9SN7DK8XeQbbVt51yg+z5s1fw5cC9FTb3hW6AzRNqxL
l0rYarquMZEHB7u5AhVPP0PUONWHrl/52uXOzUkqN7dj6wNVT1gevlfzkIbUGlDNTFhhw1AjNXxr
y7sBPZO8d9Lf2joqD461wHscHkUE+kPH5thR4Wi1ZyuVOxS/pD1YkZde1vam6eArCjch0fsfZMVJ
WcAUXS/eiF5K4vrftjoSADqv22/qa23jkBvbNAtyxbGZXanIEaSL9VshOKP9nNWXU4i6eakIsmHL
q2kWPgi3RD8fcFLuy/Z7/LX0bOoF3JTqjHFgWCcFmZ967JvAVn8m/s91N1q7OtuU0i2s3+qvUg33
YfoGc/JYeuwBkX5LzFf30R11IP121hwtf27NgzJymSvYlt/s8DbHiEIqhy+BWU1h0F4NN4US4yTu
mJxNGPJxI4+PAKTEzSq03fzTXpmo6ld9Lg6zydKm+xPPVoYNdSO9mpgdij9dU+6Vgvc2B8ubITJw
V7Wqxs1xWEq3N+uj9f/rncaGigaoZZqcmJamqvrS6T/AuWI+W436IQFAbCRjeHDYVeF0Law915AA
eTaKDJSItpqoe221Zt8t8U4tK8cc6qCtw39yWn/ao/iW1GTbQC1vMjNx9C4ws8wvJt2zhKeaIxfL
pox8nW32gpAJAelGKG4V/6rxt4oaQT2EYssKTtlgq+2U+vCA4WJXNv9B2Re/tqQFiUboNp696txc
hybyhuXfMGouCpSOiwvMOdD5L8uap6zasJ37JnaIb/NHw2sVfxV+CdViDMm/2dyrUCezGO6l7rGM
N52ji+mYNWQw9+Nh6XmJCzAxFXsNILWanKoXu7tHhuynE7FuTeZHVvYMBOBnw6O+S30Zx8diD1A7
U5Fbt485WSbenytobmcvajhe6/UIphau410R10RLn6twl/KrDUN60aUr2aJtxjVB0P0ljo/cm9Pi
rzYz1pPxL5r+JpTWEQjAhgGfCArLVfTDhHRRIy0rIlHL4ah9DL0ww/0DfVgAvvvLFAXluF9AYiGr
oBK06Nku4S/geXaGclhNIHfVqzNOwXVfLcBEu3WFjTtyCyeDI0xfn68ledvtJjS9CoNmSIvJdpS7
XbWcql8LzVVmjRfAZVCKcbxIw156Wfsn6izwUI7W3RARn66bq9vCCuw6QtvwZxKVUp3V66ztiozs
vh0ld5uM2kZOvXHwWbj19lW3X1C7ECeNnEBSryqPPnMy39Gku3N0SJkyZAYE8loEUWoQRhFBUnTw
jfxCwOvuO7fuwxRY6m4hqYi6rvl3RBNYQOCdR85yfWBaK7wMmjicyRvX4qAbz0X6bpvHZTplsKwA
vcZe79HbAe42jxLAufHzIQHt/yAaB/bkypDHiKKQz/g2LudGufb/7N88MTdD4pnhTz0DYCXJdTaH
u8LNsPCbh/hW1V85SjB7Ooz/FatPiQ8pqvWuhL2rHx3x1IwKo8Q9Y3pkjMx98Dtt3tiBTVNVeM6z
bV5e7fGpHT0pP8twy0N2oLleaOK2fDSgnn8yuza457b+rcI/QziZzdKPVjmTHT532Tits2vwec8O
ybmms+gMrk75nky0JSmFFyf3ujnK34JfM2TeXPyG1ftAoqueXVgBISFhj3T9uFap2+vcnzgGO2Uf
Vd1Bb+EASSSCYizk3TqySYAcA/X5vMs9s9PRzN+zFTodOcuAOCDvfJ2PN78RfTPry6FhjlNN1+6f
VuWcN848Efq8JWjD1w+h9ag41b2luc8yPL+ja3/LQ06Bosb22D40ZCsNw8Zjv8lUBgtUJLlTgfgx
MqD0sTH6pvfuVWE1qZ1eC+bV017sy9i+N7fUdngeAEEBK5QIckv6l5efpJLVhW/fSwZN5aMFZonS
QC5tdyk3EQrZwtWsTR3LrnpJSuhw9zG73ZfFD8MAJ5Asvhv6Vs+g51isYYrONtdBpfChT1u939cD
G41N94d6aIZvLLlPFpnf+upL0Jjrdziilihfp7v0SILpnyRUGm1Ni23vJxwa8m5mVapWgv6OkYYq
9nHPwCqotRcOxzU6Zcu9ST6i2LPlTxmKLtFvZmZvjadZ9mYT7vGQg8Db0D8Ud8iJ+WYr8vdQSIeo
4aYJCXp8F2D7Uv1hphyzbkyjOyHo4xeR+XHmsmuUqAzF02IQcWXy5SDU1//mcF+k0laGv47DnTzx
AaXXYWx8u8i2jQWHA3G3nmu0dBEEKELs8akOOSci1+TVrqufND4lINNR5LSISKI2EG3hLLSzsTDE
7bchvWrFhDhoQpOP3ZM3JLIY3pE+lrGfriUzBLi2yS3VmJ6VTd5ioMfJI4AHLTv3+bSpFes4wOiT
7yw5mvo8RFcqJuG6IxuB1IZ5e7Ra1vvsJa5JBBhzo0UDBWKi1kFmUm4j2MKL3I/ZFWGeQUz6m6i/
hLLluWQZB1KUpmNbfeU2z0QC4MJ0KuLqpAjVKcWz1LmPj3p81vtzwR8Y5V/816wUGaN4zvXfsCYt
+5bKyPMVFnD1VaJmNzb8ee2JOWLZZU4OUYVzVBSB8k8FtLdjH2SkWVbkkKGqu6V5k2o+lEPNUbh+
VfZ3F0WP33Lg+U9RxZgRa8JRt5i7E0fVX6Y5RvlV3LmyhQKcaJmbEYl2YWWfnQmEms9k2tzAQbDp
ICCDGPiQu6cy/tfBwy9su+O/Ve/c/4Qq59U4DVDrETtaw5koC/FRMRIl7ceYZ3tNoMmK073KXzwS
1oFazEMxK9eBTIJpX+qvYXbR0TJG4bvcTZ272sp56MfQa9XHtFnd4zzdFgdpvtsK+DVCN2fgRxne
E/tFVUd/zvfdCk8VPpcRiJL23Ef7SoU5fFGkwBDeaoeuOf61lRfDrpjWjnJXpl2j3CXSW6KOTNo/
ZvWtAzEl/c7QoVs2aUvjZAnynpEIW7z0U39KC/Ul18GqqS+Li71BjGLxo7fIJfpFhnUuYDrXr6nj
Io3tKzHWvHNz+23OyZtkw7XXq+GXygj/hPJRa6tdM/CG94PBuWb9DD1ICTewMkkiGDLxFcbLnp6+
12jYz+qbhay4wkKQNDdDip47QO2WBSOxpPGYwO4DpwnZKROI3YyhxTc0OfZr1XixzCi5ajoCoSZi
pi/Xaqfb0bWyKO/REY5WP2qUeaqh7aQGNWOx3lb5AQFx5ESyje7/lMcwuQih9PChDGRv1O32VthU
6Uli3OvTiBeAXLWNXqrBYMeh06RW5gxyM27jXv+OWivyYUJRLSzxUYQISHRtpDtUYbovz6Hk93mg
Kzb+NhffwaRN7xL3e2hclvGV9bNND7bAO9Ekbokiqfw2TN21KEJYN0bLOpURpi9wwjht9C+RXjRK
ilhCscrY2vRMRRMknIKwIVPwmM29Rk1gU73kQjo0ijQ5QtI8g1wOlRfVdkV/HYzEVcpg0b4MAf+l
bvOep0H9amdW/AI1RV3ClcBZigdBRwpxpTkWQUZr3ZzauL6ZpkLl9ggTpXqI2fV9qhjnkeBNYIKF
KVYAYVF6zBgcJCZcgXbXYzIq43jctV3xNE6DDqsVwnYRMByLbdPIfJkY5hxLFKETSp2+aRtd8eKI
z9uyoUkGNV1cCJ5jV7aXQrUdwSkizfVJ6z7tVOwLgkaacahocDLc2UaHamj1ryE9WVWxS6IBb9yQ
gO8XWzk8G6Of0oJiY8vS6IFfpLMmCLQlKaA8pRqDs8MUaSkBJRQat8UcHfEpJUydS/G2mHup9VV7
XxnbaL6O4qDTZoo9gLetr/tnHuvI7ynsgM7SV7D6VAKP1NCAKUizFC+dNXB/xXqjIZhrviSkKVk/
u7ndg6+wjVa9U7SvNa0ZEdvNGXpbsg56/GIaXkfUROfaCTgTRG/CzTKwWeRrwAZgY5DC0iqEN+Bo
0DzkD35FgO2wWK4W8ePWu6gRu2GJ/QEFwqCyWDbv8eQ1wxA0ubZr9F6He2NkStEcInrm/H1vXirg
1EH8WJzbDL/9+JX3NoE12r1ufwHOwrY89VFyUqogV6en1f7TBWB3wYbSqvvF6PzF5HOopZ2IvzWd
0hbJxX5GWtQ+V7rasUv5S7a3VD66bY38xW7Dr7ZsKNBJQ0QkqPFmRXelyvxKLGVl8qEYsBtuvSIH
ahpflzBzwkbQdqc7RpighKgkdLhjt2y71iLuc64G+3dsa9kb5EW4khIlnmKEf0qFHpWXWhs6CiXr
HtlwKtO3UBhaxb+APohrbvK1kJF0djSCWZF9QIKtuTCAvB3dUPhZmgZDYx/ieYbJo/wGFdMEIV/N
EdhYbcxO3FU+UFtV6UjORuAbMZbpIZ0bcKn40mBqa4BHhqw8SpBx2qgEK0rEeajuk2L7icjOyHNP
WZI+hw+DogbuNDDer/hWClQ3pmnKnjyUg2/WD4XYaTYOsp6KlxVpZzWZtl8+RLvo3J0pJiY/jHfm
uFlFEdhI/Q0GKp3tJMWbVKFS0K49r3wDvRQWLSNbL3vm+DWun3oTqOydGnKyFqVNzHiCR09yI/Ol
U0+zZTPr1C7N1qFqbNSev+K/rib6LzSfMhQILYNyaTGlm1+Z1LDBSKY7F7eyzt4UsZjnBZobLCFn
NX+ot5VMc/PxbNUXM36XWlDqvVxWjxeuTMidLMzv2uRB0z7QtPhDhh1NRkEca82/Gil/5oziI4mi
rZZAVjSgcJms287Six21QTQv/evIhOlmZhz7ioSjHc9j+ZuF3/EI3MkrLJY/RAYTE3aR4sfvQSkW
WfFa018Hv8MdIV9GfWuFz6Fy0sI+vmQ4NzVUiFdjXn+Tepz2afcu8m2fm39GkVCzMm4N5GJ0+fko
5SvtbE70Bow5xIrb107Wvyam6pjkw1qTk6PGzbQ+6B/KO/Ku0YbMNppf4SV9DsRwqZrjEiN4Qr0q
1AKWv3DNuA3MGCW2R7ydtdDkwNO1mQiXegy1JfyEDLMnBXYuYZ784PJFdoKEq0UFIrN1158JyX6F
wvGqe205ndZpl4QHVZw7I3UijphsfB/bF0gnqOWpgEj17RLkDdGpjS3XkRTDH2WuNRiaeMw+Ryk+
Z0zjenuYpc9hsn0O7edEb3xpetM1nejVCW+C5paZZDwbzHpFjpxh7Dhp8+fIFEbQtysZIIz/XhUO
8KbKM//9UY0dREwMyLy0VdY/JWxiRbEeI4WkbnAKDRCoH1No1eUscvOhYlK2hRzk1de6kPgx6067
qo6i3Puw2ttzzs+BCzb7siy0U/zG7gEHwkMq/4oBAazabSww+R6vRqXliQsYvi4mllOQjnzd2/RX
q6tb1DEECUHehYgmdAWsvan0VwgTBSnqRoT2SbqNI78mH6YCwM6SYKwXwX63a8R4meUFd8vYJTWh
qhDaZQ5xrfesnw2BKGa3gDlo/jj+ixtLvKAMaDZjXA6XIQbR59if4bWiWFlcWcbnYQNUpU/ykDbO
WOvvFjIUDB6VaVzqUtsm+Fz2La5kjCtSGYiCOkeJwXtYBC/siohyVsPYfSQ6fdQ1ub/LesvWUUK8
ESi9XHIBgo60Sb9Vo+NMk1Nt6WLTqOm5lLwcgchQETCnaayLlgSzIAtcj3kbqKOEpHUGA2QQex6k
6BqNubvMmnjq5+VrlsANNUNuXaGiHq4s+6VRqE6z5xcQ16y9tY9NuVOjf5VNynyiXDQGUb2eMqey
rYvawSrnZzV8RaWee1n62VA4Mt+Glkuzbq6heNYIsEZPOMg0CYj3OfsJWb7a5hZPd4XDLRavvXmb
DVBd5U0GNEwfiqBbqkMWa/w5Lo/NyZ7wDoRx0zxZCyRTaORKYCWx+hXiVi0gTqMVTq4KQ9dmuJJH
X3ssdwPEebg2NkiqtZvaTP/q18ab1AZDc/g6J2OghZZbZLPyKovfcJAcrgWjSZJ3JFL0MpgIMlqt
tlAET9J3K0c4UNKvriv+ojUGJbvVa7dr0vBdAl6Qh9dkBpKNTQQ3nZFnQWzNKq8Pqt5Kdgsevw3n
kDAsBSNA9KSbQS7/LDElg0JDV6z9FIk4Al4Mq5Chk5lNsOUgfeMcNyoOTGtblv+00oRg7IkkmpXh
IM+xQljwTzXdzAGfEJi8rtvcd9m2W4rABMWLhq+KlPQhfsWJhdwdFeLIx83xML0NE9JQXS7ZVlLX
AFFRV9ghS0+CnjEaBB1sanr8NGnrl80ztGzOJm+Le2fJL1FpfxZ1wQANfmkuhYS24BHugOhxWxTt
e28y3gG4peZ4JJA4lXx041E/by0MUSiYdQgR4bYt206bPmTqVGRsYgl6A0K70FC9GCby7zo1wg+A
Xw6w5s9U6++RbxYdhxIjHSVsL7sQZAxMIr1Iw0lQS+N07Bfu0tzIdUTNokVOMYFykpY8YOtSBs5J
lrmiMp4L/qlkq9eP/W6QEYGs4kDL6QZb8awgammFk/fJNgkXeoyBZ6TbEvGNNcqxtp6AII/tCPAt
zIsSVQHy6SKa2o+ZHtlyqPAPoVYj4dnq+d8l7AfL8rJudQsVX8uLZRBtWP+bQoC8arY/hqyFeo7Z
uiUczoWpg8votY85YSbj9ISsvdl1uS2C1W6AX2P9qUxB+5iFZDeq7OaoDSjNhNIiNpb3ocownHZu
mhpsdRFPYSePzKU4UToDbXpswxbq4bM5mQBIlnGSLHG1ssZRwlO1tE8mE70mYr8TgMXC4Rg7ZDbz
CgRY1N2aDHHKNAeVrp0pBYS6e4OHXPBYbKfpT22sQ5Hani74huG/+PNeQXfbYgqisdkl/LWUDg3/
+FYpk2+knxz8wVIVh8S2grDbshzHw9F4C9Hs1DXd3qhWukpxQrDd1RodZNj7OLyHLacjDwrimjhZ
n+rI8HvYbX2egWLFW01EXDXRSmNeTKTe2K2hnmWnWf90lFp9OOya8tOmi4n4h8fkNKGNK3/t4Sbp
18H6RQcWJ1+RDJGCjm1wE+lrIqdbN21+VBCNluqIbHGnesRElqIeh3MD4s/0i5bew+nCeFr1YFg1
bzGiC8ny5V66qlUb2LHmt8THO8uDi9HmaMeWvtUECvilCkbpNjXZ1iTJ1k4O6vxeY0ZSR3rddNkR
SfegOUwlb518lAAjHy/9xMGeEtgy/NjGFAe6Gu4yw/qM6bcdm3w7Wzq14hjeSow3BYI8NTNRmSFM
MJVDwhykY94Mu+jYjddpSrb1gvXPrPcaFgJMgR6Big8f/KDzSUkjZCeyK0vfsCOP2Ocr0DLWpMiY
9xlqDwOUroivrfktJVfZdPEXIV+7L+q3Wv9Y8PJKQ6rrcK/KFQ9oOv0sc4W3vi7vSpVe6oQQ207r
L8psvcWrTH5BsTq1vRyk/FDbRMx1tNuJnQIqlrJVPj6HKOavaWFBbPmeMLTIUfyLKIn7+AB2zLvF
6VlZ2TaqkJ9nUJnHob7E4ZVlJq4ghQ9F9LBN+s2Qer2R/hgAp9N1kd6Y95MmvIwG1NVMAIAcTYit
w559A0ie/X/fZ+jAjWl6lpGkriht7WUMepYTIZJ8o4rypDaLuxrFfokN9YW+LDSxWo9nMulnTwwo
cBUl4uzOlW1tLD+qsL5L9cvKL6sYnLyVELioHZKswo5Owpi/ULBXme2NISLycJZBlavHdFSFxZvS
guazArtR2g88F+WDCX+kOzDZzPXCrkvshlZCZS3sxHVkBbLwlZaSxQR1aXmiL8fv1daxeJvJxteF
dsgKyOVehPs50656GvuZobmRPWPE2NbpVpFQliJtH3RXbbdlepJE+IIZok9+psl6jpYPI/rF6guV
zxZqGpKrxi+K8ZxK2qUDZ2+t+iTNsmPqwq9M2Xyx5gwlVGxpPkscAU7F5GNF/EwmXFcTCW2FSPUv
K8xImx0bykDz6f/jupQjKlUy1hPRSBBnDVbgYeB7MmZ/jdEcYZicy5sQXyj/Vu2nhizQkDyM7iwx
w3Cg1O/CXF/ZmXYmt06pwI3YkXwaMUFJ/fe8ZicrPywNTEdUuUmZY62wEA0tQTYv21hEJwmtQTOn
RyOt92pk4JGZDX+oVdXF/+PlRgPqJO+bENQgqeP3NpM9Wo75CPCdJCiGq87vi+kUdaETQa9U64Iu
f01dTVhuXk1o6LpG+apX24yBVoh4lW6d1TqDzYka0OAAcL1TEbdNtAGYuNXcPAKkPWvTnYN3UG5i
2ekhX5qDzZJh/2WNiW9Btf7CgF1HV54P3X5Gzy26nc3KHIrXujRhY66r6c/VU88koTSABnq/nUR4
5f0qZeL0pL8Kkbw2Z06rD7wleY0w0a6RSqW15Cqa6J0k6viAlbLY591EFh0gb5q6LZt7lLgNfE0z
TXurNl8o36rdzqieu+66xFtNc/VEO9QgxIr21jcVI3TEIuBVeahtmgZLWuXLsK6amJ38kb7EtqKV
53QeMI7fsLTtbLncRkqmbldl/ZnNl4nZrF4vtvRbzDfocFb0hyOUUhyCeQ2xOmGV+tC1+WKg2xT7
BuWD6AI5Vr7HrkZkXOxngBi13IvxN9JW5OfJj6XmYOESd59NLth7XyXHmRBwCunEd7yyrIXaetBh
8FdmiWE+43cBRVm8hYt8OUu82KNsYEVQNskwf2AZ6u3fRPunmMHadZfCOMNkQhMv+I2l5hS3pavh
yE+N9pivl1bPt3S+ei3ckVY8t+XdSt+XlnsQr7k45BNa9ha5uHZqyabKWgFI+eAr/MrCOpW4+UOF
CD9rMLSiQutW69hK/zQic3N8w2aLDeYhUhqSGm++8HAQxeTSdX1Az5BTJLEHxbvQmKjiuPURP6um
cKJxdKv1pJslvxhGLoQQSbhbpQZoESEqlsQyD5b6qVCfVOYbeduvezJjAfY3KzlI1oyhdX1/EF+R
V9U7HLoJqKSxAzDS9W0/npvBKYC5oqseeU3JkI06W/9rHt1YACMie5NQd6CTQKkUPyEm32Tat2B/
hk1AXyWNEK8tDl3pNMRIUai/zRDj2SzlqsZ3BDuQnGE0JYPrFWVFExZO0pX+tExPdQe5cUyGQ7fc
F91NTcNRs0OfPnfz0UQwqibnWpZ4NOPsXhf6zhKCT+/Hri+tVO5NC5a3tVFlYo2Uvhk7dqzlwH0Y
tcGRvC6P3bUX+8q2qQXEuMWKW/Xw2rPxLuv/jKJE12Xuk2h9S5svWxkKfCtYHZpJcXGnuovaI3/I
tlKKQFYcosdPNHyzpvPNo5cCncb6N+ihV/b1mzwOTwl0zGARHN0epDHCJiZ5cRu9RunjqUieDTvZ
N3zSaqj4sC6O1g67XjsKeTFIRGWETaOOtr8skPvuhNmY4e5VRNUHRg0EABACPjVsXqruwoyg5NFA
VLKspbuM34ahARcNwANRvSUXCzy1ZfOfBpLKLUe1l50iL4vbTDqRnOVTleYks8RMYeXYg66YYzT7
oejpWmtYe5t52K40hGlZi7sT5GmYu7ekrXjbu0im4c4gY0XvVfUSSYr59sjtk12T/d6NRmPY2QrA
QWSDJeg2uk0xIxPFAoUlRVpuzXpG2pkpH1lbOWtHUgF6+Abu+W5xtc/RtYEEMjBO2K0fpu2X3l9a
E7PEgh9smou/ssPsvHQhM+qAsl9p3i0qh9tiYPya+p9YU5/aRtmLRxZEXVxqsovMSiRBNT63AMdw
aquSbSJAMAFxbClci1hmZsPwG/OXciNyjtJ5F05/ERZlO2aBi8Nne2RMKsVSn8sWkRr++pHNk/5Z
A2/fpJzDx/ZYQ4Vo8j1XjA+ij6Rq2BV5etci/LhlsbxYdAlcQU0DRs9eB/MaL1OO8EnB1eB1vGvt
8CKI60G2n8Q/S79TE8mTVU9Yww52ZVsT9FTnxTUmL4u5aUWqRrYgIzrNDKj7Fv0zys5F4UbIs1GF
JgvqhuWSkGq+Yc4mPwDpbyxZl2JdHW0KnbTz4q77Uft6y7vkjl18GNictExyDNhHK4e6bsKtCjIU
z1d9YTAzrwLU1e3CZXWsImfEJh1LKsZ/xeOBS3xqy7aa+YRgpwmvk04po2i29WO8AHVr6k8sv8Pk
iwQ3G/1UJhg5PyvWg0b1ERGJCpaaPKPKOsto+FL2CyUjzNnEfxy288wogeUN/2Kc5O5altzja3ey
JunhiXwG3anS16bxMd7ixb8kkKEL29sbelHyA2R+6jlS8Y0BMvhR8SoGL1xeFDJZpB2vJZbW2vZb
6XPqEdak/mA4c/uJ7jui31d+6cJ9PL0uym4MgyyS3Dm5hOlTjvbUdmf1mjf+Mv2WhWeXXwmsvPmZ
GJBT7z0sanKPOSumdzn3LEqopqMKwCmVxNOU7LNrx35fXOYCxFwoD5Fn8hRZDDbnjEPDHp9Nwy3n
kzq+l/pVjOZZiozPmrszFydmYFceT1CTnTy8NfF+sG8aw3INDp6PYeV1thmexTA5aseXluDxGFRM
YCwrVP7p02Cd7Yawww6VfZVb+kF7mGqbRhD5CS3utGScF0rHJNqdbANpz5pyRK0FGGOhnfsWNZZW
LcEgCZioqtuHVsWxMCzqdkSA5TTYrpTi1sg/ebpsG7wkS01Lb7uuBOCMCb/IOCxauFPSdtfWTZBL
uKVyaatgAhAkwhRP8aMPZvbi9TcWjgjTs1z1NhCzua8Vmc1DQT0NqrmzIf07YL16uscZRfalygBj
wm0oW+Jvr2PFFI8c+NAaDEQLdrym+CR37imW/0fdmS03jqRZ+lXa8h7ZgMOxjXXVBXdRonYppLiB
aQs49n19rXmEebH5GFXdrWAFxem8G7O0tIxUCCABd4fj/8/5Di/ROZ7gSN10TsbyO65dGDlDum7s
K1NcCfPMpSREB1J3LhJe1etx51rGzCrLaisd5S8iZT3RmwA4Qpu7UiCkaCwq7nhnyLdAuJsIj1c8
0dGOUeDT5VCdyRQ3Z7bAkwUgS49eUxfVq6I1Mwq5pnxbSDa17rStzHiXmvVdKJH8asmDFoTnPtoM
SwsurTo0Z26BCa2JNp6rNmLCEAFhbcjHBaiNjgZgdgP7Z2ZWj0WEn6Ff5tqF34KMHlNrXuztRzFd
4puWodqxuJp7p7Ids9CVpY262zZNvmdzS3Wb1nw+83lbVGLALBDW6awt9Set9J+1iLYwnSnbhnag
rHebh3WVLA2E+V59NoQrO2S7osYfQRSdZx4KdowK7KCsnCLduFd2ZuvWa5cOMjZlZEvfvlFBuGvQ
5lg6VYr9/jzBgZvZ3taogDrdCweMnIMWKKawS2etKRcRnngyzC3chbX2GIhq4dEZaBKFYOMm4BMh
646scjFN9Haz8b30kIFotGSAvnQjhig3vXCoGlYITNsQSRGqwJlJPzBNsmUty1s/z67sRF0T/3w2
pO510e6iHqhS234gpIm0jatdBbG1ALnxZPjq3E9tfR4rzAns8mlDejNqWLvYR+MUDQiKv8ZRGXsU
3G9ggIdZwXGQTanj9dhtZvr8dfqG4Xm2Rybe9DM8gyeQiUdw1PYB7q6Io87ShYWCT66Udl80t43/
eOIL/J7hbdoHjLtSKn1MTGGc63pf7AWiotqNQkVIES26Q8ZYlM9t3GONtSqLHb2i5/rRBi5tJTkp
1AcnPscxqpf4lScXNyKrOg91zjRc7vG5CX52WoCraYG+C5+SWJbJnLx0ep6+touoN+gnTu0cuwQH
KLuqMe3JdngyDBKwLuwuO/B1DHnDkloeaum7mHhOejfYa9M2Oe/Ms944s9uXoQF0UDPAtHLdeHgV
cYOEzVOZiGWkee88xWq1Yf5SmMu4mvaspPYg6xthjXMxslPz+FLlrRq/ZSzD9YtZGpsQ/YfuYTKP
AvtF9Q88QzE/YcmcuzjM/GIgeqLdRJa2TWSNvB7y+9Syo8U4z8A28eKnMzu4J5HEqSCclczsF73D
VpltyrbaGHGzzZSGFkkS0squ8D3h/UCUW8H/GxKcdyZd3K9vqfn79AzzMBG5K+IkTzN9IohRXVwt
0q1/na/D2evisd7EzUxfIy3RZ9+0OdY6tLKzbT+7axfujOL0PFj/COZveJB2Olro5defSNhHRpm1
x6B+ohYqVxO15gTmRSC6DYwqHY2HVj6BmH+qHDErPJPyZLCkdLdvgqFqRTUaRj0OJZN9OfhGuhdJ
w+5s29Ku6th6bkqA969R/S1kb55CNLWuS3XtGcnGQendBlDXR7pMPQBT3RKXyFyv+ze9eEis8+GH
Ne5P4ADsmjZpdhuZjxqUxGKJmiW40hXUqr084FL0Lganbx36vMze4neV7RK54w2J00vnjqr0pB5G
a6WDx4jBhe40NjTtwmELSAeaIbUNnhsDRThyIMyJy0niuV5lPSXvNYDC272dkjrtj95B64L1cE6y
i74z30DQFdd9+2KyLvPsYnCk8XlCw2cqrui5DgU+f22LILNyh1kPxKyb+bCgMuofVJX6R+cb7VvL
vDB5jLFfbLsNrQsMb3V/ZsMNauPLPaUrNe8HYLrIyMR7XTAJeAf2kROQOzahl+hfLYkeWbWrMJ0u
sSjyhFFKzHTdZqAH10kV4AmSj4mQ12G0C3I0Md5VivwQIEFEiaheNuNZLSQ6zjtXXLb+B2E2zXBl
DuXSKl+n7BxLEZ3qxwoPlk2wR8EEBaSEK8agkiXuYqaUUd5VMmwhb7t3ouiuqzZ7FbGz8HjnMXjk
pxnveHDqYEOM57HlzXmTCKvlACmAl012cDM3ehU+iehDsVL0WMm6LoJN6r/U+mXGRprX9kK6sGtB
XwloJsiaNnHCqmNe8gybqM6bSG8zPlXcr1GXIsubIjgmBZtEk5A089uIGQDHVlQ/VOO2zc4FCoMK
rTMaujLC9h1GrJ9W+8MF2ubr2B1lPyeS2p6oBhCUh4fBGa5buUvTGygwRnDm2SBywiVbxZ5E9xof
WowzLniuRfjkKvUYZ5tMn3vFQ9zcFJlYGF1wq7HvS7sOyzNRYJk7Vy3OktpU6yGPZ4ifCySQbZrf
fT2fj8CLrYPnItetH2mWkcYcFPadU8X1FZVHBKJpnntwdbMMU3jiLGinxwBxXMe6/vrERx7I/5KW
DvYxITJGXPgxVbBQY+lgtCIdyKGJfX0Kd/8lfrOzsA4yIjLdQ16aaMMFdWTsDJDCKghSaOfgWVpB
NHORtKVBsqIdvsto8hbxhRa++eCTNX9CbzIs0u5yQsqofcTkgcdhfBbUVKcrbeVmWxUztgzKVwUi
2ZqyRNotrNRbmKj7wr0cuczWPj0KNoqAwOLavVXJm2Hcqahb8GI/ZyWpjF0Nz8isqebE4XObXeZo
TDH8ewkTxfheEeTXDitPeyzUmxHrN9VEbyJKF51CRGSAi/UiaopaS9jWYylvOiKBm/SSjvBQQGof
vhchbGWg7S313dHbah5iBB7JF332NkwPoqKurNLLakBlz1aVVk5EVT1MCucEw/Untfh3t2D/FPn0
tGAF6lxvLFAMA/vBBQUYVOtewprXKMSwHTppm4ay4n1gSowbTV6lBlABwKTILHpVzdBQDSbG1piS
WuLv+tL5oUnk82mz9/q8FIwdnaoFr4kdNH91g64d/sa5Qi+PdSdu0cfa1RyZcOmwWWb1jc+MuqYb
uOu1bZPsNHfbpVvPNlDv3Cc0dBO0V0l9U4ybMaqvO+qNiUcnqGibdUJfYGYpdWOF3lvuW/Pcfa/9
cx81mY57JG3uaDksi2a4iYf+1fS7jRzGuQmeYUigUYvgUk7fh+zMbHbONJ3aPh/Zeln7CfbpCusN
72SWXVNlbtZKg3GGLfNJk8GDDPAybP0U5Ch+6O7EluQYKtk62O3q2qSbRTaa51pd0W2Z/GwVj/ad
1vJUylDvZM4QYGm6svSGWsVHWurLTqvR3fW83rRUo3KKHJ4euidm+ZFEcdM62Pb2Kq27QJXmuepr
Dbdc0vgm1O9Mew5zHepOSHfmvRcoamXnUIq3hU4/2gJVKJsECIMjh7cqTvYCh6Q4syFjwzHM6uy8
6bEulbGobgaH55LI/fq+9+wIlWJv0Ofcry7YtUNEU8kEg6N1a//EXTWPxJZYBxvq1hBRpEOI3Nmt
DTXN4c04X+XA77CzzAlpp01CMV0vvmtoEC03340hrJXxKjDDfdWc7nodfmRtelck41oiHE2RKCky
AV2S3QLUf1XVbvqKojp+wb4qKKGC2HNC0urtUyHix77DQcjAID1fF7GXg+jpaSagfJjrL/4LXOCI
Yi2wCtfEo+VuLJPX+wXitQJF7Yd1V9yE3Uv/oLFDpOvy2l8yusGqrKdzDVEJXx8FMF+IcAhwJq92
BRxh40QvVJXAgIqZ9635EScXyIAZhx8JEdq8/qKt/FYRtiCX2hs7Co2+OLS/D4QfWr2MtzVWbzyo
pIat0fo2GSirWfkd62mlz9JraIKuXMb1DTiJSQUouc4pemYniO8/gda/WSPlwY5ajEaZT+B3LsBq
r8xNvKWQfIH2babI+9Vm9y5hTXJub0m9nKuVh2xtppEWVaxsgnNsdvvxwp+x39hQCdn/1iKdY1Nb
ALSYS96lX8wlNqR1MscPdoXw/DJZswW6gE+LnHFN++YsWbeb9lwt3RXml784guUe6/1pXbLdwK/s
nG9F7u0ck/RarPUbzIMQesln7heAbpb2GZd5NszkArrk/OP5IVjEK+pT5/hyy1Po8iPvUPJgFxBO
bTzweBNEbNEnWqD3n+8vkT1D3zjHij0LV+rh6x2HsV9zfncrDx53FctDHO/P5e+0u+wMkPz1+AYS
eZ4t/2IlQx6s915D674So3Phe8h6y/jSFeinsiEWJ+7ckRc8ebAlbPSudIe4dy4MbW9Wa8kmKaMc
orW28pLyZEjHkdVBHjxHMtOrAGRPvNrSnyr6diHHBx7PNIqdVW/Dma/P3ek18U7tBo/sdOX+ln0a
j23ed6WfIFPuWqDfsAS1cptSKgMDBu6iXxSCjIjsxEDY34zfjYOD5dukFyaThB4HD471pL+YOHPt
U5fuyLZWHqyrgbSLMZYm8SaBc9OVmKjA2X09gI8VHMyDtchxUje3VUsNqcphzMQVPdBYeXYzR/EO
mHiwJ2upOxgcC/QQV8ZAby60wAKBW1fL1FJsrkngBEts4vJuy4b32dwLZsOktyg6BRiHEfka6SLA
rHUtPLdroZ8lrtLPWzz+i6HBcNDhvQUPlLnPUkDVIxvVRxYUTp5z4aYGREbfB1qU6N57CxZ0nhQD
YutE5jjNgYd9fSWOzALzYPmiX1VNKMIg89dAS6Ahs4bM8X3PhHVi3T9W+Px5Dz6NyLCybKwQnEKZ
cbiu0DTBT1bWsnOQCFmGoy/7wal3oiv8q1BV7TZJ8QKBwowwoRTTImJhO/GsPjJezYN1S40pDULH
HrhvJRvfcOsiPRnD8sRrwLGLebBmabZpR/oQjBdauYM7L4aV68HYOBVo8PvJZh4sWHXny3wwQaiH
SUVtD2pmveuEvvxrA+FgndKbME1K1IMXtgtrQ+re9xqQpKj716SLTgy2Y3FeP4N+Pg0FTHlqEpPO
SUbeJNoIbW2ad9solezo1LnrTVeTOToz2NCwYmjbf/3djqwk5sEyVcLgKEtfDHiEHtr0OY9O5PEe
ie74uav99HVchx5VVXLcwNjG2R42hnbVwIumlva0+EufXRysVHbYtGWW7z+7RgfPXYVxduIBeOSq
iIOpX+HYd6qUI+9pUk181+snMneOTANxsBNpSVlMfc3gwMkCEOtoLNBfwhb7+oIcmcM/348+XfSq
7oNAExzdctSMUABfgM9ef33sIzdUHExgpAtDEO0/uYcTTsdPsffuZreunCMt+/oUxy7OwSxWqR9M
XULDXwrssCbNNRtD+huv7l8f/8jzXxzM4zDrpwAwaL6zEdAG+uTPDMcRZ7IDOkZimMtAZe31EnqO
uYCO+PVZj2w+xcGuQyXIUSaZ5bs2bF/z2LSod5rpOk4wnedxixIc0ujXpzq2iIiD2Wy3bY4fYYp2
uBPiS/1hSjFszrWb4cGcjScGwrG7dLD3KMLQLchmjHaNmbNJz8oQsmbpvkYOCrkCT/GpXNIjI+5n
Ys6n0ZwMoWeYfg2cEqkv7oMkfHSGc23EqlM/dao4Uc44Mtd/hvR9Ok2ZaomUqOB2ne6GDyU3/tz3
cn/z9S05MiWNgwmvgijwgqKKdjIg3P4+6q70U3Hbxw69v0GfPjj9tUbzZRLtNMiFqTNAEV2W1Ykn
6pG5YhxM995hR2d0XJX0EXZ0hs8E/pMBaG0+ga88tc4eO8vBjLfMqEO0tr/2NC+6dfVOZTuCYe/P
BtADH1/fgmOz4ufu69OFGl2j6caEs0SQf6pF1AGKx1M+wx/UalsfQXV5YgU79n0O5nocNjFhrZwJ
uSN6YSqzeArdegkJuwJcf+ILHbvxB7PcI4vTj3Nod6P3rUuek6QGCvD29cU6duyD2d2klucPYZpi
6L7u8ABCC1ZNeOLyHJnR/xJzT9qmKRDb7uQOdHWL7YaS+rVeLmV+YgU8MpkPE+5l03Zdl3GGtnmE
zoRr6cRHN/YX9zfvc/rBRM7s3rdayZHHmwhvCbFKH2mxEmgy9ibJOUJ2dIB/6R7oBxPb8VXRZhqn
yiNlnLlZtcIJZS6GvTHor51hf/c/z4iscAvVa8jSpwF66luNK685sZ4emQP6wZzOtKqP0DTEu0gs
oAzo+P4Bdu3F4IsSitmpENVjd/rgYS6TYsxcZ4p3OVQsTVyZydnX1+bI800/mMOId2Rlh22Mkytl
8FN4dCRNEyR6ViYevz7HsRc//WAKmwYVHDcK410fRMCa7awbrwwta1FXsrgaiurkREb9hkSLaInW
qV96U2Zu2H+9xo2rbYyg60+s9Mcu5MGM9yxftZldJLt6uNLkBSkyJwbZkSmDO/XXUVarMXHLJE12
BUZ9j74K2mvsybP2zX+qcSkS/XRKlPD7LyEOs+aLyWiVm5bJLkLWWzqPTX1iPfz9aBCHIfOtkU2T
sr14507aWgLhqGhihGDUnVM7hN/vD8Vh2HybyEorMs7QajDZG+gW1772o6ngWZrR4uvxduxbHM73
IKRfYYVcHgyurbyLfdradOTz6VTw9bEbsP//n1aU2M5H2xgU7TSRPiZ1g0ZTe/76wx+7QAczXUWm
5lVTnOymt+7eeC1++E8YDr8+9rGPfTDZG7PpEly0ya4ZbQvKlvhWSe1EReXY5z6Y4w0QjsAJuejt
D7kkdO/RXqmbrz/2sUMfzNlBR+hVRgEzi9AA2rpIyoSEBTJFNqFa8GX9xPtrV+gwGd4pUrsNGq4Q
/gYikVos+V9/h99vBsRh7HtWknYFZ4wR0yD6OM9W+rWXnRcvp55Dx46/v3afRqTX1lbmBlx+UhON
e3K+9jHGFZ7OGe3gr7+CcWT4HMa9d0UeKv3nLbZm6WX9UlxrtzwwzO/mPHh2N3N/iQjz63P9/rEq
3IMp3Gj/OZp0RpN2aYNsLHbg4dZfH/7YNzmYvxIOTmBgYKOLKOAzvCb1X3vUERzz633wvTq3kzpP
dpaY5ZdIkFGCk0nQIuz9Md5LpMfWwv8WnKg7HbtMBxNay8kZDEe+R0wT6bG6127xirJBWOd/8QQH
s3pwq54NAieARTJB7rm0n8U9hLzpxTqx3h3ZHAj3YHbHpWa4ZsQpgpfhLXuLf8gf9Y12i765Mdbu
W7MzTp1pf1X+dVMrDmPSUVo4glZ+sut/xNMcKR/GYmhmt0ISFD6vtuqjPfEefGR8HUakR5pu666v
xzstQ3nnLD1TOzExjk1C52Ciq94XY7LfCSoNAk4ekNRWW5RYIMvR4a91vNsh2RRZSt+ixzu30Bqn
WLp23V42dS7XedLkW57z/vLrqXRk4XH2D+FPC4+067wxCyPeleTIIrp7Ch6svSJuhs/g6zMceaMV
P7U2n05R6z3OdcIMd9kbXm8klIk7S76JN+fGf+L9/OuzHLtlB0uCV+aOTqRCsnMUPQ+aMHlVnfgC
xw59sCaoQu/RvPP5dXpEqUOkaeSf+NT79fB3Q3o/1D9dGj01xwr/D8v+xDDLNJz9ZlcMkCL7cvH1
hTl2ioMlINcd8BBTF+86aF745EF62DSkThVFjh3+YPqnbTaSp8u2OU3p7p6P4bpXJyqgR/YNh4Ha
qW42REpy6P4GZDeBOtVieEnvvr4sx/b7h4HaQxlamtujpCOzcbjvrpG07dOgr5rv9VX3vX49cZr9
dfjNHbYP5ntShuAvYr4E+W5kx4z77IgZGDNjHdLLJbTZPDFKj0zkn/rnT0NpCH3PDxHj7tA0weCy
GmCD696fhW/Fqf3nsZl8aH3Yh1dLaHdsbhXxtgSu4Phhp7J0qhVSIhj/7qnu95E5d+h/KNu0JnaZ
y1Y2EKa0TdtaJ67TkQF76H6IdGOY/JLuW6eBciNWWXvOAWV9fbuPfWzx63w2e62dPBzQF01BsAQb
ON+4/Xnkf38b/lfwkV//Y8jUf/8P/vyWg1ULA9Uc/PHv93nKP/+x/53/+ju//sbfd+Fbldf5j+bw
b/3ySxz4nydevDQvv/wB92zYjDftRzXeftRt0vw8AR9x/zf/X3/4bx8/j3I/Fh9/++MtbzPsabcf
QZhnf/zzR2fvf/tjv5n+98+H/+fPLl9Sfm398X/+dxWEL4e/8fFSN3/7Q9p/Oiy+wjFNx5YwFrgT
/cfPn+h/6oZueq5rS0fausdPsrxqFL9k/mm5luXppi0s6br7jlmdtz9/ZPypW54ldEcY0rQs1Df/
+cl+uTf/fa/+DVXadR5mTf23P/gov0x7h8Ob/AukqO0KG9/4/uefZmVaRp7TmW21nNwG7X0yRjCd
ekABj6FVy2alWh/6fBl0pr2yZUXuRpe4L3xi3LBuTu2um2xFXCO2W43H2iTara47ERmmsek9WVB3
CIppUi8GquKRPJ4FcU/qwNR1VwOeLbIyg31VNA1qF9OvjR6A+BuMA9B3/F3mejXipr6Bi6KcXMth
3zkF9Be9ZwQ39DNg0rcCfJvRxVd950ebELPVBUSk8TIQJcx8Kyp/5EXWLyJN6S/TRB4oYEk3fs69
DPM9kKuedPZE6ZdhGA/PTdk5Dx7RmuFa+YoKdxeB8JnZYwDixO+lg3g9SXErEBtZv9gxQRIqSw2W
ySlMv4mGWz3TxwC/v99MFLwGA5HMwlV1qmZGU8VPJClN51kY2/YZvcVyDZXuigY0keTwZaqtUBLa
clpn2mWVWNDxqVhF7yqKIR/YUo5biDGeDlOjIYhW9SNgOq6qYSCbb/oED50GFsAyPfR5OHx4PZCa
K7xllJimv/SzlsAjOzMJIC1CTBOF1orvst5nQ/JWUd04uhMQXlXr+VPUTHWAZVYS6lWKxr2qYpOq
bBK4CnV+CspzNsgUI7KmSZIgcst7TYaOWI7SjAMcemlvvHSawfqFINr1F7Hqm21HjI5N8sdIk9Ms
olTNDZE1e1S7JOHMSdvpGvmKgVwUCkCxgUMSgaty4ozIvh5IajcQk066X5/gBzYm9yHN+jBFXB7B
kfZkTOSM2xgjfFknCzUYjZ4DdkdqTrkt62LkRJaOw5Y2d0mWVe7V8KJ98CGbpsSri76SwHmd1mVH
AquC0lWFlQvxgnilO7dvnFvCChUReZN7O/iDwhUkMnOc20BqicUL8Vw4dd09DHE1dXMHbgn3nKAL
AB4qiyDp6I58SYJRD+dIQ/AvuC1RzKPtgmITro+bwbItJ11axPeEoLY1F1lzTgaC7B2oEaLwDbZ2
iUYgTezUICGickRyKNG9WJvcrShUjJkJv1elscIWIY3he9YM3nOhCagQsnETrk/NVhfX5tjx3wmJ
BfpYea/V1HAkKKke0vGi2k1mZljz0Ih05O+Qn5eECDJtTXvo0YPaiowXTxvIaRqM8NlpJ94Jna5p
UJVGlTWeUeLj9crTWSGwp5TVD8y7iTmPck0SFWnFBhmd9ISJDjG1PMGk6VvfnBTIwtyEtAty3pMY
mxwaiY91FiY/kq7Xvqd1U8IiJMHig4cXyUzMwP7S6gQClaSwLXPekoRhzOMqKlNiYysk/35oqG9u
7AmQjmZpk401KPhjTaNaYhBCA861l+yTI+tJRhZpX+6kz0cjg3IQ7wcPTIOodiBbNyUovkaRQGTG
HXQSzNTMU8vTpmt3GAHklJbCZa+7DZou5mhbzRxX24fC4/zVz+zahRHShBUb8yJxpbPKp1z0q1EL
WJrsaLLNDZafMJjlY8NyaAYSuyx4SJCvoSRJDypxD5EXoBpJwX45JN5K72L5lFsVNEXXHcJHt8k9
kgP09olnntQWvR7W3drWrQBsSNsQijCM2L+ipIvtTVtQ81qaY1sbK1+LnH6VjQaQiLTWzeiNjzO0
Z1CNsfrpdi0JzZLwf/ni7S2+Fcj0aaF1/abKyYReBwAom1tENIwQTRstG592B/7CaiayizLdkIQ2
9XVfLJy0Tt61CFNw5JTeKkrpaBRFcONFJqGbDmgoA3+Zw063i4sN5l5vZvmQUchK5b6auuD+WZAo
AotIV9tK1+GQy4spz/DdCjzqYE0s7r0bZuduPl57IIK9AGRMiGfSSNvLmL6PzTxOi+5K4kAHmnSj
WzGeuQhdTdWuzVaFCx9AvbLTZtPh0DHd7NyGreRFkF1MZEN1AYo3DMgUq6wnqcv3sc7uIDcxS4tV
Z4gXI7jumnKXxiOtrHFj1uqMqE+sVd4S5i7zgSi8ILkaQliaJR4/8KeLBuv4xqn6+zbzMV1H4bAx
7QQkfXbbpeSUeSUgb9/dZYAs6K+iGCxZYdo3dw8967p80XucLdEDomXhNPe+C7cz+maNpgLKrUOl
iBLSt7HPTzagbVMuqABDABu34VTEW1mb2tZN2/sgpsJmQYMvcmLN+ngjcrwxgOrO4gCZoMpIWCYv
OXG729poieoihdsoWHyQosuBCHE8ClnvjGf8/je/Cr7Vkaxn8APuMGoRLoLyKjYv4m4kO8edPBbb
cd2VOC41ncMWgbxRyfBmaVFG1iLcwXlvGTBrrap+zPBFZikztWrIHxUr1Unm6ESsiL5NMuO8NzT6
9mTnFJa8ahX++oolR4dcG/i1DebYLZ8qQrzSKP7IbW9Z6smmjcQGYvJjwV5+Zk+qmo+pGz9OQGyI
IbjCVbY0QtOkMkWTVe7t+UMaLhXgIegDcDlVZjw6eUNerLHfySTNW5gjEipTd94yG+ctABSHLJAy
L+87ET2xns4tiP9neNJuuh48RtPkLAIhhQ1ZSohc7H3uSic/h631IhL1bYAhwkbaMO7JgwY/AUPW
NsGgpMog/scddnWvt4sIyHdr5cNNpzgmnTbyKNuyp1CnYTJM2+rNlXuGnNMZpJWSIwCDQRYJNJ7I
/uB0i8iNL1VYZQ5kWcsDQU+mrZUau8iQS1P55dplv7EQhfY+aZAnin45JZO/FUVV3NXSYW9CyE03
aFuNAICI96zMvI3QAgNSBB6SU+7Axt3JZ1AH6JNjVOklwnnEz7M4G2+E7FdphD0yg6WQudzDKJP4
mEGQVJdV0AVntjQvSUqaF1pzViWZx5UPX6dQ7aaU3C/42OD9LjXbOqPxcO0QrMsOI4THplOnMu+E
lUFg6LHbwXlREhgYtJQiYvsTzEZ8tiCRGrGQuU9kQ5xClgPoo8W7sQrO49i+FkZ6mzk4AshysFhS
oelfCx40lkcdyjBwD/oxudkMNrzNAZwFUqXM5LuK4ZdU9QO7jKeQbBNPvdEovpDJTThewqNlOOd3
7WhubZ/bb3Uv7AL3oVn4nZNwYwZTf90GjwmVQwfYpF81MM3ftby5GEn1aBvf3yWVda435NklaTqH
wTJrxUdP2THJoMqXKi5ntRoolGks7DVyyFmGR8UIarIwyb7r9qeqw+w7+pxrWcC+WcPQggwBTjCI
gXZ1fXyFwm6WePYqgZimcjG9xeVI2GFsEVcsJPydit2IPjXvWa1W+U9KI8noM4q6gFbTy96qzzGI
Zgts15u+Dp9SPGgLvlo+y3sAbLFF9PUIW83LXwahFeXcJkSYonaTqu9Oww06CybdAcLekKfgl4r3
gqZxl0rTwRYPtatnK1Rf1bip7DT+7unY4uEtJm60qnIYIWHd6AoKiU2KFihKbZXGEc+CumjDS9n1
NY65MJSwLexUvlVWlL4YMkUSRV/RL5a242O+9YuURqVvWVAzZAZbeNG1QHEtu6M56pETdKsaRziQ
en3MpOipcyoOtbnlDab94NrG3ZmwfYdU6tDvMbgXrn0TBWn6I7EMb8L3WhW3lVYhHdDdEhzoMAQZ
WBiHeBVtYH9FNnPYXDtep9SyTjp5V4gAPlFeeDJZqCGVYhaNQ/HO1NLB+FdJpa/SzpnSPewKPg81
ditaFE6D09ng0XDT96Ku50bTjFeJVnQNXuDKQ1cAtLLf8OjRXaDFAVYhEN58wDRjh7TVCxt+DILz
/c7SS4S9zeMQhuaUa5fsTMbyHNNavEzr0Xk3GuAFswKLXzobtGh6/Z9XGI6WD34pOVwVH9ldU318
NLuX4v+DQoPYyzuOVxpu25fs/Zc6w89f+EehwdT/dCFWgzMEg2UYhkkV+B+FBuH+CXHJpM5g6C71
hr0B5Z+FBo1qAiUJ6cE44zcs/uu/Kg2a+JO/7VgehQHb1g3LFv+TUoP82f747wojDGcKIJZruJZu
CN3wBB/jc6kh75Q/NoB3mlghvQk9qux64HtnZdFXj0I0INM9O7kE60wc8TS6PKqs4VXP8Bd3kU8Y
Pe81UJbN+rJquuFZDD78UKGLe6gxxQpH7nhmJUn0OI3GPRkI04PR74MGVB3c+EkLHbDZZ66OGgV+
swvGlV3y5yyKmzOzlQ6B3U1C7Kpyt2njwzVoEvLrVpFWtTpeFstnRW06sAzlSEKkUoUDodKxvvOY
HNpFICdhz6lf1Feiyt3zqLSqfRW7Tkm86L0E4Sgbz9lQFOTapbbpJHOdDElQe3gsF2OghRsd9yHM
Z7IZRoqjsrgBzWyrs0Zv28faNkIcXFg9btI+dtZ8lHqX+tIiOMo3WL1HwG3S6BcEb2O5HEKMfXHW
kPBFWjxmpihYNIWxrVvCK32Ttc/GHxJJXOl6MVz3zpNnttcNwVBAS9kJleWP0vxuoZu5CcBGdrX7
WsXjhZnVSz89n/Jw23fNg4Nw2WLx3bsq2MlVd7ry3zWIehAd+6cCWupZW3TiqiI6VjpAmyqzdkDo
2q9CH4jNg57IpbpylbwbvLJYSpLkVNmP6PtU8ApRmeWtcN8sQQK2spzhRU+bd9uu2QaknvE8WPVz
WHpnvdC2aQVWTwV+AnwSrK5VDoRu6/adnVU/5GQ8uIa88/ehrp2xjKt9MRjaL9qqalWKGi5ouM8g
kyGHnvwc/2PhFpsx9cWy0uStXaT3VWqUF5HoXyyw73Bo/E3ZjVzTtl2AO5/WXSpNcW5C6SONI7yv
sX33M1NYgT0zeqokfl8RScqmtBSgk23i2eeaGmBG2AmY0TLO15aWLsIOWrLZRI/gwskMcmxoQRXQ
LsKXAP2/a2F7VwUOstHn0kIaTFJJLSm1UGfIR7fGW1tAxBooyKiFryqHXB2rIuvH0kySxaFrt9vM
08h/GEy89RdGGdUvmu5k1/h9bQifbXBmKQEHryoMHhzNQExYSHJtSPnqUcPaMMM6g2GbPVcZtJfj
/2XvTJrjxpIt/Vd61yukYR62AAIxB2eK4gYmSinM84xf/z5Q2VVkiMVovdWztq60yiQZw8Wd/Pp1
P35OpPGbYV0bcQUV+tRsBrX5IpPtrJXsVhkmNwtgJZ/R20hhcWzlEr2uFEKmEUVhzUI+sFMQ30QN
4qs4xR6hUDhCiqX4m2tFk9KfruwOOBbhhvP6oHQJV7t2ngCbmodElyEg6aFsVXPRCxutOWVJLe5m
JUE5T4Y/VmH47aKHPXc0qCYe1ZkzOimNdYbeciUljYw4oH/IRQQTmiyl3Bv4TpYjWdZAXrcyBGSE
wqyD26wI7rIwMrf5NMr3QqYFXBotLvIJQ6lAXe9ZBoohUFt2CAkGX7Ko3grpz3ZKpPvUhAc/q3Th
MSfHuJUqaxOW1Zcy5waTZvCawOmySTIDGW6TbMjIeIhwg62auKTEXK8HGKPN2W4ENNDmVuSW0Zid
Tt2USi28D7MwPINrBRf8RfIDVMjDoXfqcpa/TqN1G0CH4QsIGmhlvEEj4yXIkpsipOoGGmA3jKEp
K9q7pkdgAsmDHg0Qol1a5iPAAteY2cTffYbObTKDC6GvfUf2YjuhbpjCtBGUzXd16pKXJG82cQ3T
QY346ghnqJ+hv6zCVcv4X0VqdyKUdCsI6OCIQo/qI1Qnoyk+iTXbUbSKTZR03BCYgwg+3QSCOtzU
dJPnvnaKKSC/pjs1/GVzdEK3plvFUuxvoCyAuMxUdkE7Bcg2IpUWSMZGDaNHkYKYAhLKr0gIQRqx
0LHdt/kc7MBkhF4WoZI86rA49ES8HlI//RJXVLGKoeIqCCqbZgY7ianmm1KOCJlibNUvIefntaKU
ygNllVh1M3iRIpm9uwhSZxOFr7CZkDwz+rUaBZqT4aV9pzoSRUCJ24XcasK2tBbStTEU9orYi923
NEEkWZW69qUY9WFEkkLTvkOWmiOJ5auD4kqRpmi2mYiVm82VQaA46k9FVCfmUS4K6aFLDAgq1VgQ
EP/QTqkVd6esz5EI12tfuR5ribrrupbQJ54sLxC4ww84gnvo8ahArRQ05QiApie0UEKoOXTCqMkA
57gGiVUMp5w99pZGjVEUbeZEm9YjUasvZRCAwclOqt9uarSIy2xTjD2yGXKcb5Q57TsC5tC+NUG/
7Ytho6T6T8Eqqr0yitDnj6neo0tjQpxTqdCjtUPsFWLiewZ9aax+3tdZJV03wugEYAykiD70o/7Y
jhCmA2Ivb+dGQzmyQbEHMkq/L40HoZt8bySy5LZi27pF0ODEqg3RbrDjj4GYFN8EJZ3v0auLVqPf
Z0elSuJHIRrC7ZTkwBCVKNgR3wx3iWwJJyGtpxuBqoyv0aQjvxniinB6TiZs7+oiyAEV5G1bC/kh
i8T8sZWK/CWU9PkuGhUf+duxcXPVFz2TqPe1ZYqpq+cQkDTSNH///34wvEck3AzRJFEL0uM/+8LH
b+m36dv/2nd1lP7vJll+XtfTt/fu8b++55eLLJGMU0VTk8mbWUhHLuV5v1xkSdXwkVUJKlLDUEiJ
kYz9dy5O10QNNI+mSr+84H/l4pS/YBDjGw1yKHjd5Pb+IBd3lomzuFNKKi68QRrOkiXxDKhA+LdO
5VysH3TiLVol7jNVd0uolAsiPHzYS7JyHRfTBeQVN4P3KcDXhi1L4sDE/Uf/YEnYv0kB6pYkVy3Y
zYcynFY1tW6tqj6QrEOoFloZEWlZYeDgmeb+WAXww0c9rO5FQ7Q3Q+1TtbQ1TGIueYWdOuqeHGbP
8TxBx0oEV+5v41pcpTEeslhuhwryruJFyrT1lOWOHiANkib3RfkSmqgfVxmK7rDeZvp9PKFlosMR
ZGnzKhkLWF7hSZ/HtRJjpYkOEKW07sVWNGylIubFzfolVMu1iEWz5hAynOibAkE8bNbmfZClq6Au
v8qi8qCqxlap0JKPIjJ3SHyFwY1ej7e9jgw77J+WE9fmaUiN+4hU8fKVTVtv8TNiDuFhC7f31WD1
VBkiIeSpaN5SNMTVmcFKGq8DjDdSBBOj49nKukpxZoKD4X+fyr7e5gPsVALZvLCLvSQZUNgayifL
91elAo8NwubEa4TQE0fBk2eCELryIKrF9aiiQwwTpoCLryPP2Q+ckORRfLhOFQtC8wrBhrTZkRTB
9GQHyRRWOjkllQgzbqP7Zpv9k0J+mzK23uMSjGW5kH2GX1fD4uuytSynN8ulaqqsGyWhfhDNxhVR
Y+M2ByfwtAKwcjP5FKEo+nAlx9F9rwf70EpXAPycJDWQE+jdNizvytbwqmn07TlqnoJ0fExbxqso
odvRNrLfujHosVAikRmpG9Q4b2bYiIGP4HyAQ8uK9JTr1XXhj48ZqA6uYmsx1g+KVsOyicQSmJIu
GPdVnjvCADPKMjszq7hA+Bg+RxBeUneLB8ecmQqhfDOy07B3UsTpE/hhAVI9GxzbSaodqgZ/qhey
56EHWUX4lRpHuL2n8ivKsjtASyeS62DMSWHoGYqNxiFORyqMx6uyqu6sAHncFH3KRH0Io2KjWPJD
D9201MId4mfXBttkDNUTjDgepDnHPvgOUoAyj+w6KHnWMHe4I6JcxwqRWk9JM8pXuh0L9BASff18
XoEe/G4HZEmxMH6KrCokzN5PbM/FiHyqDlmbaN2XunWPju3KhPAZqsenWsxLZ5DGq2hEbqqlXnGA
x7Qubn0UQNWc+Nh4FU8VVffxIYKZXCzQAiN/LpfysYSqecghVvWFe3xGN0qNQzlX207RXTGdE1j5
x31dVVtt1NDt6Y8ZpE4TihutMayasv3iYwkb+OEh+lzn7LcYRrsIEmiygGs/rXcIB7pKHb/4YXoY
el21RZzbKh8eqQpxy07hiSDOjLIVKEU3aVvPmoq1EmCsRnKmIhJ08M9WLS7QuAx9eU3V02aCdbK0
egJ2OnsYXV+sELF+py0bZJsRHoe6PG6Qy6CMUq5n9LXhOpSGY2bJ67wkS95KmVPVss2WcCF/O4XV
o6r3Vz6Z7SL5YZmGPUMGISyXZ2L8aNcr3GSZhF3XQFysFde4573dFvq2VLD8vnD9+Ywr7+sXfu1k
SVMkYjGSZUjnRcixoWe6FpUNRI09JV6YlAC5zwmUJ/5vVU1X1qBtTD+4SQ3/ujSslRCX61boXIGI
R8LiKPPiqxrDbw2Fih0S4i3RsZiVpcJK3fg6Pv0AnUoG5VjRfWnMfCsrykPlR9+XXSKzbwPMfq33
jj9ZW/jYTzUZv887+VEfFZFDHeUBmcvYWdBJTVFJ0pO5fQhJOUI5XK4HeEmmGgms0b9UEPJax/nv
ENevEVVUaPXZRKoG5udsCwm1IpQDR6latDstKzz0Fl0FAUQj2LcVUkvGsJ967VBT3TaSExC7rLel
Hklow89XF3p+vp8J5y0dNiVL0kSVrND7h1E09IOVoR8eBpLlc1xtBaic0+VQrXL90Ju6U5Z4Gam6
rg0Vtb5yMxBqK+G8z9hPYtK5eqGf4lY5wZmMUjRk551xKMLqaYTFMM6DfYVFlft8W1gdrBrFtSZb
CxnyF3UO9j1a3nkkP2RCf0s4v4fXufuSdfFJEcZHUnPw8ese9bw/sqxa94HmmlN3FFPNhbvj74ZT
W9bHqyamEVygzMzvkqlGJz6YansyQAeY/vQo8R4btZevQabcqLzBJhWyKmThvhH1A1Sy6Jpkw4UD
cFkxb+dYIRCKLA+sw6IkaYZ0BkguJV+NEPkdHnTY6WtOcSX9B+v8Rxi6/7sI93981/9AGB3AnTcr
eIHpvcPROSTBvgGMeB/gXj7zj/cuqn+JlswVXMcDMa2lkPMf710EL7csch0vHHSZiV//j/cu/YXO
G2/GtybGZ2IE/hXflv6SdF2ReIl/67LMbeAPvHes5vt1YZo4W0vjGG5d565wBq1EM1KrIu6F0Bsr
34vmekjANFVxjvJPL6yQxkodRYiFQwfr6UqdLEBvTfAgi5mDcmL4I6j1jV6kP3O0mghMaY4YElBZ
POrYQLik19NDwTadJcxuBH4qKHIU6evGtV6lY4haaciFBJB9FgaE4sNsbAV0I8jA4Z9GULIuzlWY
5deGqZ8mwYSj1Qz2QSL2TqJljpIHqDfUBt+hqDcIgXgyns7Sqh5n16jLrGatPfac9I1JFFPD6NcW
+FT9mqguzGlpcZdbM5IMAcRTicKhV16Ho+EJhCmNJn3GUC1xrq1o0PHA74/69NKi2aTExbVgqutA
uW2F1o3i8hpcIDq6Gfqu2mZUoQLmkIVN515MlHxd1agwCb2abutR31oWSr6lkF/nEX4n8tjWWhML
1ePkRG8ZggjxBcfTE6T0ICa9Gyq3IppTHHsO7aEHcZQMYaMK6kbjMYJUPFVzvdZVoLG8u23TdQpH
0RysRUPakTe/m1N4oQ1cSMtvnoYCPDaSeHeJkCFm2R5DiliEGD3ajAGdRX9lgo9sBRN6TOGLyGTw
RNogPWpoLUTiLWCavLgVmdDQHB4r6cYXg93SMOCptU5uV9bKW6opXGP+UYX9cxqi2KeQpFZqbZOY
tCnqXms1T3WeOcNU3wlIYUt9uhoNVEVZFaDTT1NLIZveCqss0TZZGOokA7jHdflzEqtc4+RsFxfy
FlydM3EtsnrL0ybizlVAOpc5MMbHykxWXRO/GJN1H7bi4+u6SVW+jfcY6MRMhbBbnP9c071OIuk+
Ril8xqA9NaKpS2/jXHxsa+s+LcZ1ArdoJSvrNNLXVSNAZ9wfc85Fs/giR+Xa8utdP6KoR9bHNLao
H61RFNg3FTFcRLPX8YSbDmjMxOUaLJhKORp6qOG1LFgBDjuGOk5rF/1Q8wDtD6R2Bin+Ucpcn7tb
8E7uXIR7pCtkp67NbQyHrQ8/7z7SQUFQdDmAHEB9tVvoabPYeM5CdbpV0Rjd6lZ2yLrKuJvzykAT
0ni2aqL7yVSgwqiHuTuLkYb4SIfaQA9Wow4N2cHPREMFb9uFusv3Kj38Wga8rZRS3X59sVYRCIjy
5DpUk3AtWnXoVUYJ6hXyopCpmHJEmLqnYLT+bnsFVVxDvc7ZOHYjIcYZwwF128Z1Qx7LeJ5E3d8W
+rIKMj13hj7/qeeAUClU0PeCxd5VzCxHIGPInVjTcidU9XRvtm1OLa4VbdssLza6X8BmjSuKjq6w
SbrWyPBRwbDmPTeYONKuA1Uy7iIzr1Ycla45Wl5ZqW5izmsRYt60jjyCbnA9NvtMIaGS+09lGqyM
wtilo7VCIcYJ6n4v/CmZAAfDYoGp5SPOI1qc0mcWGBiNpQbqwJ0AGUjBvF2kK0L9xeAubFojw5Dc
posAljA/Ctyb3xxWH9yLpbOKqV/N43NZKBPIqkim88zfyvTeSDtSOZKlrjOr3JU+t8euNCEHXxh1
fYRyIelSQOMa3tgYoPmkaAP0EtXMEuGLaax2uB2GM7YLpllMfiYJVwfDEu/7bqUJ1T2eLPeNmZt0
p66Xb4nl2BGze8FPd1ow3JD4eyrFxckTcrtHJXhGALivwd7kMkJ8ZX5niIWXB9NuMcttam7bRTos
SAHJ6luNc0no9W9Z2hyMnkgnm3fZOHNrAHoN9mUPAW4/rUQrdKNI3zRg0Mwu/D4YD3CoUhsKoLQA
KKY58XjLGrN7PSfp170EXNukGWZXgOrQwZImZRty9eFqb0cSrB66tu6a8bEcijvLTH5qsXoihncK
Rv2kBCjA+v2OmmVAeDO4lSrSHWpdTXtAM9NSNi2EGrE8PmC2tjAtoqMxt6H/s9TN7Yi5Frj2BWRv
zRAOz/Rlysq7pUMaB6uh7uoRnnj4xw5tg6hbkW806JyhSJKbelcqN58vkbO7yOv61CVyK7rEzmCl
vF8gTQodSKdx9Yw7iGJ7rLYVmjUikoA5C+nl88Ze/Y03fuprawZ5dhoy8VO1s3iiiCZ7F8xmsdYL
49RBDkeqG3jlEN40YsAeLLs1ki6eoKIrwTW4UhG0vdTj1y79/hAoXxmqTMb/vKTXagI1NyOu6UNH
/joH14STLpJ20+M1L2CG4JdmQpfjrBofyXM6RqysUmDBEMoML0gDeaXGYSHILpcnDlK4zY3arvmb
4uvroWxWugr11IS90oUtwKCTb87XIVmAxUGokBpFcr74JitPPZLFlqpALmIut5YBUqx7X94JNRSL
41Fti00c/lDVFysSr0VtWBsp0sRCcIHI45Wr7XxIKOAwcFi5PLAU3q+CXJLlsBeLYt1RZ15I4hYt
MAcYEScbGLqUSgxgBwEFFOGXBuCXOoIOn68NBRHckdMy2o+6jzNGbUFMdIyYaSOFIks7XxcBhm74
0QrDrXI9S+FeHcVTOfe3U9tfuASdkUP/MnaWtvjOoJQU5ZyNdkC3MyEJRy9A7sZVcRgnVIrU7KsQ
6gtMaZMr/Ys0II6o3Q/adBIRrhNrfNhW/paTU8UnGNN1EcobwJd3ct2exh6fUwIsVRnHxffMh85t
wuACL8crAdVvw68romVhqSVDOqt3U0ohygdtLNZFp7xMQrjXBAMZP9RfgYuQL4aIeNFXbyd1E1qw
3A8t6rjlKp8AVw05KvTp/GrcyoZsNU7GhWPklQfz9+cj+qYBAxDJVrxfHkpaKXodNMV6JEm5uMSS
ijG34vI5RDO9NJIDyXxssHHKVXULh9w64ACRcL07UtTtrCDhrjzojeiV3XUMtk1qbsmcr1SZCgS0
xQWI2vw6fJQydb3EcDjMtjq1IJNer0Ojd3PCWkXBdVpqbFKt7tAk33sF0Zjwx3/DQFlkWyh74MSG
qvR9T1Md4KaSpUAfYuVm8cZksSf8e+hTAGzkzaZY3/TRAFWC5kyTvJmD+u7CI3xkkUm4mKoCPEqT
zlkTtLKkIEziEcqRaIhobrGmTj3CNS/bUhTupSZdcRX50YB6BR5hy2PxpCH13anZz8XL1oP0QtTm
g2ukKnKNpACE0BySpGejMstD3vsz61MTD7OByFSsXhvoZqhlcW0U0Y+qY6oThMpTY5Wol5JBi4v0
fvXROrNB3oCHkM9JfYdK9skUa6w+HE9jqTx80HI8SAPRwVi94Z5qyvVm5ln0KtgLg36hlPaVmPOz
BzizjpUcjKSAOTASsv4zwpmqqSEWqGHNX1QZpW28mRx9QVh1vSRutknfrGr5a6Zz/ZpRndNGN9ev
ZvYzWwb88PfF6sOdCyIZHR8oLSvERauWxH1jnPyaaBH+kkl+qh9I3FuR5bwusT8K5fw/Vg5JFlTU
jaVc8T+nZ/ffuqiOkrc1kf/+2K94jmH+ZZhIWImyyv4Xgff8n3gOr6gaiVVjcaJF7CCO0j/xHEX+
S2Z1GhZZXMoqrcXH/6cyUpH+IvJCBIi0lAjQENaiP4jnSGfRcYrvlqpMjcrN92bJN6iGKZrJp65l
ODY6oCBRaHon7NOXpE/XgayvezC3Vd+ha2RsI6BVnZ4Bh72rBIoLA+lmCCYBfn29Xvmi/y2QC2mD
L0FVmpkgRa5J+XqGZE6GH2ePhyo7/EDRXf4Epgkx2htQXWgGmgdg32vYK+5ntXuQEmoOKwTLWzTo
JDMOHYOCRyEnzzqE6HAhi2HeythonAPwPkbH35qHJM6/V5myDSwpdqE5Lg4M60mXmgN3Ri64Zo1K
XsbluQ6RvlaMfdwB/5stGQhIoBMDBpQsWROaOSkRhXbJgQbN3wKAZSsd1pQmoDWYVA7FhPthaL/0
wXzlT/oGK2EQcBJygG9YmbvZn+02fvLDn12TrefcfBpCbanlib5E0lWlaGD/uv6b5reSIxYPtSr/
0GKIochT3UhIoE5UWFhFE98nmSkfay0RdyPSDFNQC6smIERj5aVqm1P7DEZG3EZtIRFVGB6zEs0n
QuA74nXlkzFNozNm6B60WV0/96j39vI4kQ+qa2NlREVTUlPEvdkPdHgGRxPJNA7KtWxUqoQ2TGNe
z4NUnTq94o1Sc58lAynvWAXMMlT7bi6Kvyc/Kol4y9GDXszxRirEQ0ou2S2oeMF0+d6fG5f/GAF+
h4T+2AT9DwwSLwfCfzYrdv2tidK3VmV5/y97Iiw4ZzLSXDJk6E9+mY1fAWLBUP5CDg1Lo5Hnwna9
sSjaX8AtQCn+ih5gBtjv/1gUQVH+MiieXY5CHWj1wlf2ByZl8dz+fbRpOn7yAu/ArhBrNlXr7GRH
LCuP5QA9Z8CblCbNYdvW667L1WIXzFrc/locTOvHtd2/N6eS9JFoSlZUSTq3Y6Vg+F3SquzgpJm0
H2OaLE4igu2Ceheo3Ke/v5mJDwIg2P+z7qmkmYh/47iY2O8zuykSxKqnFPNUATm8bQ1Fv+dmF68v
tLJE7N+2Y8gL/ADvWAFFzvXpPK3Fn6j0CqWb/fbKu9q4nmfb3v7oea7rHR1+P7r823Ude8NP7nHv
be0t7zke+XXnury2cXe8ttrxI+/2ttsrd8OrRz685a2Os+XbvLXNV/L1y1u8gs9v772r7ZZvs/k6
e7W87G0955m38Ai2s/yFn/llZdvOxtnQLu/lG6/XV3z93nX5qmf+sl3ZqxXf+OQe7e323t6uHD6z
Wq2cleM4y9tWfJ7vW77MOfDDkZ7wRLdL8+uNs3tc7Za3rnZbe+WcHJef6fVmXdB5h6fzVpuD43jb
o7c8KM+25pO3zje+dcNbd6e7zeZuGSYGavm0ezxm9tLsncOfP5+yV2D/m4V/PmPWWSQiIz6pirF0
c/SunrfePZ1aOd+czc65u9DSa+7ts5bOtljbAKFqWRuee/P0chXYV/bq68kR7QvtnN3htd96tLjR
bzAwDdXk1EDTDlP0tL29ZZ4dxpsp2eyP7t5xLt1alwf/rGNnbrEvcfjONHh0n+9ZLczT53N07u78
3qVl273tklwafh/Rws3e2y8L2ju+/sN/r5499sYVa/X4fPSej1eVzcY5Pj8zl/ZhzcLa3q636/V6
tV4f7BMrbOfsNyznr4fD63I82M5pw3yz89gWrnOzd2z252p34+z3rL7dZnOhO+8vdr/3ZjGOb3qj
ij1kEIyX++Tes28YsUurWjuzr7+tgeUR3jTBbXRCXQI75D1fBSu2Jdv9atnwDNst/9vaa35adnVg
08Pdzw0AGvunu9lsfg72zd2lJfKqvvfZGjkzwFkLzRl1oTdYqfsrz/m52Ua2t/aWQT962Dj37riY
SSaGiVjZ2EBn+dW98u7d++3t0X0qsG1r+2n/4vEFdOVqba/vr3uGz8WK3G7XrLvVjnVe2qvTt9je
3THVrivb7g0L4tmyH1YnLInn2ht3dYMd2h0XA/P53L7ikD7r5xleMSkEQPOsVAz20X7C5vY2z/11
7dm3vywz3cOI7h137/EQK+zu509AkvjCdjyL5M7GRH3HMtRPmPcjo3Bc7Nrxzr1ynf12i7XePLNb
MNZYfE6J9WpVYV49jzHn6Nksp4D7xOR4z+726gqDzbq5ug1s+wuryGNOOCVWO3bhE1Z7Z7/asu16
e7W9/Xsb2H/fLl/6cn/1HNn3s/0S2FuMHXbo6pZf//6b1YjN3zinO2ws/73Z3K3uNj8dTP7mzr7n
FBltO7DXbNUvh9Ppy2m3WT1sd5sfdzecFM4Nx4GzWt259rcDB9HmZu/esUXt1W53wGbvNgy9y6i+
DjM9/8lwc7jSImfL5si5fNw7m9WJrf76xsc7/rwYhTt3f/P0xEJ0flyYkc/3u3wOnkUbqxAMjhhO
yT3/Z+2ujy5HHlvfdtzdr0POubAOwAp8ug4AhLy3AUlvGH1Bs7TJcByv2P9staXV5fSubHaR/bKc
9ZhL9sXW5o1YB+92OZWZaCaen275wNY+4RB4/LR8drtdn/jv5o5Bc3fOzatjw7B6y6nJjjqxc7ev
7sJmt2NDLkvdW9bglbeY09DesIQYfqy152KP98s0upunI56Ou7ly+cznE7CcDv/ek5Sc48+asgTy
QQZCTUTv/UAgO0VAuEN52pSF3oXDAnoCRW1Xn7fyfpb/aQXcDQFDk6v/OVIZvcDSN5VsYRRAYZh6
XuTrkEh8Dsa5cqME9P7n7f3eK+JvRONMQmIAqYyzUzeVZsojqZ+1u9rimmcOoxemVET/eSuKBvCc
2kiiIOcs61JnRoCkqbiP1VD+IkZVtm3L8ZKsy+9jp0E2pQFKW4DqhEfez1BdpSJ1ypSsj4kaGk5o
gcmzkaOi6KogE02wtxrC+8979v6IXOZLI36jwbmJji3u+pmbZOVKVWY9GZ+iyuWdKFSa2zdJfBQ7
U3f/uCluftxzKJBcjuazQ0EuM7HIOgoqi0VwpLfy2SsjlJCbOEsvIGU/GEldtVQiQwwjgdqzkdRK
PYfaJavtHtnVLXAegDtc38CuK+gB1oVxwZn5YBW+bc84c5+nFq4Yvae9GuqhcpOhIi2sCC9FF9r5
YLZ0DSSopMl0Tz9n/fYzc56iQqugxAFu4sTxHFPiGHXzsxL0l9QDPxpEjci7RUkySY7fEoMVxAEN
gGE7mOQEHe5apvBX9x2SmZOrU2x0wUB92DnSkLrMPtNIW71f/r3a+WYboQUlpZ1K9WEsr6KWqn1k
Py+lcD5qiuilApAKyBs8be+bkgRNSwBxUTFRk8Vo5VQ/NfEMb1IW1Bc22OLSvTe7dOVNU2cbrJ+N
sm4o34BQrbgKQyNYm8lUPRqSoh4GNakAQHdPn2+0j1bj2yZ/G8hIGIdEYiBDoGtq7WseLAuXxBg/
bGXJChGBJQtyvhYbqwzrWaD4tYys7jopSuQFzVy5kO74sBUWO5uZ0nTjnBrY13y1Ci2jopoli6jO
I6cQ9YV+IWTx0VLXQc0RlAJmTY3++/VQWwah8kqvbKG2kF42rTTZpXrm/8zKJrxfBJLa/8ZOZugw
h9T1Qwt31iJUd6BwdNBCLfGyNVV5XzXy2nIlG6s/XwwE20V5OblM+Zw5l8KpMBg0TEYI5IY4doOw
aipdJOZ9f/tdzhGCOhagW/LNy0FyZnFD0IpdquVUsyuQ8DS5ggDqHMarEvKodT6AnYH/a+37SOEp
WjsIBOdz9L5F9c903X49CIVpoiyDWlucnvdTaUUZF0sKJWwph6zwJm/UsNmGCmSgF2bwrCjrn5Z0
fB2IGzS0Cc+22dhAtCeNRQ3AMEx2Yir3Hmlo5b7o62OgC+OubspiVSeFZCu074xTEjrMQSu11rab
hOqCK/S7pbE4XNmRIKwAN50j24cJ/0joRzSpRHOAhi2wMp3K1gFGrUGEwtGO6l6/baD8uCS/9vsm
pWWZ6jzTBFr1m3s0ycqYdRInxagUJrIwlM4jG5lfOB8+7N+bVs6W2ETl1xxUGG2udb1LnTppmcqn
tlaFI8hCye8i3/GH/WKCGThyvSCb368l0xhyBY+yspUJEJBgUYbeq2Q6Pt+hvxsfRg+4w1JRCfRI
W15/E6VA0M9PGqOt0DG39NvCnEDtJU28Frs0foGQbvY+b++jcWTJ6njNpPB+swgoKc1RqnEi6fGg
li6ALGEvA2x1qKxuKBKYrBYFG7zAC/281O5ZP1FVGKuqoAw9pYR/Hw9FsS3Dbj6S0ar3nanB6AX1
zwXz99HgLt6mCCxPM6BjfT+4I2w/VQoo1YZKUHuiMmbsoA7qYwoiLdivwlxov3w+vL/7FtaSkKC+
hGJUkhlnlp1KsyHXmgAcqN/kLkQdtauQ0rKFfPxztxNXGg8GhI+4VPud7YhERXZ2WLDQ09CBgkjm
zhtb7c+d6aWuFocER1BekjbvhzCfmqJQ5am0BaMc1gol1nYSGzdilcB4B5PR58P3wZ5719qyit7s
hiGQ9WbUsVZilPqSo0RGojs+1VvThZVh8kXvHTOL1DYlxqwO1RLPZfDYxxEsCXMJeYfY7EJTyNZF
nom7ItPMVWno/f04CEJiZ4SRLrFff7AVKEQgW4V/zYX8XAbXSEZzTlpOf4Q8rTvYAuUrSQT9A4lN
tS1qfYb5LPS1Cz3+YGWSF16wI7Khs27ODizuJHqrSAOuKEWYdqnAeVNKVF9GYi/8ua22Xu/KEt4v
SIDlUd7Molk2U6MGJQ4VBXJ7vau6baa02i4CL7BpfaMNYWQAnvX52vlgSglxEHfAEVnQB2dnPyly
eW5bWlU6XQ5sCohNdyBrvIN+qDuNahHDXWfBlRz1l0Rdflu2y6GrwyAjqVRoyq+R3zcd1nyqJ6sK
ixLEZmnLYq6AlKNO8vMO/jaDtMLxai13Mtytc9tS+6OC2iVrdo5gNbCbLp4hiWvSjVIa+QXF1o96
hHXB/TQNYjmvBO5vepSokQp7TFvC05pDUVd1wvzcC3JqXFgqH/YJdBdTRmRAPzdi0QyVzyB28NRI
yeTCAazuxbTLttXYNRdsy0dNgbdVAdMvB+25+kc7+HlRZBlNVUFjE/YQ3HKevoaFOF1wDj8aPHwh
tgA1T5Z0rv4BvWQYjXKJ5IsqRlAU4euCAqlWny+HD1pZjhmORgYPQNrZNbYJjNCqIgo7U23hptOb
0K4KmC3/vBWWNmuANqBROGuFXSSZQQrpywBNiUOqXnjpO+sirPKDyVGIUIK55ojhnDmzToYM1aoQ
oBqiVp3vtQmQyUTpY4dwyIU8zEfD9ral5fU3KzsvpsqfpxjtBL1/NI1cWUEVUF5Ya7+ZeKjhCU0u
tg+bS3r/fSNSO1ZZIQkUIw0R3IRmKqCFWkSrTBmKrRVo6gy/4jiuP5+rM0g5l5KlWfDJlgJki6bP
XIK5gglwqGhWDSxGsZJCl1LQxIHzi/qCEO27TT72ASBlzVorQho8oMXmU5mWl5SUDMnt58/z0VAz
nWBlJSK0SwHfu6EO8jTrTJ+1Azni7Ga4f56c5k9/3oixlHzCq0f8VD1bOXo1wFJQagjsRbUcUR4U
663biFZ5SRhm8XTeuQwMLqg6ojkLEwiYlPe98dUkF5WJJZrH+ejEoaLb4iB4kgaWuhWm/8a+M8FK
UK0IzpiN/r61bmzgsu2L0jZazd/DyFttS+yo++eDRz0c+gc6JxeaRO9bAaNaK1OATYybrD5QG5Wt
Rk2JLgRkP1gHDBvXKGwiE3U+ckleCIkVhYunaoSndLBUB/ak8E+DRSCAIEskGgXpC1HLZf7ebGxz
7oVWWBZ/EinZMYMLDFKs/JLk4hn+93WPgYimvAVous7d7cx+ZPpcaGJmFHbc+dFBmEzFk6p0B3ec
ZetifzIH7bYUKC6sQsPfE/He6Ral25/P2wf2hQ0uKSQKiLeY567AXImd1QYproDey9KqhUQxv1ZH
TewPWjcMijPCaRhtayqsLgVq/4uz8+iNG+nW8C8qgDlsSXa3goNky0HeEI7MsYqpfv19OLgLqyWo
4W8xgwE8M9Ukq06d8IYXjgH1AGgs2PpgOc+TOwHrE1Y8xL6tKaGP5YYH8aFH/g1qFwrvKX9//Vlf
2j07RopPityleX5vT5a/NpA1CWp5XkSLRL4AR6JLJ+H5BQTnx6dHxg5C4vm8IKDrnK2jz2f1ckTR
68DvrrcWjq6ThvmFi/v5G2SpAD1Pqm/fMs5LKmKlZ4wub7Cr3AJxya6GiGyAHkGK2HZ/5QsisBfO
+R74n8YuACW7aIgD5owTeBZNkBp212ywu6hvGxwXkCv/PEyL/jFMfp2Y6Dr/oBGy3va53V01oyW/
vf4Jn29X06aFgiAO8LOdU/P0aDbtYGTzMsFzq8csqT3/Vz3639yWFtWAmUe0y3u+vuLzTbOvSNnK
PG2nD5ydUrkUZWGZA1h0YVG24pxwxVG5JOGwh8ez17pLMnHDsT+5e87Cp4X2gouSBD7byJDqOGiL
4uugt8ZJcEFw7oZqhhSHgDVdIx/f6kt3xAt7FgoxCS1ZIP2jcwThqGGbtAy4UVVIh6ObVZuC+Gzm
D50c7fLCG30h8DEsoVj2kcHao9/Zw8I4rZxFGRx8T94RF6sHM0X9ZsYJwUwcmbsfYYtQLCP7KtXR
StPUj4SUw6d8dNpLPsgvvHkmsqA0AxLsHTb6dEdZeK6OekCmuhpyjuuMTt/ikdGjFon17pZWb2Xw
2Ryy/J+vMl4Cg3R6ZyA23XNbKaMJa3fo2cnu5gBsVhmS3KdwNgt54XW/9G0pvUCh7jqY6J89fcCm
bcsU7CkuGnJKP81bafuHzQzTW4Vko396/bS8tFhI44oeJLIN9rl1sXKgvAlVoUJCb/2mN7vp3dL6
AnmBbnl4fakXgh8ES5ZhpOgz7rOfPhfiHO7mtzwXMP70V4kbzCe06+dT1db1FSPN/Mvr673waHTp
wR1j2GTBVjhryNUO/NJp64jrnR8kkN/SeByzXdHy30eY3BoMnbkSeTT6xWcxBzuOPsNJAk+gzRmz
yFmnKWXw19rXuOjQDXz9wV6IqejB8WBEOYROzmmK5dp6dTZBPTObpowhhaMFJwZGf5Qb0vqltnE2
TgN3zYX66aV1aTiyJOw84CRnJ29Si1lbts+6S0sPZ50KyMAbo8axLfJPS+dAYphzcSG5e+EzAlEg
BfBJvviHs+Mw+7PTKJER6hR9grTllMNs6HDxwS3n9Rf7wg79fyVsusYGsPSnO1Tby+TPSwMjXGod
I0xtnTZvDq6mET2ipc3EhVbLS49GYb0PUOgYUzI+XW9Y/GxYA1Q3OgnJ2xLaQpfX7T7ooKgvBJV9
B57dV1B9baYNPoB6LsinSzkeTlHZBgHFgA3+zhlpIJWOmx9ff4EvrsK961o7/xSt86erGA12hZ5L
NBnKejgMqRHcIpu3/HM3DDqgR08ioI0LXdd6ugrOCbRKt55Vanf1Y7Do9XbllEzWkg0VmuFCiHxp
V9Cj2usYkgoY20+XMwztjVOxC4go9XFW+r7phiXyyKciH3XZCx/qpdXo8u0gKhrF1HVPV+tbWXow
YdsI4f7sBk8D+yhRi7o21rW/1YueLjzdC5+MiEwvOkTfheHpWZSsfKuHvIwS8YLMFJPZ3LDmJOvM
9FIW8cJmZ4m9NUaX1vnPU+/vIm3tHTNXBed4nWe/SRrQA4lfdQFC1kV6iT76wlvkJTKcZNaOgObO
iPt7sXQ111ZlKNBg6eK2CT9n+NmOjgvBdqeX0ft38n+PjtzY9EvJSUi5z69t3QXNmq8WlOu5SLGG
zBLHSgt6ta44OCmqAjhGXBK8eumdklRjRwgflG7T/hr+KnxzVYq+ETCJ0fG5sZgnHurGzqIKRvGF
0Hhppf1u+GslrwcYBi4ISZ8JYYprQrWqYV5Xcx8XVc+nfD2QvHDVwD+mlt9zE+6Uswdr1BjUuYS/
p1atTnpzxZ320jAZXDkcxBpuN/5QpF/+h0W9PaxwHKiWzhYdm3AxiwDRd7nwEnFBqD4hIf0pR6r+
aHiDfVxk7lxY84XyjMBPVg1CFeACnpFP3isK4rDn7BEebzuYUZa3N2G/1l/Q2S9/do3dYGJgjIkr
jPHaWtAbeP2Jn+fS+1yIEEpGDfPq/PAjYeqvWNpAk/RX836yoP/X+Zh9F+kwvdWBSA8yHeRb0csL
N9/zqLNvV04KeTQNhfPrqFVOWCBi30YpPn3vGWpkh9IurfvXH+95FKDqRO4P3Ct3H+nZ05c7++1U
FBYKLyTU+bdM53OOmKns2qOTrt03dPqz76+v+PyF7nUuLTUfvB6D2bO4k6sGL8uRDKJRRYO6ftG6
d+GErVI0Mlg5unbrRn6bGTPeNWl5yaf5pdX/y+JN10F7xt3//K9DOuMBXZgOaajR93mNvxUHM1pc
dOXjcKkL9GjbVC9Jvxp9dUW32Pz9+tM/DxK0SdnI3JL0GuiUPl3fYyZBmkyQsHBdu+av7xVufCcr
D4LjP69Ei5TOEMOc/9rsT1eidrCQNOOWbNPQb5NWB8sWhWiGq6M3u1t+IRw9P6U2+wjI7A5426Ub
ny4nS1GVKzo0kWfVwy8ukKRaSkQ5q5QOnGq7U9Zsw2O/+IiBbrbz+fWHfX5YWJ1WOvYsqJnREHu6
upo8r5okq4MdK2/N3kMKvmytfz6S+yo42pL4cjt7Z4kAJyQAp402EK3t8KbcnHdzsIrr/+FRAms/
9btA8TmyRoL2E+DSeJGL7u+ApacbY2hjvoQGe+Hk09y2aFX6IeDB86ESE1S3WdoJPTv46Ek4QHYM
zSa7BvG33gSBEv+ckgI5Q7WcSRlc0meYMJlZWJnvn0iIXSNnDup3Ln2vQ5Otzt3rr/ClvQj2EjWt
vWH5n6Li34e8KQuDeguxLN9f5LWBR0JMM6FJrG2pr3uJ0QY+Je69O5b9I0y4/sJReCHGkMbxSuk6
AYk/Rwejt4YQjkHyna6ZgGtPR/HOCWqfPubqjw+WJdwZBfBieMBwYRsvPPzzvIAMCxIrwx464HC+
nx6FTujecmm/QPrujEc+RoFqnsVhjKc8g7mfAzT8kInV/R8CDguDMOAjE3bOe/+qKCROyxQBm4nC
qeAXXs+Bzr8iOl19fP0Dnx33XSENTI/pUwAQw8nsnj5jOmNbHDpY5RqLdBMzqOXJ7ObyQgQ9b+r9
/zIB8QzbXIL2WVmDE2lj4KBYJCUzChXW6GxkGjVMoxTxgEjNOwaK7U1li7sUS93jwMzzPp3UP27n
Zz/jLLg5vbEoktsiKdC4jlbXH08khssJr1E7qUJ96DxbISFIw88Fznh4/V2f3Vj/rQ7ED8yKSSeV
Ds7Tdz12RVeU/lQkQZZNN+7goaGWTfOxQ0n/wsF56bP+vdR+rv+6nD1t+5vbzEUyhWFxUHaN1NUq
uwuf9Szw/fdA4d4YDsjmKHzODoiY88rNCxwb02L0lxsDHCxT3q2vxmt7K0Pjo9+r9B+zuX3R3fN8
j0pg34gOTx/N3pwBYZowSxbsod6qFWmklh18IVl94dF8+nkWRAgYOf55qjxBF0kFDaYEt9yguZ3M
2q6ulN346A/lSsIC8nsi/usb5Czg/PdojC53rBZrU4w8fbQu9dO8wLIgaVYDZ9u2xO8INVYtFxOL
ydVfw1gFSA6fsmlg3P764s+2DAN99j6YhV2EidbF08XHWfmOwKI1RsI0Q6MrxdEa6OuFVc4iuuPt
mohIwDFBpezB3uLpKhNqn3OD53OMT3Y2x5tdd+/LAT1I4aFqJjduaww/26Nt6exCOH92/Fg6YPj8
nwLdTtx5unRYdkZalY0dm0aXm3eoqs7D50IpS2CelflSXZhGvbQe52LXoKHYQm3i6Xq5RnQ8FT2C
qhWuYvWigwThhzp2Jz1eOO4vLEXvHv01hNN395KzR+vhdI241phxStVxSIdWJyv3MiFtGC98wLOM
YP+AoCAYsfMXDgHnVMey8gZznXaZWOzhb/MUd1aRYjJpCT/7oGZm/OkylXHZrPabxXaXCx/x2bnc
l2c0QlIHfoed+vSlWiLE+LPNLWT6s+AktEKf0htpTBvCJj/ojAtV3fNTYZNh8VrZPOSL/zGA/wqk
fbZWaZkS1qy6Qrm4bmf8LXJ14aU+f6onq1hnp6IK7VAMlY2XGD5scRZ4XVyvYO/MPLyfZ9u9EGde
Wo7u7A7PhkrB8z19iW5L77QIvCwhiBlteeydcStyzPVqG7P0oHU2TME3jA+d47/GGLrCcAEBwgKh
pIH1dOGcViMofkugUtR5j3nFGLOT/wgH4iOhd8LVQEeHCRAn/ukidbfVeEfi3bzxOI+hgfQuU4z+
Qgfu+caAAmFgpQnK3ScXP3uHJcIC2VKGCN9jwxW5QdEdBCC26399Yayy94gYidKYOm9Nyc5e8j4Q
uFc4FpkZpNdjYchL++F5+MBpCAAVgDiIoaa3//lfm5xWfbrZAx4ZYt46jFQMrjfkkq/WlGH96w/0
7IrbEU3kVPgw+NCFzq+4EaFLwygK3Ewgi/3U1dQ8uG42HIcSxTYZoCCd0US9sN9fej6QEDgy7P5G
kF+fPt+oecHZwFssCwSurBQwu7RabDiFuVw4yS8txYliXE+9Ql/kbFu4OMgUkL+Y4Ghbve9zNIe7
OTAf0UKf//kw7fw9MEh01Pe23tk+N/RQbP0UVEmP++4JD7c/o+1dgh48/17sB8YRIP934dbzeCtt
E+0guK1sQH/7NHVaJ1o4+RuYr/Ktkff121aL8dJs7PnherrqWZxI8QmHtJUWiW3OGjtJYG953wQX
9uLzXIShJh00rk1I6Mw3n24Ld90KdNUoSgRC4XdNNWksJRDXbJzeujXzMm2iYklt7ARV+v31Y/DS
A3KJUdla5EBArZ8uvWrZC1ydqYc8b028yareVLtF9f+wCk1tpvt0e59JzLrlBOAWV/HEt+b5aPdd
BYYMN5rXV3m+5alpCIRYCtMCcc/bLJ1vNK2pcNoxJp1OJ9y/pXXU5YiF+tBYSl0Iifu2/mu4yGOw
HJQUJLSooqgmn766OWudYdBOmWCXgF9ANWgE54s6Kce9VxVOc3j1+vO9cATo+oU7GoWM49m3ypXj
iNlfyiTwyTaUMplZ+aILrihU1HEGWf5m9qVsDq8v+8JrJR4DumFVjzvTfvqcSuzJ1zCXScblc3Tb
Ul+nxURLt6OYv0Sbf+Glkvwjlb6HfzRxz15q2BqbH2ZDmUilsg4CGqlfDPoAc5gCBff8qnLwTfrn
sEyjEeWu/YJDKOxcddXxl0XKaWpwK3PMmN5S+uAtyr7Sdjf/fP1lvnDeGFxxzGkUM849R1CpyWcK
kM9NApLej2dzduNah7/+l0XoRNPngAx2Xg4bZp+B51NNAgJ6OeQtVpctLgIXotazfUH7hGuMuR89
mx3o+nRfrBRvDBfLLoFdPtzj3B4mhhyXU76Z3pfXH+hZgGS/u/tAjCxxF4Pd3+pfeUE7tuMOrkYc
snN3jWxRpdeF3qC5Jl2KO1jCzb0Eeews/VB9KxccTy5sEUaozz4d9RNQSRLkHQkCnf7pj6Ccq6B9
VsNhc43dBllou7bqu7nWMqvw8HBkoyOvaHQdRjAoZYnCfdAYXhWbjO7S4YCOt9mYH3Vjb/n3ogKL
4VwvddCLz7nf0qH4km4IZJZXvpil+NU2pUiDWBRGumuMV3NblQdjyYzUjvOtnQcjUTPj3vKkwnK0
H+a1D0UXe3m+7P9+rgf7ccCiXP0xldEvX7SlPfvd2Phj8wsDODXF1rQV5qEUXYGQZmmqsrmZ+rK4
MfzSKxmOlfP2dc1bxYCcus6o/CP3XzrFm1nNSxgxYQtGHJJ2vYTSzuvgM+0dy7lFvFkav0IJ++lT
xX9ol1EHMcpsY94MzsJzLcqp5cd3ODj1Y9momMltu3xEM92DMNmpMk2ThiF5FZcYtI+fVgcztfdj
h2/0VR1ideImPEvnPuLjPNk6sQccv1HkHXSm7YOaS3oxcY2fueNfjTk2iShsArXC2zqYLT+Bn4JQ
KuK6Q9hE29anRtLlqb196CZttr/qHj3f4qTQCvwySMrZOanHrhfvwMt26TtVhLgBDpMpsbBxZ8lP
9UCWfDWnzIDWauu21R97rwfTGmaIRxxwlx5UPPluXd7LXYmmSYQtpvCLm26+/IYDUZ1PeKc47fRR
diVNV6T4y3rMKWXT0LzC+0KtH7wC20CqiExPA/PK0hBogtbWOOkvHsrP2afCDeZBHNEQWOb6up7m
Kb/386mf5wjiTODcL4vf1Qs28tmylfE+lSXHxlN27b7gt+UY1F1tHyrs6nEsXHHVdLW4D6Sd1T/R
esbCOm6ECDKZ6GUsMbsuZ8OdPnY4t7u/La0dHM9bSw65EefZ7KMIWwTzaMp4m4ZuVEkWdkvG8hxk
nPzSrQGzPmGKoE9bhqTzY4CMKla94CXyjbulnvzlG7FytnC+n5xK3w1TAAzyJGS4STvC4Hd0s7jK
lD2NURFoK8Wlq7WQ1y9TT0JbENtmGl+RotUS1rqz6hFTiFIM22Ofh9q8Waze0Z+cFt/gj3aYqvYB
futaJ1hpiyWGFoE/d2CoFMOUrtiMtw2iTlD+acbrz7UAPYK57+Sx+LhgwLKhDu58VmUw6WOQdkSg
GNidzA2MAjszE1fDVjN5jdrB2bZHbDE5qKiKbwg1RH5laCAibSna0bi1R6vB9lOnqHIupxabJL/G
fCmgDRhpq2IWcDsJuJwh3jrNpH+5uWCKhcG6BAUUmd22Gw4BEWoDOHOm0JsZlYZul0cQlgJtXXjl
afvGsjIBShWlH2DJOOYEWfXdHca1L/CGM7TxwSPRlQG0nS0Ny93CAsomZsO9O/1syq3M80hYWThO
8Y6HkPLGN+vBUe+qznDr8XrEog1Dh3GFHCzjmaLAxzzW9lL3TYtlaoPjclDkbX6tiNYlGGkzVH1k
o2Lj4sgtRF/FxbQEvXWt7Ybw9Smt3W3CoKjCLTk8yDb0F/PTmHbUPmR3gWuX+0xS+G9XXFnX2wDQ
EIbtfaadJVrCbTIPUm4IAyUhHpzjXVMO23A1oOhRlCAKVYcQMiYJS/graCxmHkdVbt4fhbOVf2sa
lTS++YUlu4fGh5MP6g+wEsBDqKTdLwu/hDSyZrKFeFnxFL01PLQLHzYK5OmzoboR26Y686xbGaBI
FRO+jB++apA4KnDuvB5TXZ8WNzWRiViGzIy8bMneeqmVvw9hHkAhCqv3zNV65j2NH0r3ISjcpjrQ
bhpXK2Lo3eXvvX5eoO/2Nj7WXy2b3vdPnqmwvyqvlLQFJiHCEz+LkYOZV9MWg0Oo7RNwawNnhw1z
88RbSNPjqgyt4as9WQFG9QIvvP6NcKuw/mBVRT28MbmB07vBKdbtDfGu/6odc8N9vQ2H9Kevi6C5
LysR+PdqMHT4FSzQ0B1lJwo/yc1+3nAU8jcVzWsLaPQwiCb9jeu3Od4BWy2a45oVa/iDLdux51IT
uMv9iH9Q+ytMndKDWjjyHjBEmUf7d+HMdKcj0WFViXNhvxjrvWs3jKeQoVbex3bTg77JRelA7sec
vq4+p1mgjPbKWaSH3Y3hjtlqXq0UCuka6yUoxz9zsC3G77lycOuMcmU6k4ilEo71wxrXdbLh0Lcr
ju4wNGaJa6rqsmyNwjAvXLgaXb6jUsfcHlYZe1s7tL/9qTFwvOqCQcKXzTNLhd8HpzT6z37hNAWX
UsdGzyOQYdqz4qrbbKw0JnNqsPbMs2AdT0EwY6BWMfcY3hbCXXDmSXNEg4JuJZ4DPZDTYwMudIzg
UBUTodHEWKUCBwLG0uwEg6S122XBjapwgs9rxuD0c7qI5lfW9iWecE49V3SDe/OzKeiYxTZ70Y79
IRubn3LSwQcAXtzYYWPk673XLutVxvlK31S5jSUs0Wf4GpgMfiNpz9WjBNSDr1FX/vIKVzVXfbfa
9/2yePdQTzP137XwmAXmuMJ2lN5Nuwz59JFMIaAlnbthcxo08hYnJE1SdTBwn19juwvxGNPS2I2L
Atl87kyfj7VpcT2Om2Em9EZzI8p7NA9Q6HcQJHCHui6Ppeemb6hutibqm1p/LwT393WvrME59Lsp
S1kq1RzGwayOXrCZztEx2uxE8YFuSL9VvQGoLR3ypMeLyohnQOPJyPRiOi1cb482WMw6HlLumNit
Zj5KsdVoA82gWlWMq+dUXeN742+RMwdgx9CLCzM0hNZlTopNyPUmQ/gC+5Gy9bGjG9WKaM0SmIkh
uIYic18qnjoLn4DWnFInHs3OE4m9WqsJyC7LPxDurC/S7lo86bZQfnJKP/vkZmv6J2eyc2+OCKDw
RoQwjlj+Mkcy/NHgPHRluERhIElWkY7BUrZPm7W67zrdypPlyLK/Xjs4OsfJVpgZVXDNh8QZfIG5
kSsXxkAdW9OTYeMc0i0wurjkv3m/fwc64VvV4ZabppYVk6N0fuJochFwiVvDJVL62G967WR9x9C1
uc3sTq8JyGa8n2DlKPtUCI2muaWL8lvHpyniYqnF0Yb77fJrWyBFrtu3wP6ayoopdpoj3nH8I21Y
cvCsCvB5sksz+zxWZZleOVm6WJFPpgIEowxCBNrNun9f1V6QH32rRNUmlJOHo3EnDUb6oa6watOy
o9szg+yNhGvmDke/MdyDnpr+w+LLxv3YVFlpxosnShU1q99L3LuHdX3r+lkP2Tqzwyxus8U3sUwX
bo+Zn2FddVnZuNedXeM33azCIbv0J1NjGx7yDZWvCGZSF059bJtZvLeAVuFQ3lVbJAJiZjR465Ql
eTbwv7UrH9foOZzJ+Dy/cDOQ4q1/G9al75yCmhhO6h621e9K2+vy20N65WtT99wnZV4UdtLKMByP
SmcGz2LKFpF+aB5RuwD3wMR4dD9b7iaDGzyOLST67Dn7oP2sNbA4HNbbdU5JLudlIcmbdR9a+LM6
2bobNoYIL+ZrcbcNlvVNOmH+pqi7xomUYWeKYBgidt+mM4Fx0abzabSM7ZvoqjTcrRQL84M1KUQL
XCAOzddqHGZ6Y5VUU/uOY7lp5BZXbj4vLQxxl5PXPuhJIO5idFZx25nuFMYd2t86klVXZUmW5YF9
xady56Oe8kWyVdvwwwzdpDyka6HSKGNGnV8Vi8CACgd2zHhnaEz+MVX4SNNoTDF4z7vV/OosYgdE
weYsjzQh5SG0Z9Cg6ZqnJ23NBkpEbpY1J1ys8v5LXtpL1Ad+VcQym4hdTDb8CjNMKJLN1Qjf9Y7e
m1UnzI9m83rwlQlDTFCzcL68QswnJM7X8qp1grG/JVehaqv4LOUVTQb+P0Y5uTKRqwMhHgJL/oWx
fvPbMnX2K++75RcCMPn3JavqN60LNg/HbtHf6XKqHtpU1GtisKG+TnZryNNuZvkwVsIgZjamto/+
6mF+6xlpKBKXhMI+eeZqVtd23cgH5uwu/pzU+1RvWrX2hxGO3XaAgdQneVp63AWCWysGxotCVlo7
QUEy2FKgzrXt3TGVR55CQ2YKj2D0jfEo/NFfP5UtfmvXyqlIh9Vs+Addz9xDkSxaWx16FOuKyBMi
fywz+PMRoDXc5sppW2QyN0NqnwjF3VtAFCkUX1vjM+xPoRc5ukQtACBF+McYrfWPoUT4Rzoule1c
psMWT8bkMrQMJPcZALu6oA7BBCN1Kc/BveySkavZDN+XZYHpkuV2U0Uy1PZPhiXUQCo0d5c3POiD
1O9+NO0m7BsbevoJ5xJcxWhnjwNqHHSBjzBXqh6fsRTsSZ4P5ue5S2eOS6ezb17bL+887aTfQ7WJ
+8m2pvtQhEt16sl4gE8qF1ax3zB0OhRlORwXp5HFITTXAN/5qdjeLkO9GsfaWdYfODhTT7liUz9L
G6UEtF5aDM5T7ExPtTHiXIchs/4uDWeGK98H7Xo1V9L+sSzO5MPp2brvPcFDH/wpKN9apWX8saZm
eTeLuWcrDdL7Pmd1+ZC76GRAaazlzeRlpEguwxT8m8D4zFc1INwtGZYCf6LBED9auZYW8W3bPhad
QphFdrrO35fF4DA2beb2t1nLccM+NKyqwyacuga5WU+3oln7kQJhG/5kGKx92+w+u5+4wu+8OleP
uXKDJpp5az/9QY23u2kPuX7LN49QYVnNuK4EeWBd5ztt15HAFgxnq3EjyPPpXThShkflWimqqi3f
y4TALe5MC+f3Y4+RJh15E02j4yy3ecJfrHD9E5NL89HDVtRDoUSK9w4mcEtkQbv0aVRRwycrtPYx
cvzVpyoFSRAwbRJbeFjsFQpHta7djWbm6xwXi8L+YA2KsadylDr5Je86ClWjvLibLKyeJumzydLZ
cd6nQ5B/BnlRPyzWRB+Iwm+Skd2HgxGl6DB4UeMF64eqztzfcxfWbxdZyOxmzYXtHMKAJOY4rk2g
4mraJypGambX5uDX6riuYfjAnd4VyewW7W0Jw1tdj13tfetmW7xdS6Hdoxnk+ZeMhHW68bMx/JCH
6bbCfazgGEh7ddN4y4fhEJirX10NptOWceb0zq9gsFdAQG1a3zp61J+dZepVPLpyNzmxNrFEG1/m
1DCKXI7znOuvabZu6xuihdscQ6uyDo0TqAW7334mne0ziruUh+ftbOH2laLbfnArO/tYjRB9o0IN
rhVlghwgsarN+FMXZXML3W8P4XSvvOM4F70fw6JRd77CCD3iE5q8AL14sYaW9R5lN3tl5qM97CMD
4Q2HjLTdjUXtGNfuvPCYISQI1CCbxfcjzrPzkwlf+snoHfnFAU7/jTHBdpvVU7nGKq/DL8Eyd7/o
BNZ349Q3P0pX29cdjznGTMkpf1emRMhlgPkHB7eE6bXdyjpg3WljR4lULdj42Phhmk468GaJGfRB
LFd+qJH4oNi3QEUQPf3hbqZKXSKkfEvztt+E+23epPvW98rxe11UzhfbZ4QWSadWPyqJ9lS01vQ/
Y9l02B0L/DetaJxk8J0JM0nylIfZG+0OK47nvMS32HkYBdSqdXrTTxlJimFOZrKlPq6bFsoEHg6i
XfEogGY94rno8LutHkoIwI3u5PRlWkXbPK6UQNBKKf510Q2ntBHL2zTYrUE8RrEqGnLLz2KZd8F0
IGvCBsyRuvwKTD+9syZvwYCU+kjHTbZnbYODK2zroUoYzT0eulhtQdi/CcZt/G7Nm/Pg6dAhdgvd
3netCr64mW1u12GVVQ+9KrufCoj1W+Qjuu1YeAUurR0qGF/xvm0Ups9jAfm/GMwP9dxyBaQ54pmE
WM+/X1vD/zLZPaUcKGLncz7PXB1Lt8H68cZqrW+UUdq3taRIJve1uymxW1N8LYIOcTpqhpSCNHCQ
c5JkLW8a3SoZ9U49zBFH3PshxIJpbT4syB+VVMRxnVXV+9amnqAPxEz5VA9p+WbUCCXgNxua14Gs
/N9Z47Q34NfJYuqZFMNUwfpAZ9kfEmDI6RKvgQjyJHB7APQ1DTEEM+HNvy0YNv1cahXi6Kw66+h6
Mxl9q0pdxNY4ykdjWMI7D3AfWPsWSZII0+56jEMUIG8ZZXZuxOCt+Jg1lerjXuH3iizrTO4VIB1l
R8rOmo9TKPwlbpbe1rFyzPWNE2RbyFWoig8BWrx+1PSq8I92MJlHvnGvydygOjeWFI+Ai6C7Q3q3
ZOLWrnxTw45briqmRA++WMb8Bu1ILsectDqPiEXiKsyNdT4ZWe/7yegGsNTdjCDj0Cy7Sc1av5eq
HsKDXvPqdmu30aUAczc7CsUm3xeLx63W+hljzHoa26vCZ1B00CAPv7ppr78P4WoMCd+wejOtyjKT
cJFs7rpKmy9KVP2PsKmdLPbIUH4yZNje4uul8oSauX2n1k3UdwZSDCr7EPY0gZO1sxXePCm+Zo+m
vTWkHbjsTu+c1MpwOW6DYftRaWHIqK0Up0AEiq9gkKpTGUq7sk87AACKczGGPz23GNvDMEq9PC7p
ZH4MGBxebbORc3D0PH3tmiX82UxdnR8Ds20/I5/ufJk6UY7xYovm0Si4dSODivuTFmWI9JIXdkdz
9NiloTctOPXKKQwO65T2eAjT68ZQrHVM/SarQ3IWjH/7j54jaS+aq4UygE0Du06KvsLvFsHSbj0E
QdlVtDns5mO1IpyAgLpuRbSO+fqonJI01PLN1j80NT8GB6uBpddg8CW2YNv6luR5oJbd6m2IGzp6
xQF2foPJKzOh72KbvSD7Weu9pbAZw3AflCIIDhZyPSQby7AtsS7cls6UPykjFtuqOy6Vfuzjjpn2
H2vzDcR/+Q6FdeWGS/9tSCe0TlN/GuyYHjNlzebbE50e4XX9jcQbEONOLiS6Q8jr0SUe+7yJW63d
u6lcqjezIZY2WdVCKZRpYHtxvo5Iyeej6pejZZFjgIDJgAE3fTNWDGjW9kM5TpbBvz5370y7JG/b
Sm00R03X14m9tvDumxrUQLRuU0/HDYP7dwjT/R9n59VcJ9Kt4V/UVTQ06RZ2ULSCZVnyDSU5kKHJ
4defhzk3o22VVPPVVM2Ny2YDTfdab1qWG/TaGX5hiJ+HADDE0DuH16x3ZSsSACvtx7fjQjBOAFCS
G8cR1e60s2cyOkO79L2WpWOq6yKKuntIlZLenkHictu+i5d0VgPbNFlN/PWUajoQkRwfzFX5N7qc
+/mIXD+77apYmjubjIi73ifCkVTvntz3yplM6CqZDFQCRmdKcRh8IKPHMsliNB5ZPMqwrqt0vc5V
TqtmcwyWgdczWXGvV0F8pyjWqbhMW0+etVr3Y6Dh/x8SVlWPsqbwErAKVcdsxikfVIpWJg5m5F40
oo4dH4fY8tYd8cQaKjPK+jjwiB6PQmeI5hdVFb1xTOhSz8FUrZvanZw/ieWrgX0r7pewYwG5gV0U
q3HI1zhfd21kjoyYZSR0IGW6dGRjqMKFhEld5leXGsH30mTz7CG6sNYJmBc9bP5lIkXNDuFpp4Zq
f/KuIYnabxESOQPCHyiERNuJoXue7CEC0qlZRbhEHfpRmXI2FVIVryJJV0BJ5ecPEQy93jMn019C
QX9w688ZlRPuojYJDKNbwZkXxshHlomvt5+hZQLm22Ebdalc23CA42PQerTWNACzstvQzrT66reS
vlpiuryH8pFAGI0cKISGIQ/63IOTWtxe3w4pJe+OVO78vMwTaowxFmOzG6dkfDWjxSio9yZ9leVl
Ic/NPhIP7aoYuorRuAzsPmLkfWlUbbsvYfuu19oGAEtiu//2D8kQ+KOvf5sMrb4RVdQ/iqhumAfY
Ntlv28o5TvU4r6/TItoba6mS301NhAfNgRXd6KVy2IKi2mS2syK1dwR9OnPN2vwZDWx53CprDF50
HXZMEm5/uJUAmF/XkcStwUsKLMlEuZDaltl7zjl1A4PW3dOqrjq0Ynt5QiQtflQwExxkfjJ3QTFI
kV2TWQqfFPfN+FUvXrKg918ZfqBNt/3dGmS2UK07vwVRjkZIM+p9Mc0pA+lt5+6bmEsq66QfjOsi
23aaOUmiu4rjsw+nXo6XkCO4bxEyuyKI0k4617O9KgdqpizuZrlQ73LJ6sachUO44ch557kjm1Xr
OsZ941VZc9lFrsmsRbMc7V3sFsCUBGl75tnQKKKybBJW7F0vq+UPT2jbrCg181ADpz7KKQEszUnJ
mwJbAXvERJPYZxyCEly7jCDCzbWs7/ItaeDgV+ZyxbZnVbQflPeB44n6TyRKpcJqThpa4dGq77PZ
76YQvjztDr6qCH0x51TetZQgRuig8rntKP9btgMvgXzCPjLgjJ+NliI7nsmAj0o9Bjl7HfakMXWX
c4Uj8LdnZ5kKSjmoMmSRLE/jkImHWGZtChXcti9VHoHWjoyTy4NhHvWtQ0Dpz5aT5wakWd6S2lub
tw1a+AjIrswZwLExxHNWyfZ7BPJnHDNrGW5LQ3blZeT06xo0fF7OATMi/F8mttjjLXF4X3Ydtbzl
pX6KmqcTzH9ksPFrlYPNYqJsaWhFm+fQRDpPbk3csMO+7cd2H0cdFP+MlI/nu5gUFW1hOHe5zPOG
Rx1TK9SoQV+ZiN1m+6pjKw6XbGbFerXh/uktY7lXyzB2l9pzOHIWPDcydEd7fgEHd1XYIUI+OoTf
JuepQh6/HXOkYmpdW5R/dQxuRwyNGYXAuutTNo/yeckLTwajmYtLTO/1b8edAJ6JeiZyNYMC/j4U
7ugiJCjh8O3Ybc7LTvAvl+3YUNIqt7DDJvfsP/AeNmwHKoKNLC7xXFWqo80iOt74CXYCLF6xqY1h
Dn1oXi1taXwrhGrMvWBqYRpOKSw/OHIEGe8m4L87suTq+3yyltcZJdczN8ScFpqNotq7uEOcUDVj
1x8nEtQvAHyMKahZQl+plqpiF1uRMMLaW4V1XGRvPRt2lT6iUk1+DGCzzwR6yuQIT10+Nllq/27X
OpkDih4DzB9u7lXXjbqefa+Z2r09+vInwnHNdO8oIwSAeRQqPzfyYvpeMcDLvjCTKmp3PWoQFjLG
zj98j3MDetjAE6djsVDiobxp9k4uEr3v2lQxmF0k0E1zpX5HVgkSIGsv2iXt5EwHN11RE6aDbQg6
hlp08XVsZyX3DDMgwpn1uhzqYbCKsOTdXVSMCIVLxpD5O9dTf6erlaJWRF3EzGvgamtvV/achdoo
LONyjYo2Cggmsp+FOcMIVbFn9oeMBvbezYXUoW8LsZynbWI+IIclGcCQCbWBW5PhUvcSdCbe6oAg
jiJ9U1SWLtjcp+qraKHHOKWZ+RGsUrt3RueM8WESffnD1VRHYVoBVgeFiG3OM7PQD30z27/wXIDP
VPlQu0Hb48dRT4okQ3ltMbF7vcpblYrAyiPQpjG23Ru0ujrfeZzD6y7pvYZNSdgD9rqRdIhDzAiX
4hgVjZtdmmwfIM9J08s90yrThyyPF+AeexLpvkaXpIDzTGBl3TtraC4D6mGm5OaP+LqcMijJs4j5
6+26cyqTIb4ckXAcAyfN744YXbWD8ZEXzlRGOSGWvnPh5J6YAfSn+WvCo3zU64rJeM78tA5Fzt4X
jomZEDpc1Y0+AAnFt12y5XMUkyMfhZEM3/F78PlVQ4QAZSn13O0S5XUqjIVGiqEizzzvMr6/F3QC
bJDKrSC6TIvNNqfM4uOszFYzeByIgXATxJHkJnY0sanT9EwHKqV1LHpy3zgN3GivZpqIQJGbeqjG
XmRX9jJFTuDNxpwG8UgyUVhUAKpn3uLYv7XdJN8rtpSEh+AO57WkJNp5aKDU/ZoXw9WijDq9ojpz
riZtuNXRHqsxDW27RFRD5QBaI+Uo2105mgIAZo1ZPIlt18/jMnAjjZXGdyVN1/eZngCLj6gJOFg9
HX3LvVgvuClXFxkQR0e2h+ptL7WmTDmUYOp5WOilHbDPWu0XOUz1T1EIO72cTcc+w309/HTGwt4b
ZjI0X4Du4bx6TJELm1Lj/PHHMv21wK3+LkBfH5V2kE5EmkSf0Mpjqre+oTTfpaNWNz1yDxRicLDk
KI3LDOUwqjxcTILICd2c2hc3q9kEhwS0nJOkd9swy9OOVzG5LP3e05UKqqRTjz7So5ekkPOj0bje
EJRmNb9UxETLXZaM4o56YkWh0vDjXa/8ptTQPuZzbfgBe7XM8EChO0E5plqKliXWKZFHTrXSu61d
H6QEwAA1kCEPzKXd1gvkMKsXW/bqm2W4w50SNKhB543dT9OIiVlNaYL0LoLWPC+5QUq6aLAuU0pS
JyzSsavRrJBcTdinRTztqBFZ8OmX+shZmLy6arJ7AqaX1SLnqUmdnUIJk+4iHqBkFDMO+BBLTF6G
qWmlyJbJDIM/1wi2gm1PxrTCC1ZBy2Cpq8oD7oSRy/UjAVPFr3xmbjsq/LW4qQoqz/0yxhpaC3q3
3PnZqObDnEFrN7NTNuHi5oo7i3CJ7teIAwZu3Jt/6NzIX2gI8HGnpVgfTLkYuFZEMz2oeMnuzWWU
gEZygoXj+Kh1iF4DZrrw+vpm7KPmS6lM61tb0enfATtZKmxQXv1YcNY9x/VSfu2cnBIbBXiGJiyN
rMfEXmoc+EtqfRHQ3MlZXcXNSzLWmwKRHiQPJmLc+uNgVLkIxsHnvBDLkEEnQSY+OA6iliwh5jKY
mqr/PWK4+OHQgsbUGxbfp0WRQDUBx+Xva2dK+7Dp1vib7CViIg2js83VSKAr7HriOaclAdTBMJjy
bram+a5kPJkGulTZC4o6mpClH3/NKIvLIOm2Vdx1Kq3PVp1XTzWEMAvaL2YmcwMMGAHcQeIHgE5A
UauTJ9dJrys3bJXZcg5P/KVDk6ghYcBHAjheGGIpzlQZIRzq4rm/i7sIiUW2Ce0DpaZkQY82iCd6
8+LGsoG6efKZuNFtH99ipyE8N5KVOjdlDwbcbhIlPjjbJiAyrwdv5wKqPQIq6mcjnkx77xoFuOzY
pvILmsnKCfGVAFzRrzmw0pl0l5B9FvEGpVd1twwMidmJxuKFJz1U8o5PAJdHjGLvSSSWnndWshhn
zEzvC/bweH7xtB092FQxPCdHDK/SWmH5McSnDJqR9kKjLqbkUUapHV0QyTrdVA2JMQc+BTY2pHmc
lbXNNGQY2LGJqdytFryp1A5HxVK3V0KxtwRuH/f5ri9UswbCWaIb/Bbj/Wh6/euoetWeSTJDLqsC
Kp7KrY6gJZX9Ao43sf25bXxWWzjswWLT+mhMDcqeWQl9ya12SBtcM0nCBcvV75T1wxVIcT90Run8
0SopnL1ox+pl2x7o0uA8SPOmkjh3o7kk1hC+9LnxJonfIbHiihNKeMAzYBRfihZzAfIYJ2KEesFM
vxUgDi1Cstbjzo/qWFMSqfRitSsQbB2hUwfAQP1xaMSSf8n9msOzbMrJZPm01kVuwzmReWPUBT2U
k98b/Zz9nOrV/ZGgB0eQmVjG925taIrsgtQdNSeobWLTwGMYD0ZEWe6M1ndWYXaFFP/nHHVFE1pM
fr+e3ZT63F09k0TIqjDOMlOjZ5pXSE427KxJ9plHyR6Mgk40yKDrEBv5k3mOKCfx9iTdMZ3JqYT1
UiGGY7eyOIazajTOkq7hkwD49287U1u3GgS62kWTNT03Jqcmi09Nr2bFwKEgyzPncuzQfgWVX6eP
0wJdBiY12dd4sCdWOOLKZD8g7GvJhtKKbt7NYTGcVhoXvLgWrUY+i4fcn2OEbJsAsbaZOXQcmzFl
w42q5xYT6dNkdfWXykhn6ywrtHGoxNyrI5trk4duX/eJQjUBJMhAIPCEYrzIK/hPuTGJaOq8wMVR
Op7Nvl3CN5Sp07EDmYC9jErB6EBaPvT2aOV8T7yEqEXH1NsOxMfoXedTykyzzgIev8ZUBnpQzbnj
Ml2mRZ8LLAFawbmR9PtRu4V1YFYQkHY2WO1TnZnT76niDCKRC8Z5l/VL89X1pSiuEPqmlxm7RRm6
09ZVwTHzI5DLpHHgUns9kUMqLnEtQmO765S9qERNv+H4uGqbd7m/A7cqvJtWlQDCzDhc6QfIv4V1
rTy7/Y4PTtuXiV2n3xAd9D0F16gHJDOpQDMyY2XJw1ajwDqLgdS6K+y03fWI0HwIPeCu9YwZiTpN
buBaZ/MBhcX6SuE1ooefXRV1j32cYwXZt0RwuecCKv+FlO/paY6teTjCyXv1zqcrRmMxCNIh6a8B
t2N3Fc8+kWjEdnmO/yUZcj9BDZZ4FNd1/bWDxkdYZaTGq0AeUe3WNLejPeIQH2kUrWm5Ux0aIZju
7QNQw0JYoVl5YxN6nCkOFbaL0gymz3/o68a7WwdrMiArV24Th3JzRGk7Xa9jtwK/rewMO4iR4T5G
ND3AD8m8AdP08seUeARrN9R1S+oPKkCKzLxcwIo7my2nlTlNv4cwRCIZ6/seXYpIcigGwbKBvyXG
MderG501YMspIUUUuGFtmFCGUHCVcyB2TJPNRJSadwC5zzmbLBNqTiEjJzOuXWmXq3Y0Ia0sEX+l
eJzGfUKC6gVhMhKExaiEoDnuWL7TbJCq0GTlEgX5wvYOjwjgc04qOM00ghMXbdeayRc7N3P8wxUx
mqStjvm8K61R/UrWij1QpMyjCYRVgtH6GRrgYGCzvm+LpviGMNHSe7r6+XGMkzI5FxTecBuptu7c
2CRha5aaFdk7VS9hDaW8nihuXpps9L4SF+wjPmJeUbQv/BVL52qZ/ZfWS80fSW269i7LZuN8teNa
37R+3d5NS2UbaDc8FOz1VtqXkZW3oTIGVGFU5ALndeV036ukoM/NiAVlk0fEGe1AxtUd2wEcEh4z
JLlWVQiB+E0Mt2xT6xhaWY7GUWckGk3NP+eA6v0xqI26v2ZrhCdGRxQ94cQozhaSVecdggfoQWQ+
zfOCP67bNQjemgsmpxh/4rnyrKMhwPhCYALJUWI4zJBkcxHeXk4W7Sch6/2vMja7iYI6jx/J2B3v
lqQdOWG0E780/bL8iV1kdoe89fNXn0O63Tt8WDARTeY1RNBkLrrQhZIzZMVDdqtE8N3gYqDwo/XO
f4LRVy+1dtMpkETDP8LigtFMXb9c1/Xkv5D9gpoHxthuYAHWDMmyJbxfRVaurym9FXclCzRtQ+mO
KszSzO43Os8eQyN1ix8p2a6M7pErdnsFUgfrmW6ejm70EYtW9VoiPjEMXn4MbXfRTYvZB4ZrTjbf
gRIJKqMsbvee9pFdc7YwVMmL1RqHELLNF2aPGcvONRzjyo4rhg2kcirqI/Vj/r2p2ZUp4pAeDaZm
60fwWP5Ebprd4mvt0RmmZin2KMKj2579KQkp8yVtWloPX0204t803M2D7cAjKE7Hq7IurPussFR1
12TTQNSOn47LmemN89cu6TpiUNfWIgZIF310XGorux+01YE8TQumlcVYQRupXQhNXU0v9/Z0ScLZ
p6qmXZy7xml3Zs9Xs4/7dGZ/9Ke2Oq/UbA7YcSfl+WCrNvuDbfX8cYKd56dOVy1CstZqEg0yuWSv
Xo1w4khExhhdj/Q4CLqYVX8/o5v7rWgNeNVyC3OpYrD2SCXIyRYUMMgbeqN4ndo5eoio9H8RCrXB
rMs8KTYCasA9VhzrGT8ISo8Se9Bzk84c5G0v/WNTTDksKw6h8mxG33lPr6IZbZyZHfJ5G3PQJNdG
hl2BEzHITbMoUJgAkuyiCJsMdaTr3oJNU23auAIusxb53S5lyKQHeTBwPCGusR7NpUlfZw9lb1gU
LlUu7r+2CRvDi26rTKEzovKnyIV2TfJDbZXOV1GaCHkGQkNuOyH7NWy8aJgC7G+ombRr1A+5my4/
vMGRXx0ILWMvo9UQu8T3ISeYDhWnYd6WlKaFsKo76fXePfMb62dDdDaCpbqOzZD9EPiQ+XDVFZY0
UeFrbq0X8uQRfCLHLc9bjFfjXpL73of8HuMhwvN8sa5TjUYEAPVXl6fxswmahqK2mcsUJpYlFphW
KRaUguOmu0TghjgACfz3qFoStUORtELDu54+orDnb1po62rOPdg3imMk+cFgkZO2j9ve/dJntpjZ
qgtpg/1l2VOr8/TBj3L/FtoQxGWKolVsANfMpBRHYG2ZU0W5v7CzvVA00GqYqCyDvsbsEGCsil6d
BKji0PlNpnYLWggfnVe/XKjVKcm6MLYTJjOaIt2rMQGWLVB0WHtZeu7N1nfabCrDet7VXdyG0TCC
7ZHfZF5146q+xTm7WEDAZcoMItqSg9dqyhnCm9s/E4a/q7Qpe3M3tgZ8eerhKuBJsyBDu2/iIhjX
RTxhQOQdzwuR6F66ygdrdolqadBdmkBjlGjM0alNjDd55d/1ebTaAc16QtEQSckHYZji25Ra67co
HQeJIHzDmQmDG15U1llNuE7gMOHKBIpoyxVcINzAjG7LRccC+SxtdbBYrrzGLtZ+8fwYwbErSyr7
WLk946J8Pc3s9NDzZrdA9a5zPkUHhKIqPitk59+JKiFFw/dh7C+tcYLNgA7vdhHbfofFgrP+3MyU
L4KuZ5pyX7WCXrSHdt/TrFYZNsSsru/MRSILQDPWYaKJDPguPHLDvpmTRe9aY5Yq9FYs0OFsDMPL
aE1i2k9DK7ODn/g531TiO1RaCFBX5HNxnO0kkGD6a44BZvbDKuQYljUGeAqzJUdy4TdmekH+mF9e
T2Pq3dppXjQ7a1wLbFo1GrsbLD+Q2gM+BR5GY5W/ZF7J7rAkazTvlhnI6hAnFMY7yVNsdyubOLVF
BkvFgy20kKBCZnSfNi61RMPoC4HQc6QIWfhWfxfVzEj1FN/Hfd0vJLxsYwCuGYjQP6GZVZCQdedc
Nza8c2iti0Za7OmMLEYVSZS37FyBgEj5IiOJ5GUGSUWJNyHL3hX4h37VkV6+1YXMbhSqdGMTDIId
g8a6NKK1/uNFI80fuC5YIeghFVdmQ9j0bmH8oOKb+pAWpaIEHVvvRmqrkcdIeeuPWEzGNRbT0bjE
TGb9mmxpbeBMgTyTYULxOcBwssKPGtUN5gJLouG3hgSanQEHISIgvih3zoy7hKEHeVgrgxc2Gob9
MHQttHIzONC7udH554uI++k48b6/rpzg85kCzTjPQE/uemsEQyLjbLhCEMEpWaM++UJ1wHFRGF09
BmsHiHH00qYFwDJxE3wFkywoQerRRC9V5d6dU9aIYTlu4pumQEkcjDzl7yjUx5ut0UOKYxT4wYSo
u1t8ktHPXIMgh6M102Go2SuQiTBS5dlPFj7mWCeLiz6rAK4oM4J196ThqZ8FYBvJsKZOHhJV9XS+
ht88kzPkFIBsVfEzlk2LCiLKgZRwcxcaTXqlH2SNAoBNFv2Fssk8DtKOseQ7vuLlh78460gdb6EF
mYBqbVQ4lI3opFVxr1K8DCEslPNqe617xxnUWYc6iuG5Wbrt3ujjlhK/1ZYOt915OZgZ4M4+m3tg
bNtbEUYmXnmzaVCXXTI38zWVS9U5ZzGM9rJPlPQaouUacd2NnJpneV1b5x6YiBl4BMzTwtezljcd
ZsBfbWSsN07qFX0wIawYzvoV/O0W71lEtqlwa55Noux6zyyv3r1ae6fQj/QF4lH4AKPQQNpAn+9k
VLn9pOVzUa3KoAakPfrpx9koAtovNIqRxDR11A2q8e8uc0N9KBe/stkkLKAxdLYxIDwCoHT5hrp0
ZN6Gj3XpYGm8PEE9LEyj/dhxveU+/DvcgOEBRH8S12AQcgYKeWLuLuRi+w3CHwhhZf4QQx0FQ94M
Rzef5lshCsJeRRTz6vphV+SDPH58+VPD93Z5prVix/eIsYUFe+u1xsPa9shWygDrFe1QgZR5ODNQ
CVq4O/UNHIUfrLaKL9u5QBb88cVPx4oxYo6rm4YB62g5W37K26tXBoge1F0V5BFH7r6VER9SyWDA
fU5XkSJrAkWLcWbDn6d0VHhE93mF2oQiBsC7cfqnT37Rqff89BedRKwgeI6atuR1xLViH4bC3GWx
b4aUSo8NpTAbD1x4ixttX/STTb6XtxyrCgTAnGKk4QuQA3oS/5MndRoB8M/PYozhlnorrb+SxZqZ
HXpQtMRVGQO34p2LEXYUoJF5Vzv17uOncJoNsV1tS/hwt3RTNDEnMSl6UhWD3lGCIAf2XlXqWsjj
sEtRFs72/MqoX/OTRJH3liGRe9KxtzUo7ZPoCwSSXZ138PDYAc1bB5kJZa5Ei9sb8znqOf+oK7zb
teX8t/EP25BDB6Wxs61Ari9PVqDVqbyQPQHZdDxJnG/wb6q/lYqz4NwTErrk40f7942+vd7J+loc
gTFFa4yHlTFtoarL9QJfd4kew0Ir3vS7xmuae98u4sPHV/57ZXNlwmdsQo1d5lFtv+xf0Q7dYtcy
VaxsJiQZFzHaVg5eXf/HrJZ/nidTAlk2ODIAcd5ehUunlt/wRVuT7C/sTfrmlfICUn766qK3/mTd
/P1dkL7N9gF7DCHI23x7OU/5kV8KVmrbc5r1QMMhiON3zDXy7OPH9/c3ocjZcJlHDt1Dvu/2eP/1
+LByte2ccjZEjdmcU8HgxcI+nIYIPHElt8C5nwxef/eKFkFMOOCxJpymF0o67KYc+OZ1Iqaf0QLQ
5ffZhiS2SX5LWuNn6UjvrRBGJ3gYITzin07TxScmQiiYW3bjdqBf8Vfd6Z12u7H6H5YiI4jIhJdK
8dZOnmWKmJyKgme5Nm6D1rn30RzNzSdXee/5EVcuEU8xBQVN/Ns3NrnodPOEq/QoBByshf56liVm
u5/BWGHwwcI+XiLvLUbf8FEPUJaxm518YU7d2vHibUtEjv7dVBEMEs5x7Ir9UFDUfLKTnIYUbV+a
b7kGT1GRGnE6pqT2h4IaGOdxK+PyJYXQQx+aI11Z9ZXXVdtQYtGPjx/f4jvbFwcDIWSSvZLBb+bb
Z7pG3mrZiEQDMgVwdEo3OnYLeKtVZoemiDxQCEsdlYXg8ZPbfedtEgIL20wmE5uLOilURjOtE6/h
S++iwXs2MV5nnMVyPGNY2XCI8UfvP77Vd76GrSBjNIslOZJOt5Zu8ns0dgVcFvLQnU2y5WEQ1mdz
yd95i65JopsjSSki+vnktoiribNq++YiM5czqve8y45W10njIPutl5AdlqhEDpn/yf29e2UOAixs
DAskL/3tq4zQ/c8908AgS0bjCbdVDr6TR+nNwmSMV7Z2tK4TTs7ok430na+EyxkUF2RdI2/bfte/
NtIWx7uLwZTnmuv5oquMcU8QrLjzAVA+CU565xZJ/7OYX8KXss0Lf3uppjDMdbJLbhHr3060KMtm
u8V3m8If3WlUyk+59D+LK37nBv0tGp7xQTYAinHySvFLE8E88o2kvLud0aJGwtkSHWMDk8J/XqM+
kg+fIRtMvSED8+0NZnjOgZO4wYg8oJ3fI2OaGvuzuLe/v4Rt4ILBjFWbwDfnNBHQGD2GeDSMgRHk
B9zkU46cL8nGTyqxd66yRePxH5snCfonu+eAXaWsbB8u2kUiqmVlI9ZJnE9W/TtXYZwh0fJEKJoG
4Wdvn9hsJONM9Y7GAs1IedOSrVPv6lb0ySfL/L0LUVASZm9wxrES3l4IQknFFfBpsE4Ek6al2Ybo
FT8JHP57U/xnoihxWcyIp/o5uRuTemWaKzBObje/YO9Ml33aIf/QM6b/PQZrvTz/1yVHFi+zGlGo
29tklZNtI0XVDXxAwWxZmo4t8fRBL/O8+/gq79yY67EtKoOzzaHNe/v0JuJb4zZv6MT9BsawSNwr
Zsl0B88dklDP8Wezed6/Hh0Ac0wp705D8UfTGFwXWAcFguig/5gmCrkaxRhtMiOr74a5tX5+fIvv
LBBukSlmHDJE/v/VeROPj2mFB7kkVYpxt4ZcqPv1v693InnAxWxr23X9k5xhv3OwuOM5CIbCiG69
Gb9Tl+XLJ8Mr/y4LQKJsThKXoxJH/Mm3GzkJaVNbeqbFZDuE2oSyYJqZvqLY94/+5GHBzeMZBq/r
y+PHj/GdN0e1RVygzahCCZTydqWMqZE2DfNKgtpR8RMOIPsJZ57qDkVNakfg5CiKDh9f8u9jhbkU
PMqNyOHwPD2zk8ms/Ikh2kFkVevRRpT1oxAQklfCpDu/jTDwyqBuEuDcjy/8zpLxSPX0+AA9vr/T
qFnGXlK/EjcYjEkvvmS2KoNO6+k/l7Hcnk/spYnfisTvk/Or1jNWfg/dl1941RFbY0TGm6hcPoWi
KO1PFuh7S4ejGTBwe6Jo5t6+v8FiIhYyVdpSb06PRHshrStSQSh95GbXxBEu1zaY3dGitn7474/T
5TEybMRj+djb0vpXJeKmQNexYyP+R8t0K4l82tdEKn7Sor63QF2TlpgS0qZTPSmZiXzSFoHzCJOd
3A069Ao/rJlQT+S3zRk2ke7sf7grOmlybul62Krf3tVKmkqNQ5DVqWqd7jC5aweVFxlZn6zGd2+M
Jn8rPvi/d9LqE0yFKpSABgJcIiwEDAaGL+lqfy7O8tI2uvsV489nQNg7F91mpND28DA5wk8OhtVE
paxXbDYLA9ugqHBwLcjga2Jt4rLcffwo/67kWBw0qDZtKqeCdbK3lFOOyZZUHRxRPd6iMF3npnjC
+uU2MwbxZTI/a+r+GYvyFg7eJqbQWHk8V6qHk7c3l6BQDsxE4PPZlft07I3raSZAzE/76izyYI5k
2nTHBGEkIwAF7FQQLy58YElE3idL9539xif3hC3dctjbT8vLZEKYyXCoGmlNG++Zo4uCLyYo/uOn
/P49/+sy22v413eYOX0xGhHDb6J1nZ2gHbZsLSZFKjssLb+/sctEnBsT9JpXEFirC5hocss9hvJk
xidjqt5bX7zx/5+rwM5w8rXWZMlFruKWY6TjoUKs+ttqmxxFmBFfjB0t2sc3/94jBvvmLOHk3Ga6
vb135ayMpiCVMXBtqyF2DQORu5TTJ3f13kJ2mSMuyca3eJfbXf/rCSMMVsU80CeQoNc8R1kMjdiY
8Qtztz8rBd69IXquLaAcaa9x8gAJR0YfICk4WmaI76IWQSA8TfJJwfHuVfCUsPEAfbB/v70hbE2R
NpmaypTgOPUOpBSpYUenhQH64/fz3pNjeg9HK7g72MNJGd9S3Ht4WrmQ6I2DQJi+c+vRvdMYhr/+
L5ci99nfCmtGgL+9p7Kbu94XvCQ99/rGi/oEgtNDxYuYaMq+/Q8XY9gVCBwltjztwkmzSQiHpuAd
4V8Ow9Az9xKB+G7si/Lw8aXee1eUaByApDFzwp/cFxIm5XQlyA2DIso7kiy8L443ep/sVdu/crpx
kpHsbugQJ8RpFHNVjM6Srqy7qkM2GQxIRc/ZHKfHBIDqoAfMPh/f1nsrA6wPhSJiJSisk+PP6vGM
lw7MGXFaVZituOPajBlh1PXJJy/r73sDLVEsCg4+kIzTe5uU9IsOSfVmpm6PSdTc1V57gVLOOTPa
dPzkxt65mkfsMtMTGPmyqc3ersNpsATDxmHX7Uk4F3HpiwcmO+HckcN6S0Jf9Em9+ff6AFiXzM2h
jjAxup58y6nhoNcXNZ52KPZnLdcFyM2c7j9+Xe9ehSGHfMZAGVCeb+9KiNGZV8KZELQRwKrGuP2C
gvOzkUrvPLutFoJnoTkAc97+/F8bLWg95igPWX01LuOtlNGmmMD0e6HKyfluNlHx5z/fFksQkMkk
rB6C5+S2LKdo0zihJSBgjGK9NH+llfsfR1QDLNAPKLYlNnQOj9OS0hRkTVTrSHtXW4TodkTHAC6r
KkSJgT/N4J198jX//bbY122mb9JTUmKe8oHNqDHgjD5yvqIZrtw1i66NYbKm/7y746gwXEbUuOzu
pneyu3slch/0H/n/MXcmyXVjW5adipu3Ex6oi7T40XgAXsWaIilRHRgpUajrGnPKUeTEcoHukcEH
0ohQttK+2zeXycmLC9zynH3WBozR5G4apy/TrDSr9GjNBetdh3RF4gZuiFyRZczLF5MK0G8ltCJ1
iFI5ho9pLhRu3AS/HZ6nFa6mHCdmrwQ6dDr80IEi9jagDVdU4ZabODMh4fRjHysXXVug2ivzkiNT
2ZvoHwFdlqtpso/6OS8b3MhZQUg4nj5Bwk1nrvdFvFQlSGXCSgnO1VBLf3f/ZzuZLbbYmNmZWRpP
mxGhw7fqHMajKsx0LKV/ydAY7z+fW/NZ+2RLIeI5u4XMqXBr/ue0kSrM6qqp9e8tJcJFLtzo4T4V
jW0uyRsMbzjgUPOFXcPKmHwXXZhbpdaIsK4684IW3xApIbDeQf8+tEcrMM/TzpVzz070yJmmb593
cNkUsWOR5AMeOURcKYBeLB4hWIkJZShFwfrgXwI78ey2T7szAdy6a6YeWjJ2U+fzRpcj5LVRUvyk
NGWOGMvQXgR0SOvzIdiA74hvKA9I3MkczZVWlrvz362YnHkVZfbVW8w3ctA+NGC6FlDl1KMpEeZQ
LBAlm7LyNb3EB43NXiGUoZHwxiFjsepXeY5LmTaLEQOPtvrCvGVDY8ccGu83Bz79OmlqMfA13fOM
qaQpShN7ahhSbwdb5XePbHMrRH6wxiCuxkqyWBfbVgoQ3gNnZJHRdj1JY3Jtk7H93ZFAcpYiCNYp
ok3ER07nFwUHU6Tp1CZ6YVFwi60DAIvJ7668ZH5OWlnMYi4kIAEGLo/wQL0N2KxHMZYeP+/J+wFA
OAIyK94cc7bJWHyVIREa2Z8gqeV1p/+UBnAOCfW5M1bCWHNKeh26b5clDhg0RoiAbAn5paVBXQ8i
QR07slgk0YHIcGYUqNU26vNKSMtLtLf5ttHbdg/7VbaHMJIPQHKTlbXx3SzmjozliYR4y5xLOBc9
TksA62lgfLNCCgBKKIv2oMdrp6kPG0HgwTslY6OLy0agvkAR9h/jsUwtVykV7ZhhVWftfuvrzYIY
lYsQKRQawv5ksVa0STJYgT70G7zwAoTLhXkPNoUKUjUKVu54ix793RSnXJxaSWHjZng65BXPCOOM
w+1GT6n9rumg0yaC9HuLxGsrpH5eO4MD5lKIMOU5FKksoNAmwIWjoiD6XBGntYTdUr33dzNkF2bv
Pa6r2uK9gc3pyJ8JqOg7rdpHQzmeA5FrL7XW13YBF2YKuwaNOkzKt/oYDxXqpFv/oIFtsfmkaxN9
MQlfH0cnFTBPQQ7E7+KRZiZD0IMUkY9DspmFXWcDNINtSGnbih/3qyzszRx8bQuVnMzAIXfP2fj0
O6pqCvl55DsGUXXXUtsDOUvZTV68h1i81/Lqexv231sJ9xzV+5Jp7beBDPTIqa9s4gNY+rU4xbxW
Lh6IjdxkQ7dkVHRLsRAVFhTlmhDyRamylJcU/Gt8zGqynNegM7N4G4dTKt+ChAt/TCEw6hWx0gcv
f3axFVEqoZeAvXf6Qrxqklvon90GZRgIXz3PHeTDhVMGUeJ8Pl0/mEMnTc2P8uaOVUqjHIzzsAsa
XTjEDIhzDqPt789UWrGYowjZ5r3wtJWKqlYvS5hD7eQHW9kahG0hg5r6f+gL1yqJFCBJCH0xjixM
FhLIa4yjPIq+UxRdXwqdoN9+3spHgwOlB1OC+Ai528Wqg+DCL7qUouo4lKIdjq2BQUGI5Lu+6jfn
YgHUQW6L4qh0UXf/+02zRyEqQ+vxfqJQWZ1JfUploUJw7mKQtP4JWwThQKW3dp0ClYOcpuvXrP1r
0sD3wwTdPPct1EocplkSTj+g0JPaEaoIfIeplhdRnOX7wKrXsi3vX61JBpBPJ5oiF7xlvD4Qy04X
i3TcUJV3K+raU6ead96kHzsALiBbm72hVr8na2HxISIpAwsgzCqj0F1si5Qf9Vy7s5HCU1gF36wC
Lvi+kJRQtyHMFgHIxtonCQOhM3r4/HPOI+V0mTEl9i30DKRfkNQsmkY8Qy1ZTNOmjh5bGbzIzYug
dLE6otahqdYiD/Pve9+eSioESTLa1cXIHaXJU30ZHE7dQzuQhzT6mvi+t0VmHVHbaBR7UMRr9n/v
17I5HYhECVUpI2cZLQ+wGqQuGrwiPCPBjsVccGK1trYFeK2VtezDprizUwMKypAd+3SQwmmbsGuE
MQM4sJfZQMRYdD0rzNKtFE2S/nunNkxmTPZqBBUM2TlXv9ixhYHSaVOjAEMbQHcIFXirIsY37TcH
ySxUpwlWT0SK3CxPO2V56M0mEFRw8lKzdsc+iDIn0QPtJ6VhJii0IlqzGX73HhdNLt9jQv2fiaGB
TaVn4Uhq/BIZUuOkZdKtdO7dsvKqwkfiwOmKvLW+2BeCaQxEiEigRMeyPYAqSW1Kg7KVcfG+FeIa
ZOFJdLKlgm4/fYVARbvIKClStuJac8ugmwA26dPu8w+1nF2cXZhVzCtGuWwCIj1thcIsCcsnlC6t
54m3g9XhmeS3h1Exug3+Q8Ntl6+lh941yRvj4jKrtmfR9vLOl0iGMig1dRRhXUnOAL5cs628Ea4l
wEpXltnMuLqxcT/v6Pz53y4jBMVkjmmz7JBG0VqedjQZ+rYTY3ygmm24ae3ezXfKhewEK80sM5ks
GqftLPYcToutXia0UzjfHzIH643Nz+P10+edeb2PfNYb5bQ3g14HFP7RirxDULDBysOVLqG8ONif
2JpL6m1zVm2O0PM349fP215ePt/1cB64bw5fXJ8TtZodtYS9avc2GvjND+PCOP7uvrp8k/OEf9PO
kGTgIDLaUW+8XUms8gE989Fb+WDL3XvZymJ7oRo/SoS5N9MWaxAbbqCd2cXKXH53T1q2Ms+JN31R
wkpSo/l7XZTuc2zfvWi7p4cva8aZ0vzZPxsWi2UXHXMySiHNlC6yUxv8wOYB1ubVZBv34DsPKyNh
HsufNbdYci0MK1k+aK63n2G+bn5km+Mv+8vKgUP6YMF4O3WXl/O0zmoDEujcKwBYNsEiG8sg23R0
52n3WDv3oILWPtjKcrGsf2pMpbCCuc3O4WLHBAvdr9Pmx/1lsLmunSfuBBtYmysby9r3W2rrFRgd
cjJ/v9F+nrbiDkMst94Gl+HB2yS7drPy/ea9/pPvJy9WkVilhJLqwrmTgZ3yP3UD8NOGzbbyOuep
+llDiyVDFXAiCshcbqQMsnfnUQmRV+2xi421Pq2NlcWiYRpRbWbzRDO1b623D0ElFzJeZ1kMiWQt
4fwaZ/usX4vFIzIFWYM39vcLTK6waXCMLRZw9n3ohM4vau5ZiMXNr7Vevp4/P2t4sZ70foqVQEnD
yhf5WD/kl+VRefauCTdC3S6exrvsGF4p19rdyohZe72LBcZvhlDP5xGjMGYALzA+uz2nPNvbGHbh
Zq7vmLZpr0m23wVbFuunvFhpRjmLk3qeGCQgt+Fecu5Se9q8eJuC15tv5c3qPv7RAkBCEBH/XCxH
fQ1D+s2KXcdmmonzkMWD2JWYH4pjcXJQbesstXHwu6mvAVrvqp16bh1W3vJH6+rbthdvGZzMmJAg
4azi9K7+kGyDbb8dnXhbH+T9Wszso09KPoGkBaI6kuKLC0EEpzoaq6LeVMDfRYniW+hU6vjSZpUT
TTefd225EHDsJ+5JsENREPkjWjh9q3oTyl6QqJMtKI2yBY8EVFmqQizWxmllzZnXlLdThKZQdpLo
pwTJNMBinTaVmLI+yB3GWR5F6me5lWXogZVkZQ1dvr25FZUMFreBuVh2GVdRManGDhLaUUNR7hXM
SeNYdUlti6OcXkVFmt5TySRd//ZbJILDtYpDO0lQfR4/b8ZmDiehqgusGvGbLFywrKypapPeQKtP
1sbivIQtXiN3OAI3CPE1qq8W8wAznmqyDGG0jazLLBv0RX0P+w2EUqXlSnyXSF0D7zU1wNYS2a6F
DWjE9DqJRu9Ba7Imhx/Qdd2hTHX5BjVJicVQFRbmphCxTfr8vbw7fJNzJTemS4Sa0IWRuzp9MSoe
GlljGHhYSl2H5YiQ+COrIcjawBlqbF6hQGvdEG0xOO2eKjKPP/za8k1HIjs4baNC0dcK3Jfny/mR
FMYH6S1Ir9gYnT6SAKMpxCR+sHFYiOEMK/IGL4r0kcA/LIK+6MzjWMhsu2E3rBxt3082hY+GPI14
MBF6ZbE7AXIV+pHqELtqzO8l4o37BvbQFcDNNZXoBy3NlTQ6aXiiCmh5Tjvp17PjnSVP0PQiHSkF
tU5OPkbAQslTvXz+kd/Pa0KYxLygBlCrIS5T8r4hDmkOyco2IOG4TTXg71T6K+mTd5ccPhtFlQqS
TBLIbAFzj99MMZ/khBJNbWd7QuBtBgxFN1HqKxsGVHoM2yl3jcRLXFmM1Auy+cmLlo7Sygr2fm3h
GdDdzNVKyMyWkbZx6no/L5ldcIdnv64UJNHGFAENq7GIMtBqAOIcYBjDc/ntdzyvZpT5IPiRiNef
9j7VglTJE+zn8zoHgzOq8TZNDWX/+60gcZ5TBigPKJc9bcXvOzJUY9TBesHUExwSqGEctVfe4vsF
TBUVOiIRXyNj+fql33zJeFRio0EeYod9kV0kai05oQCCpgch6qTt4G1/t1ezcgNdJXkQxo+6GDny
KNYJhrRA4qfQP0a5MB08jFlWrgrvlxVT1ijcpFMk3t5JDyn9JbE3mrWNSWzmiCIQnARS+140NQHd
htaDhx3q7uAJ9T/CrH/7MfxP/yW//nvxr//j3/nzjxzi0yweW/zxPy7CHxXf/lfz7/OP/d//7PSH
/uOqe6matnr54+KpqP/YttnPpybMs+XPnPwKWvrnSZyn5unkD27WhM14075U4+1L3SbNa3M88/xf
/nf/8o+X199yNxYv//rzR95mzfzbfB7rz3/+6vDzX38isnzz1eff/89fXj6l/Nz10//+X/VL/ccG
w528fveDL091868/jb9IDs5STQ6QMAOoQP3zj/5l/hvlL+qmNY3QGych1EXz6pLlVRP8609N+Yu4
OhIxqkVQk3BK+vMP5tjrX4l/oYKzqOhAQmvOeeo///MFnHy0//qIf2Rtep2HuJf968/Xu+R/bexz
VkSd64io8dGJ+HJOOp19kjnVlG9UFvVDpXCHV52MHWKDrApyWlmDaQVhuSHo3bi1EQS7SBWj1AUb
CKK3l5UNxOLWDaJePpq6Z2HNMGRf8eNNeohlAqDkKQtiHdSR5d2pSlsdrELE02w0xpXpNj/mohvk
PDUkKiaBPWSQp93AVxKnQxNCuhlhpFooXdOSc1G5ofiN59RJWuIAAry7FyzMHyZRXJmIytzAuwcg
fzeTNRS0EItVbFRRlFb9aFKVnuAJF4nxRdOH7IJN2eCr7s1Iq9rvvCP2W8LeaBFLBL7wJdH9+pAV
o9tNlWErgAl4yvpq6uISSPRQ7/qqBHli1tWBFIWkuhgpku/ICuEe7TOFKISmH6O2ntQLFbYZrFUj
nrZaj9zo71eN1dhKVxeBmNchAysX+BwpxFm6tVjaMvbezohL8ERhXNxSpm5d1oOo1dtpKiD9BlhL
X/ZoTvQNoEGzs1tk7FyWVE+xE/x5vgLjS56MyuOQJQ6KVSNu93t8D32t1QSnjyJG3Jtp+c+ofzvK
3z3yzFRCwUcSh8sEYe5F2Jfdx0e72oNZI2UMN7bry29UF/s/2lhRMMlO/azfadGU3cdxbu08UaMm
nZKC1nvsyhET5WAmQ7Y1lX0c8DYFiZwzzrBOLKawy1YeVpxf4OlY0ueIv47kj7rkd+VovYI9rITD
L7yKMrmUpOGl4YzqghnES1SOu7M0771jYw1fZHyI90YK0RealvY8pl16BW4ME5U8A6svAZPZgU1N
iksoue0Z9Lb+fgpCk/NuQWw9n3BXhLeWlvfqbPyW4FB+hHTfbhU9E69NBESRl6k7xly5FTBGdbKi
pnQ+jMvneGiqC0yrq6+xrIy/csUSbkssNo8G8LEt3iLyZSHUIHnBJ7lGN+C4AKX5jO3IuDLHzHTz
FtMRQ+ss0HPTfRXDEctxWP2aB5jhCUaiO62EIFf3k/Is5HzucoMboXVkyWiHLORYf6fDMZ0i/bIY
i/oCG3UMg2SKdSoPSjgmD965Jk0DpMH41uhIqHtN2MdObqQFYNmk/wJJOIqdQIC3PsxwgIlftjG6
sb8wDOGc/b05+PiCXw5RfdUl1hYbaODzKgTbVnyUi/kcFpmYHESDMFDaL8iNq+JCc4MFGRWfQ9bp
u2HAITwdzOjCn/NROlWqtmflLERY1o2bssJ/z4yLryaA5m2nd8017nqxG4vtsYxLCRBQmrsr42u5
VnLxBshDlTjCXIkT12KtBLHLdqaNOHyaXV9t9KHAcg69WrmDJ1v9gm4t7sdGEhwhCserXoyri1E3
MFSUhdSp4o7Y0oDVqER2rYscHWYFDjJ5uO/mpUo20toZuY2vFC4tLnUcEFlbEfjOWl8uvZzlTld4
kNaKQcENEcpCEB3uaNDvegDhsjha+4ERZKRh9yJRgLhLfElxRWSEjgVG/vHz13d6HP/7OeasqSYh
liVSsljoB0XIAxyEweoiJbyzZgd4EnTELtpR2spVqd+phbSWtkLPvFgTgKxwIpirllE0ISzkFPH2
JlIBsck4sFLAaXWZrbXGFQvaM6xLdPixDH0FibAjVeWobIpQy3dNB4g+kP3cHrDjs+s6lGwhk58K
Vc1BVybVZSyDH9QrOdxBopKcXvWq50wR9qGQh0fuzZWdaNlXZSxFW5Wg3CKC9r7oupwe9DIVd0ai
3leC30sOietxp4qZhFFIYX6pvMBy8t4Hdij1uKZCIG8vTZE/2Ojh8dCtBXVn+cn5EMBEph7W4Gph
jiCAuvZrjRUOdPPAukbJC/Cv9UAq+Z5ubidxCr5jrzkec3LbO8zMK5dLu7fFR7aabN/Mta3Ql/qX
eszFPYAKbxen2CNooV65lpixM2Nl8agFvYa0L+GXQwDXUWMJqDVLRDdEu+L+nKpccG+GXh+rXq6u
Na2sbxoh636qfihtWSHiS7GQfc/x1G46pkELyiMqENfh9ETp6VAqF4Em3+R11O8KWSm+IcgCDg24
71Kr2/BaADhy9L3McyMOf4chSjx3yLGVHHI53shxGhxrYi3HKtG7HUWP/hWmarho63ioUsnb5xBn
C0PL94gl1WfoypLb+PpkbgRse1wUdV2+beE87ig2phSX2h7MCYV6P9RY+JhhHHpOllXFkwRc3GmU
xjahSx0weW8v0RHjchp6w3nUmAd0Hc029bRv+HopZ5hvPeh+JGzkysJMvAsvzJGTYpnKoDv7rL7E
qyc/n/Hru1ibrOeUBXyX6SUeJh0wg8QZfLwela7lO2u5edGY1T0Gpd5FnTfmldlNFrjhLLnACTHG
I6TQdrUhXou18D2ow+F2xOMLemmNqLroOvK1Jb4WtRdVDHl5F0noy+rI++bHSn7T97p5hTMtdzvO
QvfIN6SHWSh4yH1qIEQ/PijKZO7wHG/swIzHO7QBgg03srhtxiE+A+A82kWkf83w/7V1Qe2vK70Y
rztLCI8CdOf9hEXiXZKb2FR1vV20jWk4nYklNsz8VNoEnZkxwqwat5usd/x6aL7zDfsvidZ894ok
PFrNIF93Xaida2mdH9k5jG9lrKkYSev5VtdTz0nx0HYwN30ZhVHYpXmLe7k1KACZI7JDR9ix9TYN
BqD9EZjWqgxecrWRcaBIjXA7xNrAw0h3IJUJy/tTedGKnE63lUz1AkYF1Q3k6vg5y/0LCscHt1Kr
/AdnMREDB4g12xaNwFFR0QmqAT6Uk1m1D1kpf4kKXz3iBQycMVFS4MEaAxlft0jbACxFZtFq4x4z
LPMyEwL1CYqT+VXQm3Sfs/bcY6MASLKW828cVQN3UqLxvFb8mJNxLBjRTo+QazZ90mc46IVBv9Vw
AfM3TSShJMQXwfsmNLq+xWAufKmMSkkdKiOzixDvok2Yq/0hAUa8Y4yVz8JQ/kCMQRaiIt8jGFCM
E4C/OwkHsTPD95uzMAlxH8Zi4MzQBnGD3+dXdFO/cmb8NtLrHbuNtfVFObWlCLR60pIZswbL8RJJ
37WWoT51oY4nRCLbYjFUew4IsfFgWAEmsp2FmQ9HDooODbktFWcA4+doaiKV21CIm6u+zP0fIyE4
V1Fx9i1qkM2bKesmrFGxn8af3XOtovH2VjQG4by7XgYBUXteVC9c9oB2vyClEVgWijrcJWzHnK8p
e/EmaA2KjltrJzUUxZrj8Dy2vnlWFnl2IYRaXGBmYUZu0w3Jz1AHPl9XU/rVxAxn01e6+tx6Y/sl
aAUW/lF1cT00n6xO7S8ivaxw+S4lfF0Ky+0Niy/TaZDenRo/LGRumOHBnDba2R9d00W4w0Pl7Yw+
if0NgsD8cSzHVnFGva+OEutYZKO4FJgB89wvClIPJD2HveiJ6VWIw2PkFprkWW6HXyowmyGTh/sQ
hOO2ELO0cQatFbF3JxL8E+1ULl2hswuLv1uK+ki/8BXFJ5M5T4PRNP1jWo6ihnOSRGkw20gv31Sh
ruc/W8tL7JwnvoQNpaQQhpUEYw5dnM45+45Oy1xz8Y00MT3W2ICjqAuBULbDdZ+NtWmXeg6uYpik
S5jlpjNVonKINBbfNp2B4f0gDdeZkcssxBRBa25R+FWxhcWiKltA0mXviDjbS2d52CaM1waBO2eu
cNeHWbgbUtM8Zx+3Hmg8KW/FGGeqZw8ojnKt6qXc2ioXlJiDpVRg9w09FyGGZBYtfOu0+dkV4qww
r6XLIgqr/eujxvhMH3BkCnfIlqW7QkyrvUYG/5IoGE5ElS9dQiLsN5bEZszlrTKdkcjZAdWReS6h
J9YxaKf34dBbLkjm8bai5JBjrJzn9/k0CeFG9gEHUyPYDdeNxtsSGvyYbwchlS4xD8KlmROa+hRh
ZeCjdxuhOOMT4knbiAslMgIcZnY12PbZWzup9vVQWeeaBnN/UpTksfAsnqNDxrwxxKp4tNqqKe0q
N4tbubDACEqJ35i21UUM2DxQD23Y0pE6m/gadREZjSMLho5kpSioA4mIzdkUBA7XScUlAxF+77sj
LnD7qpa1q5y7I87vkpUGbJxWfobhKSFeQxOsB8vPeXVDHE2bopLrn2puWA8jurDSFic0vpwoBu0p
8STxq4SkCjcaDPegJOVqd00xivdrMrGpVfFJ2moy4qu8sBigweCYcnosKq/EEzjQrOvMmgQ3Q4rp
9Fi05W4MJ2FrhULg1lhIbwMxuxEx831KNEm+0MYKT6NMcmvgGDcWPPSjL0w9zjJBJzlQ6CU7GQzv
TknianDVSMPhE0PBTc8F5agkybi3qiS+gjBT3LTAxC4mS2wcKvn4uUapjn0ihW5vWfPlp7YsR+Uk
AY3JM56lGir2Rin6fF/WSXEGtk52DC9MftYGp45S3sWBaEXnymhyUinadA/GJ/uVjflwgaWYeFcE
2N/YwaQrALebSgq3WVm0j1MD47pRMJjb9LnEDuLFoYYRWinJOKdk464qlT1RFZWBZxR1ZWO/kewx
rPVGdlAlPJNLtmlckaQDvk9wxfRCqnjb0myZUOiStxeHzDgjaTW8qGZUO2oiS4cKc5ejFHXSbaRW
MoJaLtP7HIuOCxXQNXZ63fjgyepXzphfjMC/wW9z9pYpqrMaRfUuaZtbqvq6jaaMW4I/1bOfz2BS
I9dgAxv+VTFwkBq1VLghPcMp3QyrHfzzm6AXLXsmhNuCro1urRB/Tzo2+kbWhiu/6dqzPI/yqzqd
hj0Xc/M7xEP5Om2s3Bap77yaPXRcpFmSC8EW3vdY+Rc4VHiX+tDWN5gTRvedoHwtclHdK7WZXypZ
+yR0Xv5QaQXKYUxO0blEYegkYxPucYN+IP+gP7aDYCEr9qufOKCG1CCi6ASNSAx90nuTg6Gp7mSh
2E5mqLJnNs1NE2QiCeXcJESIZHqXt7LK11eoTNbuLXm8mJqAws2kcv9HmPt5jz4bvHVtYu+oY8zR
q4nLSfQ+49gZjuKVGHdwEQeiOIpUPdd6c2u22g9oiV+zjjW9FIvbymu/xEKEE/m48ePwSQ7E+9fr
3z/B5n9iSYs49+KP/3GXp/yzjF+fRMD/e5Hx3Us+R5Lr5a/6/zEUrhOl+rf/jDS/C4VfPHFc6J5O
g+Dzj/wTBFf+Aug85z3Bx8DOmOXbfwfBDfkv1MEA3ihfQxXwmsX+Jwhu/AVpkPMP/0eSD8UAP/RP
EFwgCC6KGjdhKlz4QeKR1u+EwU/zKBBa5xLbGQw5xwnJQvHgb2/X4TiMoV43Igaht7NZdOyjf2rK
ZCMliWIbVRWeSdZKRGMOFLyJ8kGFpT5GBt8F72Xu4CIM4826udzyRaehKseREqu1RwqX3Def4YPQ
52v67F0zVNCLJDMoCHoVm71JfElekSppH4gOrC/WR8VVvH1NYU7tchdTw8c8/hone+qW6uRYTm5J
cr+wRXRS4mb0D+W9QNzAOOoJ0Tx8YeymsRsJ51Wi67aJC6psz7U9g123Tp/jg8FWyT8uXAA26Usu
LUbu9t0Zsa6OUBOVAoHtp3b0FP9Unqx8R0BNEDB1dWry7qkz/hh/lJhQ97DWt2rQbXTZCaczw8Lm
+MuEkdfQuyoo4pjT9T6enDUVzLtxwDehZJ3ctUEiUntHKKnCUkTJIDolvFBM7yY36C3/jCPfbYyb
nq1N/mADnFrRw3w0FGZEJAWw1LioyxQ9VfKYjEI4d8QgH7bi1ErYB9bFSmXWK45uORQIftMxhQAT
EfzTUd7V8jiUqoftsnHoKqc0HEgRmNz1Fqtw90MlsC1HG716SrOHmsCzdpWCySiircnwx8glsodN
pR6kOyIa5nBdWV9jo7cz8cqQj5JxFlZXqBc2/eQdhv5xVO51TLCM7tFvL4f4uctW5s+H3TEpsob7
g5KcWXTanWoMjCE1ItHxTVvSr/KktY0k2gb+eT/iH45ncxw1O3wzbMLPzkDJltZfRxp/ZCSLe+7v
bXGVitugPEumJy38JQSHrlSdBOVIVd/r/jknQrfoD3HpBq1jRJeW6sAig4oNXTW+0dttiEsNRsor
U/aDhQGVyMwlZRC+q80g5OwNfaxP+I1p+UYpp204mOQaTI9EUtsxW0p1LaezCC++LkYz2ngmDpFQ
XpafKdg4corQJsdX5QsrfEpCDgyBpp73GmEnLPPwFo7b+bo7XwmUYGdOhvN5t+cI5mJ0zohPnQwa
5UTqcqHKFa8wqkwfnNbgJjnJ50pduemQ/ejx8Nr9fltw1cBtoap4rx7B96zFoIQFhHDX6AzkCske
bU0Pv7GiF7vt560tAu7zy2UXY+sj7C0TyF6EjInR5pOs0ZDcKOd5VFabPMJIPZW1EqxJ9QAxHoPp
2jUjc2XKf7Cw0DJmnlSCzhnoxb42wFKPy0ajixEk/l5tot04n60+798HrbCxz/RxzEswzlvsZGor
yplKHzGb9Cv8DEqfEK4yroyPhRhnxqgj5TIs8uQkxOH+LV5jHCp5prTihI1m4uLJhGV2G7hKK+Gm
3TVYqkVXhEQ0W4BRtxGafmWR/mBvIOZMDpGFU+W4Mv/9m410srBJVnXqb8J04lOJTyUZOEccEWyZ
kKWOmOPCyK9WWl2kG147LXE6IAyHiutdshXcE5WciT+R0BviXSAD2KmtyBXDJ91DqUn0b62A+MMW
WVWBWMioQcV5qXjTz1gqSccOxeREeatuVKlnEQ88AyYfAb9CwBFviqw1pf0Hk58yQrIbyjyQUB2d
Nlp4qImJSY1OKl1pc7DX10cNL7H813xZ/Hy4ftgWssl53jMZl5AOD59qIY5pyyuKbT+GgpsPCBR1
PD43oyCtTMGPWqMlWG6ccVltFq+TnGPiJwwQJ27vu7lQHPe50MaonASEpK7MkY9mIu+Qkx6JmHkh
PX2NkG8GsjoSK00ItgBNLzqMJFBXMtTvuySTfyMhxXotYmKrnLbS+lOPKRWteHGn4jT5vevi55Ea
NSryw5Wd6d3aCXKSInag5pAuVHan07bC0lLanlyAY6lsf1wR+z3ogMDuY/FhxJtSrCTM9mKSmfoa
WnBRrsOCM+MuVUQdqAznhXuxegbjWOCWK88HDGrlq+y+jtLEHtQe++O8px4U5dgou23Qp9vOrysH
l9r7MlTXJse7GclzzKW2iAHArnNCPH0H3uDrWd1XIgaMzU+Z2eEWorobvXgXyyVGD8K0puT8sOsc
RzkIAPwCMrL4xFFpTunQtSLeYq23MVsPnLx1o5dNvyktNUDjK9+ELT6Pllaam9ZSf2Wd5TaEIle+
/6IY5vUjEP2Ek8GjzMSxxeYiCpRA4yXD1SyeWjdMMW5Gy3EUo1J4KE3tavRJGiQIUre4r90NhAdc
PBePmhVcChg0rhw6320CXDi5JCLbQlTLerzYBEQKf/FcjCZS3IVvx5QisxrbZQb6hPA5/pHBkaL6
X58vWK/MhpOjERR85LsAPLgczDng0wEgQ2UiNm6OjijlhJV/dVwQfP9bXrwwZ0iD4/DobXHEmiOC
+taaHlL9UiVRWX9Puoe2Pcik0azLEOiYWmxuwivtmPR7v7ccLK+NbNd2eGG/4BswMIXNg5F88QJn
lNxizpk9RONjF/xKzZs+vhjqFdY/biE8+7Jv80Kio9ri8LwEvE0ICaKh4I0SrlXxQOf2aWg/R/M6
7f1tVT/O5uudfuWNd3ly5pncWu/M+KwvyH5xhdEuq/5BApvglzcqAKGw+aa3u8b4Zhb7jGttvkPX
MVrbstxph9SkugFqrC2kbGS275b6td+7VXPIazRTWy86JMo5IztrbwT/p5xcdDhUFk+kTtR++zjE
e0V0DXQp+o1CyWrgKN+Gx0Tets3XLviSJJdys9fac3zndW2TP2vBtyH81k3kEH/5wZdJPShIzkMb
b75UQ17njrejZPtzAnWfiQ3BwOumOpOpuC3vcwt2COPqrv8RRXYa3pJnC/1dnNhe5Mj3eP+gzwmm
S47jSUA/tvVEwsghZcU1W1POCv/G1Ih5b7OMEHt/b3hfSnzMjXODrDJSIvMwH0WxVyiNMxNHUnHf
PdalC3SXbJzVkM12uh/SuUZ+sb0S5W0aH5BBFdomFY7ovaLxhy5dB168DZvD1D2nwfOQuSOk/OJC
nPZqtUVkg20t1qa6tTGVJxFnykNMlNDkMuZ6w1nZ7CWNJPphoDbWXNnh3y+Y3J6wB0ZFBZCTK+/p
fDHZndLM4NAU5MhEJCk640gYub6Qfu0iEnbkR9aKLt/tvExRnfPvjK1EWrMsaYk9KccWaj7j8y92
2mGtaybimgEHTNYPpgsnMzDB0Ea5SyyWAtyJtXIkn+n03VVC2RNVVvKNQuGAupl+kJoxxe9FdTe2
t4P6U1Ffajypu3pPoT1CmUNQOxJcVGD4SPK7/8PdeSXJjWRreiuzAZRBOcTjAIiI1IJkUuQLjEUB
6dB6N3cts7H5kNW3i4FgZ9ystxmztuqqbit6AHBx/D+/CHpnp1QXXbIT7mHUDiupRWsDy/mc9vq+
6HfD8Dl+hIIVvlOuJVJmQlN38SOXFpMsdMrA6+4murJvJboraH/X3S2hpGu0Jn84evWDuG3u6ve6
7TW00WefbANJ6+gRSKF0yZs8RHdDflP1F9LYY1J+iX847sf5t6H74CTvC2wJ5p8LHdhdQVxAHyhl
wKKvuMXjAeWNpHmq4hPKja68EOF1S0bIEDjzXdJeKu3ejT43zV0VX+jazqX9OrwHEXBsr8t23XTo
Sakdbw189AqWiBfXe9O5atsvwp+7x3D5VObkvk3Ej9DJ1Z4dCf9PjledRu4ozV1L+Wo6F2Z1b7TA
YVYRNDWKu6uyv7CNx2z+/vref1JrcWdcxRtAlDC1+O/jqdzBnbDrmjbkaKV1IJLhmyBcigwr83oJ
5zB4+2gaMjBkTDj3gAccj6ZbhTm0WEEHxWj4qQmKN9Z67mH0qQVYSJ4Z7fRGB+QLFuUgrbBZse6m
NoYPqNCknQkOp0GLemgogsiwm322ZLdmv5L/MnvaE/bkh6323m1Mceb4Wd/e5vChTKaWRc7O+30h
nf1y10ntqqTlxPNOi8txnidpUOhue6aG+c03RKliwLCGMctL3RRTeu4OZIpGXG5ssc9Xom8/FDUg
KpGmtrPoZ17raY2yjgWOg6OpAHPYVEy0VV3Z0xUOmtKqL1LlylVBuLiIeJ0ogrAQnLBOXJ3Zc7cP
iTgM2Y8OIg8gD5N8u+dW4VKLaRgCoxi/VOXY+Kpzqy9/1m2inHnA7Z2AoRgGc2fqhZVav5mlKVSD
yBpLEGfN7W85+eBUG55Vu09GDMYdXg1Jgx1eco5kvj1WVsB+5dwD2xuUfi9F8y+zhQh3Q5+qEF5P
yCa4RvIhW4TebhMb69v08RflnDPiyRIB81ilAVxEqIC5lW+WiIFPS+8MNpi3qKyrXmlu1SEJ7BHa
bk8I+rLSYFNYL31fX04qzd23bQgMv2qsnFVbQmtkG3aY5Aq8tswtYVLWIKAz/emSiqaZgQG6xX33
9tGQSeEGshK2MTbcbD+GsOJcSSs2+6jfqQRNOTVd31S15W7srHNM65PvuUqBVtdfPiVpmNuYwwq6
7UJ5iXDGmRq/1muWYyjKoCYEym+q/mcmy+TM3H1pJf265ay8eYAVGC8rXnbi05yIVtHKPpRB6Tws
yd7N3J0a3kCHs2vjvm8UT62o4xDuNMXecWGiVZeqvOEfBuVhGZ+zbL8oF3HjLepzPDylWoUX/T6B
ziiqm7685a8zhqOjy0V08OwGgwICHKuHXnviz7DRcmR7QfYnFW+erf+qIgmSCG+W8umN35LnJLDa
oBwCL6NBd/wtnaE0xexkRTBXzftwbBS/rsyeyCaytoVVGWcm6smeALLCpFmbG+5qUb1+61/W5kRo
vUVYODEnGpezXkYc6/ihyErfkVbxczHi0scP/mEozIfXH/S3I+NoTy2GPyUg1vHIi5ZYWlfCAJ7T
7Ec8aePOHoXw6yFWDmg09i7SK0fd6Yt7ZuCTHXd9ZGC6VR9kIsTYbA29js7WqNOE3qF6mNWoB822
uQLB1vEreQ7kfTkLjycu2CfVCKxxRJ4nKDZS9LwS3TLBBWlpH7VB01jWBWEFl2K05ruynfYF3OQ7
2ldRYOVtGTjROSTkBbDe/gibLiUYML+FFsnxyzagvk6yIWXM0CJP5pe1itJ4eNIGakSdaG8z2anj
k7zA0+7DoNDTpO+ZXCKpORT5JRN+KdEmqNl1p+zm7Kss0XPggRUNHnZRPgsEXh39Iqfbq9aDW19y
3eZ2KLM9Bo44P9dBl+7D+istEb1l21//yiLUhtJvgB2q6HLJP47JvnMHKtUcLgyD3YT80XFHhfjm
ro2zGkKtYDh9XTAJd/M2hlQjBiYUA+DwXaKhQXBQ4F7nXA+8rtL8scAVoS8FeRjiseza2tNFHJ/Z
0LbVxnrfoYaitU/6LprrLSISiqSr8XwMtCFXvCVRd5OjQD79aE925CfNvFsiZf/6kjud+RzCBI0h
aH5pmG6WXL6mv0A86YOlW4K+7+FOpkmETStgBQ7Frw9Ga4FJdTTpIBFyPKzEhdUYdpv+MxZ9s4zK
2AXqo/GtfMfeon4UBneaXRY9hnYQzjv+UflWwBWlydgEZQ9nD86gh+oFVndreurTch1dTgUS80CG
97X4zl/76VPv3iNnSeuDo+3Rj7BhT15nfJ36O5spBDFNAHxeVvBbBXHNu0J/V85fJvMiWwkupFTR
qVR8CUN/Im7CrzTPsnyr9tLeM2u/lQGKd7cGJgET2Andt+vAwSm4v5i6oHWDzLhQoNoBMMT7XLmo
xSFMfaP21lo49CHnFQ/G/fLQjfR+vfyD/UmDsK96hCXMyoVWXJjpwSXkNfpeOPupglIdLHcuFy30
0i9Qk/7eioLSumgqP3fvKrFvmn2T+l3DkX5ZtftOOxRoTZa7avE71DDuoY0O/I/mvHeLw6If5u4y
K/Yi8q1xnz636b0RXWlfKoiBsR/f6HfT5/GnvLae9YNyU/yoQT8ysYvEfeR443xTGp3XD/vMeArn
b039VGXfEvkoFZ/LufZQ4XqpXaluoCSBpfru9/h2ObNDnxwN68TB85JcTipWemPHu5WSa7Mpw4WJ
0yKobN3K8XGOvBjwPYP3aMRXi8yJhLT1KFDpsV6embi/nbf0HJi8K4a9hU6RgUyO3uN+J9RiV+KT
iMwiGOfhoLTpSoAXdFiGTPWyEOn4OEj51isBj08CAYYHhPOsdm/Hj6/xwKnVREw1pUUqAT/cqvv3
+VKDVRTnbA5O9iFKcuAXwdmkrtvRZk8ghtju7NZAjWU20UU7h7fg5vtqFnBO5vxrhNbBS2fI1a+/
5Bd3pM3msLpvsytwLq5C2uOHlFlSN81owX1PRXjQBqQgZqHrXpGn5oFdW14nwliZCZpPV3+673JL
7JQBOQ6dywVjwmTYEWt5vYygM2R1/pBL4VxRt8E8X8QQ77tEAfVLOhiAIXKC13/+6VujhGByrsU9
gd9bDsVCD3BQ3LEOBqW+bkSPV+iERJ6asW9zWEJj+WlMz1y61y9x/MYYE9k67SkODvSSx2/MkshZ
3barKdPq5bCI6WBZuEDV+jXtFYVtVZ4jQZ2cF2tgLQgzDhh4KJzElgxh5wJsQFQCjuiucuXPXKk8
Z+yh0s/1h7e+0bVD89Krtrh9b63KkxLPVTtpStRzs3moVTAye6Jf4SoofvqgiFz3irL4XJL66Utl
7r24nuDfuCbAHr9UQuFcayzKgjIIh/tWg5s5q+ohD+HO55r6OUtRBrz+pKcVIXa34ER0xjA7xFxh
g2sUotVEHWclOtPB8OjMIBofQBqtpQ8vC11JgMfy8SqrsBLqer3eF86Ibk7L3rzNrnlc1P5cU8mu
2N7j+iozrKxGDqJmujd1GKpINyfDOpF+WI+2VzOFJwvvF7E8vv4KTifW8cibt56OS29jEsfIdmBP
Trgb3MT1rVbYu+hcHMjpYXI81mbZVKDCNtuZDNpaeZ4drvpxj7oL8rzR3S3djakj0iUAIT7zmc2T
5cq4bKurtz8chC0nTkLWdas+BpqLtMon3bT3U6WIztzffvcmKeu5YnBQwFVcn/6X+1u0iDRSYr0I
hNQKnyioYEZC0TZR4jsiPkcB+M3UfQlXZOKiYmedbo6mFKMDd4HUjnY3/4ZM/2eptD5B0OHtyMlR
hvWObPu7OLftS/qBEb2Kc6fziyXB8Ta4/gTBBmiQqATfcPPEDS1EDscCk+bnKl5B7sKO6aanxU1Y
pSWd7SG5LtGgeZ2pfTVnRfFC4Pk8XkIv67TxpgHY8Bmi2fW96D0c+OOdE8vKjxU8AhBKnznOT88K
frCN3Q7nxRq7uZmAvYG6UIOsGsSpcl8NCC0is9pbTYalLxz3GM2IwOHyzAl1MjFIZDBBg6DIAoSL
F2HsLxPDUUIJNwSddmclw76s0mcFLyPXtD8ZMjsXFvPbwTCiQWTLTR6M5viblKFjdkMbZ4GbNBGn
N/5WIxkhWKIfWrqpb9w8TFiLLqi3Bfy8Wu8eDwabSB2bmDbEFDV/NnWLdbfjHnppB+QxnfPOO32y
dflSgwKYrnj75snCticpGCVwAHR5QXDNQSBg9XTqUw8zv5+vP9nJYcSTkdy+1mOct+Z2dc3KBNVM
W8OsgfT3dkqob+06X6Hpe4TrDpcyHs+GoZwbc3MYKZIWyoBsAXtkGAmDlR3KyupIvurVz32LSnaZ
aC4jqc80a/K1uLmIkFVdZZTufpF/InC0CKxJMa/t0Mm9wrDPeEmdrB7eCS18cBraOBZeK8dfe5r7
kP0P4QS3AIWsDyO/17s/6zI8WGU/B24WPzj5WJ25A5xs3lBuzBWSZ9j1DrsZlfioxsA2PQVtxOYg
V5Y/Nfcs9L/xZcSkQjOQGxPyRdnDRN5ynNS8cju3dpIgxARmr+fXXbukF3U62DsW9pObRdoFOtY0
6F3te5v1n2dzuUajAfl7XKpLPY6/tiIJzzz78YH516/C1oaCAGiOKb25ffWl2Yz4dqUgkNat4cq7
rg6JP2+j9LLiPusaX+Ikukms2TzzqV+Sq/7e2ldLJpBygPOXSJRT1DwuIrOn68P8TzriUKzIQ2Bw
0dR5vp9LBMsqvORWwOkNtSjZzVO8S2ZMPS4L0TTP0bh8fH05bpoIL78HPxFsaViWsBe35vJTqoxI
5bI0SLARDIzagOYRKJHd7HBf2WEvVh6Wzv0M90X1ZAaW/Pr4x0vzX8MDEGF+p1IRn6grwl4dhpTh
SSMog3mePihTC51ffahb1K/toJxzLjtebP89IjcyTDtRWW2nfTX11kz7IEVboUd+VbjTfWL4S+nI
QMSzcVEP9iURPP+KMH+TOOh/pvy5r34U77vmx48OU6z/B+Q/nIe/fPMT+c//bv7Pf/2ZfP1f77/2
35Pu669WWC//5l8qICH+gN5NwhwdAaI4OPz+WwVkmH9QA4G8ga6xUdnr//MvFZCh/wGGwu2CiwZw
J45q/1YBadYfay4e0ApsrPUS+xYJEGppduC/Vy2nFWkadCrQpIOo0rPY7BcRqry81UxscGqtVA5h
FMkfiekSK1g0triahJYEsO8W1dcVnWJHM7r547LMUrscUgXhjGrJ/CfCu/l9FLmwGnT41he9o6cH
PV7wcFBUTAQTe6Ttm7hRjegmSv0WUKL09LSJvosiqi+dVnkqFsg7DR5/15qE/O4bRth8SlIEGzom
IN+pUtR3dlVo+1FMKaxL7YsxgtwtEqsp1+nH/CKuC6NF5ZtFX6GOWV9mNP9rTEb+ztFmqsOwy7LL
LDJnWBTuDb/bxT4eDnJD30sXPylLXVh1zTAG5HuZDyK0pE8arOlXoTE+0pdNYz/rIzvxjbAcDq05
wKgZ3BhaYtthuUngXTYGWrdINttaLuZ12E62cZVluZp4Ttyk7zGc04eDMU4z9/I2zLrbOJuSQ2m0
+m2qVNniEWAqPqudnUxPuuib4nIJ0/zaTtr2RwhMfzDjXKUadeKp8XK9zp+muExamGtubLyXaVRH
EKuKOsy+ZUiN0WLKIetz+bFo69kdgnAMpQXySopa+GEgepAwbFFVdBx35jD09fBzjCdAp5U646Ar
jXwh+1BTfmhuqfQPei2EtFw+WKS7uyIJ+7JRAtk0TqXeTlI4mYTcBS59lyh9XhJaottKORpBpFt9
lpm+rhWudouDEFyAZejxv1V7M4x8vVD77+OozPxgZtBtngrsv8a6dy1/EGnp3GDaBqxsW8MQ7hRt
sj6FwokUr7WcegjqZYoQUePA9ZV7waJ5pcjca7sZRHdTUXTiFTI1RUMfhKaEuh/W4GymvN76fW/A
eevM3BzeWaYcmFoSguwXwZ65E0tIuE3ZN4P7CUcl5wO0jPLOqtK436txlz3a1uQM7zTuhuJyDKum
/TgqjvWRYMn0OxJlw7yvy6F6xm0OXftis+cXE9xov55cd/SnUooHp7LSDH2JQh8Pk5ksfmrx8JgP
Q48s3h/tYvxmNQKyb6YqyUwjyna+4eoSzZ5d6V18HerTMvpatfo0dUJpXXiO2fK54357W8daG10v
+ljlHiZwdGfsKdGTXVNAnw240I73TqwN0wVeBJiUIEV194Y9N4+V7HW8bmcd1VBSz1+KfmDsoXDW
jmLWZ/uBWKOdyJxOu9KcYfaKZXJ6n7aM8aFO5rD1B+hiT2m8YGlQl3N82ZBNBplXqaLQF9FYT7RI
6nH5qjpjAx3RWMAOYnuOqqs4zer2opVJjNVBbqhEH0Rdde9oIdzjaVGy5UMRV0ixS4AByxvx6TER
bSU9WbyEd3xvsAJD0YtWOQr0sak+9HkadZeVk1g08XsZ40JX24kk8dYa9okGZuOF0nUljqolkVeV
ZsVfq0yaF6U2xvfkQw7mXqKy+BL2uHe0yNQwl/FHTeejhNrYXkeVyfJP7cT8sdDlfaj0Sb9yxWhE
XhnV6U/bmdR+TxQ4AE2HBhhkdIlV7JMUHO+v5kmrgjlSGwujXluSstpjG4M2rvjoKLP+eVmsSEI8
cMpPVDriy6T1nUqUo5VEMNtmpAqV4KrDVLGzASOkpIVWWRI4tTMmC+lhkeBhOtdmH11nRhUGSxTV
90tvuZ8UNlbC6VzW0D7uTHlZ2pWbwD3SAF7lEKIFlajeU69O6yUvvckciOapMbyFcZIUeYG7gxIZ
+84cyqCAWBAl1xDEIvtSr92yjT0lMfPOb7GfLzpvKEKmz8HoxzC0MCKVItx3QxNTEIdSHdA7Y9nb
aB5l7dKMvqKqg3VTlVYKHyGCh0OudBa147OsaQIlem1Yid/r2OU4Azg0l2RdeHU0K2H1YGPTmHHV
q4WsBwFCV/NOWxbJuJjWXWiqKPsJi8ORv/pQN3oLew8HpFjBvA/myQ4zuNSWwWSbbe4XZjRNHumL
dZPhcaHUKRoDoWk3BXa0urpLeo0/dxdHgzqW+9mEXMe208eBLqQ900LKIjkdHDNfMF5QG25EA6hS
hM8eJHrbGK+xnMX1wEuMzJqyB8VcQkd4lenKepe2mvINJEiCdIzRVN+YKR9UKQrtGZP0OXs/20rR
BsLpZxfCflO8Rztgl74V93BrRylmy1dD2TWPqQO75CbEX3i8SIGBZjwc2vYnblcthSnePLsOhQVN
vqaSP4gGz6N9qKEO9rUlr2e/NCb9ucrjePmgjKMk+zqXi/AiXByLQLZmiDVXZiTVNVK6JvPTSQ0d
lkXsLh5qM5LGvTEHQfYdpdW7Q93y43GdS2SLk4p0BvF5kKLC0WZurKW77xCD5nC+o9X3KZVju7e1
XFLMjnWxGF6Ush0bOgF4l8YyW/ImVglWxMmpGW9G2atihw50EMtBLZLcvMPFBeehBQMVA1+wJs72
9VRY1mNKFJuBaGTQn6PWsCsvx1LJ9Y0GO4S70XKzCwdvy/uOJ3I/Rk5f4qnDKSHu8jwczKtcHTih
siZTuOHD7lGL+w6rQcLBRlXcqwVukf7Sd5IOzFqRfWthviEhlf34Ja+VCL5sT+ywGJT5vajCcG/H
JttmMycxaCa4pkRvrOm9/qwlDUp/Nh2zfC7tPvmMTyKN36rAPdCbMWGxLqUS1cmjC6L2XptpFn1U
0smG/akM2eqb5JSuuctra+xyjFLc5if+hHrzkZsBlj1lKocYP5uuFqHH7G/D6yYHFD2k1Zgve6fN
2owuTEuvjK6diTOVn9dmbVxFppp+I1bbqnYOZvOLBwTXYhklpzh67rslf06tiR4xZoX80FSW6zfN
YeLtSkrehKCloRUfokJZ1ZZSiE7uqQ1DiOJTP+2rLoahg0+NtbzDsDXSPiRkT6U7UuxdOKquW+vP
hR737YOcRfHQVZP9jNOFCp+7xZzx0OMQbRDyrVfk2oxmNXijIbuM17aMEwpTDee85z4FEmN3aHOx
nx23HyAZKdDLSedQsNLCTm9V2Bn555C5rd7KWDbiYLjhEl9iTA0xzLHwe8Tu2MaCysuHjkc0aqW3
cHRwm2FnRAIqV6LM5p66K77VplH/VORTeq9rivzglA4eTZjAGAIZyUgwaGsNVOGdxhGsliuZPcZT
2becAXVfnZsG/aPMbT6pbldVvhlDAwjmEUOiXb6QZHafiarL7kGoQsjKWeFeLMlMG3J2kXFLfZpw
ycpxWQxb1fkaVm0x+ApSluc6whUkkEwa670ytDIL1NDG3WbO5n5POZv/tLoKo6VeiZjNvdn+LFUx
PVX9oB2GULXji1yX1TvM77HbMuaWKZrYbJ0Wj3AZ6SgXhzBRH4nJ7O8bRWu/23GCfaemJr3ur7Wj
r3AxJlMDXKfzy8JkvihE3tGvilCzIjwis5NW8qjqO0splsj2hiWMrD2qFSjBsTmpkhu1EX8nxL4W
e4HzB85K2Hhx0kqJQXQ9GNZnSH3pddnRicZdTx07P+NyPKyqqumraFbLU8OucZ7qqBcB7drcQpyv
YSV641hlfKto8N2xBW/oruL6rnI0lL39QJXufpUywzZ06pgSnREmpNjoPevFSM1pDKhyhw/xMkJB
wPxjfrCQshic+GZ6gXcyLSoZhxbeWV0z/ZmpqVteErHG1tcqilHv3VKzAcbF2JdX3dRrYBeVjYVI
PbGxvwm0gGO0vmHQLMjB2J+faPIzU5vAvZbVuNZlrWSUEj8nMfJbuBTwmzsw6ylom24ZDr9cnR/+
unH+6lZ7jFut7CbqUeiBAKdwaoDUjpHCsqG+qIuq8PFRzojqXET0Pi1CkvPymNGlVQgMsxT5YCSQ
3xdKivHMs29Qw/UXQBdA8iaIUUB8ugGLOabrJUvYoiuphnct2Oo+bOf2DEq8bcK8PKjxoopGw69i
unD8oEu+XoNGxDhiWiq8puuW5kVvJe6NTuNZ8VylRJoULhNvgSqODQVc3Fj8GJnUB/pIcXWmCXX6
3GCXXP0dMgzo4r60bH7pNXSpUoa5iXHAMhvmXrO4vhfhHD2+/n1/N4oBJWOdVCowxAb3z7S4HPDS
JqEN78VLLkYIa8ywOJMNurYef0UzVjAZIjZxpPqqp1U3L1fgOSugeeBjYnFvZwPXdYdbSz0/pXMU
lWfm7OkzrUAbOi6IkLT1t7o4+u+h1YVjQUGGDA8pE6aCKt5r7ZmZuWljMGXIcgVhhpEM5kz/+XjK
4GfWc9yxNsKwGNJ9ietk5YUzdAnVqIpdZnRnYeRjLHFdjjgFkE6w2tTgLb7tCZHM6HK04h3moML8
iWec8QCLbrhW4976oC6j/MZxM/mqwjw9Mx9PviGP6r70tcHuuVytb+OX+VhaKobatGjw1ctHdupJ
KEBFrUR8g55JP9OP2sDEL1seNncmb5XYlJWkfDycXiWVTDSH2mYwOHaQt3MwpPk8P4lBrvy6SdiP
oYjFR6d2wuIgGju8Swjc/Pz6Ajn5yLBD2Pw0wo/oNOrOZvuZWzXVDUVgE9OBsHtjsXCF0BpqKV+t
M8vwBOao52bWMUj98vAWu61B0wqSq9jOrATrvyVzRjajToiPsrS1CM/b1KXhnhfqEGFZ6yxpjPmH
G8kzGvGT7wy9nkgGWsHMapbP5sVrabPegWOJ0ZcdXqtiiUsuhU6LbNDkCvOmt2vAu6ELiBuFjtUG
r3gzqebWwjiRyCU/53563fd4uXu1Y33JWxD6xgEZPDPgZm9YB+QIWTloWCZDxNkMWLlpF+s9ovey
s8FDU/iq+flddTNpgI2huK3dfOBgKLEn+52T5BiXKbHfZbLaNW6KMbHZxrZfjgRiWOp07vjaTJi/
BlyHY7KSOrDd8vCMH8ohrBK/iQz9OefC+mliCwIxEUEfgQPFA2LhM/vfZqYwKNwebhwEiphUCNsd
AWJJM6Yz0mNDGb+HQDBkpvbfc52W5uuz5DcDEbSM9pv/sLNvm9PxnGiV3qSrKmvJvJzAGz/PIfik
eja/fSiac7iTQOaFu79VCowqTKWES4A3wXsIXh4qpzwN3PXxXn+ql87zL6fi+v4cGGeryQ0b+0ln
Og8tkbaGFfsVujNAkLTAi9gcu+E2rcWSXoWLHT0aZRve4XbBHqiJpcPoapJLeBjM3MpvK410i93r
P+v0ZeMqgrsB0xa+hrV1ZC+6AYEmjre+vnCtC2nVedLp0527/t3bh4KnvWokOKpPXnay5PFUxBgo
aPXwZPfj0yD7J7LLn94+DCUkZ5cGvcHZPlGapGZVxEDmnYY3cIGNGlaT+IXhF5j/g5cH920lwjNT
mUTHp1bSq7YzZOgHx1bOfpws4R3dWViM69+9/lSnS94ksQXBGfpIqITboQBYMM3UNejIXZhegDaz
vnFJWFAIsMfQ34huBV7h314fdXMfYM5ShHM4YGvOBMGf7vgBccRWwtRoIdNjYYzJI3fNu1H0/b3b
dszTOB4/LUnTX+YO7ZzOqeWZevU3sxNalr4mekETpWI9Hp/L8ujUZHdy/g+V/kDStf5ckqTc+Rjc
8oNef9rT0XjUleejGqtz0fbuIWVe9bi4Kl7dzE+KVAC+re7pf7AXnA60Kj/xIoQgsCZsbeaNlo5O
NMQzQOcyvawEGmf/aCXg6AbPdS2KEc5s315XlfBrRE+fw0JynfCNPtZTT9Tq+ndvfXUW1TEWGcwV
nms7UcaucyJDq3h1bXq1rm2pJlf/ZG0zEQhfox7lzKVAO54PuRDchWv6pI4Zl9fgrd+lYRbXadx9
f/15TgoHy+bmTRnInKM82vpKiVhJmrQD7khNLb0wxTgE55/mN4OsrioWDBnTOR2ks+WMf7lDsq5R
FO9NEbc/WVHnYul/MwomYGztK/2By99mDcuxrOkETTD3BiMiHYDrXt31526Wp1MaFreGOpUKiI1i
S7Sgvk0SM+5CTy8hPgYmzzYcejOlfHazlgr+9e/z2+FwhyEelVIEQvfxRAjntgjtGahUL8f5KR+n
5RKP7fAut+xz7P7fDYVOnEqSKy2Ezc2cwwRv1mgNKF4js3AK4NaU12rG9RnhHbr+15/r5GMBAmAq
Q0AKmoLTG18mU3cG9Fa8NFTNvQIStFNjJt8bR1kp95Ah2BiYD8LcTAllyRqM1bHHwOne3LcgrkE1
O29+cSsLSX8xNuU45sw6/kZ9lQ4KFE1CNLg6452kOtrAXVna76glzfoM6HBShDMaJI7Vp2CdF9uq
ceoxFLYioqHIAE0+GkYJd0E1anxOEIaHqRXdvv0dEkUFn4STgrpuczSpaUr88Wi4uKkAKSuWPmC1
76QXbx6F5zJ4HHTf0Ok2ky/kaoNrXxl6iJPD+VrFGSk6OOFUz+eYUiczjw8FYONQn4HewNc7/lpz
tzSVmYysKFljhU3vFGOy1JHuuTzSFznMUSG8crGozODfwa7hr8cjtdE4EtHA2s3XvXtws+k2CUP9
Twkb4abCdRqz7bEq7yuXZqdi4okfaNGMpGVu1NTxljgj34sGCUHehaEq1+os+xv4DS1YdieTnWbP
/V3fDeJZlBZBZVmct3e2JpePsTuDHQA/zk+W2ZXVdR32NKJsJH0ZjVszwaOaEodEK8yC0JpZdXSJ
0NUNYW2JT3U4GukVosfoSyu6Kd7r6y3raRqb8A5MvSU0qxbl4CN5ap8gFzrRXdvJ0PRoAxoPdaQ7
S9BCaLhxUepiWm9GYbozS8MCV3Z098cyTLBV2ctHPYgaa7pYornEkTpptefUVih3HLsH/n3rDMPF
Cn8rwpC5xHK/23wNDOKmtLddr4+oYUnDKGg8nZ3Hp6sTBwPOUrqLwK0kKR2PEvI68MPkeDCdEjjJ
yKfwrnB7ashRCe+0uVou3/ZY6L+4aEGqWoVRrr71tS2bMQciEgq0kaz9ObnSPOTFcC6ldbtoGIWN
FJQThAzMegsjE7+eLAK6h9dMBqV4Qpm1IHF///qzbE8gRllVfCCAbARITTbbdZgnet/GpBENRV9e
p20VVV5LOGriSevsReM3j8QNjQVK6U8hvC0XsrTqERL1CJpHxfRKybEQ0bj865x7E10RI3P+s2Ug
/v/tZY5g6Zdvf0Jm3BP9UiXFsZn5y7/zF40R4OwPYFIqubVGgMzNLv2XmTl33T+ALPE8WLly6430
3zRGXf0Dl2/M4wDA4Aevnon/8jI3/1jBD5AxgH6oeqDNb6ExrtPw731dIWkWyzzYkJsdZOzgevRC
LjeTNV6a4/RNz6XpSwwL/AVLAjHnzj5c1D9/eTG/aVUdX4j/NRqA2+accsY0ipLQnW96vftuGsWX
KZk+EwH2gcyCr6nWnykrNoTqv8fZLDoVBkAUaoSFR6U5L7spdLXHqbGjuzxNu0drVOfHMkyda/qk
9sdC4Dzr4bsQ3/ZjitlbXhbqu0lfWunlQubnOoTHO8LfP2p9Kb+g8lFhzCM8hPmmcJqvAJ56YPVy
uTIqt/Zff73HG/bfI2w26rJhryubdrjRFE49G6nPUthBF81faqO0d/9skPXxfnkMhIHZqDoSvz/S
UgZoVpoEJsUSbPiHA6yb3C8DmDJFCCnq4UYhGuk7fODpotFTBJ6LIx+7QTmXwfoCk5/MfWYja+vX
gexINo6dVOONW9kkWZZlubdLvOqhLCS7mGTDfWXSTK8bVbuouKF8tXJIiyxS7JASVekxgUhiKovO
0f1oGNN34+SmKuIzPbnnekNW++CY2VVcD/UZaGXTcvn7C29KyhJipTTibrihvRJ/dTt87kUVqfDz
Zig0jkI8jzc5lvw865UjcVCj81AkhJH/dQSwf/+H/N91X/jdO2NH/PWdhVqzcDCXw02eEQnlxA+1
0X4r1fkCqzOvymu/r8XDaH5y9OqAd5dHimBAN2Qnhv5yxO6Ik9jHm/hxiYgDLtJDYp95Nf9pdW02
smqIAX8m3swwP6jRHhOptDr8oxm/FTtjbUY8osWyAnvxU/texqm3wBZs6Se+PsLx+f3vz7otEnSu
iZauMILZfDSrW2M8c9/5DxvC1gUXILVR6pylFFUfK8zyWoJd0vDObc5tBv/ph292HArnFMYDA9Ty
2mg6FIXdP3wlm20GbNgt9WT96dqjygsfwjOWrP9homy7hFZP4CZ6YrLNZoUSvs/+L2df2hu3rmz7
iwRoHr5q6larBzu2YztfBNtJqHmkqOHX3yXjvXMdnlYL1wiwsdN7gxTJYrFYXLXWqSs0cPWXWxTE
ax1wbqWwZEbwxpscIWTWeSUDm4paoNpSpdPdbXNZOUZ5QQYtT6C6rdRG2ItioAogFokSyOEK5QGY
j6BDJfzGdl+zH263Az8llqwFDjEh1o4CRpzKvUczPDgYr7eHsmZA3LbtqyIRjVQ2w7rv9/lY7pqq
2Ag2VprmS4PFRk3iSaNmWJC+99NM/KNAkGljZtYa5yIMYVFgoTUaj0QZXiw2UWE7iRsv6ysWZHCR
AupIkiKuDSNEAehxotkPvU3voqn5cXvO15rnNi1ktCVJSCIjJAnSOaC7U1TtHnlB/3vNL91+Ob/Z
iHdNrdX0ENm9fSpFIeq0AMFRO/d2+2tTv/z+pX2U0GQjMPB62PS9I2VPbTNsfPnVYHihXvy35VRs
ZIAGSj2MS8gUa23001SHV5IhFxDLD1MHUtjYbL+3ifl0ODJCtBzqSAsnIQMBLtF2Cak/IB70Iy1r
VOuzeWNUK96Cr7LsZmY1SoaOqqoIGzHxWT+ADDuKgqWyEI+ZyVZ0sBjQleCAZ5DsIF6bA5quhSmR
wHPF0A1qjqBBQIG7S8B79S0D4EVHpKTMBrNCN8AVWzbk7mXbBLzre41zGxsgARq3DayraAT1IFZW
6wA/Omy0vjJDfPF+OyCd3iTLp6OsOX9T+xOpX9m04UzXWl9+/7Iz8iqSO6g/wm9U9yU94ZjzB2VE
6eq4sfVWPAdPKI4QepDLCZ6jrNR4H7HqT5YK0J8Sib7xZLo2BG5zl4BhDwWxYKzyVO7IErTg2oQk
GzKEuyaSN9ZhxYfo3E4XrUFhwJUaIdXBhL+IKKZV83bbgtYmSeZWgaGySK1BkM0i09yTSvYgYmft
xnpLT2GtA+5Ulos5bquOGKEoZCitgupvI7SxnXfFRkHy2uxwh/KCh0FZm6CHogyu0lxU3Uwf/m/8
IP+JdfmiYtRTppNcRXooyQtPcAtWLpOk3wt4NW73slSpJX2w9LDtBiSbhdeqMcHO2Uq1zYTNZPh1
N/eZI/+yzSaFKDU0OzE9ifI09PIrI80bqvLyDf+2sr48YQZ4OAfS49UiTOgxIi2YqQpb7Of9bfNc
2WHa0uuXr4/KMqkKPDmGXRJUyX1D6aVQDVcQYv92B2ufz29hGs1VjEtoiCKnj1JprZciI+1DzlA+
9L0euN2bZiagiD0WAASNxO2UMgIZygh573bcghWszRK3ift2SoGswSBY9AbqVb+VC4hbEgelpN7t
QaxsMo3bxe1Yk0nV6xpKxj39qRBT2Vl61gW3W+fA0v+7zbg9TBRKhV7V8uOMQiQnRWlI7Ecsz3+Z
OpL2Ih2NZ5brJcQf5pyhaMkUCrDuGx1g9qlCN76CYzv7z1eo1r/Ghnce1ByWHfgyhy71cjK07xIV
exTRE4i89UWqoIYUpb2JraqCBTxzjpgBNdCdsssFWd3VGZ1CgBmTe+iJaICSzdAdAGFR7KIsI7pL
UJd9ENsIioREiNwkjlDSKxFDOIJnZvPQXgkL+RdXsJNCSdg026MCOQDUCwHrRe22nk2GpH4MD7mo
QkNZNq9lVKp0SrGVeJBWQjeVuwhkxUisBiLLR4aKtyFiL2OjH4AePABodGJQU4Ks80FQThSf1VYG
dDZGEPigYnzRGk/kO0BH8NqmoSDjtlWtbG112S1ffAcSOYnJoEx0JExiB6o2WgCclnBOLYhA3O6C
E3D5X5NZ+v7Sh6JPmZgJdX6UNBC+nS28oM92lucFwoxW35dQYk9dFfFo7OoTE3csEZiIRC1Scd0Y
q6ekqKcj3nu2UCUcW8l/PoiXaIBUIKtkoZxCsGH6OMzdxPtxZ9qm3QWoRrTzXbrh1tbS1jzXy9Rn
UZ4l6KnIbeslf80Oc+Sad4bXfSh/dVTVEAjkuuR9Y6ZX7PrT6r7MtNRiH6FEdgrNk3Eh59GFUgBD
KtNm9kd6hiSFTxxoGipevB83brYrTo9/Skyt1GCsqqaQjOoD+HMfJ6o+bgxnxTh52SUpqbJRRnga
Nh5uzE7hdc5oZ05pK47iSJ7ots6WYMjK6fC5gF9mTq8LsFAMxRSmw3ChtXGnJhlUB8zaEwZxS1ht
bTzcKQf+Z0AErQzL04h3qShAd147aKAY2NjMK4PgEXNQYWkY3tGzY60K4J3UJQjTaFFhz5Gcez1K
aDZ29Cfj25VrIS8KVdBaYHgdLY/IR2a/4OzLgyhCNhZs/JIzzzLq6PFA04KHICP7Cf4EGj01gVTm
2B4rNhU/wT01HkrIav1l2VKnNolCDJ2NKJNMW4Rmyh3UE1DaTAyThMAcDXd0lMQwlyvppUyp5PQp
gdRVbNHpe7cUnqiqE1qVtbo5hqgltuvqFzBZXgE8J5TdNyZtbfG56ABiGmxGOeUY0jbIUTCPuklb
kB9ub5Xl9L2yIJ+vC1/MdyhR2pOP4A7qWU9faVZDQEVpoQFOUMtyhLsb/SaStCBV+hlAD0va8Dgr
g1Llf107AI1KiVA8O+bWRcqyY1zdgXl8I6+7Zs7cjPWmCJ52tciOQ5mLdlJP1Z6YmYqieijxtsJU
b9CRrrgwHnNBgI2Z+7TKjqylqlMZuVcrqFa9vTJrDzyf4rVflob2sWUOc1kda6vaR+ngKDGS1PNf
DYI8rXKxTOR8dZQJ/7zd38qk8RTVfQeAkmmAz1ynii0mLUhhHsqMIr97/70OuAjG6uvYAKEDOkgP
sXikyTGGMEyJ3Xq7/bUzk8eKlEMyUgrSuGMNiM77PM2m3+KNzAXmotxXdSwFbVqXz8qgTcc6TRBD
mqw8VLHcQqkXcly0ZqjWa9pi44Rbm9HF9r8soKSCw6vU1PKYtuY+n4ZLXYkf2agde8CwNwb9SdV/
ZQMri21+6cSsm0aL+7Y6ggDFzf1mB/0ZX/UMX3IBNHJHJ7KHgO3Yrj2VO8El7u3JVpbLw7V+uSMJ
r38RnmMRzlMXzC7+u2T3uwaCaJXzh9nPx+NZcd6eHgY79kS7tWX74ffvLYnBFd/BY+jbpqKKVaXV
Eaysu24EFXc9DveSvCW6u7KtFc59RBBoUcRxTI8gZKjf5EQqfQoh0w2nsRLIf07olwVLGyhcigOc
ExFPGXkE/ZhTq/fZ/IF4/vbarNgddO3/MYm8BRCJ9OihF1BOWWrgyRGp6gG9dm8C1rtheSurwBcv
jRYq4iUw7BxBZeAxIINB2rWzzO+5cJlzFqMwQckeIfBRniH6JfxmEKEzIQNUCxv30bVJWn7/sgwi
KJfEbjkj4hG4CCNxSwVE88ZF2FKkWbEiHtqM6gpamklfHq1Eue/KKgDR5cbmW2t6+f3Ltw+xxeC1
8KwCwUh6FLTM64VI2Aho1taV29gdrnKppCfpUYxrYBm7Z0qKIJJT+Zt2I//78a0I+yzFPD2CMOQE
/qQ/aSQdgJP6c9v4Py3kimP6dJRfJseYjHLhTptC6s5u5uV+4sE+g+4MtTt33n/ktuhDQoG+tXbt
0D/QrrRBR+xEXu783xT9/nNN/K9izI7kAmTHp1AFxCgRNUgUtBtmu7L0/wXvnTKlS0cEg43RVw+p
gAOsF9X+e4b1X6DBaVZKuTfGUMBL9Yg8bz1/M1PNk5qPpgnSn0gfw0m9r6vUVusDjb6XxxS5vdxl
Gt6XZGkMzflUZL8z5ay2r3W6sSFWHDavlzgPYgXcTm6FMURFlRrcQRDtijKbgTBijn/eNtu1Trgt
TRhlsWVNYziD36OQURljHjWrAAMSKPTjjb2x4vMWbOFXv5F3pUTqBNdI4I/B+fKR9fQoqx+JIW6M
Yq0Dbm+zTtSmdIb9oIQoGGfUXzd1d2yz+jcw698EVfCSGKDo6lSge8Ywqj9KBrHUeISKS+bfXogV
9/dfKEhGUItFtTHMGfhcclRZIfcRO7cbX8lomTzqkcWsBOpXHUN1F/21wKJzqk6dyzzrb/cIDOJD
tQV7vH6vQ8Hqv0ud9WkMwkF0BG4d2R68+Wj4ulO6pTva0Ok8RVDwLX6bPhj1d8VGp9d9E+oC/u2z
kSelQYyPweUs9ztdzRyx1J6+OXWLzX3x63msF6JAMKIGymW+4qa+HogBMC7H1p5CKC5trNHaKBbD
+NIP2GM0JQIrZgguO7dWX6xu6018JQVu8ioDbIKW7NgNY9ihGPGcdbV1BwJHM8yVNArmXtMzZwRx
mQ9WS/UEhqncNcdICiTQFj3UotbvzJZaxwwSontQWKjPVlYPAfhVymOVsswpBgmsbFOsnOt0AB9e
TiwKBjuDbr1GXc0Soj6eW2CqzUZViQoN4x6P7fJJSh+FVF1YuKDalNq4QG7ECFe9ITri1nqQFJUU
YkfDnpruHAUNUV3WJyBVQS3Llvra2mi4hQYHkxyZgNqFokmkAKniZD8wYvmiwKpDkyv0uQHqCcJG
VuzdtuG1HjknnzLkCaIioYjb0mMrmY+9khyJJg4QSoJUii6RQ6FX7u3Ortox5pBz9kA7M6sGai4U
INo9AO2UfesGg5Y5L1/F7aREAmTCNNCMnkSpb52IomAmjaLWYbGY+cDKCBuX6LU54y5jkJdJWG80
NDR0EJsu9K12G7HkYBoDACuljvS4RtMXaQQF6u2Ju3qIYXjccxnIylDsk0oU9CxDeZbzqbgjdTf7
uILI4G6EAPDtflZG9l+on6ZtQGEKGhjddPEABh89e7OXXLKt95MVC+DRPlLTDqDPITSEbdu91NhS
+vv2p6/sTx7dM5V6MbQMtmUORZASLUiSZg8SyRg0dxLEwqJ+o6NlL/5XMC+BQOdfZ0xUMxXkqKSh
akB0kt4lqL2Std3tUVxPGKH1ZWW+uPpWLLCcldaHJCKLIIQ07sFk1x8zY6qDdBZKW4MijZeZ0Kfu
R0u/a7IYcpeguHWbDiURFTPpk6FUm68+i1FfGy7nYA2NmKUaWR1U6tsJolrJrge1a06wfqOYvtZC
8wixTR90YyB2gDjlIM/txrG3NtOcy5VlCDkk4PQLwRTnoM6tHp/M8juXFszz0ueXeVbieBRAX8zC
rno3kzcl2YjM1755Mfwv7QKhN6SqEvUhRIVdvXrKRcORhmhjRla2Dw8M6qJ4aFLF6EPWpp4ooPRg
8wL/+ch1baE5Fyrr9dShQqwP50obQQaea44upVWoNE0MdjpW+3NSdx5wz9MbzQRcAsCxVno9g/LA
pCIXLCeFZYtQ1fEyWsi7RCDl++1dseL+eMgJdELBZDy1LLSK2s6gNQf+P0fK96g1+5458LCTThbF
uR0FbOr80A4uop7bX/4p8ntlVnmpYaCqJTAFoWEA8r06yH6QkD1Cdhx50dhntu4OfhVYh+5RPZph
uyud2t3oeTlUr/W8/P7FEgu5zaMRxK9hfFQu5o4Gml/7wwlpXuGcnOqw84uA3A3HNCw9OYwPkWc9
bsb6n4m9a71z1pSB4jePWZyHJG5E0LJGiQ0umv5pNIC+dBRozz3GulneyWMDJkfWWeVoK6NWnibW
Sa8CETTT0Zncn5EPV8HEa0GCU9DGqHTmpGgh445Q/swEuTgMOfi9bB3MRfbQgETYBqmgZTNjThxQ
btU2WG6U+zEvwM+kxrMriD0KuTUmeiSqRDhXVQpEaHxfSCGzn1VtyX8tELmeap02LxbISEG+SzVf
R3GUC+YZw9Ysws6Qcs79lDDQw5uS8ShSwpwenKegNu3KMKdFaY/amPuFKI5eMg94LRH78aliTAlS
VMiDVLiA6H0vA/8FnE13Av2R7httNp3qqpA9cNaTjxa875XNBsje2vWQQfYFHHHnWqroQ6GkkKzM
NEV4iwTwV8oNk2yiFcSdUO8DdCvIxX5DWs2yY9CVPingBj5nemqAdRO6k30dvYO7WHpWYhm1ZVE8
3xl4rYTu9gxcGjgy7VFiKVTV8ULgRIJUAExBUX9a1Ujtgb64Bh9ULuxMEOT+mMQpglS5CpyWPgzP
RJvLeDfFTHlBkBfZAKDDpoWsCFuIqrlGJc0gl5nKZ5C1R35VJfQM5mQ9NPIMFIijYAU5ENoOs3Ap
tSHvI0LRtjegw5YkkyPnBiiWJ10BKWopgxocUlP436jRMI+lkXI0BUV6qGsFpIoyuIkPStc8kwHu
A36JTEWIdyrzQBbZU//2LltzyFwoGIstOMfAqX0Y0ydQD3tpvKVQvHaQcCGfjPPfABe1ddBniM+p
VeeB7P997vT9t76cBzp2VEzGUqIsBK1yecoL7SWjXbKR7r8ODVqEav51Pil4vCeZ4loRgfrLrYSI
vM0Qe/SipskO0L4afRKVqTOBf92tQKXst5E4OSSfwURdqMLdmNZAFpY4iMRuLEKqUfkyoop8Y/Br
BwoX1DQ9a6rOSlk4yEOEWDTdlVAscCk4kt34exg6TAJnHKpAum5uIxqaFohuk3NUPN1euxXb0Djb
0MhYme1QKYcmxSYAM/B7l8Dkk87YOA7XwlAeGVcpSRkNXascVKvMQ1Op5r2O+4w7C6bolGUfVhJE
eCFqR/ellrrmAPyPKBXQAe3HnTIpxW4hwP7WaHmA20RJHklThbN5DpLyZw5ILtE3Xr5WDIGHsBUI
Aqc2LtJwrC+KVYeWOQYoQNlFIInf+Pqrr5KgQlu6/nIOxwIUGarFCgbsr8dhSpJjHUFdpY5qYW9a
zYz6KGqoHxbkpZ5wehS4OEqpn2vACYwTsN/j1HYg14G4MXwkXp4maDgUVdbsUSgjOcBiIPWyyJWg
KrU6RHh8tdWYALsACZD91M29D5JT+b4Rp8FG6N77glGLbg/C6WdLE6YDGKmaXcby8mRaUXoG656y
T4AVdAwzLYEeiAWv1oTBrWbTClOJma7RxtJZJpLkWSwCCfSIf2NCKu9rWrT30Opj3tyNqmNN1hbR
2+I3roQTKreVWihlyEKPMIq5Wenl0FY54da9yAxuXXRWPDkPnKAmuFCIQClybN05G/VD3W2VIX4i
5K58PQ+baOKeaK0FK2tlxkDb30taGSQ6KR9MUiatbXS1WvqEqNJLoVgHiIAjn0iT56JP94pgkPdE
zFCywoRuPiSa2frSlBi7XKqBHDPplszUcoG98pWfIewXQx2gIsIo0tgolYR4TQ3AvpeMReq14MHc
A7zWP6PexNqBDfxJpnm3ceNd8WU8u1NaiUD7VrmFYzl6G6vkUWXi02RpG1eHtWVdfv8yqLyt64qO
SNsl5N4wn6P08fa2XmuXi67zTEZ0C/WvsOtKvyDAG5B04/Bc80lc6GxMkywVIxwGKBXtuh9AD1t5
Ysp2erMlIbwy6TywJoYsA8VLPA3L6czAA69SBSrNov+tuVG409WqEGxl5ZIqnXo7Vfa0+X274ZWZ
4dE0UxQXqNrGHpVof1Bq7YNCY8OEzjg8zcYj//KNVzaBsszYF3vpmxgU7AQnASjerfIExSZHLC5C
C0n6YgsVtDYMziajJGusIVeSkM76gz4lf/D6EmRRf1bSb0Z3Cmee9QBl4KFT0hD9TF6Wz4qnJuz/
KcOt1tmvDYCz0FECUZnQls0hsVTiFR1AjMCFqU8VGEp/zobUbOyENTPlvH4qdKM1CT1O/mL2TAIR
gsqTkw0rXRsEF0TpgwrSHgkhKkoAFFsxh0ewUj9nieXKI5ztbYtdGQGPe2Fg8B8rHRYrtz6wF7YO
ktvIur/d+IoP4uEulZlScAiKNKTGQn9UtyhRoIWyESOvfTq3i+XGnOMarzuhpYNcatoNMxiA1Y0A
c2XyefllWdBnqTCRQq8n35j9dnKH2CvSjaVdmxhuE8NPQH5Hw0kmQeAB11Kn6b+5ntzWJYgXQfuM
RHyXPovxn0jvbMo2JnzF9Xw+0X1xPVPfQehrzOD3e7FHrCcl0A+qyWFEFtS1aJXsycAm93u2w20t
oyGi0hozToBsuJhqdeykcmPXrs0+t7FGA8KUohbTsLH0fdIhd0KljQK6lab5YgcI4aWWIMJsdPkx
qn5k1sft2Vixdb60QSWo/UkgexWChhoJGVDvKUS60+ONQ2UleuVLGWStqrp6QHSOutT4By0EI5ym
pWYG3OyOHCnQcELZwQEqENVGGvrTB1w5x/hShhismaDXKEnY5R34KfDcMj8iB2b6wG0Dm6BWeCBl
UGQOpU5VfCmN4rMgQq7WxiWl92I1T0IjjtSd0oAIyZm7YXgVpASvTUyZVaiaTEivaRVJJBs6OZCV
SqdBDHKwyIu23qXdCXzDPe79lQBCdoM9CeAFq37oYzz//N6KcQeclVpqqWmwWYN05j0kviSohEeC
j1REtWFs8lVrg/DJspxfNqTYN1lbZVkcVhOba0fTCiRsI+F5qKqsCnSiQUwKao1COAgg8U96rXHN
vB0OVCZp5cTwzAT/HcAuXYitnwAmqjYyAf0LwQRNDjO65t2qazI7mZzldxWVhFdlAuzGa5g+nM1k
HDfM+xPg91/WAB4vbrawhKScZwAIwFodmPfjS3RfnPWDuavs2GmcGMwBF+PM7NkR3eyVdrbuC8hJ
Q7dkw29+XtSufQEXMsxiLENMGV+Q2dQFgsUR7Jc8KOzKvjx6P4LEfs/98jLau+Pr2+RKDhAUov12
t5TILHhhSAd6iS+4prd137u65Rdqs38XV4dMF4QJuzEEGWrMZNtiT9Km5MwKBNq0OB9YZD2EDnQM
V9h33ugKtrYHc5MtOH+obQBeQz0TAOTMRV00UCLixq5fm2WeC0gs+0kAreUYDs7s4x3GFo7agkzB
n8mbnMGZ8CcNqFvZlm3YnYcj3VawCJ0t2TlKxyCOs6eH/sP6lZ71j8iytcnWnNjbesBaYbVCJey/
0x6rpB3lCl/YwgqkIwlLv3IMp/UGzAmQB7va0wHOpuiTuCgu+Ia3AGM1F8vQUYAeJETHQgHwk4rU
LkpxdOnpduNX3QQaX2KcL26C9ao5Rcvm6lUf/Es5e7/d7kplEjj2/m0YSmky+HTRMPsgPw2s2GJI
itufk320+9XYyIN5KPJ0enf8qxyWlTrgOceuT91GRHL9FMHQliF/GZrZGmUGscLFb0DWeyd72T5G
6Rrx6D46RkfDaVyobZ9EH0UKXupBS9QzPSWgfu8Uz1s79RPkfsV38LCRwWhKAxg4WPX95A27+hId
2HF2JXiRHNaDZ0FP+yEHclDvS/utdkonPtATWF4P3UXel452p7kbS7I4zGufwrmxpmFj2uEdKjSg
VAoHRn4YwH0tRQZ0X+8zbKtfwi8o3MVnyZlsy+1C4bHZb3X/WU5wrXvOabWsBMQWWXGkwVTnpbcH
G+r0jrmLf6d3ZK8xezorIWBiT5FvXroje4OuqVv5oIzB6iBJ58m24G6ty/UkMayDc3JjOucmxAwB
6Ets4UIf69Ken/U744kARXjsLuWf7l26uz3zazBFni9JsGYr6sCKEc4X46G8E96LE6oUvMnXDvIR
q7xx6H+GklemmD/0AXMbclBbwtgO9bG8a87DrtoZPzChD8ZuRrGp5og2isV3WjDtbo9txYHwhEpW
ajJraLGqQyw5VWs6Esmd202vnHIG55smvF/GmYhZg/wAQrudOcXOQjdxu/W1uMLgPJRotKWoL4do
65eVjbbley1o9uRc7JWweWpc+QPCi+ql8y2Pvmcn1YaKrl2e4j/K68YnLDvv2npxLkovgbTuliOP
+ZNTBnVg7si+3+VudgDKfpc5nTu4I4y/D0w4qXo3bEBL18yf52MSZ2uW8VwM9Ce0l1/qu+GUPcnB
dMkC45C95ofkgW1J2K1aP+d3+ohFWguN1lDfJXv2KJ7SBx1AU/PF3FcXwMzib5oi52BMGZUVCiRA
QqJNbpoqrtJFG8ZyHWAig1H938NkmFJhMmO0HR9HX9/hwXGv7MnBPCaB6DdBH2hOdrE2PPWK4fMo
ra7tIQBMMGFWdDHMV0EMoub5tsmtDYTHaI1mZ9YxruqheF/8wItM9Dd/VZ/kVyjeIw2T2DGB0rFt
UlsItkqD1obDBTAoKDMVoUCXTTs7UxJGVuFqxcb1dMX/6JyTACXTAEJmAP0FQBfTcjdvksqutcz5
h05CBSeJUQXRdqonxO/Ihm0kGa5eqUEtz237ZhwGslT7hYxpdl8mcD4fYvpUjx9qiblvtzb51UcR
9MPdnKZuWpTIxSWiVg+yl6OSMXWFH3XYetURQMN94qcnI2gQ90TebftamzRur89jhKE18Gjd/JiV
T+Cy2DgMlvW84ip1bnNL8dxB8AargQoIADOYQ9QBwr+KOwLDfPvbrz91Yb64TS7qeEPTFwfSuvNL
8kbO8iHZl74UCmfDE04VIEfxj/ZcHrZUjNYObB7IAOKkwTRa7PToVwvZ4MSWHrXn4r56il5J7+L6
6DX+pO+iUD6Sj36vbGQw16JzHuJgqCjt1wlGClkrW4suo09d6NwHirsEyCD99wc3Ptd/s6AI6jfr
UP6QwfGwRA5bznrFKfBMT8VslqVeYT07Ory0pj/E2qmDWMTtpfws171iLjzqTonJbGQ1Bth4jafZ
EJu2u91w6nBdbN1fjzFC79zX3qtddjLdMuxwa8c13W7/5N6CKcM/PesuP21VsK2NlvMlJmNzO0s9
KqrkMbEhaJXaZik6NTP82wNe2Xc8VG8eUgU8bvCxLeSn2XiMsz+3G14rstA4J5JXml4aKUx0AQEK
F5A3hrU/BpafXsa97ta4QkmHCdYB+Nu+uOj7Fi7ldt9rs8Y5k66jICkasIgj1Ma7+i3RABi3NmZs
rXHOoWQU2mHtAE+FIgWPLGTO817Qtl6Z1gIsHuaSDEsebca3KxftpX1Uf4qn/KENI5/+TH4bPydI
OG9EkStenoe7EHW24ixDT4aVuCIUTymkqevo2RzuleSvAVzfLLGt03ZxhVf2FY9nMQo5GmQR1vAi
O78kO3Uff50yGxf803ty8N8r20/sH7GLTFFuAwK+01ERJdp/AcJF7Pw3/HmfOz9vG8eKxfPoFzaM
Wc2gmxnmovJX0xsPusYbTa9lwHjYSyJoOUiw0HblVX+V3IEke4LU+lP9YPywfpXnLmh8YJhd7X48
MA9Y4zD9XgzLIwom0YzLpsFianUFBr/eroZ5wyeuHTY8K00EtR/IZ8PlRk+TI3r9KTmklyiIQLaO
PCXzhJ14lF2IyAY5SAh+3F6mlW3GM9SUmTGnYon4bBBPqvpYxG+TtZHhWaGPMnnSkxr0VIBAYbKY
L1zYUQuT++LJPI6H5g7rc0guhtts9LVmbZy3qAlpDOgDwQuOvVOZE3CbG8mBJQq+tqO4oKOwBnFU
lu07p08ViFwliJXSQfM0c3ZGdSPi5NQ2/38JNZST/r2/5GnNUB6DXsaLcpkOdWDZ4J9B/k28tF70
cXutVzwRj8yQi05QrRFrLUrRkdGz3CD1BhhvRONjpYInatL2RVJsTNzKkvBIjQ5Hg16k6E2rH2vl
rVE22l0bhf7vVBVMnCZJXm5IKXW06ZxC5mIaNLfoHvK4A7Ab/Ejyhlmtrsuybb4kKZUBJb4MUPfQ
zGU7KYO2apxuYe5TkeFOkBWVIC+tPhmxfmyauz7TNmLdlW3J05wMopTqLIeH66O7SD+n1U9i/rpt
Bcs8XTFoHr5RmoIEAmisS9vPT3WUu4NhHKahuO+EfGOJ1paeCwwmZcrrsaJGABjs7FK57H5okrJl
WGt35M9c7pdFyeY8KmahMAJJUSixC7WPd0zrFWhYSHoggGbRN/Iy3wH6Vd9NgtrvUCzfOWlnmZAc
/dPIEXWUsmpqqK6z0fSYaWYbB/CKt+DZTtqotyoIkhlBJQwoSni1IK1kzfcWQLpK8i34tgyNrX+N
Us+ikrDCMoOWDcolnmX9AnQPaujTast3r9gfD//QLTOjtJesAJSL7duQJmxXqAm5KIqobhyla10s
U/hlFSV97qoaIhlBjoyoHc3kVIntbwDoN7KtnynOK4bO40AiEwX5DJK+gSKTPpTV2AKcmaburFeT
LQ2J+TuRQAFvqqO5s/o0epQrOuxzZip7hUAlEcLl9YSMYtppgQy6Va9To+4yowzAoYIa469StlTP
Kj6ZJOQC47r7Wchi9SjFVfkgAyWFkzvN98k8W/eynAHpohq1l+ukDYBwpW7StbNvdBaFanqZeKBq
Ex7l2UiPoK0B4cLYg/rHlrNkDJhiJbM9zw1emERy6MZaPCwcrdDuysRnqa3G37qcVe9GVsi604sx
BAtkMFUGDcD9AUqZlJ9jT5XHYhparxA1rfapLuJpjqSy4eQDMihtOYAuqWmTwJDB54s3p0H0IbjY
gB0rzWREHCbKNLqil07AEWt2M1Kj3s1qgSc8Qnq7jBvLrUYLKifQLp6Pk1HRe8Ga6GUuBuS2R7F9
ue3AVgznM6T/Yji5lQO8H7dmQEQdsAAQP7Hx1CiSf7v5lS38mSb92vwMOcYmM63AgjiaaY/tMJ9Y
pmc2StIzr9RlC0UHQxkHt7tb8ZU8vQPKsLsio4CdlBoU0KuCpU4yqhuPtitTxbM7FENu6KUmN6Em
oJISgnWPub7h6Vaa/kzbf5mmoo8ive9Apd8JcoONpR5pjFqasSPfW+ZP5MSXDjpxqpNR1oxgFJLC
yat0tJtcJk7blKJ7e+7XxsDdnQ1KDMh7EyFQitRBxak9JMdUqjdSYiuGxGOeITkby4lSmUGf9o8w
G8kRIn1vKcavqTYFV9Orx9vDWDEhngKohFQqbluWFehlflcDb5Dn48ZJvhbDf761f1kFJmilKuWq
FZRKVwRSozAnpzQG0LyiOA6i/+HsSnbjxoHoFwkgRYqSrlLv8m7Hjn0hkkmifaX2r5/Xc3I4Vgvo
qw1QzaWKxapX7wljn9r2xmFnSCsaqJoiKw9IxKPPKssQlkP9YoA+06TaOOgdeIPLU14IYnSwVlGa
rFejYWPKdD9ley4adMtZYO9buT0W1lRHbam2TDo3s91j2lYPJTF8Wq41CC0NrV18vW1CDpqOzlFa
otqPYWV6kczW0LlLK3P++6cNM+3BIqGdwS5BkuEnkFfyBgegHKLuITO7irn5OojUGWfB31DIPnbt
Y6rEU+hMB1IOawWppRlo0WNbhsCaGKU84t5xbgWhzqvl1P1dY1bkyZ7J2stuwfr/4w//tFKsbGMg
IBz7WAmgRCkkZMfuMLbXhdk602irmNHndm4c0RbT+lMu6pdeMHY0WZu898RYy0gszEJnyCISPfGS
Y7XoRN8Ky3mBjvDJjvs/VxmaTpHF5JyDhIA4RzICEDLezDTcOPUpHVeukYXN1nmympQnCdil5NHl
0J8brIz7TShvgY67m/Nq5SNLa6TZhM1lVEIYUR7LSRzLjBbQcy2gEVd32+tW6fzhT0cpSeWcAonp
HNP0GZ27fkFPCm26s7XihheuEnJ2JZ/Gr8hAU7cByVTDJ8d3+hq1hkLdtpDzPUkGy8vstU6dpQ3R
7sSsl3Y8qJEGlfU6xqBSAW4T8EIvGVZyHUuboZl3Oc88M0dgv6l0tmWBqNxso/t07N8u78VCRhwy
un8vVizcoQ3rggZ1mRiH3uTla1a6+aHtHfdgMzt9Thua7YRjTH8mntf3Jp1AaY6mbmR3hjZ6kDjx
j25UCeWXsnBu2FB0UDPrlVdV0fBQCnfq/BBA5MQj4ZC5ux4Cnse2Gqy1Lg7nS/dq63RWBk3cdnaq
KUhlYvldrjYQrzg0rOo9mteP0IX5PoSrXPvnJNn/H0q2TmRFDPRhSq5o0JedDYJ7Wbzg/ZcOgORX
7caJesieTV1bAYKVGECJZckwei2oIvwB0tL7y9v2H7Thq1+hGWmbNaA/4cUcSHuYQObPRQ2qeYkX
9YbL+Nyb7bD0p1tmCDcHUBV9WMPUHyB8oTxVV2xvNiEeKRkSAqSk3JvHonkp7BmwWmakftp2zh06
V+IfKs2zj4y22X1eV+2Pfs4nbwgjeS/raXweITW9FVbFGh+cJ6WJVxhDsDPXTWBNY/EAME31AGJb
6Isn0BjdA+JOIQBaTK8gR5kfiKvSjbDQUQ0F9F5tXKdjmwZ9Jo/J0KD7o6rMfUhC/jaB1cqzSTEe
ukZZe6Tm6gNIIhQsGTrapLXyTVGz9tuU51nnWck03biQUDoBbTrvBoMAkBYW6Z6CZ9A3+VSAPS/j
j3i6tFsoNrLIVzkBMTuAf5HpDyOJy01eKuQv7bRXp7kvhiBqqrz0RGFa4DUY+2Yly/h1eGO7mi/s
0lj1MVoRAzHO06aGtu8GEjrOVd7D1jnF0Podybjsm6DJw3/AhX5KhFt4KY7BSubta/8HEte/vYfb
m04V4ukd1PS9gWel+W0pf4TFGjHk167cdjX3x0au5kqIOigyPAIAztoJvKR9EtunxGbvYJd9uWxQ
S/ugpcTVHHIFgWHnCKX6QEbkoyvliotdmgP5e41yi7VR0ZY0KEJkNdqs3IR5dYx5fz+1eMR27lXN
NiCI0V15ybLeOKfFw9H8lrDyWx7Vm8vL8/U19D918vFMpuP0yOzCrSAnRDN6LAiEqrLGWiv6Lhwl
HcQ1RrK1MrejQWblj2YzGF7ckde+rh4N2/lxeRoLu/w/9HFJ4gIMlG1gAJn8K8F9+pRl9Vo6c2l0
zSdXuSFAQtiOQW6R78zOt1SudaIurb/mJkqkoRlqKDSYcvee9fFDaE8Pog9XMvdLw59n9Cliyl1E
38XUNEGlqJ+mHxxe3I1WwrGFjdVBwy2yNCk4Rlggi7tEvVfgvSH2P0m84kGXhtdcBJ4Nsypm9Lja
vDW8aQJ1DwWptagNZOxcceXJ0fwDyFcHNs04nYO0dxnEzmO+lnpdmoDmH5gAb1gx41BKVpub1unN
bQ0BPd9yUzDD86baXT78C35Ix+02DOKvw+xS6DtG+zDt6u3Aq8xz1JlQJgV7C63X0l0LU9Khu+gB
SimH4C/IK3P2O40GJJMrpIvdLiN73ifXSXzaOl63LFxuh3GL8Ju3t0JWh9kxXy+v1oJJ6HjdktVQ
ybZhcRC3KA8pna1jhffdrSsH17/8iaVV0o26SWVI5wlnyiE7sPmMXohGI6hjvpg1EhGXP7LglGzN
tEcV4WzlLglkM5E7UFnwQ1g7a9xWX68S04vWc9TmtC+KOohSJP9FrB4dN79DmLUSwJyvrv+HuUxn
m4iQJGuQ4JCQBS2ZZ+R1kElzk40DUDTkV59XjceH+hTxdMUT/tcJ+NUXNWuEKiAKBA7rg/57N/vN
u/tmAT6ae+KGTQCVVnfkZfx4rh5BFzU/X96iBQAbJG7+dr+DqucZaoFNMJYW3ciwgn54NTjFT3OY
5W+rtPKdJaLue5IYOeBKTWs9T2ma7qpJDtseauqgjlITMX0jrus/NcjF71s7i39nJRPgdqSo8qdD
M+xTqEGg1NGkzRuLE8fcZY7JOy/M0X/lzVMW/zJCmheby9P6+ngzvfCYleeTEeZ4WVYFqIynGsuZ
gR3RLZl1lxpgW7nuO9qOxaPTtlI1NGjbwevjn0YThLO7mdQK8vRrCwJb4N+70+J5OUCYkIKSRnqU
tRvodqx4gAXz0QuHUEgV0FMiFELCUb9DEVtsVSLrvcvHNb2Kr70+07USRJYBr8I7HnS1iPe0k1sT
rfyov3W3kI/eD81VfIsm0wuIVd4b/Rw5Q1BBNOgVAZbp9y0iRRB+dfNKamphK3RMBh0aMpp9kwYQ
lzv1A7+hBVuJ0peGPq/fpxAoNcys4UlfB2fZOqdoX8qC/rrugJ4N5NPQZZS1vChMGtjkj+v+DNN/
YlCss/TK4bVrxCmciJqd5IEdZve4OR7GwvgFlFLhkSpeKS8t2fJ51T5NQToDUO+E4aKFp3Bo7hV8
Brr+0QEN6nWLxP7+gpqVZcXzyINi5Ns6nv1++HDCHD4uXzG2heoM06VhIlADWk1o84BC8fJImzre
QaY7/GgodX9ZdRjdV5zzm6kZWn9MG2ebkRp1NMJ5HAwqFzgWIQCvcoj4jgzjeFXxBJrnf89c1A0v
8rmfA4PeMHAImfaaZ1xyL9quVSh8W/ixfVBDAtUavNpIPXZdUYn9l1D8dCSmhDQs5si6Zc6PDgxK
EKpxGBbH+c7mdNxePhVLM9CCe2oBvzSDESRo4qwHwyne/intM09E48rle16LL+57vRyoRGlVnWUP
ASqzFHxdxCtitJhf9/O1q6nJSkACYsOAhB0IeMqyxdtH1CJ5SqNuslc+sjADvboHen/IpgiegCgn
3lhqeujb7uny71+KhvTCXpwVvUAKKQlIA+I5Bpp9dHlWOfEQs9C9kQ1kw7ljPc62QG0TIfP8QWo2
S88VpfKLrAhBRh+WP5Kmch9Z7yZPnONvrSvM6zyTXlvjsomM1hjnYHBxup0cWka0HpD7r2V94J1c
67BbUFxj/y3Rp/M+WDUaXfqhCFDbmTfM7CLPrtRpmiRgycZ3FRkPEvGpbSEt6nRrCbAFfV72H6zr
02chiEiIKwbnFLViixdc7CnI8IaWSHzkWcPNnNXWgTRd4uezFR2STjle2HQrF+5C/K2jR2IG1u1k
diekmbs3UMb/irmwvTYz7mZJNy6oyTxjbO64wIv78pFbsHgdUIIuZ9NIOuKc4h7NHKNASfx7I+nK
6Iu7qDkU7CDWMbLsk8NDP4ssPzTUtiGmZ8pXNtVbVU7PY9J6Zr7yoFi4OfW6adGCVo5Z+CA36y14
JUqwHCTypktXbo+l8TUXQ7u0kgkZ5oBUd3OGtssODxOoXqp0erxqR/SaKaUZqggsKQK3uk2nbEP7
Hy5nK85r4efrFdMioakdublzoqhigOQXIEMk/vnPcp5WtnwhANZrpolFQfeUpGiLaXMvau5NHh9Z
+lwCazmkVy7ReXafjHQKecKjHmZiF/cCXA2S/3JW0QNLEzhbyqfBnabgVmzb0LceQt+1bbDN33WQ
T5EMfCXd6+VNXvqIFiqoiClShQ4NuMEOeZPF6NwTpZc7kYenWuZxep3+JtN1hqzIJWgZNIogT94c
dKrEbrSpQrTEQO/x8lwWXAjRbNzKrCLltlWDGnX4w2tIE8/JcBgstkbZtPQBLRmIylcIKoRJnLK0
GP2oH8sDnHT0wGYw4F2eAwSnvw5MdDRaMRMB1uzIPuVTJE6sl8nGrFvwhcqphbZUTRtQtwhZBs4E
bb0B/SM7CZXmZGMD8HoyZu56U1VaW2cOE5+RvjhUSJVCtnAOS69DpeuutkkVMJAm31Co+KJ2PTUn
tHahGmiP8iaP4SEb1fFvg8y7e8txyz3pq/al62z5NJmq2qS1cp5YWKFNCtDUTZ2alVcobm7QbTpv
GiP+KfoGMEjhhPdxW9dbAB6HbdIO8b3ZAuTkjSWZ7sfCQXPNmORe5jTxLgYp9etkq2HD3SY5Zn0M
xltnGE+lZaQnIW10dTMwdpeJ3KH/LIbGeRPeTemUv3WZG/5EKThxvbgOnT+xTKe9gIrDvp5JfVPK
OfNBAVqfM8QQdaukulOyBAX4NHS7sWe1P1Tu/Ja6c7lLmNFsRZ1Ft06bpVvRgoffgxQyuaOiNJBw
qRzTC02zOWRDU7x1wv0jkOn2q8QQqDHGbjDTdtiDlJz5U984QZ+6yndI5PwUgyh3BSnzN9ucw7eW
hdEmcsIWNK3kPoK3BRa6YFD8GNSxU8nvGhI0hywa8oNV0zLgffiqoFD4DVRZaG20QGs0GaBrZrH9
o89J9JLPwr4Fl3d2U9uqeIrtzvLE0Dk71wQLezXPvy+f0a/NwNRZJ6a2sJXEuwjk3mpf0iz0OtU8
dmO6kvz7+m4wdWhCb5M5bc9elbNIemUMZFzaJh9jY06buBnX3oUL09DhA32LnE7fJw20cIzHKJUP
Yd+8ZrFcseSl4bXEAnR7WE6gPhBYVgLcxEOhIJw+kRVf93Xwb7razeN2XdIMAF+cmsR+KGn6Akfx
8/L2Lg19ntCne0f0ThSXlm2d6px5lnFnkisHPn/w08BWVUdDYoDZMxqtVxFPdx1dYzNcWmz299Bx
3kEIfBomvObAh1bvlaAbIVeeGkuDa/eKEWUczQr9FLC+8J0ixXuaedBfXtnKpeG1W6WdU9rN5VwG
My/UJoqguwCqZYD97cRYOYtLFqUFiyCsNoyiKsQJdJjSy0T0xo12Q6OxBDPadd1lgFj8vQe1kPFo
QcE7yKp3s/zWtW9XnUedsKqqHRAD5nCAPYvUPRqEOzQfz3m0ciq/joBMvTyWxGw0LI7dHTLYaTb6
tH3K4ueyER4zVxDmC9/Q68+hKCMg/a0qGIUJoUjuZBBktlS7a89Rqe1M0x0lVdNfd6J0PiwDQCWb
TxY/FSa2vBE7GjZePQ8rsfvSbDQHQZvKlE1scDxN4+aUgXVvV1NconicVj5LM3drJip5vrz7C9ah
E2CRgvAsatkUjC7wjuDWIo9uNa8s1ELnmqnXqOOo6lo5Y/Q5y/ipHuzxaEjTPvWosPgy4XI3TpAT
MY34m5mE3X4CLsrvy5EdgVsot5en+PVjG61KfxtOayVtm2cR+qqVTJ7Hc9+kLAdoc1iu55bCPjaj
2+1Y0SeHsqroyhN/wc07mtshxBh6NnZT0AkH9+u9itdweQtbpleB2/EMUFNNGYiGQbEw/QfP+gOB
2MvKri2Nfz6Xn+4R1GQFl3lZBxDouCmU2hV5AshWQf5c3o+FldFLwKkoJbOMcApChz9EFn9z5jXA
/NJPP//9008vaQMVTMuBFgsF6TxDFd4EJF88XPfDtQu273lf8txEataYjugz2bt2uOLBFm4QHaWT
WzlHXTyeg7D71oo/QF54TvkuurX0z9KaazZQUVXbdcftU2Sb6rYUgIoW3bjG07HgsXTRO5DZzwJR
ax6YVVL5Vc6CznLvhgQ6qxFBP1dFVlzj0v5qF23bOhKgGuwvjSsf6i5ej8xvF1+XNTF1TqXRNdE5
gr6xoCLRxlDRUXYUCMzK69Dff/kMLcxAp1aquatE2o19YMVkOE52Nz1mc5f5mWvXPy5/wsFh/3/q
3RSa/cpSUcuyoinoBZRm4yqBzoz4MQ4xMsdz9uSKcdcBRH/5YwsHS6dWysOUFHlKi8BIC092R7KG
DFqwCF2/biolYGucVgHNzX9ARgUVJArxpqQ2b1K0Hq74uqWfr5m0ksVYDL3LT2TIXhpn+lYX04q3
WOAyhKrI385o7kprghIQSiAuZc95yd2DyN2IeqNrIKkY8QGY3rDuRrSLRxBadQfRPkHOIdyH9UT2
Ayf2GdVLDCgSukP/S6UjRa3fzeLMG9Dj6aNBMN5BwZbemCWUjQxqDI9IZdBX2ht4abuN+yeSYH72
bDMGKUpetwm6AeLyjrQE7LPKGn/GSk5IFcXNyzXHwdb1NV1oUfddAvmcCvHqSfFUbWMWrpGrfr1b
tu5nhnYAhGPousC13FPNrZsuWqNT+9qFQWTh780qszrJhhoA69EEwt5uDmGBmlhn7gYOelm6gnn4
+lDbuoNJWjRM903WBA5NfpPMiI9GOT6O0mUekDjGyqH+2sfYuo8B+FkW4DUFAAqlWBqKwuvpPG4s
JFNXvNjXLsbWXQzLGFp6JdKaClpFXfpQy2czg/BbBYakyvaHwrgqDY9q19/bgqxaPBcZIwFrv+Nl
ghbou9l6t0L3ePm8Lk1ECxgiAG3RhGMRUByYqIskRr3pWnqAJugNkksgC3b7wXfmfGX/Fw6wTuoG
ncQyE4PbnNWlbjgViKrCx8szWdp0zdt0Mx+mGn0AQTuCCbW742MEQNf7dYNr4YNVDGDPZ0DthQP0
8UDWT3LPtuuV07T007VQuUAWEnJcFg1mez60JYoIJou8xLmOxcnWKduQucjhKAAU4a3pm1P93KbR
vgORwOXFWdhUnZ+tjFgykRIiHq2s3zvLfOpLcBheHnvBLekcbGEBBRXWuHVQOTFyIu9oTznY0XMB
enWjvg4uZes0a4KLKB9qQH0nw34pUkE9WiXPLQ7qikNaWiHNii2uSIek9hRAFBIqZPm+qqyVYGdp
aM2A88SZsvyMIuvb/HWUyY0ZZVeFNmDu+dv3kGRCrtoCjjRLIK+I3nvRrMkTLdwDOl9a1UeystUE
0aa4HCg6vvHi5XM2HGqwlkAbM3VXHM6CaVma4TqI9t0ExzPIRVH4XYTiQEIF0ms9WUuVLn1Cs15h
zaMz97IOUjCwxxTtk76y1wTVFzIItk6RhvY8YIUY+ujyBu1uRrFxVDagTt+9yZEdpoT/YUbl222/
pe3804Zbtdrw6bLxLX1cZ01TRuIo5Ri4faou8gsJwhOIiRI4Jxsc75CE4GRTm9gxl6DgColW192M
6NtCxajoH1xLqtfLv2ThlOuManIM3TiZ0K4oy9YrGL9BA//Ky3NpaO210LOKdA6Q5cEgWA9KoYo8
oNNtLTO3NLpm+WVRokOsq85a4t+t/tWcfl9ekIVDp1OgVXxCW3yFcQXKbA4lB+hpBvjd28vDL4QF
OgtamEKxVk4I+ybx3URRoUafXBEmO2LWG+qmfneVOJxp68xnVSIgfluPJJhM56HLGffwwks8Bp24
lRtkwdXoUHKamm4WnTXGrUo4vtGQateEXbKxsgEc9qoJr/M0OqTcoX0UigEUIonDPkYUnQnLX6Ns
5ZQuzUILz8GBisu1wx2rJCe+tKTxXAoGBnw7TvYuDcOV1Vo4VzpkvBSZ5bo1DI0lc0MQlHfGZq7K
5GTNKVmJ1BbudB1tSwQBpeSMs5vRyA+d7NR235hC/2f9T+mudRAsGJ5OfAbhI3XmAmoRaU6Tl5D0
3W3dtQzk0gw0q3bTnGdNp1jAp/QHqZKTcKFOkELzNrR3kDNdCayWNuP890/ZvB51Sh5J1wzAFvxH
zGUDZYvp1iimNdHNBdZxW2c4yzNrHGeVsaBP6u43MHTNxi3SdCsllfu6ZuqY19zeuKEhXySYJNGA
nZEf4PCyX3E15IHrumx32eUsbRj7e7Ii5WXM4XPQzth8a8EtArjAGjfL0kJqUYAbNUJaUOYOAMe2
vNhq3ucSHN6iKQ/X/XgtBgAqMWMqHPDjZ1SPorl/m0j75/LYS4dNM30rtbOckcoKOvO9qsS2Cq0N
I8fcmk9Z/nr5GwsLpPciWL1AFivvzcAIn1IbklVATXRrOnNnq/h/Ps7WuxEIwAUThb5zEArn3s7T
p7BwfwiXvMwiWVmjpd+vXeJG2TqktCQLSgm+FW7m8T0I3BtPRsO84rWWZnH++ydjjAQKbPkkOKoo
k9egA3+qer+tRj9eoyJfmsT575++4Lg86rikPOBVTTemWZm3XSbDrWXE43WXlE7nFIWTpSC2zIM6
hFS3RGZssH3RXjm6ZsIuc1B5jPM8iCoClFSWIGmZZHP/YpUiva74aOuETjHE7EnkOjwwi7tRvZD2
Xbgfl61gwQXpmO25GcF3TCMFsG1aQLrcMU4m1FhWUi0LdqyTOMVWbNS8gzeHI7+Jw/53SdRrm0Tf
K2X9Kum8vTyJhXOqw7ZRzUTPEsODcBDFgSP29FBBBf9Cx/yw5unuuq+cA8fPZzU17Nh0G9SwyuQ5
HJOnaervmGofpyxZOU1LE9FsGoF4bymBPq+pfSKIQavxnojXuP99eQYL26EDoB0O4rSkrGmAi6fZ
TnZeS6SE4b1blr8bIqZvinXJt8sfO5vwFy5QR5MDKoV2LAajUAJ8JVOVVwc1ypc6z9QKqGnh7OqI
6pCwFEo9SH9lg3WIRhu8Vu3KwXUXfrxm1sVgJU2Yshn9LRQ9ixYaoGVt3hZFcYMs94eFZfRcECoB
/QdlhssLtrQ72o1dzC2RogcPCaYSoflTjHuo0NDo2Dl2+1HIJDc2dE6LP5c/t/De0dHUFnAZZsun
GfzCffzDMit3FyY52UGo3ZC+QPIMWE9LIvIelVh7mSwdCu1iB3maQZ3Q7IOIb2WRbrP8aHVrBrow
uI6uNua5TQ0GjWkrJBQE2ePgGVH0UrXTSmZ66QOaBzCU48Zu08tT16vbkZCftZPtOsNoVk7AwoHW
8dWU0xCM+jZUCgfyWIagnEhC2u0v7/fSjz/7nE/uywYtgcKSuCdq/Bjbu7kB8nHFbS0Nff77p6Eh
pxM3UJM0Tjy/GxSoXabYK8VKELI0+HmxPg0O4pqz4MokT5P7UE6VH6kn1aQrb7+lFdfsvDPTCDmk
2DglpHrOc3SCgIJprZvI/O+C/sIH6vBpPPULlGYllCNCyJx5+dCXf0Scu0+pCEnqz42TZJ6d5O0B
UFvmd2Xyxvpk/kchVAdoilmgUAV6V3aiPTYIME7QDrC2STyVP5Sbm+AZmBMzsE06o87bNs5GKmOQ
fp6h6W8WlQty/ahTd7mq0w2KW+aP8/XiyzYZgqyWyp/SrrvnxiyRKSiE6+fd6H50RQWGYpcnLhgw
DQPgHEcWvTfGHWB0oM79Xruj1XiF3Y4vStmgZU1VrvxYQWV1M7qR8VsYqaU2NTgc7xtpMHDHmpaK
t67g7YtJBciAeie1/kmSRBJ40Ei8zok9+4MCBNwaiR3gvVe/8dDoPoZE2InXp4XYsLj3oBcVHYHK
Zl6USPOE9ixIsggCQqhWdS/Ae/3JeFjeRhH8lkOjCJX2OC3kBuLt1c8I9F9elpDaa/Oc41OpMxyY
M7aPIg6bnSmr4klO44x/tz+VGBUIlQbQSXZue0oJtH+tpCcPjgO7dCi1/uGWsPYFvMJdLIS1M2Nq
bEOQvG0iKzWPLUis/IqNld+LsfbtybR3s2L8Hi0O/R9ioCBxmzXwrEUPwLmXF8B85ZJUHu+L7sNw
zeKtMRgw3pSjgtGx0S+5SDcjifINCvvMd2Qd35qTGYEsbBw2xpirYZvKCPA3p+p6foDIT5X7BhrR
m01iqvSDpFP/VIK55X3gMRm3XFl2tqOm4eZ+V8jsBm/R+Tj3RNSbiZbirY7dWXm2MJPD3EcMFMIw
DseJGbjurdRCL0NInc3Iy+F7MUAedBNadrkFwUoPdINidC+Uw25jkThPzRjbKIN3aHPqUDc8NL2b
N17eiwzQeAEIK2iNjcojVlbOR9YPGd/a1IqCGvqqOztJfBBV8QPQccqb4QbwTCD9t8yY2bCxI7PY
ZVYpH91uGo9uZ3UQ95QN6EtE1mxRMi92Mi37M32XUxK/qVp5ctJM/EGu33h3QSP8WiYpDCcqStZu
FWuqI5Oc7cvYEg9QMU5qtMMV5W2CXgF7GzXJ/N1RBfHsuRleUdPl6YY2MW/8oWmKdlsyPm/bwbB2
eHMM4K6xjGOhSPYq09H55vQuOlNpz3etFJXn1OX0GJaGOjSVQLHe7vqgs+1im1ckfs1LlCcdsMF9
l50yDl1RGFsnyV+QvKDHqXKV8sDC2n/U4YifQ9xiM1WceNhtciJznjzEDp2zPXVtS6z4zK8dMvLb
fztkcYZ3whXUgQuaDexFunFsl/jhnG2vualA+a19wOFVLGLoy4e2/R46/RndOVker9eqPP/1XP7f
LwudeM7kIfi4Qft0mu+Biogehtfph1l79W38bXw0PszvzvfhpX1sb+Udf7o8qa9De6Gjy6NaQCc7
dtCdVc+5hxKDBLFOOhuJ1winBov1vNbvsrA/ej4zrWM1WSHrgjKmEDi1QUeTm9mvwlhLxC8Eqjpz
tGRTCh4H0zhVLvQuRAsyQrEJo6eqAy9hNe8uL9jX07D1pp2MpBVYKIY2yNFluOsLqV6SsR8h6Wus
McYt7cn5059Ci8ZAV7qapXManP5kOMlLlIwfUyJPSVSudZ1+PQ2h88a1FWURZSaaMJNjUn4vst+z
UVxpiVr0QqbQQVEK2RPISB1NEW1HIXcN2N0u78DS8mgPkrGui8gWgHEbQ/izIngDVS1hqIYl31W/
puW0kI8VumY1Y3PcWjaa3xHqJhs5llBTaL7RsnxjXRGk2XgvkuGFsanxDPTge0URPSQ4GlDeWUs6
f32gkYb7+xy40ahq1vAsQFEs3kdG2m2yDP2HrQXqyci16Z62zlpL3dchp9Ax/Z0d11NTIMhPDKe/
BTZr9s+Te7m8Z0uja74zF1FRdB04dzr63qvnov593bjnpftkKt0c5oZqM7AHcWHe1YKE6ECLh6ts
Xejo+t6VSW1MTRc4bqtmT+KF6KnOkLeg+Z+er5uBZuyGyJlEp/IYgJ2tPLZ91e+NWTS/rhv9vB+f
1seQEGgxKU6x6Kz2wVV9d+zHsF0Z/WsnYgrNElMrRuCSpWjfmquTGRbjxmnkc1063y7/+qXx9Vx+
a/Zjk8RloMzKV4P1Axz4+7RSV919pg7GiVoEqVUDNkUus2NUhYewKncRUbtqjleAG19nM0wdkOOE
odl2cqwCcORGBz6zZ9Bs7COJrlijdZ5NF6KWIPj2Lq/X157R1CE6EYHaChhAyiCtMx+pLS/Kftfi
teweLo+/sB86OmeQIFaNJcoHjILLtXZY9hayzDr1tWWuLNjXPs/UhRAz1wzDKh8B264gvkrAedC/
FeO3SPS+WsvuLy3TeXqfjAKFszkOYwA5RuHcgbcTDLmVdZib+iYEr8LKJfhfIv//wZypY3bCdEqB
oMkbEJv64y6GOCf3lZ9tiOEZPvcaMDRtjNt+S3bSOz2HG3mXv4nt2ue/drhQaPx7jjyaUPjOCjMY
+zp/LYeI7bo6pPWVJ02zfNsF/PUMpArS8ldlgY+A3Y+QTuJr7fZLP1+zfEpx67YmuIKi2vFdx76x
pzVBgKWhtVt1GGMzQYrUhOpX84xE4qPI7f1l+1g4WDpIJ6ljms0ZhjZFd8wpcDkWurC9XJYEedph
DaS4YCM6BKeqJ4tWzogWyBDszk6bju9xzsO3MSHCr8w4DaHDla4x3CxNSrtiU1N2TZqjYitmtN7U
96r+YE7vVelKlm5p/PPfP1kjD5MCj1NQ40XGbp7xFk+/A9H7L2fXthynrkS/iCqJm8QrzMUzY8eO
7ThOXlRJvDcgQNwR8PVnTZ58tIehap6SmnJJ6NKtVmv1WpHdrTitvy+nFwzxPwAdu6EK6R73RCI3
4m/6AXR/xbcufJqPDbRjmzv7B3gj3BeyKzZQkf7Rfy+/F7/J8yhDtmEHpAxWXMKC+zShPHwoszmO
E7yXNcEeKkvzJmjVi/DqZnt9/y1sbRPCM7c9UASTDzl4Gsxf2riSKEen08pCLbVu2Hw+uUHZ9zHm
kTqHoc5/laxbSaYuNW2YOxdtRcGd7J4aXUlkJwb1gkp/VGlen5eliTdMHluYU+56zqkYrT0nuLl7
Y1pD58+/bWrMuy1iB8fSDCvrj/Ghacb7TAQrPmXh202ITuFZNR/mHpgDWu479TBzEaGCdGVLLky8
ic0BmbGlA+HgtT7vPxroR42W2N006Y5h17WjPW+wS+809SzM2+8FVCjjqb1tSZ3zdH3yGilYoEa3
aO2Tn1YPnc+2PenZFlzr88q8L83M+fdPHfhNkqR2ypzT6CSHuq4QsBXB2rQveHBTc1C21PYIoew0
Mm8CNj4BY6/4YmdFEkL+ponYyG56jARp4/8PA3lqriFZ5528mhVR2ul2E+fuSrC2tDcNsw1GYPFB
BjGcMvvVm+pwqFF8PN1YAmdqB4IR245d4qKAZ9B/OJnf/cR9lyL4Imh+GyehbaJt4oA1AS01rMuB
xgUQnMlWtxnSpv7sRxBjqbfXjeHyPYC6hgeSgpbwmngTTuz6DwMb4HGeJgWWL7dRIL0vyDfS+e0Q
4sFKfFzv8vK5Sk3epdg5w+czyY+NO2wV1Js23Jvkxg8gwyfdG3FrtgkpypuCiASQnJPVjAh63Dzb
tTE4YNo6YbvRtVxk0+tqOE5jVe28vNY75sj2zqpYf1eRzP7BU5SSXR/ygs3+hwl1zOZC8cA5tWoK
8ApFkW0ACgkS49fbX9jvJgFq2SRK1OdjioEa0nF+udI7dPMaen3BKZgskXPOpiZgcoDyXbYPprfE
j7cIf3eS/8vkn+sjuLwpbBN1NAhL+W57DkFqFnoVoAnFHai8Q7x+r8zR0ho4/+9w8oGB1CdIIG6s
4iCKpQBpdKVWsLd/MRQXYjkTcjQmNZviDj4BIIsu6gVLnpNONU/NMFhfzvpVbVgAaHY/B0QdUkc1
O5AKQJZxsKpXbWunCbs4E1Gcz/WP6zO6NF7DB7IM3O5wIO4pHvKHQVvPfJ5vbNpwGpProfQ9a2w8
irL4QdVDghraJL3tZDDRSZaQlWwdXFbyZJjuejwp7XpReisR3YKp/IdW0s2Z21fYzLr7NVuPIIjG
S+379SlfavtsQJ+OZjudhJt76QCexmanztL0Itiq+Pv11hdMxEQj5UohL5TDRJquDhNyL3WxxyYK
rfy2okjbhCCNzO+KEa9zqObhBw0d2XCU7g9a0rVS4sunDTLt/z9BRVJKL+kChKPQiQtJ0f6w3HwD
ZnAcpZDUyZwEQtdyrUJhaTkMi8d92raVQG8y8KDPGnvbJmFJGFjxCr5laUWMGIaBjkuyCvOldQby
M11ubadqQ5qPX4MxW8M5LQ3DMGSR5RISjkCVuudgr5T8q6sGUMLfhtKxTQG8yh5aDRE8oFahkZ3m
XegDrJVMa2DMBT9koozGerRiXXTqpFr1HfVcr6pz1igbFqqPbDOW6DQqNLwKTm70hu1UQzCOSfHm
J1YCRSUXNCkgdcvA5Fny+pee5BeSjj9zKW4M9v8DQMoRh4OdDiaJpMo7GZLsaIGUdkuVu8YhubDH
yPn3Tz7FY04NmlPcVsbAf2H5+Uhsq7sUcOwIDBhv113L0hqdt96nTlSfl6Uz42zkOr1r8g7cFOlK
lmPp+w2TpymLi7lBWayK3VDpLyOHhpLzr0DN8PVvX/ApJqmjYpMnlY6902x3L2qWUe34+wFFlGWm
vw4u+E6r2+p3bBOeRGZlTwKsp6eMwn0hGQ8GDBB37Jysuu3sM5+Kxx4E59Bi908+YvCCfXOSlYaX
lsE4siHVqDQgKAQUUzkLm0Cp1xg8odHMG7njWbHGwHXZWVET7EBZ5wR5jQHkqNl0socY/8zOSpR1
eampCXSYWo84PNc+aMoQvA33IsjDCcJxnqhDWr6Quthc31MLXL1Ae/y/QSSyzUUag62lHyXbi9bh
kG/MyletCblzQN6bbEkhCuB0mddHad3m+YZndbKWxl76ANOz+L6bZtxrQEaDl70gItO+1OAhDEFJ
D5JHBxryaz7ssu1T08G04KVJpV9rFKWBvzuenrKK3ZR9oiaGw2/xNOYFUJhrWvvXOOa/mnKNlODy
fqameF3hQsORUGyFksj91Hwh8TOrn115G40GNWEI1pCPg9BonwF3WKgKhHsrwfOShRhRSW87nKRZ
bp+oglw2mBvyHbRX7KjsILByffsu2YkRlyCr3I/xJFA6zdXGcZ6EXb4S+tS0zt5qgOS6LTKhJhSB
1iVVA+PeCfQEUU7jUA0fTMfb66P4e1P/752KmjCDsa5GhLs4laqN82If/ag4tt/Y7+BUHdqt9zRF
7haI6Jf0K/9BXoIHeuzv5V3+Nf+pfvr2dg3VsWAfJv6gUHFfpA2I8zyiXgvWPfSTfdOVFBKQ/+9l
QFQoWNMQvPjY7Ven7t94TVdOxb+phQuTZ/L99UVPVFef6UcgLQLoJqsikcTdy5DJKfJdMnoRk/UU
qVLPj4pBnEW22nlPbL95nHwE4yDgjDfQI3CPIORAGjPlxU9rRmIzyPJ0DDNXdOHkd86vpBv0rm0I
eSwKMMkOXZ3vrTpmkadjvqFp3t90AaLEiFKoCiobAKQJSnQflt/v5iDftNbvsV4Ty15wKqZ6b95Q
Xg4QP4cY0kMng23jjYd8euit9+s7eqF9E7YBdc96GFA3eZqbjW2FuIqCpvBHMg4ri760VY0JqjoU
J/kaz+A0cR+pAuniULxc//Slps+/f4oQNYiXBiTE8Gw7O2yr6onv7VmtYdeWJsbwiV3Sa50ovzl1
GXlrBLtLpgRVNnL8WhXez+sjOMMtLxmE4RSnfKoB5s77E+UeeDXHYHgMYjlvZ5c4m7Ry9yBibLZ2
bAebrhnfrne6NG3G3a12arBtAp950hX92RbxB03dzfWmF84RkwIZzZaFO8N5oP7sN7Fj3Dmrsnjy
+6ncX+9h4eNNWlImelblaWKfkgBFO73FHgF3fr3e9jmQurAaJkGjojNtyAT3pK0B7kiCEB/kxESP
+UafPRCnK/ePhWliRiQHZIGDCwgFaRWl6Qb0ExnIZwsd0Rgs4tfHsjRP5139yTY6NsPP+pY+dV76
jU2AFIrxxmkyLDqY0k54IKY6uepjHusQL+rcKsGt8BB75YrXWJqh87A+fX7VqT5TAZTAcJftNj6t
2mhoi/rQpfUahm/Bvk3qRmal7hRUZ7Exy2d3vBpkuXFEXt7RUk3HoGxBUXh9LZYGY1h5S+qSgPzQ
xYuqYG+a9fEeitniOChvLQ+3FJubFGueXVRdPkFVN9UkPhAqu6iA1NH3DNCafR1UCNdBFH7IGjc+
jFmCIM9qi1uiR+qZNtnp2oHudN4d9YyKmDD34mwLoiwvnMpmTdfmom2iDyMsocRizLXj4ljoPHtP
K0GjCjR1B7BkgNcT2ZaQ9fmwcrBcXDB0ZtjnUNFJDTPJj6DZ05u0zsAoAczkoc6KtaKlpS4M+8yS
Ia5miH0cAnqPI2DL7DsxtLsbNhy+/9zpJ+sp8zYgAFDUEFmpin0hE+fguG0egtBFraSsL4bz6MIw
UB1IQOBzlh1rKqFNMsKn/ZIZZ8+DcsDYX9C8jsaWoYJ3ptA6uj6ui06NeiarXKNtEQe1yI8oI3mY
KuslRi+3NW1MWZD6ZSeHpjh6kNZ+7In3bw/LWYmxlr7bmCxlzYlwuByOVLYgMG/Fz2pI16hPFizD
pKsEihuYMomab4Ry+a88nlIR1trNHsA9Xd8PMyqOIgvMFyv55aWNa4RFbu5ngjkT2Je1/p1P/NX3
p58VCBivr8NS84av1APKs61ZF8fRKwZQxI7qQFhDwyTAFeF6FwurYbpKy2tZj0DFg2Q37bax8PUe
yeY1aeqLxwoMw0hqjWXdJ70jAYVSHIpfj0E5hkXGQ39+vv75Cx2YXJQ5iunGpnCqo5sE+mffpiAK
7edg3AEJepYzFTzdX+9pYaJMPsrJ7engDBTmltFu37ZBcF/0ab65rXXDyWoIG9p4mSqPYKTpt44A
/5iwm3Ilt7jgn0y0dT0rl/c9ntK7sxKvIpa7lyKFRgEvzlwxAKcgSf6nc9TbbaMxguqmgMqMzez6
OM/quUyz17ZY01FfMnBjR9GpgHY3YfXRn+ok8gUSP8XgPbhdgVKy1I0K2awQ9yxsLROAXYxujOq6
qjlmVvkmB7UPUnc7ZdZdObTfr8/Tgn2bqGskFTpgs4bmKCfrRUztN86mn+0ELrjb2jd21ZBUKfH6
c0YJIUGTogJPgsa9me+uN79gEibi2prwYt8E+PzJ0V/KqgTzGi+SFYtYmn7jDJIg0ZcsaBqoOwsn
BOOMBVSGfw8hnkfL5StrvDSC8++fYoO+EL3sXKzxmLDxvrMSvc/bYg2RvrS8xumgmqFsZ9c9S1Cj
kjnWyZ9ypCya8hvjJpMY0dcio5bTNkfd0CFqmuxPwAqULLdr87M0AsOQp6nBy40U2KD6e+1/76bH
XKwgwC6XLILM27DkzMJDh+WVw9HHM7O7oXL0NzUWG16bWOMP5vjNTyit92/VqNlW8F6e5OxOd0zT
cUdl7GzrGFoSXWcnqNoFt5Wbk9+9jyx8rHNn5XJ6GTZCPRPmCBjSnLRpKQ5FljscNCxd+7UJpMdA
xAKUtlPJ5C4TRYvE/xB4AAjPatvQDO9DM+S4Mh58l5CGfLNETrbXrW7BmZtQcaFmFVPkqI6yFCek
1u7rhEPdp3kG3Drqau+rNZM17YsFb2vixSUfqqx0mH3U/saygx1E1kO7IltSvfvBTUg66rmml3IT
vHG5kzhgnT/aTk7hPM9flFAfgbe2jgsb2T17mU+GPlJIiM3VxA+g3QeNwL61rSjRasVXLbV+/v1T
6710Calq1ESnE9M7CCKWj/ZcJT/FXLIbuzA8Vd3jcZ6OvnXwsLfb2p8j6sf7mrRr9LYL/tZEgDuA
GcYzs8WhoWW9sbriQSs43jHP73QAQefrm/f8uf/JKmGtjYg26Lgak0qJgwi+s/5fu1mJcJZWwHBU
FrQiQdkorUNH70e/jPTwkiCGuv7RfwE8l77acFW+8iwy9bM4ENHUKB51nPsqQfE/9GVjuJuE1tB8
zasPKJL5Wx6PQUSnLINmWD3v9YwyfTd2eVgKUOFPSRxsJ2BSb7simPjxVFjSoRQDL1sU60OYrJ2f
PFVsr498YVpNCHnHaYqaa7Tell8ykO0pebDJn+ttX1avhWs1bLJuU0fYfY9PH8BU16bzEDGnCiUc
fdFWu0T7bdhy3G1HEBOAF5xs2ZytPFQvODYTBO5agxewloqDXfWPIk7C0evDLC12kzy21drz21Iv
htG2VUZSt66TY9E4QIGR4MlOQJoRe+7jLAZQkkxkJXe+tFBGqCEDkPeqoIyPCGfSO1EX9Y5N1T/S
sauVrbBguSYc3IfmWDPxMTm6wfdKQ/SZ5Sth5NK3G7bb0DiYac7FwSntX37X5LsYEbYv2rUH9KUO
DPNFgQJSsiMRB63dKUqt1HusaNM/C5Ent82OiQZneHqZgxIeomruehpHRK0BDRbm3URJ92CjHQPQ
QB3yTPebJhjTTVXofuW7L765UM/EPQuHNrrX+O6JTALV8OKdON6vXie/59J+ipHlDyfLC4Oa769b
/cIxYwKhx95VpbAsfmBybA8Dpe++zF/aoOmhTFytZAUWFvw/eGjldV7MHHFIciiFqufM7aJS34Rn
wpwZVi3T1PNU5YpD18gvidP8yfLukQ/ta0/KiKbOW+7fmJ2xDbP2LVkhpYuB2I7/MHoCeoU3qThg
FMZJPAFU4lR2izOtzL+CguA1i9foTpa2rGHQUGJpizKt06OTID4HoWQ0g3Fo5TBe2rGGMVuQnSkT
cNMc7SwoXpA0ll6EhCXqeEoQap8C3OEAXB118z7OLDi0gZpujMFM3HOqx9G2mik52uCh8vz0i6tP
0+S+3mQZJu45LyZWWx0G1s1dJLOdR/KI+UWk+Bob24JZmCr1qWiHCWuTHt2sy8JivKsnUCVCJncl
uFtq3zjQZVUXQUxS69Ck3iHDEzoY37+CYO5w2wSdu/0UZcPD2mVztuqK2WEFCaKG/OT5V6u7cQEM
uwbXEMVVE3adZcDXNgkRoYQ7z3n1miacbq+PYsE4/rKGfBpFUw7upB34c6qtOyK9XV+5b9ebXvCt
fzG4n5qOU1YHcQuBZ1rVm7m7423zBRfDsCnJ7rYeDMv2g5bXaYMwIyv+9bJHi3pPlvjSe2tvwQsB
098HvU8jcEpquTNFWOblCvCr+B+RBrDmur+jqv5eds4asGfhEm1invOSDp6TCTjWHtLSiC+h3hc4
zWbKYdn6Wcmb+CGpZ+Kf48mlExs5P7jjo8ibSEG8gpdrl7YFizNBiFD4CXwUe+A0pcObZKjp1hl9
9dq19V7YrCb0ULOyDsTUiIPKnDue2Ruwer1c30pLn25Ycz14A0VhmzhQ6YaDkwFEOaFIfO2iudS8
YcxJjtJ5u+bWARKnv7weqRHwtIKCsIDnuz6ABWszYc397Pi+RXCA4khu0jKMg7exy0ExylY6WJp8
44RGFsG1Axc3cl7Vr0WHJOXAtrd9u2HHGS0SHIuIiKE+vnHka5C50QjhVCd/vt7B0vQbp7QLlVRw
GuQxQoBk2DVwSgdXN2xbaUusXBsuz79rApkHmo0yO195OH+hUFOzfLDjvQC0sDJHl6ffNbHMGU3n
NHMZ6mzs7j4gY0SEXslWXHZzrgleHllV+pOCm/ML3333EgvElVPybxX3TkhK2r4UIKpamaalYZyn
75NLlTKjepgGvCHqUm8Lq8i27uh5K3t0aRHO6/+p9VGCNN/t+vyoSKzy0GnBt0sqgEWqsZQPOdQa
VqZsqSPDnlPwkHELhQLHgD/Q7itPn1rxyyPv17fr3+TpfzM8bmAE2rNsuO/xJj6+vz8erO3jQ/rs
7t39SYcgHw2niETA/4YnEX14YRkCGRi1ezw/RQCmhWMIBPim3dCjd5zfygPb1/cTqMXCKnqxNn3Y
hx/Xv/IyroW6geERKm45ZKhEeqySLAAeI7PTMB9jEDhWaXu0gIcHXLHw0w14SNsP32MI7dgs/ZsC
MNdEE1dJAfqwBJNUe6cAdW1uBfQMDXvvJpoLjM/wGly3te4DPz76Y7nXTSs3Vcq+udOwBslbMDwT
KhzozPXA8yePLNPgskTS560DYdnBw1NZCykkpzyNLijvV6xjwfZM+LDQVgrppyE+WuPw6NnTneRr
WrtLIzn//snwhI8ARkqWHnM31Y9x0YdCMLI748S2YICNJO7vu+vb7rLpEbPoMOuYDzZ6OziQeSZ7
1y/TVyj+BTKsCYq3x0LfeKQSs/pQkph67UCDQ8mV+ADbbomwYOCVFQZ9LWUYK8iEXh/U5aUhZqw8
WEMJ+Wkuj0HSxVUIH4lLF6v4j+vNXz7/iMlF3g2ySYaijY+kdX8zDqKJc81+LlN+09YiZqQcM1or
xVNEfoJ+aYT96HXV6/VvX1hvMzYWeqDjAIp2ZGesCBUup17OXySgNKFW9Nf1Pham3wyLCdiSncC2
GD6/e2lqvkGpxcrKLn2+YRlFO/mV5AmeeuL5SNIXu5Zbpw6iCRi86x9/OQVB/hMVZ70oWKHZAaxt
D+0Q7zzpHGX1lPp5WFfAyCn7o0z9lThkaTzGEVvC8hplEXbIvPEZjHzfJ1ftc9eB6w/Wyn6X+jgv
0ydv4lpe7VqcuQdZi/nOp82XeuoApmDOvEnadmVlFozCjJiHmpDerpFsHPzshXf+vUfHZxy8K/t2
qXnjdKQNvlsAzXLgfhq84xWofa5zATYH8EPrj+tLv9SHETiPvmP1eKjmh5gqfWyCSfZhC2LH0JY2
3NRtnRjHIID8IHNoc36gtfVIoUOUWOUhrfWK7V0cA4G60/8vdkwSOs4AVRyK0fvapuSbqBGyqGF7
w9ej+fOV+9NeyhqA8702cA4xJ+FYDNtU4L98c1vrhnUP/tB2uuPOoeF7gttiDDY8fxhXvv3iqYpv
P9vHp2+vm3GgFVzTQVo7oeeHQPzweb8fUyuy+e76CC7aGvo4L8unPgB4bK0GlnUQufiolFWEmlEa
+iyXkaeGlQeus+X+J6BFL+ffP/XCeazAlu46B6/V3yjI8EOL6+frI1iaJSNYbqG7FaSe7RxoGWyG
tvrpdnMeKYmKLx+i5lVar+QIljoyLBrc6DxxQKV0aBq7ep/zqTuIqgSXbdDEf8oZOLwCAkUrL6lL
nRmmbU2dTqFjyA+dNUejvPPd4D5r7op53qXOt+szd/nNE8timLZMoSRBPOof7JFldihH7f+ZSx+V
Wl0Tx1s/c0REKk13zdx3G6en4wsgLcDEpMxy1wr+L55fJDALU+LWHoG36JJTVfV3Uge7qfA3miYn
4s97WQQ4XU7CqVZ24kJvJiAedf9CBd6UnOzZPwD6D4kHAf7z8h5m+0BEu2s1FKZ4+3p9ihe6M0N8
m7fgxW9H8JF5Pr+ztAvfBt2IQ+wGXejAukGfeibOyD3bRwVF1f+53u/lyxlm1fB7dQeh1dqynAPo
CyzQKE6NPiWtPeQb2qv4MShaL2SZ4DKsiJg2oJzx3uxUrD3VX0Yqof/zvv5k8anDW+nxzAWJ/ji/
2gkAHSfRT46LpKadMUiZZPounkClfOygCC7A059V1YbU1A6plPkWJSA9ilH96X1qVbDiUc9e7YIf
Mivqyjb1W0hEegcnmL6CC3uOOtmPoSXHp+vzvuDouOFO9eAoHkvLPWiumiLsrN7d2WCPK1cO47/C
YZdGYHhS5YE1Bpoq7MD/oivSbZXo5wpoixGPJw5kTQrOgVgqz8jBjRYJdOqtraNAX/NNgomWkFcP
Chyu9yiRii+c4o4TsTK5C0cJNxxxTUZobMSAn2coxGusNKr9O5VPj4p/v21yDQc8JY0aJu0xXP3i
b2WWQO0zXlm3yzTp2K+Gv/V7QlK7ifkBJRMKsabL0sgaRY9XesiuQFykOE6zG2ysdvS2BQPer7IK
b59q4EzV3HQbl/vOxw3jtH1zIjsLlGq2ssXRHaCOnBbDl6rTa0jWiyaAxo1J5DlkTXjAMlQ88WQz
K+EfUBqkNzNY1VbOrqUujLnMUy20tCpxtJMEr6Fsw9NpE69xXlw8GTEA49Dy3NpXpPczlJbaQego
KLcUScLCuVK/4xlyLc6qzOTCQMzDQmcT/EQyQrCA7+fAB0H+vC2C4XB9mZdaN1z0iFtTTos8O0F1
OdLTvgIsR7Hq7nrrF63R9s1CKZLxifhU9qdR/gTAK7Sz37juRP1NBT9o/9zvJwc/V0AxDk2gT+mY
1Rsv8PNvwmLIut72+edJ+9S8M3XMnUrIUslaRbID2VP9aI84qm/jfPfNKqnaTgOfVL1A1Zr8YeOe
xhr26ibxP9e//+JBgOkxnGGFuYlbKxBHp9HxfV8TyAzWwUoQs7RzDBuG/ndgg+TUPamaHJlv/Upz
96iK9qbHJHy8YcDat8DwO0JwLD3jIk/QbjjA21ZDvL8+OQsmbBbi+AmUZ7I4CY5VnpehHuUXSt0w
6JDXrtOtVVqv1/tZWASzHqdXIyQlGchY5gnQBZDC2V9JZ6crFrawCmYNTm0p8Psq3aNKNdvkw7CR
1T9+8X790xfM1z9P3af9D8m3zMa12z1ZeGUm3ccYlBCxec98Z8XAzl7mP4GE7ZsFe13s+TLACXdE
EVoK5qs2eFZ+OkQoEhQWNLXi7gm6Zi0OtmJei16W1sMw6qFkbpXVEPirvWkfuNUTqcTX6/O11PT5
90/z1XO7VAkU5o+1CzQycqldqHu6u61xw5jLJJNdJSAyY2X8Yeqrd7tfI1pa+m7DlFGRptwZWgcn
vG3b94iagqiJy7WyhqUtahhyXoGAaIg1P8bQBSMe1IVVEuphDcKzYMem8AT0seqsSzp+tKvyT+X/
MxYPKYWsG0V9YM7aFW+xMAiz9MnyoTKW9eilbiiOYfmiKr2fa3/FmS5Ymln2JO2ejCQ4G4L1Ysfp
pj+r80GEeVh7X13qwDDluPAUrYknjmnz2yI931WudZLa+tLiNr+9vkOX5ujc96ftH9dxC4Q5FpoM
xVbP5K4lwMUW0W2tn3v91Dqk4Ea3iS207uGxsdnyOoDS+UrjCxZg6ksUtIVO2wDjQvKkDqe8/T04
3T/XP/zi9dv2TfUIIVyZKz3wIzTowPkV+BGvIV8MJa3D4IhtxcS9cFQRgqDklhpc9GjYM4pXBWFc
gWEw7jccL91h6zkbn6uVGrG/8LgLftszTJrpKptlP4wnWVrzvpk5xHbStP6m5Ew3kGnMIitQ7a5D
HgMZ7Tn/BvWlIqyDpNjnNg02jad9GrpTS++kk+ttn4OnGxpaYi14WFpPIz63OajXKbNB2qnKD4Zy
qiwUkvKP6yu6sNHNeqO8boGTKsvgmGge0fFnOrxb88qZu9T2+aj8tM3TUTgBqjnH02QhCzGq4LcP
brMSc3jbtxuOIB8cgFzP3HDMz8Juesuq16xb2XcLrtgsKRqGscjKCfGmPePx1et2Y39CwWjYTtW2
XlOmW1haU4HCy7WWaSwQ1Ab9t4yQEymzFUTF0vefu/w092BBbop4dIOj1Vrfh2D617YLRsKpof09
7UW2zZJVprAFh2wWF0G8k1a5rkB1LJMnu1N3TeyfLFY8SrZGrbTUheEGKPzAGEuCk7EXM6pJEoH3
scILKUTaReptrm+opfUwfAGERb1ENxgI9d1dPhZ7Oq+diktNG1bc0JklDlIEKAGv/HBs5nSraPv7
+ncvGJpZyIPsC2uDAacV0AgbJAiOrPCfx3mNqGBh8s0qScuJRUN9SG+LKX+yEisSDa5HdfmFrPWw
sFvNYqGS2E6jnImeUNF/kqJ3NlK7m7nJzzk1VW3GwXVXjkfK/8b8F1y+WR6kZqBDq7maTypp7C2y
tN6rg/qdgxZ1tbfLvPkXz77NO+wn+dZPLd8XTgpqSe5X9U5BTva7QsHrNof0rgo5aayfo8rSfTCO
yXPdSudtgHLmyVa6uwMjdfLU+jy+B7S/j1iT81PjqPihdsGx4kAsaUNKSLJkhTc9IW+f7nG8qg0h
AwXDJuBvu7Kbii3PKf2nBiJ+a9sT9H6zptzEQdX/6CHTOUWDleLKWvTZq+0PZRcOuJ6dJukLyJk4
/ZOwkvSPIinrdvhzd4N6ZX3smsTdscJO/9VgZ35DftvZKZU23wMkZJ7wjjEe27oD0NtJ5q8WZTqI
OjLOB7BWWCnI6WJyILnQjxmgKKc6a8VHYLXxLkAd2abqkuQdCqHt78Zi5D71+ZBGVaYBe8+ddoCO
C81PY+47G1LhARc4y/FrPlji+4wK6t8W7vrQBe7SZwYtUFSMxWcKH8eDBkad9oho0mCakGXPHIgv
+1CGttrqSzUmxRbXU3sOYcFTf8TAZxF5MyXlRkL+Y5u4WoedUNap8ibyUnhliinmwrtnbUePAwOZ
acY8/tq7pXS2APHFoPhN62aXppztYGG52hFZsa8Abk7ONmFOpzauDTllKlqbR5AKzkIvm4dvPinn
F+3X1oZ1gmI7xPWucYt+J+tW7apylmB1KYdD6aXxEQD9YattpbZuUXabaeyaDU9sSDgP3XBnV3N9
JKpsDjbv7W0xdt5XgI66d1zQ+g6zUNh3E0MNwQw1ZTD2I6nWlU6rQmzY4OtI2vE5cFwAx2zb+g7x
A7FXI7d3nNlqE9fK3U9j4kVWMfAwnebxw+NJc19AUPsNfHP5A2mKeoNjpH4cOza9i3JQ0dBAzJJq
Z9glTvDLH3yoWwe4uz+UteLbgYMYq+rq4h+GvOVTzUdvg+Omv2/Q3c4dkWWHkveZFlPgWlC6wyNn
Xb+zsxL57XYoX6gPamIW1xOklyA2+RC3Jf8ej7TceU2WPkGpp3ksE5tueIvXNJWNqM6crDwqAh5s
O4d2b+4wlTsldL1VhOfbuE8x6aQftgyvJjuI1WnID9Ttw0wceu+3VO964EOxdJO/cxM/3zpENZGs
vP9xdiU9kuLc9hchYTDGbBmCyIiMyLkqszaohk4G28zGxr/+nfxW/VJdXVJvWqVWiSIA2/eee4bq
Oo0E0d2UyHQOm+CYKIFx6LxweAeO/W3b9hSLcVG30Uz5gzNVeyFjZbOFNvGrvxOT+cTzH0wAIw6p
YBKXjhsLH+wogyMbYnL0Lb5MQTZ3VRsACVszSLMQWl0mklalx4O1mEO6fiHh/jYix/omgpVzueyL
f7TrTqGld/bicaRQY/iF2GgE3cpjXFn6ylftisGfO5IO3tyn9WrpdUQBnXX71NYQJ0Ys94V491mg
znKZk18IHWRpXdcyo0lUJwcFdv4X2axfKsfBNKRgwkSrOEb74CMR3TPRl6429S8n6iFre2n3k2Rs
OWkdIcfOI0PmzcI98VhDx58kpjoYFcr7gHbjo9ACFpLBdvCbeHicBq2gi4nDr0Ywv83kBqbs2Mih
gOQkvMaRRHR2CIUoksHrtxB/OqHiiLHbIcMj3XuOOZcjXiqnJMzrYXgz8JO4WfwOfE3fU8/1sA2I
zpHNGwLFtzBD0GXzPbGBo8el28S1DpCd3e+1kuk4y+FpJ528STiskxUx8pkawLCFYVFVShsZhLjt
y/dQf9DB29UbrkzDsRuLLPkrmhsvRYgjKRB8jd/rG5YuSlkIlkWU2dhjh1b35IhRdJiHDOaBPJwB
gXcKM8V27fyDdVFHD1EV12Wr5DinyyriOZNx02YUAR2lrFh3V8WID7TLjAdJKlIEIxuRxU7Iaa9t
m60mnPD5Js1dDfHAk3Pe+GS02l9gGAtaBaJkbjm3FhOWPkbfv+5lxC3cpRKvQtBMuLRfXdf4OesT
WjpYXKRmWbbzug/9i9tGnvIZdy8rEmQMmw7spZPoJazD6VHtw1q0k7/+qHsP0IIRsj7KuXlY+zE5
zMGgyxkUU6QnOB9iR2dWDFI1xmm8W16ZCZt7Mq60hMGDyZeYbpnwPJHVvlYXZAevB9PMze2utu3X
NA79lWPjP7QDl9+kq5dzDKF+l2H2El48SrybrQuHIz4LfCE8UjeqDuTBDHVTKDAbwXwz0CRK7NsT
XtMKs1TFDwTewC+DUqZNx5FHD1owvmddMnq/FuAaF8glxF1kpo+geOqurVH1F4nom9fWlx3ipUdx
aZhhJQeFJTe2mk6a4ALGTQr796zvYbu1nBrSmiQdcPY+x/D3SDWr6IOalylFbpV82qHU77J60/5S
JFNTfe25JacBGHVuqRBlqFT3FS7cEhtzBP7yzpZ7qWOWJVCuZ1WkNzj/uLFcpnZ86SetDwkfxRe6
dz+XHr71+RbH+y0d8K5i+KE+o5jAkq9I297A6cXc0J0gTXoii4DQvdY9/L2xtbrHEJ3WG2aSbC6k
bFnWBOOji8erbJO0xxLfJLZFAYm33WnFb6KqCcldpJCMUwTbbA9dUvdfktifT4HysLTmXh3DuJrm
NIbAQmfKtqy+LIFo5kx74bYdFmyPRx8xZ0GWzDh9nYa6NG2Er558RUguLHzIt06Sp0EEcLe3IVoD
BTwinHrQtvtIeoW3V+zBDcQvsG35ORKIzLvPl7FABqed7vYNjiK9YS5lfYXM5CiZf3EXfVCPFMwe
CSd2SBlpQoqTrUv8fEb98wol3/gCU2yVpJMI1EHrTWcbvhaVWhZUHQwCaP3GKhwA4UjeJ+m7p33r
E6RqV5rrdBZ+GGQGo9eMx/A2Tqdu4Ae4iNhM88hcQurpEltheMHnvd1sAzzHZevomA5bsuqMjF79
FnmJOPcB9QvlTwYunthK0wiFmpcrFmJL3OP4poljXSI+3t1t0CW90Hj3z4CqQ4SPapONWAq/JsFF
uu/TlsPLAFqpbVtIIRYmSmdbf8owGHcNqNpoA9KNJipAGJVn76O63Q52kvN5kSFGSrzpC8GcOOyi
HU5aMfGIUINa3DHeDOcWsdnPdNM2SRs7e9fQq2EWJqYO2324esGLGlT8rr2o++4nGsdv7Ohyah3q
5U4hYpn4kzxuaxyguOT9vY2NLKso0M/zxuYH1eEAkVaEeTBRFyNYiiHrUiawHknXyXfPpld2yREn
KSWoIdvGTgp5i8WE9fayTKrL67kLgqKvdnXHmV+Fec9UcBcryrAVMWnConLK+xr0roLKqx3CdyiQ
3Tm083RdfbgWBS1zhYmlntOedAqzesmR8NlP1Tud9iUb5yr6psFNAaXfmqKncfi08sBexVrB4qbG
MNzLEXFb/Vr82IuOApfqUF7C+fcBgexrn/FFrgePTUcoMSnSFuIawCFtl5JXNdwoWM9sxqzwD65N
EsRlBoG9X+CeBWsidLOMzy43i67OcITfXdYZR6asDxWKGWvb/snXdVvoyU13Dk4tOl1dE/SpGql9
QHyIOzAoWsCuSVz3Udp7+OMMhgQcqRHtJnxRkAWkiW6YUePPE4ASaWyQqWkSpxlnrMrEpLHDtXbt
WUZZNTzKyt/6dDa44wF12k1PYZuBMU19U8dTdW5bjSZnW6ubKSTelibS8wtLAnWz2M4WU9T3lxCN
2QmPl2R2Tchhi9SIRHbSXWc7VKVe2JQuEPrUKF786XYmRGRQ26tjk8zhJUJF+s0wGHTd8N2b4X7T
Dg8TT4JiqTW77SKcF4jg3u/jZlnv+3DWLJ1HDTt0vzN3SLl1IIks3X6EFpr5mGVX+A9rphffjWEW
E68uoHdQL55c2YWGI7zrpmGYyi4R0SFstcHZjhIk7REcns1B1JVV3/gnKjdZGmRlPfq1N3xzKLKP
g6uHM8iRUqWowGQODpKMIGgQ05CLwTVZNPrmrQab+3UaJ5G3OhrAp6cwdU4NFu5hCIl/TmoZ/xSm
RxZWJ8WSNTJiGWq75pa3c114SpswnSp4WGatW/E/YAn8AtKYunWeqv8aKusjzaWaSukUQU6pDHIR
a5pHDi8J0Gdzb7vVdYUZ6+jQBt54E0JNUNKFRLfJrsAhbGVw2Fddo/GU5FT70dRmQbgNL80iph8W
8XNvirfRd9y/7TJIc4MvtkIAgEc8r0Cvrr7Oova3NABgcJhgP5gHfp8cqYjWVzYSeoM4EPc8+zZP
nNvhmTzDgi1GW0dsdbM0CnZ1IeqkfFFd2wNF8rckC7xqzBvW7YepCV2Fmph83NTghhwt3paaJhnV
scVJAOLNwh/8eUrOoGMYfqh5PdzOsVmKda9ik81Iq8X41evatw9XClFO24AuBrxDdF2Qnzbwjiza
NoxSn3WwDEuSLUvi1kfhqtUX2S7Td65QkRbBLqL4rh2Vmp+CVrHmrcEkqyk6NM1t5qvJfQFVIDir
oQuOsUumNJmxz/dzjVThmlogJ09s4FVhdRAVI1Vjmw9JT26qgKxBKvEQkGMzmfEHpgV9GvR6fY3i
jsIFWtMbVGILPANNPz13WwfVaeTBuxvqTT96cROJmrzWUQg8ZEggijIh61DQOXZcNlgmYieL+WFN
qp+BE/09apU5rRHSHOQfOURxBtmgpXldHTX6g/6+jwMzZo7yuM9GmHiaIhnaJsmrUYAvBFTrr8qM
5mD0kKCw3RV8+jon0xVUzpSHK/IIKnjSDQn0KyG8NH+AiryV3T6LbMNDfAzgwfI8SVblMLUNsQnB
8//cA/5JtRr8JZ3gQ3KzrWt/3QXriln04uAtq/eq1WZhjKyCE3xd6tvYxFBE9T6k1sbwLtdqbY+G
e6qMp0hcho0AbAGU7pDuQCEtCyGn2BN3cqi2U2BAGBTWg7tK9EZ5aFAAprL2yZF6u8LXiL4IShjd
q4tKFCtYLefS82B00KysPVSstRerd3PEBxxnYIwPRYJ8vssoQTys4hh+V3TeUhjemLdJkg613C4O
gSLjfWXiFe/XdarAnv001GiVgkSYp1jsI3oWTY8ULMKsEis/9Grgd3NSBTc6qMB0I45WkI+uthiR
u3DiWMIrquU1+b5HWKYQQ2h+O3pVcuxnrRFACxLUtG7tM5xM3XeUj/K187YN8R04wnPtYIaYRpu0
VyK93qECB4zRasbulNDdraeX+XbA4BAnNPCjg0Nj+gBfLP1XYjzC0zj2459tbzydbuisc29I/BUW
kRF25Qkt0hJDxI+N+C1p5KUiYEBGfWdzTyrgXNMUZHA7UkXlS6T8MjAZMNtBYCOMZMN8q5MNKg/O
gDOG7cuEOAbM+zqDRsUO9avPVfuA1VSnwpD2Nha0zgcHz8VF7boIPtqyFPwyaVMQF6oczWZwWkiI
pQhH+2HLQhHUb6ih/GLdxvi07HY6JR0yDmavh0tDP49Xxql5iJFrWk7w8jjPcTPeilCoH0mNzknv
Pi9JyCjI5J2tSkCJ8Y21fZCGvjRvZA/3MmaVESn2re6qE+efO0KWR9Ys0UsjBMllrcIm08KnJxSC
/s3obbj/eJvKTQFpnb2d3QJaR8qH3KOMowPCge9reA3FxqZd18RZX2O6h5NihOXx6LFfie1wclY9
hNfYkOfg2V8nwo9GVfyoRsuLGWkOSVGto7MpmIAdMJBYDPyjq1u3DB1yUjTa2lss17VErtB+SRDk
k+6Rce/LTJvSNQ258prijcVBsN3O2tHHXvP5PDYgHuNCFWrSyjP2LNEj9dkyoRkE8kf/Ir1naoBp
44bhTRjdeQGGlp5ZYqRbQjiZZDC3rL+FcmufYIG9RkjdGbcgj0g9IyqdGf0ec9k9AxeLL7ZeqMl5
0PZ3UMvZQytdd9e7huR4TdH9RoIYB6YY32udiEc+NWu+anQ3mI/SseAbR5o4lVPhI6Yu2/3Ev4Vv
Ez9aKNgPg1TBYWwHtELEjsBC4cXztVra+YgqZ7ivsJEWHISRo17G+pfsaHwaoJm7usrasmLhdBP2
U/8c6ImjnsDM5TVogJkq9O0IrO3D48rEXMKC2b/V3LdHClLHDodhTJs5juN3Dwr0KJX7zMbc411w
X1mujr5uUbHtPTr41KeNh1tQwZSCiEtOzbwDlQiJLCke6sWyJNFp0zedTIcRAsjZS5q8itvlgIow
eJv6sdryGooR9HATeAZgzT66UCHDG8HbGOd6+OLL0O/aqmTzJn5y1FAnLlVMU7/m++3oAIpli2Hs
YCK/xhmo3PfBzoKAxsbmctui4Etl7Fg4HWiTj3rhGcOqf9zsivbQ9P53v2/2/ON2Ms9hq6km6qcJ
4gmPSNgVlwqSnNwjXQKHN+/d9+ftsDXr/jKukTx4yTC+giYbvM1TNN6Fo92/wfMYyCxPlmKBsvRl
QJFR9KoWud/AV3+aPljXiTny3XilpRGjx80MwRc2MVCFkWcz7g+18IHHrlYhrhByWBRRmAi8xB+1
We3VcGOHZW8xwEMzN16iDyt8XmEJiNZut/BsS9Fru2fdrEkqvMj/4W8uuQlgs/XQ63m+BXTRf8zK
+QGtWHLUFeqzsQWgLnCOlYPSHwl5Sp0adHkmA/+GllGjhnJz5IeLq/hx8CTH6YdfI2qgdRYGv7+i
bWhuV+BpSF8jy7M/QzWja8Vw7FX6Oth+zhcMAtME1iTAcUfkSKANcj3fsoYBciXQX75hZNtdvBDb
dWhrm4XTHp+DwZBiWkX7vZcE2AJmGpdRKOzzApQqvMF22NMdI5UlA17cF1uFDA+TyPARG0N1cJE3
oHYN+wvfqwhVL+rAp8CrQVJD4VQOonc30vhRhlYMnYftFpTYwMHDvQrKVq/RUw0CQI6qA8eq3tui
qTxbg2keJxkGINM10o36hgBZOJc2ERZwIlUWUIeCqDaiCG1LsmD8gO8n+zUh8UdemC9w5V19tUOz
3O1qJM/ERV+32auKCkKQr8iIebe+t6fdtKkobzksBhnEyzmG8O/h3ptfa1ADkLMmAtKc6EIY0ewF
jbHzpADcYVCE2BQgvXC5O3CZ8Fc3KPc87o2qs05HAo1c2CVpxxJbNCFrU6qTuFANtss4BgxNkTp0
swnP3tagPD7SesfyX1fxKLZmOgSVz280qpQCx1h/8Vde3bXzPLxV1riyFmFfIjVpyuiHQ/b2EUgw
baNLFaqSPnUo3g8xidmh2QH9oeAUV4syMMkZoggz6Ji9gs5hchhFEGTbYJMjbGD9HJUoL2KmQcRQ
lKt03sPXCKZMhXQDpDrUqYK5Sj/MZu7PCLAQAFm8+jhOa3IFK2IpdIgSW6z9kKNc1WW1TjjAtzpe
oZ3m7gtqwujK4JfwjmTyBGgrs6lx0b6mXp30IPIjjKmOzI+mRv+WDquMXkjjP1HL5VLMvdDviRfq
LPD36dDGZLyuARD7jnXjV7o3Mdjsei8ieG7nyF37+LzQndh2RIYTLNEzxDOZlHg4o2jftt8kw99D
miw9iMaH1tPMq75J9moowwrDJw940lvbUv9YezDYwFQajVI9j80trMOxCoGDpg1n1SHm6xv2IAAF
FcRaCsEYz1Ik0WEDWHGsKYsepsWF+CEx5i7Cgx8ckkWBkJYWU4CPbXu0MOnv/OAnCHnk1Vsqcleh
kyoHL4ABpt4QgOcwqGmhaDsH8EtKMT2CqTjCXHO7Y9LZNeZVstHlqHRw1W0Qh94T/mkRZrwJgjjO
FLDtslsSkydbu2bWG1ReKa6PDcFXb3tABOmOOvyRe6Mofd3A9hZeFrlNXH8aBFrJqDPJTUUdKum1
E88Dkz8wgukLo2RbJCutAcMDMfVM65fWbXitsA6ZU4rK6oovlOQdCpGbXY7iDORnP1W6sacOM7p8
X9GfqqrT+Irpdj/X/VaivuAx1jad8qmuJHJlWbWnZpybYzW36wkGT+B03vVgl8dpPfH1xwLoP5t6
s3+YJfTxifBwKW29tRHGlkt0DyJx22TtMkTgaJrl1wig/y4KuxkupgBY67TlQXBn9w0L02+Qhk4F
6b8TutMzFyu5Q9xIe1pixllmtMCkqu3WuAaq7SFKEnMdrgACTxJWFWTD7GzUQDObuldZpIgKU0iM
40KMEXnlyQbRo3J0TWccRofeuCCPpQFg2GBHRDTWyA5ePy7fg8mTB1Dpu7y1kDiNKA+/msVFIDpN
SfcdAdrDVnj+qMLCosf+yXy0N4Vs/O2cdEF7YnDP+Tauoj/VcW9/rhhxLSmDwP8SzzW5TxoUlUAq
ySVYBorvGWb+aPQvLdJKLwnSPC7QHcJ3gGNwFuU99sg5pxh4n5uW12W/EqmKsO6XY7gsqHYwo+pu
Zk90BUwzmhsEyrtvS7Nrm8l+ngozEPN9k7H5ahtmr2aq6cGTLCgxmWIpJWN3meQ2X1VoYB/cBvSJ
SOr5ea9hxBgrNBFY7ms59UtyKzu1P1i3JkVU73tJhgaxeM2kAFgujTi4ZUV/jt0JEO0IGzMt1RUI
XlPEcqfoZ/2wzhq9bt+R5gQZYhAIH8CYxbpIaF99o8sYFh3yMso47NpDx/j6oAiidQfgJVmsdxik
xH7/4CODBCHnU3CooUJ8iuvaPsdtH5U+4d1l/MmJp5/BwUfyLjRqM1QKYzgOV71YrdMOn19GDaDW
1ACLfI32Cp+OjsVtHIgYt4sEJUKC/VZ0At2br+fo6rNt/IGxd2DRYgTsDYXOCs953oVbvgbx2mRd
LQB1QPsqbwGJR92tvzYD+EZOY4BMzfbQTEjjShmMYgu4WAkI0qpNH9kayoKH2uxHTm39Wk0RtLlj
JPhhM8q7tQHWTUp60n9rkkC/99JvHahkUfUVvY/IwQoiN1E8NZD0zKrYQQtAP+TojqEzXW02cv4x
mddNEVE0RChDYdSV4O5h2ttOabR37sKRwfmrbTwvG8TmFRu8F5qs9zt7J/bAPRLfNt84713puLNB
ShGSBUMfjDCxS7T6OrVrdN7D5o27XpQ2ieRfWi/iBIhJvwQ6jGCS6AG2WQfkya6ReR3bHt/HPizv
BuvuZcSMP4TXs1iPSYMKYTUivktMG14UnUF9WZfl3be+uLhIjgevxf2BigLDfOD0rQNOgxCiFNYq
MSRUapcEXapy11k2aPhanIK5bsHXKaUXNgskijGKssr3/SKKlPYwh1fjc6JRTqc6Rjh10SZTHxVR
46+HZsEAJXHxWqzo+k565xQ9cOclv+KGqSe5QuqRrss6Pbqh3xa04PuIIBCqYebfNPtxJT7PBqRI
3isBK/hMAQL4GSPAl5zWXfvg0U1LsaODwKDXg9IPKllk4gLAimF9AIqjysdOYeAFhk6SAcmqHxxF
59tu4X67YhTxJjiPnuOJyguKpvVRxruE66FQ+dpjTMEXB5eLdQ7KlaOfNng/931PVIFzXWY8CuuH
aa/MfWzMhY3DXw08uK9TFE35LDZMwhH2XM7oVFJ/p6qwA77SFMEFIo/ClrwbDPlvpqqZ7xwOxjwS
qyoBBw+HujbJeW8dmmy4DhWe9f2UhdECXIcN71ht3T1RiTlMVWTuA+PaG0A68X2A4Uc2667Jp2kA
dhDMKzBybasCE6P9uLdQKhg0pV8gjJN3sKKj1ySEHzbGPLAqwgsqQo3HNm3O5PMOGsQS9svtvAT0
IQxr+o7eejiOal4XsFIMnF50BWwqDKrgwZCgO3zMoDfwOgTy0wL0IJiIxsBtKwxoiG1l4Xv4NrsV
CNTAxHghA+BwxL+QIa84rY74prvzwOb6MIURw56MiFX41ekZJX0fw8KkgA3zcgXqAdXhHqUaffEp
xkAP8yWcutsEzJw2ob1i/KFTU6/dm4/q1WRbJNWPXvTvu6zGUrQNK4YOX9C/M+d+R237RJMUsZhk
zBVBpiWoM6r3owNIBredZzlax+q/EVXDT3oHqqpQNWBunBlgQwUBE3oEgPZSPP/7r/gd/+8TO3Je
CPrNZNrPLbTQTeopPoBBFfD3Rux/kvr+hsAYfuJG7g7sr2ELtvMm0A09YMf993v/Z6VowMJPzEi0
FIJwi1CnqVthcC3QhnYNMsqDrJVj3rXTyXaICAm2MgRZjDTsZganzhv/wJ38ze/67O0MS02HzS0C
AVq9zPHTCDL3v/+w37yUz9bOqkbQr4A+50wlJiYTAhx/MfD8//3iv/luPzs7AyMTKzbSChspFGtk
zrxIYN0+mf+UfRWwz07Oo4eDwdRtfd52gZby2G4j4Ms/+Rv97vY/ntnf2MkaERr+iuHx2WHSR+ug
ytGVHiDp16nv939y9v/dv/Jpce8JcaNfN/UZXEfUOlc/HI8VdPpt5P6wffzu4/m0sOtkphov1ZxF
MGY1/dXXc/7vL/h3V/60pIG7QpW+rcnJ71Q5hKJApuEfdqPfKNX+J4X/28MfAuREbXX00Q1NV7AP
/1pqGqWzVWiFgxlWSnz76rn6T+vgd2/h0/pGniXmeJVbz4y8RfV9QHi2dI/D7P2B0PubJ/XZt3lF
VwJ3yJmeMeFYL/U0JGcy8fa/bQ+ffZv1bAYQASeoabbuJDS/kwC0/tMr/mzYbEFFazHNSk6R4x9m
xIXXx/8pOyhg/8u6+Ns73tHiIikYfPmBg2RCQnNcMO0pfKHu//3mf7O7fbaNk8jCoAYz8bPux2vY
olGAMPSv1qdv/3793yiNPpvFzUkf2WqxCpzzvYHxwhDe1f5HScE4CctYjvpBY47wMLiRX9xg+vW/
7ayfHZxZTZbNMYhK+K6hFA28q0HhkQnz0QfT+U8B4f9sKII39GmBLzUqMZpALw2Ca9mAjBLI6Q6E
OtSU9odV45nQ6Kka9HEirv3DpvK/CNF/YL7/z7jmb59FHZI+8EK4LyexDa8eSeTdDl6fywH9A5bh
9VggB1odpKcjOF0kbR4FcXNAbE+VmoB62eJZeuxma0CjqbrDNrb6DmTGqMSkm8IMCtYsyDkHgpR6
SPt4B3jfpVEn5+7YrIuFewbd3SVYx+5rKIf1OCYwI2sdtxeE7Ir7Bb5VJV3Jcrvw1T7BzBxdxbxK
CuCk18Xa4iMucLvqudUa+UyAS2G4YscehcGAwfStH3f7A51lkkWJrQ+VZaxMKh4jFg+tbgLqYtt+
qcLpBfRrr1SChD8V0LUj5p2yHOdZ32gafzCNOUK8IdI4bxVz+RSaPdtFF1z3RMui85awVDUsK4RD
cvLCHMbriRdhqmpWe9kr8K2b5aOKlJLdd4xuh2GK0CpZvsbo3XYxlMLG3SGO9vAWhFP/T4fGbxal
/2mr3YDVBRjF8BOI+R/wIIHfBlv/4ELxz/ts9NlYTIUbKAIQGJ9iFOnQc9bNn2TM/7zWwSb8/9VA
tEee6zrKT2Sc78dq0XlUec9uq5fMRyU7rUOx0u6GgMz975vL737KJ+FYJLrWX0KUZgja3Q/wuNRn
KD6CPxQFv3kL/1vxf1tkvAk7jIS85BRiQM15U7DoEbvwH/anf7539tm/cfPrjU/GYX8C2HyTKFC3
po2y478/md/c+2fnxlnvks8RziS+6XTHqHcALJ4AZ/xvl//04D1vHGNYILszeL/3zlnQmf013QP2
8N+u/1GD/O3Rb6QOMfTH7SPVOOurKpfDte3+U0JEwPyPh/a3q/sLcPlOYwVUGIST49LGGE7tf3g0
5H/d4D9szv7HG//b5Svh/E4GQ3VySBuDl3mo7+DtfEgwzz/HvdoyN1MGzo8X5mtCf7ZqVD+Mwt/3
tETTbvbwhc5NmNvmA9tDXo0swPerD31bS3AVxvZFaoxtfU/OtxiigfXZ1zt7SEKQaifWxneYBi4l
bVZSVmQd89Bv9hv4CYKe2M0tWGg4A5/9uuIHNGJwJPLX7w1RrQZ9aTP3knJ54IOWbwlrzQnYMKID
2oE+2QT728CT8IDBFvp50OzvYmxUdbasVp4pbE5BnvNjHLG6T0W4NWlFhSu1t+pz5QhY9169F2tH
vBPbQEwAbJoADrb0OyC87XukZH/qAzu8s3YdQIRY2WvTEvayeKu5s/7qrkzV7mMAEAng5dIdkoDI
FzKP69UgjhPSeqUhEiL2q5Zx+LolZLh6u8Z4AnzZ7hapGtFJtwsFHNOS71UvlzdOqevzavZJRl3Q
lxGSiR9jjDxPoBHPj4Hb6EU5Bjb+zgPvqM3QHtmy2S8T8/itn0QEkzIBWmlAwG3BAmsB4VGwxMeo
K0S3S8hbdhD5Rt+mLfhZz5C3sfOqJwL6OoaBqfVslDZtAOkFs4BYNAL1IBXwnsKOjOclaOk3L1r/
j7Mza24UZ6PwL6IKEGK5xbtJnO5Oer1RdXoBxC6BQPz677ivMvqCqfLNTFVmCttC66tzntO9Ohmb
9hoylIecFdA3w0794HEJkRBsTydYVlDmcyBhEpnzGXFjFKqF0MseymDA5Js1XUyGrnixWp9v+lIS
e7W3o1P/f2cHzua/nR1uq0o40sHml040Abis/wyFWvYy93KGNk3U3tHGNfZTPuPo7NVdv4XtCKU4
WEweC+ZNO9Rv70pZw7g2TnFMISS0t8foLK0HpYeLHVkPiJDY3p6TFs4/tvvfX6qUxm4ysqOzP/yE
JWGjU2iA/Us1rs4c1yf9f1v6tlGaKX3o1VHoCQGBn84+zhVxVeEiS5C/sCkhldydZAxJGgIAZP9s
u9HXKeL9Jg/WwC3v/0JqMi+rsA1F2AYRYrk/O9DANwDwRe2nof97uwXfP7BSk3bp+zwr2FCjBSED
2gbRQHYllOO4V+BujGJi+WoJIk6zG6o1tvf76yA1ifElx7mPixCgj/DiuQgglhtUKFYOfkvtZfSI
RsvJAzMc+x1bfA1Fe0oz8BM7/rlC5NDtJlv6/kaXoKkzhGOJXULB1Gb0vITT9oussvtOSdQkXWq3
oq41+8E5kgU0Va3t6680y8ULVAPa3vTwUN7XWCbxEXfGbYRKNdRbhCNkEXedgYipV2+D8eV2W71v
PqYm2pFbWTvRCie+yZMxrca4shXU9t9aacX4jysz3tKnGFsfSuFPqGoHDnanecVa+SgjxPhF9vht
KAbcd5Jhf/vnLLx6k8mI6bQdkENJkhB18lhYFbTyXbUJLfvn7Q94/5fYJsWt9BocDKdsTqzocYJ1
Cp6q2GIocM4wn7JsZdp8f9CD8fHfaXNEWIxT9RFP0hKqghiXmeyrhIQdF9+ldB4gOxkfmE3Id9wd
endtH22T8ZYGts0FYzqpCD+XxYQbsOd0WmOXvv9ibJPwBt0yUUUk58SH5gXitBNhELA7ZIVksvT4
69/fbB8tjjt+JcPgXKfltmghlO63zlrm3nUP+v9LjB1c//7m4aooIzVxjHcRDR9hur34XX663Z3+
FR/ee7ax/MLzDYcI1JVo9ekpLbILRK0oKVkHR9Nd2EfPfSNQq+iwL+yQbS+GfqXF3p+H7cCYh7Ev
Fq4MijlpxgbVEFjnT/MQQA2bExfOUM3zlbH/r6jz3k80pmPcWs4O1xozvqrIgc2WPAll1UgwrL6w
oqgukiGWdNTaPUJUXscNCa1LD+Ugyg6jXjt9Lba0UR9ww76BlTzUyWTrh6YDK6JuMb7Yvqhs9g3g
Mg+HJmDq+rmA7tzl7NTTSa5M5AsD2oTH6ULATK0sDe4d2fDpC7EjmPfGs5KvA3/q8zXS4cI4MDFy
MM30aqjLGTGzYw3pcj9vxMQcwAOq+6aJf1yJN4MBilvlzXIKz970Q9m/kaEeB9ZaKOTS17921jcP
HwQUZTJrsXKrz4EPf4pD44qtpbEujGPfmCRshxeyTIfwrJj+QProROvhzvdrTBEAJKF+PQRjMoO0
l8d9n2kUzFtnExW6fg0Fs3+4tYVAeHfu1ra+C0uRb0wdXhWBEp+CdTVjcyDtH1x/ieRfS/wK8j+3
Z6el12HMEYFya4iboIMbIOi61BY8bhaq9B4Oiivr9dIrMeaGkMLv4sOvlNiCfMFRATYX9eP2l/+X
JPrOvGMC5WxMO27VoafaoGpsYb+cIEnrxMb11B/s29LYyqW9CScbR13bLw/DJJyPIUoHZwpFxiPc
jV8nCCVPErKc7wPEALGWI6yu9jzsYA1UX8WYRzvcRNrHEZChOALJdy21YqHlTUyd6+DcPSt01YrO
zwArJh6PIBpM13I+lp5vbDBIACRjO6o5EUOqwcuQO9uO9jaF8eh269OF9YUaWz7ZDgG4nJVOGt1a
P6o++609rj5BhhkAINYNfxutq4NfhI+uF+rtVHX8YUKiEKwxdvS9Rr4d9NOBDfpiWXxgcCb+gEMY
+mLC1OPoM/GzgW8EoAINeICjso0QhMDMVf6CGpTv5rIuN30xwMijtfPFHcpiE/Ra/x2w7zgUEAN+
BK+g3QmoiE6+wv1xB+Pnpo16caxdXSe247+mHUQwtGbNkUUcFSOoFPsESsVMAJWAR7sugaY9CpsP
vtecM5hV6djYHyoBTI0mJf/ZqFYXEJ0iJIcC8LNp3SGaVpbVpTdoTJVR6Y5N6HdNMtrfJxsCpkZu
u+nv7be3MCzp9UPfzMOq0B2rrEYkpEU6EX4txHdgyoiX+x5vzJZjVOcRSJL+ecTL9KfpV2RZd35z
Y1IMwgL6pSx1EwugmD2b4b3zRb4G/P8XhPzOnEKNGdFnM/KKUJdPYJ7AYbyMs87Z9u1zMdqgNoQx
fFOn0ZvPkYPpoijVkQ+fpNY7Ds9XI9RBa9hI4X/JaLfTkXdJreJQzKjUYaHrcEVE15QlS2/QmFhz
2qJopsfgbNW0ibU/wx5a3rcFoMZOqgMtZIJkTSdjLePeAX5u+Ey7aW3meH+3bUL5emAWeQsG9xlb
pfxx8NIaLia3ODNRqTWs4MLg8YzpL4O4G8gDEZyL4jjOH+HHrcjr7b69sCp7xryXRwPCy66P7uSw
YSPsKRx0CJytnR91tMZKXfr+xuAfB9ord7L9s8PrS9CXX4RyDmMZHG7/hoXOY6L5AjcA58OrcRRs
ULJrBVywc//1vmcbY1+huNlgn6cTBzirzP7ZlitaqqWGN0Z+6dkAtbV6SBrP3pZ5dUS6SGxHn2xk
7XUkvau2ZHvGBBBAWTCMQCUkVy166HxV/C+yP283jfMv0OKd6cUzRi0mXU2dUKjEtWBMRWFJHOH/
HGHxh6nK2lIOUQzq8vOkNs7guFuSl/2xVAAzRd6cJSQ/gbTtHrq0bU6ih6MtgpHf3wwEJw8NubEd
j8xKUUWAswk2ddL2U+wD3QUaVe3l8DqOET+MMOh9Z7b4NmZQHsKFonep3Yi9DaLRNgqtcY/lM3zy
/c5hsY8rkxol67L9FlEUqALPLeUWrl93eqgVByAB0rl2B6YJfS5gyti68EDHEMCWD5LyPCnzgB8J
nAO7rvPGv0Ua8J8qA180oILv4FjgWLcLF3fGYnoGV4CCKsIYYl07oK0+aieFKiJoKuiiB5pWibIK
/9TYGT2A25c+j6BFnfjoMNCZVADISDZtGSpRp3IAUqXNKRArwoWcXPXIYebgPJO8gGMRxSNkJ3ty
OPTV4B0aGKJqpANAeYzjiIvA93FkEoawCsbskcLB1hCrSVLiyhf4OeE1hVoM10CM+0eL6uCrhSyp
HRt7DfiTq3dRDRdjUPv9MzjT1d5Lg3DXEQVjHkwFHHypqfU+8N7xwafh9NFTeYCI1qI6FqEin5k7
wzYeaAlRrOWU02tZTTOY9jOgNnbFHzM4MXdilNWTU/N639ew0w+0lcdKMS9uMTuB5CndGvdLYgJ9
rYXS3Atdsku7gV9ggSsewWVr/oDphoubRswFkGcI1e12QeA3x3JCsdsFAOFDF3YgbJWRRJ3dy2S6
cwJN0l2l4QhAEojcWDjOf+1GYeF7evYQ1xIu8kfLjaCDL5uKZzC/wB6eKWRS1drK9lBf/zsCQPk9
wNhK4CI8IPFb7Ryfts9l7dJftNX2rmRsBGfcD5ur/SPKP4sM/qG4G0PysY0kzqOoMMBEV87z+DxH
WsIHoeHBAIpsQC/dtsGz5WGtJZHl/VLd0H0qeyff22XTfuEsf8Eliz64na7pyc8UrDhhhjv/Gen1
Mq3ksWjGr7Przz5gdRI2dMseK7grIevbdIIR+oCoeH9TDGTMt16RDvehk22TRemhhoaMJeixOLGG
TTOHh5K4n6lNx/s2lSaKElwn3JmCCJi4oGIPE44GqRA75kL6fnuKuy5Q70xwJn0STh138HKLnlso
fwCXU+IMehpwHkEAzyjL2EpdbWEFI8YqU03a79J55CAtDukrzHbIIuuywF3Zoyw93lhrclhNYFxx
AH/0Cnc3Rbw+ASrubu9rJGONsWioNVTx9AzSCCAimxRbINe5TMpe+foL2wdTzpxpUlNaUO8MSIWL
Ql8XPfK1Y/fSs43NIa7vy9ENC2B9oWX/oCHT/TNZzN6qKKMre/yFYppnfISbThNvOQRKUgOExafw
G/zhmNOc7Fg41hMk5ofSl/dtK8hVt/PmKBRx+KF6D/dVOf0GE8NG4CrRy7Gn62AoqeXK0r/UoYwN
KcypNJt1h7pdDXJGc2UU983U/7zdoRYazJR5g7mK4hN80olL5zEZnAzu2AySvhrK+Z2HwRG3c4+I
+qgSKwTphXFu6r9J0AQBrXxUU7vhoXZgtIwc+WsM5UmWd6WHurYpA4dpq2cWMBRJBv7yF+qO+lm2
jQVHFKc7hLNbK1u+BbWibcrBsc6iVC1pntAghLkVRtOdCAKyEbkD/Bsvx/xzxIMoaRh8UtCkpDsl
xFoi4ULPcK/j7E3/qx2g9MYQUkkXVKN2vFpWI9w33e4Y74vP7H/H3DcPd9PSq8RUYj1nYRMzMffb
0Ra/7YhtVIiPxG6Tj+4j+AR/bn/gwuzwr1b35gObDFqNieC6kSA5+Oj449GKsB9Fbme3MpKWPsGY
PN1+xLUiaHVnSDa3DLVLnFZ32DGuBL0udWxjhx6ITkdjixYDXvZbD6YlrIcPg0yfSTisSOiWXoox
vfmcAlVDA3ZW/TQcFAFKyc1PflttZI2rX0AdxT5DyByDI/uut2KqyDN4QDgZCeS4gfvo8OnQCPCW
hL0yhS50YVNGjhpHnkOjDvw33HRytr77Ivp+3zc3TtteIWYlByhpwvCrFvMGtOVdW64cgxe6kqkj
B6QAsNgAOvIqBz1T+99Jl+6Bcx5WRt+C++f/4sdDF3SwMscHTCR3QRQI+JME3w6GdkftBt7YT4zC
642K5nC2VCu2tawsbAlsZHdGdN5CY2Wv7DmWfuv13b0dmC4QFXaLdwTq5rauWxqnmb4AlKHv/ABj
y1TB2jY7LQnOqsMKilt6tvFo9SLttdrcwrAxNeXjkHPuyxyqfy8r4sHxB8Bg3UvTsD2g1R91A/On
rvUz0Du/b3e+pYXBVJTDldk5csZHTsRh+7yXu7Yh+6zzf3HckcW4l/kC/kjS5PnL1FjRXS1JzVhI
TxdQ2Vq4uUVd+aUACrKDD5SujNX35zcaGv3A06MftDYUJwS2oVK58Rj+TOmDstZOAO93NGrmEWKs
9hMvJfyPKT3ZKRAUuuVblrOV+tLSDzDm/9nKCkTiQAEyV7m3iTrVPSLXADixppGHypZ3BVS6NDQX
goLB2w7V1Tkk30C928gGSZgyPxDrz+3etdRQxjIwdnLMZM7nZMwgRwbC8leU0m+cr1WbFhrKVLIw
nHpVmrrRGf+IG4QrWupvhXm/mVd+wL/t5f8f9rA5+u+cAp80ne1C88SHzP8TSvHdBziuQAHJXHJE
ra49+yPwWLPnpzDSdjlGrUXzXY47mi1go9ZBWCE9iK6khywo/IeS4SLFcmS+CYkDRLqCaDSeeQo3
eJ06R9RFoMfpEC4xC0tuc6+bLnrSw7Ea0ugrRHIuSHQyu09yQs3cOc21hKZ3RmRDVsxQuorvRU7E
Djz23e0OsPCCTM1AS0DgE9dd+5CVX5mankqcCuY+BXi09tYq4e9XTWEy/O87sqy0KOashi4nunB3
BHpVx4V9cYYnnd9XTqamZKDiYeTLwXeTtgDquxfg0E6p++V2K70fYutSM3sO7hJYVyhCfIgfdEdB
ZLEtvAHbWdlTfax0oT4xnYvPJaBiAGhD5DvLrv0AX1P7R3dtuocNE+hGlCVAu3ZQfo1Hpw3AE8vA
cXCG9DimTtDuOw+xZFkfAFN8+4svjG9Tb+WlRQ8D+ohdEYn+NoHKtjg17Safnu57/rVbvVnRiWzS
aFZsSlKPdIcKpbmdDQLVkRCLrWxgln7C9e9vPgIYlXmiDoWgIrT2WX8l7efpN8TODStL3ULvNJVX
hc7HovbxAdjQD0eNu9hLKrzPquRD3GGTfKhBTl45JC/9GGODgmJ1qdIZC9M4P2beK44qAG+t6XKW
foixKuEEDgYZ63nSCrDqXJ3FEQFuLkpK9iNL1wbzdZF+b8I11iSFlgqVxOKNVx5uWFgkPadr/rmF
9jHVM8weeaiAo04UrHCOQj4fqDbly+3O+n6FAtqu//akmUaBA7YVT/qw937YTal+1OFofSZK0G4P
ZGtZAy1dd79soqHkv/2hCxOsGXNVjQKTgAddXzt2m3Im6RbTyAGetEte5J9uf8bCKzGv0mbqYsK2
c50IN3Dgc1UNMCRraXcLr8QzWg3TkpAMuXFnBHy4myxsd8A25DvuoM5/++svfYIxKLCJdkgrWv/c
R2o76PbkF3oLUtGKCHHp8cawoLhKt2rp1UnaE2RZAMU+1zs63Pd0UyBVtr12kTyA2QOCjDH7XTqA
a4jnu1rGN756QbCPVT3ObiSYzikLvpXFcLKzNQXwQt/0jaFsk2aqgpIGZzd4HuqviNzcKYC0KlRo
bn//hY5pqqPgZa2KWjk6IeOAeydAvImCOeP2wxfeqylfGsMoCyjSos6ZDyQVDb+MgZ1jAJcrJZKF
1jFjNlXLZih80DoWVygefQwGBmDi37L5dPv7Lz3/Oo2/Xdg40FlIhpgTIG8Z0PKkfJ79p9qqVxp/
YTn4J5p68/xc+lVtwcJ4DmoFiOsUPFgyhIbJLi+AsT2zqlqpwy69iOvf33yQ0BlMdVaDEgav7A0t
ggNxxhrRUGvC1oVuZAZuAlLTcQKCbjJUaVwVH2CsubMPGVOP68I4LQmOualL3Y2M5lPrYIZABvOd
bWOMYLBic45LIsBPMFG8VJOTbdrW18ep7Nv97X601PzGKKYcFAuur81P5QWBRj9bXv4EGH/l8Uvd
yDgi1mM2C9S5ddL3YXScR9JsB6t04yyT0xliMyAFqXi9/VMWhoQpy0HQSUUQHTQnUf3kpDakdg8h
2FuiXHPVLLSVqclBlJRE+tp1xvOauMqaTR+GyCBa2xstPd4Y0iyrO587UIO6fbCRMPf2FOLPec3h
svR4402zXqmASQUvNexBwCzTGicMKAqzALip229gYaiZ1155N0Tp7Dl1gvRciBP2HE7Iu55s3nFp
BMDP0LNADq86Foc9QZSQtTZXL3xtM5+xhGs1ALS1TgCrBDPyszX8uv2tF/aM5m14kdMS4Rg59iZ2
f2W6X6ZIXfMqFOhlektY5W4gWzje/rCF92vejLOgSvO2KLskzScHxSQIP5B9Zm1t6a1U3hb0ygBz
/3eudlDncWgDZdQIdvPer4IsznPJ4hpG12cR9fQIEiVP6hQih3TKyLkZfbEfWmQDp34KJTKr1X4M
bR/JUmkbnnx40rYldWFhZlnWAkWf1d8wM7gI6AKMFjujdCtVGb3cbqGl92yMgIEhAZ54qrtmCSOg
oiXZDrdL/ea+pxtTHZCVOfol7RJ48zdh2/3glvft9qMXXq15OzpGocpsTugZKYt7z0VQ5Dz+9hAW
cN/jr933zRIM/XELSj5u80mjekxokD8hY3E7y7UleGFmNrUOtBQackwYWzJI0gH2xTY9RqwDsMfZ
SuMvtJCJcOsh++mRFsQTbZNfVgs5lXSptRW4Gd/dbqSFUjolxmKM4L0Oxn0PSxnqnhtec4QSwCq6
h4qyBNo+AqXTGstdNFb5OXW0A+o1ol5vf/hCA5oXyay3atVNg07grC4ZeOveV9m0G81WLqmWnn/9
+5seAOsPoFNt3yVqQqHTAUx6S0Vbg93ShfugLfb3/Qxj/vDtTomsh7amAIs5KGNWpAh0ecibdmUB
WugG5m1xP+Pqy4t6nGWZjEV9wY6b52vL/8L0Yd4M08jqZVlAN5KjmK5hvOJMrozAhYXCNfpWONIJ
gW9Fg/fr+uCWAkyA66GWx5blz0eYOgBXj9j0SfXFvHJNvPRrjMmwg+IlD0UUnbkTsA+2z7KdU4xr
N0AL+z7XmAzJwAbLlZydowlWBJdsGX0GRgvAVwTQzWuYgoXfYN4KM0Br7ZlAJTR3iGCD8hL8Kemu
nM2XHm7MikQghghZbB5mko+eFf2ZrfD37WGw0DgmWSxyQCkpEaqXVJRYsGr6R5xr7Q14YCBbM/mx
8u/zk1HzfjjKqxzr9dyidq4eORlOoxWujOWl5jHGcmmPxIt420DSC4avFC6LYdbc3m6hhXFs4sWG
rkMOZQ2FPYIDfaiYIqof/aaWOq6s8u/tz7jObe+UIk2SmIxwtAJlhZ0dHKtI0W2R/BIjqSJO17if
S59gjGq/qOumby0nyXxYhTjZ9Ll7DqGJDfjr7d/w/o0yNa93MxRbZjpNwMALBfmn9CpMSqO9qTUI
ErR0EHFl/0Lkwyvr73PGUBOfZOneR/o1qxJrZlm0mXIhQbYcq+m+V28ClLKsvGbnBXVSIFm77gCh
TRHm/OF2ey10WpOfZDmAdyMvUCTKLR64yyEcdVb2+kuPvg72N0voEGG+xhUokAsEvqvgi65XigBL
D772rjcPzlH1rTi8Dki99+NwunTp59uNsdA9TV7SNCq7wGnfP7vK/1IJUIgQYxIj+AcFq1GsFdqW
vv7172++PkU2Qd4AkZwgP3Pj52DFjiRYOzIvPZz89+FeNNWBhbyFREJLj3wnpEfwene7eRbGlgmG
aSgJy8FChQ3bvs2MdAqvAJOuth/qgVyw6dsOrty3qX/f1sWkxKi28LjV4TK9bR9D+KFT8rdYRbgt
zKcmeS5iAfgSiCxIIBiPSyvYBKSJrfG+ddgz2XNWS8VoN2GVUIImqcsoBh9fxbffw/vdFFHfxjvW
DPRwicOPk+46xBRq5y+VXxwA7u97vjFwOYi2bmWLBmKVSwMAIKCWRfjJHu6acjyTpKS15yPlQjYJ
4JE5WOXBb0rWEKVLTXN93W/GVkUpmW2PYw3mCKfiVA67zIXdPRzycJ9DinC7hRbABJ5J+KnyfOK1
jYAHWXc4I1SDGuN8RA6Cl4f1YUSoCxTmekysxnX3vucghdmp+Azbvc23t7/D+yPdM4k/w4C02h5D
8txb1Sfu6r1o+pf7Hm0s02WmXFH4uPlElEANy/W4QfptvdK73t/Ze5GxzfYGNUX5CD+KzgHBRF52
480f8um7r59pjtoeFCIrn/RuCyFs6vr3N53BA0StLJXmZ0Uq5LFmXXNq2yw83tFIeLox0yoF6haQ
Z9W5CXKMQ/A+nkCCqu4SMOPxxjvwwl4FqeLBiYjpN5INpzis6QckYX5yAJGLR96dWD8+IkjrN8oq
a2aSdzfi+FTj5aA4VVoR0nXPjCYlAq98CUo3eXLn6YiE0ZX38u7ciw8xjkLaz3okM1IOwBjJniYO
Ng/SzRBMn4VyDfG18BkmhSltO2e0/UkigeXzxPZAcsZRV933A0wAEyziiO4iVptMbjofWhfgmjT3
6kfhF+7KRyz03X9uwzd9t6ibQVGJCQZo6EeZ+qcoICvnXPffKvR/G30HOTz/HRhEeBUMYlV0rqHD
saAhr8gTYbAKxqoqhw9Bk4pNy2d/A8NUc0g9xEmjMtULwF3Sfuv5ZTbGAgHwhyrv3e+h3ZHhUc8t
aliDLUR3dG2/+jTiZGVvtMur34DLNiL2ESZ8IS5EYUg3p6h1VEJgC1eC5og83BHo1DBPJEVy49wh
bUAzO91MDHExPnLnJliBXO9JVr7e1zOXH2w2cEy8dv5Y0i44E6doIQUih7IT9GNVsHxTDe6E0BUa
7fVI6kufE+elF1Ch2DMc3cyjyP7wxjF74VnuPcpJeKDauEgYcSr/eURM8caJ6p9RnrJXKpGLK20E
mdjEtg+zbzm/kSdsfZ1US376YCDuc6vwxr1FrWyH8Jnwk+MK2lxqWkxINWmn4RrY6Fxsq2n2NYgC
zqbvLRwTi5xrFxSqsHygKaBSm7ShA0I62eh/zlPLAfbQQvrqHKXuY4ca87aRoYSzEoL5uPDLgiSQ
E7TX8hrZNaJpLjTjAjH3kXem4AM/Me2qR4bcwh3TsO2NraaPagqjj8hL8U8ywITVF8i4Y0NKXzpQ
LXfA+xQJYJXkoEF9/AG4ZFXhMpWEcVugBM1pV57yspF7xln9q1KjvRsi5JgEAIOcHAhDDwp4jkMw
u9mRQDr6GnoWohgzmu5KB2Ti3aSRMmkpcPcIUCJfKeubbzjgQ5BnCwXWwoRckET2iJJDbD08nC4u
o/G/MgdXP/mH0IcSETHeBEwe/xoiRdvaz5GYohHr2tTofHD77r1SWgfAtkb4VGFaa3zGDq6c552H
QNeT0zMkxnejfhCgWiStn2YXpN3zI4hCEWiArbe1GwILNc7c45cQMcXIOnOnj6mYw/3IfJiUJ5cE
e5HTDn5CeBy3oENnSVF5WM5UEMR5WsOl49v+TqGIsUelOt0EtEOkmlAIugzp6CL7Z2BbeCSDjTUU
zpPVpemusQQCpexs+i4Ru4aQokw8TAjpO7eEOSeeN6PYCAfoiGwmvkIQetDvfV9Ne4rLlO8S2WXb
tiMyaWUgAOZuoj9RUbQXlC/HDLcHoJ3FaTNK5KtOCIHcTC0iMOMamYMAUcxp2cZ08sq9q0MKv7E/
f50JUuZZY3vPCtD9C3JMENXna2wIcdIezxHkXRYWiarf1Xlmn2TjVsjzAuWwhb3r4LZZ8+zrEpll
OCZsJsAA9qOl+DMYoiU41z6ic7P0U4pBCLd6GCBTsHCQFE8tpGulf33fD1ADUlawRdyj3pY4NCHd
kAWI9JgRLzV1Q1z1vN4CAgOZaDUiP97XYXpyyBD+yYmX2jg7TH6I/LOQHDIb6N4o0ukWeVihhzwq
12EbGLNtWBlp98uB4nAbIi4IwUJ5vcsLxCRB4jfsr0MLydciArPRJ63XIrOxedUckLpJTTny3j0B
u7XfoUTcZH8Y4mq+czuaX7KZN8fKa8c/ky/tRz8s3dcKUF64nZsamZ+gIGdDNT+VkLBtNOlakLyc
6DHnGT+kUSj3M5s7FEcypFdv4M7uHyErduKRSvcIlwFg6EXJgr3TtXYZkwkxPwhKbLtXF1Gp/snC
vxA6HU3QiaRc4ZyZj27x2MNai8jBGeL7GLGHvZeQAPeUK7uihXU3MDYQatBOYwVDl/hjP8Z2HU5b
BFIjaasqs3vOhY5viniFCDye9U2XFE26h2AoaQOdAK+3v2tfZ0p4A5IGkYJqGfBaRqBSpgdPwXd3
++Hvnk9QnjCObpQUFJM4a5PQfsnRr5AAuu2nHFGHa9vrhY2DKdwlgA2KoEy7JLCaH30UPUY0XKn/
Lrxb08SQRhVwg1yzM5XIiQIPtIfs2MdrWLVULjSP6WTA5RHrp7pmqN5NB69jrwoW+w2yLH+xUqw5
pxZayHQzIP4EZ3E2yARJ7h9CDwFgelppoYXtc2hu2kGXthqv6hKhNvpRIBGIb7F1DtTudvdZ+urG
6Oorbllzi+yfqa1+ue5fr/Cfbz956d0ae3JP2bUtldclNc3jZuCbzAYiwlq7Cl54saZxIbUrN8TK
gl5Zko+FnI+ogu2Z1D9Jm65saxfaxnQuiAxJ66PHusTqv9H8Jahfb7fM0nONakijo0qCMN0lbTd/
nKIJhZb00+1HL7XK9e9vNvlqREnfAdMmEYAruOFDmVWnqLy0o17pLwtvNbj+/c0H9E0BeF2BNsE2
mYcvVXCY6D1VHMzC1+Z682gxtBl1Jjw6cv/W3bO7RgFYahPjWN1gjZKpxUUyBs9pE+5BANw2PTtQ
KNVvt/rSCzUGKRZ4yypGp0sGHNpj5IC48cCLlV7oh9cR887hytRci6Eb0wE5faeeKWsPu276ZSqb
8AiyBN+PTlrsZOtOSDPMGmczU5595A1ixaE1LpBhhzwMJO1F9ZSEHes/WLBdoX7UOE/KT4PvdiHK
nwR1s8cC3OKXuc0qJKfijqNVU/ZY4dbhkk9DswNwYz4QKeYzKjnkMQ/knMYEUkU3nmEUBMNjUM4f
3VigvHDrb5WP+rUFFnvbFx0iku0pHBu4ij0POZl+iPBsVOwAygKX97rPCocA592yPs15PZ76jrjl
pp2d6ZJlLg83UyRavDbfZhsAUuddPQfiEE0k24ez531Sbt/B5wHmJZ5dQyLuEQXYCETiW2S1TLsU
niJZ2tYWLDN5GHwL7FY+B68zKacHzSbEkPjIeHDUrLrYSSdIwJHADgi9PxaPuH+bv4sAJztIT1o/
blVVHTMFBuABt+zkBwIFQGvHFdS0L/MOR5Ao53bM2lICopKyS6bz6MC1wz/NQLxvnbAvrDgKePYo
MVavsZUVImEh3/gxihBRgH0ZHHmGtNcUtsLXOczUL4pc8z0CjJ1NN0/li8aOc+vMaYSgd03OOFaT
Xw6xeBJFI7gwyFLfdiL1wQ7gtbcvs67EObYfESDgBDOyAyyWbsqg1ZtMN39ynIF/apALz1BneZ8q
326PNIu8jW25+XfuQ+HkCiv4AlrEiCRomffbEr9oS6sc++pAQQuOv8Y1gLhIrR7oocDF0jOFVxUb
nbw9hvUEbsXoWCHCmTsv+zkAMXhdf8NvnSuzMM5aH9xTS9Xq4jFeHxDeDFmBGJGIgHiHC8sbdkTE
YnBqNcOZYmKUYY/PBEnwNTnyBJFYbe8Q5F01m7YJxnoXpAXgMCIs6gQLpzj7lE4fpykddrNTzPuC
iw4RNG4v+riJPPnddbwUBYNeRF8DDCkVuxi8X3Dt4T8FkcByC3vuDz7b0d8eLJ9fuquDJ5QBeYUr
KLf97Hf19OJUNtIb4Zifyz0qqD5iKwIPB55BtDFkyfKC6og8D/TaA2Zag6xCog9D49sIOUBekALJ
Yl8WgbOjAjHjcfA/zq6kOU5ei/4iqoQQArY0PRg8x3aGDZXECZMk5vHXv9NZ+dMzTVVv7SrRmq6k
e8/QWLMPV3jj0Kq5OpEhrgPFchFakgH9WvLJwPvVKsLGBcqKmU12UE0DaC9eafALjG3kJurm5Dhd
dzucXcy5OdV4VdnT0Y6XfC+9Gjo3DT8/MqB0pOYOD3KIEt0qCskjyyHjsZkacWrqggWz3XSeD3PW
b3DrRrkEiVszGOYSasSknYanHDpSkNJfuqfzs+IRkWoB+MScg7rL4bYOWSIooNZeAQFu0SmIgcT5
M3dGe4BaIZ+PrpmRcpcmbg09Jjoepnhp75TZihu8CN2XFG//AzQkpveEIeTgJdP77cgNtDt18F5v
q+o1dR37h1ADC4YyH+4k4c6eOhLAVKNLACSa6hhTLierfpLuDK3uwoJtsk8N6DwaJofuZA++Hoqu
M5hvzPVrxmQIW8xlB6CL8VT3roDnp9G4x6Jzlp+UjOIEa156iC3BvjVylL/gUp7vBQLesfDI8qVI
4/iNLE5+M5gQilSpZ1dINjBxm8GL+onCYvg+g6H7Y1pmQ1AQj5+moZjCmGB665wnD5KkwwmIK7hd
0Nk4EaAn99aU8F+uMXX+MizdT1Gkix9nFkn8pa75LonhremUVb6fW1K+ongMH9TeavKdKt0klIjW
h4pZ5K6gqD+iF3i9MgMl4GpS8SHPrfRVzvECKpw9gYY2WcKfST3iavjPzRR6hT0ytjV0taBlVyUn
WEY0OwiUv7hmD8sDA+oreU0gpsXa+KZ0mPfolnwEA5ojc+UrV9SHBqo2sPWCbkEDFpqPx/V87wle
3OUemWTAJocdRmY1yLTwFDQ+gmkZE3ZLylG8xDERL70ArNOEQ2KADHf2ykgnjjZPYGQEEsmd2ZHk
SY5ZdpCq8dpjS0v51WjhI7izsfmgg8iQl2CiOcYop/+GKXGPvB1rd5CEpSegz+LDUmILUKmKnZAx
P6kW+EmSGcMRs1v7mZGBI2HCmlMMuMuKTMTUt9xxuelbWD/7jqyBtx5lj0zn6LzlA+JJlp/T+YpB
HTZnZn0LSt7wdaz4hBtUDM2vEsCaeeLJrgSX+2vFyLg3e/iTuInBjyNvk28ynotb0+nTYxeXw3OV
SStI4G53GifeBQTWHX7iwHc7UbQNoRcnIoNRoIIc6s57zgp2iKW37IqzsNo5o2oe4Nfd7YZsFOGY
Ttaunp34OHoU3JsSscXwll9my5MfIA1O+5Ia9h7/jGHTDjATcHgN1lXjBrbTe7cF7lIPkHdDrrYl
RvOeCjWeuqSx33D+0ChWlbX45oAockCF48U0pnqfxKSigZpyuKg5RSoei26cDiX8Jm6RZYexQTxQ
gWRd3f3E/mDfWhf52WU0mwCyvdVzPbb0Js4kbGwIBSDWbObAQwnzGeWTE9y/xBG3pQErp2a32Lvs
Eepg/HeHPF9Q4sG5d4qyOiHhODx4wqpPeRxbO2Wl1XGaWxd+yefSl7SN+7Qy6C4uOuMeF1PzBGm2
JeDt1D7UbhU/QmnA+AKn7/q1y2Cm00+dAkGqekyFQCYV/lcBjobsSJhqz8d6f5vDavswYUmeWAt1
QqgFDIEZ41hvWNbeCq92v0PorckCnk7yVpjKu+sGCBgAl9ofptno3iFuD5vKhGePhUnthwVe4weK
3PlbXZbyJ/y4TR9+csV+hlDgQaaF9cSJbT45eQF12pHmf2bonx9goexGXcuf7aLO91XCsmPpNuVt
MlPzi2VWxntsleLLMEnYqcOhZzo0iDT3XlY6D50woeLDzP4nvLDpX6d3aYgOT3vSxNVNmsfsGckC
7+gt8/zKWtC3+UTZ+2Cr+TvoDybU7Jv4gFKUglJTRe/gisl/q7gr7uxBLa8JkrEJCmtq+JIPSfaz
GlT3F8c85GcBexc/86ytnoaMg0WH2aXPvCAASI8SRpJ+WyRIHXpw0SPwXq6EtWeZLEY/GWKFxFFZ
weTOoS3yXiZT9yjiVvddU3iQtzD627lgdA8WsfFaT1CPGoG9qv0F6GukAkcuA2k5fQittR4q0SJ1
gIHj7hj08CB6BRu4xFovq5uilm2QtvbwiKJF6iv4xebHzCBIegr6ZhIYWKkJGtOuVbpHWLBDiqIV
5pMaJnEHHUDr2AoLJ1deWrcg/9RBrdzkPqMzKiSz6I5O59qPBY2L12QSDMhR3gz7hI323muMIcDh
bP0c2Bn5UTvQpZyQKD41U+k9jh2xgoIaDOn6qZz3GD/vPU5z5wvy1tO5HNPtbU7N27yHqoTPcTuO
+sEj39ysA1lOQHrS8yi9cVtu3gyiSykmD3q2VCXJQ5ER2fiicSfUVmIzqLJJBYZps2d7hOPHniKd
/pD1Dr/3GkIOdj6Oe4hk9PsyZslDmdrZvcGN7LDkvfNuZABNIJU9cR/BgT2QxggY5A194HzzRwcX
zvsBz/I/LZmBgIjTCmb0U9Ld2DNyxTABAqU2rprpLsFV70nAPjNQtVE8tYYHHaAUtyrE+A4+4cN8
tByLH2ms3KPF5voJ6Qr2QnN4sorCXvY5q/rj3KCoNNWSQjjCNnBtN9PqT19N7DETKdnVfc+fZ6hv
AjCRWJkdsNLLN9DIK+9snQpLYV1kJzGtIGsFxZ/5G2qDPhbT5ffqWuPai9gaTdKmsAKOeAx7lDJU
zfuQb5SZV17bOiOyRQJ4Nia03WEdIvTvLMd3k6DvtnxdVx7bOieyLCmBEptXR/BMDN00fXCmLaL5
WtNayqpuKsLixkAe2LvHsY8XyEYubKVhnQm5LC1gVAZwkJwYYb/Yr5XMNpJJKwlCnQSZ1TVKC1Du
DAuDhVCq/1rE4ha1AuF7s/VSx/lGF1bWjK7k7kK2HTRCwMCQpAmAJNhZ/D4vD5cX5Mqi0ZmQyM96
eBsCwZHhpjnS5pAb38vS3S0k2V/+wtrPP//9Q3JpLgd4TqVnnROF96MFWkpXNA8jGbaIip8bnECJ
9Dz3H77QG7wwmgF1ii725R4PqGKXBvKVf3d2EJTFdXXeSgh9ng6ytd0bkxbWtUAJRaKFWXzlF3gg
2QbCkbiKdoyuaPmszBBwlXWSJnJthOmmh7Y+9U26+MUWsnlt1epp59YdlVsjYxY7MFMorSRUWXOC
1lUfkNGZfCdDMue6mdc2tZSF5VQjcA85/Nvn4UGoclfIH1c1rvMhZd+RfCZIz9fxF8VQJbZbiKVe
RbUwuU6GJK1rzKbBzyn0LjCyr5xBJ8nY8pxdCUq6RnmZNrkhSqimtW6/N3BJb0EXuTws/0TdPklZ
6oIHisS4oyPfeJM3LVIoSHYvQToVwLSl5mD/cBvB3xYvhoKxEI28XzqV4cUo5hv4N/BsHzOgIwSl
Le60o/E+SRTxUwvvXmj69X7ajlvaJSuBR9dOgN4ZmQrRW/D7gdpNscsQHGbgKzi9rnrJtM1aU1qh
0O+aYQzvs9ukMEu/MmCaU2fGlgfEWh+03SoTymTRl3a4lGRXjjcKDgStY+EJsnEXWfuAtlljYlO4
HVs0dMzEd4t34T0mcw2M68YYrS1EbYeK3HGTPpsYlAGRysgtccpquXE8rsR9ndTqZCBpLrAxD/P0
uS373eg9zK3aCC0rP1wntQ5taznGyBcEr+EJXP4nhkzX5R201rRWI5JyScykRyYtGd2vUDmAF5sM
rmv6PM0fDiqrt5xxqjoa4t0MSXZY4GSN+fNy22vDrR2zbQ3pGYdQvAn70YcIDSTGsWquMkI0uc5x
HKwuwSsfCwUZfBjGBhVSFdnwRcVbE7r287XdCiXqrJ0gqR8iVeBLjjVufm/5xtisnHk6uRGOwUDU
xD0Lca2HGzuDdtkihxePs7C01d+m2DTQWls82oZNkJ2YmWvCgCT+CYzHLpZbl++VUGBpW3VxMuQL
YScQEhO2uSgZyZOH59GDOeAVKrNY5hsnyMpM6HTcZZkLz5hTM6Su6+1ACxx2lpl+cwzvcNVK1bWJ
s9FWsqI1DVEv3U3uC1/up3Lr/FsZJp1L2ieV01e8oWFb7RoObJr6ltfcr0t+XUjWxYhBlHVcpOxm
QIWVF8AveK9i+4C77WuDGsiVc6Bt5hK6n8hTYTMnrtx13gLFuXdviTci3Mp20HmkyOUueQ3l+pCo
t7lGQuuk8oNNSx8VpI0OrE2Dtp07YUxwIPBoKAcLNdIkgKLtoel/44F6ZSfof2MpQ7qidj1QzuIO
96fkxcuTh1T8heXernbY1vm4thm0/dxaqh8asMdvKqPA3ZgNVuh5WR2mllO/FkrSp1RCAN2fHZgW
Ags07o08Rb1NKWRzkIcHNKwooMO+5GS8NZvSvCkLCHsaQEfvmnMpy8dmYIC+DQKEgtSpkZbs6oAA
ubTrq766FVDlEH4/Vu0t5G/K+3wwi51b2vYz0th878CkfSdol77hgtMjnwmy++jXRdrdsKkoAriV
d7ZvjrQPgZEdMEKlCnsndfsTyo/Ix/aSnewy7d44hbH85Q2+tr60UGWmLqwbzJyikFMAOFkcetWB
Fzt+KwFKbIZmI9+xMjc6P9a0IFUGV68qappTjexsXqY+YKQbK3glkuuiycj10QGC8FVkV/jRljpM
Jb/uGqAzZK1lmlyksKHUkDy7tu0vW4ocayNy3o0f7hddlhUxB6UgSosfECkJGCqlHft6eVbXGj//
/UPjtRzTpIdqeBQzqM9k2b5yXri9Jee61vp5Gj60PiyLh5q6WMJuiIzJC4z+LYWS6OWf/o9Z+8mj
SGfDQil0zjJ3cW8yq4AxXQ4e/YHDq2UvHeih2kVXRZ70kDguXNxsdm7c1HsJu9Qdbdvuvvc671Cl
M0i0trFp0IeOffaTtPhVW8Dc1/lIwiVZfogiByekJkcDNeKNBbw2olrookB4WyVDCDYo37fZl3op
g6r9c3lE13aHvsVtEifl+bomHXWqLeun3VZ/r2pap8hCUqZxaNZSKGEPuzh9NPutEVn50To/1k1U
x4wBIxKTafYh+QmDnsnbOI9WTjxyDoYfFnA/uC18oM7XJqd8A9j/1WrZMXehj5ZD3+Dy0KxMKdH2
d98QrhjgQGFPmd/md2BB+FNxlZ8pID3nr37oQSw40Lgw7wrn+pdY2L6iv+Pm7F3H90a2Mblro6Rt
8xzI8NQFkih0nS+N+6NoPYgFNzs76zdUV1fOHqJdPGJLnhkxFCIcdVH/tAlnp0wREgcwtUOuJS96
E7UeZ/p13Yxou7hbqtbtupyEFuMRKWxYV00nXmwIl6wtWG0LmwYQ+64UeBSxwVf2D5NtNLy2kLTt
ywAmh2RZa4bzZDsHVFwiu50e08bY0sr6/AO2zpm1DJjEZLIkYeYOpyXrz5Zn7kNmmofL4/75NNs6
bdbOl5KCxAblx6G8G3Cb8mvT+lK2eMxZ+S+H06uuMlBB/e+eUB0vvDTFnuggibJPK3Hn5M5xmRvL
Tz0j5NDkudyhtQHTtvbc54MqbGMJYQQDCy9ixwfP8Jy9LSQ7XvcJbX+neUmLJe6SqBRjaDjsqxji
Hxm/jgkIeuR/h0p6oyntNBnhHV2FSLwFYJ69Aoi8Efv+Pdb//8C0dY4mqsglyesYwY+BOJO0xgDF
/9ra510HhscIcGDpL2LKfzrtZEZ4FVevJm7HUBRqkiP4d5kEJ5z3QQWptWqXDiXyDADXn6ZSeR4k
q6FGuMvAbrszZDIDf2mkqFZIo3soLEa+Kpemb8tiL3+SrC8PFkjCTwPEHUPbBE4pp9UQjA4F4G4Z
5vH98oStLHIdQd+MArjS2KpDt5nhdCq7uyJ3H22vO+Tj8Nex0o3vnAkLn4ysDqLvqOWkAJnUIUwS
vscS0J6huUkn8Silt+PV9G1kzsYsfh7RbB1UDzAkgDdV3IDkRgMQohLfFFt692tt69FynGoEBbsJ
vaWH76tL/M5c+FW3KfsfQvjD4ThLJiEMYjUh6H17K25/TGI8kAxSiZfneqWIZesc4RhxPqY2aUPa
gHpo9kfVuic7VjeDBL2pVS+QrQw8q9xZS32aqioYYEpz+dsr60wnCoPjQ3raNF04GU8ZYMdAIt/V
MIXIUWhcujG47ivamTPAMLJvgU6CwFRfBbmEPauT0rCO1Y+i4Pm+77dEVlb6o/OF7YqmA0maISxl
84PO9MXKQVjqEthXy3b+y4Cv3jiGVqK2Th52Kmepp5bUYZMX3i4tiLmDL6/jD8PWAbT2hXMfP6w7
k9SZJD1GTQHb9NA6anxMOFAZCR3Uxhm3tm/0owd5yrSbvTr0nOaXLY2D0xtbypbnNj4LLdqZk3RQ
xssN/Py5AG7ceKEL2Rv135zIa2aAMp1/LrJu6uCiAh0r1kxIlYGaSGpwEeEkflWVB2bo3n+nQCyA
JJGZstCzIX9LpD8BcMPbF0s9X94Zn84xPnCOyx/mGJX3tFUlpGpAIsQ96esCIJo5bkWWT6M7WtdW
EFdkMWvWQY8rp+Uhmc32kKJQdRKC1VD1gzNsAAxidiNwLX6/rkPaihr7lAjVoUMV249AeC/AFohp
K5CsdUhbU3ZTxPMUI3dvCHU3ExYVoGXMUwFIIhxrDaDYelhSbUSttbk5b5qPc1MnhogJJN6ZmDyQ
LpP73MluzTy5Kg+A6dEeLNBc7IXnoDdxLI5Qb7olbQOG8JXKIvqBO3WjOVX0bAdZwrbVcw9Amp6u
m2XtvEX1bTRHF2iIGuLxzJl3/fzFs69KgWNctOPCBYATZ/iCXbeIPYVsf66GYCk2xF4/jUuU6Rw2
p1u6SgrI39XyKOhz7/1BhrTNt378WvPajp7duHZsDz+e5jfI5D9xsMXnszGyfLlq7HXzksnsGs4A
14ga0h85528zUkl+SdqNK8F5ef9f3Mb4aDu4TGdo9pXEhOgNeMejA560m25pT63sKZ3JBrBxHM+k
ciInFQ9ysWIfxsE7eaaHXh6dz/N9+Pnarp0Nt209kaqIT5C/cOBydI9s8QLLXhwSLbM8v3W5F4EJ
N4ErT5NXmTbugxD9dOs4Uj7wrs33jQlLgY3r3cqC4NpqnkEfnoAXZVE5l7YPQ8vfU0Ue88G5JwUe
x5e7vfIRHevWSIG6g9naUS1hDJ48TPNzJl0ohX+73P7avGmhKuEpRJhxAEbEOGfm3seiDRyyNWkr
v96h/420zjn7AKEzBoVn7kvIabionwLx6RvU3higtVWtRSwXiSGeJB6LOnvZZWYwVlvHxNqP1+bX
XnhaNDV+POeBZN/r4lcz/iq3CnYrres0dqinDrKAikWk+C/WvJYUzI76ubA3Sporw6IT2eEK7iZ1
HPMISjgoFsmh8gGC2Dgl1n67dv2wFTLoKT2PzCj9Pr41oL3cuz9re9gIVSurUvefwmYGBN3KcQ3g
clcwa2eW94ncWjKfviUgx3n+6ofzH0PtelY908gsQT5g1S+oHYF06AHlTzh02uO+2ziSzmfDJyFX
xx0TgN2NBnSdyAPOH+R5cDxfbNBCBshwsOxnS7bS4GsDpm3juslqMiIgRTaYrPUISRMYIwWsX+T+
cpxYW0/aTnYLkU91ip4QlcJu7EuabQSgtcnQ9m81iyRFbo9HA3zfb7yyBjtglvN+ETVAt/YCHaLM
LjZ6sTIfOry3aGMky+wSUEzUpg4xLyAEogB/myvUJYST08wfErc4pUvqPV4euJX+6RaaxHRGcxbS
jFpxMnt1VCw5Vc0vKfsvRbWxH1cmRxdVTewlM7sK+M+mywgw+vFds6itIsjK0tKhyj3tOYHOnBNV
Rue3JT/FEA5n9tZdeUWlnOloZbewmmJE6jJysDE6UfoNOVYALYyJAOvL8BP24OUN+JtbYLC1m4R9
7umH/Y8UCIsZbOcimoEI4/zKll8VXDmn+o7kb1b7m7iPKvtK6ocJ96/Wfu4ggnd5MfyTMf4kIOiw
ZqEmME4U3EUq2u3SRr5x0/QL4Nd9WCqfUOjwudHdTE16RH39z+QuY5AO/IWkyU1m2oe+afZm7Vyl
k0aZjn1mXW+ANlKbUZyxDM5s6qnIyhsHkITL3V1ZlzryeSAT2O6FsqPUJFHcWScAHV+va1oLG9Ij
nZ3GDgo0VbPLp9x3qi3s+crpZmvn/ghJorSWnRkJmGvkbrYzmlt7KPxl0yTtn8PFJ8tABzp3YBxW
NkJdlDNrukubtjhCFhlieF0MbjA4vbu5aowTNAeS0q8bszwZMPR8gJAUO5kjnwJkwgTy27RJdyIH
TQ9YPhcIwXn86y1wp4O+WAaniJR8Ua5J3hbkmX9x0wCpeiy75FtTe/Ctn7L0uwUjoKcMhNPJ72o6
3kK9iR8AkjTuE9MxwJ+Os7tK8vwlzjnEpiflQvDrqhnUneI8mS0lDD+7yPBqKDFlkZewP5eb/jzx
SpkOmO6Yg3RBL6tIlPXwHitmHBJw308TcdrfIPba99MsbLWbszJ9hNwWsojIN8WPwLaOx7HtwVa5
/EtWgqeOOTcH1uYoHmP1tyXQAFbxJjv+xTWtLSHbtQ9oVzFBepepxrUjoM93STXtlFp2nfF8+eev
HF46oLuzWw+4uxkqh8qw7tqiYtDigOLKYznYw6tgjUBZq4ci4HWf024xhpxFbgLdFMWi6w/QTb1p
FbTKJj49Ant1z8Z643Z8TvN9tv+02wwckr3Rg8xHVPQWZLYSiILc26KgQaOqFtrqrQ28FgOn1ykH
CAoQe0i3joCV6PLvUPpw+MRNzsvFjknE4Kqzayp6oiV83My5/D21WzCqtY9oAynysjbGojGjIv7a
A+SWiyeGUlpLf1+eqLVVp0XfpXBAvoeuQYRz+y0z6Izzy1tIBUUi27ly62hhGLx8Jdq8qKI5nd+y
ZBzCZUjznZUm5sYXVo4nHc0OuI5VFxOjkWHZ98Ku3uE+2Gy0vTIDOpg9tr2aFJkco7otf0vIzvkl
nAHBSaffRlI9XZ6GtQ5om79IG2hwO+kAjZ/kIZvLwwIm2eWmV3aI7s1k9osxxhaMk+BrdOgz0G+5
c5vO0w6W8PtmzHYonPkW3xqulQWl+zQt5RCXqZVDLVOVt5aaHzvFfiWx2LrprE3HeQQ/7DoU+Ynq
ksqK4mT2UFImYKdMsvT27vmcFUvDuuDywK08MXS3ASVUCt3UhUdKwiZ7oPFdB/VKzxv2mZ1A8GZK
f/Cx+nX5Yyvd0iXYHZdllDTwAXP4jdW+QMlzT+BELKar9PAo02XYx6mtgEvFS78CYpK28qiGV2+4
kU698dJf6YFugyQ5F60tITy2LPeqvGNz+Zz2/GTG1sZ8rO0R+t+ZJ5Dggfoi8JM8/sqdx3Lcygev
TLSlxcCZlFAYYiWN5nI8iNn4BU4zBERG97aDHp61VD+4UWzM81ontFiIchVreZ+yqM+WOwafEd+c
2o3H4z+M/ieHoU4OgIwCFJIhsRslC62/1HRyHy2rcB/zzp1eYYdoB16/NH+TqrKDjHvK787Cnl0h
jAzFEw7FAGIwM3A6J9mP8Hs+lJasDrSgHhz1JHJ+Tq9OxmiBjlYx94na4xxCsWYMpq52j1D2hC5P
0vZ3snSgSDTwLYnmlcuLjiVWAPqSQthj5GZIB2P7FfUjHGb77y5X4/1UxagudUoeL2/FlQimY4tN
gzXShB5tVHnJSYxdQOGqgWfbda1rkX6WUGOwMgiAGKN8sms4OiXeXSGb79c1f96dH8JjVdSu4GaH
sg8SelUlg2T4JrutgvHa0Jz//qF1OFDKEW56c5TUbeFDzerBmthv+AbJjcPqH+b3syV83qMfvjCW
ZEzHKrGjfsyLY9Yo7EQPMkxfcZ+fb6u5lS+LklmQdBn0ox0VB7NhpVCHpcahqkQK3eW+eLs8lv8c
oz75MTrYVfZTD2x/NUW94Q6PwyyzU2okVryDGkRyzD0vfa0cZ5ifLZNnzaFJWGcHou9o4zdG6QU0
c8QhEW5Odin8nKz9kljDjQHDhPfOa2G7XEEj7bvHUq9DtgBM3/3lH/55kLF0fJ9Hp96K8cKMbNVD
xoNHNCcbupufrwBLh/ZBJLy1OR6u0ahm3CQyUIQAftxS3fz0DIFSi7a+LNpnbe1MDdIY6lDNxPNT
LiJIVf+2keS5YnDwjfOgfVhhQITWXTvAFAMMyHuzGF5UZl4zOGhav6y7rW2X0P4Js5T7EFvzC0n8
xf5y+Yd/nl9D89oBCBUa3H3MgUQGpPZrTouQsf6YuOQdGnW7Rpihs/T72Jt/zWKrGrg2I9rZ6GVF
nkAHeIly+9dIaQBJMb/JxYnarxu9Og/O/20y9Eo7ESky9oLN4DsZC+RoPWNITpCEr1+gHtvfA6Hd
fFGLYYbQkbOOtcfJy6QWCk4aJW/EUOKxn8iW3dGnFwETeJX/Lg2IjzXtgqdE1KXTzobUdMZHeKKP
PpQG78z4T+8Flzu9Mqp6MsERWU5VOZqhNSwKhCC+51b3Gs/j19iptjwD1z6inTRwJbLTiQFG3PXZ
bONo595DPjb2ERBMGXRIT9Yb3fk0KGDczr/gw5aCkiJ1M5RMIzOmI3B9QzBbyXdqd9ecmWhfCwtt
67S0JqYZAmQK8S4Uwt6Vgi5Yohr5+/KMfBoy8QktKnSQxp/7XllhU9bvDewRKuI9X276vHo+WeA6
1d1oQDFLKwlb0GoSPhvPyXCyQz71weniJ7N0IbI+/LGG4vHy9z69LaErWpjg0prLNp6Xs+OpAwc7
2k87131orQpCl1+v+4YWFmwlAII0Cy8cnTmIexuGEJlP+d9s9HyIYB0uf2VtXWmhYXTskig4Coc5
W26MRAm/TY2vEJN0d5c/8M/k8pO50RMHEzxzJznacMeYJmIGaYX3cN5S9ZrG6QKTU2Uwv7N6QCIV
Mgy4Kqv0oU9N63EicM3ynbKBqJhd22EJEZjIi5X9xePcbkCoK9QPx+mLh8SLRb7j8GI5KSRzIxjQ
wu7s8u9fWbU68XukypD20BEYaeZ3Iu0Cq2g29vRa0+dw/WFPA4tt2pwMIPrMvH/ICjM/tGmebdg6
rbWurVE378wR7jfwdYGm6k3XOyMM4Ot4YwesRD49ZcNkVTUtmbqohF6cO8sRug/JXZKaLxYU/DfW
zloXtPAaD54c2w6MO1i1dfdzyjhgh/nWCbGy9PWsTTFPZutOkIvqqXeTuPEL0qdhsvSvlxfOPzbj
ZwtfC6kNvIAMCglRIDNLcqqFTIMMJOODqZy/ZpNkB6OozEPR9LD0yIV1k6qKndgUG9AXrt8LlsVB
4hU5WO5D82R7lfVSQlpwI2KunMN6ZpUUZQFsfTOFZTUABpRkELatX+TEnuBOF+RQqg3UWFyV2Tep
/vz3zi4KrTOXUdlat13O30dZnUqn2iidrS1GLYjVczbApI6SEJp8twk43d4bwBZw7tlKfq4sFf3V
byZlDd2/xQpd8JR/QhpVhS0Er0JrPJe9Lq+XlU7oqgCwNhbgVIxtJI1bnpdPxLwFPfoINv/Gblo5
tHRlgKTNREYFB2Vonk89/+K4zi4jLpLEMnCG4XhdN87d+xDU+nZRBchPNMzg1eiTygzRK+gqiiF0
mnnjbFybD21r2Zm1kDGGIdbSDo+t1R6Jpw5KbhlZr8QdXR+Auv2INEg/h8Ng4xpeRG259W5cmwQt
5it3SVPPbCHDnBRBW9i/eeuiim8Mf+TMxa5n7uvleVg7d3XT6RnKhhJ+qGVEf3TfpgMPD9NNf0T5
GtfHX/yFfeEPySO5jSN6+iLu0tfs1+UPr82Ndm9pl94YZoXvGvKl9mo85GFEs+WEtjYz2k7PqDMV
Ttn2UdLn34vR/m4aWwIsK03rGbDecxKVWJOKGvBiF549u/xKSRGq57sAFCC5maI02Oa93Kem+Vcs
FcRQnX5/edBXgofOqM8bkrq5IcfQBur8Po+t5ZkUxRyoebG+JjOfN2LI2ne03T0Ms1MaWVPDya2I
PAHZzrkKIfx5UKmxkTxYWT/m+e8fAgiRlqRkzjEPTbtjUr41VvWS5yD8Xh6qtXNZ58J7kwffjl7h
VsGGbzHLQQX8a8POIIuX+xpGxwaFNxzvwxEq+TsO1fHJtXeOMfgdqXaOBbe4rNhBoOJw+fesrTv6
3/4mwJNOcOKooqQYw4Zbx3iZNlbF2lBqW9EUbWeVHm448Ft4ULZ8JImxp5n18/IvX2te24wJS5Bp
75c+Up3Kd45pvc5yKcHT21oKK8FSTw4WyoOUdCyx22fAOW7ddD55Vgw/ghTi4UlwVS90UjzAIfCr
KwF/mFX/DhvUqLaWh7kTWwa3K/Or8+IHOMvhBWngHp7XB0s0vp1fBwcz4UT437VTTi3IcEvTRyiU
/0ZcjKRnvCaW1ey6vtjX3fxkJd1Lo8wDmGBbWJSVaddp8tCGHVglgYJ2l3IPXbZbZIxPnG1d5tbG
6/z3D/s/zxMYv+FBF1Vwq+o8p98ZXn+dIiPV2fHDZFnLOHd9NOdfFQrx3PlNh42NvJKE0B2lk6KA
tjDHwVdUY/o/zq5sSU5dCX4REQixiFeglxlm9Xjs4/NC2Nc2QuwgieXrb7af5shDEzGvHR0S2kql
qsrMKlmqrviBq96O/XAl/xtdyR/tyZ9eaa9B7wEFtJ1+3y/gwS4wjrkmQIPzdejSvhzBhvxYyAcw
RN85AuBSmxypuz4UXXXbImgg20eSfTCWZ+Y7F4tIEK53ECmaRxHxLOr6eK30AezfUbdCpm3aCU69
bweIGWwvAkYrvjZtOs6B/ZpD0jPRnkX/19QjqAdFbsWk6fdw1u9vb2KG39cMcTCqgi5dp9RtitjP
ZcTGdWextlq/DPHN7u4dRNWWS+ty/ircNs4RbQt3XfzLuf/7yUlMNWqFbBSIsXG14Xr2vlvgw7to
U/m/IVcgEmet+c6CbI3i8vubUVSwRM5cw+5MTgj6rwbS8gWQ+tnOe+59E0BMJH2hOxCb90WTrtZ4
Y8v5WFJnJ3+w1bThf9McnGgthIfTEGEm3bTfdFB8pE6KEBPAXBZk9nkFu6iQ6D1OK0tsx4/wVCF3
+QopDx1Yp3kNvQML2IdK2dGncfS9TKMeGFLgKaksCi1Y9XssBOiyNN1LDG9tKeOSz+pFNg5y2Gkr
ke3s22MV3MuZ3WY+3XHINjaTCS+lgvuULWRCme+nPsyjLDz73h4pw/txDmJCS70VuvUlHevUav6d
RzCYeSp2XSsWw2vgeCfm7JyIjX1lgkxVBfqboQrRj0fiZahumE93Anl/ogzvnGp2WZo3pw3E9LMt
IcaThq6SiSK2iENOKUSXCLCeLYg/okyM833QB/QMdoTsOFe5+xVaGRIEPJMfQcgU+h9jXkcNqZ3f
lchGMKoBkzoV7vKSFTn9FjqEPi9NJe+g0aFAHlM3B9AigNq5KEHEDGGU46RnEUNMp3pFEHZ8uu59
ba2PYUnG1gsEglEqzcpqQQkAP/beGGfu9C0YAdAoCeRn549RhBKTT0KvtKjnZYXgKwr+hwy0kfJc
iza5PpSNW8oEsrIe9rzOuErtCwfSkKJEOAI7epJX913r7DzAtvaZ8VpYwPWtrAadyPGb5MeuWHZO
4dbXG5YkkIMSoAxRUByMqf3LCxVkb6vIQZxu72bd+nbDlAB3BqrCqZhSEYLYu2f2Fzmuhw9Nvoln
LdaadDNZ4Akr6FdNsxARgRoE9JpWHUFm575sis8f6+qyld8cx7Wo/AqZUpWWo4t4dBNpbNKyDvE+
hG0Zpo+ttIlwnRq/C+uyayBpPXyzgvro2fJjl6AJbs1UVTZW38ALHuRXOUKAiezR6W8YcxPaimxO
NXgh9qfXrCAfdXL75FMyNZDhbLMdg7jVx2V/vVkA7ft2kFkXGKbrxdwKTxC1fsrrPcjLxjYNDBeh
c4KFFzST6bjQ0xo6ifL3cgJbTRunF2Q2fRjWOaqsBhBCc0jRvLKwFztu08ZVbcoVd14P+bixnFJv
yGO3bQ+QMo+KChz6eo8FZmsAxhEewQTkeTXHNXdRu5PLEOlyF5e30biJ8syXGraNlxBxX15o2EYh
lPyuH9mtlo0jq4o6lD0vcMsE6hcQDt4cgfJn3iPI2NiQpkzxMgVkHG0mUwqcyv00L+XnbCwz6Dj7
H+IaIAAn/nfPj0oGGlLyqPaX+Vdbl8mEoxZB2mQvxfHuFCGjbTxMtAan6jSgPBp7KIzEOjWx4vmO
wfmTVvrLhUHrxucXhZSacg2fpWvvgMBYI8nXmC3V9zIru5tWjT/WsfrcqBKyotlwGP31rFqoWc5r
jVds2L9c3wjv3nL4jssKvjEdfVUwhHk4Teuu/Z9XSEjF1IkjJz/u2/5H7/nlzo579yyio8s0v+ko
RLU3GQc5pBbDZqubIg0a/tlaAOUGF8nz9dFsrZlhqZwAnBZcQo8mg2hc7GTWIxHVvx9r2zBV+SzK
vKIlSWVNSzzupycJuYKd2dn6cMPZcJxCy8s7O82YPg5Q3YZy3fXP3lpgw0AhxeWWFZMUEj1QhRzb
fH62qr6/AZMgTYau1g84k/6X6529e+5R8G2YFZZPyNeVNeD04ElwL9w1+mGedkbybjgJjV9G+GYH
tRoS1uRSxuwXWaTUpwBar03pRizLo25YIpQYQ5I+3FmRraEYB9Qu2pDj0LspgnmRPVHUIJNb4uwc
u43TYIYMKwFW8tCqLhPVQkijOy9Qo1dAxzUqOFxfi42Ft40DJxttTcLKAIoAcI8peQ4Vu7UsiPxB
tQSahuePdWMcOeiIBAMki/t0Bg11t0zxQpsbpVKKq7Drvl/vZGu6jLPXBJlik8WBhJfugQPei/f3
0Vvx/m6tnfUmfybmb5NMTWZHlOaRILBQBgwV3zqe14Y9y1bU57KHZmlcqSx7KgV4YiJX2e33pmPk
JQ9z/17YI9ZPe208O6sTywl/jcIebtjqTprHq3TqsysJAYBfOVWCqh+AuZcpvAWR5HQH1Vh+QFon
OHeZp+66oAmSxnfGc1GuDPRSHqS9iQ1CQ6tVQSRqCUkWIf9BybJzP0kFCpzFDU5NsfpJ5wLh24QZ
QlAMJS6KS/8ZUoYtaNXa5rGdp+BBCjAuTGDjxloBWR75g0vOwgpzQPMz9zT48gJbncIVenodSHy6
dfkMgYr8FDiIb1Bvmm7woKA3GSA2qJRFMP8BlK0s9lERHKu1cKDTalP3fxlYhtIBDsy9v87Ll4aS
Z1cWPzItUwhGspM9V2NCh1w9lT50+nJ1zC3Ud2hdFLeLLQroWfY40yHLwhs6ex3UcHMxJgpET2Co
WikUYhHgdAOaJevciU8L8tO3Ns6qQNWUhSFzO5A/uAXcN8kb9rl2UMKV1DonZ7uv/AOW1HEx7QzK
fjwQiZauHbkQxn0CK5w/H6yxhU/BB7ySdjbY+waFmqHIsoXwqS2YQmG3t5wdbWWpN2fD0Xc88aHr
j5oqQoTUS29nDWqBxRSXLagJSLN7QLa+//L7G/NrjVCwFl3QpjMFFG2CmC/KVYsxnpvgQwUZDjXD
nFQ3XrF2WZsObnny5kHF0ra+Q6Q0i7il7yA2uHfatwZjWK0uYD2Ia/BkdVU/33CoWzyPC6dg+GHr
14/YLGpGPxGaCqawRWald6wloYVfo4ypGL+ttVjuHTsod2zjH56G9+yW4TtAan2suhHoND+g3Z2o
+uHUDh3/GdZz6x4oAz0AgdzOdAiayn2G6Gr5W4yu+CpIGDiH64N933+hJumeaJrQy0cfOdsJEsdt
v0AmuvgY2Q0146HMt8IFwWQkIMQAXFH9c1QAADguTYKZ75ENbewIs54YmgsF+FN9djuzn9oBU2j9
Rdcfem451Ay6+sva+taKvLM3F7fKF2cGherrM//+1UjNOGszz8E4rlWXNko9+yKbI19PS9RfNOkg
WBZ/rBfDG4L+NNSZF7BCz10Ti3L8xxnbYxtkD7T1jte72FgAdvn9jX0pJiIJ9VCe6TsKdANVEUH+
0b5vxmreCQf8ebq9c1LMcOfgAKEb1quTzrYYwKNTQiWjmkmFBxUPuhuoWzdPqBQpD7PK9FkPUwDJ
6Sp/gdLRFPOWdg+MMP8UluH64jkLWMrDgTzmozMmoVbsBMmp/DOD3k8f0dECBfg4kchal+Yml0xk
EQMvQxMBWT3FVkDl3uPhfU+PMsMAQKgLcrbAxKXc+amZH+mJR2Dligrr+6g+BJPBFjbeEQ7u3xxM
1FNKPCkOczNDXCUk4qdtz95v0njhR/IG6MewzBDCGLAsakw9oV+XXj/nzbrjqvqXNt5bf9ONVKG2
ansdkZ/tHwiVnFy43jj0hx3wm4pyXc6DXVKd8LpAHLAi6t8OLvRdRa36BPQEuetGNbxSZ/RuQJEK
Tlwc6wOE1avUq/vejqHLOJw7xklcDtL97q09P7IuJ//rlZQpVHagdS6aHrSRvlQHe4YKypiF5Dxq
az0CRMdORTsvZ7cvBXA2vHtiNhdf7Eo6X63eLY4Zl+y8hnl3aEpfQ9R+bW9yPgeRqomXBAOfzoi1
NDeu7Kf7Eqrk55z1bjzSqrgV2sGeh0R9F8/WxPIzY1wfvGBAKgQFZEsVQ5Oze6gr5q5J2dZK3IQ+
b35yFoInTwK5hACy/YXMeP1eP/GXV+E7y2FCLIauWaA2w9ntsNCUj1Ab8hOEixOSh6euz6Ox2dlT
G6blL6BFMc+ZW3YBqNTX4RZ1xCRhvlqTljl7xeVbXRjb1lnWS3RmWlIBPFF306z3hf0RNl6kmC7v
4TeGUWaZO6zQcEzzXIB00VPkVQdLveOmbCxCcPn9Tev+Mi20KwM7HVDAtkz2s1NWELibPk1BcZIV
+73Yy84ybFxVZgC/r3vBJewtnIQawpH8RiAfUbGvFV9O13fUVg/GNTXwlc2zABuUNakHe9YQu6kh
yz15ELJG2eXOvt1YazOkDxWYqghAtwx1WQGky7eyOOQ8/9hNaxJV2m2Husu6y27X4XMHjVHosYLd
6d4Kf1+fog1PzQzmS8typoYP4S3vRZ20eo3JyLvD9cb/EEu+c6RNysaZtsKph+KCXl2RcWptcPxq
J/cQ2yiCBMDI/GmeZBE3XRneTbxdI9W1vIP+DvUOHSnKI6ruITueffGQpIKPh1i9w5rIKXsaZ6Uf
xj23wNi/9A1qLFjBoXs+sNhjWXFb6cE7OFbQPXMtpnvXY91hzg46m/VDxSfv2LV+0eAFPddRThed
+GBUeyFOi5qEpYdK2DIV2WvY6uDbaFHy5JBB3ZVTNd+EoPT/OossvxNWCzWtVpS/UaFsJQ5rx2ie
1VjAII/9fTd5M7j5XL7C+bLmm4bai5fIrisPfrk4JymY9bi2WWfvTPj7pU4wDsbdDyCjwxvHt24R
FzjWXZmgKuGQFcupKk625b0G2VfLL+5c9XlECAEvhJ0zsOFzBIY7AF8ZEIl2yG4nu/8NzvNEAK/k
u80n4S6pG+wRB24caDMDsoyl8GcHRw2SrYehoklJQIPivwZtk1zfsls9GPZvbFaoBlfAxLu2ila2
Rjb7PoZFzIMd870xU2YuxMoJHpoDtMZZZoPhpo0s0pwLdkuaz1axp323NYrL72+sOKopJZ1ajKIP
XyaEEDO+HObwTkp7xyxtmA3/YgvfdKC4V3thviD4ylrQK0rvKePhXhHiVuOX39807ijW2XWJsH09
3gWNF3H4LNdXd+N2++MJvmkZ0SwLupgru60aS6GIeaI3leOlhIdn+OU57Ap/bdb50/XetlbB+e84
wOgxT2Tw1zTTSTtADgTswfUs0rken6/3sLWZjOO+dIRq25rXFEi5QwiXiQYybso1hhz8qUVly/Vu
thbEON1e5Sm+oJQWEbzqEHhLMu9RUWy0bDISlzMBLJVQAtrjOQ4g1BLVS/jtQ19t8nOSicLohlB9
Zyj2qYvgK8qwf15veuPKN2ksq1EvDFphBAU4LpxhB5JhIMr0Dv40PH2sB+MEOx3HG8oKcAYEF+kq
w/KezxCzsWZAbq53sTX3xhn2mEXHNpua1B4EamWqB6iTJR9r+tLlm3PWinn2pyWwbkFMGPP+d5Pt
0X9sfbThWAtHhAgoI6ZpAUsMMsix3eP92FpT47RKT83DOgJPDOymSlafDnXk0ab8mXc135nyrT6M
82oXKvCI44e3jeojzy4R/P/XpXtsURv2xqQxEAJkUbj/s1vmpvC6In/9p3W+kHoPzb/x9SY3AWq3
qeetdnjrLPcq92NS/gbSb8c0byysyUcAzo1Jy8EBywPX/VFmxEp42Pk7oJl3W0d5gLHXQy8rxUJQ
NI/i9jueyc+s1T8/sNfR9KXLN3sdaZgps6CPlE4+NPfKOh72aoW2PtrY6+VFHEX0aDmvncjK56j1
P1Yh5Bt7fZitAOpuUNIskUQD1xtMQPgagB3m+pS8u1EwJcY2Lwaw4kATBfUeEuVxdvZaXWg7lnJv
I7577aF94z4ibjP6rRZwA3V9qPxf5Wyf1jaPLFDwVkG/c+ttjMK8m/wWpCMgd0LFn1YP0nLPsqXf
ymGP93yrecPTtO26dpbe1akAnbcsnHMpb8EQ+RFLQ4h5Q6liLldeoVwx61qdVAR6dKokdxaSkTsH
duv7jRuq1ePY0GHNQedZfOcCHHW2+LF07cv1PfSuMcMALt2+OVaDXLJAthjAmBWP1gAhZNCf31OX
3QZCfr7ex8YBM3l48jKrofTYyZTTO9dqTs7sH6+3vLFDTRqeQpGxcBy0DAz9C+Qfjz3Tn8Z8PWUo
xdPNvO4swiXo89cDG7NkHOSAul02WUSn2qG/+VLc9PMgI4cWj8MYnCZZo8Iz9OdoYLuco1vrbhzu
ufNGGmZgNuhQNhZPBfrLpCTRxIe9qn3nYuHeG5ZxwEvo8JXTOox4Ok7tswCK+TaXeKgnoRyyT7QY
Udqlnme7wAuXoUC6iTrrUuPYSygw2QiZkDhDjnyOMt+Dqg0Y2/DO6lXhg/Okah4Xb+h/5LatlljQ
FVlEJslF6pdDaZTV3gftt4nqb8F0B2HR+cKoOX0mdfhYLfmn6/trYxGoMUHguglZzyadcst5cjN2
08vgGWw7yfXmLzbonfk38fxrIMKxWm1go235hVNg/rLsoR4ChZT/pf7ZFT8dDaje9d42BvOXX7H4
ob8ggJ0SqpeIteQVROIisue94ueNc276FqtNFicc0EHhPgfNbS12XhhbH345/W9slEfnwqohVJGu
zl0hfipxNy4/r8/Jhvkz848ksAe8MIYhhY5ACyrcsbS6aLTBtQJyG6+5z2pp7yz21uxcRvdmFDm1
qbcEiwaKlEX9/LBaewwiWy1ffn/TMgPyLu8JWu6af73hf3Tv6txq92I23rTr9xa3pw67f3W6A9fF
PdX+TlJwa94Ng2qFF5wFK3RarTMH1Kb8Ahbnk1eA2Kbo5Y7V3to3hgnlng46LaC5NdhL7BD7Mczz
o5Pvoc+2pscwDqQBe4hb5AIeqSrOwbS0dz1gyDsf/z4lISEmYVFBw8bXg8JxrVVwtiBvATUe242H
oYSnsdRjVKyZsiKLWfw4zCVJlAOl9Movg2iSTQnS73X6NgFSnvQMnE0sowATWzbY/AJwWSeuou1j
6Fb1jiu0MR0mFQ8vut4N10Gn9ti2X6DDKO6hyDz886GDSg0b0PBiKPsil7chSJ9Bmp7nN9a0yoQH
UEHwym48fKyfy4Z9s+fJIop64LhMpgWFjm4ASooi/LKUHU0swOM/2ItpC3qw/cIn1SnC5jL4VSMW
X/Q3jrvz7thaisvvbwYxIeomewtbZ+x+FeJHWO/lvLcaNiyCS+wpzKG5m4K8Hk5AvNK9BMzGWf2j
Nvzmk+cVX7x2KwwCq1+FTcZY+PknkXlfrq/rxpebtDYr2EX/PJdS134kOo/8Zq9ifePLzYp1DjFi
0Y8SuMHx0ONlJFC7NtQfKpkiCFr8dynh9s2qs9sJUjvsMMxFRG0nASjkY7Ni7ENGghzVHvj2sqLR
ZN3Peo9uYMPA/1V43hLLWtYJ9CsQubCtJV6n/qDEp7neu0+35t3Yi7IlcJHHcUr9kUaa35ELS9uy
43JsbRfjfupze8kGkIcCRKcivjza8uv1Gd94sTjGnTTQpe/8Ci+J3tK3I29jMjiRbl6ciicrKu6u
97L1+cbVFA4IPVAfgYdABC+jGGNnqJ+vN/3HrX7HaTUJahiVUycWVJRCP1q4kAwkdqSawk3mYfST
RRGg4hsZJJPfIFbAGhCX2kBiJGXeiwS1DuQc5qCIcKATlVg6zA4d3lKpNXTjC9D1Q6SAYI3Bw+7F
BWvYg+ctbRlBUZpEuujqY1ZxBktJpodAdOHJoX1xCOrcTao6hCdRkB/Xx7mxgf/ifxEIxHMf15nn
BXXccH6Ukn32kPaLKZ73H1uoP0CVN2YvaN2+uhjV2zZ7AXgds7nH4/U+vzKBA/FfyxGU1ApXqkHc
OET8Z5lD0TYuf43fCidCDPobFKyzOtpjW9rYcH8SpW/HkVktZKDQ2QDJipq8ZOtOHm9rGYzzIlDx
Nqq2wm4Tt0g8R4NXR5lVRfWsk+sLvfG2N8n/WSssoRxapcGY/xw1qKhU/gncYVChH+1Dnpc3Y2/d
t1W2c4A2pspkkxmqydVtgbPpLt/c/uaiY3N9IBsG0YSBtAsd1OTBZnWsCw8ol9JRR8f5poaK7U4X
G6thgkH6qRp6l7Myrav1Vnv1mkrobv/2QIx4Dzxet7MkW1N06f7Nbso0X23mzy1APyh60+GNcMdP
1ydpYwQmBVYTSo8yMcrUYw2NqnB8Gbvxs1zJQc/dzfU+Nj7fZMEaKoaSeJah4M0TT96YfQf/4s5x
+BOXe8/6GlOzjLhWtd/rdGbhEqNi2z0A5m/FHuL6bgRqygpV2yJrY5R1qoNc2+C4FIKBdTwr50PN
J34S46hefXds7gJREEhM9ixqeWFDIkTnzzWIUl9tz/HAJw+4B2alP6plYQmgxqB2aZ38WITF8JpX
arylQEyg1nJggsd8Js1vVzXOy9oP+gh+mEBHGoUEj022tAdkZZ1DiMsj9vDIc+qvdmBl9UlXfpCA
rsl+0IoMNx2UiY5uQ8tnMub27zrP5deplPrRQRunsVu7SIUOO8NvAdpDUO+Rjz3Ah1A82C3s3IjK
mCihDjA/4QA2kBaeL08o9JOvkFFcEtfFyxS0NVU0TNJvIyccp48erMtWerPjlZX7ThbiqT0PU3nR
zQOqe7hz1vl7rvYEOje25V+kQ6MuB93CJVuI+FEQ/j9w1O/dNhtujUk6hNt58dturdJ+mVVcW+3n
Zi1T3gSfJyXv6ag/eGGaJEM2D606GAGwd+c8mRATapn9MZ/P5BGSHQc9aOHgCTL1iSTf7OzHdXvw
/g1jm7xBF/7vFaqIMq39hf2q6FgcdeGB7X6tgqdO0SIexGJBts7niYK62/F6t+/fB7bJIKTdwvHL
Ck8qq3MOwOgc88CJ8mncuQs2HAzbRG5p0Pn5hY30UyZ1m8cdCBcPY+2z+9kNxVlmTZt0NimOOVPN
A9Slg8fGJxlkvov6eeFd/lC2XvZ6fazvI3uJbdb6i2oAnZ4XAC1PVX/QNSnvQTLSxS4kDM5L4/qJ
BWt86MB5dOgqWh2mwiJnb0LhGCVq+DdvUT1VT1m5c8+8b0RAw/ffA10NkqwAZcp0KNUYuRJRCt93
zhTywTHhYxkr1n/V7fhzZ/x/xHf+vhhsE+hU905OQNZ7yUQNPAUC0btbGVVVxPp+/ccGivOmR+3Q
V7vTxevsBP53VgXAftEFnPvJBCAGVLlrUO3SigYHWsgutTPV3wBGlz2qsLQT26bBsZqq/rvDA33P
Oh4citWF0rxvu/wxIyAvtJyw/iG1hCIvDFdxV3oovcrlKh6FXKw7t+fkaFnB/GSrNnhaGih5zuBB
O4G+eRmRxbFY4oGf/Rvqnocn2RXeYezb6UvmF8UrD6biJ5lrft8MmsX52NunYlnzPqpIJe5ATby+
uF2Doj/Vd6++RJ44x674xVoHEE8+kPIT0hxzPNXrDGIwaJuQKqCPci1oJBAri5BhFQ/eJeXOVQ5N
204hlNY0UCdB9LmIVds99NqfvxTNRA6T7QfftNsg7+G28tiCZT9RUvsnXfM+CXoi/1kLz4uqipHY
620vXnTQ3gobEGm8AmU8FhAZIECLRBa0Ae4nHli/gsxzTtz3s8RqfXk32V4W1RPmvm5678w5s2Mw
3gUnS+bWD3v0eBx6Xp44wq0k/HvufGFqtI5TLbrXAFTE0eLZPM590HZg4zvn3CZ5LEuQD4FEh7+q
cq1QTFMvT4gIukfPJs1TSSH/LkLdnmhL22SY7OwwdDmi4mCr5BG1Mi+uFr2mDQ1/D52eTllW9onv
d8Nd04bTKdAB2JuHtvpnzVX+s6qdPqrFBLYgrso9Oqj37zLbrM6eKKVD34UI03G7uHO8nt572YeU
8ohtFmcTQGKcQeHpFzrtI161YdQ1xZE2HytlRgdGMBMifGOv6xlQ1AZi94+8/cWWHQfxff/WNjlV
7ManrVwamYq1TbwwAMjgwhzaJNMe3ebW1F+umzeuSr/4LujiYdkgvAlej0KENzhR3o7d3Li0zEJs
XWBvdfC+UuXZCXM9SAkDJzR78XU7udF8aHy8WCu31ALuM2enEBKOmuN4lJ+vN74xMyaQMlScVaV3
cRzBQ0ibh7LeaXhjUUPjMqFIwMKotFXa8GqV0SDz/GkcMvt3uxL+XORFdfrYCJz/rm2huXQ7WSPp
bD+VoDesOd2Z+K25Md7xS1OAqVwDjsPsc0NlVALYcv2b33c9bRMEyYdicacQEYK8hPm3b6zuJddT
lJcCReh7/u3GvjHBkJ72BWDDSG1KOaFGqILmDzhnEPm6PoZ3F9hB1vG/8w6Z20KBZwlVWUAclPBq
19GrcK3xT0VLdlJu786TQ8yibsh2OIszFCQNA88/DW22HMAMwhPgFvH4RVL+K0Em6df1AW1UyBP/
4he9sRK5jSAfaLdBtcAm7wUPqe52JcjLIxM13oIodHlFye63JRygIawXVBZUKoCEUlWGwXPFUaa6
M7PvLhxGbZhaHMjcEivrU8/SiR1aCSJ4MXDa14e5NaeX9XwzylLKeuiJhuw0/W2h1FkjZ+TIPlL+
d5rtYU3ffT5gCIbNqoS0IXmbzagAEk9hX1o3EP2LHdAGegDT10N1cgv9ba6zZodBcmvOLmf4zaiE
Py495HVJypjVHkTDskhnfQ0nSakPdmFYtHqqWR168CLYchbNs4aMc/7ysTUxbNjaKC9YO2tOtfIP
QTkdcYODW6f9PvrNAVUEe9XaG2fWrL4j3szcShV2Oja3RVtHyzif7KVJhmUn5bm1DIZR8G1nwd7N
bWhUWS92xpPaqr6Nlb+zd99/vznELLzLS5Tps3WF8AheowkExSBJXgd+PMhsiWq76mI7r8uUoubp
Di9jRKYr34ODXPpkjKDE3J6ALHM/tiHMKvJpmVyE20mZBqUcotHvD1S0kJFuu507dOOo/lWptzi1
b8FvSUWlY8jmHVp3PI6O/0XVzcNkjXvP4ncvOsyqYRIkbaq88TIYHN0AHU6rRIp5r+B7Y8+Z1XqT
Vi3zrGyFtGsej2DecrvxDHYOUGt+iPca328c/rDMUdbV2ms6VmWiGO4H0e7suK0lMA59D/rxgBWl
nU5KHTxBIqlfnRpwsZFFhdjpZOPUmKV6bm8h74RHLUAUfTzRYwb2Lrq3S7euNc9wYwoKbmu3h+Y3
WfPhVjHQFaHwfrDy2NdFmFpqKY4IcgYHCwGeU4PXcRKyVqIgI7BA1OK5yXUjtzVKwzYgxuHluuF2
2nZfQlrFAzlZ/ocy2g4xC8Vs1wIYooU3MuK9JkgVEfezt0f6uLEJzCIxkHetgOU3+PKpXA9e54PA
R9UsqhpviBVEEW65P5Odado4L2bIc1p0C454vqQscKtoGvHSby5CR5KDDl0se1T0G2fejH6GRVH2
rcz82zXUdpQplyNK7e74bRtLbdLLDEJUspg8XJWkhJ/2TfoIKgx7QI+t1g1zNTIg3F0G5wI5sAOE
gk9KOTf1vIeV+OPB/hWWwl669PvGl5B52S2e9MGSEHjWr2lQWQVyUviiMdRVl0PvTsu/3gw91+O4
IlbIWc3cxHFzjkDerMqIqsFnkSe5d5xIpm476YsDsWhB4yADybxbr0s0C6tRMZs6F0U6WuWxQGXA
PVj2eALATXuDaJc6L0XpH+vAJXe8V8t35azZPxl4WV+CpkNpatjaqa7g5eTWFJ65YCwizJkTGYwh
XqBuu3xtwOQSLZiw8wqeqXitu76IyyJQn/Ua9gikKOdH2zCBlFLX3S5W230CAcEa9/PKb5A+mVmk
qR5ucgQqD7pZ2b0OxJoAqGKdSWB5QeTXFVLBXRDEyi6mqEKi+TjNnhgPHi8p6KZQPT22HAZlyHh3
25Uz/b6WKsiTqppKBaFavZdp2jg6JnqfzU3etYtc01WBJRdQdRT1liAhWEshYt3vQes2jo4pmTgs
ZCBe583p6Bc87jVfoqrWO+SBW2MwXMGaq74VEo2XGma5/nfhP4MclGwoVr5uhre+3rgO8EAT4L2G
p4zk1ivL5+4JQdE94pSNxs0CQE69gEwrkCOy1Igy9k4XdxYoKj706Wa5nmhR6+quM/yUbPAiVFD/
AyLSnQTo+4XloOy+GP83p963ad5VI/R5siIIwaY2qPUJPFnrF+JmMF1et1px09fsGbFmwPnscT7b
TDTnARWEKIIYAtBTagn3rxD0fnRmGrXT0DxKC3qQmlTsDN63/3N2Zc1x4mr0F1ElCbG9Ar17t2M7
fqFiJxGLEAKBWH79PZ2n3B63uypPU5PJQEto+ZazsOsQhPMdFP1YWkQeBx4yU86FQ/fMLXVqyjdD
+d3vpD8cpEF92Tb+i6D91SKBoAwCvTcCte+vv8OZA9g9OSADz/PIBDvkA4kw4DLqb6oonBMyTum/
veC4vP76FvkQjU47zfNBCguJEQpRna7L/O8lypyXcIFnBnHalQvRYRJI8SGfAMLd2D9LEm2idr6w
VM89/STYaXRYlBNOz32HixWNy21Lrhbh/+P8nESlTuSZ0RmhOOvoJ+6atJt+yCG8UH44cwKdwhpF
w5qms2O2z1mfTJ6IhXdjywWCCZdijzOTc8p+iFim3CXsq8PAbQx923TMHkZyCdR77uknUx/A307a
eQz3HDej14HYdEPGj39amKfsh2Z0ad2Ey3TwtF1Lz52hZND0CePB9usXnJn8U8xnRX1XwcSdHiAk
GkO3dC9klpC6RNtv8/UbzkzPKfZT1F1mlmLG+T++Uf3q8D12wYWlc+7Zx1H9tW9pX+QBDlLUloJm
q6ErGAeyX7UjuZSpnpue44v/ekE/A9QQSsoPQRAOm6KnZo3cWMHcXgNbAemQC6rL5wZycgCN81Qi
4hnpwarvAfnwyH4Glv3rD3DmnP5zAf01hhZRFaqZiFLqIn/zAnZoONu1LWqIKMzkzSVBjHNDOAkk
fKTEbaGX5UAZBHTaiIqXAaTFTV2r/hIE5NOOMaOnyNBlpI2vDRIj3C1b4KEPKGKxeBmOYmbQJQ1b
580Zpgvf5A+67ZO4/A/r4K+JM4yWhR/S9kAcGrzNuIaj2HeGMl/RyLS3OVT4Eop2QCJGb8VlVK1A
3L50u36+8v4LiCDw0qgQYu8JJ9mDH4pl3wYZLFnR0t2G5ZhdONqPK+y/gySnVXsrA92SY6/SQRk4
bl36Xs3BhRjn8yXxH8ABFrRfwO5wOfCGbnpVFPGcV8d455JB4OeTBFOd/9+e7axqgW7rdGiW66r/
6VgTk/mmyi7ZPp97/kmF3oVQaeaWEFdorX3zbV3f6Fo6Kw9acB+Fji7dgJ/PEz0Fw1FC27GYUA+T
naxWUs1mb3XrHTgQlquvD4FzrziO8K+13Jh2GGcHI2man8C6pYBCxHlRXHj6uXk6vvWvp6uiV4I0
NaKPtthnNnhpRrEWyi1W8CS61AA6N4TTM7IalOJdGOy7IItHejsAvNkEl8Kzz/fBf6DAi/RyH/l3
tC8BzKM8v49m9f713J9pTpwCf4fC8By+6uG+yXkLMHvOtk0NWxsRRPfAGgVvMs/rHQUgYV01EED/
+q3npusk73KcifbN2Ed7OZY3rGxfYZp5S0z77evHn/vkJ1HPIIxQuNWh9+KnoczvnVp/H8uyii8R
P8/8/lMMsOqMVI1P2QEVdci89JDeY1DpT7x+cS6cfZ+P4T/oLwXjskiKNtwbbXe+0/we2jCZg2hD
FIQqv56nz4fxHwQYIw7Io1CDPqjao5s6g8lgISeTilpc2tvnhnH88792XxRMS0mOYhtNCxnFuUbT
FR5/qBz2c3NhFJ/HEOQUE9C0GqQFMod7RfnKWQB08q+y5VHaBk3Jp3+bqZP9PUuji4HhHdHSr2pF
dkrIOzWGF67zc0M4yWFCUOybJmznAyk1eSASxm9NVxUPph6qJOJLuwVqsnr5eiyfByrkVGK5IqHt
WgXOQg4FcBa6SeEDR5rp5dW3Q5SUg/e7by55S5wb2clOX6ZSgnfnyENUqOwAAeklNoMzr0g+lV0s
LHO+SaiT/Vuy/B8wQd2XQHA0JeJJ5dZJQdnNZNk37roPX8/dH/rIZyHJcZx/reclmMeuV2Y6CFXS
faOm7qZd7PweMtElwL3/JFWHAqiIxoPLfbGCxRltIDHjZgmrhvlKDBmsvCBXsvKF5hcSpc/vB0Dr
//9H1cqH2awbTvDBGEEcWPa1uWQ0fuaIONUXztpsIg2BnIS3vPjC7kdo6Ct+Aex07uEnu2rwAzye
6RKeuXrHhqxY97n+lvnskinymdPnVBZXC9fwCoh7OFT5EBH65S8mHYOP9l9P0JD9/8x7gzM0uVu6
B4f5dwDyQ4YZlQHmVKuv19uZvXoqUmwQpnYhEDKHvC+6+4a5YkEtm6mYupCh0a6sHyUkBX8UcnQv
RXxntuypZvEsAsGpscWBCP0NbaQq7ephY0z/CsfULPZd/S8FBMpPly3cBV1m4QO+x1dPtPnOpLdb
Lkpgfd7rw+OPq+6vrTr00cjyBRKXC6iX/bJ865UDSbvAv9ak/E3QjSlKXEhVPr6BYtehs4RjsM4u
MZ7/mAH956jA+09Wd5bnGc87oAQNh/amfnSxMjo+bB3+0wEPoqIq5s2PcISDkdcXe0vURiJZXBS9
ITUgD657N3gWFQOcGgVZu0FzXXb6Jl/qRzpsbbS8BgX7J8YxP90osnKUqTxa7P2q+w3GdFKQ9v3r
JfzpHsQ0nGwRmsP/IIQw+T4LYQVTRFc1MWnd+y8gUl7YJZ+uWLzi5JIBBQx43RZfOnDkuqqedTjs
gLcl2R0JlvjrYXx6xuIdJzGlcUCPE4CB7+mSHRgMPQp96Yz9HMlB+SkaVtuFQDY1xBR1LAl9gD3D
ZjPWLNX0e+ZWb3X/BPpBrCad9POwcvhw8GWVfD2wM9/nFC07ExmG/VxW+ypHnNGpBWaWwBSvtZia
fVao9sJHOjOBp6DZds5wcTEj9lACu4Poy97mUJ75egzHLf3JVjsV6ooc4B67yK32wZKbGABsKNbg
hbEJ+n/zdwft4P9PEwHQALQGS7k3NdPQF57ehYVWR2g2Xw+Bsj8z/skoTrG/Ae2ayniLu1czzddk
MPNtHwq9hZu8WeLWlGADEK+qP3Ro2m4LLX27G7KFPEO1xXb7yHHbIO5N7z57gaO2aJ0731zW5Y+y
d4J4YiG79RxaJIFbZs8QiJeYKrf0roxg1a5TfnYYFMmfPU+ivTN0TXgFQ134cXd0rF6mvF3cxMll
sOlQkwXdkii94pHO4WhSsSDRfNBRalQRgZmaM5LIitAUiusyj+HzLO+VDsy67Zib9I6HXpGXyRjg
O7HNCPADEeLBdc2XAjLGkLYGKWD2xNoCa7pVvgNYKB3kFouBp8JTJh7hHo/jdO7cpDGz3CvNvUcG
n4WNcWazVnMW7ucRljqTz4KDrgfnhc2IzTY97fVHP3NnC7+99iNCtz+FB5YBW7Q1KwHwxJT0HrJ4
xktIKFuvclKU1DIYnsMsIGlVE3SJLIv8pxpB+Yp9OK5AjrMg/LFpnRYe35OIB9F36Sxg/R1xkF4N
82CFhPmqEoRSw8+RF/THIIa+Tjz00p9gLabhqz3/gphThG8MpfyHYTQjAJ5a81j7br4GtalcVRKu
C14Uze+mK9Au0COoBkyT/iObhH2Jyml+A5ePPioQaB6416h1RkXwOoHFJdOAlFA6npdwo6HP/OEX
M4OnlephUdTMY3sbte1cJUKScQV8+JTCB7WCMNYwRrdL1UaJRP86IQMDB2OZiHMD7zXqJhaLBjpT
Rx6gbMD5K4T0v3nQzExBk5A7Ok/jD0l1eBVJNj9TPGlF58j+coo8WjW+b1MOfGQqAwTqbtYF4Gd7
YxhDKHd87oPIP+C78AeQFyIdZ1M0Qz2w85YEZvEqSOq8dPe0q8QOc+9tqGLRQ2sm/zdYKWCEcJkf
YY+++lgm17kzEXHeJRmiOyfqawy1dcQb56zemIyD5hM6NaXwYDVdqoax+KFNjt6q0CF/B8u7H9dR
b+j1jNZ/FdeyjIIUulUKVJYQTMZNAb2axKnceYg7ONPtRk+FD302evifvTAZVI8GVeDoI+Ey030M
0rvecD4XCa0hGZUHVRsL4gOu1YcUImGtzPDQLMhWaIGDilOz7rGOwuBKVBKOLlCDMth0fkVXEfJ4
GVvjmJe66offXgf4AQyfdJlC8j6EaBuDxjdtpYwV3A/WecnnfRBg1xVitABw0u+lUejP2tpumafG
V8GEAdKOD3dwtWrXVanrO8NxKxGFS2Ki8BlQ4ZKt28ib9hBX8a+Zjdx90HKQZazrr6HuPdxA+GLa
QS4BdJ2jsfhO9pauKJP6vUHEFUvW2AcbKBSOnbqOaVXaa/zS8DuCtmYNWLi5yUULfWkVNgkfcsia
2TR0cdINvNnTpncsXMWiflPpotrw3h36JDeTjVLXjtG17mSW4id7L5bQx1YD9S2zElrpkRutnQ4E
ocFdyuuoyoVKzOgON12vnRUpx2FlGzJjI05dtqUleLVQHrSwKlXlUK1IW/i7sKrYdtB58xsChfzF
CL1sYX0px9hYEGVhe9HD1LcMwN0vtffNhH699SHq4MUgbQ0bVrXLbpiH+opFlm0Cry1XiFfb1JNB
vtNOPqa+1/OXCVzGhI55kBR55vA4iAA4GYUM123vqH0YjMOVy2fyNHulswXTyP8u9ajaOEAYEePo
rTZhCVQQ7rMqWOvKEJC9wiIetQMbuE5Pa3dw2PPi6ODORjn/wbugLtdgg1Yo10TWfJ9K6t8rj5Z3
TmvUZgpt9gKq5fySOXOQdGMJXTvf4Ph0ibxaRuS9lstqGw6zWPeC6FVGDViSQQNeMJmLVx/7/hq2
jUFq/EBfLZEi6OtB30j5nN3mQS1xexwZxi34C33tk6uudYIbpi0Q+1FU0fuecLHtocx5ExbBBBX6
pds5cNlKlzF47cHw+gHMuhlj24WAWlHt9o9wMBtL2IFPXepbR/kphsbTyozNrrR8vgfNmuNrusO6
Czho1yorUjhu2mdhef3Qirq4d8wEa7rIhYKTpiAOTH2F72FrxW5aU2QPuqq7D/jRtRbOnIXZymBu
3xV096/t2Ikdq9Fh8N1xrJMF4vtbibqbD1tsIqC2FjQ3QdN4b5yV3oFi+t5rURV7x45YSe7k4KDy
6C6cvHpFBKnXPtiSWP8B5Pr6MoNtCogA4KiVzRpBcPZzWmzHt4iuhnuThdFVhkj7B1rZ9VZWAyvS
0hT0F+u6+slKT9yASt7eAqrsvs1QwnxxAPF8MlnjAdg5gCyUUH+gK68/qoFA2pM8w5OgjX3kEEnr
LNGLzGy3pAXJxzEt2qAEuMKFE4msquvMywHfHoW3A4CHrQgonLvBcXMA39v+bZIOX+OQnFYM6imx
J2SelI2qk7btdKoIapC4u9v3AXdkavq5n2KEcxBpBIJqM7HKj12UJ65bvkC1sKTtzzBanHU/ucUG
QtAQCw2wn2zb5N8DSvLUgA34LVeQ05pspuH/R4qbGfUpUPU4Oczl+CL8aXjvXTjS2EDan9Qubb/O
jVfB3qgmr2PXmms+4ByixC5OLF34+EFGvChFklFt3hqm3O2Usxooq4YuV9MsoNoRgTBYd05z1S8s
ugVwnmAjdG0Tw42BJdkQUWSeKDDGNXQQ75Elw+fBrftVlVflb9cfvENtpb3pgqK9gVK3C2fEoymi
QyB5u6t05VVpNIXhfFMXZtnUXsHh/eZ3d6HnVmtScG+FynSwgwq9fOJAnW4rns1qG3A13XtB4a4Z
KPgrxFkVQicBSqgoWUooNHVjKsAEjg0iryg2boBZ8yBluidZBMZnkZX3hb+A3GibUjbJ2AbRdQtI
2+PoMxzBLpwtg653tkhVkIVVS12nhgMulkDbny1p74361fJKkbgyQYMDwLbRreoZDkEITw6Jp/M8
AtGoIG9DHQ3fMjrRxEZdc4viIQc52XiOiKMir/QqzCi8hnoD9ZKhLgnyeLYMR9Jk5e+8sHa2mueJ
MxQJLlWWLhT81hHCSUmjx3YD9clIJjBR9FTaK9lMa4RG3rvTTe1bs0AMUcP5rorByqvC2EBo8K4I
0Z6yxPfuRetHP6Y2kr+mLFcpNPhpDkNiuqyhVzW/Diaa4bPaF/olCgjHmQsfqwEas7ULlxU+eLcq
ZBFJPMAFX1U5ho8DIXwfUs99EMbAbFb4hq2ssHmK3ebfyjAIr7tZjCqdS2NvcWNRhFFjQG44EMz9
amxLi+noojWoJvYulIv+xQeiUOigmv6C9aV/M2e2AQsUhdgrl/n8+F3cqgQAcxTPlrtkoxeq9+7S
Vy8RydUBwKMyrfIQaMq6yvdhC45ZHAFRdQyS0QRB/OxtDQcZOw5gcdmkjaD0FrrpQsWRRCuycUIR
rbiDlBYmxyaHHo/HCC4T19k0HXRfR2iwglSGbsqq6EL+rccygbP8HggHssVVF72GPZYHbuSKr4ey
Ht5k608JNCrcTWelgolo233AT4aoVR9W4OHrbEngm7m8F4vRAr7xY4P7XzvRU2SrYI55NarvheP4
WTzPll13lSeve28uv0nlz6scAuQPEFiQ+wrNHgidl9aHm6lLgbUr8+kXGALljQu365Xupq3r5Rsw
eUeQKxZ5i1vKwEakmctkjvxqVfYAeDazQ+8lGyYQ6MHbiAc4nazQNR/2zAbmEM1BvxpACNoEC+KP
oo0IQIkmS/k0B88gDsx3MqzIXcG53cloFGk3gPWh6i68PZ6h18NsYDLp6CKdUBC8aqQHrxdJRX2g
fYXPpQLX38yIoCpstyGA6b1tgEoFknXh0/AbDEV2mGtVbwKh5w+IFIp9gPWwBRKQrQsZKdC69Lil
EWy7ehNG68CUIGI4dE7LZfF/FIIE9wZ5Hnx/K9hOiijTCWx4htU09diQsAZtGSC5Xj8k5UwWG7sV
2CeTaJq7gDf1r66xSC9UJWYYB0PbXPpum2SofYrUUbl55yNIzEugxyLl0lUpxCDNN1VKqDXrkLSg
gXbYpFws0zOf62Vd1UX0oYbwmDFyXT2UHlE3XlNn7VWx2HDLokXfT4Asbbu+7zftwhEcyXCq2002
EgnQkVMgVAdnaqVbs2w5sWJOySRgHdHCEaeDQMs7ToR+EwJV8iyczsHAqvyXo7058QdyVDAoEMcP
mcqd1eSR+VejBb/ntZLlZpx9iiB6QnCRtFVXX2WzCEW8FHV9hUFS2PP4HramlGWArQ/mZWdhtxbC
hWjXY/snlBOztaX0Ejb0EDIZZTnvZ5yGOxfaOH1My17cFBnr0hqfHj0I8GYRDZVtlZaRbJ9ISeAX
287FQxXQ4EcABzT40RIY4OEHP/hewX52kTc/9JKIbTO4+cF2ebCeQkZvIkiF4fZ1+rWE1euQGlag
KKLxx8+QgkGIHMjhzlmE8924XPwUDS2fAsexGdCXPMNfbEabdDOMb1c4nF03NUHRtGnh1r5OgId2
3ntGOoS7s8pg9haApd/AXgYLNnIXmjhuffRAiqblrQIpAAJspS5WYN65B2jKWGQ5PXFxoRS938e2
9fs1ZXrYoa5JYl1AWiKLGpjZ0qzeWWRcRQxy1Mxi0iEkW0big/NRi+s2kO67O8GyJ9ZjrQ717AK/
VSCVF4C+pVkW0IOLrb7OIWjyahrON2oMRlhJDnlw6IdwSQUKny6KHG7dJhV0e25h9Wzu8J+rO7cJ
jIbmclnlccV9/aNYXJ740sdW6Xi991glVn5vkP97k4SoyTzPWwV5rlXOBu8DhQJ3rxt41K1Lt+vS
Diizq5r12SqDKkmaTajTZHXko+4w+XaNUCUMkpEy/ouC2ZJIy9TanWZ1p4KBrZexrl7rkYqrMUTw
Rnwhn32F5F8Pg3hvIEm/AvkXoPdxnPcayeYUc9jYpiakzusy5l6SoT6UZgLWZEPBZRu3hI+/OHP0
Go5S1oudqHmBJCfZW6fgU+yxUhzaAbr0vIOcrq2D+SU0KNfBkmVuv5dN179Cl2AKYmQ43rX2e5US
lyjc6KjcQN3A2xMgSq+cUfqoLvEsqRVq5EMUNe+qdsYGJZp6WuKA9eWz7/bzio11F/Pc7xOwBKYU
eXWTAsiCoFKYEa1iXzjDZgFI6kZNFU51gcBrGheFWWya/UCD5hHaONX3gYZo6NllEDi90WyG9zPo
XK72DiqoWFKyqfxOpmBaT43pXvgSzgcxoSONHF/f+XjMmyNG+rJ4gb+FXQm7ok6Omg84eW4UO2Pg
ro0IixWIKIDiLiQo746FjgO8do8rCa70CE6tLpJJdt5mhv3uowfw7iMK1iQVY7fsVDvXW4EscNP2
dZ1gp1SpO7HiNht1lowQwLjtFZwiIz2SdRe18gZsJDg4TX7UbMelNG/uPMrbY5CXUj+DrdgSEfrT
eDq8hmcqib2ZI20EwmjF3EmneY9Ai0LGD1mdZJg4XP3UlN3GKRuSLhVWiAbVYx24qKXFqiXNihVN
/hjkuGK0RuvHxwgTpDNqBZFyms6OipZEqcw7LFFm19bP/FWIG2jdjQP0rgbQzfpOj9cuTInyVeXX
5FvW+4i4JgGV9e4oKwgxKnc1Z5O/cxZ8lWAYnAeCeKdJzdjnN1gaDUlaXatHMDQNosjRcx7YNJpb
2JTOCdSkh29DUTmbqurVVUfqYa1ZoSEkgnwrJhH39mIeBImbKp/eFMLgBFqDqkQ3CaHwAuL6zYx7
/pUaan820Pp6VFOt0xqfNoFDs9rlPnZ+XGZQqcT2NzCVy3GXVhBo5/19BY+wG+zg5RBErVlTv2iv
gU5zd7wS41pZL9uacnR2x9zwBvRvlIjsFHo4YhpEXFAQWQxA+HOTMN9fNlznYkWMcVBTk9Fd73ZB
EHtFO6a9T/kH92HHg5XmR09jUforAFsQ55le3cGy1L+WxIEaUNQFkF42vYOyNCImbL3uWuRZI1Pi
0S7Nw1LvrHSze89WxSGPMDdrN9QYVcgU2c7OwhlEanDiDRay3H5pgxW0R/KNbkqNnodn57Qix4gh
1PrNjaS74jwyA4TNtLnyM0t3cyvbVYnY7bX0HX0N3UpkA5mbPXTSFE90HIZrHTCytYvNMb3esiD3
MigVZ7MvN+4UhTvfE3oX6ZmsQZvy4hqH4JWJ+hGt4ap7R+m6T0IT5LFGz3sPISx/SaZaNaiZqIlr
SMEEs97ATQpmpp1uN33Eyv0AVYE2QX2l+Y5zvr2tF8t3xNjhgIY8lOELyW9Iu9S3KBhlLxXp9bUf
cpEKeNCkFBKcKRSxLK6+3ruDaeiwqTLlvfhjjsRc0XKIUe5YNiF3nd9sDshqdFz8ex3Y6hcutQJw
fSLltvwjurm0033vyf6ZjV4f8xHLfZZjcz1XQmwKlOnWLf5ymmnurmeOsrXnge2SRd2PCMnAYxGY
IMU5FUCZDb34MBTOdTg39MoFXSptuShenNzXT6jq8CvdcS/Btqqh3DnByWg9RqDJBlWl3NTDmX7N
ywilQp8sZIP6gwxh3OqwD4DkBpySkea3ngWD4Q5wk2FICKAaD23oZk9ZK+ztBH+GJ7iWSLGTUFz1
1y5oQK9lj2s7ceEXgGxzzNqPoerNHTwQO5K4MKSr4gnl8yciRvY0oE5N4qiD7CRDauvAUDZ3n6Oo
sBPSa/KcLbC5rDRMDOHM+uiTDHrc2qAyxxfHR7G2oGbjTCxbaYIwJ63hsLp3FgbcRssnAimcOhxj
iMvCyb0FugweA+ZxknLScd1W6kc5CSNjbC33PoRHw7YXcH0eO2faZzgMf015U715Uk8Ik5X5NqnF
BCscyMP3Au3SbVQKC+iwv1xqXp1pkJ56b/aaWdg8qnKPBfxYU+iIRbjK0I8hca40InaPvn7dxvoU
T4hW5knTG4YepJ+U4+zqPDLX0InIEZ5P8i5yiuGBZaO8bxxY7UJJrbryvTq6gID500X8rHd2gqCa
rdehdSbqfQmFinRYKjdx3WpKFz0dpWsHCYn1RsLib7KdQIelKdbd7DmQpmFsMygoJYK3IDfMq4BE
0TYv47ng80YgNXwaFG1vZqrM98YHyG8qOmfDTPV7gKEZgjO4ojR+GBxa1e8ggm2yBFcOagsKoswP
bVSiNieGUv6UQY9iRFVkU9yWxYJFYZpplYkcdfjKbVGgROBHr1G/ArG1QHZdoMRROL+dqha/K8Q8
d6I04dpps47D3UWMKNjYdsHFgxKSHQkgRTU6So1BYocgJbyyhcuv5cB+sca1D54dQ+wz6KBabaq4
61jzDEgsRB3zzH9lJa2/Nc2EbhNHcuNEtt64A8oWVurlhlDgmJlxxk3edKBBQidBJByEzWRSKIhC
k+c78r8sbkPmwa+bXTLPObduT7ADQy7gfVrkaO/xxtnZkOZp0eCunAixKxYpmqLxotZfL116bOV+
toZOWryzY6CBVqDF67qG8QTZg/nZTYYnfZZDlWxsf449ar3xAkfWQxa1CEYsijCPA1woHi/8hiOc
4LPfcAIzKJcqw1nJ5H6o8Km5D2fNpts1VbdFqwtJXQC++DCuJETNXOM/ff3WM635U2kZE8paZN5U
7oEo717IglZN1bj8wryeARicSsmMHkVHhJN8LyHMeVhs761DEo23HB1kNNAgdnoBBUDPvelk8haf
i0yjCLSHfQKSF9EdAQ1RCPFqaH3Yh6bC+nFwGyQLLnWoT07eNZy9PvApOxIvgobbBnJpL2VVDnd5
bjlqUcG/zvFxif+FRsoNOM7wIGr2zGSvqEDXLyA2jP/4AY8T8tfDIffizV7hI09ZYKlMx9Z/IKwe
LpApzy2PEyAVQJsNVMMbsS8h3MxYmLTikm3A2U92fOdfv7yjAYjbtm/2odP7r+FkwweCTfAOk4IR
wmeO/+y6U4tAtqDbEWbhcWDRZ4qQJKZFyWYEw7K/a5hTbPypDHeBk+sL2vpnzp5TE9QBsSR0Eodm
r9EISCBT9VL0ZQSvCih9T5wkwtpy80/771TJpYeQjgCdFhMcZXHRIoT/Nyk8pNr/P70WEqWyg8Pn
3oQVJG7gefJjCeGhu0h1iedyZnWcCrOEaIHN/mT9HW6gOwUKnaiWC7Doc48+WdaslJFfayyOqffi
cgYv8uXrCT/zbU91WAbknrmQEP4xix0/mJ9zkM4kh4XW0QYyd6GTVAGP8v3rt51BJ51KskBpKMhY
AeTTgqTDsTcc/1iiCxjaczDHUw+1Hlc4YuZO72EbAvUqyCsfxiq34XpWxN+g91K4O5T6BCx0ENGX
W4QX2aFAN4btXHSGhrh0y/HCCfwpXJVCeOL/lxv6ALVRoC3sCSr7SYACdT+BTQz4qA38XRPm6wmH
/oWXnfuIJ8FB4BdWe36p9oK028GhD1mooSohl59eKPYO+uP/hpA7FY0xs2YU4uhiP2fznjRiQ0oF
kfx3ll9Y52furVNHUkfDPlF2mdjXdQkghOqn7EWzKdwUC0RpKIRixgsgvDNL8VQaZmnyoEXbX+yZ
uhMQqLYmkXVwYZ7OPfz4of46y1HUL1g9csRPnoDZkSm/ZdP4MUv56+t9dOY4ODX7AqNH8j5vJLDo
bMPC4A51vwtf4Nyjj0P666fTUEhnyCd8gSmsrgWECjYRwuzV1z/83MQc3/rX04HsFOjD4gIluVjz
5Sn33HUNHszXTz/3209Sn64PIIk5KrGfqjcy8Di7yDA+9+STHQYX8NDxISSyh2UVIG5l7A2XvEnP
LHl+EmtruAMpE7VoMjGaRqj7lplYIzu9U9Xd19NybtJPgkEBk4alnHCphvDM9tg3OyyxA1TL108/
c/icintAAxJdxcGi/qNdlBRA666gWemV7Gos+v9xdiZLcvJaEH4iIoTEpC3USFXP3W7bG8Ijo0DM
Ek9/s7zqy98UEbV0OwIKIQnpKPPL/LnD2UbmewkZVlYjC69ijvsoo6bCJmxIQu2q4W6KB2wicaC7
u/40C201533IVmJnm2HWrA1T+phZHxtmiMCt1vbnSz9//iXPS69Ia5aGJc4mrbrcO62x8gFcehOX
Z/owuJSZ4tALX8EQNHnfLoFB7mLfmmycKZlbeuMamF0e7MNdXJe6Kdz2adgABY+TgOJSYEsnsmKI
XBgObDaGvdQxCptOaRhP5l9nMvdFlDd+CgcROlWzljCy9BZm43nKW4UlrYbhAmdeXfPuuX+v95+F
qs8cYhGbGUyjhp2GYoR8MyffvLb0SVad7KaAXmX6Iyb3mOZP1+/26WMgh2I2siOTIOTNTJwQwhQD
au9RHYe0KbbXr/5pf6Jk7u1MQJjyYoHD9C5CXdVIvkCX9tXMyB4aFAjnlF57G5++c9xotlhqmVkh
0a+IEMQS/Y1I9J1r8QCM1wmJ82sQiqWHufz9Q7fNu9H1qpLLE3NygOszV/+inikCw9Lmd/B2hru8
Es379ZYz3U8rKHik2TDPauIi7XCMTwn8Ej/dMW7Sg0QR1A7GOE/6YwYBZjBaTBoh4k6sN+aI9t2Q
kIUBvpSe7dQUz5AXZxmY82PxYnGBbLBRDekBB7zjT5552TtOmjyJ+pgdv3sDQlDMRFiQlpg13XQ4
dH8qPd4GBqK07ywbQkq/xxnmuAXVPC98lX9Ji182rc4tmWByzs3pK0rweK+223z3aqiwWKrkL3MC
6dCPgBhrUOvKmi9xlfNDRmzw7HUynPu6bSsAHEn7C7NCh+MmbLsbh5g7tyZIsVIQCjkMxTqiY/Od
Wi3UOxyWcIemyWV1bu6VoUaFI/DaeLfHdNzRHuQ511XdMTHs50jY4yWFozjgqKAcj3ZiIO+OiKGD
rKj4XYKD7Y+xYdyl0KkEU+wh4QpH8BvE4/TbTKlv7RgxiGxGxCYMkHhkOLXfRf0gXyfhiGELRjd7
RpNOf2BjtL6xxG2eRn0YvBbH5tAEQgbOpGv9bqrsT+JQHCpNOFvZ2FLgyGtybBOqaPhTET7r2F/K
oa12djk1oaXLcQfxIcFvBZD4jQC2Jn0qDLx1xFfG0Jm34PhF+eBibutUUIx2DyVRYVtbG7rABwir
If/PSeuegaZH/IzGXO4mF5tWgwMrNyAK4RvSG0uK548V3FOT0+zS3IsOOcj6oUMGerDGiGQ+LJdg
a/JMvFmTcN/tfqgPdeFE4FPR2DvCdWodmPbsEXZkoBqA4kQjAOXPAWObWv0rRgRyKD2e7AsbGkKc
k0PklGjN4eQcYwXYWWSMWBHZBgQiOQ6xK5MICLwTSXxYDqu7xs0zOLm8eJvnaRGQthg2Ha/tn5pb
iEXyoKryITf1jhnq1occu6MiqMZ0evS40Pumou29NdrVQ0Uz+oxNmgGhCk4CkeSKA29I2+Nk2Iii
6kyojuICKyhEC75cH8kLM+w8QocLJrUleHtyNTvp+hlxQisL7aVJb/YdrSGbmpIEgXGcGu9Eij/U
s45eMh2EMFe2If+yoP5TQ8UsNPuYRsAf6grV/FOcodHqVkCIWyFdqac0CWnfl49FllSbsTG7KHBB
L+I7nJyPP6ld6QTqiwtYnhk1/ZtYcfwKpE6G1KKspRVMCjjB9z1RASp2W0vPP8m80XQsvfbk0EEH
VV4NAUdqxfWLf7odR0PMFtmJN3KMGoWwPgI2WVlHpzEVD8nUvxY2xMzRMAYDiFnXb7b0Zmdf5XLU
PTzyU3uagMmCWhrBJYc0ue/iNfzs54tUPo/hIQKBFgTBDqFHhkMdxTgNbtptFuP044YnMPk8cAd2
n9TRqPDDLex6oQF5eg0RYua8ARVU/cXknO+v32jpSWZfZWW4seGmqFQqigUepNQ/Ije7r/gaN+fT
V4EHmX2GKxP6BS7q7jTwdqemItDO7yZGjM1tOQN8jlzoKBJjxFBBcEhz24+m7ivU1Svr+aXGmc0Q
bjO5ZdJb9SnR3YsVRSGPrYAMw8ricaltZpNDozk3NOFm2Oa6D3J8lAJbl1hqyLsBh3o3dqXZsE69
VhRIfa0A/3GOLqFPcRo/iqH9k1O9MpN+OkfjJc8GNzQzmjkITDjF7tictRenD5OK65XR/PmKns9T
GVTiILEClX8YTS+1O39wv/a82FqoL1Ql9GRFsovJja015zzlE3JELyg5pImD+Ww+uHboySEoi5XN
84IVm8/TpcQEdbGCTe5k7aN9elAvVdg9jHfmAer/wA2GYAroTp+dXXFowvoBERf7/uBs1/zJC6/K
m413NpUujyZ06cFOfZzoWvwWQKrJ5w76AUuUDqIFUMDS/jUWfboxVfRcAzfquMiOuT5bLf36y0D9
sIcA/LYv27qAHhl0CcDln2prDcL16QcKv/9yy4+X7lPopzyLh4KRIIL8vsfheAKPR2d9U0B+5U2z
8hALs8rc4E566EylN3hAPPOwZx4Ud2X7Gk3xj+uNtDCtzF3u9WjIfPSg2KqSQGoHSY4PupV+g0T3
6zdYeoDZcM9ZK5EcZYNJj6w2HkUtYLv1W+VGNxEA+NzfbtRmPiaCQXIm+zsa51uGRfj1n37p5v9Z
j5l8bm+3MtHFLB1L5IN9ofVZps4pInXAp9fJXrNP/8PsfXaT2W5aQ+UKfUDuhREUSlA+ROg8iX0H
+3X0x+Rl8gpoavFkRhEPdA/ac58ZZNtmpbvVmZM/1FbWQG5Y1+eqBAYJSghP+ywp4/3UQ+CFcO0c
hxlG+W4wYq/0yQXBAf9PuAmF/DeKAa4uSrOEbxL5Pb5RxpT7jTGmgDgyOEoREJZvG+LpFytheYqc
vpQqv5VJs9KzFl7PnHFKDPgZy3KCj1O8i/osoEP1zEc5hcpIVm6xMDrm9SHLcNJed7Y8ufXXDnsz
krbbgYWQxO6ud7GF0fFPFvRhIjEg6KkMCJhD00KZYFJb43I2TLKVHrzw++fOfJ2xNKoJFlTVFB+d
wfkLbNKGt/EbNeqVCWTpCS5///AEeWY5BBr36VRHYxo4sjiWE9uKuBErX/SFuXauzEJNItVEwUcw
tfTFqPtuAxrzV7x9ezMY8bMupk0C79FKiy3dbbbM8uzCMqPaccMqs3+08RhOhJ/cUUJ0ygRqNtFf
aZKVl7/wgXJni62IZ9iaV213Koryi+N1d7Uaft/Wr+azrgkvfpRm/alE/d2vVfmbwm8pFdgS12+w
MPj+cfc/vHbiWSh0uQ0N8+i9Fo+IUDnCtwUvXL6Djn/lJgsNNNf3gD7QdKmVI/43Te/NiYY6q1ca
aOH3z8U9F2N4zQAwOWXcwaGrxfkBJ6TRu9PCwq2U2wd9R5Jf1xtraZJ3LuPzQ2t1iDlM7L6loRrE
UyfIeE5oDvmdBc8brKJAyjGPZgccXkwhtGPDLq2bP9Zo1VvPIsh3RCoSh10m6w+yJBQu1h6UMMQT
s0OGfKk7G0W677ylzR01sYm9/qMX5o55/NMA+E0clxh39SA3SFX1e88KqvgLVc/Xb7AwcziXt/6h
UYxMS9QsHSw9FJINYgq5ffcTcAC9MnkvDOW5EAa5aYXh1i0JUysyN4UNI7MCgmCbmRKO4iSCvDHy
8kCMMAPc9kT0/5/I7MokFmKEMdyx7zrIMjsjevXitX3+Qtgsn7NcSo80HRTaZliK4bmrylfaqe0E
ZAaMl6OD0xFU97zMzpC46nSHmMrivXKgz8Q6pEfa59hskd2TrvSPpdc3q5sYeVfZVh+bIcqWv2mR
PvRwDwTAJq405sIInYuLWij5DNSx3FAKHZTNq1MbPuND0BfnCIv5m97YXGdUZZmAXj4hJzeBM258
HKT2abO/7eKXJ/vQwfMYKVfIicXH3Wvo1tKwkcE1i3I/B63j+i0WBul/Up+KRrEmx7vPBQ+s4vdA
j1MJ8JlcGaOXsfjJ6nQuOGIA4gxD0oLM15lD2AEx4hddx1caaOkVz2YAr+vgPZ24EzKv27ac+1FE
fZyT+B68g2N24zuefdILIDtMlhssjDLD+OLZDVy3UKoce8gZDtdfw8JYsGcDP6Y2ElBiW0ENePZE
Agn3vqH9yjy2oDXkcx1PRMei7GsTML0pTdMAyv/yOTMA7c2dZCp3benVPyvYGGBAtZAzCqzL4FC/
aiKkKlfNWH2pcpf+iVoYBCeSNH/dMsdaVhaWXqlTfE71NgGT+P+eLp2+LwgskyGrY7iNvcSH8bz3
8R3dNWQC+gcZb6Iu1Abe6PPg2iunzwvNPif5j1nrWk0GSKuAq2tDqOQhOhSidDK1dma79GhzmP8Q
5Umd950FjSMdXpTdqDurcr29o20Jo0Ssgtzpo03XNG4NUwJK8IQ5K2vrpdE3a1acXdWw8QhIE0s3
82mNi099t7L6XGi8uaSqTIsyH+tSh3won1nb4OA7Le+Ya365PiYWpqa5pk5NaW9A7p6dSvlQZnSv
EQFd9w08/vH2tjvM5teysVrPTR0keRb518n1oiCt+E7ByuHraGpW2ukfMfyTOXAu35q6PookpWaY
dU04FMamBLEJS1OcRiJSVjxEPRig35lDAnhCt5qwTZd/107yno3wk7Lv2OStbE6WXtnl7x8+KBl0
shRcGBVCEZ5/g36AbYchaoLcs5JbMk9MPo9fmiiBdAAYiJDLAljCCtWIase9lQdYmPDnqUu1yDTt
mMWQNdX5hvMnypmfeg+t4/i9qVe+iUutNJuMC6zsZYFk3hMYP6oMuhyHCRYixurNWNU3IahN/u8M
78OroFo1hqUspKMZF5SbF1XbQcpoE5FG3Njx/nXID/ewnbY3L4zcU0mLNkFmtNA/q8yx3qq4sp56
pTDjGwCLTYHJTP4bzBMQXIoJce+brKtQhvSmGCcDRoRzG3jPeweM5MtugsCWndduvfI7lwb6bK+p
7Ap+HVurUJX6iQEKIpLBz1zkhuqf1wf60hudzYMUQNexHKwxjCY4sYFtaPfeZJjbusrtlX6/sFmY
6+Lg8KYOm+IRba3/mhXgNGNSq5BgiSL8arDhtaQFPK9GO+ntTU81l8YhTHs0Ja3akxW5xhYM5m+p
2YzY1pUro23hxczVcXWucy9x8BQOaPmPky3cBzmk7iZL2LCVALXfVoKdh1ZFKRLbwMSFRzBxDzAk
b8G3vvG1zGa8sij6xFQSTF/65Nkvhqz9RuNrBUeR9xh3w8qrWPjQzlVyg8ncGmzx9AQM+6mV9it0
OStLw6VLz1afk5ONaWpTBapjd3YqEiZptbKwXTjrmqcAdV2BlYnnsrC1FQU1JpXD1gD1BcFmYFVx
2bKt0YHED49q+dccjGplwC/d99LfPsxLAJSYCCCVFKI//TZ2pfRLKrcclEJk6I0nQ3XfSMYhmsGC
ZeUFLXw4/h2QfbhlVqd457olJ7tEmFg1jlD2QG/jZ3TETREatGsuLMLrA3PhldHL3z/cjKlkYDla
NuyK5GGMxbaM+dpKeelBZt2hVyXYjhQPkhYQCG2Lftu/xdtkY23E4Me/gbiT99Wjui+28cP0eP15
FuYBOvsgTioSE4CPzYlodky1a94BLK/gnxzlJqYwhV6/zVKzzb4DwAxYbYOC5gnrFHKEVbh8A1Vy
zVK59BCzbwAo/ADbIJYqLDJkyGmUwuDcPA4y07vB1GsVx8u88sla7z/hN8qYil7g9Zjuvoof6uSx
Nl5vap5/u7uPvQrqqRaB8Dj35vl7wdIXJ1nL3Fj61Ze/f7i0G48F9F6uGWonThEGzw8W7QrsuoqV
M/uFXvuvIPXhBoOQUWdr5FAZNrhA+seQSt+LvkMs57PV+N+F/mPOhkZO3CgyTOSOx1P+BK4nxLFY
QN/W+LMhwMbJ7TOFUwraaL8Rf4i6dSE46/U5VWB9DojP6lKhzpBiVAH26u6Rx9Rc+b4uzLdz3XBm
drztKqATm65gGzn0NPFRWAIIsqyLbQu5XhnU2Y+4yXZTzYr360228M7neuK+jJskJ4UZDtQBq0nn
rxkn1O9kdZ8P4rUqmX3b5D4XFCcO77PBRNJw470BgQtM7aZGP7PrH2l7U8CGycnlKT/04Mn2onRy
Uw/TRz+AuHIRNMQo9TdWvGYotP/JhT+ZPeYyYpi9cxewS1QTjTjfcRCKw86s6j8ut4GsmyqcYgBf
ibxEgTpxvndSkh9aU5dAWyN8OvVdAeCGz3Cci29DW4dQvqoATD0L13KbbaVi/Y0UtPBTMKA3RQ8Y
Z8Bq5K+AFWxHRxz1OWGKNxVUnHSbYYrYH0sQfkTYno3ikJl698yGbdkEJmpDOrBOaOfQc5ogr1wX
cLmB0g50iVDuO28z79U0NdK/nDG1X7BdyHaKc+nANV/rO2MU8Zm6HQPayymRE5BV0R7KsziMYXX6
iaoTshULTEIIshABEHxgl6ResaPYmIPrDZe+guhu7+RGvY09XNyniXYPQJS6b2AFxyif9+QJ7Jjx
rkNKadiYud4UvBDBcHHzko43flF30QHox/Lg5SaoFnD9gJxhT3+xNnH2NtQSfsNjQC2Nzn4dcqFP
BnHIHguJYZNldNiAI0X8Ubh4cGsszwa8wltFY/XSI8PRb4BMeqYGxJhA00wu+KA23amaiCPCBrDe
SaGqrhzgaCrTypF7A9BPboNbo4q6eQeWje0zNWZvjcMQr1VjW2jlkDnDVpCCvg1n8s/OdsYNqvLy
pbYRT6aTqj9VnX1q7QHoROD+jgqZX9tqmEDA60izkbWOt0VKm3ueueYTsmfdnyzuUHrvahe7lGo8
OqUAKIXE/cnNtLrjyox3WroTLgV6hutZvxrSdjgNAesY6FsfIaSQAcNtGYDtPfkWTx4NYdCjgkp7
53LxO+4a+4iaKXkxrfY1L/IObJSM/oIgAfQjXtXDNwqgezCCcFX42FaK2s9jmwXAYIm/gPnIoNRK
H/O6aTeeLNINBJfuYwZd84voPAV4seBbT6rpG2i91VtdV+19PDoxMBD6L5BNDYTVKnsA4yVCA6jk
rnXbN6eWKUzjdMALqcRJqQoBE6ZT76DIkj5T1RfXbpJ7XqOFzVyKY4QrHgGQAQC0ELYI5NDmG+k5
6j3KxjHULCV77KIZcOZwnJLKSXeO5rZfSSDsC6dq9pJO7CcVWpybFC580mnxywDH7Mi1GrBETJo9
w2p/m5ok2g8MgtUa48cJKoRmnBsbrEePMTykqKMAPVpueI0SLpIT/gGGkl3Wu/0jOMEQqlsx34C3
Pe5MSyQHOwGqu8SUAmYolIveRAPFEamQj6rcsMYBKjxC/fOrA1rNU1GDpdMjt3wj8z7e2MoBy0aZ
pN/WNh/BDe2mrV1gQwAiGWiKrWGkQaMInAQxkJtPjcfIY95k4JJ5lQxV0+m9QBgNTmCzPxErgfi0
s2gTMxzvR8xJD47JqeeDmRLhu+rK6mgjVuiel2UmwFYz+VdBUttPqIu6tCki+BqqgXsHJfPyuwnX
RepneD+PahJAI7Y9RZBICXvDAxhE3n1h8fi7YxpflBCNi7mjwV4jwRSyBeuM70St2/NUQ+lXWriJ
IXR9hxpMDwwqjoycEiWIEikkAK/TanqcEvTCpHCmDalj7wQ8eL/lPGk2XNqTz7rSvTcBi7tXKOHs
cuyW7hJA8E6d6dZf0KuzLxEj7A19Z3xGwXfEfGq0rQ0Cl264T4rJ9vXE9T5vqPGMo0f5FcpoAkNH
MgQi6uWZqoIZm2hEmVJ2bHQRTqftJpAec1Gwlg4mUrDSDuZocBTOe4xNQRP62hQpoPEJMKRGManv
7djQDUL1mq2R8gjhknnKk20KOiWGAqC8QSdSeigkB0U7Kcag65rxwBljD1NTdxvAucR9CpXGAeSZ
CUFTHGU3j1rioDQkkoRl5GEsC/YoEkCY4BnrdxjB6KYVxoJ0S0S1krHbjxfIJKjkLZKcB2RHHxlJ
5BsYgO2GkXy6K2Tabcw0M3cZL717Skb+rIQaoOEGsYb32LnBbmA+wM0OHXFD418tIIW7qq+T+xgz
TiCtiW0yx66CvHJR0OckCkdGpsxPSaR36UV8lHOONRCWXwV4mwgceuRQiTyXeVO8kA6qp6rMyi3g
0vkdrObitcxV5Isplq95lju5P6L3HOuKkF0+UrKTDOhhsBo3qUWmI9MW+Y5auHOIwEIHBFXye8h7
S9/DmSfYOUrfeQkQyb6TjsjjmSyyR1WlfipxZh6qYqrebZBotgXL3T1Uot5+0J7CPy8pH6a2jpVO
29eK5fh0ySp6HkBJ/JmoPt1DNOU+sa7R+0LVGcYJ4QEhNijfRu0cQSUDD6+v2nOPMufJwuT9jZnG
+Fp08rcqqAm0GuAv7TDWRaBQHr/rW6XuLW60PwZLAi3ZxL0f9fGwQzqbPg96yhM0sWLax2IbH/Mc
QR2YwNGLtrlA6IXfD1a9sUzH+IpzxuwFyfbJDwRG5ZsJ08IDjbvsW9cCVxnRpAwomShakrRvgPvB
pGA40Ia7psSHJcqac0dH9qOfJrAxtTZxYFklxrHQl8VY1zf9S0dsqGeFnW0YKu57BSC3L2M63Uey
kn9InwGrbHsu/FMXrq8akJdBkvRr3GbpObGz/hnz9nTG1MvAZ5nsZ1Ho8lxjijsUhsH/Mg3txKaq
Oxq6AxZdZeZZG7NF1EpWEnjmhjz7OsAOuCNlVRwrYQ6Hvlf0ZJoy2Sg2WSYOsRiY4UbShFkCYoCP
4LIY6QdNLDCdV97R1gUQ18gx+JUiFwxPmZWPmo/WSsVnYaM3d4i0Vmfplrc4+UthCRkzVm1obfQB
A9JopV61sM8ms51SgyR1x25cHmIchnaR9kGE71JTVVvPsI2VI82Fauvc4GF74LPXA6QZpG9A0ezo
WQrjHGf9zhbJEShBG4UJtrL3W3qiWeUAtXMPkyh2aFXHzh0gXm6ct36a18fIECuC5s/3rt7c4xE3
FXfTXpKwM7SECRCOKylvwth4c3sHEl9LeHgzEtZV/V43LqYQ6enN9V3e0g+f7Yu8Crwdr68RqugA
A66BAIYzvBf7W67O534syxSFBch6f7Ia43uu6a+BeisliaWhcHmgDxs6Z4TuVxYO/BBAjPogzx6l
zO8JMKC3/HSPX3rTh+sbUDW6zoiQh9qmXaCVGhFsMn67fvHPf7w396HUg67yQmD5h6VwubMyszxo
qhH40bjDSq/5fPvu8Vn7iAb2VVRrMMQM5OTYPQTBo3XGGuJb5ZXPk5z+XH+Uz0eXx2dVG1eYVJdA
gYfYTAV1o4IYid4DeAslMK233WI2JTFJXMspBhNg7zpQ5q9WqLDhWwlfx/UbLA2CWQ3HiQl+dMuQ
ECCxRGr7c5u7N3VTb+5HEeOQTpWozVNcvBv4GrXNUzutHfAsvOO5/6ROowY8nBj5NTZClqIJn6nM
aHKAMvM9kgFBhuxQsbneRkv3ukzlH8aDFgWQYx2KUPEYlafa9vY9KN9OA1p7bxEGo6G3Juz+/Ovg
zW0nnLSo1nANmZuy+MYRKZj/1AFEvcMqfwRyClDkESrNyCWb6w+30InnfhSsnkqLO3aGTz2OvB3F
Bn9S9buG0Awo5jWyx+d1PG8e7JhHJIXxO47CKX7uKziBW7IR01cRCx/wxG3TfzOHlZLh0tuajX4Q
EMca2UVQzsq/TH3pukdksIx4V6nx9XqTLUxhc2MKQtAad2wNcZpIfSyt+icSyTZV79yUHW56c2OK
dqM4I9o2w8kGtZvU9L0fu2ll/bHUPLMBb5dVnXKKQh14p8ynbrV3GVz+ZrrtLPVm8HhlEl5qpNnS
ozSmfsRuwAzrfvoD2ttL2qmDzKu151iYuOYOFaoAcXVGSFOchlVHgZrtfTegEHH9FS+MinnCYpOX
JjyeOLK85K0BJb8xs69sTLeVYa2Mu4X2mdsfZMkNm5fECzX39lx4v6NMJEgddlbWy0vtc3myD5MW
Z3Vm2x7sjNh2gtxQ75NeHq83zkIXmqNpWzOnZj+ZWB/EYC3UiI/7i8CBzZTgXGdllbAwD86dD9hM
oYxAJw8bSuARUm52jyAN56dy0A9Iu9gxpOpujSh2V97G0vuefcpbBZBxj41qWNogaY9/e7vekPRH
hzLG9TZbet2zD7l0SmO0KhysaiRCDihRSPnHrn5cv/jSr5+NaUYNCygJ6mFPUR+QNvmGcksRGEP9
gIrKGhFrqUPNBjQysgFxGCwkaINyYKjprQAfZOULu9A6c7cDqlCd19qxF8qaIJaDPI8G4izdFSXF
Qn+dGx647bXwEV7ckJmFRMQmR5ZB52GvSo5VYyFhI4Nb7KY38R97WGYhgbGNphOvDxzJdJb4mRaD
j/LfSkddaqnZsI7zGFl2cL6dahxccPc7VfeZW21v+/WXm36YM8rcSlGagoIFFoEvVQmzsIlitIAK
2ueJXJu5lx7h0sE+3AUpWIB0x0qfMglNJKXpU6VtihKiWnmMhZ46dz8IuFlawaUZjlEFxGX728i8
FRHDwkibp9aiNNeXcPNhXrKtM6A4X3WKDA9kFeJY7e/1l7DUW2eDuUoRLVwp2pyscgpaByebUtov
Indf2hhQFVVma2rBpXaajWjUmTNYP0V36rXEyUFjf6W0XNlDLii3vbmHocloAVZShYsjuRKJJkh8
I5XVbXXCD241HJuR7CGy/JJM+js1ywc3Yd9Gnj92k/XkpOVTl5kv3CQv1xv1n93ov+eT3tztQBoC
4AzOrcJ88OATd6NL/kk27m3HGO+9so4fdCHjfWRV8mRYyKktKKNHErP+hxt3/BnEOPiiJiZeLFBf
/NIo2jeYlHBK35c9/g16yYtVQ9nS9WDX5WSUDxYd6JmZ8jezyAjBekV7n9tcPABX5ZzHEvwZYB1R
M4vL4mlC6CoSryTecgNUYpFl0Q4tOPpG30d3EXYzyLsj5l2BpNVjhl0OGD3S3JlTz9KAcPB2DYYD
n8nrBIhwRvGtACp+U9LJPCTKzLaYuJFtk+FrIAvTO2WGiGAZhYpsivAfUNF6AW8xM05cxve54sl7
NJruAdEj1W6METtUWpiWs7Eb7nvuOiuz2UIPnINopVRcMtCEgVIRD4zJo2VFK4uUhVlmbg+JCw4y
uAM5C0cqgHXO3CdLPV7vTPQyQD7rTLN5cgTGzygsuz71obWXZzh869a3z+5BBPG2PNCH/Bg9WKnf
3GOrdice+pXZZ+mZLs34Yebk2KlB6UDLk/QQz7sVo0AiQt+Y1pbm3rjmu196KbO1UCIu4eZIxjuR
Sf+0Kv21QOLLyvdxYV1nz5ZBOJhyeG67FEw+oz0j1BYJJ6Olt13Fxy2K10iFaF1vExe6e73+spba
bDadMiT28cSDtMZU+fR9rJukwpnd1CFOYVjbEC5M2XMYrCa1U3oeo1BYUPcNKJrpIU9dEZo0ToKo
apw9IgOK55seaG5eSNyIAfNBppNif3LZB4mNMrJ3ExLIxLD//y7WNJ7bgpXLQgdzHUB9rbUvUu+S
cqy/jnCLba4/xMJ31Lq05IeeDGYZzhYvdj5nZEd+qZLapPIvUb3yckxz/SYLHXnuXsA21yqrskOB
t1Nhl6aPXAwrS8ql3z+bAdwq66MUETmnNi1fYkMfuDmCcStfk8QTKz9/oefO/Qj25KQuhrs8dQhl
1y2i3KMx+Ukj9uV68yxdfz7OraLJEPzNw7KvuoNIlUaKnVciuq8fV2bKpTcwG+6g3SB9BvDHMIvt
PABq7ldtebcVGOY42gEp28jo5jR0OHS/wKwVb1WNo+MR6QsrP3+phS7z/4deWsfIbgc3EEcbqkrC
oa8ZSrz5Lur0molxYeaYa+/HyDByLggJOYu/RZe0QJhzf5cJhLfV9J4q67bt51xw32KYtSVr2lPN
rcdGIaevYDKEGGlNAbYAxsDJ/f+3FcnzirqxdkInh8RIQd4ELIxjIFiVb0uYXBowrZpoCKexuKNk
TX+/4FHz5gL8yclTW9c5DfFSHmo2mm9KpUYImYF4i5nt+p1B+B83V+N7ixOTmpjZSpMu9G02mwJw
TmimOWU1hCT9JnG/KUSpXh+YS1e+/P1Dt6MQTkQGzp5PPcocfppmr8iRXrn2wgeYzQY9QQ4C9dKu
OTVTg7TjbDvmJ0f2YUuKLdEvrHq7/gxLHXs+8u3cQAJ2CqF8K1IIfIbXRKSTH7vNX5mJBwHnzvUb
LczEc07JVEWTap0USFbk2wCH0hedL3kGv93ammVhFpg7PC0PEV+6N0HhyKFJhGSxOPaIstoQmHFu
OyqZuzlxYVippshBXEfW3ZsX0HiutLUpZfrrejMtPMTcy5nEOoUUpIeICSFXKdKjce4TmEizvu3y
s9HPEkxbktfyJDOEA+ZZKMELBZXxcNvlLy//w4hwgcYSqrAdhBT0W+ahMAE96BeWVenK718YFnOT
RT2MkzWmsFQhuvVJRuXRdA0VgFm6LRKEmkBkdVaUrLzthS47N1kUbe6VbqmwoxtbC97dKMFuE6lQ
oLJCEMp219tsYRah7P/bbDJsKoTnVBfR/dsgo3PO4xV31VJnmg1uacD056HsfnKQsRJUFoKmLmnV
SW6vFQSXfvxs1S5iFNrlCECGNvr/cXYmy5HyWBR+IiJAYhBbICew01OVpw1Rfw2IWUwC9PR9slYu
2iQRjl50tKMaEo1Xuud+52TR8QCfp412Wfvxi009VrzpzBnrNtzHPFcLLBTUmOrX9UZfWfaWRRRS
R82oLvQmgv3hEFRF/AoA1CPNYclZS2jXc1ZunG9XWmhZhanDwS/FRo6SgaI8mfDczJ3+6fpHrLTQ
svgScmEoVnMcnUHm9aHg7VPA0fTD9YevtdBiKtddnUByiyP/CP94I3lnl9QEe2KgasJBfCM8X3vJ
5cs+rhcOipbH3qIh4+Y9LNHOYweU9ODYUGtjo0sKSE2vf87KXF6Wh7QoPzFU0cRh5sjdCKSVX1pM
95WwM8/Mpo3btLW3LObyoBq9NRQmnDkfcWfnjRb8DoG7KbNs97XvWExpE6fIyiIDDTVLOudEgwe1
1bH4wLOsO7gzz762kv8NHz/0zODCxxYcCjfsXfZulcDhAYntpMbG0ro2KxaTG65urRBI3kQc7Cch
4D1lbRw3Vp68rAmpWurYotfaCPbSVZSY0oDFd9JuPH2Fb8OWhSCa7FoJC2LQR4W4F5aT7k1WMJ/L
cjoVTYkaaGzhzX1OoXZAFXMM/9XE3ac9XOC8vuoyWAJ18yETW3foKyNuWTQC8ZJLmQmkfpnPSNK3
A9xjR1b2oZEONCpJtkXTWnvR5e8fBgT83Qiq2aB4gBQFadbZkj9rx+h3OLxzmM6a1ca6s7LDL/VY
Rl2q0oKJXIRLpqA0ei9DgTwZcs/RIrcqzjXOKNen0tpIufz9wxeZCuRXmSHDPozvWk6OY7El1llr
q8Uy4PYFyt0aPHmGc/QIkYuLwk8ZP6XpliZuZelfSiARAhW4reYNRnmetV6rJ/DVdg16BLpi2lgC
Pu8JuMf/2z6sqhJpyqSMhPWrqwp49ELLDSlpT+N9rt+0zAqud8Tf8rn/v6d1nEV7mRmYLBQUw6iK
VXrQkrQ4JOM0/0Y5zi5JBY0kIFxeZQvxQKnJ72ObyUNJ2HSMASI85ooMGz/l8m3//0vYUvWpBiMd
eRG3kXCyCNKaCK/fWLk/b054hv/bnAZRozZMl5BDt16TibwNujN5U928Ik8V0KEsvHLWvxT5OUux
J7IPdsYwRsLcnMNRq2pf6+PbRBMP17vs849xloLPiXc0RgmDEfZIOnhd1gjfEf3PzuL9oZDsvkKV
Qfrt+rs+n02A6/7bcCZcK6AWL0jYpSfbLHdp/MvJ4NHT2v71F3w+mZyljjKFG7kO4p0eCgjbXdk+
czlGRj1YX3z+5b0fFhqGa2yHDfUcOnV1aCvUmslnbYy/2NWXofzh6cZkde2Yx0DMCHLSjEu5mKzh
/JAUcn+9fT6fFM5SP5kmcZa1aatCm6mzmeXHCoYn1x+91reLcKbpjWGwcmaEZW5F+ZiDICJOgr/G
dKN11l6wOKBw1uOa0eq7aDLbYx3ntkeS9pSM/G0owRO6/hWfh7HOUkHJXZIglw0+f+xAB2i8GJr0
iIaCA/6fYltWeSu9sFRSWjl0lEWDUZpl+vNMhicc3TeiGhdD5f9XPWfJ8HZoX3KcoXWgwcVLWmuP
po68K/aUM2aBz4URtT0q53RVbOWuVqwVnaWAMgbuz9VpQkJtbk5zDm5KCmuDoQls8ymFKKbOdWR6
yV5vJO4Q0kAlv6731VozXgbKh+kyluCz6gVFM/bkXvUgdcQ0uP7ov0f2z9pxMdFjoGwEQ2kscCki
PTAi+7Duiinb9c1U3hTwoS49VbrwvEDdS9H6Bc3aJ2NS88mYIKv2HFW7OJiYhrGnlqkSf2Y1UtzN
1PwcG9nDVZ1xVMlmltHegyDUg52cyyQ7CJhy+1VfzF/KX6Li8t82SnsYC6PYTA+NukKhWJ96czF4
Q5FtKSdXVtylMrPSIambRmwfel1NUa/gk4SCi/qGaxq/v94ZKxN/Kc6E8ahWdg76maNtWHsmF2G2
+aCyjTnz96rgs85erCxywmoyjc4UjjWgSppI6T7NWH+P2/v02FZGHehVPDyjrAdgNJWLzEehVLu3
UIV0nDLLDQZnLh8N+JIHut4j808LhQOjO+JMlFVHW2wax681xSLyIK4lGpnDq0Sm7hlD6hHwmyiZ
3VCRLd7Kyqxaqjx1KBtK284ghU26Y2U53K+w7G5sEmsPvwQhH6Ys03AHxyZhho1DbnGnddZoerw+
StYevYgtXHeqSpivq6jkU/NOpC3OjtPYW8qdlZZfwq2zFFmNfJ7KqICkOi/qAzWMCFC0o3LlRiS2
svcsRZ5kykpmkG4EkuK2dPaUlIeqh9OX65l83NjfVqbrkgLdKUPlSHH20ZSY7S6Oze4eEDayKyV8
Ab/WEYvZ1JlNA18K3keExMMR5RPEk13jblzCrX3AYgZQrtvM0WwZuf2hBmmMDsmOom7s+m9fefpS
FTnxgitKrDySbE5QYD7HXZAOOTmnoJJs3CytdPNSG9nm1CxQCN8jLnXyPTyw5mcLmqXBa5iLugoU
vXOvcQYpNr5p5X1LfUEtkqLWc2jO6h6WRg55rzO38XPlvsdGd28n8uf1tvubnflkGV0qDFRPKJ9t
jYTVyB5RLdV4WSYK36Lx6NlWPAWQaSYBzZpzgpsvz3asQ27MB2xQjVcMVkC0ST/AplLtsYN2Pmzl
9wIVJUPbUU+YEpXNpBr2RZtrRxfpYaBnkiGAigFmXwPBrbLVTH6XZ/RFQ6Htzho2LY9WWnApMbWc
mmnjnMWhaWU+hJNGgHqEW312fiPHQ/yyYt+vN+FaLLVEd9e4fHGp6mTUTmqChpUDqFer57RuHpPB
JjvbVG9idB/KkoKHRW5jhBwenPJ+XH//2vC//P3D8ozC/qKyOQP7RWRBD8BFYXa7cdpKHK4s0UsG
d0WqqSUp7aM4KR5p2r6n/SYice3Z9N+fbtmuSYmBVadl5oHO4tZAVfLGiray9i8lqKPd6o5WFUDn
49RXdU+Di4TnjCJmuw+uN/xK2L5kbXdkQjnjjGW5Q838TmXqudTpXcvFnoPuk7pJlNTlfalVG5e2
a1+0WEUt3rAUPPg+mnFxEkhDOd8Y2Ar7cdbeDCA7dtc/a2U8LRWpEqReZWhaFw1FMJLMz8CNJvWW
hd1Kly8FpnUrtXSwEzDj2WuKKm+1lblde/BlHfgwDRoyAkDtpNjBGvom+PzcCHG43iIrS8lSIynm
KgZxv71sX9kehoHnQbh3Bh+JB3ROFsTDuBEOrfTwkqUNSGLqzERgRLWXDbIK7ORXaj2qpvjiCy6N
96GRtE5jYhB8iMiscG2EI1B8nwA1PrRP15vqb3L2k/3EWkxpkhfJRIe4j7Sj3M9+fNB33C93FJyC
YLxVEQDT/s14I879uThWD+Qlv0v2hX/97SsyF2epm5QJ72vqXt4OSFHhgeyTjztt2tV7m3kW/J9/
XX/R2hxZhEvazGyL2XiP6Z6bAd0E7U5w/dFr43gxy/vEsZXZaZdgrwhqU9tlff61Ry8lkZrl0EZm
+NVK05/jTHq1026sTZ83CGCu/w6sgnXwEiinKdRd69VN5wdp0ReZtFsh8Oczgy5Ffg1wQTnk/jyy
qzbgSQb96+QpCLGd0dhdb/jPl3Mghv/9BFYPNCkSZ4gEHwFwGOdbl5p/zJw9N3N1W7cgXWQGbwID
eKWNV37e19Qk/76yu+j+YhgjRMTqzorlD3NRf6mv6VL2N015DEpOP0a2PUJO/zDwrRqwtR+9GKCz
BWqTzcoUfJzxwZ5c3KfaY7exa688fCn041oGlmuH45Q1R/VYBHO5df+/MkKX0j5YtRBcBRAeZXbz
kKfp0WqTG63bIq2uPX6x/cBeCBR4sKeAH53fR1oEQ4N8jVObW2Yrl9P2/y+sdKng6zVOUBznygjr
DsosYAg8ssGbNfcmZXw3pRB+TKAAbvTD2udc/v5ho9DnnnRdZnKMTPGikiSqNXJsONnYh9a6+fL3
D48nmt7piWx5pI3GsC+HVgS2aLqNu6GVxWIp3tNAYzGS0kJflG9mqvl0zoH1cQOeP19fKtZaZzFv
U4CzqhZCvahufxrc3Gn6rTWNu+sPB4B7pasXuwvPgXiD+CYOdRPOX0fZufCAtgaUSUzcbs8To82f
Atks/TSqYUo8ZIatMJ6atsW5V9ce6DhPr1YNU71Tn5jiCam99HWGx+H7WJt6xJAf/V6Zmf2aNaDS
VL2S3EfUVM2eoar0YNOW3CSqn+6rrLbvp8YVIYdlwbOg+bTvYCx6T/Ws3ndwLPKl7Oz/EqNjbyxB
pnWoUrfwhZM6jxPsi99EOYAmmOF0nnpmWdfnifdZQIwsO6ZtWQcu59retEgepYBBvRUWsXcGQGk7
m6Kk1cvmTt6Y4Dcd47qOo7yM5+NoSJJ55djwG9Dz3EdEvlmIYhtxmLuRADJsan+An8R97iiE/hM8
+eaOswJwtDaz+sPkwJlvtsvq1Cq92xVj4/w3KTe+KwSz9sIaANjlkHREEnewT3U5QspQjxxkvLSs
M5z3RfngMK3Zx3mcfEfZbTl6SWK1dypOKbjKjfWndGvUHY2V+TBNLj7frrjrOcWM2/U27/eGldfh
LGF2CCMTpPHtoXsyJIBhOw7Jx7s5E7prutGebwrwBasbPW4AnhLp2TLjNjBHxOJssusbUpiA4udO
u2+lmQVl39C9Y2vlLf5WBSgSM32Yaqc71huanyVJ4TcNQCU4xlc3Q2rMuBYFr8u3ndbxp7ZTu3ww
ume4FFjf+2ywjqrlc1BJKHTSFvhAj4JOcBhR3OXb2jD6rWWgJ3nCQG6i9mnWqAUZyRh7HFp25BMy
dVM3Iv5mjnN8FKJRIcNkPLbdNEMxaKeHzpY0YJmAW70Uxn8tzduXZMYgal3NfVLN7O6RdZnuak7J
f6C7s5+uSsdnp8bw0FBr9RPQeh3cFauffUuNzBeKzL901/Vjret9l8C5fdekpnsjUVpnwYCecLjL
56P7VM4VMBHsHTTK1McdfrVrc9jNt7YVWUXzSBKz2oua1rvOFhJ5ERSRApjQ7QB5M34Aqo2uKgv5
fXQadiv1BI2KetnjBNR2mDUoI2tK6eyctKk9OG+PR+4MLWROwAZ7rJb5ochVcQupAN3HXBv3SZwI
oFPxm9Miq0Yf3CzdbzVi3MxTTc+pBlaK25j5XWWI+Ybagt5RFstdMvWjV9quJvcSmanALDXn12Ab
NjKcHW5yQGiTXmPOY0jErJ4TiW7STb27t6BZORoyjaPMKcCOA17+rAzHeTRV3R06WuvH1s7jxpMp
v2C/OjeIDXc4WqkL2ptC+VHVogWFLopACVkEttPBgznW7T1IivAgcW1TF77oYA7PWN3CgQpXCGHK
LshLgbRT4OYkh3IK/1feOXWkMQzqNK9iv4K0Yq+nlBycqccByJ4vlTVU/kgdcNqCiqrivUuyMrLz
qn5EFUl3aPSavwDFKP7DtK59t03gwGl2hunNCaDte5ELzd4jJQB5Hnj3sa9rZn1XNEVqBC5cZROv
Hg3YvAm0jd8Nqa5826ic0i+bvHqQqW2Al27lEAS7xDbAnLOn58KS5a1ECs3yWqrPj6zr7EOWVdqT
IiYB6A+e5Zaf2Qa0VRYonG8Fb+N3bSqAwBcJvIBz2qi7sQX21INvj3uPqQGhmonjPVYas8hOYpzY
0VLAdHiTmFtk6CBfSqFnktZ5BCIwqlOlnCNofelwJ3Q1eFXc5cau06r0By96WKkoRie4PWjSgGZQ
CtD64GlXwf7EIAIIYmd+mCupoypzckBN5TKt/lzfwtb2x0WISAfThHa6nkJg8+/iJEWcUqVvk11s
2ah9fiKnSyF4yUScdm7RRGpob9y283N3eNfi8slA5IV5u2XfvBKnLOXgmlMMXW8aE1z50gezd/YJ
uK4bIdZKQLdk8zeM603GYE6a2SnbNxm9kVqHYkgbnEeQU0+asu7MeNyQeq50yVJxa/QTGeoJyvMm
f4pjviPaXWFtleesBFxLkS2vZ5pxIepIz5v6D0N4F/YmaVAD3INkPGhbd5FrH7EIskF/m3UAw+rI
SJCWZeXbkL8Ppfz2pVG7xK/bzCiTJFEVZHvWrhk7wFVh2eQpwrfk2ivyRWpcPuxD3Ns7Uoo+h3wx
nWQcctKWvm1y8Ty6Sge30tRvxq6K5j6DVUPS3ACzmRyFkv2uzMfkLld5eq7gLB1c/+C1bvv/KBwZ
i2QsI95odw3wCJ0BfCaSqN/B8bu//g7y9/Lqk4PLX9XZh2+G3USTy9pAKQ02wKd5GJ3bsW/gSdSP
eYKdQY4SdJTe2PFiaOHjR4j71kwxeQIZE0hRAB+HH71d25WX23N1biuc4RLWlY8mx6kL7N6Z/ihh
jF5i4sdqRLE4UG9eOzu1z0SmIDTuUJkQExxYqcmAIJ2H2Dfdyjolutm9CKjc+4CRQpje4AJj701j
ryOYAO9rV4K9YHkljav7QTOmB8twU583NNU8UhigQoKd+YqCDqbDVqNkL3Qa552QdrzT6aSBot1q
P8B9Ze+GMgbzoDVF+8woq2ffcPr5SdRWH8xTpoK2QEakkplz7ERq3kpZVFFeJeJuKJDH1aayAWAd
9p5TkA295e4UHxugOomLn17rl8qqodVeuK402LZVWn/orLrwUzPJ66C2C6QkRFLFD7pmxWhyu/8O
tKzxTWsYoNhE4AjBsvveEeaR6CDEFjUjv2gJytEelifj3tEM8TSZ+nwnMr09IqWDyClV4aiwC5bA
gntGP/Sh4Nw9VVaBu4w0bT2Ggxgw3OLiVcqm3AMhmwRqyMr7FjmZoIaFnxdrqXYokZP3WG5pt73V
NkGrj/VbLhXfqzlt72ZacqCIDbCzO+1H3vB6z20aAxksIb5EwVxTedwhnQ8/Kll7rptk4HNV9F5T
mMtDCvpEbrQs8ysjde4NSNzTABQ6dje0BKoawbXkPOMy1/FrQ6DhEMRBCtU3Z4KoHuLlCUg23lSw
djaxQPuyqwsOAz2U0CmtJCcrTrC+5bPrJL/qtLPCjuQD9w3aQLifOYPpN24Vv85jpnkQBpu+yUxQ
CGa9gGjBNXBKcRP9rINjhveP8xGpsv4b6dzxmIOJvCOZ2QFlVxsRUbO578u8i+APA4DtbGd70CHS
E0aV6Wtu3R3Bly18HptgYY9T4tuTbEMc6wZQexuBXJtwbk2TkIOoNQALU828m2wWV/sZ/zrqSaJ8
gnKY21FQxDFAqx3tUW996V6op1IacBGLxQ6OWfB0GBIKlK2Bcxghd82IYerBfaUavUIXNnTfKcrW
pxj23nZr/kSpvHlb6oO+gx9MdZt3rf1GLSs7zm2dhW6MCMhj7dSfSce1szvLsdo7cZn+l3HdOeSI
PZ81Z/xj1mN+ECjN9O0W9uHEHI19FU/iNu2H6XlmbnFXGziC+Mmo6icNEot8Z0BH75ljW1RHK2by
nKJkPvEErZm16xgTxxp4h30BtnCgzw1W4qKIvw9ZLA8ZLcjodVIzsJC44FMYsC+GSblr5kcbxZQ0
GHBSg8tBrVs44RZtAzZ6Vn9D5KlaFNpKOCiOQEfcFAAEvIJPjP8NNzXDN5ibnrXSwv8ubF2gMohk
CBMliNEpiG9uhaUxKYj0IVA1/ru+DK8s9UvBMrNyS85ZOoba5WfGEoc51LaOEHrVGwHG2hsWlxap
wniMobwLG9VbOGQ2uk9QRy7d6TtLpmkjaFoJyP7mYD9sJsrFdtI2CPxgI/Ro9Qr5+P7xehOtpC4g
Bfl3c+aFdAHJTlCu9dDepEfYGvj7zjshwfMGtGAT0AcVOqF2qHZPPDzCfiJ/mTauz9c+axEwV42t
t7W0q8juUf6rfy/NrQh2JWRa1mPMWduVildTCHuAJw5XXMnpbVHaf6432koQu6zHwLwml0sZEaEa
92APhR8bxmMm+l1bUK9sxzdX/xqmgC5LLbAFuQhh0UbglXfB3KokAF2E7a9/yMqJYmnMMcdEd9xY
F1HFi9AA5V936UNP5oOq/2vKrdzqWnMt4r9iGlMD6t0xcgzzJMyy8nDP9tIS1GRn42NOq/ukgD3M
9U9a6/pFeHcxMMfWrnjEsGm+oTqNvIBCXARNh631+ivWvmeRM6lGm7s60iMR1q5HoE1ve819qUh/
KNs8pLR5spOtJOza+rKYIlw2pUgBPAldnMBmBwGagBUHKNptfLz+MZ+/gSxF+0ZnKR1O1VPYtQBX
JSWIQMWx07JHo6iC66/4fJSRpW7f0AuXyhEUUQHLk4QUARlD7lq48YFDWvZ8/SV/TxP/H3GTpWI/
M0qNNmWqR+0rfW3O6lsOEPgur73hdfrR3YXuGwJkfUMZ9fllNVmq91uXZqSF/CDqUBrM4a5SV5qH
si+2n/OkCo08aXZjBl9Nr8guBnO2lrYbOtnPV03oKP9dsAUcWrDXNg4iiCpMbQqmX/bzeht+PnfI
ko1sJBR1VS5cs1P+SoEhTNQL4q+NTWzt4YtZgwtpOgL3aYekmr+lc/UbZfO5lzTxl3YT4pJ/26W9
OL4SmcOPxnT6gwEaxBHk/npD0r82hhfb5EhRl6TxPo1yVPodWJvl99zScClVK3FBMaS/y9TZuuhZ
G12LWV8hMBqQEQQuAyCuWv6c6w7HpBmyEVhop503aY0vIY6+3usrA2qp8U/sibN6ROIozWEqg5tq
/kYc5fy4/vSV9WUp86/dss+AcppCbv6Cf64nQFfCzaPn1tPGir/2+xf3I3nKRldUE049LP9TmvSH
OW3pXFc6Ysk/ZnCz5UxvkD5tMt9UJMJ9+MPgKiRv8m+2nQcOvOtHVvz+WlstpnbvsAYnL32Cg4+J
1EnjD0iXuJB05Ij5r79irbEuf/8QSo6zbg8I3ufQ1m1E+GkKeBDOONcfvpLDI0uJ/cxKispjlMBK
0xwA3p4tv5PwN2r4ZJ6h0u7gBuHWe2EQ+7kycj0PGE4pwLB3Gj9XDjJeZSWtAuenpH2BF715iuO6
iuBUn70OqMX/pRWbBKWVllhSfIH2Y7oDo5ZIuXp6lPUEIxl3y0R8ZblYAnx13HNySbQqclEZmSCT
UZea13LuT7VxqkWx0ZufRyJkKfWWPI6zatYHKMmNvW1VB1yt+tOQnBnPQlOXz7qFCpfrnbvWXovB
aVV5f3HzyWDD9drQaK7qjQevbAzLkk8hW8pm53JJK7MTCNTfJ+IeJeO/vva7F/uO0g17yibAHePU
fDFM9o3o3Z/rj15RXpGlRp1ZTsfK2WYhueStkmbKwIDC+K20tIP5mpUeRQxR1lTiftOs5ngn8sn6
WuC2rDXRaclkO+HB5XjJZvCUoOBjuM+MGQ5JmdoIdFZGGFvse61Ryza1ShHVuHuopnr2iDyVlQb0
SX+sWBmm04Z+YWUYsMWmh8xGbKQKB1ElLUivHxtT7Qv+dL2nVh6+LBVhA4WRVsYwH2Fg68eNnYLO
3z7O4E5df8HKNucs2klzYgQGo4Z0X/OfjcLxysE1Hy9g1/LF+MlZtI+Sss1hEmiG6Fw36EzRnjHA
9H1VOHLjI1ZWrWVNAYxnJDzQYxpWPaQJzpnZJ6LMHdcAI906b6y94zLQPmxAcYKFt9RB35AcZDlv
yvMxcKoif/ybxqwlbKSk1MhG2LbS70s9fK9aXDYzo45aUYfDAGczacOjsfvaHFyK4AvIxO1cJ27I
WnIx2wJERyXM2KGv5sNc18XhS6PLvnzeh0bLkd0WCfwew6FRLpLy8beZafe4NkxvUKT0xd5fhAZ2
aRO7mDoajgnq/UTHT5lm/tJ75zCMzYuTtRub1lqf0H8/xi6GWQ5KoixADL+JjqqEPPsxym4j4Fx7
/OIcMGswM3RA+IgETT2YkXlQ2KfG1zaTpfq94nAWb3XEmvokw7zmsNn8Gryb2Iv53UC6Uls6ml/n
/RuUHrPv5Oot7kYjuD6IVhpmKXFnkjfIlYPcQyWM+cRjD7f4bKuad+3hi2ltu7S2M4tOSFKi6hHW
cpW5L7T8a0NziQKeueTZrOoaKtVyOJJZ6I+TEvWNkYORRSG+2rM63bw9XFnLl8r3DCTTfCIWC5U7
/uoIuSEZhFz4ujcHXjIbUc9KVhROPf9OA1jfDiUmXHyaDcM8jpdUMu6miYlkDoDHUQnPgds6newT
nBpbH/41ak9QSPA6xhIqGLDO5EuqD+o7EHdkY4R8vjY7Sz3zWAmDaYmQIeQ6s9cTN6gydW5o/tzV
oHdlpRVvLGgrJwVnKW3OmyEG3LKNT8j0gDMIp8BHOgkC+2wLhoBxXpUPCW3MVyTW/qBMfN8p2x9m
dU9Re3g0YgxdNIB8kROpvqmh1z0UEejcB7k69mLbiL9fnzOfHwAdulgTDUjV4PyZ9iHr1Xjuq4zf
tyM3MTULfgO1XXKiZt7ZnkTodx+b5haJcaUnlmLOcUDSpUNgH/Ylg0VszXZuM8PEsACGhEpfsWEj
gbHyoqX+G62pHCfGi4rL1b5q/dw8Owgl7eaN8i3jorWXLJfkgjsUnqFtOEL1FEsICpOZFZ45VbuJ
WrrXQ3J7vb/W3rQIw5rYLbma6g4aHFPfpRBL8LJ77N3+sQUFO0iV1W8sSWt19+ZivTaky5F650kU
x8gy+ZA3dXyHW875T90Q+CEgM9T+Uia8knY0Efl9OZjGj3nizh3o9Q0qXewREgtbzyQQcyOcLGG0
hFRzUsqTkplMPJVobsBYY/4cbEf9ZCTJqyDLUY1D5UQ3DJEuA/n/b00duugaaEXtwRRGG7I0r89d
MVv7NtPk7np3rByQ0Mv/LnJDwuDxlTtN2CMPB5dQpgYA5Hvw1jQWw/C3M6l2n+USPrtCuc6+o32K
4Lmp2j/Xf8Hna7mzlNZ3GpTp8M0aQlXEOoStKQ2gHdXODEnkYzngZH79PZ/vf85SaJ9mwuASwpKQ
WJr2zZYClzcuxHjg+mgba9FaV13G/IcgkPLEHpRO2hDsVP7DKvPcB7Qofr3+AWtPX2xHE7VLDAXY
AeGMb+97UrlnmjTmxjKz1g2XZvvw28t2Ltw8jhvYKQp+aFC5/ASvXPj8EUgkSjrJt699xWJSli04
oCj3akKaaC2sD2DtjBqd+y89fKm/cyzgPgvZJxEbHXgX4/ZP+339ycbffe+TebjU3CWCkxFC7SSK
3jXv1fKgv/F+OQHzR9/ybm+D99TbN97taxQFt3v85+502p/2t0Fwe/vt7hFpFe/06P08HH4fHn+f
fkvvd7+7uT+cTt7h9O3knX7fMM/fHQpvdw7D3W73/XjEf72FT/4xPJxDH88Jgujo49/s/NA/RrfB
fv8aPFz+me8Hr0FwDF6P3Nu6c15bGJY6QMdJRsiGsO4AGtW/p5ZrPsRiBBWTwbJimCv7zkgF20GL
COPrrGyQH6bNt+utvTLUyWKo0zmJedroDmxGnIOdQEc5pxtDZC2qW7Ji51FZvMts5zQn7gGwaa8v
tKMu/8ttENpVczS1xzGV9w1KTPFy4qTfdQvifzsLrn/byjr0N83/YaLRSplynPs21GfdPE3abLwK
Q4MjO4/zn9dfsdZ8i/ObjlrNcuod56RDuFmTZyvfWkT/3pZ8NgsWu5GmQ/9HWrMNTUhEYAGdv+cu
SAc+/F8g3Nczw/g9TKiMOGomJF65FPq3wZyLb3Wc2n8mx5EHp6qNyk8znHMAXYozH+bnRjBZapfC
ABLR4ngcJ5M+iDrLbxpda3+0EgJDGAzVKr04FKPmwXSkOfrmQPCJbgZ1ituNB6VKw68dWKIXaQfD
QI6s9p3dw7nGUrApRTUJmOYYUPEBV73ub7dWsV9kl+SgjZtuE0q0XitQJYBfQVvQephbuYeZmu7s
DWyIKx8SarvDCYADVe2YI2Bg4KzuUjLgX2Q2Ge5I3AH5MlO1s8vEPoOUJL8BzUODuO1jVGOWrU9r
q3htISS6s1Fn4JsTiqS6TnWjJzU9+V7GGaqbaU+DaWqpn3V9e2NrzhbudGVgLLUKmSsLozP0NuwS
gHw8Vy/MnarynG3ssSvPJ4tgIk0nTrjILh7TbXofZ0nup1WzxdZZ2aL++rl8mDk2br/4iA4EUfhx
Yo9KKZ9poZnNGwHjX7XOJ4N7KUa2ss7ImBTWaXKb8zBqB+Q7Tl3tgp+GYhAgu7S6Dcqa3ie4EPdI
Dl+HcuvWbaXpllrlBBA1WMWiQB9V3V7c3nXJ8/XFYCXgNv7H2XcsOY5kW/5KWe3RzxXcHWOvewGC
ZJAhMlKLDSxFFLTW2M23zY/NQXS96QgPkpiMtt5UZhUdrq/fe4QRlACZPAgALuoj6AYN0GPOdFWA
a/hGqZbdgZ+RHlsfyM3LjZ2ZIhOrnHHIKrVFkh1LAM+upyJub5NBONeCJC2g0Ui6eZcbOn2KSjOv
F9ac2w3AF9ekJA8FxK5a0JdcqKKvrOTTHZHm21+NI9i8EIKAK4jcFhnnnkyjO1qrO9lW5e5yJ043
okzYNSehGvFwUIcSarT9j7lRbtPdFT8u//oZTwdAd56HdGMEfHMrq+RoOx0Rrg9JwOGKVmEm3DnG
DbSp29aK3FHylrpl39ncjaOAVS5rAQoG42VV6vDcGjQupKAdep43Mj3GvS52cMyKfoxdz+mGy7EG
+LKHGStth/3ljp9eG8oE49mzLltH4ZwguT7KtrwhIX9rKXvlQXbGG02ZgLx+Ssicl606jIWacCGw
coAmWzjWnxEzjTd2ELEDl6x9R7OxRoZzHNl1kInp4MSqTUAy8wcvy0fLE4XFP40CtgRBngUrn3du
URkBtlpu2jAX5YJfVVez79MjKp3zbQn6FgpQKOKslIPOTKoJ4QvGNEi5tNPjGLGsAE4Uj0hrTLKD
lCrxaIgwsRymNTXOM+ejiegbSZ/ZUSrrYz4lEHilIIR1qlArZYIzS8aE2RW6B9mOBPWxK3Th4hp3
UTcsgexYK7yfmRVTv3hK26ZubVEdB5D/hPOJ1sWGB29m59Or1jwx9no4Fx2ErZHA6SMYGhaoL/4U
ao3fcm7sje2bjYpW3ZDXUI/O8rvWsupdHAZr8g9LAvrErWtigO1az0k6DP0RuGw3YF8i0EJRonFB
axL+LpjFyno91wsjOHF010FADNjfAoYg4Lf0zXUcF9bu8gSc+3Vj24EAXfMOYlhHEH+aNx32Ow67
aA1vdHr5SBMDSPoyDdg4x0dNrD21wEcJquq2qMDYKwL9ugKmNGGAzTT1YTpPJfye+FVho/Q6Kz91
aT3+vDxIp5O10kQASuTYQaAGL7pgQbmFpwm0CHKuUI6HpdiPuAzlRlflD8R44Y6XYb+mK3p6iUkT
DMjhYNTWGWB/RQHYfZx2P522VGAiFqFryzAE6CVXR1RR13KPp1eDNCGAgw/SVhO39sEh1HeDQrfb
EvYCK0f86ZNXmJY2NVUgJtVDgEIz/wQjrcYbpwAqmcNtrZFDnZ2ZvSoMEmZCxeJwvej7KTqq8XPY
JEfFPzBQqXv4715eEadnBuZFz2OUgLC+A1IzOpKy+6XK7gaaji64pLbLw5y56dheWY5awwCcPuaF
mdOIVZzQWJbRMY+7W7sFLSQe5e1QQTf6cnfONbDs3ydPlJAiI0eB9sDlu4umCYpy76Z+bVGd+/Hl
z5/8eDc74UJgsg5j/nWqO/DR7x0wmS9/+ekVK16kJdqkTFiHL08ictcl3QEU05XU4rk5Nq6PcoJK
zjBU1oHGkKXiDg+PIhnDjVDQJJvC1r5FNTh6C/exNcOh08clqEPPRyq3E9kXOrIAjhjAqmrhAK8V
RNZYPI5e3fTxSjHj3IwYVwpcjKZWxk6A9y7K2HRk4EGOct4VWZKvNHFuXox7BRqIcKiVTnj06yFz
g4VAjerj4fKknxkn88HbiyRRlioiPKKrD1Oa917Q6Kt28fVsef72ciNnemC+bOHXo9o4nkIc+jl4
S/bGXhWlOrOyzLftnDv+GAoZHa2y8qARcsyyARQ3utPldJtoEFasNYusc70wdnbtOD70JHh05FAX
gc7KLxlOf71ugIx9HdcDLfxORMcwse5rB5ozKCFc/ulzE7z05smRAanjrmfTGB0bWR9k+DDmcrfE
C5AvWDk3ztxFJo224w0XJaswLnzYtMkbkPhhDvM+Yj/gXuVd7sW5sTe2c6+KLC8Jxr6yc7crv8ev
XkDGBtaj30QxeOdHweRNWs+5y7rxK2nUd6Gj+1la14mdvbvcizOHxWOi/clcQF/dyp0EJ6zwt9Ns
oz7xJm7XoEGPR9vLKFqYr7FCi7if5xHYoBQczg3xhXYXtAqIQ9T6BcGcbmOF0XjjT7BHa0lmI7fK
oRfSsekbnjoD+Mg0uU5BOAbXT5O7NpupBzmWz8jRdjtQ6amb1E2xY6Sy7qahTbaXR+XMCjXfddDe
AB5TSf+AWSbXwIzkbx0ZBg9DB3JbWvV85ag7HXoKM/U5OVBy7kQaHGuafo0ynW56xt+Sqb4nLP6e
ZPN9gfTfcsCuBGnnOrb8+ZPpHlJppUVh+wdb4hWusG6/xRZ4nuHKpjiznMwXpYgSAN9t5R8Uj79l
Kf/VVOM1QFrvL8/LuZ83To606acJaAn/sOCjZQRhHdD1jkrnny7//pmjmxhBAfDyEDBBAf2g4nxv
TzaEPkj7A0msY1SUECop+/3sr43VmQPEfGJmZRHAD32wDpEFJG7nWO/rETTXyz05N1LGGSJAqyYt
nfzDzD6NkL1KKTKdZOXQOPflxvXvxHPiVNA9Pcx5DQEb3fbxGz7RaPeab+fmu7JmNIXx6RwemfR4
Nu6gUAZ1GLny4j69Bbj5nmxF0KB2gZu/rA4gam+arNhCMMm1sQ0vf/+ZHCc3X5RQLwATgaIDaQLp
LzFW7F0Qh9VdNal2w5OA7mgGwdiUqAigpDJ6D1dC4PZEyV81+9x8Wsq5DJypKaxDkzNOUJ9SHDgs
J1UeBX386nI3Ty8xbj4nixTqSD0T2IxQg4qTdJul0A1oppVRPL3IuMkqU12StlXB/ENZ2weZIn3E
rPp1Eu6I7p+fg1HPIifsLKDopoPvTBsOO/LLo3Lus9nzX55bXpZ0uTpamZNr3/FjyFhJayWL/BhE
vrxRuWPsa5Td8JwrE36sRNfc+3nCr/KmJlA149abNslj6N4Ja9MWVes5evg5VaF8QKrdDj2cNnoz
MlhXkaxgB61iaDeMJUA1sRPKlQvmzKIwEfOWzodsZrl/yIN3dvoB9Aa6tnHP/fRyaD+5u1LRzxmU
svwDG1HWha4afAMCO4V3Tawi5/urps9k4FTOkGcqKILjAIbRJnXm8KeeQ/rx8q+fOXtM4g2gs5xB
s0UfpqxJIJeRvYEMB1AbfvfgiDU3zHMr0DidYU8QIi+HFShZdJMEw7aMypU9eWYKTM5fW4q2wtnm
wwPmLrfLLejMWGpr3gRnRsfk/GmrtHw14PYdR72B1ponRseFFeY26z5dHv9z37+8F54soZYQBD/N
8v1FsfOLKPZQSP1gJfUa2+l0AMFN5l9MkCCCG2l0TFWZNB6RNH5rgfYJo3er+hJMHdAAnUB/5oiL
7eVOnRk201Wj1aAaMimsgxDWdVlHb/Oh3tdB94MR+nC5iTPjZnKtWMwAPAdg9ZBV1rEKyC+LkbfQ
BnmdOzk3TfUgExmMKlTl0QKd3CtzeiBhHq88Bk8H2dxkWzld1hUhdByPma9gOoKE0jeZdc62YUHr
RUwAGFF1sAzMCZzhwjhfW87n1sIymE8WWxb5Y5pA3O2YdTd9tpMMkJrEa9TPhABelq5dOGfmxjRA
KiokRsZgRja0Gtw55J5dQVCTrqXgzkCTuEnOHAuelijjLG+U2oXQXnfQcOAq8ChRqWfHJPAmpnPP
nxSkduuAImqzO2gF1g7kN5PqpoAA8hvdIpa+vBbPLHeTwJaAbcwh5BodZdc3e4EA72MrZsgj5fZk
ZZsx4d3K6+x0FoGbJDYoNeddRpDaVHnpJslDBHUpCXaI3d/EuvIud+fc9BmnNQrclk66AmFOEXu1
zl0Uit0i/3L518/cBSa/rGr4zNrQz44cNf3bFiK0Xm03azzSczvL+PaoADglslh+hCwbeJ0qocU7
S0Lgnc/W4M26/jnMeeUxn5WfWTMFK5T9M/Ni8s3aGsCBOG3kUQl4VSsatXtotdfv2syRe1kOSCwB
K/W65Waa2dB+gBwDiFRHxEzHCn5YSVdBgi25CeXVq+bIJJvF4Hq2CQDg17U157fdABHLqJ3DFSrb
me1iYlJgAs8S5VcEesB7oqb94D/AMGFj+2t6hmeWmEkyg3FcUsjehi1VXe46X+0GX75/3cgsTT45
QRvk3us8hTdtM5C3MFu6j0F3WYnTz40Lf/7bSF6PWjiQMs2GjxHOfGhnDR3S2GvefWf2tWmpQqOg
GItU5deQ3N0AXucra9Nbv143MMYrQHPQySCXp451xN/6engjdbd73U8bexoDPCQsY+w4Whk0uCoH
wrahWtlMZ/C73CSTlWXiwNwNDkpj2g23SRqVmyBk34IS8RKwa7q5BpKzu+lCK3FTO0j2ddJMK0WL
MzNuuqkkxUQCNkt6HCc5ujZ3vjpxuJXzuNOkjVZ6eK4RI8IEENSHul9BAFDOfrAw/9ywynPg58nb
9vOrZsjkmUnK6mjOAn6E01nnBjTZ2/Hwuh1nmqo4ST30A9Tlr3G81vsRyomeTtXruIrcNvaz1O1o
ozpMjhDdviOhBlbVOpJe7S8PzJktZ9qpwEqltjMHYitZIDbgXwEnm9zEcf+6c9r0SxlsDpuxFPq2
TmF9LSrca2X41+UvP3OR2sZ+TmyZJSq0B9TOgTZQMvhrBk/IhQr6Ox3YIzghHOiZwfKs0FrZDWei
U9vY534+jxqn9nhsIYEtwUBrm/vgMHdqM897na6JeMnlPD2RsDB9VMC5VGICJw3PBlXLrV+UM1BZ
TrIpoT/6Bll1sBUKFNWbnrcwNHYqPF3wfgnGMrua6ahv0qEbP8xp3rmq59l1L2eFidXpVe/n4/dy
JjPQwhY9NF0vC7cgI3QMLT84OlESZS7P6uBToOxwA6QzuRr7sN5j1TnwbpXWtuVUet0IxLbIIUwQ
+ZG9hx7/trXzn1PojDs71cE9b1Pyk/bpO7D1SmtDxUKmtobySxd20RXg0OWGVM5UwGPFsieP1jEo
YzRvrqQQfAdnjnlfagJn8I5CkVxUKGiWrPHiDJClhZn6Ftrk833e1UKCe0KtLW+H9tYiJb/1UTLZ
Xl5jZ3aHSV9gYa1LpaBqWDUPdfpFkTcAqa+ceud+e/nzJxe173c6kGLIr5kAcNttoggBH5TfQ7fu
q2hlxZ7ZJC9s/jIVTpXG/iMd3wGaH0H5efzMRmK7eeR/T224uWXztJU9ZHAuj9mZ09w0/IuQ+eEV
xKDh6AEZyIEN0BSnkCot0tzeABO99tA4187y50/GL7LC1GFRG15noPVdV1RA5gw0bnYjhyDYQa9f
enGbRbuuEzoBARJawEXQsN3EoXzZ6nL8OKWhxIXgWF7lzMP90FsSqiWFVWwGiMp8477u7udmJNyN
hM++IyKP3k9AZBIvsK3Sm6KE49WhWw+6tBQKu3l+nxfQGU4KB+wT7qAKFVVt8LkK/f7otLzZNXGH
pLnOIZMvHeolc1XgNd1ZuygpxacEMke/el7kWy0HHCsCWAfLA6kqu0vbVt+H+dx43I+HbUpj2HYA
NbaLE1F6Key7QWWmzi6bU+alyupv4z4USKOn1S4fx68NMCEbkTLnVik9HnWnw32cc3Goxzr3MiTw
vIwW45sOruuuAjh/M6UzRKJH3r+Hr2YEb2iY5WBifw6BX+w6J3od0AaqZ8+nEcINcyI19CPhZ+7F
wY3TdBsnXis4n1kkj4zSJ4ukzevRoTqurpnKkrsq5PoYWwkU6svoWod5v/JgWD72xIFtwlQi+JZA
3hmCKtT56YQ7vHRft5lMHkZaxPAigUj09djBGa7Afhq1y8dpDwHhV55DxqXWVL5uAWmDzkIIMf+m
PYZ15g7D3yaG//Vz/F/BQ3H/71Fo/vXf+OefBfwCIlihGf/4rw9Fhv//9/Lf/L9/5/l/8a/9Q3H3
PXtozH/p2X+D3/27Xe97+/3ZP2zzNmqnt91DPb17aLq0ffx9fOHyb/7//uUfD4+/8mEqH/7558+i
y9vl14KoyP/8+68Ov/75J1vW6n89/f2//3LpwD//3GZR/f1X0fzxf/53/f3HQ/PHxzzCP774hYfv
TfvPP235D477DEbpjIOqCG/XP/8YHh7/hv7D5jYTShMGVjxfcpUwV25DfIH8B84Jm0H8yAF6HSTX
P/9oiu7xr9g/JC5iiveYo2xb49XwP1/6bK7+M3d/IDFzX0R52+Brnq1rhTZBV6YUzixSEZuYAl7U
JzOK+hHzdDbn+yisIT0eifrQAq64stKf31T/bkqAi4XzEdReamLyNR8gqF13zGPErsHTGfg3q+uK
q7Al0Q0sRCyQT2TtzW3IP6VDXNw/maO/e77SUwFlXkoVxDM5M5M/6QwTHh+gGnC3CDTXgcDegG7M
QSQrfw8p+dhTNCVsG82gomjubZ6mIYO7rfDSytmJbP4wyBRgkhhKlrMC36+3EL+1LPp6uYfPz6i/
mxW2UJhJDLSpd1D3CLjSzEIPw9h3M9+xdqUPOerLrTw/cP/diq0xi5QRCXqNGZ0zLmft27ZHAFaB
zUyaf7PQLpZNJm4IlKF+Xm7PqBs/NohNQxxtSy2UMAshTlkVFNL/3HNa0DCo3WYHK7ZpsJl9aHl4
4Ib63UYmsNDukJj/a5izbxHc6XdInJcfV76Fv9wu+BYonVO4NArbXERNNClFw0B4GewYXCYVNPij
N34mUU/s/Q2fUbku/ObWxjcfNIc9ZlTIb0E8QHGYdNVvHez/MzL/+Rr2/IbVWUMiR1hIclss82a7
+U78gBxJARbeyuY9sbZsWAE6BDrjDnuR/W0FDAGDsV52T+McRliBpGXDVmLZE4eRjZQ6FVBJhl2X
mftL1US7HDV6z8FOPXLC+WZUMZKMs7+mBbzW1PIQfBI+CL+FEVYsINasICgYqMVmqytv26BZQ02d
HDkHvpOw9AWs3XzycQJ6RIMTySvHpt4WwIXDTaLTv70UtMZNArw0hYWvbeYdk7hvRal04dk+J4cc
kf+hT9Ls4INR8Yqm4DRgQ8ZaISdoyrmEmCY/F9BpzeCb+ymLA+tq1hn7FDR+vVI3fzl2GvebAFEZ
60LZ5lnTdkVc1Q5BRD7ApC2Eco8r03rcXt7VSxbqP7Hdso0wNdxh7PFqwN3wfC1M0sFLAA4OCMoZ
fZANj2+glONsiGzIfoBx04+Y9Wsk0pcL8Hmjy0nzZAF2o6oy5Q9AkvpUf9JW1W9kTFTr0hR5+8sd
fDmMy1RRW2AZ2uwxunnaFrIzo7Br2WDG/HTTgjoLwETrr4TILy8GB7CXx9Xn4FowwZOc6jTze7vx
cmrRK96U6orgHnE5pOr2A4XO7+VenZg2m0I1WjMFu17HXBx2iiIpr2nnzU3F4NMyF8PGVyMiaief
jlUsIVTnB78nsPm4WJCoWAZRacqBTng+b7CQCzj0cTovcTgKYHmdHVPEdHCjo/VKB08MqASPCAsT
ZtyEmWKOYVj1YzD26CDp+jeFXXfvyRxpryjHageNaRiAXR7RE1ctblk40VDELaiHm0nhJkiaEUDh
2ktIzF3WtKhjMVnZUOAeOLQYI0guuLKo7e+lEtAhr5HdfevAev1tBCebNQXF58m4x6FG8LuEalpx
KUz0TNTmicrStvbsFC92d2wB29vStoWsFvj91bsmnjLlTiNAips4pvFanuPEAsO5jDMbwmsYEDPF
2ecNo0OI9mEA7+94jsxAOjStlzb0O3hk4QGMu997q6HPEm8B8GGXc4+gNrwE0U+OhQHmMHPbNp3H
aB5vGxiruUmhrc1U5A+/O9loSmsh8QRgOBpMZkHZ8kDLJuu8Iad16mWK+XtNfOdQy5YTb6gGAflF
P97OUyPgmeKH6qAH0R0VnC8j7/LXvDgOJeEE0+xoqtF7kwg95OncdsxqvDarYQZpqQqAKRp+qOwi
XrlUXmwrNEXx6sHraVnmZuZgzvXkW3aG5A7c/7Z1FKtNaQXjRz/0xx1AKfrL5a69OH3RHlScmdDS
QcRsao5KC95MtY8Tow4d52cyznTntKijX27FQCQ8rhwQ6jGhBFJ3NjOnM+59H8pceN2jrORf08aB
IEeRwLQBBHJGj5Oo620ydg34VDzcTVUQb1UC2sFQ6vY+syC270L0WNzMuo1WLthTI2AD7461xvCe
NUETkqVIwIH56tlYBMee83E3wwppJXp88b6UBAfzEgKhCUlNtHUEMbwgtZFIm5KoDGFKOCc30ZxA
W7KsOrbnFolvGxypHit8azGkRHpwZQ6WS/tZJLF8AlcK87Ac26Z8PohlKPr7feMFYcK2C/DRq/wc
WceC2dddWrVu1MB7wCWZH37BGnXum6HLtjoB/o3NNb0qiR2vXMsnh8WmOD7VErubJ0rACqaSvMPO
AsSr3IqS4K0wDaRVG1xmyRWJiL8ZoFl7nHIyQ9jFLn6PePK4NAUKcQ7epRKRo5kJrFNtW6NaliZE
296UGA1XJlNy6DRx/potPWKNznRlmxug0KVVGEERG5kGDrs8nODPj1LZkdEKinTwfMU/i/oOGVw4
p1pebglX8qVyIaEBEGzGcLqO512fJweufvVwLG2QqreDdpMF82+BNB6/ScLMxMZRpxW0IY2oL4Rp
aEhqOXk2YDs3ydCwu6ak1f0sEEJY8Vy/UZMqf1xeli8PPCxJR1DEEhTmN2bIMlX50GlZEC9vVHw9
/ZU0W4GC0hZX2xpk7cWVKXGCc5viFSdRMzI1RrNB5B244jOgUFH9lmdxt+V5nr9P4EV35aeRvpm5
YCv4y5crfGkUqTKkPHB/mP7mVIR+XmkMaqQxiiHL42MwN81VOpUgI2W5jq58GCRyNwWr/K6FruDK
2fvy8kK7AgETLhZIbZkZiqCUdtwm0eyRGgaBIV7K174qmq/wDlujAb48SsEAQETCMJUYYTOJVsbl
Eo/Nkzemtv8ry/3oU97xr5cXzMv+CEKQ3cH2sznXJmIfEmJws9RoZCBd/b6iwLZasFL+mdT1Wl7h
5dpEU3gFwG8RaTdEec836TCF9UihS+vRrk4PEorc1LVohDO7SfkmjCZH//ZltNyQBIr1y12hTfTm
gH4VHWknDwRwcsXryrplAyiPl4fw5TwtrTw+t4QiCKqNfkGoouNlio1uJaNHY7vazHGW7F7RCuJj
VICQkmImb3Pu+mgYoXHqpRSxC+js8rqLg3FleZ+YI4rbAy5WoNhJZeK0k470yK5pBIpsZIcCALBD
ZvnVOyFAy6eE8pWxO7H8qEZSGhlGseTHjbrFmHRxFtloLwM/+Mhjy3LcWqRQw8rGce16PNU5Laha
ZgnhtjZuiQa0ih5qh51n+W3owTVwDxDnX3Dcu8fqyVceWCdWBd5VeEksJ9VyNz1fFTTQtawm1BWr
unLwZoKnYxtW3dXlVXFi/Ja9RIlkAgUHYoxf0fVIUVqAncYieMjg2IBgh39tcSTtX9MQyhB4nyJB
ay5yq4OgBi155/Vdlb+rBoiuDUh33fhz9/snElYDh1YN7nGJFOHzgbN01kcaCrseEAHlPRTaOFQN
LTiLluMaS+gxO/88iFty2/9py0gHzSJkgVZ4dlelCm76ukyhCafmaIRQGvXf8rbp5S6DQykcPR3w
URFGlWO7hzwFAj8OopGzUT6HYXuLsh4kbAfWthvSqei6BbLh3YjKZf5hsPLyobZ7xtwpySblZXOR
KO/y/BjAsiXcEBxgd2whhlBIEXPY6jAO4ZzVe/YUkG0Y8ua2G9v2y4S62NZ2MmerfB++r5mYrRvW
RP7VBN7VK5bjMqCCa40Mmgln7yY8aidW914haLUPGGLdRTB3jxTS79l4/Lu/iPUQ7ejldDdhPFML
W1yJ09yDz2Nym3Mu/M0UWOVNzbIBfq28WtM6OnF8cGSBpI1nK8GiMRaLnWMK+qTtPShYj4eIy+6q
dgKYwwadT295UoYrZawTR4hAsIIaDwIlFO7MI2RuNCZ8GrzQKQpPL0Ab0FvWlC9PdEvg1sKUPQYC
JmWuTYUPK1UxeBW87b14SLtjlcT11Uxgq2s1c/eKlSookh5IweJZZJtxTRYzyDMW7egFE0ydg6nq
dnPA8l0P/Z8PU5Va3zMOH1xIOfPhbQSq/w/dIRBaOZ8f9QmNvY84Dnl63AZIPZmYvCCA4zEPphFc
FcA96iTJDxby6sGGixDCJyIN3/Bc99cTC9mmgLW028Yj2QwWQDY07cr7lGUEWcgJ+m26yHbh0ISb
qQ8KL/WxFSHKjFrVrNkaKP/Ekb/UpAheFkRT29RdnPCGIUkBmHmpp4i4ubTGKycb6H2eD8PPy6fK
qRWIFY8t7XCEvCblwAEniZAswxiFtb8Ni7Jyq9EOdq9oBQ83jYIfAeLOWOeD5eiZwZEM2eTSv0qb
uDiWTr/GNj7xSETOQEgHgSCK6cox7sopDweCMGTw4OAufw1pBZAKyLbOliW+dA4kC5xuA4tr+nHy
szzf4LQld31D0oPD5V9QX86ubEQlu0klwb0tegA5JmQ6rkZK+k+XR+Tl2wqfipAfcYpg3DafOXBf
AuinwLgj0TEfpjLKbtKghlkSBOT2Q8oat6Ol+HG50ZMLS6H4SpCPlLBAfn7xVg6z+wI2c17WJp/r
TrMNIWDWBM6cbS+3dHJZPWlpOZKeZD4bZDljENIw4X1ee/kUp7fhnA4r2ZDT/YFXMkrXIKSZN2IG
SB7yxTX6Y0elC14YyRZ+Qe8qlZIvr+iR1tiWWL6omhprK078rrIGnGnJkNDdVBA02JBypUenxm1J
nSLdsWTszQC2UnBXF3Yzgl80dFs6hZ2blOO0EpOfuhCetmJsxwQ2nRWothg3POXed4Xde6PPpVvC
vfxQBmBwrxzFL2sRCx50SdVi4TkYQGP0BiomEkOWEkuhG7xA6D52rbwZjn2Q6c9D7QC6znX9ZSxJ
+pHBAv4GWPPoWmTTqqjJ6W9RAntAI8H3Qsq0lwjnLdEMIHeBSjZYY7TNSPh5pKrehzL/q+eRl3dR
cIzaZoaFfBTsJr0GJz050UgaOYhvNPAwxksl7vyQjPM4eFA+Lq/snsIQr2qylcfeyb6ivkXlErAh
O26M+4z7LHBKDHneKkrcBPHrHe7aRoO5JNtj1ARqG09J/gNSbBlMm5X+wpDW+951qb1GFjy1W59+
ixG/ijJRgxgHwO59Pbtdjc6jplFuCybXXK5Pja5wcAkgTc8AdDBGN0kQlqAcgosAhu7u4IvJy0og
Sy8fCcs2MeMLYL6WvCRenLbJtK+7ATDzATyCGDF754K5AFXrYak/vYX+bpZ7vZNCDHVqkK0CHrRY
8/451UvUeuBKi/cuXojGNkbdNlBQcxm8InSyI7wC6w38hOt3l3v5qChkdlMCaoVYCv8TZjWHVWHS
tRqJj5pP4feUQW/VU3NnfZhglA7j9bEBNTHumzsA88Kf9qJP7gY9ADKHuaXW5zmmM7+iLLfWYBKn
7lCM5oIngE7JC4eJKqmAiO/JgFQG4VcZDKJcMrTqftY6u5KFXbhCZPaHy8Nx6uxcIkqx5IOoNuuI
QdBFsDrHSTYVabSNwua+s4p400n7K22tlSjh1AwrjDmKEIinBTGuUVZ0ciQTNgrKxezIK91C8t3u
XnHpALKoOVL6Chi3ZeM+uax7mtgKNtGDByblFkLl2f3c9vX7y+N2arMoyZbKGYrtjglxjyBKj8MI
1YGqJZCIX8ypt8GQpMjg1+033xLONvZ5A430ga7079SUKYAYHKkclEnNtCTqc31cACLkwQIjQBqy
Do9VadFwm8mEhm5GsuTj5c6enDdUfyUykgBamaQXaHt0Pb5o9IbBcTybJ8Kz+ijeXW7l1IGKHgFI
ZyPbhSzo83kDvpNpGMmPnu9n9I43o3NEJaY9kDZZk7k6NXsasCeAW5EhAsj0eVMp+BsW9KomTwd8
uEscJj76qs2vxjqwthnm/RBY0fAlZz5/xVAi40qWrChuS1MYHBybBgVSC7EKH6NP0CrimyzLxUop
59SEIZ2BdBQeQVAG48/7N6exjPqUL2KFYeFlzpBxcCIKcHkuT9npdoAAVgDXCKChnrdT4v7NZYkn
6eyMdOsMzrSXE7T0Lrdy6mBEzRJBJAA8GDTj2KgCrMhajKNnC3+47SI/hQ9TR5F4JU4tvXrKLM8n
6bACcTmVoQIwjlM0rVCqM1dJmbdBSyjiyqETZHDtvFL3fjs1H3E6yiu/H/tDAwTofgZe/s3ghPl9
OlffLvf9ZMgDWR4ACvG6YsitPB9iMdOmoCN2RTr4bJdSp9/38M74Hjd+tJ/mHAaObOZfc+Y0mxFA
+sgN4ta+D9J4Xol6T0320y8x7meo5skyCWcE87Lsrmkesl3s1NVKpfxEK8CN43JAugCZfTMKsEvI
PkV2gah67pPQ7QM+py54DnRldk+0g1AVQTPS+QibzbpvmVG4nDQt9WDnkt2McdHvaxR3VsbsxNJF
jZehLobrFZUx4y7KSV7VNgdPR2irxqEpp58ZxD33NeA5qAEGMN1jgDvsLy8aB2vCCHGwXAUycQxN
opz7fM3ELKzyIEwpcDIhewsKZ7hzGB03CSRtNp0/1UdE0hVE/sJpMyewCFvp9YmTHCgZJByBaV8Q
Q0av67AOkzAIKLQlOnKf4f2zVXk9vVeD9dflnp5sCfkwRIsoAGHBPO+pBi08SPUMRFCjp2soLVXb
Oams94SvSiOeWDAAymhcTbgENUCLz5uKhrgc/EhTz6JZ6Da0TDasCNcIt6cWDB5swFcAIQDcpzF1
urb9urYF9YJKAcjkyCb8TFO4mu0KHyIXWwXXH7jr5XmSr5zlJ0A6iJmeNL2sqidxk0yaULYO6BZ+
XdV/EXinvekFa7dz5Pj9pshEvufdkG2FpRqQBfRI944vxScWWdcaJnhFpKtNANG2n5fn+OTAO2RB
2yHwxfPn+XdB8W2OC6RmvZGj3TRJg20dD7l3uZV/A2Ce7xrE3MCg4PWBYjkeQM/bIaob/i9z37Zc
Ka5t+UOtHQIhLq+wWMvXtJ2203a+EHlxCiEQIIFA+p3+lP6xHqv26YhKnzpVsd/6pSKynGnWAiHN
Oea4FMQKRFSRkG0XmQ/zK3LMyiQKb8zrSvW5gYLb5ZiM6X1un8ZsGmETE7UF+L9I+PkkiI6g8hsb
Ri4MEin40wq/ZYGslFzf7msQG/pEl5zTJEUOne1QtEvp8x0xzILF3XSUxmQCST9CTsdRzcXXZp+k
KQfTjJD9Es+vVdPu/iKE1aONX2CMczPAOxikwwLHcLlpj0SOwRCvTgNkdO0hwx5jKokc8eJAu2xK
DlEsLNgtNkrL3eS2qKOtl6GMdNIjhNI34sbzKTxvY+iApemA6+/5XMAczSWbqPPNNMuV2vy0VBLi
Co3RhSINfsu49GWMAEiAr6vaROnXZoghclTjmzFhjS80ZxJBn4gg7SrE/PCsNg40m9LGdspPfeRV
iznMeNaftBtLT27rslOXkaK/ys1q/YUC1XIG5xBDqmvLbC8OYO4IUblkSh9h5RvHMKJaNlKOeSG3
agT+rarRSq6emZA7f4ZtQXiI+eYNEPE9sBI9F5mPEAdvHt57UbaXUsbyJTaQQFewLz+b5JPplXPL
RBln5mryIPyXcJ+cxgpRTuxRA6xQYLZ7COSJQ6lUQksYLqak4VHZCY9wJwzA86zignXuuo9XkZXS
WfvZcpkshyhXAKnFglHyqV9ThUCrpslukDBmijJpQryfrNwpfFSHDpGtXLFPUvgWhg/ISpovAfV0
rEIWj42rFEla880MMVF8HEDoHw4NW+frgjVg1ilY88OoHqEXtIoal80XLodp+l2cafKlmZx7NV6t
qso2zAqu81Wn3z1W7DeoJLc7E+npGiqsAYNnusUlmhyaHpXrtieaDAX6n8RsV9mYQ9sBdk20VJEY
l6UAAXbYkb2Vi/wTXWxBLjYJQ9C3NYfNUNn5mIVyWxZH8N9+6A69o+zXrhPSloSy7uSIIb8Q/Lol
JUQ13XbcZo0VS3XvP2Of7AsIysPwwgfdk1ILQCQVcMD2a9dN+SWTcngfLZKktmiH72UjsuRFyblb
QLZJorhEPGdLD3nCGoMVM4CjC08CNlebsL29HBDOYmBt4eWLdtQocCS2Zrzf40DUIV8x96lCIc1P
DvfxsVTQ4U5lk03u6yLbbbqYl3xQddYJ/tKSfnOnCEZvcYXhEbtT7V5wjDf39tiCSQN1O+zrbNkm
Hi+l08Ow1okqJlpnJutFFZNQ3CnRI6WdNPggkmccPqF4aEjZLHz006DL+aQL5r4LQwmp4o1LmB/l
KnmR4PGLMs+msGEJdBIRaWCfmBosqSi/LIha6EEWOWo5XRBE2CFMTN7HeJdFNQuQUSrXQGRQ5c2u
ob7ren1ZJDJJSjlphiGUWSdRmhTORfDanwuHSDb4/TysJMbYeG8l1MQzVXo6bDl33W0ak41XMpgi
LXPSmhWf38HSDe5HrYGgONWv8UZtUa5uGLuTLwzezhj+EwMI365RF2ZLV1POsYQpJ6B46EekbhZQ
ugr4je97zh9Ju83xce6DGTDeTrcITltKIjFntbMuG7BvPTYcoBMl+PnkIeKj2k57aiApxAAsDVfI
39BRdxiQ1w2278otNLwl2UkT2e8gyCF454GSLaShXOApTfrncVd5KvH9mxgDtf+lZyjscvCjDs5K
/QmIV/HIsRU98dgQgGhzYetUnsOM5h4nebRJbCwE+YdzFj/7Nurw48Ka56zRE1ZUPxL9D+Xhf4PA
crA8ME+CTgC4PKgzH9pDAVqj03uRHLpUPOJ2DaA1NR4GzbQ/jK5BTarNDM23+olTSVVrR7JqBBW3
LBJsNtNqn/84e/8jle6t/GFGO/5aPmpwf5Pt3k3v+nEx7+/L7bfp49/8/1CtG53LxP9ZrVt9C9/m
Vdrl//zv8c8S3T/+2b8lunn2L4wZUigscPxwgOvx/5PoJum/IJrBSDqBzATjr3Nh9F8SXc7/hXnc
WZaBroMjdwOf4r8kugn9F1iAfyA5ORRfOQJK/wOJ7odyFfMPrCUkLaPHQIcDecDvNZNu4ZCI/RuR
BcK0eKeRwfMeTZyhKkhIfA0vOf4pkRt2oz/dpvt/V2V/I5j993XPHx6gAMYNH5FE7LBzs0EffIRF
pCspTtujScJ0EcM3+x8YnB/gtj8uhSkPXhZsCgAgPmBFGLh2YV2oP7oJebY9W78US1iOccBgTsfk
/u+/2Adk6t9Xw1QO0iG0T7js7zd0m4uCwtbdH0nm8qPKInEA/TlFGbXI47RtGyKB56ga0vHx7y/8
F18z/QN1o+g6iugjX0puERsRZ4QnmWdj2dqU/lrTwdeyC1GN83C8+M+vd4Yvz/pzjHI+VvWm9ykS
S9dwHNp+2AFakC47CBPcQ2pyd5Ym98s/MYA/dBK4uQXWK/A1LFi8OB/jaGyKtI184+YIVkx3wmkD
R+wxyk9//80+XuUPpkOSxWCNApjCOPf3R0gAVaWJybYjz/u0RphcezF33T+Rez50vmc+BaQxgKZA
BccQ9489/k/dWptYonW67UeH2X+oWL/Ll26CJU65JYFe/v1X+quLQRkPBArtF8DLD6tyaaOJNanY
jxQe2Ke03Z/hzwWHThm//f2F/uLeoYIE9RVKbUirPiIHE+u0lhmcxJHac6cmbk4zzH3+Yen95UWg
gMe+Bcoetq3fHxBWNCBTu+zHhiU/GLJkrkFTyP9h2/irWwaAGXcLuyLFOfv7RVjb9CnC0eGJnqfu
NIXwWcbFCFaETI9/f8/Ofemf+lb0xABvsASwDjDHwZb4+5VSEK5yiNz7a1rr8p+gnA+/nPEzsQJ6
FeA5ZyblR9L8BqWKjwBZHdssWBCHIMgwn1naRcvDOPRWXuxLjCgsHZqOl24a3fRlhOh9//z33/HD
OXP+GHEMkTc4lviG4O3+/h0JsSwPe6SOC91UeM3HZs7LVsZ2rCTKr+ki0y37ujtEgP1nS/+PK5/n
BLBmx5QVlMXfrww6O0Owx9ofgf30Jy81P/ou95XB4nr6z78ktg2c8tAIxUC6f79U0jrNdEHVcW5J
9kyENT+Ara2XrknCKcTD+lnN+foPOOhf3dnzKw1CPQA7nHC/X7TpYiozZ/rjCCMsXa8Z3O9coaZL
nS67OewiXieYX4zs/T/8sth/oTkDcxsMZ1BAPzzRJoYNgqLTcBSFWOD2k82Xa6v1m4WA77TZdbzX
cZ+8/P1FP7z5IGwDSD9z6M6yG2jEzz//06aZbFDO6iIajrOP8odtyWEvdLb++Cez+g8v/7+vgyoL
inq8+cALf79OK5tis5YMR7qK5pYrl9xPccYfWrRU//D2f3x+UEGk4NSBi4Z7iRV6Ptf//JXaPoXJ
1BpdtkuFnPV/GCRhoHneqP60vYAL/gezHsYHZ4IXBj2/X4CtCaI2MAc9uaUFZEMxc7hCFjaVh60n
/VB2SOlGZ2CGYj5kYxerQ6/zbS2xwSLJYotEit7QEpSEgMjJczZ5WZR7J4rXBImWsNps0XKWJrP9
VLqcCwH6kxHYasY5exsTsDt7GEKC5Ygg1HfM3i1yZZiTX9CAQiY2ET1cAA0EDdIqw67WYCy/7dGk
5w+wsJqrKZEsPw0k3RCvmnGJzjVuP2tVpK/KcvLW7D75FGFk8iPzPPtJHdUPPelWdsjskr1JBbFV
2VM2F5USgZvShKnYq9bCOqGaZnySQ7qM/mJpR8sPjUgo4hWyKH3ES9x8Wq2B6M9yBG8cJTDbB5MG
NlROu6SoLHPiki+W85pFi7SHJGoQTppKSNFKoorsqXd2jWvAb3taAQDB7UePsCcXCAKa4ioriP/O
Wh+/tj3rAbboaOjLYlDSV4mI56sOW7uvGwCRS5XCzmY6Ei0wIQJopl+FbOxQN4T2D3OWntE8kKiu
BZ+BF/QdD81Fs6SClXO+hQXdKXDOUhDXrxeKY7xQos6Bw4nbMvvUqB6vK7BxuGP4dkeCuqGKVYhR
65C1ih8A4yuW4tSzMMPlCaXdZSZIC3AwXeCLtfX59LMZeLjjMtD4yLxhyyVRU387SdKwe7i+b/fI
F9scsBk1LjerDBqU931beQkwT+uLJF+jn0Gmoz2Luvq3HdjS1ziS21Lmbb4NlcAazA6L062txELM
BPUjqGEwG+v74RYxTVIgMtRtwOJy5sZj2i7ss1PKyGMSdv2rcMCUALrkIFq2qB/fmkwimyEbxdTd
m47umD70BTlBI4BaL+b78IaiL2KnMZKdPQ4jzrCLXiTzBliiHXSZwMzhKwISNlM7G4AYLyjL1wNw
Tt8dBdh5JYO3MK9HlfbzwQCHhDOQ5PFedcO8/mAAJEDunb3TFfzS4uspjdvsOEWriiq9rvQBH6dL
MSO161TB9w+qwg08OSgr01DQ0szTJCqxTdNY7lm63QWk2J85pMx/LUQ8JYBysh1qvAbeTTeqAX/9
RACe8RpYCD1RADzwbIi4HWvRTcNwZL1YkCbUwjSujKNgxQOBWXZy8BjcXOFO+K5WqFKvm90UY9WM
azRXSLfvn6OmgOkj6HNUXzWRx5ILK2SKFcaqCwZHrNiwpbAWjsjNDFJS2W6hdyVZCxOVcAObCwHc
WzToIaDYwXjCZsJVPpnEVAW6iO/GuI0Dz+l5cpR8j+Nq7tnWnoY9XfRTkYxrfnCTWvI6Ca6hB7rk
ESjsxgy0hKHI9gpUHVm4GOOtL9EcDH/e+JR9kVJQcVRM+Z+kWDiykRO6JJc2eEB5U76PtgxM2qt9
Brm36uyYvjXD3iyXgvawdR6z1Lz02N/UwRG7/ZQN1+zgOXKfSiUV8ramxAPLy+Y1CWf/l2Y75n0I
Lwkq/xs9U+NrruM2r6dCw0kCRb9IjhsCQ5ZKp3N/Mt6TtgZD1vMSvzQRx2Jq11+b20lURVKqT03M
h+kIk/HwPs0afy2JV/5lioZoreD0iSUwWUaWQ5Yt7Te4nI6fXSYF/nHfFEBGRyXja5XqUZfjkElf
6iQ1Wwmdw76fprR1/FLA58nVO+w90SuHgD0qjRqgfmHKpuHKwjX1YsAcqakJuukeLpExssdUnCJi
DKmaWGp2mI9jEpbxUqjVwZ6ra5K4inYMCQ59OzRxHbdJc58mtv/hEAp5u/gMf22mnSPIZ1U9AEKS
LEgmVwt/XylSWW4E51j5cJIriprM4NuXPaADV+NZtPj/Xsu2ypHSkgLgX1NZC+l2XkY4B9KLCOMM
fvKof2k5jBs4WVAvw5cseOxHwxJjKVriD2qAyVWc7bwpNYDhVwTjmLrvBqxzvi7kIHmhb4lb5Pch
YT/RK2wVgFp6N2wIgNJym06YemP6PaLCqFPYSbAR289h7Cmk+ihdprc/QJZK9w1B1jSaWtxZZYtb
i1IBn8nv8AX20k2nYsA0ojzHFjesi25WlGPYGMZ65cU3TeI7Cx/eGojzT02QrJSPoyjxyH/y1YbH
LVa/wE0/tjS+YDJ/7Od1PCpPX70Rh5aq12XoLpIp/szFOFZ0thZIf9fdQpA0l23gz0neqzIgQLAc
CAYTrfHXXmGnGyVeLY9Trso40aXZlqtkweggVdmpgNSi6t1gbozLzBeYMbfQrwz3PNsxfOpkUyqL
8OvJybXyfIwrk8H9Gpnw9qrzeE6rFkcywWIoMkN71w6Zu8GsKtjattj4KtsZMLgpxzuv83F+Z3M0
/Tw7Tex1l5vxyVA3XwH6z0s7oLurzqXSyaYROWy84D9sGOOA7461Vs5ijh+DbJbPycBQx8rCP8nI
NBLLG4DXWTNyWt1GT1Ghu7tkFuFLYqOvhcJ4h0GJf7fjDRIV8BX5KiaxZZjB5f3dnDeCoJ7aBllh
NpL8nFMIGkqwmBv6ZArbJh1uSFo8b85/azi7bDz/nK5LKJVbngPhGCS08eOSw0ROwTLls54Ux1wL
E6rL1LHsM5xl2a/VWfiCQU5SU9ui/JD0EHacSlpJgP6Y68szuk/N9walbFdhRNf4CqxJulTBGVpj
DqWbCkmpjAAo3uKvzDJ6M8YEUxQoGoaLOcNwshw3ew8/hBhzyGX+RFD8fO+gENi+LIPfWC2Hxoi6
WUfkUU2IqHkPsd2v/B7eR56t9biR5bYBAnBw48BfnKDyZy89f7cYwh7mERGd5dqOX/YoTR52GJyC
O9qDYFh2ND1zsdcJUWqGxW8TdetlsSX0Vy7kV3jwsAeQZvSjXzyy4JcePsQR+UUU8j9G5N5XXkWv
bT6bF8i4MPpel6toppjeYqyJ/JFGBPNpg/ymmwvE33g7PyAjFjPUfE00KpRiuIAk/JfbR1rOkGaU
zd7FtVqyUEPkbg/TSsJUrlvsn1QBI1WlGYIYEradYNzaVTRq/XsHktx9PgUMXegc48KR/pzK7aKg
4S4nIHiVCjxsJFqOiGERTZq+2xaCEVgXEo3wD9Kv3+Cn1LuKmXGrUZXSMjXDcvSpK+ptA9AvY4YA
AJ5h15dx3W1DX/vGcAmnqaAuQblgbbXzfbpqwoBXFjyoI2ZXgCPXtDiotcFYebI0/p4kTVrBo/9L
g+nl4zRahxJqKuByRDG2Kxoq6n1r9Buc8KOnBXycm7zzKFbVnt53q2ZPOmvkZwobK4uTIsf0QS6R
wyCyIHcyWNCYMDzBaC7f1E2CM63MzLReweCtPRkGcUwa1rXcPcOWwhe8cr6DdI+Q5lqRs32Fcwhr
x+F13EOPsVVvLeqVRVUF5jpVZLSXJWJn9BUV1t6hCDQVHwZbNRNP8eAGRHiiuCa28qCQ33fJ4L4k
k4Wwk2GSOFdN2renZpr3NxnGvMy98xPS1XCgH0OIxR3Q3FBUjp3NgIrOYaAUjx67xpIHmJuQ/gjX
hZZUKAInvEc+Oy4OVWCJLAWGQjnEbV/xlDShzga4/cDpSMQPHUdBftHJlf+Ae66DifrQ5Ax2EThO
b5sRO6YAwcBtNwwRquHQ7euIiiXSrAbpcrZ1Po+oPzB2drUcSfSUtJgwDTkK23LOQNupVCLDVoFz
E4ZjkHOC3zfwGKKeEs7B7Xko1qXdgpD6cTS1H5CedrkV83o5p1ZhKeSmfUoRCLc+zDSZ7nJL3kEx
4gfv56iGQx+tLKJUjoyNAz6GWJ4L1Djv84j4n9Pcx9nns8cr2CSW3m1J97bCk+9gdnUnCUwKU9nC
XVGiLKsyKJazapMpmk04Zu8n7EMdhMVdKxA3tqLgKr0o9jd472POTi3Tp33zsOHFIdtX3hiNfhPc
p2FG/6rBZcBE8bzRpgA8WhFll4g+vdWhewHNNrlqRVPNmnV1iuLnqm+n7DajMzS48Mt8TEmb61MC
WkY19EN7IRD1C5DZ6LmUyAuvll5Kew/J/XSDkaiq8fLE92YweVqnUzonR0NFi/Inxc8Tm37isAo+
EG4uHFxCytAJGipIOMQ9OqoJefDGQka3zBdkx2Mp6dZ3d/AofzGTHU8MToU/5mjwX0DUbdGVxOiO
OJFLOQyTv2bYn2DknuTTEXfgC2YNFKM+AZurUmPCMR5DoQbw/uGkwZAclBRoIGFVcYnSMDsxM4N9
BCq6OKVdewP79B9xEMUlWpfbRPshBlPPCVXqUbqLTJIXDZrIs4yI+wSVBL1vB6trO8LBug/793Sf
EasW8eHOzOP+EyvrC5A2jHd91CKjZsraG7cVyHOZGcyfWvcZ05HLbJNEwnJK4N6uYqOXkRYeU+Dx
rRVgfhSG7qeoz+HC30ZReGgywEsleAb0uhN5ccHEmlYJNsVK6yF+QfEgn5Z+xXDbpEDTy5YsYqo7
0/TbqbC7eMqHtFjPL7b41ItGYcWisv+Kk7HFRRf48mEvRSU1oMDIYLvZR+Jup/AbP6vpX7dppm3V
7Yt+RporxW2NFzDw9NI8iiZxN9DLNjCSz0A5rqcI8bot4yts0RV5jrSne6loA62OGwYDEip9TfDn
x35MzV5tvfvmbfQMhCk5CtWE0jdjV0Lg4Q5Sm0iViKeZjnnW30jXzCjRXYPacsz2uaRouEtMd+gT
WebtXTopL8QwvVi+bqTKyVl2TSeHg1Rl4L1o1BzvU2GwsbNWeXtrBmjbnykIGD9bPjVH4MD6DYyZ
5GURBeRGbGGynk2bf89239TapAa/JoBMu5Qohf0ReooZT1gP9K5h2JMPuRzf007IcooEuU0ziOqv
UifIw9yfewcXr/4N4oUB1TiKiE/NAEraCbiaHuph8/xZtsSirUB195XmsEDtBt+/xxZCaxhN+y8b
d/QRdgDnGF2it3rkS9HDLE6CQpTHoH5SEvUpXjSd3xnf6baEA9l107K1ObYt6Ar4rCDKlGu+4kdd
IEg+I7BTQehghuITtyMuG7uAVkR2Gxf10OLpVxAh5NcdW+L9mHAwyQ7KOY1s2jVdvqy5QKm/j1N6
ZW2WviStymTVrnMKP/I9X01tV/gtlVzsGqSBkM232W4WccQCgW1Q0Q/DLYRGlJRTDC+6yoyr/LYy
VJSVnMx430BptmMqFEcUxVN0JjQE790BFm70h7TY1A/FPoG2AP7BvpW9XIenrqA9itCJxuth13QL
h3TzRNTYPURUZ3NuP297B8eB2C4DrAUmFw8VRH/RL5LTYcHtXyJRcpvNKVS3TQveieqRk6vBvrGo
71B/HeY5GU+AFNSEo6BLad1n2fSrwZwYXkhu6JEyA7zpdsQw9qbzHm1w12XY1XPn3X3BgoqQX2aj
e1CtOkTDFCuEy9ts0EqgltuXmwKuhObMNMNMDFgvusK4Q3MCL/zkyfUKLcrezIFV0FBg3/PJGl4B
2LjlYDe73PR44vowNnx3x0y1HPfVcXGHGGkfTiO0K+Dikb1F5W6KrOy6LbQYfaw6AryU9ZgmJh4a
6sR6LBO8Wgy7SuKFvtyGNbJ1QFT4iuox4jfjNiD3SiwZIiVwVBEAMUisOCTYavdSQ++pUIPCUf96
7n0GMzSzgAtiYDL61CPvZS/TnQCpyva++O4gdYKXb4JIjBLQnwOizXrJ4VObTne0g3AJ3I0OOxLs
kcahnCXQioMCA7tFieXgRwyOGDbQ3Q2ugqEj/8UmwV/nIhF9aaeiI3XUc5eVSPFcecUY9bdJYWCF
k1g232UhC0OlolV8x29Mf40tZFclbMbEG4+X/Jdle0jhKab3IyPDnFRdWiQezB7VovHzNk1Kjakj
nCZkPEM8l27AbAUF+FbZRhXyCMYae0XogQDxJCWUX6SzhtOP9ATGAgVNgDsouvobvszRcgbBgG40
UxCuBrLl7oT3iKgkebEP4DkRksPeZLTAq6GMzg/gtUEnilCSGa2ajYr5Uq+z4ED8+uShValklwgU
6wMEYC1ippuOdlXY52kto5Go7D7jHQNPEOBWX3dIcs0RwyTxJgCKS2nZs9R/RZAHf8Z3RqZ9DmUi
uEtMpNUuC2Ou9Ap6O0og73FwIoYyuZ63Qe2XvVqSVzq36OpzaNy/UR5ygoCF1OUHGyh5RNoK0iVG
UohQubXNljsDL0JdRdjlH200j/pgMQQXP+AFIJpPTRrT7XZ2Ci0+fKFXUUodfAs8UCJ4gSG8k9/k
aweznI62RevLiPQaRX7E5NnZdpK3Kx8oqExtl1yGaSFT8gtlKrF5RWXHbajSZs+i+V6oVPTyGhkU
C0S30AUX21hTB6lCXzqOOSKSWxTua1oFno1EXCDkE2mOgN/60VebGtvxPsdpvCFhigu005NCzx6D
RY8MZkx10toXQdFLJEmA9qEZivuDpmwKh8lQ5o7JaIfhhTJtoD+N0KCfhJpdVq3F3jcHzAxtVKUA
9qZy62nuDkrBy2FB0gwQ23kBybw0XS+zK+vQ/1a4X+KMhYesa64Hhfq1buZe7K9umqNwGS8q7wA9
otc8tHsGiBrsNuRUDSS4dShNM52DFROXnlq2sfFlSboNBYhEb4313+n4smVweXwzEF2Ga0ze176e
p2gav+EgWdl1rMbxp4vE3AFWAeev9BvB1AWYMBgMzAr099AXW3ZSEMDqWhrFxAvAA9N8Ums+oNod
fbHXmtGZwKYU86hyVxjkAydwYn5XiZ3IKUOQIa+nfUDIFph7mKSqObIosDhydg4K36i9SnW3vnQd
8JGKwOZ5Qv20NvJACJJOron3gV25oUkKW2bndusutANe6Fwg4gHgFU+eGEd4Lm52v78vjtPPE5Jp
x9JJv0IY3TeIhvFmSZA+v1J5aqJdFzdJB+QGu1qbXRHO9qyWzmWIAHcQkN2vahSfAfxK7Mftbgk5
ImwYNrtc5KLAmlo3XYt2LOLSReDMvDaaUHGTcJes9wlABXVKs4YgS5okXJWTTv03xm2OvBEG9xdg
ZqAI1Inosl/dtkaAnAFuFPSISiJBq4n0InD7sE6QjmWaOXuY00zNOP8VauwtSjEOp0u3ABWFHQep
AWhLXfWN2IeLadHJcmz2YdIXWzbvv1B3ywSHTLPCcmnb2f5VajE1tZgiCo2YDnqsFdkXhILPCv18
RYeM9T9j0fQelY5nRQ0wk1jssK0DhRmMXF1hgN4+5gH10yGPPKzSCN+MqeAwM7XvIBghGJOMzD4W
0H8kZeKz6DEkaszKbBzJYxA+Gk+jTmFov3CR2VMchmypIOZfukM0UtGVgc+dvEy3RR0aKI/maxuF
kJSWBnY/JFPy2MMyV1URRAQ/CwEW03XA6AxE4G4m9xNzGw7gYUgfE3TD33jcwkfVt0H8YlSDC8yV
mMjnBlKMz0QraHJAdC+KN89Ys98DT90efRHP6dWUp3O4Bp9/EhfOo4m8WUmbqGO/0LE4MZatMHNE
oszW1abvcn43K9k/7iJz0dEyTxfUlab9UpwxIXTTYCQXXbP+BEiGFjyYNuSn3QAhOTbRGulPsEkV
6OWx0hxiAkMCBxUdeFJZrO67AIPxTyjEBvTKNjf6NE86VydJfbrdrFOHIx5kIf4mQRmd0Lqil62j
Zkb7idS27UxE75ofqF3W62HE6Qp5RS88aO+mdcddJO2jmAsczYWmKCDJMgAmn0ky4jhAeVrrWajn
2XayPYGfbFClrJQA9tVtDzgnGvZagdz2cxK79Yjxo42sYGjO5XhI0oboa+ypKv6EthhjEQqsdsGL
HrEjX/bhFxT3tD3kS8F7LMug2dHE1A0Hi+FvdKnghdEf+ToNU5VG0BIJSF7bwV1MocdHTSdouvkN
0x2q/m5x2X6nCHVAlpCG2x4zKefxUa9Rv9WmCQsGIB6c9WosNhOqOdbiFRaJWmGoiSl1WWCpuusR
DvIrpljdkpQq5qpHX77avpKWd1+LPUxIRZp18RU0ahQvVC2QCy4GAxPUZy0berx0jdw+iSj1KIIL
1tLrRS0A2XgSkMAeKJ8gHYCbNESFZl1u1QJD9JIFNtOattlwtXgMTQ+Msv07AjS6a0zyFIZoVlGk
QiUTXvltn99oOmbooB2Aa9SFW/scUbycnwoEsDIMCJQ/4ZFgfNNg0aZ1BOgwO/xf9s5ku4pcW9fv
cvuxR1SKorvWCtc2GAwGOjHAQNR1pdDTn2+dffc9oEzS46h9ezkSkGWFpjQ151/AP1FXxVwH9PKh
fOzHfMAoKlmaBrWvkV+E9Nrzp/JANjwOVGXyPr9B4MZrICGmbQmk3gnmS7li1XigsEzZf7N7ntAT
dyLkE6vLvrgo4xfwRWLq7JR7KKTQ47Tsw7rU6kMHg8C+iUs/2m6QWbLltYpC0kPQ/P2YYEC1RMkU
Qd64OTfAQX2W1Ef9oKPcJ+1wVVf21NQK9U67p/fkb5MDnr2wr7Z6a3/YkwucMQfPqciT8nI9xH0v
U67esrvaREaKPMJiuUt5QJOi7AtfbI2ivUMjTvrUUgVZ9kVH8xZeNbVXRL9bf6+SukYu98ghZ39K
h7RTHCCtym4aet3fdugGVdLFMAqPYL7OCRhlmCYpemxs7gsux/4CCKsiGeXufefiJBzh30fqdrIQ
Jw0u0YXGf6GIOcy5/Xtve1uvPTvSXsvB+Uyz1n0aF64jz06t+CpQoO6PE+Q7ixtLie40l9Dr341k
ODTO0sb6ofag9a9w6xLXdTu4H0lKKnGCnCGakyxF+sHv3L06m32dX6Sq4nDYsb1ZjrOH8EMSVe6e
Xi1yRQSiLqTTXFOm76gWRg7s/auK/fYc0n7fD+VEFSkB1bFKoOr1HBwaVKur9wWkeXr8QYtJ2qkI
hBov1BaI+us2B+n8KAYsbxDmS/u7BZIAViYegJrDYLmFvKWCJL60lXTm01x5Q3o9YEC1J8Nmx+uF
66Nw9l6UY/xmQZoHwzDXn95FVbnjCNjXvaAO1jsjjtoK2vM2BNsT2i37dpnbsxA3o+VH6ZUFPDC+
WoaNKZLe7PmB7EmtFwsv6P06dNTWv6mGomTS0K22h7Vu4B/H1QZGnQ6JVx6LdGn6ZLGkQ811F1F3
VFkLo6ZOx/AyXNJp+NIPFcT6Y9NSkkhKn4rOJzAB0xeZr+FyZB3p2JdhF8AmXIbwvkpL/yVDlfoJ
D5VA1giPuJZ/JwJiNnGmMHzY6wwVgDhAReEiJ5UGLSPSZrksVkqB113FE5/WvqAElHg7PsVcf3b4
bYj8qqRhWkMJkrJxW9K0svuaIefSXbVAfmIM0foFHgw36XDj1hZ1cTWAi7xRWe7bX1Inn5w7KxeL
2CnZpV549Pt9mD6GCpaTugNhDG3a79Mm+xjmOJFi2IZVCkStMlon/7iFDQ8wxy2a7TZXexMfVlk3
y8USBsN03cvOXW9kxTsvCRccRq8C7rS1AWnjuz9SdETgdeToyB3Eijfc9TRTjzvCrShfvHqjQ9qP
mQCrDLsiuN1I1r5XYqvHUzHUPERqmLHh46IQBn8fTttWH/ZgLPIDfYHqxwpGwqMfwUPspjr/tHm0
vO90OCnCjKi/D1fAVJb+kmrWiMEOKXoALUZsN6Mc3eXd5q7yM72/vE7O9J7uMK3rQA3fzv2fU1VZ
1gMhVX+Y5Gp/yEWwfQnnQrydeXyR1q5L/w00U1kfNi8ct+MmRPO4euQDWFEOmNSJUPUw63rqE4cU
RgmYIti1P4OxTLNLvnE4XUP7cbeklTTG70se7PzFrsbfgtaG/4U0jIJDJ2i73lHrJHECbzMUB4K5
+eTuFv9p0b0Eez1G0JH2opA5vYhxWGxIiG5ZJA4LHtztoVVGF7i2OOM9+Mh85FXrje4BARmKo54s
VvcCRPQElQf2C+ffUKnhAkBfuVxanfDrpKfs/2mQHh6Xk9PQ24s2LyuPgeV6LTl1yDG859wRV3aW
VTxoRcBFV+SDjKEd1gEs1aqtz8rgQfqJSsNEVlBZjkoCEIXfA9FYNEy3oONtPKZ24lXNVFwE4Lq+
To0z7G8hLpI4W1Zrj+4x3cSwXyGD7KpbVAuqOQmxiANnFIwdXdJ9bWAmui7c29oPN/dW1alPyX7r
u9uMGntzsv3VfxdbMIWPjR+3t3z9Mj5aeca9XaXb/L2opnY8dg457UEOreqPdRFjXhpSrraObUF9
8FisZOFHVQ8Nsyabo4al+E63pQ//DLx/kYLFX/jX17laS3FpQRbdjrD6+jcBSiBYwgJAxA9iqKBf
45eIMJS/VUN4tMaIhj589+Fuy2NrONlRnb9E4SQb0umleg6nnSx/rKd0pktNW/NYjqV7n+WD9ZKx
aB8ARwh1SP2q/un4wGUu5gGxvhOi6HyySez7Q563sfsGDC6FaKZVXBZzFVYHIAEYe7nCCt7KlQzw
1Lbd9mWhHuEeIzKnd3O/1eLQhdGQUVn33P4o6LfWB48Hz9s1a4OHmeblR7YxwJit3Doegpkc4G3R
m4VH14zek++PnUOfmC3J0T5vPLGDrn3rxbOkclVH55SmBjV4GAJ7xWMbw0vIX302nRum05t8XWYJ
QKxig7kz/pFF4O8vNjymx9CrvM+DqOnXlFZK8hNTZH1TKdn7SZa1XylphtcV3rP785pH4usWIC0b
UgRtD/Cu/Lt0sRf71Ne1+86WISqJbT9Y1A4XgutUUnF7sfym8k5jpAqenFkTvIhm76y3Y+zNzqFy
gENd+WUa/IQjGDTQQpvpogYiBQpKrfimNbtb3COsRaV+4miIeUDCp7pZiqUavgSTN1JNT8u2oS2K
YtWh7CZa502VTtvBGead7rGy7PCNrFBmPWQTczykIo0bECaACO7onITq5FSTtZ76qh2JVX8dKvL4
XtxHlfBtICoh6R2wYpKMUc3FT5cQXg+cgN50AiYz9xcAuyLrekSdim88FZRn8F6mnuTXu31V8vxe
j31DaeteSJpAOPYW8dEtQ/cuL8t4u9ihm77tGsf+GTsVxM5p3Uu+VDZ198JHpAK5Bql+iqaqPlig
mNdDSVn/O9fZApzCgsNwmP1tU8ksFEYpwB3L8WmBcdBBpYcZ+x0N5XK4U+cS9M+iKO3iZYiGokqa
Jq/G4+xDsjvWTVx8oz/aNDTPl05edxkZ8CGsV9BXeSz3+3ONZj41y1beD6CfSnCmdld8cJcAY/Rl
yoW6DPs8c1+AF6xLUlCgU8+MuAcXrS155qRdSNmTzsgKu3NrweV0MEMBrCxzc9EWKhInq67nvTnO
zbT7V/weFANX0UfddROHktL/lFLTb0TGU+PgFuPguUcgzoDUJj8ts8QacwKCAh8NONo2+XIUNsV7
cApp8NwHaSM+C9sfojurrenF2kNFJilBYRxcdxTq2Dh7U127GTjGJ6zuxnuZz2N3khOmFcd64iC8
moY6IoNaR/dizrIYJVYvBJNQUenpHnynq+dTiuryTOKuKHqUfZpbh8htgWS5614MzyjxpICgtp36
dE/Jl0paeqgz8r0vQx0qdbXGmT1+XO2+c9+Q4MDDKrnImpdS+aK7aUaHeVm13PLifq8RuSmOTtXJ
PuVh1kWwNbM1o79Z1b2bQAP1o7tm6MrsCqBe195ZGS4fM30EDF5Oa2rN3b2zzMAGyZQiyDR9YFsI
PiCHl+FKSt63AIXFdIc7shIrx94FfbrSP67ztheCJMJqO0AWAV/sJfeh/970npqm/jDJrYLiDpv8
hVRkHS9GKcrPWEfDM1h6RR9Bsj+emhWoyGmmBUXF3pLjV1u1Wf3W4ZuEyQZYp7mNsRtsQMRtG9X/
wJfZ495t4/apKBx7ud9bt1uuwPuhsNVuKgVpKovOdi/3yhafyizzfk5s4uY4eCJFZbZz63NTcp2h
FUfAIq2DzXU4clZZQ/2uJxLLowuqdjtBYRfizubOfmb3yvEypcnyow6a4uyyMq9gM/ep3e/Lmvfe
dVoGIzgIUQYREQWk5lhuvl8ddmyy0bCVWeSflAc55pgDgM5t7hCbpr/V9FwfxbqL7AGDkRTS6prO
zwDZAL55ZUU7HP3XIrtK3SaiKmvxdbk6ymb5JhZs0oEuqT4AS4Ea4bnO0a43iAYFEbx9+k3TlXJ7
YZEA4ycUPoJKaahKKN97SSn7lold+r5NeadlgalkZEWS5pgfyaPdVgIIKVVx1Z9KG4zXhR+u4ae8
8IAolA1ggIuhGqVPHTro1xtRY711EWRd2F3MVEqam8yhL3KV+vw6p75BVwJOclWisif3KaY+t0CX
PmRyh7Abi91aLsMZwsAtsMLePuYKCW14eHsLQAhSf3GYs3GLL1OUB7zPliNJYHj+7OOVu0PSvwWc
3bonfLHDns5JobKE/lKkEtCODanRTsHz0OS8098s9gwRu6Y2ZAP0msfp3ncFuEg+tV3eSndDf2IA
IsspA89ze080VM6T7cpzg7KGmU+uoaxHjKP74A6Dddt/s45qUF+riLvserDGxTkEXOiw7BWy2JO4
BbOxEjd523jtpzQYs+EW42wkjIMB953H3k33goecRwmoc3ureZ4mRZke/Hs2fbVKuoRvqz7tpo9j
B0D0LnbLHfJi3Mu+pifhF9H3Aj0M+g5lTj0cr+oUSYsHd/Ml/b4NE47HacNI83nJvNBtoX/4Frgc
hSaXShy/qqbPAVVFcjya9pF3hBVbl+1BkeOw+zdsVT9toE4CcsAeh8uT66b98sT+t9fiiDIU5pwH
dPxwtPZhL9SX614DCLLyZc8ADVF9XE9xYY3jdVn1TXaz1+h1XO59P1KioI8ffUfapCueQ6e2resl
4Bn2qDDvBb4ypFXuvFGbs2wgRNCe/tzNlePe93YRRadUFeGgznBxUPKksIh8nOqqVPN+22VBVlW3
PubgrfsGZcVVRSDj4fefWkWL5LL3G6t+oMg2dne0LEXxHITAaG6LLp/2N9vUgdhrkV6Izzefe9co
G0+lacIAs8DOaDgE1Eg52+MSxnYR4XfH+5fGYUESBxJkBKwIqwG04MHmUfRSzz24wRUpCmptlH5v
48XnDTyv/MHtYvO+ssIrMsMsBMEkgAakl7PEa1RephvJav8eh3oqT9flUraivaIP4jbj18guOiKy
qkEt7rdR70ANUGIdl8fVtheXUpJo6nD+uFJq8egQNVXZI5A0dTz+LjjaAnu+8eWaD9HFJmeqZNIC
xJ2dPEcVfn2x1m7uAHso9qlO1mYPAIL2fRqTxeaDAA8wTVE2cHriqpJxGWcjUgt1mTf7dOqkyulD
5vOaxUWy2d4UvEvTNC/HAy3OyJuuAYgJ+bb2XJurYmVu8XsvKNLtaqSvok5ZOGSUReu2GfGtnqLL
ufPKj0O10AYu7Mx+3DzV/CxgxSxIYmziB9faiowFTcLnULXplxiQ7nLogRU/lUsUX6LLoMarxrWq
L844iOfWEvGnfGrzFUIM9hndxYitHhWxWcg6gUnkwGIpOrw7Wrrbx/8mSv1/Rv7/wa3wF87Y2Z/7
N//st3/Pxz//o3/z8cPwX6RLKBqfGVcR5EuIa/+2zA7sf1GxdZHADhFnhJMJf+//8vG98F8ot2Hh
gYZijBPaWSjvP5bZ3r9QO4UKF9Ny58/5o/8FH/93gpsFaRA1AJizZ5bYLywwp0TkIlBtkJBWREdO
NzRqVP0K1exPg2sUsyCoF94mDO5YzUfkWz+4/nj5yyL/DZ//T0Nr5DJihgoYxX0wJsj+SDIcKrvq
f+cx+j+rcv6pv6xKlcL/6ZYOEnYg3/R+fAsfoz6YzVyj+O3ga6J8zYJkWa0vjRSAFuLXDIj+tCoa
5zTfygl9bgvuj0srTVZfcWIz/JYa7TLzrQE6UxMkmIZQTQIADLAdFp/Zouik53WyNvCGAZDBuca5
mEfRbgcno8FtjR7r9SLcV7A5oGG4eaF+/Rw8nidmg2s02Dgmda9qljwj9ziCeEbKvrXMFt3WojN0
xwWt29RP4qWzHtfZjq59mg672arrYhh0GwCGyEUkolk+p+tG1837YLYsWnx2G3TKpmfosNkBo83D
XeMPrzCs/7DLbS0667HGWNOdQB9A1YImkorDOM4/zCauhWdaLjI9q6YlmdN+L5HFKprhrdnQWnSy
S2LPOZ9ZOIEkaR2dtil9RQTzvKz/w7n9fweWTnNX6JhNLpLICahB60DXX73JgKTfcvy+4kD4p0XX
IjT3eNo552cxwMDr0LZus+27ybJwn/1+2Cp/jNVmQ1h0tuBmFOvXPpuNbokg1oJzJQOk9ZeJJG7s
7bqJ0up2cdxXqM5/vyJoYf8+7wBMQlrbqUxWz78LVHPVDHNitiTaxam2TdjdOe6x4UlQp7up7O1/
pWXxn50S6KxsJ10K27UikQxWEN1koTX9RLKy/GA2cS00UVChtgNiIuHh9+wv4wMiQ4ZrogUmr91l
T+1iTyzb/a426mLCcj6bTVuLTLDJrcAndk+2CAUdsfbxCfmPweiYDXRP7zYCqZ+tk0xog7yFs3oJ
N+LJbOJaVFrtrAZvlz5taReuhg8bNHrNNukP+zvS4rL2gYVRipZJMYhbvxYPa7W+onXyp6G1uGxU
sFg10onJUtTeIZ3Lh3qLvxstiW4dAp8nXjuqWUkLU/MAruxSeMtXs7G1uMRdMh+CQkrOE38C2BT/
tBpluCbno/2XnHMat67v5nVPRnv70VvTx8z7Yjbr81f4ZeTGl46KqbUko9M8LN3yYENMMdvbkRaV
Tun5fUyxLBkqMH1tESxPiwvLw2zmWlwirme5QINksnnRCy/4900dv3Jj/mkLavns2NE0pPezJ24A
NczOnZs2zV9zZvjT4FpYrjAzPWftJBid7dKZ3HcTnk9GS6L7x1epjGCw93viWe4jvdtDkOZmu1tX
f65ToQYqeFxo4bIfClHc5UueGc5buy1L0KWB6OGe90X1qQ3qWwdOhtmSaFEJOwcp5/MuqVqrPsUr
D1k6FqPZDtfNotKoTycqmwBostWFNQqouyxXs9DUfVu9lsp3BYcpWRfrGlDRJyiGhquiRWZmIR5j
OWzwyrfXZGxlDqujMkplg1ALzLJC097yZq60fv5kdwHUPtt+xa7iD8ETapFZDyof/ZAjBbne7NiG
3kkVleGlFmqROZxBD8DwZYLdwLs5yz8tVWC24IF2X5YOaNycdU48ktl31lSsz3BezI4r3SFx8PDO
iOA+J9hCPwkZvFMwPI3CJ9AiEwX7EOULoJ7FUDWHfY1++MLsU/5FYwhbsnmaapmAVL1p4rOdoPdk
NmvtukT+NqISXElKwVCjcP5+yitlOPZ5Z/5yYWaVwBalYEW6qFBJPTvHGo86ozd9EGhxSSboRyKu
yH1GYOISoECNuIzh4FpcbgBlIbwU7EGXXloAyAF9jkezFdfiMscAaUOTVya5M2MC6iRiKszy70CL
ynixvTqPSragsn7ILX7xbWUWOLo4e96JKUTzcE/KcLVPKbY/IBKLd0ZLovs5rg4sVcHrIYna/V0V
U0EJq+oVnbU/HIO6gN5YN25f4CqVINg60HwNtmv8Xi2zoBfanRnaMxxcZGWSObdjDIiQRd6ttjC7
HnRN0LAqLa8vB5VsStqfa2eOv6bptl2brboWnmUA3o3mo0xUJz7YQfkunM3CR2ixOXvOUsoMWS3f
mi9Qn/UOo2eZVdvQXvv9VJlGENLndmqCRtIj8gGnZmxfeTucv9pfyz+osf4+tOWWa1Agg5HYS5H0
K3Dzefu2Nc0JuZ6T2aJrIeoXcCD3pVMJBgYXaNpc2JFjthd1+cIAyNKSWcweaFR7sPrlw0ZFxWja
ukphJuk89qrbEwApFuLoSgK6sX6YDa7dnBVSSuAaR5WgnfCxHDcAmmYPH93tKQVt5q6uxzm+1d/r
OfzBW7Y8mM1avzntSIylVDJB8ulz56Zv7fyb2chaYO5nm8VYpVxt5fx2KttnqDmGe0SLzBoSBsBL
zqspm6Cbxkjm7aNhTczXIhOGRr2XG5Gpiv191vbvUfIySwp1Td+QFvQa9taeAJK68tvg/eT3ZoeV
rkbrN0BhOFHcZJgtMqw02BLXdN6elsyuM0IoYiUmh8G9sVP7Kd4NU3BPK/6Af3EQyLdRIVPrM0nz
TQAuxWgD6lY7aPhEW2z3fMgmfF9mwVfVhYanlO5UDKV3lyEoiGS05IIIXzgCaPY/mE1ci8lMlYBV
bFBtope3MrIfVbwYFe4xQP39btiLsS9sYDFJ4/VP1jBVSbaswnDBtbAsu2zwe+nuyd4V90jQX1nZ
/M5sSbSgDGakHeyGoYE/fSp8+T7yUeoxG1u7L4s89iGAEToSBsMxoP4YRsuz2djaRblCrAWBvPN4
KPaXulefIwsZRqOxdR3yOA6KCdHWHbud6g0gVny5efiYja2FZW07PraFnctNWV+0KUQ8L3/lpDrf
h3+Tnuhi/0EEraoPFOlJWXvfUBU5ojNyFaJQExL6Arl+szByz/nRLw83d9xRUOqodIZe/XkD417P
6Xez5dEiNJ3dykaZid+Bh3cg/Q8qiD6ZDa1FaGhPcg99lgf9oneVbNHiig2H1uIzC5Y1iiOqhZm9
vMnQ3wKcZzi0Fp8lAgoTcMRzQa8H7SxK6kudWVlMN1Ac53CacvBumAjgoljWu7xuO2t/JVs+r+vf
bUctQuspW+HOjpyI1j5/LiVAySYtplc2+x9G1/0J5B7hx5Hx4GwD5yWby+wAcvGr0U5xtBj1G7H1
8zlTRjf1cZHA1rYxNju3dCSQxEdaBjHtTOqcUGWQPzjYmHSZTVwLzGm2wNNzICYAbe/dfj1mnmd2
v+nK/16Ng3fesiZbnd7ta3D2o6+ezKatRSaeIGpb0LVIlvp9Gw1fmzk2q3g4WmBy308pEknwGuCN
XqIjV95iRK5eWZPzofQ3O/xs/fLbOegjLuH1LDeWUlN3glUq39RCze8mVDryk9niaJfo3nctuGba
mumAXvdqdy/LXpgdLv/tsPrLQT7bQVMPG/Vl154vSye6OPPK/nnaf1gbHQ3U5tiHqo47NAIaeS0E
Klm5PISI5ZkdL7oR6dKNAVqTJaXarnqfu9YHtUff/3nu5333N9/1L3igEAKtn7c0f9pFXPvIgB+t
IpNmj04dDrTYINp7WLFJnU8/4gKdxlrBBzSbunZ/+hsy2oj68urMsa1LVfshs8tXtvufluX8/3/Z
LVMZeXu9n3diET9CFL1MYY4azlsLVIlAbLcHHC9oADUHJw9eNlgSR7NF0eO0dEGMCybe5KjqZLK8
aCZDMCCGzr+vyoxuu5PtFLDT0gOtDahmQJrWcFm0OzRHCwotf/ZKOyOujngOJ4BnGW1EvGp+n3m5
IY2KfJZKRDTc9nv07GDzaLLiuFD9PnTeeyMpYs65uztfMQl8wEvQqGArdDzQhHZRt+J9ASh8v8rO
AnPj+tZs1tr1udmwpBrkFDgO++MQLzdrVX40G1qLy6Be3aJYSbWUNSMyHXjlCfVQo+L7X2y+YfpD
iqVljUZH9Sacpwdcao1OWWz6fv+QWY0CfNuy2kNQfnNIVPCieTRbEi0qQdJFRTww6z5PQdfDLYYA
aTa0FpMI5e9dF24ycXbQ0PtyC8LBcEG0iAxQawjL1iEifXWBptDDUsavXJl/f74KHQkEM6ZYor1F
TPbsxkEl5HYNa7NpR1pAWmMHKLIQO3XlFcZ/+h4K93ujxdaRQGkzYeTkEOspwNmrMFU5+l+b0dEt
Ii0ku90K5z5GJqsR1mW/x1cDgodm89ZCckAHPx5zDu4zzekBfpV7XQ/S7CiJtLsyV6i5+4BckwWe
K1rle36A1W0W7zoaiAeENeRhRJo/OPf22N6mCP2aLYoWlBhoLi6S3KRtnkR/KQt+hugOm42tRWVU
4ks1D+zBfhMPczHdxgAa/nlozQ3nP3hLEWlhCSUoD+aesiESCBnyNUsNO7N1ivjG9v3p/erX9n2o
ZPRoOehN7/V270SLes59d7sdlgzjapwdAvdilZ6/INDT9vebu01vPCwJeOrMdnpNcTx/3Dfb6oyQ
rbhK/X62YsCLAoxzXuvQe/bd9FYgO/bP6/GHoyTUwsZNV2T0tm5NSqf+6I7zdYrM0itr/aextbjZ
EUjqkb9eExV/64fgcVZm70Chw3Q2h/7ubHU9otVOUuzbyY1KwwXR7rFajvAHHNljdF/dYQtEBTgw
u9p1kI4FLxZ5RSq/mwXD0R3wFqjCzexw1VE6SEey3ybVJ2k4DUc/jeoDpBkzAo7QYTrYdGZIa7Eq
g41DjEqzk41+0Ss54Hmv/fUVhU/H79vbrVMbQSW+pgTB/S7u1udo3nEPCS+aeoyNGo+Y5v7+Q+Jw
q3qV0y8NtvQOHdSbLHZeOQrP+/lv5q/j9EBh9MNsc1xF1lR+xLMdG+lpiBxc1CGsv/JD/hBMOrTB
t6thn0ckHpG5gaJcqHuUQs2yIB3MNIUpFgx93ydqmwsbKvwcP1BcHYXZ3HVEU7rHBUxvVGH7ft5R
emkCBG52MySj0EFNXVxOfiXGPkFnFvfmcL7soN0bHY/B+ZP/8pJFc1E4bsXM7cW6RGrqoi2HL2ZD
nz/0L0OrFe95OUwsOgrW3TLdWENv9vLRIU2NlRXOAPwlQQgU9ZdwjP38IIHsms1cu/rxlrA6Ju4D
Ygz900aV/NggNHRhNrp2+Q9FhsBDAF4cfa1nF23ofHTMWu3QjrU1ryCNT1RtE2WPd04+Rgdl+2bf
Uwc27VkvIlS1YEFVS5mseTEdaykMB9cyAAzv5RpGTBw5xZdpba/DIjK7OHTk0eB7Q1VFChYUxmYY
UyBms027GZFQ/AV51GC6WUyMXrhVYu3lTYE7itFGEVoAdUWKnu+yC0ih0XMeBHeRNCPKCh13dFaC
k34K3zSPF1x4svhHGpJpmM1bCx8sCbAqHpk3iv/X4Rzer3hMmA2txc6YOhM+ZtA2UQ+zkqFsjshc
RiezwbXg8ethXpq1D5JJqejKLtz3m49cttHgOuaoUqhe9FbJ4H3/cVmdZ9WuZhmdDjlaEQDttx4Q
GYoyT0OAxHts1usQumNvUQSr7RXsk6BtitO++vgDYE5jtiTndOmXC8JHCs9FglYkcIjxhZ6qDy6G
EWYf09cuNqGyKgvSkE2Y2Q9Ra1+gXGX4KbW43DjAhRgUIg+Usa5nFKlApuau2Unoa/k5H9NefdQr
EpmuH6nsP/dj8MFswbXAxOdud0XgMvQWrmgoj8diDM3uTB13FEV1jz8pNuKIKN3aO65uQ2i43lpc
bmertqncILCHTpasY/U44xZhtgl13FFWyXpZO9akUtYt/sI4Ivq22bP2L8AjWwBFX5i4HanqhEIo
mnVoKht9TB16hL9h46tCIhsl0ZUM2wfRdG/NhtYCc15wlMJLEFfDrbtLlZXg+PHObGgtLHOrSlFB
mmGDEp2X5wMlc3Yz7JvQkUdzhuVE7rMkYhsx+bIv3bF5NJu3FpVBv+w7vmcigZ7THmYLAwrsSM3G
1sIyXGy32hBLSaIdoG5T2h/XvOk/mQ2u3ZiI3kRYg/ItR1kjJYjNyWHsZ8MNrkVm5GDFKCtI99YQ
3Td7/LQZKhEIHXlkQ8DrmmYNkmbpLsuyeItMkVkS4Ua/3ztWEdoWKOuzVADCoQfhBDF00y6/MVpx
HXyUZfmC1h6fc0dBX0hcljGlMSMoCh1whCNqOHU7c/etj9jpoNNp4UNlNnEtNtEYG1D05lGMmu1X
WVFeXpvYDEMvXO3SFNFsb/F5qyzWpp6KQgSXto22ntnU9fDExdgWFgoNjiMfPL++V4YNFFcLTgfn
5pggCpBDXG7UvuE13ZvlbTroaBpQO/XKJUj82r1fXeyLkLUzWw8tMG26bEV0rm8gwtNduR5qtqMc
zN4lOuCok1iDoeYfoJqd3aZL+VTttdmS6HijJkPbFoVj8nthvUFiFW3wCuFVo0XRAUfOmfiYtqQo
YaEKPNOy630cQ7MVd7Q7c8WuzHKxDAOFJetj08ni246B0YvZ1LXQxE6JY9xH9KXv0QcV3tS8pfeW
Gn5QLTb7zkEhzWbVnXIXF/ic2G8wLhHfzOauxWa6rD7eJGyXokdhdMLOESePyayypwOP0l1iq7Iw
eNXhShE6iMVuynC/aFdn79KnKjKebG6H395mVy20QvHaq+386f6mqKojjqRvhbRROBAxVs7vVVFm
kH0bz1sPMlh7s0xOxx6heT/wO8A4Rb/1IR8QJrUns9abjjoKzm4BNVKGCTcG0ukjVuYbIqSJ0abR
gUeu21Gf7dmSdU56WOFmdFyk8s0yAB141LcMPjsBSf8oboo5eJJt+Nls4lqkIsQd7qNgWTzMdx5Q
euw/ztWWvzcbXYvUEppVjC4jo0fi89qqy76dzGqqthampVWTtLTIhM24RKA37pIt9vg0mk1cu0ZD
2YeY3rMskGflMZ2rBdVtZbjmWqCOHQq0Ek54sqSLOPWuBAIbqdzsdLS1u9QaMVQsLMoreSnuyGOu
AmGGI/N13FGNQ+jm1UxcnKsqWF5MdPaxwjBZc1+HHm0yGydU40WCN/uh8BVGKxJ5ZLPBw9+TaL9W
KaZjJKJxhs5l6jpfcfv8aDa2dpeWMshVIHmTp/t666DNlu6vERfPgfLXU9fX1YhyCzHgf2+VuLmQ
q/fTXtd3ZrPWYrOWcWalLrOu0Ma+CPPipY3KwHC5tegcMq9fRe2xU2Z1HRcASB2/+/nPE//7m8iP
tdgU1o4vc5CjoSTz/CPGSekdt1Nx0a2rmT6Jr4MSuq4ch9KlSi69fT/iS7adMlcYXXK+LnckXWoJ
UcvCTz7MfLcK55t4nEejlNQ/62v+WqXEjzEoWsysEpzEHyo05WQQGSUvvg5zyofK9VCu5uFvh5Dq
om9lsxohVPEg/X3WDn5VaxGyJmKy71eqiGHaV0Z5ka/DnGwfbf8Fs6zEmvbqZpMqusDHyExcxddx
TphIYGMUsCi1FX2ULVWW2A7N1IPQPfh9WdoM+1Z4QXRr6r2+7rDpPfJQmsy2ig51wpPNb9zzuRUX
3tes2kb4ke5gOLh2Amw4cHXFzOB5NJ8KTH+j6jXc2h8OgEg7APpiyTJ0XzGpqPCiO7S+O73I1oq6
AxbtjuGNEWm39I42dOpO/JQtK8u7sbXw45L1a+ozf/gddPhDF4aVjbsHDURrbd/t+UtYBiccaH2z
Q0bHQNRhT1k+PZ9gGS7q/XBtO2bUDF9HP/l+ajXZeq4t9u546Ab3uoywqPznw/0PF56OfxqxkNsx
OxbJ3Lf38X9xdm5NduLYtv4rO+qd3hLiIp3Y1Q/AWrlW3jOdTl9eCNuV5iKBACFA/PozVnX32W26
3T5BVEVV2JlJskCXqTnHHJ9eTyXjT/suvZlMEHk33RLhvqu2ZhCEjCDk9HxXahFmwT/O1F5D6uha
5HJzCNYOTUuuwa/ZJwoL4s1cqgEzGWeNl2m1vhtp+xApsa/VM9iKoIgfTJ4OPNjBieoegJdTvM9o
LtgqoFYFoi7IPVh3efAMzu0db8HM2fcuN7sccHfcBAHSxEsJ9jhYKB8WZ/cF/8FW/7TAsB6t+ngk
0+zelWN5Frrbl7QMttKeMPA6AFRw4waW7fnQvPO03De+t6oe0KphzTFjwQJS/aKNXY8ebAT3baJb
UQ8L8raY4ig4cA7TKYBCDrYz6763uVX1UHCveA7kJ2Tw5dPU2IeupO93DZRoMy9xcgY7D/iRA8QI
z44Qc6jRIpT954v/ZBHf6nqkbCBHgKgESWL/Q+6XCXrhrpph3beFRpt9DurschoGGIRG5ejgudCO
z8Akyn3RXLTZ38a+B3F1xBsd1QLsbiEgqir9Zle6Jdgqe7wIFBFyeTSN7J9DBtw32VewCLbCHgC6
ZiB7MYUk0BgAX4SPxST4vqG4lfWBqeuzCmC6w9Sr67pVr2u5T2AWbA2LgLcPfCnwOm0juqQCbzFd
4mnf5N+qhtpgUgMdEG51s5f1owYWhe17lVvJEPD0OM3FCFWYBs2TmVqmgM6+/ecp9JP9fisaUnUe
E1BHcJgT8q7oP7YBe7fvyptNU0ZkWsECx8yvxizWILyBB7xPEQ/b3h+3e3AsvJgiT3HoqHfXtK9L
0L3su+3NtMQaS6I4ZriyiL7WQ/w2r/HXfZfebJoTVcE8wJD0gOY0kTA5Todpp0VZsBUMKc4sK3Rw
CZfjZ1ShjqYa9tn2B1vFkJ2mqNTGx0I4tQTaHuknEA/vErAEW81QKaZpiSyeShGSNGjHh9ZG+xbw
rUvRCEpZ4TsaHNZohbZ8HJ7MMu4q2wZbwRApy4FxhuddjbUDnQUwWwbw1K6REmx2zYBb2QLciQcu
++Gplky9cDfmey+/mZqArdIx7/Bc6gYMHenfNWJfIh7Wbz9OzGEqLEBuLsB64jRNPCANbji4kHbf
/rDVDRnhwQoOJN2DW+f7wJSZKPm+dXbrV0SHYJUciK1DC5x0otfyW8ncvhTlVja0hgL1VIYn3vjl
/UQicsOpjvYNxa1uaOopEWTBjdsovh89/g7m44ddA3GrGgpV7gMVDvHxNMqJgATW23Mdg+a873Vu
TYvCyBVhlEP6FZvpVYGBigo0CI77bv4SNv6TYHCNIG9uSqgRl5wfelbc5/M+27ZgKx2C8avXBj1q
w10/+dcR+MwpDRr3i+n/k7iWbebn6EUSnNEBOkG/DFJRd+yt8CsNxvFYljvf7GailnaAoROYIHAB
mHnSx3MyebH+xQf4SVRxQQn985MnJWhksYQKgqg+uNMePInRMLOv3TNgm31UcwefEYvHgwzXjZPs
q+ibdt+db3VEhkZ1VRlUQPtw4CmR/DzUesp2Dcitkoig/tkIheDWmSibyrxOAxlN+0b7VkcUAqfB
S3LpQpC06gBJr9BPZYt53+q4VRI1xkxN7/dAPtjqSIrm3brua0UC8+/H0dJN1JvhpoNSYs7BJawa
neRun79qsBUSyUYVFIsuBDnCAQOtVlBmebX3jW5marSQZZpjgDCiuEgF+PAk2lcwD/5FSdQjgysl
RbosAsARA/OPedw5VDbTs+lnKYsZ8pCmFn2yqloeVOHtK4CCG/bj63RF1IuFx1hZgrlMGKluvNHu
s+kItmKiVsnYFZREB7Dh2vugLexhiIph3+zf6omobywLF4qr++OQkGq61/3wvGvyb+VEa7vUHZyU
owvQb7mO15En1VIN+2KArZ6oD0tWs+YSog/f/Fp8VHwfeyTY+hf1SxsVfX9RJbv8i4pKg9RZuc+M
KqCbQBdnz6ZftULOrFghlI0rN9x60SLe73vmm+kpQPSUA0o4aOGDmIWM4QneHd2+WbTVEnUR+G4t
AJYoIbArGJYe7C87QH+yf9LNBM073ioUtnAItWF+tzbjV85yue9UtFUSjQguJLWIRZntvQPR9rvR
47pL/RD8i4JoMsWYDxJJFgv8ZB31NdQbYp8fTbAVEcl+kYPguHrbmAwoZJfMemd7dvAvGqKx1A7/
IPW00jGpKfvEymmXWibYKoi0tlJEFge6biQ3sve/8ELufOKb3ZMCCSTCSx4R3ObHy6WjcD7umj5b
kBng3i0Ze6zk4yIy3tV3RdDty35u5UOKtZEXzhxH83wa0wWhkFCk37eME//HHUibxvZrjz6bVtaP
edvfzb86x10e6r/Rg2w9i4rCiGgFDPwAzDg5AE8XfrXGQzZnLWfxsu+pb/dPnRPPwxHrAFXCOTdM
JhXyoHuuzbYKIo/MTSebEm+0lOOTkiu9ghyq/UV8y//t02FbBVHb9CHLWxzOVb7Ut2035C8h+Msr
8ATg/SZC+fGtigP6fekiti85xba2RmOTT3U/FTham+Z2veRgcniz/WKNFz/5RNGPI2mIGBhtFbZV
NPiSl2YIG/9QAyqNntAFbnKHfl5CL2mH1eg0z+MAhofMM7sGAvsX4QQqMUAYeOwQ1VOXtB2dE4/K
fSNhq5tYhRlJnKv4wLrGf5kCWz9U01DXu6Yg2wqntGuEqTjufYXCMQUg9rUfQ/aLcRb85K1c/v6f
DvakQsvy1GCcdX70QQ+jTCnN99lWs61xE7ODCkSRs8NiZpmscQC0tbDxzueyWZogCvAq5zABw5o8
BN3qnyLXB7sWVbZVNsFZesnFiFvv3XCeOmhVc7oraGBbWdOytEHr0fpSrUJyDFNtfoLWWf3CjOIn
C8dW2QQKIBddbTg42MClHCpO+XsiNcrV01gBJ4rtnvTHuFUONRvb8GHXtsy2sidi9ALOJdJPoIKH
AJ0EnrjNaWvIvoG61Q8x8LKlV+GFxFGZmoKvienovlIZ28qH/G7056LAFFPzXGeuZNddUe7LJiCT
/eMUiyJPKO5wcSrq/ki85su4un3SHrYVEOGM5Q2Td1kcSp5fqfbVMN3uCofYVjY0QVbSlQ7bQS7M
k5ZN80AlobtkcmyrSzSXxb0qFDCmZELsGfHPlz6c/7w1//vQgm0VSYumTkkiIMEre/sVIKKaJAjM
e5aNnXLv/vMv+cnKuZUlGdmVknh4OtJbXhFAjwlt6fO+a28kvsSgjchNWNpINMi0qSBMblW4c7Rv
hUkRaYReDBagKGRFouF7eRz8pv7Fw//Zc7m8lH/aURbWVNEIhBUil/mrn8tbuKTvWwO2VkFwlGIe
h33CYVpoCvfle10Euw79bCuUiSlqzprhmawrQXK4KnxYEZlftShR+mdW5V/DXbZVVRWCr6SYkEFH
SwvPbwsTmTGpeO17iR1tESfV0ETPVWFlmdJIh/rUarbo7sqfRjutSedWWMJCZ1M7ir9b0CRQB7Q8
VzZ2313VxiKBXlZmRSHsedKj745l6Mkx61wL/akDMd3CtdvCfSycvRa2KraKkzzqmle91hE/iLla
mqxep1ymvm3zr+HkujarpJzfL6STxR3UbLFNct6XfercZJ9nN63xd182eQk/pVoO161u5gcHSlxw
X5eSR7fwdlqL2zWMRn4jvbYsQEVdh/YVxax4vnFzrXWTzDQc8zXhw9At4GoT8OXiZWzgQgieEF+O
IDWvEopITaFHYyofT6B+yupKz8infDDOd+IKsHXlp4MZ8uI9sID9Y6NxjnhYeahUIlnUVteCBDW5
b+uBslR0SI7eerps5sdw6NuFJSV8kELMB6oFcmwK8M8mVVKx6dYOYqk+z9Sn3blwMrIUPUnRUD15
DNCW29JfLYx2qCWxfrKBLTpUASmEuYlv54k+DZa05owgq+BJs2huAJBRbj0CVgqGcxYOuTKHoCx0
+HlsvbmPk6G2vnKZIbHhHAba0sww0LeNFN/mrs/pdxj3D/0LiyGkue1UOLcPXhB74maYPdE8WL5O
eAF8AiE+AQR4asMU3d9uvdwkqkJNGkMkX75MtQ31Q1GHvA7SoAfBqUuakerxFtb0EX+V/oA6hjVy
zctTTfCU0XJQFUderrnukgiioefChnR+GJsGZ9q4Lac6nZu5NX8IPeeDPYx9C6t4NvTmBtpWPjIE
PHBYJOieXaZ3bV4jTQ1fHkVfVF4yP+t0wbPBdKTOvLWheOthQAB9awNdpmSd6xXZ/ma872O/vy+m
KoDDXtGIT3nAu+I64vGAg4PJi2HFB/JqhaNEH+g04s3l4XRXGk+BZozOg8lGGVYfyKq1uWKi8a6R
4Bo8ZP3Khhzc0AWPtG/oeeQT69O20bWfUNfY+KhZIXkiAtCJE94rIBdFEOY6mSaFVKcCLeBTU7Wz
S3jBC5o0Hsof0pDhioO5cIQjWfwJncQoAXbDqtO2HCuVBfk8uITyprsaupl9nIfIhYkJu05C91rx
OQM6t7BXXRiwP6px8gDWrKN38SC0BmS4XvMsjINCn3TfIek/DWuRkCkUL8yFJmtFNC9HA/eM8n4p
hHf0AApoz1CrmU99T4vrypblF19S3JWUcL9L1RzN7DyKvNLPnQciVFpSWLRkq2p6kdCuEcNT77h8
Uhpt18kw5/RxySUvM1MTwrNI8RogsEaftVi7p7zzED+70MunbGzNszJ9dHIxgE3ZwuJ5OHpN67rj
OFA3HxCMhTKBc4N9G4qWkTtSSl0mEDT09U3RWJRkNPqN5nNbS50OuafaE1vz1hywhDtzB5HpueXz
8EbXAk+nKerMeFNRYJ3p2VlqOr62ZYBvRwK8H9MaZYenEs3dPPGJCx+XqY/lNXA+IUrLRW3CIwsW
/k72VNqbwHToLCl1N8ujtWvl3WpVW3MCvmS5aRXouwnvYPKTTgXz50ef1bDMY/2qjs3glgUgYeLW
913Ll6sYKffbKijrNqMM/aphgDPyrVgjRdIlchrNd1qaWxXNUft9mFUbH4vQxksiJB/8xNNttTz1
okRqvWBrg/8GaIBFQUlyCsB6mMvMNe0EgckiqvVZh+XMMrjSolGL2GF9DmA644FYIDr5yYoRftEA
rE0sq9pyvsshFkW9lI+LOszOZy7lFZyFEmkjaa8qpYBKTUI2qYShcfiGspIdp6YeXoUDGm92Ax9O
vYRA9Hpwzg2Pc9N2OUoY0IxGT512tb3DXpSHd2YU7r0THa2O3oo+3quae2jhT2XPQNkC8yT6XsSR
QTuyICxHd1klxbWy8GM7tzB7lTKpi551mR1hqnQ3TpWoQBmipL7BiOrvSl5V6JKemwLFPJBfDq4v
6fzUXqBbDyysNUut7OjnIIbZGLJDTQGf9YsNx3vexX2pbljB4zCDqyLJK5g4jDSr0GRzGHXxve68
8RX53zVD+wEGeilEn3ox7MsQbQbxk0IJ5ENk9PRNrGrpE1rbWKS5yMNzV7EORvTzchcYYp+rGt0Y
qR7gAtfJmt2YaZraJJh1c4NDdJGO6MpKaafIOTCtuFn0OpJs5hHAeBzfVH/qTNl9DtAO+ih1Vy51
EuRdpLNAY9w/Q29kgtPAVtImS2xIeayVFHVaz2oKs9630SeaiwiJWm9c1hSzOvAS7duevmJS2Txb
hPT620KtJVzT6lUfpcmr4AqqnbpLMPTMjQoMbMHJSutzycCjTT1uAVWH21p80mW9jimcDYbyxKWI
7wAl622iK08tV2FZV8E1qyba2XRYBjfOyUCcYQ+dLOMgnVvwbzIhVfGkesDVs86Q6qXwB6MSks9s
TE2txqS1oEslQxTJ+d6rRWzTygh51q1qmpsljld1NcbSM8++T1ebQt2B6hErEIIU3FXsyHnn6VNV
1zEO4zZoEtjG/NHQqW2PQxjWJhNhQa/louvqigOH0h/0TKpMRdykLJgQThkZ6g8TYLlTMhrsAYmj
6pPig7ip0GCcwFr1sZY9uKgVq32s9GjLklm5UG6OPiKOZMFkzBPmKDbpifD6flFlk1REzgRo6ek0
SoSk8UzjhGnKEvwmnQ0if1hs9dF1oNCyJWSnpZo4UltdhBIqG7GP2aCGGaW3QOb8NBLbhNe5LcMi
nZbO2LtxHfIpjUwBPk/Xl150ZF2PbsUCTV2+TRDEFPOZkjbuUzU2tUwWf13ksePR2N+zqbQ2HceG
FSe9SljULpUo4+sxRjyS9H032e/OV6FIglWBFDcpo+bM5DNXWd8XPkkritgBdt4LGT7wMvdM1lOe
20wX4D7ihhbzgtRFV6UrvIxvB5jUTScW5tMfs+WwO9FBTqp0lhhNN1Hci3skydb8ygsRXF0pbUL3
IoZBhRjL/kzSthhd89iXE/vYhZ2POeI8jQhF5F6fcjiaNiiz+rrKjIFj2BXz0NR+ZLkI6BloQSUy
HGKL4rlAPx25b0S4xgnCgeLUtNTz8QQaf7znPsmbrJznXKSdEvSDjb1FIh1SRbI9eRbQxqStELem
Iqwadq9Q8C5TWRm0cUyLkQ+TP6KqVgbwBEiiFcqvUyhKqW76ktMXpHqnOMW62V7FPuUP9eLImNVR
V5nnlQ7zM+6bfGU8h8eeRg99dSYrDPATeJ7y6ds6Oe4fAIdG8nNpxtlldVyZ+BW9qtFwivD2ZZwO
MRXFV9uMAG2uFYp+SbG04iXkeqnhEVxG5OCBsVqlzhtJeyxamLVmdhitu4FlkR3SoGj9PlMWxmgp
gn5yWxXtMiH6Naq9aWCb9AHGG5wkurMwG+27cYGXZNwtX4TfLrSEZmGe25OZsECfjBpbfTCDRD8U
7nUSwJXXYQmtHbbeg2W9px6wjsvlnbZoWblZXelVib842ZyXJRR+NsRAAGX5Qlee0dEPgnSlUR+c
qtnnWG8mv4QD9Di68UTXCH6Wcw2Y7iveOQtvAKZuhreuxRZ6FUbB2n+RPrpVUhbRYnl0YenoE5s8
Wx7gOpPzrK1Jc4zQPPJR+3S8Lxn2/synvQ1xWmhGyOkZelQzFfT5molWW3vqzFKzjAd1651FCfHW
EwJRZlNwG6vhPW/WrruTMA9DxDW1C07S5TgcCa583+YrAsymKZl6X/thY2/rFs60Hz0VBvrj5Dck
eqDLOPOTo5y9TCxkHcaZ6h70NITVaQAuJswQVlOZ9rCPbw+LFa2fQktPxBtjkKrppKLrDBWZs96t
F0f5eB10yESnq+pVhxnT6TXp61BAEBpDwRVfY9QLPH/4wXgPFclz7xGYIYQDde5hBuFl12Wk0J2D
93RkjrgZ2Wx4aSU0Gi2B/D0YXoJRRRh0aENe9KdO23r+JuBpmH8bZU7XP8SEkWu++z4mKrmg/9SA
I6rgUZ5a5RObuFgv7GD6C3GsqsR8Y6UZ6kwt2L0SORQ43BbVWH0Jmij6uIAHdUmUdgWJQB+PMQNQ
dJiLo22wZ7qMefh/Dk95aeflJg/mXrtHCmBi6VIxMTl1GdaCssVLtRwOGzUOTTrza4PTy1g6Hy5v
KGmJA5xdjcxYJZ1JYavvkwTCjqLDqrDAdGLCYft1kuhhRk4TnW5NnCFsJPAOj+Ic2tKET8oFH6lf
sxiRhqZeGpSqKh4mOrPiDcts32azwFg6lraP+ZmHUwfz/lAsg/gkysE3z7ZEhuC51XGnUhNGbYFT
RmHBpVUMi1+MdTQ/hJQWlYBeaGTrHV5rVN2sgH+889uoqq/oxKb+wTOM+tmEFaa+1rqf34GnCQBo
19oyeOoqOSE6Ra6AvFl4hNFDTNCpdoJGZlrTASH39M44Q6YkXJtGXTsz59NVaShD5WH1v0MoMpNk
1sXyhUCT/o7bwqK7wOvMAKNMy9pMaRt0N/E8V29t63LTJcaHVRVCeC0xCimIefI4KxLX+JQc1vGm
u286rk+YhPZjSVTOEzZZfvKjlX+vSYzjakRUHKYO+WtzYLKK1d2It9LViewtkp6JGxutkrWeGd6E
XcNHwJTRQ+XWYEkIXm82mzGYMj/s/cdIjH57w1BBYYh9sL0lhWrDAXpAZX24zRpsegApCnb0e1h0
HkTnM/ltoUVrD7CpNAFoeSUVmFsIsNOuG1CsGj2CXoUlVOGDL0BLewyBSdEpQ1azTVccklVWraMp
b9alCg3WN1WyBNpbtAVXOH+OZwY/8ztnbVEnQCvN/NYEbsAZytOsMgkgpdGHUBn+B1s8Mn4i1Jjl
oYzR2HVEjhAepb4Oc3yEpQ0BloLYqUwjcM2fcIk+vJ24x0esQ5RaPHKYksFAuulreSLR3IC/bbmO
WAorBPpKCTJPyQLngneSxsjKgBCS46S5RJqfsd+gOy2A9uaMRK2OwMmSTCCfg47+lHj9UKHyjGUO
viHTgmNA1JEg63MNWZRtij6/GWi7AmxN49xPccTjz3PZizghYuZt2nFTfYzgsXUedT74aeE3/H1u
OcS3fSfKl77oow/SxjJMKZHVF3QTre84qAO4yRkbOk4+gUimkonHaMqrzzGximbeLNszfol7ZI55
Byys8kkW9egjWFrmJrU5N1dhsYzk3NQOgtyAY2iknQzBv6gn0ICOK8KA4gj/5K7APmeBYJpzLJnX
3jDr8l1x0ZF+7mSHMMdHYj/4ji7PonzXQK2NjD/FLoV8DcfRocqRaLuXYlS3xoXkUFsPrjAVHkd/
GIZa8md4rJI5jT0fq26OXau1GaqxYZ4NFsF9jwHmUaTSPDUk4YIsUrouZQOfYWRHkhCUeSn0vR/G
7v3sS3sqFCfuZix0O3wzC8mxWTTjWFx7zjRoqiO8YmJKanRoPC6EMZUK2Td9gn5Qz3tkvSvvRlZy
khZjF59Xvnj52bQLLJ+1zIvqfVMAxvaY8yrwEaPSaUltVRRPJPaBIRLGNvehmRh4FirX7m7BofrM
+rm/cbkf2BRnJ5jWhDk20hFHMvnYBgH/ShulqkzGiEwSHVbiHQOs8hrVyQ6uSHYaEGVO1fKKHE2L
CNpD3ySONrUeb7whjlArG2b3geh5PufesLJEiby+7ybdfFc0jvsWeQiK1SJ3am1umgkHvptp4KJO
7Ertkjq54JwftsqD11CId3bFazWZMoErS5W/i8Oi4zde7VXXqpNqTodALt61n1vb4WnG4xuYdLJI
QjuWcULXwPVXATyLPlm+LFOKOC5/qPzZvw1y8WRtCS0i/NP4kmHZXO8Mqzr/VqHu+Ia+7PiJo+X8
k+M4XFy3JVX5aaCKhFckiJy9AjVkGJOxn6vnEN1uT8GYl30y5LH7hC64+KPfzu21HFl7IO10dCVy
LWH7bWaYEklgzPyRINOZQGyBaA0FVKycmtwXOF8+MOS/AZAyqNoeJoRPryVdl3OPvfMJLRnGOzfR
ghSpivL5CV4Z6/Vk4rBKXC7UddFdfevWORkdcF9LQOYsvhoFzATS6JIJLmldvPNVUX6kHIOr4lUL
KUwQ2iugCNHlNUAN16VjI/EqalBt7l2h/PuoWN2XHEm+902YmwfXiZGeREtfBXGJm4fvYTG9rEpR
JJbHoriuw1V2SPmF5U3Yl+UZL8ZLOgNmB2QZc+Oy0Qxzk+Dxh+9zb12mLELwPKTWUxWkJ8ixfWcr
/MowGxhy0AADimeBQ/NDJSx/8FjdGOw6rjAJxbDFPDVOPdVkXqbj2rFAHsrKIe86kaD/BCgI8bFz
M4bsfOM9UeGNZ8rICFJIPrffgnB1b9xNHUEC0oU9toSGf29hrPVHEE41fjTqJ5nmWHdz5D2Qmkcm
svTf+QUS1OjYmu2n3m8bP5lbht54NQxjnmkR10PiF2G+IDh0y61dlqpOQ+TnXyBMYAuMXby2wKHU
zJ+RIuza4xT1/A0Tyz9F0Xrfeqy5FzWVd2wdJplEHbMPfSSKOyzX8VfZgG39i0L4z+pQm7IrbIJH
04UVVNbx5J/RCulSBp3NPvFBvBEfKILUhi9bFPExxL0J4ZbyvU/7qn8byWJRdVU/1ZdaFK1P9YTl
iPrzPnIK1rgfy3NjYHSsFWTWamVzwiESpS7fV9Pdtm3rlWDu12jb9kbzArTWg45xHtv1ULZd283a
RjjnN5dOBenBlpQfqtz+Sjv7p0j231Tntm3bazWOdTUFaMRtkGY42YLMceKJ0guuGqQtHlsc612i
BYr5KS+r+L0Hv5EpoyFMuZO+kaXNLPwYLj+vGv84d7m/z04bQOkfX1g/BZU2gAYfluUy4TuQw6vV
ert6Edi275sy7coccc8BXpuUn6qIrNe+QSV0l+6RbRu/oVavUaGApHKeo2eS3/qi/rhvQGxmiXM1
cmPlCuVSYJK1iB69yN+3dGw7vlENRMNHi8ldFPnXbm4+0YH/Stj3k2Vp2/Jt21jlrMS1wyL/YPia
1vE+BB/bNnxXplJhvWCKlF77OWxQeCymz7se9rbhGyImx+AMAEOzFiSHcI4YqtZv+669EQaysS8F
jvFoym78txUVMdHTZd+qsW34Rq0PDTH9pT0z9r4CEjdmtFDBPiHXtuEbR9GlYSEaNOF+U2c1Mh6v
qHn2+xQJ4Wb/YoFDxtdcBqGl+S1Fbqlj696Lb7avEtvu3EgNMaY195GrU78zu+xjWLiZl/CKRKUk
QvNUMC6vyAWDoF5+2DdSNnJePqK46VE0TuWDY4+VLINkXgu7b0HZtn2jjh2JtSzRZe+h9jb33jmu
y1+ZJP1k2m/7vsOZEBGRDt5aDMl0FJuwXyARsuu5bPu+p2LJ4xUOWxCgitepRxERGdWd197MzmaB
Mz9KE9jTB/+kYntQLd2392z7vqdo7fOY47aRfD/Obf1ZSP1l3xPZbJoD7DOj8GKsFzO7pjOT7lQZ
s2b7rr6ZmtxBCVLksHesrTAAhg8ZBZTiFzvmReP1b0KRbdt3iMQbLHvRC6Nmi2C/YDlAqgNZoJNh
HQr5yEPWsjs1EV3+jrn672/L/yne9OPfrm7++j/48zfdIckDftLmj3990Q3+/Z/Lz/y/7/nxJ/56
9abvvzRvZvtNP/wMrvv335t9Gb/88AeAgqE0fUL13j2/GVAQ/7w+7vDynf+/X/yvtz+v8uK6t99/
+6ZtO16uVlS6/e3vXzr/8ftvF93uf//z5f/+tcv9//7b1fCl/fIHhtTfrvWPH3j7Ysbff/Mi+hcW
c85jGkchZdElxp/f/vElDjupgPuxH5OQXMR/LdTR5e+/Uf8voQ8lM3S2JOL8T08xo3Esx5foXwTH
taAGQZszSHfst3/c2g/v5n/f1X+1tnnUOKua33/7UdyIYeBHkKlFuEVfoG6wFcQ6AVIhStR1xmoP
6c6gR18mncwpXMZfydb+7Kb937H4t9+F2/VDfGjC8Il/jEGpbkq6KFNnfSi8O2A7vCTPgygTxn32
ZWlSX6ryUC7+0c1F96gqpjJYlHYZd8uUBGFRp3Lsr2a7ljd/npqi/0vdd2VHjmTJbqU2gD6AQzjw
OQ4RikGCMkj+4JDMJLSWju28pbyNPQOr+nQEIiZwcr7etKrqziYdrq5fYWY3HWuH+0K76tPcSbs8
sgrwkRgnQmGh1RU8uhHFGjkpetQCCgCxIKC2z5JGvj/a8H9W9XgVsVFHt+xnZooGnCMhhgT07Nzo
U8juGrGH4UdBSpwGjo4pDXVuE9SogVZQFJa0hsZGVE4X7vfpS/DvkQEemI6YRufCFNowdig9ZpEl
SZlvA4SfWegYxhfM9g9XebZ16HKP0g9qIpoqzkG8eW9IYYuyjNWrUVdZlSoW0NNEvCIaGfUYXJcK
FQvdSwD891Fm8SL/jRfjoewjTk0pFgAyEsYt5WDkFWkKgJOa5PJ30Ovh/WCMDcq3kGJprbBDXhvy
ZW20G3Qpeo+qAXUMqucVS5EC3qEVWLNpe3X42xf4I5u1D7+qvM6/m7lFOjFid91v1CGr33/tP4r6
L6fNfn00MBfzn/n/0IrB/BBD1xFdGhIEReHZ47H4783aJgk+/rrNq+88iY9t28Vf87exkzT6L8PQ
YLYURZbRYhv35G9b9/MnEOSGmhOYA7oy/ck/pk4gOn5Ige3RYesklUzaDf/YOoEY/4LNVCGtaqA/
uoQ8wx/YusnJ+M8h1g0RVxS/STGoOuH95ljrBEA6BbzT4NBuOXJRrH4dF7zsH6rmtSEm2tIRbLmR
ZIDPRgxh6c/+R/ea3HUUI/VWtiQNd2q4zyYzR74nlOaxARDtIbertZssJKQuT8QgBrZRBEBDmjkn
KCVlsRL0wQFJZKgW3I4HzxGfittwwX796DecrdjRQDMfS5EGwH8gXHzIYKgDOx0ZdSqJGZ+Bs+mY
vFW3zbbYeW5rIQm+4VZ1K9tI2WuW7sQbzYLZNxxpqVPVD4f62lfNnqoEQtvamPDgUOlrwI7itZP/
NuzWaezeqj6Gl+59UBg6tR1dsAvPyA+d/dqw0wk+Oj5BhcpDSTGsuJWs6mnYjDdRxIRD/Qwd7a3H
ardGzUdl2XZLnxbGvnSgKNKrhkR09CidK8sIwLlqStQEB+kL6CMdQqbvQO2+6YBMPlWAHt3FTkjQ
mYnFn9dHPnVR/z7JxwNPj+vRpA1SkUqUpqOGNuA+kyo2vnzl6+uD/JC/50t7PMrsZtbAGVEF/3FA
5p+GrHgTUdxIGRqyYkDgf1vg9gSzkxdeThnu3ZnRgf+nwMeDz03mpPQuzCM9k4zgoKRoR1o3ju+j
yUIPehUrVAJUE2oepky1+1QFzpgPG1lED7O00podlQR0TQhpyfwOmBgxGPJ9Iim3RhPHVjzQx0io
3oUMCOtUj+zUS5GCl4ZVRoTvnNNgTXPA+aUOSuADMNFxVh9GPgLeOhb/uPwnHv+x/zPLeP57D/8z
y5m5yKSAciQWgexbCXeN6++Hh9CUbn3WvfBP6U1mSw3jfwzQ+X7+Z8SZ3cgin3cdAZZQflR0U8oZ
QKh2avsMJZDA1F91srST02+8NuLMJqAmV3VVKQWH0k4/yrVnc91s7cFJbkST1qaISpULTT0rtSHu
jjJBYtWozetmF6/DAHI7rF8Hq2RTr5MV/nt8J1hk59nXj/l0V86+ET67JhNYbvKzT0d3adQ7AEka
fGN1M+6MWzAxFlJ3Pxny+Qi6pOJNQMSiifPAkiN7IitVGB6AaTC1FfCS+/ghf6h+oWQEII8p2F99
xMpn/W3cBRa/aw6SzwQ7fG92HFBB3dE23CWPIsx5YfIDYFXoqs08n9GN4EiPg1uuRTBKfoN//tYz
9VelWLFk34tW6ba/Yhf6lgyMDwaKAQCG7gdgQQtGWL5kCI9nODvLSQD5riYQgoPKWjvYdBZoEWx0
SnMCcFjoPv2AymS8DR71jcJK7oymx4iVOsqnxiozeBeZh7+Wj0B0McNqFz5vRv35+6odf97s4AMH
PQJv5QUHvopu+FYEj/ElXrcrgDtzCwRNvVkNW2kr3gRb2TVuCnXhA34SktdOwOweZF3Ri4AvhIeY
FTfKNnhLrHENBP2ud2Pzia4ja9jpVmweqi0Qr+Z0KMptaTbbeh841W64zz7dj6/hPrFDJzEj8xW1
dkt+01OsFvoiRPv8QB7qHUA8xR7Iq4Vr/CPTc/b5xNDgh4JCKhuz9QtIHAJHFoSHxmqsbFMRS1sB
Nu9IVuZEDoVOHits7RHIwLvwV2M2z771ff2SXrRdOtxaWcQ3KPiU0xePBL7AdehaHcIX8kJ+Cw/K
Ly1gzTZL0cXSAm5YlRkqwAujImlxZhuOR505F2Ptx6qMNrCHyCnu1LXA3PqmWQXbfrd0hX7kUM7W
+GiC05N/ZIaqghbAw2Ko+DYDrmcPi+A5gNrb3i0MZ75g9H4ko64NN/MgStnIYwoiw0FZedvBii3v
1jMba7gZLBik2+FTsAE72NQW3EfWb+rH2KJW+HcI+d+/gZMHce0rZh4G5Wky0hSTxqVc9atiDfjw
Z3AXfBq3/hZZVbvYdxGOt3crwnauru8umazS2egqlRQNyrO68fPnR0ueJcC9ph7WABgwK7GiOwC6
dokVWIIZmsV3/1ZareWxYkt2vlU11h5iaktdGSBvfekr0NwBKS1koqk6y63z1vCLXMEavG4+gTtn
r4/7zxcnvC1ZZuHE1Wa3y9nnZv9J2a5m8E6s1LQJs7crwJWZu1HM1Lwjpmim25S9aqv3mkVOunqC
DQmcBzs21zeB5cQsxe/buLaC+XXs88V3HlN2B/QPftLZmYDRWDWT2d7HEDV7v99TZ5ev3u9jdjfi
Z1XmUKZaykpk94OV3AzO/q6zers2PctMmLnilvvbcd8evmx+pwPwZo9OyPZ3oon2JGbOdoBkbO/2
iv3+FJgy+wYqg+1f3q2SPb2U+PuvyuLm3X5kyiZl65w9JQzjM+DA2avjbQQ7/VkAydHMwMJvBToO
ZvL33TvFx93nVsoebzn7tX8fMQVrJ1j2wx2r2E1i4rM3lnO/fclZz/aYz6+Khc7z+hfodPi4xCzY
+rk1PfPXq2e/vHubkOWmq+L5SszHGH+fm3dYy+l0DLtP7IfPMoa8GP5EYBuV3e8frc7abxr2tBrY
O1+978xfgyXjf3ofMCnRHGE18ZYb+PJ6dfeOSA0+l2E6qbkaMcN437AHDbvKXQ2/JTUVC/fOwe9v
mK2whsXT33zZqm2vdGYOW9k0H+3trcbi1cZ1Bva2fsanyuaqMzc1c0Om4NzeHG4fd4l5y9ybEcf5
Zr01TMEsLXt7s7UfbnS2NazXku3WLXus7I1q32AQE54WMz0cr+8P3apNeKQj1mf1pjAFJ8717War
M5j3fctuM2avVfgSObaiNW8fCVvbAfsFeiUWVN5+Bdaqd4StvGXE+WC3z9yKn3z2HpjpSsPC2Q/4
S8G2/rR3EXsxGLUylpkB/seb39S0t8XK29lbyZy+7HduOpaIwwbWxN3tDQbCd5qFub8LLfvbtrar
35OjY9/+2rfmtrUN9gyDBlCra2f26jeqvevS3rfbe27uO6tzACFwGmsds/VexveT7QtuN8ex2t89
dZbDTW5X1vPL/k5lr2uKG9FZ+kpc2WvoQLOX/e4eXx5b8MjswswYZ7vWvnuJLZZb3zJ7fP2Fkzxd
I8q+U8teP7+YtrsF257drt6wfCn7flm/9gyrCzLA7cdNxXR2++abb9wZ7K3d3HNLZ6Pd2cIqtwIW
7TyGtx3/XIHbynxnjcUutgDtW/it0+9rTcMCW2r6oGf7GV/X2FvPfLx//ezZbrBqLAhluHlOzarN
04uIHdNWOpbwnlrJs8iSdXELFrG5XWwMc9HKHtm36Y09srJE0LVQKWHfQKBhr8LudbQ+9zVOzQt2
Chd2E5h7xUSXRBz4z6dVY6ebL6QNys1BZzeT79rZpSObj/8zr9DQkcdXwNmg8+JdEXkS8PIVmKjb
bCPafmh6K9CMY5Y8Rk6DBFR/p61BgMhs2cxw4K6/Pj9aeWevz9HwsxfYCIxAAxdy8gnJ/Xt+O2xA
RWer0JZvvbV2pznFNr5b6qRzKdgxRBX1BJQw1DOhavA5wVOS+/BQA0VsB6rnGgQkKdR2PzIq6iwb
i9z0h4ouZfkunQIDCUtA8iQ0XJ/LZaSpnvdABISH3h434rf+rbz1r+QVEUmxp67w9A887I+y0//V
1k31kYQf2V8M6eeP9q/8+6/HBsnnugm/zqpoJznr/0Wltkk79npOuv7rEa3o0v/7f/LjrPT0c/8k
oan4L8kgItTmUbHQCJzrf3LQqvovpMAhAS5rYAzgz/6Tg1b/BZQlRJnxE4okyVMLn3+noFGKk0VK
pz9CAlpFWe5PctDzPBQ6gaHhlq5MtSIJqei5h0SSRqkSmoZuPvByLUtGth69xNjIiiFsc7EsbCjS
SqbY6ZWt5h0SjsWYu9mQRa9j5P0+Wj337wt6kreZHPGje/vzNdDu0Q3JUCmyBjN/jabAlStGF7kx
INSv4J9KCkvVIXmSge773fOk7q0uSveqMghAGasU8OlS4xw9yOW0ZUg1yKvCl6WniCdZxQolLH3G
hygAIz3J+q/rnzt3cn8+F7UCieDmgWs0V0uTQabQYsJDF8hJQ7Tyri+eqg5SYGaYUMEFaLeAdDIQ
uJssTLuHgau5b8q+9qnGHbkVB4k8d4U+PKmDPKoMK1X9ToIcZL9B8+45Oi58Qx0kBIc6GJ85tFke
YzI8iEEnvFyfyMxN/mcedDqdBoWyzCwAlEDAEpWgCl2N9NFG95XIpKoqOddHmX7LbHMhRkGILAJS
j3/NIl0R4WdYNkPoppUQW50i9WYxlOWuipB/uj7UFDueDQV1fQ1nWibGXAymi0MDdE5MSAjbb/CB
wd/wyL4WoNtYAcZ8fbBL80LzHrRIpSjikLkUErT4VVmvlNDt9EbZ+XnLTdDVcneQtfSPdKhQkKKA
iEtoso2/oBgyl6BHpTdMx7GK3CgLgC5RZFh8XvbW9QldOA54TiQUjjUN4Op57Ab1bDEEtzZyEz+N
HPw/KnsAC3Vhj85HgQGjGAYleFQB53rURNJ6bwAY2IVRAo2uLVvHg3LMwlzmlSMsGTAL4HfiSRbx
MM8xzc2gAPWIp9kVRk20MkjIr4WoqaGtKzLqp1jAkhBGuT7YYOdxJif5sIAcnjkGP5+Al1lX0O5g
KoqTUy8tUrOIah2kJvuAfLdFVK1k6N+sgsDvLWUMJ25HFVpNDmbun26kiroqlUBpILr+U8k8dg/1
JPG6hOiRW2UtsFlB0rIYaLOFjTy/bMBpSOCDQPtXAjRkck+OnFC90Qn+EUauWBqyqXbqB+HZAfoV
VukPCxfg0lLiqSSSCE8HdIKZY9dFesBB7orcpkoku+oa1R4zUWClXgSWPBjlDRAWHUtS6ARcX8u5
TzntogHhaAnWhKigYk5v19E0wQvXs94DbFof3uO62ytctvsQCf5I3LSp8BQlmUl8zxwyzzIoNH3G
x4BHHxWqOgMvWBtTK25/Xf+o8zukIcVi6HAjKM74/KZqXRkQFZ0oXCMRwhcDIgEPEXhtC8mcef4M
U0dLG7zIdCqXq5I4fcbR1D25IXreBtH0osUWWFCxCeRzs55gGGYdBHSNbvXRmwZ6ra1oxFhHlVc7
hZIP5vX5nm+/RnVUEiiOGy71HGfcS0qlQ84zcoNAitdoqtLYcSMOdpIi7+yJmeKo4Rg+EFoFCyOf
H3KMDEwUZg8+BUKL0yVIZUlAd0IcvCEwuJ3zULFCLYdIDjjzd1kYiQtrPsveTUuua/AtkLXEsgMe
cToekeo+BcIockMoHD6B1SCHrAapFzmMHvJ4kF6QM+CPeJluwMNxgszzl/rUX9p2eKFEx2ONi43X
4PQbCmhIcAUKCS4tJGMnN7VhQ8IAUUVbE9gs8ARbr2oeowEFzDzQNFPvwEdR5aBYwFLOq5ZYDR1l
fzzlsjrZzzP4bSHxpuNp44Zhg8cCSjW0YdAugtJB20mksiMhTVqzN3J/h7DT1ninl6wE37Awkf8D
Q7lMhc5VvCTz7NxLAcXK2gh1E4gykGKt1wPaLECfA0zhGE0GbqomI285qEOWzyFyBoGrrHkFZHR4
SMHzb81BrbKbcpCEBzpI1UMKdheC2rbmGuSRiuq7aHmr/bGZhWc83UT8E1d+LhEdGo2vpGjp7UL+
BBE9OkxaNSSdzUCFPA8vQ/nx+l07d2vgAKAiMIkuAENDZrkFmXaoCUCtwoXOVbEGhxW0Uk4TBubb
n6HGJrcGQ8F86aIkUnQTmx12qYWkTgOOrhviQd4KsexZNBKXsKfnxnLyaMTpqTIgAzzheo6tWMnb
UB8CARMSZZyYoTgIStz98ZOLQSgFpgmYhSneOx0kKDuIPst547ac5E4y+oRxaAlY1/fmwlTAmTEm
zBQeXTBET0fhQlkQNWoaV/FJYkud9xkH8tK7fmkQnUiIM4GeArRz9taCvQigLZr5uglpa0h8d787
3i712TyP+HQZ3h+iULjPiEBmEV+DNx78b966kVElG1/l1VowxGQTab4P2UI5NcdeW3pGLs1sCq71
iZsMzOl09I/eM41Ch5qC++FOggRmrHatnerJUnvSCxdIha2iCHYmxNL8VENBpZrUCioXeSFIK5SR
YAlYAJCS1SXezbyEN90gVRUVRPLw2AHPmBV75LTWO3kcKjfKOSosYP/bLRppOkVLvb1HGuOGKMFg
CpGKunFISnSBK+XHpMwj9GyjwzPpG3khLXVh+hrcJUTH0IVEamF2fDjUYZqizxq4alB0kqVRYAGE
ShmAH0sUgTk+apo+YgkdbzMeKyLPu1s0heInYqU2EIqK/BeBV3HFal/JejOu+lWQZwO8gzHrbaUT
pRJUn55DBhwagcj3dugfbWld3QC7q2eHcGIEsdLI08z+40uLlxxQvynhAhT1bEFS7kN/ucpbN6Wq
N+mdFRt1CNuFZb90FE6GmR0FSguSIovQulIVoJM6l/07JRAqB7L/geUJpNn4PZXcAqDnOyoC6aCg
1csqqmPBjKABY9IxWMKvzYvc0/5MlWWi4zr8WPvTC5c14ONxSe3dIheKGzCCJ+ZuQVsLWhn9lyaF
asmCMasjE7gvXXMMJatcJIIKFKO6pmkYV310dOB6UPhmAMEeYgY+r8DjNdqGmo2W5IZdaqBOQh6U
AKcB0TqI+3VC4Wo5mDvm9Z2UpwfpNL+AdxHUmQkrj4hg3qhJz8YB6lJG64alDMW9oIqcjsuSmUHy
l9FUhXCAFv2OKHJQHhojbaEy08erpu0JixKtsnmW+M7Y0tqqCihNyJwge5QkBCQGAiGoLIVcZA59
y6DGTENV/Q6aVnF1pfMdML/JTeYN2aaPemMFATvd6oO63gC8KtoDjbjVGdVSh4fzywx7CZUfdOtB
hpnMY7xCpC2iaLF3RaEWzKAxqoOmVTmLRTlaAK+fG2dDhMIssjYKIi14BKdnpRzaTtFG2rtQK5Ah
pJL8LuPuz2TKJ48DgyDpDtg//g1A3Okgglw2FZBJg4tUW2/lQkBNpPiWMFrnQQMSXhSOAADxqAvM
mxHyJs5HOAqD20X177DRt1Bic9AxQ4RseSkvHMpLWwQsMYZRJ0SzOFs39K5T4zT3BpfwCvRdCGM5
aSwiCSqUyYIl+7Gnp+cfhQ5xSnxOo4E/cLp8Rsgjj6sxdytfLUzD18NNiT6REIBJIKSTCeUWAnf1
hxRqpDGxfRp6POoD1HvqvDYQwaRGY4ZRJRvIf/gpmWTs+u8IUmR/1qjpZ58lUaUy5KBk/Pg8hOlr
igOGVxhiJmjnK6L/s6lV/lKfzAuRElIDCJEh/zMleOapzTIlAoWuK3fxwIlPRh13YB7ESpWxXoMo
FauoWK0jP+/aSU1C+oAgsg+FFM+vH73W55J13T5dOHfIyunSlHDC4ztPE6q+L1dQxxjdfgylDz3S
QPtG1uQuoxCITQYIslwf7+L8jwecxQoBFEW9Gp2aXOSrxQ0fjWRVKSSEgITmb3mIXD0JW0jF0Vp9
CDMCTdQkkR30oF7y8S9cAnhaSHcB9A/yy1Q4OfbsgklVM0qH0Z2kdFeATAOZ0QsAVsm+sjTp6ZDP
LgF8LcD4p4rFFKefjpWEUMcCPX5EQkiXV5Bnli3FV/xdHAOlLQQdepzSXkT/lFiCyIZQPHmVtARt
Ok8TTAwf+D7I1koICmeRk1CAw83jdnQ5LiszINexz9EInvGoiKEnXXKTeA23MY+vquqEBV/jgqmG
fwcGDth7eBPmbpeEzHcTBSK2fUxe5TLPHS1W5AVj8+Mnz9f5eJTZOvMoLzPSC5KbajzZe9BikByJ
QLLWMqSmuRsVLYigmZO00BmSa8nt/IogLwCR1RWaqA3opIyU2JPfJIrOOOq3HTM6II6QSjdyR8hI
9YV+f2K7pgmQljcQnyIakyBWeZOVOdSa0C7ALxcu6LkB1ZG4k2UEBiJiBJAaTs+OSoMhQ4Vcdis9
Lh0PmoQrI6hTN1B8SbD0vuCGZYggOzJ5IPm9Ae3oA49zsYOApO7FjtKq44qGBv324koQ8aj0wmMs
dNLL9Zs932GiQ10a6F2gp0DukuccuTDUIS0d5bXrSYIK/1AeVz0atyxcpfNRwL6TQKohGE/FYT5d
jV5LY7lpqhaphuihK3ug/RueSEvNwOdmEZkshHso1ACTAFM9b3+SVk2ql1UFAeM0pTc+gktWDLHx
LEBGbiNAJuhxYfGmMPz45MoShQODWibcXtQe5jS1AkLvMhwY0fVKmULsL4k9VkrUhzp+2nW+mUQU
2fgcLm9n4neQBspqkO9lIRzxX2jsJCpmVfuVBxFuAERp2daSBVlFo4eeey0B/qu2YcJSODIQP28C
iCOmIaSuilIL32v8NPAVstBETMva+rOqJH9ftwXdBb0gRMjYqZAW1MZO9E0t85DrCqUKGphFXqnK
1B60QUmSxDUUoyq1c9O2qAaIgCpcZyoyl6HZqAHkWgNVLvahoFfQLEZO5ev6Ev50djldQhSnRX1C
x4IlhgDv9Gi0LaTLMuj1ukYoBUgzhmRcQ/1MvFXKLyGQhWc1HvnbqETaRs/CEmrPbZJDwoREuZlC
JnYr5mPxK5NQL2MxFEZSK41A5GRVnAsH3lGphiYSFbdBxeviRqLyuEFTnEBkY6M0n0GgF+WK0sZY
Y3uxM2lvBK5YadVTkOhI+EMyTDPbsYqh9Ng2hbyH+L2KhgZN2mzTFnpSTNa4iKwgj0McakPwS0h8
dspL2/ogEfp1JKzSWPV1VhhJVqKTE+n3wVjKuYluc/VLMUbSCA1lZCxMZMRpbNZZ2xas11v1HjW5
wrBVMKu3XG2gTEw8b7THvgG7KzQ4iEJKQ6sRGqZRQrakU5pn8FT9xOzauoUCPzRfg52upd5e8Mfu
Ps91qL8mvviOE9amTAxacFGyxBNFk0+y0QyRVw/VdznO25VKesSORennm4x0+RNaKpShOfSDjt4e
UN8e7NTP0DNnUIpVmqU8WIM6go7zVeZVLxA0CzPW5gHk4NNRfvXA+x4n41zpq+sHaG5a4PkpGjod
qUhhgh8wL23XPA1JW5DWFVutsaUMmb8CdULnj0dB9gqlUoQSgJnOaa9Fkqokh3ijWymQ/pflWLCT
eLHN3lktE5PBMBomRJHHBDPq9DJ4eZO2ntByN6nrYi1qzWhD5q4wI3nsV5wOH2oOkZGao/UctORR
mjHiJcjZFBjN7qOKazgVE1EG+eFsnjhYpPC40HstapkSIOrAVFST4BuytZmZ+JMuZkQdavDf1xf4
rPo2TR2WAH48PFp4eDMnIG86qOzpJXL4des3ZjAI9QEiRjXS7oJhfGdN0X0bvoYLEtFRuy00KXVi
tCB2NUGA4HaavEiQeFNYK7edzSVeNUzv/RC61g1JFsoVF9cINSLYLcRjZ5yUOuvEMWqVDqL7HVRR
lSJcpVJvmDEyK2Ys+WgPAFE2BEO0MK8v04XTDkuJYi9ebZTpfsgaR4lNUc0GvU20zm17KTF7MUKY
hXTqwihzpxN7gbyeiDoEmP/IKkzv7NEoGXpp0FIUerfXhXAtdiPUnvUQ3TlYCqfqrUFTdaDdoEn/
3YRtWJpe6fGlFMy037NziIs2QaBkEdzZeUIi6iBQkXABoXWvj2sJzQBWPifhPaTKN0aCxoIQeyZP
11f3LLU2TRyu7oRnlBXQEmepNfQv0rzOl7gbisZagUI7vLhbhHJPBJV1XkIGdSg+ugQUIb1xC5j2
SWQPkqbWwndc2GZ8B+rfItIXU371dAOasmpgeP3R9YZm2OgBUXaGaCjbFFAuhm4RsglGCVhABVos
ITCozEzlFNUboTH71qvtNCOSCfjMkqt+FgdigRB14uBNBmqik5x+WAIRZimP8WF61w6M5sG3jm69
bhmF+bomU1cUtalt3vnxRxJpujPmnmqiPYy4YI8vnA7cAsD+p42COZ8tkJF7ZS5MAbDft4SJQ9be
DV0gWqI6lOg8kw9WIfClVqU/4IPZmZzcykkNA1cfV+R09pDajgoZLY1cApTOyoOoqqMVcb3qRyiB
ArY1qQr4j6WUtLYiKCIa4qBFDkfm3lKCRr9HhEVXbZZJKKnH5Y0SqZwJod/sAPgRnKod6aaLteaL
G2G/kQOPsKGD6jzpJGXbicoLH0FYhlVG5ICdZ3iUhR1pvN7sxr63If2VIu9YyQzXCeWOJrZR3Ess
KePyXgm7bEFmbO5s4yigPjUVdrAiILjPIpxaoV7UoXWIW/OqtqH2jAZURQUZ+dSAWiXhS3pV88h/
Gk8REY6Cs6+jKDYzSmWDcnncejh6pAXzS6OVlcRQOoqCKl9dv38Xrh+8UaR/RRF1IhRcTvcZ7dHw
CI+x6MaSpK37MVBWnSEsxYiXRkGCGYVeKK9o2lxICPopUpSrnejW0KawSNbRdSfiHl2fyxkAdFo3
DWWwCZ6KwufPlT425lBGjYY6kFwvwSML9Mrk9Mlwqu87LYvffCixHqDWHzRbDzN9gI61lJplotLS
EWJFRA+FvBKWqoKX5v6Tl0WBDoDmeetCCA2GshQYomsYOoAdccXNELZ2Iey84FRMVUD4MciUodHK
PFuUo0WUHNKMuLE6RpA6Nnxu+WIagrliJPGLnEdgEPOKg6nk+6UbdXKLEA1y2nDAxzp8RzlPCddq
m2afmh7Ut/KQ0JpRrYfataIIvr5g1s6XBd8LaDlAhrBrqCOdHryoM5Db4ipSHCLHs+qp0P/naI98
/Uic31zkxoGUkxSE/BComG7a0YlAoK+jrVpOXKjj92YrBwGCLbm5GesEDbP6cZEKeHFAJGmnlxzY
jvl9wlPnj7weoTTuodWSHnqgYkmhZPcILc0hRJOK6xP8cYNODTVmeDTgtM5HM0SKQMrKViZuJoPh
QcPI0uVxGyr0JirC0JH6XF93QuOhlW/vOWmNtjBI2KAlRJuXD8iHZJaPTljbvC4/hhhc9xKlg02m
jYIzLNJb8Slnn6pPKj5TzoLOXf5MUSMgTvCpNVrbWXheG1YAxAhtbHS1vb4sF7fhaKiZWYMmig61
dY24hpJCUjDUkGFKFIlpPTobCGm05EZeOs243RpkVOAqI1V9ugu+wiMEZylx5VDxN34oYlY87xdm
de4K/Nxs7AAFvgSSK6ejeAXPhz4mOFxqqZkF2lG4mRZHpgKfxBmQAbCB7DIO15fyPAJAfQS3Byrg
8FJRmz8dNBOlzkj1WHabUdbMvkm+oZKnP6HerN3UYoHA3OjGDy8U6IKFuLSHlBIQUCY4IGCGpwPL
GuG4YZHsDmoRrmG1uYVa8HirpAlKzpy0/4PxdBgk3N0pET3PD7aFqrbEH2RXaNBTu1eFcE+hkGyi
hTi38iFd0lk4f+VRL4M2GCJtXUMUOssUouWYgCR4MrroViRaRKvQwx11F7Se0Ps/TG6D64AK4cTk
geY03OfZUF7YDX2oVqMbyaW4ygK6Byh1Cdl2YT5A5oIfC53ECRs8269MHhT0GoCX1LZJuYZTFlgj
QbnEyyt/ISq9NBTk1VAglAEZRQx9ejQMI5UqoRBGbJVO7vRaal8ort9NE8X+/fXjf3EowDQR/cJ5
ofNZxX2C8hbJRDft61sv8LrXolYOeRzK7vWBLmREDLguOHjg9uK0z98qntcS5LA10dUKcVzVPRr4
yeh0aJaeJzq4o4Hj6yW6LiV656hNlW3Rs1vYXP+IC7PFN1AC+Tt4K6D0nC5sJjUtupmLoqsjj+9A
MqxF1S+SVzJyqwvG7ILJhL8mIsQAsw6B9+zhCgu/0TRgX90uJN6OD5Cg86tKXLBec/kUeIOInmDu
EcygUA6U1OmM8jLX027yMzjViy9ZgFz/IAtQ28k8sq3FJNiJjd9vCR0Vs+2jeh02U/eoyCd3QiFL
6x49Vp0MQsbW9ZW+9HAjuSEi5p+QAWc+sV5FOlqtpKLLjTZa+7QPbtQ+6iCDGb5B4A5ZSUlGs4Ek
PRA/y24oL9RVMSDpmxWRehA4INtNpQPA0AGgXaIhoy1kVYXmjTHySAve5aVjgc1SoGiInBVqZKeL
qGdlzJHUF13a6NVKKNr0oaPKFIt7S/ydC8/NVIhEYm7STTzjIZFR8bQEvdzcpGlCU0WhYT9USXbb
aFENPK4hTaQpEc8BaX5d35FLk4T5h2gjxPgAVp75DH1I6iDqRgnsCijuB+H4Xqu9uk4iqbOvj3Qh
t4B4Ev9AMYAA/y3OrpmO7iUxdp+4o17c5kj7ryQ/bT419HB5TOREg5p/AhVnFF3+H2XnsRy5lp3r
V+nQHB3wJkLSAEAaeibL8kwQLAdgw3vzRnqO+2L3A/tIqkQyCNWk+1SwWHB7r73Mb/5SxkL9ZDTp
dNSseONYeCOfILBR18qqsgTS1ROPURwXc92rj6Fao/Yy6/e4z5h+R1vEnwWTqyBUPrz/6K/xcpUE
Ms/meEBUcfGRXe7pt3y1tHopGQNDe8RQsl7IDlF6q4/wm1xmlWniEtSuMaiGbIaOPN6YdlwbOLri
rom7oznhFVIZvxgm1pGPFZy6cybZ+WI6kvlNIquU9hHGUii14Kch+/jF5L+EGMbBy+wGk+Wgb7LE
rSVLW7zSJDzq7cpRvypdNt1PuKocZqx4zDvdaKJrq6Ij4bLMKy+xMSkMksFk/jqLCltoxygbPy4C
Hdq7NPQ38IIQoDDnBvOWUo7SDKObcC5dQ5GYW+PohrlGwJzsTrEmPNQGqiIc0wrJZl5ldM3opVMw
SkdsMbEys8z8Rpby/DtMLdPELDeWHhryA7o/VYmZLA3Cwqtau/iiSYOs+liNIVPeRWX/pZxjvLkc
TfwIjLoorzCuNpbWXo0mVhaWzF9apxAHbKvCLUz3W4saqA6O2kubxHTkVaSdmTpBEm60R3AxD9Zc
KrdNbM2f5nzsfumTPFy3sAd9iwHfM2r90ggSvWzulblIj++vsTdOFqoe8F2c1wj9rnfXoCeSpGI9
ST81D68YGkIBRMb48MdXWbawCt+UwhvxzvOFnFuNGggp0B7TKrb3gWomO90wX/7wIiptGQUojoz4
o0mj9vwio6kWo9y25mPcDtWu0k3Hn+N46yi+iHxcxUKuZ+GwqVBCVulhp0Q6FkGK9TgKM3Utzj6s
aieUECx9K/RdhHcmV+z8hRJMjk22eP5AwwCooo0T6bGwcFTs0vIpkafWTZNcum5TtUX1NBox3Cu2
cE1vXHhBylFNEHrhhq6yU0PMs1IMmoQ/VBSfrBr3w7TCriqesx+2HCFQkcytHw/d1mr8V81/FvIA
ni+IFkh76oI+WIW8CtjnLGEud7Ibi4qUFk60b4o5vesaKcabVpsx4SiUur9j8CeORmOUuzKeAfxm
MD11rC7Y05nkPOi4JX3H59r6jMFE9dBjrosFcNAUxUe6KDEe9MmUB3slHMwGzd6p2FX5nCF/gUFQ
s6s1NfEszMOK68pU1cq1yiLrfMKr9YDfV4ukVmcWqPqkjZV5NbaGxxo9OxSu8RR9REQ0jP0+SeOT
KTn9Kc3YgN5U9PkjLtzOPUbQ6YsolJTA3ThNCG8NuD3qtMkXEU1K70KHGH6a9dzNrtk26k+MwEbX
mIYqc9vBuYkKXW/uiKJCOTRKNX1pjSHEBh5kQ7hvGgPjdzKA8cfYGdqPrA7lXwXcW0pQ0ailu0A5
nV2bxBCOIyNSryYjTrBPtKXmJ44fVxKRifAfBlBptJbFcJSSZLid8EL50Boz1qhhnJoY4c0mLsPm
ZKFR5SThDtGhKHebyJgilH207kcfwZfx4qEPd2Gvav1eThyMqmmQx0c0BdXQn7G6NDzkQzFdzGmb
Bxh94vks/dVpafIl0wFsLHrKeHwvTyWuaeXpj3QFxRfdrprIk4LIEF7XR83XVm+qaueQbz1ibCf2
ulOG+JklyXNadxrIy7LT7iMDwokbUbMG7gggPdzI0y/KcIZDIKLwxaTahhy+inMmbshxYSfihNuu
29YEiD7GtKdz9Ng1S/Wv9wPeZSjiagyDaAPB1ALXeh4faiOajRYI3slIHfzZ1U74qtHIuLGaW7pO
b1+KOSwMfcRY1/SWlNQnw3Y0PjFJsN1OFOK2kKPMC5Om2ahXL06k5R3y9hzqHFK+9dHYJ5UU1mMj
ThhEhAfwNZLf6voWU3x5NxdxhuYQwzx2I090/u6Ghk42SVx8woY0dEdHlnZK3BQ+Phjtriknwy9N
e8u447LpzmAK8eoln9U5pdZcUqz/9Nzs7OQkCeajxlCVnyFYTl4lSeURMztxsKs8PSQF+AiMptUj
Foff5zlRbqwGB8v3l8/lYmVCI3MTEL2o/NaDBmGyEZELz07cR7RT9UDzxThg991DGg4xKttIAi6L
dqoexBrZo4yPmaKs3nmXpg5q/01xUkTSuRpK3AeRQMtPiqx5mHt7upETLHmbMlMOcZZOTwo63c/v
P/Tl6qKNhDjZgtol+XJWSYJsS5Ft50I9WWFQ3NhT2t+Y+PBt1IBvXGWR/iCvW3juDI3OV1cYodBp
NpHOwFg1SFINpKiAz2xEmzevQgZCSxsWkLomRYMBncnUJ/2xztCeBzCFdtEY2BsF2GUyYC6y2Lw0
yszly50/ixGN/SzXif44I5lvRkyipnwSh1xmjDzg/0YXvMMUE6fHP6TPg6JlUZo04xjowmVfZSH5
FMXZEDc8nortnAmI+CUcK33vDM50nZgDatYTIn7WPEtbK3V5pvPowPBhAf4zL4DDbi3h8LfCq1En
w86qzHjEKOvzlLTmR6szhY/xcHStJNEB9dHpisAS+aZeOPcjTvGOiSu7FH17f7le7lFuhG4aqRj0
rotpqlmamDR3hvHYBH33YMy0N9yyx7xEZNCYvBI3gk/vX3FJKtePTid54WTSWwPadP7oZC6izGLN
eISMMXt2F2e3sTWGV9mUDg9Fbd+IMoV4LYiaIbXi+xe/fNzz2L/KeCUlq2cM6sUp0mrL6+SUcbrj
PNlypezBn25Znrx5OepqeNacNTSXz59VHofeQqpWnKzJ0D9UXTl7/YRRgIVT8HU3RFvp7eWhA47L
RBkR7iOV0LprEtWyrac9zBmV4fgeIkTrF6UZHQY1aj1jnAJ/iivTf/+dvhF2mQrAwOIhAY8AhD1/
Svy5LEeM1EWIQKM+k8flsQ+n5iEfLPsv5Nt1HNobHVnzOKtOgM/S3VgY9YaB0uWrPr+J1Y5yAqvr
5zwymfX1sjc6ergPB1pHRouWCSoO8UbUej1Kz9cxWkkmDFYEDCgz1pCoEYbK0KG581hjKAl8UqTJ
V80U2YvBwfpklOCvvVa209Bry1b7SqasND7DtRrolDrxPcooGEIvtKQ83XdDk+WuCfj6K6nyYlGb
TmbrVsCxS1fEDQ7BU2uABaLWh4PTxtLXRtQqSpNgE46pogwNniGD9H2syeY3vq92sWOpDwE/QKPl
0oCOz79vVYwUGbVtPk4jKI+ikbBfb2rnnhDR7elgy67MXDPSTGQ31f5BCAD0FjdbtlG9bxRV3pqv
X35rboiydRk4yMg1rBZcoxZDPxSV+Qjusz7lufOTcDkcrSizbwZ13FKUvTwGuRyLm1kU2QzF+fnz
Y4wOC94YzUdFibVbo8gGGpJ9dLXxmi/PQTQRoAkg6AKPE1mE88sYC9+Ao8B61CvJ+Aaxg7bVFJ2U
WHUe1CIlHEqt9FWbpOYjFufjnTaKm1Y40g+YiNSLaoY3VKgGduLLaoZGXOCEvpxi0u3lSj9toHCW
7bRe/aTOC47EIJavE00rleOysyfzcbBCxMCZyuwasLewTxt1//6LeeO9EFuWfssrPG690RKzHMy4
1KzHZCjmQ4iw/0Ga68FXpTE9WvT3fKMYHL/ubXljj18eVTho8HCksfDuL4ZAeaq1M4aD4Ulp1M7T
aRK79CRHpO0zc5c6UudPUc6MUBZo3k9dvnFYvRFYGZGQPIOX4LQE+HW+InDzTiJrNKPT0EQnVcZC
K+ur6pruRunHlaq74zzMbkImfdJ68awhIbLxBi532nIHhooQNwUFk6jzOyj0lgKqMKITiCu6BihE
eGUdd3gqA4PtAMP/ccnA9ahegFwRbJj0nV8vkTMrnFI7Oomuag6a3WTHsMp0r69tdK/46hvP98aB
yceFwmeS+lB8rq4XgYpPp5oelGwJFD0yCaUdcVWODvKgKXSnNBKN+/5yvgQHURPS44dOtiCw4L2e
P2MHbh/MhRKf1GAcP0wGLBi3irJUvwsnKULUNk/LjzB1Aa4namtxRPRFqroRYFdIZ2EobFdX+2Fw
NT0eT+1saj+zaAhl38RO/EFoNT7s79/yG2cdt0yWCCqWGMWM8PyWbWVixquVpE2TJfl5HHG4Jpn6
dU4j6SDnUuiXra0cS6Xmbu2gvEq0yoJiokkfaB/ZuyAR2hEDcSxTlc7aTR0iO0pQdieryePrVlss
rq3xUQ6bxIGkojXXVmM3RxNI87WaWYovciNChU/r/ny90VGz4G+SLUG3W61vtKzDDnKDOC3MmGNa
YamAaoW5i6L4O7auW+nnZUABbM7npymA6AythfP3GIWGFOntkJyEIuWupeU37Sh9yCr9l9prJ2cU
t3pm3I9V/qeSG0QxpjvUiSpsa3AHq1InouQ2lJR1HnRs3Di0UOnOpt5/f52sfV3oExGkFllJCjni
5qsJzm9lTZsHTRDJND0QEYG0AWuqxe9GOEj6Jnw9F5SFcSVzXPnMm2l6dlAoQzfoEfaJMXpAE27Q
5Z/dCF9tnocCw+65wfBwEPO+7Z25c5FaSLaaJm/EOIgcHGbwzxfFzNXiHpPAmAOJjrA1ZMtEH+u1
2MQlPZmF6U0QMTd20xJTzo/O5dhcGO8MNjVQ3+eLAE5gOtmBoEdT988xbfAr0fQ/4b5s6Sxd5i00
92GjUdzRAGCYen6hagycrOyt7BRiku3JhdC9VrXGjY/+xusDm80EEQocLYK1aayZTYpedHp2cmTR
XMdSQc2BS9yukOdqZ9f2pvDeGzF7uRixEw48S2j1/rKxnnqpC/PToNS2B2ZyOYlG9HD7UT7YQAkO
dVQMp2zUwdIjmO+L1DFeSnXOfUpOA8oULV284sc9uEvltu7s6l6fN7tRb3xmm7RhGXzRAoQbeP72
h87OwtCc8pNIu+TGlmfnZqqr3G/bbGsFv/Gh+cp0m5hP0fVaozdaW8/E3HKprBaWX+cSk1uzDI/v
7+4Lviy7GyIloAOK2dcu9PkTiYjgwZSjOMlyqQEI14zroDayr3PVv25o9PizornuDRNnb1i7+zJR
qzsUQKkHDaPal3MLhUcqf2I4Gu/BRuW7OuAz9HMSX5l9+qwKA0a1Ws7fQ2h0ni7N0Uba+tabApbA
QBS5N4q2VUYlDYsKY28X5BeyQgBuUKZvoy0OyStabLXFF2EasvmFpwPY6/xNhVD8APE55Slv9YTl
KPoYO8ASeTWpyzDM6bQy/hYlcIH9Sm21z/MUlpY76HrwwjRCOfWjOn4K1LD8kM+m+S3Ip6bZO1Yt
ToWhBt+hzKk5DasFUV2LVindxA6yjdTorVe1tFOXPuarNOH5M8xOpVVxkZQnTS8W0YE2iNy5yZzn
91fVJfeFVcUwcFErhgXJtPr8OqFjluPYOvFJCwKkDIbPxcAEJRkYgDW0ipud3ik7UdkEf6PxuhFf
i0G+K2ZrY3m/cTbT6mQWSruenpy82q8alH4+aC5OZlFC7CrK8UoYWu9pwmkOzjz8mnJr3wVt/Ukb
83QD/PHGW6D/9tpCsYG2MV0+fwtKUskCyl1+qrXegiOqjJ+1aBYunCHzIDRFxYRGk4VnyEWEzYiR
70qztw+QUoVnRrWxy3Wt2NDEfOM4J3wtvED4UKCAnNXJCB8ujCKNpo2ljeFL3SQTnF3wWs+T2UuZ
K1VqYbvyZGNlOenxjahq7ahrsOXcLlTkYBfzt76llkJ6OMYC+khbjb+GcSGoijyQme3JsrzVGn/N
2c43H+ByakVm2sAfkUk5f5UiyMYU9iipcaPXT1oVmZ/ScGmvhHS60WhC3LHwGWY5gWfBk74CDVoe
UIDGFm2IS3vwKiPokn2Vd/q3IpCVu5aH26v5WLPPRqkHk2N2ArJfIBWS1wA+h6ZodirQ/ElNHntJ
h31jlVLzrMQZP4MHaOMmV/TBLtFH8WBP8WT7pVYN5U6B95z4rSOmO6MjPfTpYI1wd0IbakDj5LnX
B6Vk7rUK+O1usJs49Loao1fcTyuLPgQApSsp7CL5mmDZHKgX1cwlv8hPplLr4IHruf5hwwkuuTuE
whgpeq2w7lEQmh/LAVzGbMzm9wJFlsoNdKn+2LVql3iqHA0vcm3piQe4U8PEqkny70HQF89tOpvD
jmQ6P7Y2yide0gSGCkM31FJiNpZJ7jyOknwdD4nZ0aEqytpTiO8I5AYWUJMqy41TmxiVSvcrnH4k
8Isqb3IahqYCySI8MlJUH92uaexfk14yh30/5rx6H50tkWWrLZA2ulkmhf1qYeNUa8RwYOaTWSWg
hogHCDRWRSmnrhLbKQzj2SL362YnP0hOOsifhCGn+17NUdwDHKIkNwyXxtJtilr7qY5j8NHo26Cj
gS9Cr54Lk92B8mDnkeypf5X9HLQeLDlsnuJUhtDKJ3iKO3rRuy7U1efYbiO8cuYaJriu1aYvJmW8
Ucd2hnUb1RWXTlXNncDqvcS5On8u5JSNU/VVqflBKqePCmpWTC7aKUl3MHTTwCtwSsa8diyzbzra
pqpfqHar+gM73nB1ZxqgYKQ2HWmrL7XnMc6bqzZB58JF/DKbDvjfTr1b6zr12pi2au2BwAr3VjMB
3Sq03jH2dlf2iivBiGghpk/QaKwol3d5MeHHpgon9bQKrYUqNKIfQRkWMRjJMEq9LFXM6BrunkTu
L7Tolzy3Ib6Bk/igRN1o31S1iVpfuTARdE2aMLoQdDaGbAaSBgQYWXZJy+abBFJ0vuOA1J/RkA0I
ll0YvgRVCMl+UHt4cIMVwf6WgI97klQFd1GSJcV92CbqcC0CQ+4P9gTUbD/XRfHh/TW2ZKGrJYaB
MA09yiAAPfIq04jiQKRx1zanQdipZ5Slda2r9amRw9olQ+oxBh6+NaPmbGQ4F+k4fATIY4zRaEkv
4szn0W8SIpzFPNWnMkk1r+iQLy5CFcnDQK8Obb/JJnvjORdqOngEDnGKmdVzNiLH2VQPuF4a3HQp
ZXoXaDaw3uymq/MDa6vYNar2xwUtWSjPCDWelgSjtNVlVTNU7Fntm1O0MJ4XUfZdaiKC//5HvMjh
aflaC/oUiBLTm3Ue18wZ21PO+pNSWaexi15SWXduB71WN1bLGxci9Vn0UABHs26Wn/9WOActkjeh
2nWnAjkln6IFDibt3n1S1dn+/We6XCC0uoBdsUSoQwGTnF9qUBh/kz9iT4fIr0dMmHdQJ+0ba0ot
b1zQ7u9f77KLSRvv9wsuK+i3ZxNaAU6pG8fTrI/KzoET6DkTVHstURG34DQ8KGBUPxsGx3IZCVx1
dGPLOu2N92ug8UFBxmAe38jVrtCtUDS17YwnR8t/FY6R3OXTrJAFYJ+y8bjLyjvf+EDaqO/JmVkz
dBbOH9esRVIZtTSeRlUpDlJm9je1NNEg1ofpZjGu9qpwEE95EdTHkJv2wKN1vlQZW3fy1jO/ClrT
a6IMWd/IOAnkaKt2OMWhXrvjUBk7s40KP3GiLV2wC51MOqgcqEiesSmXx1+9X6RegIGk9XhqDO2Q
pOFfg23Hz1VVuXYQHLQu8hMtPExjdcVI/QYs9ceWZeiWlibdWfUkwxY2N/L5Nx6fDwC+kSER/Y91
XRF3WmzP3fLJzTE9INY4PIgBYGOt0lP68zixCFVRFzugC5mInH9zp0r7SQ+z6VQbLYC0RNgfxGAh
1qghEPX++rrsxdIzMpkPYUIB8QzQxPm1TAA1UhTqymkAuEv9J1u5vNfJvXK3dxy4fPEgSslzxoyU
N1tUBD/JkiLdxs2IJq3glanubBnFY8XBObhTF+AtQT4tFt1SGA1tkGk7gH/mtxki6EMac/h69Tj8
Guci+c6p00032SDNV/B7OZqtEZDT3RwM+R/3yXhQ7m6pDl8lPlcxUR+LXgsnczoZWqFBDClnN6Kj
9QSQo9oov95aK8zc/oXZoYG52rNS3/XSlEjTyZn6yc8Xlb0oy2D0T9Hkv//93gqHnFgqKsv0Spcg
fP79UHcr1NnkWkYbW17R4oSjSyYa4zkS4poU3cGFkfwE5vyR73E7qE6xEaKWK6wilLWIRqEpQKEJ
+mV1B45kjCTf06lJQfqj7SWTo4Voi0oz/4k6+3MqF7i6qXO2daC+cfgspzVTTlh9cMVWhw/Di9mI
unQ+GdQ1rp4x2qnNoaI60rnwuGU0/sZ3ZX4GoxkCOnDftY5cZWJlbFmTfHIg9EBKqz5pmdZejQNU
843Pehn2GVwtrCayL8pPbZWQdFnTzGWaGqeZSfmnwGFeKxybrVNVkLjcHtHcq0JixuzmZopcizM7
o+qHZQIGpmqsz+/fzkXzRluA8HR/+b70Bdd0Rr0Ke8Q6rf6UFHkCebh2PGdQ/3gOT9AHg7b4Oy2t
m/VSzlUnriq1Mk61HiX7occ+Xai6uFJau9olfatsNCTeeCqb5oix5GOIA64nwbTikdgIa/0kI9rj
DjlNsLpw2j9OkJauHZAoh2N8mUSeb4+ubGp65Y15ymsjv07gvxy7UIsO1BHjcepl+U+RK4S5pY8N
Dn75Ums966Cp0nnSJ/PEUEXxMvLaXScPwuvD1Dm21bSF6rvc/vB9gK4wp0Ehnf8/f74sh0HZY2R+
UpwRQiiscygwrXQVVjTclLluvDm3rcMsRT/eX5Sv3+c88HAcv6LekHfVCYLnVzajFpmQmjeLK9Xw
S9dJqkMpxf+rkz7xipunkgGoHzc2QHs5hYdTCtMHM6zvEEGY7pXISD1HaN8aMkSE/KL8ZKMdvA9a
S3djy8iPG/d7ud44fSiiiFivLNpVoGwSbLXGTrNOVSrlOxOGkGd1jXgOCmTZ5AF1SCcYYp9ya7ot
mrykOg7jndKWkt9YJk6vsOy9ZACB8f6NXd4Xw3GG1UvnguHOekoe9LwOIxzDp0AF/04urXoCQcqt
Y2IZCp5/LijmRCREVrgG/irnnwvszWAIkNFPEp3Jk1NVEpX42DEbV8p2eCnGQD9ZFe0Db2auYu9F
iGyQF8cKLvVaXQ/4sGJX/JBy3EG+imL7G/ZPnXptY1B0xNjeOURCgBOygzqe3LGMw4HOV1PN/mQ4
uGlWBk5eZg6M05UNUev4shnZZyS95xvTzOsM3b3IgQABotldxo7zzopEchSO02fPFu4ISFl0VYU3
pGWmO5o2xReng6vf11HyxPGc/bDCWG+PKE7ln6pad8QuL2P1KZgta09Fk73IVRHhpDwHY+abPMxP
wOvy7BKF5mdVS7DKatoJLQltqOvrsezqYDcolXLFNF/8iEtFyJxscJY9O9PrCok6s7xpulr8qshJ
URNXw/lLVajmg6i6LPGLOdHuMxVhwYNl4TeD/vbYh26HrN7o1UEZpYd0yHsvjVKTdVXRaAUTM7Y7
NS2NWykMIlA4pT50oNHMRNlYDxcNcroKJPisBgAxNNC08+WAcGZXWWkbP4kW6XfHHFRfy6z2a6NL
SLZofXtdW5K2KyrGXTN6cRs52mXY4vKvfTsmXMw0V6lDPOMGoweY8OSJ9jUbI/gqUWJ61hCbNGGt
7pHByewOPfql7++25R8+2wYIqZIkAVGmhkH1ePXcZow/TAd+4ImxTn03Flbv15GJ9C5tsb0RiPCO
pF/a2OIXL9sgM+f0ZucBTqBiPX/ZUsq2ZDupT1kdhR9Nm7cb4/C1C+tU3htFEuxLjL/cPCmLH5Bz
q40z6TVdWT00sAhFY7y66CGsOx9trSoDd6A/zZEJxmjsbEPaCdUYHkZ7Uu4VEdHsDQoGga6phx3Q
jd541hrdbqCKVj2K9XXR3PTURMO+z3P9vnYGlJrybJYHvyQ9QkkS0wK6ik6Q7wcRNoAlkeJxUdPr
wh1oO134eqE7Vwn1DMnojLy9ryh5ifwYLfHcEzUAbjClFXqEodVybL3/2S9SVV498Y//wZYLTZxV
TWC2oh5qkpsnhzYtGBwnozvSzPuyHvIdphux//71Ltb30kB7baMxXQVHsdzPb22SUELsGwsq7akx
a9oTYDoX/f6h/VjJxcekltXnqhiMZ4wHmw0c/MVxslx58R1gTM2xvJ49pVZYW1o8aU/G3E2+2siG
lwbDr/cf75KRylUAdyHCy7uk7756n5mTjYNaVtpTPIXFtey0w2dJG+AIhzUAwjm1vSI1tFuFb/uX
MSVf7VaPr1Ch3pJwu6gJlvugRqSAJgFiPHv+ntNS70QcdtpTP6vK11zv471TMuKLWin8/P4zv/Vi
f7/UKtMin8t0nWj5hJFuyOqRsAm3nC0M22WooDon/6aXhz4uoJLzB4otRUZLqTOfoknDmFyOM/yQ
Ow03zCk/dmWpXIeqhquV3M13U6IoG+HxsqAFzkSnG/QBcGje5ypNiPWBo94M9KdSH+2dsLNDHInU
1dvqBnjic5/L983cXxV6/dBb8dbVL+ourk4jhOYLGBeG6qt33A+WJLd5ZDzN8zjfdYminRDNje76
pJ199CaGmyQt8/tEk7O/6jT9lBfxolNbi61kcTkGziPmktsuvCM+Ay3/1THROJ01WxBlnuSa4sFV
rIE5Nuor7UPNzx7NDENWt8rHUvNsROx+DWF3bImxcEiHZvLmtowVv5od8e39RXix8fSlHQlZiLNE
BXW2/j5NEgKuBRh2UrspPIyycWuHk3a09EIrcKnJpmuUeptHIwE5U4lMogmR5C9NqMVb22G99SDb
QM+i8qclR2a5hocpVh1HJr3mU16qVeQ3k1QmOzUicXeSKsk9eARMKgw0T+Zbp5Qi6PtZhURbqDvt
V5vfDfwR+fUJ7FqnaP6s2eky/hr0eFfPaC+5st6YSDXQrUQ4NJ/z28BKB8tFKV861qlufK8AWd8y
VxhqWKBx82xzinYuFIFycNEk77/p3ax/ceQyvq0KYpSrUSw5XpHDIPOyemmYiTAZP9va1ALUFNkN
Xn0G8lkiV10ytlL1a8oXDODNch5p7aa5oLnCsNdVxizecoK6kHtfiijyBFh/UCYvZX7ksM2VoayS
D6Ge1OrVOIO4cdsoRMMx7u1GdQn3yc8+UdOPOPQ0tOvmpP2gtp12JOdOv8WK0IGZ0iGmVyicMPLQ
26V1oWB0s3UALHHg9w3CveLpAY4AdjtopXU5kc5G0WSCe+1GA8nKxE5br+8r5ZBpcnfQ1ai4ipQi
O6iiTj5MizQl0IveV4Yk8Wh6bsmoKOsNi20KMxeAJwvinuNvlWIhpBsDyJLUDxK+HWiiH+lI7xTz
L0wnUCk394uAS2G+ZIq4N2beXNEf9THZSKrXpz43AcQcd1MUccDSvyp0/HbqkyBJksOM6cMAaMEb
C4wZexLt66yRK6gWtfkhscfRVRNlY054gVEioaXh6SxULE5kouf5sdF2rRFYZmZ9mNXHOL1rlIeC
eaytdT4qlP7iX6YjvCvEk9k6GKZ9neDxaHrphcZdZl1Vtb3Tc8V11C8iFwc5q3evYeuPvODv4u9k
icWv9t+XX/telEiJhFH7n/9+9qeH8mf+oa1//mzvXsr13zz7xeY/X38c/iz8l/bl7A+7vI3b6dT9
rKennw1R+fUif//N/+sP//Hz9V/5OJU//+Pfvhdd3i7/WhgX+e8W7vQjf4vgy538/Xv3Lxm/h+j6
//uv+OUfP4p/fOjSi1/82/xdk/8JZJWBKxUZIhGLMPjf7u+q/k/6q8h+LP2/pb/zP+7vmv1PphQw
/ZgPL0X9Ek3QLmqj//g3TfsnyGC01pbuJTaG+Lz99wt4/Nce5t3x1nkhf//5zG79fFUDrePW6IWS
DmiME0gOzteWkSgoL0pS+CikZnqMMFr3eiOrXQPA733QzcVxDHsss20wwVT9pXAxIE2PGZiJWxM1
SD/QF1MN9DmHuzJSK19P2tRxA8eKDpLK2tzYhasc5vWGbegNOnUe/GE4mec3XJcRPXvQCY/YAEgn
LZRblI6Tbp/WKqIwXfa1GnXto547+PxIoVkcqL2lDSz6eZ253AMzQypM2uI0AoEHn99DS6+h1a00
fZSEqT/QhFABAyrVlR4njAAaOWl8vWqjL78trre+1fmhvFyWD0Q7nidf/mMtMR/FY1OFalM8RmDx
zYd2sPJnIzPVe3wm44NOUnM7l2WIDn+GnbpMlY0fTDnbNqr9QRLvsTBFYrgdghSQd5jvVKve6vte
LqeFJ0uWS4KJbN66b5gFWjN1ZZ4+ts6UM37vMXVzmqZ2TbWfqiNIKOVqaEfjXkMRYov8sOLUv74g
dNFgPyD8suCp14kd+RwcwCZ/jOL6Xshl9FFPEnEPgFS5k4C5X0OhZfg1g7f2IkSxr5oK/yknjcV1
Mm2PWs+LCm5ngSRQItIzppUqr1n1EJKcklF5/KjjDgCWpNRg8IORvJcZrWf7SAqNlxmpjU+FA8Aq
KRxtcFWjnG5DCQefu2RxKve7fmo/ydtf6nIjLdNWDUMXlVYvVsOrYsTACJIeX2s/VKVcXJkjEpH2
oAKFU4DA5nbtuHbnIDsw6+1NKoR0XaDr7W8s6fNMY3lFiMuRYCCTSb4BgvF8J/U448ExDqWHSTKr
XarR73PHWHZ+KOokP0xloT9JwIAPaWg7d1GMtYGslhZKUFVbX5ux6Wwkvq9b939Tn79vCALVwo4g
Aq+pfWqs23ipzNLDrDf2yQoi53s9K/NeroNh3zbNr7TvnUOo2dOVRRmzS4fwNLV2+cvRh2L5fCDJ
JrOsfBTNxW5s6uBGziPCJjnrJ73Ly2M3dJul1Xlhudw1k1ek4EmTiEuIYJ+/Rrl31LRl1PXQ5l2y
m5uyPUpV9EPHOEX2qyH4i0OgfQxzLNtc3cz6XZDn0q0lgtTripBBJnoxJJcYfCPooigQZdv6OIRW
cpPXvXJvZ6l92vjyl5tjGRZDVsJBQkfDedVkKPQEb+UsMh6sxEpvLbnR9n0EBDsmUOxruzFu2mGc
riiAjOcRruw+CYdnQE3TrsJO7TDSCtuDL9uCna84X3+/SgjSC+WdGmgdwQj9pZlLtf6Ao6L4XBRW
cBB63H1qrCT14zRUoSsIX9SkegVCB9eWU00VsLdWulO62by2w//P3HntyK1safqJeIbe3DJdpanM
spJKN4RUkugZDLog+WhzOy82H1OnMVsltQrdQAMDnIuztU0ymWHW+tdvGKZhdzasI8ttX6FYteuB
0OmfRdd/fnH/2k3/fE4UfbjZ6qjwkHv9+pOXfaGpWEvNS551nPaLP9E+nfL6JQ0gI/NkAwo5IfZW
U3whnDxfK3OedpqwnHcuw+WDft0xP0UGVBKU6d7bCkLTGZg2ujIvJcrDMx7387fAkfSrVlyeo7Z7
7/P+tNZxgwE/gO/OXOwNjKBMycUPyfJiiQjUvq1eA47Lnagz+65RvnNURdDsVVNju0NN/d66/e0S
ZqthNcXqQBXEbPPNVkvlNNAqstXGyOjOqnNV6E2uf+6DomS+NRw8e85PTBFIwhm7mmhhKe+dJChD
UZWovkX95Ksyvh8p/P7rv4SBH/0yLWTm6r7lxTciEY6uWveSFqp7TpHCrtIxc46treqX1ora57/v
4T/8Epw5xH9w5HD0vLWTnSA92OWYO5dg1vHfsgTWSkYqHstCZApGjYYCtbc3BS3dgRBJ751S8PeF
tzAFFjET/Azu2je/RGmWlKxO1F5iFdcvU1BoRVgvd1na9/WLXXGE/P37vsFnlj3HBAsrem+ZqZC0
/ObM6jxj2XYg61TC7Lk8CZpDUcGyvb5roVUu+EI6E77sDWGPL9V6NKatlhG7/M6T/H568ihUgHhk
gONRjf66+yM5+rEGTHVJ9CQ+dViHbeue9JEhihMrbBw9vS2ylhkXNNpTV6l05AIK3PVi0lJk2hDO
nFAANfE704jf6j9Swg2MTqmJFxH+21TcUiGPoTzWLzjgwxYchwYuLZkUZi7cF0PUQQif2UCePKc3
77yS3zfmsuqRtfGpJKK8rWcMp499VNA2vsa191wPQxGKroId02Dh/jqY0jjb7eDdWZXVreKosMNZ
cxCvaK0ikifR6/VUKXUzJpO48RlTvDek/X23sGQYAeOrz4jaeGvRJfU2SBRS8ItusTv7zvJWOND3
nzsjaU6Jk3aYP2IeR16b4awnhihf33lBv9dasDvZL8D6PAZN569rhuia3J2MlIYFF7WPxGLJVeq3
7drAvXsrlkvVk0Z6GzcaHmwym+IPQwzpO6yMQD0HotHfKf7+sIZ/eZ43BzlivnLAINi+lKX7KU5S
1PLZj3e+8x8WBW6xLEo6RU6qt4vCN4as8eHMXaAupvrKn7t+G0VclVUTpac+LuJTlnvattJF/TLm
tXMTz4Pce0OV75NEK/oVcSPdN1Gl7cYI+uCdRfunx2OpklkCsQQ94LKd/oEptXgYBgNG0Rc2SffM
FEvuJmxhyrBsuB8277yMX2G0a8lAUcv7WKqupWT89dO0BpYCDrHOJdecfu+Kkdk+CXavyNWhk2QO
SRLL8kRl/2GY/erWnPynNpD9KsPD9SZuhuEdltAbMuq/nwgOD9IONwCPX5bIP74/qj/GkrXrXjTu
s+cmg/8e4sIab2tI0U3Yux7ck8xbIawQIaljN73Mu52RJFUZjqaLKgdJ4Felx+oVQLWT7xyzv29Z
3HlAaLhLF6O2t81AbVulFjNrv9hGTo5339hi3/ales0SU+xzIx9fu1iYnLrUd+M4a/9Fw57rC1r4
N1crJJixb3H4bmSumia9c/GHbHpo48kOF0dGMU35UThddyzjct4a1hjdpCPk2dy16/cglz/0RDTV
2Epwqi8WDG9t+LhNhTtTBGNm2R84rqpbzRi7HVIZ767QABz9UfmhZPxNAzTY45YQrtzN+6Mlkjhb
F00uN63ZfkFqVjEWqNJvWW/0F1eDfSKjGTw/ZwTxTnXwG0azsNx44sX3ZBmWvllahaNsbay77K5d
asK5nL37HnzlaNcu+IfnTyrsnffbmt+XDEw7+GjAd0gscLn9dUVrTjealT/Yl8kZqEfSuh0+9IFF
yGLZjq8lbJmV2/opCYFanN/Q3A8b22uHE034M3MTtJNOjAA39ttqnbhtm4cGRIL9hOHCbi7LAneh
JUXqnZPhD6UU/S7lO3D/H7CA2Qmw7DYBlmVfKzD1Xmtge8byJEbS5MIqcEd0ZY3VHb0s7Z9A6r8F
NehSz3DnR6dcjOBFr6+DMscaqdWKp8Fou+d3HvL344vJyZIAyPQS65i3TnqYNeN9mvOQrdSHbKWs
zDhXWFVvbeK0dnFRB/spCKKnYulDZqNXT1WerktRYIA+pN+ZMw/vOoT86cXZhMVQdqPRIOvp15+b
z5zh1BjmpZ0dCu3W6J5Hw6vXUSq8x4wq54gv3bgvzAz1llaIz0M3UDlqCEJ9PbMeNeY7p0x03bOj
fPVqE9fx33ltV5j5asvz2+51Rt0y4V0Z4IXKOMt6Lu6cLPoYqHo89rSNqxIbtxuvJagDlcRDjcXv
6zC7/t6o5+6igQ78/Xf8fWPCokT8vsz1qWHfNtixq0gvDpRxCWrFdsSD7AWGMfhYkeh5OHlm82jF
vMy/f+of4C4+1meGAyKH1v/teRBw4hQNUc+XuArirwgnXTBu2OOUau1GM2d1n82Vc8Tx27u3zJkJ
1xVF/ftTXD/lTbO8cBSviiiGgW8ZnUnWKXtuzeRurJt4h4d5/WxITeyJ4/Xu28pgbXBE+PcxuWWS
CBUHRlpLbF0IfiPuJnIfkCtmS8RUHhcfJtt+jLjHw9pJWhmWve0ctaXjrkSrXiNlIIWyCQe16WO3
Uz4+ybFX5NEKz16BM/c3USaPSueHXmM2oqehiqvyQxVNbO1pASZ1fe6e5TzNxwh3/zDuZP+QzIF4
ifDAR0uryqXnQgK5xhjAvGlEOl0CgpFe//7afj9UmY4w6lic78FR3za25eAiIBw5y+1UuSen0vMb
rLeHTwkDQzSK+XBORGJs5wmhit2277FL//TxQCxMbReusfM2Vy6GAmXZSqUEMCXaAQPCfG0QW3sE
lW1uaiUGLUQsKbc0jq91TlDT37/9Vf/y66IhOoT6iKqdWhFp1K+HzDREwSBUXNxRmrEqhiSrNhLO
KbWSM6tXXKnqF+4PsR8n3Tg3SDt/GI2PnrKSReCHguLzvuY034nId9S6K2qoknXfGufBndl4kznx
M9pRMsa8PiH3Wjoa507qBGqSDYDSVkBsXFnUzTPMzqB5xIZ++jj3bQ0lFGkq8izy4aY11ms8lFZW
xjkTCR9N30lNUM1dQyLwgiTCu9THVcU87tkJ+GuN3uI1n3rnmMi4/JTog3zugjk6uBoarJ9b0G10
716Q9v5SQtR8r074048Llxt5ztKTUSr8+nIHp8VYt3HyO42RFt5sYPp3tWHFe5OkLayP5ulrpfsp
cMaUbLQpfi+08I8HE0ZauHq63JvYMv76AEGOzF4bM+OSo24vwhYrrVWvuckmw1QpLHrxVZdz9MWq
RnuVLX9eoVXd/X2JLSvo7QpDBr4kKgEqwDf/9RliJZji2YW4wzTWPNm53UGJTksiFyaghCIs9MCf
8OW2/QOAj/XO2fz7JUrZsTC9TFogbPuWxvUfXYCLBzd2Q5kEviPZhnvA7Z79goBvr+1NUs0txox/
/75vDFKoq23yB1DWLGoztOVvG6+ENLCi9Hv8stOiIQMitq2wzYS19YWoNlc4hwleDSvZ6G4LOIu4
3jvdXVP12gYbm/plroJyYzaevs1byCf2WPDGvFncXjFHTu/xqCLqgDidP1znbIDr+tPfv8U1Q+yf
PxuVx+KgvAgswP1/u008M/Jqp5/6S9ym9SloTHl0bNls7dZ+nLqCozk28pMoMdIPx3LOX/tcPjfG
DFoWQ3UJKdKcvZvC38RSwcJMPxqT9aDcOzUF5a3Iqk9Z3rCNByOfP+tjL3Zjw3nB9EM++YmlvucB
SbjXPSwyV2B8m84PhEPq34IikttSd+W4zkdn/FzOpvkx771hn5P3eqzSdLzR/YYn9KWF3bXUbowc
qqxUmDbgeF/h9e4Fl4gcvhWege66w4Z3M7habbAwg3InlKy2fjClXzx/RDRZTEVnr/wEN6gr5lll
urrzvSwH6ao/aKAtJyD6ZjM4ff+Im3wYzM7FtHGHH6I5CKux0r6UDk1CG9vlxi1n5+h3aH138DkT
d+0l6bk2u/xHEmjVM8xjsY+72sxv43EQz2ZV60fcLEDi+mx+JY3XeEnLyNtTzMptEHHcEr9ivsdD
fbtvbIphMt4oP7F7Q9rzpp93AoX7stHoF0nK+lkbe657Zzl7bafcBEM2vnMN/+GognGA6M5eWAvB
bwGrXt/0+IuY84WrMjkKwXLHCd5+zVPbOHuREqd6LM4z9OG1QgHwZYZl/M5JdUUQ/7nmF4DRw6oJ
P1ceBML1r4eFp1A0cBDplxG8z9owB+JeWCr+uFoarqhMAdeKPIcVNM3EVibSeBwrKb6LPk1mTJqd
+iWKF6ygVU33nFt9u9cG20QfUTtHZ0GNYwK89o3hts9lpcS+LibIZM4UF+l24d2b4IopuwKKEIXb
Mkj3ZvXuvcRrXU7+N1+Vr8m9gH4D8chbmkFRDTKPeyYr1+aiELC5bY8kcbz+vfuJlv2IgZSDaYD8
kvVe8cAi9u8RGDvHXuPgFLFj71LdnE5NZT7GqWtvRrwVQgG/d1M4zryOW1t9b1plnUXnfGqsgWsY
o8p935beXaq17QdQq2Hl5sJb/Zxhj6NlXeSs/Gk9BAvb203lsCP+1qaGHqeHiV5j3SVmQTAAUpPQ
WMbdjAhoua+jJzZsfh7MYSOJyjwOXSYPfUu4RJB3OFHpqvoky5gLmCHsZjIYX4mgye8de4y5Hg3W
Vu6W3zqiCR6uBY/GT7V3vdQ4BPUkn6ag7n/MnTQ39cwwohzM+DahYd0FKFu27aiJD+QoaV/rssPS
JjEYkFj8NUCxuZxrNVm7ay+trF2WePI2KvxxB1TKUgEM9e+JxRF7uM6IjII2OZY1c8o5jw527H3U
U+0e3MzexfqSo0T0BK6EbuafrvfEMDMTzIzaP+C1lSG+aNPd4qkyllmyzb3OO0xmMsKMNOUOZvkI
G9cs9tVSt2X9oJKQGeP3ykvyc7r4U5VVxLFaFuqI8VO7H1Nb++hX6ns158FZTWZWY2kSJfsm8s0V
rkBfyrwPDkCh2rbv8iH0MyO5+EGvncpo7mDs9+mE/5pzZxSMLaFDnkiaCdpQ9YbYO0tLWkpreCiv
g0boQh88o5DHgvxAtC6Jt/Qsyz+EEKw6UVo6j42RH6KqR0nvZW4V2iqNj80YFD+bXFykzNW1TWm6
mXOrYgcnmXT2JXfIXU4K6M5ycracdLzxnhaoL1FvLePNBXW7Njmyl7yG649moWtcRVCovmbEutwy
BPF2VTtOaHECmJ78cvJmUsZqVu2xw9rksxUNt8VgeEd+U6y2caFb0Rm7XJpOiclJ0a4LPYp3jj11
TzBDx1UiHeeUOq1/aHKkbl3dCOw+ZYtNkV3mx2sbG0uXBKlazhTdWmU9UU3Vt2QW9PuZdMdDXYhi
4ynbPqcmIVQTzctXbJHFXcXsco/X5LBOx4qcmAqqwZSqeu0NcbczPeF5TDEHmL5lG9zKKngYBn8+
VYEcbxqFIVGqjcjqWMkQI3AfxQY+MV6CwUcuTEBwu+7Leq7XXd8Td2rryTM8eyD9KUW9Z7h9tDLr
xv7YynT84Sltr9U2MeU5HhOJW0dbW7r2KlHlB4MEHo5SPM/iIn/oRs/7ovrkU9TGxsav7HJHig1Y
oETsVDeVurmeignb7JlidQvPhQdLq34NdbJcsRm/zBzOZ4kpC4Pr4TO0D5RjYyWGVyb/+Z6zX+yz
DqpiqCVDY627wfqiHNU+g5ex0JaG4GfvOcqCRQjRYMaVXiRf8obTT8vyacX3XNBIz98ZMslXc0S9
ME1NfIoiae8IZp+fZVGiD5niaTuWQ7Rqe729y1QybSe7iy9a2cX7wavq8+BU5VEj+pNYtUqbROjb
M6U5g95pY1hlto0bX370Mz06R3i4MyvB6xhzVGfceN2E9C+QB6W79UuNM2wRdiN99KpmXW9m5cKQ
shxumbbJ5EsiLb7zdUBxfXtYi7t3c98cMCovXyNc3pqwxLV8VxYz6T2UO0CxQ/EKc9b5ZDmt+lbG
o7gdtdS/uKXQHs1eTodWmc6WHBVrr3ut2hv2jP9P1LUbUs/qreg9N8TPNg/LCGfdoWvkys2K7vmK
kVbFDNY2J4xHrkfZNJrdc10HxMrZaWHeJCU0GTOrPKDD0Tlw5Zgf3JJTPbDEk5nqt/PILTtXUUNa
gdY5oZkWRtiL/GRpxnwoJyl2OcrZU+vnrOZ44tOmyag/2FrP+LSaW8X3FOa67bvm5I7Bp7Kz6+91
F0GW8mostKpq0F+Ei9pMmRAcFFP4LBmOPvyDGzcv7G1TzP5thxH/ftFl3Pj5oFbmgFIRs6+VSOvu
cTIVRuiN72xMo/Rvy6S8c12VHQeYt/f+AlMhGeCXuw6W2yw26hVQkrczOW5VOTyaOmbrlJHwbNP5
exp48y3UYPFz0pctxREOSjYRS4wyUn6qHc7/zNWsWFOrxMvx4o4JL3S1RD8xecJ0MEflMuh4lpky
i7nbtOST79cnV3OyrYpjddTRJISlEvpTCZFu53dyeq3oDtc0IjE+mnOD09vsd+2zli3cwD6QKWIu
A0rQ2H60RQ2BuMn06WhFhrkiuZ6JWJtNB1zaeqYtXrlDlQ4IFMn8tkm1TTkPY9gEdn42kNmGUZXL
fU9vv5ODrq1Vqb4LdxxvMTLwyeOwnI2FJPRceHb6aOa6exA4dG0nk1wnTJiih0Ibu6PpdUhOMUzc
GHYkcftcdn3J8f9MS1JcxmaOYQ+SgfXZcIv26TqhvJZ70hXpvbTy8vscIYxoq4pITcQTYau57lo4
dhQSvIT0TfE4zEvGJrQn6V28VqcQtwuDND81fSgmTTvMNTFUlWM2Z1IR092VRuPplb2ydOnbK8mL
3PeSUnNtWi0dDhv8Y9RHRCXCzL0drjekzOZ9C9C2ry1rGRMxxsFvrM/Y5diacJuJGSaGVWNrgpzl
kJgUbbEU1kO/8FOqQGdIjo8OLdQQr/OCN9X7PpPpDOzYYpv5weNkKfeIQkjbUQYZ2IS4e8JVnZll
RwL8IFJU9umQodeIxVIVL1Wpil33M+Jsja+fJ/79iP8CXo0F+rSasgKooUHlgZmaYs91AMANnNGZ
P1FKAkUvdWQ1D/ULYc78rRH5OTvA9fsHTHA5DSKdStmb2k9xG7MCA1/UYeDO9oGGJTng0uy+Bvii
ISfMe15X68/7otPaI9FKZo+BRSu/oivn4wrARBCGWT11cKCf4trXLr5I3a205nFYEY1c7cUVkzQ1
r6/Xg2XyPMbgEndj5/SEm0mOWn/OIrVomvPxQVXpJY8sSYbHwMeFqeMNj/A62m96rw2fOqCdk6CL
9NeuBDL19XH29tcRbIFs6FvVRtonnapXhLq02nurr+V30ZhAp22SFPuMGdvnwfRUHyZDS9yqG5vp
vurMbVo586nhcV44eZouHFyHObLli1s5M8/0m1r/nJKuaK0qjMCP42w+t36NdLOo76bMefYKN3ie
rNHfc44O+GoqHt7QtdCNK3YZHo4C+XSIOG/eTC4mgaz1tlpRr8TaysX5e1ULLElIeygIVaofnEjP
94DRkObaxgkLxqwviVerk5H79jaxBrW1vMhFBJwcbKwqKSLS9JPvJV8g2FK5JREUk8kT1so0pb+O
R9jWeTfJnZ0MU1ikE9npmW01r6NfV2Nox+48EaWrNV/rlsDPVVJ00blylIWZ7mjZ31h7UbAfeb7s
ViS5T5aPmMYbr7TiTyiunTMulvWPKqhdtdWmNPlIRJ6dfSwmfbkBaPQTxDlW88kn5k075WomT27M
zFKevLHUPpP14K1row2I8RqnXdEiVcT6kTwGL76UvnWYVNkfTF+NZ+Ua2dbMCnmbRfp3mba0Q1mW
FvdFRaxhyD2Qf+FEtCYkNyOCUjflMNu4vWOeJr80glDVgfelHajlVwX5Tu0hRzv7oYg7C1+foB8v
Q7uIyaIhTmSA310h8x36L/2DMRUV/z1/BOTC/cEMHWtOd3gQVZtC0lwMUx6t5BDZkHQKOoBZtypn
dUVLf9YPhStbP4zJHLjUqdVfrsDqFZKQGt6yQLViL136WHMaqaLLSGN/m+XA1jFL0v/C6z+W6UZK
PrvsxF6HyMV6SQyY4tfao17IIFlJl3L9R9uIeqtYQNoYcMhfB3Y5bO3GXCaUVneXzywNolWMM5cm
pB+3o2EoU/lCqo165TzHumhp5biG+cRo6ZrjsqYo8EXwURddpK+Va0O1qHDLfOnzqWjCYEzdH32q
MKm71pJFtTQEVdxnR8sVDq4Cfb4u5AixtipT8aFbGl6iEiFNMDRh9pH6nHX2hIdHGKQeqCJuhXz1
fhkadlj2JLgYuF3NpsKVbkONgvs0SNK9HRXtRbO97tlyInvrBkQLBElk/nwMUbf8B7W4vp6SNm8N
awmMDQmJg/AY5P6BQbNBuGGdnuUsRRSCVTBQNbRkGb3xzZmRE7LjS7ltgxmTkjL50Q8+kZ4SsivX
wZ2SRBsMRlPtyySIbjgdvOcY3eYqwYXyTKKJh3bOjglijIqDNgTZqUiorTQsHx9bUZq37FlPrXBW
GFeZ3RkPAv3QMz87749qM980YxJvunyOIxIqy/sSpf68smZLP9SJtlW9I2/Lri3OstL4P3Hx5YqE
GMqhGW/1ITT1PFrDMbVC38jjbwFxwLeTL5nlB7GefK1SxOFL+G4Ebri8HM9flljVDncMka3jqFnF
tpjSFG4al1ShnPbZGA1mjl7u3pTc6HQnxbAGg3Ie8rq8uf60c6ZjqWvnelTgn0tvr9qu/Ioc2n8c
KnwLU1V+1IqEdnUg8mOlMqPc2EbmPpV6buzp/8ywmcncwxY23gh0K+cs0eNwpkJ41FLcNDkuI9ZH
HKXmdszpGkoF5HddwSScsmJz5uDelGaccgtX5+eNakW4v0gIb3sCmatNMnrjHqx7OoxKPCda+hWm
poNlxNwl3ID2tCZywFypwexPqo08PIMt676fmuY1sCP/oU1kbnE08MJsGWjfW6IuilWhGD+RsMU0
T9l5fSaPr9to7pxM4Zyl1quTmvqNP7ZdqAULWI8Sc/xqeH0OrqVTJuIbVmyln6XYhg3zjZ0U+t7X
vAKT2jG/zE2GGZCupZ+vAE1caGyWaKqh48/Smz78nPTh/lUSA11Yz8BYH20cmNMwl07+WWtzf912
FtOf60wMon71rRij6O663GUcRPeC2iKm3GV350UerEBDrPtuLJ7yZfCtuyKK16YhcTtjysgpsjCo
pdI4jawUEE66WsoCtwLt9udxhAlh6HhzDcRVtx1u3F06C4Tp3bO7DJx3eoYH6ojlwbYz8hoEpGru
U3uigHc01RghyDj8hpm2u1xbpASHTRMLh39DUuzoWCBuuwRaM+4FZvl5jNphRV2bXK6nmw2J8YYI
zse0Sf3z0FLyba8o4bVFAumQKQY3hXEXWbXz3Cys7Gt7x30EWMj0l6YUuuo9Kd1WjVVvFpGemfv3
CgLg83w9iBudL11FyTHrhJ6ukpGxXA8J7wChhchsZjPn0bS79Tjm/NEsDxIbh69O42JKlkr9Tteb
ZCsKLX9xkE3u09HeNOixz4Bj2kPF0G51Rfpqi9lhZ1SZF7LWylvl1M1LYTfuymA2vSIqdXy4jsRJ
Mu2ObqloasZyizmhve/citCw60BvgbaugCTzYvGxsJPx4GIkTCM2aaumjuKNJhaIqB1E+5BjQnou
oLPeD8EQ7xgpDOcekubO95aDtfacL5imFkd9ufiSOOnPSZDJEHqx+gHnQwcWwcdWb0Z7i6sWZeMQ
cRjh+ounS6mXd7osxE2J3xDkBSt49eYJzAbxz1B5/dep1Pu9M4mzYWEo6fVduYLwEFEVGf6WIFzv
3ssQBoSOpCongrJuQ6ZIydlJGZjYY8sSubK9WoKy6eK7It1gD+pMa8AvKw7zoOi/GXYW24d+wlCM
GydTr+SEOcf8Oie/3vNePHBHefMCBHhSZ625CJ9fu4U5IoIUM+DA8RaVY3xfc4TvQI88wAt9eriu
JeRdxlYENqABEcIHqw+aXQUGu0dZ4t/40qn3MiqJIJRqU2PcfTL0IXka8vrLlPYJqb9wX8nJzU96
N9/k9mB+xYWme8ZFrkZh7dl7PQrMbdCUyS2s/jQ0inF6ys1gfIoQk5yDgMIAnx8f0+HOPpDMbm6F
7Z89mupTIDTzG+spfRnQPR2vK/7vA68/8AWh2njwF/GXcdArvpl4yC7zxSQ6eEpeVzwBnn/z51Qc
WlXlDKnwAGuE7u9U2ZQPaTJ8HIYB/pSp+dYqDaro+0+JlYQevStcFb0zp/99iAqrBH+OxYAJDv7b
QW4/Nj11fD5fdNYrIdTup/w6VcOXySxXg8izY99XSbXWaxm9Zyb8u/YNpiLcCAoa9xop+GaIGhVO
5SpP2pchTjP8/4OxfrmeyKBUOoG2ubzVE/2DqoqMLqKrrTurFsn3XC8EA84y3f79p3o7m1qEXZiI
4MeDNOD3sXqKiczQR5p/Qa3lUITWzC30pWXUPVDB3Obwvn7g/4AK+UmU/O+t/PgXofJ/Kmf+/1Ck
vLgc/a//kPz+plF++F7/n//9tUhfrzJl7A9i8U+h8vIv/1unjOSYQSICErgmGPAuU/h/65SNfxnM
mRfsxjLRvNr81hVoyyJG/hfZfni34i0IdoaVIizLf+uUNedfMHUWoSyMc99cXGT+4yH/rXX9m07Z
u8rr/98wDM0NimeCrYCHDOb1QEi/zv1MDQpx1tRb153GtRWLKb4NzMmyTiOFdnUaGg32mD+3uKqr
YOYWGs2xgSHUp+2KsoCAdgYeIDrzpKZsrSIQ8XU8O4UeVoNwSXvOpgmD/ECUj1MJySXElVeKTd5O
6Qez6FWwKuJynDbCVAllQ55EPyon15vtZPT2U0tX44V94vUgjSISK7q22brpfRTeO/w7Fprn2OEV
nXlzrNZjEI8fZOoF5b4fWmP66HsNQK0xMaJeD3Ss7lqmhn2DLzGplIMzuumqzjQjD825iT7bFDy0
LthzwtUEnKkZcjeiCPVU0K6MDgAmjnZOehtoE029a/Z1E87GNGvh0Gv51xKu02fdHUziNy1nIrcS
x+UPc5qln2TTV9M2HoPunPuLhZMfFMYP6rTIgJvXCDoLW7h7NSrioEQqirtEGL7YWDUJEyurBgnZ
QIkU0yZWRqeHqUijceXMfv1E7QxfyqTttNeuJTXC0WhDHlWauvqqqpxoO9NkiI0iCEFgIAVasbHG
tPd3et03O+Zy3ecWl36mQW7lkR7qNueqdxmry3Ym5GLsIe+FRatyEgD12tZAq4rsSxM0zYNwY4zr
2rRzxaopFNaxqKWtU2UNc7/TgRHsFTlvlUkR6/fjyqqCxtgyZpCYXEiXLArpuxgsjM3QuQ9zKVV6
kw760O6nXvNqSOFLiBa0gjzZxP0cQIUyJmFsyqCJYuAa5jqrllwG8I5GwwiQe3Osdw4457RxYuSm
O81J9e6Uk/DbnVKQHeTBLoMyhjSN7tM2WJU8tLmpfZKFp2Vf/Skz203Cc8h1rwW0wabhSmMDN21I
cKO1ZLYmVin20ZhYs9gUnTS6VYlkpz9NWPSbqza1wCXkWEz1RtbNiI0/ePK09YYMP7qhHlLDJ91E
xtqTgIDhbEG98wJsXmuZYOZK+5iWkoTFJPUcO2zcLE5PZD8aS1qCbPtnB85rsoaBPSl4W1lJHV4M
XfpEf6EytM1RS5PkDeUxTTtzOMdjEahL0wWd2ks1tj4ZRBVy1KHPrQjELsjtHzy3JnaMkCGctSwg
Z9syKkjXnjBFfe8o3MtWsT6Z6TaR05huxkk5PUblcZfujcyHHIhErp/XpTvJ4uw0Jcz+gnQN3Ior
2tKDNcciWGukDRi7JJicHxhVdmpt52mVb3Sn1GGL5llrbRoiycVWDm5ibHJHlcnNaHV6tgtgKglE
JgRf3caE2xIfEfV1eTbHmJMrio3O/AarhjSKUo/67i4wUkdf9eNYJVuHWBn68mhiGkNdKKpV0hZ6
hxNtB+errpa/a2LQnt7AipDlrVmoNruh8m3F2TQ4eW5GDotk37aqqG+Krkqdlck6ig5NwsxwV801
U9CsdaS98ogjitZ5apQgiBak0jVm9qDkTClT+9HOemjcdWqPzppBqv/BDvCmXfHr8y9VxP0dohFq
wjrxRfaSQ276IafI+QG/1Pi/1J1JcuRWlkW3UhuADH0zBeAO9j2DZExgZJCBvv3od1PDWkdurA5C
KolCBoMmN6tB5lApOd2B375377m1X4q5eqCPz18vhMY/WBt4ICPZ+zWmGGUIjwyCOmR9Q3fqD6bK
chNzA+dNcOfdNaGd53tuOt2lanQKxZelti4wlcqvNUXy5qjA49qyfqeIaqrRSt4UtbEuspnn6uZq
Xz3EZtV+7ziDhUdC19vv8yQZ31NVKR1urFVq4GcSmDMh61cPtgICCIGRqF7DSmX45EbNJC1LuiSk
I9Rt6gJATQy3XuYnZ5TLwY0rU5495u8EcmWKUkzBBvUfV9Yo2h+rvUx9J0+MdiWi2Wm/p/U1fRll
dChnSpFkd3VH4TMYjZZ269AmU+WxYUi1r4W69sh9ItOko0itAIO4baJIqVeUfXXWzxmVwq6c+sXT
OcTLXiwXwz0IWu0toSpApKTTzzeDJRr6hxOGGCxuCM7i2EDhBXwUS0Elhc6RrojwfCA+9LXt8zGn
MmfOqdsqHe3sLkwnCnR6T+G70vLuTK1Mo+TyOxflPhZ2ddGPvaogAZ21uyoCSe1Ri+9QTyEqVD29
LNqzokb67vVaMV+3KufDAKlM73DVCTPWonnSLJ8KLnGKHIHx+ueTrN41/PnMNcmaifdw7dTTEFUV
1T7TEYnXR1zIqU8Uy12tJOLazifzIcX4HLua01onVGwKQk3gSTxmpaKxmLVT9FVlLed9T22Ob2Fs
zNnDp70ULvXK/G7NsD8z6e+ke4nqxxO9weh8dEal3Gt5mF1g6C4f6q4YH8pcUh8leQ0ZDXW1uOop
vUIZqRxk2FPTh9YOw+XQ7NSkLe6VrqEopimZxh5jF5bws1BChZGmVSMF+izJkg6pJyW6RrUak7Wt
VucIqUphKH5mpqrpNapmvaphSeliolh3TftZ3NUU5muXAxAdLjOu04IohhFPUpdg0pdFPFD5LBu2
t9rGQEgnRQllT1F766LHPhS7xZS0N50aVi9Zb1OJJ7fIZmPWtCbznKFJeUIFVmrGlYWpvVMS5UEf
y/ZbXq6vUm8x/sC/lLIg6sBCcZFJphvqWvKLGs3JfZ44SeKXdtJoHtlR9bCznUXVAqwm1UWVazxZ
0cTCRyxXCJc+X/vVBvDwsuC+uVOpu5wq8aR9qbg9Z2v3snpFiV0g3smT2EGSM2kNG+iUNNRi80py
89bQHxrW4ca34SPzkrFlHOFOBOzZ26oofOID+9hLlUF8SyyLDAt14mbtyWXtTBj1ido4QlPZzLuO
qnPlWnI3UQPMuZFoeYEARtLT4apRBzRNjKfozcBZOp/k8xA/ldGIGEXCrUS6LicpDoLzbCe+0Zki
cXsa8t/EUFSJG7eSfgXAQGboR1VJ201qsmy/0Noh/GYANejJUS4gRGQLtauFzeiEpixRo9MIscVX
5CrbKU0d6kdh7qRXVd2p4x6BxcgetG6nrlwa9QTOtxyfEiOnOZiqVLxbB+02sUZzagft2ACBkqwq
nfZZMUyhq4VRY+2NNlczXyPa4VyKyirbkwo53uhOSUlwRoR5VeROLHZOuUQ6iFBTNJxCEImyViTR
I6wg7TuaSDi7lGRJ8FallK+Dhrm45+A3XpYcCwZX0CY6R5QFCxjuLtoYNdTQDMyrwoHuxkKSuqiT
0HDjYo4kvEVj+ZyArS2O9V4bG3/IBVFcDbiXr3U46V/SClOSL1NQzuG6VWhJJq7BOycuq9xfVSmj
J7q1htQq0/yWdv14UaQ9ApccKuxNZeTim5Y7ZefO4EQerYqsJqzIWqGSZpVYQEeMgnNqYqpTQ2eg
TyvfEmZx1Qop+UZoowF6Ip1GF2GcrSNpBaLKT5bTejeFeC9chr+unlacNa+josig2xYNMUc9l3bd
y7XGvI5EbD2pM/QQtnczfpVjKGx+kw7LvSLH1f0i6Az4pDRyeZdjyJ4umRH1a5ZYfb7jEMUmhAsg
y10a/PQL0rnXBjexs/lrWlgkSsTocCr2toQyIKKm4ibq2dZIvJZhg3E9yS4mlIYg7uS4iTmvxXBd
7RmiIVXhSP9WT0bVu5FR0R5tYAW4KEvrb2PXElwxNpmJXKADd7xr2eAUnNM9yETR2HbszVNdlF7Y
zqxoGE+lB0zYoXkjDBG/tE4xfJ2XMbqyybtarg1TFDicF/RW9BYr3mgvOz3HdaMrr2enCys/JwtL
YXdrHdnDQhSetUC7NFftTflEGPaQBSH5bhKPdml7fAdqdL2ajQy8KxUJe8o4pt+SepLfYpWkONdx
JjPy8yWazmgksK4I9PYzBW5tPO9Qw+d7U8vEbWrOybekVLiUUCcev5iQCx4mJW1e1AHRpJuyO3+p
ehTWntx3GZ2WPCSNrGSrcLVmyB6olHIhklKGjtdzUL2GQAWYydLspyIjKM7DM6gYgdrZw5OlzTQc
pqrJI39Bwti4Q8PBpWmWKfOsWotfnIo7gwtA1tBItnDIGhsMvXumI5e8SLGWvtBb7B6jrF3onFO+
zLzeMtIzQp3X8PmsLeGYZvVXrjf54JX22F8arS4enTTNVdlHup72j/2QRB3bANc3NwT5hdYKOdt9
NjnmvVxW0ovsDACzCbIzHhcV3AAXYCRm7jzZqKYjPe5voDWOkII57pzTWS2+L+M0PcDBXl6sSeTh
jhu9eOtjoxkBIQ/FiVWWU+cSwZJ2iBDDFtqM0IkzGekrPeaNU31FEWZYnsXJD2IOEWP23laoMkI0
yBHYFxPb7W7JSvO+U7V2vHBSy6w9miSOfdIXXSL8eeQoOkprjwtNpvLKPYwWyqJFOpHYS0IxVQUD
uS5g9DDjcuE8SGwA/6Ac7Yirp4qSeCIqvuDA0FUPutFzWq+V0Il2QtaibyIblDbQRZxdcihWVcrX
Ic847BNZIzy7q5ZbKKucpR1EXvRuTORUrqbOQvVVlm1iEJKFibvK6wS7m6X0p2yq5i5EIIBmrK8w
D2KMT7JdgQktPHeWUmgurmfdvoF+I9Z/aYrlJ2RYsK58SfQIwLyIlsbijUSv0wNYlkh9wIqTXCGl
IIyQh5d1xe9Qwn9UbvtPw/mBc/pVqYwj699qYz/+9T+KY7+tWSgarlMyBlbGCqrz34tjkkxxDOmf
s/6PGhWZF3AM/iiPKVTONIxYsoJRQ6VCxv/1R3nM/G3FS62pmb9X23CO/oPymPqD/PxXecwidot0
BRVl/FqOo3q3kcUTBjYbVvrdSjLdDMoxX+lOpT6f9z0buNdaoLGfa6uaL7SycJSzWExpToimE19I
aB2+W7E64UnOzfCKKlf4hcOE/DUes/qebMJY3qlqT4tDNhqNnSaSVTIWnKF7puLfaK40SiYXIDVG
r+UobDBuZgz9Zd1JrJFQLzoM/DYxlpyh9epKo8fUH6lNK9e7WWq0J2WkM/oN12GrPCh9GsZBKwYn
DqIUyvg5WfTJMQEBBSoBNEXNfanUlRPB9lPMexJOs2xXs2zvddbU9dhQZRMJ9Z3ZpF5Z1Qq9lrGe
OYVVsdQfw78Y6iBlpVH2k1kq6Y3QEcDS15loevYSyFmZ/vF5VGN82adW1bHZD7ONODUW7YuUTgs2
P4DjbJVZlV2iNdOCUVhJcjXQ+okjbw6VNt85qF3w5Y9JO8yXbS9mJNJ0DFqva5bB8ZeeiAV3btDF
n80JfRqPgI3+LlcMAigc/OPOfmlmmSuZinlHvFYESUWeIpn1vSGA5yUlZTGqH3Fi0hzT1Ki/tiD5
vjpREg6oYcfyu96V0elQsA5T3NPHXdPVhBs2OikE+5pWSeHaRfSqh6Ezu6ZliAzDiI4DVCby0d7P
FTBKdyzT9tam+2MERuRQM4PCQHt+SLIw8ySVKit6OICrAVGGzVm3FNBLoqHOWOJlWmSeMYfR9x6R
cO32WccoaOc8pASG3HlyzdRJhVtRvH0V8G/jYHQMNXVFh16SMzmVVNp+tAs5ZQjnPs0JkRgqdMts
HAXhtgv5wyahPE34KHKKVZ6ap/ozBtLTxJnKOmBGIqApiYe9bQbaqOz7etZ4pEpz3M4MK79wDEl+
UG0OSXCnB64JWAFz+K3aaNFH7sfMGzEjc2XprBg5cRsVryaymoH7hTovvkCSXhPKx5bLRaI2LxZa
v29LYqPxFGVSXatJkZCxIJbqJbeRbCJtIms9dKS1fFwYyG+pQpWPk6F2L5CKCTet4sJ6U4ckoay4
QJeOnDS+mjMELl5ijankoQ5A2KXGkqRyeTTn1rUGVJjUgPVEA0dkIlhGP4/7Qi7T9JTKKmIxxWgX
yYuzUrpUS0PvfYe+5OxTRBiP00Ud9nlECjsVKdqYbi9NnHJrEPMe4bsIz7qeC6bbdGb+lQZ89iR1
XQVxM8nUlbisty/5rBU6+VB256fUwNGMWoWFbqVSB0xI0VSanp2ojuQvCuUSt5NU81ZLda6o5lJ3
L+1iO83O4lqMf9cJ28CZhtjw+A2WEdiUt9YDuqwILwy7GFlX10n3XRM2JAAPSfiWYxtu9jPIkPZs
WWQ95wSsYV50yqm4XnoyuvQcTD2C2Dx9m+DL3cdcbrhvMO5bt6sLzskzOi1X1LMZLKmKI3xo5fy5
7+PmKyNmkncEqdvVUcmK4vCTw/oEOQMGMoKWzXuV9vToLpU9mRxiSyQMhVJKp/oQGm9jMmpwVaLB
PKsU0g9cnTMMtGcRl9z6KTyKI4rQEFLJqRh6FtRWD0qHKqlvhJkR4L90pCOz0izH/f9qlf2n7fCr
G+zjXljQJ+W//ue/dk3/3FVt8vw3ZO/6n/6x2Su/6asbi86Vyf1SW1PXft/sjd9WpgfwCQTdOlHD
yl9bPZ2w9d/m/2Ivxo0p/7XVS3yeCSOP0wNHB5g2eNr+wV6/tYURkGbIJtHjvHiavf8Wz5BlRVXT
pPFCFTvBTmrDRgui1preFjkGP8t9IA99TZmVu3qWC4u+CCx7TENK157ndWSNFMA1koWJCAGWPVlG
bO1CLPaPZIQZhB/IY126vSP135JKlp6NhkDlU7wjgjaTJlfCX1RD6ndUOOw7mZBIRj7ip25PVrb5
2Gm9yYim44XFoFz6nZQrdbwP0YUc67Wmlme9JVHSYeFup+N3b/OPpuF7mPGmAU/3m767sSJNwQRg
EdyoAyJ9mYyacE6LrKcTemH9o6L0xfGUL/EZ0DMlYMtBUBgWVfTw67+8wmTenb5+/GVOXSZZIJbF
G1674e8czDEtQI3f5c5RZHq9WXcXM8XwT8AZW7uvpsjroAMHvR5C4RJtft88NnPbmxlGlVSJMLg0
I+icJTOuZQmrkXZspKIcTq3OaLJrpF/DdSqVMFNdTj5QQcW4mG0Cf6fOKhKswXwgnV9YN3VJkKmd
pTP1OSmPtMLtc3Wo9wU2GCRqSGdQLHJGI6Icacy9QhkCEH/L9YY6AGVwj0bBgGmhGztj30Vgya1h
1m/Ju9FfuXw1FWUbw9HGm2zBpNiPyvTUNlZ8kcWx+r2t6G36NW2b5QSrtvyM/qPKPC7vQ0tPa6ZR
UNll6c5zU784i8jf6nIgCluGcNWcoBvGvCxR4k932Dzk9HziFL8QR0MvyxPtwErb6HLzlKWjjqBN
2O2bbULU9ai72eouW0LWZSLkLNQ4UU70N0YFUz7Sm1zM1yGj/QprBtt/zq0x3aFaUB5VMYQhsuIe
d3yC5eqt6FWUnMPYTLcUAWQ9QFJKnUAgw6C9kiqJ40dyHWanWWhSnBuXfKC6ZLcKFVt9JV4tKBEp
I6GHN6J8hswRC7H79QD94eD/a4SiSiGvllWN6AHWNe4cmxEqLVWS5Zwk7bg6MZpWuh6mzsCybiuT
P+ZIjZu6oaYiV09jnFEmtbWLosw5czcZPVWFGLAfX+gf3R8/VFn8TYvxn7YHKSbEm483ofPn/F//
LZLn9yqMH//J/20+zm8qME3dkrF3v8fFOw4CDXlNRbYwA1uIsf+8Z1q/AfXjmrmSD6mrs3n9ec+U
f7MNA8mEY8qEJ/Afo+v4B5vPD+TZX+OIu6Bu4bm2nI38ohwsCoZ4Ko4lgNZHczlbDWpNqbix5n48
hfZtUAjSVenBnIbaL9qIrpJB3MXxEtnKNWi06kSzcHBJqWYf54gIaWxp3DTduOvU87BW7GeIJOMx
ba0l3YU2lZJZafXFRVJJ+5Z4+OkzBsTft4u/fsq6mL9brB2clFwOev0YY7cwKHTaNUpbJRwog0n6
tDMQuuDpSEzCnjNNGGc0b1ePqa3EmT/Fff1WJYn9ZSnMpl912+ip0rSjz0/FLz8PC0N9WsWrFw69
06+865yjnMYxWKun4tleFqpU01A0T/PY2fveomKKAlw/W+LM+iSIbb30/+xlMRze/0LibIS8GKlx
DKE0t1zdXrpvKu052UtTVXoh5zt/MJaF2GNsYvaMRaC2PgvtWAfEz/72RocGgKBrRrsidFhbpCug
BcoTdunwcZhIJfz9IPshBPnvIrO/3iBnrfe/L5SoVpvsZwwubfpGObV8SdD/3FqzEZ869Kdy790U
/cnJYi3U/PTXbLZcxLEalmtdO054et8tLbZvqIjL9x3NTeFhf5mP8FJpZA7Ko3SdT451mTlIj12j
jQC6OY18rwy9/TIO8YA8M6upkXfEF3ptra6dJFnMO72ylVdFSsazcMqzz+h9fz+a/PmMtqzaiuuc
jju+C5bE4FrB7qrIn3BbPvrodWK9m0A9nEo1nJcumDEjRHEJuqP+ZOR+9NEspe8/OuvaEtJS3wWh
2lzSF7mR++iTQfPRR292QIfOE1F4Dd9aZD6+U1+rWKT/XMh/Mko++uTN2mjpRGHGJp+8Ssdj5CRz
+UfGyocj/aOPXv/5u0ftmBjJ9aLCCi5RhNNML5d7/7BvvVkkMhWQh2WPXYCKDZJ6urPT+ZNp89G3
3qwBBRWLwsGOHDiNdh2r6Vsb6p8caD766M3UF7XdLSXxG0FlOy80fPzIbD45Z3+wcm3xqOU02kgr
1mEtUTA0y8XS3ULFeTo1ZfT9oIdurSv2u/dJpird+YK/0SFpoSiI5OVZc8bisHe6DUoC36CYo8NI
LGYHW8PUDjTvlOqw12ptJmfp2DkgVACsdRp5iz3u6G0Ehz2XzeQUuV6Ioa67QEyyH0UR2B69uT3s
szfTU5hji4w97QKqebdFbVCnGvaHffQ6St+9Thu8NKqzpAu0yfIrGVYfxpJff/T6UH+yj1ra3z96
kZJBw+PEopKN80NYZMpR2GbOF/InlhMrMtKbyKmGT6KmPphV1mbCtulcZfHCrEI678E28NFofvI7
PvrozYSF/zLSNgRmoXHLKUcdem9y4GjfbM4DE1StnZZASPRq6DNRmR/2yVvIECImHUmPEIGsWV86
mpMgHT8hpa8j+ifvdUsem2M9xBFXi4AEZGOv6UbmdlVYHiOjaTzLIv7u1+Png+e+XkreD00qmcTK
VSFr8DznnkmH16VC8RmI/qNP38zXuBzNQqfFiTo2vjPDt7GUrg773pvZSqPVXmYV/kGjohvEjvpQ
DHN/2BnAXH/Ou/lal0mOOoWHkiO2qtM6yHXrsKVgG80aO/TJlLoRAe6SFu6v7vjJsESHzaJtIh/6
Tm12LFME5mKfZvUU5NIfVeF/esTYIkmnCuKWka8DxbCAE5sVJprus9vAR+NkM0Xjsc/pJcErREzg
2Wbvz1F/2Cl02/EUEVZa6uYiMJTii9PoL5RYDnvaxuaA2whDLSH/iEDF1pvZtof33z9oeBubaYnO
o9LDkheZSdKuVp/s2TxsABqbKUkkL4E6gjXLLrVjU7Z3Yr755Dt/cGM2NnNSwjoPnIexPWiW5ld2
yMGIc643jnF+Lc+acyZMXO5eMjQWRrg41S8V0aRHVkfhyxXzmtxZKpHx2NuT/RQXJun01KB98IHW
VWUVYexlSW09xyDeb8hQM4+kyUzvZUGryUmEmxvZGqXhDMeL1kl+RIl03zZZHvRDEx/VcTKiZ5SV
4rVV9WIviAU6GlVr9idpKTwJvxZO0hHXgiLS/i3JDbt0R5sqKo0z1bqjEVzRl8vlG2k2qw7cjNTd
qJD8UDhV5njYCUfdvB5gBllnGqz7RadN7oAI31W77pOj6wfTzNisa/KQza0zsBN2keEBo/cFNs5P
Xv7P96t/C8st0GxrIdOsduwbPLU3cviHdeufrjyr4+j9aoz/VDLHdS6EyTG5p76JlO+wL705dJh5
FHY1NtpggX7lGkn/ElvyYS9yW4VHfVCYRFaJIM2QlCsiQ2QW9rcHffEfKOB3G5SFwntB+ydgxoSn
lZ6cVGp42IFA3yxqS00nvihLxkg/Th5kxtQnwSDaHfbFN+tavJQ2qluWCGtRIdfOp4sIDxuBq/3s
/TARbHk0hZk5S485XlK8Na/ksG+9WdhiLZuyKldFAOBnN00mpfDPdr4NNPPPAswPFPi7VwmaYWg0
WRbB5Mzxc7jkvevoWJ/iJXTuchYalLGLPVwA3RMnRcpVTZPDzxIsPlgQVpvf+2dG7ly69EPKZhAr
0KK0xYZdrOWHbb36ZuKmoi6Jv5wZpbLjG9PZWB84cbeMfzZ04nc6hRci8qNqKT0n0g5815ujSIKi
A1ksw0jRE/qWCjCjZDzsgWiba30IZQLmKAcGRZcuEwCGhagOW8q0zbTNZrOd0rASQam2V3k10PBl
4zpo+GubSUsiRYvkiK89QaFrohOleTvsgzdT1raUZeng9QWKM/kdkLbl0/ryByN76wPFSod1rOej
RXreRK0HAfOTJWz9cj+5mWnrX3w3YRVFkuh8692xFloDmh6b7t285nRa2nRZa0QFHfZwNnPTlJXF
iBveqB0j7czC4dpOiez79Ydv/OB/LjvbUDZVKus+byLm5rKYu8wio5LCTUjxEBG+jKvFU5EFnLQl
3plpmNp9b6CamQ1T/q47jXnYZqNuFlYlAgoN0IVjrjDP5aW81QkT/eQnfjACtqk8OpxRDTgVN60Z
d4/dlYEpzNdfP74PPlvbHBxqIFUFgqYfE/k8ljEbhMmn7+ajD9+uQFpNzx0STgDX6WoquqsaDuuv
v7e6Lr0/GbzboKAo66HzKey/HZFvsUtlNL+ophjQqglWO6GlKLsLuaQ7qEe000ZAQNCTpGM7Ec5t
Yw7t05yY5UlTO8Inqdq5srAOc8DnUTTRhOpdyyuMvZF6VhGAd1pYbXjg69wscLOdYuAr+OYNR0BG
jdsf+sDVzfpGDGHe0wFjLnT2bna+Uv8/8Etv5nAeNWqqI5gIWIlOhhU8V8RISH/9Mj8YJz/e8buF
COYImpupHo7RW1Z33YTBK6G/9MnUVNYH+7OhshnjDWz3lJ5Tf9w4pDPaeTavrvCnGXXzXqh9cqJM
1InCNJNP+0IVl4kGvlWu8GP0mDVP6aH0x6g07SNlkpXTQRtVvwzN9GhONeWwI99WycNdcIRlMvfH
c91qAUCpjFBdWfnk+a50gp89AXkzLlqodDXxvFqAJSg9tkyOXbbdR7u+UpUTkKFEqcRd8i1lfbxt
IPsGZWtLp05ZS9jyRgkpjRWesKrh8Pn1G1//8E9eibI9P7RjiNt7UYN5saaToTWK41Tq6svOwFwm
YQddEFZ36icb3Ud/bTPjCrWGapDKatA6or8Y0bSfwVvTz2fFFucg3dbG5GhNn4S9ffCwt7mHc5zU
uCzpGuhWZZ+oYJn9PmTM/PrJrRvKz57c5qQR0uY0B0PRjnMnr4NG7uTjaJBbH7fe+PLrP/HRD9js
ZViRJHRVthK0i9G4XZG9JkN52MX9xwh9N9WN0SRQNOa+Z8Tz9yipH8MqO6yV+kMR9O6jpRoKDy5Y
EUj53pbf1PnAx6HyJt59ruHMFR1Jm7FaFl85GmUXdlLbBz6PzdrULd0EELbXAlIwvY7gUhfx9WdX
so9e5Hb/LUaDthjXFgSUpxSaSfz4LJ7gg4+WNxMY91dbD0aMPAYMKAY+Su23Q2Ic2B7bJvDBUQ3N
bl4YJpF6MXLb8Bv0yp9MoZ9/d3Nb4ckHQy6zMCbqgjz6btajp2Rq7PtfT56fH6rNbY0nW7q01lpr
CORCS06irlwa2G1VH9A1y690MXcHLTM/XDjvhyVMUaGh7c4DxxJ78qN9kaWfrJcfPaDNuHHwtS9h
GhVBIpvYQY6i3DhonzO35R4yFRMALHIXSLIFQCtepUFiXoJfP/ufr40EIf59purjIkaoOECaFcSv
PWrIHcnV1b4ClvPJxvXzs4Spb3dSuS/tKYz5E5EoLqF8WHsNNr9AWbosZ0PfGyd4OAt8cOP4yYv+
6FdtVnxJElrdmRK9SqAy3FpNRbgDoqPTqEyam18/uQ9G7TbFMR+rcsqksAvyBS/DkufGeWJUkezK
kyEdZYVlfnoWWQfRv29g5rZMJJQojESPTqcdACN7mtQvO+AdE4rrAYNU2Fp+X1ZHXdye2PVDvDTG
YdN+WyIKCVgPHastOF5NMtHxpTgqDbEcNme2JaJQx/XPWaZkOjYXS5M/Axt//vXL+WA6bmtERJ4k
plkOZTBGQgtyTPYnfdp+9kI++vTNZI8awk4J/SiDzFgx7wBRKArGD7/+6h+M3W2dqCIigODwsQwQ
Dlvni04kMQ5Y4xZjj/L113/i9wyrn4yobcXIksauCE2lDICgJiaa/RQcQoURdl+nJjhqR4m+hCTk
7ECVlBe1UqenxMyg/lXpnvgKkMoH5Jy9m9xrJ8Ahl1aTLqusX+OhYhy6dtbtrcwpVLfMwHZoCeY7
CIzdW7rEy0VB6uDxZPXJs4ztbt+Yspa5QnGWN5oU6OKSlAGx05qZYG4dzZuM6RAbeIMn7DWdIRXo
mjE8ZLE2XauRJO1lXSWdKk7FEVb0OfWiqgEKjweaaDo1u+2FxSIg8uVIaOeRaB7COcTTQGbKpQ2P
D1B9Oc8u4TLJUaM3gwICt14uykVXGJB3A2g80u0KlYO8bDvtA6ySpHeVkHTdvpXgao0G4Fm346sc
QePNL4Zq9bojwr/Pqyq8kJZ8ui3lEtQUuAhcE/Ks72IKXnglx0G+VQWYBJs79b1cRnHgVKnEby0y
+cok4WjcVbGeXhaE5J4bqFKPQiHw10nCKT1imFJ7NypoUJHaCvV0aY1WuEYlaUfOuITHU29bvkPC
KbSneJq9MhLzW57F6glwIr3ycDn1MATSZLS9YS4c89ponMIdp67gArOUzVU+z/o3As7S00J2MrBI
tAjOpxFJupc1Q3xvaEWeQo5gFuP5VM0AJb1q+GYuSSm5HIWDOVxBwZuKxnmEJ7syKPTYg1FDboFh
jDUpKeDcVmZCt3MA2/j9GGOkAvaCxVkb71KlIb0Vz0a4UwqalkYyIF6id142p3qba3XgjPk0BOD0
caQkZbiQPKB0aeYT4pUU+zSGTHXXdwpQVdBuLAEk0lBrtHW58rRYzHcwfM0bNeO+djqKXpmvLX7I
W1gPNkkmXVK7pSUZx+1kDmQVyDF/FcEvOQ3kSe1IVy7x3Vu6AqFJihovio1W8RoLoKhPAn3yNSeD
E9+Aldf3EjSqc0j1+lE5m/XdMgkZRpDheAr5YF5tD5hi60qYe0rQlGfAV3d6AOhsfFbUUAAASOcO
HW6Lp7ECugXKqLXM3LOWUob9ndggHFp4Ge7AnCDgoi7IsZga0OOLpJx2i9YOIBLqyABh0bXF2Ujz
EjguvOV9WyOHJV0Gp9N34jLKGNxZ3bvmlE3xUbzMmR8KvT+qO1jGXhqV7d6R8KyVrjFMKTnwfTLs
5xyUlUjHel/DLb9I+zw5Mp0m9muChfaFOY0nXa/N9rFObrgNl1tSTJfEaomIudxOLqFcWedASzW3
dkwBt0eCojNXQOxcuOb50WQ4+WlP9BSQrEwB+tO2GTgGuQshvNXInC6nVBpekmhaysDC5dLBLs6+
5ShoTnK4wck5gL2yPSUhr5G/iM75LpOsVPhEg5SI1Yc11k7IiXk5VXN6BJlWfWtQn1+2upleGqoK
gcAwoT8DFVywmarSrJCBnODsW6FiX9Iuay9FXDcgWc32dYjsbggkqoS3o+Tkd8aco7A1bRwnXYGO
smMYwKjDgHVMpEMOzmxoTuAIAAJQR6xPpECunsGESDeG1xSfRRKSerXBsGXXoX1Z1YPYRcU83Qzg
B2R30DLrmppQ60VJBN0/d7LYryrTuTT6mHOdaGpfNFN7kitJ61ng1zhXk1+Ffin3y2kaYBUrsUfw
rHxN18/aQaeKXR1bJDEMA5kh0sw7MCmWHVGzby4d6AlvkHSlvW235luuG9a3sMs4/kZx8aJUFmuA
vPJgENGUpJFq0S4H0kAKXaXvQzOqCj/JI9Z+C98kObXLsCuluj1pFRD3vPTplOzh7Hq1Ke9MIhH2
cPYc6DKGrkxuVrQXWoR5zGjWooeV1WdjqrsmAettlh7bqR2BfB9LbVfi9ySBOhtAhOj28OoMcev3
FZgI3AWRP0Zw5ZtUtwq3wx467ia7InhZGCaMuGm4FPLqQq/q8rZKCS1zDVb+zo0nXdtXaVVMXk0r
KpAJp9RYCpbswcYSfdckpB/wtSrZ0/DSGG60xOV9XHfw0XpWRBxBYXzV5bQV4Vdp6Y4JNfuovFvM
R0tyMU1Ts3ITI+veGCGnDUQz+nQJqW1JS7iClevVmJewyVHQlW4xIg2JHxq59az2AvP9LKTsuMrK
BfSPRCIUee1n0FyTL51dTGxag9RgQIM+Lrc4Ve3ZNmpfVhfBstgX+uRVlYpvCw6tCgpFgdzh9hiT
rww1WxmYSUoijRFL05Uej5M/L8ZETEg2F3sLh7JHwo64IJbFOpf/l7Mza24bWRPsX7nR77iBJbFF
TM8DCXCTqF2yrReELMnYt0Ri/fV9WF01U8W2rBlH1EN5o0gCyPzyW86RvOME1SPsqUJUx4Vpr2qV
2V15Uy8WdYfI8G8mQxv2CZMbqIpsLyMCYCAaWKE8dpbtrAQlSqQyQwN3rWJifKshTHum2zG/iFxb
vs6eyI80D05f0zjrD1qfxy9+FFlb38+MB6zEQzjaMeZ5P8rIpbstAJYlG813XbrxyahmvmMJrneC
uOIOSXkaCAQLAfophiTdwdpOjtuoTeHV1aOtMrl1ImXtolxrNwIoyraqMu8Cok+M6a9j255Sa60I
3lYNBPWVYRb1eFW3Vevd+sgkIdbXgnvDSQBB7zzEH8yQ5N6ovTmkG/8gfqptVkOTWQlbekFKLHY7
4Qx4tLyoeZlIBTEiPqj7FpTDI0sqA9aRYVRT0Ph+Cbje6Fh+izQHuPme2xYkvIHdZ9DhvvvKzNBb
WiqwtDirAtePncucSW6Lik803Tt5Iq216FjcCynaQwpH6nY2pwIDRhJHYRVP3nsPuCzsdSfyDmM2
ljikiclWLFJtDLSkhsXIvwUI49NGe6vSGRgpXCD9Omfs+7vWdNpX1bXunercemNMprOHnXQyOGnm
RR/RvIYMeNZPoBpNPgmGbrzQIuRqAKZN8zPjEXi1gBa7+Vra1fCcmRBXJpR3THTD+nIYK7caGK41
d2wKKfCGSTkVhfXQ21vZ+DOtSbK90Mdo3qUyz69P83QVlBqhbRdTk7gPGrDr6wTF6bZ3nfzgyOGp
x5UTROg3oHlNbn1ZgdDAo6Mq+7tuWOSdmIcTbypuEbZkUWef0Hd1v9ENToKpMXpHjWj+sRSUInuY
GI+t0Mp+I0WsNZu8Zcojjlxw8P1Ms16b0GfEmN9JHdE1DK6Aa2vogeo6Bn/Wk0gxnCR9lHmHiRRN
9tYTbQO/maosqOGeXYyOVp5QLno2r2q6rcBgiWVrWlrtb+EiZfXatABxbRWg/DXHTAQIvW+gnS/A
aBzhf0xYDYXiBs0SMIa+NdiHimmdV3ikeG6dRvueWhNaOOYdiWQ1DU0esxgaAEc3H9YEnmm6wtmF
lZw+5KC0vaILC21YulUaFRxkKCS3I7ub3TnBjB8mpEemy1YqKYzHeBH2G1ANnlXlqYyhkXa8AegL
2KGdzRI5DMy0YSJUX2qh03eVtPZBzKzliwJewYBpuXMLJjRDNTjVpakZ1hcdXTMUd4fYb1T6ETTF
5K10ddJOZzmugTXGEJoqKjIe637Ic3cTm7MXryzAFzu/HI3rqoDE2C/eJkY6917Isd2O8xRdEX/y
JMmsD+18fmcUb/LvyM/CjbOaTlq7BvfKywzZs1/PDcbrrcqEXjLSo7Xeelkyg69Px3OZpQ0UJ2sk
BcMjaeMKTsD6r1E2+Tt/ovSaaFWMaSJtOsAZnVhMorXE0K4m2PTxVYyoqrIZLQmRMLtj6PvtCZBI
V5DaYEO7MEu3lVtq1curbTuASX59gDQYnf55TuK8LwA1jdnykCQ7vLx8sHmpiwvIYuUV0oN+kxru
HPbK7A+2mXjP/QgSdd2iCN871qw2FuCCwOt47F13mfR123bNFpcoXQuG3Wdbp0jKetVmBnHC7EKL
WudznHG35vCFN8aiFUe+kFHfmVqEdAJmXUNPISjQSwrbSlu5RVFiq2EIPIRpWKMXBGh/k+Z18z3X
LIhJzQj6V6trAoWkE3jt6sjMAXmqpX8w6yp/SqIpxh6jeTIAt6Sem26CAEHuY0Sq1ZYbYBbia1QK
/ZYHr7+sOs4GoNZUTWg3jTyEg+ld9pOTL8wokiZaw2yLGeyaQWkeknHRWNyNnI0RJmeQZ1Zxi4XP
fyykMz5orDAPoxMlO1dDGxu2HlSItUvPcxYYkc3N5TrtHrVlcoyUdopA0Xk4DA0nfMf56e/WjHd/
bZ3Gqtb1VE4/ZGH7Pxi/HKOTL8i5NFNg3seIkstFPRrdMxU9c16nfi32s23Od31isvjELQEtdDR7
OhGj6uHFggWyK+pU/wZ2tPjq24nay9E1k02T5tXjJDvj2RxMzqypm26Q47TXaGg0nJU5tf3TyjDm
mHLQX+BNPcjWs+MVXOZMAmhU41OF7OdW2db8xBH5KRrp7wliN89f/Xawsaco6xEft7jKurkIltSa
uYTgaCHEzAKgQIJJ4mGcHfgEHuvxcSoyvee5QBAN2keXBLuj2GMbsYq1WekzStel0a+0UlcXXm1M
97pjyWCizoz7c/G6VWIbGT6HlmN+UDO8T3Zj0Cc073ns6JvRH6oL6CNLYBMUfLNVkn1B+5QZQPkc
9zkqLGWtZzIhbyQFak7DKcm6vYC7XMN8LrQnF9Uh4/GJ5WKdbPTTkQ/mZHZhCgB2FgnxOeh7PXrU
lEmMxDRdfzXgNcKU1PqCQItGXo7Ltc6MOMmPsl87dI1+hZ9f3LZpblzURYnyIuevrSbfbq81ingX
vWdwdjfTzi1Dt+zFc+saDshwbnKT8XYtvkqUlnPtsym6sKGm7yPNFjeWQNC7lmgRoQMybHuNjlve
KzgSO2mY02WM7OCaIZr00c8dr2dDqXnAGpgDe6A07gaEW3orU2JD/KVl+Y1pqeLKdRiwzYn9SFx0
3nfwNfU9Fg+Eo5gRn93K6uWKOZwKZ6/ThIw8y0A52KzADFKZXZVkdeF6N/hRTppDEQcG1qVbz4iz
V6p90QV1ojQLZFR1lz7R82GY25LQtCl2snOZoc9n79WP/OjBbiHurq0GO2OfzNY+hx5trBELGQ9T
L/preKfLE0sqLB0mc7/SrOd+ZXfunkxLLG0AM4wp1kqD1ibi0bzS/KziKJ/o2EGIq1WAplzsNE5z
Ztiz7fq0XlTJd1QjYGkMsLus5MYYGBBjtFUZV+YPK+6Gp4FBbStoW8N7mqA5Ix9taNRh9hqRS1bY
GraipQxLlIwleJh2/jK5gDdpMiBFoyXC/wIRa3rHusQBfyBoA2sfI7YyAUxP+tCtZpXQcVU43lBt
1MzAOBs2R313ivzHVKT2K5zx4oI+asDyDJ5UD7WZi8cavBAx0ySv3Kb370UzjLwTKGHf7c6uAym9
9CAX5W7oRiAEzgBjwoWsiujd1vN2YWpoVBt0Nkaxx0UIU6qxKwFMgGmROzqeCRWYT5t+TInm7NC0
9ZwVchG2pMCPWi6Lx2xKXRmYs0qf8FTaWcgyOF9qTLBExJooEAP8vLSq4VhrOVNofaehLzQndkG9
gSw4QgmjoyofxxO8a/aOSJ7SdNtw9OrCgUzBo/Qnc5clpxgkl5a19syKo5YNDjIljEizSzM2lneF
FfAp71q4vF7lo+eE+n0vupIVLgGjz181oukxAcp17Fq1HCcBjnrlwlLfD1bJjC91rZn2bmKPgK+o
uSZhk16aUNSzFY3tIP6cwSmckN5h66EsJja4sUwBsNW2Ko0gG+uYZtETzhtzY+kcTWdYNmmdRAeq
l9V31E5IevRKlzjqY9hiqXIsI4hIX2zBRdX1Ou9ia4erVt1X7UljWNqZtxsdf4JZudTWTY4wd6NF
qbiuKrfcF01HfqquEx0rKhi2r0gO8ELTLUw+K4cQNlOlXvs8dztopO3eSizzDtBXfgnoqmPoTS/3
eTlX1N2S9BLDgrObkwhXQ5UXVJtwEM7AxS5krzfXctCNXaKaJieZKdyXom3GLc9AMYdkAeZtipEa
RZPXcrifFqiGLU0wLDcehSvwiGUQp757WITprUdNyABwLNmQtlruDadsHidjYdPMbQ+CqZMmz5nT
mymHe27kvgc3fA1NlPRCAgqUpibHSDed1Xrpngbj6opNjd4Hg/iGBFyctVloJ5MPMQZi7ovjq/LQ
6p44MOTQH9yerpFJLHGxJoVufa0wIF7VCKw4xhDJBqBSbLHmouFMorOQOLq0xgABV3lVAYglweua
jyktvyRIwYpAfTQrf99yb34tbZ8oo0awfaXlrSYAn7X5Jp9GEryRdO5SxdlIX4zltktMxJVWk3I7
G1BQ1r69zPushu7HAzPQ45qPwoXyQfWfY1t7JRujCvtxiTet1hlvAwKBm0zzxsPsFKSqGxUP1znP
6DdJyhhFFq3J7ljagIv7ai/Kop9ZqWiFmPSF6QvpcX6nFWoPNQ6FXWLpOwX1gMOurkLVgoNJtIE6
PgasTT+j7KbV0P/S857uZe1196DuopVr6ubXirrLjmbpNoSVmodeLl+8LPcei1ZHopcUTRvAsBXR
OkNic9fJVr+q/QVObOPJAzs2u1oHdIV8ZSH6OgDUMr4stqHdyLSZ07DwBvyqfhyhxnTSk1Mr9b8N
SM0iRB2x8AhxRRQ6JAFL4DVja97hYFD9AxCanuNHpC9uOM+uu4/sbJ4DrbETc5XoKgZVF3kDIWMt
2mzr2ZPhrtyqn/a9PAHIjbI2rIMAo/tSu0Jr7t3JTbdJL8vX8o9LXyIDdYIJsDP7XJVMkEGFwSEF
z7V238e66taUHWvx6GuW1YegnIY0hKB4YuOqdNfZqg89IxL3dUL2y1iSdlnpwk8vc8+vNgOS93Tl
jDmIVwc82RQs3gKL2s7rb3Bfh01kDtqRSMC4nyrPXs+k2MLOa6eQ8Ay4LrmAY+liJZ6xAaw5HPpf
ezeGCcTb26UleWtXZhPq+NohRZCWr3SFwXqsqvIOlDNyBbzEW2Mp8y8z58SOeE02j3OfdzcoFdQX
1yTfo9GPiMrdkV9wpdxrxPEbs0vsPbB3lIIGe8lBTO3w0rbE0W6bXYHRM59NxZJDtko7cb6TZ0Dn
VHXacd5oyzB/lQ4NB6Ihy7iKWTWv3dRboOd3HiWWfjD3QprxI7UZ/9FQTbXpnJk6YieQqrrNLI5U
DewucBjLRnI9QLLPoee+xUq0X23Pwf6uqWRh94ZWAKU1Sx+XsS3uoNvV7yTe2asmXJkoUXoKBans
7WunOt0XkiQIJtc5hYikaMm9huAdHTtDpnZYK7+5naVCPwZcqz3A49TJ4JQZxawlNqbDopnmgWN1
f1WzKV76nQ5FlvAfNLLua5Je4jG/MVLduzthtS9KhDWcmmLDu6un0d8LGypLYeTJlwovzrdlibqw
g6BMes7oNwO4T2RoszUh26N4T9Yheao1icYbumzIFqTWY9Mh/CLF88bvdQF5kPKmcEr/6Jzo7kIm
CCGKJXuLYzsiOeJkgRt7dAb2cbxPuG+3ysKskFBcBfWfNvbBGvrkotVLINhNBH+pmNLl2JQsIOtk
9psruOUgqtnmcnKrXJKwoaRWhhPNvvQlLtay1gYSE53elC8pVtxDI9W0q6TvXFZzY1xmMi2CWnrD
3oNVcZ/aKd28bkIRgf1S5t9QqbnUIPOo2fed4+bkDqKR4gQBxS21NsZlKzdloluOAkB+1nGQoZCw
IZXgvtgSANoy1u7NhL3RDyoOmIhcm1aOTDhm1VuKTo56EMt6kkTVt5Ei6U4rKjugr/BErzRaI+L0
C+x6NWaDBlE7Nv1n8i/OMXZx+6hhohwPYbJfZWOL79Lp9HlLaiT/UvtAz2G6tFgwXCdjZLt0t1qe
W18Zb+OmgHTYhhm3sLHhXkw3tHyTBhET4us14fP0hNKFGmISL9rBT3SCJzHO3a3Ht3eNYDoNW22e
t6PokxcO3dljbyX5V2/q01fDjliaSJSPQZVQYiTJPVVHQf8uNw+e+MDHA3LE6JGFS5WaTK6r6H4e
JpooG8LuVUwGcqvmRoRinnnA6HUI2JDSnZ9rzg9uQZynS7Vsx95Ptyb3w0VMWjQcLe+Ee8wrFBPR
PD+0vqkuu8SAbh5JagbrdMGCRxj6zKlzODW5LwmRo6sfFjPFlhqRzoq9eibYQ6fRkYw8lpni0VRG
VO8STL/5SSLgXUk1Gu2qLnvjyJGr2C6q9DcWp74DXdLz89wJ/9k1J6yx3Pgg07jzG8wN1jx9Azrm
O6HGh7tOXfruOThV2Bit8UqOcHE3VmcW+5z9wgvLuFS3XkwQoht9Hyax7d8BvTX3o7DYK4ATwazk
0WCcVR4x4UwHKnXlIx3BnC2Q4TBfaTobE8jfitLsspL4W9b6lMCUyfE1zLKl0G8u89acx3hreoX+
FLPtUs+3jeJV0BTuI3kgnb+itDA++2Rf3hDjEc43TUYJ0K3inTcb074kq92uKo2grPfAc5KKN26G
BIo/wVMVGGxPh8ryk93Eh7nxi6ohUBzydItw1LrIOD8iF8fKGZRT4R9sdPMrivHxfiYBdqP16Wyu
tHaBUp7n+m2MYOoAhMDY469Qxwg/2bVtZ/KtqOoxuwTPOdCV4CixU5Z0nnJo39/gnZnfR5l1G2XH
+OxgzH8BWZtbF73hp8amnDuYAzSgDUcWdzInQrAxZzQkTFwPENq0Xm67yDa4HrxbubEbc34f5o6h
LFCSe39qeXIKHxPhSqIneihLvwy6Ch3ITmP+lTRPOdwtiesZK1JzMkjEwCSjA4RW5b2xl6LWwggU
x4Eq1PgNw2yxaTS/3uAKmsgTCG0Tqak7RMxPvcIuonguDV+GlMPqwGnM6MdkR35I92n6Xi8eSWSR
aTVZtsHboAIwzPXUDT3000G8CmuodshN+qOohpjYuqmtZ2w3ZlhRZr0xRqeaw1RK86oiUbODF6dd
Jv1wEmH7DcMugmx3In11nU0dKCsPMvNTz7wqd/nsaTuZas62N+IRPvKABx5XirVGvQgCWVviPkwh
MnJbQTRrSKVTIF6VZY0QftLVACwwPZm5ysaqv7D86dcjW9i+dIpFrqOGFAYzePU9XRdGYC9mA1wp
1Tgyt2gb2eedR9omhLOKGbskozVTjph59/eRL8o7m3zsVVs2Oii/xb61INxTdyjiAwFgeqAkl4Rc
vfzRYfRObQzbvJtF3nEDFOV8x+LX7YlDfdKTRv629IBjBX0W657aI86ipTDutLIs7nK7Tt/iqhQX
bZsur3l/ynrb02Lfq4qhc/y1zcYTM2Zod4ne6GH9HrtSha2OX70vewp4hBGhSrqI7HppnR5erGOS
411nUN+X6ZBvuKvJACLdDlKjwUGckMGEK1bNhHJV/ETznu+tJ09Ry4+y8QGQwXTDNPkSdgWW9xU2
H33HBAiYeY+GX42HiK4Nqvfb3B1V4OdlcSU1J77McHXeTUz1koV3REbdEKnskCjjPoXSEa2TUtjr
1iB/n2Ze+pCW5XhVMEob9AhDuKAsH3dYMsjZVPGC8TgvvZ3EIF7Cc2tYOAFcvBuO5+4HQLgy1BYm
ny9mP49WNev/ss6mpgsqTGZDMObkXwzjJFAx2Ph3LHbwimn0Lxl9xVp+LIHu+utudGJ9rbWm++hQ
LXyktSS64lyAg6VNtC+RprDYR5W2I9k37qwosWBUL212yEhHsnHU/vQ0+WP+JaExYQ8THAwqjf7Y
Elz7ykPI2YB3VEUYO3Gkraix0+lZ5V2arxonzZ9ZVJ3uzuyjMsVTnvlb3WQzPjFUK+t7JWMZYE+l
QFoxrK4WsyMhNjCetC6LZtQDqervXtbi4MgpN2xxwEYPzkhr1LXSND0whjHtHqyBWu4mIXxDHqGT
YdoOGMX5N4ZlOvE9P2P64ZL3D6ATVQNtDXy6QHl+zI67pF9MVuF4Q6isXg0acq4BhZN1qXk848fM
xcXFuY4f/qSYNTsyeIrvSWh4IQwezcFtXDxaxFiKPOIe27F14VAl40obtkWJX4xHTdrJWuFDscMW
Om65W7Du5hcEqxPalRokbhTvTxes0KBl0yNLlYwTNGeaaJ3nLcYbSxjxsbUhwt4ZVlo/YlouksCV
iQ+aebaimcAwk8XKZ4T4jVirR1KRSOTFmAubnHplTop5cCMOr1YJ722dyJEgaE4cJMMLMX0Pnq/p
Ls2sjB7Hak5H+nQce9w6+lSNh7jNY1QoTDNpzzX5mZ00KWmzDw9v9PEI91sFDRsLnN+gEezL1M7Y
8eJerfmehNhSgnBf4bF7eshcOeqO3KyLZWuYzEAtMulFkC7SvF4oC5FFyRN9XjlNLEKFfuxisnPn
xbQ7ikKV5lVwoxfoUhEdRbc57NyHrqzpMEloarJsWJzu2M+H0jOyd+Gfej9qsodrjyWMaF900GvR
MaF0NErG3ooYUR0sXPCdFmIcnI92NGwQxeWbxorRTvjIgbhg3kb20jrgJYq3LQ2z38dZZVS4SJld
Re4ooh3hLqDrUgztN7Kn6p08b/UtjR373tYtibWSvqoLSjq0xeUdq3aj2Usg+5gAnc5eu7gq0mn6
0YrJ39UkZciNT5bzPdUXgv3OjE9Ef1MHPpx3QUeSjk3Zi/1txo397DMp2q4HXxNBFjX9s+pwwSW0
dN1zKydXXZHr38yh9jCSTdPRjOz52rAmB+bPOMsAUCRnkXZ27tFPa2t2DudHoeJlI5BusffW+sNS
L/2G5x+rI46tS0F4+y7UKbPkenr5BUVGz01F1ZqvluyqG1feAdLm8KrlKcXoLlFUmUkRuCqnohzV
Tb2jaaZ9GWjDuUCGqC7AH/+gBgXL38nIXVHmjL/CXUS9lZcZ1H2V5gCK9Ay7dWPfiHynVdNmMW3w
XxRPJXBdp+RDGM0FOQL/AFqwLzflMBK8nBx7dAnZcXxhjfPyNnrJTBXS0JhKHbP7DpLmZZnY5pvd
a+U3QakRWkbayGGNRZTuKyo0FwgknQ1BdBoOmubf8gD6d3VTRNdtL7p1T4C3mWajCgo5k74GllH4
9HzEnL67RroPftZkN41WVy+jVpABXaKa+k+k6tuC84lYj70arN2va48/b7519bPebqujTXL0Cwtr
HGROZ6B+HFOH+vWL/7z51tVPv/+3wZW4NBliM7Nun8iaBqgkHtAm9Iv+5Im0ePz1z/hgtEo/fbC/
/QwrLk8dHr7c019TbFubvMBpcvJO0E0QisGJoT2a8v7XP+yjb+tUvv3bD7ONmYUf4PJ2liz0y7hl
cfrkpX/eAO/qZ0M+NAa0cNMcc5s2nr9tHFqwTD27MpY0DiuPEa7f+wRn4z6WuSAj64S5LSzxQ6fI
D8nr98af9LM+7qXSxqzqB7kltNAP9sJ52/Y797feOGj3f371cna6PJdkNRwN4MqQr+1R/6T+/vPb
lNX5ny9tjL3pz43XbnWt9u7F1KlDQivZSxsP2m+++7OpjchUy9wyUbD1yYvudQzKdBqTAfn1RbU+
aB/wz55i+i6KxcyXdou8z7EvM6Kbx7KmdO0lGi3gSWbKJz9KObEhtLqkhYSsQkZ1gSSIsG4klHC6
T4tlPpJH734YUU8NNYrlVZ+UnB1oR94QJpR7j6FVTFvJpqRtcs120FKaRBKx6QU+1YWk3mVPFeiI
R7Kmpj/VXzp7RgwIhPELNSp941LPbD/50D9/FqHy//OqNXaptTMWim1bdSQvfHrYEvP3oJecVf75
4pW00yVJpnYL+TJbkQtz0Om5n5EG/5jE/MnAgH+2jpAqTLwZB8heNZ1zyIFTh5lo84uZE8q2mAsW
Sz8xqmVlx0uENW6JzFvMgRw9qra7iOpYWwKTCeDqkkJjhJ/EwteBuKraZA61+PWvb6uPvuGzJWkZ
C5MSYtpuW6aaOPVY9EawQf3m9TtbiVSakWNUibnFnJzeJZrfXxha/hny4efbguOfLUZQ1jullbG5
dbHTbJausW6Sjl3CwYIKiR2qvjV11e8NmZyTfwXtpP6AA31fcE2+DL41XhRzO93olLW3v74WH4x9
nVDkf9959DpNmrQwln2Wa+JCja54Ks0pe+gwsOybcWLafjDJ9pJv/OTqf/ANeqff/9te52aliT3a
0PedXGjmafOxi/HBNVZ4oksfEBkuD5YLjfCz++GDuSzvbBHL+g4z4eAse9vGO8QgCSZLOkLSUzu3
T0+eMzK1UJjxIbXgbfUU9OkAHqJ143q0dIlFXLjY4MKUBpGgHgt0zsT0Y9sk9FGmZAP0nFaJeCRe
JIOirjiHYcnTRdddTmkyPYlodK7NoXPHdVcW8uYkEr9WNWRrSX8NEwBafpxVXHWcQDhmxbMz0iOi
6Wt/jqcwSdNn1Wt1YI29fcyKyP9kc/rgwrtnN3LV5Yy5UpTfS/UVb9cm5+gmmjnw3O+mcrdUjT+B
pHxwvc8JnDgWUE9zbNzlyNH1pe83nB70vYHjaF0vVAPc02nm13fzB0QEhkP/eXPVWhLpAq7qvvBY
UtaLn8c/pLbY+kqUifbM0hDvK2lgQ0h7811YeXp0RmoKSePnTxojRTcJW/TKiXBkjJRpw1TEvraO
MFz8UH05fXZP8nZ+sk57Z9tAxgBJNThQEZwFSgD4tGNVGvEn0fHpvv7Zi59tAgnKcWbch37ft/F8
xFPLPJUlaI4TFfAYM//NsUPvbBmX86BrWTT1+xE5c4AXmjZzkC6f3J8fbBLe2TJOG3fd9VPR72ND
IHg69fYWK1vO2Se3ygf3v3d2/49mbvp13/X72tBMUoSd0K9UI/PbZF6mdVHT/zUt/kyjDk1Un1z2
U0z5kytzzoxuRmW1cdX3+0pz8++WQcKKni6cn1Md+wH5Sf+VCSdaqzUaiS7mqombT37yB9/mOU46
gn4d1ezg+0b3n6fWOWo0Mn7y2idn0k8/1tmK7pdlO01x0u+Troz6ta9nw4WKWkoUpG1JzsT9FJAM
iwLdg91HDdI+LqoZX5SiMTL49ZP/0Qc8W+R9QlWBjZphzyT5OrDuBoDB1Gef0PzgE54tKz6dAaRh
XLUfWwv8jJVfZG4szYAGClhMshNM3chUXkRDJgN77KrAtmqYtBVSZpSwavxk7/wowHNPH/9vmydR
cJL0BROhZam0kHkwY+dRJiIU9zQVzGg6dlWdNSFNjGw/dhKtBmuu8QvW5hZ7AYLlMS5XscbbZICI
gk6X0FzmzvEn+LQPjjzu2dpjwUSumpSx2Nhj2iK2GBCstLlbjWYhPrnSZyKcv7hYzjnimrQSxZ0q
HfZjRPzvRZ2pAgqyfAl21dqgjQbvYM2QIrPZm6dwHDKOHcmQLCj8Ei5KP1j3cgJg+pmg4cMH4Gyt
KvJmxJEMb2ygqPAuHT95slzGPle9nMZAxPVdAmIjyAuejsrMaBKzaMVB0xul+meCiw+++XMadby4
mGi9ztjRMKk2Ld0hB0YK2ehI6nzyzX+wsZyDqOljpFdTSH03YUhlIsJYmKf1nmhJ6w7UpqPwtx7l
c8HR4pLUUUtdbsknr92pXzdUWH/vpc+eY7eQk6Mx+bsdUi3wGW/2fvNMc86j9nq6B5ZRFFvh1XLf
dlMeDP5iffLcfxRDnT1WML/bckjnYusZZkPW2jnJYKgBiisgPzMYC1/3w9Jt3n79NX30iDmndfBv
y0wiZEO1vC3o4cucLaZk9y2aRvlEm9UUTFkebX29K9bpSIP5ir8p98VkMRBQ020zJGVKadtvP3u8
Prqzz56uRUgvth05bjWRrlym7ERcBFP0GUPJ+OB84JxHAt1cLknUFVtdt8jGjqew2/IkevepjGVK
FTRttuAxohuNQzAZeSWHH4y1jJ8xsj5QMjnnAOyCtl4NJtUIAqGmA6UwVv08rGiTIxCdQ9+5LpiX
kW11TeZ473W0yzMOfBr0xssamG78g0zrWmbahdJDt2WIs0LkFHVHBFCBmTkH5gw+ofp8cCOe87Tp
MmYWgnbW7WDYegBYoca6RBmDrBkz2AsDb1eeE39KlPtoZT2HbKPiHvJmkbBgBE2UVC57/ZXR2/qV
WrXiBIk2YB1R73rFlba8GaNhRLR0U/k+GEMnPznB/EGZ+0ncdg7kLjyR0L9lD9vZMW26g5hcPRQF
81zRYGffOSHEWyfPDNoMhmBhUqRyaX3xgUMnVRvv3LxvqkAV3YSX3cxCZH9y5dA1EdOInrWbymqs
R2RvJ5cNR9F86iPaLfymfVLaFN1ns04qTZ+Md7tWU/vJWv7BQ3UOAm9O3fB1M/egAAh3XYKIMKM4
Hxhzp3a/XkU+2C7OUdatZgpHKr3fOrQ6BpQ2+v1iF/klg9LMc3hN+t+r1f+XiO6hLvnvf53+zStv
XzLIrP6QpP3fX23f66uX8r07/0v/+Dfd//7jj+P3OnhRL//4RVgpRoNv+3c53713DCr9JWE7/c3/
1z/81/sfr/IwN+//+R+vdV+p06vFtCz/3SZ3OpT8H23R6eX//Gen9/+f/xF26uWt7v61eX97l3/8
39vLv/4w8eFGPfPSnV7pTy2dY/1bt2zbw3uKYBw96F9OVIY//i1wkZLJdWFW2KdV/y/9uf5vHVMq
2nRaXvifE6P0T/25wZ84lokzXZi64TgUGP76Qm7++9nhu+Ry8FX++eu/iz//ua54vAB2dqELHUIJ
Ds5z2mhqMbDtN1V+1GEHGJ4K41xjMpYmbiglsf/wt+/rJz9N/COc//OnuQLGj+/ZpnVepFoYfdXm
bMiPtTbsZG+FQv9kyfgfP8E1DYOxeocatU7Txll1ARpv2/S0mxytSDfpyBhLhjSKz3ja/+NbcwFQ
cE0N22BGxTrnxJSeqw1McapjY9PYkcOBDVtZ9rTfNUnYLjV4j9YQn1CbztZkvj3XhNToItc9/WTr
nMmp0iptcDd1/0XdeTQ5riTZ+r+8PcagxeJtAIpkCjJ1VuUGVhJaa/z6+ZB3pisJ8hFW3avXbW29
qHvLGQgPDw/34+fcVUYj3Epu+js3GPkCgWbuyhRh6pKm5U6DGIXxc84qgdnsHeoeSxogqO5+fnj+
zy/B/ZRJuFUV5z0cS1Y6wQJNdgfdkrnJxkyiXsDwgxAZ3hWUnt6aUXF1g7S2S3wWkDoDC73taJms
QPaQBvZw6AwxzzpDcw1k0WVICQZw7F7ffslSlXn6rAPrUjTmVkq0lklgXW1vdKl0H13BZ2JE9cGM
FK6J6ryb6Q+X3fTDS/7cO/+7Pk3VP8Rw1Tk3V2yGw1Slr+4K3yqZ2OveMlBaNicYrSKv9jZAcZSH
JgO3lLjosWp4hCO2hXtwQ0VbSXLASIY8PLuNmX0pC3W4R4WoXum97jPu2S61ZY8D/vRzVSKFpOH2
1qRuO3P6BGwgdKOyficZmr7tjMbYIPmgOKXSWWuthDjj8vc5PWSGJCuSRWiif6fN1ay0GPIcxo+C
O0aEHPCqttfXq8smZgXFaU3HNiYX/JQRK7XeDbmmBHfVOtmPra1toGxZeWvBwS9syVHW8m15jUCu
veTdp1/TkJj5E2UVDVG4XabVf7Kci2C9AKgFdwwLG+gfB6lBBjLcDOpSx0SZ0vpjP8OUoiuEc5F4
NX9DyrUfldEACUu90bfBY/hsHdJb/Rp/l76Et+Bxt+ltf6D3sck31Yv3y7qzHvb5PtvJBzhv1MbR
fndobx6Cha9/XC/75+N//l0zh4oKFUK4aAzuaIAwp7vOUxC6JdKC3bgJAQb7iemE/kKKe+JVpgy3
g2JpRBVR0+bqEOoITs1tgv4OEp/fajRsNRfakctudbK3HzYM6BFEkTMzJ6mWmioXUyXugd4zU22W
jtYQftT7Pvp12dBpsJ5Zmrb+kxeF4JJcvcQSvdkVwsFX4eoHeEWnOuQLb9STzcISMANR07nJZUOe
vVW9IRFj3cUSnUdmvrtNVwyONHxrx7egatcxvAyFsUCWfXIBfNjUkJXWFVMS5z1bNR4Vt03z/g7s
sh3KkY0y19rw70wLYI3kaMXCtb5kb9rXT19zFGrFaiXs+a5rU2+/a0coKqTfeu3uPCu/k6MFg+ec
kcRMlUiO5On/jg0CYjKo2mb9ndQhv96hbe8YsTkuuOPJ1llge3FFS9QkdRIHPrbixVkTU8kq9gaj
mUgQrYrAXDGv5GQ+RcOGie3MZ76uWvCYk6/5YZbMj5xPlgAsH5sd45TB5bAoGMkNUECPNrVLHDcq
MIrZuxUz+lPLf79SFS4ehZCq6KI4L3AUhiCp7rTSIpXWWeLuNEXdVJqxGUWQzHLy0GjpdWXtLp/C
k+Nu6cw/y4ZJzsTBmANCEsDTdZfrwz5QmRlRh7VbQoIlOWGe/rhs6cMhPodyRu2QkZYV0k9D47+z
rTQzKF58ZVTu1DvhoF53e3hSNEd+drmsfEfa5uuUIWVo7hxliQJ1no3+Y3oyKqkg6udUqMiQTapv
mnI39rrDtYlyumUPAcRniQq6WVzwnrPmuPxFSWQom4hz7D00yAOlZxDmzjNRRe7uTVmjjjLcwFAU
ycW3y991fg4/1vbJ2CwN0APTNGDBnozdmMK75D7+7d+vkt5N/+GQq+Z822RILBS4aYW7guI2LOYj
dDmDYC54//Gj3yQ4q+qUsPM/Wbb0E1yBVEqBnGQeg3ZWuwH68Z7FUXwVDsHfSbR8WMIKCTiPR+LK
vMvMnAYq4D50WXUVBnfQ0ZjUB5Wldsj8XBH1ddlC3Y4XCYnSnJjck8BOa8KQHnxB0bexbyrPY5tL
32kDWTCJxwuEnPN4hTnoFiyNO27C4c8zMrVsQ3+MrZIJC2sl+f6hS5jdY+ZhqOSnLqd61y4c5zML
5Jn6sV28y8nQjn08L2CLBXpeHRQgiMz8dDsAPKKdeMZN0RoLPnjiHSyPPBNGR8TpZWtONlxlzFX3
blkdasKxSskRfiLjOrG0hR7RyVnislHgqtFJ202Zq/t4UW6Up3GgVNWhibOboJm4K7d/eZpmFmah
YaijMAIHXx0KAzof8WCmS7qCZ76VpUzHCa+jxDgX68iz1pBbr64OVNAcQbyWq50QLGmXzsrwnKJp
HX+sKLMKdSJVKE1FWFFf8gNV4fEtyhwBtbIHpA0iO/7Vuavs7/A5p0ZnZfeJAyFDrxrViJKxH4gS
1q6y8kuIsxYC+JnjxNkVDdWkAqWa81uxsoSiMid/y3roFPrsngGEDuYn3+5Q3xZqJvm69udlz5hn
OtMXNQxuYJP7WJXnbP2+x9BdZY3lgQaQzPDzXgnhnbXpzMGwWzWby9ZOHvCTOZNpbYnyMIFDlY9d
XR/hobU0rWQDtav83oMPcaPcjDfRnbcdt9FOubaux3cBULid/8reLls/d84+G58FD7VMoCcF63MQ
4fhTsvsIZo7LFs7toKlQUiQKc+ef1J/cDLkvGpoH7hMKvSlzxupK8bRgYjbbu0P6nqXBQhA+cyi0
KUSZEtuoUv6a+ScFPVNuFaE79AxnM7N6r1vybcVAs5SpMLZ2lA7VTRm992K0hgfa7mBiQJ338spP
z7+mGKKicu9wj5KBHG+sUKYtXFfByPATTL+lC//ZTrMWnPXcUrlxRNky4Z1RKYseWylgZwj49MxL
yHAywSfiqJDE/jC/MPRnF9/b1/IF4uLLKzu9cljZJ5szr2GMrkjdzmNlKayB6SZJEngNKHxo95cN
TbXjo6oDpWbFlCmvkKniPHPe9AKOKMXMpfEAb2vdMotrJ+ZK/mm8tzAGMqV5q7xA2nDZ6OmZOLY5
7eunBxy8bbIXicN4AOG6Evu3HP7ryxY+3rlHGfhsWbPrTZGC1ofeYTwolIqUG5iubGHdOrwXb4Qd
xGI7pte3zGoGUGnvym3yG1bpZzNdOJpLC51dgVWVezwS+vGAJMG13F8Zer7wNJ11xaaLgm85lUgM
cgbDEGcHcZRpcAF6HQ/DNRzc+jZ79X+28BFktlna9DSfzKe9tBYeRCiqbeFBeAj35Wv0XKystW67
N0sqwieljo/fY8mqqMmaYSrzHsJIFdYoNADm0StVB0pzOfBOu3lSYJz7uvSkO3s2zU/WZtsM/RRw
SXGy9rv9qSk7lEIsRBMyenvcYTYEUMMVYzbuwkNEOhd5Ptudbazim2oDikQ8JL+DR+hZNuoq2un3
xo3/FNz6N4hziG/9wlE9jfPstMUUIEwuFMTmhV2RqvngwcR2QGHOuEU/A8Ih5YnLWlkwNMM3/eNT
FqGdTTQMZo1n0acptIxbSx8O/Zd6E3wznscf1k32GHl2cCO+MC5WwdKIszWO+aW5unxyzx0Z+kES
LRvKIMpcpVQTXMsKBnc4jLJuw8Qjj0tZ45l8gEfRJxOzzTPUODdE0IUH5llW7arfDL/zW9gwt9V1
ugt36jaC5H6t7NNwR1u9WUi4lhY4bfOn4Dd0fiInpT8e4pE5z7wXNkUT/53K8P/soIWHkhxT9Zh3
7s0YYvW0bMaDwGhc1UVOVSzkNedOgPXJwmwZQtIWQh4Td6rydQwioPHGFbRhC95w5h6kUmTJMtkN
Vca5RkUQNGM9TGG8sfbWsGm6tzJdS0u4zGnDZ5eFjrNzDfIc0mjhHW/JaBZ03wd33Hueuh8YfAlf
Ur9+GMZbxikX7r7T3HfKlhiJpFeoS6Qux7bMMRyk0Eq1vRzCao88QG/txOAGQmYalNBA1elqbJdK
DmfiJCywJrkLO4ZO97y3UAxRXYZF0+yLRrrKx3EHh87GNYXfjbAbkBVIah3cCkxH5fdWNkEnyrx0
2s3lo326mbTQDI3fIKN8qH4E1U+er/sKLFOR2O8Dlw6KPBgbav+FExTVc2XCgHnZ2mlmY0h4DZUp
U1GmdtjsZsz9qBK6XvYOLk9Ru6/VdSZ4uzpOd2bsbn3qVYMbvouyvzO9x7Zs1jlUP5d/w8khoaMj
MVU8FSvo7c9B2gBSaYd6qrUPCnDGlZrTOdEKb6NGXrDQED5ryoKtdTr8PIdn51FJi74LSNb3rjZq
6zgOO1usXDh8M3jALq/qxIV5aVNRglmNpjqYt9lxiftaDCAtGQ7dCEsWnSB47oP+ZdTCWzFp4d44
+PVCi+Gsyemdz3ZOHbJZyFYLBSIaXRoO8ATaVIevegviGabcqKA4g1zvhmrcjl2z4EPTRzsKDFPV
X9XgP6GyZVAiPz6sGQKKMSPP5aGVC9kZhLa9sWJ3XPc+vGVhKO6DXpd2zBJkC0fljPNimbKDxJFV
NXUOjqDjVXhmXFRYjrZQxV5pqUYVgGe5p/nfaeysvVDctN4Kx9u2LswpUCEueO+Z1fNNuT4s/EZS
xfk+V2U/+EZRHpgdESFwSdRoHVcwk9BPrn7qIsy0ZZ3DZSPB9XHZxeTpcM6+PLUBji9hi6fdHMqs
tb7YRHFTHkpNgOnb0oV4myGXc0D0LL2TGnm4MSx/ZLZuSBgYKhnnq0dpxTooWhhwX3WD/zYIobIa
S4CssHCrjiLpE/1j6DljCbVcVOq9bUALvL38208ueEMxuKxEcDnUNriAj53GhXrJLyEYPASd1ay7
JAxW8FFZCydiBpjklGOGwh3PXpoMWJntjlrkY59aVIjCkBkZuZZyiPeaLxFQuJvW7GDpH8cHL41L
pwsVcx0CMvvLHu3HL9BEFfgLXZyTq2xEScZPXLE66G0OuqyMEaHpzHjhc54efQqi0yFQqHFQqJyv
0wKyYLpKdagqXV2L5ph869wUbvZh6J6iOGocw2+CK7ONJxkBNX68vJvnDgHn0OTe5DTSFDjezVLt
CkaP9OqAfIa61dNCWYUZogc5zTgp78KN3grU51RhCcs8/cWzE0A4V0xVxjS7PXMjU0BtxY06fR/V
dHAaSym2ctVB0IHfO0IoKldlZP24vNgTmyYG+cjA46E65/wdLzahqyX5hqdw6r4Lwh1c2PCjwq4S
v3beknrkyYU1szVbX9+lidDkrnywgsSJTPXGGqubzFhq8p9f0tRplLizlDmePRs9U2oiVT6oECH8
gs3DGGzprnm7/OHOL+aPlelXfE5trLaGjIqsqS36qywznKC9hhluoWZ/4ot8MouICD5EoYE570/x
Noqg0IzkA7y8+ng1KNd9yclfS9l93TuXV3SSrFG0RJyBJ6dEmsrtd7wiKNhiMTZ6VvQl0R0tXvev
nrK7bOPkaE821I+GLAhGIJHHNqSos6qaD3fwVchx3Sp6iaCPMcGUjDBquBJ8fdUgMzLorS4bPr1e
jy3P4SUUhxpptAqR91FD1RndIPIkRxh/lEnwmInGFqbjlawL63p8hz9mBeR7gU/hjF/y4tB0kDUS
2Ll5RsPtbkZen0sHy4g3huCtfett6MJ1kzxARbFwk5/m/9N6pygNVJD8f/4eLElOoWwspEPcSyvo
Drd5GK9hvV11dfiqwogey1/87Enr8lUH0//YlNDLxQtJzTmXIoHTWa4G6HPOZ8CQZRaFviwdNKj9
q+pdgRfUqH6KEM5c3t5zfgVOgwyKgAXRyixtGyPLDMuylA7KU9humvK9CG6yn7H7WKgHID6XjZ1b
FVBZifcMtzCtyWMnDkRA2xHD/ge0jR+NUbzp+uiuLpMvZWQsnJczUQaMxh9TszOJjhh8u72s0KuR
Hz1d3jR1f4M8zcLpOOea06MFkDKZDN/weEVFUjZqKI1E5lBFfiG0vrgt/Le12rwqUXcFtekS9OW0
JMPblCxP5PPhnbzCj03mSdpAx1/UBzFIzC+MZNR2WybjtSL7g+MlSbkjHP6KxchYG5Garbu0WaN1
c6vlGuyVIleVi1rGmAXF3RCP/h0MST8yZJm2MNC2b5c3/LT4Z06PLEUk3H/AEmc7rkWdLLl1XHNL
tsgBQfFUWHUO92yrOVCMlQ60SORgsiXYvshQSGzk7XooxsZGD853Gr9T7KRJBKipLXlz+ced7p0J
TpFrQoTog5fgrFlZcj10eRKTLUFavJZr9IxKX121sOytFV24MV3mEy+b/ADAHmUqdA01enmgTQEw
8kw63jzLl+sumPCuqAYZ757Z+D+7qI6fhq4RPJtKfPfeJ4qVoenCrH7WBIoOm6SAJFFD/+YJkeRg
bwoqM/gZaNISOjI3fIniUHjPC1FCRF0ywAULgxW8K4GE2F2Hk1i258ryQ+jDYGyLvjyitlRrD2ou
C5VTenGFRo6Msp2DJqP7jASWwF/cyyPDMrpW7VFSo5wpSUH0ler5AO+3KRjvcLB2DzCAw2Ra5033
faiQc3PaJEyeRcra4HVjvX0FPJJ87zpEwuwUEq5D39HO+NuoYnE5TDMCOkBvkr9Z8UI1BYgHpbA9
xEm4Ry9u1wZou1llqDtJRK1oYQvZoaMdtCRwe/iMyaQLYNvZiQ9TAFl53LaHwKdOMSDK4FQm6PXL
Vk7CMuVIygW8FgzQwtJ8kKfV9b6VhADIAayIZdX5dlsbjzV8DZmhQHk60lwzU2cIou1lw9PPP17e
ZBiJVBlMNBi+WVprdnpfZ0XCUwn+y6xMbQOG89ZcWN5ZK/SaeazzObkMjo8BrxMgWUrKkx1ORrk5
MJ1sw5K44BjT33Kylk9Wpl/xKdMMAxcdCj3j0RWi5ZdY7ttE0LcQRT468CdWpgcPlngQzCuijTZ2
om+GvHrQXItD4zCpCNb1L7qSTjTm6xARp9xCDQxCHeLvgI5Q3/Mn3RUMZwvX0anbcJPTC6WZRBOW
5sfxigfY8jOUIfz7Xoid1IJZJ8tXYwTgR64dV1M3Rf1QydbCkTgJpIxymNPoCMVD6s8M1hx9Z3WA
6ZRGSHCP8otmbYIe7ivHU3fJwm1yup8Eap7yE8Z5KlfO9lNNEASSUyG4j6Uamd5Rp9HLsNbCNzyp
FvBeIJmXP6ZtPhB0x8vx9NhATFLmXlCsHrZuWQKzAs97K6lI7BqiQxRWKVZU36qB/DvI8iWY2Hyh
/IKPMj75i0g9Z64FnnZB0aSwAhxagMRONiRod9ZJtpAiLVmZ3UVwDYHWzcT60FveQUuAqxvMlyz4
xjkjqGh+fFMqoPLMN/ouiZm4lcuD4ulcApGYolw7woR1OWxNv/XzIZy+GKNiUEOKUAuSchzvmcEV
bmbBxyFE/giJiXIFjQrCLr0ZbIqqKBYC2MmySBhkcAcAgglU9CiO7Sm5GmqpIhUHT28Jzb8L7eXy
giZfPlrQhwGwtzgC8Xh+ksk09UxskVlCgs62Am5lGh7+639mZHZz9mWKB6AYdAhSWLiLt258KhY5
vs5/qj8rmW1NipKBhxBucZCy9w5QYADP8eVlzKMemCw244+F2Z2VFBAK9L5SHDLkUXYJskkc1JCe
K9SwsCosuNrSzkzr/XSrTJp/MZCh4pAoz1KUw2R7w3N84djMQ+p8SdOP+GREypUhDaftz3+wnnFX
qHZv8N5cMLO0N9Ox+mTGTNqmZsCmOAztdwX4XLCU8C59rGmdnwzA+wnlOFI7B5PKtJDcG9qzZP6+
vP1LNmZnMY6FJAhjbHgD6Fbzm5K8as1C/XbJxuSCn9YBH/NojC0uFiYMTkkAjeK3eLG5urAdc/hk
N1ZhlSNafWjNwFEhcy3UYGHHpx29EFfmYLS4YhF5IRcHQwqvCqMDZA83er5W8u+Xd+WsBwN2l81p
fIG62PEXQ9nCB8rHsa+Fdm3SedC6d2NQ1ob16GoLBf6zu/PJ1vTnn3bHDBgmTDNsNaWF2uut1L7o
ib+6vKAlI7OzUqKvGXfyFMfa3I6VK9EUELf428fMx8H/tJTZgam7yIK4eLIi+06uFShdoVkgBpDm
/r1LAwekWE9ZjdavMluPLsilhYwWwV/PIVRrEHWJ7LRfsHImNlMaARsjcVHyXJplpEWDnF5eVsUB
rn4R2FyOsIktS3YHYbPgIOb015uEOR5PILx4Yp80lArFpbuMorhRfB0pxEQoLzDVednISYmQTTqy
Mve3XotjShvFoUjW08tln99HDyHqGrldtXbxY7zzH+Slh+cZ/yMTBBBAdkp9fj5bG9WBLMh+w35Z
8cp1u196gwB0vERee9YM2DhsAEujjXR8lgyTei91dRKP8Bt0aXYs7KPm5+UPeCYI8fv/2Jhd2LIq
RbUGofUhRJ5CVB9K6aVCkmlEZPU/MzQPQpNsLuW74kBVdwVbyiDDaOTXjtRtLxta+mozj+gEsUPU
DUONKa6IeI4ZHyx3ybunnzsL3kffbXZkU0VkCBqBgoMmMl5b+PBELb0gz/v2p72ZBSClCru2rrgg
OogNZNp59mj2d2Unf8lib4UCPV28ZktD+lEzUDGwwuvWULat7P39RXW01tmtbiA2MiJfyBeF/atA
1kmpmV4X5S2idwumTp7wH+f505pnt7tkRpnEiEpxqHxHK1coxNXP1aNxFb24saOgzzYg0eNkGzdZ
8M+FDZ2TtEaSEEfdZFgKY4hXIEEbHi475ulrdopVf9ZmzXP8JqXINB0ByA6sLw3yVt8jpN1rZs5W
SDgg8H3Z4MLZtmbxw5OkbLCAQhyUXltFw52MqEUYIQkqLJ2GhTM3h14GWsR9E2ApkIu1GlyjPogi
xevl5SwZmUWQJGm8svrYobS/0pobxa92Yri5bORMrnS0R7Po4QqVrGYKeyQm3VZqS3uEtV1ukBmP
9qW0xDl69kr+5BGzKCLlaN1o03drUVbvUUmpMvRKs5Wlvhg1Z55J4UZbYnpecotZWGnH/zUKjp2w
cvC7F7N/G6uFYYspKpxGSHpmDHZPE9aztVkM7qVNzYOmTrNNBJsqpWiEzDLbsPINlc19M75d3rvz
Fg1y3CnPBX95fF9m9OmKJB7JOHILrdjwNk8HB7kU0EbmY2RZTlEvgY1OgOP/xKs/Nmf3Z40eaaf7
VB9SFbEZ5UtfGitTaZ2xCzZZBvGCvJOstVJdK4tDrCf7yLQnyERdph9rUoybLdfPDD2uZEGDgvSr
EhermqncDKFesPXrv/ywM0uzRVoWWr9d4un7Urx3C3GnVCww5HFfBy91biCItvSy/yhGHXnPzOTs
sCswGuuSi0l1u5Kv0WMeHXpmSHQjUAiQxDauvHXi0JF51a4H/dFkbOgmWC09AU46fHAMqxN9ESM0
sJdb6jxnFtIRxXB+RvBafet+Izi7qx7LJ+/BeMzX8Tf4cp+ye4zTQlsttr/PbvAn47P7Yui70dVl
jOt3HU0G+EMkWwkdpXLam2qV3Pfb+CVL7f7XEn3IqVdPy56wtwBrSNLnsMxISRSEsXx935ertoX/
fTXUqxLy0Hrt1ra2ku/0BRc7ibszi7N7X4yHQYkyLBaD9SCnz2hNrHuvReP7dfSXtvXkJjk2Nm83
ilbqI1s5+TNTYGa5No1ihWrt9vKpWbIy275YGFO3jFhSVm28EOZOWneZ9OOykZOYN1vKLAh0IJOV
RJ8c1E+2MlrnTWpdKWW/LhPIeooSvv5y4Yl/1i1BnOMYkL7QOz0Os2YxliS/rraPkVlGv9rRopUQ
X/tLQ17nv98fO7MQEMSx3I6jqe0/RDuVfS5u5WIBz7K0luk3fCpXdCg5oSRpEUOz5zhpVgoarSYD
Vqm2ubxPp4ntx0b9Wc30Sz5ZGl1RySo6jPuotMUH6wfi3KKNLPgu/t786L5AnmFO6lP2ZbNL33B2
13da34slffB9Wq1RzbKjsXVk4eU/MzJ7HyhIuIe5xkWEftHaDIJNCJVeuMi1OZ2Xkyvhk9/NQoQg
AsOxkIDaV+m6VQ9C7ljfzJ+8fPQ3OGubYKPnCyf4snfIcxWZrALBzVNA2xfZVrFuYuO5YuAgWsKR
LJmZBYoRTVQ/9tgkzcsdqDlBAX9BrVlGDPLyRp2km0c+eNIdFBnDCpWBjcqDVTAJBNvTYPgWzhJR
QIPNuWxtaVmzOFGLgphFJl+vVn+4unqdF9+plzhdqawuGzp9KINiMsn3LE1nbuhkMjtRUyOtql7b
98zvha2TPPZwlNnBT6td6fZTvF2apJtCz8wVNUjjZIl5EKAB83EvdQBGXtJN31tQe+cCpe5/4+Bi
YeqscgNDuThzdgusuCIIWBD9wqXGGVebAUlNx4i0pav3TIz4bGqe4wiJ3qo+Q0b7RA+dFE5PtDuU
4PflPVoyMvNxEyHaoADDshflzI6qcqUjtZAYSx6+ZGZ2HcohuCalZS0G0hkqrRox+Ja1SwMy5x2O
pzxN8GnQcF4A1K0xSetC1PbSU7J3X4sepghe8yrkujRu7LKw5dqGKuff+YZ/rM7iLKqkIjJ4WM0m
aNJzrX3Rl2j4zuXdOMMfGzO/mwagRiMbtT1ItVt4a9V1+mTs/VX5FG/MFUzNv8Nv2lZxko38Xaxt
62v2Pbv6j5Y5R7mqLoAUqRi0/SA1vE+tFU/TOHu5bOT8Cf7XOrWZP2ZS4Uapyzo74XXwv43117/7
+zWOLgPONKUJEhOT5/F1HxWiWwde0dxX4RivGBb8JfTi0pzhybzJFBwm3CFccMAQT8A7JoBBKa6k
9j4SUrFfmb0rvJvQUH+JhrH5qsopSqGq3pRvYZxQQG58NeDh4CbtKmq8/jXoJKDlQyx375Keaz2q
pag62jnTrG9KHhSh01PeH+wEgq3UTgRkjJi2L+qFHHae+0+rAOkrGxwnoDJzMg+rUXK0seP63pfj
8blNi9YOywLCddnw0SlNdhON58JZmufNHzYhDuG+sODsm1/tStwkWWEp9T2xvP0ldWhfg4AN7BQO
ZkfLlfFrJLYvvaLtLvvFmbUiATQxXYIoAaEzS2oROqvBR4jdPYRAD2h5oTKAxPiqa+jCQGHmb+XE
+PX3JvmyeCHsjLzoZq4+xGAqu1Hr7l0T1lHfbX8JHCqEop5rZbxzm7j9y4ufbztt5b8MzoJwqEHE
WyhGd0/HyV93sfBsJXpnywPjWFXl/uVzBGssSoUbFJS4COHR8UmTTPQJPbHv7i0015xoKMNH3e1e
s9hwf1Zlu8RbMs9qJnNwHIHQxh64k1kQ5oKR9dhLu3vNgBlIGZp65UEE5yRZ5K6ErDAXctCTtzhj
dIAPQaqCA6TVNQfoeZpW5b5gKvex8TtQvEcNDs8oV68ikdzNlVc9guNyl9yFRX6rhksF+ZNzAu6Q
ViEsIqB64H6exTGrNDUhZNLuXhnC916tEHAXPXSO0vrVypXChi3YsMN8iYXpZNSBVR/Znbbh03Op
c/UuRkaWVYfSWz+oG19TbjpBZiYVzvistivguGXl7sIOzYyoVxjGSRdixPyO0CbeFKbQwfBNHKpz
ZFEZm6IQjIZ+r0WiucoUlHe7alhqJp61gtNQslRJXz++xKeVSuxuOY2p3ceCi8ZfosQkecxwXA4C
J+R+E7Eu3VimQeHd1sT5FI5hZkqTNULw0Pd68yInphk6bueKB2t008wuUNv+loYVww1xkPm9Hce1
KaFnlubPHiyZD2IZ9Khr1DuvyqLN6InF9RgK4T9XwV/xsR/yX+lTXf76Vd99y/8/YFyfAGH/b8Z1
+xes2T+/VZ852qd/4x9mdbS4/wuErcLekHVN/OkcsO5XVf/f/zP9EfB0RpXpizJHyDvjX9zqivxf
zIQC3ubKB+gKPPlf3Or8EXhJnFWFKwKCLDK8GZf6JW71D32WPy8dXh8i7QmDWiBBjymHj3zxk3cW
AP5BdNXlppeina9F2xwt7g4oNyqbttwRfR6BL6/aaNh7ZnSVtPWWH2XX1BlQjbwLDeaABdUuhtcW
SgypKpy0txw/spykrq7cylyZgnCdo85hKT8RHGOuyO6L5sr0vbc8Kl8adHjcQt94fngllaIDOs4I
s02fj6taD5iQRbM9rLeIN74hML/q9ZJ5CohIw8R2Ef8SdGUb9spttAsV66rUu8Q20cqDq8OztcQL
bDkNn+Gp+eJa7SMqm9suENaRVd/oJLmRYtdJRGUhtqXu7+6R0w87u7ZMkcnnxK3KTV1k1/kQ2Z1+
rzbhui2WSk/HAebU0izlyIs88nsESDaWfC/IX1tpYb7v47V77CNTAqpLTPQycqfOlekgRk0rOWS6
z/TuJhH7xHwao00kuY6O8L347MmZYyFBYxbRPvdvlCzZRLK+CsNDbTL1UCdAniIbudHrStBWevvW
KNVKlF57HAcxeruqXdvj3w8pb05/V10MtxZj3HpNAUN5EAZwYAw8hHVqu0PGgzxbg96yG9Vbl0pq
j8IkcBXZShoxqnFdZEvQvVltb/rCfACJqebpHE86CMeXFcP/hpt3bbkpdUS7s2Db/yAlcazmrcna
qwiarzrhOQhslL5yykeJZXfj8vM+BZb7f774ZyGE49Tk9GdMueens5owf6kPHvsQWq4N67k9gPSR
jIl/a2lgh9DzqQByamqWBWW52lq+1xMWFNRfJdF2tRDNhaUVfWBrT1wLAmPeUAS7kzTd8ss8riO+
bCU/+7m2C0WKIV0IfjHfCv5bad3q0ujU6nUpNo+jsM+ydl2Nb7IFGbDKt85FO3PXrvvdbauF7GB6
CV/6abO0Wq0aWI3DptyQkzo+kNDIr9BREJmu8dZeVWwRPl4Lrff472zyny9C5P+8yZbQD27essmF
Hq+0LLMzOXSqvN1ATuhcNnUaOCa3/mNqFqJSLQhyr8HU0Kd2xQCKlyz0iJcszEKT35QiIDssdMN7
SXV1idfr/Imgvk1hkAfJfHaH2RozDw2CbCPBNv+jMfAOT7Mt98flL3X2ODCiSmbF2wAo3/GmBEZt
9UmFnSKG9aHd5s2rOD5dtgEx8TmPMxnvYJ4d3ssPAqxP57vSPPreCR6XlBERrtvkqEz6gbmTR5BO
kbhKaciYsJs0SbcJ9JuKpvvohYyrKq/9JOGXG79lLYDhoYFmLUdqTuhf2rqpbD0oK0be+EfNoHMi
t70SYu026V/CSLwC2LbxpchJYa0VYuoHDYQaubYV859ejWptQ2HBGve18UMsfgoq/76RXwu5eC35
+9aMbQjAbQ05QzW2u3EtKD8r9UVirK7c1VoF22O0KkZr16b8foPTXXBqBMvJeBojOL2BiYIQnu9c
JnV80Vi5AZ3I8bUQpGulDa9isbmqu22eiyCw4r2c/hKvAyn7HpTGb01l6k0bn0y3f0Setpb3XdA/
NLyjQh7AvtA5Lbwbbig++S0fLvRvaj5c5Rs3Y4bWIVq9QWMhAiuuTZrcOm/22LOF7r2MIDVRla3W
adssH4FRRk7k7eWCRr9m3Sd1tI8q+TYqfjakEOOV8VAXP6Jx63I3Tkvo6C5NQniD8Nhk31L9hze+
N+obxAhcTt+0ILl3e3jKhmalQhYcdeNqzEtkhMN1bVnrodc3XRXClG3eNL287fyXrig2RZRd6xbl
A9MWm8IRx/AuHLoNLcHbyV2E4GcRJJteDLeG6j+yPSuTO7PhpkgGbeVl2u3gyz/Npt+opvvU9R5S
baJR2Z4U3TIZcQcts24LXrdX2u4pL7qrxqi2ffHk+rSmh5tErlZ5EawbuXMgGblJUHVXmck29SsR
YFM3XQ+07sO+tI1Mc3hs2o1brnpRwDe+Cwl6Lz5xXIBX6WfPPxQkqV2mSAt/ry1hrXsdWsrSrqjV
neHdZJwyzfB3YfhNURBB6MQN3zz1yEPrO1X8JyOAnSwUmisDEeoyoq9CwyNBMPq/qfuS5bpxLdsv
YgYbsJuyO416yZZlTxiybAMESYAkCBDg77zx+4r6sbdO3ltRtrJeunJYg4y4kXkliiQI7L32akY5
VqvJP4zmTsUb1PJV7lSlUPat+mvI6gWT2jy8lbrZ/HsfxO999kqu2KMcTQM76cpOY+VF5oVTgtOP
FNLiK+vHSkKSv1DRhBxxFjrHfhze5MxU8xA2sRxul5S89j7/0pH9TiTyVu7bo9qy6xGlrE/eQHY4
Q25VIKzzsOo3TXJYZy7PkQeGafrRzKhd2FRS+XV13zfCSn8yJRzwj0sqUAi50lvUE3SiNfN3UAGX
it1rqAgU/xa0pIhAJtqDAMnElU1XREXTA9kSPIfpAHeZCqbNt9YDh7qXQGnKZHcVD7x6YPv1NPTH
JVyvxlmWLJxuLBVfJvw2HYZ1Ju9k6OEvKDh68Iyud7JXeA5bnXFZJCCFdB6YA/wZDN0Tm8ej9gAb
r3HTT19aN923SE9iCWkk/N4XjL7Wld9k2dMWyrr1Y1gjpwdj28LFYa2gg70Uk6EqkSb3sIzxCVLW
snPRCX4EdQez0SHxythvnyOyHBOeVBjjNrDLKwSrR9fVZLbXuUvv0GWjRPOLeBpBgN6xLEd1QhAc
lLrjcZcJ5AR7ebnDPlufEmWBQn4xG625eIqHosfLmbZbJcV9N3YnJsYv2eI9dOtytqq9Dh2M+el2
sN61l4TlDLxN7V8QLlFFeAsxtuvVLbWJtxLf2DrJJsCFgmlqyLidCBi4iyLHqNUnKObxCZuG6Lw2
yDpHQFKd+fcoNKto3tEr7EXnwdtp5EfqVTvdrqNsrjN4vbQ97BwX+glCwYPXr9dj+MO3eaH8e4ZU
e2dAnoFbqqPXcQcWS2huo/lLHNLHi7eQMTeIA60il9cXnbMLRbMMQ+GLkwihrhn6Q4TtbuP21uP8
eWlFyQN2tSTmLkjHm73vjzoOIW7s6tAbTp16Wqg5/v0p+C5UB5Unmloo7lNM2C4mQu+T2T23K9Zp
uTRxJ88cJOIEcpYYkX6IlSr8cGhG2NrSkFcAjQpP9xVArZpk7Ko3/o1FrbRk5t5jz/2W/uZP+8vx
/O4ve1d+pwCgBhRkMDmBF220tHd+64qQ70WsnuE13ORqbNZ1qP7+gfyl9Hh31XelRwRO7uLUtDQe
BIM5eV41P5Dwd+ztP0kdv1S7l8tc+GZwo86gFL7c/E+1B0sVdPRhj5tLJ8i5kmPsodrW6732FzjU
IVPK5nWwbbAmgX6NKfC7SZHv+srM2QvFqxiiegrn0ri+TPVVuE5lHEOEi96awWSZYF0RTT5i4I6m
cS2W2FURfuvsf4tZjK8mOW3J8/q4dh/WICogkywx+iiioDbHCC0hrKPKFlE4oAph6FwH5GVq64ig
OqGq1hMppmxrHIsPKnG3ywX2T/cmi753Pb1nnrq/fHNJYJ5jOr54qq/ind7DNKwe8vEGKTFNTrdn
lgQ1kPQHNYVfttHBwOkpoftY2MU2o9ufoOComNFH4dpntyUvw0ofd7QmfrgcvDAsB3RjU8p/2BkF
k84qOs7lKnvYkqLQwEEScXzQ7Hfxr+9mlf/+YP7rzb2XL2ILbBfnD5dleetjT2TLE/GaC4yT7dm1
wTPen/VZg3mKvbf9Z95Ml6vD0uRPMAqmaAQD3l/XjZozGy8EV5fyoDrdTCd2243x9Sr+TVr7R9Dh
/yDK8c+wQyV/rO+RxV/iH/8XBT7C3eunHeMviY/X//F/v3avP6OPf/7Av+DHMP4DKwOdEeQ5CJjB
//xP9DH/E2BM4a6A9wdH1gsF8N/BjlH0BzIbwbeA9egl1hGv9D9zHfM/CCyR0KLE8b/+6z/CHn9p
dy4aUjQ58MMBunJJsXsfj6xchKTxZYcJphnnAp5xVtfZRXOeBnR5SuGDd//Tg/lv8JNft1LkgPjw
NIKsB9AInOkhlfp1rcZKxH1iGEEW3MAvSYTw+wm9r0YsbfP3VwJF5NebgwIL1v7xRUOPmwOv9F0b
DxRt4NmKjIR9ghImQEOVtMx/mvLIi6DQi2YjRMmANaFqoznK9p1V2ej3yxCg/Ut2M4AKy9a+C+A4
xelRd92eH1pBQ1PIOWHtw5BE023qtTiQvY12lZJx/6RXzHOaIbPRWnk6GaLr3HbDfGJDvg0lCybU
G9KD5dGbDRZhUbhuKYJq0z3Bewh9K+ej6NCINoIHCsnwfd8iSJ1kTpdqzEZy26Z6VPcySbqwXj3g
mjeILrdveurUFTzvp/R15FaSm2yn6T3c/tubyaXd22AH05UiDqCvj0M1OYuqN99JUvacqjUu9rwf
JIRQfnsjd9tjK+3SHm4pbF3xBKukXeJoLLbAyew6Bq8E5okqGjZErXgJ4uoRK4RU3cuifqPUBMNn
4bEV6YIbOo/5yjoN/rS9+JcBqWzdGFxlbLaTK2IrM+XDeSDYkwFlRaJwMPm8JXtU70EmCDi4cuz5
hLiLrO94NetJbi8z49t8E1NPiA/ZJnEaFELGMeKh+ewb/znFrFm5cgrh4oJxT9ciYqvOtnjb1wZB
W/JS7VpPLGvhWi9icIOXMwbTde+rZSdnPnpsSu/WdU5G9dB545wO1QSrBsRt+Vs7Zoh5IcRNK0K4
4nS/T9c5EH3VrTxKx7tdp9p/bBVcYD7BJonvOKwnFtJq2r1NvQ4CU8wc31vm3ANuABTQauIK9qUl
IhrUMmM8zuSgy9lnAESgIERd+5hGWo33Y+eRuxaCMtUoOOiMlSX78mmmDotoNgjNbqYllB68OfxE
VBHa67jg3YIuKekQpVnta8LHo+kXl8GuM21ps6Xj8rbzSe31OmluDrs/RfRZL6Nc4gK/zQc/2QHE
oHcgWHQUKQ4tWkcPzxpMeMExpZjTDGWglvlFfyC2FTbrHs3wseRxd4w2tY+VP1OQhMSYRXdpbxTe
ZsTxwETS6ejbFsBg7LypMZa3QTJk0fVgcIZfdSimI1NMvvOQnEl2Zp94tCpMNWZYkd8Gl3jzAv34
GN4mMHjgtLBsS2IUozHGtn3SA1vhbjIgqtE0mb77ciD9MZba0SuVpHQrVRgsX5XWl8Yj7uypWyfi
nyevMy10r7Dvpft5gQ/3qmu1gFQVFFmLmss0rV29ZGxkbOOkBH46msNlaE8rSIGn4KCU70SxImLa
QoPnpmMIyyBSuGRCH9t2MYYjLGSxxnTXw2zQj2fVNxCo+yDvwWzhmKEs9xu6CjsWE/xC/Try1j6/
7/MpV8cJ8NOHPqAhvWnxIWeHeA518EQtwfKtvWEg/FlCu58co9XCLaCMiIhn/tkKzxu8csoDdPFJ
Jlpe+Hb3uqNTPPYqTUKgnX6CqKsy4syD+Tm8bNnJC+E4e1i2ln1DJlyyl2yPEfybDP0MBQ1Qanhj
L0NUWQlIDtnzhjVxMsGAfs7EfNUDRrHApbbY1GbUMTxwcAyMVR902j5hVW4pkAkE0n7E8NlutgjW
gUJHBWQGW/Rn5LYB/TkskIrz/bOD53/w2LJgzyrhZdbJLwxhH2H4OfAEzbEuYWrKIkWrcerEAnYV
DGRkAg+uPdPbNzoLgYKpNKRtpfqKSVCLgT84BgZF9TcbMjXOH/88iP5R0fQ/q4j+t01lg8uo8v8/
lj2/Tv/xf+QvZdHlB/6ddx1Hf1xcMX/KuQ7DP8DzC328ETA/fhrFkviPGK5qAVg9qFT8NEMJ9e9y
KPSRjR3ChRjKe5ihItryn5RD8FH5tWbA7wcNASN8tMBIBoLF1q/1iXDKaGd6cQ82WIgoOYzGeA9c
AZ+EbaTFICS1mIHpFYKufLsFmtu6w/KZdLIa4uTUbfJa+6/JMBd+qr9PFqq2HOidgjfR2DXNPuy3
NhJfoP9FX/YAqvVxcykgMr8fyt16YzWp0VbUj9ty6GB52o4bTKli/kp4AkUOPtV6owsmXbDoBCg6
xqXah67McjQ1Q9nSbnjZHdsrwcNv1KHKabMlAW50p+h61XH5tkJZgFbKG4o9SjFEmZ5Cf1awniOm
XJc8qvIt/JRJ90bCkRzzHrHF3sBgCSnN8ElxMd5EKtBHDnPv/p7fY65+XHN6vY/XlCxV1vunfL8y
PX30hj07pBuoJGIJQM/rrVfvlL7MPmDZdbLIRH7LAVun2zkaDml4ciQv86jhbC73HAoB8qZ7MTUj
i0ExVZutLVxCylhgAtnWlJ427GWVl3Ign8hqscDaJGDEJHyDfT4IyjCOugwmLwdEZwG6zUoGRxEM
kS7SNfoxectyR3f0iDj9yYu3eK9jRFrwZXtSE+UH5Uh3fsij8RsHoapQMJWr1yWShSM7PaBOQ9pP
axYEZ09e0+7yzWibASYCijTDmues3DxgVj7PxUIAgk5ZwoDy+N3NuKmt3iQRFSypUTkaNX9Yh4VD
TK3Sw26JrXrPQPFslqwK1v6Fzgi5Tr3hqxngaNfzQTaraVkZGq6bvTXDCwzDg1qswQgdDJatnuYv
g3GYzcFWpYJ5oruONpvWYyu/gvcZlNqln8WAtp3STJbxnIc1j4Qt01WzJhziJ7w8lIqK0vNKDC/T
OUFETZ4+OBTw5TANbT0T6ZcmdvIJaBg92D7/iBluD5QNE+SWhwGCSQWpsm1TZwj12ntYZGQA/h25
EmSjn6MtTutV7LZC1GewlkucA6MddfeqE5rWzlwWOex5r9JZJMhyHTIMl324oFIHTEqJ9KRGyJVD
o5LSm7OoUDDcK/XmyHXLAdC3gAxwwvoTyMIar2/rga55wI89iglVx2e4pi/LbH60eWduxiTa4GO5
p2Hdb62sA+Vjlp42XdA0ZkN4ctDvbTXLiwGyQSJCx7GiwKoAathlDPZmEs9534Zb2CcB6W5H5L7A
C/oIS/gMkDuoB8HSzy8DVIyIidph2+Gv6hCmw3IVKLvUCc9QgHROh9Wysq0ExNU3uHtMOpN9gKGl
XUseD+hPukGfWAiMFrwpW1jd0nqlMjrZfBGlh3TFEj1dWzoKtKM3nFYpNR+FnSYYD0fPiQdvvTXI
3Zlk2LsWm3zq1zA4WBnAmTjtfqSEKmDWwH23mCiAe+5OLJNXopzr6nxB98FSfL9E0K2iFP0M5kq8
DhB2UHRdkh2c9BAlucj5ZpBDdFpyjpxRbfENBnasQ9Ne8J1QgyI5dGchBb6OFISRhdK9hvEX7Ctm
fLWiBz/VUdRIydi9bl6cF32fyjPF7Rbwa3RN5i/iGLaDOY16/wyiDnBSksP03qCJ8yymMf0Gc2D0
oLJeJpUeTTgkzczD37lIX7C//wLtkGOEAwMD3ORCjQSD5332jiemft6iRdyneXQ15rqKsf796ZLP
O35sE/D4ZNCefjpGf99E44+GFypCuRCjBJrZX/KAdUjWZU+UvjcOF/MUzW4l8u3LSzDDb8IjLufd
L7d3wYATpPGhL0PD/N5+FWV3jvcPbuLS8y+zcA1YR2fatVVn8squ0eHv7+zXYTKe5rvLvYNAg12D
hGRBxPQ6/kK4e/FYW8W9PUNm/Bt84B06cOFawWH6UoKECKsAMvHrSR+28zIqPnv3XlBAv4xD5u9v
5b/5/UjZhRN/gItc3tKvv5/jkeJuwEBeOv6Ao+uTSNXj31/iHZhyuYWfL/HebSa2uvPWRPOHAARO
zfMTOFfwgfkdR/P9GsBSA5EaJAXIfuIsvRRmP+PSNMLpti1uuGfTzTDcGd2AZgOOpvJ+457z/n5w
ISxqeMyDzpYikgbF4s8XcuhpA5dRoE/DWIbDq9c99eQ33847hwjApDAyhcEcwiuAeQHaeXc3hiy0
xaqg93AcwxhXF86/50jsHK6Fb85jiuiqGESn9vnv39X75QDm4aV2xfoGxEFC8u6yTGyT7RPC7+dS
t98BjfxmuUXvK1dcgKBkvWSRwOAC/py/Prwu487tjPN7S52FhMDImyXqA+zxkO+FPmKLRycQ9gwP
xHqb8rU0oG58CTXRxerJl9DfokKaWJbhzOOHUYwGNOTkuwWAdN/JfCzTHAN+mLKkdWDiqcw8bO2K
7QEK5HmjYDWgXNmTpS+mPotqlcftXWYuds1E7QDG2/gow3j7zf701yVzuWtwxEHzR+f53nfLgbhp
gznt7rf+NMTHXN5G8h9+Zf96sOTiTYhL/CUtaIg74vEh7+5jFPPgQoK4y/T6m9f33ywP3Af2hAxx
ixDZvWM6DRJhFltCUVA/5BMOsOqfrj5s/Rc1HRgEcL/y360+BUCQ5RukMhvcWrMPqfxdLOVf//5f
L/BuNwVj3xuCywUwqV9cMa2/uQFsbH991Rf4GPRYALIRfuHlT/hpPMaTiPvUm1PAR6EukUkFZ420
745ryJGsYCcFkNT1LyGIBOWKLf8ABgdYcyHLW6zdLS0E/Mtu0OFQM5vacvBRdpN3zdSxtxhUd4gb
cn1mA2/bJtnCz77PMYO3YO1Wc9eR0yJNe52ibUCXt4W3fsdtqTSGVEu2zRVV0AjQmadIIcKgJzzF
/rDVAg/l1sh1/MDybkKspB1oySKKAZUdD7uY+HZOI/gpwzAc3RbPbLNswIDsBqSOesvH3S4GA+5R
UQFyR5IlZQ5Sw7nfydBEapxQUjGI0LPp82Tz+GCmEKE3GCtAVWQRLuUzwCx06UppEwbHLuywRQ/n
3k8Rg/sUz918QPYvu1EDdHxJZORdZj0gjb0vawAl2Zek1wBR06ll10m2zxge2hl54WNyThO61FoJ
sGfENjRdyAi0p0l4zmKhweQx/SEesvSbasFLsir1K/BLfRgOLGPpsoDWyHXzTxAtRiePRluzZO5t
7HpeKGE+p0ySivR6rfMhTMrBMcBPnc6KkLJHP5xeKAPTNFLg6fBJ8HLLuL2iCnP6dTY9zBMiaxo5
D3hSLZluECQg6jUxMIDJjCpRMMPVYmT5DeDA/XbuMH2EiwrIWuOCP3Nx83Gm03TQIJ2h1CfwFaeL
PkrTsxpelVvJxEp1MXsS3f3qpzcz6YcTSCho6RCw9wAdGS7AMQk/7hBxBKu/lLPH+0ZFHWSLcKEr
6Jytp2Dk+VUwaHIdLJt/Dep0XPRDvJ87jIsOccugtzbDBGAA2ohZ5B5vPDVl5DvX8Q3qfVfsUBsX
ML+XjzC3BsuLavI9RRdBapYt+rsa9xeBTLOTzZbt7KChud5bGF0NJt8fZZTPV3oU2w+qs69mDJYS
s4+kUTk2+4hNtsGD9oCAu/2h3+K+zGjCjoHIe7BSbHSXJUiMAN8tukOnm5zAAYwaJhMQkNIZhTtF
Ho6I8WP5SJ9z+Ew0AEBNKVfLGvDuxh8YEIXFFG8gM+t0qxnQSkQWBNlpD5bh3PuMwN/fTSch4dW+
8R1440riRnFiTgLL99FqO3YlIyp6WIxJSl9nexl4MTxLWtOW6AfhH7LHgPvTzCuGXqWFcrGGjWH4
upBA1OLC2VnJpI7adwv+vQeTKI+PB4Au9HtqhqWIZATqQza6AmmqbbV382vm1qwWsf8Al0wBeihd
T4xqeetZM596AgfzjLr4iKiJ/ITWwF0ve4DWYwqiU5AIiv9zguAc4JHVviTdhYMGsi3Z3VAJjA5K
1CbbVT6nMKUPNG8whwO/FsLCTU5oKic4c/FkDNCqO3hAKZJUunXn1gPi8zomH9G83npQRZZt28nr
BNXUdR/Bg7AncAiieIPg4KmSX0YmcQXJWE0t0lA1LIRrE/XfUBs9rVGyetgxJfkSgn5cwW3444Yg
s0KINjgRzCUapjJ+t3esPXaIhCgC5dQ57lOQyDbOTgsgtOMo2+kwuHm90W4CXWqLZLUhfNIvvJCi
sVwH87BM+g2DoK7a2jW7RzMOvIAspJqiNa06lUQ3zrP8FK3gEhGwMI56gPvBNlBg1C10i5lYDIxx
4pzBtcZOmO6kFF6lKzYvWGb7rx78/K/g56bqCTvrYWHrXKKaTUGecPg0Qa8+wUZzRCbeODXhSGXj
A98oIPmU98EGUGTsouEoEpHcGBPvDZvnb5iT5Nc5h6Ai6nx0el0O1lgg87OW7YuO8y9Ix/m8iV2W
STdlBZImuiY2ASYfVryFxtflHpK93NYM+yNCqr5aN6qjFaN8CObNfN991gOuBxJf+ok2H8w08yvs
hPNpVW1/m07BdAcmISm2nncHJB88Bjqd6mmHSUjrvKd4C8xRUJo2UsfdCX27X6oLcKYZzw9s17bG
vKFrNMRmtxebqmLz8Cj17OWfO4dgd6SgjQiBxMSCJJZ+DuyaIqe7R+kTan6/JV5Wd1M7AzK3QbHH
VN+6zYylnUjnijlkXkknPheIUUg/bFNCy0G26qjCy8nXYosr4wzhUXCxXV8QpwD5c5eBJTpcjoTC
rRYEVwBtGXwNTr6O+qdccvBb48F1AGNa/7zP1r9dh3skh/ccWFq6vakx9T/0O3pvJFkiiWueH2df
7k0UOlikMQITOLZ9FzKCK70Q+XnhoywRz+ffEG00trA5LyFSA/7J2fcp51jVyZ4VcSv8o8dEWI3I
NC1xdnb3No2+yk7Rb6HZvCpSrbrLoJX5yhUyDguWIKsSIwzMhHkUYseOh8MYGXUC7TMoPShgr2zm
49FplA6QU7xpS8YIgQeQwFdIEusfWJaAwCY2Tg+9cV0I/4hlrvxVd4cx5PTe5YYgW0L5eyNRVtxK
VAd1KqBnU2s2F3O+pIdBSd74I8MUFt7TxM7hmXvk07bI4EZK+tXHTYBgrIAlOmCJouAt5FVFLhQO
xTaSTwSW+uWMsUxpxQST6bhN1geRaoZQv9i/Dbp1uMp8yhC5FrsM7LsRrDCip6BIR3BxPOSEVcqm
3r1s4VmPNa8eLAL7EMsxTzAWwVGOhCNVMeLTRmkfKdxRO9apNN3Lhq7iNOYeVu/C8Kvj8IvvVnrl
JzIrZwC+ddfKoAnQ6xTGsK2ajQbZT/EfnLTLK4uD79vlnw2+hlg465mpNdfl4mU5RsXbK09QwyPI
TBdDFg5Hu8zDd4wWwHJSGT7WyH8jnL3KLfJeDbriRpNMg6fnhx9c0mYlBrQOPwqJ3u3Ue0DZW7NV
Qx7RoyEjB64MilSXM8zwOgRldBk8X9UMqqXyzVBli0CFoYy714P/SiVc9gtGl69BtH8nsfBOkw4w
jSZQH5Q+TbsrO4iuTkZgzFsCw+oBKnHjb9g8VuahP141TknPbLfQysZF5HDeutBYUXmTzA65Se42
6m4joPirT+qFPC/0JaN53QWZAcUaRuubIfaOOJZUrZ5+eOP+ffG8FSgb2JCwM01KfM7bFYoN2Yx5
ciE9J2HhJMI0FZTb5ZSAu5zB574k+TrXatgm2FXCNdIAuay2JR2PUon+RmL7ucVEAzZaF7yKxIPf
LPMkS7HgRQDV9VFRxcFy0At4nSZvOxAKYwzweItgXyTCnyALCGCB5H8RQT8cHdd9qbtkPkM+pg/e
NILUvSY+DkyKRxdmYRF1LmsGG+8HsrdgtwwMRNkheYv4qsvIFyDhc51cyRb0cjjCs49eLjBmjlC3
92uvkQDZAWHFKKJI9jy/Zl56u+QgrUqxe890cKTWANKfMerEpEdgogSPSdi3FVxwdtYQ+gIwdgn+
NGvPdITx4DyT7NFlgFThOWIBo1haSrK+CQNK66Z3ctMN5DUJUHV1Y2BhVLSjNugWKo9dNmBKnG6y
2icyVauG95wVOj7SMVm/QjfS3towm68xZAYvfJyCx4Wglg2w/+OsBYPbygesOlL5Ks/ueGZ60O5Q
viZWfrQME/5IYUy6cW85iSX6NGXIw0V8I+ytWvHNoUaqk7zDUs2xCSEhMFiKRTFdyZG4u2GGn0lK
FAisU2dqhpyfUyAtU+XA5vBZkWhvcoIwY5j6Yx0rzNOuWAitHL41rZo+gnYcoq72PhnMdmNoTG+w
2bmjmQfvCL3T0pDZQBq4YOYRTJ3GGh46jZ2/XW+6eYG97TIlJ0SihlBh+UKkBVnz+VGpKH4bRc/r
Eb4/aFAm/WF0PsHJOZvDmE7ZB4m1UmeBwalE4knjJYbxSSqfgLvL3HkFRQQzfHyKc0DWc+Bn3wRs
4upZYOQmacgOamas4iYCfwLUrlrY2CtakiH2iXR55fYQBQYdy12CEA9MeLrhYDBXoF1wDFzmrrGz
+woLCYa02MkdqaTf4zHbb3KF9b5Klp9YF7NbZ+O+QH8yFiBj+VVEjAc3A7EXtocHbTipsMKIgdEC
I5f9yXbdfNe2cLosdpdvldHEP+o5p2/RbldQ69fpMO8MU7Spha7DBeZrJ2BQkPgSDpw9dB7zINx9
BsLCMxddeJ534yrigcKdUzffQAoanxZH5qvJmfxlSGb+EQ46BvKXFWFjzPP6Q4g+64BhZwo1QfQY
MycpxmAW/KA27h+jYDouqMYnIFMx2v0CHZc8oGRjZ3h9jM/cn1HNKdG+GIwiGuybArQKtVVCtVEZ
iQ5Y1ua5C+0VRG/m2mYC5QCdF9g/iwOLVTLXYaaWs6NrMR/au2B7FUoktY6outsFZO1R4JDfHqA1
9gP6Ruf8CTM1r7AZsgfarU+OQ8TjG5POcDnA+jkl7Qwuv8K5hZqU3yKU197OO+Jlgsh+BlNrKASq
yprp0B3yZJnqfUfrbwLGynHDfA099Fis8ZCct06rqktQkPoujW6WNfiR8Gk8bfh0D4kHSsPWBWOz
YJuETRp56AK6nVjGIBgftuUq8W3fGBVg1sxMeJ1iCFui6WW3UiTLgwiH6BwIEdcu0aIE6QHOe2oQ
x+VCwZ85cq6hZDI7Rkrwxd0BmiHOT+afJ9Z996SPjC3Qm46jB4FT7+Vf1nE25RCQTwmGxcfZiaCA
kExdhVHH0Gfmz+isMFU1qKDMyvI6VObCRp6DCmReSI/aiNThjgI9IQaiwhBeYiTU2BiyCF9/h+ci
SIesGUi9MJ8OwOtlCQbC+wevQ2QPFFoIRVv27YbnBmCjivOzGePkI+k2EG1oFB+6fA9LMsvt2Gp4
uvNe5Qebh7xodw+9gPbij3Ydw0p0O+y+tuAbBr09qC85uR758NW18XKCptqU0d7au3Wm9uD323cw
t/JbGE7NFY/zy74o7YmOIirYgg2eeVxcySjNj2O4IGrZoVRSLsXB13K0ToxkZ6NT8rK5KK1sF8af
w1xnJ9e34yMeHAz0wax7m613WRbjF2Iiiz0qusV3klzLIewbWHqtdbjGMejc0QTVbRJVi0QryiZJ
YD0YjuBZqbXRSPKtES5L6ggesCVYAEtJUzUjn6VvS2o0lNmI08Lngs4ZXCXM8NJdlbbVBonQ6/dW
LsCGJp1UysfKIBnNaqWhX2g3TY95INZK04SfJd36JgPtjszgfMkAhsCzCI/4RMpuIyfMaOO7qO/H
D162J1B1TM+QG7Y1ERMtpnZPwH/oeDOHAvcCZhAwKLnVqafIaeLBC2E0qrYRqdVzChLgPsHV2InW
1Tr3EVm8wBDT56PCvC/awLkPwgZANcDzVIaQjbAV2jEpwEjf0RmfNr9fEd3uif9H2pn1xo0sS/gX
ESju5Gvvi7Z2y5LsF8KybO5kcV9+/f3oObgjUYIaPmeMmZeBu0jWlhkZEbnV1biFpEEm0Wocd2oy
haiBEU8RarHWR3zr1Q6Xp3Cy2/FyjZHbjJBf85W9nTe/9QrZ3FDCaSsTu1pXKt5TsZNaq7g14i95
RPBkF1W2Dbqh2CvdUG2rvMt2aZPDgCxaZ9MaOMulNH+95hWyddEbybURdOpVD2/sRxSp3yjV1nQE
qKO1aSDC8rtUbCIDWVkR2MY2KhLSdM8fdiBWZOphQAl19NMrtwrkfe5H+S3dn3/nKlmTWtDqGFJt
sqjhjt1Ck8p2PCfy/1gjOgEuXbddXt5oktKQabvVHVLE+NgZzbPNP5xvoCUJztW3JDC4+baOfxMO
Y0wUxPLaF3GcbzKlc3exrPKjXwPxdxOtlibE9TKpiuhg46jz5PpC+1GP+rAu+75ZjLSLoiiv2zuY
je42gk3JiW0XypXne/5S9nDfCk7mhSHbr44KMR8npXZVlbW286Ex7m2+0i1VCTYCTTu3IirUk6wd
CApjJQgqvXDbWVG+VjBx2PiTHKxF644GXOdtCkNuo7FpdkiZ2k0ROt8KQ6u3GRjYXTGE/drFPmdD
1z9r2UN6uI3MsN1CmFO3vjrdVZMBgh2WKkxdNC8j2ldUk9ZTW5b5ToP2sEhJWpZpNgQn31Dzva44
1jXEhmrl0Y9hP/aI3pywxdCr7mGLQPVbeDKM914SAz9EDmRJ1BuU0ENr5xsUbPK0kYg7gBSyOlWR
nYI3ZI4sXzqvCM6KXWYQcHNtoWLXPnrhBBiTJ3Zo0vTNGIBtdFv4eitus3BZVdwfTapjpdIYu1xP
EEq2CbYQtkr2L32PEM7PsmNKP5ON36hPcVAI2nl6zgLAplmE3YjmOZ5UXAF010Bz0b9RcL/C7rA/
2IGebj1lLNfSzuWV5tTVwk2MbJtXKOgw8suvx0R0q9q24mVhxepdAMtk1/lc7KOS/Rr9ON1z0jab
PAOcG9NmOKBQBb/FnGlh+3WyZSK9XetPSaJZuZBmTeVJx2NpldqQCgPd6g/wSvJDSLuQ+yLgcB4V
H+6JEwjErNUzQDleccmISsnuyAvQ//mLUYvMjQMOtmyUWN02Rhwt686GBaElEhC4fBAJdJmBRAoB
aOTRh8Sw9z7E/i/dgMxPNTrkpHgkxIRQC9WQAy4M7rAkf6zB88jbE9Lhx3TU+iupK/eWDRRY2Z5Y
Sr8TXBCQO3xhI2ZxKhCpsfhpJJNkU6nsdScKdZFFY3k34flLt3K4pzUbGWJQp+BOglqlnhM6hk3s
7+K0SVaFUSiPHmnClVaCQ4Zwt1fE1GKBfZ2xKcHlvkTxnciOcWQoz07axwhqkduUYcy3VaV1A2gZ
gF0xuYauDNfoj+ON0joRZpWNve9Tu7k3Aw9GWCiaYx8KY1vpfg3xNWuXcVmUvHkyFRpqmvw5ocRd
ZBIfVTarw2rCY5fbyqpNdR/9sVU+hTHUH6j15bkpssmHtXL6JdLH5jo3NWWlxTF8ciXXHii5tDDP
iQQhdBc+pYTMBBpNw7WXQgFx8Task4Sef9Vj2U6IfzcWyzjIW2a4K69sF8Qkc7ryJZZuewtzv7jV
cvJYO9W6rTOGD9Ho1UcIVCVyu8ySnGNw7hd+GNkrG8B2nWnEOnR/zr8aRqb9Njzh1KwUF3Kxp0CM
ccDbajMXN9is/BhgrW8LHJJApBLiQlFWK7MfnKPajdg2cOBtI+SqG/oehEsgVhpXK0O8IbMzDl4G
PBagEIAgaOoDHOsghZs0Jn6Pt4Qvb8sm8781ca7cwJptVnU/6kvhleOCnePd6SSKiAQS45vuppBy
ShukDPjAX/lBmy8dozePdWh1NxBXqk2ZY9pQsXZvayGRQ8HpdaCFyUc4thBl1FLeG1TuDLX56UnV
ojjBbaObYfLDiQQO617Q3WLKSG7txe3OC+jUbFah+t1xU/Gb5PCbGXvdDcU28d3tx+ghsrBCWrSg
ZY9t4vj7AgBuq3Ti3lBDf1HoJAjSdjaqW+lI2KMHvcodtARdQ0fVRsqFEchkWzV0hiUwHdNtUtiW
ucqHRDrrUaIbUBrWSRrhOtKUtnlLWvnCYdjcejqCjayvv1ArDHYJtwCILiFDq1H+bnMwMUuv6Spq
ImB161JhOaG5yxwjOjWh+Sy6MDmSSlLAKbz2tqQPEjcsSn6owTDbAiwvkGY/Q9Cx1oGZBttGn1ok
yURVrgbqCysHcuMKPUV+F3VABm1ltuTN5PuqERJBRaV+lYqh/QHZJaPfjKF9s33rp21NzTLttO1v
wxJXC6kH2gFtC4BGokBGVMCpK8DQcpkGHPnq4IrfY9qpy0TkwaFsUNu3g+pelxYWArBSWNFEFO1K
rdz6W01BXrPDdfJdUfuRk9VUjq6T4u/S9X21CCMv4GYKm+daTYw9wHJ3l9CTclg4ne4eOI0SDAfK
4NENY3nQx6Y+dtyNaG/poxAFjnKdD1R+K7XeadYYIqKJ3DWZGC60AyrWhZnTJCBHiXGUraywN4rq
pdQF9MjRc3ZKRjf5lZt0w9dGdSKN2hiAbGkHcg9RF66oU6tbrAqcRd4gqcE3wPmlIEfYWLk3Xc3k
Wtr0nyzMla0b5ryqTmlMxiig9VrdqVr00uvxiPNN9tS74wPK6RdbEey9JnD0hnKgIogHA628dxr3
nKM2r7es0mSrKPBAux5Z1FIADUyOCMZLVGhDuKp9zbny4kAnagCrykO0AE4d+1dVkusnWk2nlLAK
++BYC7odX4eOJnFzGJVrnmlcFH0E6VVLi3ip2E6ADxLk1Gr0OnIh1gucisjXazTv/bCtmZ2t5fnt
tyDSo6uhkAXeB1RhMhX6XJjiUaJTBrwB0aD/KuoqP1s7FBpXVGi5aL1Sfcwt5BMAzFjoOT6KyDIr
NiFV4k2rZpQK0bOvLLvE7V9WygGcODuAzGR7j4rt3hygjjhtndD6T1UQzMesRuofJ9QY7U4WAwmM
kcZfSMQgGxZGu+ldq9uZKsGz4WnuOjIMe5PWCE2Q949U39n+TTLKlSHo+1YP+Yille5BFdUI9jGp
XLbYXGHQpuuLJvYwHOhAkXrc8pf2i5eeIuVbW8iBCzwAZ9MRgC9Tt/wdKu4oFzgGaCDamqAsP4Vp
eobZJrPxwyhKgT1DImp+byjPbZk56waHzmWcJ/UmiOuOhIF2d70Iyuvao3UjSk5tpThdtrEr2zza
vd0vDavWCPtAxfsqfCHH1lbdGME2nGKzyk1LTJ+BLHRqMkshqTKJevjhqAHpdTr2BBuc66FDoy7Y
mnUzPHeqVsFDFRYgj3/mujMevIm2Dd4aP/ahrf50i7QGJSkgJcR6SHYWxdQsAZs40H8mlh3f6VSV
1mmPGUPsqsmXAcXPU1yn/YNSmXWxanv05a6faKtqkt2kEpueogYyxgLvyaxyfWFnZM2u5QerQmu1
45hhKpGECkCVY1NvJA9qAXhsgvNIhmIpKOD8UIa8CDYRsmRtVYs4W/Vx/73z2NuLMcrrvVtZbUqE
ijtHT+xx0+iof2LiBampoIWqVW40p6t3ijfWPEDT7lK/8w8QmY2lldna05CoeKtEAfYQyIq626aQ
5grzpeBo+br4riQGgZJZefnGzHptyZpDf6Jrzd4mbbmnsReOQX7qHIfGhFTgqPkjRotTUj8MqwH9
87L0hLcid8DFKuiiQyqkRm0RovNIRXZZK7q9qQ3Uz0qX11uept8OSkM/KOGJRzYQcLjw0IkNhjwn
jmrc+yluJl4ENcjyKUOGXf3s9VUD9z9Ll7EUcgU9tD0Gsso2kVqncJnD4KCMBvMRacRKNsVphEpN
adYrWw7JvTIk0QuVQOc58Az6lXt9+1vKkFYvtCDfptjFnaPBc3eqKMLnPsZrHAdB5Fse5geRl9br
0ZPxvZ0OzReKilRNWwXa9sLNVS2GHCxuG4RcC4FxyK6EDkOKW6PJASduNJxDwpD8vSMbaEukBo2d
EhwOKI1MWWzwk8WxBcyjWauIKY9AguOqDWyKdI0xbEw9uUHd1d72ijQ5bvSX1MZ7xtXBqjs9q4/6
mEb7ERSXslM+8WsU86doUmBNaQvgQPN5iBWxtoNuLJE5iF8B4f6iGxSkOlpub+w0X4wiWwQtBjOh
aeEwoQUkqT2SiVoB9Ml9LzoHLJwvMV5WLyByTbMx5RjeUUSEHs122UJ1xJLCgTWcsMSDJfZjdL7S
y+AmoYgH5D6KfZIAiat54u742tUJ31wNe7tGuwuFTkFSWrctwc4pcyowGJpD5oBRbNVRgwtC7CvW
mtCLfR4n5Votd3SSOfohio64G9goQTrJKnUUW2NSp4CitlogEqA+MTW1sZeyHOtjbJvJs2EDmfeD
oh+tXLO+BW0fQfFOKsKOKWYjSNkA+lOgs32xpiDsHmq1NsgxnR9ocHuiqWYo+D2OE+lKwEAf1194
iKHPVjdyXbulDqF9S8m2TKx/iNmrHtyEmgbsgIkBVy4tpxsepMRRUFPx0ichDL1tijovWZQqXfNC
bLkwEy7XSl2ZVKxQNeS5ybfw9KHemmWd/G5Vw3vyKm08RVFoPbixB0YV+URgiqTKkNhfOj0yqiUB
5yUnsQ9onxCwafLHjjUoUtgTffIVe6wQhi9q0y/uQlu7tqkCN324Npv0aBbDLc3Zv9a+911ANMhl
u/5b8t1EMlbhtbtT77G5Pr91CzGGHG53AYZMW7fb/e3PYxWhIo2Cy0pVzphRB4NQpXZvtt6tyvHT
AP5e6N/xntqHhzIFDozKNLilcyN2g/I4om3NuzU94zqe7P6Lv+sIZkOPNnUdUi4o3uTX/EfJ/Wpy
TAsYtst9BafwhfMyJFs12aIZwIXi80+lTSTY13T2iXwLmx1rL5w24IZObP5XA8XNMJi+VRY3muqr
wFYKZoISgtoxKWt0FUh90XIYI95ygONNprTXnhDxSmak40pUJb+a1hnJiNtAHFq/MdcAztk+qQcN
JBygoAbsBLdtKHgRflBrsHPipUtv8ceAZfYazmTGLFhWmAfYM265UHzfBNGtb3wLsfDCtUFIY5VI
CjLF2D0LFaglMQy5JDukShQF0zPDLFsQboCzjYTto3T7e6AmcxcCxk83Z/fgISBYNhJxSaNNeHGS
coaCmGwU1U92wjRN6hhRne7hjVgbNdTGqyHEhdSsidyogjarMVWpKLnVPiEtXmUaJmPUmB9arclW
qO3kiq2pwLMo7V2uDMCUKbiH4gPuZ2X21ettk+hMqIvcDzRjaaiQiwgBOfrQYG2txqmJRCNtlzRB
fbTDOt+Edhrf1GyN89A05Y3dsT6zsbiPe6++DVVRHTMdJpWzVyXWP0GPF7sHe2cnZa+s+k7+JI5w
F41WVAjGFYhlfo/3GSSNVSRiZ6855YHwmIg9CPPuoBjJL1aPcwpah0q91Y7XtpMWe1t1uyc0QcDK
TWvZm2FQJeuDPHAwiNQXbYScBzHH7yExk6VlCWXVaXqyqTKgo8KsqnM+6Qv7uo1uEjgdJyn92Nz0
aTzuh5LsMkNMs9Z7Kz247uBLyp5qeI8QDaUzBnNLYr+fmlVY+3GiMw0oJg+pp1r1os9s1HRer2Pf
nFjXQTJwspK/cP2HPfZgcQJvMfTiBwKDdtXZarvWcwkNMa28X46VBOuuvFULg5Yz6UL3gyOcFEot
YUruJrr8bgBS/KVZGQB0TzFNLmJrQn0zgQCLyHcPKWe48jWt2CRZki2k4oIaKa6x5KomQ3UIz4+u
1byEwKknN7LlvrJHgnpViW7UMU/2I47dq7R20y2pOnHIEFdIvTx6qXRalZyiKh/WoioofDvFAAum
5ZDaDA5Y60I10+ZYA1Su1NpDSYWGDX+BxhkoHFjjTwS/qKtYfzHuODEVEFuTxqYZ8Xqk1EKHidAP
x6VmhM1PX3gwlNTKvylq0WOqWobXhW0C6yutWI1drR+6IJf5wox0saANR36SyreheqyXoaaN22Ko
3bUN0e/J0eWdUtKzjgSnpUnAdTg28PuCZAUdL3/Igkr/XkZ+fPYL3C1H1w/2Er+GQ6M2wY3bSeeK
6ADUzlFh4EdmMLGt6VGHTr6Wa4Pq9mMOsfBrRrvhdKx2JZ661PWiDFsyVAEUf2xcpm0KdX7mfSuH
/qdX6fJZKR0Pm6mpTAgG6dwo0ETggpo69TxfXRVUgZcQ/5M9IHB3EHYwUJJqyOmrrBm3sM2dLRJ5
T11gUEdPooTOI1GrPTotBFFROzCN+1Glclu6IZVrVzEpP7qejvtbrF0H7eAffEt5kSi7tyj7fuGv
IVZVAlWFR/B+Q42hmaHitzDVSrpVDOhdB7v4PbQkl1Zgg1z7E7E0EfYukbQlbE2tO2ic7UxpaEF3
U7V7RyPV7qz+h0V89qKWvnbwYztcUecyrpXALY+KNWTrUTeKKy/v2rWsOvcKu0PSd7eoFp2JNm3Q
lBhUH6lcakiA4HqM/KvPb6jZZesahGMObS0ckxoiR/yMqE+jLLPJEBeeWE2FvWZe/rffn/P0NZlX
oDj5KUlOLnDWpXZOMzmcCz0f0fQkF+M2INaaBSOh61VeRKhyZ47esQ78rWk0h6S1p5oEboOJB2fq
UmfUj8Y0HCE0Fx0IQqvZO434EpS+Vat3WhDY/RqG2YgvWBaefUPaz7VjVV9LB5pmBlE/vHAXvxUl
EEbAeLFMzTaoPRoudvpvAwqheLEz9lDti2wbdmuR4JJ4IXycHv/fy34aAnceTA4mjRrSqD/Cn1cx
S9ZwlA/YKd6giu5fynHlYbd1qRnkpUFm4gp6UeeGpzOIMVA8W1GY18OlGa0+X32XRpmtbhCiJIrT
zr0huRm7G3xzNCiOlxxp3+4hPhjuSBqfi6ibz6WJ2RqMdMjURhuEXKq4Yfl9V9xEQ3upr+xcFWcK
hGQmgkVkeHRgN2YJhaW1RljDULiJTFgRemdR+3DbZBvVmjyaWf29cCLjwu6d4rp/lwIHAt27JwHe
1I1DN6AgvV1tpZBSN+F03DtK0i1yAx4JpeMBZ0hb3nD159wGqyK9IMt7O2uMSu8JFXkrf6avaU5B
9asFiIDD0wOReGcqtoCN4G0DTq/RhWX+dtZIzqbchU1MUY1mT6TFb0dRcpgzSmJr56R6SrxH5YLu
793Pq+QXzBKvghLvnYG6afYGgmlT+dJ2+Bqd4LL/1UkwJZc0sUADbCDCsZia2UlQhF2CqYhqftkM
8YMIdNgI2YU2LNP0vp5+FGjWdBjQ2QY7cW3ePxvXc3rV0ijgZLc4iGKmgs6HiO3zPfruQ2k6TuAo
V6c3EcZ891RubHhKElYnvd3Y2+CSq/mln58tpiLCNQljrerkbK1oDXL6+dPP1yqOHiSrzPXUGmpq
2vt2FfVF6oVC6+RJmN26DtdFK6BgP6QQkT8fSJ0e9O1kTHQTlzqP4Loz3elFX+2KTGZaFY+xfqJD
sE6cpx5KE/GXWUPYy5v0duJggbUeqwoN1NhzencPqEP+LjmnpIoOHGqigUCXnTOHNVSlCCB9mO0X
TYw/TGk+4Z7x+YvOb1f9z4YhRXdUKK3cd2/fEz8eCJGGA8gpixUWREcg+hUihSVmCvsqzte+AqD/
+ZhvZ9FRXbpt0DVKNzhdLY6f2V6qYrWSQhTjHcwcf9WMQ7yNJ/9ZAansoGjJpWa1b8/VaTwqYsgu
9T9xCyDN23dUO58WwXmQnvLgEZnO2D25FZWbO6168sIMsvwlte4Mjno34ly6DeEyCjotS7GAKVFS
G9FV6Vq08Ahe4q6CryUB/aH7HJS8OqayOX3+fecNj/7zwsiFHbaJRluzty886GENf8ynmFKUB68v
npoRXjQshTYMw1XbehaJLJKfQVoHBOb3Cvj8hUf46Ju7go/OmUUfK2P2zcO41NWaWsBJU3Sckevr
Npnsu7Txt5OPT5aE0uQGP/Cpvs57c2Wiol9QxYJLEP2IFAvAeuL4qcs+dZaqVh7hU144Sj58QCxZ
OVKIJcTcCqhpfRR2kK9PScomH3uK1lix1QZ8lAzth5XjqGzVP2m/cqHZx4eLgzoHTWnAd+jrPpud
SlZqbNBO7hSjeqkGANaM0A+8MjW/ssX19rtTXSn9haNkdqL9syZfDzvtylcn2gBETi8IFoVn9CTo
u6J97rvvg38yA3cV9k8ebmFJdQvPAcVecOGY+dOB7t/z9P3osz0v8jBHGZSmJyWmJIWQkF6whQlG
jgDFSp9bC3lj7WekYgF0c0q8P6mR/Upa62wm9pJrc1OM9pVE+8IxuDcEtbZelVDMi59dUCrUesWd
qQwo6ppsLTvGKMf0zimwNAQa2uKgtOTOdTZD2/zOU/QlZuYvJyJuB66lZigqFAuHarS6UJ9ugh6X
oHF8QidwdLDHplIuUb/h3J8Hm6HGeE9nwfgck53W7xpPArvpydfE8++tTNx5uKWj6e0X6DXgfgwr
VWYHp1DXxlCcO8vduDl1+T5zsIJOrXgtW4zJkdhuDASXuD+nICEqToi5ti0t7VdbGD+QyCAS7Op1
mWK6OORHHOwm7gCcVd+/L8KqWUaV9giKcbSdXzG1UpCvB8uYqJAN7RRGtnsHbW3pdypslfZqyI37
XumwgCvWOWS1ZYsaVlaXmm28vV+meef+mgJb0sbJ+mEWrVt2mHZeU8lTWGDpa37J0pECa7GAOOgm
Pw2RXDh43m9rxmNPc6uYOJA6s3NHEX4uzHiQJz9zrZ9GNyaUU/HY8e06wBmw176mMX049F6FulpT
tbpw7r2/28jsqQIQUpMvavNjhWMPXAsk6iQs547CI7ZDbi8hviiH3te2wVCszRQFjDVu9Wg8qr33
NaBhhEoxmxLNj6xRTmggLl0Ib6OZP7PAQYen4BS+4iEx+yp6ThkzNHJ5oqOCycXHsjRgPSjqV8B+
lyK8Mvyo23u9AQUptxc+yQdLwGb6QT4MnT6e808ioF611hATtLVKdhwhDm10RSvXIRMDq7EXv0sI
NM+jWyMVsEt5WyfjMyX54DCqQmB3qFuHpnPr27IYkDaFfn0wwK03ooubl8+fVaeN2Kuw758PZeHk
a2BPYmO2PFuuDux96Hxmfirdfdi+hPmjM+Iq4EZUqe8M+A1Rc+2L7xAd8Yi90W3xXOJQZo7ZVdnf
evhkIM9Y6c6PLIYOlv3uqc0lWJH2KvrahIoUngO+foXNJoBqfOdGf+WX8c/jU8d0zGmuARRmV0sY
+ZICCat/NOqjN8R3cViEyNuV+MJ5/sElxj6jXRVjUnYjNXp7m+DJppYa/LJTlsDoBegPXuB7JLta
sV96XC1vQ9for3F1GI7wl6Gih72x+Xyypivj1ZVCKvkHOCFLR/M12aO8fQQv0RLorI19cryqoR2I
y2kcDPGxNTt70wPBHeKOxlWfD/rBYuZ8oVTm0tUNr4rZF1ZEA+OryCT5k0B1S71o4efZl7BOEcYN
Ym/42apxrQt76G1a9WdeHQ23Y6A31qWuzV61EoEH0j2dogE2gNgGK3b/92EJM/rvGH+2xqv4IKQB
lzK2tTwZ2talDF4PxlKaDzBPET71q9ZdZ2q4H+gm9/kXnb7Yq2n854awqQ/STwG/o3mwKnUVhazn
8EVV9751VJhC7dcR/tTnw6jvxyHJwQwb6BXH7XdYXhFCiNUyuzxVqnlbedlXJW+htyY7P6BAA38G
85177BD2tYHXejcStpeYEqKmdFP5pYvVC1fFbPny3m+fZ1ppr743ckos7x2nJAy8NSvOCFYODNmF
QhOkLr7//O3fX0vTYDZFKC4AtEWzZdtjGjOiZUJGFIZ7kUNJbur96KR0/rnUY/uDoVT8V0xrmk1M
hmZITzhwCuHJW0G3jM6WmbunWJXuxo+037432Be+4gezymhcua4LZvYOz8Bds1Gjtp5GI8KTFb3E
snWq/fWuJwEHIAN7pCCrvSvCu0i76qCvTtIs11Xa/LARe+MHzCkQr6O6ukJVcGFbvN/y05AOwByb
nkx5tuWVobSTXmXIeOy0PVoy5SgKpXv8fF18OIpraGRqQjjvMkXdxZQUaSdwkMxOWWucdT248O0+
yEZN8n1wJ7BUw0Ta9XahwwU2UO6MYELpb7yrl0U3QAJ96R3yTkmlul8Z2WlE5RO5wYXV8dHrvR56
tsd01BW+40zzVsldodYwxVoEH59/ww+WICAqvbeJOPmS86swk0hfYCabd3bbFvjj6NY1quL0OIbY
wX4+1Pu9RfyEx5hqsxatd9OlRK1bDVYUnhpMyVl4sHEDHVObgQIlzaPokPX5eLMzCpgWGJrevexj
TXt/bMQ+wDENGIdTi1P7UsnoGTg2AhfNZJBrV/gNmUylXyiS/emE8upGmC52sJoJbcVEhYrn7LDS
C6CThL5WJw3K7F6UakzXFxT0DT3n93Hlq7eKHXaPJJQ4zBA7Hhy/itNl2cbx02jHaNm0YIxoHtkl
p5DG6Mc0qbS70Q/JCnro1LmjXvhOs3nhiel7QI9ZblAOWebo7RKXItEav84VlvGPeFjR3q0v7+Lh
whV9aZQZVmcU5hi7eHyfOtc5UyzIz1aA3qXzA+VKiFz/uxNIg01FXEVTeQJKnJvnJZBYKPrE4y9O
zQC/AEvAC/tmtjnf/f70/19dgEWVIJ0XbnEqvtPLxgj+x8efrSLZj7mdKjy+MaztBB73hbNFnS6y
N8t09n2m6Xr1/Jqp2AKFaHFyxzvnwVVPZNVUIFPQAh1ezBaNWYWA8XFUvny+Ky99uNmBWqNQzmVj
FCfk2mq/ks2FN7v0+7NTU8q0C7BoYGI4Y9CcXIJHL/3+7GobxmFUxMjMZOONYXwRl/DlC79vTkne
q4mx3aa2c6Q5JyI+lFw3Urmw3Wcn/n9WLhaTpFg6XZtmL4DZdo+yVilO9Psp8m1vbNXq5+dz/O7k
/bO4/n+IP/nXq3cQcdsmdu6XJwhW62hi7DbO0nAeFdqIZfmlcseFF5rX9R3k7/iAsRXBiV3EfNUe
n6bPX+jSELPDC5miqw/TbsegKTOWmnrVjBeG+Hje//1ms8hTjUof/zKGQPuBXsz9OxdEZz7tczdK
T/XNLMaA4tTR0S9dN+f/7QvNDixVQTAfj0w5mFXYrFIYMX/nQ/n+DWZHVhenCQ0ZnOJU3ms9p9OF
CZj++rsT0cFE050YpWhB3248Sd6MLVtVnmjlukUXjV/pss2fKm+4AGh9ONOvBpqdgE6Fv5RmleXJ
tW8VCx94/0LQ+uFqpQ5PzD91F/pz9r/afvDZB9rzROVJ0L7cbilOFLepfaHyfmmQ6S1fDQK/vrew
jCtPVuhvUMGe46mX2JBdQP4/PEpcutzbFPh1moi9HQbefWsM8NSpyWJm3lnLOx3qnnmh9dOHcz+Z
+hHnU4ufo3xmWylOZrG0DPUQeUf994hx5dPnO+SjaacATCDq0jACK+G3b5JqRQ1ZoS1Pin2NCh95
6X8RkrweYHbzoRycrLcZwIUkW3zHg+bCAB99JZJUrFqBY3mF+RuYpc8XHOUp/UGbgLzfYgYk8wsB
9EfrysCsHIDOFUDgs0G8pPYwpwHJsZorJXnqy5v6Usf66UPMd7ox1aVpCu1QxJqdVY6L5rNNwXQx
xrnX3OJKEc4NBGLsSP1DEgZ4yE8g8+fT/25QAuzptsXe2aJNiD3bL2XaF1UJA+2sRvHWb+xD3m4Y
stRWllbvPN3ZfD7eu+84G2/2kpaCtMqKa++cmOIliJtdGKS7IUl+fT7Mu1XNMMhJDZW3g3U0typv
+iIrQxi55yg56bg6XsgZP/x50Epd/EG95tghjAzYC4r0zkH1LXM3WJZemJaPBoAjB1dC4JZLKvR2
V+JpUxVTs6Fz2Z7ZlYV2YTl/9PsTY8hyTJOyyhznDRG3NBbKlbNerloUsX/X/5NLccrbAAUnn388
1+fJW5tDOPOlZZwTP7uJjeRKw3YMp4ULx/BHr/F6GO3tZ8KLK8f71zHOSMjFTyjUn6+idyfL7C1m
wQ+tQEd63bnGGX489n7xEpOLpY9B60XG4kfbAv4dfQoBc2hOOdsWNSS/KI8i8+xH4zOmQdfwX67r
KNp+/kIffi8L5Ag618Qam51ircQKrcCv6ay29bLKN13yl9jhPxNPf0Y8HgD0saR/OyNSwlruO4+F
hZa/gP9Cf3CM5f6L13g1yOw1DJEmRtcyCGHGonJOaXiBNvbhd3o1wOzOklFGhdpngGZAu2ZHi0sF
vEsDzLIdQec8JOMMQNPHlXtt0xHkrz8R64hrfbrXxTtUS+RJZASerZ/1fNx39BEf5YXg5IMl+2aE
2UxrRtt4EGX0s6c8DtW6THarz1/howEgunBKTbcuwNVsKeWJ1ARuDGff6/eK7eHIjRX0JRrvBzMB
rE4/T7ip/DvfEloVWnQM8ayzDK6MW6P9+5tiQuxp00D0rlESePsSKMiRoOK1du6iB+dW0R8//0Yf
Pf3E3UXRCq7HZff25wN8dLOuYR1B3dC/h8Pz5z//wQGI6AuyEfgbOP2cK+fjkoHsXFHO1nfLbDGF
wq7KxJgATcrnA81rn/80FIEuR7EMdoMxxxdy1U7G0WyUswjHtcCaIDuK4ibst+RvS9xXhYkBZX7h
+vhghXFV2Q7FQIBmdU4pG7VSKAC87rnzH4upB6KUu8S/kIJ+MEVvBplNEcprNA/TIJl5m9Pk9MJN
/sEUTUVjKIdQQaZC3NsVMOhCAZjl53Hbxp23vI4Dsa7a9Bru7YVJmn7qTYDqglyDlBOXUBuGxvl2
KNoDxWPYeO55pOWh7T5b1hcv2esPkapdGOmDiZmWMxWviUH9rrxBO8W65HJRzk5Lr7ja3agYeKSV
tv181b2fGtMW0F4pORsOwe/0GK+SRczwg9Lwhvo+QNL+pROXMpOPfh9OGgq9Ke0FgX/7+71immPe
pvV9hpx7a8qff//4E8GK4x36tPOnKf2rx8c5ze4hPFX3bn9HFkp73P/t92eP78kRaXfF7/vO0v4q
H/721yGuEIdAFAT0AxF4+3E6d+zH3nP9r1T4S0zq//oKt12SZlaqMKkLz7+9m3o0YcKP7L7d2VZK
I65h/bfP/yc8n5QsEPwhY719fkUbPDwM0uLexkoBZ2fvApLxfvG8/f1ZbFsL3/Iw/kWYqcTX6SLM
igsDvN9kfHn43nS+gdb1TiXj0Ax1dLIabzxX/qgbbLlabVmFxvf/I+28dtzGmi38RASYw61SB7dl
N7sdbwhH5pz59OdjzwF+aYsQoRmMMTeyd3Hn2lWr1ro+TpcHFAf6fECR8uBZIN4hAQAmOeuS+rXu
v8U6ZXYQC3kDvCrwH1y3dDlib1cHJT+U62qKWBPtVFC6GUXDdu7u0Aoum5VTaa194bgI604KiWY0
rxr8rNYm/P3fPl/YEINht1bS182r1Phb4/toDCvPmYXvN8g+8toz5moYRztfsWAti9Kz5eY1RX+4
elD6tZD3kgEubwA1bztCLITISXaH00ixTZR+bfaIktw8QBa7jfiLQRQGBuvz759AYcEuW0SvSFDW
zX7tcbSwH86aF8YfYgc8oJzm0SX9Xj5k7X/8fOH6TNJaQ/Oc9iFuO/wooGW8PjxL30/8zkblGClY
SiHPh4cKanWapDh6pQZZH+8Ubz+oK9nSy2gRgktEwdhfMkA+Me7ROpAhTXIUvQ75qx3m26ZCOAi+
i8pGf5LYVC/dvuUofVTfTikZyIYw5XoHjStkzdGr3FN6PAtlvF4ftMsl6wAJQaqPp4qC0JmwJ3oA
ojADGdlrFz97UGHf/Eg6b342f3JFj6jz6LpB81OEbP0AWQryXiHsm/+tF8IwseOpgkVF6LWkdBm9
8t315ueVf+74nfdC2BnwwQOprmkeuaiNoX+W9nNhNgqi180szAXvGJIcuOIGUH7hRgWb0UZBmAyv
VV5srASayZWraMmATmnefDyZ7BNhmHK4n4xWHdpXc6u3z4n6cvv3m1TMyTIuAdEDoflamkC2pXL/
qoRPeepAprSG61vqAI8Jjf/4VJJC58spzIJqHGtnfA3DR/8ucFbeEmvNC2EPdCT9wO9oXjW/QCpo
7q+Pz9x/YRnNUC8izabB60O8HqpiLCXDzOVX+Cqkx1xWYFJC88ffkiFoyhsXEzBmFcYShTODw1AW
/T894d2Vltr0WioPHxPl/npXxB3x1jrunTGHmXW8m/OJMJURDrOinF7RObI/AGMrXEVKINwoAWQj
nITay3WD4tTg0ii4UdR7whgLMY6wN1rbmlQbhI4bfM3tvV+uvIQv+3PevHB3BGPDqV7RvDZS69l8
hWhXyQ+B+vDfeiEMGwpVFQlfzHTgYG0oDVZW2Noozb+fHLc8OHynDmk/c0JKw97VycqrQlzCTIPK
8uV44oiybTFurkBfKHdD37lK+ao4O1tmkz/fPEanJsRIiK8FUlwR3nQVdVOV2+DGN+9bD0AnasBW
2YaiExg5WlvGWtq5LQS72ZNzm4groQhGyAJkxhnlIAjvCCuplSqEusKgc4lwQgAdbW4fnrnumQcj
BEhkR4RHqYpeu63FVe1GEI7NUlLpr+vjP5+hp6cUHSCtw2N9ZlUC+C+s0QbkZmg4Q+0axYPkPUJP
4tkP3HWx9Hrd0MJiJVuJL4W7TOhOBPVGmYnYX+g1bmhuPH+nrLgea80LeyG27FmSiub75IvUf9er
l//2+fNWOdlrFNp1sGnTvix/Uyo3cq83v3AiUbdNTJYIOPFHMdgkIURmj3HWuk03fC8BIUM2BIEt
vJjFWphmYVOfmRKuvVRDcYoCsdYNy4PS/U6Sfd6u4afWuiMs29zoctNEg8ZVgp0X7aRkjwCOFK5s
btE/f1u7/xs08eywoPCoSoueDFW/gdwVoZoCvld48cO/4DxRuVu5ZZc2C47ePFFUX16Uoo1mUSPZ
XEVu4Vved8UeRgsqICSIg8Qb3w1ROT6i5wmP0fXFIRYezKeMgYy4xnuWB8lFZE1Cnc7RCityqyrW
PygVWlPcJojZmH0P8bjl/O2bgAIW9FaeCoY+QF2tGakPtM3+ACcOqlFeNGWH2K4RDzEsf+WeeINm
CKcI/io8Pjo4c1jThPvaSco0iYKZ5LUpyjsL0SOITBvFRJYbvuxRhbixQbnvkJQDEjI2CowJwgQH
xfK+zYDoP10yxdRPFtL7jCf7BjXd+Lnv0vLPykDO+Yfz76Q+BS6WuboAQglN+M7J070mKEPLrQJX
+WWndxJM6H+78Xes/kRiZ2VYLs+k2dp8dnPcXU5bn0EnhtqM5bZIq1puTpHu9f4sGKAzBBWJclCT
J94Ok+/YuTxkjZtQi/geTch/1T5PUp7Yc+XCvB9ODr3OUIMqCJrGtWDkUvcOWanrHbjcwXOEgwJ+
+FgUcM/quYEhpwrX8u3GNYOelPOHJvyAgoT9SfpcxNP+uq3FwTqxJdx0WQqLU+thiwqZqgy3Egyt
1y1cnnoz2QKZL4AA7FexUlUfJN0c66lxEcFra+3eRmNksJRNXbWH65YWzvCz/SaMm1LYqVfm7Ld6
DI6tnv2BJXyndtbtDiyMEbgfponTT43c+fREUTM4o8p1pz5bCmRmK7N/OSNU//FQhx8D/ktHfCFN
YWOYQ6VWbnOQvFencK8P0mLzbApCrgoIdPH9G6hKWup1WbkJDITJDs7b29sn9Y9rPJ8k8O6cj07a
d5aMmHDt6uE7pEfTfzH4p80L97QX1Uau1TQ/Gq9G+qVcCW4tjA6gCH1OcIG4wYc9//oxDZGBleTa
hYTdjqhuXom3r7QvZhtLyNTRf6X9fqb53vQrjvHCDjj9fEs4ybMmLGBhGxn8GjJJiDZ9FOvHybq/
PseXWxr05sxCge46CA8RRA37BRX+slG5mXE/hcZmqtzQgKIw+nndjkA8+vaQoFLl7RgHC8eWO5+O
TPPM0leazOVrtK0NIf9WydBHcagrPARS6GwLC/b2hCv4XeBkMOglA7JqpgMDdBXI1QsEwN80b0z/
TpTPfdDVqH+FgDu8UyBL/4DsOGDdCNdI9ocU+pBKs9a8lIUZIS1HCvMtYAMU4rwHvZSi12lnidu1
/YOejCpaceG0qzzt6/WxWjKkoP9OVALsIMW754b0NE8tJ6wTt4Z29eOUZfI79MjH5wmCwpVzdmH6
mXVZYw2wvy+AaZo9JGFaSJkbw9EQP/jFUxc+j8VKOGJhq8zoIeK+AMjAsAhzT1qKinEAw24RPin2
Ia5XFvHSgJ22L5wkZSexvHPaj8pn1XlfRkc7XtmOa10QThOtbAc4YzAhK3fjB7PaXZ/yeQQEv20u
/ZMpYsT3hgDxfMqdtFWDxtQGN9Q3qv6NFDklZH7wc/p93c5lNyjCwjvkNoJvmDD5uR2q4VLLiIYe
Ba/7cB9XKxOx0DzgQGDHoDQ1spHCRNQqOlO1Xk/u0P4N7iv/9q+ffW8u0rfychFAPXRGF8u+07lw
Y260LxkqpjcPDwaIRFBsTaDxwh/oOvx/pDTcvv6tWr+Tmy9UmHQIJ89luBTEic1X40SCWRqJ+vne
Nr6jFHTFwOVGwMD8dgN5SPJLE1Zpb8W+hWzj4BqxgXiga8svHsJvNw8SPFszWMwBRgRU4XwNJZ3s
IXAfGm5jP0LGWDUrYf3LM4lXhUyoho1g6hfV0VObBAka9qZrPNXyZ7tI9rGT7w3ly83dsAheg/YH
MQ2mQ9hyQ5WkeH4Vka0fjXnnW3f/onlzjvBSdw2PnHo+Sj4PVsmP4jlCAJH+3qxvdm+Iy520L+zk
XAnAVyE/4GbTO4QqEmsF6TZvVeFE4rliUsmNA3UZWCwKTdKULu7cSP+Tj9/q4HdR/Uzk7+nw10Bd
9fpgvWFbLqwZb0xu5Ps5Qc5Hy+ikfqLAsnWdwdmgyCJH9/XziL5BI38xk62TPGTJY/GzhMJ/3Pbe
Lkpfquk9bi8l7SufMjtW1z5FWBd57jiQf2uti6jlppSOnfR9DL9HEPwjOIN8YONOwQc1fL1udmHn
8kaEtQ+EJ7exJZycvlZoVRoHvHS/1t9BI4AZuG5gaT5hl5lh9ARESTidj/BQyJqkR/NTFxKjMryv
HMQ/pwp+5/vUCQ+5/e26vcUOGTNkHFoF4rvCKSHbSM3UaFu5nmF8qCRvNxTjpw4CkutmFm4cgEFA
GWfygfnxe96tfoiyUi3wWp12IxV30hrwduFiBh43X2hczLwRhRNVn2RJl9ALdOXqqUYnvEe83H4y
YeApm8P1riyNGCA5x5xzaTP677wrWaF7LUzhvIcCBPgmHT2dYOzL/RRbzsqozZMtrHEbxQGZWwiY
5EWa3PCM3AyHvkVuIom/ZjF6vErwBTFwbaeWfv71escWxnAGhUFLSZKWsRQ6ZgKSsFKTMKZUAmcM
N630aKv3wbTvb3c0GTuWAz4mr5kLCF0QWQEMRHPA1N8nTbPtbGPlpFpYb1Td406ShsRhE8ltoGEJ
02C0GtfLPWIfu6Ba80HmFSXODfgz1gELmpI04eHnRAl65VLWu42fHkbqt6xoOMpddN+NzofYyt+b
WlluZF9eWX5LPQO/B3Zspk246Bns7qXfqXbrxtZw/01CBuj6KlhqHwd3hoxBCkSu6nx5K/1Q6VM+
dG78VwoOcr2ypBd2Dw8Y9a1ACKC8LDQPTeaIwvfUuYOHnlP7tffhkRrXlCcWOsFLBmQ5OUP2jzj9
1dB4nVYQ0Qk/Kz+nH7eOEIBfVTNm7laDuKcw8wBaHbsg1el2XfyOsOE7whcrt/rlKJ2bELwSdJNh
guK8dxu5R5ndvrepE3SmNeSBehmHnrHLvGCZad4aIpqyRe531JI6dBOvzu9HfUCb0vP0rTW1R8vJ
H3TlKwT/O6Te93Zl+k+lF48/YEHLfqL4Whyc2Ow3Q6/okPvpCJQYCB3meYaeT2b7B7RW18BWl7cj
THhM5wyIJkUl+h++mvT6CP2FG0bpnY/YD/wX2TQ+dPbwYBIYBuR4fa4XUh5Y5JCXed/P4Zd5pk5C
z21XJs7QaBHyTEjs6Ygw5OrTZtdA3x/JBQLRid9vkA/RdpFtAjTytV9VqSN3mcXdvm/C9ub9w8sE
9Cgbn3qiixKyKdKNUh5IwUhqvK1SpClAhVdQ1q/0+9K9OrMj5rRUo2xh6nUit/katRsoLbPybmgO
9qGHIv9LGG7UtaTWRTECvMCnXROrew21m0KgxZEbQp4ZjSjDlA9d+iRFDnrhd7lySPpZUvXlek8v
79hzq8JW04Z+avoBq12589pdMd5bEEWsBcpF6iBSZzOHI69uGKs498Qw51SXZKQpZHOj6NOYkK6T
92X8Lvce7f590GibRJH3TfXTMdfSrJe3OgoHXFGgcojrySJ2IkBrdiqtOHYNg2RdMXyJycmhJGJX
jKX2nGn17vqALjwS5jgVkSqTiPrlI0FVod1AySNybTT1xvodWunbwLnvAmOnD19QptOl93497DT1
MYHuOlO+wnSwRTOVBGY4btV0xa+5vAzmWgboX0gcUR8nhjTj1NLlyeti14oPtX/vrz20Fw7rs/bn
Q+vkiCizaHTkuI3dpnyO0Qmv2xLp5VthxCygMyuCh1vEhhP7dR+7fmjsi/KH0sgre36lH7rwFBjS
0fSNsY7d0d5W+cOg3llrkMbFqbDJ5fDQwNUUr05fIw2VVmPsdr8j++Cs1XIv9uCkeWEv1zxxnGRi
jEh2deBiHcRVVwZJJB+eN/KcdocFlCXFZSTMQ2+YCSIweuyG42OPRF1jHNLuif9b+n0GxUKcba0W
zdGvg7f2iFrYyhz8c60qd/XM5X6+0DJDHYzKLmJXdZ4MpJmndGvhoMsfqOdY8TIXTc2e0/wIJfAs
mNLVjsi9XjJRSLV70EBBB3ofoyjc3Zye0UCE/s/QfDyfbJ6WiybT4ftydeXZLt7XD9cPo6UFB+c9
sASVSBiEKufND33VlWqTvO39Nj70K9GdxWEyNaaDYiaenfPvJ19f9Q0VuUYVu5K2TYw76aj9kNAm
Mm++9BmkmQ0GULZ8yaBnhnpZJDqXxzjsLIcE6wa+gOsDtdiT/5m4SDDlSqp2phm5iPIy27n6jOZt
56GRtPZwurxwzzojMvRE3uhBysSF6yiItB2S7jAGCNyueNCLE3/SH+EoqIq6tDPkut0G1lgkSNYc
pMVe8DjnGQusD9rG85mP0ZZFmTmIXW/aaqTWh02WPhi5e31Wlg40yNVBieDzEaQUdgdSh6hoKgaz
EqG07n+2hoeq/xdbxKFeDhEagDOYOu8JLm2rjUaRuRapvvAAO+r1PiyN1Gn7Qh+yijLASakzd3I+
GWOzC0Ej+GDy41VWo7fQy/mbHPTjjH0gGop0ojhcRYqohmX7uRslQb2xev1bEtifKOTdygUo/Ta/
N0FnxVpwlxXNpin1Ta1F+9q6tYiMO4LiQyjxOXKI5IlBvDDRY9uMyEKp3r6yDnZ0+3kwM+ji0MwP
dMDd51MWx0NblkaaumpSHAvP+xU7zUM6hLfvoblmCXkLeIJ5b2nnZtQUtt4qqjET/PphrKWaF3bo
Wevz7ydnZzhVFZWIVeoG6sfYctdg72vNC8taG8AVVARrXWf6gvxa8un6qp7/ubjU3uQ54fIFGSsy
aPWhNfljU0cuWkNd9ioZr7dWas6L6NSC0IGJUiW1LmcL+j7V92t8qQvb8qx5cQ11Whg2JRhCp7yv
h33TvTeR0apyc8VhWniyU/tBuIpYNohbMUteNZNtxHUUuWbzFA3BAyJ5u157skP1TkldKH7/jT04
e+cULazlYvwKYUW9GLQwcss02Oij/mjFX9ThI5oIXvGg9msBgqVlxk6fX+PgrYBbna/iaIxTY5gC
IJHRwduQDb59mZEihOt5zspfXAC+InfpgOCIO6bFLrPf1fDLqi/XbSytBC6wObwxOxdiJLOuC70K
YK5wC6vZFpW/9bpXgMDbOJZ21y1dbhre2lReAWQhmg3c6nywOr1yeMZwnalxdadmn1pV2QX+3+tG
Lmfk3Ijgk40m0ZABalkX5O820V71fC26uNYN4cHnDZ5U6wMWkq7fjP0Hx9maeXHzGX/eDcHBMOs6
g1ENn0+r7oPiYcrfIcx+faQW+0H+nGJ8hI0vmO+V0Z9gRGE6LOkwTcqmh+3BUW9+fc/xlf8ZERyx
wXcKchsY6aMvYfC78m6snpqjRiZVkc4MIaM2S5zuqrFmvlocPTQLBu+oBL+uj9LSerLgHuOVMsPU
xHyPpFd5G4RSgo8fbBTvo3cjtTMvSkReDNIUXOhos4lxL5iBkR6JytSVikfPkXZ21t5d78Klc48F
CFU4oAi+o+Vxvu8Ga1QnIzATt212iZ6gW/5UNI8TEg5OuLKmFkZrjonPDH2zJyaiDtIU2LlZ9L7r
K/leC95Z040KAvNwnVkQOuP405g0EhbyY6XtC+twfawWOkDyC6cboDSYZjF1IEVlBOe7HLhZ/ZBv
i/hmb5vcjTkHAKma50Cf9+SJ15PpU6jIQVK4Zf8jOUjNz+tfv7Clz5oXTliv0YqgLmge1Q6PwGlk
9jtzLYczN3Lu+1ACwJsahh7zTe/zvA8E5jvPrrv8RdZ3eVbsxizYGdF9o97sf57bEc5ZfYiLFEGv
/MWqXvqCk/b39cG6nGoiKWRVHZwTECxiUtox0wRAVxy+NL9M8x146evNLwwTCxUoJZthptoQFmob
Wb3cUdQEiMv+ZsrjIfooBdUdecFv1w1dTjqRQR5uyHmwYpEPOJ8Pv4ztMUxbz62ljxlCotPBXHtx
LAwVdJs8OgBbcd6KfVFz+PULkDIv/rAvfuZrhZBrzQuXhJ7pKEQ5NC+VX+yfRbNSAHF5/pGUo/QB
aACgN5Lp5wOUVeiXV8hwvzjRJ017CdKvTvJihjvv9sMDyhmeZG/U9mByhH4YYKWt3mjSl0JKN4Yp
bSxrf32uF0YKQiu0Y7kwSCgYwgbvdC00W93OXj7kibQZxjX8yVr7wnVaOJ0uJYWXvejTXu/vs35l
KtbaF/Y0WPKe3AHfj9pYPBzsleFZ2AoAQLh2NGrBoQATvKYSGnZu0jx5iewfJXJFRgR0OVxjgF7o
xKkVMapYZ0NWpUqRvEjOJv9lfrl5is9aF1ZrrNd2nppZ8gLhxoRMtH7zFQRrGUxSM1Xgmwj2+W7o
yp75dcLkZaJaN9qNa4Qwi3Nw0r4wxZriNXFiBMmLpe+rDs9ym65FwtdMCNM8TBKpVSAYL6p+QGoj
tO+UcMX/Xji9T0dJBEZFXTLkFhDHl9i2ut9jpGuuXo7j1qgLb4+LNd1fn/V5VIRLFUo5+GEo50Mh
XHQzB/gwpIl6sxdjGDa8X3f+cJcbf2oDPXDta4UM3nV7l2uYJDqxfWCDXB0XFcmx6qWRh6vwUkk/
wrpfJ+FYMzD/fuLpoNGYaGpRssyghS4fyhtlZRil8w7Ma+SkfYSS/Xwc2OredD9lD6vI0Ms1dt6+
cNLmflROrcMA+emu0FCNOia3yhPQBc7w2UdAYYc6TuGwzTyj10ZqGVwiyGAW83RlDS9MAcXU8ziR
nOBUFbaJFfh56qe+6arVsbg318ryL69VPv9/zYu+/lQUlZ7FkuHmVXG0demPY0WPMF7teBvf2d2N
ouzzhHO1zpwxM7sY5/v5hCdl0g5K641usgt+FsGhy7bjGu/7wohBnTtXj5Ck5LknXOApGmFObXSy
Gxcfh2GvrSH61toXXLWyCi01kWg/0Nyi+ahqKzM+j8H5KeLwEJ7ZMag0w08TNp0RzU+yxOzcLH/W
ZL96GMLqCOPwH2rT/pZD9djqTfDoBC/XD5OLw5IaGKgqgQ6y1CCREaYmUDppnAK1dWWEiXJ9Y1TB
RrY++93vf2EH+ChZUESeLrpXae0g2TL13CF13HW3S8tdoRdrZAcXO59ewDKtzs7uTNEunCze0Fpl
GuVA7LI78p+BtdOKw/WOXKwDTMzl9TP50YwLEe7IQFXaQIEE3I0le5o1EsbAGVfWwqIN8hAOEpA6
9BlC7jPq7MS0ex2ssneXNvefb+4BtYwa5SmA4OZcxPlutGsowaQxHV1qzbuDX+7/U/Oihp/UdV2d
TDTf20/KXRvd6oZSyn7y9WIBdpR5mll1NN9IB39vrAk6Lgw9zc+FxDPPN3N9PjhJUlDha6qj2z0p
+X3nP1wfnIUFeta84CEmqul1nkXzY7y37fd69D68uSYWJwSkOw4C78lLaWdTmtXv8lJ2w9rbpI8j
qsM39wEDYOvYzWwEMXDeIGBb9GMgU9HobXxJ2wwIKHf9WqxiYSYQEeWyAHKqz4yt5zNhOAQQ2M+y
m5o79NnstdL0hak4a3+2f+KFDJ3sFMFA+7X8IQ0/ZvlhClc8wzfylrNDnbkg/z/PA3m4i6ozGMpt
Sli1yY39dnqQ0Ms6qLWa7Ly68wPO2vo5qO073W6/crf0v0t1inAmermMN3GsKm4ohdlW12NF30Ne
GkCOYMcbxY6duyoKrC042ewY1EH4m1erM2xiXe6lgwpV6K61evPRnqzu0AVqdkdsb9hqY558JzJk
vvdMUNyA36fmaA1OvVEky9/Gdm+4sabWzWNqFDvHKneNNpbG1pR7O91pWaZtY1VKD9HoS8+8lbVD
myjBnWHkya6Q+yDYaOBoDoEf+j/VIeifvcH4LtXdsDEAW24iuWsn5J1RjetVfysrQ3I/OdUUbTQ1
Up6oYJQ2SF+gw1VJuvUltqvsrgmi6r6Ko2ZbBUn9XOTj9NvXte5dHlAVHKdoBdmhEmxtqZYPFRSm
W3C35UtqR/62SvJ6Y6dKd0B/oN40VCP9knsLRpTc1N1BK6Z+A7uStx3H3PxgOpPyK0aoL9oWyVg+
c/bL/s43IRCDbaZ2XvtoiA6l5f9sdM9eg1a8FUMJK4XMFwGCmd9mDuoLq7EJ1CA2I88dlMn/Ucee
95za1o+EQpkvaYfId6zlKhwQ5F82aStNhxmGv3Ei9Z0XZA+dKm+7UvpTGdKLOtqv1zf8pY/AhcqZ
CNwHPR2uvfNvs8LYQfDYlJ/76qDY30JQAL+iNQTY5XannA6SJSomyGhwsZ4b6TyIzuy2l58t60MS
fFgD31/udpqHKIIgGyVAUFGdNy/5Zhm06OU+OxrSBN0+8uxNtBbDuHgJ8hA4NSLcrF5fSI3s0Ydw
yjaS9zMZ861lflTKQxTe1+VKtOGySziKoDSJ5HJI8gA971I1JXpTdKHuaqijZd5BD/ee+ev61F/O
yrkN8ZDs27KqQDG5SrhzjkF5szNF83NgksAYjMZixbetFVqeD5bmmoP0WG9zgLX/4vsB/fE0gHOY
4Mz5GEl6XmWNz3b3cTZt1W2jlR5c7g16cGJg/v3kFkEZTfKVwdDdyfgD0damivxNGVNWtxY+XDRE
vJtickIMFxDCTqd8JPFK3Y3tl36407xP4/jVVqOV4MLSouIAmpUvuXovkCNml6h9T8wErpl6E1SP
EQjnqPp0fVYunp8z8xFxb/BDpM4ueCXLGCGbqho0dxq03WSlm3w4lvqD0n6K4j/XTS0tYDCroJkB
EJPuF/y5Opf7Rm57xdXK10H62N1db/4tAXd+bsN4RrvkCrjlL5KYiTqEiuJ1itsmw8YZ/8Zlf0fe
cRvEj479W60fo/Kpl/2tVFv7ong3NJ+oCNuUZrWfMlfJjn1zzMpf2nRXBiuO8tJM/u/LkFQ4X5lT
3dqa79DzMPpYTpsRyGn3fL33S4M7UxNRQoyLdiGSmphDlEZ9pVKzfy+P76aP15u/EGGl5JDDmhuB
qxGGHxERIsutrOIGseY1eWvl9iZTk+0Ak2B0nyT1Vh2TXSm9t2yIF/1d1x+Swj4o4R8Prgs//55n
92p1L6258JedVmdgmANtMM+zi2I7y5xss+YB/yxH1XaDl7LiXl9u9PP2hSO3ULowqiPaH8u/vWbt
dbXZj8mD3XQrhtY6Mi+gk6MrKT1NL3oMabgzUJnH4bRymCx2hXEC/wh25ALRE8zgAp9K92ddzz/C
bfbSFMVDXzbfq2ENdLFkaq7q5XQEs3TBhdvyYPfCNjch/eqPZuPf1RVJ/9pJtqrqrxxflzsL/+TE
lhBqyr3YsKIEW0HzVWM39/67Yi0uszQ5eCrgRFGFmolTzycndvpe90LPeC4tVCSbZnNzzQCqRpQK
grxgA5GtFbyHLIiQKuG+eQ70YSNzyhdev2fzXN/Ci90AajvLcvEQEvGOkjSMUwyh87MD87W8kdAf
um5gaS6IZVIvCC3kjOk9Hycz0mvPaCa60SbIeMi7OKpfW2lY2SuXVUDzcJ3YEdxTS+1s8LCy8Rza
3jad8fupstfKl5ZC72Tfde12lPNNnX7V7M/Xe7gwhGfetzBRjhIFVOfhfZc+r+2Noxyut78wgmft
z/ZPjoHAbwazHGhfareas9PjbXizo/rG6DdzNMxa3uIxTlmRX8qxN4Ho3of9g69tynSlGOGyE5gg
C8NZAybnQm4wMLJAV8ppogLtjrdlF9+H7cpKuzxhyLdQbjmrExEwFWs4fIguCi02JlCd5lapDrF0
NFS0B2+VssOjP7Mzf8fJfFQ8hKY4NidXgaLp91SvdONyOc1CZhoVyPCxge4WFnKYR8BHpQoywXI7
JTvKuK4vp7X21fPPLwe7Ia5SW26c7g0DoqhEX9mLwlwDSqOGhzA/VXGzLptIUtOUSZp0AaGLiijU
pi6kD3GX/EGaZsWOMOEXdoQn4xDC2cZfmh2090o7c5BKW+Dp2ybLdjeN2f9bot6Exz+VIuIrxfZx
XDyvao4tQI2fYx7VhH+i4Pd1K4vjxvOB8mqi8BfkgmaHRp45Ks0R+eCPY0a5ZDHsw/pGv/OfzhC1
fqOmJ1YrPII5RimB7n06Y2b3rTW+VI617W1vbaEtTg/o5LdAPHW1c3dP9gnRwd5yxrY5lk5QbNo8
fyd56SFTy3EjV2tcdPNHn7j5b50iOMOuITdz6fQ5Ueyk0xARLkuN3WBI76s+++gPSrr17DkkZ6kH
OcPfz9eiuWJt7T+WqYHimp7xTuJwxgrX26g69VF3XmTpvgLpGVbZzpNi0Fu7QPpS9f5dZ6643kIk
4x+rUI+qPM9h/hDTQm1cJrBqyvURsASJmoaQT1El20wy/E1iOHfI2gd3g3ej1/OPWYOyLwD0MrQj
wpzGTjT1UonZbqw2xMNeeEb+vL4LxLrwf2wgO0A4AK4pyjzO101dNVqQqBoDOnXT3umzae8pBvy2
DaHszGzsnT/TlPpakbx2WZLuR92adlJXKdspKIxNqVJKXlCG8pi28lqR+MKiJmRPfgzA+KwJIzza
FJyxBhGM+phZ6ib3iKj6j5L62BkrV7JwSs+DYMIHDAWeBhsx3pkwCMZYeiHMk8dO/jKkf5Rqrcpq
ad2eWRDugTHq66hHw+XoDIei6DdWTrlFSMiyfqmUgXzBZypNN6Y6rZza8wgJO/XMruAupWlnpnCh
1Me6+Fzq/taud6Z3T21s5H2+vpKWLJFn1uDG4cEBSvd8DA0vyxwqhuujEf/I5V0wHLvsT90f5cm9
bmhpsk4MiaClVvV0LRnb+lipT174FB7+W/PCWnDkOoh0j37wmt/oTre3nXxz3cTiajjtgrAawpoK
L03CRl0cx9BhNXjbnkrYtPk8qdmOlbKNlegwWitDt3DncRGxncBnwzknPqNUw5Naww7qo1ak477N
daiZkLB88jVv7QW6ZArKkrmqi3jFBSMHMq6JkyucXY4TP0GTcx94T5WxAqxdMyKMY5b2alb6fX30
mmnjp19q60eo3Eg88HY4nPZE2EKmVTtyZ3f1MbAf/DHfyOa9rn4yKMhYA20sbaFTS8JZXI5G1xRo
eB0noGDks6RtbWz9+n20hiNd2kKnhoSLpdMmSQ3kifsMmnXZN2AU0H5eX+NLR/epifn3E39kSIzU
0yRGzbSLrZ/9DDVlq1Z38Xhb2cQ/s4O+6Hw1ky4SK5fVprSCMmErxdFoPPrAxHaDNOX7671ZmhkQ
J3N0FsT4Rb1/GuOwmeFYH/0kddyuGsNtFcv5ncR5uGsQ13tsIDf7ct3o0hCeGhVWd9BHweBlbCEl
eYr6v4H26stPUvbpupWFrgHcmtHjgCtUCC/OJ6oKYtu3/bQ9hmM+PatTOdzLSY5mhRE5u84em+fI
adeII0X2gXnaIKnG8wb96zCmwqbqoE/KR4XlMUnPZv2jssx36Mfs25QIVYP+ntntjOC9F0TvPW/Y
VdPD9U4vHBw2SDV4FJhRbqx5UE5WZ946mTdFDZAiDXoFX6eQ97OqrRhZGFmM8Gd+6AMQEPpYe4pc
pmVaHQPFeQz9YIv2xFM7yJsObkFoHa53SYzJzEMK1aphzI9+DncRIaCHfZPGflQdqzR6NhJP3qhR
dUey9IdR+8kuj+Nw43f6p7SrNpUZbMEprKV/Fs4VygOo8uPMn8tOhLXUJYFXjalTHosk+u6U38K+
XUsNL7jipyZEPh9CdH5u1lZ5jJX7wm7eR6O5icoXoAKbwmxcfQ1kvLRSYEWbp5A86UXkUUu0XPN1
HTHhrPhhtsOnrq1fpAH37fr0LWx29h7t44YDDxRnrx0MlWS/WR6VSN+kw/u0fW2bZzP8dt3M0gzN
vD02KmYzD6lwLHdOFXqWX5VH77kx3tvJSuBpqReEIGb3j9qKiyU/Zm3PTJSMlrTvy3dd96O2Nka/
chovzAkCnXPJuAI5z4Wsn5Y5hTymCddXYjzWUr2d2uZuiocVMwtLjUfRLCCIR8sGnj/j5JBIMivO
ysSXj90w/CkC/ZvXOL8b6BjTVPI2o+MVG4Wfttdn6NIqKX8CasBDqb9gU59bDa3GGeGulI/GNCLG
1072rlQlSBP0aKPG/hbWiV2vjN3K+rtcGLNZcy4rIY5DwfG52WSY+lLKEvlYKDv9U6fcXe/V22Cd
P0TO2xe6xcOS+7ug/XRMko0pTcV2DLxm1w7J0c/lfZzqd23f/FLD/Csvmh8U1R8KafyoKFO2RRvN
202KcRhG+zi1hH0D9bnW9I+Rp91H9vBcdA57Ra3fJ1PZ7WSt/ST3xevg+1vVL+5yu9sravkSZ4W8
CTp561D945X9tlGBAbXm5yq3HgkFhZv/I+3LluO2oW2/iFWcwOGVQw+SWi1ZlmXphWXLMgmCAwAC
BMGvv6udc27ilspdvvchlTiVCCIJbOxhDf2ovgwy2jEDnA+0UDzlXbN53uLmvKBRfi5Zh3ANuALw
6sCbntSszslO6RAlbcQMXjhv2HFlib4y4+QfhsWbdzWAlZ9oFQJcIhd/PGKi8OpAB+DB1iyNskhv
q+iwvphG865waMIOaRUNRcSTV8nlVBgY8l44De83yK9f8wR4iZPg3UjJCfUYh10fHWzyVSZf6+LP
GwQ6Hdhhv+8QcLbR0UGKhmsMqkS/78BYMNvYcSKHIYl6mJckJWnt10mfdElMuTojzTxRF6KKNtEQ
bKKwvyIyoIUSwx6Nr+8RtBILIqt7J072S9juhkHu8aOKEZQ1l4150lGkbVb5uUrXxyFhQKsuKL5l
Uh9dpTCipivJSBe+ATR0XY9+nMHj/U7z+qbv0nsxyvp6GeVBNyN66lSU0TiVfku3bWD1zzoQPB/g
MlFITceMx0MEGIrZLjx5GlrV5jRabptlMBnzptLxumv/lHjQQASZaUKW6XSd9oJanfUm9DOgXk25
pDSA0Agr/Nj5mfA2X0JvkwAF164YqitHZPHs9hkAEjSDpZbaVI1PRVY13fOSRDfzoJ5A3CvMkOwh
TnQk3nQgbVsEQfNJqWa/VO4+VOl1RUmOMesVgHtPsJXeN2G0005YAKlerNNaMNNtMHA69Mu0A5jy
c1zJ/Urqm7XpNiPapqt6HkevMBMp59g5NFBlz1eTlsTwu6G2u9HGn72o+tQ187wzqcRcao1uaunW
GQV/NBzcpzEwhe84t1Hvl8KkOVXd7cBMs++duQigi1j6DXZB4pcNJd8rb71ya6XzIQW0bVhTUKZt
12xGrwb126G3a9CiGW6gwbdMRaDC785A4k3ILC/Qt2wyY4aXoI7llaDtNtJVMaGXFfExTwNbMN2F
W1L3+zDunWJaXbzrxEGXMam+tRQwkE6mXhELNwMg1BSA8oQAGyKl0jV/WVSfbKKKXIDuvLvzkKye
BLiBLECC8E6uC0CaKmg8WCot0GT8sei3KLn/8wn8xQQ6O4BAE/+yj/GB+D3P3ugIvtzJ8/sQyXgQ
WbdC2yDRD8MkoNYbgH6WYiKmWbG6q4HmGfU3UEJWhXSdV3+yJQ90AYPDvqw1fD3muctgsXSKXPvZ
gbBUNHzViyxoNZj9usAlzfHq5qZVbM3togSQkGFUslU8LqMJ9hE0xmXlPLuC30Og6Ogl5lO/BveO
He5sHd5QY9hh8ec+i7n9FKVDOetw6+OEah5+rVj3kvbNU1f3JGt77mFCJRHR0+Xb0M4vxFM3vssP
NvQKOvND3PF9bdacNWmQJdRurKIvcJrFPUPIDeU82ti6HrPO929U42VsCj+7liDYiDycg9yVchM2
M7oQvcb94l1Xob+j7frgdQHJTJveoGv28Oev9b64OHEzoxPYBDzld63RpkvQc6dzdCBqhmJpLHjG
tf2kffppdJ2sii7pn3wQnuHEhBY4SMDoFJ/rxfXD6JmJzeQQOumLN45PzXzhhvnVvH+3Af9d4lfb
7D8JF8roTk2LJgc3ndxbvMR6M6LF82SdcbB5zFJcjCQoPHdTpflqi+Ms/b1LW7eU/U+4zG2HrtAO
JN6WNwG0LqLaYdTTeMUDEd32rlyKKiqGwM7leLKPl/28fmGtN90w27MLCc/7NA7l5S+hGGhrp0i5
f7/NmGVjP7PVg9rtAAO7pkmqK4vx6INhoHzUlFYz/qVVh2Gy4+bPe+P9p4JA50lcFYhu3NXncwNX
ipPK4ugfGBLYOwyn2AZSZuZCKRGdHuH3z4XIdopIJxI92CVnF3bio+Ef6wq6n2OS3ohAise4V/1e
KxFg5tza7azn5hHTY+dOGCf63sWxvvIajTlx7QZXtArkFXGm5EsHS6AbSRXbJGiAgXYTN+l2WgTl
WZRq+mCHbilZTb6P0q8ftB2hxOnzqb5bgKL+hJqYlKSr/SbD0ML94vPAfZ2qnuNwKlxeCE53HlmD
sgMj/LlyidqkY5w+JpWPOss6AxpTwtzE61TdhBOfr0XS0IPjUFGgKat21hMxwkulykh49FpPC88W
n8V301zZz1UVmcd54NhmyBzfPH+aNgrhIqcQKq0y0UROD9ehqM7bapblWC3BlpHhUpfy3TfH/YBi
BaAPOIC9p13OGp6Bqxz4MWxTGDaaUBYuN/zCEX3fZDgtc3LXhrAE1ILOccnB4rdMepIf3a67rVy/
WPymHNMvQfs4tOFNskIIx4swi0PSofriz/v6fXUJnFGA3YYOHArA88Ew8vtkTrS1h36F0N5x7vdt
cB2qC03ld28SjjUnUR9AGE+X4blwBhBGgsN3yR5acW+Ho3+h0Hp3kePH41iewAYw+n7n22pmypQA
2v/Qp6YHODZ0Mk/XTy5QJxdW+uh1AQICZxxoIb03zA5av4+XOlgO3vKQ+BtsuSW+NpdGspdWOQt0
aCp63JxOUhzQzJnYtgue1alNTh7//PU/fHH/eZyzdpojGmZHFwu5408k3QOEhNyn/78lTlvjPxfQ
4icLYT6WYIBMLocpzB1zoUPy/t7G5z+VfCekN1TEzoKmYmHlgXuB1zUhuLFCN9+EyifQGC65uX7w
YaD0A0whRO8gi35OmuXeolc1evMB+Lz5B+3ddcuqiB5pG/gl0MHp30MQIEOCh0NzCdfCO2BTN44y
1DyaD3VXFxNARyEeC57zebVcop9+8BYhjgDkwa945537V7lkDW2P2/QwT5G/XzVdoYTIxY++SZeH
AG7kebwYe6n3+EFkwDT+1N0C5ib0zivUoFqYFk43H0goRSmt627m2Drbv96EJ+6LB7nMkx7reYgl
gdSQrIFArWekvROLZeh/1F5pdXAJafNrKHt2hWNCh8HGqRN/QkD9vuGZ69UJfJLnQ7PO7e3ch2Pm
Rcw56khMdw1fg1dm1XoAaLW+levqfGsbRnfhDBtcK/rhGaJ49KrCnV3yqlnzQYkUwCANMb45RQk7
ehUaLy4DE2pds6gnvs5r1XdlB3wzsFBNv/cXmI9pMYoN5OGSwsi1vsF1r3OeQhga16bZNcv0qng4
A5fp4MzoUZTgy28Xd0GFNnOemwD+fQFu6cxGSwlqVFqaBMJBM1vqTNYwi29JvQkXgl5/F6d7GihE
XvB84T7ikL0ewPIFdLJ78vvgzVsUeUuXNconrlSpQk9f+Z6pStoosYX9CzuCuAv8jsZs4W2taufQ
JcrvssBreZJHcjL3qq3McKEv+EH4g7QWSBtoDcJU53xb8L72V3ew5hCCVHMw4zi9sGqQN54a7YXe
1Omrn++KkzNMcKIKoO95FqNWWfGgmZk5TI4eNmtEkiMDUfMoHGbLIHaCslJjdwMGePWGzPkvGZXo
jGEmBGVqOGUBS4DpzNmmnJgDOqc0h8Szr1L3AT6O/NLX3SXNww+iCBqeUL3EDYmp+Dm8RHtdExCB
q7ip4OecJXWRzPe2Pc7D5s9H+oNQ/NtCp2LhP/cKrRo31hMWiiKeT8vtRNtM8oekbso/L/TBJvlt
obPzDO0hEqtgRXKx7kbnzUWN8fczd+QU//elkXNKsCZmdmiAZ4HE/dp+5mIjLmVgf34KoAB/f118
6NABP70ugCbXeTs6L+6lQcUHWxxgJwweT/JumOeebXHWhpDviZL5EEzqq0QOK8icJyIoBnQ6eiI2
q6k+0T64kMF+UBVGaK9jMuJ6aOREpyf/z0ZIptiBYCg1h1FNB01/jvSxUfuuAYwycYuRfPvzdvho
30HDzsNZTjGJPH/KaFxE6nTBfDDrPcaroGFdD+GT5/z48zIfPRVOLOTDkxCSFuetAds6XbLEFZRX
xziv6rDPett/jRf26rJQQb6+/7JqeNb+edWPHg4OYxjggsj2XrO86UyQOu28HlQD9Ex9XMlL7bF8
7S9J5b9bCALMKODjExMVUeL8kkzVmEbCCJjApjfh8FgpOFht+vj5Lx8Hq0TBL7I9+Iu4lH/fGh6s
ZmMWEXqc568LM0BtelkFmrfw/1IRCPC2X3jUNMbTQM/t/HO1DFITDegUx5YEV4iB23AeM92NcLFI
dn9+qHcZE5Y6WVdhU2Af4u+/P5SeyWoiEbVH21/HG75eSKbfBQr8eDCPIKbioiv6ridlfQ71Hydt
YPg2gIzMPlt0j6NpvcAd+zV8/e1CPK0DkUN0XqGI9A43taQuupOLpMc0APObb8IB7f4Hyg4VFDyi
base+LBkGJ9l7fJp9C8Vcu/uqV/Lg/2CCh+52vlsOFEj65ULL3dh4tOc4YEvzot2p6KtONQv2wtR
48O3iuD3v8udPup/ghSAvbxryESPzCd5N7DcI1+bdfv3O+NkVPm/i5xtdzdcTE/sTI+DgcJ5cJVO
F87TB0+BXQdZRJRZUEU872bXDfAlocFTCBrmae/lffilH/d//RRYBJQkgFShrXoeYB0Wg0aNkH70
uucq+nIJ0/HBhwd+DvZISIIikFzPjg/2nSuQLrdH7qIF5WBmfD3U4fwt5VFUtB1EddME7pR/fqYP
XxwkLUCMQBH3rv9h+qReDehjR7jB5H4iIE60b5pL3rQfBNUY4naohJE+Agt0dsdHRDh8qVd8fxDT
dAjmyJd2skiiL3yhd3cTLj+scgIQ4693vdCwb/yOkpgd1S9EZbK4G8WrtHBN+AitXJEZCE7lYcvJ
hQ3+QavsxChDgAXNFo3S8zTWEQLY27ntjoFoSs8Jt2jfbZwxeVn8aT+PHPIE5ABmSxGK4cbXP//2
K6KFdVL7xSwfRqfncFwXdmiJdul4dO8nyEerrP5rsM9pIvXvCueIgcF3+5BHWAHDdwLPIDF8W5g/
X9ooZ1cIkERgFwLwDwI2EFugFf0ejRoO67LaGfk9iV8zP/3+59d0tg3f/fSzE2brPjD93PF7mxRR
va/A6yeF0hcukA9XAfD2Hzfmd7CYoU5avqw1+omYXh6T5jVkXy/Kn3/4opBBhEiHUB+dF4iQwFGa
c4/fR+yKb4Lo7waQ/7yp//z4sz7fCqFc60KzBb17nbX+PbSe9CVZirPD+j9roPmBFjZ4zucxe+35
2Prhwu9rGGkumD8mXgVdCiimsK3PdiS4MET7+JX93/XOwWQTl1FnGdbr9Fr064MV3oWq/Rzq/c8j
QScelEw0fEGW+X37xqpffaWr8V7GO8W3TbonyWYCa2XOtCz7794la6qz8P1uwbPzQhtobvYSCyo0
YNpj4+b9eCGr+3A7w7gJk4DkdDOdxW5CpI2DAUs4buYtPvztfggSZ/Hfhe7/eZJ/lznbcTj2ZI17
LFMNTdZM21puhb+1QVvMUwvE5qXO/Nlt+2s9FJuQ5cbg7tSh//1TiT4aydA1/H4a7lj1o69KFmOs
VXTzhff30bb7z0LnmmBxNBtWJ1go+UnHmyC8MMD4aAcAQ4N05B856NMp+0/+5sJQxQNSAD8+2CTR
DjPpOvh/eoJ/lzh7VUtLU1mTHgeV91nUbGf/wsn8aIv9+wzvhMdCDvmoORqwQMQzHyVdSMe8CmWm
+/BCHfnh6wIUEndMADni85tygmnEnAhvvB/XXLSvbQf45aXO8YeP8+8a8dmJmScWD7jdxvs1gIDV
kwW0Jiyr4JJnSPQPXPs/pco/m/jflc67/rELUmPVB+O96yHbTac0ue3aXhcLQDVQGkTH1Qjj37LG
0ut2NtDXQquv8OIFyCe4qBR8bNqsDfF/+E2a7KXwwjbvJ9RZWed06P0Gqs5CjqlVsih4pdp6wC72
hmg3mvi5MZUoKF/fmOPE9+i6Ik21sPjBmCOOf0w0IGgHzH4Kh7lO3xlZs7J2+mozBv2CWdjaZUDx
eAgqXpzVxKhMajHkjf/YSVDKwaEq5pDxreez10SBQ88Xb8xrQV9Gv/1hPM3KdhGq7Ok03kQTWsYU
9SfkPHs8J8CTBaRp4m3PJsjfQnapCKa2uV8XezWs/c5Mys0TQNCcIgS6AxaoJ4vQGu3jrjF0yrt2
bKId6JV0yhwZAl5tF8BPKDoc1Ldh6TPQ+VNPDEVMZmdzQtzvZph2bJi/VDuY0vA7f+xeg76G3zy3
8XO8ar0NOBu3A9SYjrXjyh3aEMCUVJ5TzK4yxZScCtpWk6te8jlvaNSiDFDk0xTME4w0vKUctJpu
UifmezbMOCtUhDtosIzPsaqnLYFkURn7U1qkI3GzpAniq8HTabF2nYNWud8UmLjGRSXnlymso3wg
2vt5gl7sfUnMoxUAGWTELvp6TWo3t6HkxQpGNhrrvPJ2mGKwks6aFquovQw2vEbAcHsh21qM7Wua
DupxVFEIcbIBeFmz0OWmM41/49f9T+EBABbAFngPoADgNVZGGwigqUwPhpa92/qZtDj/hibLCwV2
GUms6Eo3qaLSDjTY8XAACodweaDQKrvqjVQ7ktoT3MKFO0QTeddNLb5jY8SbzrfBc71GvAQgIMpm
Xcd74SZJVivbla20P3xzbaoaLkj2s4hhoSobiJ3x5gTsqXi1JW3V5km6kt2i7Y8xjZ18iBN8j2QQ
RUS9HnKusFTMuK+HLRR42jKZBrWfIsVLKFUfPXozsyug85yZYzyq+xjzP8/fdoTWu2Ey4a4adZhh
mAFXWt4Fzb4ykB8ImP4pjfMCdtCQaxlX2yqW/u0U9gMwUxzeQNTGX7ulBhB+6nqAQCkkeNki1+3U
yThzgwkzeVLrYqYNdPXNmFz7fFQbReDFNvjestWaLtemceJNxInOVSPqwxSHb07qLhhzKJJ7Appz
8wnNFLL4ZfHaJMd0e8gBYoXOjAOuQaW8Ze/RfslNE9CDZM28BwOi+lShyNtPfOSQNRJAstq2yk6Y
GA9edvOUDz395vhkysKQ64w5cFLvOwojOlQDt1SBy0yHUWyThrxGC0bkliRQfxPJ906H0Ua0YZgn
GNkWU1/J+2Hk8louy329uPUBEnVqP1SoYIlvJGgezV3izksBuMrwpe6jOAvwx00QapCY+7HazO0K
yCcZIcs3O0sxtZXIqGP8DYT22hzWcrwQ2u0yinbCBm1caBgtymR9Bzkw0wOSzWBFcxPhjzmdYghG
6ZFum1Xy1xqCfJnjoROah7ET71ItbK5I/NZE0ZDVk5oAtUuaEupcXR6oBIpZLfDsawdfaug81Ngz
9Vg0yo1ykqjpOqpoiPzRndH4FPqhRpN3o3xlM83X8apJkDrPQzPDzmeFvqwAVkoyUWX4L6o7b0Un
2G34c6spJAxRAhV6Qo+ETnLM4A1jChvAQKmyHrKupoFSYVrB/m0UaTlSC4UqlYhN7zCRKQA4X7Xs
glx0rsqpiF/kROEuTdkPM0xvvF9YwYf2x0ycp4BrnXtL8DpUCPhgcNg8FBxItUS8EgK8YeyDhOhp
XeVxAIwqhrq06BWkZNBFAqYrnmk2KOezZAt+TRF1ees1XiEw184Y9T2c4x7nppfw6k2GYBvBrjcz
AqnDHIb1AU7w7G6Ybcoy6djpEf8hTmJHFw8HCApVAhHjkcaTygkR3Ze47x8jEZMnrZ3+2jBXXNl1
rK9rqG2ILPRsstEUJz6emy6rE+a8hnWSFv3gdgUFljUP0zqAr6ojIXFZDYXXpNEVbJDewkSueDY2
3kxx2u0WMzkZYNFuXhF4LzoukWUtgSmkEW+3vgnDcm57jD5xTjZVXUWfWu2ZLfodoAVaq4AeD9sr
2SP2olPu33jJACFIqE1i+Ep+IgjxYo7qGOHO6fFPCthglrQblOx22zvJsmkS2IETbvQ+rLso76KY
XwVhYHNctuuVP2sDBPDkP/C2iWYUFFrrzGrTbqlTA9vopu2XsJpwrftInl8dHlAoJpMKmMRQ4mW6
pr5vlwnzDX+OoD3e8jIdk29pO6hMcOC643QNb6sO7KSMdnGUYSLrZZyE7Aajhq/xRJ6J1l8sBAEy
GXT0U0VHVtoIWSCZ7ZBHkU2zCJj360479R2h0ApNu3bN1RQ0OVlYk0lTLV021LJfEQLBfdhVXYuP
YGsirwYedhlgdKRAslIffXw1QMTTZgPux1IuSHI3qovd7eBhRgN6BECt81xlHa+heRNrfxc06Pp2
alivlhh26b4M2v2Uiv52BiL4CqwNUoCw/NaLhZZTINorIM1Vabwu+Vp5aJZYbpsdR+4BCR2BfN0K
VaBn5n+dwhQ45Ql9JZhyruTzahNIXGoYLH0ea2/+1C9Jjz3vDgcPiqiZcbqffEWAbFpDMyhyyXxU
Dj2uI2AQPQEaIwrRGOejximZgqm+CSPD83aMnGs79CuExGxd4MarHiYF+HNNpnCr3H4pO8eyIgo0
/zIIv9vpXiQ5flVv46DptVWwPMFS4CYcYzanx3E47WMr0tdExmOWSMcrNI3SO1PLpAwhR4qkTeG0
dkieQovhMVKXLz68vL9FQtUPzQgwZkaqFcjdxV0R7H2m3XATGvfeE6L6XGlAvBstli0bvArqBIMt
oxqau+mwIipXSZpr4vR6uwKF99n1KfsUNrgCLdQhIeq6zAWv4Qe7apd/DqvRh2ZZkJTKQfBRpGuz
bgla+M7MyZYmblu0YvZykzY/3FYnD9Ew8dyvkD/CeBwu7vEq3oLaVVubduYeOxt7wYve3JAPV2JA
OjtJCAe6uH4hFDGz8bujKNm4HQpn16lCwB1ZkjWLlZ9dNTtgsqV41qzpxv66pZ76LFL7DfJqE7If
/cMupD7YJZAH4F4BoXe9Hws5fbSFwJmA++1+NUmSK77W1+itN7tlWYZsHXHVOgnCOheNd9u4eH3O
gGCaKAqKzUlBwzgpFFQtYGLVYnnuNDiMTdc9GuGxomfyJ4QV43xYFnqVhOaoe6+AiC7tN6/cbT67
bjVg7pHALxq519aIKcqNCEXmLkZvuzqluwX2glcrBKY3QoJ6EwZrd21p1ZVgpso8mmpfZAly4GtL
PNQPbaeuKO3EJwL58h3UmIJ8dCdzAFZUfcOLt1t/ZgIgfmvXso09tlFKTHgFS3ctUr8tWcSqz8AM
r1tT4XcY0DDLXVTce4kUxMuSoJHXENnVT2oEoaBPKStSPiQHB1SQDVmROgUgE95JXKZO4QpTv0wt
Co8Nk9bc8z6oJZLVWTzHnbxZoOpL3RMSHtn1YKMrIhRIG6CmjN2O0hlSpMSV4wsg76dNCTZR1k9B
sO0HMpciUvOphCJpDlMAEUL8eJmXL5NLxkNkcD3PsGUCK6mVe6JObKbVqXNjJuQgK1wB2QDMfJrw
ccdWGmXEc567SbGsk2LcJzwST0x4KGWSvqE57gej8ppiUrXY1kVelbo0a1UPsY8uoRJN4oDtKVe2
nPu2ufP4DG6FrWT80NBUZ54MH2aToJPcpG2G6J/cRTQmMB9Ch0FI0U/51IlYPUPJQ9tMDW5yxZEL
7gMABjaCiXXfduECSF1VF10wcWDvzY9gcQmYYNMKKQyGTkUIOovvJn1e98iC3IilRcx5sG95/AQB
bhyeBM6OyPRBskB8A76seu4qBV1oFvp5Z/0WbJVTZHRA6OBR26CGQjMRRV5z6FWMdpgfV/1tT03Y
FmlFQAKSiYPf1OuQ1cBzAAEUvKMDcOSky7yWrICh8DsowDxryCTsTNT00NcJGlzWXSq3phfNQ7y4
EvL6DS8xhOg3o1vhsqhx7XYIvCJLx+YLEoOU5XNjfkRNvbzGbjXfzbYlW+KNw7ZyVHPrjXq2eb0S
6Oik8VxtjIynm37E5ozGLHUP4YhQG1nUXv6QBPu4XeKdvzYBxHU7eUpK5r1PdQywjkQsGEJskzmS
iKBIgwo5WVlCWCk9JtUEfQ4yPUOM8A2j+zTzUaNcLWZwnoBHc7YSgPtvqa2mjNYA8gLEykE2giie
0zfqEA+Vs6ewXd1IxI2cOAI6PDPYNYsn/cyd6gEcrVreREaw3AVYMEvQLsw46n4/gxuBzlsO0Fxo
jFNn0RDSO3dakoyvBLDESrg5qds165mgG+AlcLaDeM3DBLle2gxvsM1z0KQgmEpiFJYNyO0KGpIl
axtqi6ZXaSEIqEtjqtc7n1igA+kQZy1usUMdsAhVSMoRL6TchgTMLjmRYRv0JMlXSvURLqh6C1ye
frE+DIXS3vXv3R7VDtJ0wE+R2j4N3jX0fuR+bui86eU4f20Qk64rP2VFC4SgybDh/Dskwk6JbkqH
lsGoH3xp3mYj5b5Rc5pV8AS48ZsH3W2qRILqwhp8HJ95z0h4ZwQj5EncISo3ehpupOJx2WC9wq99
knkAw2VGetA8ok3DCtcm6ddwjFibERqz72sVf7PUN4/Q9Un3YL/hHnJ7O9J93Z6MlgF54hwVlYp+
Nowsewbt2aJaWsDyXJfmnFcw/fJcRcreTuPtpPwfEHR3rsD/W8AKgjYmEkJUbk1FS+DCEBlWrgrw
b6OXIYrVLuhGdFXi0EO6KMcNG4Fb1ECHQ0lc9V9S1z7FdD2VozbEoefICKElto2BEMlZj66uGZDh
BsZVhcfGMZdLSjZRAoBWLBWojet6j3bHDN0K4ZXQRouOwRymGY2BVfNmhuOXJGpLw6reJWKQsGUG
+QYPBRhZjI1KkxtnmcwLY4jtSwgVcRdJF7g9XZpLNevSgIr6pCmnpVVd8AIpcv8Wilc+TKamOvm5
qm4qwFqi13PYxQiak8iZWz3Blm3IwgZsgg6BtlDhTIqhk/5uSue6wCzt+yrZXFZsHoo5CRBZ19Rs
WogrlUby78ss5SP6UZBsrW29idGLy2h4krWyNvw0xM3j2pqlQJNoBH0vGYuxtn2BTmWQhZF+M37c
5dxjfNdoGSI04eu5YFrsR0umT2QenGtJxvi6rkRzCx7nuoGmBSvXqf2JLi/HY3inLoHznI7BeGTx
gsxWATGO+hqtjrrCQSWvuIHeUlKNuYaOVB5aF2Wqs3jbxYBjGJGhxu0C3RK3rsZbJ0r0kQ5yuIkH
XI1DClMg7kXNhlNflLWbfoOkh9gAYLigmCTTt3VGz5IPp3xsMhs/HPtbZJHz0zJA/CqQEH9CkQmc
ykjktuo1Qx8nQhGx8og9r6KtN8MwIy+xpC9R/tC8c+2Uca46GDqOY3pVx/5PwS2IghxOXlwADIrJ
40+O0XpO045dWceSgzFqKEJlAtwgdSA/iV4vqPcxP224DEkWmLrbJHOtIWFcTRvew1UiaPvvmAM3
OLbyR7PIuMm49oKraMDu16v3Oi9QJ1ijcdxA1y5i2RSy7o1VZMxBd/WOvRuIMkVmmflgkxVapQ8M
VgkgpLTNVeD+0k5GUEAXTN/FHUtyqO2EeVzxOQucxvnS2cm9nwOvuZeQszikMPr6uqYa3SxUsRle
Lj/W6xhvXITYXRhPtjjxR0oFikwZRuuUu36rCqfW/pixceqflYqq62k0MOxtPLGrvKm504xMxeCt
6XbBZ8l1a/zr4KRLVkc1wrorSDkaKCX1Vbtuxzb1r+G1KEu5/B+OzmI5ciQIw0+kCDFchY1mnIvC
M7bFXCrB0+/Xe90Ye9stVVbmT6n1vmGgZ0Lx2SWLSN+NMZvivd2/lHx2QGn71T6KxcS8mTe1b9Le
xdo0kR7aK8tB7BNuKTfncdSLANsy7eOymge3L14Ggrv9vJtmjD2CAU7Ny2NX68OdZ0/VSWemOu+5
C4Bhj5r5K2un/7Rd8ZGibjlrrdEk1aRowVqU39m0Lnx8UGJzH0gEScVsxbus8phjVYfoz4G1BuYH
06nU+wo4KRQWRrMt89So6Qxx4HAa8UAHFymt3p+UcWUzYFo6H+vu/nXalfdFpd6kPR7dzilqf1Vu
nlxr6KglQ/syKSRz6SYth9p6ItAqpfiUuiMu2HLrwCoUGeU0iIGy72uIPodN8I3Sv+6FwFMJiqEU
If7n9JmHoTEl1r0XtJPX+46GPXe0RyXQJtv63HZLnkjsnO1gxcLEgKsur1x+5g0F1o9kvqr3eQ+Q
QZMkD5t0MmJhuDSLhpS30hRD2PQMDBYA/bde45fEyTY0//JsEYd2rptfUFr5YrgjBXmbV/uK/zp9
yofS4RY1jZjtcPKpnLCqq6xeDQevcmKFkshz58W+V4wqP5HZYodpJsbATbe1oPPAdDjbAHe7bu1x
N2kf5VgUR3UdfvShWg5qpswLazkc8ygs0W8RZIYSqUvfxoZm5Fd97JbV15z96nkNwttBN9/tzfxY
obPp5Po/VpVP9/w6YIKJh3k0h/WjkoYOCGOS0WY0npYFw1IhujFmLbu4XulFLeo6H1XW+KE3+hDK
sZlCaRFf0364rEBapme9M7kaRGv9uhT9i9Msn7rR9qeBybedwKWAOz+L29KONVubBJhBBOsoGUEH
pYsURaP+0hl/ls4sznrTAawLp3yWWjdCJwxAEWPrxGnZ5oel1/Sgy8V2bNqlOU04sBaOnEXKcD3T
POr67J17T+s/rb0fU9+1Jz3ezOJ19nJmGWP5zPt+CeDeVWYtozOfXZAFv7HN1QqGYS6UpGkaU8RG
Y7AdnsUcfb4sV2ffQWO8Ot3H13ZehYgzd91e7dHVol6kZCXm4x6oQ26oJyR6N1v+0L6nI9I1jm0Z
mvaUkqkFwKx7+Rusgxq0bmYdKs1ykxQ7+IEhKD3ac6uxmDdbXt1OLKR9ZCJQsqlOynkB7fNkd+Hc
W+Hg9n8btf2L9VILpJutSmg5oHFnydQ5RnU6PyCKyQKU+1lg9pDITZdjNx/wihtq9XdGZRrJnm26
oNEQL+rspO+DunW01as3HLoyi7wSlSlZhJe2nR3j2m9ykcSAiKJIxnl2yDOytyCdzCLpDbsI3A1I
oa1ua8QabfZrWyHEtsL41S6GOLGQ4V9KwggI5tv43pRne4i159sfEFOluS9Y52tuvlty7WExxu+w
q4QHlrv1PAwsNu1SMt81Y9ASW+uWSEA8BVXnLSxqwXmx95sXbf0sTk5q+3smFX8rq1esLTdwbtTi
snatJ7Us/m66dt6q6mXnwCdqQbUroT2O9W5eO6+5msumsZpwUoNJLX5E7rVB45wd+dDUlW85xwxg
VG9smvimTj92urGr3sAJBZhj8t/eXOaX0nanP9poK6G3iduWwFLbud/d0ozKRshHtGL7ydWLP64x
vWW9Oodd7eHn1CSImaOk55zkBR5wy6pvs6fEdF5F0dCr+n5m2c7Z7EhLAEZe/K5Q0tBSAK9bghOg
kghrKDUxxuVtbMUgCqVi7PBO0oF8zPXFJ+hliWoNFgBsqYYNoQpvfFuBudQskul1GSr9XMSdrW+h
NjWZ37Ip2m8MoB0Xoj1ZTGd+mVa4l6HInXNdbp/Ucz0hAsINDIsrw2IFT5hqK11zMc02Bz+dAUik
HHwGYJZxmAbnWRmxkZDIiX++buT00zjMTUbldlE30aylGhuw2Q7/szprzk7yZm8jOJGPgQIUwMZY
IQ6lL42Fhb7RbzvMjUpP0vRGrCsmUyKZfOq3pkzTuReq5pdWBckK6uOP0gMF79uFxrRn397WiSdy
Dlo3kXgnnhy9aemN9x4pYLv8MahTYV32TaA0+perdLC0uj1sALuz+aIUpfmlZ+7/xufualFL+CA4
d5mWz2Vmb/GeWyYsC/YzYLk8bFMWFvVNWjG8159qlg0HOZTeCZz6r8jnhV9bgiNivEl5jlO6hbWQ
4nnwVLDdtBqfGYp3sOMmCywny19kn833bTN+Ne6uR+bgEZBSclfTyNU490UnI69wxg3GZn43SXXz
F9dprso8Nv250avmqkI7YSXSxPowbLKMK8kDUsrdjbAtN3fGWuv3PcB/sKxkH5vqLF4XbaItLxUS
hL1eZ+2p/taZgIGbvshotqzytDtedbLVW7898ixgXxmn9Qz3RFbl4UimfTxKZzzA7jSBMbQ50o21
Piqdp1P6WtX3wOLDtLQ+tLZ+y73F5VRPebQXqX5Qpt46eKtOA5eK1Y3hNbcnaaxLLJxbmMJWrNEy
Tc2lW0fiCiaXyZZ/ErFAgu+EvRjJWCCFREC5XpXdc89Oxk/g0vnTTWXpr5UGeaDqWZRNYxmrioMk
YOwomkBRj7k25piNU3v0/FGtsuvYWESCz0S2Qr7LmOyeB6qJmTRLqp1sra4OUpjFwckRU4PgQfeX
HhOCXWdRtTYqKBt4w3KzUJudsXKpIkuouLYgK53mIK1N4WLGYboC+8YiA0RX2TX2R6cXggTJqmDV
hum8osk6q1ahf1V2wyhabYA1YyOiVHW7g2vK+lGjJUuycn6sMlkmpT10j5NZa1dRKugF2KsV5na9
nwnyN0+2bfVHU1m4udzUuN/GYvyTF0UfAd7V6EfVPNi9RudGofRvrVH5IlXlsyHhbZzFm865oqBn
S8UUWe1+EzRpaoUtvYMw3sXIshSjPnjVvh88L7MjKc2cNWULTPT+vg9yPBjk80WONG+K83WDVdJY
2zTM9YE9xcWl18f+vGm9kXSGHB57q3Qhv7aZvo5MG3PIyvtpXJ5Nes2DstLa1AJF6t7eSGxT/bK8
cbrFYZRh6wj7OAF+PPdY3mOVniJw6GPaBrkEWxLux9x2I8VbvovKXj6ypbVzbHcbpaiiEvRL9t3I
zY4rt8D8Pi0V3LfKD8hFD5V2Qeh72+glLKNNBlfssSEquN9sKIOqdORdkdcagT2DCpWWDlEFfHzq
b+WAW1g/ZlXZB73VPG9zX0Xqxk28T9WWAL+OIW398DBW/XJttaY6OK4731pDJegkTKI9K9tBU/oW
5cPNJLhhVSlviel2ab2y5tBLYILGU29P9Qm2jyzeVupJbguXy947TreIVqVY1jtUyx3OiVIPWsPr
Htfa+1Vq7d/IGAKN/c9CmHG0XaV+XwyzepTbtpAPks0RudLmPekjZlRJGGDdytpT6VXWSShYf8um
ei1Np2b21NTzZOkrX4Cog6mtTN+B2IGVUpGCLKyLg+TajmS5Zu9Vtn3jufxsJtIFtabt0fpNRQzT
qsaOSvtkKqPlb6k1hisejXsyZOrEc6op7qxd95Weh1pQe65tPeXgWxs8uk3EXVdPCbaK2u+gWO8W
O20e8kxT3rpiOvaFvNs6rYhhDe6cqnAZlKw/Uhd5aG1crq7GK651dX7xeKoJo5l256Xr9KhpgHbm
uhuh481enM61+02PpiVq73TQSpWHcMQdj9uk7KGxWX9G+rlDvWqoTry0AipYSaRmHI5zEgo4CsYf
l1V2kIXEsOTebRwb1I/dXIoL6Y7ziTlmgCkSgNyqVBakagAChbESBmPiF2Xtp/E410p11Xq3IMx6
yhgXc7JuCvJeym7U7rEEVbHXMhCaK9XOsmuAEmk2j3ZmuzGrzd4X8NKYlywPgboEEOxkHfbUg6W3
FfM3JdHndhD4ecaMIPVKw98d5ZsIRyeUa//pYdFO8mWerxXF+lAq/DmZAejTT+YbeoM8yBYWdBOm
0wX23jy6yy7ebT5aCCDFE1f19KxYaR5WIv9E6bP5m2m96LJwQsJ1lhe3Y30c0VF89go8qVQrceyF
s8eTvSOgkm9dCudYLiRUaKRW+RL/aQgvkgbuKJvIyzVx1OdaPMxqKpKpKtoXT+ZG2BezHrAsMAe5
pKMPyFKz/+BEnw4EhhofmbaJV6V32WrodgQAQqu4waLXwHioiYKJcSpy2VDBA6MLKkY7vcE48+OI
TfhJEhooJPiTmpuk6YxadTVwI38NrdVegKJMpABO+rIBifnYsl7YC91CiRQpHCiUGRPnqP6rJpcp
x7b3v7tIh49ac/fDmpdObOQGiCIMZaeYQech4hrahB79R3TLO+sGXlK78Q7NTcez1kCAo5u6iNXs
5c3N+D+steyiYYJoxDA9h7jvjXuLnU9/VTHIN+KOZVAy4vp5us0RwwlZ+GQ6+pOrqMRyTlmScS8G
c7Vkh7xqltBzZi3KPEQKJL1mSM5s/UWbjR8s22XcLcJJVt0oA00b0kdv55acrE57LOnHfGFDayzb
oIepTqOTb9UYNJAYB83oIf0VtL9Gukg8mjQkUzOWBI6Pe/uBXEqPC+m8uljnn9h5pB+YtlDx2NVA
he+5WlwrvaRsDY+3pSlDQj2fC1tNz/CKzauwkF+0m1tfNDZqutiraWbL97QbCSzunBadGROP6SI6
yyFynozqj17fIJzHVNzTAQQjp1UFcC4q8mkQByxvZRNryI4gG69D+09q5V26b1CjD0V9EeOjqp+B
ZvwOkKDKvhV2V3pw/gVuYNQcvu1e5+0VyWNs2ePBtF9ySWFbtLCynnvtTH6T095n+cktDrhnCogl
tRlDzz3g8azkpd1o+m26ZCLVcoI3iw+zjMjm5us97PXBbr4955FRyy9UpoXpAvh4CyRs1LMA7mzn
qBi5Va4K6NXy1TqPnfpqMEe193mRTA6InnUk0w6C7adZ2NKVnycl0JF/t91lA0kqjtr6cCOmZyjI
WgqoETA47rZR/M57R5PwMynhsPwd58vafM+9A/t8t2f/tGb0wTagv1G15GOcdS+Z+aEMF60vjxas
tm0+OoMXc+1d2NCECqeLer75lGu4s/ezOsfr9L2BWVgVekdmKXV520CjpixaJDIEhiGDjgs0u14O
Wnkyt7ObQ8aadWiZB7V+bPuXlqMzMlxfXQG4v7H2VrD61LjA/AUumwM6+X17anb+y2AZtuVMEbt2
RoSfvBvfVQpm1lenSk8W7bxb4tjU7xqKqZ7KMKv/ylzxF+Sq2sQc6RGR/5xmxNXNQKnrNxXIb7ST
M4O/mf1pXLh4WpK5igwA7a2zjzax6rtOvl66+INxylEk8cZwkYR8aoC9QXtQ1MtofmbdQ60dRf6t
8bO9shPEzhd4Zc2A5V695saBfYKrLM6jN5Scv1Pj/DO1l219cww6/TaczGvqJj1kVt4xaiS6wBA4
oLmIhPZdlwIzrB66yrXYyRMrrl16V5iHGiCaq8flIrfV/GRO6hB3jLgBit+GW1wZ4XWl+ZpLqz2C
6H6x+a26w4YWOTsDVXVdmpfc9aKC7kuMK5Ip88G1lKAxWJZSX3aUa1MREgGY6sM5l7uv1YfaIf9g
RpHWFwepSZ8zDTeH8Jd2KXTWqzGDe1DyvFc5UHk92DX21FKcTflKsFs49Wow0A6WVVLANi8uv5V2
csuK0HCf1+3Bba628PyVod6aPkrlvctPRDeXrnGtZJZ41RZM4t5aX1XvaUiTEqHm3v+CSSbK+Mae
AN17ReO/179L9aBmtOCD5gvTO6iyRLWWbKB/uqUF+fZZDK9Fdlalekiz9WgvKqt4nYAUiQgJAu++
5dMtwBociZLwTWRypMH5Y/s8aW+TERqmcodiJOr0Ker3Ag3vjzl7UPpkRfKZwBb8Wz5zY/9dbR5f
edl5WnNx7NlSrG5pgEsADEl5QHwU6svbajWh533rVI3NfHDsb0SCQZZvzOREVgKy73oym3xvlNsN
pv54U0vCUDb51du0WwJkoPIO3DJOlbplB43yJpGpGQBwbvpYWQ9rXh0q44+O/J2E3dhC+kDQ4JIx
xYmXZby/XYXrbeo3MSsoKAV6VuF2wDu0pI2GjuXFA8xiONyLN3KNGHLjfslhTNNTqnIHpb4ovh3l
nAkjUsrzkCMOsRpfyAfNXgI5QozDDtGsUvDJxOr287jrwWazdtgKM+Ot7T5Vla9iZdRBH9DZiShj
GE6e1IudTUAcd43im6JLMveP0G861fWOYJGQHN2/E5vpAZKDub3a21Fp3ufln6UetibRaJcq79R6
X531UFBiipJF0EZHbT6NzIStReCb9JedZc3aaV4euVCLKgFNrEk5Wp1/O8V2Gf6N1YtjXRgsfKv/
zOZPtGaRhYgAQQOazLu9ROV+WJSrux5s/Ue4HISHOX0WzYfSfQJRhf1txZXzpUzPGUdEFHHTJHr5
Nsl/TtsnGxpctAcI4J7NlpkHAWKrzCerKqnVrT82X2b24EyEg3ZHyBjCPp+n/n1zz80KqoxqVHGR
7JGPIgpkjvJvbz2QeZZ4ysGyn+r1F6ajm74R4B6mlHgWtlKo+neznbLGS7bhUg7cmpRvIXzPQcdo
lMnevMwuwtn93rYeuNZiOmm2/P5NfwfgkV8THbcNjqckbfZWykd1+2gQjWjirNBdZY4nDjflMWqN
glJkD2lcIm8iiaEVp5pMqYSnLwKTDMCoNez8PBj1AyGHOQ8+j2lcAnt5lAvSwhlAsLnTPODG8tGQ
b8SBh5P1z1l/JvQoJYmK1pomzZ4dBx4JL0OwlT8KJINbylAgviYXNWzNv5ulJCCJYZa/ozmL7HS/
Y2Fxwv6m+1RAEFRWpFVl7KGFqu35c9OMeMqOjfsBO8AQXceN9Z6nPzarnjqu/8P05R4HcW/3/Icz
U7Ivm0RAv+0suCdx1JYoEDuSgvfLTekjt1eDclo1FItbZTC/Gy6odIWkyB+c5pE1OIHbPbnsdCSW
jrNA9fKUzS+0sK1YKVYlFkXF1crA2z8z63maL6X3Q7hcLU/Zepl4Z2xxvZ006GcO0dGj1dbviv4p
1WHfLSfqxobf9tPV0UZ7By6yTH890C8oE+6cMRgzhZvvq6yuPUKDaQ52O5rdd8W60/X7TTuOE0Os
ejBXJ5bcF4Z70hTIhyk2S/JWS07QI+pVhOt32/i0LV+OxhvzWRd/lNyCjkVxv7dhr1znIYTqj8gi
DVT5uTjnvXuwle8OFrDPL0vxNmZf4DxKux66+tgML6qBLPNLdc6sHE6X133412XH3YrH/Nw05Hkm
nguP3Nx5oLDdcl+XD7dlsYX4UxeCl+Bsua/SSlauryLDy/Jq6S9Z+TDLi5qdWJYRDeKjtE8d5XV3
aVSiQrmFdDZ+ZT95+t2qsyE9tqXFefzYtXtvjhjhQksQakSbboYGt5id/qy3fMT24sqcFMGCa7GO
xiZhmXhgise80qJCNxi4TJ/gSXvARYNMKuVWVpE9tQQIrn7WHWfnqVSXi9T/ZHOa1LoHLp0F/Uh4
uB7YzsjA0/oSumJVk71fHwutj+jP6ZQBqmn9FVuN1YZ5JL9rGdUcbl63fdolwlr31SAJvAVEXEmt
rKd/BbLqpi1BY4+N9pPLW0jEe0kB0NUympoyAIBu6NxXqMNs+Zm3PFSKzccicF9OjT/Cx48a9xt/
vja9CX6mX46z94Djgl4gi/dKBButxupETo+mmsVTdh0Xy/Q0Z95B202qTBaO6edqoepfXtP+WqdW
oAyd3wFS7davnJpwz5+X/ivNLz279fqSetABV45KWKj3k2c97F51EX0WLyZXVdb4qYKSmi99acyD
p6NetKl4s/461LzNXX0y5uyfaUBPlT+DbCEe0PSjnbmt4grJlZQCEgKXgp5mxNRCsPArW4Qs6VwF
DrBROT5L+WH2iS3u0+4bpQUVO43H9tuATR89pHDmb+dGNjmyWpq+IohhBB+OuTPHUvsehtFPvZb8
qX4OZuQ/PXCninGHLQsIfpUPpVyPXTsf0ZXcQP3sd0wT1z1oiN0ICPC3lYssf9n0PYS/IzF5vAjb
6hJnt9Db//buLfvqTdjGm14NX7tq+7U6BabxPTS/ueWcraoNsxkYu/5YxoLRHPkblB/E8i4P9vDA
rnUfmVnhvea6Fs0jot/974oIJH1pt19vIHYaO472ObcQA3zi/GDuxxYjzMZ4WNt/sp3Y37Dc1YN0
5GW2X5YhtgualIkAWyIK4X8ZddTxu2zP8/BlGeRh38xjEDPnoYtr7X52WLx2tBztVG4hNo0IqUQg
aA7ttkhmCaSLyE9XH8V4ns3zCAdu59+NYQUrcLFQjjq0aA+EW2qvjnOVipYgCfVVhigWDgQlYkhm
zJsMIChuoxiQzfy2GsK3Z+Eb9ePqfheq+XcfXN9sTNIe7jrjBTmrX3QriM8PNd5M70blrDnHpkxm
Iv5cPhscubU/edbvTJo0iH89xgQHL6w82xeqET6lk8JbBDvgO9UFttmwftqM7enGC9RIgcwNZ4u9
J2X9qxJNOLxYqFjbi1bycpa80Oqd3aPxOoxy8gf33E8MPdZFklcLm5xVrEgHqSpe7BlqSU3RpTyk
9ustfl5ud2JI4fZpy941ZF5bCaEGqM60xwswpVeHeNSufW7kmzI8u+PTQuDq+ChbNwD3BS8/WTX/
oH8Yp0+d0cX0zlOhHjtgjGqjA8KK2NRvqWLdr8Vdr5wxDfrT/lQ758b+KNeShF1E6faOxHK5z5eT
Kl0y+GHhMegZwKoNs3ROX6eWvxJVaj8fsv5aNozmJLW33N5t++3JJahhwgotqWVs6DkOyzsETuFQ
Yh/J+sNcvMluw/cwwlT/K5YvD9tyjsRAMT5a/e8wyiQnkdtQjw2sie3wHu/u/Dgr82Eo5piEo5AE
m0iMbZQrktSmLLQHDBpmy3i1/DXR9W1q9ahU8wXb1wmcIfUx+73J3Al2KjWK6+qUeqD6inuHpTDY
q/ZSd0RAm/ggAXosTHdbpMvpNOlazffhEDXnstK+MscHQ+7hrCn45YaoSduoGcygytRfd0R/pK+R
YqqfXoa7CBS29eZANm2CiuLkiO0gTF7um4jJ9CXiedwlKGtM5NP7Py3V70eZBi2CWFN6iTGJqNC8
w6rJcGjNw7Bx2J1tObpd9jGv3YdpKgdvZ1WZrV66jhTdfg/AwXx7qx9AMiNDrifQ/U+LBtH25Gkx
ykezWkN228dFnw++7nQfUECRSyC8cJULi2TOuaHELVS/D4/xMyp2PDfrU7apsPaQU4se7NZ0nDg1
hedyiRufyFzoJWacMbs7+kWlBEQnPZsOcq/cPrbG8GetXDvSu0U/erV30rhwUYIH6swKXELldk/x
Amup8P/9bs2jmJ5tU9Ii762ve7cxrv6ACnpYiirWVrwEznba9+yA9O2h9uCEDC9pRw1WcsY9Nl3b
BiqvhZGfx8Oapg86adnMRUxyLL6a9+bckixfweDdYmwXYGVSf88uBdrP9vQB+eB1Ledrm1nvei98
yaUpKh0rICIcPTsbrNSZt/JVW81o1ffXaZ8ij3+jIoWctyzw1jIyKRxDqnKQiEYEx3EyL6zMPVEs
7TJ1zcGYOKfoJ5fcDkbXiaApPwfFPVTdch1ZTNBhwJzUPzcGU+vCzVve0Pwf7HF9Aod8X+R8Mqs0
NPY597Ws8pUdzhp1G4xmR283AcjPMKdbh4LXvFfn7zm1EsKYD+ShnHOVzGTo5YZB0YYuQOv+qFhc
wTanV2z7mYRxRLiY5IStPRiqjGxHYomz/cGcQqRkQZ6Ph2ESYZGJZFbXoFiIIIfNy5ft6OhdaOMP
ZEMw54fPzsWMvPnHIwVs0ZzTpBG/PWx3dkfHJvXlWYIeCaePMwUwTgXyWa01rIHfwaR+1M17Klyc
CZbM+aPs+mdksyhYXoQYCZTJo/9BYWbQQu432bcw0y2yWAFBM0izLMojCwxCb6yPqtpi/yyTYW0/
YZDrMN3zjL9GiccREuYmMNTb7QIrASKyrCc2A8RQxGZEzPUxLzMV4K6GZuc2sJlLdbs4Vy559mWW
pHLdQtNTkBANUb325y6jlrv7q4nMVZKXeBwUbwxdSsAgd95EDxhQVcczYqJjtSlRi9cv9XIGkvE2
Yx+RCc2MdeMduSLPzsgf3q73DUk8folBoRmz94GXd9u0CEPvY2s4HoNq08eKVj4b4q1iz4k94ZrX
bKyDfJ2UjKF/tkT1yc4khH9bgAbysDZZKBc6K3LzgwHHKGpHNhD2TbhCJ6VafRnhwXpBSab74fUo
uT+Gub/fkEhOOYdCa9msUTLvgNSwFNzfqfJpoQcNJ6EfaDAYcKwxP7Wp8AmsCtsOHhvbg02j1jEW
j90tcW/zUV2DyvdRProHHWR1dpeolOR+C4fFN0biuE2oW+0dbeYJGzCTFk2xUIJM4yXXcbePbGBQ
sGI6uCSLFiDMLHpKHKV4K7vAqnFsieHkldLvbjNbrmVAiNPBpOsd5+bXmrDiNcb+oS0QbXK7SibD
HTy2d5A4uxsKsxx6PkPLTMW0MRe1cwWkp2MD1HNkZp6LqHaI1rQ7TwyEU1cHmrLEVIbjTXi+TWOo
I8Tzlvqtn8vTTHh5gDj2fs/TNhBm89RZaBJRTDAZYm0rzfZjwq7GvAbDYiCALTX1OkhQcjYTNDVi
Ke4SiFlaMtZ3LHmCbytaSjjfnacIIoqBKWR9WmDtKOFSx59tF+UAuyVrG49ZH2YLOnAHLL7qDTAT
DKs8zw09U7GUC9szWGgyKujX9zTq5yas96UJbMUC1yib0Ma63I8q1y7WotwNkWeRmXyb14fAaNuL
6mJD1qgs3dSiTNLZ2WN/GzhNgq0yg9yE7FfZnWdylaqVhvEQO/80/XQ04j2fV9kXHmh/Xu0xSnc1
MsD1es24amD+w8aXkclJ97NRJ9FwfzFK44CUO+n16bkoikf44Ct7egO52smssEalAwwtiZLdzGMm
7AQ7FQvRtghK7lEVtKowkC7WQdUzHtn58dkvCEJdOD9N3Rk4cGXYOZyxF7oTTTk9XD4rT57B+La0
R0HH7hfltobWOrMbhDI54oXWncRb/5rcXrLnT8M9OSHI9dNONqGw8TrwXzUCGApBK2xmO0J389+2
qUfU9V+8exRYzMUmUmPhiI/asmKDJLAFgE6sOXRwiwMsOxfjkGD0h9sRgb1W96bZHbUZv1wnE90u
nzCHA4TCy0LZH1XCkjXT+x3sQkVYhBcnb587xT7cyHVD9cBkOBSrJ44zRHmTmg8d+TT46/mUU5PM
BtJCg4JkOR+bAgIvJueO3uNzQTcYpMpAjs66wgfxC1sdRsl7r/r0ss/41xbB8tk8e/Ha9SrqGWsh
Sn+rF60/b3xFhuwSsGX4jAIfoXI3s5ZlG7kcTJyLqKxvTIpC0AAWyHXpDikYMEn0TuBKBDyWo9Bt
qxgTiltw8CDUU5tPcABpT1SDhXh7hFqNcrHGqYFKLWVI1b39cNNpbs50zXUvGZTl7MzbfySdR5Od
SBZGfxERCYndPsOz5a20IUqlEpB4EpPw6+e8ns1ELyZa6ipIbn7m3PGIt/Y3NDL2cnU1qIyV6+zb
1P8Q6RSPSe/ez3ODfBiCuWgi7jThLsBNTvyAyCG8/aBjY/Lt6lgt3OUprQquE0CB77sy4QZuX2UL
9lOGP1G43vUuzgwEVdfVzIX1ee6LfRbKLVD9s5eWx1vyhZl3t4Skz24iEJqSjxBjOz2aiVk3bMPb
OxLlvbH4YocIuQiU6e1jaFG2YWUdQb+FoNHA5aO4UW5n2E0+LI2qS/fEGWLjRDQ+yvqAYR9PJY6r
pm1em745uZm7dcAtdMZj6HaRV+AprBIxnAWNQVkTqBzJl6varfYjpMlna6G8r+jZ3Tetv2w8VXAw
S/EU8YK2ZQUHPAtv/tDkPNlh04ZxuVbDocoz+p6wn7+VDv+IXkT3wuswH+y5hRsq8a8c76q1Cvq3
hsTHB9yo8jAvfA1mbyQH7ZMMkqBbj0lQV92ma4ovpWT50PhEvsgMydBjC2I4nHowzoLagsVtx/sc
J7e7mD77Xgs9Higf5jTKa59yXF9UjGTJQ2jbFEDTNeOZlplD+A4hzwFlIcL3tu2dT9r+4aMDibzY
jqZ3DqwXIpgaJtnBrlEciilR58nxzm1EZcvtaVuvzmxvytxSR9PQI8pTdCS9Akx1KGcesWBZyFsE
pJU0AT3j37iwlCWJDVFhoqum0e5/WIpHpFaxEYWtMs6XIfaO+k8APm0HTD4WBZ11zqW+KkZDWTVy
8JxoWT+TQstOqqdQgEaSd6ixnXodi7F/qrRHch+72jzkEfqxHUkgLw7dnCcFpyOEb5LOj3ObB98w
vMGYLGP11JsweePv0V5tz03c24DrkXRaXvD84zRtvV2wBDAgdNRT/pa42OBmqu/QXtd4VPz2RAnf
gyrS12isOSUVpRF3JmgEFCyBG3qk3RmpNMfnkj0FoOz/FevAHTfnJ2d2ruNHpK4DSCQUip3ltSAl
sZ9H8VKZ+W8renWuPfuuYhHmwcsC5kFVF88Ab/jeDiEtZA/6ymOUtwENPBDkaz/bn/jO0StxZPMO
B2bYeE0BFIKm56XX/RSnTute2KE3vg3awQOOqpUSWECJh0DWE8+K+1iDKdizpKD7KwhHHrrVTMca
z7TcQt7nXVEJvk6fsilhnqX119eE9SNrfJUp9aIwGnKEbIq7Y84tg0bBfy9BDb6CQ65QHR3nTvCn
t/N3IUCnRKa2jnKRL3nYOQdvJkjCJNMW1pnQikCq1sjX7LHiyLKRiFEHy3e6trfY51p7cZRX+ZV4
DBh0B8OipbzKdFYP5jQ5FekPfxzfJjNRyohCFEERNW+iEQyrk8WJXdBqEZtSuRTpFB15MozaJRni
DQeo7VRv5ij4E+V9ub91v0AHTB31xEKxZkszpJWtZ5A1UubrPAu3LHqckW85jOrGC1/4IzisHIzw
RrCalk0zKcepuVnSEOFRVvA+9JT/KAJIJJtnRKL6thgv77DBMkhemB/tfZGXDX8bW+rw7Gai3ZVw
ieneAYZYWBq8CRFHlRqXB6u/x6qjAzTm80Nu9zfcFIhuFTBnBFF7bJviWybra1UYKix3U+4/hllG
uJg5bZNGZiHxR8LmmPYNB7vTviimKnDLGQdrdatMe4lXPxVGhnye6rbmfuomJzaZ3xAUtvdmmRGN
c61U7CX8pIskohai/eVxCKr2pJspJK6L4MC2FevXFHGhHZmGP4vFbmhdOtNpfgM2kE0xf/X+lOu1
4zBAjWU+HJtdpYI2QSZJ/8oo/c20srIRpG4+WaK+c5e3tIQWyIyeweBIwB8sK94YfVSOuypJ/vWi
K5/FGCY/w+LbKd54kp+CJHxI+CK+zCyaubgW8cLKAlicyT7idLmdHuVq742Xb3UCso0B1w2po5a9
nk6QHjH4UxdhhBlIeVuRzZF9XZrRH/e6L8Ee0IRtj5Iu0ba0egTXJV3wS1Qneuq5CK/KOGQekbHY
/ZZmMb/W9MS+nmwX5nympbJ5AFfL9i4z9AfST9wbrmX/WfWfMd2R3QxR7q5zSRE7TGtrmODTTgrR
yWc7bzFYjNB+t35aK663O1uSZ8L7vRielsHJ9xPEJTKxXGFmlScI+xZ59h7Bq5X693yjmECS09uu
d5ODhhSFFKS6eFw0rJEuTBhAZrtiECd+NeT2zCLekkFvTitGdqp9JekSGFdZ4lPMJfjDmy+KmHQs
79BYUSTC8t70Ts6naUyw0VjMtxtTUO9NxcycWsHXSulhV4oxZcb1ig0zXYRmldAGGYey3rb5AtLo
Fg9MItq4ZO66rc76lAyD/5RSGkm3WUt0YuyHZIPUpZq9KJOk301re9fOw48ocjM9+8xopBES9djP
sjzpntWEPUUlF109u5cDqWnqis78r+LDDh1MOn/qMPiLqBXt27nissXsX2yjBB8wSqfzFPwhxkvM
oOqcFjyCY5GytYot3/fqo+4854l6w/gJNEhs51tmfg6d38PQKLnPy9lmDByAlKUA0E5YCMMpXAne
uOE8PXa3AKRykKwCbjr7YKAkWqZ8k+ll0Vh2dfTYlQ5hRm1fysLoWw+pJWbJikfX8i0qNm35Ga4l
GJ+w/eIeOxJPSouWV585ZeoT7WyxCsA2hezHuINp0OPRsgwi63Xx0K7+v2TMb5OuZ77J+f5tF3JQ
pgseIt8yLLlO6PNCoe22geimYQ/8zk3BOPiaZ4OWFaIVMr8x/s0/jyxxlI2yvxID/Bm2C9sRl6h6
pELpXasRzgO89TnDEXWM916Rh92DBUBJYKmCdedkZCDDORc3+BC3GIOasdplFF0a31fRU56yAa92
LcMb5yP5W7gmPgiX1ES/uoHoJkwLP/aglKfo3N1ob1PnMxm4WCC7JE2GWWAi56covWfoYc+dOyIX
ttOjnK1r3Rfde5J4ivRDh0QwTpLvnhrxRPT0t3K0wEV23+YhwxELqnfpN9mdm6Xjm8eNhFu9QbqV
tNWXJHpa2uaZZtVrGVKfcqlM8kHnJN2sXfcxKMO6N8Us6PoW5KMcCE/hNvOvTpJQ/aaN87rSEKwe
RFu+d+mtJrYEGFz1bNkBqXdFsj/tWEE6rlgFIV+LEK1iU03Dv7KufoSrauQpkkK+hyndwaziXVHp
OG1baYFrEDymycHOk3EP2Nklzi8ZveeB9vTEhLrtWLR78PPxtwfg5AB3I7osQ9rwN42IM7gKxluf
ISUu3Je2gL2grGnpHEfZEN7Pp4hNm0ZV0sZ1de36HCr9z5JBtS+LCYjDSvi6XIPvHG0urpv8V9vW
9EkWrkJtaa0bBc5lOy5Bh5yw4n6E0DH29ZJV320lqi+QardAd4FOuXd7PLSuuEWo2t4e73235eB2
FkxJOQbts+0om8u+yLoVKJt6ReXgIspnjJSC9tnt2WRTd7zVcAoWk1rIrCo09qlRNbtB/cTxingc
PP47UhLj71xJ/FPf0t+bBpsM4WorP4b9MBL8CQI686u7PtrpPH6XvN/F3gqtj6m0fq+1CQ7A5uo4
DVCj7WDyfiZZjs22duaHedLTu2dHxKB9TV4qz25sgaRLuTXqV1zdV0FPclcmVkApyRnirsTdZxLP
6DmId3hakTk5S7KS7Ql/ppCvBPcf9sHBnZ/jDojTSXpsjtuU4VI96AVJrgsizf/J40Ilscs9jsi7
rNBPa0/Fj2HOYTIrOvepympsimoR2KcMT5uihghLA5rMAPt/NtlEHinXQ4Cs0r0t/hw+WdY4xVM2
VZfEH509k02H/DljFXsLx1HgZlHcJVH/U9xgbqRRmBhZyPo4wqH6C1DLXAfXnS7S0f0pZX7foQah
XEZDcPTd1d1ZlRi4noiRhZVEJUqXBw6W1nz0CSndTZHfnfIwD09l3yOXu4oG6zywHJVoO96HqR/6
mfOlmtDcUC/lTUemdtSDL0Hhswh73k4P2FDTJwQcf1sEo3ff1E73qxBan7s+KoBVq+TOkZP6YBNp
RIvXGrdzwU7OaSmwouBgnQMsDqbD0c1oofTL2fXE90pizQIZtxFNTXdARdZponN+dFNn3HsIZlsV
yPaIakKGwRGc6SF/tSSTzpk1mv7XKED/Ll7OElp4BzthqTeW9N1iXsQFqTJQ4KvbbNyb3EJ2i+wk
tif7Zx2HT3+heS+UWH6HqDkXaahwY843Zzm3xcsqyNeJ0pgrsW5/2NJPwYrW1evq5QBjfGRL1yJS
ZvnqT+v2jElMXhsdDe6/YGCtYX1bHJjJaXmmyOVsDd7VhraZvcHfR3atznm03JhDVrs1RX7LrU8l
X4B1zvaaFgBsIOazIaE/pNOW1cGGxbWCPUqnUS/tkTY1mQeiLpU37DkC4H8kbXDpA9v5Nzu0nNnG
yVVpyK01zhnC/xaumB/hwpNeyzruALB+rqOxH0vh/kA405s+GzCtGHQjJofCh892A+CYAIqmaTvr
pQ0Kb1f4hs5MbhlsejL6/pc/ttk700b0OTt8yJXIvf5IQ3L+6CtXHRp6NfT9aBQjDnXNxxrQFqtJ
Tuw0HNN4nGz/X+4/u01xTHxvfupKMJNxleIYtlHKB8NZ+nMnLQUeQFhULxm54bCVn+7ciT33SeKa
7brkHyynXriFUIncklZt2RGFtONBW734Vo3AkhF5Yujm/o2Icq6t+hdYvmI3O/q11NaHHY3E927+
OXSr/o0ktL7HnZaUEFPkLLtILhGdPqqDXfqNnuMxx9BUCduk/+4WaCLOyIM9cpNknfIqULNmRJe1
9648X22sOvlTduyxZWyrjlnlroifJb3Oe/irQ3BeGmp8XmTXnLChvo5BytKD1skvPbmuM2SQ+VCx
uYuok6pfq4FiacCinW2vFmQosTgTwy+9pmTbhU6pYidxFEXQqiDkgfgylXFfzTgHnmvC+1SrGb3a
lpfOpQa5VMlyXEnIv7gYqQTxdRlHvlxv0MX5ahcrXqfym50TWfbRayJoqWWe7cu1tXZrEMwBshNr
wky/tHIThD5Yp0J4xG+X8GPIEegLR6bFrpbru1wlvhLQKYmKmqTkQBdSSm3SFsfBtr8q2nxQWihb
b3S3rPihqu0/1yIfidc7DYmCymTO1mlZZHxbtfEY2v2EFu+495lCrEoE8CYzkZwxIxYdNLB1X2W6
P6g5vf0J0VswlMMfx0aG05qagEMUbYePUG2H0Y321VqUf9co6a9FqxK4c0k5s0pMYg/2gW8/rG4b
UvDuvbgdVLgvucedqzYbMATxqbRfMy5ktnefZkX01AlvBP4zDKfVQsabyfAtOfBUs5brG7je5rg2
s/1oS8vfRqEaHung13HrrNV20bY5YgwU29Z3kz/lxAiCfMkAsUpxoA9LpkNz2ucqB9dVE6NjSVV5
KMPGpuqO4E6PnBgXS4WO2IZMcXr+mpVuH1Rded/ABIC+eSj8FXBINrRnGICr6axDpoNs6zND7HqD
v+obu7qjiEyeQRYTIcOMLxvWVM7hj19SL3ZOoT1NdkPgp29SYdLx/bDku+it6uRFrb4M3u2J4itx
QMnDJNeiinNT24+8DzdTCrGzyhBKoaax4XKqInhC4+8g5Vet13q+qbzl3hZ59mGCRZwrMfav1dgu
JIe8itSlX3AHsrBOWQ9rEerMWsCpcJLZ3gjbY8UnK+r+t53l3d95qcwLEv14pGlSXLq0au/ryXwL
30/vmSoqnisSzlHfdbSm1voY+e38uLa1f6EdDGgPZ3LnDx64GZnW1AlpzE0hJ3zbY4M0Uye5CWHZ
sfWdX9SQ2ruy0bR1OsDBJP3WmXwykGUAxpthrZfNAt4hTjUvm42Sv7N7wZxZpLcHmCNtWRA1Bko3
62eRju6bzhjc5oyiRj0NPpTIMIpLz62OAj1r047Rp19m5Ci4IcPn8AUCRjLqXeA67ZsxBR8pxhY8
ImgwlOrNwQW2+C8jXbYpmzk5iooyqVcRzZtgfeANcMmx83lhCi9opLPKPsYwk4dxBuoKIql5uJ1g
m4AS5qbmy7uv2WJFF7kBYDX2vxdBYDf3kvvEp9qeLLXa9eCnCLRk/3Lm141vm89lInPc94k8ZnP5
xtQ0bENhvZSSAW5TzW73kfrC3EddKq5rnf912WXMXzJM0/smLERszMzzHWXzIzdIN66LXH92bYl4
7Uqyc62NA5blP9Ua4hvnw/je8i3ZOeXcnsTiWqc0cTXl5QxzSLhQ94KgOgP7I1uSramDa0dtkpBr
KP5wn0VWkhYBFjOwgNPi+dhmPgNc59r+IWy4Fc/Snt5TVSf3oR77a5PX055bEmG/ucpf8Dtok/eE
hnNgx9lmpSW1Wfv8T1TlzWVq+vJCWoO/OjgldICU9HQzDva1LFr0Fii+TB8p7EOmA7d8gVMmj+Na
208YRMS+dU1IbaK4QJDn9ntIbcUgsg6eRoXt5G9vFvU9zxz4hSz7AahBni2XzUOQSBITeeOs//J8
kDstUVRRPjIuPBRtvNZyNqFbfzAYRrskrOTe0Mk+TB1bSdKux34NGjR3p+62/HZrABtawnN0nMsq
CN7IjEgysU4SYkNDBYPU0oalZs3BWYfnEk0FiaR6MaP7WI5puxdAuw/AQcVXcMuZAwGLbm8PI6Tr
9eR2PXHnT9Yfu5z7ONeu6YDDtv1eKXs6wyKZt9GovuhcJ9uqEgR8nZBab9qJOIq65ZKtLlrDBL8I
It0Ud6MjuIKB1A3Y4grppopTUhcg0ApzbeqGi8YQkXOyuArsMrdlrhcELCLfqQ75qoN9upT9EJNW
w7PmmrGVvsVN0iHWFfYGh9MMl4jK7HINlxq4V+JG2e3oLx4zrIA/bEdghXVuPyk9O/6lbRqneirK
Af45riphf8w4fXRAnf3YesiecpYxPSYZAeM+N+5DDoAFjE3SJ3yPCoV4rpamIc1OlJc2Evev7JY3
H1XHgMkNpz0ntckebHaT7mqUZcgmcLmctvwRGc4rojYdP/xurHMIk8AJ3PcuufGowJgcqMrS9PdT
cWlZ7rydWxiqfrq6+4Up/WA51IO0jYhLptbfuTL9Kslbnlbf7q+Z9tKd6hcglmOXb2eO5W1hIv8y
1caNA1N/pKWWcRpR/K0cdD8LfnTshE3y2jcrrQ5TBzsPVG7sLPMtosnvtXKbXyoNCQuHFg/0xDsl
bf2X6y1m6+qEe9vqiOdWWv92piHi5Ra3sgL5fF4Q4EWznih1MPd4LjJymUBJNRRC2E4Qlfmdh7rO
EFsFAJ5S/JJXSU9+2us1Xz4peuhtpCk+g1+cNol/w53bC2MfzJQSc5ApZy4LxshhVudIGijJ9fhS
d8hQY8nwGswWDjHwqKMTTOF1dukKbAAD4tF1jeapUSkrVSltCH+5VLkDa3Yy6jVpq7+cwGDQa/9m
FzXqeVwS8+JVY8OxpOhzhgHJcT9zPhcobFfXLAVDPhmgiMkdSGWWv9WdguS/kvFIApPFmUDWd/1E
kP1YZXMgo8CUH0Y/aVB9DVw399Vg54eV3QqX1nTFbpgDBr22h0ibgcLj25cTGkB5FG8pcIpNsBD9
FRC3qd6s6U4a3w43Crdhl3ZrjrpsyQFZtavsrZD8yIY1cF5oetrPslIEQiT/HpX/RjyIuFZX066c
E0YCoEOkXJvkuFI1IAtMss606HhWgvOhJqxekXBiY8uxK6PPfpeWj3+AZnZ0LNOfozJoduQwyFfX
sB/PZWUPfFetwfCrYaaFa1hcjQXlPZu0F/NDyuLFi34sPyMg3qXRpZQ9l27eGdDj7codPLeQcqOy
57ufABVPE5qrEKGy4azCptrVeZMebC5h8bJMiJgmvXFBwE5gM6sOqHeq967UzUGFynuZpV++LHkK
YCFo1Y1bITeepnmZzng+IyNK4AQ6znrn16QD72EBRhuP0qaCnLh8uKQbz+4pcX7Aik47MY0+CD4/
tV9Sk+l3OyxIalL0QUXXA0KS5r9KW0QjxDD259611KsbMiQ7g/SRTMZx39fEzpq8HH4ZSJPPzZBC
+OQD/hXmNFiLiWsimHHopTOpgcLVDjBeWItrSPyvnnx5wBVgMu6BS0L6MXiCyjzBnLbPlu8NX0nn
eTfOmOkfJxs+CPUZvbXL9i8yg/yZRpvzHFdu7zuK+3MIymG1CmIddApoyLj+JuHKGdtjVn35ZSH3
42zY6Mhy5S1QEobsOfy2AUBuxyyRMTMEyZfQ6xHrtRmfsi7IL82IdmoTYTNyulVdJGWqUdjFrxCj
n8s7GYZh6azHLgurhzL0uycHRQtdFV1Y2i7NH38lnWkWn9B8kbO1AeQ+9ZA5qONQcg/EhBtZeTEH
u0w4633kMUtQH0TwwVgh6rRvzKyY0cBejQ6anzI/pM7rY2gNQUy7eDlAI+yPU8cSAkFq66t05nkl
kO3qY8OJsXNXzXnqmuK6UFImImsnW60A2iddE+zLEkVTkvq44+IManammQOmitOvsX+YfZjSvPL2
He77s7aYKNa0qfewI2c71qFjnpOQTC68tezRpncOzB9222mUKsQa9LKj1QTjIenWASBHsHz1rJOI
ac1zXgAH5Pin24pnMLyX2QJPy618PIFb54T54GhjOL2agUi5mMV6J/iCQoTw3QNsWCDCgu/vbDvW
PatKp5i7l3Oc+yH7U7e2dZKJYj9oY/5Mnu3zUFf5vxr4HjlIo2NbzW0824Ube6hde48IGpqTBILp
MuFWbBCIXZZ4kFb1FmZxW7uHckFvVLlzMKC8N4ukrj2lHvaPSob9KnVA7pQtG80w+Z99O6PV3Q7b
hZLfaZJWcg4NSvgmN/3vwnLD3+7S4yk2ftucgAX3O9/x+H3AEkjTX9VIIpE0Xb3HjEiOgaKLk7BY
ZV+LRl0oCVnHIkvVPk9Hi8M1rfdyIa7cOeG/wbWgQt14YCg9IHyyAq6JDVNnWDtEQ/gb/CMqA56n
tp5T0biXesnDZwPECvICbBIKKeQXRs8+Jayc3s6+Ez7h7/C5C/1fjBbOlQUC1sWHL8iUgiCxlaCY
dzSHf/DpbrEqPwi2uQgAMOmGdR9FMQKCLCJ1Kj1S3SUgNT+63JA+NKVV+RnUFjzGJmmf6olGThat
9sUq2vbDG0HP+BTR9iOP04NkBjoroADb3iepUiqV3gX4UteZR5+P1DCTh6AlUBes95oa+IGZ9weX
SD7SQv8mBIg2t5r0MM3+sOtS6R8i7n9n1lbYl9BZdMz3tz2UK4ef6uuIAmg1E2Z28zgvdPQLT85s
uEiKTcd2ai7qbLqoF6W3eY9mwgO4BWGGYFKRsWwhiGwwYtQf1Fe4SJQD7pgReR6loI1mYRiapiGL
aUGxBKbt3ka54BVSAI0J2EHbMAKDSNklu7XUl+yQ+XPFwF43W+Vb33zkcxfGGAfTrFY3VkmQXkm/
kg9c0UktqQjc2o0bO6L6QPtK9x2i4naZHIuJ08ovqHjZfrHQ2YeqFf/WLHrrqcK8+aXFK5VAqH4K
RiPuKBv3MVMOO0GowNGsl6z8hW0M2IKcHztnwx0r3OtrVhnvmDpETlLICj2sjwAn9h4bMvywU/DS
XEumiyN4OtZmbXeZWkF7ZbQIa5E+QyY5rktAacXvcO1qUzGDLSU6GL1Gh0Wrh6Kias1oQHdAW2Kv
SyDBWSDmbSNqcULshVJR5u1FBJxD2+i2oEfOS/BgCZJCA5IQNDBe8KIJDlXbrg969ZNnu9TiCqd7
3eY2+kDEdsNjhJVxJH4L6MBmnIkrB3KAyet3XWOYc+BmJwlLMSD4vzA1t9AtNyYcgt3MTpu9rLv8
w60XNoegG5LjRMs/h5YnP4g9ebG+TRXTNLWHwUGARgpzLyu98qOCyRVXhmxtnk/wN2YCxcatmvci
D+pny6OHy515IceFAF6U7Wu0GCfmlIAHhwNzHAoRPJWZ1cTkOYJ3gp6APcoQW4qIAr5nY1Nnxagx
5QiKHihzLArIHizda/QuvFlE/hrJFaBrQaS5tjuyHjpCdw4Hvg0ETFmu0ArrzS0q4BVl1r9ZlYGS
hWF4Dz6aH/HQVk9w34F0uKAk9drqXeLNLbhwgQRf9OU1Kdv1tWEAu3pZ/rgAr9ipevzhUOGOHLFl
kNr/ckjYhAJghCnXI/2z8RkU2bCB0gyHDVFipqRXTqcWWuA1qZBt+g5Rkh8mQWQjbdLFgzgA4P7M
Qj4Lm3rMgB6TC0vKqRW7wCv+Af9seFzhFVAe7QgsEeoF02E/mXT+omzyW4O7OM1rtrwP6OU7zNkp
XlIgdnk9REwEmX+HvdYcdDJxNaE9DWGB/TopW5P+C2rRmobNFiFabIHMRJuiwGGsWr/ZSu138Ib5
BPWmCr8LMJDXLswxEtkbSil8ze641HXcTsjCPbdhUR3CKXJ3yYI+NNuwP9pJqhfSf/N25lhjWCb2
MzWhAdGJjqnrnIR4kwRX47T0Z4vr2j1pAf4E7L/45bWj9yd3biitgKqQD39lq0yu7+xkDrb+WCxx
vSZ+HIqo/1CzRksIuBpDIIce72XmSgDd/ublp4OqhcEwrM0vEOvuHRBHvqPcxmju4EWXdVRdiZNW
DFUNgwd7X745gRm2QJJQ2hDRIQOXfilKKBuOkWCU+hSQVIKSoookj+0unzZpd4NeAuZseJKK5jRI
pKypHd9z0l4fgnmNWC7d02BCrdpECcuLVDtmbxjDCRN5WTzPbCF5ihJSuPTVh09S304MeY37iO+S
u+F/1PscSPfoEY84dSNi5bZAqSEZX5bEY3PA+teuqDv0kq46cVKtb45srbODiX8ou5HjhUHFZicO
c6TLzVAF9PAS8QWz5kOL9GmE9A76H3GpjN7a+a0JEPVsFJyHzgThhXWkDL3DytWU1Rg8Kk3zrWxT
7ou0aO6UH9wK5UNN9nhtxMmpRpYuINQepFPkr86tISYCO7silhU/lcSRFqTI7kVD9hQD1+yjwZQX
My3N42oqN7ZYjxYDamGRgV+855bsmq0+qoZFMCDjIjTaEGmdLSo7L4WifKzCvST/6J6y6o46K4CS
McEcaQeHyodChAgh/9xQKcN7Pt1wGyGY036uiJYQ/cQCINlnZL7C4O+bPSdJvh9YK8EfwVYMngWx
W6yxjete9kTvm2T9TprS5RG4pTvqvDunOlUkXy247eJmFKnQffLWVe4XCE27yB2iQyj5dfk9gAKR
wPiC9/OOtiy+2ILkHX3VPItOdzFa7/8DdHS3ITNvbBOxFKkwv8I5bO+oPWXffNnMHbkQUjuAQSs0
ShpWI3sEYD2N1SOC8PIxNZwFuLDNcS6Dt64z/aYP+JdMdvItV9thvbDgagd7miSBu3wsXME3njT5
k4Ufc1ilA9WgHHhaeNEuauTHABqeDS30UkZeDxee4W0lCxJUe0mJ129yn/GKzTD7USf7mirtfFu5
2w0AfyN0zO0QPMIt7t4aFyzPJkuz9BKZwj2T5mt3/rLgfAq53HUKqH1C9P3ertHIWPhXHtIx4oGZ
gohIEP47diALOpaov3Yozo+YGfkWlPsfaizpHm50+uhnnX00EyA5hYFIrsipzkir1HErpzlMEsxc
Mvbpg+n8b+j09dluJrq+cg7B7t8cdW5s96yj4lgmXs55wUXdNk3y7PskJtOgBZhaw3UscDKRQHpc
I647jyagbpDbyA5yBkY0qDa87yfN5zNyb+MZNRBlRIFiyG9tEfSZimJRRx52a89OyfyYh0SruLU5
N9xzfRx5HTe65rCahyjfZTnFFG9o9bO3hEnMiQINJmVXE2FGi2YOwEzuqzlf0rD9k94G57rrpp/Q
mcbvyh/TuGQ9GJQ5qCyZlUwHhMv6RUxLygoZd8DYgjurFDmdQIoFqRoGYULS5DIEVLATm6ab7cAa
cNlInDv9cNEB1QEvcpd3lmY5CIuJeyaTQ1Xct3+F4CWUQmmCfDh4cNyGDF53Fh08IZp7UF45HS0C
HezCm3cs/RrxBltUtJJosUW52k7om4Vly5qFOjHwn6D5DFEp2KNou+eWgH7syyk6ddXaHiybJM24
Wv2RF49hWiOyDyrId6lThZeSfOyOqY7TaBg/W2KFR0165rkLV3a3jixXBKqgYnTo+QTuk9c10Izr
iwjfEls8B6U371SzuNc18D6dyYMmX/JVHWrMCRKX4fNIv+5asA/9oRl4PjqPsHZpjdkRV0XBcGAl
0BK5tGM7slh4rLwkqKXMXJYEX4vfdMd2rGw3F5IyDrxtrjQUtPWiF8573VzsiOKAHKmPwtQcoUHU
9RG2liAIPqpj7XndF/MqUw5pVLgwRTlyBLpiOMHa4sGFE2SRW+LqWv1x3V7ADcy6o6es/I7nSp5Y
6Lb+j7Qz660bS7b0X7mo5yaa83DRtx/OKMmyLIkp2c4XIp22Oc8zf31/zEKlz9lik7AzkSgUoCrG
2VPs2BEr1oJQarLoKwxqtPzy7CshEA2zVlN8RjyJRuJOaq2dwsMUyKJK50kFBIR0Ho9zS1PwleCN
hriiPSmmj0YCjv6scbhwgYp+MCeaWDq9ousq9OqPVVXVT3KNBqRf2vHZHwflAOmacQCh+wfFf8qB
UG7e59w7R7PxIV0vasgYaNjeg+uxbpIIXgGtdXD2o/p7O1jlfU31np4jSj+1ApA5AeC961A4OvRK
/wf6avKZ5nv7ZKd6+w11I/NOcSKqRo78J2R96amCdfXZ6Z0/AssG2VaROKBw9hWAr3KkasP7NExq
UkhwvdlFDxxEb5Hc6kxSfnJ+NnQiNIW2cHhrDO9kjTQI6ih9HXTUwc+Wg3pXPqg5J77Q0ptW0vxH
1WjSZ53nIhjyZiBhT2b6jk31Z9lQnyjSnHeDHXAReZ187FUZSGmtyDvLkrLDQE/vTh8ziAoJ3/bD
RI8msMD82PrcfHBbo80xkwqFTjicSd2poOnIw5DEGRuktWBDdAyLfB6SFweWghd4II9HO8m+q8gt
HuB6Sr40Y9E/GVYr/VH25IdSVWtoSNSfSwLLBwprcFHJ3vA70d5noGYmuVY6ZJBGHQ5VS76o70Ar
RFH+lcFxpMkJ7cjLJdBUU4Wyi6C+GxJd39VVWT0FuJ2boIAtEzUaKhPUU9WMjnZQOGisUMBQ6Y6L
jejBmEKeECn9tBTRi701oKOyU73RuwUNgCxUa43AirnT5AkmmhbVD8BSIJpqq5ruHKeD6ziw44+N
R8LaVik21DFXgyH3yLjCpLhPwgioM9lfiPKrGmhO/xltSjLKcWLBNSJD409TyTDkN5RnpH0c0w3Z
KRrC6Ulm011CX4Xco0Y0ZTRSOkhDHZqu0VAHr2lWr0bEEagxvqMV5UMUx/YLSKBoX2aldQbeQjEA
kg/6udoA0chxLt5QQgvzliAAyD2dNDLQY0uq743GLKk6gLahTqDz0mjHwj/anfXdd9rOp0Y6DPN7
X4LYijYqWmuMQ96PVBBLD9Ay3Liw0EXm2N6ZQNZ9QsHIjwHxl3GFCq1pE1lSIFU+gj36WN4jONlS
9lfyTzUk4SMPLaOj2GrAyijNKb/QqePPfQtKSzUlWM+hNAS95ht3deGTUgGy8dXsh/a7b8JjqEP4
KyXFN5vM7BkgTnFGOW6cf136nXYD/dBplPMDlXMOewTcgjOVqYwr3oc2VN5pABmQ/FsJl+Yur6hR
2oneH0pTjs8V6NxbnfAKXUXit13NxUsznBXfVEhCwXIK5Vlo08zSOioswbFZ3VPGml5NFBJc/rdI
GDSBdEzbUDrqbTDS3wcaCWCi/FVqAWSSkSu/xqYW8l6IVR6pJVOjzaQIekdZ2tRsbvxMM95ZJiC+
msaWW56lHZ0GUX0bt+R44JS3jypFO4hENAvWkMi4U5U4REh0OGkl/ckF9VGI67tOUl8pYtMvqav2
uTUt8073CCu5K2h2UjT/WKRj9R4aceNYTWkJawRCAVYV0uuGw0sHDbogg494FdFkkc+kIGSowaCF
4V6vWvhsTANEpw91ka104Rn8DFUE+t/pwqz636Leaz6rkHbBsUpq6anUQJihgmzsp8KDellj+1Uh
BC+IU77alMJPlvfBoaWBAG/WJpEnwK6lBIbG4AF6T3YQJmJaxsB/zrXSrNV/9wkUPpVZzni6RL7v
g8x4DFKysRLI+2e5KOhcGxyHtnvArSAiKxLyBlVdKt/0YwH9tgxFeWf2tFHCVv55amfMpAo7rRzS
Ys4rsj02TfhZ507cJR2ZCvLqpGFpb4EUtNdhpwGwFsIHfobdDoiEDEHbzNIqSQQgkexQbFXoRSKQ
c94baJEAiBmqV57AyrmjX5wOadRS7kpF4ahEHSGxEg03KrcXmFhpeLBIbcs3QwkaGTWy2Cqe8oHW
Xg9IFc6IBJmqVvbOThLOW2GzbCktNqFjwIRvZOlHkOWvVmPib7oUDeQQ/WHTiatvUPcCd+LpW8Mp
a8aHKR2hGUO9eOeUdMuOAa5cGuAua/ih+6iUjOcJVBSgvLD6iEaMeraLpHfjwDC5Uth2tUoVlerZ
RCEZehk7VPV3qgqunYtbAaqitZRTSWPpOkQJYZ3l56nR7D/zqEGX06Y24HvApf71X//7//6fP4f/
9r/lj/+WA/+vjEcIEIGm/p9/LQrQa7at04SqW/zzr/+6VIgH+obWcgh7MYxpkBaaH3/284amao5q
aFR+DFUW1M5b3dd5bo/5E63Rv/lTsc+V8fd1E28F1TFhOATqmmoauiwI0JNks6hMd/mTMt2P9it9
c2ZM3zLtkOt25pm4llNnEIrlqEyVJqOEfT1TIfoVxpg62VMRfSBpoRf+wcAvt+HnkrbDdVvzb16z
ZV/bqmhvCmcxxadx+Jz53x3YYx0q3gop9yQFbPYOWNi6xaVZtDVLUVRH4z+0eZ/8+cdzyFvnf/6l
/C+95fYqwVI9gd+l96zJHwiNQVisW5l/tzAuXbYsU+MkO0CXtWsrrULF1wil7EnX7gzudshrPo3O
TaLelP3XdVPK/K01W8KIfCQ82fDYyntYGGgBaKcnumsBMH4DIrxvJTLN1Df6r47jDjEZ1npjsG+P
FrvRthzNkVUFbzhP+cWUIn2VOgAHOVp3FkFldrM+wIUVu/q8sB8dqsiVNsazVNY9UuJydJb8u8J8
XLdiLM3ixSCEnWg7tmLbPVbK9M4PDpN+2+p/rJtYGAiXBZtP1xWNcptwgJOB7BqghezpS5L/3tGn
mDkESod1I4r6diD0dqmk7BRgunCnXq9GRA5Wr+k+e4r/sHbfeNCE1qOd3PECb6U7vX0AXhE4r+tG
F1zGpU1DvrYJpENLIWHKnixY38GvxoVz9MnzJLnrOe/WbS0s1JUtwdNGnqNOGnosTzaZ0Z7GTh0e
FWX8tG5lcURUTHSAX7qDmML1iDK0/GJQmNmT6rzOxG79QepmlV0wI9OXdVPq4og4PabB3nDw7de2
gCZbvdwwIqJdpFSeoOY7md8NFEf2v5X6b4bmHbv2JTBu0YWjdEoNQKf964OTv+eiDz2yEB8SaO6G
W+Qj13/am5NtqbIls41UTTHmf69/2ZCUjSQFjvpsdPWnSn3RMvP7P7MgOK/mbwta/pQ5j//w68LM
kl11aBXn91cKoKD4IBH7rf9+kxm4cr7CDM1/v/B9lWeSY5axYFEpyJEG2yXGu3jrTC9aAWammrN7
Jeq/ttIp9AkhiqY9kxcBngSHjerBTtRpKJD1f0oqiD+/flKH5HeFCt9glO6M7/Sj5GzaPMu7lEce
j7Tz+tjf7g6TRkt6UmwuOkd1BMcc596gyDJq9a3z0TRfort/9nlh0DqUjHFPDcet4D9NT+3P3loW
kzlfV5qsElapgh+hx6sAkWOQeZ1u2uEcDRs7Y2F2+L4NvMaxZA61MDvoQKK5LSneM+nvDM72X/j5
qmlaXChQ7uv2fA1cbDzAo0phybX1XNXvK1iJN7zs0q/XFV2nW0+VCQOFkxPrGrwo4+BBf3k3nqrh
59dWNeaIwdBNHc8nXFJKkRtFJCW+a8LAp3JwfvrggxSxVRtokYbz0oTva4EOdkyypOcQmj6I4kvp
/U9vzksDunDj0byujBkqyrDDkec4Z/lGmDrP77VfMcllw2sxq7masiLsHuBvNGo0ue869AIi+EaO
z/iFDQpCyJSJFfDw9rwFLnZQIRcRQgngX2r/q/NepYF9fYreOi0YUDSTvUm4rcrik8iQmkYaKXO5
eCDkXcHUaSj9qD+/Ua+sCOdAkcaqqTQtdEMol+D3yjZGsXAQrr4vXIGQ1tOPgPKz21S3TXhLynZ9
lra+L6wCv5zQNtRDd3y14BgsN3z0wiJwXTg2/Wm6QxgtONHQQH4JUEDi5tkBdHjyjheWFO7XxzBv
RmGzcgFQ2zJ1lfKdGHLWZZVQnceI3CKsTm0juwcbVfknsJnrlhaOBSdC52RYsgJsWnBLaYgcBECw
2k3tB96JwBZ058O6idk1CIO5MjHP6MWxKPMgwquXtRsDOj0NGVU6GyoGJNIm+dGJW7euDchLIWki
R5ySbP5587wPZJIIiqnbYjBI3TagMUatqJKBBKgmyKFNhOcfCtVqPkQFUt3yFEZAdGTjtibqvl83
v7AdnUvzwuizQJ5kXVIq91QiCCp9Wv/6vNvEudX5h+e3I5MvEQ6TAa/SCGi2cgfltZrcEs5lFCLh
x3Ds9ij5t+vWljaLjuYVvC8qWZO/Hs4XK2mDXwL8YFdIjoMhpYBaGt+0It1YsIXN7+i2wR0/h0Gm
uPmTJqNjLDcql/43rwsPQ/qt78sdzNtkidcHtLQ4hgEAweaoOZqYwwINUJZ2P1Qu7UTPlenf9Ya2
ca8tzRnQUeqwpMlMRZyzKguHyY4qJAbhp3iGm1F9jJUGhscIOZ/10SxtBktVGQ4ADUXWhQDMp64h
R1reuABDcyrDnwCn3/Qm7EcN4MHEUj4gEHRct6ksTaFFGE3c95dDFAMDP2sBh2I0BQRAGt08BdTs
ku8wOJ587HctLKNR+9jTrdA5ENaFN6mjn8rGel7/JUsTffFDFCGAaMq+CkhcN24DqZzZPY05bCbl
x3UjS77s0ogwxWVb1LRkVo3bIlYvfYjHO8OipE0XuOwitF1vne/F2dXm8+bwVlH0edAXJw7WAyMu
RgYlg4SpmqfI8zaumi0Lgn+yMq9TdGTiXDBvPmltuF4Gb+OY/TX3opti9wObsckIcdlcD8OxHLnX
jbF2a+kRjEoOsCZUHp3ys6JlN7p3A9fYDvXLDUeyuFgXVufzcjF5nlWnWTZOtUv7DoXO20x/9aCg
nmBypVLWJrsSuMb6/lDmDfBmpIZmERhohqmJD3wP6DGcrEHjooZ3kJXbFFVk77HwznDlpcFtF4In
k74BYN4Y6+IyXtid/34xVj+Ew7XwQ+wG+gcKmR89hJ/Xx7Z4wEwyN7JlsyVt4aQHeVP3UuHVrsb7
xXyfwhWqntZNvE29WqZDJIIGkSXrNhxx18PwbEDbIR4F4ZSO0iJkks6TWT+q7b3iWHul/p5bXxT/
g9S9BMVDGmyYX5pEW1YAcercBoYYDPnQcUxItzcuNJwyXVzlxgxufV84a3Y09rTY8H2Ql2BK9Hbj
Ebh0AVz+fuGYgf6Ik5ieS7cdyVzTqJAfSt2HztBSmn06AxqDZAxcaaLatr5wWyMTjpoewAOY2Iws
R4NmQrwuzW/XLcxzIx4sFoZ3D1lxOMiF3aeMtJal0AG7iKo55qtdE+IggPF13crbcViyPEsn6gbR
tyXmhagYOuhk6LWrnCSkW2l5OawbeHuIZgOOocj/vqQFhz5BYgF6u8PAAL7hrEJGRtz7CzbmpBZY
N8I1fR7khS9AcXqI1cCv3R6a6PiYzNpoG7fG29VgGLyjCTrJ+jjiveT4g9fB2Fa7uX2g7UH2uQ2P
cbwROy2uxoUV4bykoHirFvlRN9U/RdoHJz2uT9TbC4JRODBcyv+eKWEx2kEjfC4MLojyE1U6opcz
6B/w7PdpfTOWD7ayFS4tLf8cmVm2wuTZog+lHJJOYAtqdwTFLmlwXVJo7jYWZ8OII0RCSqcN9ZhY
tRsUH9BFc+ASVp7XZ+6tp+G5yAZQSGnJNpmn6y3mRVEJ7oDzDtmN1EBlu+8oX0dQ4ENpu+HVlofz
w5bgW+TBDuAKSolQmrOlUkg6RfbGqZx/7rVzuR6O4FyiCOA5zT/cnpCvRkiftRaFJEPdqUjRVdXW
k3QhSriyZworNND/7dP727iB/+zhLUPpTi78Xa0cGhtN6wpGx3flcDcoGwdq6dheLJsphK+RVw78
QzipKfdd/EH1D7pzbtqN2dyyol5vjs5oK+CXWCHaG6LPfnQfVM/cRetbcGNbmEKoAF48bB0fKwFU
pTM3IXKRG450yf9cTtf89wtHOpglPTIj28Km5wkuGHVjCFvfn4d48f2qHZrJq0uGMHwcPHo1Hten
aPH7M/BAhZRb08TlznM9l+E5a1wEQfZB/jDVX3/BgKpbJMIoTMhiwUKKAk3uS43sUfQxOEXF6y98
XsNTcmFavB6EJa4GOWq7XqldWO8QOFQ3nNji9Fx8fv77xfTrlD3taeDzsgot+K3Upqf13794EADZ
UunmtnzzIAcBrI2g+CvXgsorm14rck9kG44tPbzrlhYd2Jyhd0gAqG/eia0tlxItc4QVPZAm0z8p
JmwvlYocUtOCHE+mm3WDC0+6OWHIsEBwqURkgsuMG9ikIlNHECtBnlbv99HYwbx+1qy72EJZdCZa
h2lA2rC7OKWUN8i9zk+Rv0q/F2tmAbGEsZRsXh9DS0xrv949ZOln27hdH9+Sd5lLgyRhDWpZ4s72
YWUd4VEiaRnz0te9I1LDt/Ggb5hZ2oKqpc5wD4AFb2pmkm204L21xjUh74BOuj8n4eT8wua4NKJe
7/OC3t1GQkPdLUkKthACALmvy895dyqqjdBj4QFHMHUxIPHIWiXdGpGFrewx8H6DDgBE9mlEhlSS
Xdm6J/2D9uWYyHA8eocw3bjglufTAWg1Z/Te1AjhAAHuRm3aNUAFTnX7nr7Bz+s7Y8kExAaqbBu6
TugoOG0oE5RYq9PWJa23e4QQd2O1lnb45ffnv1/s8AAVcr3W+b6lBfsE6SypfLBaVDLP6+NY2uFg
0XgkEADbb5K5SWnZALbz1tVVZKrpOEsR80ra/rRuZnE4Bo+Quejp8IC7Ho481pChStCP8I7Y+SYC
m3sVLXFydOt2FiJS/BB1GZRZVKg4hY3X9YPm+zCIuble7E2atiflti9vrfBBrQ7lVky6sAngb+B9
SKJaJYwXvB86fX1UpM3omv7XZl9lf6wPZmHSFKAyqmFycZBGEgZTgfruIJwfcNwI65ym9LaZaFTe
mLK/0m5C2IsZUi4qPcE0qwmOARYzK5G6iTmDdkbzXyLaYjPjWYqfdOtB9U9GHsx8lrsisvaIMh5o
stzrQGFhJET4EmTsL4xa1+dsORGLJZaAc13OzbIJR7dNz8DZY6SMvLvo93Ujiyt3YUTcj7HeKb0c
jTiodPeST7/w+Fa0i+8LcwojUhQbfja64Ml7SNlSdAU3Tu7i7rgwIewOuggag14YhoAaIwye9xLS
Pd1WtXlroua/X/ihaJDGCY2X0Q3qG+RHw/ppfSG2RiH4Ub0ZFL8xEyYK8UK6cbv3k3PvWMd/ZmX+
FRejoM1Ys6IwHt3QeGcG0t7oaK5y7vSt2svybHFaCRmgxxRvhVztvFEO8hEqoYNi7dWfB44BT9B/
fF8YB5gGJbR7tpUynQbtJko2ngoLt8HV9+cA82KekFRKAR1Uo+tPR0+hy4k2h9P6UiyaMMCPmKQ+
gIwLC67ZfpoELXxR6LpoxbGnYVrZWO3FVbgwIcwSDRBDWqf+6KbVA1rIU/m8PoSt7wuzFFRo0QU9
Q0CHESU7zt3695emCByrZoI11biShe/LA7XCrlEn1zBRAv5zLDq6PDfwHfM3RKdvsJkAMXBLAqS6
XumRnrdsCAvZBdSKwo/rZxCTRDeWdRd2w8aSL82XMXcH6ITsjEjwVEpdBGneNzLPkne1LO3rbty4
M5beITwQLWBPFCEtTRVu4gruldznjeL6OsRznPIsVuSd0WiQNcP0G6GUqNZfaIq+m6ItQN1SzMG4
aCGAdsZ4A56AW7mBITRSXKeeUdp2dIfSa6KfHNrAvI2BLk0lLeZEhgYBwRtMawoJ5kTGVXVbXT60
YBVhK13ffPPCixvj0oKwMWq4ICFuxkIP0+ZDdBq+++kv7G9q+pZBYUxmnwv7oR+zlEZ5XXHl9IA6
bhbfRP7GA3FpnmwepJTgKFLxJL7e3pbn6QNcO5Obw9SRwogK9/n6PC1aYC9T7jZ0wxJ3nBRJRTCl
+eQ2sF0GTbT7uv79JSdA9ckgcUAYxCiuRwDlktbQETwisxgdYb71Iukodb8wTZdG5kFe+PuQbmld
aYrRnWBB13aq+gue+PL7wjI0yThFpcMgNP9M1/ZgHNYnaWmzXn5f2KzJqCICgWCK6/A8UuD9Q9qj
MRDz1Dbc5dJqUyIgV8+jwibPdT1RmopYax93oxtHEEqrNSf754dCcg7coKJQ1nqTSSHGGiyIBHrS
UIjS5vJ7DSWXZDCOQFM2nsdLz3M6dHRdo48G1It4OlIEkGHLKnsXVr3sIDvwUuQ5naV6ZsPWrKbh
HmW1eo8WHiIGeuE8tfVQ/qaaaEQN5MPhepKHbsOzLSzl1W8SlnI0ZLAwDb+pzMJ9k37tpOdSfbDl
jTfV0k1xZUe4XMNBSktZqXpXoxFviJ/kCMbIcDcUj6X91EnHvnnRzS0w09vuEctSeWWThLUpKr+p
KRsKuVf6dTs3RokLedVErWDEPdCnVwxny092U0Tba/YbuhSVVmxM7cJdr1IGJANp86CyLcGVSE7S
O5Jtta7i/BEhxQLqjgboLH/nGRtFmsVFpLOD0ixxBeHF9TGpYVGi2yHr3En9nkCLMGNiClr7kXZb
P/gL5xFApDwjYbmsePJfG4qSeoJErkU1qjohjRxMG45rwfsCsOV6skEMvk2LWFop2TmUzm6LwiEh
83lSqn2lbZWzl8wY7AaiB9Ivb0IH6FPSvNTLwQ3TQxrSp/6saO76TG2ZEM4VYsQx3UOYGBzodFC1
vbO2MghbJoQjpUXw2w0TJpD5HsN3NMIpW1t4ab0pyLOpSPhq1Biu1xsO4BwGr3pwIYiRYRXbr0/S
xuf/choX92CgWlkha3y+f7X1hyb++WcVSZy/f/1fhcCLz+tmkw4ePpS7HGXudxm06f3GTb508i5N
qNcTBFt1R8Mna+CjfvEXnVKLjt3GHbU1TcLxnqYmc5D3GtwWTroIXufo2z9bh/kHXExUqAR1Z83n
QR9+l77AcPELn59B86TswPeI7iloCqTjILdwYXJNWlo5aVf/ZxaEAag69PB1hoUQvUy0mo+/8vn5
ncETZ046Xs9POqp6Bpl27xZTuZfDdL9Vq1q6KkDC/seAJZyz0k46W/e4HW3rAWIcWGlRLU0P0rDL
7Q1A+GIUAlsnWT5Qvha47OvB0GM/QcMztm5SuYpx9LtbLXpxinOn3sNMcGzUsx+W9Egfe5pvI+t1
fSoXXm1zAITzpasckJ4w0sLXshzpu9JV4eh3Oui1EPyd3WQAnwtc0tPW2i1MLRlNPBi04mSNRfSj
CREBf3AKV0khvPBu9OC9VEGfh7gETBUb+3D+9cIr7srYPPqLg1TamgcBnF24Ou/6PLvr2pNUP/nJ
1zh4sWKIUgdtw4Uuzefl8IT5TAhxWviuCtfLkk91A59boJ6aerzTdBN6CTQ3p37jaltwR+SPZjQ/
whE8JIUNFNZO6QyyUriZuhu/5htfX/CoV18XzpoGr0fWWny9+5AMr6N1q8RnJ3tZ34VLGJArK4JL
rXsHLmcNK+N400P6qYcfaz88tM73Cgw16gnScPbqu1pPNnbI1uQJnsqoBjtFUqVwZ74RUn2/cKVe
DWwOGi52oFRDawhfe+ECOmigGdmq9Mz/f3GH2/TFAAIkctLEhg4vQESPqnruGvbnsLxX7bsq/rK+
OEtTRBcgkbM8d8ZoAj4nQZwt1IKkcJN7iOONYePEbH1e2L6yFdGkNKaFC/1c133qYMX+hd+Poi/x
uEz3iTnv8IslaHtZ0SVJy91Rf3DqR68yNwwsuTSbbkOCG5IgvI2vDWRjrXUGTxk3zPN3QwgjW4T2
HITFfg15TtFvPMKXTuSMNXAsmhs57kKcSW46a5qAPo3OfpZyiMSRnITOz9p4WyzsLAMooE49jJfF
m1YhyPsLv6iz0g2/QyZQ/0lr1/q6LLhKur65CEwd1ASXwfW0kWGbpGZKSjeBWGpXSfpd3sfHCOZc
xGsPFXxgsfTTZBIgNC5tCsc9tg3HQTOldMv0mydJh1l6Z31UC9v5yoJw4FMFRlG1Z1TFiNZreort
rZ7Bhe12ZUHYz+hx5TC1MIYYbvwgPLWwvlVnGgasLdqZpS1AdnXuCOK6VsXmo9qWrKH3/NI1Btdu
3qOc2xrn9elaSkRAPPO3DZHcAUmrEpFSLsyqvm1qSJCllwQ2Msd81L0PaYcm1aOhbt3Si4vEw5l0
gGmT/BFuaTnvzBipC+ICGwmdMyxx66Pa+L4IOg2hb02Liu8n9nsd1uDh2/r3F1wALDp//35H8DhB
F1aK6euFGzRzgUq1D3F8z2T9Myvq9QH1gy7v/VDDSoqc8a2OWkaD7PpGsmRrrgQ3EKtSmbQ2Y+m6
5lOp5fdeEd2sD2TLxPz3ixuA6m357+kqEHGkPNxsXGFbyyGc+VAyaz3XmKippm50lKDVlXbT1mnc
GoVw7j3Pa+RSxorln1NkHIrDP5sl4V5pc9SXMn8OhXh60mHot/cDN9nrupVF73WxdYWQvKpRb+5S
RhGX+06+V2mil09R9BhtQXqURe91YUk45Dl4Ek1LOYQO1aEQvch+Qk/NVpqDqoX6Mba94jjF6tmT
41tbaneqU39MQvkG6QDkDhAI6QLr8/rg1zcKKFFhI+YKPBkZU5ynxyDbN/V9/Jn2x3UjS1nWC++g
iFn6qUxDOYk5UR40yweCn2TnFX57iOuw3wVFMqGkYDzHLPYR8d5qhwDtAMUgah8+vcgbDn5511L2
1GH8ojdC2FVKYDplX/Le89CMzk8owW+MdvYPQgTMaH8YEDaUUxTKRAxfuJFWPVvwloU6DIHQYpS1
ctRVaIp159QNxl3PKFX0fMlhnqtSflr/HctL++NnCLttkuOJajL3WN7eWx36JuhugmjmAW1trO/y
CfrbkoiXzwKtN40KSwiCTcG7XH7Mgpvcf7fZobV8gH4YEm4Zx/Kqtu2Y2U49wK9QhzsOxfqsLV//
P1bPFO6Y2Iv7zMt4oZc5UgTKi5k/lOlDKL/XCxjJz73/ZQzG47rRrXHNW/biOvBVuylI8HD7O/da
/ZDaPM5/6er8MXXzT7gwYTWlqVazCZiSj0rVPhmmfzvm9anqrdP6aP4/x/2HrXlnXtia/BGoRGlw
TQcPjfo11V8s63XW6ZIb+O6KPzv1xRl/T4wzVDIbW3Fj05vC4YbjtEs6jR1SK2fE0WXnJfOOcbsx
wsX1MsBLQgBHVk4EaUiJVkxZM7FeFkowT7wQ9htOZD6cb3zIhQVhHLZnqFHqc1UY1a3T3uj5HpG5
WDqVwdFX3o31RuVx0SdemBNcltZVDgSpPXcgvNlwVP98A+IMKvgxYYIvKpLYL0KTCSvj88dmy6Nv
TJaYDwB8EcujwmQFyoGkVvUY+t+8cGfl9/7+V5Ael0PRBB+UwCOqaPNQDDWgF83fBRt+e2NzaYID
KhNFr03IiF0pObU+UOkPQ3e7fkI3llvEMMRJNwToAXI1IMLw3EXDxilcHoJOBhHqEPNNn3ChptEA
T3vhatWN13WISJ19+E9/ZRA/jAhO0xhyR0uaOcatbsbosTd+JUZHBPY/gxA8ZqekdZvlfH80TkZ4
CxXs+u9fdFUX3xe8ZE23IXc0k6TUT7F0ZwWfVf9sIVe8bmZrLQRPYjnUCux4nib/GMFzaxJTbZhY
vP8NC0cIaAiAsHrt76GBb6AAIWVvD4jefo+zs4GGoWr9DvP8hqnlSfthao69Lq6Wjsps2BskAPzo
ZtQ/Nt2nlmb92tp4Ai5P2g8zwt7KUFjprZSIpvY/IeIjme/Qr1tfl61JE7aX2iLgkpmEoX2DINAR
aP9OR5estvem80se5cdohJ02lhmUW39lTaBHR40o3W/SOi2ui4k6nq7wz5uGnLQvpIHnDQ4eEVBf
u7ez93n53mw3OFSWHBcNDwZFBbA+bxpyBiuFhjsacL6oowxneWvdF6O/SwPCVracyUkij4sQceY4
/dLm58Rqd2H33FhPRv2n1SWHvNsY1NLcXdoU9nSpa+oQQgPtmkiLZtDkn1TrmFYff36/XVoRtjRV
niBGS7NwVeljOSLnAqb7FKJissUSsTUcYWOnjRlVdVLzanc8N21QeSirU6Igahdn40ZUO8clYph0
OShhZ1tWa6R5w6BQRwnQEIvvpgF1qUMvP9rqy/oEbo1LcKTK4AOm6BiXoh7GEADzzTS8RwZ63cqS
57kckRCJZa1ca2PCDqc1yyoO2kgS9RcuHp1mHBA6tIdT+bz2oUopD05scyO0pnlvFMWzYvfnkMgS
bqlfQI8ZF7bEvGPeooanzNFSdevfyCCaUa/dqD4s+4S/hyOmHiU4ZFDJIoVhp2elebD1X4gDLocg
uITWD5NpjOYUCSQ/cvlHDfv9+ppvjUBwANPQoNIQYMFytWmnfP5nXxcOfgtKCuQD8WSan836mP3K
lXw5P8J5b1M/9k1/3k7yjdS+mvFjVXwJgw1UwvK5+LHKwkk3ArNFfUwuXD9/TONXOXyWuuM/myjh
gIejZQFZ5egN48lHfM9d//xi+u9yooSjjQR13Dkey9zG8aGM0FSKXwMgjlnxTkof9SE9ATve2dYX
fbjr1PeB801DndjYeiJv7Tbh+Oc19BcWlP1uC6Ki8U9ytTHQZUf5n6UCFHbtX/yiaDV/fsCoytOg
34TpaRaVj17Xp3N9GODVr62g8OdNeYoVjZeedqONGyHg1veFY6+YYZ9UBW8ktaQx4jbZQkoubmgN
ZDE4Rss2RZAEnUomolwVz7y0A+yq7eyh+uIV6kbAvDiMCzPCMPJQUUdT49aqq8cq/OjBzv8L63Bh
QHBe4ahGJQwgxLEIr1jNNzP/9M8MzCO8CPknu+mbbmAE6XBQJljd9+vfX9yuUJ/JCIMotEcL/qtT
0Fy0IHwB/7OPKqSOzop0TPqNGHzLyvz3i1GoiJGFPRKpbkVbwqAce+NzTsifWFuVxC1Dghdzuizs
Ao/pQktwV/u/6dlvHaydY/+6Pm2LG4vwQTdIhxia2GM79k1sTRFuf5LAEevsX+BT6yYWj8jfJgBL
XM9ZHstJ6E34fNkhtbObvI/VVrJ+fRRv+gdSq/NgXuSUG39OkDF8Wx/A1teFw+dZkj0MI0/8xn8G
KhdvONqtzwtHr5IqvVQzlkCyzpkGR/rG/C9upYv5n+1f7Fmv0dQqtNizmXm2T/nnJ22rMrS1wsLZ
8wsk/cy5LG0k+zF6oJqbb91Gy5ME46YFMbOqiMlBRGCBEBkMgsp03O/jzYLB4hg4ALajA0vHl1/P
UkkAmiZxSZ4IsWWkVnZm/y40H/pAOSmhs9PC7qDkz1bzZTLuYg/9OTR8nXuwjxurtfU7hHtd65sy
qbuC3+E9jmg6osCytSGW5tKGSHRmwFfVN6clQ/Q+M7o+Beij3DhJdtDrb+snZmkQlxaEE4MebIoc
XZe6k/bdzx/08laDnOInbdgk9SDBUC1j5voS2x6NxFP7bqzzl7iQwpsg9813ZHus22I0nY27RZkX
/+qB+pctwyEvBnr3DRRyiKE4S/Ipf0lrdR9FNPUMe3hLDi36hfV9m2i7HJ0otBr3eRM/I2sRoqmp
hNm9Hheo26v7OoxBp8sbUzBfAuLPMok6QBdpM8GE6DmSdhqloitf/BoFSLM5StFvOcBeBXU5e+NF
+8aLMAWXtgQvknSVXVrpUL7Y9sfAQVNSy/dBpO5mibGfX9hLS/PmuvBXo2zGZUlt98X0veMYIBja
p8d+s2locfJsOgB5D4NAFHsecOmp0eZl+RLpX6Wi3KfKh9D3d+MkHbJ8S9/mzZFj9mjHZpua/Lc3
YOzS8qIQnqLiBXruV6MJ3yH9u7FJt0wIZw7KYlOXKP68eE3+JUYstvW8jTzNgglIXwzY8Q2NHtm/
nkYXK6OPXWlIaVa8IFq/Lz7aWb0xhoVNdmVg/vuFAQoOqiJFefGiRt4u7u/wGqehd47G1p37trgJ
WcrlUIT4yqfoQOdOzIJMHwyEuJGU3cE3skuq+jDlt8hInKKmOWhJcG5Rboyrny3VQWpio1FjwGvC
v2KHVWnkVpcHff6iTdkteuhxK2+8fBb29wx4RzqOXL4DN/b1XFppoRhjFRQvw+Cdu0gdUNyb0K2V
wBDUhrfL63jD4sL2mJvdFZ2cFEgPkejblmw/iDwsZpLKDf1l2Iq+lwwg/KDBWjs3H4v8DxaCmHpk
GPlL2/w+BuWxc7YYqRY2oAPlFbQoNik1U5y0Ju6anObm/MXguSs/7Q5K+Lru3eb7W/DZWHDgkkBo
7S1dWWJAwT/kcv4Sok6nl/3ODP/MjPpdkwx7pTf3in0ctmShlkf1w6bgGuKh0RIav7gqkZ9t9OdG
/i1EBtIYzutjW7QzM0+w46z/R9qXNcmJc1H+IiLYQa9ALrUbV5W3F6K7bbMIEGJHv36OqmemM5VE
EunvqTuiwtyUdHV113PgSsm/n1zfamwGICsMUGq0Pk2zaHdpgda4qfHGsAKY5e0PBcF0rexWxtwn
5lzOxWXdUJZADqTvYuIot5S7CR1JXL8ZoBCgYfA5cVeBxamjEHouRhtorZGEFJLLCvSsW0OKa0p9
+nnlcEwQkw8A6S/em7KtX1rHbu49dzO9d+GRAa8eTdeglpHN/BcIUaCnNjV0+2fv/ZTttazegQFl
1xpbqKiXjhLGRV3M4drA+QdynXIkrTUzkP/M/Tvmv6LCOi70h5fdO86DTvZ1+fd1dbvcORgDB822
EvoCsBSKDe/cahBuCg9wWdJwQM/1zQwhPqiiAPKPvIiPbnJ1CGL02DBMQmvQ52LvnekLKx8LG1hD
4oc33ZreVUQpV2ee8qZvG695r0CnWgV8a55jZa8M9CWCWg8914DuUl6D1CqBp4Zu2PeiSqbA19wy
AB/4zc83tAaQKjDNPhwEFR4MalUsvd4P7+DO0Zu922KePfS34O9WloIxBen1YrIXXo0SIXVoLTTy
SWTvSTKZz+1cVzvHz5uNTPWlFA+pJDRDw9kBYIDaDecgCBNtwpO3tO2dCJwKbWdHt+rvuQjFsPh6
pk0GwHrenOxzNb92x//t84phSTS68B44jm/Nh9aW9OYZJ8SPGBchsoIrK8bKZbdrpxrnnvtvych3
y3Pa3cx+qwhQLoVrAZm0TVv/TfhQVx8UgrfWbBUBigVpwXdpI9rw32bWRejWCf4hFfwkcTOMLnw9
U8YaYJAxXIyknz8hOZ10kCz71Xu9PCx1RgNrQb7bvF1nz8UoCrXME1uAd1S9mweezZGtbwGCXF4K
dMlhbAcJVgScyJScr8NaTF20E6HvGP4N/OOoTzc/6VKAzETihsPRU0/cSRJqDRp9d8oXDG0Vxo98
eL1+LeQnzh0wvBeA1AZypRzSUJ/zujNYRf2R4ix6jL+GzA77bNcQumEMV/bqTI5y/QojKRew0dD3
xCFB81debCGObglQDsOnXtd0CwQ0M+Lk2Q6N/NaaLKAkbeQ8JHOVBXdYOQ2acmsxRnd6A5IYQuXI
F1tYYhduCSQ4upwVlw/GBQ1R5RM2++U0v9lD1KdR6u2mdsMpvdimcxHq3UOkVdRuAREGCnMvZAt8
4EKdlM8rd67oEy/1J3w+Me6H3wlo4v3mnt08QyGlwMLCEwXG8QWxXunQygWxxfyW32s6CGQxXX/j
rYAAGYaisglLdTGVN+ui63JLjG9LPLp3Y/KeLF+HLXrGy3FcvBQwUZgrlSOfF/NRNcQnrj+ZACDA
izE5D9XIQ1DWfhIDeMGBb6xpyd5e7N8Mo1q6tvXgXtZuP+Q7yJcBd0TiSp3br5qLtPB5ZQKtowwa
x4gs61guS4gSXjjZ9032NC6PeZ+CmfeQAJNzzo9u/3nYstOXOiO3AbvtfDAjqIFLyTMEgMVovnos
DXtAOndZGXmYt6vnW30AuWADASd4w7Hdaosox0yCnvHFfHW+6uNRd27NYiifl3fvJOATkwEejAaf
t6Z5h7b6rN9iAlxXGegL0KF0pHtVjGiHa53vcwcrmBDgTSxgGONO8p1NMJuwQ6tw4+7ryQuazXmI
S9uEvTuRLGOdk8UlYqJWKWzztdPvW/E0pQ9+Hl+/dZe2CSIQJ2N5poTuU/QRw5Z8YJlpvuZdMHoh
FdH1768omqnjSuO1Awgh4tjzJQC0JEkbuOwoaux6fiwfOg7mg42HbmWfgNOM3CaWIEHzlEXYiWZl
uVXbr1o73eXa+Jhb8xPnYn99LReJE4mwjzlrH7EFuJFUt5+2md4bemujSez7YN851u8e4zAJeenM
fcnRkKRvDRKvnA76qwzMKeOaYspIWRjvRV2T2nJeWZ6FrRnPfCOfunI8yGWZMAWIM1HBUDRMtF47
8yRzX7ssnkYRsB8tWjob5+36zq2sA/ZWIh3bQFE0bGUdjiU8j5Wa8zqSvamF1sYqtj6vrIKahCNp
i893euwg+0LFRulhTQAoxmW/PnCgLyhZW07yVk8S59VtWfDTo1u9DysKLDN+OhjTZTFFPWdKkrGt
h9J9pfN7myfAazAi4t3sS4E4wIAKg/cYE/0XZD6VQJ2Kze6rjk56wsIy/XnzKXvwDqBQOriPgdV5
ftcXs86NeeLeq23shyyytwCRV04BORDsvk4kNYBaL6lNfbIypPJeK8zioKy4K3a3LgBI35gVghGB
EJzG+QLcgfByBgLoq5VEXR3y8ubH6uz7F45ggoeqRDrhVTce+l8l27BPl5cZnFloPpH3GHyylrL/
NZk6r3eN5HWq8oAT8Uzm7tkbf3hbxDaX6nouSP795F2yWz8bgc6evBbpjt1r826LrnZtJRLc3QTY
q3WJuDqbXjamvETTCalDo/ju2u/pGBidvvFwXGoUUlGQgRAD4BYXkD09hqeNwm7SN2GHdfKQ2a83
KxS+j4qbCVYW4EoqG1U2s8m7oU/fkBik47HYAgVb+/3wqpDEQR4EF1tRWH/CJjErT9+0qf7s9PM9
BbDkhl++IUNV2hoYOWkHQru3BfO0k74n3pbeXkpAZzried9zcKvhFp+rE6kKotXE8F/7CL3X/Za2
Sut/Fm4jS3D6ealsJ9pqmXmdISnivy50N5lzaFV6aA3PveWFiWWE6e3hHuTBGwGHOvzdC/DNPs0b
Ppo5AeSyv3d7st+w45e37/z7ynpcIsqubhKsR4AuJ0qGJ/329+5chPpeL2VlGRQiTHev9UFj3l2/
F/Lfq0ciYaklEJnlXryniZi7VHhUezXFDMoB+J3s6KfHKXkmSXqzh4s80YksJQsy57Rs5wWy/O4z
ssKk3uoWWFFfdLCYKOMjeETZUYm/E2/0SKM5yav/pQA8v57djI0omaVltIZWzhV4Tz21wXfi9clr
d89sshPWtLt+HIpG4c6ByZ54mFAD1wkKGooZ6YCfXKCxoo4XuwrL/tiWxxTIGLcLgYUlsOgwWOBr
Pb+GZUXKdshZHdP2V9X8SKbnpPl6XYRy0z/WcSpCWYdPjRLyIaLJ/3Kt/K4kBz8h4Ux2FWguhmyr
335VHmBEkYmUjUAqsQZAK/3a1PIasLJl0OMNsbsqQBtu1I4vTfaPVmxcG0XTPtaHJJUFRGo8KBcN
I4u9aJY7Zk28OEHZdJG3sA1NWJVAQCopEeMBN6nospb4k2tlnMVOsk+1X9PWXNTW95XLWDRItdQz
Y7ENjDpz/rUZb64JQLJQ5rglXyWRqn5i7Ie+MNmga0WMftgWu7QVka1dFeAy4knHbUEHykUeXTe0
uhNFTEmYjHeatuPW8boWb4lQzqBNk1oH82YRYxZy5w9TbAz8Jefe4XYxju4C7BoJALSPKzY+b9xc
R3mRxn26I+V+6g+V/QdX/lSEcuWzgZgzySYal6NoDj7rugNFX82OdpYe/W+rUa4+ByGzM/OFxji3
T96UPbvznRg/XxeiuKUf9w+UrvC0ECGgD1R5efnoE9GOOo27eofSsnABTxUmf18XsmJUYI0hA7iZ
kvHAOtdghoQ6OI5sFk9lbTyJHtkSE/MeQbUMoEYe8IQlNPd/lFZubrl6K5oH0RbaGUzwEV2W6DVd
AEQsb2Kt+6bNQK9mn/tbEVTlJp4JUUzA3GY+epuKJib9jrMA6YDr+7diAc6+r+xfpqE+5DtYBIp3
kTN+ppuoeKvbZMrWKXh4hq/mcPOqGqsq9VmMGevlewNEvA0VWBcADFtZnZWtlecq4FlNuVSjYDEw
Sh5BXXvv9+yRJ/Xr9Z1a1TR0Lfw/MXInT2wlxRC0SdEKFCOkB0DhQbhmOM9DsKTPtvE9z75fF7d6
MIhWZOod8bs63V3jRWO6gVVNgKnCkHFgdn+yoBMJyr4lzNF51+ksNmr/iAnc0HBfurQJZ++TDRa3
vPp2fUWr5ySzWkgMg+pCbQnvUqdIdbdhsQAYj2eK3+Dj5qFItI13X3GX/70yJ3KUFyGfOWsc5Glj
zwSWTGmO7s7oFh7W82Aha9trnysxVbeFGf9XKLIRGJKGk65mhp2R8jF1oR0TyIv5YUju0y0i8/X9
+0+E8j7knBmN1kMEybXAvU/fimYLwXJVBJElYyQewQoo/36i487sjlbfaiwunM/1+Ivw57zZXdeC
1dM5EaG8Ck0lKm1o4JUxJkLqxDm6rF33Z0Z/GlvcLWui0P+NbkoJ94n/OV9NnWAQt2yTOh4yEpqs
fEoqFhHD6AKUCb4albMVO69tH9wdGX8QZGJUCGerRq3PXrw6NpkBSK18V7As6KgfXt/CLTHqmwCT
bWSAl4w182fBJoS1/zjmj+syVvfuZCmKcZAA87y1fcgwMM8EjDmnjHMA1PR6unPF5+vCVjwFjIn8
t2+KadWAqc3SEgsiOBu7/eKgxDaabJfcyFD4cUvRx4uGAjn6d8E0rpsVcr56ymKzdh40K320smyj
qXbtcD7YqhxEBGjeUjbOS4FsnebQAUoY2kZehPZlIPvr+7X2NpzKUParNSYtAdRsHWM2rwEntxFc
//7WGuTfT83A4gIn28D3Ea0Fnegighx4t0XzunbqaK3BSIiFCM1RcV9HdIly152r2JjNg2a/tD0G
76t/2I2sOx+HjuIxkpOwyxgVUlbTJXmOmhGt4gQYg85dsgX1sroOFxYGBeIPu3m+W1Y1dSRHc2Os
i0NfgiY9Y0FbHn5eP5M198NFORXzMxgeIWoAYmdzOnsNYkFN1GHWHAfxw+L3YzZGngXG8i7d0IGP
KspJ1ulj20C6hnQv5iAwPKAoMrM8EMy7JYvnwhEPnuaIsNBaC6M0hnZAVd4+uuP4nuic7RrTWXap
5Ra7cRr0oGVsCAzuLuFiWW1g5hoLc5Ow+wQNj9H1bVlTVTDaYipKhmYob59vvodul2npCUxu/YWa
DdA2v5nDH7ztpzIUe+sOja4ZulbHuhlrHC2/LNC2eABXj/dkHcpuC7LUaQXm9rgj6Cc2p8+eJd6Z
ad3zoonQqsYDu6AbdbqtvVPMSGWYYzn52Lv2W+U9t1U08j+RgFoBYiSwApuqMUSZW3gGJ3D5WBXy
8S4b/66XLbCL1WWcCFGWMVe+8JYlYfFYN6GtoZjjAKe6ePsDRYN3h2EajJXBI1cUTTNGtxpdHBDD
3Jo4CBPx5SZs1NqzC+cLLVwyMwcaiHMpRcOtYVo8+Hgji0T+lrBDRVpQFL1l5c/rC5Lbot7vU1HS
rJ0Y+QIFdMMd4OvN85dpfLY2Pr92KjDtaGWRs1qmr1war3ZKjyYWQ8KkfEx9c29M6Z2W+bcVsz+s
FIATkBkHLxG5aGD3Eo7UzChwN+2mCJiufdJ8/+/rO7V2KJgiRDconJTL3E9joHqnCcpiWK+q35Ns
r2cHCx1IN3bXycUgVYZzB5YTEiYfvTUnR9KytEZzhkdj2v9TFjtu7Km3cSxSTZVTxwwGHCBXls/x
jpyfOmEo/HsOyIzd5veUHHvMXhItDaf6Lm+yyCAvfNmwASvP45lEJWyhFMEghRJAz+aAWk88xUCT
cEMXOP/Xz2lF5TD4IZmSUfG+tDZZPlZ6TglydODAmot9m/MAoJ7XhawuBxNTKIGhxIALdL6BFtji
hNdmZWym35yqOVD3WHQ9Zo3/oMxAELuYKLbKUURb3t8TZRhaXo9sgDLY2lfPBUCN/63nG17+6o7J
dhkkmSROpPLqpKbbpCLD2YAyBHOUVvaiT79u3y8Z8IOUBCWTi+yMy3ju+61dIm3ihD7tA92YIx1j
tsOycU3dFYsG+BOkmEDyYGOaQTHRWgEmgXZoy5jYefeJu8MPXiU1MDytAjPiSaV9SuoEo775XouL
1N5rpbNncIBCzMBpx14Y1TfP0OmO9KILeFO4iE9F/a1Klvw4CZP+LpHs3xNhkifqttb9OAIl2Rda
u3MaB/UFzezRsufMMXAg6qBFk+mBanYRQZHGuC2L6WmctDxq9cn8ycpee3AbQ2OB6Czyj94M9hya
tT9E1jCYkRB8+t3bRRtazTL9aoWev6eVU/yTMoZOuiQ37h1WaZE/lOMBs4vvxViPAUtFegQMuTjo
LLP3vav34ahlAtHvyAIjsemxpHn9a7DqfKe5BZCeXRfAZ7arHa4f+4rNxCUEhbpsT8UMrXIWpVnV
HaEmjZflrRjDPgX91o19Dx/mkuCuy5lMBHRq4q8rbFrmWY/7zg+6FjzPGkjZN9axqlNYAPJkNoII
U7GXTAAqhJeQUTXd7lmv2931fbo0J2iQwv6ifoQBzIupT9cFkIHd4ZYnC/slHGPXt+XXKTMeK/NG
BCJsF7qNQLWEChweZbRwnBsUh81jPjYUog7JgFrM3fWVqCO6/34fk1cu2Icw66keB2OGAIoqSiQV
CpdBlwEnGl2FKCyxcS+m/j5l88Pc6j+WxH8sqTiYFvumF3TjZ6xtKN5ozCNgZFPCoJ6vUqd1q1ce
FA8dUTFIWI76iKSCw7qj7wzh9SVfOu3Y0RNZio8DLNTEcnKLxoNo9wyA8q64o6LfN+1nv/Wfiq0n
4VIZIQ/ZJc9Enz/SWooyTkPr2QhGsMNjsm9S43E03Zv1HSKQiYFWYsIUXs/59hm0Jb2PbGZMAZlg
pr+6qtnYtNVFEJBtyxkFNNgpEsZMq/N+sopY7Il7324BSK2dP/rVwScDqmBEHsr7nGqtyZwR9cAq
G17KEoNgBU2C3CveWt/bcD5XZVl4OeXzjE5aRdaELm5KeFLEhSimu6q1533rdXM0enMdZYQ38XV9
k987d94A0oEkBqIpdImj7Hx+OCDcTQiZCui2eaA++I+RittfF7F2Ojaq80jHIMi5mNF0B+4WzGMQ
MafePvVMTJKYyRZ1kVTUi4XAz8Q8IOY1L5pAGMCWaT7UKHXW5k6vvjj8b1/sDdSeUndrHHhVlocu
UdQiYZkcRd+6vnV7p88octrV+OYirxk6iLZRS7OS5FAUuve3SDAqfH0fV4/qRKpiGggcDyOpcFRg
aDpKDyJ0rcEI0St9I1zTh9lFXIJme6wNkZCihGm5UNoVKY3RZ12DbLSYPpvuRivmymqgbmgLAkYm
dlFVvGn2LUATkDzOEceJEW1BZmRvVQZWVO9MiPz7icOLqRzUIAsIqf6yfR4VSHzcfCawB+hu8w2w
xV/EivrC9LIZeBE3E4/6Xv/aLOWTCXqT62LW1gGsDfQ4YeRVdg+frwNjQUOXlybW8cXs3rX89Q8+
j4lgNDGiuwUjceef982xh1ONz2NgNHSPJt2aU1t7yBF94qTRpoMSiQqqMC9VJ0x9zmPAty2Ppam9
grC32rfwP0PO4b57M/u71RznyR2nEczJfX3vs9J9bEbJp/wHy3Xg5qFpSKKYKDav1hYwfs92Hs+m
Fo3z+JRNyft1ESvPuOSzQ4Md0oiXdaJlag2+aFC80vriullU6vYh6x55QSIjM6PmRg5ieWMhD883
3j9Qnqk9C1njlmPtVXg2kvZz5bTPhOfHfkq/XV/WyusETEm0lyNURVisPrRWMi9D31h53CbtEaMl
PzKW3BExx/lgf78uas0+oJ8PS4EBQ7lNOSSA7NUOyzFu4/HI09EJ8TxtQc2s3qoTEYp14NIP1xsc
0jgZLJKtXaFblFu6vyVFMabt3KZ6yj0YOno0rWfnxhbkf4/+ZBXyzE5sXNWPLet8fF94VWTp8yeH
pRtOydoSJJYXDLUkc1URAjvHGhPEvTA/NeCso2LDB1l5TtGbLUE8YNwQ2ynWLbU62dXpI8/WH033
wfRfSf5Vnx8863ZPBEYOuQm0tJuXCVckSYt+7mkWgx5wPxKys6zyNsyAj9NAlIpKN5ZymctxOO2J
DCHj7I2BDnwjH7F2EKdfV866JEvupjm+ToCvVz+Chej6pVNH7S5+vjyqE2VqMU1cOp38+QaPWEVC
2hmhViw7Vs4vbgaS2WqYfy1j/5Ta83vTbOVF1x4KtD55BrrEXCAjqSMmsPklCIt5GqfUfHHGT03/
dw0sYrOcaNDnZVhYYD7ojZ1lFHs3NV6p8Qf39fQXfADLn2zBDHRfbtf4BZ1rf9JZ8j7m5HZPDh1s
qC9BR+QgkHKMqQvQn6k101gnj7P2VLXxciNTgDxIiAAoihyrhrlWbFvmu9wrLTeNc2ffVffCuteS
LWWRDqficqPlFtEDwFGAi6MOJri5QwfL1tNYq0j93fRGHs0YFj9qfq89YtA7PdgOckTMS7RwIkhL
Zdwmgbek2h212q20x8qDgSQBau2ybU9mu89Vd2qY2eqzk8W98amsvjn8V8o2ErUqqcC/uyoHlACk
hN55tfGMVfoIz7jOY9jbnyha/pOldkj7Xz0f9oZbPQx1+25RcwiyPslu91qQHIbP4mMeEc+icjV7
PyuoRf0s9sc8nL8KDCRev/yrG3giQPECtXYR9pJ4WdyIR4M+Ak6ldTbANlbsF+ZEkcJDxwToUNVM
96BPiaF3DRxNAfaK3ggq/nZ9EesSUD3RIQCSVLeBDnXfaWMep8WUhNSa9YCV1VZXzpYU+fcTG9ED
JbduJkjBBHdgo4dl4FtwzyseJLaKAHIIDR+A01LUmTQ+I15b5Uhy824O8gVefyHG9kGIjB6Xxlhe
iJ6akeXNW1k9aX4u7jUBRBRCP8Tsal8At0VBJhvOusaHe3fu70tfvAFp8z0FzfH141rVuRNRis4l
M/pd6w6i0ESXBOOQNc8mE1Po68WWeq+eGep5DkizncveYeEwSytqeP3ecKhfaX+8vpK1TTN0DJqh
0w3DRypTc5KDGIsMIo8X61Cy+dm3Hg3Jd9+5+/9NkLTKJ7pn6cJumQ9BbfmeDPaDhqmaesaoxVa7
xtqGAfkK03muBwhz1bwnc9EXNdOyOCkPrXm8ke3hw5YaSJ4gx4CJZCQCztexpCWtRIPPd+R5ek/4
hlO5plkorqKHA2lpibB4/nmUjRqjWJosHhwjjTyRNu9z6kyPbosxkesnsuq0SGAOzPADWe0iidYs
TVdg0jCLl04DjW2N3sCZ0vbZS/q5CazCAJdydpjdPEKKaoycoknDhuruL2sayEaqYHXd0vsEugbK
GKrdwCDR6BiJn8bu7D8YZR6UYxJlW5PAq9ruYVflS4QUmOKyZ1VTZ2Kss1hn/T9+wQ6LIL8oR8kL
xKPXd3d1QeCJRruVHDxWp6YZ3kRn8ossNigZdxNfmpfB4fX9xKcthLQ1myuzvLIChO4rdQp80YaR
LznOERwV80tXok3GAUd05y4RyE/MpzbldmS1fNkIGlYVCHPhALVGYVZWbs6VlWi5y/ViztAYVX9q
MhKVGJ3pywUUfk3UoxBYgq8o9DqCmRezjybUBpLFur1V18fQtgdwJzl+jWLA+a8oMuY3oikrhNwN
yupZkH7nWzH3muKcyFDHd5qk9RLTh4x5OLBpDBy3CdzlzpqKjUu5Zr3QIgKQGaSUnAuCcRNzOwat
TRSJ6dGzQ696va6WqwshEhPCxAsJeDhlswp9aRe3qOIyGw8d/4aiYWD0X8z+D15IOQvmoUIDG+Mo
diw1qbaMyVLFViaCBMVXtE9r6N+5fTUIE2DDDITGF9iAjpXWKaFjFbfLXphh7oMwPQDO4f8mRXGb
ipm1tWVNVTyBrbB12qic/yrAXVJrP/9AELIVaMvFBA+gvs4PZ9Ttuq5SvYwLK/LasCdBwv5a+hvR
Rz+eMOQsZCSHHNVF4iJBD0Lr8q6MB2MAr3xbPTOr/zE4W6i6ayYQMjykSDCRdNFhU+SzRWZvQE+F
6BBPWSkPLMIOourer+/bqiE6laRoGxoWxpYYcxkbFt/XMw0K3X+cNBLQ0rnLczdyU30vhP8qXCdo
yvzdZsbGxVq7uDLBiKuFguEFDFXaFZ2hlaKMPb//oTvuJwZi5Y1lWjh/1cNFyQFoqGiKkuXPc/0w
Gmeul7yuYsKdN5uLiIo8mjiWR1mIxwat6XYXeNMMEt8+ojO5r1hxN3dmdP2HrB4svHsURTEkcJnt
KEB4BWSTKmYm76NO45EY/AxYUH9Q0UF5F4V02ToHH0WxVrSieT4MsFbTTIu32snBFmRoaRUkg38j
t8DHrQCuFnoaUVmWSYjzzaWiTXu3x+Ya3YE89+VG6+yqfpx8XlHRKvESZ5jxgoyGG0ygwBy+Xj8U
+fsulANz3nIGD5VrtfrVFoM71mZaxWkjfnrNPXFDIJ7fW8LZTV2/uy5sVQN8jJQgXwO0ArW3wCBp
PxsEzYae/4LRkkDvXkrP2bC7KujZv0cCjHvMmGMIB0BT50fSE+bBGnZ13NlmBegZAJ4nPpjMi72d
jns7p7smWIKhiWwzMoX2xDLjJWHZkRTZFjywFKXuLuD+PprqUEBVAY/mzG2moa8wQVNidAYtMn2Y
WaLZG37tR543VmENTI1gqMm7Z3hbFnvtbFFGM4Ewg+bLiwREBbzYtDYwaO9jyp4sxnfOXOBGIVjY
zdz7PWSl9gcHjIKM99FNimYfaYpOwrVCn0aaoJgRL9qjbPgh+Tfb/Ou6Eq35IsB5N9D2KNG3VHPW
uCIFsRL21PIPJt0Z2d4kB2uLa3hNVWVGFuC+yJ7jITpfiZcSLSu5XcUoIB54Xx0m3XgWZb5hE9ec
cAcpLqSHpDvsKfFtnhhw9Amp4sr4TtwsTNJfejcGmfdtAAHEYCwbl2PNnpzKUw7ItsYiAxwizFUZ
ls5vEyj5109nTYAsCOjwEFBcVTWAjbj93KHSS7jL0wfn9uKMKfs3QNoLDwQv5/mxVJU/IpjxKbx2
IMlrbdBwEf7BCv4ToabEkWsXNPXR4VtnfXW3zLx8NrN02pCi6BfcW9wOoHjb8Koxdq161G3rjYbO
Zh3jqfzFq92//Inf+222cSEVE3AhRnn7lxY9StMy6bEYH6zkkHef9fzJJFmA8fiNFa2KAhcZEP7Q
zoPS7PnRCFMzUgtEGbFLfy/VVzz20TSPhzz9XDfl8foZKTbg32XBOcQ8DwJY+InnssbM6bolq/UY
nT5Rrf+V8DejwKigcZut+b9yAFjoyHIznpNzOV7l143u9npcpgfDy0NW7IDaZBU/ry9nVRnc/8Qo
Wg2kDXMw+06PhzQLKw3giLWjBZORbixnTY6N4gWaEpCEAvjY+XIQOBZuynMD7+8R2dRGBOTt9pWc
SpC/4OQBAJyxbWRdZsS9lwekPnZJ1Cwbq1BMzMehnMpQDh8YhaKuBGRQG/WVqOo2fK7VXUIuEE3j
jgM3QnEfU+TRZoAZG7Gw/7LLR1KGZNzQ39UlANMB3aRgQ0Ez2vk2VenEyJjVRtyUYzAeffjf189h
S4CiUWatU6fqOyOenK/Dvu82+t5NuQcnjs2/Z/DfAj7+fnLOdum23Bw4zrmrH7hlBP1gpqHlTd88
Ph5dH/wUoj4kc/+1Gryo0ICEZHs7HWWcxqU7avc5aJUJCJXmKAOqVN/lUUm3uCpXN8FGGgHMDNhj
tdS+TCJvnYYY8Zjt/DSqbixS/bsJ/31fteFpLfiSUNeIc+NQ5Heb6aPV34/8mOUBzRK+gXKIqWaV
6ZiAjnR03/3+7f26iqzZUEScmLGVYO0X5DIuKMOXtk7NmFj8TswkXNzDMIG9ZBqj65KkNl8oCya+
0Ckgq7TqhTIH9FSknQ5rvRR3Hql2Rg1mEdvHAJAG/IeZ/4UWx40LsLq6E5nKa+RU6KlZKGRaCJw0
cifqB9Pigdf+ur62VWNxIsc8v8lF4lZLyYUeL/UXTX92nB9peuOA7L96diJDcdpGo+uhaJAx6OYT
xtueBiMJqsY/2MmWP/rRDnbtrKROnlzsig5esoyLHqN/LaqdF0YfPb7LXRL5S7MTrEGHaRvV7Tc2
f2n0Y8dfr+/n2rkBJRr+A+gN0dGvWMZerwWGRCzsp4PuC8CXB7ofjFtTCWsaibIYnBVkvvEfRYrN
OifXcqxyyp5ogcnpJ21867I3JO12evf1+pLUSeCP8zuVptzjgqOVbJ4gDUA8944gu3whL7MNgt4l
2xl6c8ed8cjyJvLbFh2u4sc8l1HPJfO4Aco98R2UEGHPt4ZL1QK/+rtUI740aZ9Z8qw9ygIC3ubk
jnrxAi4WvTxm6IvUjWK32bu8esL/7b3qJ2a+mecJx8007SVqMvuLO2lRk3fgTtoCetgSpVzO3ik6
F5MSetwvwMz+1EwR48dNNtDVx/DkfE3lfk6gcueWP+qyo/SpMOZ9AraZpmKPRpsA3sYAn60T0nz5
7NTlvi/rT93s3i+c7rui2hdpe2yLPCwyGllpGRTF3Ia8So8bSigNnnqx0cMok4yY8LrgqgLfDukK
IlW+vGfs6Lna3rDvhvZxaYugrpLHjMP3rHkwI0d9XfbaO3YqWkYOJzbFp0PuQv31uO129L7YSjqs
XmZM9aO8imEzVA7OP+9adaUhHIDJKn8TOOlVNQQ5mKnn/oc1/5WBN+36clbkYUQOTxI8aYwyq6xf
lI6k00ihxzmwxdhe/93Mh8XaO8ZbOu2vi5KWQTk0BFPgi0AnDOAYTcVOZSUFlHZWYefc5Xfri6Bw
26D2889+ooNPZUQPJNJas7ZsyF151SAXy0OUKjsy1C1tpqxNqkyPx/TgIkGchRbd2MUVpTgTodxN
1JhGZ7CxNIDJhgb/OiQ35jqkeTuToFzLXB9boFbgnDx3CQjQ0hnbGp3fWoTyWpa1Nk3mAhEJfe26
+/xWLM6PJaDhHVqNCwSgsXPVNtM0LauiRExdmNEodnlxK1OPlIA0F1KTEhwVA7PnEvrRyQZKLBHX
3P5BpzLSRv1XTbKNZ31NoZAPQkiFLhtA+yhnUbRZ0Vdg3o41ghTzgQNlQIDb4PptWTH3Elf5/wtR
TkOrYYUBPijQsNYEGutBmwDO8keab6ju1mKUPSvrqS4ItbEYe5d1IakOgCu6vpSVZAqyxqhLAyQV
bL9qQ/jsGzbrbSLi1EAK6h4u1/hl2mKzWF2HjTk1U0ZI2Lfzs8/a3s28URfxYhza9tDWh2YLlmPN
n0RqU87aoXLsAgDyXEahWx2eo2WJC9M8Jnoa5HR4GQjoHwpvNzL6igT2oeqG373VPXiFHY5tFfbW
1pGtXFT8DPSHIi9lIDul6J9ORs23ubXEbliUNLQFC68f2IrunQlQdC8z7NHHkpbYLu7NctfYf3el
HlTtRlPm2jrQGQJYCBRhMaatbGcCfLmRALElFhhMDgiNrq9CbYmWNhOZdcScNlpdURtVch++2/XI
v2oLXJkxLL3iyK0qZN4DtbR923vBYjy7SYly9ifd++e67LUdRHuNZAvALPJFX9GQmBRJC92K0UTW
+/94TRbwar9F3rBysVD4xwgvAHRRiVIbS8f/Q9qXLUmKK9t+EWZMYngFYsihKpPIsfIFy6rKYhZC
TIKvP0u17z4dQXCDG32trfslrfGQ5JJc7svXinqgMXPNCLPivmx5wMfUa8QfWrk+BE/+xYiAnsXT
DcBG7OJT39eLUjdGgIZDZ3iYok8L/ZSa4rXZlX3cfxcN9X/gy9AUupAn4LqZFIWAnazZmOQWZXOj
84qrFb6kcxzZOSMglHICfTWY4eB8t8ENgVblyxO25N3HBmbXHdj5FLMyYEDNb4f4UKwR2s0r/v+Z
KcC3URQm4Omer346gHmmrlQTJehC3TWkQwFB61IPEP3y3oiRJ4qmpt7VVvWpN4Pm4enI/AbNq56b
9GsArIXjV4JBsY3/SmWbs+CuJGB3gSIiCav2vtb3Nb3X2uvgZP8ZLzCguEtsKag1O5W6to25kTAS
Wg37LMz4Hvpje+6Szb9YtyMzs1NpyKHp2qowk5rNRnOGAG2U/38W5OFx9IQoU6dNQehJwiJ7Fhuh
P13+/EJIDxpqkNNIEtzzx1GqTUlKmWaGFiTyojszRZCyzfI7R12X81xc9iNbs1t3bASuClxSIe10
sGv6Dgs6ey1ltLiTjozMfKvr+AhkiTTS+l/qlaS3/3ErkEKCstuQh8JsCFbWR1afJjhwsNZGpdzr
9nhzeUWWbgPJO/lfE7MB2IOuUqVOsVMB1LsDaUnjWwpE0hqqMI+ZVGyvtwdgG3pC0fcO2ZdZgJDo
cWN1KoW91gwcEKsbZufntAuabAX/uLQ0SPwDeonKHwCIs0POHplQXMZMAM73LNvvL49j8ev/aelB
phUCQqcbJTesoiy1GEdo4SmfJV3Zh0vOi5sTFw2eVvj8bB/SqrPGVC5Lb0Kk3m/5vWOuzM/CmxfB
4j8mZs7lxBDs7UuMIKY7x/YqMAEYe6psnJ+s8sSVMNC/rnxsbeZnCgG3MuOwZjAHGfDvg6b5drW7
vCjyI7NnPJpVJTsVypXnTPrAS5gtNTITXZFPvZJ7JQrXMfmpG6/MecxxDFw2t7R3bLTOAIiByOOM
6rDKHO6qDL4MmKWX569WrwTpkHnC2Vw2JJfifFz/GJpNXoR2r6LWYQjIXX7bZOIBTLGKlyfFa4ls
RuDUxlqss+jf6DKWmqbyn9k+rdxmYLnITbBhPTrJJl3jKlz+vsS5IvkBSNRsd1a5QGBMJjMkyY4V
nrtGQbK0gYDTh+oTINDnLZMontcQX2R6aAzbjm5RksjXdJ+Wlv/YxGyPFskwFEUBE4AzkSkQ+m2V
+Lmz4mRLEwVybfTpo3HnXN+rm2KHW7quh3lbcy/VjMl323qNI37Jw9BlQkAaDpg23m+nx5maMsMQ
TaqHjmZs0sm6cQs3MEYFb8SEbw279i979OKoZKc8HnNI781pl4YoVqxKQ1GMlH7y1q+9rxaXBhBt
7EoH9DBztKDOuTuNWq6H6AuMXu1SGBteoe/JI6Op+ID+k39xHSBRieyhbI84g/dBzL0CkKrRUcu+
t9l3srYdF90ZcBwL7FEAms1F2LjqMtqWqh4WWhnUyWOUfGnZ2hm9OGsgQcQjCo2kZ8RI3O50hQ4W
Zo0RT52swIjUrZk/GGvdF0uGkPJEihzIIhXh0am3Nb3ljk6K1e964KNykr/og9540B5zPCPX2hVn
W3LuY3Nyco+C2hZd4lnZSXPkR+K8FOU2Kra0fzHc98tevbRKeIYaMmcgw9zZoabhEZAbroJCcvdu
Dx/RBGq/FeT+8tT9Y0I/HUuti8Kcepiw+U3qbth0YzY3WrpykS7FBscDmR0HGm2cDFTXepi6/iS2
8R3UjwZ7l0ae8SeKgsuztmgMTg0sGKrjSL+eDokx8NEZCjZrWbfjjWoV5ClTGxsPhFK7IcJFraSu
BytAXjNTvSgS9soPWJxTdKQhckBB9IxNvnacPEqcUg+1uPtW8/ynaCLUZ5C18/pozRkXfeTImPwx
R86IZh+bjEqBk49v+G+a7au12HHpbEWW0ZJFGtkDN3P3khRT5cqztSeHNP1uVStPhuUR/PP92QiK
XC/Rs5zpIdJaoFz/zel+/Bf4JoTt/9iY+UQ5ZlPj9rDRQFXMF2R6g+frXlr1b5edb20ws9Cq7+Iu
0yzsJ4BwdkjTeqbSB6my4mFrSyK3wNGi14nIBDNhBed76vHG3kfUWclBLHoxNNHwXsB/0NhxaqPs
R4P1jq3BsYL4m6L6/JvoVsaxOFtHNmazZUecKYpLJFLmIxHbVtt3/Z9/sSAE3a7gXMM/85JY4dI4
1ypMlV7c0uhHZaYeGrxXgqrFcRwZmZ2irNULrTUijIM8qNz1MrExU2vl2llc9CMjs0M06+q0NAiM
6MqjjWz19dkBkAeaODLBsoae1DloMmrUPhMDQSK3Qqb4c1DXgo7zAaBHDLqyaGXBXYYewlOPmlQd
ZX0FOVxxNzHLo+2V7XR4FOLIBTQKxHSI08CLfGog0kbBlZzgEZCpG0fkfjKtPHLPNwXqueBdRuM+
hJ3QDHNqoRZi4q1AItJgY3wfD9oLuvuAvSqqg8vTlSBQ7rDTZxpSniiP/yUNlFKtp8biaMitvCvN
EG03U/6DTzhIfDX+MIyVbbi0MNjJeDzJ3tUzKrWGj+A4460ZRt+AcIjoygG//HmAMqFCACareRFR
tHrTkwxvMzW/60svXRP0Wfy+LLsho4XVn8vUc9pHBM2pZtiMPlhhWz289gjBvKCkh8IKmufRTHm6
DoldCCdzExLWNqpQ+9QCBnLlAFkYgoaWJxBTI5kJbNPMc0nVuqyGVF2olUJ7Zqk7fCgiMVcc6u+z
a+ZRiI51SHSAElBqRp2OxKVAW7btqIWKcAH95B5YiD4FuBn66LWGLIwjyh1PbxvxME6o9LLfRbey
gZYGCmCkrBeh2eCMH1frFRYTU1HDbWSquyrVd5fXamGDojH4f78/L4RN1RR3qg6Q8aiN27hpNoIm
ns6VTRStVImWRoJkGrploICBvqjZ7iRsgmAQxd1lNuPme1eLzeWRLHwffev4OioN6IcjsztFM2lW
pUNuhIrzow+7NcDe4uex6eHSKK6fgVQ7Wy01kAUYoQNs7/BqXh9xoWT7z/fPik5xQW2LOwagen/G
6h4IPc8VK4u9NAZcKFKYHvo1ZN60wglNE6INRphjT6Yfjbn2gj2/11FqRPkZaG+cK9j+p/tFbYXR
tizrQ6XYlgCipF4aB9cuM0zIdke0ekni1lmYFSdR0TMzGVAheYmSzG/alQDofEfAAGYITH+Ai0C3
9XQMdkcSU9hKHxqQEscl5dcVmji3hbOyH9bsyL8fxaQMuHUtF7ATI4znIFU32DYi+1IRK3HQ4qKg
CQKgAOT6UA08NdRqelmICtTi4LcJeKv+6jvbM6zk1+WFWTMjne9oPDqylSPJtB6lGHNr8PymYNVP
xyg+L5tZmjYoEqB4jqaFBeJhirf/xLouzKQaaQqwU+llZAwafj2cG09BBEcI5/+2cc48jbQTOl5t
ow2JtaPksXf3Vtx6Tv48xJ9j9n55WEuzB/QIXovInKMPb+Z1DWlzJAeVNqynfWKHRb43mpWrZNEE
8uUysSDZIGZ+gJ56vejqvAuTzPSYepBFemeNnHXZCBhzQOiOVu+5eG8DSu8cpIOtbLwzRWBqHnFW
ToAlE5I/CaE3nqhnvXFqooAb2oQ/F+y5RamMqg/mWvFqycukEA0eQAScgvP4IuOdVoAhYsBpnN/a
zPzuVmTLeh4w4qxEe9KNTmMMRJBQmkYRA/mCs1xpmtsMqZlChM7UeXZ5M6QbsDkExvCc8bVk9tLU
HduavR8jkHYPwFmK0BxeHOcVQiJenT5f9uTlqZNOhsQvYKPyNxydAzzJdRHVmLpYfGjpVmS3bAL1
00oAuGZF/v3ICuh/qJa1sGIqYqfF/d/2Glv/rjaPl4cjj62z5YGfGaDdQ9wyf9YPcecm3GgE2Blr
b0JeqhhXbuXFRTmyMFsUIpibZy4XITd+CYhfZcDJr+EKFgBPUDtBZARqXLkt532+NGq5U4wUmhPZ
W6W8lvrtlFsb0y3QbZ95cUV9Rb/l+j3v6pXhLZuWqAm8xRGxz0tNTgySux5SVQA8sffeNm4zCopH
Vj9MjrExoPAy1sYdkblFC5jyyeI/Lq/g/+UHoJMWbc5oQ5unhRkUTfpBh684/ED1P1oPKfFyWys3
avfmZJuO7Vvt3jSuzgdhxtFX91+rs3iUju3YlBasjoR5NUKiOhjTn/EagfjSRjg2MzvV66zoSDZa
Q1g77xb9waotA6jI3l6ew6VdcGxF/v1ou+ljRRJVWnHtzEtY6iUrnXZLpyBAVyDaQgUZ2Hb59yMD
HEKScTYOcBKeMV8VTRBPxU5xnU2qxj8UO367PCC5qebbGqikvzcIGnDmp5SBE2pMomkIozr39PpG
KyuvEzfaAK4EdIQUV0rAI9XyV20IJyIqoii6zLzBLY3MMeJYhOw9i15MayX4kg/Rs+GAm+O/n595
QZGCf6mv8HmVPdIuCew4SFAURzHJa7lXun2gKitc7+eOJ/uW8NTCyEBBMn9vGTxJkbiFEp1ZvbgD
GBOzTRobPktfL6/UuevJRAgEjpChMlHim7ke6Lto15saDStwSsW+i38vGzh3PXwcVTAUcRFTWPPz
aUp0KrJppGGydbWN9ccdUQnbrJGrnZ/y0srfTluQZSJxcerg6HFMprSHlZwnnmfUibdWD1+YqGML
86d8lfcFcaQFzdkWMYLilXla/D5a+ZEIQYESXL6nI0gao+mYZDVJskPpG/FK1mhxGXDDgqFNQ1fy
PGs0lWQaEmPA520QEqeal/c/FCXQ3KDC6+jyki8tBmgo8H4ENhYYn1mMIgawhJMkh3Dp8GTjHUE3
QOBcNnF+wIDYCQUUYJhRkD5jZ+E9sfOkHyADnuaB1t020zsBXB9NQpuUbhW1Wjmhl6bvyN48f5BZ
nWCiaKqw1ntPA+F5RdIns3Q1T2XlPqblWkixNIfopEcaTp4CZxworZW5hJoqDTM1fdMhpOIiPz0W
a7ROS14nc18SO+pIzaBTrzMz6kAnCDq51US9G5AhrKzT4jDwkkD8jRqoOmfaUPqxdMpBAXmM7gAG
Y39pNKOeiIa1Np2FZCLyiJKXSgPsG1S/cgWPrjhD6DgCkgzKkLzwWnaj1Dd0Gj3VEhtD2VvWTVM+
T52GHwHNEfFQ0M1lj1zykGP78zjTBFkUnWDfytknNyEdFWWtB9DDNub00aTuCoZ/aWZRUwbOHfV4
TZv3j+lZlDnNGDdhUvjU5giyxn2drbj9knscG5lN6tTlENEQMELVQKm96HB5zhY+D5/QAFyTtDXI
aJ+uWTMaHUrQ4PImXooa1do5tPh5fFyX6Sz1rJCQuAWfIjoyoBhjr+nfqpXQd/H7suEJRQSAi9zZ
5uFKlImM4/sRey13avZyeXYWVhgJUVz/0DaCY8+TFlGk2XFXZix0u2RrqXyTWw/92sG2NAZcCECy
I2uB2Gke2gysqZEmY5Di+2z71GvFSiCzZkD+/Whfqn1DekRPDBRIb7X5x9WeLs/SQqAkb7T/HYCc
xaPvZ02fDKQdWDiWYEMmOxEFLrlT2ftlMwvbG0BB4JPQ4YbM6zzNVw1lX7UgRA5LlaMfjJu1p4PL
FYXFt6h33pW4Xdkbi6sPijMAyCAyjgfs6bjQCQJxQkerQvDBo/FQoMhTx/YdeCyv1HZB8IxcNR6t
UjQOUijzDoKxYnVGhV5DkSQYn+mwcgUsOYBpwLVUx0KqZZ7xdaO8KB0LuyRmGruFrI04VF1yfSMo
SqBHVqSbHLkBTcD46UBYL4T47G0+mN9Yt4YMWRgIEPUogiCKBcJbnR2GphVpSR/rbah+iOZW0KtT
IagaHH1+doFMNQ6YJMXnOytIHid1d9mBF389aiBgqpAIyHm5G0oiSOjU+Hz8YXY/DGWtPXvBX3GH
IxRDhx4wdvPDMGOOUidj0YUqYMkqqvVFFdhryK2lQaCvCyrDOBJR+54VvO1UVfp6KLuwJMzPN1G6
Rj+1cJqgcossPjILklxwtghVlUKwjkRtOFp3gt2m4m4EPt0MLq/F0lwBcYM8LuT3pFTPqbO6bVPH
mYK5GqfSi+lXo3/pAHRfNrI0V0dGnNnJ3gPKUlk95qoh77Xf0ZXLb2EM6DzAm1gy7mPFpfmjDSfQ
dcQ7VWtCBfJtus+nlQfL2vfl34++rzHVKSuC77P2VnGfB8Of2MoRu3Cm41EP0m9g4yzrbBn0BPG7
gBhu2GCFuTaCyvG9oQdBD/EaQebCYoAEEO8hJJcJIpHZ2aE2XOsEZTx819ywGFfm6vzrgBlAwAMo
GcmYN0/BdY1LWj1VzRBg5mYftSuh5sLnJck2Qk3EOhJpMluKSScsocLACR57HEQP1uZaV0UmWxKw
QREFr6x57aRTFVugygRoSfx12ye/r/+6bMcBeAX1ZZSXT39+0detpoHiPRy/Fc33iK0EIAuzIxFK
6DjFUxdvqJmjmkZhDzXAxaFb6FuDTq8gL1qpLZ2fSiCoxGsXojEYx1kRI6PQFzKpBrwg9xLiczeA
lhjpViK18x0n+3VR8wUyEQCTeVvjCBFftewGLXTaeFNYm8xWt9S6nk0FVnCBSr4oHE9zbvrarIUT
KbUO+MoAnZsbZdywMVTNlYzn0pSB7+AvOTvY2eeQ/yq27NGNJz2sNLpXCV6CU1x8R44V7dTO9X3h
yKyakhAPLzE8B2a3huPEIEGNGiW0Pcrfkuj1sgMvLMxffn2ZC4Bg4t8M/NFRiH5Tp9Zq5oRp3750
0FGl3PBcTXm5bGbBkU/M6Kf7JC2IOZZ27YSlDpXqyevFyposGLBQH0EOUJKzn5X9Oqt100LDRjT5
L/1Zz1d+v5zl0ywtdgjgfGDDhJ4tGlVPf39kZLpFK52EZfErhvzvu1rdC32rTttU/Ll6qrDekoQC
NOb2WT0ZfYRNmtcGMFgbNb7NrtSnw49HYVyq2MjORdnzdTqSiYC4vlcVSwrCZ6ifrGVLlxbi+Pva
6fedVM1GVUvtUHviUe458VpT8sLuQ1iD5BXQY8DDGLOlALWNS+0q1kIKTqgBHBp5knk1K31ljcNz
YSiAbSGmVUHYagHQeTqULFfKZmS1Gja3Wf8YjStlprXPz2aq1+ssVXJwauaeHXnQgb/aj05+/WzL
QRYSMtkCn09JAPWe9HoSSnQJIZZFi56E3czDjjrryJTF2QQx8ENnPZr5h8iuP5xwdcseOmw6nLez
pR4V1tdKxQE2zhyvQSuVPd6aYmUZ5EdmWxtRJuIPXOAAQM0D5sRU88kqMhBF6rGXi1A0hmf3z5cX
Y9EI2EVw/wEmckZ0zQynUzIeqSErHybyFfXUJ2uAw2UbLrCGUkkVcLpTd+2yBilCAkCgpd/GeeuR
6WHQ17SWF3afzFMgpEIpBBtjtiSihBh2lINPSKV/Kv0+Sm4iBVirl8vTtbA1TqzIX3F0K6mjDVGl
OgEfHfmq1Mc82l7+/sJx7gJN4yBehh0k+U+/nxQZYOEF2HlJdjCzV6W5ccsbY5y8ltQeXes8WhoN
iICRAJHwxrMy+hDnrp134EiKerKxB/dt7NaceKFSLkmnAWkHf5EkbJ0FolGP8m5dcjXU1fEnH/RN
V5IEqAe2L1DETki9d4S5sSpro6MvjeM2W3kSLngf2heA7ANgHPHkvBZXDyCZUiQfEFdeyPjNSG6K
NcbzpXlENQHpfrSIybU7XbU2jZgCOtAJXFP2vdG33yO3f7vsGEvuDfizzCchkjwDWGuRZsW8kCbq
n3ppeMyl3gCix38BU7IwEBQTkRxB5D0/dVqsAmH1gMNfrSaPUdv01FEEVmqkPmPi9fKwlhYHpXn5
TEFeAJwgpzPnpBSvjNrCTValPumRQEmfojQJLls5f/NKEqV/rMxuHKdKFcJ1ooalQr6VVee1tIO1
TyVtd5a6ckScD+lv6A28J6jpwQ4lneXoiGg5j3kqkinMOoZKueZrZrnRlffLQ1q0AiUoAFZN3HNn
2yqxUMQqQJqkRUoMipXpcRoo6FqreOUWWqC6xHj+sXRWA1bTkaFPD5Y03SvLp8h+c8s/JH1uQPWg
dujkS/4f0hTn/o4GDwPwZxzpklVJjv9oFrtcUc0CBHHgXARZzgbEmuAzndbqz0uzKLsW5FGLN8b8
kR/plkDXm8CuSjlQWBAb4o9u9uvyUp2fDhjKkZHZ6UC6umG8HMF51qm3Ex/uidGsOPjiOOTlioQO
YBNzbwBDQTdZDRlD292V04MyPnT97upRoBagou9G8oqgXn+6IFOO/ipI7lSHB4ebHh4iK8f0wiyB
TAJ5Zmwb+bqYzRJ4IYE0dpPqQCLqOdByv74zCUVlaN0h0Yn8I3QDTgegc5JBAyGlh64IRrpNXq6f
n6PPz7O0eVTjNLXx+UR/iaetlTz/i++jrRlU0PIWmOPgU8FTLXO08jC1g6ejplutgMeXFgAvsL+d
W0in2fP5icuCj3FZHnKvid6r6up3MAAeYMxzkXtEwm5eFJ9UymxHqPUBpBc+OsNVEMRcnqHz2AkW
oG7hIGWEt/b8Fqam0Fqt0uoD6fwEcq7uHQQV1fKeZgDAriSnzicLtqQ2LUo7mn12bxl9Ch1hteVA
PN+z8a6e1oTWlgwA0iWpSEzAu+aBoJ4A6pdMpD4kYx6UEDRJ1rDb55ciOhIQlqG7BegxJL9O90PX
KnRSy6k+BBDWdN2g63zL08TV2xpWsKN1cA8gdTBHKJSqnTbx4LID+EqDaHJ9XBqXl31xpo4sSLc4
uimEU6DKI2Ch6Kg/pCr0uVaOvvO7CGNAuVASxCGG1OUvOLLgljbJK9DCHOoc+l6ApO2b7rZdozdZ
GAfKCkgRIt+MlNqcHygegWWdsM0PTStVjqBjsfa4WLKAfiCcsYCmYOFnR6ydZIlwY6c+GOkLrR6b
m6sXAvSkOKQ19K+iTDL7vBJVE3RE0/IwRo8i8+n1BxRIU1CDBNcUuiRh5HQZGPqAbLeIikOb1EFE
DK9V9pdHsLDQOuiJcYUSKALizj61oBHQpIytVRw6c8uUbxa/BU1ksUaUsmBFYlcI9p3EibmzcUSW
VhTO0NMD6H7411fu/lo7PBYtgFgG6QkpmDtPpVkdq2qVCayEccuczyR9Rnc/mg1XpmvhwJX5D4kQ
/Es7OdsXOXBwgrS48hSS32cDCZTBDOrW3QoV7dde3bxfXp4F/z2xN5u4IqmjHnzf9NAn48Yy2426
1gIgv3CacgGCDxsdmTVkIdFveuoAvZpNIhc2PUT11oEyu+l4tblymiyNQrbgQloMBFNwglMbcaUl
lEZadejGD13/mtZavJfGAGSOi+MKlL7IuZx+XytsKEA6Oj3YT0YLscm7tAgvr8OiBRyFyHQipAHH
0KmFIhsm0Zg1Qh10/Thp6ruk8qZsrZa75MXyxP0/ZozZRNU5+qg4FHwPVbkx6aOSPaH1R7s6GYny
vY1iLkEdH4nnmREQiDOnbHN6qN2v8qlb68FaXGyUx/BGw57HLXU6VbzobWAcVDiUi4hkKDZFVqzc
fwsPNAwBnfZwXflsn2e+VL1WnCbT6MFRFU/r9sSJgph9ZVm2KZXRS1D9GZjqMcFW5m7JD2R3LM6A
JYYkp0gobyZSHtj0ZbgvWv2qj38uu5q8M+YbEjrpCEvRLwecyOxENpO0i8sBUa9Vur5WGR92nO8m
Qn87te5BE/FfjEjuS0mhBzzH/OA0WzxwmiYqDz36WA2Q5im1tjHcf2MFjWAyXYQU8jzpUUEssRhr
WKn7e8fe9SLQ1zqjl/YO2O/R4g2UHvxiFtyJuFAyu8Yd05V3QHZs0rr0muF7M6yBUxYWCHkivNEh
ioVL35yVIgbdpEA7jsmhLcV7T7UAoaCnxopntf1GDPbb1f6ANCKAnwgx8Gqf6+G4dWuMTU6LA3T/
VPhb9sJ0wxvxrxo9Xza1sHWBQSbIjOLZKA+H062bixIBck8QDNhvltfr119maBUB+xe6eRAFzJ0g
GqeIt1iWQ/Gcdn4Xr5wKC3sTvX94K+JRjTrFfONQM1Eita6qQ6sHRRQQOxjXiNYXUrtIRsJ/AQ0E
h9wZYWZcTVh8jsg7s37Gtl+KbOe0pZ/321bdxe42arJNRb9Hq0qJC959Ylj+/Sgg55bdTLYRsYNQ
hm+tNQS2MO6rMroB/8vKXl3gPZaDhCyn7A5H9Dw7gdRKalnaCP4NkJjF2XdH/2b23zL2o+zcjeV8
Wu6zAf2ZyGr9bm0XLwRYyPaqcD9cHSoOwNNxol001rjlsAMzf7f8zjXu0emxscddVO/jYU298W9m
cnbYIiSRhxJe/+BJn0UOvHYFi8WAl9T0iDqHzxyB3C/z47yE4uWXFe/NetOglUIHdxirH11jU7k/
Lu+6v11Zsx+BVC3uFJmvh/Ly7EekrLZzUx/4oZ+UBy3CxkARLIiSdKvHxrNR6tuuMd5RfUNza+mV
hrrplWYb481Rjm2JzC4NtBS0gNyoPi//tLOjDq9w2U4tVwMtz3OxlBgCmsmETfU0iAdw4XqjtuV8
YyY7Nb46GQYDuPZcyQEkgVqzs8cQbOg479iTUZb+jsX5ilcvDQXPKFkpQ+r4jJDAGpVRT5wW39e8
Sh8DQXnQ/Grqz6T6eXnSzk5ROVUqnoSWjBQwqJkL51lrCGryJ8ufxKZMtld/HlL3xEXuE3LFZzgk
kRp1wXjSPKUE+hui9jW+Rqpwtgnx6ITUKFYe146sYJ6OgFB91CZu9U/E+JPTp1TsVL4blENEwJ9k
rtxvC9MFgkuMB+GclJaWC3d0sumdMnDDqvgT5XtFvdUer54ugMIMExSwNsAo81pYU+ZRbxYJf+LG
n3hj0D/Xfx4FMCDDUG1zkY0+/fWyAuHkls6f0Gz+q10Lm5bm5vjrs7lhXWl1dmrwp7r89C1jJT95
dmEiK3L89VmkbmZt3JsOfvtHNh6Uj6F7vX5ukAXDmWaCseasPq00Q9Gj3FY/FfRHSxu/08yVvXDu
qLING3c+0sNIdc+P7wp0OIqWYnET95sQCP6t+8H8bdh347RXmqtfZ4j1cO8D1Ya3MpI9s22hmLh7
nSrjT0OCtGHZQgBrS+yXaK0n9HzVYQcAQMA5oKp0Jn8DxI5b9XHHn7R0U6Wb4dqstxzG0eel+aMN
J1Qpd17g811zn7KX4moCMfl9C73+oP2APMg8Kc1MSKPHEb6vtk4gqvihrktf00pfdaifG87zZS87
92JAjxCkIMkOo8j9nA6ncJvWjicxPAGd6WnDV2xDI26Fr3RhRSSpJx4wLp5JQBKf2himOEdwnImn
wR4CUvFAv/oQRKEbTwpMGb5/1gUSR02RWGk3wJG9JvmWKNd/H8VtkGnKxxfIPmYDwNTVowPBlKd2
27gMqL+rkWA6GpeAC8Juh0j0Wd/MVObFqNsJeXLzD5I9pdBiUbdrnRkLS429h42OzAL6vObBIQD7
I0Ko1HxqDiB6hg5suUmu5jvEQI5tzLIjfWu38DbYSFMdPOivkLRZeacsHFqysQQ1DlmTO3uomlXX
oTEXFlgSlMZ3XCzbgn6p4w0EonJ1DaixMGd4M6JtCv1xkmdP/v1ot6tdXwFcY+hPzqTuczUAw5rS
xrvLe1CWT/CdkyAWkGIA9GRTCAj3zhgva95N0RBZxlPa26960tFvaESme5GaWQxMnX6IqrZ+6Cy9
9PXINnZcH8HpOqAlzXOnUpS+K9RR9zPXqneClMV93bY/G8f+qeZA5I09uDc2phDW56Ql6UtSREoJ
pGGnUK9wAIr3zMH4ZZno1gEsyripcyolpV2RBRlX2GboqLJzuSUOiejEQRld69PEOxiyNIWtbFuN
aWhmif+wOtl2dgbGrRTIjLpWoP5kaNzvYxv5PldApj7KfmZKnmxZa3HPNfNia2hJ/ZULrbsX4DS8
o06LHCrX04+EonfCS8ZRh6O2OBCL2NxOHD3afp2QD162BFUuO33ndWvlHmgAnqCH8loMTRVM9pS/
la5dBV2q9VtSuMaWlVT4vRZN+xRaf57TafmGRQruujZ/AftJfN+MiroxOuXnBMVc7vXtpCeeHTvl
H2UUiddBiGNj5sz6zkbtJRrU/IWDuXivMQ5pEdLZhR8Xk6UFCXqTjE3nZVJrL2/d9wEFuWbjQCBv
p7HuM6/7N82lwtOqUb9zXEy6R1019nnLxI+MVTb37IpM6CUty5eRVXhX6Yob3YyG0filnpmPdjqY
ledwWhYBpYYTmp0+oMCRlH5UlwBZ5BqPH22jGn+lav8F2YVmW7Pmg05I63llphPh8ZiVtlf0zuvA
ilfROG/6NI2Jh+4zFaLiOfMAJgQ3tzLGgTpRB/9fH4OE0HJFxf1OUehvywGkqIij2O+biB5SpJj2
psufAZP/IJqArkSW6MHQiE3aqF+tNnAvqizx4DbT0AaN05HqW6NU3W7g9E8xmHa0RR8C2Amanjxb
aV93fsTQxB5orQEG2Lh3Gsd3xJg+AerxTq2W4kJRLIGMznDIefqh1XY4Zi1rPCWj74PGfomkVrw6
T0yf5iANGUg8+JGZ2l7KEmfbMIvfuEpngfI+ZXRTsCwpAxVtcncthGpqjxk1qDJig3lqGvUby8rS
XZVNsdeTlgUa+pj/QCSB3eR5+VKMIvbUKjc3tIrfukYxXi2qVzfj2PyurbbpPYvF9JYVo+J3Lfno
YmOyA8U2GmdPhJU4ng76YR6qbQ7Ktxq8UuXQDeB0zCuEMil0u2M8bVFwegVgSG13CghEutsxyTvz
IVIBgZgaPnk1aatAREbui961ArtI/1hZTQO7ybp2Uzmk8EjbVcXWEf0E5yG6pw/qfTYaKvXM0azr
m2YsoffeEc23sqH2aVyD3KyowGuvgRVMRYeLjxxYG6hjHuoJ2EtaU/wE0229gyRK7A+RSfykMsiw
bRpOTL8Znd/GpDTl/ZDzbzlo+L9JYT8dzsBf9LK8HzMlLOyKKbupZ7SEDpQKsfYofY5E8UNzMhw1
Q0rMKSDp8M5AIDXccifN7knP0UjX0bzXPIUZr43QMXXI9JgPzFDRDpW7+fBCVajA37REifcDYfHT
CHoHBb1MHUOERaiXK7Gxc6YovqnbkqabTLG7aAfffMi5umujNPU6PX+3VTTk4/bjgYUf4Dc2q3wj
4THED/Mo+w4hWfOBiygPhr7v681IhrsxroXXp+o+rrW9VXW6x3X9ZTLdPTe7r6K3tH5PhXB+6bg3
tyKJ1F8R33bFtgfkfKNGA3YCWssfRGbqEcBGVgwKXtX5zlO9TIO8IvzN4cb4jArnT5BYq3dl2z/S
AotEaTm+1+R/SLuy5ThhbftFVIEEQrwCPbjdMY7jIc6LykkcZhCTBPr6uzqn6h6bdLkrOXlKVSot
NG3tYa212wxWJh+yCJhKZ9gYXc1RBRjTMfV4ta08e36Zxl7sqOL1g23ND6YpnsEDklecdN6RVIwe
eYfDgttsRcpTIgS4bAwLy85jJHoFOOnNsjXAex2tUljNNWVKzWFVm+8VC1pr59RBM97rUwPEF3d0
SVzqWccTjH1YZS6LUfN044l1HdBUo2fsqGJtEGrtBiHl1Y+SS9xXVVRRUbRKXKHhYJMCD+ooLqLC
swYoSFk1mjePndbldm6MCEeCjq05YRqP9Qw1O/QKFWLY02l5bpeKx6wGh1sSU1+npj8OOhvDUVXA
EjrV94AjV5XJLBl9Q+JB9XTjeegYYGsYVU8rNxxcaT3jzfi1uHluR2PbTjEn6O8eGgUvL2wmW8od
TQVa1ft4+srYoGNcuVuWpsaBzdI2dM1Is2ic8irMmgA0Sq99IMNiZDiXtYjpKOYY0Jd94VuRqUDV
dZoGMpb4RJvWOF+VprvWomSTZ4RH+cSLTxT/M6ymaic9EQoHezIqfBhe6ekL8NT2LenTJgLHGLfV
VR1kQAoIS4ddNTaPUESttnKxycbLSxFXbr/UsUD5P0KacQkhJq9CCv3yI7Ce6a6aTRbyUf9asJYR
XlsZcRTzbhmECnan9GRcB1RvqKvRxi0nQj93FUTY0OD6FmAbsWmsYnyGDdTPVbksMcxze2h5Ntxx
9HGGmfDRrVv4urwh1WK+5lnV0k/W5OhvkFUmoel7GgEF2kbZ6Ijnvq9/OAPztgzmIbTLnERqJiKS
1lResQHrEfjTT5eOd7Z2Hol0O6BXLP6Fy4Ju+ZSxPspnVOwpyivIzjCxd2g/xEJmbQRRzDxy0Xnn
uGQMAmWsGa5gkJuwKXi7KfPev8c71t1oWk4Hr4Q2SElwNSbS+kVUI+ba6dKddmi2qK+DQKQhz2ZO
4KWOBo2Fm+4TuNLuM1XF00h49qjHog29mXfXVQqXjBQFmGUDnCbpd7g2M1y5W266QG4sNdMwLWjz
cxhtH429Wyd0h6Gqw0XYP9MK5clYSfveHedh3ltMlWOiXCf7MRC4MYr2hz4gn0e3zo/QsQxQj+0C
U+4cdJXoI9P2Rzv370qmS5xlpwqZ1z+nfLyVRdfuraDOI1JmO/hq3Jsh5jlvi0zs+mFSVyWz3Nix
ZnYFnbcxAo66C3tbEbXNWwit9Y45QavwXNOlHiLSgOo+efVNami6EW7Wb2bLUfgfQxykL/3g19HU
Wf0GRwSKNYzGuZRorRRws8NT+4suznct9RYKEA1g7ygolMHOLXjcCe9nShs7NKUAewDcw9Dvc5BT
ihpJuTwLg0JjEkyOETJqWGXIrEauU6YhmjG/grtZbWdZom8qGZ5o2eVRRdizWbz8UI5eoimBuBWX
v+q24TdFak8/Qa6xjzkX073hQuycqoEigaWLhyYd200t7GWfSqaDzeJWdvEJ/Qa60KqD9NrGwkPW
FTxq7us2iEk/eWOINm9wvkpwFzaBXgCa5XjevGZq4b5Z6Msy4O38Khe8faHd0eyLC9HbJbLyjr5M
2u+fSTl8g3rsi06ZiGqTDXDcCrQ90fdiaee7rh8BhslgZY72MCoZVyWrbNhXjXboHC/Rz5kbvoOA
tnqBC9HHyNx4Ye3mqMsUY99tstTqNp6olk1QkuIajPw+IbW2b4eR5duOSQ9bwcoyKtKhDkKZL+Kh
HCUwiIIMlX8cJ78lYeoqY+LUt8jWIvYvkY0qqUjz0DNWb2B9ETLYebd3GnRBBTgICCdl1elLPjQj
fNSe9VidIch2LYxSpAFj+OZafXuNsAGqY8bKZn1s3Loj95VkTbOH8mgutwy+LQTHRbEtq66Myzy7
R4nwZ1vCy2u9IqLetMS9mBBPBOZXEKgRltyDxfHx9SW2f1OXvHwChIwfjSTFZi6A3F5wp7+MzMCD
b7vxW0688d5yraTrFXBZgY8GsukyRc3Q1e6mrWoI5DWZc48qOx93zlLkhUDzNZVa12SpmwxS/goN
+OCcojgxTl0Hl9E021TbIPRMFntW2KBnUQVe+skbkVb2AZnb2/nculdSOTeovSooKSraRrU72fuq
8Oi0yXiPHE+6oB4DyLl707Gcg09V/SCFB3cWYoE3TpBrqHHq7KBSQIJCB8moR2tq06ucilTHkkBl
w2oYlJ1AX2gPQVfD6MiqzJ5mlvLQ8iusA6BEEP+SLXgTDm03ICy9MM+UNhD0cIHdmd/KcZDh0Gcd
gJ0mj8q0uLedJY+KvvlS2+NDiyLBwQ0k/L3UjOESoCWhyOo6ae26iWZUQp8a1twamcEzsyc/Qj9B
3Oqsza4cvBq73JF8BxEKgstMeQw4dXOAAKPd34GNQ0Luiq75lOqsq2+gsnE3Mvsbeh0N01Gko8s/
C9uGPJKxpyoUXfWj9qZ7m1YPpOs9nFdXPWW2Jx94NTjofU0W8yTdab5RHTr01SmLgXgrceoD/k3l
5snl35uswUsoLbiBzLO+FU1hh1DKAUA99zuSbXNf13cCOjZPLMXXu23rf1dm4uHk0s8QmPY2yyIf
22LKo6bAvaj58DoonuKWtU+untHU3SAazOauDf3O8tBUtWqigYKkM82BfQ9H+CHjbv4ElXX/Bapj
2cF4TodndPCrsJpFeyNaMk9RWyGGrUAd2VRAHBwnqEXZW8ek4q7lTdDEaKTQyL1xp7uhYaU+5uVJ
R7NiCOuyAKSzSYtXRy2v5Thdqw4N1AdWvyy++dIic1EiZJKq/jRl/AcVjRvWHQCgmy6b8Chp25kg
rscBCuJ+A2U6Dq0qVIPHFhsOhXhyFYytD7qP2115rf3dnr3vbjAVUdvAQHq1/Z0MYFESmKLQ5FgM
FLNqlJXnDGvWifHRAFQTLdwRuEGV+tW5xgorz0+jpfdNhYxDlh7HRk0HSa2JhqWWR2FSC2xDD7iY
gijPicuUPc0SwH8nX27nivkxgnsEezovYFiC+94WT5bMrdD3Kndn8kpGi6HV3miebdtCTPi0vPvM
dKMQxcsTPUIU/TfQ5sc4N3CyEaHCYGdLezNzijlosAVLU6l7S5vqpUQDsK9gKzZqD9WsPimAjw4J
nh4Vad/9YqB19dBBW2Hv6z4vIpLZ5RFiaN6DLNMcN5z1IzB2aK4Uwm2kzxI05CtDZj3ForX8btu0
Ndupqdt6srGfEBLruAZq6wbO97QZ6nYAV4A6L1U7TstepaBYI5gCJjGFpcArGITBaHfRwAOzkzP/
iqUXIbwSED44/NXF2Pdt5ep9mSP+99U+c5xtkI/Bwe59jSYNIp9uxrHs3WPQTmYzeTk55APvI1Su
+9jV4yMypHTPLPIcZAir5jZ4yBQmRksvZJl3FIX9RYsRfniZ/vAH+QzHzN+YjAZXukdAGKDwP/ul
/iLTbBw3fW9XUW/rvoos227ijoo87jlCmnER332IbkWeVUFl0K32dUX2pGP71lrqPoKn3KFfsdl0
cK8CVu1p/5XT/ciG0Fm8VzKn/XbopHNNsww4SmReXz3kPl4yf0Q83tjpFLMKsrdL1SSIPR/JkJab
Uik43XIotjrwh7CchuroamRSl85+XqxcXte179exFvIFERU9OJUaNn1m2I1wXf1Z96mImxm6OLZf
3Nej+VGkrbdTkNhewoFmxbGABN1DYab2pRq8+Z5XwUNj2VUGDBhDzq3KVVziWkTl6ARXXWXVcQFZ
pTYUeFd+CDwiDwB2KGdviuKHhIdwnc7U/pSnrItnPavQho25NlySZHRqF9ma2rJD5QqI6nLra0D0
rWuMs+sbV2/aYsyPmkD3V4A3FuZT84tn1mvvtej/zIsvfgk1Mgl/OQYP+7sQDfRQBYBPwuT+Veqh
5eVhhtrYo2uQ8Sqo5k4EfV9o6syIY1Xacx55qTMmbl8YiBp4Er5AYGXIniLlNTlKQtu8kA95k576
TftPKiAqVhV37rSm8jWfOnQ9EbCeYPgb81XiSdiNFJHtdkY0+LlnBCEkY1L+GGgJkdOhu+udkUA6
GJ8RjUWmRwRPzX1TsvmAlxYFvCWo5qOqcn87K/l9TksYJKb09HkaSPcVWjcGyox9vUl7K7ip/Snd
FqZ5LdFUOipAifTDXtQzsoXBN2QAiigd6+HJAJOWsJmkacS5MJgaXJYDI11uo+GJ8LdaLDqypwJy
+IQ/LkOfvwZIfN5CCOoJmCm2N2ShUVYjxIt0trgbI9iTg8xdZWBcGdTnIQaYlT+mnoyYQTFUoXRV
kcdaWstdSYfy1T/BGXKhYQiDlH4bEXdeW4Z3P8V02nrbvcV3D/Hci2WMOuTJYhJMagNAU3cvAsS0
jgruiMpEpNzWDwltcSGbWoeVm7vRDMOzHd02fSkApbgrpEdfuVv7T4DeFVOoSX6KLqzSxUmi8wwL
iziYSl3s88ECiA0wY2AWJJJTB0PZvHPterkFv49/cjV6fC211+xOduJu7HVg4sJuONq5WypEnhkX
J6XQMXaAMGFR59DyQgX2XHkBkijOqZABCsoanSal68CtWugXXz0Zf6PovtV/X7uC3ApQCBDeAN7B
XVVkSp/DsahLiuJb7BR7JKs+Ll6cKe6B2Q4dA9x9/FmD7D3kqWg2NPRLbW0GL3IuKeOe+f1TtRiQ
EBAQ0PhyBe+pS1sE5RDwL6P3HRYU5+/j7z+zBW9/f43gZIOvkVzD71dSIUu0d5urFFm2jwdZTcLF
1kJfEfwfwEHw13Xte9EMgXvhmGQYVHA1FAAgBQ0bDh+Psioi/THK6SveFKusAloSNTcmacQuX3Ss
TRHXC9909VVb7ZBzwr24cIDZ+7rV7yGh73ESE4Wk0h+V186kg1cTdD/w1SyODYR9knoWRUxQhYkD
2hcXkORnxwO+CSik30LMq3J1EDSQBuiFSWZ0co20BAsdSbVAFj/AEo8/Xs7VyfjP3N6MtVrOoG2Q
3gwyO7GkSTgddqqf75i5hIo8Pwz6RwF8C8zyGnmL3ko9zUtmkqpbTumtMULrKsgY9voCHO3M2nFY
dAKuClRAcA7fHw937hyziMVKKEHo+lT2N3R8GYpL3Ok1APK0buDr4UCAvwUXco32p91YdpMercRu
yZ1PYZJLswnMdQPQvwvvqVAOesD0s3cE5HTYqw7eJVdI43+8fatC8X8+48SMAhELq7rGy1rz0rro
z24lBpG7nW7SdqPgkFriC6oFoewu3IQz24jUP0rTJ+jnSefq/eqWHrPAisas8+pQ8AMRD9MlU3th
iLWpCjqw0l0xWYm0b6zyK2G7wb36eNHOGKq3s6CrM1JN9eS5vbaSqtrqZosUzse/f2kK5P0q8bzF
ne2xSgrBWoECVzBWqD49fjzKua2HNoAHNjiK6n9iBOy2tmqLi2SkPzJeRU5wq8crx7oOIIzB/xZ8
+fukQTISwqC/Rf7WGLxTiZOmARGJNs85xK6R9bmwbM65u/t2iNOM35j2BYX+iRQYQgJyfGQ1fSx1
c9CFlyVWBW3tYUFdthzbvke609ySIC3DeVpe6AySlfQjIehdmyM+MRxFr49X+9yenpCOhIDrDQrE
6dvffFtPC+mmQoikMtetfzRzHfrBJeHMcwsA4f3TGwMgETQn3w9S9pW7DIvNkyVNzNW9uKb9BZSS
81uM8Q0I4/c+vhkjWEFPVdbm7gCgUUJm7iRLBVHLRtkLWq0FUEbmpArrWf6QhR9sFaf6a8u6djPM
1L9SiARigAVROQMrNi/SnwMg07EzODaaP7Ys8rqgiFXtqUOLIQ6kqOW+s8l0lTYKZbVSoeQ9El/t
LHtoUTLDDU9VaU8oN04sdKs0u/KAnUCMCl3dpVZ9WELpEJpXEik0F86+8PJvPsqJmxm9CuITVCoe
OjtE+U7Hw8StGL50SFI4sWEr7DvNWMgXhRpHj+SLBM22tqv+piwQzy8pvPCxb3BB0bLkhuagtpTE
GULpoApeo3J31IVTHwngXHt7zu0dYCftEZF8HbVTYH2ymvxr1/iDHwK4UH8d1Dza4ZxD6rRKnWUM
h6W3dp2RIxxe5LbGMpO3RerQPc09/6lOM7o7gVLjZcrHg+5FfmhaVn1yJgsil9xCEazOl+vBt4ck
y3zoZSjUoxe0INnllv+Y5RU9CO2LDSBVzcE1Q7EvA6/fTbUtN8gcDDeZ3TvxQHO2beuhSpY8EFEu
vAo19wbrWbMxbiw8xKJUKFow2my119jb0bfm2PDaxPOc6mM7Zu4hpwx4d0RUe1Sd5GYuJ3JlMnYi
T7bBFZqekXgJ3Cxa5IySHrL7yNKhVCqXfsIGTfooOOKV2dVsZyPheM8tS4ZQhRFJ7xfiFL7VyeAD
jYPCdx5WUnYhdtKJXdviW9cTN1SM1WYQZR/2DS8jJ7Mv6ZOcvXp41cBBhFFFg5T3V68Cp0qNgvEE
NMjIz34n2+vYUfNjMV1C8p2z3C70/AGGArnuD3XFnHsSfkoqkmBGHAZDcO1W5ScLGZWo4e2uBLcd
fQUuKJace/SQY0MQBno+xOJXE5RVPqFvxSgS8g0Yl0uS95d+ffXk9TQwrdXi1xniWhT14ouSlCf4
4R92CyhexOvo9PCHdrRPSBUYbxaJU1eHlGa7qiviJvBuRQaXC11W9x8b/HMzAumZndC1ePHWAHdU
qgqDhijYJFO/TjLbgGN7QWXz3JRO4L4TcYIAMLzaksViZFJA/CRNLqLRtY9+i/Kd8xPYlk2G9MjH
Ezr3gp06HIO3Az4k4sz3J3wWjUCreydIHGJiy4w3pVdsK7Ns/rdhVo846mtIqisTJMZPcmQQLX0F
r+KC23t25d7MZfVQjjVyYdOCQRxUS/RVLUM6H6WOySXVvHNX9c2irdsqywnUZ8UxEKr+2v+sW1Au
07DNKPBKvwbvgn7GhS1aExEMG60+HxaMpoIHahW7kS3XAqb4H7bIgyQj9EZ8GLxVfDmgdk7QOjhA
L92oLW5rGlvWBRf7nDn1sHDg2UGS/w9KRaYn6XJDMJMUGS9bhLI9ABcfEefu47mcdnptFiC4iqxJ
cMpw8NOSvvHLhAc6p/TTILHIEWgNYFVCmh96sYG+aFjbSDhfSnNcGnHlCRKB4oTIMGIwdFsJXIgv
P8+AuQUj5C33GZGxvqgXcvYYvpnl6u4yDU8MMjRB0rlgEjYoltePDJW1SdZb1B4iPbsXnPGzG4hU
DhRskZQCW/b9ui6scO00y0QC/8E4ZZxCnk6L5yL/8fH+nR0HWS8I2kIoDvWq1ThqBI/OCoKEDCye
jQfA7rc0GLZi/DtKw2+/9/R64DQCUw3lrvcDOZYqLYo0WyJ7OyTodjZdUrBYMz9/DxHgaQKJCP77
H2fR99yK9mpmSe/SpIFEAoBI952esU3e3VAASMBRD2mGDMWiPNsFBf358WKesR8BnhGIw4FWAe9x
9aBYpU490PxY4iworgDH2qI0V+iYd5a5YObPWGAMBTW3k2g60i2rE1lCCHVqkdFJmPVkZvAu4QeX
bJ+T7xO5RME8OxZmBRUmkEX+UD0Dwq4bct6zZM6BuBQ8LsWys3xxVEIDDgYQ8IXn5ew6YhUh0A6C
Hmh0q7PijOl8akqbFDny5Ja5R1/wT3Pg/fqH7UIjLphHKEZDluL9MLZcCiSdBUtQ77VCyyFfJ0LH
HXSL5f4fRoKpR3edk5qYtzr82u7KAShslgxoROQLug0WVE26f1k3kFOd31l+hGardYOs0gAYd8aS
YBqSwUZ/LEoBZ1dudpFNQM+YYVw1ChlsSJJAlmZl+GkwlXbuaS/puWg/LwCzRmiH6gBA2Ec9v/GU
iiRQ/KqKsq7foDi1gZRaW4VWL19rW7VPOfg66NwCLcJ9EwwACXp1X0S9437uylRfwy2ft1bX5jEr
ag3Mu5YGJW8UiDxgaGJ81etSOvrT4PTqS6raOS7RM+tKd5O8ApyPhQO4BEAKpsERCi1ICgIXEtle
AP2U3Gq6m9QK6C0RGQAzab1ELPeBxhHGA5JuzBIwIcrNoqG+TmTWw5tu1SatUb5KodJzV/eCXXVN
z4Aic1Us2ywFfg2tRQFaMJ/SQn8HYh6xb+6nBw3FgGiAU3E3EVvstTuXB6g0+pF0coOepH2wk51N
P41q4Me8U/cA4My7uYVXkHoFv+ZNn+1A1gLKpjPzdVoB4xQ2qSZPRQqQxLbQAIM73bWH7AzwfHxq
Njm1FIJT7h9kiWoMaxHyo+S0XDvS2AnEYpfPNepQ907akusBAMSNZQGVXRAQFlxUWw81m/3XRmBC
KAyaQ9YAxFTJoTqg4ccS+WUQ3Jf9iOTPUg27qhFyyzsgKHwlnSv8zaBYPqXRJNHFpqIolZcDTQHb
ATiR8gFF7ZQyYLy6BbW4kxCAj4DLF2ZCLRPVSgdV29gxnfo1oTv5rhE5i2ya80OdSe+T6jz30PWV
vmFzmUVpR/1j16O6LtzC2pcK+Msys0ccrFOdLlfceWiq/hIF/pyBcpHw5SDTnFROVkkca4KQRToo
L0m7XyqN0zEOutePTcaZ+AcKtf8dYmWcpKxAUQ4whHccOMAU8yWq5DmrjmKAAwcUXOs/elppIEWq
nFVeYlftM9PCRKKdl1Dk9qPXD3Djiksd7c94UZAv8cBsPHGQYAjf21vtcenWgNEmIjObpnqwplc1
Q6SgLAGJ/C6HSxq7aw2ak0PwbsCVq0gzz7UstFdPVJ/09fNMvzfiJs/2Hv2MJHE42CZSy4X62Nmj
8WaSq4cZ0UIK8WqMWZs9ujX3Xuix7d8fDc+FrTrVw1CsXA2RFxOoa57w4XOPMSS/QyF3H49wbhK/
tdjASHROu/V+p8qUUDPDCCSK/nQE3fgQNVjYJULiWtrh9/5AYwTKBZjNn1IdM5ngzEGlKCkbz9oK
Jdt9L8ENAhjw+zxN7nUgKAUMkqHfIhiZkaftPq76ojlRAWSMGQyfi3rkfx8Goje9e6pfnVRd1oVU
T0NVdBZYX4+HLXBPaCkSjZdKzmeXGBIoqMkTBlb96X19EzjJ0quaGWJlSdn5vyAEmx7R7KrY0BKS
wx9v5u+uYasYDS2NkTe3oTR9klZ4P1SKXHKZGcOTlBddnGmjt5PqnoA8JBFA2AAWtwAFkdrf8A5s
Ft4V5W5sgHtQOdpPmMBNbxgQ1CGqHEVk8jbfAmNtHXO42qh5kXmjljLY1qiiX1m8AHq065GkLxgI
QnMwR2jk5Fy1EtgJZCvZdcoGtgvANwGq1W4ec5PJDbOsaeumext0OxOmyPLGE9hNexsxK9KikJkf
ixmS40B1IykJZW68KvZW2b6J3YxbeAYU3uJh7kFWo5fMyDmzhZrm70YQECigK7NVu7xFBnkIEi9z
wwnwF2e6Dcy+qW6cggG38uXj7TprtU4iIxA4Pslsrj0rDTeuQ2GWJ0yQDi4Fyhygw4Lw5/lj3Je9
EwIUOlw3gRl2Dun4VW2X/f3HH3Fuzm+OjLd64AD2oQsgmjzxIaBXaPGkVRfnDOhLtATb9YuKnCb/
S+Wu/5gDKJhAewpeOWQ535/TlrZs1KmLQdVyBCHxkXXsPi0C/9KFwO/8cR/ejHOa/JurF6R2BwaP
xxONXNIC3pVrggsRzJmwGnoZ/53K6sqRoIKmL4KLZJCPpLoGvBNUlS8ZXNCP9+msFfnvOGS1T/64
pJAxwVTS7nFiDjyyh1bdfjzG77Dhg/Vah7Wd6ywV/G2eyBaJ5by5r5gFgtZwg46kP8uGfcFsu7Do
3H1J809glIReO8boBn8hhXB+srDqQLfQk0jl+32zhmZBlmLgibIA3pJOVBdDDDGIzYX5nhbtz/me
wmvUIjwUCN6P481ZU1bQkUhs8JRE0x2q1guV4+7dhT6DafhzLJZ9a/SVb/Krj8c+N0W86XjbUZpA
sLg6N6PdUCUhxIn9BF40cnE27/5lBCgqoa0GkCBr54H0ranbQMK6NDe2rrGGd81wQbXknO960jJA
Ssn3wc9bXWRbjLaCQw8ktQgz6G6lF1bJObtMbwZY3WDPCmTPxwUZ7u6msJ5rPoUAyXr+0S5vuNhM
yA/rYK8nBVjsp0l+mkswpvSFbM9ZQ/12mqvN6mrLymeDadr1jT0XYZHx6CQQ0L6wiUdN9uqIncou
JC0urO1a2q6cSY+I1/YTv24TXbHHAfy4j4/I+YkxdKqBHjk6cazzCF2duYpkhZ8UcwlpkOWaS4A0
3FYmQOJ99fLqBW/UFzA6fxSEX1jV30d8fftOGRn/lABCM7rVLc98WwyeAxg+EPIdmI9+VUa+EcMV
n9xpzzqZR4ynDURRFpEMGeL0yYzNhtnoyk1E2oCia/0YVIodANo5zlOR7R1F/C2HAklcLX69kQF5
WZaeoXYeBJspAO8u62z7EcxKQHgKq9qWC1DvoqF9DfBnfcnC/HYZ/pwjVBjQwQ/KO2sL0/ABOK3M
9xNSwlBOv9hgNUelGQGBSDpA8ddlNLUsizrTwvMeew5hAdLCGVgCnGer/uwjnbpDg0z1WXeCoWhr
fOsZzERvUwyTBRywACcK5S0BNojtwpAw+zDPot85yLCAV82sCBiO7oDEBKDwdY6AHIJWt0JM7UZa
HT12HorHFVu6x6C/YB5O1389+7cOziosQ9Q5oD/sxBNvVChWgujZuUGkMgIGPflceV388Xk+Zy2g
eQLcCMTyEM+s7LlqIU9kSRhVtxs2DVhxuRBxn17qe372ZiJjj6gdWQEUFd8/G3MxDqaHt5KAZbEB
xWvD6P7vJ4I85f+PcPqCN45LPrrN4jkITOwpj+tyiK26Cv3m7yvV0BVzUNKBtunpEr4fBcQdC90V
iZ9w2d2Tuj0Yn1wY4ryF+e8Y6wSK1A7pm8nzk3ayDtUEtkjDzCsHZQvkZJW4Djhvs3VoVANqRf78
8TKec87eTDBYpVbADw/qAhYhmd0U2OuvPvvcIvXYpBdSAZfGWWV9TQcgpAP6T9JxnO7QH2/aLiZ8
+/Fszt2mUxIbYTo8dsj7vN8uf8isyuoankyPrQFACPCJLqReExcXPIez5/vNQKtrC1A8U5OueWLc
iGKf+ObjiVz6/ZXXkPVsUPmI3/86Le0JIHTBJz/3+z4KJgjoEXJDivr9QgluoOtUtjxxQL0M62C8
Ga3yH1xUHylgIArQBe8PGIvjzhkFZ8lPmiG267v069j8wy4gbYDCIKBwEPFabbclszRjivooJZCQ
tSCQWApE7r/fCtTQUBWEA3wKLt8vFTBDAzwDB4OoZm/ouIXExz+MQE99dE4oa2Ai3o8AbjfEJcoA
MUXabunwIkDs/HiEc/fi5Hwiu4kcDuTg3o9gd3bedG0WJKm9D8h3ON2bojy4vdmXl7oRnXtg3gz1
29q9scvZQq0ShVQU9NNPjt+EA3o50S8fT+fs6UUhGDD4U6D8h08W2GBHtmWQ+PZyi6r+7TL6n/9h
CAhnI+kG5PYfEKVgYEvqeIonGXiugEob0N7+txHI+z0pC+NXfYrICv0nhzz8B3h08FtDEqJdeO3X
L1dmJg1lCyS6kIma1Wufg063+3gGZ08Vekd7tm9DMnFtbYV0tMNqgSE6u4jKKsC7oSs7durWjvp+
IjuflM4/vPsomsP2nhAWIKi8XzaIAKVQD0AAXi4QrPGuW3U9818fT+x3FL/2yvDkcwD3CWq869Az
HUcPXfeQ5goaFMa64Hu/OF+N5z7WY3vnjyWKseIzqOQJanCfHasHO4LeBODthqQyqMfRr8hDXY20
UHDnumPGf4E3OYcWvRSenL0JUIlFah/KknwdwTI2ToXnAT5jLVvwvhZ+4RqcTUu/TfitltuWjhxJ
hpWARlDvROj15bpXqFaV7heXxt2zDWY9+nzkEbRMzHgh+Xxudm8HP/37G1uCqHbp0VQkSIrWdN8h
LV5tu4KTq493ezXKKeP+jpC0Mr+Q7Vp41oCQ5ORHME6tC7fk3M9TF4QwdLgDPiFYTYJAC2ackR9A
b4TDa8r/+uPh66BVBfRvOQr366ZWfAmoRfOJIgK9tq54feG2rdw2rM37n1+tDZQeXDJk+HlbHgPA
rs2VXnY+ilR/uwXvh1nZQmgXQRDt/0g7r93YlWTbfhEBJj1fyfJyJVUtLfNCLEvvPb/+Dupc3CNR
BRW0LxrYQGN3V4pkmsiIGXNInBPZ9HsazuGv/7+fX0xipagLHw9J9VQ0O4yw1Ctf+OJLwrUQuhub
LfWut9PU6NLMCGmTPJGHt2JnLBztb25fCaDfTyO6K/DbZLLiJvEOUM5mG8RFhCVmOtBAS1CYlf/h
I8w4XvZykn1sfW8fI4zqLA0jWz9pOBaF2pqcyuc/w+sB5vPk1XI2WMVRUTNAq3ZOb608+Rod4tJL
AhNiQiRh237X9ieVnYotjaKdnjHZcQzvGrnl0u/PqSAyvDPIYxkL9rYVh2rRGqceaTHN/WYvXfkI
izN1XnBzGZM/H5d3VFOLd9TGGgaLWmOeuv5+8lewZftt9WRnn18Rb4ZZJA2lNIp922KYAlOxlZ+4
H3/pCysCf01ZRw5DigED17dfGqXKkAdBbtJLr9/Fw0pPtxrimwq/lo8HWkSb8+vC+5tu0XnpgYBY
rOzGEGqXFjY2BNoU3o56dipVdDhF231ShPg/I8HhRX0910OXhVA/wM1SiS35JMRfPO+QOXrY/YUA
XNorz3Th5WFDzTUA81sEAssp0Ifgdpl846kZFRsnxb7qbvAgVX7EfYhhUWB5V4oaF2Y1TGayGFR6
FcrPi5eID99IiqqhJlOv625N3uHjj/TCAXoVTs3vDlmFYqg2jaSz3+7b6VCpJo4GdHeehI2fjy/R
+JGGiQWsoKrvJlQCA9jSQqQrrOB8TOJFv8eIgZ6YCTHPJKx4j0Vh+CTwHXV8rDa2+NGY93S3j7dq
OsrSdjSM9kHg4nivDj9GWmO6xtjFQm82iez366wCgRTKBdcRT4/qB3kyqbjqsvSrRrH3FEW0qX/8
yBe+ITQ9qELEZQSpy8StbY6BbEyVerLYS+3kPCqKM0xbHH8+HmfZ+/nyanmtM2CWGIB58/bVDjGg
qTbU1FOnh47aH1tYsxjgjDVeNnhj+sNt226VdI9lBJZUVz7sMnXF6JQm5/WAcsGe89RvR1ctPGoy
S/ZOgp4Z3VEynxf8u9C+2GFOVcoVLa48V/Jl72crU5V0MUVhBqY/7e2YXmvkljkU3inw/a0nSZsr
Ie+F3yfRj3BQByBpcOa+/X1zlKkkeEV4LvP+PhPpQRVXei2ujbA4aPO0sWt0leG5xYCxQQt4JfFy
8fexnJ6tp2kStxZfhc7YIG3VODxHEVGCe5VfdvH3De7fzDg0TIby9g3ZbdHKSRvz1RVsc9Mtd6CP
Z/W1ARYbUu0NWjGWDFDIm/osK1c22Pc/j7kBPnPzlYmEyDJ9INNcpeYY6ZzAlsXFj+Eat/Pi7yNY
M3EXnyUti+0uFr7U5L0nnVLzJhPb/lo25/2hh/T4ZdkR76MYWnxfRWosKkZ6fLamfWafI2OTXVNu
XXiEN0Ms4oNsKHUZw9z4rEsr0E3ptSzRpd+f+Xpo0ohp3y0y35LKWKd97qzJ+/SQ+59eATYSFQ2u
iQkh6t2B0/VB0qeTFJ2z3wHcg2vdwZf+eqJwwkyyEBADFm8nLlMlLUc7Pqs0IihO/vWz039GdP7v
zy92OKWrjMbs+Pk0u7Hau+qa5mOeH2+P4ze/v2wk0jAcjDuN3xetW5io1hWH5nDsNd3QSq5cIC/M
VQXze4POHgyK3+kHhsgwgsROs7NpfMmpQQ/DVlzT5L8/bFF9vBpj/lyv7hVlSgktIzw7S+uCns1u
LWaXo/WnP8qbQRbHgmVkgE09BsnVEpTizfTJUhNnKU+hcLQh6UDvs9xVy1L3hjrKsjMb+pri5sFL
2u1/eIZXQyz21b72jMzzkuz8XI93Q/TpY83W+NBEecgk38etcYJdh48X5CmNfzUYNStXYp0Lq45E
DdQGuqtmpe7iMyc5jsFD7hmnQV6Fe/JNn345b35+8YFjiV4FtOXGiUzdJglPeTx+/tyhy1bnYLCI
W4jv387TRAmNqZt6XlCFGTpNKnp/ZYT5b1ysbPyFOdcwa6GQsLyfRl4t8GyyzFNfbTDENmKEpJuP
X9OFxUa+lzs2FkEvq/rtQ+S4/io5XognHS2aFt3n0g2GKm7SX4ktL3xtLo+g/RQdzBhVi7fjFFwQ
QtVqrZMfFTfeIb0aJV3YBd8MsNjEAyUI0O4N1in+hwN5E2700DWTlXntKrAMkhEw4Rtr0p8018E4
MRYTC7GUVxfI98+NSTymYEeqHKT22QRq0rb7yR5XuEGj9w+ubL0vdaNXs4HROERgm0AnBzH8jv6X
NaEqfG9QzyPWLBgXBrGGnlTRv9jTqG7DDPfjysufw0bv/3qp0v7tc8O+yYre+5faRnrIPPm5sLR8
kyqeTfJ6UjB+7NCBqRJXi6as6R8Zk8B6CprSd+1WCR6suqYNKrQbqAmHTnXhz/Slj2Pp8EXCY0fK
ippuSPo88EsttqJV8ZLHonxfY2tLn0I8wLJI7Ti5xZk+eOpt/QxTTl59PIXnL/v6vVAXmb1DqHtS
zZvLk2+nlsiGPg8zNXiMYGE7bdBBC8eYMRSnIulJV6j/ShH+hzE1nRsakDVuacuyRRK0Oa3+UfBo
G79sfReF5zSkAGc7pV07vRlf2cwWGwH4cHJUeOPMVme01i7nXJ1DOPD7MnjsMWitzlH1PKifi7H+
Z4j5uGKeWbRlLhYo/UYlYaLlP+Kfb4lTFn0uKzH/PnVEkm38+MtCffuVMhFMo40T6rGEyCK0s9J+
7jx5GYA7gILmh6ZPsvNvB0iyrJWUWrOPab+WN2Z35RMsNrCXnydOp1RF3yrFscX+IqzCHIWPjijp
7m87/T/88ejxSf0TNsw1qrd//CCrmZBz0z5KAefI1z69cgVbbPPzX09DJap/jhJajZZrJDKkSB2D
3n+sdceLfquGq9jwSz6X1H43yvwOX0Vuvj2EWe93/mOSZFtMuH+aVfy5qOT/DgEFjUCdpO2y15Z+
7y4NGtl/NMZxi9foTQVa4+P95PK7+t8hFvtJ6tdNMQ0M4SsHVVpZNIZm2+Za3uPCkuYcJPfM0cus
XSp1bMSwZYdW9pjQRzOqAND35elzD/JyYKhUkiBPYia2vBj7is27Mjv1HOo337Z5dht/+3iA5Zp4
GQBNGAKDF/XJ4maMVL9BatyqZ5lOMRBFVadc+RbXRljkJuq0odwX8Aha+13aev/hAbAVJAiFqoAc
c1kYDjLqC3kt+HlN2oZRsLuyqarLucQbAnOI5kyDLUkj+qKWpPYhBQarVM9+luK1Rz/YvW+K4oto
cv8o62V8kPRJ+2fneBO9ACP0mE5AmkQw2ep6s96YaqsfCiU2ntI6b7bkUpV/Rt/feWOS7mSlt8ha
S/gaRVKxp2tCbEF6QFQyW+7JooZGYNXFpmswpu8ANm2FFgzuGKIAd5HyYUkUt/KfsuSYbj1IVNPI
uYK7+/C5JN+8asnQ2PCj2TmZ7/NrerUxCMtrpgrZ9rFpXK3a4av68URcvub59yl0sSnYeHS+K5um
cmjFYyOz9+d/ZYm2UftQdIrby1ei2PeLll1UodWZZhmWrLU4BIbE0n04IPZx+o1qIHluu0+fAwyA
jaGYpbNMncU5AFQmq3Tfso6ZfxvuS+PTu+ccts41QWxuCSIXW5uQavKUiWId+dbjnR59rnrNZ+Yu
RwhB1yjXBt1e/PVdhZF9HynG0ecYSy2nNs+f/c6sJfJAnGa0ErzTb+aWDUWLRNYxZzUZ9qani4Ay
quO3kvvxSMuNh+kkk+tDMMSzkHdazNhR4IPdm616rDPbDTDtr68V1V623zdx6zwEMR3hxBzZLX2h
okmp6OatlOOEkbnfbtPsmFW9YxaHCXdFHXdiqUm/yZ62re1sG7SJqw1/P37Kd/N5/hNs4kkKGyRO
l/vfoGPyl4SlcmzzG+2v0t+ITyofkcGROsD0yqKnhavLUi5RSQizpbHWjkCDV1qNJfj0uTL0ywgK
qRY6Z7CmeGc5A53FCqpIaEcEw126T6+JUC99J4JK1iJZCu5+y8hY7/yuphF8OgZJu0pJwkfBtqFn
WcJXrRzBjNyH46mXv/v6uvJ2XnllzS69P+YHJCKkJooVIzXkZbmtg2NXgZqZjkJ/0iplFXi6S7v8
hMk/F6+HqlrZ/6ZrfSgX5j+HOspbWpIQli+T3r2QuMoDkj8aGcChm7i5Epssf5+DcW4FIqdBuE7w
sNgq4siQzcAYtLOq/LN/+urz5yY2P8+RLuNRSAJrNsJ6e+AUjWfZqeWpZ8rvGL5F7jAcYK19PIhY
3jxfRuEBYLNauszzvB0lnUzmge1rZ3M0V1gEe/U3e9tR6NR+gLhBZqjmq/jvzJAzMBL+Y4hHw/zR
oSmRuisH7LtJ8vKn0MjJLDFJni6/l2LXXjLi2Mq9Kr+rymTda8ERUwTAKfqNHEz43MEPCVtXzcVa
yfPVx69ieQAvh1/EafA62jYKGb6rARRhn5AdpeLG16YrB/C750SlwQdF5GxTs8dwbJFMn+rW1j3i
uXvK6g8SzopGQd6jL+KNimvbuo/o6rHCb4O0FnV8lLVrF/+XtsM3u/bcO21TVqe6TlF/uWXGvUo5
izL0g0Jvzh1+jcJVJBkOT16c01JO7khV5PsgirW58q3smTs4EivEZDHiD13etVbiu37Hmm0iGlBT
H1PFerDXRtX1O3hx19KU7/cv/mIND/N5cqi0Wy8Ofbnq4sEI1eChbiR9HQ6ifAqrYVx1kU1akVL7
/VjgKFxXmcnWZiDkUfsN1iBruej+hFkbf3KucHqzVOZ3x2aNhHmxatQIp8wkTcLH3leyfdHHzZ0p
sN9JWlw0ptC4JrVazs2X8ebocHaPme+/b1epLddtWvl59BgEq0I4lfGogoBTPx378FSvRlmsgEgp
xilvGUWIP/bUOPY1NPC7s3p+ba8GWHzGqkuGOgsZoPKABppfRPdUXUtyvF9ecy6N7X7Wd8gEoYtv
w10oqOxs8B/DfryJw/xek9StKQHKKtr2YVCVjdBpHA29Iz1uTp1ZXz7eRy49JLo7U6GUOO9ki4ds
GiuE3sHdmwzbyg/VbW0+FOOVa+ulCfF6kPlsenUbMQHoqiIV/qMyImgP6ZAbUchJj1J3/g9PQ8KI
i4/OylumpFq9t+FO2cEj4KhfQZj/MQygonZ37RySX9Ieb3Yl7lfop3EgI9qiUrB4b10BhQKC3nTE
fTHcYGc6QldMTR8Ug6iAocSV61npKoXVdz/FWbmSoiRZ5brduBjhYptutJ07FPXgNIY3rYsObKHl
wxKZMnh9rSCRgHlqXe46NBxOombtyW9VKBdtUu3CFNMzv6+1e23sxaM6tOqqAYt7lw9Wt0uE/6wW
df811dThT51GJJcls0/WFEajJyOIUzyAS21lEmW5Qu99bg7Zr6IVECxUeSrSVZu3GXH+kHq7ycaW
TvKbfF+Gg7HztapzmtaYVo3Rpzd2OI7rUgYGadZgTLUy0miYraSHYKxDF4aPWKEUgEITFMVdO+X2
duKgweauNQ9eR5utyLNihaSRrkKbXm+Ryv16ikprRryoIbItSbhBbFhPVpW2j1h2hA+2Bj9J0/x/
uSXj/6NXyUMy6A3uh8DBPVkKHT/OqRIAzuJeL4tjMpbluqR/c91Wzc9IBZqm6amAnDOKFRLCHA/I
1Ls1aW68n9EAT3Wq3frsVwVMnzEb4Hp56Tq0YwP2ZeXvDb8ZAejEdxybYuMbJms1sv7oOuaOYYTd
MfJ7f5VEIU0iss7b7CNpjYtW/C0DlrXy2zhxB+x5WW4UaRzNGExx24Thk05CA5jo4D1Gkf1LzeN+
N8Zd0fHqaxtaDTN7J2ktxst68N0e6Scdh774JqbQ6qF6an5L18D0faxwmHAzYaUPmA/3KzyHaFkZ
plpb9Sjhf4SWL39XmqZeS30lRa40muYXZVSyX56ZijPosvxWTpmFpWL/reSs+Tqp9FXyfk5MjHHt
pc3fVBqk0wSC68j8CL9Yaa5Z+0ZrlZl/RjOspuO2xhxU8h07KOr9yXjqaxAzoW8DabJGH96r0bkd
PJVd1CTiMZMjvGxtDBmfbamuf4VF2LmyFLBjVEr/06vt9JEEjbTySMv7AGYCbKiHxLxTy/4UJuCO
8lwSQJO01t+CLpt4ObSFkI7z90OaVvdh0WhrQbu9G8yTZNRhbQ/9eCy0vOM9h79jdYx+ZDjuPAQq
YNOMl/ElIigy9h4EvA2UHeM0erx7x1AC/9EExnkvicw/J/gcKmaRfq0L5XvsGaQX+7HAkGqCVtOD
zoDN9W2SBn3DRxro8G7tr+rYKDgEx2IF+6tZIcPLN+girFUey98Bueg62OQabUTYFi5JBP5RURnC
7tN+1qDesT7SbCX7ar02B7n+4bMyC9c2U/9OK5uWB8XoqbHgR42/zOgXLdiu72VOp/71E2xRdJqw
V6JPWz5ywf9Qhxxn1GaEk3dUu1Zvd6vJ8PKV3tjRpgEC6WbwhvDcDsVG7apyr+a2Bl4sML/UWiQf
ABX4buKPuB7XquaOzDmnnzzYO/4gu1OJU1cammA8216CnGVATQNfhwYYk+itFqvl17rTpF/gezpn
0qD1pGZBP2+YSDdGEPbbKbGwFwDERFtvJ7uhHsGVr1vUWWWo1SczATOueKG1TZMqd6vWHP51aiXf
VGR9fmFumOxhYOqY9+cwM5U4BQ1E28KOjUd2cz2gl1vuxDOA0hqbxbypb0Fkx790CZtSJyT/5KpR
Nc1E+e6gRqW+LXrJXPeJ6L4qbUzqb7AKsZI64Iv+2Fs7JWs0qBiB8pUbgOVEcRXT/dqE2yrkktIZ
XXDTUeh8HLy2YPuWgHLRTeNGopXv2zjSN4kk1U8wo8bHKKnbVdtYKDezyVi1VpwfO6kxDjTW2rum
xQ0SUmf8DaBiuovGUQAg0jOnSWTzZgzz/GDUQI28uIENFAgruWlSTbuFKhytJLl5hJKcuZFnP/qS
8FY0W/xBpAGLuM9qXNyTr0QnqZP7EgpTD5fxDqjmRpbAxUp2Nt3HfRM6kgXNNS5LDgbYiHd1CfuQ
vERHL89Akb7BCa7SvGwNj7uA+Yd/yaEqFf4m/qjbLmraTdjE7d2kgGujMa1aq4hq1nB+R1cbpRyv
mlHb+b4sNl7m2+uBFLJb+qL9wambrMcgCtdY+NO8LBXQl0IpWhcxc7rLNWNfYTXiDoZGGVVKYqzM
hX1XdmR2jIo0k+FnnqM2QXWsLL96KqIi3dYq45ptpW8sDyM7uATDc9Yk5qrsoeDi/yjfA/4E9dxG
8j62vWZbSHWxDsx2ONhN2K+TtDM2FayuTc32v69ieXClKjb2GtXZE7yK3pVqAQJT9suVSXLNrWNT
WZtBZ6ymlJSxNFJdABVDlnlQ69kRbkYleI12m4yWtENELe1w7AIOGIDxs/M6hbrOrjFKcXUAdS/W
wNNjTEptf6tCdXuq8qTYp9XUfimrQV2J0dIeq1rwR2dVsu6krvkZt1hlDdZYOrZA5hrpTb/NWsWv
VhFvywHPkK31BFe1uLCzfaJ46spU8/KmmMmH6miHu4pZzJoOm5M2aOHvyGjhB1RQ85TQ7sGoSpCt
pvZPrtPuSyE/chTBPBviXNywZj2XYp+yKUw4vSaIOHwKrGlHYpxV5ln+KoIf5w64FjrqlGj7JpO6
e6qeBn72hj32ThABSFVr4wQQoDgMMAEhMcpMWmMKVomXY0TQysah8NVuU6a66Vidkt7B1/Jdoy5A
2ud6SuWesCowuberA6R0/B++x5k8OZ42aXsqS96mJBW76S2tdWQ5sZwRJJKb6G1Bz4pur4sBzmhW
Gr+tqftdmYP5ves84UI6YM9rFXlbdXnEdQj1yhgW3q6pCu0mGgP/rpaCcIvRYf4cT5LnKnrbbOMk
U90U58lV6YcRHcCBudHlvMLFcExuCQuYgwARoGaAvKzyzl6Tk3hs/cDWHWEqMIDLSt+GXo7gIDfA
SI/zaRM1Hd90hKFAJkV7GrQ8c7RYkitX2JD0tC4EKqB0/coz4mHt1XW4w+S2PU7gDnd53db36USS
BdiAcc9CGjHe8v2HvI7lewAMwQpdgrSJhNRv854r70idxHRSGMIr8onFJoobr1m1rdmeRsX/m+i5
m6j6Q0mAuRZt0H81cHMY3XySqh+qOdZHUbbxH61o4m/2ZPhrPQJ51svB71jEwHmlPnFjb1IhZto4
Y3bEsnQiEwronb3BU0ReI8TBEqKrzZU+WcMagvngemlVrTsYIJtIMhpnKnttZ4u2WSeSYNKhPYLw
ln8fc9AowWCnD5YGmErNAnQY2gRizSgsZyCBufa1XFoHgGDXuH0EMlDfQtG3OCtM3QbXreIpgzLl
YJn61Z+0wPGbpvpOHBHoa7hC/jHQou5WpxoEgceOioJolrIY9/N2FWmVetAru763ffNPX8U9tttM
eg3Q92ZoB0LT3rd2nt1z7qScg9AqjPUYdc2e5F9Lg40INqafZ99VBYAxNYTmbDZScqjrfDoako9L
R1xPdX5T+ZMuc7P0Sjeq64l4m7zOQz2wIQTKNLgteUnOFHI98EUa1Dd6fKwRzjwRmuHo5hXJBjcx
4zbDXP0L9G2vcKO+aHEI8ePIaTy5L51MeOHfBAv+oyaZ6SnxzfimKTvZyaPOD+llige3CQBTlIR4
WwxTpY1djWwPOoad5QQRd1JEv0vyMtjlNqQuLTZ/SHXXHGJDQ4fSe+nzUBrRLUgUlJjpnLAdu/BL
ELXjhubBfNVOluqoZSmfLaUIj4ovQfHVw4D7UEkloBv5jmlanjugVqTMcSC1C+L0zIbV61M2PgTN
lK1zv/gq1dXs/GGkt9jaFTeI0pq7QO38HR1s5YOeVMPJNEp/L1cRUwXY4r7Uo3/8vyLs8tQWBRNr
Uw/Gbmuj/t9z3yqPZVES2lfCIrOm9d4aZkXHvSXHSbg3sftSgA6lGheNNPD7L6qnKxuj0uUHm4V9
bmQjX2Pvna6yqA9WoZx2Tj6U3Y0M4X0zGt34FGpp86TFEy0OkyacrG/rTRV7rhVZe4jtz7GnSas2
IrXmKz0U7DTr7pWBG1PNdujKWlZvYDZom7n/xFVrud8GeidWlGz+AvIAx2p05SGvQnGfK5AeE3jo
gyGDbZ76jiSo1dyqImh+Jhk0PBDZ6h28ZNyYzQxEbV8anNU42QZyHgOJDIpVPMnbQEgO1Sd4xZMy
HXrEOuvGi8oDmGl/o+pe5fiT3zxR1sfLUZtx802V3qiWZ2+SIoIuCcP2VtDxtyoiG/6NEXKsV3l9
1kT2JwoxepRVtjnDLohbeowvQ0lN9qMfWj9xRUrJxXjtCkfh5sFIM+1GZHZzMFv5r2HmbNBtJQ7R
ACqshsXnkB9ONpOOVjBAJeECO9UcvcrHtdFCQPYCy1hLwyC22OOCVU6s6J+mtFRLVR/ithFHhzBv
0w1OxbKLlidY1/AqHLZwAIUVB0Oo1yAf5YYo1Eb7Ri9SdcyFPu2kUbMc2hqtlRzGYFDtINnTx6LT
0R0UjtcXARQWv/jelBiWy73nQc/tUneSk+lgK2P8kzy1sbEqMdxOVf9vjOLki6ZKvEs9fu7tWtrk
rfe7rev0NEOTjk3iIYMbFOWYK2bnEI/6604xsi2RuO/OcIwViZEeRneuOoLvs29DCVmaUUqH1g+7
wiFlIt/Ltuq5bdM3q0Rk9wFd8HtPtrW1b8N60xqyEjjW5zeUgPK7Tov6xzSUhi96I05Tk6IBLOTU
Pnm2BlpBlr5IdgguM05yPAAiOzgGcQ9uNxjuctXO3Ujz/tlZ3N5gzjYclK7M9hpHlhtCW3dyUsAq
Ffs+ecyUtHZxwCA2y9xWNvfGjA+Poyh1yiwq3CyULaevK9/1Qszo1FLI2y6TLbcsrG6TBl7slqr+
TCLb2sFRzv7F3ag704hjcacGyTrWMXAdxqp8MBoRg04CgOLkhZieDNLre6MVkUvIK28h5v6jrGvv
OgWn5ME3iMvCWr0plcncpJK4DQqc1iy/kI+l2s2v0Bz3jS3Zq1CNf2KcGW4Tbl+bqEpasgpq7CaC
zFOWgawni1npB9Jxw5d8MIaNN8lcKYco/RZLUvXVG0LjYLA2tqEKQEqnpfiIN3HhhLHnYzxfktfq
UgHy05vuO8kcnCDX86cyJPXO1dW7iek8WqfFIO3owASj3NP7THRhBhvZr6CAJ0njhEVqr7OaINNv
y78W1v2zK7uyw4YtXTeQZB1zqKT1VBTFIwHz5Egk051SZkb5tt47SjWIO6sdktsgrcIrVaw5Efku
q0crHzIgmoTfubVWQw/33bamYyv2BtDBfPNxfvLS71vkDfllQXzwYoT+KhGa1X5tkO2djk17P0T7
QDn9f/3+0tCtR1JiCXzkjvZDQnvlJ+XR5If5D4VfDb8KbGaXAuzBtDjjBm860r5LqvCgypsxKq5U
nC69o9eDLCQf4Dn13ugYBEvuWHKu9dxd+/lFPcum3lEPDT9vknPMH0v/++c/gQ0CaKaLCtpBFwn9
0SxHIyb9dEzrH8da/fnpX4fhIaNKnRkDQp+f7tUE8qq+karOkI9SpfxQyA+RAvtseR9NyVyMoH3a
ZqYuqzdo0/u4qAtgTHL6AJozcoxR/ffxY7yvOsxjoCdEnMRdZFlURN9vqxS69OOMMKqPVUaq4vzx
EO9rDgyB8wyd/nNlY9mN32q5Rsk7148tZ2StmCc96UjOJz/MDC7ex2Mty9KzDAcUwzwg/gIM9/ar
jGQaocNlOgfksIvT7jB57SM+BGc46b/lsSUf+XmB1zykodEUPLfqL5kuciENVqSVCHPo1UkOgf/n
40eal8FiJ8SrkZIUwiumwlIrkygx8Qw87qOS/ZmaLfw6h2QqCHsCOEEa6Bou8Z3Kf36HKEqoFjIs
jZGLoqFe2HaS0fR7zDpTrEvF06mMVAfdM7Z9HqzjEHz5mJ0HVVr3WeG5Hz/uhV3hjZBqsa5I6zYg
JYSBE5Lsjv0hMq61x7yb8gjBaE/CzwvHMHpLFuXKNokkLW2L8SgnK6+90+qDFHxW8T0PQcFCphRo
o0hYCLK9rCew0uThmCh/hBquhPT347e07JaelTGMAAyKR1FZ+4vNTfFjY/Ch4CAuqpyw6WlDdym9
9s0DG5762/iuR8Zah6c51v7u47Evvj8MYGaAG8Sz5RqjjzaXc9bRUW3t527MvsWjcSLFu/p4mHcT
gSdkYwIPCiAcoeriHaYjNiE6IdWxLuWODxVW+yROrmHU5195s7rmURCB0SjNQLSYv90wQjvl8hpJ
49FSc0du0ILJf2UqE7pManN8+g+P9Gqwead8dWYYfp5oWeEjp6qLnUpNMpavhDXvF+/8PLTrzucG
m/fyeUTFcWhLOpPbPllJ6GZGsm3L74XoKd4EbjpSY6w38jWi28XXiG7c1OZJ+U501PVoGRAljceg
rTmmOuM80HMeG+Tu9HZbJ/IVZdjFyYGuQ9A1TCPa0sMilkudzIY9Hk2S5nGQ3k5q/V+GAEtu8SKx
zFuyaQuu56SX1PHY18U/ufIOZmptP54P707G+WO9GmIxxZHrRn5SKeMxbn6KTDhp9jBkiRPoV2bF
xbf1apxFIMeV1LJyj3GylO4mrHa5KX/8JJdG4EbF+UeLCOyKxZMEbIbREISMMGeHfQ0uKZn7K4Nc
mtxI7udmaDZWQq/F6S6PWJDRsdwfq9rEEnhUEXuVQ2WRBLLr2smCoNwlUZ7cjIMSfsmN0Nqo/TXD
mQtTHWUdFFwKQTJLbfFHpJKfRWabsP2RFjONyLEU7kJwEFRRg+O9Jvu6OByjCNXCnuJdFBvVpLtb
Az8MnYY7Nf82tLWTUNep269afqWJ5V2ogcaGngD0qrNV4DtZrllhlCDyoT8Og/ys6P6mMgyo0BQv
iTzHyNH7DFxA8ltM19zfLo6MtAydLBead11evaYWlSdEf2xR0PWt6SjIDYxs76m3onus+8z1pHL9
8Zx9FyvytEjCZpEnpunvxFFBpxuUGq3+SBvotMrG9N5ICzfAzTW3GsMZkSKvU0W5ZopzaVhczmht
ZanM0+jtIaDVODnblT0cdRTcqbENwC9EkkKqQ6z4r3lx5aNeWJoonFHvsv8SES/D78QeSK6YKvOV
7sWURPE1nfOFeIABXoznZruq5YJQ8dHP2i5n7ZNnseBaZPRMw8T9bGA4C8BmJ8N52Wn4Br19bywB
pDdKPRwnzZyZhg8irvYfz4iLr2r2IKQHkFvjMmwLRnjncdUNx7jI28fRorjAFdU/fTzKpQmAqQX1
boU+SiKotw+S2l6l61I+HJmSlMV3ejXXWA8F+O9W3w3d94+Hu3DIzB4a/2+4xebftGM3hl45HOE7
O2L4aynn0QY/Gf3+eJz5/S8iKcRrtCbMjboC4dfbx2rlwg58PRuOZDufdK9gEx6/R4X2bNbCUbAt
sjvzPqVF7sq8uHgqzI7rXMNkeKXLBZUnXULrbjQewxyxkieRHCzXuo4DVP+ntCFnoENSf2nXVI+X
pj2NnTRK0N35XpsuSbbe1KFAJj59EVxk9epfIf35+J2+F7ByTZl71AXqd6b8UnJryCEl7X4ajr78
oLMDK4i5pOSh9Qw3BEYppkcj26nyXaD8Awn8eWUnWzG7Mv/UOHno9H/7TbU+rxI1lJVjmY1OSh3A
h7P18SNeWHNvhlgE4FZTzqWMSTlaKe7T6VZSrkgELxygbwaY18eroLvS1KTVA55BRFQT1U3Q7nug
71H0vVV+/YdnQZrN6Tk3BYrFFiVPtAtGFIuPpvHb8H5eu6tcfFX/+/NLLAx6+8kas4Sfdwolcqbk
WkbuwpTGYJes4rz/0R6zuPmHnUZlMxQkLSvaOcqxFV9KlGOHuBf6lVPpvdwWGiKoEmJ4ZSbVvfz7
V59lzOtsErk80RdnOyL8rqm3kxRugvxZC/5Y01xGLXcWYkftSlbtwvb7ZmDl7XyI9Fj1h/9D2nnt
xo01XfuKCDCH005qSZbFti2nE8JhhjlnXv3/0PN/73TvJpqQBhjPiQBW71S7dtWqtYx2cqvI/0ir
xz7Qvni926j1bgqPbbLyjFhyT9ijB5CVo0tHxBUXUqYRp9aTW6j+TzOWfxZqsae4STUq8DdhlN2h
1vVr8sp3WgcG6tU7EqVo3DKYffptRYqx1ikMO215l6k0PxebeOVuWdiR558XCf+7LA7HQJ2pq1Xw
ReW+WeMvXjRAyE+3GK90S/R/fh3Wkd23o5v60ud2kIm4fdtYeVcs3FzArf9nRBM6VZtOjmSnL3m8
ehggufEhi6GWkJzfaAZtOSjfJAfqscxeI9RYOm8wR5HaNVkjAIyXW7GqqCcpXkR7U/3VJMZu7qiv
394AC7f/TE71PxPzBJ8dM702zaGr08kNrZ3+o1L2aXWsjZU9vrhK0KjhOKjWEGVeGqmVVNVq2A9d
bdoZ4zZbm6flQfz7feHIeqMkF4ZPG1pPQ69z5yuHvjmqa4nc5dX414qwGnVjj23WYUUr97K2Cb9q
a+NYtPAngOUZO5M1X85Tbo5N3AR/3vuktBI7+J6o9XulMva3F33FjkjjawdBrU/lOLoG77hBbd77
QBs2RlCvpDmX7fBmA3YPh44YL3tZDeazJUVn5E8ZIPraBbN0eyiLW8v+14QQvTp+ZfklWrKuD/it
htzLiO5uW1jcXISNtAdBPn7VPiaBhcnryCQJQ/iYQYI2tObOKx56tXrDWHDEc6OwgSa7KkQiMR0e
4yjp1NPIqAPHXPn80mqcf154VyQ8Wp0UqDM5OGun/tUB0tbf4E2Id3FWMGnM0omXG3isYegeo1x2
A3QDi61/DyrJXHuXLy35XC2ifVYnlhLjeauTpiivKZ3aE7A1GWFkRIxeXr/oZN4g0ph12a7eYHbi
ebRE+LJrW/3eiapjhJh06Ch7OzrctrQ0Gm5+onjyVg7Po8spA1FNAkIaqXJWdnenJGq688k3rjRB
LlnRoWdC5AEB2StpD9mS0H4Kiab6+iDtwaTdHsTSGWEtFAOCHMrxYt+amYKXQUV7ckf4rlVU7BLL
2rf50WxWwsKlPfyncXXmfbQpPl7Ollpnhh703uCC8th08Y8M0Fe2RgW/YkR0j2DSa60tZiO5vy3K
L51OUmQtXbFohGfTXKGB41V85ROrZ6iVGQMrUm1T6W9sbcrXthJTBbKYKJqj59TrVSkGbVkront6
cG2A4w/1VKh3nt/+fXvxFx5QF0aEHeyVltdWJg9dtKk2SfktA4dSaN9YGSd/iylK6jqlM7Jv4gOk
17vUmSxaQSJ4vjaqXD06knLq8umpiMyXClz87aEtHhuHKhLzCM2p6GqKpNKruNSplhjFxlZ4GGor
Tnnx5PxrQWRBickC1nArja5j3UXSbkqeZqzoWgCmLO42cnsKToBYWxOuSa/LiqLRmbiMfi8ii6fe
HDdJUn/xq6R59NoScBUFEzLHqf1Vaum0TUHFbNJhsO9ap6XvqttFVrpG07j01oKtbYaokJuBYOvy
OHd5osRSS1mgSKufqRI+GUUb0AKHykYD3n7jpHJ3V2bp69/h1rlZYceOftEDvApGt4KXEKTqfrWS
J6qJzPXXf1hK2DeU1P68+s7iassJWyeg94qReT0ZT7CL2WinB4Jt81EelfpR6kLnPd0QtN+EQKaG
TEr3KADCdeSUxZ2v5miBtnq08iJb2ggzcwFAi/kdLxZijMnLg0xnxqP+Mfjaljs52N8+M4sWIOqC
cw4tYzJ9l2saBrQ3hvTIugq45NiuwH6/5PUrAU46/FZgs2hy522EiLh4MpPJHFVLKnXXi2keRA0k
VoIHL49WWIoEByCaEY9nDptgRb83ZlL24TZeg1AJk/X/vz/LvtI5T15UiMmUyKrB9/H9qXoqx4fW
+2ErL69aj39MILNALyNNy1cKBbaUhXUeOZrb5dVnQ++PTuj9LttXtieLZsQNP5VgUPrK1NzU0qiQ
qIFzGIHV0cMSrFH1LE7avyMSU0OBKbdTkNmaWzTbgCa/0JwLbSuOWbjVrsYjvClrJW5DefR1VwnN
Ut0Q10rH1Mr1/Vi38VZOh3rfa8OwkmpYGhrYJDw1bOOojwuHZ4KqQjWmUHfldC/pRxpOoniFR2nR
BPk0LMwKHMb89zPPVLRjqA8pEkrqlHztvfK9lqR0a6xF6Wtm5ovvzIyp+Glg5JrujhJg/TiEbsJI
U+lbPyntfmWHz2txVlr4s1YE6zDRIA50zfAxKHKqaRQXXMuRdfTr9Y6OrrDelpaRAOP2o/xdOo3j
IUcabmfDDbwtQGVta6+LOdjImktxEx8bCw88+IrRbnqahoBKD/lWzeX6gfZjlK6RKd9MVhs+mHl5
iorcfJajKj40qYHcKk31BznWot2YozIYF0iMI8ztSZX5y6s1WneMiYpXD+8oJSOqAU7ft9ue2t5f
EjXETZjL3w1Jlr7C7aHu6aWt39XjQJncdjr94Omhsrck+gFiuFY+Gp6vbKIwQNAko4ukMnI6/Tq6
Cm5P64LvI/GKQADVSKixxIJN39Td0HaN7lpatPdUY1d2K/kBIfiZ1+3CgnAP0+g3OX2ChTbwPmSG
c2yl4LFqJ7r6aCd4w2jACTnAx6lAiReGI+XtNHtgFzh8aUl7mFIOty0s7Hi21/8siHdFbI5ZEamS
5o6R98M3E2NDz/cXe6CP9A2GUC0icMKpw54nHC1b7iseqJrbN8VfkqcEG3uCnz1VgXrdtiRkPv9Z
oDNLwgIVPFcndcTTSl+baK9/BrtTWlv6BQsUWteY+BfnD4JVUq2wOABnvByWbeWtbk14XL1uPutR
vLdTmilG+3h7TAubjnwRsEUZGiT45OafceaYctgRar1xdBfw7k7T0g2qdhtppHYVOyvTtzCiC1OC
D0SzUy+dPjBc2pIT86mi+Udd2XRL1xQ1AzAZcE3KVwXAhC67KLEIIPKueUcO2S1yj1aP3HjOOls/
ZMgH3p6+Ba9A2woUo6yRfU2D0uqND0BB11yyfj8sazwkdNjfNrE4bWcmhGlzEO/uukTT3ExRdiPU
XnTKHqtsuL9tRnh8/HNrzHJA80PymlBlyuNBIn+guUOffm4UuOVoHDdpm96YdDY1sD9skviVaIt/
jOLEicBRNrpCKUySr8bQrmuumX4AH2S0K3O3sDyUuQEaO3NJCaTO5e5ORgM9R2Bp7mja294O4b1e
k4ldOEBoiVB3hp2P+1bk08pphQedgFPgLP/y1UZG5Swt6CaR9L3eK+ZK6spaGhL0RFQc2d7gcoXq
ga5OVROaveo2g5xsRjkdH+mSM/a2XbculN7GLstbeePUk/ZBC+v2kyEPIx23NQ9Is4pQdDetUttM
jWS/k6I4hJKaBnMzpAlMNZrha2IP5naIavsdIKP63rSl/BO4vHgLpXjxEWcbP6YTO1EPa2MLpiw4
NjQLJxtvTNOD6unZowfY1tpYRWZtrUA3j2nVVM+GVCWPDjr0uzE+Tk17XyU1xDE7O9nFXn/nD8lu
ULY0HA++t8tM+zHyS/2Jezx5mdKi2smN3nwINBrMc5p+oR/sjJMB1/XfxC/23nAiGgOjfjpUox0e
si6vj4Yv99uiJ2ppzRKKd4ig/x5zWN6cHNVgtWilna7Xw17z7OQwdkP4wYolHxaaJtlT5JpWHO3S
umlz74DD+5d8sHq5FcfUqgsT3gsXRXtKAcckjVcsiLXTP/fTuQnhJqz6bBgzS1JhBZiQRB7z/EkC
kL5BokndO90oH4wmy455hFJhbablXplDsdtuZHmY9CEx0JleW6gOSkU+dl0dceLUB7X6y8+KlZfI
mgFh/6PvojUweWquTK/3gzmu3CCLn0fsDWQWXfhXRUZYi4qUbIPm1k35d6t1z22e7G5P0cIl5SAJ
ICPcpYBpE0vcU5kqg1MoKvG5dxztXSFbxzx7GauTJK/x0C7vCVJ1xHIsyHVXTDdGvZykvA7VZs/t
iHTNcDAj+CAV/ai03XOk+3udlPVWGcxPtwcq4nH+2ZBkwU2g6TzpRazb0NSxSTaH27GEV6qu9Mcm
sO9UQjQ6rfdTTWVHiWkfhx7imzoY8BRB/cADBf4Dnybr279myVED7ILVHPgTqjTzBXgW6aS+roUF
HP1uqEDNo3yw7ac0+x7HK4NeMyPk5L2xnAZtxEynAAZVP2jW+4G7U/HXOk+WthFMfdRk4KuDuE8w
lDdqZgVhobpRIcFXkN7lrXIs7HbrI5q7KTzj7vb8LZ2MWVYC6CLajsBQLucv9vNUcYpBdQc6gOFC
01m9/2RBROyklWS14wj2yOg+Ds2LsQbYWR4BhMPoO6NVI0YDNhDS0sg01U2zhlbh8H0drWnhiKnl
P1t+RncCkQVESkHjcpa8ZqibtqwVdwxN45M3OP7eynP5JRmqfgelWPyZdKS5kwu9+NRJo38Pece4
jdTW26Up71r6pquXrJSdJ78ElX17gpe2DLlISl48+cCECz+umjrNp0VbcQMtvqOZg/5rtX1SvWrY
QCHz2MAm84Yl5exTOaQrlckRNg2v+XgsyRi5g/FQHpp25cpbWlHwpwhe4KmhJhYGZKcULKUq4FKF
krKGOi9e04xbmrLzO1W4blLLafTQ8lSX5HWUf1d8e1vUcG/oD22/lsVddtaI8BozVSx9efOPOXNR
atC2wUR05prxQ1UQqhkcZP+nozU7z5t2qhLvguIplH/e3hbzLAkJI4dOFDT9CMTntOilWQmObKVU
Rs6F/ahO937zUHcrlcqlhTo3MXvNs5EVHQyzRo/zkPOX5ikJV1Ina58XJm4iQVJqDkFx0H7VrK+v
T3tfzI9wcxhloXRAwlVX/WwMzc70td3tBVj7+cIp0fQWSt4GA+lwNCEH5Fm0EjUt3UowlJszhbeG
Lp4wQUoeO7qUmKprRq1JiSXV75pRgeNCllCataHpuD2ixS1F9g0oLEgXwt7L9S5Ta6qySVXdrDZ2
CLpwocu0e+xvW1maN2hxZzy9brJ557+f7SopprHPt0LDLZQ9BIXFyueXJo1TCM+pTbnzikS+Qps8
iLLBcMv6nRyc8vyxnjks12QdF0dBGdIkkWDP3SSXo4gLEDuRrxluom3NYVPIK05yaS0M3sB/AA90
uglnryvrKC772nDT4r3VvEzTBkK3NywEbhiZZPitdVGNoGyKqKvrBBP6RxVutJXjvTgCLiw2MPsX
uO3lDFGhTNXBS+lTDn6WvbE1YXRTppUxLK424HT0CnlW00R5aUQv4e80wbq6tAoPH0ofVpr97vY0
LZoA8zerWwBpU4SVqL0qIAj1DNf09hYYs5CcRxr96ooft+3M/kJ06DO28P/sCPNlFRWy1ZNluEH0
EkCXVu+nYh9H/TYcio1SNDu7XbvoF5fozKQwe6o6aDnEdYbr9IdQ35jTwX+lAt2f0IowgpI9EjXE
V4KXJHQLBzhx2QUyBYWwtPZZoEFUGX2T9DUc8uKZ/NeWCHoxW5hnqDsYbiwrx2AK6d3+dHuNliaM
KJHeONI4KGAIa6QqxKK5NjFhE8rN+QfJdGNlLTn154Ul7gRo0JksTMHsICxLPVhlktoTdbs+M5+b
zOo3QzDISDZLUwutTd/+8rsiO04efHHpCK1c2EcPsfHUa7qnbfpE94CspcZ730Eza6N2nk5HxVSV
m3xUIgL1VHuua0PbD3lLHSkc630MgWWz8RRS1wS05q8R/v77CSbVcTNCV3oYB9P8WshJtPVTh9Zh
fcz3nVaqH4ou6ja+WszSFrn33uF9UUAiitqz1Nwlltz+FYxFdFKn8LdqVP7nIFMg9+toac0L2pHt
ZEweCcnpiJvy/gBxbLdxCN2OshclKxHT0vYgO0CozjPevkLegOFu1KmwdNfUD0X50TNXwqUlR3H+
ffXSF1lw0MW65eluML7jP9JSmXpw1ijq10Yh5IsC6AG1Zh5Fam6zD7QRvmGHkwMiT4kKC8C9y0EM
sjxMssEg6LQnt9BkL0H5FhOwSRBlQChx9aBJoxYkujpQVp3QQUrUIaFFYNzJWvCGy4EnBilqC27V
q7YEqeBRbfgYcrxC/6AlRnjoei/6Mfm+/6mspmx3e+4WlwYQhDHDR2Wyy5dzl9fm0KRjZbiG98l4
0vpv/+3zwqtGMxq5swc+rygb5RGFtzd8Ho9DZDbn0ET1I7gGndzQ4TDp5XtUnCDNfcv34RCRTQjT
yUZczg7MXQWFQK7q8SFH977y//pv359X5yyurKF7l6WG7xsbK3ly8pUc/qLrh0Lh/37+/Pezzzdy
o/aVzue7L/a4MeS75JXQ+T9XJW00OCcuSwBXwuWCG669aeLoFfZ9odxpRXzXFsXKmVjao+dGhLsl
8kbDNyDu4PH9WG7jYeXVtTRLgH3nsgrvCHjyLmeJ8sFMQAefj2Y/q/m7Wt2O+v716zyH3VAwUCLC
1qUJuS4gEextg4T5PbdX/pYRkJlAAwTXRAnq8vOeQoZzNAvTlbPdGL4gkgAA/A0jILOKl6V4ewXH
h3TNGBU9NmnX67qD3sBC3PdVfrxtZek6mpVBqNJBIkH3z+VAyCilGkh9w5X8ieqwHjwNXXAn++27
wA5WPN+iLZA4pGo1qqoijZM2jHqEUA+2OruCGFxLH0LFq2DS7kCcqFqgnW4Pbmkbc0RAtgOcmzmX
LgdHv6PV5AVTGDVQFD5QJrv9/aV9bBN8zYg2WqXF70ed0g/ZfNo9cv1VLe0107yP4P2+bWZxGGdm
5r+fOZVEybUmNIgn5XLb6vAZHm5/f20Y89/Pvj+pVexnKt83eOBBYqyeWn1lm80n+jJYVQC+Is1F
2hTtP7ExSpGGpk+SVOch7Fv3TitpCG60h3FKvU3S2MNjOPTtrir6V3YA4S4xDAGWQpsRnS22sAUS
Y7AR3SGPMMHuDY8lPBV7kny3J/B6gS6NCAs0JSnKkglGououTbf+mvzY2veFBbIhKNTQaGMD/N1V
H+P64+2fL7ag/v9JAi+EM6OxQXx+GWZSMoERMUPY3eWyvp3JR70Kcteybt6lvXZHICZvtGJytkqX
/YQccWULXrsGLONobCS/ZpCHcKspsia1UW/qrlwV9xr5LOio00OVpR+9stnfHu7SbPJBdgS+ZgZj
X253pKm0JJoazW3q+9A+roXe16cJLh6yY2SXeERcdZoqgR7oaZDr7qD1WzuzdxFtes60Viy9TgRc
mBE7TsNUjmt7KnhHSElj3ZWGl7par2SfadVUXTTBURUYkya8n/Ji/NvKhuDlDdMILgv6GXYMEIzL
aaxTCcm9FBSYR60hG1BZGHf/zYJ6aQEWeFRffUtzg09jeEzU+//2ecE1eM3/DSCip3Uotkn2Ssqa
P+dKOZsiwS/ApRpZ8mQCvIFxKikPSs1j+qj/sCAIfsNYZpA4DTbsa7E2X4x5HGQoIbiG89O+D5Tv
tz+/UPtit5E9I81sUZUUkXgdij1m6ZAF9NRPbfMZkj9Hv+tIb5g+IhgQDI/2tAnBhkSkoTrl0MIR
+z56fRWRX/EHQ24R0i0woRljWUFXg/RqpvPk/HB7lEuOgTQnOULIBdFLFl5mvlOGqdfCmThAZhl9
UV6PzCRdTkRKoRolKEggL/dz3KNmUhNSuj21wU2dr+znhTsWzhEw1QZssdRABb+Wl4ZGN9rkuSGZ
nUT7CRnzd8eQN4k+bcpurUa94OZgSJJpSpin7EocUqoyA0bG0nH90tsV3h2irIfee6UE63yCmCpq
4HOUzYNHmDJ5LHTJngzb1TZdScWsfz2oBclQAIW4a5JpXD6Xa1IGila0uZSe0vLzr7H8dHtHLUzS
jL/kTqUJBY6UecnOIqsGgJ8WZ2N20jwSbLtM++50KyYWNu2FCeElkqdp5Bs9JoyDxA1QraAg500j
BG4A9GcAHzuXnIWwAHaTpQXIg/SECMJ94FlbXaG3GQ1LZStPK0HAmi3B3ydD6AEP79KTFOxDleFs
UY8PnhrtDfHOxaAEz6/0vS4pTZOe2vwXRwr9N1joy6dw9B9MOmz8BJBxh1wSWLlN3Tn568NFGm05
NPPDZG5XvNwV6UDzMwrz6ckynhFYaFeWbCmcu/i+sOsGPUrzAur5k4yEsPei2gg6PBn5MXWQVQru
C31vhE+6v5L6WNiI0POCR5qLgkQFwkYkZQG8kM6HU9A/FHurXPn84uaYwauwEM6pp/monR0lRwm1
Vo2y9BRJT505AbT7FLXhUTYLGMlXcrRLQzFJzdE/TMkLxcxLW1WulIWf+DiFYSu3MoQBa9xnC46B
W5QsM+En1UeRzqOqAJyGg81BCoaN0jxVJFIl/durvY9JsmwuD2jkpHRhGImMmmgXaskp6NBx2sbh
Dg2x/2ZinsmzVSlCoxqj1EhObZfsov7Frh8rShC3jSw8Di7GISx9XMpZWqaMw0t2hr0BlW/UB4Lr
21aWNtj5bM2/4mwopZ0OsYes2Kkf220e/0aPlZLFrzC6M+2VhVk8oee2BA8gj3Q+SiG24PehpUbe
S8BuSx8Rnq74K0AgpLHbH7SX79AfcKWELpj/NlbBQyAMFzhwUSenWRMxJolbNe+K6s4vj/pa2//i
4sGhjCD87PDETBnK4kmg9izeoIMK1t5XFpI0B8NcuTuWjqz1rxkxdktJkihkFdiIgbpxohI5gxVu
l6UjS6cr/bQ2IegV7iFUpSANSpU5G743Wgyy8ae6xl6wOFlnNoQ9qKUOvChArk8ZoinWNqKk1m6V
tQtiYSQ0rKozqwDFVgZzudMR4Mr9DuWDE83SWwvhtGz65ASvzpASQp8ZETwDV4Uso+eUgK14H4e/
B/UhX+uqWgBVXdoQHAM8RBVgO8KRorkzrXcy8lNAopVDACbcebStb3X0hruVYYF6pSuXNm6RhBwW
uIxG+YJ9RiXUaL/m3kPjP2YUKVvzp2l9a+SjJK/3Gs+XpxCGXZhVL5csSqTI8nzM1uB5JnY4pdBh
q45QhO4blb65tfB+YSfOXL+AJXjhc4MIeyQ2nFgh6ROf1GSHjwDHH01bU9nf9kMLT5YLK8Imaewi
rD3ECU5U9dTx3tLv6/5H5RSIlkqbevp529rivicVLNOxTle42F/RWWZV5gj/oqzytyK/KPn7fo04
ds2EsE4ZGlcIiGEirw4tknPpXh5+3R7F4lY4G4WwMuBJ6zSxOFg8OY5K9l2PUCeFiKL7bWRfkugh
81Yir7UxCYs0jHZHE2iUnOTc2hfFj7q+z+R+5UZaNALpEEjPueArJhgkpetGzx7wrgYqO3cQwKF2
+paBnNkQBpImdY2O2YR3RUWr2DT5LlujmVsaBk9VXhcqnLpXcV2mxKENCCM+DcGHJEMD6GP/eqwM
ZRqSE/Qj/SEnFmKHph/VUknb+ORI2za8V8tj3j17wxrqZ54M0ePQzEIyZObvv2I4kpD7AuPSxSej
QwLtmMofbm/jxZk6+75w1cUQ8tHANX9/+NIF36T8L7t5NbaMmTozIcxUqKa90UdjzGt1F7Xv03Cn
asf/NgohkDLrpklypC5PU41WlLJBWq0J13zxwlRRAIS00CJDfo0Y0MxRSalAlafMrg/KKO8K+7FU
14oYS1YoxkJrRKMtoELhpZ+arel7Rl2elOahVI56eT8GKwdw4VIhDvxTjdFAE4rFxk7yCkUp6oqt
2+00/RjTj1WFv4Px7vaqLNpxwFfQGTPDsISFD6S+HPKMrhvdqTbN6GzQdNpl/rippa+3LS1NGlTP
MvVZCxi8Kvh70BZp5LVydULeFFW3HyGdLk2mrjjHpUDHPjcj+PxyyFQ7aHoGpBS7IIqASaKyKXVb
X9vHY3tMA5TASm0zll/+2/gElzlWUj+N0lSdkine9ub7VFdRC7x/gxFoTlTkaubX/Xzjnb28rNLw
zXxiuapuQLYZaeXhxateH4/yzqZiT84FXRfRiN40BSoRTXXKP8syWZeTB0rz9jgWXCZKIOR157QB
4YWw7UCTac5gsb37eLx3jGRHD+XrMxMXJgR/Q7SktaGDCZgmf+n+8FsFe3d7FAtbGiyAA4KFK4x+
RmGvTaHapnYRlKcxSo5Vnb5Xx/Kg22vpIuGM/uEN4gLhquR2uSYAKW1EczsH7rFkUHbZhGxmdV83
aEuvYdXWDAlb2LezrOkiDHkjaX053yED9zykAxl4R185LvP0n12a/wyKYtiMxqdJXSRQ7UN/gocM
qYxMkp7UftznjnSnh2h6KeghJH30RZbDldrM0vh4G8ySLYgwE3Rcnh6f1L5nV9PkJt5zrp/sRN70
aGGvsovPrkwc25kdEbcmO2OkViNshPGQ7XJE12vE95xB2sjxZyt51HKYgyGyih66RL4vGnV3e1su
Te25efF6GkvPQy9wold+V4/bavqS1w+KsUvVDU2Wt20JB/nPMhI5MJlw1qHjIhyBMB7K0GxVCFAr
AHSF3mxgRA23t40sDoieAB6TVImvEiN2FFq547NucIp2d5okTe+00ve2HsDNfRcn1j7S+/hjnQZr
ddVFywAx5l4x/iemUrUk82lxYyqr+lipzbaCD39SP4WKfnCAG62F3bPbEzYOT0gyt3RAEI6Jz67K
DnunpcnJNaQTpLXpeCiqGZhorrWBCp5rXjaa5mEYpAK60KCsN+ZQp1Ekuwg8b6fqN4rPTfD59qot
bA0khdgWs4+fsWuXp62WlTEeEV118+mTNx2MfuUuXPz+nxvEhjMG/Nrl94vcT5VuKBW3drY095ev
7Ej5Z47Ovi/8frma/KzVEsVVnWgbK8OmXEsJL46AVo4ZE2DScSbcgjK8vmkyarIrB/FG3U3Idr5+
CQBYkJMgrc2DUXB4hV33aUofgWs/jZG2kRB5v21g/oC4YRWChRkRzD+xlxIAbVJ7eqe6ehJbu9ZJ
773I2Et9+6gNxrEymnhb9Q5F1Tj+etvygi+3CSbBOwMeka+AOG0Wy5k0K0FOqC73W/Oz5Oy77MNb
jHC/zyRR8yvycotpsQcsYQhkN5HbcEN72n3ryd42cKYXU0vv3mBMhRCb6idQLHE36L2jSjIiem5b
mx/aNvro+7KykdLoebTXVMUW/Npc6vifrfnvZ3GkVEe0wQ0xXLbd9yT5rlQnkydf+II6W+rUK5tk
ydlQGyRkJZNJ7Vi4IzQrsy0QUpPblUhJwWzVkLLogmDlllg6TUhO0NQsA4bmAXg5JhUZbMubIM3P
tGbrOPU2W0lrLxtwkHlhEPgzweFUvm5kcmHCi44ssvEYDe3KRK0ZEDyOZk5IuDba5Orlwewfmr9u
b7CldYCwFE/DFFmqLKwDvddWM4LHdaNvo/xgA0d6Jfzyj8sEbE3HlTWLaorYRcfqgyly0Emw098F
/GbJmkO7viAhpwO24cwEj5gTlkBRvSQCS2U9GyGqyP6D73ylFL2FzmE3rPXbXa8GtgBSgKyAaebK
O/MqLgwlHM3nXHkIH0Pv1bvp8vPCEQz72FSmjM9n7+x866zFTCLtBJMDkhevj+4vVeArumqnGM1E
6RrjGSXzoFJ21fTc+v6mLe8V475Q5Z3Z/FayeqNLj0ph7ZTh02t326V9YXzOOOaJb/XGs+S8lIa9
rcKHNl2rzl1vaYzMcGzoxdHlEuszndNn5RQzSCX8ULbPJXJVsXW6PZA/6ZzLS25WC6R/H50xIg0x
3ZNPZJoiQuBniL3KQ9WlZg9Bj2Z8DNow+sIsa9s0Tz84IxxlLfxoBKIFmS0pUbztlBTdg9Y49eOg
WtX7PoLnfTN5UfillVr7rtGH9lEPA99tsja9nyI/vTP8Kr4rNKTb5BElne0Qqs2RUATQoJGNw8NA
7Hj04fjY1Oj83I9dk/zoytA/oagwoFFjK1/iaZC++KMhH6wxKNwuSPqntprgJzITdJn9Kd5kkRJv
rXS0dn3cKtkdF0+3gTW5eB/lUYdqq669DJHzscmbv8NeUjdSMHerJVPYTAf4nYP7ahz9bzlotkfo
htp7G34hNLy60vx7kDvlr0Qdpd3KSlxFG+QFOPmExgAnrrT89JSZZxY7N48pj/Iu7XYwkJcbb8it
u0rt+tclQv4cofnmp1t4pm4RwycrQ8heTg12V/mcBAcrPFbd/vaQlpzMmQnxqajRDZsF5HefnUMb
o0R/uP35JX8Jry9UH5ARQVciBDB5zsoNrQ8tpUxHqnScyr+KtNno3oMvr2VDlofyry3hwA9loyd+
ha2xs+98JFHNV0I35/VAaYiCDswrM0xMeNgquZ9pJZHGs9Idir2xJlJ7HVIShc/lLkwQrojkVJZf
QLvtK/azMnxseXKVxqyWddTX2JAXJgp92pk9XLVxzyLxNjSkfkkVx34O5e/dY2Z/vb3mS8NgHOTv
iMzJ4AlrDkhQKgLfMZ8VrbZPgz0pnyOjlD5Nida/Nzo5WTklfzK3l/5RB3vI4nBUQNWKuAWvbf1u
SqoMtbGyPPXFeK/YgTqRr46nLUBceYOD+WbLRbzvp7im/T4LN1GWBRuvQQJYDklP1HbtfMxxifbe
BmN/GCs9Y/Jta6sVavzDAHB7Ght7gvgsbz/dnrDr9eA1jHIAiunMGsHRZeAoWX4oD4PWunoT7tVa
2hV//TcD6qWBqgvDIC711m2sn8ZPT3vL51VSwtxS0BuYQthYRWEjTcbQuv5RUeNNa6crcen1jmKC
AN9pYAhAN4qNdJYRh4rkjK1rBN/80d+ndnxnqvdatZKfu77N56sczhfIPmfZCOG56sM610nplD53
6Cob3caqtU21khZeskGFaG434JlwXfDgkaUHSh89W3K5nVD+o8l0Exm71664Tr8hSTgC4YU4NauC
XI1aK3qWukfFCbb9tHYXLo6DtwjtEzQVXDVsBb4PF7Ccxc9aCurOSmHMgKN4+Pv146DPjBcwYHI2
gfhkyEcDNZI8eR7DbX4a1xpArtMHaDCefX4+mWfP0Ehp+qA3+LxnfINeQGre7XvvVDZ3UXMHvfLr
xzJDKGjeIYK4WnnkIayRZuz0Wc2SJ8veJKhNv9YCGMiZPehP/YKc4eVwKKZYkd3k9XOh7mrpLl/r
QJxv0EtHy/d5e8JfQ9nhql8m1OUgdLSoflbUOnrqZDv4JNP5AVOBWb3Tva6/1yTZgtugX2OyuXaR
s+VZf4hSx+wKLkcW6IVaJ01ZPze/u2QTvbxh3s6+LkQO8hjXMbzZ9XMZhVuzue/ekAhD2wGCTuK4
mSRHZOJx4qQsI+6e52Ej9eMm0tYeIksTNHP88SSdu8LEh4jmK3qm6Cz9WL2XvHeytroCc/pCWHza
8iDFooeWniwx1aa0ahD7tq8+N9ja+xkMMF6ltPIWYkPLOfpTG37igZ9vTSfTt4XE83LrNB089Y03
hiq+wZB+5J5TbRvZq7ac7Bd2jLJJupllMAvM9iAhDHOKO9XeBXlgH+hikShhjsBV4ebZDpr60e8b
473tGdIxCrLAh806n14GxxzNjZKr/rFG6LrYtb2FXnweTY+9WvYvaUMw1Zthj1ZWLVnStq7kcZdV
hbXypL6+p7ijZvg99R0SQGI9LovG0u+gcX42tG7cNcSK71V0Le44KNm7YEDR5NUuBYMIqJBTIb11
1YI/OaE0lSTZn4F+wUS/02Np/+qjMRM1gmLBDDLp8zVw5iFj3nq+PyFoWdDyq4zNh0nKVvJmIsSW
yI2fOFdXFJL18K8L4Uk3mQ2tg4b2zEOE0pusD7/yNDPu+igDUkkK4dGI+/CIUrr6LdbjYGd4vbdD
qKhc+SXXdxq+E9Yhg6w7rSDie8urx1qrPE171o3DVPw/0q5rV24c236RAOXwKlU8STq2j9MLcRxa
orJEBUpff5c8c9FVlFBEeTDtRgMeaBfJzc0d13qY5sNED/fvp7PUC+BnIKITA6KZAkQrZ7YRIsat
AMMra0DRls0Srikw/pYmB4BSIvUu+DBNPk5trTlDmBACNF6DNG9G3iVA98d49QcjS/RPcw08mIlU
h6Hg2jGph+4ltcGD4FceGc73rnd5tW2U0xfTB7a6a/2xRzTWN73TRyp5oQ9qLWnyXL9IV58Xc66G
Pjtm0sB1Vt0CWIAgSNC90M6Quqinl9jSw6T3JEqytrSLSAwDAE0RqS1VSPN6eVm2Wun1kXeirPB7
TNbd3rJ1zLzgjSy75SysdaIWJsCcyevY0sKpgq1M/Nbrd1W8Z97OVO+/3UvrDVLJSwPOKp0JLFhw
YAIjKzTsc26/aqNkKdr6fDCRhHEklLxBIwuVvD7+tOiqpMZ+ha2aFQ9qisSy1Q/DK7E7bT/YuTH5
6JGkwGjllXpiw2g/pJOLgnUV68gMTtaTNXsdQKU1A7xEU7uvrCT+FNsOBeJPN905BYodWJ42hK0o
0sMzFN84da5Im9teHWWOGozDa9qe+6Y5qz3xZ+nI6draQJiJHCks3qJJgk/D6nlUBsKayAODy1gP
RxX0oGVtSs5gQ1/xZsPtQAUZ03miU6g2id5P3dRE/Xx20k/unX0u/9mzi+8vBunihWjcticgcGmi
oQgtQJCn/HT7PogtVf+RAKcJofpSxBGViCUxH/lQN4DX+JCDzA+6suPqi5rHQa48N0m+G5tvUynj
Gtl6l5YaAi4HkPHxBArKq4J8ZWSNMgKdOet3da/m+9IFHobfAmoe6Uc4EbrXJjs38fqP6DsDi3vH
LD8mSDBIDnGtKyhdXfyUxfO42GQriwu9UTMezu1Z8Q6x8WS4+9vbvNaTxeK4BqqagD7VxK6rdGLJ
NLYQMZUvBiDxlOHHbQEb3tGlAHHwOUNyWUPAyEPro0dQgzs5c+CNEmWRrMIRQiDd6hWgdkGI4vlp
60tBj7YO4mKXRDgte8IR61nJQ1f9XlDAyB/L6sPtfVoHpUgE4RzQprg84qIrn5AOpDCj2oVtPo2m
n9VFMfogxC5/NbYX/7QZBdhS7c0Bdyp99uFgyoKJ9SJtDE7Ai7VhlywMCF5rmzGPSUI7ow/5qPeB
F8eh1jovBDxtd6v1laA/N/9Crad5nq2M6H2oaDu0S075AbQHt3dz/ZrC8V2GgZCNXBrYBCtrmQU3
RzfrQoRdQwZizgCEzJ352suacjfMxbWk5S28WEw9zl01G7QLPf2zNu+t5JHxN708WMnRzdiusY+0
e8gLWXJsrfHXYoXDUia7L5gFsQDsmc9FYlsPU9H359vbuCEFXQ5/Og3RFwQX+XpxqpaAwUpDiYuA
eHROvxTx7raAtXXAMOqFAMHCFXHLZ7BR9OGUKcCxqtExS4eyeFOKbDxkxJD15q9v2VK1U9E0iYYu
ELsIhsJ1FS3LMGMQkjfyphWBOx2zwCwDozy2oyQu3Ni8BVgWCUWAkgNfRtg8ylvEaU6mh1X3lDbH
xLt/75DsM+Az4rFykfC7Ppx6zIrKMWs9HNlTmh48J9DYYZKY781FYBQa24aS7gpFQEeixy6LBC61
vkMg28siF9n39etF0LYeGbOX/ML0sTC/mNb7bQXbMATYpH9/v7BJ3aBhJBnD5OGYUzUa2449a07r
ln6vDkbjg/eMvpSa2khychu2FCk/wP7C9QLcu/isKpUWzyXci3BST036WOg7R9YoIBEhPqwsVitm
2UQLs9xXgR2q+5rMiZSJEG7LxIqu9AqIMPhj9n1Iz20m0eENCWhD0xcOBfwLGfLr43fzUqmMppzD
TGXmrsyzc6m3uW9b7dttPdgUhMmGxfEG8I/odmd6rnhpNs2hC/wigGM/DnGBctBky3y2DYVbUF5Q
KtSRMMWtuV5RbyEZRVqGFVG+d+c3hs4tnZbPZlL73NvfXtU60EIEByZN1A1RWlilLhKSsLEyvArQ
4qkfG/9Y5JV3X+3+TCsSONLexPUmXokTy8ZDT+eqaCCun7/b+bmqBh8NireXJJMh6Nw8lTy3dKVC
h/ZzXp7M8WNifLktYm1zrpch2BzOLWQRE1JFinUegQLJ+N1G81qAoAOprTUdmFbqaBrSI+sORC0l
D/P63YThR8oRxdw/mMyCfzPrg52aRUUjh4+qP1nJKY6N0Y9rB6Om+f3OxrU0wccxO8LZ0DY0ova4
d9z0JbGkufINVQYcF1KaSw5uDXE29ChXxtRJoqnYVW40sFcrDQDt0LDXKX67rQAbOoauBGQeMeSE
eRYR07wvGeubxKERsBnA1/rQAtPakZm2DS1D4gs1Ezg4qAGIXdXmkPTMRBE26owziDJPf7GEi68L
OqxqLGOphq+j3viKTs0XrVJe0CUqK19tHYvumSpSXlu4VSXgTCs+ajTSkiNPH+P8nJapnynovtm1
skZ0mTDh7ifNYPQOUxFgmd/QwqXOiq/nwD8Af4Fp/SZM1ru5qQcXixM2sa68sVJsLC4bbLB8xD6I
xQMqG6TZVgQEI8sUGmo0wl0tACoVo2xLo9xus7c6bdoHR+k1iU5vScE4OIi/AImNaH5Z60UcQmtU
akyL0MhCGwkHeOfX2won+77gqc8G6YqS0jQqdPVVL751uf75toSt07hcgbBPamVwNI1jBXFxVtNT
rR5pJXHJl09cp8kdsH+ZaEbZRElzBtrwYsCBtx0wscGWl/nLwJxNa99ksgbk7R37V9jy9xcn4loK
Eh8U2qzaI8h43WD6eXvDtq7L5WqEI0dHrDMCR5BGRPnIrd3C3eV5pV/U6Q6Bm08VScvN1oLAjYNu
FThS4JIX5Olk0kqE7UlEHqZvuczSyL4uKJiudhXN8iGJDMX0X+pG5sxunf3lrxfUq5uLadQ8/Hra
w1fq93r1PVPfhziUIWRv6fGloOXYLs59NkuM5y2CwlH56R6UXBLSyDZKCP1TpXRoauL7pQHYuMDe
39aqrZ+PzCeK1hh6WjuwTlVaE8BSk2hmzs7AbFPJHH820uNtMVvHgdgf6RkgWMCVEZRpnGKUldGO
H6Xu0fMeNPWDoY1HRTcA6vXrtqiNe4IiBLLI0FwDHbPChlUpHxNiTHFU1pafkPEABoEHlbM3DewL
aG46F1kr4zvb2EVzYRpE4yhoTVZZZI2UatN4XgzY5p3yw2Xorz3dXtWGGqC/EgtaZsHhZAiPZVa4
nUKRPIk0K34rjLOGebG7JaCLE/UDuEkLL5ZwIw1DGYGBVMURoQ/xg8clxni9RfCLQI+B1kdAQK9Y
lnVOXcU2lT6qNRu0S7wJXHf4FOuFxGxtVRJwDqiPOkvPEgKz6wtpzeqgtjweIor+GwIkmETbu91P
6jx1ddjGHB1Ac9DJSLjX54OADGUlgCqDJmnVv533eNBMaxyi0plPbVWGSVLsbx/QRvJxkWEvtHrL
hItYZ3X1yQGPDR+ivAR9h+JTVgVafaqqys/LLujLCpzzrs+p45uFDPrxTxL1+jXFjJ2Jf5bs00Js
d72vnmt2jYmUceR29jOnyS5r3Z1mlwc6pA920le+11Z+Yxh7YPpzP26RfbULZW9m1Hfq+ndNTfzf
1V3TDJIbv6Va6NBHRn2pQ64ahxQ2FeCMaLooBm5xUFip9ZgkLlrXSSsrDC+XYLUJMGBI9CEOX7Xg
pK6RM5T5WJQauwoDdf18yLXdMH29fdRb2gRLAvTYpV9iBf6QuH1OlVRn4Avh5yrXPmhKLgF/2No0
DBmhVoicAoylUOJOnKFV7aToEBbvNSf1Bwba6UqislvruBQi6IybOC1ySnkXefnToD/LYPvW+d2l
kQPngJY7XHixY0xROw2VZ72PyIJDl/zmeeLP9L0yAcCsvmo52AZkhfvNFV2IFJ77AtNTU61qfWTU
GqbHtU+F0R/uP/zLVQkPWJcVpKI5VqXOz5r1ULbB//R9Wzj5mvQmsVN8Py5/F8bPWgYevrlFyILi
NqL/fMWt2OGSMlPNhmhwxyDNs115/0ADzh3njXQr/FNVHPbLc9VqbIz9AuD91QtI9RcNJw4q0hhe
xJu7gpbTWPvfhhM7pacCc4Rd2yMiHp6KnLwlRvqeaTJews1XC64Duu+WOdrVkBGNTTthBTpO7Ozo
gRs8eQGAvp/FJigE4z3tvmVNezJbiVu2dVRoSoDzh9wH/iekrkbbSTQ1VdF0nYfJO59e79e0y88v
4i98Y7B6aWnvzbifaO/r3tGWf/v7WzYMvgoo3hCjeKtyReeBh9mYcRn19jPtkeW3QOo3SZq5N4/m
UorgUIBxotcmDZtE3Cl/zxXTPBcktj41Tau8VLNWAv6FE5/OyTdggSShbkyF5DdsndPF9IDY8GWW
dj13s91HmTn4+cFSZE082zv573iCYBPcwamcOMf0QGXvUn2nu0eprumLMglvJ7JwSMrj/cS8k7gI
krmTkXsti+iANjS99G2AfjQk3Sf8S0se5/ioka+D/Z3UKUocp9FNAy396A5vMxqkNORqcgawSvMf
nvNzMbZ+3Tybg8QJ3tiHy98o4lYytxo6u+9YVLM9yJ4r59TJqDRlIoQ3McmNorb5wKI+/4KUrtGk
PlPf7r4YV8sQVNbBZEvSGliGVb4i8gWRuz+UkmdqHWfBdUApEqPxCOjwH9eXW5mmdAB5H4vUIhlf
pkJVQiAAo2jojXmQzpWx44PyNhV5e7q9uK0LeSVZeCD12lMsu6Mscoo0aMyTWb94ZbdPct1Pzcjp
DlkdzcnX21I3riBoHvEuAzjVWbp/r5eb5E1bahaEmpgpajHO+uv29zc8S4ApA1YMwGJwZS3BVo4D
bKXe63WU5iygzXdm2ICUOgz0f5QjrAON3e4Ya0YdmeZBtf3CfqLeUaOSKGxLyREPA9EEY4F41gQl
rw3wXzTNWEdtH3T1OZ/3pNnf3rAt/UO8rYEmDtEIWGWuD0TBrG7LCPr4chvUXmCZr8Js2PH2c1Kd
qUzZt07/UpjwUJJUzdXZhTBz8mtgN8umDtf5EZAQXCxGOH1zollMe3xfq1+94tsEGGL2i4GmwrQk
fv+WnqF7AFg6iGAW/+Z627wWPQTEU1lkJO8OBYABCi8YTTLan7ePZ2vHMOqGCailqXylz3rNuTty
xiIQe/h+n8kAkDa+jww7FAy4TqgiacKOZYVqzpWXTtHwVdceqYy9YfPzSB+BcQsQaKaYRchwVuDx
rKYof0rs74755e7dQdJ+ya2i+RdjI4s+XHhGtINDVqceBzPMl4am/jT/jQC0Y2NeBAV3JHauBXA8
v6426zwazDxQlD1nsgyrthF9/QFARH4dDiQc5msRrpbbvGA2JqV7TwMVbfuxIeyLkTQvfHAChw4+
69snMik+KlePaun+mpCRcTlc2moGVaEX6Ln9QIv2V23aEQbC7/c+L3+fKfg0CZBN0M9iDJGJJJBa
176sJWdLR1C+XLqIYeOQbLreALNzbM7raYgcxfEz9Ix2meQUFzUQXCaUSf+MjaKtaJUHSBuAWfat
MkT2PGvBZDUfwf1waprOd5IMvXSM727r5YZ1gECMPmtAv0C7kbBnTMfcmgfMv4i0vb1j/fxjdBsn
oG125mz857awrf37M2QPPnEH9VlBgWK9TrLeRkrQ8dvp6V7yx6WlGOvAh1ElQxwgvqgGserUZG4f
gZK5TA+jsjNlofrWdum6CsA8sCYuF+1aAwyj7txCy4domrTQScBgAepnPucfeCXL/m2KQloTUyWq
jmyHcKFTprjMnoshSs30azPTXZfmn1zunrpehqK6eS54t9HM5IC8SDStMfJpAOebh4jVub+v8a/b
577lwIHqHRMsyGgjbBPjd8+EASD9OEZZZWq+2o/PXG2eNSM+oZF9PqP3+zBo2YuVGscpL/7CLGD0
HjNVQJ5GGlXwW7MqH1E27Hlk6q+29SENbi9uw/PBMAWykUhHQoYnWHYMsaltMU5jxJTWr5J31QxJ
Ksmlbx0QXG4M5sKKLzPG12o3tKwE8xLMQtzZux8K8rC317Cla5ffF1yrekbSxcPUJ+Lq9Dx3RVR2
2fuYDZ88FB1vi9pcCrrR0fKPcSZ08F4vpar7HKB76Qg0uvchO+kyOuHN40AGdSk9LIT2go2hROMq
xv5xQ/snvX00aNizv1CoJUn7XxHiOwPastabMogovdQ3k8J3JSq1dRzo+gT+3NLfDJ0S9mhSFsJG
ewJF8cEtXib9ZexPqiSq2tqohQgUFmbxqFaXPrN7zrt+inr9VW9eGT22si6WrbOGlQdONrZrgR+7
XofWTk1FLQYKDfoGsGz+8bYqbdVHED7BHi9JbYB4CK4tN5gKjIhGjWanKb6O6GXc5aYTH2PaGL7a
zeUeCdvpoZszezeCbGFXlG3z2nJPk9yfjYWC3wWdQAAeRcvRn1LKhXdX1sYEaCkAVmoTkkNe5xft
/vZalyMXHIMrCYIR4z0bXZtDQtMeWBvEykeiPWVwcXq/yJ5GVbKgjRkvtGxerEhQwQRQnw5Q9wCv
FrOgm76ohXFwMKWbEbDxHAhw1qrpQ9xNh76Mg8bY04QFsU2AsHCMB34s86hSZaXrjWuBKAb+s4sq
H6YtBUvruGVlUrXGiwjS4sKpTp39tSHAkeX559u7vXWe8NLRp4a3F1TbgiTolWoVJgG2RjsEVrE3
qQyVbeP2YSkaJp/AeL7G2088A+OADnyVWHGDRn/OlRe1rSSnuLEMENEtNwMRDejbhGWMBoOzxJCY
5+l77lfD17t36erzgk6mvHRSJ6cDGlTigB0rIDndLwDOFmbTF5d71UTQ8oFbtPK6CICzKZDX/8fP
L/p2cWuddDJoU+PzcTL5ajhYMuKkrf2//P3C/ue1TZ06J11EZ9efvs2prLKzoUWo0KIbGT2IeEzF
A1ZNpKhGIDNgZCngLuBvHjsuyURvitAwbGMvffaIXK83aeJGNU4Zgr62pscSdnUe99VfgM2gzAz/
EIC/YAMUs7ATpQ61aMyjxgowzy8bRt86h8vPC+5TDAypafaUMdLiXVUGf3PNUPQEwtPSfbBCmMkH
p1dHPYOD2dU7DX8k/sbWEQAjBwCIQLFBBkE4AiepZnQcWTwqh6CLfVYE8/2YA5hJQ1bNAXznksER
RAwJJ5kzzkhPWJq/x9jp/V6fjcAZDFGLKUJjyLUWDW5s9oPd8UjnQa/4aSLR0sXUCM8jhs4AOOAi
/sOQ3aIBF1cZIaGd8hwnTOLnGcnv2mgDgz671WOKoaaMS+pQGy/RlThhu5AvnjkjZMTFDn6o72zw
a/tvdgwY5niEMdWwGmXKh3ZQrRkiuvwwF0cZe/CGP4EJM9w2DEt5iIuE970bSgyelg0OnGvKIxKH
zilLXPZbB6UxOCZdBVCDUxE/xnNl7+esSe6OaJBmQzwD6YBNWmULM08xCF9yNSP9DUBabt3fb3gt
QDiiou86C4DlSAa9Tvpjws/3Pk34vIupcmTv8TiJ8F6lpsH7zBDGOCPGyM0vuiXR6OX3XWv0tQAh
TuqHwhoJoLsjsz3wYd+mIdePf7MGGx760mi2ykmONGncrnWHKGteYiWUwVVtrQBpesRJwFEDwKLg
/Sum1Y3FANaxwqRPfAAqBtx1irwZl2S4NwRpf1TZxOAPzIxg3tsWnY5Wy/qoUKu9U9Cjij98kiVk
1q8ISI/RDLWkP2FqHMFdABInLYHy1UVdaGPUR1dlySWZAMFd6FJdLc3cgIARAJou8RNDolR/gjpB
q+AnIMFtYbAEWJeCiCHukrb3ICKtkv1kvdbWp5z9Y41fi+mkmr0fd40/AV+7ZrnfT+1uIu0+v79f
BB4L2iw0ZGuXMr7wGCABVSqTW7uh0oy+6zaBbUkaOjY0AhEtINDtP/ZNdFp0p2e87zsn1GvDN/p2
X1b6Bysvd3dfIKS10EQLvwUDbuJC1LH3zDpvnBBwnoFWNEHOZQPIGzqB0BngXGhIwCMgwsSaxGUJ
8VI3LOzarwojyFVJ5W5LAhJzMGOYlEHHn3B7DOqNqqJRb5mlXuYLhvstPVz3f78vGDJHqYjlDakX
mlPQgczuy/1ncPl5QZmo6gzj1OHzI/iCizKgIEL/CwkA90OjLBoOYe2vfYsm7sY6B2JJ2BbgWi/Q
eCYbKtw8ggsJizpfeC9tO1Vjo0NCUr7OnxFm317A2jnCGwtEUACToHyGMOH6841es9IlCT7fps+T
qWR+Q73BtxX7J3X7U+spZwCN/cWuXQoVdg3NsRhgbTMv5A0AfhU1KGUt5luX/FKCsGtdpreTZ0HC
nB/iNKDsTO93W1GDWebVdAQlC7PQ9c7xJM0YQwk/BJ+Cb6noeL070YBzgTEGOqUG9nNXfFOMCt5R
T5xwDCr+qYs/3j75tZ96/XnB3NfWOFv6gM+XwP4AhktiHermnLn3nzVGyDByv6BbgLlIuOI0Nox8
NAsSqhWGYV+s8v32Mjbux9X3BQWu5hINmMjuhbMReM3BuD8+RESD1likepDYWbWVmeWMl2huSejw
D6lfpK+3f/6Gol59XtieNEYWoxzweSCk9L3vzjvjfm/0SoKwQflg5ebcQwKa7Pt9fn+vO/YHbgNy
DVBWDB5dX4MBmbK0dDqCd071z2YmI47ZUFOUU+ElLrNbQDkTrplLFZWUvFVg/8rWL2OwClVlxDrD
R3VI4ixuykIPwfKaohYpNqVpNs2BjzXC3fV+sP6bZXwc9G+KrB1mS2PxaP+/FDGhoYMBZ2QFpMxu
sbMHD+XovzhyvEe4dLDtiEQE+8rR8A9G9pGEO7voA7frgttKu72Cf78vWNepTiw1cQcCBJLEjx+N
+S8eCLA6IIACddaiXkIEirkUJRvQ3h+WyrubvNPd7d+/dekuPu8K0YfJTEbGDKZb44+59SO2fuiK
xJve2iJUNZCXRCMvWiKELQJ2ac2MoSaAca8O2qw+x5X26fYqFgMt+OsL2C9yPni6Abm3/IQLz0DP
nUYvE88LmwzjLLMTBwVIgK3KOzp6fEBvZSE59q3rgWcIOUXE/PgjnAq3eiseNKxJU8yAjRkowzPA
p0RNInE7N1f2ryCxNjQXPO8HDkEK/aCPr0nFdkZXA0jVCxUiM/Dbq/KsP9AQGEUSVqXbSjWZGpTZ
6Pb2fjjl8+Pk/Lp9VFvaAB8aBWZwYKFJUlC4hsQ9sCbhxM15ioyNX6O/9baEjS2zUKwDxD3SpOs+
+54YqarklR0a7lvanBqAOybJ11ShvlVJRG0sBqLA6bKgWS5MH9d6V/WZG7flYIf9s6t/tPpvt1ey
cR6onmKr0JZmA4xKvDmNq8TpH8YVQ9vR4mdRVg/uGHmDjAzrjxoJFwjQxsvjqKFzFRKvF6KD+SZ3
69EO+VBNfjmnj1lSPvS2vUsy/oOPowr2JeNNt8bdaJf7+5eJ6UDk8NyFzk6coIrLfNJplzjhwMuH
xDwlL151iAvvfjsEqjyknxf3a50f1qzGbPsKYnrtGO/7XqILG2XWhdfw3+8LylDoYMixCfhxALbj
q20MCp6dxc4jKMamh6rBpQVkpqmfPeV0e/82bPiV4OVCXFi/mdlVSlosTAlt7zNaycbPtwVs3Kgr
AYJjg5wYSFwNCOD9FKgZWleRoEpq6qPFEf/96ba0jUsFiG20zpmwr2uG39RuSaLZuFQKDW3le0Nl
Oc+t5QCIYKGUWThWxbRHWXK3wjCgArAy26/JmxWPvmXxg5aXhyxrDreXs3U6l9IEtchS4nYILJUw
1rXez2PMKsfZI4BNJdu2JQde4QJJD8u3Su8VZULUHOjQYd3O575mTxRTy1kuq7BvbR6AFTBbthCC
GCLgUuMZ4xy3WI5OQWmDoccQqZARtCYdvT9cQsc30lxwGhCTizZJsccsZ6YCLBSzQcYtyDyJed3Y
MaCSAf8E073olzaXv7+4N72XO7QyCy+McVE9v5z2mozieUOXr0QIh++UjW7RukRW5zWxAeos0a2N
zwP9ZBnnRq1oDaqhzo1i9pXrhkDfO7dVvS+KRJIjXN584WVAyQ7FLrhXaFgXT2GG+8mHBEGNZyqB
Z77V9mtlHwwPs0vfCXthUgjgrTVdClz+/uJUaDVzzzQgsPvK4jzAOyDRq41j98DUseDBApt3VaqN
EezXaldi5h54F8rJy3zF+Hj7zm+tAYVC8OSg1oZeN8GRGsZ0LEfDwMz4w+yg90Ni8DfuIODU4OvC
68BotdjziMivmONOiyPelkbQd67fJPxUD78UA8xvvTV/un85SyZ/AbLGCLlYOWg0zjjahpJodB/B
ciUj1t7aLVjIhRwCgCSIoK9PHIVhys2+TSLH+c271PckP3/rwC+/LyQWJlIU8UDqJMrqYQrsqd5R
MuzVzpRR8MkECV5UVQKMoCmwEBQHuzwo8oANksBjA+McuKTItIG51LaXnrTrzdJn26UOA2JExeMD
c+qnImtOPTd2has/5aWT+yiJ7YC93PjgYowSzUM2dsIE+m2V+JMNFe3Cxe8QA5M0jntjHkgcmY7C
QmZkVrWvDf3V8wjwgnMr26PwUD+aHI6421lf89juHmcgyPp1O+m/1EaG4btlqC5/kKBFzcKs5lTY
GDxeByA/+13+CfjFcRzpC3IS2v3HWRKcbbT6L+DVKJtrIKdD49ByUS9sVQWPsnRsXAwPJw8qtO9o
MfIdrfnIManum/XAjs5Y1YHmNjE4xrza1ysK0t++H/ymLfhOZXWzo3FPdwhqzV2a0vwRxaX24Jmy
Qa3lqVkdGCLkpbXXXVdhujTFhDbAbaPKHV+tfPwAOrkwtrKd59WS5NHmPbgQtVz4i23RhtjOlC5N
osYx4O28J2iKI5nkJmxZjSVPj7I8OmLQN3gtxJlmNR7ZTEJW6oGVn6pS9lDIJAiPt0K4RcDKQMKh
j4Zpn7qfb98h2fcF7enaLE1yG99Xfxfpzhokr4Ts84LXPqk2gCtbfL4kSJkHZi2Jp7YU6vIABEtk
s1RVC1cj4Wg/snwCnyIJsvQ1N2WQDFvPHca/kVBF3yjqDMtCL9SpJGld6C4hoUWeFe88aunO7TXw
GgOQVwadsCkLGoXZEqRa0dx5LYsaXEUO2lSwqOTZSzCrU7/W3QQGCW2v38+ZsiC6LzTgaNUEuY+w
g3WTqx5MpRICnGdfp8W+NsmXpFJ+jXFzvK1rm4eFaApovx7AhsQkHB2avgSHEXLTjAZG/KSzaa/H
TzkGU/83QcKlGS0AGBozBOn5A8Uwc96dK6sDXrfE9m7ZGA9dp+hfR9PjagSoNrvR9AYkdmclOddF
+gzKzRObYklZdiuqR4j4rxxBIcYeIQoBMTyKHt6nJKPvI8VEU697e6OYnxWqBxUIdypmHDpVPXZG
8fX2fm4pJM7NAQMYTm9FYRBbSl6i2gD/Oxv8sh59pc78UXnLkZ4rJW7rn2yv+EZcChMWW9m8q/TJ
JmFcgpIoN80YT7nzq07d/sEgAz02dWcHRkPVQDE0jI6VAA46ee1ivqBRvj50YARHm8vemfTqF02c
L4pWPLrExos8sydi64XvTbn+ZGkocoNvJj10uWL5g4o59gpDPoECP8G35s7bFfAfgABfxh/sLCPn
mrXeYzGVduAVwPnB+LUXlBkjp1YlPZwek7wkZQrYi0nzHr24eK8z3j7OaHDaASMgPY7cdIOMZ+O5
Kc3qZbIHtidlpwduYZPnNsv/4T099LTvC98aizZQU3t4UTpWB202OT7YVYg/law76z0KFWjvNifu
F/ljOnsDaMknI6gIKoexncb7yoyLUzbQr5PSJTtw1eEH2/MPuEqtX9BJCQkw8Q7zbHr+wMbkaM4F
xmcNPv5jUXfc3Vah1UMAMER0kQGJCy0YKnJ81zYtHk1azJhujkg6veWF+RG8DofbIla38VqEmNVN
kSi3ehsRiZU8eeVnxQ5y+vO2iNVFEEQI/h0lTZuOlRoDPgV4hexXn/Q7B5hP9Cs1HYkR21wOzD9S
1Hh3VkGvA6wDonYsjioNYAvlgz7905F//mI9FzKEV61GS75lVH0cdVzZFRNAhMcfVVv7bHjkhqzF
enNBy0gZIgZMX4kRnI7+c9cBAmcEWpldrH8fC/3QqOQvtg1A7Jg7X0CHVhBjYM5wQU+Jx9PVlGPM
zxaoKg1H8pJtLeVSiHGtzXNME7NLIaQt4gDAYD8Y5e8qT863j0cmRjgehQ5zrTZLOs19m7Koml8K
WW1yW4QHWNwFKHmFyDfATcY4OPKQQz2kwaT0J40PqV/f32C/oKGisxDptKVvXHz8TQOldcdE4dg+
cutzqX2/vVUr32L5vI2YFPNLGtCNlpt74Z/VowLUiV7BOibvxfBAkE2NBzolO3U0JU7/5pahAWtp
kvZQ3hEOHwUMQIQQWwlV7Zud/CLOKZEB8q1W42LYBEEFAJqQUlvBNDUgG0lTxYXXP/jm/HoIBl2y
X1uLQL8n0P4Qt6wbjQyCR6zv8Ai4SjQO34EBV/Qfbx/Jpsm/ECFqr4uuH6bNSpjnQTX7dXZvbLEY
44vvL0u8OHJzQjWdWvg+MFcfq+gvfjxUaZmFXcJe4b1aLvdkeASHTJPen3PnWXFbyQZpq2NeVoDR
RxslXCTpxFm0mTAdhWlYRJODYgac6uUBZVjy4PYm6pLxiFK7CypPdAzUQVWk06FU9fYIqsw0sLSa
/lTrTtsZtPD21pxlk680nmy6bPPFu/iJQgBnDKVetizHi+c1P4Eo0+2bfnp1FO15btqAlr0kbN9U
mgt5wr7bKiezltE4cmiyN90koOPP2ye7uaIFZANOCGaiRLIOvU4Vu05gKWz7y+SpQVc8Whg2mesP
wPa6LWrrkgHoUgVfHZJkq6GuBKXsLtFbnG92JHRn6vu43v+FCOSiNUyOYfpNxDloGs3kgBNSQlan
yXkCi8vRHjg5lqyRJTuWo75yzBGCADkOGgizgSSSYPdyF2xEXYVheq2fPmZeYfl9FX+dS/oRjtfv
dkagyl1Nhni/KRWJX7QhL721YnxaYqQUHEWdFtZ9so/VY1py32o+p2TfzI8zYB5v7+eGdoClxEUx
A7gHMPLCO2K5JFaGylNDUv0TlwA/oMQfMblpOI8NgMRuC1uUebWjAI9YmpKXl1FQdqJOIA9KSxCH
lCN5dAyExRMd8kOrAXjKVFKgdTrW3ixs6pupI2P82dBOVKGXBAP2dV3ZByBjO2ZxqoWD1gWq/rVt
P5BEkSxxXdWH1iBshJFDzm+NNhSndeJRpmmhq78ms+7344NeqX48HFJnF5M9ngUv+3F7X/9ovbCx
aFfClNFS+rAxOX39NHQEQWqeN1ZoVlmzB08XYG0NJdnTplNPhcqMXV9ob9lctCAZb2d2HLquDOa5
Y7/d1uU7m1bai1cnre/VTu9nqv1/pF1Zb9w4s/1FBLRTepXUi7dYduwknhchq0Rt1EKtv/4eDXAn
3WyhCfvDzOQlA1WTLJLFqlPniIPRpu3bYHbic9W2i282c/4wNmjyQrBpPBvNUu31BHeFNpdw1GZi
T+3svE1zUx4nOhmBpvXDHs/LMqDgJSlCXjC+c1ot3ZMln3ZdgxZHHwQfSTDhKHmMF+J87lvo7jZ6
rcIqbSw9mnPRrr5WNqGIJG3lTMs6Gx3lyGYBjE1+Dz2aPhRJC5UJ6fZPSTfQUltLaN6DqT8X4pm7
iuTfxl2B/jTwBuBNieS3HPNZGUPdq2HxI5uafzIC4RWXsuN1V9q4os88af37kyAjEaaWdpawH6GA
GXb6PoW+MpjN8O6/bmdrunBN4B8QlqysQOd2it7y+NTq7qPtHrl+xxEJpPvrJjaGAlDoXxPrSXsy
lBrXYVlwmCC6bwIBMN2m8w359QEjOE5Wycu1pi171lLn0Aoe3Ec3/2zpx6wJeI5NpBKr2jg5AXj7
a0byLtGkS68VMFPYZYg8jW7+Tsdwah7revbL5g2EY9fHdVnzgv7jqUXpSCkMQnjHhfsYF16wCDeg
GdB9MdsJj/txeWfMexPZMUP/MZW73rm5bn7LPUAsDpJ2BIpAi0juMTU0qQ1SuI8Ns++mxrmLWfcy
uiok5tZpbWEzgesUddbLHpa0na2cEvT75A0PvAnMcJ1PUty4hPtO+t3IbyvL9pXic5vDOzFrnLtm
CW3KNh9b95Hyl6E9ZGngqboYVSYkx2QLI6xfGnTnJPynOec/hontplKVtdnaZKcTKDkmpAA51RNM
oDl95cWxWdN02mE0d+/3B3QiIJMGOARoFqTIgTI0itSzQR9BueHXxvPAXgpXxSK2NRYTBX4NDceQ
y5b3soYLj6YTIFfWYO6q2QvMxQjq8nvHFKOxNi2B3gSclXg941Y6X3+bm32VaQl6KyB0tp8ylwb1
sgyvZumh981h7TdqMbKPdW32xcTGvQ2NmGNWNd4B0mgpYG6eDqoLQszbkVXNTZXUddCbNNvVdprf
Zm1R3ToM9diRWEawgAX2zXb4FDhNrfmA/Y1hP3XOPmtcG2zb2lglPrez9llAG/13VvDmbrILd4+c
WL7vaguvEwpevq6P3fuUkTm0XdbuM06nT/qSsZvZy3CLdz37JGZgf9ESwf26c8hD1vYqPqCtRyTE
2wE1RXoV3iAjF8EG0C2V4yFX4C46yOXBqX8MIKOTgmMgO5KW33aFfcNZdoh1dAvO3o1DxK6n8dei
sA7X3XLzRsbb6t/k26W+w1iZ2mDyAqnlVAc5QFZ87ToVQHhrI698XmDbR71bN6Szgoi2SazKABrZ
Xlmc6mbf9NbkL0T/wJUM5nLkq0G3BUCbhBJOxVS7DN32j4KWD71u7vW8+OQsqmt544HzL7XP//u+
dC1bS0sWQrDLmvEVxL5Wd986YGrtbuvlaSz31xdoc6OBcRCnBhgOUbM532g8n0YHIazzOGQQJCiP
Jf8OD/VH/fm6nS1HQCizdokgurzI9QJi02ZZZzmPi82DVP/He7/sKu7jFfe+4o/Q6ysXSUu7z7K5
T9zHNGihhekpX4JbfmaB+BOKoRCmQjfx+VSVcY9iMk9x5QJFkYdZftTcD6zGqYl1tU4iMtODzKq1
muj0pxzCZ1oQZ/fJt/cvBTSCsFXAv3SZeLWLbLaWTKOPrf1M4ijbvf/zaLdcS+P49yJwHQ2GO2ro
4L5gcnRydKfP/nUL6+EvPeZAvwOiQCD2waohh/lDK2iGknz8CFGSoB6GX4iPbnjn+maKF1NbC8Wq
qOxJG1IMpQa9OFR1SdF/MlvrUCX9MTFQvYu9Wy6Eooh8iWKCJ5+OT7rL29hLTNLO8WMs6hZ8Ibr+
FKf0t8VJdejm1tuztmj9WE94qNH2z0CqN6jWJ8eFzvYjN9Pp9fp8G8bWKXF68kllLmppevIvrMUb
THbX1JmzN1xWHIox/opqwbLXUCjMSGs+TCZp9stsxjeiH+rdEtvOvkq7dufaTRcu+tD4fZ3jvWHZ
P03UQg/F3CS31UL7UMSowxIjLnfoP7B2KSt19LB7A9JKLYGt2vHe7JFTKKp4ZZh2HIVURCuHgmps
V889ZOBF0YaNAaLcotGhtlWgOFt5w3BXsIndeMKbuN+6AO7SGNTpAOu0wcBme1/VvLoVientLbbM
+6mZCnSe25VPJvTjdehUP+Qcbpxk3XjU0oz6SNUvr+5MERYMY36AnrB9zHQ9DhwNVdmxE9qzRVE/
WZCjBYuTT2tt/qTFiXEDTejXEv/Xp27wqt1Cl+XQldYbdYofS27RvTERB1p+2b2llYcCL4gdaczy
kVVucxjHqQjMZqz8qTahdLAkwz2bMwKmj2IOChC1+G6fzM/QN0r9ukjaoK2zOHTogr9AkWQHbc0+
hBodf7WrtA17nWth7/DigB4EK4De6xQAny4+oT3NOUD/x9n1LtjdwfE4hawFHNkZ6hcvd0fdX3AT
7/BCLY1gFL0ToBSKwnhXo16UsOSB5jULGzYt/gTMu1+Yy+9mhr582+vabuRGA5x7K/wqR3AGiE3/
aai4trOmuQhnMy12RmkNd93IdDRN9QN+ZPxP3zrGa5wN+q3X0tELoEs9fBdVotthRUygpSH44Im8
8nWEr3vIM/wph2HyQWpZ/kl68t0Y2+phKRAcCq9iz/1MQObej2MAFA/F+6KmQAfW3rPr7VP9dow/
T5XrRSkpncNiixi/daZ3dWX3YZI0wABDK0GEvF/s+7xi5UOZaksw9LXnz10tQqMq69fUoE20uAWc
Ea5U3YDpl/naOGl4IDKEgDrQvpS0BurwA9X3GtOAkmzzN6sQf2jblp/cvjcDlLiMP1aTuHurTJID
+pHHey8z3bAHP/R+sngdFqKaffDndY9FA7AqMZJ6XzXdcMsg3Auhn6Wrdk7Xk5DivLzr7NG5RfkV
A51KFhZa8Xts4/4wjCl7IhljAWQ4k1fDGXXhe9mApHiSDNoN5fl8KOu28c1ET2/1jHhHQxN2QJc0
hc6C7h54p08h18dh19StBehVFwdLNaY3zOzqw7D8GXojSOG3HQq2oQkKhg9cDqhb2qvskXZJ6KSN
Ax0dzuNH7vBVcK9v/K5K9/if//BY3DutStBo62xcAWArGw4o5+SnypT0ZpuA3Pyxmbyj2QDryqfu
yNsYp4KhQrhuhVE4blYcGDbsBVM0n02Xo4s7fkyTEKtSq0CSm99Hltu2Qe4Bcjvp6unbzKgyBvhc
aUGGr9WfurlSJfA34qiVjwFZRqS1LuUwaQX2Za9jDtSxDxp4ybIdGd+fHTkzIcVRwJXlxJ5houd7
tzJ8AwJc1buhjEg3UbyzcF1CZgDX43mwVuAS0c0UspseGKRu20wRBmwsBRZ4xeCtDQ5w5fPPDwZe
ZnNuQ9XTDZzQeTeOFL8eQARg/dCeA/C2/GrS9KUu3SWLWNn5I0Vie365HjZsDQDPJOBgUYfHGKT5
KXWSOukMRc8uCdoUze37/+37Ujw+6bXoqIPv06+ZtZ+Iwoc2oj50E9noMwHzPsCXUn6oTlp0BjKI
ftS2d8u8L2g5zJYpEBQVAvHzA0M5sSVNFS47u/KWjkXTfrY+a5ri8bU5FKRtoLKI18sF1GJyies6
M8+ioaBPgL3hT4vxPQL0sKoVq6KyJbktq0ynHhG/RCbafoIpyb4tgwZslHCKwMgr2wfP99frs7dx
oFCEzEhPrq//C/wF0ebEFHOWRWkF/qj4fmb8lsVv141sefP65AClN44tOMX5doypOWvD5GWR5X2y
S79QQUfXeZEeNeCBBKIYVxdADHLWxvCYmSHSz0DmTn3IOvtC+6nH4y72FEAPlSFp47sDc92ixsY3
9V+u+62CpGvcvthcUbff8IOz8UjbB2y9esUqDefL8g8HcLHuqF+CR8xOnjrj+/W12XCAM1vS9iEu
uOlz3ciivo7M+DDUERsPHzAB0N2/COwVeHu+/FaaCsuosfw5+yasXTbvHE3hxpsLg0o6Op01UMbL
dFH2XDpVCqGJaMiLGfQZZZa+QMAsfW46BiVGs9YUFbkNlwZdJFoN0dm2FtMll6YLjVtj6bKotXaL
P1q7D0zZyeelR6PWQ9BBi9ssGo0YrSPZp8zVbgxTUxT9tqft7ygkf47ToRNjIrKoW3w3/qdm+7Te
x7EiaaKyIrkzmxHYenGTRQu5tesbYr3wDi4Q/G9TJjmybmH9hYcVYeBqrhuAXaz7zttfN7JVucK6
I0jGquPQ1KR15x0Q1ZqFo2au9QKPBYh9GAyVHBBlzQ89RykQb4scFBWlVQZZX2qhhYMvLJOcK8a7
7YF/f4nkItAgJQlP8UtoHJrzjmiKoaq+L/mGSFOA5igOIQP7NQQn3vWZ3DzjwImKmxW1wAsel3HM
iZGNWK6peyrzB6N/jvPIZDfQbfrIRJ1YkmIdsBzp3dIMuH3Ib6Byl3ezNIGkbpXO+f+RrO5/knhs
S+KggRqbyGvB4hNbVh7keFten6718XBxxa0Ak1VRGFlUabXngYBlY8BqlwVe+lOQkh9LH+/Wtpku
Gfy+/NW9uxd5HRcuVdAFoYcTN+v5uGojtROkmvOoGHzTfqqs6PqQthwM9Xl7hZaApVvu2oeUbVot
uZdH1qHpH5dcwf62Trs8Y4DJoJsaCi+XoMO6SxtvSgxoo9rfLR6Me8/YO/HL9TFcdpNgkoCJwasP
StyXZb0iH2OjmWFl7WlvP09Z6GR3RYI+wJAAGjCKxZ9JIEyVjuHm5IH9HzbRJn5REwCjsW7n4wK7
aMJ4GVtFAL/1eVCKgiF1bU694EWOiwqahe1YRMBTTtmesR/X523j+yuUCVt/PcCo7FtzYovFNRmL
4v7ZemsaBcBA9XlptwC+WY2Zh8+nNZTyWJhOfXh9ABth0+kA5JCTl5XQxwJcBk5s3Xat9nkaAZmx
W9Upv2nHdBGcA1uGBjbpcDFAl99VVskirWvDzv0tkLX8AGwdmPW/Ntaj+uQAK7OBVkuB15qYWt8a
oFfJahQ93/8mRy0B8DyQbUMXUxYaq1uHjYjRWdQ0CJjIi8aP15dkY8PjXb4GgPZqSGZTS2hqJUVs
gsrTXgCG+5OLZm+Ruxb9Pu83hJ0HVjhAOHHESPOV2aLhPSQSozJ5TM0/pP8jJhpYs6pWszWgUztS
3Gy0FJX8BQMy9R9VccvZz3YIqVA1uW9tlhU0iYcZHoAXj3Wtb5PSWpALGI05jL0UdKuq1NvmSAyA
I9FeCjp3ub646EWrOfmcRqDOSHxHq49uVr2alBxJraIt3dox4O3/z5Z57s3G3LC8xWsJ15bh+V6T
xKjTkzg07HjZXXeErWgQNL4rRS0ymNCrX3/Lyc4hRZYIOx3AaIKoz0OqFGQXv92O3BoVD+00/WN0
2m7C8e3H1NsNsfY7t2LFS2RzvCe/QTohKoGK9+xivIM+OEFbuTvwNT8hx63KDm/6yYkhye2Xbsnc
mGs48lznvhBIoS6dSxRTumkEyYi1UAzog8zZWnVFKRZhpRH0NCHAolIYUn1+/fuTBaPOPCVJ7MAR
3VBHXu0D1xr4toAdAbEGCD0k39O9vtWMBHwRJUTk0FLI7sfEIx85fk6MSGPooeWjj2OfRloTmeb3
1DEPhlEGuvH5undvOhZKAWutey37SHZ4Opd2t9rx6M0sDig+oJ6hgnhtLQjg71hpAKcBD5GMUOZC
0bbJcfeYf4AcSjRFFLg1CLyLV94WvNUv5C1HSI12ReZiwasdL0KP7yDRen2eNodwYkJa9LQql0IU
MOE1uyQJaXj989sjQNC/hnm41aRth1qVUSczUuW1A45WyFTMYldyxRN943nhAfv2nxHpquFaAUE/
B2lAvMbsLtLYLSH3pD7mxfe++SEGRXymGtP6c062ocibLskSmOPaS5wyMGwcbBXn+/ay/DckOelY
8anMNQBnIJt7k9MDUSyLYsbkaKMkSwUNbSzLZKPUTqbjzKZjo/U7t+gfOqt8bkdrj4KyYvOvCyG9
ak4XSgZs1Q2aUroph1nyT2L2fhZHnhFl1XiYusZHq8X/5Hz/Sp2fLJQ3zr2jlZjEZCYHTpYUHChG
jJi6V0SHCo8w1tU8MTT28YT7E4Yc/itOnxyoAFTT8fpgtqKQEyeXuyZpYuhtq6fI2SU7xo5N/eA1
fqPCIW36HYKpFcNjXXaCZAljDp1QMCBQY4jzLBQfaKdb5VH+syDd+DoxUR8HxjOivPbHN7TN+tcn
SjUE6chx5jZ3XQInE/ljdRxU7Nyba70SYEIIAfeKrFfa0gopR4cg4LQsn01Pzfy1it+fQscc/bWx
/oYTf0qKshSTC15/3eNBNfxe7Jeu32sL3uZ/rk/WOhkXO/LEkrQaJu2S0eYJ8o7jTiytX4P9wNCH
IAOQoUuX/XVr20vzd1zS0niZcMykw9wRenSgH8MU58v6a6+NRroI0FxgFzpxUU3T77P4h5t94aBN
H/Kf14exaQY6FUhlrbSxjnRnNn3vNnSZkFwsvWhM+R1nht+QJchy6/sHTIFqfs2IgBtQLtYmTdLY
dPBYtJQOIG+zIe6Zs/QHq6/GyAVX9btnEPIiCGRQoQfqH+XPc89j2SQaj2dN5H3O6uNg3rTJMa8V
R9mlG8AIYgHADMAgjd78cyN1q8e6x2gd2T8b74tlvF6fs8sdev55yQv6kWl80p06qosh4F1Q9qEb
L4qJ2jQC3ciVtg9VbplwjFKysNrK6oj2t23q+T2Qp2xWnAObRtBoCdlGBFAgnjyfKE4ZIyk3eETb
eTrmrBjeLJb1r9bYeOH1SbtcE4Rn/0qJAeR8if/IubAyDSjnyE0XKGHOZPStSlXq3DSClUeKA73s
0C0+H89UIC0HZAOLrOZHBg3IalA8YS4nbA2W/xqQlh4t4tzJWoNFLKHHlYky95zPdprsPjBZqDyD
7RAqUkiinI+DFUULbh9cMdm41wD7qt6fwMQw/n5/nceT879li8XnGPFE/gXaelRFirS5DFDHAGHf
qkEop+O7lAoGEnKUgfKvljggJP/A9Jx83zj/+RPqi7kgqGfmS5AMTxjH//Z9afqNqasdN0VJzh1D
r9ypntmbxzu4wFeCLzRZyRmyxR4oBz0VSiLLL8Oeg6kCttj5Wi2aYp42vRULjQekBRlCTdreXmcm
NfwZoZDu+CUgqsDHBvaoItzZGg9ws2jUBrh4PdjPl6PupzHOyxFwHOqu4IIShEiLHfadoYi89K0B
4fpASR4k9OgqkCyZWV0byYTbqk2HQxpXL6RDI/NAshKgZSBCOVRl8nQIq/QwFkvYe7PflPQhj6cD
yAsPVEUyuOXoFkSrkVAFGAnnwvnIkwSAlMpF8Wwej29ifPc1hnaAk69Lbm5WTTsMMcIA8c2cQ1PV
L701maefl7zcmkndJvmcRWa6r7pwrsCD/3Z9I215Bip/uIaBKYQWprReizuX49ggzvRyy69f6F1f
BlOrygSvh64cla3c9zaes2ihkU/9nGuTEBT7KU5yv7c/CdCk5MeRP9eeBz4NFcpwc9FPzEl3QOu0
0wwqwyzS2SuSDrp4vj5p66RcDAeyQgBqAPZ5UfnzUsfJWewm0aKZj2Y/zmEaI3vemeNtLazQAxQl
ifu3flD521asDro8HEzYxMhrrQ5zciuMRCOZp4PHErfrvhyn0OTGfjLo0TDE53b0dtfHqTInnU6L
UU5uXcFciragepz2uUNCwP0grTw/oh0qvG5uyxdBc4MuG8Q5CDzXZT0ZXT7UoMFdGFh9jeytMXP0
oecAqhHf7lUKcFs7C/hEi2IuYU0mkmCkHW0xdGDgdcKhOYCNDfjo66NRmJDDQ632LEfQlXu3etP5
ly75OXm/rptYJ0T2w7Vsu6o9oONPPmxFbpe2l6DwNTd3efctValcbQ0BwTnSdispEKpF5wsysbRM
XJvlUdXgTWhNd5b+XLuqHr6tUQBdBwZg2EJlTTpE4WXIDLp5Htnxjyr5Nr2b8nwNNU++L52iVU0y
+CtwAFDkBE4obxUFjC23Pf3+Or4Tty3AhB6bNr7f4cUUh1r6R9N+OrniIaCapXWtTqyAEMCFCGSV
R2P3ON/bQjGIrRP6dBDSVk/6PCuB2sQgxP0IZZIm+11AeCPp71DoqokqQ6OaM8mzyFwP1BAwN/UB
xGp4/GzPB2UqS2VFugcgqzfrsVg9y+r8rHtLLddf+IHmX96/D08nT7pEHdqnLeswGrf+00JwaVQJ
A1zqf577sHyYVNraUcGLPMqpdxTDXe7dkfiGxK+c/cq0KRiqZ9H+NL2bXt+bOrkdVJtIMZX/4khO
3E+nbBFFhh8Q18E8hUl6TBZQnNx8YCJdhNzof6VoA5MgO2lBDTIaHEAq+2ChD0Hx+a37DGSz/31e
CgbLzmsbA40sETpdM3uf/27zXawfWPr23mEAWAcSaDSirKRkckN+OntFOSwAO+FN7VvIag+KMPty
NcD+AEQwBAhBN4tX4vlhgPNmoqkrigit//7IvoGJq9Vup0KlYnp5AeignVuZsYAUsC6iQz5nqM1S
oHTq+m2Yn1vz1rAVB8+WCWvln1lRWsg3S6enBdDjqLUDiyoi0MANsVRFCeDy4MQT/cSAdHCO1lyZ
vIIBXgofQHShrNhvWEDCBNRCaHawgTaSViPT3UEsaVlGd3P92o4v151pY4IA1USVDL0IeCXKpF7I
x49eQwjWuuh8QSrwsxa+V6mq45cXABwKzI8O0jLg15LLdE7SOEtupwUQyE9lvEOL2lPBniYE6mV3
a4l3v9/PrUknM6mc1m5dWMuP9iemIoTZWBATIiRrUwDa4wAJOd8ek+GVU5OwOiKZ60/PrhgV+09l
QPr56PtEo5mAATcLgWua+t31Nd/Y32cDkC6UikxUW2p8v6q/TfbtWAZius3sz9etbI0CHJmGAwAr
2srk/v+ybmw7Y3kd8fwuMsi7K2JAlpx8fR3jyY1ROkvh2Dm+LuzbltW+qdV+O74bAA4jgH5B3hf9
E2BjPzeS65DwK2vkYHkyoRPrZp4jjvZOlfjkxkyhto85wiZED4gsSmiTOaYUbC6RpT3VVZSH716I
s89L9xLB+Uu6Ap+PkRCvI5W3bpwgAA8gxYS+f2MVjT+fJNCKUdpMJo8GglbVBgBlG4XE0Ft0obhg
Ny3ZgHUicbaakk5CW8tK28wWHsHn/BxU7vrAghF0Qdfna13V83ePvm7t/8ysy3XiWjGCkSE2YSav
vzTthE4jzzfsx1i7IyQyiQjG+ed1i5sD89akNd5ZFpgTzi02XVWJZLGw9FPpQ9tk5o+kfP92RLLn
rw1p8iBhpvFytcHaX2CsD4X7+/ogNk6VNSkCbA90DtG1KPmBS5wqLyCWFRn1/bI8k6o/sJ4ftbFT
rM/Wdjk1JG19WmYuAVQPVJcBy9HoPanin43lgDzPSlfogMwCV8n5cgy0qMEJsxLWGm8a3QvzxlJB
oTYmy8aWRwSHCu8lOQrY2Ce8UAbIinmfrQxM8s4PQRt/GXfXF2Vjrs7sSHMFsgKv7DvYsZzR58Vb
oyIFvQx6EVit+mggxVvZw6W7qkrYDBQUVGc8o8FOcYM6Mfyu0wNg/HyzfT+49NycdCKjiBTnVQ2u
3Dz/2toPXrzr0kNlKU7MDW6yNVxE6WIFEoDxRfIAwTtLa4wUZOU61AfaACiPvQ7xDVG/TvQbBYI9
r17ienq/Z8MsYgpcOojJZHhfDtAPsnx1EoH1oHybsv/x89LBthh96TVeDoLdvAuYsRI5KE7ojTDv
bADSGdDZWu55LVho0cFUhA4/EPZVS8HLsYuD6469uUdttHygwwypZRlhjrJlnhUMtOhFqT3rxEtv
wBnb3ejVB2pl8IUTS9LhbFIOgoVVIsVtQbsXFLUiktncojhobBDmgP1HDo1NENn29ohOgvanNh1Y
rfDlrYnCywF5SAgYXhIDz2PLUysHsHxKhjch+C43vTt4/rsTSHjFnZiRzgFRjpZYhhW/Toy3gVmf
5/4juwMAJQ23JKrVoFs9P5ZjandtXwkWJfxubo/T4bpHbZ1kUHt3QYkJ8kXM1fnnu97MODftNKro
yohrhG3mhRm/5Sm70U3Fbby5Kn+NyR0elsZrr+IUKNUl36WJ/RXiI/4wWr+vj2nLt5BZhcCxjmCZ
yqczmHV0XlCYGcTt70xT7Pbtr2O+oKILuJLcouQmtQlODqCRZyfshgfy/i6SlcX/7/ely8uYRAWg
BSDVlnj2aHsAB2sAuh3Fqbi1FKdWpOcc1AXdxtIwCpu/7En61aEKA1uOBRkAKLyi/IAGDMmxmMaG
oePYGtQAT0kLDvC4fBbadJN5ZJeSTPXW3loW0GPZeNAju4JI6dyRx8qrTRpjnyBc8z/1wI5cd6qt
8UB/DF8GKRpkoKXxaKVWWAydw9Ekbp3hwQUvPBq9vZD9um5na2FwKK6B+HqpyGU9u18Kqzca2HHL
zHf69GiQ+sG1VWTjm/MFUXgoMsOV8Vw9ny8Cbq92ajBf9X0+uD7rHcWEbRsAoRj4c3B0yUTf3BtK
9MNOaL1p050LpfFMpROxFU6i+rw2kKyPCBkvsjA3o7M74exqSZiNsd9bT/2YhiDPUYxl2xJiPfQN
IjiWoR1Jp7udK2bEe9DvoaU/+DmYhiZHcb2rzBjna7JYRZ64FGaSEelnQGAaQLt51x3c6ct1L1u9
VXrtIRmMV7e3cqNfgDFqsMEZ0yLWANYX5tEe95Z+D5IJp8eLP4hbxW2/0RKJYOLEnnSL8RhE/WBS
SqIZgXIFvILZ7kFYU/lsX4CKMWSA+fEPZBjOjMpb1mnSLAUUMzKLoC5CohJU39qqFMpBK32lg0Sf
dOTo4BY0dQ7JJc97YMMcVs1d6qp0rFVGVp85eZcP2uxkBRryo6V5GWgL+akbOqse/1t7Fal1oJPR
tYwOTGmmTM+YxpziccmdNzE8z9bxurttDsKj6CNDjgF6H5Jj955pcA8iWVFvssd+mm9WnOUATZTr
ZjZ6r5DCgEjyKoGD55kjTRaZjcYFxx/s1KSDnHR8mzTx3iR5tNhTMM9rUccK+ND7kPcI+ngMneL9
fI3nv0G6WR2D2Rm3mzQi3t7V7uZBVefbuolOByntpdSymdeaGOQw3mX8jVjVni5OCNUS39IUB9+W
Y7i6hscG/BshovQk7Kea1mNMEaaL45Lf0JvrC7blF+j9g7AnONcukU3rbesit5VElV4+jZPzQIzx
qUOzxHUzm6PASwAUnRqyXHJLXrMgLNeBPUMz69zt84zQP0ZrM9VLc+tQBSH+qmvtrHV3aeUhcjKB
1wyxdGshZOP6oapvvCL1E1AFp/YY2vxzb6virK0749So5A1EGKUwhJ5G7kr5WKVAgb01aRykmsoX
thYLma51gDgmgDM9P4m6Mq5ALgF8x+jyh5SgcuJxFjCv//n+1Tqx40kFS/TzLr05oMcMmnZhMulh
qmJl27yOVjl4pNJ1EA9frhSZYqNb0mjSnLt6qT/HpftY9cTXhiQCedcL+D8BGXSiPO9DkjW76yPc
nElkvhG8YFMBu3U+k5o7zLGWx+uapZ9QgoogsXyIXfMjFxSYgOkKRgOiWj4OQUw0AQo5Qi25nlHt
+DOJ37RWJSY3BgOvBh8ZoD8rcYM0GJ4lg2W0BboqDAiq2uRm6cYD9ORvrs/Zhp/DjAM5bIR7oCSW
NlcC5sbSNDBnbKKoaU6gcnGChDwl/a/rhjbHAxKClUcBcuhyoXmo05Fxge56o81uksE8CN0OjM5R
VFk2ziQE3SgFgxsQeji2NG2lboFuDXR3EXGPSXpQVWg3R/H38zK3tpFOmTBmPL9qArbUWfgu/TkY
uuJ6UFmRrocKMMeE5eBU6OwOkYnnEyTA5koVA21lJsEKAhJkaAahYi5TOZEWPKATsq5R1n/1SLFv
hjgorDrM7MUfQFKu5591o/Et9nTdFzau2jO7UtyScG+0bYFFstFIl/IUvKmvMb+pFtCwpqrrY8sj
TAwOpGjw9IsX5jxMC2mGkTyi3PNPUVZBx8bX948HOEd0WOFPNFJLm6gXzmg4FhTddPGt7dudBtyT
9wPw4pAUiibbjf1K0Y62vpiRIKPyfm1oywERbhKwhSDKdyEBFu+WHh12ywd6RtZD1AH2DyRf6K87
P02txEIuniOVUc7dLl/0Yw9MhdfYu+tz928eWnozndmRbtrKEX3NExPgw5k8xMQOIO6+n7TuwJpn
cD8eTL0IrLgPBjR4oex07Nw6mLgKDb6eC9d+hXRuiAySoiCxxe0oTN8SPChztMhMd/ny1YtHP9dA
/rM8Xx/6OrIrNmUIUdbpJZA3CGyo0yFT8Clxs2DqxUPfGgebj5EjFInCja1AEWWACxSH4yVPz1hl
jahqtE/Dw8K87sJO9QBWWJCH1DeZOZjCQzDDHoBl9R3x+wNzhj4moJUgpoCXz7lXzrlZj8jyJJFe
gUM4nCFZpYde/tKMh/EDeB8UA/7aWgd78kasRw+KhSZUc+N5l5h3tPhsTYpM98ZJCBNIp4L4B8GE
XBuaDJQeUs/GM3S807N9kT+AsMN6pKoi1Oa6nNiRpo30emLFa5nT9J6WGmIoP64vi2oc0lRBCp2D
fgjfb9mOGsfWCaCfMfz23s92ukL/8d+KMEJRS7oZG9ISiPeVeNk4NDm6c/ylnqxXNljCH2dh3WQg
alNcxltDwxMH2o64IrFYkslRq9yaTghgPbtKPrmzl4QpzqyVrL0JsmHx9t6Y8z/X53MjAgDRoeuB
Fgq0rhfRUttZRgetKBiFVm/d/kBp8UecKO6STSNIICGVj5gdf5z7d6dDFwpU5gkIj34Ij/jZ9Aoi
VMX0bXke2ELX9iQkv3BtnRuxq0k43YznTZx1/mTXvur9tLk+eNCurLEIk+UgpnJpR4AzSyPu0+mO
eXdWg0rL1/fHlciyAHMGdRiAReS3BeVA5/OswttCe8va27R5f98JkgF/DcgslzhsrHHRSqQfnF+M
7pIyMHPw3PhGEUx2eN27NtcEhycK7RgR+DrO16TPi87rRYIXNbklO9dVvCm2/Apd2jjfUf+6LH4J
kBr1VeOSx8YBM85coy0ChJH3/Rirume2oqETS3LlC7R2pkg4Kvhr59bSPQ2lCCCA6xf2+0GAEPGA
XhUaQQHXkF8vYtZiZ5hxFbgJdOGgFeLepYteKeLirYDgxIp8e5Z24fXlmrehbvFmmMMn3ttHw7I/
J7l7ROwZePmv656wtVQOiklrEsrFk0nanY0hmnZ2VmEocShT4SdGYFqKudtaJDRTIXNooipyQXDn
LDwH0Av4B6NffF37VOqIp2jnu/ru+mC2DKGKgLrIv6qycmwwkGLM/o+0L1uOVAe2/SIiGAW8AjV6
KtvdtrtfCPfEJECAJBBffxd979ldhblFdJ/dD/vBEWRpSqUyV6411DAUO+wY10kcpLa2A4lolNTj
PxTGcG1PqQ5sCghqz5xn4hMJ5gN0D9aGGUJM0/17Ls2pzPrHwDTas+jDB4rdkTp6nHsHugZQK5D/
4AZgAZRaNkDH0KOcZYRGlsRandhogMwh/KBXwcrmWlgPwASA5psU0tDRORtB4oyce3KCM6eKBhxH
tDbd0E3kz7Z7v770S09ZgCqnlxG2MyrIs/i9HPNCxAR1xFjGt15b/3QaEabQZ0HP2z5JxpNs86PP
7A2v5dpzfeHtcG577oUIHTI7qWF7RLnFGm5L4Px6/YZr/aZyvjRtFlr9iqdY8OAwiRTy1PE0ZWAv
NwdFDsRPKFKvTQZtF7Ub9Dy8PqMLngFU7NgbSLtjTueHqat6f/DjFg1brhMi6Ans3omov1YvXTQD
tMckW4xoZ55DRk1wyPRiRJrLIkdDGKHnxfvU9lfi7KX5QvUCGfdJtRjQxcv5AkCD1NpEwm+5+y6B
HMpKlLPguXHXgfTgd+Lpw7OkbCTrsCtRECnK0Gl2sdyDJ0wSL6hBHFM67srqLAQ9HpKCeJ/jPYd+
2NnRtcqm07vKKvBcrUOVF6hog3vF3Ltpsm/dzfWtsHi40DIwNSajLPeBub7mcdvkflOc9DoJNEgU
ptQPUmnALfWBCYUYX0Au92fprD2Pfvc8z57IE25ySnb4qKnOjzWSkm7amWglA9bMvQHoiQZp29o3
nA4DyA31MiIW81COquswRn4R8kuiCKTTq6NHShDPkeo2ztq8DXjq5k+gJOnQ80r8TVN7P1NXsaPo
7WHDEL+uBIxLG3uCek9sa/Cy84ihMj3heB0rcOsVn2pbActk45qo14BMS/kT9An9Z2geNJCiZgos
X8WpIf4Q1Hp26Jrs1sVLsoa4utwjI3rb9lU0QEsKWlxbzaGHDuqO1/fI0gEDigpJ8YlaDm1LlweM
VE0iQcdTonmd7/pU26f/UACESMcfC+alBXdgYhQuLNA66PQbsaYBubRgiIAQTnr4D6+iy+9bbWNR
HLfyJMrx2NJPHlgBEvP7P0wTng82UOWgUJjzYjHDLErLi8uTIycSnoiu4VyWHBH0dv4zMLtzs8a2
UlbAAFAoW0HFpleQjsJp+YW6zbFv9TJQpZZG14e1VCFGdgG9cJM2N4p0M380AIPceLlPIQtRh1bu
hwkB31Tx08mqgLtHqN778oEQunWbHxmgPtfNLy3dufXZ5hNUVo4Tu+g7Yrdx629KK9l63RrYYoqF
574IKjSQa0KSF+yt0684C8iAe/TAQ5+UyKF0ASiN9tA2PsRpA7oIah565AWKqfJte8fRlK+VMm+8
Ib+rRfLz+miXwirPmzDSU38gXOPl7+AQhBdlUWGjNugVtf2WbbSEsw240ESQJla9crQXZhfM25PU
A6BTuN+meTkbt1aVFu/8ukKZtwqB3Qsz98mQn/56UHDvyHiAjwP/n3dW+3pVDmrABdrlABwBpxdw
Ap1qgcgU+rPXbS34qgtbswFBtd4p49grTka5tf2gMMPr3184gxgGyBamHCu0RGexqCXQb+UM6BjL
rafMcDYxu+X0V0PvRPkVArwr1oyF8PPc3DwWiEULkHQMc575aICEuTkYIHNN6Z2ji6AY7jIFWYt3
5olAqWeePKlhiCrIfffvMv5Vka3m/7o+/sX5/TP+eZLOEtYo0fFJT4Pcjo+GPFz//Mr0/vZFZ/vR
tqBU12oFBbOEFvrjI/egJPgo66ckfqH61+vGFlhiEDGeDWa2WdzK6CTxM1gDU7ca39rkhqmvuvaT
eTddzAMtvqF1F8TcDOv8gfIDyjNBZa/E+0tn8PxXTFN+NubGQPiCq52etO5ZsIAmwbjGoLDgVjDQ
KSVEppKzO037mQnlEkhXd1i1whEbZ9S2jk73hW8+AL23vz6py6P5Y2p2QASkGR29hCmd3pR5Fypo
UayxxSxEyEg2ACaJ+hUKzvPkJiBkLKsceGvmQYWTfPV7L1K3NOySL9cHs7TbEYfjgzYa7oBbv5y3
YnBxoXm4+mi+ZRB13Fz//NKynH9+FvakNuetaWEcTb7PaKR7YDwF6GB33crSigAuhOtbn7qu5hVM
bAqfW9wsTiyNdHroWyjAr9yfayZm+4v63cjqGibqzI5ocldPsfw/yCsjx4QGBSDI0RGlz7vf9IYo
uzdcPBiCzL1N6D9cHROmCjcvHkNI/VwutublAm2oCsE2E8FwD1aTlYfk4izhzQDsI16RHxogbdHl
TqP3eDYkJcRt9JDKW5useJOlcA0xItoS8exGJXDeTqsbplRVgllizLsVRnaodWCvnTFkUPVCHi00
Gw2K3okR5E313JIqNCHUfn3LLW1sdIlD1wZEdwTn53IqG7uvWd+XFHJoQt9C2NPZQFys3Bcl1Ds5
kdXzP9hD1A0gJp4nYGy4tCdtv7JbRstThhlVyMzsZPqGQtV1K8bS7QSgwX9mpmGfudGpTcPyB3TY
571725ck8JLynhbpprLdm4nVQ0+LqEJ6KHXHo8XMg6xAV2/Ld4fnX7hJ70XGNswid6TxPq38tskV
zSJYdO6AnhGNaKDonGd7pxSZqauYnpD1/U4azhG5ovNVQD7wmBSgfpCFXQSNriB3aeS3pGt24MOW
K7tvceHPfsXsLjP0eDSh9wuHqaAd/jLqdTACVtrZn/9puNjeUyMsVn12WFNcz8xqHHqyVH6nQZVa
p8bOSnFp5xWDKHR6Twb7qXXVQ1FWn4laC1SWB/qf/TnijqYKFB4J7PvDszU8JVagtxAXXNlxSx4D
hTXccu50luauO6vLpuF2UWGUTWjx+wr9zHq2vT6Xa0ZmzruzISWs06w6Sedbxfea/D6aK6516cKe
qDxRJwas5UOdtemU7yYJKU8myu16c6s0P9TJsNfosWnJyniWoIqAkv6xNrtWQag12E3llic3/YrS
Dtql0hBJ8kBa6DbP0zBpQS9cHm37Ds21Kyu25CLObVuXLoI1NtNLE7Zz4QSl/Sz9NATPaEBw+Lr8
M2pzK5fKUgLvYrSzI+ciB6CnrVeeYqPYDh24G/VnY6g2Qjx6U4t4szFsKMWIdGWal7aNQ0x/YpjR
0Z48y6nItk5cOnLkbNDU4VlHRd8NsQbVXdo4SPhjzyBzM1H0Xk5nz9yOqQQetxnb59Hxb8rKOHKd
oJo1uIcsXsNSLO6dc4PTqM9cfAfW5roHMfhJtNusCcAbOlpR5+2yApyYgTQfKdnzNTzoNIq5756u
6qnciX74eQHaIqPowSMAsLUWFrva3Fw/4IufB9Zgup4M80Mrjk/tpDMJ2opqkEKV7K7p9tcNLG2F
CZn5OzWFZP9slSjhPh8zYBql8yTrg9Y9xflKRLE0ht9eELx+BhIkkz8+Wxde8yH3LAhcmNVNKV/d
bCWCXTq3CFSmu+S3LOEs0o+HzKxTiSFU4JSqPSdiQntEggbdDuPJauWmHMun67P2u4VjvuznNmd+
KqcgH2sywGZB5L6lVRGCjGWX1DoIUYtNASbWBFluUdIIHU7bukm3MckipISRCMZbx6tODR3DDH/z
eH1b8vQWFCSHymERRhOmPP2R28UmM8UNB1uWVjaRJ/ih7vwbK3YPjU02ejlG18e0uBMseAOClzX6
YmbLBJT2CNrVqaVQHkS9cetd+feUxGCOQHYVzxZ4BCCGLncCItjc8TKG7l4RIcOjkZXTsugCzgzM
S6cmOq8SCYjuiThe4FgHBR5Sh9Mt0R6pu+m6R659b8FxpXtrs7e4Cf8MbZ79syC6hCYCIJCFBg58
COG5n5LhxLpTXPOQrpFPLh6pM2uz7VfGPTEh7Af9LS6feaoiWRRrT57FFMv5ZM7uQzIAmOiXKGbG
pNhXHQlk6wQFaYMssw8E1GpNNb4B/vDZNpttXnqP1EGnkWOF6QAKuZ68XN+fa2Oe/n7mRmSBepE3
1VbdDOSFHHWlceU+XjwBZ7M6/f3MQj3EEt0YONQGpItUvB/5k7UG7l7bJ7NTRriWma7AyuW1DGP7
kwJfWUIPqpDbov5u+CsxzdqkzW76ruAOc2McCE3cWFDJyJuVRNxSKRBnGq9u8MH8rnpfTlqSg911
9LEsiYlO0fYtzj8hmaDH94PxWMl7z3nSxi5ois+SvZa0CWi9sbs4tC0eULmr6ZtRf+PDtmpWSsvG
NJMfXPTZD5s5m0y5ZdIo/LCC3Ms6jzxA5pP2pKuD2amIWQC11ydhfhvZD716l802jX/l3aGSX67v
2//POfqfGfogmIvO/8rIKLweHY2w0cj9AHhfkBnV1kFcMnI96MDVk9htpA18N0LdzsbPBf3w3oj1
I3idflz/QYsTA0ErB+A8VPfnLxOpIGPGFBqJOyUCix/QarDvIQ/XOSsX/+J5OjM0nYWz8zT2AqJ6
AxpybFMdK9Slu6q9EatM8UtHClhJdJCDhAzgnNmxHXItTlOK+185TojOuo70IXMgsgc5yj5LdjRe
a5Be3FvnJmeneFRp0o4tvD3tZJiJre99HZCH5v5jkenhoKNPo0ijoXsbsi26hUJTGzakv+9qhNv+
GhP/4jMC4l4OGHaBs/qAojB8DRqZU09SNb4qtoPaclD2e8EeHJkFkr3b/G0oVtBjS47l3OZsBoiZ
UkNOjsXxsz0L0jHdX9+li6t6NqiZ56rqLjbGAoNyerZBu1dYsS8+0YKx45FhP4tkd93e0nMFISQ4
xi0UEz8QVfJO5IOrsItalu1kM0R97KBA09+RqW2kMFeGtzx//5mbRyqWKXNhm9hB4BpjwJbLleEs
nT0X/N4430ALgR/k8uxVBYjfXR1OxwS+15E7B13AWbW9PmfL5+DMyixEwF62hQCu4cQkqh/qySY3
VVnswEAztM+VfLLzh9i8zS0jcNknBirTuHsa+LYsD9d/yOJmOfsd02yfeRpwYZhazPE75Hhbvvh5
KLtAtzatd0vctTGvzezM3XRCNyF0C1tp+q7RR+n8gP/MsrdCMagDvjTOiasdyb96zU66LJgab6HB
en28i4EulLWwwkh2A3Q/m/iRV6NWgxzpZFWPOv+sqy7M+T7PnQCMsqEfQ1DOtQNCHvO1c7kEbMGj
fmp0AqAEerwz097IxgxEdmhAon2z4bbhPXGpvuYOKwO01v8kpKEbPTXirUN4DqB0/itTZvsssupb
n3drSZTFpccuR1UBrbrAOlwuvdsPoFWcmtZau900iX5KIWyp4RWWtcWWtkUk5Nrrb4FL2cAU/LE5
O1zwwq3PXDToAb55D6DTRhbmhlbtxtPVVuMyssv8oSu79yGP93qdRXCVEePZrbTM6PpOWBv+bDWI
J82qn14CtnIDcCyH2aT110LAmG56b6+z1+v2Fnf/2dBnJ83QZKVJE25S7+D30V8OEZVfyqXv182s
DWt2yDyZ9noupri13VeWH1Hxwjg8WNyEiY5CG/badYNTNDiPFs+XdHafOVXDQfAOf5wl1XPcVD/K
YTikcR1UCtyvNrNDUckNCif7f7CLJLgOmXY0G/0+6Geey9OsnkLXAvmjVNwZtLutdPYFPPebkhY3
ulYdsmKMXPkP/Yo+nvimhdwS1CDmqKraBe7SqNBfbPrFPhvrQwPMHgdWhjnOyswu7pgzU9NSn42w
To06tlMcFouqjTS0J2MUkczLFbDRtEAfFhDdLK6jo9PzQx2pHHhmNzrMFBUPuuzGBJSi3LRrKJ/F
e/vMzGyfVEqYTPNhxoz5e6HZv/LaXRnJ4lY8MzFFKucTZiVx2Y/waKBavEut9NZkggaaciQAdmgQ
pO3rWKhNrSAben0zLg0OhtHcZILFCqi7S8sJ2D1l30EtxmmLENoNQdyshCVLFnx7Sv0AHAvV25m7
6pnIDWkD8OtWB37P8v/l52feyW+1HMkJfF4rv6rsPV4D9Sz+/IlsEzgMPDbmxVHea/j5IyDlaAS/
z5L2EUdoJb5YOi6o9f9nYjYE9LVRSxgAeNtelDlhKcN0bZaWNti5iQ/LXPNMOAJRG49vfLB6uUxC
nls9lEqEhl38xDX6oCVteH13LZ1QSF1ORVhQLYLi73J31cmYtFU6Ip+UISs38o1liRebJvcAN69M
4kdTyJUDE4fuCUDK8O/SVAXJBhBHQ5wMWxC4x+xrg0iki93HuvZIdH1YC7HYlJhHmG1Z4JE151V7
LStHP58kdSCwF47jD8AfglHlgVbvuv5VNxiOEXI9JNvk2tpLdHGg4EskCAT9ScTlcqCu4KNpxwz6
OqRH/yhwzKHeM2uHCK01AgI+mzWLH/cnRotiPWTNAAg057WjoQdempl41De99hmk0FDCLZDoWUkd
LI5rEkX0XEBX0clzOa64H+MGygEgO1NQLxVOu6GGfaTCvzXVGrHax+OAEZ3Zmp04QrTRd1rchYWb
gyJduylKM5LK37I2jrKy3Oi8eWxLudLmuThE3L3TjoF0zXzbjAVhBEwPaJAUdtRWA/pVkz7wM34s
Gsi4Xd+kS6sG2SziAAaM7Ps85zPGA3PqCrw5JvvhK6A4cdJdbSWW+egdQZmE9MNvEkT9Q2+K2cZG
k3ZILDlqHJDUalB4a9b4oJaMmBOsflI0wB6c3Y6uKVRvcwRMtfeMTovAKdc4B5bm6tzCLGDpe6eI
3YmrZAQtTlWjeo/oL4utzd8vCZSqAN4l4B/+oMSVmDHaIQQqh2N8bLRDRYKhX/G4i67p3Ma0B89C
CZBzJXrLEdWqOg8GH0oDL2WrIpLvYtEHvfkY83s1dIFhf7o+uGmOLqMxRBBng5utEmgdDTpaeJbk
VrthpR2k+pcUDadsLFDGlCAgWNsXy6v2Zzpnq6ZxI2mlA4sscz6Jst01kkY5KNJWTtJCzuNyaLNr
LHU74LwVDJXlrkk+6XkV+vXeMH+l6beWFlFDb3r7BQ2EgW0dS1By20KGlji46fP1OV5yIGdzPMex
1FAGgxoWyhWu3qaB3jtPZiWORUu3ojEP122trKc/u2eyJvF81NaR5ffvDXWL9L6vF0GMnCcZv7hr
7a9r+9Y3L/dt1snErh08/0b/och+6maLhiJsWPZdQEgqrsABUk3Y/u9G/3h9oKumZzdPBj1j0+yn
WW0ivX4FVjpjP3v/JD3c6PEXa7yD1G5Aevq/cwdzuISBVqEi1TBkn29K+ciMwyBWxjYduiuHct5t
12T/cygRFb0UtnlI2nSfp9DQFjQSrrZyUpY99X8n0p85n9EfrNj2MJPS+AXe7kDJt+trtXRxnx+A
mZPxUs3J/RYeVLNIkGpgRuIgqpUZBw1FetNp3r2w+akX/4DTnFwAHtBIwWF8c8De0Na5VlJEJ5aX
7gojDUaj3HVShn1VhyPbFuaRJlnEy21u3Xj9SmVrcRnBEGCCgQLZ/jmyeTSMzhlKOCBfvx/iiMRF
WKtnon1SAIZen+FlU1N5z5l6KOdQvSrJmZQML4UexHFmyOuoTnYpiZy1GsaifwGD5f8zNPdltpvp
Qz4hA2IQuhgvrJbBBEAsk1vT/uXWT9eHtVAxwQKemZu5s8Yp88KpJtlD/5lWwLWVNZSqPxN21K0f
nXtX5vu+WXnWL7rrM5szn5bU6PevkTUDCa27a7xbs3GCjt85/kpcuXjszuzMHJiyUj2FrCyq2A4y
gC/N8OP65K0t1WT/LKawc7yNGxPjaId2I5gZWI27caUfKdDKtGYdpS1q2tdtLl7uZ2Oa/n5mM1G+
V1UQnD45ZJ9CLpuGpRVdN7G6J2buqmpsoWcl5s0Zx4fKy6Kkch47KzuCRDAq8ZZkur5DCXxvDGrF
9qIjA3USKugT8Gb+pqrQJquDexGOrOpCt7pNgAuCUEz6HOdy68Xf6r/XhMf+R/kOXMgoAaNx7nI+
gX82U6CXINSeGNu69N/7Mo+Qp/t5fU6nrfDhwkGtYGqDhcLSvAgFUj5behU8Fc1Z2Pvv7O+14Kdx
/DEwGwczajmSBJcm18rXoYcANkm+XR/D4nY/MzHb7p6W911ZwYTjqMDKnrzR2yWyCWr+aOQv9rAW
Xy66iTN7s62eF+6YdDXmrDGRXfqU9hrEILfrOtuLa4NUHKicCWpB88xBGkuesQEsELkIIa8Ue7vr
87Z4ZM++P3N3ms5zBdlCAKK8MOmfoEq1FvEvjQBZlynAmPgQ5gxQXQqGTF+5GEFGNjUKLHoX/f0Y
zi3MxiCUJtJCebiVwFrhYyC2xXYoa163snTJom1VR2+M50+I8cvDOArm5rzScMmC68NsxUb1X7Sk
C0bbCotuJZBfnrQ/xqYfc+ZJa7zac7ODMbThb9vsQfPWlOcWLSANgFZcZG4+AMZ5w/yWegRhX+4H
pQDKrw2uT9iahdmysIzyshmc7PTJHz/n7sv1ry8dQGAAQO6K4rkPkoPLGYpdcKImwMSeuqDW9qoP
UVAd1noQlrwKaCJNZGRQf/mQBx9tSaAwDt6qrPzJSjjHLAtBtxgUOPFVElj5ClxjcY95KDEh04B2
svlp95ukz9we9hQ2Vtx8ZYYd5t5bbdg7Rb5cn8DF5UF6HOlIBMjICF1OYA1AtDNUSAM1xhsH3ufH
9c8vrg/arJF+h4YLhCMuP9/ElkZpgc+T3tlofIhG2wW5eRY2/YqlpUUCawJifHOi4Z2H+Q2q1qbQ
ERGY0gm7Pg9z7a6qb1jbT0XI+zQt/mFjQxoK7dy6DZ2KOa2GUJ5sQHiJ3FYVyYDq4fWZMxcHhPTc
b2GHSWbncur8msZxWefFKVdCR3sBRdU6GZEnthzUNod+jFgGpjmUXl8NgNq/ygq8BKkTNxs6QmO5
TOQYQvXc2PVd3m80kK8F6MNl4B5R/UNGWB+MCXpgY9/4YdeqRqMcYxHIkdFFpPkDSsWWHlFNeF8k
i8eVHb6061AXJZPGwwRgnt2bLOfCIaDnPWkpRER0KJNhf6wVyJYutXMjM1ddD1RrRooJhGdoijzw
kErtrX9w0edGZi5auW0GpggY0YLK2w5rPaWLE4WXFqByeG19KBlYlQ+e+7QtQKhBuqPeOJD2GLV8
BaGydEptDyRTk3CXizzt5VazVWsnABaiI1PPjzrVglJWG7QQBSOzV07N4qKAygrtSahagmHp0pTr
dUnvpE5+0m2m9gOhNThqYzfQXZbtr5+g31mYeUQL4B8YwMHMTMApfGnLoi4pqGajO5KjQccZcQLK
wbUeHLuC2kLq9V7gWdUA/F0sNt0YI7U6dN4bpvqLrngV6tKuow68RAdXkzb2jhwD3WEW8qN+e4/b
qI0sXQMZDm/7N5pBVjVrW3VEl3MboCRcbO0Kjx/fq9NdrHQZg/6ptR8ayr/oUqU3/iDLCMkPe+PR
DD2NtvDuPBRrwjH13FOJmz8kqn4Dp8Tw1OrVuHMs8YYkzbvSVfFkJOiHzAE4ulEeKTYcLTqgSMID
SBXfdNUkOz7mE3ENsF6VGpEEM4dnmbb5XlrCvB1cJw64njkBNH3uQZVN9n3tOgHvaxq4tMwCLukX
3VdfU5ChhMBZjNu0eCmHT974WANHCEaSHWjJ1LZoBeRRqjFI47yPeuCYIAXaSVAbqbBOnDCuoaPl
Gt6O+WUZNR36Ia3aQveyjcRgbdE67EzuHT0AwsIGtaptzurmX1wB6uSA16E/+yMvjajpKAqJZ+EI
LgyzLcPRfq3lilNburbPjUwO/TxaE9TsaJLmAFfrISHGi0n9zVhCfKVPtljxlZO0AFWedNGg8moC
CYmOo5k9yjFWTnl+yk0ugyqL+5OfavWhJn58U2N7h0aqho2rmf6NIfT0uWtQbwqZPvR36FklW6vJ
6XHAM3rHE2qtZFBmB91GSdcH1tzTwXwGCoG5i+d93KE/T5f3pXmM5aHwt7zaXT/gM+f4wcTMwYsW
Gmi5MOQ9745S7fnKDfxxBLjaIfMx/ZsisZn7YFIvvLwl4t7n9RGM+Heke8Ip/NsxQKQTvWgwBETT
B2GOAU8Jo+LDcM/4Mc+23rj9q+9bINuE3K+P9CP4G5BAmPlbRr0C7AeEngz1iqa3+PP1zy8FKWef
nyNjqYGqxpji8yo7NsMRKFzX2Uq2sbLvVfZ3O+r3UDxg4B10t+LhNY/1u6HWwVKEZndK4lPiJncE
zNWCrkGgli5DFJgBtgKuGA5jdqOLvE4M4XN0PE+w9AqtunaU1s5WEyv30+/q5/x+Orc0O8AE8sko
KwpYIslDLno9EJp5iCFv6qgsBOA4Kibt967fW+646X1+n5rWK0mH0FJsz2kZab0Z9f1aODDb+P93
oqHKgTsTdKMIcS8dWWrqXdzHPT217nfb/uqLn86aHNKSrwRvwn8mZke3sgzVsFxREOO/8+458R9M
to2LpwSkeNd36NpgZpNMwc2Zmg0G49gq8MsDH6bm4BVXsbxnMJopfEJ3zcxVdGMGctSqAxkLstLx
IEMXCZTMPaDst2JpOq8f98wfS5NPPLtkNKK3WVzDEvo19BB8IG2YZ6N1NGN4j9jC1ZbVEJJNGC5W
XaGY+fezCZAOQQ4KNY0P4Rux0HWo/CY/Df4YUr2OMh2tlMWKV1ka5G+XBeLTSfV5tgFpFbPcbpHK
yWxCp1ba/hMexd+pN9ZBy23ykJRC7gy8IG4JqZyVMS7sTaCl8ToBFQ1yrvPFBK0VA5t4CRotB3Ag
U5LbMc4PceXsm5y8Vra2uT6nC+RT4AbDVQOeK1BbeHMlq9gCT60vkwEgNSjQFcMNSV8119jm3T3w
NFpcbrr0rfHbwG1+9XYfZvqRtd896xlPqwBbBR3T2YPhrbEifvTtCJmhaYPX9PSgnpeuoMynpUkS
q/vKeJUF25DmTWUWsGc/x84+Mv/p+jR8nHZMN+50PEOQ0EHgermzh4YUmmbr6p5lT335rSm/UFB3
l0YR6cb7dVMf99eFKWf2tAbndlsTNar7oowB4tn6+aYASNlzP4vk1KgItH/XDc4iFXhUHBpc80hS
gTYEFdvLsRlUM1OIVIz3pbXNZZSu3IyLn8c7AKEWSn8fElSMKksph473bUKj2vhlxc/Xf/9CoR0D
8BDHTVXMKSy6HACFahzSupq6F8ODzSHbYx409dp69wXfdvaptH/S/lE5fMV5Lw7sj9nfZaAzb8dG
AAtYkY/3gMoR/yn9B0geOLWB6gLIEXhA6P9djktmDk1ZjgaAgreh3dxk2dTtuNPal5UJ/B2dXDru
S0uze4gQJfAkzNFjU6HP2QKEYOv0+jcrab3PJUREQYFQk7fWc/NDSZl9KGzCIgGewq9VPLbfXLdB
n7KDn6cPbrfl6JdD64qltqXeveBJ7dwD7gUShawgGyDj3c9JnPwohOuIMBud+Pvo6wpczkO39Wgj
3qzM/ZSL2gxZR6pd4tjyU2kM+bBJcj97aGvT/JX1iez2BK+lG/SvNJ812TYhEwTSgX3s3WYlG56a
smyRUNL4Y+ppL6lb+I+Q4yg3Pq31HVUD8ktJVaT3fULaHYrGThFAlsHauCVIk0KZefIguwJ81iTV
8BYXAEBSM0kCCTTvzpIF2iOEBkWKxLa2rIvFTZkO7JAbThskjRyPNumTg13jrstHnu40bBjw1qPj
vgOLwlbSxowSbsYnA48eVGbQymTaCtcH77rQtLLED4Sje28Vp/EDsca+CZzekd96r6dHfdx6rfgV
++27DfB2n2n7MbciF2QxT2lO2ptOl4+pxu1dNTTikJN62KQ10FPob9Hx0G1UKJnNQxesTA+xZO29
QD3xi2Nm2o8anTDbbMjls+1r2s3oN2OoLO5+bchU4cl4+eC0qt0VROVbJMs6vKWpQ7+2wvAea8QA
YM3Kfowg7Nx2I1KP4P/NtiVruo3pp+52zJw69N24x8uLQ9zPKuN9n/oMb3zIIphmD+hibQ6hYRT5
AT0/BF/pZdgO5jdRexV4C9QYjY6XRgg+eahVAJyEn/XMCAttKJ507pafx7r1ngqzzu9S0GAFNYpW
N5WbGA8ypqDxiNsSUBLoODEjYa9NKcROedQNKajsdy6NnTvDStAAg04K8NkjCaPMDrKXUN9GA77L
A8Oh7pE6lfWuK0v7ZXDEin4OHgWCPtlDWxZiI2u92mVCx2T3JZQ3vD7fCE+HGIOq+dbVDBmZTicO
JK6No2aJducm4L3NYiQrNGU0YdPFMjTz3NwRu0HgVHrOit//GHxCMwuEQgijgcH9wMhZCCCnDUnS
h6nhtC67o2+xp9Ea/jp/N5lBUg2lIhfuf+bFIFefu7Jw0gfXMEKCI9mRz41CgrdfuaMX/PGFoZkT
a4pGU5CHSx+E/5qDOIEC0nLdUS5ZcCZ5VMj5QO9gnopUjc9I7QnEM8YQaI4O+YGVO2UhrAEAG22W
EGdGHDfHpPqjX3e5nmUPo4Zt5o1gD6qCVtMCZBIj0OuG5hoD95JFcHUBkgNEL/qGZuFsqRDrZh3D
8lDPvUF04N6Ojj5ujKrx71NGvCLQaZc+j9xckyf4+DC5vHVm97Yda8xt2yJ/QGvi1vTfmmznQwch
9r9fXzZ3IaTCXIIxBp3N9iRXcHmRIg2eDEU1ZA+DlZL3xnHzEtJfTneMLSLghJFQFnbsbVydj3tE
MgSb0/QjRpr26BqFHwxloUG0/iuqAaEDJZ27oc3L0BRfmK1DltnlG5GBRKIf+XhKS73/5nVwWSbJ
th3vzRBiP2YI0j/7oUI6YgdF7GGT92guz0XZRU1L6zsec+sJtc5mp5ljvJUxRG4Gc+xPmdC0iHX0
Vfldu88cZC41O3cjKSS4iEF1vstLJr4JTqttSfzvqoJSZdIAOOOOmR/WfmzdqQbp49b3tqYjuidd
jf3G870GeOSCyOfGKujewq7ftAX/VXYWFHZakG9YShc7iROLMFRr07Ck8EgD0kXA6uh47seWDNwu
4794ZtiBnst+F3dQt/o/nJ3HktvK0q2fCBHwZgradqQgqSVtTRDaMvDe4+nvhz73P4cEEUS0BtJE
ISSrKisrzcqVfsRs4CKugnMiNfkmrfzC6dJhrQa1dBnNKX8E/Aq8y41dCbJY0FrJP0vjkEG6R79k
Ct/ciuqgGXPHiNZqzDaKz2wB5VpzZNejE2IY/bPcbZUW5tTdGG6Bb4TNX5iWS0HTai+cSTcIhZGH
DUHt2VUDO01WwoolL5nsMrecoh2UDfO4NfWlgSm0gn8ulPHkD/5r3HQtLO7dnzHoHNfXqDrILzTs
PFd+9zsv+tf7W/lGET7bS3J87KQ6XUbq1ddLZMRWqEKu6Z6MMRsC29cT61BBLfGqyQkj+ULCgyow
rYNVNv3Wa7TquUziatflHYNe+yL8B3IG6YXB4u4uZkTnZtRz7zWTjGRrtWhAyRjhveuK1rF0yVTy
dv+hN6p4Kay4evBqLy/BYUnxPtKK9mMaj7rj07W0kap4eO582opl2iq3emD0W8oyFBlGK+r/GTgV
xx1aw4Fm1vvjlmb22RNxcu9vzkJ8qU9pcroFJg6teZtRlZhVC2IsOMeK8ZK5PuNaXPnLYBSPVhof
PN917stb1IbLx39WVYv6IklT0eD25Eb2rAd1/1yQctx1WiPvxlQLHz2yAq2NG26dlVq3nprRFx4p
o7trA8SWfgukgCJhNeRhU1bjWjHioY1E0x2VkywVwyHsFPk1gV7qoyGPyYNVACjSKV0wj0nP917I
HfeLwNrLo+T9ub8rCyaFOibAFRKsbySF1z9EMgel85pBOeVx/Bgk2eNaVnVJALn0qe8JHl7Sl9cC
5CKNIm/wjFP6LGnndK0Xd+3zsxuWdEIfVAq8MHX7GMdHCon392f6/7MbPI1C+u/Pnx70CyOVtWos
ASozTuRD0/YXvOLV2ojnpXyTBbkvrog6cWfMoeUgvVRpSAL9lBtx5NJ9LhiQ/gTMG6MhvTOKnQEB
vjPlqoZDEYAjpsiZPwouQLqq9D4yOdKmt07ZR62ROaEgibuWmtIPk3pMsGkKS/0GVcga1G5x4y9+
9Gxj4JcM44g+rJNhfIweyvJ9QNyplgSqCydNJAdFgnN2rmZKBdxVG+nURIyJCqtngrCv7zraSYRG
Gy2Ykbey0hyhMiiZNFhDYpxMX25sqxb8L6LvdvgwbbMiarZZb5UxoKJ4nLSuTNOJr7WINnKhw/62
hImeldixrzb/BgLB8btXhFWhO1WD9RyfbxZ3tDI1Xdyr9tTQPZYwcb1pv/rSmhcynezFlXhbDL4H
FBZvzNrzSmJQEDhq6dCd3F7ZxTCYNf5OF5/rZq3vblEQw0vwYace0Tm2TyprtxPHujtJUpM+5MzS
3fkldGqV6f8jcSW27989Cln/FTfbvSIz6AfVEVcUoY1Tve1Hb6dqv+5LmTnm/9k9gmKSW1TOblrw
5CY1Glk0u1NLdkMN9IM5nFS1s8PwRwXgz1JLYFLR/r7QmRV7Ezr1m6IaigIf/ixONKDW6NOyR2hf
2r38QS8LO1BW6u1LSm5MA9dxHcEv3swwkMVaqcAxndTAsMcvbvXO3sK3VVwKmN0ifSgaFR3vTuIX
Zpbb6l6V1ibgTWc81+1LEdMaL8w981aGOB4R4R1FiKCEX5vRJZny7/3jWFJsEGpwyFIRYP7ULApM
xdp0swYpY2sL1qFnLshe/6vdmsI/gKRgCZXZmXuG0VSdH7Unv7L25KPtARdL1X/fX8oc+f92KFg1
Ik1sAgSls1uj12ZZRBINvmnFxdwHdJq1JLd8UCtPkQaf1pdhjW1qSdEuRc5WFgiAPhUva0/Di5Lt
uvR4f0lrn5+dTofHXsgmG1d5Tj2emZn9/u8DYJiIb7HRVLWvdSw3M1miC7I55WZt+1NSeY1Xd+m6
T/OSVMCXnMy8YFxCbOMB8W1Ofvgqe/o2br8n8be/WMVUQpnQdujx7DKOkTGomhY1p8omi7JRc2HF
87q9iiAx3tiPcYlUGpavt0nqhqhpQIadVPh/Wv1PQ4LVHx9dtd3FarxSsVkUZhAoWrR0kBucabHJ
UM1A9JL+ZEnpQzK8WADFBjGwxVqzGdv+3q2T8OjIdwGcsBh7P1cAIIQWNmY4eT9y5WiaK8Z+4UqC
4KS1bRoUwvmYs+/Lo5LGUSn0J5LpHxS5gdKF+fLQEnykMxQay9J6VaPok9B6j7XSvd5f3K3uSWTU
MAtEdgZQ0sn2XVjQolNqV0iaDh8k2KTiqVS/q2Oxohu3j6gE1IqVsUpw5nPiZRO+rCYOs+EUlkJO
k4TYb4ZSLIHKGXL36NeZ8DVSVe+joifFk8p0v3f2VLE8EiPSNAGUGgElxJmN6NvSUxulaU6NJH+J
c/EzbQi/lcpdOcpbU3QlZg7nUfVypIuia05dYvwRB7hriE/vn9ftW4QIhsqQV6I3V51rfiQVbc14
jubkjd9rxdyT8YW/odpCVbH9C0lg0Cisk1G+GWrtVWYlSGbenCJleDKK1tu0WrHxSzytuK9W+jzn
YJ63E8LA6pRBRQtTO+nphR66lpsXitFXpzzrsj2Suo2YFKXTSZ7xZHVyv2t0caNGZ/CkoV2aqfcY
6lpOQaqMPg2MO935cmDZea6Pu6zRVdtt2/rh/o4sWJ0Ju/Hf3zi7K+qYSXHattWpjMVd5MOqGnfp
4wgjiSqlX4ck392Xt3TW9CuR3oZtZSJqvN4Tih9mSx2rOnmFnNmyJxzlot3R+vVSx6vMLpN9vnal
JAkOGfJe03BS6DWvhZWNlopFllcnSf49dr8D4ZuhvLbDBwka05Qk66MYCQ9aSRar+NUrK+Hj0s5e
Cp8u1sXpl7IgWH5TVKcqrUjryt2Pwuhe+0i0NmOqH5V2rVtvPn7mTd8MRsqRYSKhwlDWa4l9NE3w
UqrqFItpNSXIpWOhBIyXlYcSmHMTPuWxEp4bmR78oNS8jVWCLtFKqdmQNtFWTvr2DWDPTYPkowSz
DQOEZz+nhtdSnip/595LT542uMzpyJ5qi+HlreJ/aDLjR5b132tX26hV8vm+nt2YrZnw2QMk1jSA
Z1Zgnhlr9hKW4QOVwpUH+3a/p5XBC2zidvKazv2PqFCFNCoN/cwbZ6XZFiKQrndk/LWMqkSyk5tu
58rWBlTSAXqLlQfo5iZN0qHkl3nGAeTNt9cy60oseqQnbblXxuSPYZV76vpbWJpXwqrFo7yUNdtN
as6WmLWWfi7hVLF1TQQerH6W0/FzXYdAy/qM2LjZG70I//GqL7l0lmCaScK8rXUOhvJ9lzFwoaCf
/f6pelXqFTu99vnZ4kQ3LsfQ5/MqKYu9xl/3VfHGHQEVJ9LeaJFZo7o4RzEVfL1z+844Z/mvtO42
fXLUhN/3Zdyu4S09SLMG9V7oRGfOYwnOZjCMVj9HdqjxgKzEI7e6dv35WbijD3LmRRafV3zhn1Su
sd7ZsyBXT4WerzxIiysx8UxpoQIOOu90C5VRlgsPRMZoMVAo9u01cpIbuzwdByhWjQYqZpobs60S
qg7qALXRz3pCit+3i/F7TwNHmz8pZrH9i2O5kDXbtyIbg7D1av0spx592tUWYsj7EqYvXD1xs9XM
3lO/Kuve11lNWDm+sU0h1q+sl4a+Jr35bb5znAkUEhNDFO7mlA+dJn5fvzBjbDAwsQ/1cxtKz4Vr
Hcbu8/31ABxbWBFz2rgyhKfGDTmHJwwmBOuD90HPxMLYR/TjHBMoFLd1J2oVpdBGe/AUc9wlcld+
7ozW34Z94T3kldLbrcVM+l4otAexYCZZmub+3gPv/jUMwv5TlkLtiwXrvjamoH1MlTg6tpIbH3OF
WUXjaLnUi6twSwOXD+sbzZi7SJSKXWTUwyeecc7Q9dWD2/vuc1EX0N8bcXuMUznemgwnPSuVb+7S
ygj3AJXAWoiR/xgRB/kbo2+iRxAZ/5Sl/sdA+lMlxeKHWofkNpEjayfF1j9jIdaHMp7QgGWUPwvQ
r+97N1KfmqyAPBIWOoUenGw4M/bHO2tJFW1GRmhuSK8re80P/+2HChwejJ0bL1cY0VG4wska0u45
soIINuW6fZLyKIepTFS31B8zxuqO2SclVGObQVTZJusbl8njvr+z3FDZD4acf3QbP9n4bWR8cQU9
27thnUB3rQmHrPLipxwALEirXn4oDPVbznzWDSlH1R6y0XMMkdq14Mk19b4gts1SSp6EQvzX6yR/
m1bCJ79txt/WWmS0dMPJQeNikuACMTK7E0atB6QzJe+D20IBDg8rkT3jaNVXc6iYwNauvB9L9l2n
bAJKl4aNG6R3bVSS1kma98Hw/X0ipHu38p5iYw17uyiGqIUyJWnvm2KlV4u6L8KW8EHtpcbOUv+Z
wz93zdoMryUDbNLpAGqUFRHdXt/xNqQv38hc95yZ2U9VqxO7ltwV12lJBiHY1KpE5GHOsaNlLSdi
Y1XCWR4EW1YIfuIV/NOCy0Ir1P9EvP37hfstNYnKq9gI51bPGeeTW62dJdHRq61XuWgcvTS2TTU8
6D2XRdBWpC+9lxYTunhd6Im9aTMEnmpqgZG7596I92H8I6+jXTz8CMeVfVyUYzA329CJnI15/Yj6
sdIwScg9F+lAi90rOSO7MT6q6bf7VnnxvOgCxYuXUT955iLlQwwotIrcsxvvlOglyrfv/j4PASBv
CfWmzX3S/YvDorUgaHGw3XOTfDRBYXy8//l5rXt6t/i+MUF6rYn2dRYIUueCgMYNhDOmQUYjWmWT
Cor3OJap99IoUbsVAQPYvl9Xxx5ACv15vXmkkBG8f6GiOvH6g2sn8TYPGUI39KpB43EzbL93beLj
FWdzSSPUqY1mYjfH15x5N02buYykq7wPIfMYMwZZGKa3AWxgkwh//6aSQ4EKlg5hWIfnbrmVuYwW
V2qPEQXS0Qr7A8/iU27mW7oabCEU6ZPtnFJXf0R1QnehuEIxumQPL8XPdLLxmibogx4/YTD/GTX5
i+bXh65dq2EsqD5Mx3RCK7wnt8wLHcObm1SOsCPV1njR1or7857+/6imKuNVkcK7pUPI1LJTekVx
z0Pt5zs50MdNplntRkvHEP9Xir8NXZpu5bQAkKEb+aZs3fCQB6LGG+v6v2qcjH1Pp/7GqIpwk0tN
fFDy8R+z9MxtJLl4BlE0UIoVvF2cN38CS3sKWu13EzXqy1jJE5d3kECSATj0voIsHBBJZjLAyrSB
NzlgtZDSIARichaMGKpBZefFhkNj//G+mMUDQt95s8ixkdC+th14qfIItZRwVkzXzuJwU6wIkBc8
UhbyXwnz3pCOzqkOtjjh7LrdNo0Ku1dlfCWFjuxR25h1+tRUgl3K6TYapYNqNB9azXwaOusII/eD
Dt5e8MuDSY+tZFa7KAmOsD6uZAMWN5sOYsoHb2OUZ7sAuKIIPclETfMX3aTjw7OLNdapBb+KnPc0
pwGqG7JNsxsXlxCe5qIknIfmoyu+pnG8lcUCxJa2T4aP9091Ia6hqUQBxMyoN3A7MzumR2qnpUHs
fQhyTrX4KcD77EeHJjgMgrzR19KgS0qEPLpl6Ew2bsBQIUCXilKGcO5J6IfH4tf91SyqEME56jkV
XRiifa2klRlkVSt3wrnrNelJcMn7+prC0I+c7vNwHBM7qS3ZAUEfPruGWR/U0WD4YO1+I4r1tmOj
uLtEUeJPuhu7P/vYkDawsrZ2Zwj1XilaA/Bo4X26/6uXdEqiT+BtugHYoJlOFfiWchezKbX56uke
OczYLt21XreFFwuQ8H+lzElNtEGIIjhfhbMooVib8HvTPdHJcn8pi0IYLqBM+APM5MwBqE2t0Ps0
xUiAfdwSYjItIejcLT0J0s4sSm/FAVy6KlPWh0I+ZVac9uvzHmOvIwrKhLOgh5DmwjJi/YmjU134
diOuXJVlWWQgp2EuE4vGtSxF8ROrylibMAVqDUispNlmo85bINhGK66Y9aWbCQD4v+Kmf7/w1WI1
k3MtZmkj02o86WANtW1YX2rZCUrZLtMVw7YoDuysNo2gnWqx1+KUTrLCKp9ChfRQ+FhQG2T4QdVg
zF1D3yxsJH4ipE5Ttm5K112L0hrIMAoJb5p611Hwgu+tqxw6IdiVVXDI43ElblywOZfi5opfdmAd
fbPn5R+ZIndqkm/3dX7t+7Odi40qMQad79MiS54rWUWQTvsxyz1NE3t4D4CUMSR7sh8XmmDUolJJ
acMCKvWXbGw9Jo4zqArnZIeZhl0p6Hj6umnYqfVJZnShmLS2JsU4G8aXvuuewcsfXTFYuesLGjP1
U048SdMIgXllVh96WQwyPKoJ0U9DR1w8Cm1jR/AK9V6yAZO4ciMW9eZC4GwfpCFsIzpF3LMptC9a
ZD2mKeu28KyGYTsK0sqNeCtb3ew7Sf839CAfnukp7RBuGo0d+94CijfS5kUZ071YfdfjT5lNf8HQ
HRS3PdL6dohkzt3L1ya1Lu4xYBuIPICW3yRRB6H2TRXs/LkI4LAR6AE9tPler8+W9TVOV96hRT1T
qWoRakztJDPjXeZgvaIpmm7EdKvG2s6Unr3+VwZg38UOJCbDGVYC6zfM0M0eY7nJTpAJwZBf67bU
gldrstI9+/rHrIcIX5e2Qa1A6scstNox+m8gYQXVt/m/u7ax7LZK7RyOhkqiPxsa0IhpnZlPVD6+
RIa4tZgNUErqKTT1Q9Yf67LcJKOyqTTZ7t0jpA2bUKUi/RSIA2+Fbwv1OYsTW3QPpnYKyZJ43SkI
fmjuUYsedPmHYH0dtIexePD7bnvfbryxxMzXjnphcqm33PYs0IhAsNEG7tnrv1eMXx7OKWThhj/a
0vhTH1K7kY4gVD8I2intQjtjVGKVDPQZ9nYOYwUkFlABmcf7v+qtIfrmV/GTZAgvcdTmeSlXjQdd
SiTrrHsvvVxv++arhccfSeWmKJTdMAr2IO3z8SnLvysybxLTMdXiH0EcN5o27tTwX495ACpdd2Pv
tLW5VVN9Uw37of7jhs9Wpm7dYi14VBZcqIlnBV7kCTx6Q1BSu4XRMNUNFnR+TRrmOx+VKbw/KVxt
Mi2I3ZeUftBM+1rnL1li7CJl15Jxk/2DIu4TNSR9qdhV8l3TU9t1nyQhPsTlaTQ+5+2hVc9V5lTW
l049jv33to4fdOZeMfpwDMxj7j/cP4CFcietAgwXYlInET9IzusrYZpjWvuVq55hkLNb/yRUj0n0
NJSOhsqH+Ze6+K0GDxQ6mH+xYmEXnjKatfCfJ0ZCWo9moqty6MrWM9UzNC9N/pI795e2cEqqrOCa
T6BY+BxnBlytotZv8kI7h7r6YvX+gcl3B9rK/mYVyrSAKWcC+vZ6Aw06kK28KLWzCY9L7T7X0jsR
8VMygYX8T8K0jxcvcu81Y1tVjXYWVcfTKjtUvt7fqaWDMCc43yQFjNVspypVT/u+1jQaphKbPrQ1
8Ovi9xWTwSCABqn+zLZISWHsqkignZPKro/Jz7/49Rdfn21PWVaW0tR8PS8+p/IJ4rnNfQELzyLJ
N1Kk5HOmw5htj0UXS+ulhX7OW/VF7Ztz2JuvYZ9/DmV3OxjesdeqZEXmkvKS+mCYpA6aGyTV9Zkb
ndxJbYjytmHFo1gZ5aes7b1d2qprLO83orj4oKupzDI5kjztzKMMdZIgQdHEjqg8lukXvd2Pzcv9
HVwTIV+vRmauXdvmRez46cAce1mhbtX48TmTzTWI6o3bxmpIOE/5BYal3RBYjF6Whp6PKLHz6Bev
D2IYGralZ4zXCZVfjbdGTnYThE4CoYNTSdFQw5n7y1JXaIpr5RFDhr/6+qPk/yi5QMFavmppXbSX
0zPEk0MHxsx18RImeTeNFTmgNko68pJ9blZPZt79JGw7arXx5/1HBtJ34saZwNdz61mMtG+5lh45
1aDXtIRGnytPPeey+t6EL9sHaIz0CQ8Q2KGZ9sVyQrQ9jpETWxNnBA7nz6JesW83F3gmY6Z+oRf4
auiKkUOE+Av45tdR0R9BPlBbr3/KXnaC0mWNXWxZJj0ftOJTEJuTmI1UqoasZwqXJgU2Pd9MAtvW
yndKV2r7ZFZr1dGlG4Zm/J84a8p2XrwRAo1/fq4pkdO13jYhNhRbhnL+jVIw2RaHHdt022PSCpEX
NXEZO7EcbdLecLTBcsZuLe25dKWA1ICw5DlSbu5wZw6upIR57kSV4X9UvVH7Ghb+oW0+By4m976i
LwozJFJVeHQgv2aWdtBSLyY9kDlDWW4zlWJiFjxYXWIPQrriKiyJArpMQQB+d6oPM1GxmisBbVS5
01RYo+7LkGV2Nf4kVLi/pCXdA5mkcHGx7De5o0TLmkhRhMwpYiYJCJHobYRR25uh9EuXw094rc9i
rdYrG3nzynPLJr4yHY/LgnlhUtELFfSFsBKNEKm1/CwJz9ZKAmDt89PmXnwe6qsmZeJR7hR2F26N
tV+/dIEuf/3MvuphVglyxq83v2cFcVsLEdGKqVtbwXRsFysItTJu9GkFY7ATqv2726Rm+z9zpzuY
1JIy4fONeBQAxx7uK9X0368iNT4PIJ6hfPR/6DdgNBF0R2voau7UwnjIkse+2+fJtzD7mPZHTT7A
y70icOG28OARncCzh/c+n73UlL2SNmGZOsB9q6e09oRnI4JSCUYbYesN4drQ5kV5NDVpPEaAGOYJ
mL4cMyYK9Miz9uEnCta/U3N3fw/fXs3ZJvLW4ZvoVHIpSMy0TBukQBdaP3USPQnBzvShsOm4UwwH
35hG/qH0hV2YdRshtl7rRNhBBHWOo0HzN4CAuuKDrFE1zAOJJjVLbj5n49g/NaYfedDXefknjlAa
bdoolQfk9LaeW42dt4n4nCtasM0LXdzlacAgav4LTHe0B+pVEzxBZutu+rKDCq/QPbv2FNd4aNw2
/JqWPsecbXQPJl8Spvo47lJSJxChx31M/O1ZR18Ux2ciOeEByJ275XzCsxcnqbRXOoXENeVxmzoE
ze5ykXzvzEY6i4X03czcf/JAYFp1mNSAD4NI3HWCIXtUt6sWbLMBX4sSmn8kUNVfFEGUbav3dGlH
xP9Zz6voI/RZoSNKvsVMOT0gbzT6JaRRymD7kic96pLo/rAiWab1HrqrDXO85A10xNpjEhsQflTQ
N0u5kJySflC2XRZ1pzJJDPalK99vG0m8UFx7M/2Uoq6vft7TUuVZcuQMuvVrFKrBdqVu5b4smBew
j6IJu6AGRmoeMsj9KKWaFMaOrNnAA5L2r75P3WjKw1IxnJsvo+1hVKhiHv3m+XdSSSuZ84X7xxBM
YMbARZi7PZ9mp9VmmkSamjhMmbOD8bsUvQTdY4sS3L+EC5aeLCsGjMo/Xsw8nAu7sSndOkgdeMts
K3rOSxPQ0EqpaOEwcGAIp3jniRiVmcvpSwotxnmZOIn/4H4yhrVM5q0xVjVOYSo9ElfPK1/ZoI2V
VAixY3ivHa39Sr42CHNpARoBDb3lykJyxspzMRD8NHWCYqM1X/S1UvDK9+fl9zwJhsRt+b5q7awd
+dP7h7z2+VlY4VmRq4kDnzeeQK7X4fb+56f7OrPj9EBCWqpMqJwbO14NMVP6ojx2Rr3ZVHnzoChn
4gvM9YMorKFJltZyKWx28eCo05KIMRHOID2ZmET50/3FLF28CbVEjoMWHnPe0KtGSa+bwCGc2ttl
UWXDjAwd5zbb3xezcO80qqcaxVNoUG/yDK1fK5SuEq7E6G0VKT3DjHR0e/n734gBEgYBjAlMZTq6
Cy8LJ7cQNDVIHF9pHAoldtfJx1wbVlaz4A6REpqyDCjBLT7Us8YqUUSvdAahs2Wr2emw0qnSiz+e
9bCmqauz3XgljbKgCNMREaeQc4b1Z+bhhTDpR0zXKh3/g5CkuzLLVvyTJQHUCEA3cki09c80LTFC
eCmzrHCUnGSjra3VfBaujUZrL1gMcbo0yuxWBpmlRFEt544mb5OPH/svZb9dmwa/oM3w4fPQiiIZ
O0Lv6/NnYJwUh7GbO1Y8fIKhfAhC8LSCaY/R3+wWxWs6HNHnm3DOSCW1CHtW0zMrqOGPc1+Tl06D
DiAIBZkODexvtltDxRGlYoiK+TQNb3t4mv5CgMVzDnEh447mxy0KWHiw3aVDMavYxvx5//d5zwl2
p4GcwOCujyKWMsvokpINMuRjU/t7RXq4L2HpsC8lzJ7Z2iik0vRaQiovtj1D3uL47YT238xccRqW
zgJqZFqCOREojWahux+MQzn0auF4Pwr/aOUr1mTx88Qe1JMmLLg4M1qMHfHEQdcLp8q+DMVGNtba
ldYEzG5F2EV54ysIUJODJB7clbbIhc9TMybXRZvSNIB1tj1qUySqXgi5UwXlH6UiMpHT97s8RC8i
CSGCQezHTJnMOB+BWnW5ozRAX0HrrZzwgipdfX+mSpUkNn4d8/3Orx4ioXslAbXX3eBIivL9p30l
arZbSl+R4PIRRQen2NnS6/1LsfDQXn1+OqyLFzBrRjkrBS6FUR6xey6lte79po+sN2QssIZTpZif
txCUiV97VuaoegZUAFiSYA35inlaPBHYgKCGB2l6M+c2MRohg9OVE1GL3VhV3ytV3Td1snPz5P0v
K8kruhbQLEqh8+y61Bs+GHIzd8LoeTw20Upos3giF5+f3T5dLGCC0nU+X0UPhrirpF1XRiu2cOEO
Xq1h5h1IetL2JPJzJ03gft53x/tatfJ5c5ZhJhroijg0ckdPN1HGAMEVlVo6bfI9E22FQfZljs2Q
3TqP/AyVKtI2OPWV/FsIXGaIRp74oCrduPK43raSKDx5Eh1FKjMeIQ2YmdymqydmB0JyLUiMfwa3
D468hwmNTm137CM3OrSJLz0UUEbvpDBQ92lDw8SKit8qBj9CpQ1bAdbE0JbZj/Ba6m613sZOKoy0
k6XforE/pvH7I4jpeYezReORh0FjZnAMhlRJY6LFTuC6myH3Np26spBb7biWMLM5DDBM/ThEQm3Z
ZmzXawTLy99nztBEuEmn4uz7mgs3l5ER8NL4zVj0fuX9mu7GdTzHzyf7PyWu0cB5ES9WMuqsMMM6
rfps4r5TxN60Cgg76eyTyg7ljSatPAK3+n4tcvr3CyvtkYbEH6aWUntMJID3Pikf5MyylXbl4r4l
fu4tbqZko1rnnpTUlEQD45iW0TGFOL1Jwn0TaI+dnqV2bHiPJkkpS6i/pqm+TU3hc+OG785/s2ID
DwdNBPI1T1oYntF6GWNwHLWnqSnuHhN/XFnrkprwINE4RR53alK43lStoJkxTxqqiWXpfzbdxH0y
yVt9uW8KJ3M931DwEgDYZQCSN5Oh2wxHcTCpWfZ6v/W9VzV8luKXTHuuaeg0hI/3pU3HcyPtrbwM
muV2TIknMnq4T7LIUfQ0IZtrHZPYeoAZ+MWLlCcrJlV6X+BtYxWmkSw/Be3/SJxdNksANa+HKdnK
sHpp88SHb6d8HFoA7X3SPNGXuxda3R7I+drQBRZg59bgaosHefETJsN5cTvkZBjHYEwoP8Mrp2z9
NZqH5e+T6yBEJB6d8yxoLX0lllREJNA+yvHPUXh/QXbaw/8JmLmTWh3VQlhyakECR4aWpQ+NGP9U
1LWQesmMmJhEfG+OjMTp9UbFfcjcPiGMHE8UJFsbm49SMkBGHf9QIQm5rxhLr5XJ+6yBH9Q5nJkh
MVPfaETYMRwqty/QdH0O1GRrKOmv+2IWFf5CzHT9Ls4+6s2BIZhsnaa7tu/JzHVNNoUn7KKIOTHW
/r60tUXN3SYxFXoGRUbOBAb1a9/OfTgM9XdnpSZl+L+tg3byek0NFjaJaVV1BKr/TAksz5mx4sPe
Xwjh9rUI2Kr/vwjcfrk7VL/Ifd3fqkW7d7GImU6Tzi6ZCMHBxErz3PvSPwncCmWiOYrkng2v+1TJ
a9m8ZfUGOQbUkizLvIdU9+PcDK2e1CqUSf4hyva+ztSDw/2FLVoDauVM/wNiAx7leusoFHSCWZDA
tYRv0Qcz+3r/84uLoGeOghPF+JueSrfSGivzgQi1uRxRD2sfPFE79s1wMMt0JQpYkzU7oz6tzUSn
WOgYCgMOjlT4GMhcrHU5LF7RixXNNqzwTbqHE1ZkuFZoF36/rUv1uR3NByYtPbWMXFpRvcVlwWqt
KKQl+Xv6QRc2ITHrfBCZeuT40DFHTpIPm9IQ4Pd6d5aBe8qUcRQOroGb7gfIX2udKmXsmP2DROy/
4iYv3lFahMGE4sfedDEYkT4WsW9O6vxDFD4q+c82/PIXykYhnt5M0LU3uHo3z6smDlhBzfRT7YEq
c5scx7UGnsUbQw2bIjagSDIA1+eReUrcetN51In3O8nEXSZoP/9iIUCNyOPCxXTTni64AfwWBvXM
iKE42sYbbV2iv3pFsRZsGpgGSHyoc9G8Pce5QfPhigK+riM1xQOrle2hrku76LSPVW++GKnwZQjH
tVkIC/HGldRJ3S/UOcviWDc8L3JUrT1lbvCI8dioWgMfyfhH7oUfAsRLmd+tVCUX1I/OBVhyyI+b
tALMTi3Nta5lUGjkmOZTmUc2lBY6I8Tvn9uikCmMglKGzI0+s0Bej+ORmATWhXIYx5Ng0eLwfntN
1D6lAtE+4rWZ+cnrJk5zGJudON5UG8Z43F/BgnJffX7694vTMSGYiWSXz4+BPXiPhfF+I6NCFUDb
IsVbmu5mxqxu/SFO1SR0amVTDpt0xRFY+vmXn5/5Tw19dVUPvsTxkl0cvvbGmm+7YIwhOuDnT9wR
xAozNfJMGQK0UA0c4nRCV8+uZP84BEQHxbiiTIuiKNJT7cKm3WQugqTPC5npK44xtVik3raS/4i9
B9f0Gsp+yRBMTbwTfoLTnxfX3Chk9rbfBE6jZY4S60cG2GwiJsXYUNDu5DBgmkK1YquXrgo3m6XR
iU5BebaRY6y0gJ/ywJHDmEmb8lNXla8dlMrv12fwU5hqBN3OR5fkLDfVIAyckfrFeFLef10mwmEq
rpMu0KB3fV3aMZDztJEhySv35j9Bvbv/65fC0avvzwxKYnaFUQj09wjaQ6Rp+1w99QwCKk16Yh9b
67NXfhtpvWfW+H3BC04OiGSm1ciUWnmsZ1YmSa28CyOlc5I2trXuZ6w8JcIDtNC5t+K0Lege4Doy
PlMmcmrHud5BI2npkfC8jlZxR2iehpDWtPG7XDKj8quYrZHcLmgd0phfg4XGm5pzzCpJHAytoLRO
YvkvQqh/qFLtNajblXNbMEPoNKMkiU2p/c3pZfpCGzWhrVuMdAtH+BerWcmqrwmYnY9l1fJQMLvJ
geuzyfbquHL+C/t0tYBJ/sUzUBVMXlen75vJv56w7UXmZfy6r2ILB38lYvoJFyJCl0E4xthNS/gs
diD04hpTc9LF+P9xdiXLbetA8ItYRRJcr6Q275QdJ04urMRJCO7gvnz9a+SQJ0EooZxDcnEVR9gG
g5me7i3k+VilK4Yk2dJn9oS4A8pYdLKdecRDx4USHzJ/iNTxC3Z5HwEGdX1wfH6ExBX0zlG/QcxB
cE0Lb97UH6aiNth4zNoXe2+Mn65/XjZ3p58XDs0w6FZcuvj8UgRlvs/6jQ/ScDvs6L5RdV3LtgIE
IkF8AkqcSyqjxAcvm9fU45FANKIvN836OTFXhR+V3HWoEXHaaUBXbCC7zjcDlJuQkmvN4Rg7m7Fm
Ie7gYEAz5OJ9HCqIhgRg7HgfNWQERQ+geXlm6iwZjhTU/an1viruNdnKn3xfXHlWaaM1J8Vw7KPO
2OSqln7Zapx+XpioibAyhwrVcCT2TZrdrfNt1yhCNMlaoAgFMLtpOKgSiUK+XTdD/DIp+mNq3OJu
Kcihhqhvp1jxSzJpYPSBNAbNHDrLLvXEl7woDaM0+6MH2o9smkEH+FbFP6BXNRWveRt8pgckWt2I
/tK8kEK+0wjt5HD9HF0OFe84IKx5zzca9Az+9xMfxDqfogOH9kcLv6GACCvdrj1IfD8clQInpSPW
AZYF7P4i4A+/ASJzid/huLpBUyPH9uFOTMAyTi0I2wJInBrq4bAAmkfUcFj+YX+G73NQGWTXgGoR
W3q0ym1qPTO7Y/q51n7N9ffr63C5q/F5zM2fvXAZBJhN0Y5Mz3oEgwcrhQ7sP0B48egELQvAUbw2
coGNG7N+ie2h0SJn749pUI70o5EmN8CpUdF5B6UAMaBlcaLrhZXHUXFfJyHulw9OkfB5Yas2TVWC
HQGfh76dMaATVvuZ2IpY7MJ3CTaExxng8Hbex1kcxQMBjXYeoIv/+ihkFtDahEMPWMOl2qJPugQ0
dYMf1ct3KGWWVNVve7GTMIRTA/zmPDnRDmBXpen3fhS3tb4Db1wdoHXZumeoyylmS2YKXhIMxXgL
cm6cc1MV0WaImtR+BOijAa7RBkQg06JIW8gmjLc/Y0Ph3gK75LmRJYGuVdIwLUpdSEINxljfFZWm
auSUDYUzfaIehJFcEH+PZZ4PE2pbR2+YgUpO7tyJ7CFpqPAiMjOAw+HdDxr1S7LA1EcafUqhVY1k
YOSP02MGCJBf2YpNduHVsQdgABBuTtZ+8bRkJnO1kmhxROYWseQErdX0Ef2e4ZqpdG0ugkqYAo/4
n/ZX5NEcYbuhH9CKx9xPjhVkEF8Kv/hdjyXZNLO1BB51xo0d+55ieLItcWqTJ9hOtjhZIWw3jZQe
N1b3Trr3j59QJGjhi8GIht5A4evW1CwOkIXJMVtmb+uj72mzJlW8vW5FtkQ+sAwgXQY0A3HY+Rh8
I11y9K0nR9/83S3fF/aN6d/m6seHrSCFCtlfHFB0VohtIQXoUrPeK+gRyF7UHsK+NwPLrjd9psrV
XATkPLd4Yomv2cmaDOmaz7qe0WMHJmUXvQ8jpEUDe+x/VHa6y0z3pWTmz38YHarwaIpG2zdY3s5t
TmnmmEuMvbeYSZgi2Q1GTH15SCFQeN3QJVEGH92JJWGXM281OrN1Id005+YGjSxFmBGHbTtLs19S
zZyCbmFZmBrVGma6zcBYAoawogCLCfLxkJC5/nskmwfDNV1wrCGGRD/e+cD9LK9KqkNJqvbtsKme
tRWdAdZX4v++bkfirqC1A7pbC90ylx1r0GM3jdnuk6PhxCCLS0tjD7R7ElYs7XfXTfFTdfZe5DN8
YkqY4b7wHH9kS3JcF9DQLEsV1muBprE+DkDmH66lDzbvCaJTKk1I6cb1uOgOd5Z4qp7PZZmxxZws
TYMmMfh91pT9Rg6dJzefIOX7GZRB37y4VeFNpRML8BlK96D3R0Ho3ChEeKtyslhyTEmzLycGPq1m
E7vlx50Mp3e0/gAb8aYUDgirSWk1Dk2OxbygILR0xmO+gP18aJYFdEapt//4IvIyJyoMgJUDQHI+
rJo36zkrnJrn+qCSwSN05yRL/TgODxqUupttZTBUDJtZBXOSzSf4F/50i/KmKGE+q3GtTFoYyZFU
8Z4uaR40UNhBt79iQuV2eAcnVyREr935AGMvnxBEw+OY9g7Fm3b40auGIjvbCNP/muB/P3GkiNJQ
d8sTemzaErxC75374Nuge/90fakkdyjm638zwtbokYPQZqZhqajWBXORfwe/vcJtSmeL43j4igCU
JcSHhadPZPQ8eE2v367uQ7va23KgCivSkZxYMc8nrGmKYVgMrAmp2yXK17a4qTzQ31+fL9VYhK3d
xcbKxiXGWNBeFiwEcrg1nsyQODpcNyQfDtiJ4d1R6hbTM9Y4Jkie8vWf/eOkI3dGOwXgUTYW8D0C
i4dOUdA/CWNpUFhdOyiYRB4ixcDoqnJLp+XJnU2VqqtsMMBuo6LOx4J88/nagNzYo6lb4UmY0Bd0
CURLouoUlw4GxCiQOUZV8LI5Y4C/0fo6jsp28TedtfycyJLc+YBCfDQtBH+NxwFXusLr7QKGkMeN
VZmMxlHXFaDkM1t7D1LeELEoC51CqbgnGxgiCQIYGWoQFwzn7VyMZGjhvNt515fQ6HEOI2oD13eb
yghfwBNvs1paT5aG3xB+ANnlvH3IR8XNLjOB/iX0/oEwGhwvgqchcw2xISOFz4y3zvc439m/Pj6G
UwNC6ACVHK6/mCTHIa/MsIyhpW3NzhzYg7KHXzUW4Z5xwWxrxzXGosNZugVIS3/p9c0/DAfnEo29
IJq9aFEup8o26wYBCcVtXdyZ3bH7hzQHj3f+mhDuGDYSu1yZo0Wxr4fZgHxToijPyG6xUwvCojtJ
a5jJjEGs+W6ejDBd2RYclyGZFe6Sz7gYN54aEhZ/9dY/6kIJ6llhnd+y8dEvbjsSWF4AfRJIqVxf
HJlDA7/UH7w+Mna+MHMV8VB81jCuMqibCjI1qgyBzIDN3QxIInjgzXfgyYE0Y61dm6WDgfqnwd5V
1WDZBobX91HPQP7pIiKcBnu0cA0jM8C0Tbyaj0X/Wqcf5j+Cp7TRzwG/D8q0C/6oASvep2mFmLpi
IIiFUoCzT1yQYy8LuE/miS77Ih2nFuSSXvlRoPkf29xnIg418DPOJ9DO9aI3nEKLrBzPBqMO7Eyx
5aRziJc7mLHAmXcRbOYZbjp08GgRc53yONd6fAvZUHIou7hQ+E7ZMeKKWZwSAVG1SNAIBSJWjWzV
Inu2N5P+ZiGhkuZfcX4V94B024E2CBcNeqCI2APR9fXqNRm2HaFbF2pFKvSw6vvCuelGsHOUSa9F
fnLvdoHbvH78XKLW/Pf3C/6GMBsxgMuPzbTxIb1Zel+vG7ikUOX76sSC4GjauPP7jltIvdAoAxB7
ZZ+1d3LU3o0//0Zto1kBGiBZsICNhBzil+u/QLrt0LBLEAqgVVRsqNVSbyFpPMJpD1v0BM9QIawU
201iAslPCODCPXBBACFgN1djJg6hXrQM5kZblzBeyVM9/bw+EL4Wgss+syIE7FOF+tpiaW5UU/K5
9MtdDcmPFBwHYVJOIBxVqVZI7SHuAOYSjHbY3+ceodHduG+d2otiO975AwjzxjxAbzUF6w25MXtU
Wq8PULLZeQM9ioc6mjYuKLhsVyMVpa0Xudn0ffHLjb40X66bkK0UACPA8SGwBqJP8HIN/HjvrbUb
ufGDSV/I8jQ2ipKUbNpwE/GgGsCUC/RVF0/rklWZHzlanQVVYTxqtJuDwSq/2G48IuGUKSKfP9VG
cWecmuQTe3L5dSZp4iZN/Wgapr1WdPvErre09B4ngDANis6TzNvTrP88jN2Tvs7biRXPzkLvM7O4
scH/szDV6/KyVRCsnyiWQdkWjC6cElH4TTNdiZ/gfQFOxBempcepzLfZWN728bqZR/bLSPDjmmra
EEoUJ4X7lIv5QGoK9ygY9y6aYGeYioGw8COCTsG95cR92JsF29M2YWjigmIjg0ZcVkAJ6/r2uoRd
8VHjyyaiBA86x8KosyIH80ys+RHY4K37FUnMw9yV+kMKfo37sbEzUF7n9B48Xey5nFt92wPpdoNG
s1+KHyLdhSAnwT4EkAh34Pn0z46b9mmLqp+TEjts884KkpVB/y5bjEPq5uO3sinywJni4antaHtf
tZm/qZrW+hR3Zg0G+6wKYzY3ezT2J3NAW615qJokf7v+Q6VLdfI7hQM5GIyQKY39COgOGlLGlqBG
iP3aL1Mcst6h+6nT7Y1Pa9VayVwBaDX+zpBwaIwGrI/NkMZRDyIrj94WzrLRVOVvSSACRpD/jfAf
cXIyZzrFTjHDSAk5dHNLvV09hqureDXIHCfgAQ4HCuC6FXMfuQt1t4kmftQSa+dDBHdOVSlR+Wz9
NSGiUyYAXyrEvl40rfnnEgBvA1DfaVKGwDI7DoB2qPGgd+WCVrmaPM1xeupHY/KcdEh6ztYuGX5d
33Sy+YL/B/cn0LGXNPqZOVjFasBfVtCcIbmPoOD5ugXZup9aEDaXs3a6GeewUK8H5h0a50f5TlQk
xLKz40DcjPNHuGhjF8IO168q0CP6XqTXbtjWAHD434zh52qWW5yX0E231wclnTYuPoBIB8kcsaQc
GxWUMVPDjxpyO1U7QG+vf1+69khF2UDVSDRVM9+K42zS/ajwLHvrFCNDMNWibRMNDeF1U5f9vXDU
wNv/tSX4R8hVJaw1Jj+aLe+XTf37pnMeLH8B9zwDmsc+Tl363YnNYKr1A1fKWUYzAiWLInKU7hNO
o+pBrwqtJ/zvJ/5hpB24/JYFO3EgVRtYBbHfwdeIJmqWl++rkalEhVUG+b1xYjDLWgsqVSs25usK
+fHa+p7qgYp3+U8YJV7AjouuebzHsTfFzr0qSfs8S3M/6gZ3ukGXyOeVmUYIwoDiYcyLeqt3+bJp
G8d+hYwTuSnKFU2RK6gCQMeQRikdK07dPx7oWg57C1Txu44MXArOn0IfCNPdlNN4U4+NeY/Lqw4A
EKSH61tEdoNyUKGDbD/UH0R6i6zXlr5d3TjKSbYnzsG2D7bebEH4GBTj5rot2aqc2uIn/WRVjAlc
4sCUAaNTu+zZM4r4MCwJ/enRug/Z2MSKOEV2kqEhgOQi3sdA0QthilaPYGcwyzgCIanxjeWKgyz9
PGdmQPsBOG3FspKtsaKqO8CBvPzOiYw8uj5bsrIyGCCA0OB9AFx++Xy6vG420GFtxZGWJsuLU/f5
/eJ6Gbr2XCskLf0+rrHzoC22G3lu5f1YNF1PglI3xqNbgtn8+s+RjtYCnAe4dx0YNwGy2ydxtTa8
LEDoRrfDXFNsDpmbx2MCHXAWRJ8Afzkf7erVWW83FIlNrf7WxBDKYNW2r+egc9EZ2ZbsdxqrYPxS
m6hdcxYtHr8IG8QdzapnPTbkpN3TdjNYX1hThtqId+f3RqeKCoHM8bu8jQSvBcgnie9nhipK4sY4
amSNVvM9QyICvVCKaZQu04kRwePrtaOlne3Fkd7n0KMpA1VNQGbAAxDKgbAqJG89YZ2qbOrJkCLW
W7YGufFqxSSpPs//fuIjBmNgiLlwqOhMfnup+4SK3eb6Tpatw+kI+N9PTDTTlMVlAhOL8eTbt8m0
twbF2VWNQrjwXD+nKzMwSd2jPr60VPF51QiE6y0ZSJq5bgLHpuu3SRd/Wyv90dU9RbJUZUbw1zSu
OkjXwkxa7WOyiYdwVmmKSU3Ao6ACBCG2i4yz31WkSkbXjxZv42mH0UON7ub6ckvX4sSEMIoKPZt9
18EExSuLAIWjcIyyWw2lK1ww4MmECpngpsvcyeZ5HOFEQJ6WoLqwa9dvjYrgUWqF65uDT/BPJHW+
aUlW+pWrN7gMhpA+lVbQvZS9KlzkP1UMaIDV/GtE8IcDfOEIFGIctVX1SC0WNDl5GOf5BbF5HzQe
3hDDWv4a1nmTDF1YMOP5+lrJopGTHyBeMjNP1PYtfkBZIamUNHdzZd9PFXkpknmDXuB/qNuDewES
oChBI1IWK9BZ3s055Ab8qE8D9NyDaYloiu0h3X7ER7LEA78NkCHnC5f7aA+poZcBAm93V4AFZnFU
wiayawy9iZw2HDcnMpnnJlYzBVgDL8CoTZ0CGY+MvKJubO50tzdukyHvD8hGZpuxQXvv9fXiG+Ji
w4C1APQLLiI7EeNLCjcrqQc/V43ZG6p6RysjGzajOy2vt/5SmqHmrkHVqfiCpKcBxJGgm7d1SFIL
wUjXk5W4wwrkQL6Mh0IjCBMQV+9nR9NDJOPb3fVxSu2h0Q+c84Dfo1Z9PsNGj1gsS5HmS8mnJP1N
/cci+dSy1+tWZLvfJ7ycjwgBfefC8XMRrhbFZHoRUHVbA6HPVD9N9WvWoKBgKIJXhS0x0zEivZ9p
GUHae/hRgCnaDBgyUZCNnJqv10clOwAnoxJ3p5nokzNOsDSaG8MLW4XTUn1eCHjyqXW0HmmDKPO+
T83bhztY8YIGCRsed7ihECEKt4eWF8iCxg4yQnmQ5MH4YbpE4fvCmo+9RlZTw/eN6i0GiVOaqYpr
siv2/xEg3XS+dxPDS6aJeV7k1I/E2dvxVo9vri+xNCF8akPwQO3sErwjeY5GT27q3NiYaX+LZ9Nr
V2vPnj/dGVb5bOSjs6l7802vVFQNfJZEP3RqX9gEbUdQ1sXNGY09CwrvtVz3fusG4/jIoMBLp+O0
/Lw+5D/X+oVJZPzR84fkKjJs59MawxukfVV4kaY3KTRQW7TmJfWaPoNC3vrp49n5ZGQjks8sjelD
7y7rvmvjDPWYfIBAJ30blyk/oOGgeXKQJ9+OLFufShqDNqygX+qktPfguGyRqZnmj/Zb8T138tMF
b9Z2NZrY1syL7OF2YsEQK7yl1Leg25v3KwIjLzKyjI0PbWo34d9vdijn7acYQpr13irrDXih/uGC
Bf/uX2vCCcWrEKiIMfeivLzN8hsQQV1faamDAaGEwfvkoRDKz9fJc4HWpDHGovKixic3cdu9giDs
/boJ2fWCt9RfE/zvJyY6EwJDjZt6kRWzAFxgyNWEVnzXz5+u25G6AqQSeFYT7f5itSoBfTu1GwwF
9dUsLBxb27dZNW+ZrxUKlyDdA8De+8j5oXdNRKpkBJ4NtRYvMln3wAbwjtbZ7VjQ53Upbsb5wzRN
fEt7Ok8TO+iXFF+liaaRgoIbHcnLmzY7KCNjfpovTjtevGAWQVrYELlgbK3V7bRvEWINS/5rQYUz
rN3SL4JZn7S90fvm7YrKwQpMLjZggwbRQ5UDmhE0mQHNkY5B0JUUuuISl64nALTozLTx02zhIBda
3TmjgyLsalq7uJ93Dtu0KpJB6f4HuTXa0oD8gPbz+ebU3CTrsq7wI9cbgseeDR8/X7iUOK4EmRgJ
l6/Vj43eIj7Qv2WAyaha9WV3E5ihPNTDkQdHplNw1KyuzM5YfSTJjPnJzuhPAmo6p8g2Xqp9ogWw
wG7ZbU13fG4qcl+vKi4CWY0YaCebIzPQLYwW7vMJNMd8bljtANHgeIFLHkiRhV3/kpccKTzuGrsP
aeWGuqsIziVe5cyucCmu5pwwrfBg111++PXyxgzvMEMzLehJpmrvlBqzbZ8T1+DIixIwpTdYzhJb
mOUJRZrycVvjP1eFGZfsRYCdeFchJ924qAXpS0aMkRpuNIV68uYV3z7sH1FJBn7GBzcFIj7u1E78
8No6C8jEgHBhUEyyIb+82HoXdHp5uG5HOlmoG0D/D69OMK+c20FvxVwvLjAukFpzbmgGsu+VrvHG
cqfP/pw5Cl9sSh6IQAvq4IIE1hXrI4wraczBHdwSfh/d3J9smyZPhTkYz25JjN/p6oMfAfyEX/qG
GJu1Nk1wjyO6eUDRHXt0hBjSDRtS78FLybTJUje5aagOqnWtmwLWWkOYNPoc9G3uhrRrp3tqr8Zx
ttoE/GJ9F7p+7L81FZ6+yE0XmM7U2F6fT4kfxGxC4sgA9hL66EIIoEN6cCwyhAAmLffWul/GeVf6
ikWT7D1kDdFLhvw0wBbi66x0Ks/sGPyIr4+vIP/Z2AVVkX8pbIivsjgBxqpdcWTnKn5J+uXey9fX
63Ml2XsYBuiSeQ4XDQTCXDmpnQxWi7kq6KtZfe7dl776nL5cNyIdB3gYOA0Ukitis7fmtEMGgCzG
MQYm2AYVLQqyzwNciQZMHFbkHQSPmmC/rd7YomFgDqplU6vU4CXPCUD4//++4Dkbo56YUVZONLJ6
V7nl3dhNz3NVbkaCgou3fkfe/iugHIrctyRm+sP85yOWBbGkSKI6ITOg9anlRcOEkzTeWesEMYOj
bv1mVBFxSk4M6PN1FFtcbAIQFZ97IJ+sSen02AXpCIWrBud9m7ufrm8CuQ1wOqCZBHBB8eKt8QSJ
Gw/Rpje4YeLjSDZPducpwgfppOG+QWwGKNSFdlCrx8PUNHjMkLUNJmod4sR6RIv1juapFhiupnAD
0niC98yiAwcJwwumhNVLrc5MBo5H0L6NKXlxUnY35+VxWc0uKEqKcDcO9Fbbppn1XPgf5nDDW/PU
vnCA8yrO9dSeEOr2w+2YJ3e9rWKhk/gI3hCMixzoPhe0Fue7Y0r6tTVwL0RxV5m3mm+2L3M9ePvG
yb0bQmdLMafSnQJKaQDacfGiI/Hc3lJCGLAxGxTSyUPWPWbWMSu/X9+MEpfB5RX/muBDPrnageqI
a3CFAXGjgzbHf9epolgiNYCucIK2bR1RsnDHpuY4WgZFKtnQH22Ay7NEBYRRWRAWvoDGuNbgGRSR
eWc6W9VjQvp5YPmQ5eQql+Jjgs7z7FeQWYhGgPK1ZQh+X18BGRgFu4lLFoGsFfqz4iprWltP3gz8
ZrV3ktvht1shL7RNvaBdttOPeNmyOizcjfb1umGJN0feFj1z6JeDlxB3s+mtZl83SA4V+mMZfzbt
T9ZYg2emDpb6bVp/DKrjwxdCeCyiOQePdLD3cGSA8OKgml/rc4lnWZWVOxQa702tvK1Lbw5Iu6Ar
EAJ0Ww1ozevDlK3fqVX+95Md7rcVLTvQ6ERzaXwql+FtYICMXLchnUobZLu40zlntXDxVrGVpSX6
3yJrHcI8noK0zAJt/Vr2x8F6Hrpss8z/cFNxASoe2yGTIIZdk5uObkNt3CLVnZXvnfamKLbXRyVz
PycmxKir6bsJ9AO6FyVZ9sMfjJdW99eAxq6ibCu7qvAA5Fq5ABug9fp8hewytViOnpFoStk7sdlN
NeY0hPbTLyMDSDdmlr6/PjLpToS0Al6enLBCvOYZUpfY/iOy/G48g62iXzZ+7KVbQrMy1Pte3yZ4
m24WK24UcyobKzAV/OCh7mWL3b1x0cSLOVv0GK83rRnOdNPbewjbuIUiByLb9iCwQMEE47vsu1zH
Xo9H1tKj6YUTubPsj6NOESRxAkYflCwXVI+VZ3dtsaT0aNV3WrHxHcWRkty1IN+E/gpo3XgiWThS
oHgh0HpJ3Ggc530y6sFs2NtqBpeEIrqUGoJjR1IWL6ULEW6ejzOacXKimCVBbWQ3+rzeAL5dqPAV
khVB6xNCPjTBAhUvkpekdmPptd7b0ZA5AesDf1HRiUgOLMACLnI6JsDA4BY9P0gtgP/Tmpl2ZNkT
YJr5p0lrP/XFh3nJ8MCAR0XhFrSvl5nf2cqHfgWRTpRNd7wXpPy4x+bBFSh4oLPHCQPOh5E2eGN0
c2pHI9nky77uXz58+s++T86/nyU5M+0V39enbf2t7PJt12Zbz4OAMsSfvQ8L22K6QJHP+6D4LSsi
uHrTyVcw8luRBRwE0p8KX/ZHJV64VvEkw8sIeV738j2hrQCtsmSyIggW6Y9zvPpfvaqAhKvVjLdJ
DRfjTk5771V41pCy0gH1MPx9jZrM3hs83PgtqfaN78z3/qSkz5RtSSS78WpEcyGnHzqfa0B58SZ1
eytKJu8FYdrBTup642qxir1J4lgBMuGd+XBJXIjl3FBZ6BmLncqKCJS2YSSw0W7e4hlnpHvXVKnZ
ypwG+LpxlFFmB3hX8E5r4S+sXEorMrXIbKsNAaWzZ72u5j9sVUT+oFiGeilvLjkfledVnZXQxo5M
/4W6ZWDqD6v+mlv3tXY3qAJC2Voh94G9CpLqS+YJRvPaafzCjuxkGkONs6vY6eBsnMb9B4oDlAz+
NyUccS8GkSS0PeBC5heLPfuOKiKTbgdQdf7BflzGFKiHjN7U4tBNhYfOdm9JNwXTl5vMNbLtONru
Pe81UxxFqVGfv7ZBiI1LS9iDTlkM3oxse4SqzCYukm2OMN7y7vvqmWbvH3diXK0V1zuyFWhMP98Z
NupHVd55dlSZ1W+LsrByq5uxNT5bXv99mapPcQN+p+s2ZRsEb3uQuhIANUH9c25TM9GX45fYjeDZ
D5syMswDcavNdSOyaxItYxa2O55FQJCdG6niskqmxrbAsfzIQLnoMMWFLx2FBTZn4LkQgIn+eEDz
IZkT14qYudHrXWMGqUohR/IeQBX/fxOC18uMtHVXoHSiASpJS6kFWupuxu736D6OFfDJyd6f365P
m8mT4+I1wE8UL7wjCBAZ2Fg6dEPp4xoAHq9/WueR3qY0d/aW0VgbmwE24zho5VqzVQ/X0enuWm/o
Htt6MUOaZ7+Yy+YoB1u8Q3c12knwUI/dPZs6sAKVJgTqwEkDlYfrP1p2YHAUUQKCkBzqC8KGsiAq
1boT/80zNGiDnhx8ZPgAUFAhmqWbCtmtP6V346JYbY1ZhZ4B+OukyYKsRLHdchwVBFg6GkSrvCKO
x54Y4Jl6bWpuM1jRqn9ZTHgd1w/G5ofZojfHGPfXp04+Ih6w+vyUiPGxWaByoU+rFenrk+fezCro
iOz7gAfhlYIuVpAhCkvTFbRMNBNBksbS1zafHgtd1YMnu0RPTQjhKqVgDNa62Iry1lwDf9SgVARn
iRB2m4zl5vp8ycqN6JOCggeEEZDDFieMEK2IE9SAoqRLnLBeig3R+juaVdtpIN+0gjykZbM1q/Tz
sFaKJJh0pHCbeFYiPLmoArK11Iyp1WG77ttN287dFuAs+FHLmHZ2sTSKy0Hm4pDyhTITmujgrIXF
Y7bV91D/dQHCMYIhIftpMdEfNv/DHsSh8v/U68BXz/fQSWolrStidE7nRk4TxdpDcby+ZLItCNFA
k5fnoE8utkfNDXFpAZbTyFr2zaZSSQjI+pQADP3/+8IsGWvn5laG7xcQ+rQDq83KqFkX58nLDCvj
ACWy7/RlAfqMZs2+i/UM79wyDiaXamGjl8UeSsd05+Yo6OZgAdhY+jS+OW2bHZdhRvm6jvPbeqn9
Q9IgeUh85n2tC6qCmfHfKXp+wASQxsWr75JaI4HAWAKjqI/4ZZivJIBEJgNF7uwltxb6eq+vimwv
g5uKv2aA+bxQvCdmpoMfd0ExuD5Y/uflLi2OJjlcNyLZwGeVS2FpwPhqGMxEjaQsXopqCswR66NC
y3L/Is4bSpZ4NeAZAvYYfoufbF8z6Uw/pY0XddO2rDb6TfmmNcHUhZB8vT4c2ZydWBIzaUCUetQo
Oi/yG+1IY+clttkhAU1EZqoAeCpTwsvEJbFG85KBRqGswaVpb1aPBSkqZuny4/qgpMfz/+kjQgxv
VFBdqjNsu8XepCzQVHl96UjwDuFlPxMhtRAILtXYgNkAe2DI7NsGVKy6ux16+2FONEVEKN0IJ5b4
LznZCDO65PWZ77au/15VRjD67541b8AoF5DuZ6bKq0on7sScsLm9mNZpZQEiWTgmhGR5qPXx4+Mi
D/136viATwZk63G5+Ave+3V+WJydOX0pVN5TNQjh8CTZkrUIDnFCp2e3/2FZ++u7S+IBTocgQtmB
NBhdSjFJzH+d7W96agVuocJIynoJz6wIp6VsWq/tFrCckG5G2MteLWt9y7z2fqyNF93rXyyv+cVi
bU/sdGuBVbI2VaIv8oHybDA4Ki8Z64opgQChObsA1/iPWePuEz/5yiZdEWqrzPD1PNkSSU6JhXZj
YGugKpP75rtl+CiXmYqjJDVjIWPBy87kggfa8GdmetrgRmnypU6/seR3kSoy21K/ANwNLzQbPlLP
5yPJqFs5dASMlmoPNlQRHBsNg9kns/h0fQfKKtrI1/1vSDhFORv6CUpWbhQv7abp5tDz4rAbnxot
DczlS1Ie+8ENOgjVLh9WT0HOEA9UHe96VAtQqDgfo0ONfGApkK9V/LCWN6kVZio2XekBPjEhbAgz
N5y07mGiawN73NPm42AUDIGXrgGoxcYWjhYpQJueJC52Qux+Zdn4xSQqOnD5CgHr8qdADtiYME12
R5lBCtOJEv1rkkDpUGNNH3YVSOyctAO9CtRw3eWprLWbce13M9grru8R6V5EpILx8TBClOgozBRx
mZ250dAEjb1x3gqUamtF9CDLJiCn9NeIMJMx0ytXs2BkggQNuoxH9qPXrOpL3bvTs+brw/dqTaZt
tnQ9+iTi9eOPF7wvkYJEdhlYWl9A5UF6b56QK3AiJ4O4n4YrcYccWmO9Xp9KfmyFaAxmLBQCHcB8
LsB4qQGq0I5BW6uc9BvcbFYAKp0HYxl2hPYHsjJF1VGaN4fb5XwTIIO4QCYUwOWZWcncyJidW1rn
ezQabXp0cxpm+wnd7fuFLu8syX6SubsBo84xK8ZbrxxB0j7eloP3+8PjR+wOAkMOlOBt1+dHfpqS
dRjr2IlWbUiCjPbjfVKnZaRn3fLcUd/aJyZTvfIlkw7JSdQNsLhw+CK4QQPpsz7rOeCpxW1K7iBO
jMqrZR3WQhGRyPYwXDWn5gTi6aKNHdzrVYEf4UQmokaIRTP0/FlDkFXj8zqu+nYx611iDAc6/0Pv
JF6o6DAEjwO69MWKa+J7qd6uKCT21bfeegfs3kH7heMfFhVOTeZRTy0JAXG2xo3TLJqDjos9iUH0
s7m+Q2RMXxgKzgjuPbA3iA8WPS7WtRgMJ3ILVrKgBLvdxlha0FKkHfu+0uYzQpk8MBu9205UL24h
RF/cT3bHjsM0jjd9RpdDkxIWLtribJvCOV7/hbLb/+QHiu8ch2aaYw5Y5YVkt31dg7KjC5jzDzfL
qRXBH9LcyDUw4qBiW6I4uCGqPJ50FIhdcHGh+xWAw/OTWHSWHlOCGAZic986K76NnfothobZ9cmS
nT1cXOgF8aEtdCFeVgD+52gOAj8f2hJlx8B/tTy2TvxuVNMbaZmqHVa6PU/sCdvT7X2712aAxJNV
38Rl/Rg3/4CrcDEYZAshpHLJw4p8fm8iQe0AlBJm8aZrdpOzzevAbO+I6nkoXaUTW/xqPgloR/A6
LnYFf8lyL3Dq747RhKbqFSK73yE1gqOGu8m9qPNZuQdKhBQZLo3d1DEN5qo9NBnuwFHVGCQdDmBm
mDtkVy7EDcq1n5bSntCVQOZ3tqCkuLovCLL31zedwowYsEBKK5ubFmYMa4kaKz0g+bsljip2lu41
8M79wZaBT5b//WRx0iqf2xQ09pERz7+Sor43C0vRrSc9Picm+EhPTDR9hW7hhpsAltoOvXyrafft
HDJVDVbmdvnq/0falzXJiQNb/yIixA6vQG29mWp3u7v9QnhlFwix6tffg7/vXlepiCLKM/MwE+MY
srSlUpknz4GyKTijIDsjW0py0ilONfsb7dnQ3oA6jh+sQgTMtpLniMTJXVskaOVzOxBDl2pYlvk2
sjKwMBoF+dblpDyghW4NFL+wlKiOYXKRhUNkJnfQa03HasiZ40q17pXoY1QgNoLayfX9sjDLEKRG
ahGxwUxuIvnCJNOhQtOCg15F38fcq7UTpHgV1P6CcO3ORMXmur2FOOHE3gV3VM2cSmQ1PEicI9YK
nG5WpfMz25/A8JP2fiMO1w0u7FS8r8C0j34xYFZkzEyJclra2iMubTvQuUef/9vnpfkb29ymhODz
Zvc+3hH7Xz4PMmXIzKBsj7Lp+SFwaNU3RMHnS/verZ7+pYkUecu/35+3x8khGxBXTDzC94uDpm5Z
ur0+O0urDbYClMrnshko884/PzFTyRD9mSEvytbjlhOkgn+gp3VDh35DoRmoOrkJ5qG1EGLBryPy
/2tY8k/uAEm5UZtQPYcA0ZB3fm9CPVT7MThRcH2IS/sLJX9g8ABo0i78ek4HwwIswMSV+CUjR3fF
n698XvbnAyvpoDF8PiM54C6WR27H+eFRggojuMERpMhLZHGt7adu0EPDbhyfA5O3MyHCtWJlaT3g
X+eu8ZmUT853tEmMEL1W9FArd4XYDmyv8f2UrTykF60A8AxQ6yzsLY9FdbpBLfpKC2skBkbdPjil
BmF0hQdoklpzz3N2SH7P2i6aEvBk1ueL8HxvZ4CSjmj+10I+6TEg1QOkfew31lUfDdCuXmG5sdfg
hXl9uy2dKNS0wESNlplZQ/jcapkbMfB5ow7Mbn3PAHBzamCt9ewb9KsHv0urd91Fpr4r3DXKoqWd
CJjS3Lxno3gu35Jo1MtB4RLrIem6l6R073NRrjzZl248JOQgyz6LvwN3ej44mo6sSJxEDynfQ+3K
i5SgSz6uT+DSss0gPRQdXSBc5DcWeH5QUHUroENiPL89dSh/lC4o+DRq0d8alMz2BchWg6iCmM11
y4ujw1WO/YJ77wIGDc48U68JzoDKx/5r7TTjF6e2iqDWhjXd5D8F4PPNiZwZRPQAVEJVGjXp85ks
Ck0pRJkwKI3n0x2Y9n42vY0LsCr1h9xO1YMAAZ+vt6m9mcwh8vLIdh5bw/6l98Q8spiYe/C29a8i
RnSfKRToN2Zkm8Gyfyl11qHUiaJQQ+q5WassDo0R/8q6qfYhnfJiMWb4XAfDMB+dL2nfk6C2jc+C
ZPpOYba7R9t99CIqoj06cVJ8MVSa+hZ3wcZpTm0A/DSU6ztGfZtFkac2JPUztXN96opqn1i02bIE
6o08doz9VDKxpb05+gAbxHvNqvWgo2aFEk+avFQgOjqIEgI+yaAaX1wDWuJKyeyXorP5DkTl3VvP
aOdHltVt4qRx8acu+ZQgy3jvqCCG4Y4av7kktgLDAG2FZ3R6v0vd+V/jzCg2VbpJqjsAZ/K7GZqA
8+6CcLky6F1esM4rUaT3Rjsjnjlqyi7NLeLbU5MGE9UQbBXMhWar4dy8z8BMDk1Q1G+BhcA77Xzt
27hpO2WM6DHh5N6Is8OgqI8sEulK6Hjpbc/tSM90lbVjBZqR6mhXH33+iYvRYyQga40Qa2a08+GM
NZJJeRlXR8E3Zekl+WMy+Vm1vX44jdm3yCcGdF64xdGhM3dcnJuZkjhWsBurY2kIex8ZkLJh4C73
KQMll6mPyk6YqRJoaOhFtZql4DAcS29MLfWutZr2mLVlutfbLn0ogYj1u4SI+xGthhuBMudzW+qZ
P9a64acT6YJG75pAi9vCr0B3+Tq2pruj6SCQ2mHYMaz+Vrfpr76j2W4Y3W6jEMTKMXNiv3FNBh5K
YLzqaUxeUyNy0HunUV9FItRTteFoRO3kUdo4Hoea8Uqu+PISgJocEtXIq4LF2ZRrM5Mb5RwcfPRI
xIei3OkQQFxZh8Vl+Gtgdt8nAanZ4xwnpUmP3RcTotj5yufnVZRX+dQvzj765PNWTDOBbi92ZNkv
Gm/AkO8R5BXq4ZC4ycr5uLxp4IMBEwQGBU1RuM/ObcU2VwnLovqocc23piNT3nSReYWuHzL3Qc1W
ymZLS4O2RSSA8Fa4jEdq1wCnrmFUx6yxAyAUn7J2rbll2QTwr9gDNuIAafZKUQBiaOf1cWCi36ZG
pmxbmjnB7VsAL3Hwp4C7AnUl6SRmTVqhqzCqjs0hix8wVf/t89IOm3gS12Oq4PPmtwf3dm1ZZNkB
nQWnMGKMi06xJFWVjnRIyMa8BWzCriBX2IL7uYqUhyLRVqZqaTsDvocCnApBtIs+JwNXcQpueFiD
GIXQ9jm4B1pyjMrMh/LLyn5eNobQDD00SJXJ0bWRUp1D2bg+UoZetFdTa73YLT2FNR53Viv38y0l
n1Ro1/2ftXkvnpxUxRljkMXD2sBSP4mEFytB63w47Bhbn1n5EYOhol/rll06suBNNhxcAFg8mddP
TQaOmrBbHQ0KVEp/aLrSiwzFb8d9Ou5Ka43E7TIkPLtC5Uz0FGk2ZJtxVXMRb5TpYQS1qbbWl7SA
HD532tKxrfO4jNUCTjuCWkjglGmyqyfkWqrUQrlvjKbhSc0rZ8M68pH1eQkOJutIkqwIZqVKT6VU
OTCuJkFJnc/gsskDvYuzQEFO876Pu1e7qNbIRReAG+e/eY4KTpZf1UpuqvM9UBv1jnbKm9sm9xFT
31wl3TZ679Nm8lxj3Dul+ZBFFQg6tcN1R7G0OHhKojcN6FvQ10ivEYjVl22N4PQ4a5qZ4rEunzvc
SdeNLLnUUyPSNm8yp2hTAiNoTJwsP5lWPMTaIKS1T6u64sU8CMPxMxFA8FZbe3Uv+YXTIUhLVXWT
44DYnx7L4WvWHYBH33TswUiqraasHZg/ky67hVNj0uXguCU6wdHQdDSmr1y5B84OlNxf6DgH26+V
+4mY1ZYbv3sQIeAtnMUrYeI8lmvmpctj1CpkfCOYH0zP1vdFdlfkgRhWQDaLVsDIgzYSdJWBOPt8
8w9FFbFicOhRQFFb89V6B+48095c33qLW2Mmj5kzc3B50lSi+h5rY4cjxssNkn8u21a3t8bh4JyY
kKZLiMoxOsfCU8R+zfsP116JeZYmCppcc480wEgXaKQkrzlLVF4dzfSTMe50X4xgdlspRy7tbweM
EP+P5OAC6OImRQw0FAZRO596cR+h7SarvoAIdezXOiOX7h8XdTWw+YBh4wKyYHSaTo0c9489ul5c
xcFIXuLhjk8/qnZfml+vb4A/EB15NyNHgDge6UtklKQdwESai9jAbi6itvesodZ6P4PqyB6/DXyS
I0E3uNnlvqA02Y66wwPEuQOkuUcLuRml2LuKo3ooCqdbZyiTOwuKTNvcdAofHFCFryS1AWJV26qf
GWunV9XCLZdlrv3Ewcb3TDh7MTOWA3fXfjenonspi9R+oRY4e6nmjIdRTW0/NTkF9qZyqqCL3eFH
k2atT8EIvZusCBrNLTgNmlrQl1Ib+O05PkTMKBIjn2hA6EBuOjR1VIC0xCIgMR7vMzY8c7spMB3i
xxCZ91SIz05y+56GTfT3ujj6UK+5YFFIerfJhoKEpKwTT+QlxNLsnzob9o2er73hL68fGJsbCPBu
QGpWzriBPnSKp6YjIR2/ROVHGa+pvl06mXMD0v0GQRmnFikMONMOfLhBqvhg6L/5kpuN4KYGwgT9
XnJDseZkpbBal4STQQMmWl8ozwZfMbI8VX+NSOFAruuNCR5JNXT5oRWfwGy4chovrpazQch0eRm1
FDA7RyQEt6FHAxtaWf9gANgrNKmggRYQzvNbxbR6U8XTSg1z43Oa/igQEVw3sLjWqCTAE7soVclJ
ftPWmI6ORRImKQoVgEFbO5QcGIRcdGvlHl5cjNkpozcF1IKyfAu0DGq1V7AYhsWB6Zp8cw1+cHm1
IPxHox04qfGcRiOwNFvAjbSa0rEjvIwP+quJvnL3NTLWwH+XI8FTcSYQRPGFzIXYcztEa5NegVM7
Vo5fWv7U37wo59+fx3kSSIvabpOR4vua6Qln64IOg978ooYJdKrhIkY3Geoh5yZGM6O54kbpMWnt
gLeul1Qr9/zlzkKMgnQ98vW4q0x5uUurJonBaHpkzn2a7SgN8nIFbrBmQgpV+ljJVaKV6bHvfK3y
c3MT386oez4KKSE0oVLc6glGYXFol2/KOrh+/pa20sksOdIBr1LkKyurSI9G8TtGqtRd6wlYmSM5
Lh3tyWrcGAOY0jer/t03jU+0f9ivp4PQzjeTw2pTswvY6JhPoIis3xlrb6IFwMe8EDhyQHsYMzXW
uY0pm5JaYUqCzHWP/F/to+rDrMeMHrrotURhpAXrhfu1S3511k/F/UXTfdJt84aveLHl+fz7O6Sz
6eo9j6gaJUehBZ22dZLAul1nHlEknkSIJFARuKgXKlE/THWbpUcHUpzWro8+N9nu+rZbGsWpCen4
203f23mepHgng5300LV7NEVfN7HgjM9GIS1YlBi8URqYSO13tdwodG8z3zJXBrJ0fk4HIi0HbgM1
VgAHOzrRhg97Rv5huRFk462FGOWyvJmakI6Ncz05VuTAsk1Nd3yNEXRxCCcmpLXQM6fteaFhZ0O3
hPoO3V9fiMXvz6xAaOB3ZjKS85PDFTVnbWolSMJ5kJzga/n5xYU++b70+1297qo+wfc79ykuAR9+
coBJX4OlLO7YEyvSdqKoEKZNZCZHs9hq2T3gIZqzgpRdG4i0l4YJRaGmtLEQ7w7Aa47vZnd0WDEy
Xxjn7zcc7pNxSO+3wSmoaNEscxwSumUt8XJEpY75rTM2nX3Es6Wonv/b+ku3pDkmagI0THIcp21k
oyUh+G/fl67IXof2kjXO39d9Rw+tfOWWX9m/MpxGSSng4ja+D4o4/qtYI2ha+7yUuNHbzEZzMBZE
aB57t77/p8kxpatRy1vdga9Njm17Z7Jtv1Z7W9yzwDCBVR1sDRdBdTtwx570KTmCxtFkuzJ9SjuP
6m//MIoTK9IWGofEHrQGXjB3fLPcR+7KFlo83Cffl7YQRwteFdskQU790IdZeRjXtEtW5kmOs7pK
iww+YAQDuXOEX83yKGgifL8+TwvjQPEepRbUW+fwWtpLDCy1SILE8RGFHAbYK1R+2puruVCyntnZ
/7DkgfPl3JtPPVh366SD9iCAFkgygM56e30QC1OFDmKD4O8/XHzSfUGMiOR4PMxSlHow5fdu9tke
9iW6qa7bmX+p5AnP7MwH8+SVo+qK09NZM7JQvhpQkVDco+ZWgeWmqKZ/1aqViZsd6zVz0gWiOfGo
uTHMEf29zMIo2U3lB1ibMn26ORwGchLIT3QOgV31guY3YqwUU46sgGntrdi36VPbrRyYS6c1m0Aa
GCmghSSqFePVMOhUBdOQb8fGpk3WIsQVC3LmQThFxss/FtIP1/KHtTTz5VGZgYsA2IAhf06bScuh
tk2qUDqq4RRb2y43n8HdtYcM6kp8eLnqMIPcHKCS80tXZgGtM5MIkbcqBA3oPirbndLUP1VQSA7g
lGC8Wzk7i6MCQQukRGw0AsjVdlGPUzlBgCsslf7OTCPPocQj5Mf1k7O0Nqjo/18mRfIBAMZrsWAO
Upyk/pxk1WdTLdbSqH/gZufnBbktgGSBGYBiB7gYzo+nToYhByEKMkNWFoPoAUcyIQ+M8VcFuHpb
FYYfN/xXJYB+SZJ031vVPqpVj6MVw2L15vqQL53SzAcBfByQz8gnyAKzWtr1pBuh+GzqPvuiqCFX
wQuysnpL84q2Enhv8MKQCxYq0IrYfReZapjpSbl3RrMMWG3f3vODoejoTgWsEE9auSErdwdQZ3Ki
hmkGSNoLfOCKY10cxokB6RZy6gj8zhhfaGcP6Xj/LznJ098vhTQNuiYgiC3UUIB1JQmqm2ON8+mR
9h1QKmZfEXxesfc9OnzIyvcXdxLaOdEONVOiy3iBrh5pXnaGGtaG34JBxv3kqg/a7e9SjOLEijRJ
EQMoUQMVD9hFMgAG0+D39fOwUGyfKUXhPZEg0JDFk0KmRDEzXAIpCdPyzVQ/UyvfJWaYaE9aWj00
ovXMNgr6YvQr8akfbg7JYRxMowBRA8oCQqNz31C1Aiy2zBEhyBCDNKbB/vrolry2DaeDRnU0DaLO
ef59AFirulCFCPMR4h6eSZzGN5W8+zLixtj2GqEHU5/6lQhhaWcggkaToQuiO0sWyaZArHKI+hKQ
fgMH3lWFeDQ5ymtVC/ExVBO7lSLlkj1UitFnAbIb9JJLo0wn8D80MUf1QLV2ZevsOT0U1jaLVmZz
yR+c2pH24jSR0qwmNo8rehd5swfB3JfbFwzNGygXgH/4kumT5ZElXHUSoGWodmaSPc50J57Rj4+F
Zt4TUtyedMCUnRic5/YkeCwSNUscAoOUv5v9HUgyg3p66Y3hH3wpkLkmRgWWMpCLntthmhKxAdDw
UANqAYBmIqrg+tQtrY4LyCEYUgmCRZmNVRdTjYLbhIc/CHvMepeot5cTUMABMgqPBQ3d1jJ8PgVp
RWyKeV8PtR/pYW2pXpZ/vz6Mhcjn1Ih8q01F29hZAiPVoI4e6rKburSBgNC07b8YQm4UrgFBkExB
lFljlJdz+dNt91z5GbX3zfBy3cTCkuBmRvIViGxwUBMpvsohepTaSq6HpfEeu7+K2x/tIFBGNDpH
v+CCkw9+pUKzQlE0EWbVY8Pf0b6TJ6ZfTs/Xh7GwJAiX0EmA3o/5upP2bs8gDjMpighT7uXtJ+u9
NsN/sACdJg09emhrlGs8HOzWEx7vAjIP9SYth8d2jDasyd9vNwMtLVxyeF0DIS8VSWq1AVksKANA
w/BIBFSaROY39Uq9amHRZ7pLguIhhgNBkfOTXo1U6K3AnRZVT2R6Kn79wxjQpTJTkIIoQybUtxQ3
jxMnwzGvky1EIMMSJEoiIiu+fmnN0XVIIBINUR8YOx/FNNhAYXYDtlav7Sal3+Z1+w7O0ZXy4VL4
YYFo3FEBvMdZlN9V6DvLG4vG8L+uG3mRpky+XqQHwEK2OddbD7QGexqrB6sWD7SpfjSay70uiz9f
n9WFQAE/AzsQM4oKuXxlj1YyAQOUibCAjNZQJE+KWX4Bl/ubHiXIp04rG3GB3AaK5iCrxNMISlEX
hCj9CBqCom9FaA6ZthW1mv3sGrffpwj3goSN/WZyAQCDtnPx3oBLIKgiYwCS2C7/xYfgWesCGgAe
GqQCzhc6BkkWUeZfMlPsNGi8miLXj8vct7OVQ77A0olB66DVJrNK1iXpm4mmJF6YAk3NVfeYxPlb
roxg8xZ5l+wKq6qeoGpt3ZHG4H4L/eGgU+y10v7S6cSryZ1xY2DAkn2ZFRW1XXaqCEeebHSnPrb6
mhTKQjgG3/LXxPwTTkIKOmSUcl0XoLi3PGt8NFwlaGI0OsdriMilwczPj5nqGISzcm4lEe4YdWoh
Qlf3Qf9b3M7k7eB2MbFaOBjoJ5L2Rj4IgKPENEF6sI+fbLISJ8/Xn5QZwAFA1I/OBZACyQAkN8Mb
udfSKVSLGrCzr2lBNkz9XMaxP8bPan+8fsaX1gXebJ6nP55t9gEn66IJO3Fp1EzhvWa/bX0lvv1B
aLlklgudyzLo3T//fscMFGTydgrbfdwGVvIktKc0WYlaFpYchwgstxD+AqWcnL/AI24EMcJkhi7E
y1+y5vX6HC1/HmdzvuoRh8lzZMSdpeQteqfLr9Q8pMihXjewsOb4/X8NzH9+sghoI1CagsIAXMGu
0RqMog9c50Uz+80YM7/X4uC6xcUhQWh47v+f6xvaucUkd4aJpGC+b5JNGu/Klet+4aJEBg3srBCz
mKWSpRlrh76hvGnB7RF7Kc7Jka7pESwN4NSCNGV5X/cWN8FTQsXPHNnzVLdXFmVtDNJl36WxxjEI
MJ1FG1XdkCbgK2dj2QLgrWBkxN/2PMaTZdcj3ayQ5rTDhN8BglblD9rtPKzIlwKn+78m5p9wYkKh
jEwcmTfAGV3QJ83e0Mi/0tfbd9OpldnJnFgxC0cTjcBAUrK3i522Vp6et4vkE0G/D+leaNAhrpdJ
HyCWQAFrLezQTL5ZaC8dd3X6zfhoxO2AIUzXTLGCLCW8uJyWVSkIhUExYYei+ODKL7e+PSlx9n1p
xWvWqRb8LQgWnd4fyIYD3QaR+HpawcsvT9jfcUjL3oLqAW3GGMeg7nooISaBAYIWSFptri/8wu2B
8cytIGAKAmOedBdqrglaLYQ1oWJ+LxR0B3/KQdz4L7vrxIjkq1jUadRwwHtEWuctKbW9HXXfro9j
no/LDfZ3HNJjLps0AklbEJnhGfbB+nwb035CI9C4v25nyWvhNgTz8tzUr8mX+1jFhYM1d0IFmnMs
iNe4NxbGAZ4w5LyghoCIUn6gMOGm6jj1IK9xd2Z56H5CfvzmEaCghPLoDMa+FH7TDN63g26ZYVfc
8R9purKhlgYAchQ07wFreim4YTHiUt6buAlrIO8z5ifNg96/3DoGkDagwDPnCCDlJUdw1oAnnjFm
IKoY/UkHD//h+vcvB4H0M7RrLPQh4hUjvx6EBTUeMCyjjGJnaEOONpWW7+JkTZz28pDDDASW0BQ6
SwDJuHgHjQBVoyoaxG9REFe2ln0s1Yc232nk9fqALo/5uSXJbSWtRfKqgSVl/OyyuxLIWRXotuL2
ovW5nXliT+6R2sqUsipcLVStwTf0Tx0roBsWjjqFhAB0Eja3D0tHARNhNugnL/qRHRcsDQU4MUPb
jrELEqgoPfa26mni+bqhy2MPxsm/huQUSzXVhQPOSQ1uX9uM3dcGyKTrFpb2AtoW4IHnHPtFl+0A
FggwbDAzrKFhJIw887Rs+F63+Tbt8++aGN6v21sY0dzz6v55pcy18vOVUlgc9Z06jqE92D8LC67G
zm4ug8w+BqyGKJEigS+nIlW9MnhWGGOYmc/J1khW1mThkEK2hIDpB6lbvMClvdbWvNaSGJ+33/Lu
oUkeizVWxcU5OrEgR0V2V45lpI9hlOde136e1oK7JQNgTJ79PP4Bf3a+CCRx7FTX6BRm6eTXreX1
sX67K0PF5q8JKQguY8ca0e05hToix1YE0Aqwi8G/vpkWEj9IPYC/ByyACHfBTXs+kLiadK3vsJt6
fgCPKNU9yqAMu4sVH8fRnDazJtdakWNh9lBfm3mDEFCCvmc+UifOJu6bMm+gfBm62uA7vENv7+2T
BwtIpKPsjRSPfEgiY+Jqp1foJYq/OwkF8CboV8Xw5vTseegCHVEkbyE2N+c/HSk6Kgo9KroetZq6
fpzMaZujB4xQ0GIVh7h7jKu7oi8PdXVzIAurqHfM3JZ41Mv5XCR6nWTUkGTnuesnov8xMGNDqPHV
sNSVDNnCQcX0zRRIaDUCNEvaHFDkKVXSVUi6unva/xrUJyX5cn0DLm2FUxPSSc3yGs0OHUO+tVWC
fJgeOc9X9sKiCdS4kKWARDkSbee7jSmlynIlRW4z62Ovr9onjQwrNubzfrEVTPA2om6D+EYuRYED
SBcjxzCUwd2WbvGpZI5vlf1XaLAGEYjAvJSzFTe6OC4UD5AWQf/AxdHNlQzPfIrV0dvYM5Gh/Hl9
aRZWH5sJiSMd0TmeEpKPqyynB91NNIVV+khY7o3gdejT268aaNfh4whrgSmTHekQjU4OhZcpLIQS
ZI3wy7WH0sI0nVmQ/OjEBXj/VFjAijgf3Vqb7Py/SysP9BVk8UDriHeyJW1gyPu6WmMqbZiYDALT
kI7I1Mqj7fTEMu3JiZnl5aoB2be1RM/SuNAOhlwoWkfALyc5UTYmTZV0tEMIBQKqJPKH27FJwEHg
QQE0I+IAOIHzg6NH1mR0U9KFSjt4Jn+YlN04gG5rc32fLd1BsAMKNAPBBhonpSdgRRSAIhTY0cF9
01Vbwq1Houyb9s5yxF5tkwCM3rvYEegYW2k7nlfnYvUQt+GixTxeZJRRrxJKrOddSNNXReR+0d1N
HTr4IGl6fZCLq3ViSLorJh2EZq5ddKGwwL40E5kVbK10smQDVCH4CzrTl9AZlIdSO6uLAUJGb0oO
KNvKWV2aLFCxgVEdIQ9Qh5IjLbRujOscJT5WOtsWvlTtrIMeO4EoVlzbQkwNwWoUgZDmB8OgXP6K
wfk2lCXtw4E/z3IDef0tVlC8iOJtWn9cX5klN4dHCACneP3OOILzXW4YpWXQFrtPS+y9NbaVX2bV
T4XczlftonTx1460AwTv1aEzsi5Mf1sxf2x+6F/boXpkP1ZCuqVdgEQdVOdsyCajYHo+nrbKykKv
xzbM+6D1jDXepaXpQn8lWLFm7UroAJ9/fsjTsqecd2E3FeGIBqWINc+2s4Y1XhoFUB3YZtCimEUK
zs1YACpoQ2nhvORJ8CtW19q0l9w2kpoark4CHIG8l40qLdQhjbqQ0LDKfhv9GwJ4tXuo0SCTfbXp
9vomWzo62MqokyO9CTImaTiOojcU9IddGPHMowloOX+UAoXjtXTBAifJrGfx19A8ryehtTugtq3x
2VD5pPMsMOj4IES01636lemdR+L2k5FX2xLEab5R/MzAJ4hFXtmDC2V0/AwLeXU8VOe+Zenq4KR2
REtwOVGNPZpt+zikFFVc4jemhab7NmjL8o2Q/IH3FMKVhO8hbvLyD3MOX4ViCEKYi4d5PahuU3U4
cFpneGWxd/qjbb9X0RpH2B8PIV8iDpjbcbgBWr94bPRWYY5KBA9iDnYwxvS+msaXGrLGPG8Gj0xW
UGZGkNI3p42/j2CZrszSRqqD+g1xfmjEDrRqfOoclDTVfFfrxSe7VDecrLV3Lx3dmWl0JljA41sO
Ujsao+SeYkIKa1+xhxxtuU5+O7DMNTRnThyYc+AgQ2eQxXVNgDan0CCPVN2p364v6oJfQDYHNRWA
ylyUaCXvViVa3Bm1NoZpBbWHNxOCif9gAO4Nl+is62DPk3hygMSQaJFJ8furPPUZ8mGATF63sOB6
ZnkbBDx/Uixyx29J8rgmbBhD6ID6NtjKJnZspx+6+ZKQ79EEYZTP1w0uztmJwdk5nQwprisX2gJ4
4zPlQeGa56wpSC0bQFIXjgfrLns31DghbBWTMTSNTeMG4z9sXLxCgWpGpAsEky0NgBmNOY2u1Ycx
VG6fHO01UVeqpgsBByxg54LPCe9qMq/Z6RRprVPZjPSh3mTvinC3rWhTzwUwMq944vVmsr++JgsX
wqnBP9iUE4OGkeZt2qg95FUI2G22YPH06/QzaW9/wp/ZkaKbscpt3hSwkzvuI5mcuyYBY7LbbP/b
cKTgplEHjdJBYIVAR9tpT1bzQvuPcY0mammjgRAViCiIKwMhJB1OzQLDUscRgUKrW5gPEX+5PowF
DwmuEAtl+Rm+CGrJ821QiSEDi2w3QgW297gGCAugH3wl4FwaBGBsePSCJBHhjTRXljH9/+NIQYPL
8+eqWilBLhlASg/5aMQ3oPyURuEmdUOKoRnCLkF4yZPd9Ula+7zkghtH77JK8CFkYyBsP1+LMJfO
4unPl84iSYGzEwO+7xjbofUiulPVu7reDGsl5xVDstjY0FSWmqF7MtR50BRe4RzdyYc4L2Urr8xl
Q+i9gSrVAhEndVpTcZJqCC2z91wj9WNr8nL7mQgI53Yr22tpD0NfCy8nMGm5F2+noVLw39MRqy8+
6vyzQx5qY8WpzCsgBTx4X/yfCXni0LXAR9fph1DwdAcutbEFGZXfVPdF/WBZqTesbYklb3lqUPJi
DTVUngsYtPpvZXE/pA8V+yjWLoHlmQPgEuQqBN1Y8zKe+GQIVhrAypIhVEAlOqF9yUgUj6Pl5B/O
Dy6b/zUjnR/UuKMCWGBsuyoQ3Ni5ylo2cnF90OeBfBSadS/YUUsA78cmhgNgDRnu875nj247FH6k
NfTeHm0VWTbS720+ufskn8yVu21pHhH8IzUJdDYI3eY/P5lHSDYgvz+iT7SKPqvkTh+Dfo2gas2E
FBHwCi2RAOiSUK0+pjwOVPezi1aJ2xfqD5oRgEbtEmdujYxaJddQRLA/eNCRlVB2AX+K/Ab6aZGW
Rl/lBYTDiYYpqkWHZlcg9Ezm8fYL7R6m4scEldHK+mY41LPTNXDVvL3kw4tar2sjswJvJNcPmGGM
naOjlbNTP3qn2dSQha+1e5cGUaP6M4Xd9VlcWirXRHEJ3DZQiZfzlJWeTFahCRK2oMzzcfsVT6Nl
9J9ErSgrC6bNV+fF2JBiwfUNhCiEis53HihBUBUaUfZx+mnL+aeUHFFe2CKV7ZtN0KrCB2mwpw/c
a5DMVsjWJneWshfDhkJq3VC/18NDS3+QDt1K+YGxNf1ddelkoukG8zHrJV+kOp3anWijozVKGLuo
tf0qUj/pneXjmQ4W2Qcj3YFDDJEwKA2/mcYhZ0c4C98YEYboR6jqIQAK6mItRb6gTu+ikAmXh4Tv
LF0oeT5u0yh3CnQDIWtglA9u6ngt2RNlOJbVd4VmR2gSMCgZlPbDyB7T6rtISkCJe68WzS7S3buu
gyh3E2+c7NPQZUeHq37Mh5UgfXl5MX0z7AKtsnKqjuc06qmK5WXZF9dJvEk8kfZZMLZV8ZiuHaTu
oo07/i7NrUEfSv2upmEyJnj800BTm01TWL5pj6DMjDxUBY5Wdrx5r88tFnMdYCamlqUuosYZxqhE
r0XPIaQ5VVr8EFOdbSw6rSEoFo4x8itoM5pDYWD3pSXL4l4xG44lqxVeP+S8nLZj1k935tRz3xE1
f3Hyrn5uFFc5XB/kouU/nKBIlgLwMO/xU/eu5aaaoaYTDg6ooiwSqNMTn55oE28HsB2IZuVUX8Sb
yMsj2whwFfoC4LWkQ03VPAO5eNmGqXOvTfe/r4/mIrTA122o12DfowKFo3U+mkkoxkByFfWbyoSu
R5cnHvDAnW+KKN2DADVe6TC5cIeSPfnmGpjCB3dowwH0kyNo2D1KgIBANnBl2i6CztnQXJlC9guH
WyYNnIGheTuMXaiy3vK5FTv3AJPonqOkrxqEdneY7zVc1OJkzkRmaKFBxejC17tFV+qW0Ybq+MAN
1VOye1G98psfOPPQTszMO/RkByKCaXtthBmdmgExci8ZP67vioVVQtEQp2tOA2FzSHucW3pRq6po
QlskXzrBimdaC9XX3Uh9v25pYcrQAqYBJownJ9L10jl2SgvYypTCUmR9A+HQJ8i+HKKh2PRFt0b6
tzAqAy1UQPchPALoXRoVTYVqx8xk6P87Vh30eA7Efrk+nBUTcl4D/at2VlYwoSp3PI49pj4Na/3F
izY0FIgsHNw533S+/CXqqUnKojrkqT0gN1P2CGKK4qmMVmVwF1YHLgGqGahNopFZ3gdazCa3reoG
xeONcA6m2PN+Pxbfr0/awlEFOAHd0jMUHYGztAfKqEZC0Mqa0O3/h7Qv244bR7b9lVr1zr6ch7NO
9wPJzFRqpGTL0wuWZKs4k+AAEsAf3e+4P3Y33dV2Ckolj3ReqpYtCyCmQCBix961U4ftaPAzpnUm
BIfwyGnHrDpzmcxXgCQvg/Q/76iFUxSZa8RllaQEETXLrRSDg9Y0ykQouaDejWfgvN7YyO+MX8r8
hnT72l85XEcMOgqq4aNhPrHn1SiLZNUsNLPtE0jSlPtC82Tke/7aE+Glew1eDRxh5K+Xykd4Nc+3
SefVnM+ubJOUjR8rw/w8mUY0WdDTAk864DVlnDEaG50joiDTV57IL/eoCXAYOIARpHLwnFSOmkHA
Q8j1uYY22hSXegpOET18O10Oqp8PelFPm23VLfSxoH0WNPr9jLgbkWsKTsuHPnOplS6Uw5Y5Lsjc
ZqNO3Pov0d4xZMbBo7uz2RVLv9Es8d6MCFI6XHz8A+OeUcuE1oZZJxA8Cgwv1Iw1rOvL/YdZw3HD
tkCJr67aDxnQbvBH9ND+1V9UK6dqrXHl84vRb/xSoPHSvBBGPJG707bipUV6/vHKoQXjP4fsEdZD
88+7j8I9q4szm56d7uTo7nURsPJRLA5koHLBpm6gpc5g1Unhnaf9pcguXGcFTHBknpY4Lmo99AVB
7S/jPFjmoQma0i0yaM6Dui+cis3pERxvHvljQIuALVIR2n3R2q6llXXCjbg3vVBma2Gcl0YbdmVh
PPy7h+ULDgZQm9MEhGFdJ5XpbnkF01JnZ7TwdoZLLoWoV9b92IAAMkbyC3BzOMSKNcty5kK0T9TJ
2PrhbJVRaawlbZetoxx11Ovh+bIAQV96jDpp/bngHCMqyQUP8i+prC+Jw0BwrF9oI6Rn3GpnG+w8
M7SNIXnEu/Yqd8eVR9SyuU59hjKxltcMQQsd40Q6UxnlOb8BSnUztOPOA5UaIP5PeS9XrqSXNLy4
IBCahSsG0ouXnCUtWF19bZjqxJm8hAfVWTbkl1A+2PYg5RSy3kAN7IpnIjQCCu1eGZW8QM66gECf
Hul9uelQHx2e3sNHTqFhocwbtxeA8i/uEMaCwZWmXiWG6AHkSKAsEFd0LeF5xMCjF2BTUFG7EGcr
G2v0Wm0WnlcBAnUpfEhK3GTFXda4Ee3LcJzv+vLT6WEd7RAvEjBFLUXJKvQC5T6arKeiTvrmxpuG
MBPbDnm9PLvqbS8cqI5IQvl2gwZmc8iUQj7nSHWOprVyKkaYA6s7Y9VGGFBJJSvhiaPL9bsPtdQg
bfH4GV2MK0P4zs/QQ/4tl2tKbkd6WTj4gDRFzcESsHludnyJqK9be02SNp9597ms70vz/vQCHTE1
z7pQDmAuba80ZgeyU/rZk7mmIrw2gOXnB3ZzxGEieo8BZOalC2Cx7TxoBVuxZUduyWdDUG6XdjIL
w+rQyWh8HvV6Z9UlOL1ElK6RuK51pJyeru97jjuuSRwWZlacArZY7us1pfKf15ViE5+NR7mQ7dy1
ZNmgG1eyqCx/eFUdUicLSbZFuH3jVY9eh9hhY0f+3O0atwrdetfMJJLtTcC0qIL3q1/qtQxd7bKT
VVy0X/G4iebJC4OgPBMl1HvNLuQgom32Zr018/Ej5MC2MthAHyUMzCcQlYRN+bkaBBRRGoS0IElv
xKnQ4wIiXr7zQ58+lRBnLYs7oT9yBDbG1gSC4j7IrnRj7fY9skdx1BDZWFL2QFIouyifuEmquqEL
psE1283gFCsm43gPC72iiTfzC1xg64iGuk5JE9Pg0eyjJnEN+HrkJGAMv3tQXMUU9eWi9XKatMbH
iewk+Tw7mzcf5WddKNaCjZMX+H1FE8N/NM3LvolPt39k+z9rXzEV09jrVC/R/qxfVTMwunsht+m4
cpqPeATPelEWW3cdxm0TS+FZ7gUCW2FKdvCFQpduNW3eBOzx9KiO9gc2Rh/vfh9xBuVQG6Veabpp
tqgYqCOaVqHXJrq7pTOJTe0ifTMjgAMIN24nlBKBQgdotecW0UHExB5n0iZcWhd2+82arO3pAR3d
y8AaQAzFgriSSswhTAvP0JRSPOovCy8c1yBwa+0rIxiFPqLqtsVpdL7Y1WNbrji/R7fZQpG5cMLg
Pb38/ODOsComedeb2AAQ1GnZXW5+qjokG9bA/Gv9KAsfTHaRl8SgCQGzf+6xXccuiA+JqJXHz9EN
5oI0A8sN105FvGvFUIJwx6VJ6YbI/gzyrDFCWnzW2kiulQ0ftTIHfSlH1KhzK0hbzB0R/pbWMmZT
uZ8G/+3O6kKe+WtIyhltJK393MSQNLLzqRPyJh6LNU7zY2PBfC1PoH9X3j3fBwu1oj7YAU38po+n
AOJb4wiRtTeTHuBAArQKPZ8l7QuavOfdTAUlvl3mXYIlCkt242e3dnDeCy+y1+Klx3bcklwGYBKZ
nBd0l55LrJI4VZcI30pD0yr3DUAHxRTsIfX29ocVEHTgVgan+pK/UXY3/j6jeddgWCgipvFcbyBr
YIG8Xd74+QqXzjGLgLJIvCYdcNu+4DUSbtFNdlp2iT/e63AgnDWTtnys4hFhCL87ULa1zApTk6To
QJykxf50YRRfbX3rdE/U2p02nms9KTsbwu+tTnRMm/OhnGMUx6ftlrC95B/f0Q/Kbpeq6IXgSDGi
HZlEnYqsS1ILSepx1s/yisSQiUayGPl5ma30d3Treai7QoQbjwk1m6q5WaW3E8aVWd8b/buhtwhQ
Phrp99PDemHrwKAHPkM4UEhSglxAnb4RhR5OR6tEGv6lBzunI4hOqg8zYbus0i4Ka037y/j51Hq2
OdAnHkiIMaO4Fdl2xe2pfCYkxfgSswCvqtG7RtQOln3Wul6966bU3WhVk0YZI82eCA/S56JvP/s1
mS7mYoacLJPBOcQl8q1dpzKe4H9HTQkaMCuoiq0pxQjo9oSfBlPk8saL7aH6XKbzuAkyVwOzlj+F
Ra5ZsW4V5oeJeulmkMMIHbJ+3kz23J1XbiEjPhpTyLgwoB84uaEcs+YSCUltY+Y5ux6L2vtawRXZ
FK1zI8bRjDJsdFpuBwgaIoIZ9tWHll8ac3nXt97+c7aRmbv3IUdT3Wl7rZpvXc3c55NZbazMkxsq
JyC+DZ2GHqprImY6dZTrtAolTl5cZvjeoNChoGx64ATthzud8qdi6llI6qGLCir00DQR6cpqgK9B
yGftCtCCR5Oc7y1NG2Ots4B1Dwa6HSbJMLLUjPKxd6JWd4a9DXnPspHuNtekD/LZwY8pI3OkG+mT
N1Y87kRTbbR2bEJaWxowShkJx5z0W23K89Dk+IHDtCIeMgEOD6u3Qkoh+MxdgPtbPXiChnATdrWw
t6BtJOHg29l+LuAk9imxY6u0IIRBGAtR+iF2dK76rW6LLMzM3Iyg85FH+jRlO63LHdCby+qMQgMv
tByMsHDxlCndqoobfPIXsKpm56wGCLVnAdvmlqXdoMoET37iS5Q15EUWarnLd0Mw9hudu9NFMGQU
R8y1wqKQ9lkh+mGD5BbA5W1V5MnQWd8Fd/SvgAqOEOQp5iibGxpyhG7OTp/HF5Z5qXMC2ANH0neX
0tvnl5tN0mGQHq0Tln5YNG3MNUq7F5c0fgVVaAutHk4gCg2ed6Dbs9EHZMQDP9jN/kZgoP2KSbZf
2GSlj8XoHDiEErR5ZDIm9DH0lw7vQjMLbun0dXDcS8DIw6LVbqlrXXjFNfV2lax3IxnvRLfTdRmb
yK7CKwprt8AuJlc1MOvFMEcdHtRNNuM4AF0syngGP3zp6qHPUTb6Yzb0cLZ5JGEqm3M6pRvmV8hO
XKXldTo7MNZVaJOPKUBDpLsxMye0h11ugkbDdu4MPqws49EZWPDDPoo/EapXHo+NqBAFLXiTDPSH
NY4RqrI2RD6moIps35w3Xmb7oC9ly3hj2mF7z4g5sUuT6aHAsRbFigN5bF8edqLcE5lmk6Jq0cng
fPaqD4O3EuJda195Q+ijkcNko32wPoYsfwjW7u+1DpR972b1QMwZK5LBwMqQrmljvLivlVVQ9rxj
l3bqTRgA7+Hw3LVO7PYfhzeDN5VeFN+3arjbM4GTxTwCZgsagt0kHrTH00boqI34vaPUxCVt5OzW
GsZSdhEK46fuE7FXPNCV6fpZdXxgIqzRmV1PoovuL8MPy/ZSY7Hpb0+PY60T5RT6Xtk6lcCaVwQ8
eFsjv6n6yNX/l7OluDOyboYsmFmTaMAlFZHdhtoqEcjaiijr3gU1A7/5Ug3JzTEaHV1DhLznIQtg
0Iwu6EME4jgQgHqN3IfmxK2Px1FqkCYuivoR2f7vpBJfA+6tGYbjX4aSZhulx3DolC8D86RJmsxo
kjmLAPHTeNjq8ellPNrFQsgP8OOSJ1CObm1Tn3oBNn1KrmV9S62vvbmSHThqHQ66UE4vH3WhAYkN
65DHkE5OjRXzeXwISOPA6QW8Vw0p1K3MmA1BzIS6CHUTGtrBGBoggTw9U0eHgcJchMYQSQLu8PnF
O3Y2Kz2taADGyzaU7y23WQn2mUfP1EEXypkaWIpXJcubBK9hNx56V+z9wbbD3gR+IpvholkQwJ0b
rQAtDp2vSpfXZ46Yh9gs+iz0ReGH0si+eSVKS6WDB1s3ZHpEqxRy2TkUNkXH8w1eCO7Gm1HhxX0i
Ym+2WRj4uPGJ4b2Zjgg2dUH747G1wEHUXLdEmcbk4a2RTNNnh7mh3by1wGTpwFykXVAtj4pXZf8G
06iBqbluk8YAKbOzm7KHbCpjFjw27Vq+8GWJMR5XeHcv6pR4N76A74B+HeAJ7paJJ7q9P16YwH2m
l1BzjqBNqrfNdui/OP39XFzW7MLla+ivYztQt1DcguKmZRsqY0WOuuHTAIAF8RJm5eEE1Z637/HD
HpSjykqeETkBVVNZMRhJxjfjT7Bah+0rBg2vLWI3SIMlOrBBUmo4prvTIzh2hA56MJUife63YzVa
SKGn5nkW4NmTZWGuW3Frje+wnIc9KfZgENbErRyrkWkSZHvuxnZaZJvWqoqPD2ihHIAn6gGi8Nzs
FLrfOZMLQAobtt10mzpnBQmB5n7HtIEq2wau6Ag7oY78bamlSIWDSSM024ee37X6D7amX3B0B7uA
pOFOW0gKFQMH7eUZqegAEZEvsGETf8f2RVbpl4lWvAVuZ3YOW4ebHAn8ebhhw0r0+uhVA+Zq5NKR
GNNVbJs3lRUvUbgMeriHUZSh2+51s1pZi2OTBArj/3SieohTp8sBaDagQIzSQNbSgJ6vvaYgcrwT
QBEWzAeufWVbNT2DJWuzBhHRKbzRQXNzekMtv6/EoZDg+92+YkkKQsaComwhwYsybXbc35J4ZufG
19PdrA1DMSi6ReaWpRgGqx9JcekEf51u/yVSFBbrYBwq6UdTtnMnBg2gNtJe5DWJS1tupFXc1Z0R
O7zaeMQ8hzKgF5mSbzIXcTC73Zz+iOO77tdcquFRz2IjI5TAKnc3blbAO72fAZY93cnRmQR/K1Jx
SMyAPu65nSEpyheE2yCdTxDdw+PdcvqVLo6O46CLxdQdvEvsqjThCPZNoiOoxTmCa945PKr/ZS/K
zoZkzTTSCQMJ5i7qmzqa8mCXrklqrk2Xsr/NVDjEzFBl48h4qfssVozAMbOPlOWv5VA2diD7cSCg
oAaH9ucyACbePg/aj2W2cn5WulGRO41fw4/0MAxImVzz1gxlWoS2+citt4JDl3P0ezwq8hT5DK2b
bYyntwhWIwcUQ/t+egevbC9VmDcnAMwPFGPpDbqZSlyUfQ7+Ef+tZSw/R+KCkAHiTsuj6fkurtFN
bc5DgwLMKynTsDI/gpf29FCOL8vvPpbdd3BS3HIeLSI7uM2mGxbjlaZ5UVqJjT2vgaqO7+PfPSnH
Ph/dlIoMoyHya6Frn0eJWO7pwax1oRx7MFf0QmPoohVyBsKN3o2td3a6j+U4vLhugt/DUI5jY4ig
sl300dXefdonljdvuP0VWYUpt6H6nUXWvMI1cHy7oQINmElQN6tWWTBJzSHFDeeSDTNBebt7s8DQ
z532uwfz+S4AvD0fhAFLNtQb/iPrtyN/h5WBipgNShYAkV+QEZMGoi+liVNZGjvSVqGZXwfNJgUT
wOnlObafASXywfwCBpsXBQkUApmB2/gYCVJBDEyEozuFrbik+UrxwbG9dtiRsg86WxuZQ12YZf2y
94aoEW+mmsOiHPagGGYu8K6bIT2bBM45F/DE32FeDtpXHzCk10EoYqL90fuum5+t7qKfVg7LMgnq
YTnsQnm5mMDQo6rQw5lvt1M9hWYXXA64xJj2FU571LEfp1f/aH/I7QIzjso6w1Us5jwbflk4CGOZ
3kUxxE4eag/pznowzfes/kFHy+44MJtWXlCIOKEjvw/hJ3G5ecdAIC+y5HhAf64mdJHZANl969YJ
eKJjYqUR4F9N8yhAQ6nNZ29niF22Gop4UKwEzAegH8+Hg9x1abRNsNSDhDS996qVdTnmox+2rxjm
snatnDSLX4msjxbBVQLqu+xuaLkyb8dM5WFHiktmsxlKYg4G0uYibNM7XWvCNluJeq91ohx9M/cD
DQSOAFeL/n6ahutKOJGxKr147KbBCxO8syiLQxWXsijEbHWjs2rEvUWxLZFmbX+gDAk47jbMgjoa
nGYDpfD32OmDTpWVgl5z35vTctcESSbqWKQxBT+9A/qW0zv86CRCbRpkbmAdecHW1wfBRKZlh4/G
tTMgobbL2cohPXoXgMYZGggBSmXVKBaKV9uR6ijjaRBUJ8Fl341hXt/4/sfTQ1kO+wsrd9CPsh8C
aFxXokXZCNWiz+Uag87x1l0DdehIJXsqCldPBQFtHUPrnXHJbfFR88WKy3x0LVCY/J8ulEWfc08a
XTYiDvDFzD44wC+6K0ux1oNyLvVJdI6k6KFMb2snmdil/+bSgMWGwYUBoAxs5CgzeW7DwNCf262G
6pIpeNSLT/O0y8fP71no310sS3Vg9au5bolmoOBwNs7L+oFOK0GfYycedaI2aPuRQIfX/7x9LdMr
10/hW4pR37vDDPKFIA6MT8L5q53vs+7aYe95/R12qcwaUAraWICyJsnT7nIay9iF6hD3jfOerwnd
HNsDcAABGcJ5hL6k4s+kkC6dPE/Cn8kXeZgHa7BC5AvfvkQoswFyGKBrGE6lE98ahDu0mEKftLc6
dfep/3aNdOw0kF0iDYDCNMQvlM3spoyVFemqpATB5G4VdXfswIObCFwu4J0G+n6Zx4NdNtbQxxuR
6U6c4KPDbsyVw36s+SXygsLgRUBQdS2m2kdRXYNzMlRhzcPyPZH9w/YVY6JxWhVVCmvoVFuQ6wAu
9LYVBuEuiCPxHobwsQX2NeWQIPtiDJk7j1eZBtC4/9hO2eZ0D+q9ofagnAmr4LNvgN33qpzPdHrt
Bvf9Zbkm8v6Tp+Tw1kAveJ/AtcMigB1DzfJxLRCBNefjVTcbNyZNt4KkHw2r2VXlQ51+8LMiqYIl
X2aca9onx/oKuFcWMqh0nh7ti8Dj8iGo8EBS0wBSCYVwz/dblQ+twT2fXZEuuK314GFsCAvLnNgh
K4sdRHr23LZRA5vuvE5/tDLQdzjSZSuRCNX4/fwMPG4tZOpArKxyafhD0AH+gs8w0mmLSvrdNNhZ
PIr5ntMMsJ9Stzc+5ERDS/pr1QE/g0LPFwNEgXYArlMDwvQvNI1SqEw44NzrryQwyzuIv9Tn3tBc
9RKky15OdpqrfaJp619RMZyTwvnWW9OTnfY/DM7upxRooDwgH3Q/r6FnW+vXxBj7bY8M0YaI+Q48
F2YMLuQGSD0Z97m2zxwJQg2+bT15bgXyGtdZ5A0krqDLFxLe7JgLwQHCQS4tgotOtm2YU+/JtwC9
mowiZnlQRH6abyV1djkAl1OJhPfQpVu90PeBiatCZx9q08siDYVLqcHWyJ1VM7LwCiye1aJXF7xk
7wgYkZYvq/5q+FSn51b675jH//nO/yt9apN/z/3wr//Gn7+3VPR5mo3KH//17anp8+a/l9/59W+e
/8a/rvLvfTu0f43qv3r2S2j4747jh/Hh2R82zZiP4pY99eLuaWDV+LMDfOLyL/+nP/zj6WcrHwV9
+uef31vWjEtrad42f/79o/2Pf/4JJ/fgZC7t//3D64cavxe1/f/7v/nDHz/aP67bfnx68atPD8O4
tKL/A4XDsBkuShMtCPD8+cf89PMnpv0PA7RIyBaD9hIVivhJg5ayf/5pW/9ACslbMM845bD7+JKh
ZcuPLO8fYONE4gEnH1xy+O+f/5mCZ6v0e9X+aOBstnkzDmgYtuL3OdKAPwbPN/ARy98f3FkzwKN0
RrHVXeChVr5LU2OX+VJ/09X1u3XFIAPAr+sD6TTobDpf6xFksaKS24PJ/nsk/5MvV64TSNjAmbDq
9I40xU1QUz8eAD19Z+NK/MMa6dihiJ3cNlXxjSIRt2/Sdo3w7LU515/PuTVBVzkn+PIBJFG4Cc0L
DRGRldt2Mf5HFvQnydrBggaOtOmoVemdrRmIOs5a+1A1ehCnU23u3zXzKgHCjB40KdGFIRi/aOdy
C55esuJSvzI56tsPJHAlTwuf3MrKBRuJbX8COujh9Ie/Njc4Z4ebfSBTIUWeB7fe1Oph2Zd65Bg5
gFOZvrJvnsezfm14VVZ4bDmXDdSQblOPShT9UXrWO+B7404+3vASN3NjsEdN99b0ll6bLuX8VuC3
5GNV+7cFY9cyrYKwgr7Tyl56rXHl+KK+umkaEA3d6qn7TasmlAL0zsrTTGH9+z1Vyvkt/Z4yb2DT
7dAZG7PLN7NsUQOwN8dPvrxvexl2NCrKm7IrNhqEo6z0rGLfCdl74xb/bYPvRCcrA1XgVb8/Rjnv
XWsMtnSH6ZaRLpzpvJXphVbfzcWVm5YIojxCiSfkmgwncz/5XzwQOTc4slXXnRP9sg7K+O//dZOz
/JvaKMJs8ra1JgDa/8siwcqXKpwMv79UMR6glyU1z6bp1tKyvWU9Cr+LXMyIxS/6ZmvMIqxRzq31
EB7pthqjkWmPoVfxSG+C8xKI0tNHSaEd/PUd6nutCupC601R3+q1QD1OAFhdB/L0EQwfmCEZYRJm
/wuht5AlMVqEcfTLFi4ZajoQqIK4LAn5OJ7hH5dQgAXMHsjp01/2M/Z5xALqSlSnFl6ZM43mtx2I
FEKz9/Yz17/4nR2VVkHDEYpxYDc2w4zSD4ZWsbCCzsItcYpPYPy8HPTur5wGlzmtvwRWfmcK7YqB
7oMP6b02wB1hiK0Z/HwezKjPQEhvaFce69OQZ8N+JNa9O/eP4ASJZ+JmUWPwb91Ub7Kqi4Msu2Ca
iHJCznq/OM+kvHZH/gF+wbmukx1j3oWWofBG08+XGcsNEosM9IET20nbuC204VvedFcNBdjeMruz
YOp3WV7d5i6eG53mb50qj0VVfZq1eQsUyqZ3kNUa525rVvzcyem5Z7a7Yeou/Gq6tozmrqroNkXQ
MBKMJKJz32cFVW0kBFpApDaivs2ccMHBXeahK1i2Y2AuutKHxr7JpDWEhK0l9l8xVGoJ7MAlrn5R
YAw9RXV+vy26enN6O73W9HKXHNynxWzmdlCjQtSesSHk6IYmXVPZea3t5e8P2rbbugRO2OqSrjNp
mLnkGhIUd6e/+5W7TtWImbShLqi3cM3p/jCEqJ/JbouqL26KzgWD8+lOXhuA+XwAVmOBFjoVQyLm
4JbZ1XmhlysByNeaViyy1w9GMHRel2idxkJZgV2rCOz49He/NjmKEdUc7muFlQ4IOfpIzDglYIZD
qe/KUTfftW/wQn0+NdzxwaTlGn0yaiJB2RoPkbFbg8scnxxbVZ9jSHM3UwoGxtnDfRM4aX829+Xb
uOz/Y9qRjVU+3ecFysOqIal49dUDD7/rpk+nJ/61D1c8sDrIRK5nrIdyyCQjAnlIJJ7pyp30WuPL
ah8cJ7DkVeM0w+xUxEBGH1+OhNXbKmV+T8rS6UHjhaU1LVDjXVLy4Lus8iBsc33FF3rtwxU/qzJ7
UUB0aUzqwd81Pbj8B6OrV4zxa42/OKNi6EofjZsB2dLBlNFMQFPyvvVUTilxeM9Ky4eV6frsDCBU
Jy5IvwZ3fB5h+j3nyjGtp7p05nwYk4ABgO5I5KKr8kNXFhdGJf+a7fy8GasJRBRNupIpfGWyVG21
wXWF1Mtlsmj5F/ZTZDXQLX3XXPmKXxK0XlrO9tgnZk9h7aGwE7YIz51u/BV/DPzez/fniORmmlON
JhN0Lx+a2tG+Sk8OYTURsHN2XN+W2GZR1XQQXgTehoSdIG0EuuI7uAzdTTM5ZCs9we45VPiuKzCy
hw0tvVhzDSdklZgve8F+lO5gh+5kuO/bQCr6H1Bfj3MNyi7U959Srhshm9Zg2McfY0ATP58SwmrS
ByO4kU2v1M5qp/dCZnmfdHvauChwvWR1xjYV1Yd3vYttf9lUByZCjnMdNFo3JhyyNUavlyHkGd+G
xvp1FnzFRqB4hgCRq+GqFS6JtN4bUcML23x6+yxT8tJnfqHWa1gaeI+YGBPHRwlOKp36wp7HOh6Y
YbzrQn8BhmKFM0AmtOwBhm/xYgDN/cZzG/k+26+CcEln0THn/pB4owAFjjP8cAUonE7PjiLG+Wvy
PeUy97km6jzvu2Rhyd7rY2tcjHP+HeRL8MQ7KjcFn7S972fllRjMIBoK8JpXmResfMArZslTTEcL
bczScvs+kfVwB8bdC9aswZhfa1qxG61W2H1fj2PSevZ3qts/9GH6cXrafmL2j+wqVZoK+rUWI37e
J0XL2d7oBJCKVhPgvaqZwHz36RTTgttxWXif3Syz47kDn2kJY3WujeDyAklBswskAYfXHLAPXt1o
V3Xuk+2Mch68boQWaYSAhagecR2Tst9J0602DdWDXZU5H7uJ1LEh5y7WaijcT5rswsxH8TGsehpN
xlifjdUwxAGfra2fVzKy9a679YVDwTAiwDPhsvxaC+wmtFwyxLUp/S9lACKaPgO5mCVK8wPk7MYv
BOLM5yDLXXhDZrERvv6diaGI9NkrYlEONJRgiQ3Bb6zvZjf44k0138wmWApkP9Ew59Mjz7Uu6ur8
nbeNpxgjk0FREbhEMNv05BIqz37Ymv1aXd3irh1bWMUYlebckkm3QTlk+yyCYtYcTYGn4Q2sib2B
Wr4Vi/qKWVLhTVMP5slUB28ObHe2H0iD4s6g7vbcnHan9+hr21/xjrgsa6p7xoBK8e6G9eSb3rQf
Tzf92scrvhHPy9oX3dyhNLO2vvq9Vd81ugQbm1uulWi+9vWKgzTMWiUEb7tkrHkZC1HKUBvrlclf
jNuRRVbT/uDD8e2pnOgiZFpHIg88lEk1T57rIbDkN1UaggooC40Cz0vZZun7VkSVaBWyKxsvFzTR
M/1ypuJHUfqf37UiKk1sT4VZzCl8pL7KzYuRUTMU0Gi4cvA4ft9FuqRyDn0AZpmlp4vRTcxcDy7p
oE1nltfTiAqfvytCDr4ipQuNeaIXppu41HBDAIvui2BegZi+sqHc5e8PXRjP7fKJom2tArMJK/or
Orwvsg+G4edtl2JmKagE3aSooHS6y975GFYrxrzS1wTq/10wtY/7OpgfUit4n8+iks+ZnLtdP+hu
4uWBFnkkLcNiHt5WAfvLq3CV09sH4GgSUD9KINynx0HL7UgY2QoG/ZWVdBSXxZr51DlV7SaO1hZQ
cBuvidDW5IsW5+CIaXAUf6Tn3WiygbpJp0/0eiZIpKRBn5+xwOhBA2TPISABawJGr9hRFbWjWz5g
2pPlJD7vOID6bR76fq9duxNfUyJ+bbKUU6uB5ROkZ4aTzDSPZrf7pJnB02mb81rTymlN81mYtBdY
5A6y46k+GFvuGG9T4/q1hRzlvPrumJXFxPDhgkyh4TcfpsxYsf+vfbl6XrNA76zc7ZOmaEOUPIMM
iNpfTs/KT6z6sR2k3LugWgZOBsXgCS8um9Hb6T705fnWbD6SjMQDveI51EuMHa+fTOuxsj7rtryw
3L0HiejlT915LsutJCt272fu8tj3KJe1nfFWlEC8A342hy7nkc8ryB+UoQjMvU4ukaiw2Y3XFfty
um6aHuJUsI+dveMdgs1LEqN7I2Dq96IqdmEuoCDpulWbwKXatpVjhaIv2MoF9cqq2opdaOwxp3hK
tgnxnSuv7c5nU1uzxK+k0SBf8dzEZ6R0Zz1HXarPxvk7KDPYvqbpA4Lz+ZZKCzFQCErseU4fMzJ9
tA36iTa6f8eFtCLqACVVp+4QlmWabyYo5YTtZOSxRc35ZjLs9LYd8O+G0ffO2pZ+zQd9AhDO/IZk
w5XVdWsM46/M0AL+OLwDWwhiGbPLy8SaKjMOkKjfU9Z77wvH/SRvOrhhOaAFDiPAbWp69pdpgm4H
/AdyZXFf8cttxY7JunVBRgTgdMerq1aMwFvg2RgGon4w0zUhxVfmR4U5zshP5dM8V4mX8gfG0kd3
/nTaKrzW8vL3B3MjvaG1ugUJTEAnXAdFUhAQsJ1u+ycq7sgJtxVzlo+Z7DLJq4QhI7rPuDQ+UKst
rsCUOIa0ytN9UKM2MAr8Dmp4qcavG2us7iSz+miYabWdIUocQwTAfczydrr0rUbfpjkCkyPemUBa
GB8dk5tbMs5PvLfGLp7bGYxvDtzlOn9fvh+ov+dTlFaSjACBYvJHA6QfGUCH7wzF/X/OvmtJblzb
8osYARK0rzTpKst7vTBKUokGBEDC0Xz9Xdk3Yqan4ugoRk/dXVKzaICNbZb5imvstk3QQTUMOrXr
Pk7ES2SGP4T7333YLxEN2HjUxYNhMFoWn9mYvfl/4kT95sr0Szgj8wItDiv7u0ZFTRXqWFWtp/+u
FPnqpx4lCqIL29zdcQs9UL8Bn3u105826z8v9j+sSHrJrv613KnwIvhmLbh8snMrlFiSGa23e2GP
GOjzCAiV3lVEfsCqI2+6T3hx7XmYoW9wvAxlmL+V7RCVBqJsNH6Bnt8uAiy4ySB8DjEg6T9inxYQ
xmQ1Og/jK2ATyMABGw4eazdVGr1P/CaTvs34aWR2//tr/SYp/vuG+92X+RKLZuJBZj4cBgg3k+9M
InAT4H7/7tpfkirMuv2eMsnulJOYxAOO2QV/+c2/xKAuY03sMcHu6qk5y0Dfjvbv8qmvOFnazH3L
Nn6Jm2gopV5cNcvw/Hcv5EtYGBBg2jUCKSeKj3V4N/1ltkC/bFxWM8GtZ3EWyum6qe0b+nKvf3XL
X93DhJw44yqE0MvGoqKxbNx7A/uTBvtvVl/wNROJoMC1uIDdbZmSpZbsJqyDrPy7W/+ycUdIuXjx
ZPu7dWhe/bjVhV7sX1aF/+RW/4oK9TandN6gmraOgu0alcPGWO7+7sa/7BvoagP/hqz2zu8zXbkZ
NqE8q4PD3139y9bZ0ElrYr/jd+EUvvJefBcjSv3/fm1ozCMq/odo+Y9N67/fSzMyZmPR3ZHA2yNU
nrExo/gF0TCa0iMZFChiR70cL1F02UzVmtcYvdgAeowrZGrXECU29+4bt1XU0r3iHPovPyl7whUG
NIbpEJ0DXCU2DvHUHtD7zUO+Hql/7hpeMopFKl8lqs8Y0ZcyOJYZlavtDiF2FNFB2qMju0sw1TDe
G0m/x082LAtvJkdE+Im2RxF/W6SEG7i5xh8G7KLbRaE4v35P658kffZrPw/DWxS7Z4Rr4OV/quWY
xG2J+AyT9DyVcTH17SVwSzvlfhvu8dunxDxGDfwp8CDd+NDzI8PzeO1nvY74vj+0jf75Pbikjzah
B4Vr11/jr8HdqsJ9RP4C5Ba6e/x/XyP4JUTRvYFHJX79qDX0M2/wbH39ad24wwvBeePIeIJVNwDt
pORJnQs1nQzZZXWD/9xdTqE18XPuhlvp2yt0DF7rDEjL8TWIjgySWBZlDeTXqyaIX3EPDforzcAP
gf+mdADySfTehfyqFqbik4BqIPR7IQunzXUQnxMMkFr4J8boO1s9FA3xq2ULgHqzh8sr9BdSoCiz
ZGdVXOLOjXnvRZSTeb0SRJdDC/jgWLLxeHnGwL6lLL5GEwDqy6Sc/rKp8M+k9l8Ltp0x7gWnvr/T
fdPlfh19a/SfRJkukeY/bYYvNUrTwo2JjEj0EzM/JSaYMYGypqIghOSdag0kSF30h633u1D65QxI
pYqVAybkjrXN2UXyOWzi/y/9v/9T6X4FK09sGpmwmt3Ftg2PqayTPFxAlf7vMeM3N/4VpzzaJYub
S6mLic0bn5drZvgferBf9N7+751/OQImDK2jaKYd7M9rINzawlfzCRustVGF9X/JSTS7n7H0XHto
N//GN38okn7z6f8Bhv5rWQ1Qeh6Wvu7vUjr8wszLu6shKv3E45T9oqBQ30Df+0/4rt8+5pcDQ611
GI9b3N1BGGK6msF+vBe6prmoO7Q/rLdci7TviqafbBHWNoOFjvKz40h1Wghs/GOXNP4fjpffPfiX
4wWksgEG5aBVk16O1+BDDDeQyR7eOjDjETVXaA73g/7LtUP/39w8ZV4Yb2sPlYhl/piG9I2vzcd/
X5a/Ocj+oXX9+wMaunEFEMud37AI8Tlp8oy5rOgN7Y6EqezgZcNawmBP/qG79buN8CVaJIu/1unC
oPguegeNZoZpI6wq//vj/O7iX8MD+GkcMq8gVc7yXYjxg5PgDwqOv7n0V4wxbZX20tAOdxNbX/zY
fUO/8w+L6XeXvnycf32E1XrM9GHQQ0ODvNS6f53UH8WsfnftL7FB9loZIv0BjrXktWbZbpjMHxK4
f7Kd/xD4vyJd/TqVdsjC7k4lAYe6CPTqScTDJ72uSQXbB7DQPEg2LZWERW4FL9l7GMZnPTCCvIel
a+fvpWyDfOg9Xnor1GvnRXZV12RTibLfPyjehHkIE4Adw0OUM6QyYAVbT/UfHuB3Re9XFqvSq5v9
MWvv7CJyFrGdQCTpMSsXLIUvyj3ymRWACvyDaJ5DC6y4pFpz/BoltOqju0tGtYFIhFNdb3cBexr5
qV88PBHb42coe03MK5bAv0O+tiqsLqmDS+vikm119BtnD1a7koaYyevwYNxPYt+c/cO58LtPf/n5
v5YVvOfIGPV4OiS+3br3/7TJAig6/Ocj/yugV2VSzeiOglzqj+3j2o12h+bp9hzGc3pw3RBXUKRQ
FfM5qfx5aPbCCzygyTM4EfgpmQvArWtkOEoUWWRquI8thL8waMNXs6fDJhfa52WnZ3Uzqw5NbxnH
uUt6t6e23RCnZgf5r4idIYbng5sRmYNwARRUx9j4OzPO7Go2Qheq4cGJqBGZiO6F27XAHOILhd5z
KrMHMpAyWvzb1igk0QuFoXwEQIbZ1qFIhlHlSTtufVELiGUI4cZSdB09e21GkcmvcgcZSvoczuG2
WwPBKjp43S/Pzv1Hms3xp5Nu/GzHXt9uVLK8Yxmrsg03AQh3lE/Wt681GI0VdkiST0si0FxOodfe
L+RcA8S/i8dlONLeS6EGSu+h8vK9b+la1b7nFVE8qENv2uUEnB18JETQn0EmavZsmj66VLl8nF14
nYb8E0I3zUu7te+ZHIfXiYfRVRjoej+Hod5FZOQF4T2AH4LO7laQwexns9jDGtu4HABQKTa/S06h
1rTE2B2Z6gzxFS67F+jajze9N8KFA0T2F9RECfzn0jH+CCc/vO2NusdxXRivDQ/rFDYVri1yn5h1
x1br4y9gKj1L6Pn3o2TVkCTNbQ3L3NtudBRFuPGg/t5/m5eRQ6MEYWTl2XZwfA1K5UEohRGtH70+
wT4dw18ADoX7NGjELS4LEIDynu0AQDVrFqAEXWPxqly3wvasqwmmybH3vTdZUFIBb+lGd+ZA/cnL
m43CJ4InQamb1h0gmOUfe6iCiHJR0GgOzNociRiSPTROl3cyR7DimMLs2IuF7E0GDNawUp472WVw
U4gjuP9a8b0VDfULDUDQTtqxP9VQ+8iB70ZWlqzr0yAG2E8Sr0UHnmZrOEGnKdW5QmwFfGyMC2sy
IJC0QdVi/QTCxCAhz0MRDf12znCG3isTNp8mrmXl6oF+D5tQwTEIIpDfmbP9LvMiVfmWkL2sg7Rc
M2+6kelCCxQZ9JXDQZgV2qvNRz/Q5CjmETYo6wA7jZZA/iiwTv8icAUpqSTslIJv99Gp1BUhpISA
kWQrZsUe29tpDXYubvoCzqFDhR5rnKfRmA25s4s5bIMej0pI+1FHKjpByA8mhHIYF+wIE57mRB6d
cih4LUoqOvm5Cd6iCd7SQXtUam5LvsTzYeqSDVSZLLtfh1acRLbRdw2r0mt/synPoazWnSDZRZF6
Ds1x9VZz3+oxqxqcJnsyp3qqepPwF3hS0HPkhWovOxdiYjascFhMBvoZsZTHRU+J3QE0o6+URbsG
rc3Ov2nbjNUH54t4RVW9sKuNRpAFBpfHP6Y2ELfpRFhWQbsC2NEo4i+ziPo9B6Pm2WgXQkyKTjLL
szZdqszn4MDLqQODZpMgUG1tgNpsUnx7XDNsnGWat5862sBYSYdxjUsTLWTdSVhmWEyduQ/wK6xw
2xyGbvqexmNjgQNfzA8YtdeXC0X2xWawUkUeN/8alYfg0Vt/AdosoPY+3XRcuSDgWzVkgy5tOM0e
5geC5kvN+2JuN1AHazveTAF3+81IWkWjBbsqTDQvtyYQp74LNkwV8DTQfR9ypemY+3MKts/a0jOH
k87VpOFBzKVCm1GmxFQb9FXKOFmaKhOzhbqGVeXSx6TSBqg25uas6ASt0WVWQGWwRH72xmwfGti4
PFrh88LnrrDTVNQSmtKbOI9zAGL7vAFvJLDgl3xmXnLotQ3KxGvmco0zWdRdNId57eJAwBmQtN9T
N4HJNJPojjZ+vOUIFWEJbgG4dKMJdjTSrEgaN1RLQFVlIxtWHpSCq8Fvt8J3DfJXPQfF2JohT7us
VWXYaxPf+BoGNBH+9ZuZjX2d7TafG0BxD1Nil7Eydcoe3ZTV963pHLomipA8Goe0tEEGPzFeg5UF
2XECAf8eU5XRmyLAzAYoxHex/0HXyHxfOQj5qfCnG5NONVL1hp/CZRFH2i7oIPgCmmgS+0jDzCnP
NI1v47XTEOmIJdKbFXN5UQfNqVVO7FngwopkXDx7kxKHNoy6m3H1+a++jUHTW5bbVNfIWzpNb/FU
FI5Cy/xZ1+t676A4Xpgxc995H6a7bXXea2h87zjbkcKHxYcKaGCbEqrTiG3Q4cibnnzzu/4H4Qms
i3lY9Nqn94MMNwgUuAn8VzvvYKX1OAc4AHg4uDzVAq5OWdSX8MmBVH6y2NLa6GML1zAPOG4oDZZh
NwhMGVIoW5cgcPJrgAvNreazzvWGtNI5mmCPbsi5fM6rAb71iI1Llo9tG1WKIrebmBfkfABEszV1
VNgkKTxkrfnK8fOGfoyiLzwIAUJPhBczjox75DM/iIhJ3kcyxt/LvGsw59WRAx1bDmOUImldgHUJ
dtk0HNdWdXuuLk/UmGanWt/fp40b36F3LPZpaJIb5dWQrGAjeZjjwa8wWmMVC2sKVC9hdN/BVgK/
XzGsUEHGJzFmlO4kHKaQZ1mvOyQ0Cdpyso4c641AS2JZ1c7aeC6CPot3K03flbMQHvCa/boGdTVI
hmMMuXtFeeeVA00tFv/CTwwyryiek6WuApg57RJmWzDkZGggHB5lOyeaT5eNMOlNuiHMMyVcV3Tc
g9WtJZ16itd0RLDiYdn6WV1AQIfBYEmuewQj9PBCTfZKaHz+Czez8z2oV/guSYtxBmt0VE12dMNE
z8CuPUAgO83DLpryLfTg8QQCM5AO0+cls70BUdfmEDSeSd7C+gZmUCEqCRk0Bs5Tqs89wmzRRRC3
8GgdHkdYBhWJxJ7mthc5x0ly4jKQeS1i72rwsrd26+Oj6ELvzMf5uSEuKAjQvkc3+fQ9zvqm7EP2
S60uOTAjX5IRToAhEjm0ThnwIWqLvOfQ670PdEBJocZI7ATSuVe+dv0uupgXwUK7jVL7rnGDhQ59
cdN5kX9I5VQ/x3ZW5w3HZ3nhd2ZifUQwmUvjLe552kj7I+0YO67Rsh2DqZl2NEXUxo6VOYRXFmwO
nXV7OuhsLzrNC5DsPbhbLTQ4i9nJ3SRgbrZQB6ZwpkyRUf9x2ywSxQzc2FEn8VnypLka+5ih/yjo
qUduInKjRJojfVg+Mz4ESTHrtb28MogG5F641CCrgUk+hsMMu1KSoYaCtFhh52i4mXSgz/G0IPtt
fGfvtnRJn6RS1uZN0NEfbUD8XexUc+W28RY5Y/DUO/fidF8XM2D/5bo1pFy9gD/0ELbOLfAiVT/T
7FbVyn6SkM2nJut+xdlIKjp2wfMWQ7wrB7VdHuYm8A8thKiA7O+T60H6gDTXBJ13adv1XE8oKQox
tNPlzJ5yad2aI1bWeDGeKMk8Ea9CKBXvTJgN5nGMsZKEHUMsZOBT91m6s52+WacmudpW2X0LY9nv
QXKGPRznQ5l07XpYUv4LPXzUN1a3Vwxx98qCYbJbTEzKuhafQ5TAJxXvqMQLa29WuFMgwUfGNwZO
AXUKY2fVR1sxxTQDAYLBXt6PhwPMxi5md22IuepsB3S/th+wQljXQqb9Uqxel3UViwzCKFwF1C5T
JDRFGy7dhpG0yXk7vnFSp+de+MgOkcSAmst+yMltu3GVUxWwRmJFkQ1ILhduYJYLguxCZcHV3MKM
sk/5WDUXbq9M1qXyOvYZkjm+p1StsNta+h3M9iaIp0KL/CkbQw4KBEdnHff9047cHTsoeOd90Ce7
RY3xHkoR/DgNSYZ814pdRjLA3M08vk+xpN/GLkoLmmykwPEZ56rulgO4dbr03Gz3fKz1ee785tC7
TVzbxZcHZRwr/HrVuQMmHrZwNruxjobPkNMZz5FRrtAY1ueZwZKCzhRgfC3CGzHTgGKgbSspcdz0
3qoQpWRzwyy9nPN1WmDqkBxjOoqXdB4veUN8seseEU41vAfXDhlxvKq2WMSgbvy2MahgMTubQm2q
EBL2pVBhC0iiZY/9ijtA5zw5gkIDVzuZetmrNh7q2MWJd65NSKtUNunLZBIDgdDVB8c7IuZa1fN2
OyD5gKRnEv7a0FfY4KymxII6ttZPbiVBkcLP7mdTM/8gg0TBFY/AdHxJWoAH2mXXRfGbtHNaOAL9
iTDzfoUwittBEIbugqUOEVOzxJYTWNNPWYNTDzan/KoJbXy1QlOyHGXWX80DFQc83gZjEX4ZEpn4
RIQP4Mkogu9y6V+VAOVLoWJAedP7t/OmMy+PQmEOUad/AQTwEbHIQcptHtoKcqU/57rtKu7DmmsI
fHvQGie2GUe8KKvJDSrhDeQBUCqZmqLdyhChUqvXW2cR3dZxkQXM4NYHlFLZwxp4XdH27VJZb+5K
QfCBwHqISzGYDVOoLdipOgEDI0zltbjUJFFgs0otghw9ksYV9Tp1kik8wjJ/jR6HFCU9ohCKvNVz
okix+h5GLduqBvYdmByXYCfE9FHQyZEcJScpqJJgrAXcK1KA8nYG8lk7V2NZQd1ueumXBcgKBHKY
o3S/mgZ2lc6MLG+hHVaCpTTs/CwQ+15Yt5cu9qu5BzMYSpR93rhlvHGB6jRC8virlXX3NrCuucJB
mTzLybCjFwWXcn0Kcx+yAvutqesi9BSqx83KYxtAAlJmQ13QYQv30Kpbb2pcdb8Qtx2QG0ylnwIG
WW9mLUYLJ0dQjeZ7zGjx8mXrHbQLtp/rBCdJj2DExsdsu+tWjH+c4D/40Hn38eC8alQyfk43Xh9G
pN9XE7q/ebqhmFh4vcKyb0PWQVOI+PfgSIEsGz1xOABdb0NY30N9H/bBEVgjHOkJsvyh7a6t9OmD
H5h6FwKBdGymTYEOGLlncJpRVaDSOLrQqSqe5rc5jEGr0wLNJpWkGFQm+mBwQOUedBmuaowU8m5N
kpt4xoTVTiK91sSKs1miGYSbbLVIMht3WH1ADgQPNdaFEHtfoWUVN657Czhek0ii5A7djxDaBvZb
3YXg9o0xf4crvd4JxR+UC28Dt2b7ZW2HMjVdf6NBx4Nb+RzcxTCSlSkncR55S3gisrW6nBqSYIia
eO3OTOlLLBO/2JLuLbWyCEhvSmK2T1Rgb0NbvzM98F8pb7pC2aTskoWUdrEBbNcn2RZDvHwjtYyO
KWjgFZvWrqABTwuDc+4J0+imNGjk7HQHHV3ZLg6kINed18gDDcnDVm5iM1XY7B9r0LIcPYsIeyr7
rOEAg1bZMFe+QR1rqe5OaHTdM+Dk0CvZRNWxBB5HgYmXfEBWVNkWUhaDHaInFajgJAWiVSjmw7pM
9sHfFm83dN9Hgno0BaRyz8L1DuVRckDh7YrkIk9kB/nat81tyB1WstIQTQ/i5dVokvxkGj0w7Lkx
fWCYPF8FvRc8wGAF/Epq+YtSTXhXG0XyhE5L7kbVV22jgHJnfnxC48S/6SIUyJLATU+T7E3b7Ya2
4VUdYo6f1oMs2QIDJSbj9apuWVfOkGl55mg3XBOkpj9726OP5EG4ypk1y02rr5nsn/HOunIIx5+D
8Se0kzJbzTzGQFqal9Wkj0jI7qAlgLLZDz66bHgyXPRHgHmT4mK75/I6SlHm1jhqlhldiJXeoFYx
OTbLNUd8qedeVNu8DUelsT/zhCT9te08ffbAhEK/QSx3ZkjXb8lCL0mG8gvTd2tRw5twktGu09k5
s32YM+Elp97VFv9PtOabXeMd0idSNW2HZndm2xc/a0sCgwIzBLQyJn6DxOJzGEbLC8VyPXS+VOeY
t/ETWv3dzhOt2cemC3LF6xSfMyrh6bqXOuU/bWN9eLIms8QyJPLUxkO8m4Uhh1DSuEAxMOUNpMub
fBaAn+QRByR7Hum9R72ciDStqOjU3oNAysmjGooDqOdLybtmhwbWWJI2g9agGqFLoni0C1MxFsnE
22pAHlTG8CcohQnXwp8W/jq1WXyyAea9to1K9In7my3Qa54kPYoG0pzIqEupdItz1J93Amy8s+2Z
d78FU/9Me7x1fOnsKg3EVNnMIAvwgtsk9VEpRhG2V8qhByZQQSIb+BEZic62hEUxMvxbxK24nHB4
Xk9beGVreU78zj+PzQRwhXAqRy3u3dZ0/XAraws+IkmJEuIKufBh74XMIQPYfsSXLhTweI+Jgk/a
aPokT1JFS8yVOshtqB++mt689gIcJN2NWwDGw7hjQ5fUv18GfhXQGvoEDX3ZeALZljHLpyA5TzPI
QoG2Z6VUXygsk1zr4Kxl2Ocsc7pizv9BcbRNywgjQg4rDuI81Ab2m0M3Ba7Mlb/U92GUoWjf+Hog
XHWvcYL+dT+J9nZEQXGcVxlcQVQuKgxscIs4y8DfG9tTsgWnWGOmG/j7iUZ7H13PxJ8gYBukcJXX
EqGFpKcpM03hBajzFlizYMrgcCynpGRxbHeQyD12rYTRTRsg2jKsZhLN+h4Q0P6Hb6GLOJJnrAgc
gV7XFXVkktwPyGE2UMmCZg1yvUPshvNGmg9N69M0yJvpYkbLveWq2+71FpcJWfZd200YT8xAe0Re
U6ZRrHaAyx6mYONF4mU5vDEued8bALyPtBNZ6VZE+pU/uK0+panHDkmbjehCWPRD2FZNNLsyOOCM
SXcr0LuN2BxsfESXt1zd9iM9K08Ep4TbZwxP76Ctc+XXy73W+PoirMEWYFFY8GGbD87Ndw2gULns
O1uuEez6GMvkbl4295g28Oxbu+2tEcEIu+cPNfYfG0VfP4TaQRFHGIxMDD7bmOh1uzRR8feIbye5
Ondo27rPux5LpUWaNsk8G8YXa/unATMvZZLnIRTlpGHQsnjiPWHTZ6MHYJ1xWNRi8C+EvTPsr669
pPOvPdE8YMRSbHy7DxThxyBQvITnk4d3tzaABLUvi2d/9Y4eaAx86pgtKIDUA9oFbN/Hc1qmm2jz
ZnFn1HTnYSamFJt/WIBULRirWyhjZuy6XYh3k7S4fX/eqrAnVxOwxgg9UESNRJs9boa0wBHhnfmY
Pyw1dDs2Ew7FNEUVpI0eI7uKwsLruqgzXmYKnaS5HQ8da4BfDXiMHqQYcjFY8zqlGhYobQ11A92e
2UQOCdnewKoi1ewjTUKOZw9Lo7PCDTW6T+tyPY6A1/rLdxWaAxJJLw9QyG9D/yNWmTttprXog6lD
Cm1PMXbv/dSdUZ9fRSvO/tq041Pt06sp+Qld6FdJ1ImSplTLLVIDWFmiGRJnrLvqewPcLlrzqGtm
Mm9FLHT3KmLxQ88IF5nPdop2b3NtkqtwSd0pNej5Bc1Er3kgH9DLjXKAyp8YOuy5mreTNgqO6R5o
0NC19oogmd+7ANFlolC/HTEOjcxduMqTls07ep9QIc0+MiHRABuLFsD2KVc+P5MJJbXqfP/YKhib
zvSa1aopXQdyi7PBbeABEN8oX11iU3+cLLga2fbKM6LzcB73K4AtArpWhcUsrUjCccI6C8ITTG92
DRy0Q3nle3f+jLp2Sb8h3F/X9HPWw5gD+Ixsz27mekkGdF+H5bMJM5jeQ/wyX0PvF6PewQ/i6QiO
yhEljzgC6dVj1GKH7zOMSLyT89c02oMe06ORvTWJKoELGzDRHiK4O/bU5ijTn0fI9eJcSWHFgIHf
kgHLlqhvOph/ag+jKUw56X0buOf6slXjbJAYIiQo3/wxRLLiOSB7xgwNWld3nwwEdm+yN6tCic4n
ZBAo99kT+vuf3uCNBw+s0iluIRnLxnuyoPwNogGCvKBptoREFXXxO1rjcRmM/i89ZA8x4IO+gDhc
0w6mQFNzqmgt+X6qv3ewvoMnjiy9RWm0H9nr6ndpEQ78WmRnILxJAUf2imnsWc/pJk/W6MHDiMsN
46dF/kcCaJwltT8hkxXAyK0Ekx8S7jyAyj2TjLmL4qvBkkI2KK62uR1A0eFXDq/IrbZISHfFLLlK
4P2Ug7HsDv1AHi/HWTAtV5YocbvEywPILFVLzT4J7WuSdUkuEpP9hNLnnsQ48GoUQpiJ/2i4n5Tz
vH72TOeER2hIp5IVSoOwtkIKzRvuUgXXhwklN2wLEgwll6s+rnculX211v2Bj14NOR/RXkdd0O+z
wLzMWiUFDMmuMeMcEIYwJqEOwiY1Emp0Z77LAWA4i7N1w9TCNipFL7p/R6sLvbG4ZVDGw6DN2qnU
HoVPHzzC47hdEXv4o7ewJxJRvB99QyMAJOrxm8H6LPRknlLdR1Ur7Aa26fZt8rPvQ8e+BZn+jhnj
VnlpMBa+WESJAyYuvF4+2i049+SnH6oEbdKoP4RAVZ/tzAa4aZmo8EQWPi9I1iuq25MPdbxSpBhq
9B6dYMweReVo5IF3BqVT2zmMntEXr3uMjTx/Gn52i4pg4UpeR+eZ0uvRdJhWzotoAzhtojigkkCM
D7ZF4dSYOkEtuapXVIEPNVSk9mykgHgmC0NUWsNDWnuq6BI3FtC+ZofYupdIevqG1F1dbakPKGok
zK5b2PI4hBN7aV2PxnDY6sc0QSuubZv5GpO/uPKWNH5MrEvuR2nfpzZckX9AoRsPIbe7RZr6GqVN
+Mi9jjzhJKAPSSORpCXLfY1hARR/VLoLAosUJW6TN7K5aZ9wLfCuEctrMtOHaRRz9U+qmk2soSW4
OPY84gg8+50AmlCv8omuMqyiqH+QqYV0CgRpc1Qlotx8m93P8ZZeBZP4H+rOY8lxJTvDr6IXwASQ
8FsC9CyWt5uMqjaJhPfu6fVxRguZ0EJLRczmTvftvkUCmef8lpOEJKqNdvQ3VtZyXzAkR9464XK3
oLFQIIg9zMIC9eyqw9oUL0uje05ue3zMW7dhOiyzTTiQ15dUgN8qx4pvdHcjo8HZq30dGTgLDpUh
szizBolPqJ4P61TtVound0lSY+u1tvrgxFbwsd3XtJK9ual6KJUQ627supXYmp5qzlZWO0djFmKr
h2KJ8Oif80JQZZSK8JqrUIAEygFbCNa5l8RyyosQqyafhFRKP1sexeCjAshMDHe2lZLS6KZclJLM
vDy17xEmzI9JY9zUN+Zfu+f7ykrXfnHsMo9do4d4bIc1ngvjvZnhBqY+b9kmIOknorR9zwG2Gzk4
64jXw254BdMlBl8wXknNAFia8TjzAKVMh52bHwYxNAdrBDMAXfTcWAfBep4TPsRxcdujkhNPMjIZ
JWKHKz7uOke/lFm3nCrXqON8cqeHyb9BDs7kR53MSwYpQ79NA8mY69KFj2KaXkAXzE0Lje5wnsvh
sFL5d50JJL+Ivi92cs7RE0xTux91sz4GYhINgxs5WTUFOHdzP6dHb9b2d6OdNV5lKC46FYjzewcm
q3Zul4KbJHsyq70og2Pbw/rSAOTWhXPWjtTAsDLYNBS7/5adQzTQWFgMiOhIBArx1ZQ/UyOzI/0S
4tg33XqcxOBciJNeXYIB0+LXxGt1z2+unSih/vPNG3vSm/K+uqM3wXzyiSz/cjJhn+apZDtNZP3u
BJP9A0nmoYGRxS6FyYuQd3FXgJg6sV6X5A7kU0WzUuJaBm24cenFBUH2AFM1DtiLKOd5DwtGnbX2
MbhlXXdshxw4bxmDPSy0/d4WpvVA5Ls+ir7szy3TzUvGJP8UNmn7W41i8XHOazs2C7O/kW3o8S0k
LrpHOmNNjRGvxpA8zIBmfx0jKfbWCtwazbKaxmiUGcB3LsMyrtIsJy6mMUDyKbtkn+OYQV6d7tIB
WcLGGir/tI5Zep1rf/1tr2XPO9KS5jnWw3drNuwXVRkesoWSdjfT1V4p6fzhqR8uo3KKHfrF4Gkd
+y4KbB54WKYiWcCjXfdTiSS5a9ug3GXjyopvVcTtbmBoHYxUVT8n+8VP+G+YEq+Ll063l8mek4e+
VNbF75QRF9qvtqnT71IzhbIDDA32DT8n2hzbR//WzMH34HjFweoArvUw3OIGitUyAKiF+PK8uWbc
K6vlj8zRhsIWQpaqUn2Phj8dTdP2X/wmTzsiZpwpFqKb4Ws4eCGkwfhAAzxz5AEIgQGroPmb8uRa
adldU58vE1mcE3y7cK2PkKLlt9De9LcKx2CTphKATQTuQ9/6HPTNrP7OnpM96b7wY3+wof2knE5h
wquXtxVMjmWnu8JhzFVc95fc6XDgLNM59+z2mHsO0ok585r3teLyCfOfRPmquyE3+cEQzRRNTUs8
a+jIQ+Zn2wmV+1bOSwWqZOAbqKYAp3uQXOHF3rKamzPM6L0dTfmch2n9Sj+pwqYBqlFti67wfjlq
Aloy+NPVNOcnUvE1mcJE/AuKcy+l25uRmKCD/BwZjwTt/jaNUF1rn3KoJdNtBO3r3w82ha1d034a
fdu0m5QNhTMxWd0/TpGPGNDAWdJ0TFBiaf9xspjR1KT6bFPDmjxUyPJ2QyeS566rkQhomhqbkN/N
ssZRfxNu77q5WHf2yH+OMajqWOMojZPAFVsja1jV/co+l4FMvtMMEtJM8neaC4xNyUlgRISCuTpu
rLL58pVXvU98JlvfnbkdcAATrIYEaKE9ZNloo8z2TdJ9T1mroELbLx348x7vdPeQNVMXMYKLgyC5
8kpVov3mZ313cDRtUqZjA03R54Dfwl3Yb1prZ1ay3/pjjtLDzaeImlDUaiqBD7cYZptq+RLu4u0X
c5I7WJyA1Tnwt3662HGZWhlqfPjiNZzmXRgY8MVT2N91a+ZBmMANKUkEszXZ/aaBuPldS/R1U96E
0YDwZ6NzPC1rGFB3L2eALlNld8p3x2LT27baC9vhodSlG3td+OZqGuY33M/5Z2K37X01B7+83mwv
YlIcCl1pcrOI/JUzf6SfF8yzfzEJgXp2lhqooK3soxx8miwSPzsvYGSXkuKdXV+ORgTQ87covIIg
qr64TFPaMN6mZHJOU/88oc+EV3enN3eWKQSnCb9BRDiW4Qygxi6r7m4V2RJbUrAJSl59LyeGT5BM
de867SePv39c62WO2diKw1x05mcWyPG0JBN0so92qeuV+Zq2BkrOrH5iHKujZRIFn19i3E9uN8fC
D/wYhZrF4pdn0IyIYbXs9YZAS/Zq1fHjp0g6W2f9GtS0IgjybF6Lttz6SVVt+6BlX6vr8IroP931
PtO0AbsdSS//nQR1sB9DQKskMYuDbY6oIryhO3tcQxVM2yTOY0XdfT074kmLxTnO1Sz3tiE/KIAW
+znJjMucDOJbNi3/2PTLJfNH95hgpN47pk6OWVu1+7oa1VM2gwtsxsk1rroZp8gZ7fFXX6RLxc/m
PIezaMgbHlf0NYmu9z5N9a9NO/6iIQQRMdv+g8rTpYZZDqyLq/w0WlwYqca2nJOD2KeOi25ov7NK
znyFA3tEHoa/ssEqz3nneA/kdCLMz4yPQS35pW+gJYUjim0jAZwMf+xPJua9Pajfcl1TOpJUUZZR
v/brh60SP04K345sZ+meizZsX5qpaHdTaztHIjlFPHE3fOqp3KF424xtNQKdJJGjUVkY5vAEkA4M
3tm0uxhtcy9nK9tq4Qm1gdDmz66qNuqLhOPQEvcQQL8VfN3WGfW4q5MGJXBxhAiPp2BJNs7alad6
JQApmczxZcyXZmuMi37RK6IxX4nhVwBGBei2tqdmqd2tv0j+UWkYCGaIauPOzhv/andyuXMPJDv/
SlBR8nn2496TOv9eycV7nZys33EwyEs7jMm5RP5J4IQdbr0V28NiZf23ha7iy3C6wOPNoUmlGM23
gZ9qz6frPElVtc8UrDbJpm4HvW2qtYnl3MVqNprtUhbybI2kUIleLM8YJRcy5Bw79pe8fKTkFylU
VqOJF02Q3iuKpw4kZTF7t9ZwQrgwP61uU8XpvPTxSMflXQcp9c6qzIaZOHbxy5gTLHeyZg+qUx9o
exCUrFnjcs8G/erbxbInTNUlPlgNzUVZ02u9steKZm2i0Q6+R+2Kc0seNioYgGWIxwwqElUkbsMn
MnS+3LT6FUiVAgVQ58M2iqBw8urprylWqJ+sGBYO1bKP2VVLDnx2DNL6zB/hS3tfVG56dOqwxtoG
ZSg3Qim7iXQn5pYYeP7vPK+Mw+Kq7BDYnn81kvLLmBY0oCsZdQePQq9LoRd0UQFOR7/uUpjluoR/
dR/tzNMPlqxguHzdPi7dOr9on5C6GrYOyx2MeVJk0z5Lja98Dmi1CVv34NZQJ9ktO3JPaqI654Gb
xJCidmwrDgdCR8fmin75dTHcat86dX4syc2MxnLFar26ny7SFVrUR/vDpTQI9c6Y7MJZvnn5/KMJ
74uzonC2CCIwA9IgdW6lLZ+qLDiY7nVaEVx4uv4yvEJfm6Atn9zW46IM2hjxirVqA99gspJRj+pd
wV1svNy4X3Ma6AvH/qk5kCNu979p4O16d6+aR9Pu+qvoq+7q4U5cB09tpY86MVBJeGfmy09nWWVs
1SNgb5cG3F1DyW0LbpcX9IxvysIOfoUN6XKb3kdNlayOt11ss9vNuiGyDZxi27uIQLsQNR5Oq4+x
q/KI6Z/QHVP6Rozo13v2OALvRZclDw0KiM9UV+tfsVTlizARYvj9YD0h7Mg4iIYSvN3wN4Ya03fX
oKrNR/e3Mh4bS4zoHpWmIQ5yMOqTEbIBbktX5I99PqMlArNtoP2k3/yEAn8scp16WyPCOlhQsOi0
NWHZlaOQB+dWhA6W62OqnP2CNxWKy6gfEqC54xwKfVgqyeOcWN2FXHBGSgoJZDcV5zyfKHVcBwnt
rtT0PCC82yP24saacrkNUSW+NGaVx0z1y6GWqYossPZLok0VIZsA8aG5fevBp2z+GVIrDWAJFWYh
EK39E/QSoM23DGDEbDXC+2lmEJ9UGu7pkBp+N3CsrOMrQifaMrfdqMu3xnMq9IctWEg0mGEau14j
9rgIzOCcBBn0Xc5ucZctHQUQGC41ahvPfdQ+nVC3FIaebeJvB4x/HZxUp7HyxuCvXwZI1AZ0OxJG
dC+L1btSHQf0o3X5PBVCkH8fgkr26fITokw9VQZ2wjoDPhxd7DgyHdPXEeEUgNQ4nfu2Rggh6Zbd
iZaALYtyIH4QFMDGElLmhHIVKD5FbqBy/8k3CyQlxig26Yyaj0nF3Nei+QB8TG41zvyhCgn5moy/
Sf0ofkJz7q/s4PK1ANfahxRXnao1m7nPNEtJzQPaam85sBGJyLKL9hQOpY4HFqO3Va/UN3Rjzz1k
EaaZeOrkVVl3GtsJM4CfouWYhTvug6xQ11KW4fc4guq1Xie3fjG3hyRjmqnGaqa8AobjtE6jOGDZ
GBlePeaZkBUtWdBQzplaU+DhoPlsXWfdzpyFGy/V88XXGBWZiLzk4DI+UJgAu2lbGqVR4vZ/emHM
OnK6qvoAri6e5g7ZR6UNeW6IP9r6Nlzvain93JfDdJkHxJSEiuKZKdhJ7H4M4cBy78m3kufEbOTe
LFP4uML6REhDtWPGZRjYrTygmK325SStY1/7KLgcZafU2XrOs62C5rKgmOPZb7Oo4T0C23FDXnUY
rUR6IPnG7G0mIoTfecnTq3QQn7IkF299SOLARkzeAn4TdMk2HOzpXjRSfSl+PUqDka045fKsaknQ
xqKHk1UE6bYjInhbh6qOSeyki9gF1VAks5FoxZkLXv/sIm2PidOER1S6+emozGAfSKeDQrgdWcYy
nEdrxb2up+xYhkG302s4//VdybsQcoPuuX7qqOIqh1ydaNMwuhFPSpeuaosdh3O50zlQjVreuwDr
O/jwr9Uchu1oo6w0bbXQdJb3xsHxmq9ENNCWCIy2CHcEU2euJjwi9G+Ak2Lx8Jv590Qf6UZl0J+D
PyZxOulk3/AGXs10xW00mP0HlHG+rTIcoSvL6tFcAu+U1wFlvJUsv7Is/xwtE6Az4QxxfEwdslo+
DaNascY4Ltrwzohq9LxPGQ4GLPQ5r/Li+m6GeoSyGnokeR2cJviX1/T/VJ32v/ai/ZcutZeq4H//
D6rTgND/k4v0f1SnbYa2GXT5/W+77676z71p//z3/tWbJv7hmEF46xYMLZcW+pvl8V+9aYb7D5cC
O5MmxdCn/M+8WWn/ozjNcv/BqB1SK0tJasC/xC/9R3Fa+A+Hb9c3kXkj3AMp8f8vxWkWpcf/xZHn
2/xhHjCNZ6H+Dkz7v4fw5VlSWEMj0Mtwc1v92KBiKUL7T2+QmTciA2Pchif1ytDbF2MmPkuV7hp8
4UbogT8U3JfMRdaWjWcb+qmMJyO59UdiOYF7QuoqwaEUq1vL+rTzkL8c6nzlel6Us+mpg4/7Lq0g
oV/btj8tE71JuUDRlwdMrEMXemdGk2eU+vtp7rDUSSXvdTWzLaBRN2GXsHmruxr8ZRtw1N8HozNE
VWgw1Ro6L/kS+6eW9Pq4XuTjsizvshxjDC9R39BwlMhp51lSvYc0hUe4ti7Ae+RewfzH0+qJj2KG
DeLGRdfQODpeO3tmdWyQ2ZjdK+eNez/1wobjM3nBveJvgSR1K4EjHkzolL+uob+QzeWxWK38luSS
HhEyd9uCv/QejYwDMjJlj54ZWseC/T4qw2581X5xUy+zJJ1cqcx1a7mu++Som3JCuY+1xqRSe1/h
mFu/5zS/pamnczHFpVWbj8tMuwY8uiMvWB1qi7/VWe+afrXvqPArqy3zhLdTSGz+Et0JF5SwX25R
MgRkrdWF+qyCjrXMnkX3oDLhv+eNtAOcdevyUDV5cbXbDIMGZ8uyYQu1j50bkBPMhF3e6db/G/a5
xjnDRzhuRT8hF3BDHyEbFqjbwh8meu+Bm012lJboN7h7dUpTweRF9sByEqNtCT8EDpH5p+uUjI2u
MWFebPT//YjEkwFLmdex9R9R4TtbcEZNiRSB0f3GSD1EhyxXfHZNdqn02m4rQrv7TZtjU5hF7t2P
Id8GGivUyL1e7+VNuiBMCj4blE/XWyUZLGmxnOBk32gGFdlJC6fcV5ZzGCsuwIDY0x3qh68iT+LK
M82on1f9rnHIxCsQLSHhalOb7g0htWMp/GMQyvV+ab3ktKxiq/gttnokrJx5YSivcnIutIxe0szf
sO1u0n75IKnxTq2YgAN9Lgf8dwhdGAXICCjQ72iFaLc0DslixQmdUHXgMwu1OMBHt7nz/ezeHv19
XiBsySRMR/fiM4e6pshRagosUuN8JRU56r1jbz+N1XPjglCMuDPEL0wv2xlVuJebHyb+nachG+7l
SN+V0+w5jgaYfsw5yNLz1tmYi7xT9LTPN7KyXtpNnYptXxYjmH1w0DqVh/wW49USJ6cMBE+6Lo98
VTRhzGd8fFHg+YISUdeCg18swkvtY6oThi/HXR/chL83SaHSjEL52waH7TOvzcUiukiJTWB+6Sx4
Tcwysld3vwQa0Xx4tFkXcM0elz69F0EVIbOMlnY9U0IbI5l1OFWIFCCP29bzK/CFR5AL+va02TuE
yLM/tFuZ+K9gqjDAXeFyznVf0hTWJUmRkcxMyxW5YHla4xlNMaEMZvNRN9NvQ4Zy2/A2gqoM53ku
0FTm17LpvnOt95Yxr4fetn6WkorAO3Sodkw7yLAnpkHmj1VmyjhjrNKYnJEkh3CF5qLtDXTstUeQ
zqRDyB/mptbeIYQx4nTMknPHSIuOK09b9apCnBpoh3aqySKSVRHZEube5c8qS/5ow/wpFz4qi53g
sVinCOBjW0vyhGj8Q1jvD8aTs0gyhdb2yTRM+YQIDymeEsaVNRb1rcxZ8nCuh+OdK5cMGYCBjK6u
8GmBwx+Vqq230BLdpiq66sOoEOcIp5XU363hExNn98/Ut++s7cI7x9Y7JRFt+L1Yt23dWUD7yKQs
17nzBEw9GZMRyOdHjht2M+fpDD03UnY2mpdWp/qU2HV4ChT57cQg1BcplmCT5OE2rYOoq4sXK58e
8mbEnFVD1K99fmluTZsk8nD2J6/+wptRmUhuimrnZN+ahDc3Uc9EdyM7qMw/gfYOypMnZGPY07O9
1WtuFdubz2ps6huw/Qv95V2QDb+KGUU1tBiEVoWv1rJ+NQYlMosauHwsfShmiJAJ0xSuJsTGxJvI
ObM2kHn1tslCc4vymSkSCBCmFOtMbgPI2oOYokTCkYNM/5KWme3QCZxmFrzf45QHe7cqfxMOdgIM
N3d0s0QF+i18EgOgf7JNZXHFo3DfNGZCZR0k1ggLlvnIOBuWg2zclM6bNb+t62dHB3BDi2/Cp92W
lL/z0HV+9R6O0yVvudV6J932w3ygkwUIfm9nYF+eWN/9AB2V8em13WFoILOc+UUZU7shSwk7TDiy
KsybyvX3gwmalWNjr+bjqjxeB+FFjj8+qL6+t9Vwxr69Igwrf3x4qI0Oujuxmihm2uNUOvFS5nc4
pl9lk3xIB+XMOJwyHuIKV5Hq03PpAauXKH7RlH7JNrl6RX10lhVRwN3qD+96MU7CsF9oQkDtSvSy
H5Z/kLI1nZ/sgN+yDbnJKE8W568nkbmk7l6Kb4fq4iA1rI2pFNpX4HTb/Vi6v4WfH8ZC3XkYAmDa
OYnN9FrlFst+y5YT6IcUd5eAEwyFg30iYYF1F5PXXCD46/odPRt3iX2ebJnyzf9qTNhVEErR1XHK
LjIs1spHPgEbwW9gYrlZ4JPZtbeLsO5COe6bwqCtg96XnFZHA0ldai0bwNdN0r0nszrby/syJXvk
3bt5XpA6smWn5lSfTDGjpFLjE5Kqw7jOj2OCJ2ENy+0gw9+8tHHS2XuZQ7GiaV6OWKnNSE/Gb6+m
USIMd3xgEY9GBGF5rChODNZb4RMe4dGITe/FNdrvNjH3dgoryrGhTN3wArZXiRPILPsn0bK22XlE
zQwoUwpHGNKliGuApOYIiwi+w+wu6FjA1rxApP4nyL3rXHasRMtuaJYDGsMdqZPxmrD25GUVmznZ
A+lR+WMQ5yvUqJO0IUoHm68X20aYIU4GwhO1c6GD+LLcXEKmpR4Hf3itJhtqc/pciyEuCCw+2GPh
n+fOSPlBw+XUF0i0nSOsNJhDEc8D2iXeprlL4zFzkJqSRBaO2bUF8NmUk//ojUUb+cOUEtHm3rFB
k/WhfbIqxZOq5cw30T0hKd6M/fhg4N5ZZyt2k+nYrgm+IpK9xNTtrRnaZwJGtTuk3sKNkVBgzcQ9
hSKY/dJx5vFA9sdHGI7ly1g65RbrcXgObzYNb8QcXBHu9LKgx7Oql3Cdr31tP1fVHLuj2A0G5vag
OXtCgLtNZMgJJk4njNHGn/rF2iDQeHRa8RTo8TAL/TWZwUM/FDsjhG8y4mQ190LLzcBnDzt6KaYA
ZYUz7lazxzkkSP50kDTimUTaFhZR2782JWkcKx5UZtNdVmPYMrm1w0RuyScFLS5imIedv7w7N02F
6eRkqrjDvgtOOf3mQaMP44C9ykT0uV1chOYmZcluWmyNUPxS7U9JKdueUT3hUcL9VIjhDUzoE3nd
F8WR8uT6OdkigiPA4rwQ6TtqvK0OvaPlMyyWmO9Ja9jgAwsjyxXcHDrD4OPL794d8W7lVxusmOkk
8kt8EEW3lfZEOhbdBcVdYcuro2CWvkrkaoFzn2fdfiyNo9s1n7hduJkRMyGoMmrzC1HNLjNTdh6o
drVuM7PaEvSImBCMtzHbXYXqm2iTDM1Z/o1/bw+yvw00X4hrvPjTitGUKgZP79k/D7MNPyNCHp4J
qUot9mVpyL2uuDVSZ9vkrrfNKl/ue3R+jSOf/OYrhUWNyqD0d6vzZAcF7vzGCHC/BztQ4U2jlgjE
n/QKk6QG38cP4O2ki94iG7IoyLO3hnIrzC8HjTjQXUAQjPwntLrIsb4733lYHP/HUr9y05v3eFSI
WUlPg/VuVwLL1sozY79oev52xepzayPuwi1XMlh2mCnLxv5KpCU/A9VwkZLL1RibSSx7YjmGjb4Z
9pu2fW5nX77hXCJQXAu13HVz7e7IBGeG8Prq2A+KCxMRAgkHzFe2wqaYl97ZdrIfw7U/KK2Bm1WE
7Cnj9kh647ZT+kEsKE1mdOyg2s/W7O+qCpFqOHXvokmeJrjM99TMfqe3u1RmFwNxESAN7l396C69
uRW1vsrB/N01xqnVhY0SDW8O7WO0yf1unClaeITCOSD9T8BNO9suz4wo7Cp/Y5rVnpt/OyrjorhK
sXaw7gnCMe7KsUmvdUii1tK5guk0b6FdxzylpwBtQ9Fe2XQNvNWhfUSMh9usFx1sdJl89J6ffYFx
wdKXK1k+xLdcPMpWor421i9D9U00jTitvMAK7kaA5gPkUlVFlqhHLPBygkDIV+NiiyCfYtsYaDZD
dV1UsVWszl/U9vW48dNyumYoVe+V2xqooVfgQ2jZBiu46gYiHZXV0seFXGxCgKCRjV4q5typ2ZcZ
2tDwcCtWAljvM+W+FWbhtVHgjgqXRk1trfSU3vOkAa2jZd/MOmXuWBnBHwiqQVezcORGySD1NdT2
xPJt9Mcekm0zdkDsmyxPrFMg2hWMOlfEpLQrzXibunKsmA+LJl9jRK+3HYE/gDgYLN4HzlHN9wZU
iVLV8A6rHYwdg5yc5ihfb8pLpDwzYh3lLAvxxQ4WFBp4jpPF4c2Q2h9Ac2vn6jd1LjZkVOjj2hlJ
sOnUog5L67fnkPwrwDFuAqzDRslIVqH4NxvFE50VDi7zcq78q+wB8bQX4sfO+cUDIRrYatsEs6qi
9GczBDeNLhl6S7CdOmNK7wPLcL1dm3Xr+uKC0sPOzK7BBhnitFtCSx+LhnUtxnm0vDVlldg7z+Fd
arPlNnYqvF8ptpWzWk0uMP9Go8CUkOFv/Qq4ls1j71cpOHPlu21mH9I1Mxt7QxeEVd8Zo41WCO0b
H9QRhLzML+k0mySWtBZOaKBNC8FI489+e81xJ0xElvre/JwObm79YYFL/D94HDh+pq50Tokrvfmj
0ARh9L2zHkzLKwZmsHmK5jbQB7FWnvXUOBQeISMdrDMa9pCTSc/Nskeal8u9C+2vN5PDZI0dobyd
ZzVWvfSfmRAe1KUbj/OcTngcvICRABwaqSSheQWqybS787qRhqAwg0COxixzfyrXhjkq+7AfTnIu
8ekTRiuPrWsneEGaeXT3hZLMekvvovCoBtO/r+eATi0vtIwnryMmhgCG4UcIWzxSwdz9qXomlDzM
CMFu62Q/l0t3qs2x+qwh5TRCI1cgpDNvxtwhlD4kX74ICK+67PelWJunRKf1aUyleoQ4kUkcNDBw
1D+odudp4lTLhUBBt0n0h0ZchTY6Xx4RCbVbx8SoD5eI3JQ4WMn+kCnrD2FA4dEds/AZaVLw1Gg8
rqIf3EeEtEiNs3KyTm1XD/gkCzd876fUfWzKSdzW7jSbwOc7VP1eQ5gbYoV0OXmQuLdvH3/tBkN2
+MD+5Ea4btJjZ0EtNYkPjeDKmw9y9s3gnSKj/q/ZBjzrkzTpmrYTokd8277Hu2XsyNET58JR7Auk
2poJqBf1OUi0rbo4knfISTe3JpSFmyvxnHFcfoSsz6fUqtQzmlnmEWfqQqCsEbTNZRi/FlrcjHs4
ijaFlmkYL3JW3yUu//1YsBvTDmX9yvwc3UY/WsVbmi0uMKNCcp3WSXVdbav9YxEhxXOU4z+v078G
ahQe1Gkdq73oO64YPmdv5wVg/LkJSFpyvjC0q3p4SpsCI4HdKefTrjrZbkhx8rDLQRy9W3PNNKN8
2o9re7SAfizWt9URfc3j5YNbNAQ7gPkRof4K5kp3OrkW2FRC6ryzymFIdu5tD/OMldvOvjZt/Gr2
MOS7Ye66AzCcfXRn5T60FpqcDU7Mo71+Je3T1JLHJAPbvIB8YnWdn/3R1qeGt/Bke6u9gzq8WZQV
sTyFYek/VrYy4syY509EECvMQ4HzPNklCwJKjY0gXOJlNhMWXyDobqcGd77LB+WwttZPK67Nq+US
S1P2dnB2R/YrPu/+0eaEYexAxzPNL3YGQoA+oD7kISIZp68I3E2Q70ItU52R1uZ8zmwL/IUkMxx9
5EE0dsHTjYgpohsURLW/DlMC6c11SsISr1Uem2320aCUQvW5mZA9z+F5LtTv0sn3HTElBqONjwOp
CBe6gRyGCowlepVb5ArDhWAoSXpSakW1U6HCycoa/SKAs1W1451TTfLkYNZj+cns317RG++pspMC
4dnkvWE4ZcK3yLshqb3XHyTjnReqG37mtUjukPrYf1GCTDe20BzPTS2yj7xalj858uRPy+mdE31I
cTAn7Ra/fDbxFi1+exgRNIXHPjdIJCwIp0UdZ7VFchy9UHzkfpn+tns3uc+y1f7lrF6Tcigbeutn
Tv5qerb16ZEsfLU7iC1c8Z3xrVrka6QizcckyYYXC7V3inEnHO8XQdg/4kMJ7G723k/aOtmJ2rB2
x2/aD+5kHszZ8X7D8fr/Tt2Z7caNbWn6VQ7qntmcB6CrgY5gjNQsS7J1Q9iWzHme+UL9IP1i/dF5
GiWzxIg6cVeJdAIp2zsYm3tc61/ff+VzQqIUXY7a72WtEp7o6uIWQXayNwtN3AWjYHDnMkaof+JK
UNL7vic+1LjOMID6iWtfXreoib4OZSLtMKST1yT/U5hytx5boO3m1OnrFnJE1wss0oPKtmIxRWgM
bSXmtBZa05TsAwi3Y3HddglCibQwKYn3HMJaqD8UBP9qLEmk9X8nOS3Y3GO/6VNln8uC/1aj1V1B
zXJqnPHQWjb1PnN1zB9HTbV7wbgyLCL2nmZRDlBxmQXeta8G9iDQCWzsLZJGFXBlBrRFVsOdrurh
VQbscIU0Vt/oGV7S+Id864PyPWx7O0wq7ipFyCUrTY8Nofi13PZUFEvesa2TZwp2qLUplO9Y3hJY
8kNhqzccC0BUeWbqHkgXEojp9CdJZ+CXrYsMNA2JtAhotohpbYam5khnIoghwFve6rn22HYA+Yg+
5hnrqvtDNlOHZAQVwPW4EzPhW5ETwUT/B1ecYWzlwC3JllIGpRgbs30LKf9LuWjt85QStKFu711P
L6jXpl9a5CTIDtqXHlUX81i7IWgTPnP8jHaZ1rYblvedG+BNRnVbRDPDg6mEVNZmWy/2MU5urWyj
StmwzxTEdZAWpINFsHc/pGX7bZCRrMo60ttA8YS7WEN8k+2qpjx6hHapv+FyQwngvRRZ9bb1QqcZ
FG9fjz1kCDMaRyr9a2PdJ5FnRzEUvUqVb5VSJ0wcUJ8ZMZcys2R7S6GQBWuz+2mOHfZOOrzwsc8P
kqy2K/hIq86IpIfYrze1CMBThoxAeVuxIRvzOpjZQJQt58REnZ8aETovrGLrdjK5NFXr7gSzZHhw
DlvXgh6t0c4wA6UeJHy9j1Vij6GPjKnrGDFR3N+QUqhZ6/RwGydNfJWUUf5oueK1ZVXSoYGgUknD
lez1b31vHIu8cMzRuArz8Jk6E0J9Xf3ICR5NIXZB97lk9G8egTs59MubqjWF15BK/FtdjGJiFFDJ
WXebjRbHsWNSa87hgy/TNdl4r8vRj7qBO4DcdeWTXbQtCw6IWUUeeR3vJin9J5UgPsxjZIaE+gWw
94aorEfw0qQI92hqKQsFNwqim92JtD6UxH1UlZtKaG5ROG/yPvxat6NxPwBphhWT3odVoX3P+tZ8
0FDyjGSaGLZ9JMYOlb0cK3pZ/dJzE1jHMRXHHRCvkhqyraIQx0zIsuzaOq6vOkM5ygTxkF93N5Vb
Nc/YqPm3rgDiUq6DBykdCbnVZr9u8h4eRjuM8E3M70VBWnHSB8vXXUcJ7bpqXerwVAJikl3H4isW
kNI+lahADSyZQGC36wDGbbNG+YJlo2D3Xl8eIXPVP3pwLiu9jijEa9IHJUAhlI5XpqQ/CJX0Q0YJ
HLMkmgQBeaNHdBwr2XqMUrI2+LKt6k4+DK7geJF6kOGPILN4zYcOFl7rdEJScxAvEd5NoMxqJJyY
5zGhdRZ2K6ZWqsrFn0qb2hS2oCkPizcAQZTGRg6MvNsYON2ALmVFiF/fcVsa9rov+ttWjp8Hgo+t
LytPTWIdGwJ5adSBE0p+hwWZCL0vV8/9EFYvlNhQFEPWxfSrfF3iJLcFhac5Rll8Cz3fUbOQZAEZ
bmBF8EO3Rl9A/BzIF4li99WojJcqyR65zsZPfJ2EYoAO+Z55wM0IjR4R4x5lSBN6V4p2pKLWCQkg
3XXwxLbNoN2GwZscT9WpYUVcBuHe1kDM2nMh/Ba0MgWzZa/dtkFXvwVe1+gbTI97G3HzFEkPwO0h
icbpZAUdym+RBqnWfZJOsuPI7K1njyuI4JAhF24V8HjfMk/TvotTzC3mKXX+0DSfzFwsEbgnUllN
gMcCUQ7EM1tOh5ojTBpXlKkCAdPkjqizW7W3MtcT28x98VrS9Wi0S4OElBqL40+kzDIxOD155zDq
kUcMW6rf44YFLJY8z/EUkpcEg99FSp8rzkFBnXU7SmrltV/r4Tel6Ybu2lWVgeBmheCaBGKPMiyD
1PJbAvEvyUBu8/f0sS7f3+vr7/l/B52HASD9f/yv/4lKxXvP/pPOY41o+v/+n+9/Sjymv/K3xEPQ
zb+AaZmmaqnmpKfQgR7/U+OhW39JOgQkHaGHKYogHP5D4yH/pVCxwfjm9zRN16Et/1PjIUl/IRgR
kX+ohiYjD1H+FY2HypN9sFmYmqYNVCP8V0btMXcXHwJwIz5aBluSZeENvqF/E5VdnTswTcR91Mo6
eWwDkF6uAjgbxW8jN36nrXocwJWxQDnNRm6zhUnWJqha5T4QQD2OUl521FFXKSrvvCofIbYBMaAe
mAh3mBl7ybeoXEmltfKrbclyQDImvZKRkjV8rDPaULL0ayCpTkR1zqoQgvGbqRZlsdKIvBkbsRpJ
e/sKgA8p0dbUx1GZ17UNMwheEyVeAxw4qqnc5oznKIqcWXcpigLMTpYNydToM37/AwV7NBINiXaG
eV6Mjn8kVdNXT2pE+ZmVJOXmX58u/zXV1G37XtZN+f4P5lT1j22Tvn2vgyz9bzC9JJGhvTy9Hv73
5h/7LPX+4fCfjzKq33/v7zkG5OovVeVUrGqKyWor81L+nmKSpPxlqqKkcrTUmF8ykq1/qqhk+S9N
s/BPgNClEFZR/0NFxW9JGmdfJFayDmyJefn/p/9dFg/UH1Wz//9H2iR3WZDW1b//2+Qj8fefOrz9
+7/9baOhm4Y8t2/z/KQDiio6nlatIyLGVKqzw3/ojH9+2H+l8Rnjvx2qJC240TsdaQpqUp5JUh5a
S/57AP69lH3S/MR0/+zZZ5j/1qgHI4oq0bGQeRFrd1ETnn7wzxwipl6Z5teH+YNre0j6k+L7giRH
jFy67atVOGY7cBWyRlizfT/9QUtfYXotHz4oBb8tcxMXndK8lkoSfMWZb7D0XqcP/NBw1sijjOhH
dBoZooes8lIt7gDjmYVm6bmn9fpD8wFRZaErpg7qbZ06jPyMNcc0GT59p9PPPzQshIGLpUIuORKE
eVXxjpaXUaorbCFlIyxub5upLB17WKX3poLFO45ia7MGL63lV72l3XqcHITYdMyivg79dCWLRx0x
NCCp/IxzxWc2KNPgmJl5ZGBuW/QVotNr4dcBrnoe+vYY/bLU5Cihsr5sZMxcPaS4lWqXGKwjpa8K
dXp9eGbWLIyMueWPlwolXGlmPL4bA2Bdvd8m5hn3hYV5Mzf88agsq3WRh04aZUPsz0AHFEoc/W7F
kpqH7MxXMBZGiTSb+V4N3DEjWe5oyrveV04RU91fBZsh7lziSMkOzc1RyQzqhJE+i9rWk5qnJEpB
6ltrz+RKNYhwyzq7dN1dk+ZbwRhvAYfYJUkHX/O2iSdsAjW9Dt3ONs2IqExX7lGurLk/bNpc2JJV
mui8O8C9a6VFjVdyY3jJG8Izvea4+XXKKVaQSSlxVEG0dNvg/U10e5vJ8Tpq+puOG4xnkqbVjhkH
47iINpJHOWdU7lh4bPQlh0rM1lXU3QigpazW1ss36E8I7ADskCh3jbd+DG3DDYHkYTCpPoSUAdRK
eX96AC6Nk9kamBIb980RWNCQPhblqxpeSZlwZnX61EWFOSRNH/phmlOrW3LpZw7pKAwSpLQqikso
56gAKYHqEVzW1cZT7wKVglfZx2iD+8VgIjfznbyPKJMnMhsLX5TS25vkMyIrPQ7sZbZA4Hdo2jMD
7TPLj+kxZ6toWnlFk5eM57bNif19jUhmlcOrFAzrrPw6jia3OONMn2jT+vHJdvbbAupDnzAtscQV
atFRTPdlCKVtZd7pFcwlUaHSVjgM8bsUGkwt7bbWuUzWokSli+EoATXgBA5boGDgZF68mLyPn1GM
woAvJc3JiWGZCqLJOAcykUDhVMmSj+tMNrk3H2Fyrgz1m8bY8oGiSOgptPyXRCMlFZ74A67CqKA0
CVlWQj6gB5urm9SfPXbSc5YBFEJZ7X4xo/cMt5WpZuP0+FvYYiZp+cch4qKa65qEvgeWgfinp2T2
TMvyUtPzFVyKR272Eq+VYnXfj9FeyStyfT4n9wgnO1htUsm+n65F6dUc9sYYgUxQbbkZ1qVvkXB6
IdXOjzS2F+kqDJDxEi2SdBIjEC4v+/6zDQCwslIY0DidoB72nspuJvw83fLCBjZ3dbKCsJlQtWwt
/pWGr4ugEnV8S4CAJNKZ88HC4iHOTn45+uwAvxqRAAM79nPbfVeE99NPv/DyxNnaHyEQhD3CuMAu
sIBSqp3ZcJd6Zbbe5TG4+1yiXZ1lhOg4jO8ewcbBrP29Wj6efvilfpl+/mGO63FatVLFh3TuXabf
hMVPPbw93fRSv0w//9B0RuHsmFE56xD5IuRfa/aZdhfWJVH5s2GCvFz0wSc6uQSMMSx3BJE2Ogr0
VIRXEpoHI/hGUnUll0/BlBbFnSFTv3R1bRu5t4bKaeNCvKZIcNWV0b5tg61VaUfMJW0NSrdHpqMd
i52QdESXpZVf6oeguasCtH3Gjaz5qyr5XiERE4YDuIm8zg/4B1niNvdeVC88c6Zb6rzZYoOOok8I
snMoIkmrFNvSEi5sebbW6PlQlUGQTJeUh3C4UrJzFsxL43W2PuS+GycqLh4OyOxV10VbsfU3vn7f
g7kxMHk68/Z5yf95UwJEOXv59TgKshuxVPo7QT6U6pmJ8PnTU1z0Z7tNQuI/zjkARIFMadnVGL6M
wy8Ex1NR30UrqG5Nn/1hRqgq5X3o90cn9n5OEgtsTC/rlPlSEZZQFSgCd0qczTysuM488OerA6ih
Px+4630J1Yo8OnqVU9JDhQzAUME7syZ/PsZ1a/r5h+5QNK2kYIDuSOrArtutklln+mPpuWcrhIfw
H48ka3QyF8SKgBSJU3iXnemVpaEym5uiOBk7DSWHfUyVjIg8/B0FvWQ/ZdQCb6ff6NI3mM3SYFCS
xkB54WjlvlafDCB5gKTOfIGljp/N1ADVWzM0zNQMNihz9Nwdf6Hd30Z1H16oP7YJmF3abb7HIe6f
Z97mUrOzqZnXpkD2QBsd8t8+1mujfbqPl9qdTcceUUdfxjwu6fNVJz1W+pmdb+HlmbPpKMh5rkFR
Gh3Pu23Fe/h4vnJz2TPPZmTcDEEH7WR00vwgUIqRPVzW7tRHH14dqMJQCKdXZ3GvGffaJVbBk85m
PhOT0aIiYXpef2c8ZM3mssedTUHZ4h5SFDQbBdeBsm7H3WXtzqZdVHBILCvaTbz7XnktuvfL2p3N
OPKRgctexspvfO8B4IblZXPDmG2HYo+kBQXE6Ji9rXrU4F3WEcZszqHuHN0YzxFH1R/l8bE+d4Fd
WDuptP1jnPkBrBF4oKMT5vd6VKOdI7nceciGzEOPZ9ZF3W3MJqBX+24QZnwKGVaYqccMhvllLc/m
H1Je3FlI9Dqjv6mHQ99fthcas/mX+EHEvwoDOt6DngityybKlGH7OK+BeoRg7Gl34NLQrGvvolMk
FYV/tquMUiHAg2FNTo6punUvuzToxmwCQomRmrGweofKWy3dD8KZEfF54EQ3ZhPQ9FModxn9MFrf
u/IXFsK7oanWpIjBR39RYagF9d1FQ2TKXH7s8kgqJZdK2pF7MqEkBF7pj9MNT2Psk6OvPpuTgCdy
o86ZkyJyKhkbSRnzerT6p1tf2A312cyMEuB7Ikl4BzeHtUSNhf96WcOzyYiFIz49Bl0/uYEYgGYu
fODZVKxTvUhBvXE4NczVKN8Glz7wbC5i/6SjcaJhNb9TQGQ1F3jbsxfqs7lY4oARGj7vL/XBCPsr
fwjPjO6lkTGbjaXqVYo1rR6Wil/uVEsk36XeudX0d7T8s4E3m5SiARbPnA5gUviK8didb8VUCWzB
7mCYYWws7Qlfr1URgQsU0hWQeqoUHoD4wCZQBMjHg0jdsnfmu0rTlP3saWZTGX4zXJySp6laAxxL
hH8A5azSsYGFbDEzcFsABPKAmOmyNV+bTWhcZPkEhOLIGqEt5dlteWbRX3ht2mxC922p+XnMNzGa
HfzDVebiyFifeeqlxmfzmWIH+OXTaKNAel3E0dYUHwNBPvMWfieXPnkL2mxWxwb4zqqUe0emLlcA
Td4U3jbVm7WfvbpVYGNeN9U5H2V4MbqEFBz3SMi5doevNCSclSbLWHMHN1Ar7ThE3mOIFMu1Zx5v
YTHTZmvDqEuVTh3ddABA+xAeAIae6dallmeLQz9CVeWwwqqDcUl2oPDr9Cq59LqUP3cNdczQy0W0
G0jHPkPjibkt+u4z/SEvnLu02QoBeBdWxLSmwdqnLJiquQFjUW0d5QCE5HHXh8ovK3wRW0r32h+p
8UWVdxoAMC2F7Fu8xZ3q4M87gBAGoVBVka0nEfwo3Q5HkKuxcsirZ014ON0X0xj6bGzN1ptSDCur
6pLBwfcFWP591YHckWpq4pQL3+JsDSHd0xSVAj0xA1wYxr+G+rI1Xp2tFbGm5XDJ0sERye1xMbnw
aq3OlopRyiJvyInadeRJ8DdaDXq5O93bCyNanS0UAcwIqQ/p7SFzNITC7Zm3uNTubIVQJG0sy0Zi
ATJ0Mosd5Y4XBtImpNDHIxbAFFNS0Ys6FIiM5ap5uawnZnPbalWhArc6OCN1w3feP3VJ/6IsBNr5
n09LjWw8SKY6OF1qazcXNzub0hbU4jYq3N5pv4xB+yOPq5+nu2FhKfpNN/oQC8i13MNLhERrW+6B
EfRmQH1ufNnFQZ3NPPy5Auqz+8ERYtikq/KyQ6Yym3ftwNE4S2m2D6hiXRWXPa0ym3a9W3u8PprF
pfwh7C9bfZTZjOtEIchLlQGR+neaYbzGuHSdaVpbOB0ps1lX6rBGfs86t6L2tP1msTVrE3zZ3erj
QRjhRlXevUgpg4CDjEax2FBbG998Bza8rrN8E7mPgpBTrutY5j0Ddz2Q4JC/ROWLDnKVGgS4SAPO
aRTQj8WhD4H/hz+7kvpsacApYq/Bpe2OurmnasYNTbxbUALHWAZYk88b9Y0gj5MazsuIVl4Ej+RL
gDqeSvHr6dG7sOwos7Wh1owEQGY3OJi3VZBaS/t0u7/T3p/sSspsdcDLJMAEiaIo0PBH3XiEHbSO
JHGbdF9d4V4M3uL4XUgei+5Fa6HwpWfe6NL3ma0eeCXVbkr9r2MKmzTdq8PV6e+z1O5s+YiCTkwx
HCXi8L3NKKS9bDdRZnu3YUFkdLWp2V9admzaM8ejhSOBMls22PEknHx4q274onOYi8cHXf/pdpcl
9/W57BDAkUfwksfO3GfKAAP1TCh4mtKfDBp5toDoap7q6ON7UtspynSXX8pKDR+0FJT3ucP4wqv8
fej7sGBjTK9wAicIKLU7D4pabp8eIgsbwVx1WBhi1Zbq9C6THVCuVQjPQfXOJZeWnno2UaPBbBI9
4qkzBBwZJQiH00+tTDPjsz6fPvBDd7hxjqasbjjcwbXylHt5OHq4W7jDF9F/wnAEFGhni622jbPw
DqsrihJvJEvYBj4sgqrYa36519ThiGkuVDEQunlji5lxTzW4LQjcUigWTd+bfF8GX0QJL2FqGjsS
QKNX4vPUr09/DUlc6v7ZzFdbCdtfhVt9Uun26HWbJqfwg5xzV7yFrkRBHLZFnkJ6GF9g0dwkGgbt
PTzkHsQ8hJzGOPSc9iugBnmHJC21TbXZCnq8j9jYS30jiyNiHhx7Y3wCkW7lcnqlp1c91CO8PynV
jjeW9NSrbwqmnmH01ciFR1VqKeZJbrPoh1g/G1TKVRBwfIjkugBfNS2pzcLtUP2ZB1e+L6BogXuQ
3fn+Sxxu0aJfSy1OMT36MO2Q4nbRjvdtzEPWWAla4arUoFaZT0qeYCnwPY4baom+xamMG2hNKh4/
X5kSuUFd9QauHKaw8pKnUbszsEai5nmn4QqOLYIN7XMUn9zBnOxNoIJoN7r5bCpXUWZRVmbZ1mBt
DLDsWEn7oXhnhvq61wVwihKkrV+iDsEvfFXq6K5SqJAqqsvW3Alc+XFkjirw8kKbsizKmgwZxPwz
Y2VaXT8Z8r+H0IchT1LZjI2Os3aef8nMK/Mtu6JiGXpbgJW4hOPpAQrz6c9aGJWTDv3jdwg0DB16
jZukGx/bxl1R0KwXZzOTC+vlXNvRgmnOoHsS4wQTpZff4RYFw69YucrjL3F2sJqDq8CmpuLK+Fl5
j1neHePqUYi2idZNxe/rFuKFVhQrS73m0rQ34+IRtuzelwg9gFoyc5DJ5kPpZWAatpTfrfVK3yYy
nCQU1YK1ofBthwatQ17XbPASRZzW2ap89MNnnDxSb1cbVNyd0x0urIHibBOuMeCh6FhkQGAABICO
Cs/Tb2mp4dk27MZlUHYC/QgOKhjuyvbL6XYX3v5vmfSHgTb6OmTIKbBiVldheezDvdCf0epOR/VP
xvBcxow8vNCGhK0SEhRSwbfCq6lfl0Dch9uWFXvQi2NnBvbpL7JwoJBnBwrcxLKhcwdK3N07rfpS
Rteqju1Me+bLLDQ/FzWbEvycNmMPwu9lVVIPng+vkFDWOvXnp7/AwkyZS5urphUxKmVzFlNHTeEA
mAe3OjJ09ejMd1gYQ3NRs5zWQhPXbNBc1ZRmi8n06Sdfane2CkpxECtRTruQx3rQRfWZVXCp3WnM
fhibnQKCRNGJeOrRAVNmTztzCVx6l9PnfWg3zfNSwtR8cCZDSKNMkU8neOXcNcTRzrzMhbE/l9rC
Y2pVILuE54rnuHhVhZsSAAGmAOR5IMcNk+D43MFiqZtma06mR42QhoSo+jpdy425Q2h22aojzVad
ZiiyFNe/wQGK5eFxei7buDTWZ5NVimJl8KesYFBX11I3HDJMKIoGfIUYH0VBtU8PTGXqgk+WoLkQ
Vc+CiYbL6mYoVym04165sgxMGMS7MatB9GWwzX/Uw52Alh5ojqJiqlndai2oi2JchVBv6mGyEqHi
HzqrEOzKwFr3+fglL55Std6NAaSH9D1KroWJMxiU2wI+k25uTz//UpR3rnLFfjNVzJKZldZf46Fa
wdBZhw13bGAJqf8jxF+3x80oI8lQ5Pe5exvr94b5o8zLdcFWFyaojkcopFHhjMTVBAuPZPx9vIhd
nlL/5wTbPpBep592YSuZ62b7nvp8C1Spo0Z2h9sKjMPLgrDibLiYvoTTzrRJgbJr+sYOy+bMPP18
7mhz9aELH1v0i2mAmD/T7E7ovp3uCzgGnw49ba4/HHE8brC+GpySZIlcgtUrH6LuNZFuy5Q42QDY
n4xAnL/ea6sS1JKhArB/lrxXpRioSAjXBcEOA5SgCjzIG351A2Mz/BpT303VADK1b1IHXzDeVMUu
9NKVilF3Z4CTrbVNa6hACiWKvyks6XGUE6CUOn54JSYPoKi0xMnTa3G8jjWnHt7rcp+rWwlKafQY
jHdCVQVwVL9UIupzURiuQfk8GKXJSC+ll0il/H08ltjcdrdehJOG+VqXV6Vue+1LGhc4JmO8MubQ
u8dfRv2g1jgo+tej3q18lQuKiuJdgztj2IpqrXyluvZrESncF2P4EuR3codl0sPY4BHg3Ynp45jC
pD3gLh2ley/B9vN2KDAddnTlOAYmqEUPC1YnBNJidbcRRO6xfIpUJ1feKnBEunQMBoB/YWub1Vtc
dxtKf2/NosJpN3319RcfA8JKuOfR1ebt9Jtfeu/Tkvdhc2k9pSvAdDIL/HVY3wTCRXNAs2abLMRI
K8l62u1kilGux3NL8e/IxX9eI7W5JrSgGATHnJ6GRXdLWnQlNBZuFfeA1Fe+9hRLthJ9DV++uVtt
vBKMb4L204VUOJoHy3zRg3etT4AixPeasAeMtfeNRykstxq308yjwO4yYZQ2F5e6Yg2BVkKF4eYJ
rAFH9M5M1Sly89n3n93KizFQ4C7z/cdYI9du+8Wu7Z+U/tiKsA7Pne6WhsVskw4KBYRMVXN+L8if
29xPLhtusx3a1NNUNfJJKRBdhYYdt/bpdhfizpQI/zmOo1hP/xbYAIJYlWGKb8F3v93KbCmpgPu2
9NB7PxXjZzEc84CsTdXYXXZM0mFbllBhqJetsJimHD2AbSKNP8rhhpBGbParuoDPotpqeoPlsKJT
QbSp5YmXHmN29kvGQCdN3gUzPzRpepPj9hxLx6gXwG2NWy+AwpU/VeUtTkJ1c214t5pyo2lbS9Mu
2xLmoldLFwYpcbnTF8UDDpIGAYzTXbowBMxZ6BBkkRSpHiNYkjf6zyY4c0hYana24CiargjJFIMQ
hRIjWfDPwWVjay57Hcw4FxpQiI7yU/Ckm4lMeLonPj8p4PL159hKm94Tu2pA8THBMLkp+/qXtm/P
9PPv+8wnM9qceurDEuynviL6mspVUABp6RsOtsHBOhZlolL11lPeTRKYbtoD/itBoWI629UwvANQ
ojV+eYMnvMKxfbcE8bK1ey6aHZGuJxQ5DE6i12/Ki6+ob6c7cundz1YVrE8jVZO6EeU6RvC2fO4o
t9TubFXxTDnIlZJ2G46zvu2/X/a4szUlEEhXhRH6GFl/KcXjhaJkbS6azZREx22JxwWr3Jvb5mzu
Y3qwT0bSXDXbimGT+w0PXIMQh72GH9ITTOBVnk4OlqDRfqUDFwt4+YUAVvueQOY6xLPC7B9S86eP
S6jbAUHVZNiHVKHEX/Ohfewoo6xjF7jmk5tQ0Sfterw5RezfK0Rv7ddRvhmzO6/YxVhnS7ux5bZe
33YVBpPi4aIXMVfthjJO6EVOh6mvSn4susuWorlMtxr6EKswukuIbr12J1Zn5s/n10VsmGYTusUQ
tpYU8vgqhqcDpokTK9gPSeuYPsfLy2bTXLPrdcrQUIzHsiSndmvU4Pa+XNbfszNGVo2amEOndrAI
aCrbuCzLpc1Vu0LmemNm0q4kXjVfu3P1Dkv9PZv+vaJA0DVa1O3lF53a3jQjR/rUeJuserysQ2Yr
AbjrXBe9hthgnVw3FSHY5sxxbmFvmat1NWyWLE3m2XXlW5GOK1m5ApZ6ZmtZWBfnil1FS1V8f2h8
1DbNsK3EM+0uPfRsDwe9D/804Ayqhd906xc+PKvS8DcX9bU+uzkEbqb1ncwgAUYO8xP23GXtzmYl
iLowBE47OPVW7fdpvrus2anvP+zePdZDot7wuODlMVdXvYtyNZyK/mx3FMoSLGrDmgeEVtw0xYXP
O9uDTSyd1FqMWPQkG1abFp8Rky6NtdkkHAwKOxW8tB135961T5d17mzeBY1WiqNOo+1VuTkH/Fh4
0rmeFi93a4zVv5+UsM/pJ/19Wvtk752Lad0q5Q4g9b3TaTmO7jAnx0T/0UlYzKjVMQZPmrpOrUvb
MFbWERCaICH7CRzSNO9yYEirSs92uLoq4b2AWC1Nr4v0Ocm/xqq371LPDrQR393uJ2K5TQEkwohB
L7jNWqsrgPiKfKxAHmjB0+RWQsVJCfb5RpEJodxmcrtrcg2/35e4LQ6JQng6/IZCBFuZUTlEvob8
FdNTUIVGve7Fyao1P7hRcmiz6ggkFr7MkF+DVu7k9GjWu9p96HsCKo7v7atY3slVU62kXkbqqnk2
gUsbm/m7scucQNgMereX2VFW1QBaLBkPQFUPlpXuVA+XX+qW0876YgW6tsp9TwcGGl92HZhrpzLM
YQ0o9aSKIhvn11w9s44sLH5z9VQhMsp7g9tAUF9V8lew/JAnLhMlkC74c9ZbXoOdlsLszLW3Rn4c
ki+nh+fSQ88WvyrHpQL8P9UVw7Y1pY3aYAzk2acbX5hQc2VSlQCC1GAHU5S06kI7UM8kPpYeerYE
lslQ5q1ET/vYp+I0moCo5RR1+qGlqUs/mbC/g/AfFu4yiEt8ctkcC7zlgH7b9eTiJj6XfraCa7cu
sTqCaW4niWw35i9B/5qje40qd6e27b16lnOy1HuzhTM0PakOdRZ60cRh6zm58MwylywFYiBZ8Pu4
veTPlXmLt8jpjlt4Xm22+UtN1Sfw37lmb72n4cdljc7GfSZaouJbAUmhrXc9nBk/C29Ymw16tcoB
Crf+4Bjj5IbDa61RyAg62r8zq/70nT8ZQ3OjTa12laIrKM1QXH2bgkEStd6OOe2DR4+Hr5f1zWwa
BMhK1T6kw+NDcX1ZjkLTZseASIJ0HU0aUEAPTwW/vMfLnnY2nIVK1HSVODzs1nqTAKCluOJ0ywvL
we/Q34cJWzRd2YtUIOM8fWjg9xZoKZLwXInCwrCeK+fR98n9ZEnupBWinEeRKrSLHnsunZeNcfC9
ntUxNF4LYbw3sSQGepWc6ZWl555Nx8Qtqi4NGB3FeFsNN/k5TY/1+dBWZzNSGLI+Elxyqa7prrGv
mJJC64gqmsSN1oIo2qUcbMpz9d8L6lZtLqn3QE/rbUVWWPF3Y27ZdfbaE2nTxH7XxdVOxfkSlOQm
LwuCsmRlmjvc/k6/oKUenH7+YVwpetZ1VcDaEz2QsjmzMvzesT9ZGuaq+zJEZGblLD6p6Tl+s6kj
3OdN7TYlou7GgV0M5T5VtU3O2WlIso0oCkSqD7mK6iRNsb40qTn5RgvrLt1FJmY6t1igRxMMu30O
zebgUZXioiB0pfZH136Pqseo2ovjoSlarDfMdWm9CTgUnu6j34Svz77ObL0IE2VIFQ3PTUUi1nNU
UYxnebLpQKCB7XdQ4eBrPUS3VC8klbSupPtAfjj92QuL7LweIPQ1Sp5DbpvYKDReAJj8UMkvseV0
+Eie/oilITC7ZwyaqdeMAyQhz+NDtL2o0XlNQFmGVRwrJq6oEe/S2LS4ZZxuWeafz6fnXDCsdmhu
MFPjdKtNvP61nP3QuytP/GpWPzvUhYmy99rbKLfwN//e+h5J9yMaEpigJfYA2NK2e9+7MvMeVtlL
Z7xgSN5JXxmxKzERdqaU2ZVALSO4NUu8k6orPIEV/kpzl7oo6rV1o5S7MWt2AgK/TN/Dd91XkzmK
f7T4hTN9r7pHnNgdqfxpYP4S4NmJGwU+mbBW1PdMqw6y8UUozZusRkWp4izYbUzNxM42x44OCkQW
2G02PIy9bEf5sXbvOikl9KjbburaouCuS2HvGlyt9Jz6bxxglPQ6s7CT76oNKec1pfJ2GT4kBCbw
2wQTnmIE0T34WNZpwnOav+eGREKb/7N2nWWsYzPeyO5j6h3dWHbcLtj2yt04XiFsXqeFDa4VP6rr
LMPIVlr7WB3X7a9BuMLXep1JezX0tqWa0JsYEGXZpoDb3X3vehM/dzSfUvgrp4t0vDy9ptsI4o2V
7CdXprLI9jhAUFBVYreL62A7iId+rHaDCNJQeO+S/g5zE7tIfxXiMaqrvWK+dpPyNsgI4W41cmmh
/JLkjtW9B+KhCp7lLFyLuMTXvm8Pwk1vtrsq1J4r9yFCw1+WyYOWUPzLBLZIZXvdFh4C/lm6rTW/
uizHfQZ6fSjvRO3OwsIqUG4KkPwCy9KqG7aSZ21jT7Q1o8SdMwFQPtl21zz3zyi8VnNpJ5sK/inG
Grcb2wxGWzUeiZoRMVpVvbn7f5yd2XLbyJZFf6gRgRnIVwIgOFPUaOsFIUsW5nnG1/diPVWzS3aE
Xqqur1wkBQKZJ8/Ze69g7pw+zhzBnE5V902Trob0t1XHJ30hPgs356idFhIQ7daA+Y0EWrxlk4/+
2B0b018igJ89pMDlghqkld1aeDq4vwdDvWvFYzg9DslhyO6GeT3xx+76vw3pGifp1DXJkk9VeuKf
Bf8cHoXfe0u9ZnLaCM9JI+BunDLGjt6530JVVjlnD8NpQIcC27AzgR/sa/VHN9eoaliIi09b/dmm
71r7atv+EPycg59K/5nxM0vxU6LvoH7DLJCOWeIl2TFYXgN1A4zUSHMnHO6m7FxlJzXbUk47EhdU
EQHeZdSYbjAe8/zYxN4o34tYXpk4WWrpFKClSKKKTP0zfZx1KNWb2g7dNv8xwBnrbZxSVBfNa55s
i745BtlMUOG0ltVi3dWIKzC9RKDh7GLa5PoZQTBsipMxHEezc7rOG3Ms1fmbbTwWc+kCynHnpoe8
0LkqPQlS8o7USV6nnHPAglK7axbJydOXpdwa3QSHY9+TsQ1vchUbu6aAwcZNKqViNbHqSEqwEtfB
bL0G87ey8PolFmCOFEk2l3wExda3gtYIApMFjLTaurXta7BcY56pKOuPIr4z9LMl3+UwgoGKe1CP
HKWPyE54s5qLok6HUFfvpwwVigbrJ31O6KsCBZQKZruc0+3iIe3ijWgkl/gI+HVeITEfRoWb9fd5
9dFM6Z1pG7skK1eBlvjwEwI7X2VpAzSAkBAGJFOroTQfV2pucB7tXTE+CjGvqlb3rPqn2aQ4W9Gf
V6ELs/wpo5nSl42bKA/k8q4MfVw14qlv0UDx7Nmh7opociz7lHIFRP4WGwhvastJqnzDjP/KmNz3
mJk142Ci9C+bJ/0fuFS8mbKtge/cGlz8BgitUrfRnoX5EKjPfdycVKInQ/yOAlmHqlVrpPVe1b6G
A30X4KuNPP1SUPRZQjpOLZsASMFrdqZTmqCMm36TyJkTat224cQELM2r5eonbOVVNtUrGZFEnxlu
ZV+zm9K13j7OdbESfbCe5t4FoehahbFO5m2bdfsqW0fhuoPYw9NbTA/LgC018Yp+n7U/Rv3c18+m
ioH/IhUvtFClamdQ8PA3rphATXotosvIHVQHguPbNTIW9A+S+lQ7K9wxav8Qlszk1XBtDj7oJLs8
JyONquckftB5WCJA8XKwC1SxZzjmFCJxzfR1Kqsdi7XAcyZpER06Gf214lXy/aCofsLON2hPmnW/
tIgtMzcbcZ7VLyU0r16kvNN2DI9lAb+mhi5O6JmlTo+x9lo0O0WiXRtVULToxmEvQ6VFAq00vrbV
h6FutZair9qWxqUK3xVIWgKV0zRuknrTZb+Ubpfwkcpwh1hqaw4dFeF+MNRVkDyOsy8NPTCzZxRE
Sqm4AvhQVa1lC+1V/D5hshPjxWjdsH0Q9Y/GXufTWRp2vRpvu+6eZg9baDaP74sOGrVJPFWS/Gzh
LvppFm8tZ6lIaWjSWbuBJTapCFRItmqCq/pYFAqpCiXFV7MJS0hw5TqbT2UPaqpg9YrcVrlT0hLS
01VGsUAehfodhl5s3GEG3GYhTDXZy9rNKP02yTBEtCOXPP0Kjc/GoU3IycggoS/E4FcUM8hrsbqu
N0t5hXB3jz2bfHvJ0/UcnnXNndJDhM3Sin1Z89mM0Y45aVytYuhfypssA7ndG/rT0p8VgNjZnZb1
jMcutYSACwNzr68C9TzY9lphBkUORsJ2OEYvXeg2xYZREqEO9/HwJLH3NTZJ6l1F/vHS0LzlPbB+
iCI8hyFa6kTaN91bCCm5bMDeDs1W7QMg7i9FKXuDoCAbNlbZH+2sXTUdpDqbumCpz2oTZNzQpyxn
DkHVkqepS7ywE3ZblueTVe17VqcScnQMqBrkgi+NhqNaI6UWsarF4KlY4/vqQUjhOh2Oydj6ogAX
pfQrEa/xkd1FNK+ilvYsY984+pTnYwpnr/xNVKSk3GXRrusfgrxfGfXPDvpZ2N7FNWvwdKzi5yUm
EndpXFvzOtrWevyzzV8SdX2Fwlj9usdfY6esYKBa7D5ZQ3ZzylFmAf9skg1GJXA1MTeR5bacYRZW
gOlFiMfM2izdqTZKt44NP+v3pchPSgVuNESnRTDQJMWHmkyxDr29FLO/mOCD5vw3zmV/Ktv7qgYV
EwRuvGR+NFTv3VRvpt6z+KUD0ThlUIMuHknGvVAcshTYsOjOZvam5hCy49idO8lty3atqI+of1YF
VJjFPgzGL1XZ5sH1ump3bQDRm2eo7dJ9xyUwOWHEkm8mA3nSfiFX6yJ9X9jfcqqXhZpes+lBcBNr
VNi1FsEONVx1/iWxwZmkAffNaQ7fSoppmYQKK9osXOWibp3IWM69IXsFPHEeABFBZGrFscPopBkf
VtOuU8v2QglXWFBsu1leaY1wau6bpCo3mfI6FWAos45CwFGOSqetAkP1mi5eK7HpDe2maWrwpZgJ
pWsWxi7tj6nZPyTmp6nfBeZ9mt9RgHZt6zfl6C3pXoTIS5TaKZMNITGO2YM9WHrWd9wo+TFTDPfK
cs5NAwxe6oJruhOlusmredUuuV9mbGw1iL0aO5ih8GiUV/D3qtO5ar2KrUr3B+NjFGT9zQweBqt6
0ayTNj1V8w9qhg3EpldgELy9tg+V1MGXwuI2ot96nytfDg0voRW7gA4frBVIW2fquRkpy6t6uIvz
zGnVSzG2rm1UPBidI1FQ9RBNaBpxIJh8xXqJcm299MVhKIzVHMHOLupLQ1pl1Ch3usGWA6G7rdO9
qhWcBSwPqBis84BehMgESCjbqXNCwkydjnC5EvBr9cZ22thyLHlbN1SLKS+Qc1Ga1jXS9QJdZEAj
OvfnuoLEkrbH2AJwZ0cbZOSORPqFzYta6DOSiqBoc2HIZ2+0Kj0MBH5rXOZFWg6iQD+mGz8zFtSG
eB2FomhRPzuMfib0R1Hm23aE+pg5NQ6iSVDhE0SjGpmn5dN9uox+wcNplwMhLMCJqOSnNLqzlem4
gLbkbpOdrvgwrfKsxvumfGu1AIawyuY1uubcbqwWlX50aks8Tva+SiXAUL1Hkh5nW3xupU+08Sr4
HIIY6u9zb4qNXBdr4sv3mtjxe2TKS2REfjSvxeRp2uQFxA4Nmj/n9u9kICoHVj0gFjcK3erqmD70
Y7cu53VnnQHzACaksToiVO/7U11Znjneq+rsd/SAStmGnmWup1i9NFV+qDsEkQ0SVpuDY+Wq4MON
7qnjiBiaz2FUOjXieCrHJAw8G0xwvFjYVcftYNefFtngq7FjabP69lhVD6S3rEz10pfxr1yP7mZW
GlyQRQ3YMHaQL+Q5ucjToVAGijviwBVW7bidim1OsEynlScB+BKfGAE7ANELPFsl6mR7E1T3bXMc
Q5PV8UcsfhHMV60qgjxTsLZWzAkIomHQsIqTCaz1ymm06fMsTego9bRWZHiBjXYcyRiwFM3l2fKr
5anALRmy8RrjAzGKXmUTVR6Uj6MxPcrkd/dZCoztamz0W8XPdN5wkVbpNB+ENHrDaK1hRSAUcPoR
2mbUgw1+VMLMhY7izDPnCQ6SY7IArwvdKSi8fnm2WkqCXHdy09yIRGFDF5JfIILMWSrTjuz9ZroT
GruronRubQTPSwOFy4hOC2R6Vd7KaXon6k+71lc6Bs4WUteCPXlBaz5NutNxWJjt9qTPjwuo2DHY
L50KlJvn0diL4LJwKI+izg8Ep+CwdtUOqpah+WCHwU8MB5jQnzqp9KT01+Vdp0EKO4XKjkzolVB+
qvHzEF0GqEaiO7BuoWZv4mOd0Naoe5TQa5NofVOeH6UIbGqgOmmZ3THmon6oICxWvjmLi5ZEm2AW
W1DXRz0f10aofqRUqOYQQaJ7noeaaRUVA4jaAilW3GhrkcdOgTW2SFk8TMnXRLSTkWK1A+he8uCo
y0A0UNdpGgk84IsrzhIMedcmULjAPGmcNFqLYfL42FsLfBqO/dai+aF2HEwMuNcs+3KCONt4qihX
hl2BXSeTXVfOsRQdR0bGo+zqWMEkKp08xKOkupIKaGA2Xyf7U2TRvobYqMS/uiJ+YipzpitCeIOy
KyJ2uKy3TrbePLZd4CO347RwZ5fluYouyXR/PZg60AHhlGlOMh4z2GyFpR7NcXZsvaM8WzgX7UOz
OVUB28AC8C90rEKDJit5i/2a0FMceYroG6HHzSJG5AOkUCbExWuZYVu/dnKi+655S2jXmLpOZZa5
dfgJ/YK+VggADyMvQfWz9jYhjFSZ+priPbCiB3vgDp59o7c3Zs9RpdYOUaq5lQnQ5mqlabwoh/Ys
vIZPZo2fpWWupNbaGNWJjqOj8NUTJQ6HcxMV8P2ywRFSvDZpvemDzgGfZwIsQGfj0Z6uC89WC9sN
aUVG9xKYDYvs58LC2WH5BO18yqVhE1K0ZjAIeiVFgZw4apx9TlXrIE0HPnC5tkUU9rFR7x4SFaTq
iaEbLhiizYrfcf0m2mAfy52v1Ow7ynxXR7lnZZ/S4hu5sVaDbWZr/hQJJ1oaX+auTTTqz8nYGFQP
nI0VbfGieWHNk7Vtbdmca0sIpeEmz4a7QrwWSn8q6UYZhgZamVo9lE8LH63D3tqCYoitH/myk60X
WNWkrv0u5zvaGrP9YLipN8YfjWofBF2h1DrNrVin1FTFmOLyflWNtzzYjXTam83YFX6rr1u8yFJ6
TKnkhvZHUmxLmhg6eEr5GMTdqkMWO0a/CoKUk8hcVTxMTayvl+VzomBZOF1OhHFr7SFVRq+mQZwQ
qmRgd6K/hmx7POej9NIQbNmnxSlhna4z4Al5to1qHC1iWSkJcrTqUgBpTWNtVXIuXSb3inFG+30I
B/tgwSzLKeFyE4L49Jp3/V4OzlUc48Q/l6HtSnXvduJNb6GARvExYXQh83lD2eTqD9tOT8+SUVMZ
f+aAy7tg8Iaa6q9s3XQY3CGM4foEtCufgiXYCNu3mXGZUH1iK9vnzXNVBI4A06yVxr63sdTIdHK7
6znSONbRvBOtgy/AaSy06WbuSBnSkiuxFZ26SPVDNbGIi2ZlRq1XlhOtJgXzwwhsd3CmWqdjhxAV
4Eo9cAPWCr4XnMpUTk35u+2LZyu8RtMn53AG4WawapjChe7s5tXIX+3dKKmdSB3BJ3Oj5OkhnE+T
mkHCnu6aqcBpzyIGzVZXYn8oA/oAePuLcZOyVDXWq2VCikP/onO7qDJlCPTKSGXdMOGRd64iKZda
F88GqS50J55w6TpkvR/rRTzBL9/qrXLs9OEI5fvKh/VlOtuqtM0zYvdpQF7/eqJLVOOFZ03JKhuk
LduhCm2OMyblWDgcu/nXdG932r7rup+QvFkxOYX2wbgO1YCWLmTsMJUeop4WW6PLK4XmiBGpd3Jj
U/02Cxs8mQzWEG/GuXmXReXn6uLWMpa9XN/liuQB15b8MX9dAn1vIDeYDdAlqafGQFXVDvO/HLoz
qOAWUXQ9n9RAcYvhUBLSMf3UrGmVBo9G+CNswHNW6Z5su5/RwsotRr9ZZsdIeEDMF3sAd6N81sNL
DZ9DjyxvkYDodIEXpZWXq+O5bbJpZZnRPYcS1AHuAPlZET+izoa2WbxNI9JdszzOtbFV0oZECVlK
V4nVMZJiDsVBaGQhShN08CP31+yNuuRY9UFSxoPWcI3nh3A+2NJ5SvjKNm2UR44cPiWWV5qU+aID
U2CTVaGWpqsbDTCXRXbq5mKQ4dZLEOUVy3CW4ASnfvms4Js3FSgVie5byzlDNN165NwfiSe5ubeS
8iLVtSdSdVe0M/3ret0S6xNqqKGmB0G52tZi11QqZzPuMHsQBAZVKzN+HduHnMZFINSd3Fl0Nuty
1TUGNdNSupJ+StIttHPCiXRugKbcqOpFX04RWnx7HN0SSIOnZRDKw+HeCLGxDMWbfXU2pv06EgBc
+ff1z8Bi1hqzqpp/g0T8589Xr2hQLt5CMTgq9qrCptbFxfXcQ1oSL5z3CiViRqakftVjb2XiWrT6
0FEwtEt0sdR+JRkRvVTjcwpK0oWIomlz2zE7PC3mHXZGN2Wsk+7HnCZMQyk9ac1DW1r+NDarkalz
MMlXXPulEucw1lwZ0Usv10439w+gXN4qgf+gKUCcvgaMXKdPo3m0gvelZ5uE6N0ZlV/rtIPJ+hiq
D6t6rK1dLgb23NZrxuMUFeu2jz2tP5u2tLb469Xym9OxNxjVrm97vxUQtvMAD4VYUQDsux6O1LFu
Ej+cX4t5Gxn7XM1XeXGA113LrVeNyipcZFeia5DIVzK5S5POiU0La/5by71f0eJVmLGpgjq8pGE8
46VQUH0pkR9LzQ/gsM/VaGQ8jqNP6+s+t3dStUmt0Bu77WwsbzJlZzN1BE1hgAy3wbgJ6nrTSwR7
FvIaTDNs5H4dKMZa5kGYudh99DGlxVvc5jxhmSuZI1vthz1PTjnZz7FGzKSw0gcblrySIqaX0J8t
iXokEGYdpgq19W4Y92wbW25wv2vkbaOwDqTDp8kqVbbVZlEeQ9AlJp+/5urPcU+LMbCAdupvXTeg
lIsvIjRX0LNBUBekaZU0kJal2BSDnbuWDMR8uQAKUhxBu2+aZq/Q4gOpLReYMYexTQ+2uWyiWN0G
EmT3wuZUpx+iuLgoCLm6rvUDzgRDrq/rdNjoA+QRxhZKdgy1p3R+KZN3kbwn41vIFqCQbZIeOu2t
HGm1d2dw4KN5GTizFWQFh3QiaZhIUualyzscYTG/pP3nhN2qmE/6sKGHj0xQttd0ULXI8MwUm8Lx
Or5uFBDKdKzMe6UpeIW7UL3YdGWEvJW63TRe0uYYVic9OyrRMVaO8vw+qdc87wduQ3eo0nUvSRdC
QQuWpkVOnCzAmJyO848IY2drnQbjnF13wMc6Su9nkwNpnXtZPThcjI+yfG+MdaUhb2zZcYHHB8Kb
YoeVyCbBJXowqXcNmvBFRMZn6NZaBV5bXxEQuLN0DmB4ZbWdlp2ux8tZ3KXSuenpHhVHKdDuF605
GGxpoc4ocEMsOaM3vzWwDVP9L3fGuA3yT0JKkVscevldkcKNpvFAjcckAab9PMVPzeSoyo5WQUFq
VDpec2ravWr4lSbcvJx3HP8z+/p973tLO0nxqe3Ohk50CdNehmkh3cv9mO6K3tZ+Jovq4y7aZ+Wr
OomD1t/r7UQWcyGTRiPe+rI/G5AGXTG8GfJzFylrTlrrUMQQD8FddV7R/WLNvyyh2OiSdrzG42T9
xY5ecqDGav8kxc8586Luwa7cpLJ3erSzKc03uvUhjQ/GzyLZSnCV21n3W/mk5Ges/Iw1nNa3IcKP
oRcGBPa02uOcwzlmPR6Dmvv2pGXDJU5PVht5BKT7mRr8NKNLxIogGwT8UCMyMODgZ8erwvKbLceZ
3NSd3n7opWwraZx/ZN6ogsz0iFLSk3u6ktJDFX7kYf4u6tJbBnGQtXBvqstBrRg9t63m1BbaXgJY
M+pwEduewfId12uT4SMklJguwEPKkVQvkvXYgdDp7N5rInRLkeaqwxNcQHKCwUgHe7l7V5txjW5q
BYcdNzObTy67nSI9TNUH9qu6pZdR8ZMieepHCNr9gyJLf9F2fCF+uM0I06OwbfoRoWDWulLB/P4v
2WNfve6NMimZ8pL9j9e123UtjpX1PWX8bSyYHMdyacy8bsIgs9/I3xRMXqmz/9YBFSDM1MpGATY3
hEnzFf1FAPaVwe8fz/37231chIBnlf8J81qbulxiU9LMbRK/DtLgKabCHstEVtX9Ka2dMFPXufht
B9NDFrWriv5rKBo3xPJe/DLT9C+f5avvRPu/vyMufyNLrr9jbTCactNvftVXlcq/fsMhHU07LflK
5Pw0M8piAP5npctXn/dGTWgvphjiPMcxpMCF9+K/CX6+kIbexu/EWmOngYq/mc2mMHJfs08c21dB
tvxF/PNFQDXM6f97SWI57KQhlkZSTGnX1U6/dH5YUWMzHB+UrZXIq0mCQahpW06M+9gwPF19CeaM
MvRcCGYrA+swnRElKE9yM5y7/C9OjS8/2o2zNxvSRY5CFMc5XW9wsXjVN2QPhFV1SPsPZtDbut8U
3RNqH908VkSom6RYSLVFjEO6yjhDcBKCCngI8kfV+KZ99zbuh6+jpJkgiKnNXXrOkFK/dQspN0LG
2s77tpVRunaMZmf1d/+9XHbjltk5lk1pNQsvrPtSt4Lh873Pe30U/vUsWWOq6JIwiWxUHVnjGOp+
73VvHn2r0dN6jBs+7qy60NY3Bm2Q7730zeMPEU8tlh4nYtHt5WwdT99b6W/zfCJwAkU4zPNeeV9e
yo8/f1jtCz3hP8H+/7rASqxKljFbLMc66ixkHoNxTaOlfTItMYPr7BznGiVgcBHSdWZNMEjDfHHM
DpX+kxGEJB30ZBdTTVQJWCxV3zKJWKeQcuvloxiIlR2n03U6H8vCH5QfcvA21PdClX1TeozCAUHU
TllM4od5mHLl/s+/1vXh/Q+B5m12kKUmkaLS8d9n48NMVsnYDLAY2vGnVtVvccWvGAXT927R25yf
OTVyM6u5lazkvDRry37+8+/wxWp/G8mjFXpfKHrMah8eyuR6Vvjz636x2t/mHpp6X5G1ybUZpJKF
GAqjFNBYsiGA/y0g9h8v8n9d/5vqYUhkTa4NnoFEjZyluBTlQdYfy+G1ywRdxoAB8nbQDm15sLLX
oj2zrZfFSy1JCN3SFV1MWteZU9bv+fAqpIfAeonVn+DVzZmGLUQNSOjtdWopEbMT0tops3VZ/9aY
k0LCNtWK7fwpTp+N2EXLvLIZ2STCVwhfsurI6ayj2vvWeCfTR5R/xcnFUN7F8pPuszNEZ2W6W8wr
i+0ub8RJavZTcopLZAdlzZDxtaK/Y9bNXVho6CJR8IT3xBnazQJjt3yYdNmt8uch2NXos8Uu7P/i
+v5KE34b9WhiCuuSnkyiazYHh8GVhiDNIltznmj0m4gfhWOECsSN0q04Ces030UYfSt+zpBv1st2
EqU0YvTaT/UxDDbj36TUX93kN4ulWoZ6JKEf2Pef9mP1lz39q0VNvimU5lgq7aFGrl8MLwZ4UaSg
tMccUrf0EOdvSzuub9ZTqLjKbK5keYEwzUQitNyq3UbpltP+2PlGNtM05GIz1bAM9RiWyw85bs9C
L1AbmBe7iFySBX2F5vIUm9tw2eSh5kR5fJjpJ6faIYfNEmt/c3Z/da1udNmdno3FkirUBDsSCMbv
pdDotzFaQ8s0u4l42fjENC7+W2LK9VH//0uAfpuhdY09T/OcOyYwGMt9YJzYmM339kL9Ft4Zt2Pf
1GTP7eOFDAYvT/5SqH71oW/KI0XKcVxXvG4U5o4Y6HQgJhm/x07Ub9OaZHAdudwTWq68Mx391mlD
v81WaiW1aLMJr4j1I3g0f/15j/jvW00XN497aoatNCDTuWaTtInbfu/EpYubx90c2zIYr1dg+bGc
/pb08d8bmi5unva8t4XQg5xaTtR+I9Cjo0GyZGQSdud+73rcPHp6woIyZtq0L197t/j9rRe9DStK
SGOWY5ubrflRWx5dnO+97M2BJm9iS8gldSIqRsZc4i/ZDF9cZfumgaEaYSONqsoRTus3FgLgPKwc
q9V8LftbAO9Xb3Hz9KUq2Zo2Slxy5RlK/B7MSwKoXqR/SS7671JXt2+Kkl5OIk1SOtbPeTxM4bAS
2bi3aWfO6h1mnm+V6fptgFGS6aM5pSTnqjky843owvX3vtebZ1Kt9aGfWwVP/XP4KH3vxrZvH0i9
ZGArMyIwlGBLUx9P+58/7RcrqX3zUJpBSPTm9bQSp5sUkRP1VRkV3p9f/Ivlyb55HFUBUjjH7Xjt
1o7Ddta+dzVus4iqOTHojHOJ23Y9X/Xiqz9/3i/uvNsoIiIMapX8sBkkHKLgjuD6FM3cpZ4TL9CX
v7zJF0/PbS6QaqZ22CW8CW3Rq66D+YKO6ktrv7fR3AYEaQa8kLAl08Gs23hl6opbIjf88wX64gu1
bh7N0LCVtLf5Qo2ANDiSH/5SNX/1utf//1+nW5s88Xye+cyq4Y7vUuL/+eP+8zv/R3FzS/LUu9EQ
qRinvYwnbCYTMEGTNoWHhHRWafpYwgHFI76iFq/GXLvSJGPh2ppoLmV1ZTLOykrUXGdTtREAY/Oo
Iz+pNIaeuT8uT3oxXyf9+8hWHcSS13RQrYqeRK579mz65UJXVvMVc3BpmDk6ERpB8evqjpBSGanC
68IhC5rDwSSwb1qyvS53SDUfWqTdscn8nDTZ3HpjRO8pnLJCWn0mI5coK/wlm7Zq13gd+X524UqL
ecjCeSsSftz/Nhimdk+LEq4jnElDfteS5x/o97aKMiFX8aM+EWCHuuDXny+zYV1Xi/+6zjfLE1Zh
RaE2HUnu7vDaPgfTk4HeSEJAWdoP5cz1CV7HRPJVoW1n0a27tNnNrckMY2d1M3P5cZNbxyIguRx9
qk5y+SQYlVerwf64diXSctdYmInU0r9GkEyalyIDCOUdUkE/1DHs8NN5OdfpR6K+YX3A4fBYMDgs
9M3C7Hnq15OOjmUJiTd0xzp3Y3Te8fhe4vsiwsjR23aVIRa2pgkf0EZXknXKdGNBlJQxqDc+oEab
417rfw6Z8HN79I2IJgkK7flXqf5KIJVM4zZBl6Gcu2wtCXQ3zGxrxWmq7aR+0qZ3RrN/StviXEnd
fk4ZKg1MKjEpt1rpNEjKAjQmqUYG7Pg8tyilh7sZyXyYcyWSk8VMDoMaGilS0GJi96X+vo1qNGD6
Jot0Z5ql+7JD8/mmKPOq57BZReU6XdLnCf53Fj+Xy+SVzV4z16XMrJ48x15pXIsfjvnzAgp5NMaL
hIO81vmP1XhAISvJroZgvJ/VFY9BZZ7IwVpN1casulXTXgBoOEXce5r+ntUHYzbcxCwcbVReirbG
pogmnU81xNovkxh3UFObWJC6Pg79Wl4gW+NJyaP2fqqrq/pLM9r7eehcGydFr0ouug1/iu/QTVt5
4WUElFuS4ozxsB1Q4YdW5oCVXCqwE9GylTBY6ScAe26GHF0YKaAM21H4CAZvXaNkGUKkWNcBo6fq
gasHzVYJ2vUwmiSdip2C1VMEE56q3IusbtMza+viyMsQK6TN5NfmZzcE6zgWm4JsTTXS3osQ6TQG
rZABrZ3LnhmrbpE9zI12jYhxTIlo3yY7ZepHbN3NWBlokjq0Q5CmCvh5uWNb/baLDGe++g6XADHR
j0xUF3shk4kJirGS8CNI0lEk3bFi8FtPXq7/mMHvLvHBIv6u33AQuqNfdraX8aCIeyX6PYW4NRUk
CRXKdqN0Jv1RHsedSH06SsxFA99Ab8Fbr6ZwzZTOEqYj0KAjCxItCIfjqMjIxQpEmLU3Zstjb2MI
qpGNyvqq4BvTi5dmepG5E5FGTQwJgiFw8qBEKpWv2lBympkMErAvi7BW2vhC7nEbR046YTHJUaYu
+XrUdjIyB7OLkLMxtaxQ+2aYAN7KVMNWuK0TbRVZGpxEYv5ynI3NIZ6nNSlQRA96SfqQ5jbCgd+D
Zq8g1CjtTiowp9Mnmga+8MF0NPKCNPnewHWNcYf4cJX4rNZ4bct8HTHNsJPHfL5vZQTmoXD4MtBY
7VUcw6JAby+4j2lGdumLlDckE2l4MdRNNtqX0BAPg7VHvpUje67i3UiieTWtzcY89izQVvtDyvAE
pnhF49aVK8KaE0orErcYm6CezaLUy7ofk8Hz2SPTgTgyaL9JbHRUGQPWrLuV8Vajbu2m524qfDm2
mL1eUpvYTHuDOEjpUqePYEdezY9DuiuXs8IWpsQvbY8qPnkTpr6pKhO5YbMRlkx3bliVWDkzY1hJ
Mg8dhp+zmV/KlNt4MlY2un5ZbP6XujPbjRzLsuyvJPKdXpfk5dSoTKDNjLJJpnl+ISS5nPM883O6
n/sr8sd6URGV6bJwd1UU0EAXEA8R4S7ZQPLec8/Ze+3ROXgWcW21BTE6X3bNra2i3kRjv8rj4E1E
yc4PrlPm6zxL84bYGwigrHvZZyyRmTs1/r3HtKtBFpw66cH0n2wfKTw3XIN+ricfZjEiGip4RIV9
F6H0yIjQyePpwizFbYomfkyxFw8Z63LkPKUKK2IwxNU6GcyV2QzLyqD3bFT5Y9WZ206cIkoNoMXA
eMA6DIHUzE70cN90L2p1CJODJh7tfjiJcnblgaFkPSNz+70m2fa/jk25rQt9HUdXaA3d0csOnACW
kutGGkwVXxsFTGZsgI2DvrZheOSlG9VyDpV26KqXkom83y8b4PVmA8fQL9zR3hrVsCit28Z+ore0
isJuVZp3RvpNN6+76JHcsJXESuJTdLTZi4WPYSJ5R6utyyq6KGriUvzrqLpLwxOeqHXv8duMJDz4
8XjRkwkWKru4t9DSsQKjwYWtumTighEPVVMc1XiC7V2diWWfIh5I68htoysvb/Zdhk8DLY6JzLtE
u2lSmXCYMh3n0RuvRJyhw0XA4gc3/nTN21gJREfC7l70zjutxKUib/tw3dATxko1hP02UXaWR0/Y
OcSMkApE7DMuJR2t1zZnx+necrx54ZicpO1w2lhY3Rye3/LBc9TtEDBlrVF2KtysiRD4ZbyFwZBu
jrRVwoFSuKdQuzLazwh6P2FaSPPohBMQnuhhiOn3znjW1OoqZG2uK5zh5TfZR+uM0qpB6BJWGSFQ
2NnxD5D+6/qmsuwDvG/ht0lLr2KPzc27rtJ0lRo+dZ62ynk8o5y+o71t2g7RFYb3sFlWgbKp2hxV
uINX89pJUIZm+YnZIKpCGPzrkku+03p+VHIdfay8Cdq4CDo6vR16xQTXO/Ca8jLQ2k2tlKuQxRin
8abX12UxndrqY2V/RQO70BJzZeXdIpjwXmLEKlB5DJGBI/uchJHFhC2inzCQKm4p2z2ywnC4jIrE
LUDOm/FFm2FajbR9PWsJCwpURn2NxBVvFcsku4nVywbwwdT0KzvXXeGNK86qX1NMqE48nYQ+VCqG
BuMlgeknOUbOcNvjEwubCwMVkz6SQSRuO9CMFmaSyDskwStSWqPodr15FbFPRX3m+pwl7dY6RDGK
NLr5HpUVBjbmDHlMTGKPdbreQQpSF2kZYik/qbDc90ynK0RBLAdT9TSVe5g/VELYla38Xiigr2kl
zhjaVjk1Sv+qYeEacQIM9YlTHhzjrKpWTXip5dNGRNuR617j5vJ8VMVKvtE1f4k4jbpg5xVrL9lq
fb00zWA1sZwZFnpOzBa2RJytFq60zzMWZVG2C63JWcWRfGIk0p9le9WnVwH+M7qw+dyqDi8LhHIQ
M5zKOQljClB7rZj41HRxGiZnk/LEloEis1/pVE5FdzVGzEn9E+EdJjbPqry2J3vla2tlWPRXVn0o
h2nhzbMWsfenSy27sdQLI65cwo4XkiF52B5a66HGl5lsB5Y1k3IZncDiXRcPTyDmuk/hkw1sIsb2
X197/Z0Ql4H/0lX7MLr38FaH3Asp959unBX+i1PhpeIXRzd5Fc6J19QaLLg21n1GWuQreL59EeDC
GSx0ywShuS1GxCoVN0NymTNXt0geQGjr2qm2dTT1xDa9K0K53djZE4Rhx9VJUSC/17TTJg+2Gacf
D4l4npgop7g8zsi4oLzL66fUu67DWzV1dpiEAALqN97QPiii2Cc80rn1OpnDZUf2J8kLxLytMoLP
avpPbX4jG1YIgZEhyHce6k895AvALR0q/jUCr2WNTbQTbALjZZ56RJUNi847G0nvLFC6lc+eetVp
+aLCiOFY8AvkrQGgNg1xy4r4VBa3XbJuh4coHld5uwNXNgeFUraiwpIsjKp+yHgU9eKS1OEFDxke
eHzMRDfwsD+r0VVLeSG4+s4t/i5yR5r+ufL2OlNh7YJ2CeW+qyEkbqaDIU/DbljbtrOCANKI/cj+
kcqnCKfD4NxJ+00l0s8Mc9fv8itL+rcZZu0QzAgMlAYM/Kr1kMYH7EAx508ftvea/6kmQB3GYJ2q
r14zuvZAGYAqfFnJjQzWY1/iZN+rDDETk7NvfR9HOYboGN1ci6kdDENX39pKvRc5oTFl0HBmNr3N
RHmdt/VDACDbdFo8WMFaOoAMmBKZeBC7Bp1n2rg+roNaljdm62xh6p/1uPqtEVVrskpN8GkqxjvV
WfZE7ETzUbynFML935oXBub/wDubXTTAUzz7pBkcZnMs4z5uZcAC6RScYGgqOQP0czFHrJ6jDCcB
ct/MH1Y2pgmr3oXiVMvvBhpoejJiFJmWsUdFjpdDNe2rYiInZL6ezrjOuk3dbedNSEvKb6FMNpGn
L7GcL+0KQ4S8HmkhpHSbFCxZU+KvMHyArNiGLTJoczMMuzqyzy2ZYqwND7oOJDdBVFg2buCvI6Ar
dp1eeapcNzhh/Ko986S+g5u2HgOkUz1hb9WwmaS9tVqxrxPuR1YkGxBzbzwq2H68jAWqvvIR+FfV
U1d5J1aKvvmGzJ5i9E7HzLpO4n6j2igPAeF8sp39pH9w1CjEucSXgWd6P2IsxBcdVG+//sXvyqUf
bJPHqOJe7cxeauWwt9vmlsXszAPTM5jUoTpgCDKiRup/O0X0ab+Ba6AGMZeYy/aTop7Hg70V9XQX
2N8ixz9zvG+/flM/6bkeE46rySnRz5tgwxK5iCmCZolyX+SfdEfftTw/+sxHIwAZ211XJoz0CqGv
mknc9v4u04gq6r+FyrXfqgzmt2qP0rjZ9eyJ7RidJdZZ+Wn87nue2o/ewdGEAEB5bnIP8gnpo0w4
7LUxxQ9SuijJdl7v4LogZTI/H8hRCHE61+xVqcYuk502xR6p6wBVwdbEf63Xbx61LQOMYGHMYHwf
KGu1v53CT/qL7K4/vnHNo8alZWb4N9iv9pjvFyUZu3Tj8CVukEZcc3jGHJLtKYCI8kiWGVP/LHwt
E0D16kpM9XXOjjIFclViUmMvcCVW6QHfQpJx/L3sikfdlyeG2Z7ISe6ConMD5VGiEM91+9zJH/qi
W45+6KbpXTlZyz7GDVds6/rUG++yplxBN3JwxKrNeRVFyxSoSEWjufQudHtns5qypi0L8xTnX1ne
x6KlvQbbhjChAUMZq3udYwiKp6VVPIIKSTzcbLumg8gtVqhA2tSieMQmrzT3AQvlgONoyNO5k7D0
lHoxUwbKtqCqeI4DisUYoS4AjaTBGRrYh8YctopE0T+TOlw7OXWEi4lVTtgVy7Mg39ajtzRoEWr0
IQY93USAuGKOBXmDmV7dyiJeAHTDo5qPt1GTr6o22FqODWnr0dIp28NtXO4KWmxELYX+8zR8y3J/
X2D0KQP007gYIbRo+troTx1w1Tm5BozITqcpPKvCkN2Yup1dtVcjnpV05Q84wHvsjP7aO/ENFdqU
xaXG+jo8RlI7ZPk3PS83iT2uknZ29++K4Caspse4p/gx8Q2aqsuRc1mE7DjY9OrsposPWnxAKArc
yYtOnPFFT1V3FNGV1bw5wavUglXRA49LLRofEWeteFFpYjlkG6W4aqxiNenFt77ONo0ycWZ7tOQe
ITl21+Y01XUXngkHebmEqrTozPRiwkze4zequuGkzz0aSMkphrf3hHE/SB5thAVBkpOZ+xDTIG5n
eyUgRWuKaCNZ+1Q9C6ZDQ/VYjf6todyPUbV3sjcrwFVrpKtBL90RX0HbO2cy0HeNr7+EOh0IhBuO
eFM6He8xsVq1Aba2IGj9PsK3BV2sLU4c+BpZKi8iS3wyB/nJMMc82lPKOOq4ZbyeqqOja3g9+MFK
sZGQBLjjps8UDj9Zy4+53NBaMw2IUL9v4tuUmGGjPnWwtf56o/jJWOQYz+1MGYcUKql9LjaRT2De
MH52fvzxumUcbRGWr4aSzm6/H+pD212zA3zyi38y3TKOVn7T0fM+s+iUt+AhOm+CDAZEjrDjTHy2
vf1k2GAcreaGlSV1PBlcWJwcRdyQIWjSLttFIEvC6DYQ6zGzWWfCpSPtT4b1P7vMR+t8NqnCGueP
VQXPujVXhnj6QAD8+jr/7Es7GhnbcRCkU8t19g1BEvl+0BoMqEDo+q+/foF3m8EPNmRD4z74bsAW
eQ1KWkNnBzTHeaXehlV4FhfyRfVp0hPNG7KyNuqr1Q0cb5Oz1HuwK44kcxIehjsoS6u2ABzmj5u4
4EQr8hfHTLcNfkuGdydVp7pRlOwzqulP3vFPrrJ59J0Ic/SFVwyMGnEYmgFjBTM/7ZPrOHjsiwd/
aKCs+Y8TSC4J9MOJYfpYCkizZqH0qLoKrJ01ZiQ7F4yUnjPlNQIC/+v3Nl/0H3yZ5tGXWXuRCl3O
ppeI7pBNZKQ/+OvfbMyf7ge/2jjq6pScg9VWcic0WXSRGuO6TH3XafqtZo7rHFuaohaLOk9WgOuh
/EDjyPI7B4OQSlPbzzZ21C8j80mNUFLm+o5p08IL0KRGy9x68SNW7vi6nEEltDVVlTKDTFCBQ7iH
BeXX4LTApTlevKntxtWDx9h7jo3CxR+3Kcb4Lh+HTYzcOAkvdIb5GTGrrfPkeXJZO+ssBP0wDS9y
kFekRtMl0D/5Vn72eByt5GPsBH4Jkn+vJjlNkGQ5AAwm7I1J7u/69X97Hf6H/5Zf/PYV13//d/77
NS/GKvSD5ug//34IX6u8zr81/z7/2D//2scf+vvZc4fxPT/+Ox9+hN/8+yuvnpvnD/+Bryxsxsv2
rRqv8KMnzfuv5z3Of/M/+4d/eXv/LTdj8fa3v77mbdbMvw2IZvbX3/9o+xWzzrz1/dv3v//3Pzx7
Tvm5w3Nb/eP/vIbPf/iZt+e6+dtfTf2LIYRtWbotdEsVs3Ktf5v/xDC/kCumaULXTUeVYn4Qsrxq
gr/9VVHFF52F0HIchx91tFn6V+ft+59p4ouhQe92bFOVhiAr5q//8e4+XKF/XbG/ZG16kYdZM3uP
Pq4QtqY5hjAsW9Wkxgupx1vwFJVJFkPjWWaxpe5wfAy3Ju2sANDMkC5pRbZISUtzFZUNjtkmn6Ln
XvTWtxIIwSf6hY869ve3ohq4oKSh6rA8/uDGcsZasS0QLghm642hmdPKUkJ0WEVi+UuYPA2THN97
LYc/KSexNambumXTuOJCWKopj9ZLs/SVvtYxgztKcGc3Km2+bHiLiOqq/PKzJ/Hjyvf+YoRYcuGQ
BkKlPNYd8mCZhhLjiEwUOa7GoH3WCxzB392Gv1/o7y/sj1/EtjWTjyX040S3oCM/OjEUoEhpqG6V
nITRydL161+/ijaXOv9aavksFi/ApSJBRUP+eizvM7G/M71tG1AY535xnfWYoOmjw+rw70oT+C8G
VadVaS6368kwKMTAGE34wTnv1Ja2LZCVtCQxTCgJ7NbZ87UsEtnNJFnXm15yEe+a6dz7NHD5/Yoe
vXFbOLpmO1KopvNOWf5uT88Zqyi0adpVYuQKnLUaaPey8NPp65Royq1nxxIqkzYR6x3m4hlb43QY
lNy5CaQX64uSxnmKPy2lR6UAL0XJoDgcT1JnuA/1jjGTjDL7QebklDppxkQjLbUO+KfJ5MCuB/2m
qW1+WQXfhfkU1qcqNmNvG6iErnQqV4pBI+8EYG5N6zOvFE6XXevbztapK3goeiVbYwleCLBxpN9V
g1/iFa5awAdq00IFMSIDtb5e1Nj9R2T1n+2yf7jBeA+qxqCL4k0z1GOnTm4UuRJ3frtKszo+KMLD
6hoytP71DfZx15rvL51nxdZoxak6CtejB7MJhzolWa1Z9YIzudNUhNQJlAZy6MRJN0F4/vXr/fF+
1k2eTF01LFZt41hfZippYbRBhdTHIrhNgRAIZ6OUK7/AvVdy1yKmL+0//yFNXepsAYatw7w72qId
J7CkZXrNyorbi7oq4k0TUIr1unORjYCTf/0RP1bh71+pLQxhSRXBGfvP0SHDr/FTVK1NGmoJXybV
gm7pa/EDOZr2JycvlS3s4+pAOLXD9WMxl+x+x2Uo4xot7FkBVyExUXdmNKXwd+1ihrvmoX1jd8Vp
lXXQskOH+eYqVwQpLJoFJtwccemHtW7/fgb5UzXKefGWXTfV21tzeC7+G9Qgc67pz0uQ9T/+V/ry
sQCZf+C3+oPhxhfKCKnzj9B0057NkL8VIIpqfrFVLopg5ebP5JyX9HsFwk9xo9hz6aLpjvU+9/29
AOGPhGUKahILPwhs5D9XfxzFjxuWDpZCExJ7g6rbBpxB7qHvFuKiHlTMPcmlxnQc1NoY2U9ZWhmX
HLATJgcGeNziHJBQ49xYHRCs5QDl5UZURv91KubIeV/Y0W4q7JSuEOyye30U6LGUInK2SZ3r93AK
MeLpJZoJJwgnNBx4NpaikH2wKyvFUk5LKxXRph/b8LZtRPlUqT0E9UkbgKkYlVeXB1hqdJr9NPFL
lBQ2ZO5MdJcs2K22GsrSfoIGkEMqgK0O8sma2+N2m3dQdbsJOpMMe7CqzFwIxNK6HkhxHHjSRdeV
sRtUsxNxBLIKEt52iA0upgzyDb+SBbwodQGDiP4+REfhvdZTAh2o12KeminCye/6GQSUVaS3dIBH
otDRH8kRacVYprQbzcZLmM72bbgw4ror6c/3TBibDnq4q6AruilEI8/YMiY4BeVkoCZoO+kwTHEC
ep4E0MbEUpQDas2mVKKtLhG9KcIem4XeOCmzqAaWY5/K8r4vYmSaqlMqoWsOA89yUUWhSti6Rti2
rnfwyC27sgA2ToBANK9gtxe9J4bNaEWxthz7wACKa1fxsFGSPEDb2DnI/OSkfTXUQPonjiwYS/mY
WlGLAMwMFp2VR2I5Fr1Su0YSaz2iJ0G9WMYw51f2oEw3zRiNQr2rAffDNitiuCbdZMTNRq2kBlrM
7CJ10Vv085I+GpoTRqlQmkhSSHtX01DGCTuudynFOGBo4ZMDnAbOZNPibXD+xZEKQLHNe8Ld35/j
P7VW/efOU//dVrTZxPbzFQ1ECki7v6yeK3zaz8lz+v3hav7R39Y2VTW+UB1QuwuqA4Pd8z+WNlWV
LFJEeJjUJ5rKRv7Plc34wlpj8L85dFmW9v3Kxs/g2OTMpdq6aUgL78SfOVnNpcm/KkzLUXWhaxQu
7G/kH9hyLqC+W9imQhEB7PZ0O4UD3XH/VqnicQaaDGh6xrtewpmHBR5320KkyDNZADbTVJyNTvT0
3bf3g7PAvKP/4Z04tqOZusEpTx71Rdo6AL/khem2iAHM8FDx7MF4NpziMx/ckXHztw/Nd8huolns
OMehPmUdkWydtjS3hHcfyMzVBo08DVOnNp3xMR6O5NjvkzNF9SsIdvnomlXCmEvTwg2Te+eTEuTj
mfL9/TC2IEpMgFIRbFcfLwKT/nx0hEi2Xt47LgLEh96mCKkKuQ3MnhkES8iqEebtr79x7q/jb/zD
yzofX1YxY506cSTmocyrZWYYUHxjADKqbV/++pV+cG2/fyXrqHZs1TEgrEAFbRj0QKjDtRd1iC4m
62sSfvqp3j2l/7qTuIs1zbKF+f5lcnmPLede5VQCXWy8VRKPZqsVW6teeiA5IcMXlXGnjSNMTfVb
5W05Vrl+zBxHam4j7QdtrBE4DGseW5QCBYxa9mM197cNwKImHBnEEdER5EhsZKbh7i1XqkckRS+U
/Eo1NBX1VFmjjZUvRhSclxOrOKNAhHHznFbkSBnVTRB0t/EkAcOZ9W2k2OGy61qEv0HVrSiHe2Dp
3iMLBHs3ejzDITQpUie42Zp95kWj5va6l99VjSwY4HTZo1YrZ2Mb5btRD27EiJ/WAPY+e2XlGFqE
EGjX6qSNgIYwIeeDc2DvXdekRNA4ZCjrGz0pmTGSFOXEpqjYRCpqoGJIkQf4PIh10N6aSeDRV2Gr
QfuiXjt6sZd+Fp/DFXcrvbEB7zN0atE+yoqdJzHArYXNm535X0uVkUZZJ2toiBwIGSS1SvBoT9bJ
hEh8JrSbASEqFQhmOyxuRZ8+qFktZ1sLVRMGlFdT60lCVEJvE1Vxvm0h0K98AYpsqB3SfbQN68RD
NzbnYay9xdHYU/0QWgr0zCeJalz2yNwWnGtA+rZ0ObPQXkS9fuurw5ob5UXxQLrWZc4bS57gxtpE
XdhIg8v1VBPQl7bQKlOf5agy/fTUaP0H0Xhi3dU8L1WDvrMCFLrAfnZdVc08/y3Pat9Gksz5xu3i
xndF7V1oBl6PUfIXcvPOUrkvnBEhughT+65pTXhLY/Sk5ZhS0neTQDauLadgzZn0ZsWXDj2usxK4
2pq2GyhRlzwHd4o2vUjbdKhv+ltjUgnMUOj+j6mRUGsR7dq1ru10GXBSFCGMC8GEX/oRx+xSDG5W
biOrfMWnP5Jn08bjZaIKV8HyH1gBAMAAIJQSNDslZayNzHkfqIiBLE/QCOmvPEW7HAKmv21tnae1
fWmXhWAUrKxE12g8NSmC4fBqgjQ3UjWvxJBsnES7M31xE3nFjtV5qXcgYMvWHaJ7O6vQXF9rTrb1
h69+oJ0mGrPrIVknnVu0Bn0o4G/ZC9Zd5N/V1vaqg4YGa0yeCpD5IfOUTigbX732WdDzXrqZOS0M
FPo2h+LBehioi8oWa0Dp7dKWYiwBnQ0/f9DwEhT3A8urLZhT8vj5+UWYEVsAp8vcpXW8hgKtKQfb
QCzdrnUZn7VJdlrENlOLM7+Fv3vlh2i3qslFUyaaaimGJ79etw2fLm5P25LEq+4kR+47lU+GPT7L
4LlovypjDdsafWK0sKKvjUIYBSlm6i2CgUU6rIaC21a7yETNvw5oknBlwAv2v0ZZhQb12zBhHQlP
iuYrAotV0K6mVNk3WndiF7shvcr0esWB1e07kIjxok+NZTjznZszoHyurliroUJ2R0UbAADmWOYq
MDfbp2RYWXqOFbPaebG9DO/5ep16IDkLbX6JcaknzS+GSSTdWZuN2r0iXUcNku00XqNLzTWxlxp/
AfWgU0qEU2hukmIX6T27Krdwl57kdbdscyxx5auRTlAambfBdQAeSvgMmMrgXOs6lFh8wz2he1Xr
zt9lmmersDdBloGXI8UID/eilFTLPKYOYi8mRHqqXRlApCr/mpmkS5wGFLhi3QuOQOQglITQFWO3
rBN/kXkPqQrcHuylE6FKnk7UIN2NDlZzbB5xZS4LsIu29hxWhN0wbQlhzDviFMLcphTVncmZxc7k
QWOsXiF+yUzhGuJ0TKu1wTh8VlqlFpA8lB+g6lqkG2iS4Roi61Iupsg1pHkl0R/2AgJ5BEV8QgXC
yUwaz1N/bQbGvKYcMii1pjyPtCcV4l6aqvyWg5bHV1EYnDnVc5+d+1m/mPxXI7dPHKRwsmmWUQ6F
ckC4KpAA4Zq3vLMmaddaCnnOqNCblrXjwTjlbZcGbidqXS5YZDgrvUo2gIe3vVmXJ0D+nmjRSqKO
ogI6rF6fFEmdrSLffhC+bwLNw4mk4wEDF3xAE0cCD4vGNKrqCZi1u7TyvyHegysfTLsQAswgfWfv
zVb+PIlTtBvWidXdIBX9pmvdRaWupGOuFQm5GEAmM3FlMTQ2ZME0WHVK8uZNLEBRVZyxZ+1llHzN
u0rdhFF7qZXxaaUnpyqqZbcR/vrXBYwUR10iigrHMGmDm7SkVIdm7MdiKVRrowkNR9lwvlz14Vhe
Rd7GdtTsukvjzo0hrMRtEyFAVh2cHppl4Hywhdg7Zl+uocek+3Eoe5CuQ3ZujyA803LbJeR+4HCt
w871nOh5bDTE2Tk85K/eVEoToxSKY6W9SztLvykV0MNeFLhwM6Fwfy0S+yQfI+oCdG4RcVjwNcpM
Gc68JK3Qa2gHGW2dUQm/QeCxLsjyTZ/5dqzycSrOK2BvIdJkaNq8lRphmKwVEoVJPSGVTg39e19H
pkcqHGTbM0UhHUkVp720qkWklpz+nfsp42Sr+WynDC4WXX8Xw37PO9ChVuO95BNYqy7prlVGqXuZ
K+UFtq9s0YyqeREAVj2MZhAvRYdaPJiKciWCanwJxii/D8f8pM/KQ0ObWdOt+LIB2krzOn3oDU/j
hkYoI1hN0gAZeT45bmSztPpg5QW8QJaD/AV0tKtGyHQ8q7jt9UC6xliNCdFegvHpGMYBbWmMC0Ib
zzWHjkeW1nRNeqKajGDA89Y63t6qMsKxbJjqiwJtO3K2kn23A/1OXsUTyHQDAUTpZZu+VwyEzj1b
iVZDrRRohBv1PtdyDDSV2FWyABtaTdyvtn9meQXS28AhTwUZtGLgwcnKAgGOxhEswvS8TrMwXzv9
aO8ovBCPeXk2d2Bmpz8rMksIaxNwq22edxtohtV5nXQFWXz5esia18gpzlgHT4fJuB0nGPlCbnWY
zi7umyc6XXdV0Dz4kF/RNI/Yr0az3uoNj3WsaeXaR7S+UilaD8KMEK31FbZLnEZExBnvfRuVKzAU
DIabcVIuE6dvXwkR7a4z3bmXqaYscslGWcgHn5nhIm38i7hRT7FDoXJPuufJpI8h6yLaD/kAHaLz
zie/WcqUMmTSuaFiYy1azJE4W7tlOGcQ0sDAuYsLp6mt+yGpqDD07sGOkhICv2eb42oacto2KXPk
Xc1HhgjHehK7toIPspMEwbuBZiCtGp3SqS+VuGnKJSe817g22dE0K+3fEk0/mG0WXE+FqnArlBr9
Ku4YYTxHYhfFMO2D19hhfOBakX/TNm3xnInm2RiK8yADQa8UKJON2Cc0C9MMfS2cIhIZplE/wZin
7h1bfVz0RpOfVWo73FuDitZOsy4AybSLoFSnVTF1OBSIelKSfVy6RHnhYi7GbdERXZR5p+1ok7DG
UUGRB1UxHqSvxKS6hfTDaomQmrZdubLlk9ZE1YEDElVTSx/M84lFkc0yKQ+Qy7LlvKFNhAwOVAU1
5gGNx4gHGyPdIvHyXe0UB5Mc8Zz9MrES19HRhYlTx/iG1JOcTJU0SPmiE7LZx9nSKe879SWv+f8E
gTgprodsrQ25mw0o6MobGZOYFav3hb4KdbqPeXGdG9YyToItwXklstDc1/f1VF5oVXpQrdO+uC+7
vTmOZO4hANSebfhQxCEmdocjPdMWdfgcYwFJG4yA7WuLGImoxmY9lcpNyQObtfWpb3seyr8YX8RL
OGW7PKC1OPfm5p0xW2hmYW7qUp2Zp+DYycASkTPhxxClW8fyRDjkPBbCdUII3T1npOSh7d/Seq+T
AuWGWK79EhUKK1cn2r1PeEucmW5p9rs2AWBX5c56rqkoo1c0theFsi1N1somRVCoENHShMlGyrtU
tVYekQFSm9E2JAOWktIbI585pc2KNPBkvLFYItroPCrQ/bF5J91NEoQvuv2G8yrKIpICSpmsCxJ9
Vl4QnVUDCF/KsAGOiekoydJSSd3S8JMWk43ThQ3Vxz3LXPCtsOjoYhztFwbRllWm7mUV/DbG+X/Q
HLzJU/45nnN8UGf8tMs4v51/ijj+/1Bk0Gv5eevwf05v1ctzGP3jf+ffNw35md96hob4YlMaSIbW
UjLimOe+v41DpPxi0R8jtlaXTD2ETpfs92mIVL8wJqZnKBzTxNJr00X6fRqi2190BwWHZZnMQ3UH
Esqf6Bl+nKky6tSYRauMVW3qIE0cM0qnQATR2AbCtaY83CilpzwqrUw/8QmoH4ec7y/DXBUBCSMf
WpPW3Ln8rjOZOfjmJ8tQ3djLrO1oSZxKWYPJURv7+xFbc6/1xaartNRlfDxemJFPRwC++rM5JM3B
BAcXIUINzU1nECw8JU1HhKRXfkJVOerdzd+GwXCZwS9jUU07llmGUhi1Fmeaa+iyJhAumL2Yk0Pk
aDO8obj1DiFa/VWDzOa3xjv38k9UMUe9299emuawo+MZJPFk/ga//4YiBP4jkXfuFMTJVZ/UzX2T
9sINdVpAU2sBmM4bj1gTttAkEA1o9KC+l21UH1KieNSk+0wc84NbA7GQ5FbjTZnWMVwW1KOtEruN
wLnSWrTiiohPEitNX797Wn7QKv7Ry1CNqzTBNcRKx7V4WatNKusG2EGQVtuo4dBkGIRx/RdehefF
AlolVE2f26fffb25WWSltHHkkxDkLJOgoD0mvJdfv8gP7nLToEcpTG4hkuKPut546SC2xzQWk9DT
D5Jwp9XYZfmVVps+sTQemzbSdffXLzqfVf7VIOXRYgV515XMJQCP8VHTX9NrLwN1QCMx6Z+KOA8v
JpsmV0SCJC0okrStMU5P6hRqvNPlxt2vX/0PV29+dVYQx+ZbdaScm8Xffa/TpAQD01HNNTsykJ2c
k4nXtVe/fhF9ngt//JDM8xkjMFS2VMukv/rxZfxC7XkaMUmXuTLjPQLw9KYf7WKmeiQ++X70CNU3
hm6cVYeq131mqWBdzDlyNmnrN0cbmqdCjDCuS+EzD5Gd3j9hrTE2icfxMyB3ctfaIRSRMO5IeuIT
Wd40YNW2x+gyo2NL+3FqzUePqA1knbEAGJ9yjMQoiQWyM0yCpWJNdubi/3J3XsuxI1mW/ZX5AaRB
OcQrRARCMYIySL7AKC6htcbX94q8Xd012TNlkw9jNj0PWVaWTCrQ4e7nnL3XHiN5eB7ahZ5/r+G8
bUV+j9SeSiXGqJhl1UrcIeFSoZ6nP2ajS0+pQOI5gkf3Fg3hqJuxKftpY4x7PTfLU96mEBKWRdsI
pptEdeS/FsSfvwaRnrR8DvdDamlgQaA3+VzrcccRZZk52pyaB3nK7b3WGMT09qOG1EjPh33BZ+/j
cEqfO95/hKhSQvMKuiWGSZ7U7bpUK2+DkU5+2ZfX0aQJViVNzn+Dr+CYFiQux0bPCNLEHM8VpVud
mhibTdRx1bfWklFyvoxXFHALEu+CltGaM9OMrA5zXzfegBmLRHe56yZ4N7qGix8iK5a+oXpYCnV8
7bTcgo5L4KqamtgV4esEloErvqDVgA+sbnYqgx/yDOD5mzpatpb0m2av8Sd0jWR+jat29A0kS1tR
z1FAhUu2iCwru1aCqJCmBgIwRu67QR/qLae0+VAv8nvMH+dimfCEVrINKkPqL2nKlDuaeoNGBAVa
pWeyp3LNwvP/uAzSQzT0y66RZfAzJq3xodqsSVceB6F86CNhZaFMX8sIaz2gSFeZi9NC7G8+qlg0
dBpyEfRLhhg+lUJfwu//bg59oOHGcmsiTlrs9mi5jjEzP7qLyTVH2d1lMj0s9XNAp0SqvbgkWfeQ
onXx1yipd3YV2RejtYpdJenqrqzyQ1xld0qZCt80NaIQZPXdSgPiYL56uiwdLYkywkYULf0+lMtX
UWsYtiOeWI5s0FcKMXpqhI1zipkgMBUFd5EpIx6hVgxcoJfVH+du9hWVAhvXatXPXEp1ldJAtwOp
TeXAHuzIy3SaYgb9eeLZ761FQFApdcKpYu2MoOIuWSeVjote+KkJLKjOMrL6gEUQ0BcqFAqKvess
xO1Dqa4PnTSrwEjG8BK22eeMqH2bIGigfxePfplF837VB1p8NOxIIDL9pCiW01hDPk+jUXZF3eHr
rLTD0kwBAJ03TFJVYCXlazlSDFezOKfwdWFaWM82hflFzWX7bRyadUdq9bkpe4RS6L1xwzXln3o8
X23Hb9EQu6SZ/NiivhjRvC2z5DscYMV0En70OIRvM0qCMPs1eq5U/ViRqYkzm4dmK+9c+0fHVJeP
PINUJZXW52rVgdIpjNe4rdDWV+mMP/YzYxa9WlsaovRTJV0vviKk57lmHiLa9m6G10yp1voKoOFb
sqyIDnq8ekTEB/pkrnfdLH1JsRYCALBxemmptpwXLn1OPS2wwAsFVYjM0ur7UNrMRvcZLvQKCiPe
kq36Tpb1uaraq5XEzckwMbNKRccLetsEF7EDaEiHOZvTLZUsCcSmvc2UkEQ1Q/L1eSH2Jd8piD42
laQCu1r+fJ3yyyxXlqummmA/qF0rttnAO3PbtVgem/QzTZf9cEMqCZDy9NMXaNdS6ax/Nif4E1f1
cG3jCGZLt7wNtnk3DDCImoncELkVoa9rpf5pFDKhB0zpd4kcP5dd+rpM4Nr/9VmFDOC/nFVoqG8y
Qo0bAPrrv5xVeZfLWYMix7claSVOY5iAjYGwv70UIrSJftZmUlKlWLQNA4cMl/DULsaws42xTfw6
K5qVcFFGGxtsC/FDkhSsi3DWSMbMi6r6nLrB/iBFwBT0G+WSmUA/PZHY0f1EelPpriJJZO10ebPc
VKbD8r4kdvwpJestvjADpeKC4wuLW0JTfYMVFR+arkgMbkpDfJUL1++kzomNmApJITHTtIofM5ey
j0GviaZbK6vnG6d/dvnktILzGJkACMZkLj5ZfuqZ2Ud7IcMNUKY6xpHYLLGUXKpqYCpXRNABxlBm
eqsUalfsk24kd3pZY/xHloX20pOGMLuL9Nl6kOt+TbeEho7QBqZo/oilCQ2QORjrxzTkTAQHUyQr
XCsNLajctDVOR4tai9zyqSHY2aTfRXWfTUxxi9I0SdQJqy/seRCs7FG6Qavako1ND/vibOkpnsG8
KsSzgEIErl3ts4ulhxqnixg7HqZkzQwUc9U+SlkMecdQ57mlOwZKye1CWUxe00+4myApjg8YYEy4
ZXmrk5wGb4PuAx0VCgo5RsibZTRIEjUdq9twgVZZzwCs32uyiWqg1SZyhQs5SdMbLIFOywRP4Dqb
Eg7DZBjtjA5ahXURIjsxSqAw1HRjDSWwVtsk037Tij4MTCMSCpyizJQdc9CJ2clSLO1BPgxMTGw1
N4VnC1GTgm2G0TdGLRIs8zAizW4al+pGyhDJL512JJ3DET2VygSvdizwQTeyQqGbW7UhsdBv5aku
OMJHfcGLHxVGwD/j+wBEyzgkBXI1f1A5Nu6MVSK6zxQtESROoZedsqcRVJYklsozE3yWBTFDYzcv
oydFhMqnozquL7Y1SniGqE6vUleRQRjGiED9xEz0fYpWtiWFWtFmd0jp9bvoXfVbqvg8PLclOcFe
ZRJ4Mo0NCegxJwNjPDHRZUdzRWC7Gsuou7IIOsGcxUxbapFlGPyXTgG8t8IJUeVIZkSlGViUlgaO
pUOscMQExczaR6NKelKeFOneUNb5lS8JzyuL0+xroHD7QJAxf6hk3V1Y8qRgjFIihmBRzbny5Cgd
z4vW0ASjmT+RejW0hIvVdOveogbhrjOmNhGdZOeSIM0mmshu2q9ryh/D6A/JMM38ubJu+uqYZSSe
FA7YezstnmK/EEqrsF5H8ZBEZms4uVTd0utH2bI3bOem4Yk6Sq+SZJFhKJJ2IIivWsejFU3ph9SN
hATOhspxpisz/oioIQpKCS0exFIr88hssxlhehUxM3ApqtQ92t8+O5vKoGLzkdTQuV2zj1g8ao2z
bSJHrpl67L+FZSM0lrQoPLXwbAi+mnom+nnUWe+TVjL4412BRteb2UjqZUaiHInFtJG7vmAWo4do
7HBFafbrKptY2BRjVYd9Gg/kLw6rAQvDtiqy0LAezzsuKdaHQMXwvDDWNDaKkssdZ3ap9Ru2CfFS
LKk8bsaqqLPtIqUrG9iA6YS4xNVwym5B07IYGTEk7dIc5rWS7sDfhNeV2bext1kdia/wB0NjKeQ4
3886nUdnhelG4ZDMbEQL63AKSqW1hYdoYOr9ugTNN09qR0D7koX3DfMVkEbyqKfcVHhnYKqYK7ma
bd7KGymT1hXsflJ/s7/qtB9rSkivVxqZXEg70R81MUYxPl6tu6yTsiZnRGxKs82EEZI7NmOp1PIs
AVqgpghK5ZK7qKNlSZn5oGr0J1sk+lM+EeHujlVjJV5szVkNA6eZzkaztJ/2FCVM5iMDkoy89Os9
FUf6Gka30OmKWLizrodq6ynwKz8NlsiuWFMKicZKG8u1p4kWio6BAObKbbNyGA8SqKqobftiVqZJ
or3QodfN1F3toZEnmWlQjrAormoJ0mcr6cIza3qetlFGaEyl2X4oK+QPWOEb9I+rbaj4DOvmntFO
/FXrUv04LhQxbmiV3UeoS/KuyCydsaxcdhZebDFCC+E3e5NmAi4JkksbhD9dXj8vatLH/qjkyIAJ
NKepjcgT1auWDkJs8UmEX6Ap9F+ovqqJ/GRpvPRWJf2yhQRbKFOFrXkzxt+tVaFH8cpaE+9yEVW9
32hDdGXCHWdY9pqx8tuWgCSntMK1OhZKa7wTflg/DFOftAhuqoiaYbHoIBsoc8jdNu11csxF4Wgy
y0Q4/KW5ReYL8ULOpHXruNXnKHvOKSAmL07mOtqZNMrOeNrS+1aO4VqqoiJXt0SAkLl1NigoUpWh
xEbIVWbdZfqYf9w4tJtoQsbCJNDiYLKx0N7m3vFzL3rQBJWR5b3PHlKh5+s1BdIIQHPDywZ0tW62
Wn3urjWtJIcuy+oDmJmeVJg7jB+6tXqY2MdYWLe6BgHjkxpO0wOGGAQZqVUUl6kH/eqtHKwmEwwJ
DdKETpYDL8nzz3i0E5iUyKYHr+3a7oVpj3XW0lS/RdJW4IvIDRgTdP1THLlItdB3t5lJDN/MLBVV
CERmdpkQgF8GYfOzHtUOi4y5Ztd+7KlrZpOBFJjOkVRFaRzzZlvaXRM/GUWuc/NP4zepUMC8Rqk0
Hgqku+IwyRY4RBoXD0TQqinKXaLfKX/0IQZMqefhhlGvQPo854RcRHYIWzXp9dbFVIY0T8JGBSXK
mJDwgAftHFM2mXQoap1+zPPUITUY8s66UiTBJgyteV2fu1BTy51ICNczJyV8g1IEi1DjQJrdmANy
8elc9o81QSSM74e0N64kGepkqWZruU6+lQL6IRJ1oh0xm2236RU1fBW9zkldaPl0nw8CKYzJBQJF
WdEDalCbfmRJc4nbaiNKax8JZfOmwbm1N8icARHWDJ6IGMFkKJxCUgFSGiEorg48l/CiNSZQtbA6
Qns0/sV2LejzbEp1bh7b9CbFapIp/gVwlYNwQspHZCeEUOGQBlIPoCnaAUttp+e/4qxhA1GzJiJn
T81TAHxFj1K/z7rBycqkDb1/fZf/Cw+F3hqxDRpeBFW28LUh3/2f2054kWZTjaLe73RRPqnoHVDM
iCRbHLMCNlg1uvJUi0I5wodmzl6D+B2KemhctRx5XXK7s3aNPc67loAryRFqmSEW72RF81NpVr7T
BN/Anz/z/4UhzX83Bbep0t1E6atbDEQUVtHN+vcv5jKfy6/knycy/8vP/z2jUflKv2cyqvkHnX8b
Y6qMrANRH53IfzhU5D8U5N0GE5dbz1PGhvKPmYz9x83LYjJKUW1DswxT/Tszmf9SQWoUDIrMcXET
lNu6+ReF7RyJcJLq/n0p59rw2Zl5FWAgRrIGSzIzTcXVYTbWu6mUrCetUXSYhVlRt9ZDl4koD1Fm
jnndvuOabm8sT45W02tzU76lhyIRN3+38P/Wmvvvtprsf2my3iaf7Ufef7T/vIBun/J7vUjYADT+
OLaJeRfrHl7rfyyg24cMQ1NsQ9A1VGXz1qv+9xWkGX8oLB1U+pamyTIe6P9YQbcPsckYtCBvf3NF
V/7WCpL/bPv/51hAMBvUtdsrwu4l2Lz/lED9U2M+XKM4xTD5oyhOvFt39VPxoLyCFLWx/0DN9Az/
O9sXe2KkjkrAdbXaTtssMA/2YfkljuN3v6sv3V35RHbpOf9OvzHUBvnTGvvm1/TSh07z0fmyW+4W
l3zsAGD4Lgp03z6su/E75q6iOpx4e1Sa983e+Igv+k8SVCdxVD/s2BuQpY2O+tI+9UdgwJvOt8+9
l29Kj4Nzl72o9/Vx8sN7vD8bxieu6ueXxW/uyVOvBs96KvwkYPxvb8pzdT89T8BmCQ6+h5u5nY/D
S79rHqSz9kVV4sabadsfjW12JzbNFvhlQPbq3tzErvGTXqo9P+WddjCD8KV4kPAzfVk/EiA2y7uZ
FMFKI4J1GuonkMt7WFh8UyxKZ3sjAvmZyGGQRfblczgle+S/ewi3l2Vvn5cXHuGR3+FH9ctNuIN6
tDdcFIWH8oycxak3+WP4hORnyw/odu5T4ZJU4tdHea8dUce55EHfWU/hvtxkfuXqXu9AsP9VhhvE
k/GrCKq9srE3ZL4HwymER8td7RC+m0G21R8Zecz39PUIeAWA7Uh07XuSrL1MpptPCvKJi3z0mSsH
rXSng9gNruGWm/mAbLOejwiuIV2/9Y8L/ikdUqcjXtdjEST39YGqonDAPQfCM9yU3wupGo8l3UFy
2hRBtY0OBKU/de/SXXGyLnyHq71RKAX9eCejTeKxZ9tkC9D0QQtQ1qffwNyka3YYz1wwfpYT6qTx
aj+QWHrVDv1je6aXAnh6Rel66yG7BoztQL5LNopPHtgWPvZm+LD2y74vXQoEvzgoZ+mR9YnWKC6J
2AvMjeJUJz7fS1zVgYV6gB0tb7AzJ9vcq9/QhzrN/XhJGgfvmXbHQytK1/DmAIdVK3vK0xxuyBuX
io2cuPVx3Ex0SJ3iU3iz12xxcuAeO10K1wFZ+IDC28k3ZpB/b/qniPH2CyyxKD1NFo/pvUKN5lh+
6MIi9VVfckeTn6J5L06EGm56ql38fsQIOLxvLCO4UbuZm7BCHcaltTzeABoYmTaK8Tqg3LP7n5tF
e7F/8vAggCQJOPvBrJ165/LVbUx3RhUeNB5p8B12BVd7Hu+XR/GMQg0OMmnN/DtxG6bA3nS7LyhX
zvyc+5biBi1pxFT6qmuwFPNj0XiIz1FvOkDOkVlP9j4HP7ME8tesU0+zdGU/3Opo4j+a/XotZcaP
+8inrHLTdB9+VU/DBX0SQSXGyG+xb3aln5kf+T45iyeoiqqBHe8xvDPZlvrNsi+P8BA3mvxLPDc+
tV93Hh5rrwS7rm2683ha0Ag5sDFf9I3iJm7u3eIX2I3QuG5KkgWAo+Y67Q6d7njmpCaq1l2Uu1PP
L4yY4EmvTW/cak/tnjfYMZ5lleYLaqZ7hvsm0oIcwb/ppKfqon9bJEv4M0gKV903ySaed2Z+yj+S
R2lnbG11QyII3PsfJI0ugqNrVbk24lsnu5d83mlMMo7ofELLeb7yK/MvVb8aHnpdNDvtVfIzyARb
YC0OrLI10A1ftRjq+eUnNgnkDibD6iR0SMuDw/w2u7TN/OmhcYHEKp4RA+wLKLTg0rEgeh7fSKPo
imXAzSqmWY4CF36ip/cVJty+N9rjQJhafEHM1Y97kKwvN/P+m37gtl4+N8WuuA7XhLt3zbQsqCdX
Bqi2lU+tZbjvprE1E4fCixx146XPNrZ8xVdaBVPsyL0rJz7JeXLpra8A2cW6reg3Eh7xwbNeHrF0
WsH0OD2aL6wp2n3ufNc/wHMHYiMBP99D2vAezR3Y/MFZSxf58zJ9x9Yxsu8j2rTX7irfU16MG1n1
8bagI9wOkhto5EY9SxduPsG3jWiS7qpHbl99kvQP8yQTMze8NmRuV0634VZ1UqIHsONnVHkz4cQM
254HXLwJgHDVALozSu78lbpgP6kNHXOXeLRmvORh8nGNUSQCMQax58RPfJ3X3CUA3BRONW14ORTs
FXvu//VJtU/GJ7EJDlBxf7RzDmC2DQddZGlcNXBsMJ4N0pnRBKL4gu2L2Bpn0uAWjQOOTXrJwXO/
kZJj9I5Kk/iVmZxybvt3haq+d4fo2P1oN9tH/SXaZ/sssgMzXfuoy1uPTqvDSzWg6nSfR9+fvorO
NzBN8CYi+Hf0a7R+jyclhwRegx5mn/Tr02i57O0uy34GvrvN+MD9sOlpoy0joeaEYV84sOi+fHWW
s1rli47QzciKq+QxiS8HL3sMU1diisXwDSWhk+6H3eTVbvNpPVh3Zsqj6E9N5sI3Uj/5n/6U75dj
eBZu4TWfiNZ2fCv+qKQA+/nRypyO9ntQ7wwOF/093g2fNU30w/CpXaZAPwjdwQiBwDa7VEer8Rq0
xBclMDyQsxt+18nVlI05b/k/uC/kgC5qGLPQqk0ZB6zVGozl4JhTICh1s21Tk5i9D1cPwn8vrgBE
ou9hF9JWBqYo+WWxR6iczZvK3O5xcJf0z5zxxMAMaewQJN4HDMTZUYCGW5vJADh8kat9Prlz733L
+Ef07d+v8f4PJHbbX9UNGdT9VYf3/6LC7oZ//9/XctDc/8fTx5Tk/3wdF7fP+X0f127mW9Rl8g09
ww37xhT6Xc9p2u+izbQRnmm/1Xf/fhtXVdy33LdtmbuyZQBm+Y/buKr8wdfhgxp6GsM2gdD8DY3d
X4hHJmojuAW6IB8OtY6l/BXxAfUgU6110YhoHTvlM+S/YSK1oj/+CWstvt2EYrvFQa6kqKtr8kbp
5tHaHFOqUZcOWxZt0qIV4reu5v/ruo0OwL9aKfdD0kZD0vV/kWP++Wm/F4sl/8GwXJi34Szwkz9t
0r8Xi2H/oWIL0YWN344q/iZ5+4cgU+NDBuKxW5X27x/6hyDT/kNhhUAbAWb1W8b5NxYLRdqtvP/P
0o3+AuUkZSNlpAUuxfpr6bZIZVYzVIiDrm2RKpnJuvpJmEtb2A8q8SWdYCfOdelu7tchyLR22pkm
mOS0aiSYEmV9IJc5/85rldIt6pKLEmZYkBQMPbTHG5+Gt7Lrc3XC52EM/SlNs/YH0DxuFXy9oScI
+vhFBxQFuRgLacMsXX9CkgDEYe7iETDW3LQYa7WXxlqwCVZ1mFzMuUQ334kkvRHpSgwDuh1+KY0t
7dPRarmMdWSD8wWl8FwWVKWdIRhdjtwwiioKZKWzNqTK3JkwGCZ6qEK91kmq/1KSJNp2E1dwWS2q
nTrb866hc5m7Riyn/tqZxn0RmwyZEhUFUWF21zgZO1qksvVqGdPPaNctZyINkUDmLe0J94q4pQyD
HD/d2JR7udJAb6M7/MJGa3iteWugzPF5iYH02gSZJ/QwywAn1mfSIreO8nr11q6PsbmmycasNBwQ
RroZzPQoI9NiQAr5N0E7n0Z4fKSvrmG4DBaCUUc+vEs5wSLpQA/TqgtO8yl676RMIH85KXoQtcav
qedm3qTKA3Tt99pMX+s+NF1JLeC8Mz82YggSvAMKqF1Q7zPmmLWkQigFcRir2X4SneDGVK6NbTJO
TKv8LUloba+MHLZWnJxErWGMAQCVlcWhNar+0cya5UXvh13GWLXEXRwSugs8hKc4+brMyNggC0m2
kn1sRPq+xAk8Tb3HfJLG0xByijcwDFOfgdYWIgp8k/QWFrCAV4krbnPAuivcaYnW3g+03YPeEh9D
bbsKmkzH6GySl4pCJwUotJ2hgFk5xa823paYlAnKb4ll6MSFRaaRhksTbVSaFtNONzoME4qiDoHM
HMKfjAXuLqgqFHRrqn7VlnwjKiEMRLxCaMV4L/WGxIVY26Zqh97ipg7BT4KTuAfSDKIIQLDS+ili
n8rRC/D4oSisJzrXib9i7mAakz2salyguxh5YM2UfqHFpUSeKLHlJpXIfVCHjSRCBlthm2iHSQwP
iaFFjM40y9fw725Sqa+ZTxY3oZImTlOrPxqTuryitJy38zQDmy8dsVTdJhRGsxNktN1ZKq/Y2hHV
NkRace3Fg4iXcGu2fbqNcoOQo3wdHNA5CO4KK2kvNR9BSjI10FMyDTdCYQEYkcb2mdAEGDFD4eky
7hGlUAjNMeph36aK8mOGY4TCiRJVNoegsrroLMfy7BFfQn+7T0hdwyR9X8sNnl80SC4KJO1DMlNC
7eoZEKpyRCtcBhlQ+ykCoo3+Z9nBszFOhEtGXMHrIKc37ppzexJVjsYs7eXnskWrlRZN9yGQN6e5
cPOsbxzFNj1VG1wSnu5aZo+BGM1ACkOvAe+eLRLIlbSsfAtuijPn57wsfjopriBfNCurH3fkaKGQ
k6fndIGqhi2NLWfZ8ZPOp8nGmtbTKkms9JynzVuk3eQp7bjvgA8rAw8yGlUvBUacl/M+Ji+oHIg1
y4+rGd7PEwj2Bbb/YPpE8bwsOXS5ppjIkFBmN0nj92SmtzHFTNGKvH5BJOppRr7vjfKXFIMYcuLE
yPDur2uQL80WVXKLPBcmuS2/GdT7xC8k6YOWuPrIUJcBYC+5SosGXpZOYZEqxxGQ8UECjOmBOvDz
rNoiT9W8Ak45mQ0AdG6I7zEqTv0KEFQi+E6VSGYz4gJLpkJYGyAFec2ZXFtlUODxZwQNGmeduSDL
TwzfbnAMmRhoNdnjhX6tZdzAZZ8N26ZoS6dbBKHdw9UoGZybOf1E3SLVimLHymXAzXqWHKSbabsY
ures6d4WCd1Rx94C/i66Sy2oOdpCkaIlOqk3U/SgkSgZDHrbnFczOlRZRk4cU+MIBOBTnXTXIs3q
m3TkfpZfpeq2IYYDogCkUZCB9rNsbokR8cFdnKS0cLVW4pixjXM61hTDmYolUkTewjfZ1MaQ3pH6
2u+LhlfIzt7VfEp45xr0luPiZeGt964SRKZbyg8BEdr7LCkEmsPhNRqBzbEbX22FGJE0E+/4m7Gm
waboh1J+rY1Di/fyPBOQyQKO6wehIJsr90b/09lz98LbwUaYGMsdoyUo6ATkbImD2kHZjraim7Ds
0Rww4uYO18hlxRFaFnX4XNnaswk1lxQsgX8dsJKXjpp5DeXpsCLqwuYcXeNJOhhzSXakNjnj0oxe
2AzjnunstOnqBrR6ldD/aWf9ovU6fPFW2aJ6ok8ohZ2v99DGFzWDC9i/Es6WESLY9/o2Ds3daBh+
rOf0aEVEUL2ZuRWORldN1kl3o5WgmCrrAspoDLyoaLaMLV00BjazaGAHgqGtq0TEgXWUUIiLr7mt
TscyzR+0CQZVu2gHQ+36bbdUn1ndvA82SqpxwZEVI5uaY6KIEPfdlTATNFU7L5KWotnJ4eKGJHya
Hb03ofz0mbXTqiV24nqhT22M5PLUFtlwDOf7ELN1SBJL01SFWyrS6DRp81wraaBEjDoJQDRPVW2q
jwaIjU01Ryh023zw0BHLR4Xd1sXq6ErMeR8wVZbHcGKqGfWYhLvQKIN1luuXRmtWvGKDb9QIoRAN
U3WagVq0+FrVxa/HwXbrDl87QIOoskBWDbSoamO1z0SDA4aYNmVtj3tDL3xbZjxtSxlGNqXYqpJE
YTyJzRobDhPRyiEzk+tAo2DDR3a17aJwO7e0iyOUCTPeXZzj8rUWA7RIfKAqIIxsoSieDU4m1arv
dD15QpkK42uhWWKPPEJUKy7uFAsbL+5Uueprf6T+aNirMZeGfVCukttbhuUacn+fxDdNeV1WnOK5
p2cEElplvgFWmfuVcg6tKPOHlPuDaRPKmSUhkbnsxnkDHDJcUfJ08mMrzUdclozdFeVOjWiAKmVj
H+uIBlqUyddKmRmCz+DHWkXOCcdaSJPiPnKKiKtj771LEjqqZDyiJ6M3QgHpTNgqIWSMT2HJkYWs
6n3ktr+jiKKzO8YPeYyyfx102N0IWB1ySBE7xJG8q+OwdREF2eTcdco1ipi5zVX7wjsTKIrmjUUO
GKGd0l+pLPpNEidmIPQ09Az8U2zn6LHNqnpY4+a+w3HuYpU0/Y4bFt4JyAyoWsHbMSR/5EIK1CRk
3r9qiaNnxraM4p9KGpR76RaqMY/lqc+b3VqihdIJ70E1/Oe1B/tqLy0bGW3iRpkxUE4lmQxx8ctY
h94fYsYw6/Be9Kp1CEXY+jP1wkaz5/hjMg19M4wG3dG8apEn18YYGABKoL3J63unJrqDUzrcJpGG
sqyXlyPSVeC7E8uKfo/ybDfGlxaq3bYRveysCigasaLbS1t5vgkjo/5RbkNkjJpdLudmbN9Eg/LJ
g8+mvOsCgoFIQpqKelZfEsWag9RYt1zAdiiZHk1zOSbJgkB4TJvHItFH31Qs8Y3oAkppJUrklvbq
jpGS0oaJKnIZosbBj7AGYlFW2kmN+qtPC5RNi912e4Ax+2VUfjpL+1JWJkZNHZGdk3lhCLEjqcIL
0/vaFxUK4wICfpCLH23i1Ih17WJZy7WH8OeuDVGtyEZwdlKbGCVxkfC5e4eHPW5yXf2MuyKwo5k+
dGFtTe7UEOUI81xoLYWZcSglmQQJYRd+kyN6Zdo8umNyZ0wl202h/cINwqW97wLcAO1OtiT9IuGz
ivPLaGvxSaqL2u8xkN7TFNBdwBTBJJYHFPBPA4/7JGyZf+p3S/6wkx7BzPCthLVyQcBBcGC2vKxp
99la6UMXaXdKg3ZKMpUZCz39KzRTHF51m3iGCSuiIRTSJeoBHsOUqfMBndG017jFYCUaVpAU4+or
fRQfRGRrQWpyt4fH0Xh4DOS7YVI2zdT83JTNuVISj4HQ0IprUEwIMhrOcyTbk4cdFTHHEml+lMfV
aSKD4VULCcfNY2l8om6kT1eR2UwhO/wk5hA+hYioHsRYTt8aemQX0fV0p6IvZi6jGPln1IbqMQ61
oQYOM4T+0iQDN6+xfo2Xodmmoap9JcBlDrnGFCVOub6MtXRf570KHy0D4JLbSKDp4JHJYaDO6HQd
tZDgT5Cp+UssS8k2Q3TErlG/6cqNdESHUIQKZx1yH+KC69Ab7UGQRZSuOy2yiGxiQK9QmnhFvaBp
hfiDuSMPrEEdjxlZL8NIsAtv3XCHy6AGEGIAP2pmL0zZPctwUAIz6b56HY1nqdDLtPl6g4FWvElJ
waGb2WsajdChm+TTOip3eZXsFtTNW7RyBtp4VKkqI0rV7ria0IuNTFLRRRt3p9oeTmq+bqwbHVmb
GKZG61u5dl0KVsdozkDk7T1hjn79b9SdyY7kyJmtX6XRa1HgZBwWfRc+TxEec0TmhsiMyDQa58FI
Gvn093MJuCo1pGr08mpREBI1eHiQZv9wzncmz3+PpuwZbUx59Ae0sHY0OcepnH+W6Q2fL/vqK0+6
Z9GaXdh6XNYsWCT/aIxiFyFT7t+r7JHG4JgReOuyXsqPgVXcKRQLswjcHxNAWlZhznvaRQcvHe9p
UZf1UnS/ujLemZ6TUru3xpJBAEkOK8NQWsYODicnlJc8TAICWKS7oQVtcYNgfK7ynqRAVFcpzoKz
D0pijTDe9CuEPTsxlCjlmmutK8T4AZukgAFKyc5piHw2DUt5rILybAuqmGkR5gRCSqw7+MLv+EUt
9LfYqdZhWzrb2mNhNmrtPZgZfLQzyugEkpLm0l7iu2yg08xrr92jJ3vsQ2/66qss2LShqIH+xKC2
SJHiUL31CIEcZrWb3Lrb4m5jejwRdxfHDZuR5ObTZ3o1XkzrsrjXg77YMxFua08SepaXYfrkJm1A
TkA67egm2d3HeXWMCn864GBKNsPoRAmspGn47NNl2wCd3NtN/qOwWpFsiBfn3XVCRuiJHp9ROUdn
6QTdUdjIU0ev2OGiAWoxiOI8z/k7CtMH3RAOB3/AuSudsXtuQ1ahXkrRyzu8ijuHhsPYCMescIrP
YmxP40DgamOT6Jubutlb8y3jD6bKzjYRjrPJUW/JTMft1rW1HwJ7/AIBg3IZDsoqNN536XGrtgXf
N0UAnauTuu9BUVBu4r5vNk0RA4JS1XeTyH2M3R7Ir6EIHU5hgMRPTDcI6AgZKuiZ+g/OACDHt+Sp
NIB0pF+QsLgA64KY954aCrWiCFhkUYlthMfLHQ/Wd0SU9bZs3Jd61pCY8mo/dAxmCAlEm5nUd+7C
m4kk6MRo2tpUJiOAu4P+RJNq7eYmUK89h1rUtS7XalXcDfJrDNhXtXKEaTVE1dHOSFdsQqYkTu6+
2kMDZUa6bOcjAhgZYc5H24nvpp6LIPWMy4LFRX8PX9dHZh/vycNmqzb71aV26o8+xYs3p7dVTzog
+Hdab7/MzcXlunGzeFxVfonSPIjv68DGrqDKn6awyx0aQySdkkIqC/OT1cekJw8D3hqhEPZZn+Aj
H8mH+jUU+c7O5QtBuOkbcuZ847Tke4uA/VmyKPfRNvIBqkH8Fo0B1z121NsUrFzNlisIX02tr9qx
sHNE4jUM2UDWJblPtR3uZBadvTLYQRoCDwXGbjP7+bks4pJQ5oxaR8pnZ3SvZW0ICk7T7dA7T9Sp
6apxhH1uguit7ZlTGkVb7BEnmSnYKr7aqCZ6CMPgowV4lZn5yM1/P+h+a/pgJ9p607j+ARWpt3ZJ
Agsjd+0vSGCC6SXBckk4dGDaHablp7Alb1JMTMCCKoMSw0XBK57Sz96cGdLIS9zKFK2xYXSoG5Pt
VKHkN5kOeFV7sHyMVuSu93pqMl1SWQRwoIrlySF+GyNPlt4tqC1S/s+pnewQnxhie+ajv5qae0cP
5Ulo/omuIVal9SBfJflXaSq8VrlDUDLy/GXc4dYE3zcUb0M2HhjIVL+IL+Dj4edY11Yhd0Xl7ypt
VS9M0Me1ydhwU3yqrYoHbhHX0/dGmHDdKs/Zl6F5aUpmlFXfje/8iPWx9vwPZrx8ukoyZwhJHSYN
tNonqPV2bhelv6p5eqoYQpAdzgUWjtbu9o1sWgYGqM8ZKOhlfJkaBlV2RzuQDyw768GwJx0ZbTbQ
YXbpXF3xOTEVGucnLBcMBtOeTb2Di6zqvpjEpFjdSfHyhB63OMpvXiaHMfCUj99bjkPEvfWL6Pxj
0FdPWdg84otvDsscto9uzm85nv33cjYPVsKsZlTDbYHpJfvOEEozTH75NJTKfVL4hOhm1N6fkm91
I+8Gnt9V4VlPQ5K657Bf0sdw0Scdipis0/k4LaCHp8RaxzP0zUwimO8VSfA2LrTUGU/dqLeC1/rV
kmn4s5kEeWuyYM7nMWz1h/gS2FN3nSqqdkjMB9SiP3ENrisyDJx6gK6YcH+68YmMOqy2pfrO/Pi1
8sxvjngCLeOkva+rkZh4dASN313YfoQb4TTmsXILYOcyadfpFLK6pga68aJFt+2y2BxEjt3UYhas
4k7TYc7TQ1vW57HP9MbIqaSTmPQxLpv6SCp9mauTSAVyGmzYN35asXLChaqIw36FpexO58kljUC1
hFCVhdVjZHPa72R3tlhSzJGS1sLCUfknfsLxPqF7FgBq1p2b3FqhCVJjsUg6lfqp0IteGRSOVOjt
9GolzXCO6+UkxyQ/11Ep7ykUe8bL+Ws6MUZMhTtuYvS6L33HY4Nv4pLnutuBxDmoMf6+TIV8YFO3
T1px38YEPljtcsah9CMN9QMU0d8xVa5RAKiqMjm1bGjQqzDGCBg//64S57HvnLNmpBnbTbrGX7Uj
68dbef1vfwjjTWLxvdKv9xuvt5/QU1/rZbJ3c6zVzg6cYpvl1GIjen27J+rVt8kVDIVVbPrWI3A5
Yovhzk+aBLggmOZNnDlU7LPGFdeINN8o278L4FbvZ+m2sBg5nvwcol7ddpcubLA55/iQ1WRxQvSA
qtrEPUhpw4ojcD6v+Nq5VNWN0LnW4TeNfPlStbDksnpaJ8YAdmB2HlCHPkPnah5kapHJl9DAlGU6
XItOnW2/uQ266GSy6jb1wuIjy+G5cMP7hFLT1AzJqaMGdjDFAcFFvW8S8FkhwpXQMLnLOZns4TEM
rqkTyC3ORYlWpyVBus7w40vvwWq78oxTeNkFiglIe7PtUhe7Ft5id3IXPEYUYmw1AmwxhIdp5Ou+
N9z1sXWkR2XKIuZflZf98rogWhVu/sh9WRzLRu6busOJF7aHCPPH5L1FqWv/Zq4GRquN8i3Nn/oV
Dda3hDJo1aGoPXYpwbd94qDVGqkYcrWfCuvRErLZe1l71HCeiE8iBnhswqOB6ROGiFFQIwQ93ipm
7FrbN2sUkpnSUdW+STOJbUfddcRFXjnFgSfi8z+4gth2wfDvAI9T2ft47nqGTh9V5srTwBCHx9B4
rw0d/Cr1snMATB7207LLopY9hNbthfbiMyi8Z6lYqPG1Po9BtKFIc6p0k0tYf4Qq6afUuaniFI6l
bgYvFJFgm6ZpvwH7tE/riZJqyOCL6DnYzs1otkAd0F45LszyWHHKTaZ7G8DmMxeb/PYZNO3wwgr1
0mTD1dUq/EV7+dSWi3M36EmV96Ilb2QVijT7oVxxrCmdzG2bOdfyUkkyoeemRu3ER2AeJBYOKUP0
xaLmbp/cVgVtWVhPo2wfwt7+9Iu5ACxalgz7xwObAqhVrf/cJN2Z8eTC8TnsRaw5UOtQ/LB8Gy6b
u7adS0SOnV9G1tG0Bd1JV7EAGnObJMnE/GxSrOuJWT7cBUKr7sonhrOcBQMzXDUyC0vbJ1gicBJx
p8QFseE5s9LJC9eRjuxt3niHOH9VGdK0xQL/SCp5396AlFK+VC7vjslMscYqP6LqAuwZJZpez8vf
RODTsI4Z0Id8Y2tsTL1bPtL2rZPOMax4JdsEK3vIM5Q8jTU+jzkmUg8jRINv14w1eZLkI9vxeMXO
u6H1dRHx3dhcWcLWQy6fpBZVJ1l8OrqTO85BXCgFRjTm1OC++9zaW1YJaBgn77iouxa85MHHQbzx
rVoiJh3FsMqGMTrmneVtgmS5V/bY7Wvj8+cp8l+VxJh8KKJgytm7UrT3SYREy2Zw58wCfl4fvQw1
+8fZDwqAqGp+VH2A+rNMCE2IO3FKURh2jh+/2V4rtykX2jr34KqGD83QnfA/P2o2vsRVK3fbM95b
OQsypXmA89c55V2exPdN5F7zgbl2OmabhYaoGeXG74m4n7z45rRaDs4EcRf2M6wyYhXWi8uIakkX
JgmWZ61YnXjPCXaujdExdhL4yGNYrhkxKmgFzh3d/apL6uAQ0MNw3gzDKsIAevEq73cJO2NloyKz
i4qdSICvcqgTdFzRkkLoE2CEw6Htd+M0pPuaIhHwZji5u46cn0PcGedYJRQ6rJ8SIL8U9XLjlEX+
oLPG2kRt5r6ygD3L3N0FxsE8lz1wZRL0BkA66UpzqYmxzRmXhHixVNzz+s+WvacX4ccFmltWNjGw
YnCfhSw/iAeaHoRtAIuVftRv8xrrzVpLR+xVPE6ECzVRto1mxLoZBoxHK1PX1EXEXfmu3mTGdx+S
qZm/dwH9e98k9jmyyjcmtg2p5EyFUytUZ0+lyLeDCQHzkj7lvoFmGSQ/XMsHPjFupuqD3+w6zqhR
RJVuswk+HlOlFYlbrxlX24SFyg6JthxKcaDSvCztbSUwnCykrVhv6lVyixZiRXptkuJp7k3z1A5o
N+OSdkmbfZ0zhCgEgoNlldnZt4B7yS7Gh2IxV+gwwF8GbVoyHyTu3B9D0LJWBvdCZlGcsd38FP69
oZwaRbhr5+UxapgOZJl3Kjt4crHTkyHZjncR7sZGnVSOiNzr70RGAORQbsmWRSnIhOtJ1e4XJsfp
zjJZvvnbR87nrxhd9gjuoujoT5e640QapockKVKOcnIrYECMNwPjVL/L4FDN496RCbc/nWvpuOBt
WsJl4wkubw2wN3SmeFfwNbB+qOjzwDX48ciCwrb0OvetY5zXONg8jjHp5Wxni/hbaU1PXduAGfHv
C2O+48Nijt3jgmjyk9KABPDoZVMSnXDZxit/AbfQ8H1Mc+KdO48lR91em4VV499GrWUTMa2MxYOP
n3qFQ67cVrawNiFuhE1stxytsfIISo6Gt7mCVAH9F75vmVRvWAz1OhFWunad8KyEvjMDYYhB8TkJ
77HR2bLOgJ+eK0zQCcFldPZgdFbpaACAB4qALoaJYdsh800rCs6Q5lW4nDqZPLBg0Nuoq2m42zq8
C8EMbG27j5zVzTlpraxi+YJ1Ckalk93OQ6TwskxpiaQG0t8RdLiXkWcyRUfVtd677xqUFHMwyr10
wEaPf9tGFKJALdqFM7+0IcrKbxm4+HczkJ4i0zq473xEHnvltDxIpfWGPyd8nBNQPlnPSHGHP/au
MR7Aa7d2ITgLnV7kEFgP8ej234osFNcOtPtXMmYNeksz5ReGDfYuWSJWFnM75Oi385rP1ablkeVj
shVh6p17lURwOU3iv/SjqPfOaEJ2v2G+DecG2Y4oFpYkc7CfbZF/AUlGJ5mETHFat6/2dQY9B4la
Ou0HNU73A2yhvc1jt3M8FVwLOAQf0r3tbe2puQ8FicMlPsFPY9QFOMX4ydA2X89JuitYD5V2c2iN
cy/qNrvwbTUXXdXed9uZ7YdlJFRaO169rdVIWVNAcpQWjt0Ru73K82U/z1qvRDuLJy8anK8ygL7u
VDUC0TmZKfb6fRSUTPtpbi9JEbzHQr+hGHBZoyY7sm/aXeuP/s/Gr4+hfWfH5m72E/YZoZN9z8RM
FRE+CFM+A9h9H0vXXRmRhnvTUPTf8l5YsAZPScHIMeN/OWLpwv5dyUleq6zlhxxNcom7Mb+fbQSk
BSZCIOGobXZJMVBY2699g5F+A2gFtW8LkgjRVr+erLFfz1kLLt5L2Tq0gFZ8QAkAQktzzpz5bLtE
wrEZih/IIyTBjqvLs1IMl9PtterZ+aLd+vLdtsDOm6OPcREacBFsQEsV35VLOzuacaKP6/XWzTMP
zA7zBmKty7XS2WFQcmQ6h1CXpWFwZFwfbZE6OJT+Uei8pHUxgodt+NCcx2wDXNVnbOMi9QuRor7C
RHD0YWpqptxVlzG4+XtZLTY9ZNtvuM0RlfsNuwPhf47kjYelKA/RbdSSQvA7BaFVwX+69cN2VJwm
zSIsRPd4KXU6nZCmWccxn6P3tgN1X4mWNXU4WyfCIstHpJrk2PmlNYPF5A1nG1DdZsbzasENjEIL
bpaa6XFWg+6qeRUMbvUp86ZELQ6BNMSiuiMbDAJ95fm3jGm1jfrZfl8W8cW19D304iNGVHFh+sA1
33pW8GNWMjp3RVVxoc3VHcO9gP1moS4WFj1ymFvzXDOO5tcLzv2x8J1XawLbsmE4O17Goam/sMf2
B4LdoEtoHWhu5e4sl4HTprII0268sISGkgxfmU7zZxEMwwdJsSLd+M0wL2uGm8zr3WlJRvLgkvDF
uMF0UEOnDoyrsk0o9VNVTN0jNDrn3PLiH8m2qo+aY/lcQT+5QAhAbCREku+8vjR3uV1ZX4DUsm2X
D/KnrSL7oNxmYqdnG4/rV0NJnafEPFWp224mAtSAPfQmuRKt4u5Ki4iEKo9AAWi0/wtyERqt4uoo
fvMa6TvF85bmOnwbHXmrAkN1nHIGNCXYgceuaVGwBOhd/LB1nmenTI9Cl5oVFf0Nem5Q1hWDk8NQ
zAu6sHHy4L7KH0UDMkA5JFcN+dQcReYX7+jvoKvrLuYzi6/eUh1Qp7a5sx2nOztAil4hnRG3EgE3
oxBLrwiz7FvtN9fsOuGWHWFeTT/DoWpeHGSWd3WN9UkScA6uh6mFba0T4HIPS6zGb52ei1+6jiE7
dZHHts1DuMOQwU7HD9VH1bIOLOAUjpMyTq6G36mYB8Ddi71lgGu2GdyHjSiD7AkyCSynokQgYsbs
cSwEbaTOy+yQDQ69vpwgQsD3Btdg81oT9etceLcgvkZ2iDWIedccBxCgBw3PT8mC31ZvIj59LL9Z
OpzvqjhEEsZ8ZNUFnTrC4V52Snsk35hq2LnCH87R1FkUg2mKxy3hZy56TA1WaB4blYxvVqvKR/5N
+ZmuLvgpgqmz2REpH+5kVzqvKAQyJo6lL65pFDykYf/uZ/j+U5S2myIgXRJCUHxIBweAD5Oybm/Z
bn5Nl3i8K7N5+a7LgXVvvpTfRJSQe1AEj0i93U2aVtYVepS4d5Jb6heAHLIJcJEg0ZXr0Q4Y/YUa
XAItxar2CFpWWZ0gksvTBy8qBOqjJj0siRsyPxjKxySxzH6SZbbLnIrlwVKH907Rq3MhdLyd2kRv
M1z4hpsBp/ycXnon4pEyo1gH7Mw4t3J2eL3vfsS5L6/A6CAGCsNQcG7bkaAQHf8cE5M8l9LtXic5
wkdo2/hTKiF+50UxQv2bk2svTIt9RATFgYVCTBy0bGJCu9tbLRRFxWPHx1abqGqKr3IZ1RupnkzO
rZuYEPzLvZX2bxmc2LWVF+GPbDD1+tbPbBMS2uQmcWpz8Zy2ZOK9MCAVRQNTpsZpUXb8md0Eu8ni
qI8dy31ZxAgIJOsUTq3BBDeoWoDQipa2ie7UUvuH2vWmjfRG/bvyHX832zWHSc2IjhOQjxCmYFnh
mavrMJpgUynIX4lbMB+9kb0LNLdXetdUHSyGUAQQuUP4JB0Or7509S7T+K631Uwlp2oGimNaV81p
DDTHtd97Dt1/rb90NJJ/S8CLc24Is1qPDMGPi0VuaixR5y1xflPKtTbt8BCeGvgKO206idNoGS7+
mGQIXwcxsqvT/taaGvsjaeJ5y9KMzVv/6HWSOT4drMUTRKybeWyjZ2f2JDaabHmZA9Ff+nQq0rUW
/k2GV5WPM/mwu2wEqpyxaNjqBjGebzGaV05h7Wo59WdnnNIHotc9rF3UdXB2sI0lVXvIi67RK8cI
eS5J8jmwTbaAN7H4IaJ1elc3THwzxdjz5ITgSdnVl5cF0eM8h+WnaRCCr0NoTcviM0fpS/srA17E
4tVfpr1AOAxTAepFUbDvoTiKCAXxlFV9umNgbWBteBs/8NCoiLH48Hql7ya75Kn14w8GAKhlkBTK
xj3a6rOegnXtoYuaTZ79zlq33A9dz5PbBhgUSK9tHxl4gMLi9N1VrWjenGIM7rPkoVdyYi7rNc+x
TJAesiW2XzOWy8AagFr/MJZhSNkzbQyCRNgrrkz1q/RcPD6FI5ZnhWhznc+l+WqAW6ydMLN/Mv5N
n9j+MBteiDmUurbe1cCZWyQzUUxEESA2hWTCGja4z0sZbobYGn4BFXRvuy3j+uumLeyD3ffszeoO
/Y7NKoeHPw1RJaDVRUcV2sspWGb907Gi5UlaUbADRoKZTmq+07grG5JiJAiLyIO5Pk+UPWVithPy
tJsvleCLYDQ+d4jV0fBkj8aQsePZ7RMRqsFN4pnxw6Gj2yyqJXLBeMF8ntKMlqqdFllvJAHtTP+h
860Y9w3PrmLuiZ2sF4+RxXKs7+bhFQpZ8Oorne/HBVRXIVLNvMA0N+5pZQ6o1fuT33TV5+BTXgYA
h+gL+2EPJTHn+G/j164cgi8rodJN2nlv1akDQF7pjRxMf6aGQ8Jv9RD+AkBOKzqB9MnO4T7KkqFL
CpeD9hhwQFVG4gN9krzQcJCPVSwl483sVlSakoSUyODUi3Lrse6U2k4hEjxZ1MWTrdvvUY+cdl4o
3UJpYTEd23hdJzUxOLNWlwzG/3Pt39aXnX1b1vcNpBofnTv9UiZ2YEmyD9kHJ2equzt6kewiGiv4
NjYNyKRcq1+IuIyP6kvq42zC+TnrHAu1MGwTtutMOR8yiE9nxADWpSiSgmG412cHRWTGPfP55Udb
pupV6Ma5cixWC0974Px0Yjf+FEXU/0QoMx+XEQPkwLbok9eu+8jJWNjnQ5U8BzC50nPSpd/6uhC4
Ihv3LhyDmbJD6+Gh5GZ/L3Ohnwyxxag+Lc6vvBJXFD3LumlS5+hbmc255/w03lC+9O40TNhQK45F
wze3bqLII/moSMU1jofxPIU+umjFn8UYM18WvwueyJSCROeFVW22TsNEyVIOL53gEQGRFBfXLCl6
tuQd+5KIGfVLAAuu3wyMK+lQ3JvYC5Sdpe+qvOuBmSZanp0QqSTqRCu5c0srW0+0BOlh7gwRZVXK
CTbOvr0DI4rRMs0HAm86mX9YpFVfEtTCj2U7hA9GFUjfYotGEv9d6bwE8dJPq4B1wspukmVl00Bv
vSGUzwQ6R1vtdv5pHIP+lSBOdcb7Mqz8ttAfzI1zhFyw/1YecsxN1RomrVhTnj2VO7AD0eOaoTPM
BUJc1VP5HLn66gorOQ+T8rYG1tI5DO3yvVlEsk51zV9CZoJ95pIpJ+kw6UtzFGtV82PIILmu9Uxm
cSvd7NDZmHghoWW7ukKIlTPieSmEn64BQy2bJEibjbEScXW0pY4glsbzrPhXz+ns7oYF4XXah8l6
CVPawAW9KqxNZZkXSc18buA1Etriua9+TIwH9onyQUYtARFNXD/DjitJGsF4hLV1VHe+cNjq9oiF
tn5UBbdtE+kO6SLt7x5qpGvZJTNqjmjeB7YQj5njD/g6lf0966fxAiuUC28e7GskBTTIziqvXqyr
h7Yz2buXSb3r0dFc4qpU14k64sSmngGz2xXWyqM544pggS4j3L7MAiJQqyK8xhN5rGTZyZeWQuq9
aRhWzzBsL6NscHW2QUQ0oMi++ciLf01VNK4kYpt1sHgwBRO/hBaMvQg6Uxnce3MffiegkWffhwC7
bmcVY1jPagqyLExfFYHpFkNZRsDWhBh3Fj0ZGK7wyNWQJO3FWfEovcjsQSWrjwWT6qaqw+WnbL0a
/YKvz5k1hYe+uumq/EXOTJFHezVYzAxtxQe3hJV9lihTX0RUDJexcbrTXHvNSVULN77HhWcZCztN
6PgbLBtwvnTVEEMz619TarLzBJT9cxoLuTV5h97HFyJeU5wojvY+JmFr8TJ664FT5WfZeYK/w3Ww
AMQMB4mDn344Ray+OkUq1GDMoSdkZFWyffhEf96TS5Tlx0SFQY+Kj/eP2zSyweXFY/ojautxT04s
d1cf4XW1hT5FTI7WnKoso3kp73ocLutKo2DMA+Md4ZWP36nc018xAsZXF6FrurfKWJzsSMIzjmFn
go9gx492r5QvMiO9aaUdKz54ofE3c8h/EYISWYawu/b04/WdcfHVmG6Z6E8HoLFJENZ0P+JozXmH
zbda9Ja+I3x22ox1Ha4y6U3Ojx68+FvjBPpgBsdbA6NOXxwFOw3VvGAimTOHaesUcVkjR75QgJYP
EOSCL+MDc9tUPLL7ycwTTUJy4pAHlceO8qoQN/62Ilh0ShNrxjZxwkjUtooH2jGLntdlNKZfSlT+
wSPRZ+cidWbfElckZ0m8mLw3VNNxALWAt5LqZiA6tbv1UQxO5pPo2vETXHjyKlMBHsGP2ciZMGq/
Op9YRJGiQHNNxzdgz87TUgB+TN3bvLcz3fUvXpk6s/TdeO9LyY5YBPOlhqd3YUXl/rSD1v42ghk+
jLWZrsvgZu+NnMxHrXO8Ip2NQuNi3AES0DxnW+BxhpyQ0sMtQAI6BL8QYwjVApveeoXMHQAF96Ra
d5DpfnoUUZcKqwPe53qSq7+woI672k6hniRxdygbT//OFqQ2iJg5KsuayLiysdCVONOwJVcCVdaQ
kLnWwu9jhGLtq1T2xx5N9qbp3ZpBFtEZ7PLvg7hCmzmVE7uboQqo+yLHY4fql8XLwNKz2EJZv1kC
K9bBpfYbtrzseMCwUxZdbAEuZs4t/9JBpL2aPJ9OhZyrQ6Y9RW8t2bREoVHvS9iwqOQ5ZD1FffRI
SXEXaTX8dObJfQJPmb8pjfh424Rs1I2HbDHz2gG8BaL6CLEY/EXejl5L9Vwa6yMoqB11V7gnnL3p
qVZd/2qgmeHMKElexBJ0qjq/3oS2NjsIxenjXzw90n/7oTr0iwOXrbXiXSPCaOcFTKZUg5Y3c165
nNi665udQScKsVYnFtoKq9WfUiYwB5wcV4TXlOTpyIonLQzd7jtHA9SMbFl2dTODwQaU3qz+opDN
mNqegj0Zkdk+S1NkHD197V90nwZR6hXpwSCme8gSlMMESuZbx8+mvaIH2Q94gv7OP/5feYr/bbbL
H6Nd/s//b8QorEN/5jw+FumP/j8efnQ/Pn/9k0/9b//c363HeBH/GtsBhSO6QM7Sm+X879Zjx3H+
6uA8jqhAQuHE4h/UKCf8K51JiDcw8hxYTjEUOi5hnf7XfxJHHcTCJhXBBxklbrSy/4X1+L+ltADm
86FF8eq5/4y5I1JK1Xky9hxm2X1GVL2blKdc2/d57ZPGhf3Hsz7ysEIghpawY4Uau5IAKDQLCbfo
5DWfLB2QJ3qHP3yD/yIbRPB9/MEK/Y9P9N+SNIzQbk0L0Z+yxj4hOpEbeKCElMVldY7SYTfUCENY
g24tb9YXsjwjROy9TVjL8MXqFGOyhkPrLydnhMMf4o6lxQs3Yc+SSJUhwomqeAljHe4KPddr9Gr5
OqiZz4WS1sZvkHKW9qkY1DffW07LUr8sZXaPifttXph7cqADdS16eaBQENsl4prKWj7g4C+/mGod
ZVlvskXCgahfAAy/tOVwH5YYXdIeUsQksg+MTwrfhPPJeO2NBDFcIIX9PIP+XNUjfxl0cF2w8fz5
F3pDJPzLL/TmOf8DDszR8Nc1FfOJ+ghJM9fhAGxgLVNcSPFEIizoUuLpNjdbsUqay9xk32qieii6
Sdo11Pp9v68ZPewJFTtw7/zqUCSWQJ4509misLZm9Rfl6AyjigTySTb5RhODy77XHZGc3HjiCHJZ
qyOJWOAiQ+gJXkKnclZjOD62bXj88x/V/WcO+/97dm5svz/+qIGBpZvjaDrNyfRQFOm5q7LHoPPu
+JIPegRONILUI38hwT7n8fzO4fTNVyR1jWTXrYRuEQIj4WzkczYVyErczyHS+GB6dBqhZI5Su+OK
h716TGf5MNzMpv/DR78h4v9BAPjHR7+9Dn/4LeV1PM6ZZbenLpGHmQlPKUhcJX8XTCQheHvbT56i
DpPXTZ0aF9/GwIbgo1mAo/TpcNuEfYF1lsfXaTFlTTy0lI7OJfb6dRzWT9JMz3/+UZ1/80BByPin
j5pWTYpxK+1Ow4C3T1WbSsbbfEw28zgEG23kZyd4fKL6pfCy56UjIzbBZnXwR5KoUZ+VvCorzNr/
Q4LTv/ul3z7mH745vHkj6L2yOzGqWQ1MxQmTm8iR/POf1r2dhP/qF3P7z/7hX1+lMYlUdted4Hxe
sPNceo05oQ0W5vqjG0PyYjmBE5yizHf21cDTnmJ9ZDdSPssSkEJmp9dE6vPQU/3IghRihFGrsFD/
l70zWY4b2bLtr5TdOdIAdwDuGNxJ9IwI9qLYTGAkRaHve3xOzd531I+9hbz57Cr1UpJlDctqkpMU
SUQAcD9+zt5rP5tpcm+JhjgO9fHzq11uwV9d7JLZ883FKtDyIyIB4FY5xrzgw0N/m8T4WznxpUr9
Ykmx/oyr+PfDujzE3/wZKBFoyKOuOlrFcAERGTdixvcT7HuhV0j1NopsVxRssHen9c8/mVjW/7/6
aN/tVH6O+WRM8+o4ePO9PelTnHCa9GwK+2Zwv2I59Tf1NBoPCRj2aGKs4jq7URjzxqiZKHcMQVc0
+NH7B+YTZ/x4hb75zSuI9Mn0xAiJUd2vrvVHt+G7Pcx1JgNkFPHN7dA/l9EkGKfS/q/sbsYHNwuo
U+neDbwHIZpd6CCH0nb2WIuQZkaw6LWaYDuZ7VPGVBel0FVr4Svy0DbZGJpD94QB9R3h190wlQzL
AJpu6CRsaRFf/uLLXm7kX33Z3+0Zs26qAUccRDfGwKvEztGykG0g3U/mLB7RBW8q0e0z0Np9UG9w
PIDAyFcYoq5Lr7mcUApK6d4a2HBAtN8NhXnKGvXOQnvwswjRTUAT/+eXKn9wqQu45dtnMc+NdMqQ
yBzjxrA5lgh9npkuw9iJ+itvmN1tMFGhhGMHOm4gAiCwkrvCLc1rYlChbaV6RrAO4S9BpuUthbXj
k0md+xlJAknTHFIOeMYQf5a+9UA34MWz8OAOSbrvCLA0GyukEiGYAOZ7sbEUSdMQoum6258k9ouf
f0jrRx/yu92BeDFo47YFeYFcITePTrTTjwjPPnrHOhR5d5XUT9yukzNLWnHtCdY7fs/c+MUL7/7g
5fuehpxrBHCCJ/OYFKm5TukZrnvEtSvXasKbcqG943ndWNBdkCENb2An3hGbw57EGMt2Jeu9ayOX
0zST0wkRudd9GUHJoL2wulXbIEizMwsyW1kjMg5HZlrl3N6WJXo5HEAKNossa3wh/ck2aKDYeThs
8lA7aAEqUKCdOOtySPaegQjIF6+zMDSlWU/yQEZ6uWVQTZnm/DDr9EI2DGnYlNKVX5l3RS2GXR/W
L44fk6bt+DfOBDdMgvvv8/aBudtjKJPnnkUcHCgTyEAeypD+zuDWuwrlw89vsPjBivr7XvvNiqrM
ZtBuT5yBiTuDOWGFjAerVtnTK+0keIYxZIwmawLdDQbAeMCJKmTKRLQSJ1oCQLB6tIkNYbWkPC9p
rIVw+rd+2x7rAXpjPVII//xa7R9U6NZ3O2JftEHVS+gCvh1e1T0d7ytZ5jdkeZ0QVkWMNZyjMyiS
2pW1rakLtBXiq6p7OjdoqoN0PyKKKML5a5zX18n4PAfppTL0voK4UerqUOJFGSJ31Siis2a5T+2A
z+of6U1Q4sDpqTpkjC8+s2ZmSdZ6UvVd4qpTIfu9i7Jw8q2tIW5T98zaiy3xnPVfRmbDgSuA3v0q
he+H9+y7zdafWefCoa+PjuEBrSSdAlQSbI3WYvpu6VqRQ0CodmHCkiuwzvNkmsShEdjL6OuVYPTg
YMdztYqyPN02ZoW1pdLZ1hJoExEgY1Caxnn785v2ozLm95XlmwfMmMBaB0DTjzEDCSTDzHUuGKdM
l5jlfWplfR2k1YD8nBfQpCcPZzomQMcrzkQdBTSCGPjitAijG01O+z2dNGPNZLK+9PpcrHVegDic
UU7wzpJ72/yinnF/tPB9t+tPWL4jw/EIM8ahuJlt4n+TNnGhzETWDjv9vJVh2ZKaEw9Yx4oBr34O
VwiS/Yq8IeZLERYu/7rspoNjYd4g4gUGIHarLeI+G2kBounItj04+jHdE+yXOxDf5koIpoSlIsCt
ShSWUit67rzgpi0yPLbkJhxyI0kOUlTAjpdwtzTkf1RL4yoyJ+wBLWyBeorvHJ+ib6ka/Sal/Qcp
o5/SZ12HN9Fg7Us7zS55iy4qP7jSRr6NUbT/rlnBQy3NfC1du7nw0a/yHi1VPc7WfdO7j22Cot9X
RbDtNbcJrwOwhUHL3X/zafmugLGqxCUZNi2PvrHk4pQcJpoG9dcKq+q4ZlYSrKEkoEEuug8UwgBI
jXJeWxh4t17eDUzgG2dbFdajRQOXpMbbPpZnCSCB04l0rkdM0TYIoimX1i+2qB+dSn6vVb95wLEx
5LaKyxTNmH4M+/alxXAHf2SAriHCG6xqj2DfHzMRXo8pwBFoCKyU7hIllpOIUYnopsms1ymO7n7+
Jf7oiszvKhPJkhuOKqeTUVnRtUXeDMsPNqB7H0FtaLjDZ0d41UaUk4NTDDJPFOcDIlbjSGsxBGoz
T07JsMGx4K7M0b7u/OAX79WP+j4L6/7bqkn0SJYbsD/HAEU8LzxoDkc2wV6S+7eliBovEiwZynCv
24Bj8+yBfnAXKabCBLwmu9y+DruCkJqB1J/OMgsWbvBvv/jmfrAbmt+dMOE6RLrsEAvmdnIhZjA6
BYooQ18qXVzgdtzAJtgBg0QeHd7+4m/+4FRrfneMzERmWoJJ/9GPrD1mtr2ZwWyOIo3NRG98CKuN
B2bWUXAocE/H/kPT+HsRwfopvcDdzHK+0WF7+sXl/GCTNb/bZLnpzlBZ1nhUff8g45Rwq5b8jiKB
4xAz7yXtLl05Sf6RGeqUs0rIsLi3OfWvY3t2trI14u1kBe9FhG+DIMZXzF2/iHYWywb3F6cD8//f
+MyyM8bu2IWQMejhBC8+NfNXCxcvfseiOYigAq5NMRpF/SmhG0Zf+sV0inMd0Q3oQTYeet2XOzoG
0ZHqcrhtmfpspJXeOb3czm78rBQHutyctnnVXv/8S/3Rjm0uu8w3awTjf4fOn+6OVtUz9Pf0tsGA
NrYG3Jg6e7aS9mUI2CDsyT6ikH9VrM8r1JeAnLvwKnMZokUIJXD9yV0w87zzJWBBqaKPgGyhXz39
y/rwV1/vd3seQIo5NKDHHYU1ZCvUJZdWNSbr3/VBFUGosgiuyY4IV/WMA8wuzlbBdqdMgGM2kUMI
WJ1Ps2bDIjRN1RRnaArwj7f737/Fv9Xu//Q/K+0dT9s3T9LmtX39j4+8JSlpgen+8x9QrIv+v/5P
Hr1+C6P9/Yf+aPK7vzlARU2iipl8Otay3P7R5Je/kRpha09IewmhWzaJ/8cXdX/TynWVtvkPee+K
V/2PJr/t/MYA2IYxypCICBQanX+nyc91/OmRUqaQ6MhNQnYIqbBxS363qsxcAdxPJyLKzcw40Xb6
Tep6IWJJQrZWXmDYw3oK+klvQXjhbiNcLyvWzrxgxYIoJ3COOiRaOYwLD8BWcLrJXIkr057QAy6y
ufcmyPECGWo2rkor7CHFkysoNl3ZVGJPAAtl5GThQ18UvLReQOgdmxi3Syfk3qZ7IJglJtFDoFur
2KLib4lxyCqfw5ld4igqY48lp5ZpgQfTVjhn5p7B6pwvCqzIVZgzfJIw21WTSnBHyZgN5MxKPwH8
3RD52bDNWYeQoxNuhlxy6Qwa3Y3lVHh4Gz2nR1k49SmBtQh2uhq8lzrRCE98J45yctJSb74YIREt
nHJz+lJbzQiVxm+s17goosvYbwe6hGN/VlZBIdj2iy6lmXLagujakP3XlmWobTl1gXGSBjFQe9X1
tOnMkgD6LSCv9ikOAmuJDMJ6cqg8iFabao5HrIp2dSdhm8DF7EwTlqMW3ZNT2k62bbRXP2WBYz8r
1NefFe3eF4a61bXvRn27sUZ3yNYO8xtjh7B2gQmMMac2j4IEK7Uo2NEwOlGPrtqSFL11W+jPXtCc
ClqVEr0kUJpoh5RnVZXGtfKfsvEGp8vJL8k15lAfevYB325eubA2oosGoSla8M0UCXgI46sO81sc
mUVfrXo9P5Jz7x5EMbdXM7wGD6ATWp11KzK1NWX2NhviQfv4Gp2sW6P/vnZoN6BcubScdu9m8/WI
/9T0ce0Z1ue0+YhLnOsB6HQSK+k50K19irqcQx9RbrO+7qhgU4MMgsgnFdAw14Mt937YPFUJnoc8
vqqGaV/b1S2v38odNP58b7H1TWtLFKjZjsUIvTbo2ChcZPB06VYa9lwLk3DWWb0XeN5jlZ1bYvmm
SN2brb6I8T+xc7SCkD1X3rvpXLzHJpv0yCOoB5QjIbmqpMJK65Pfq3SD5nbbD6a6TxyigNFdIN5G
WOfY296amEczV0YL1X0VSX3p6vjG0brEI9XE635ohk/NpPEkJbvO7/Ay9vUVVQPGauA8PcN271xD
stV2d+Mi8IokDFvbe/SsV3O6mkgJTLwNgy9EXo+uhdnGnx7TxN5mNfdUOdhlbybIJDO5Dwwq4RFT
wQKjpdW2bE4l/W0QuvOLa/e3/tzeSwWYJnbXJZG8VYkqMhvxElxRV+60V61NFVzj2l6zWG5sb8Sg
Wu0i7TLaM3fQWAhgi08BGK05N3ZV7Jw1CnWvwVxo5gdHJkifuBZEj4eiLe474yFM30XnnyQ43GB6
guQ/o1x5V7TJTCRkfkrCI7798cCs/D10UdTRFVETLIwVlchziBzLDXzUzfeDZ31CzlDsQ9t7Mwzv
lafu1GcTL0fYY0gSxNMmt/jY6C7X1SdVpQRkDCNC6kyulS5vs1Ht4AFylHAxLzj5k9u2554QCj3B
hCMWeUdkmbiAuIrYYN7bxuII7kFT8clcdDxhbhFjSvCGP3w4iNKXOkOI26h2BlCoEyiPILmJIH76
Q3oes+qwPNM6HXxQtQkC9DFhthmRCEDE8Hg38meGqn9WRkFTOSY4I0ZhReSdcJ19QftmrYSxb5Lu
wpn1PXKDdd8MO+EJ9MbXZhQdPZBRBXrJwuZJ7pv0ChTumxfSnLLQ5ZUJYWgrWeGQwZs3ebtKucek
r0G5+LzFzZPsrRcwcAeVZ/F9PuD7mDzs2PK2VNG1mZ0RjJ+DRO/LPv00Is9X6CnAb02qL5Hv1vcq
7u8Q7FzYugUYcGMQNI/p4W5w+3NdJce8fe1p0KF26ur7VM2XvfEV4vfDJOs7MRy9od71tXpoGUWW
WERRseQUQNjpQNyUw4gT56zwlCGCYz6M43WOq/Mcm+cUxY2N3wEl7m6qbsMS/6FrnJ1sxl56lQoa
TvUZtqsiZSOLoJpmK7sPGC/HYmXGLZ47lMWLjcbzUGn1tUADB4hSlhNLTQr0eY7lrhP+12Z0LmKd
HKJB+ac89+rXzHFxhPf6oMrqmm2amBMDWGJC/W8PmYcBddGCztgktkXiInUe9mNc72l2n9sUCgS6
EfbZuSX50Tk3/nudQq8c6qU3s2v7bJsw3XdiInvR2Uah2M9J91ZFDnwp98ZCsi/kvLOHceeQ7imc
t1lceDOZReO1NhChNzdmBnfLPNlMXVzZbOimHLwC8SniYTt8lXNLNIIx1AVOneY6IeW3S+u1mszh
NSqbcz0Zb3Zcfs0i60TSqUuHa95Mrg3oItpVLWIsa6x3KruokLrgCP80QGqCRobUSKizkae4A8vr
rFuWXxwgD13tPOsZURl0wkqB1Tbbt5mEnAHo01sy+dHRsUEwCaRFvqbOn2zExMBC/Lp4Cg0Gpg3J
FtPMwW2ab8gFz7C9NlDF/aHYoJOmEx1tJ4khPyOaRUWvkVu/IljkLjfXsxaXmI4PFYu5Rdw6xia7
WmNmC6BBwUPxDoEytwZSNceMnmpDcZOSc8B57tagC2RMn008VOSNKM+5muuYzR8u8NZod07t4aax
x0OuHd5Oyvp+RgElnxp/8aPN44U7OJcw0L867HCJNSNmogXVouxypuGAXV0UBGPQzbPqRxsCEwvT
wzyKU1Bkq1lP3m3r3yDve8SeTDyht8sIYRzHN21FsLCLkRjWEilatwZWs69kdIy94FPcMVUWSG6J
d90x1YvWXUgnB2MvIBnzEQskosmCdWw61HUDZgkdgcHrU7QXWPp4jCVCbjr+AdT7tQNbquEENpTJ
jStDt1rl6NHhon2CeM0L6Q/TBfaNYqMb5xxI/2KJto8yFKP1wSC0Hn7wtYXLuE2WPmpv3gTkfMcS
zDvUr/hLgSWUfdvdBC7hWXHGmju+Zi4pXj0fcLpP42BXJUBSkhcZa/5K/lwGYtV70512YaBOL7JF
rTWPK3fu4RbE29gugMw9OzmpI0zu4jG6qjSVYHhOW7YCNweSd3Ad60vnBgfBAp/01jktqGoxmZDi
zU7nrLXQa9XInRPlO0Ij0Wm7K2Igb6AMIP6Cj5ogrdQ0Eezis4vpIY6e5/IxjBu6C3WUXUfgtlRI
SCYwz2ACck6qTZpOjNeM4mrIOsgAvd0Kbpl71CHGejtDoRKJ6iKm5zz1fNDpFGn1VFfO/SAWvl3J
fhwyJTWbQ+1YK58+euoa23CetoGPo6ABJ573uxJ0mUAKNFHlUkiaKTw8Nlf8TTuUh8hnim3uA2J2
oR/PLXsdYxbORShdA3un69uBMvw2iid302NQqebSAVMEU6ut5GWZiM999WHYwX4qrnuGhLRySRDY
eCkBsLGNm+FNE2XlhmfVv47FdvLoxDR0bA04VS5Hjw/f6S+S7LopQ0BZxQlee/DUIwcFsYt5Zl6b
89zfyNmyC2Q15QY1+bZwmPTgPXNWUGdBeHOeQMwP76qPFKeGJ0nrQhr5TRTDIKxE+xlPMSx2sKAe
vkvSUYtVOJn2Bkwjs61W3ueZS3W0yRPUI4T0oB+kJZBDfoidV9XsmQ6s8AHnGNhRS39pXAamhvnJ
6di95jKHZhq27M5pyULXlmtcR9xW1bxFYD5GIb+0XT/c5hCUJRLUyceaFfhHW33Yenqp6qOcKMET
9E/9KdbhJQDPQzR1zm0+dnz6U2SIjwyaQ1MYKHNJ4fYpd3LIpI0JaLHjLfH9+SBs4m7IsKpqtKTU
NIK+TuPOuy4Uu6GKP0UjN8Mh0mp8G9LxkMbyEt/xXpXevkmdfV9/EKywdaIFGPLuh8N1K4cd2t51
nNrruEtxV+anYGmu1x4UkXxn9XeNOmTZHdcKTQSLQRY6n112ky5Vt8LLNqKz1oXAN09PvdOK0L9k
N/dfZcQZQkyf6sa97AMT6M7gXNkZDBjJIXOob6y4WMdZXK20jLdpiC2rIaJ9csNXqyOHwRzkRscW
x1mRfq2iKeOhMurV7EPnrauTqoMnZ3zwYhKApj47BLE6jFXpX0BpbjdyNq496PiKlih+8qdU3RFi
vyEIYG0lhFUDglqZTlq/SpKbK6Vv4Pqss+RoxTW4B1MhM1LSXKVZkB/ztMahml8y2GQWxuzTcqcd
//DrHAAPwpQhQK05IDHCxLzyAzgKAHtAtkk4gE0VXwawN+QIKwn1274nEGMVCQRZcTe8hJpVWwAT
mykCM87CgfmaJPh1Ypma21ogfDI6KhtJsC3vc8YpIzNocuoioczAz5sKjn1hG142VS335JHuFx7B
wXNIgKud9J7sdL/aQvZs2GFnG+ektZmzOt1Zy+5getMXlQAoJB2kxrkz479RsOHSgMBsw9P1NrIW
RFf1XtFBlcLA2oVf0xtkuEW2OoGNw30nITvatqEnIqtZTnQ1ntFyb4n/yPf9koQHw7IbJSNvE1ap
t0kafQlD/jGHJZ9BSZh0gR+1IhHaCIw1XNTXLOj3qhLGppxGsR3iHkf+WiInoYSfL2K8j3cVBjxm
P0QDkGNJmF+JhaAGmqDPrW/3YAE7wOfBnZ2b7gWS3rLZdznSMCs+5i5VNZkUvQ9pjib11H2do4vl
Vna7WZf8vhjWL29WjRF2RYEzfg49D6NIi83oOcJWCgyv89uvvkAEfpiGAaik7Zm1v/MsB8B+nMyd
xjNREjpB29GgzsJXO1BqFhOFszXZ112RcYBKRZvxdeRWtvHsaPavcts0MQhV1ngJ4ok3G6Nac8Tb
Hwgo2Z735PtwNg8YXCGxAJmyonVbVeV1n40YFos5tc7YGdl9Wt5kQKmWVRpbzObqBjDv4tGJF3u1
6FrxEoNpdS+aVno1ZwaGmJD5C05DUsbWLVUSB99pZqbNkXMOn+IMWCKKl2LeJm7p1ee/36D8n6lH
1vT1fhyZtX99+y4Cafn3f3Qo7d8YKmE9l46jABsI+pD/6lDq32gPCtujreQpkm09Zn5/dCjFb/QL
TZ4SMmptKeW/G5SG/I0Ghq08paEOuA7xVX+nQ7m0H//d8Wbps2nQoWlmxEoIF7+N//9Nf95OtcJl
i1SWKfStXQClKiO33I6NkL+YXfz5L+GYX1J4Ld4czBS0V73vpj1tqSY/myRuBALh4GL7aMNmsV1I
8NtvvntK6Ymt6z+Q9d0UEcTuf/7jz0OSP/4SMm1aq3xRpIr/+TPpKOQY7EAzCBc8RMxqjERv/MXU
8y8+Do1j7hkhaC7krO/0WoGj66pWzPAiVR0Y2tNjmep2p0XIIffnn4fQ4j/dJT4RjWoc4jSftCCx
Si1N5m/uki9LtisHdJ4vYM50RVv5l16VRcm2GlMNYM5ZerTB3JBbgDcYeKOtafBW0QwBofNdUlbp
2bZiU6LpY58OWqAmEskmwaZJW8z3UElJ+/EnmfVQCnMhroKwSa6TQYp635oyeK8smONbx+nQcxmF
KqDAYFJaY5DJrSuDrm2wZQTlfsW4RcZFY4ZZv8Pi43yN5shQa36FHd9OGUpZBKyG9cU2xijY2pLT
E2fYgYo9ATOsj36sXEoyIevhykxy96HD5UHRyBmfxEMro8tW1616Vx6OjnUvfBq8Y+Kl9HsSNT2P
jdk/hQ1zabTQ2ERXddozNdJ5jiSnVTI79qFTDTtfmc0HAfGZv03NccKljWV3HLLsa4Z77rKCbhWx
aofd3ThqDmFJIAJ0yIUdgh1tIudJY9Ep13NeGG9NV6kHnHXJg986YJIi27cgKWLTX7xkWFKfdByn
nAqsMENhqIeO82zBN50TpvNiK5HfCYw1KN3bIT5nhqUTOqaLLKFtvPaJ7T95y3H6vPHWdK/h5JFo
E8+FK9d+IZZIFtzdr8pqZrTe2EgfTSOgZMPgx3FIS5Dl/OJqeKbTBIEM5eW02CKlfg7oxl9B3PNu
oWT19DWFZDMTVZ88jkJzDpLJeD2XA7kAYPiT+5xWQMXJLLM/AzvCR2l1U/UWeV77OPrp8LlKKGnI
UZ2id/qGzX2jXQHeemqHyzrBLcax16WlyXByPGtvJITD6tNF41KO5ofJ9vveB0Uar0FaOUjX+jq4
RfhRdZvOzhtsiI7ukz0uJYto2IJZOW5iLMYi9c0l/qS01qBq/GIzZE4Ozm5RPhH0gx+/qyfipKwC
tP5Kz3M2347zENwgnetfkkGF0O3HQKH1joKnzo1gF1RtiFYC5oMO15PRgaym/T8wX8UpMW97tBqk
pbS1X6/G2Crfm6qRS/K76p6sMiuwbSicywkM9GFduTiPoROMFedNVZDOacYGoInZ7G2S11yCR9Jx
zu5yqcOzn9ghhDXP4fAkdQO5hobV9NLHEaVQWlm8/CNU9HQFi4y3DNJVl9I9rssvVtiYMFJqB7F6
3hmDvQmbrnioobM9JCz73qaG6fGls9OBgrMJ1XMmK/cWf4lFGEkKV2e5GOKQ89qrb01ixsQJUmS4
RFBZSblNR5Pn3yyZgiIUlHCEPTtznhtYMO+6cbObCaJlsZlwSwEZBbW8BDOZEHIdT2YCVY0fUvIX
Y/80Z0PRrgbev/eRB+hOxuKp8HzuVtJ2w1VjjdOH7oFrrZimYoj0w7xIN17i6y15K8Sf6tIk/C4p
YqS6lT/a8LG1eql9Qw8MjeVQbVhw6uzCY+L0GmVTQNoAWAaeqGBaOEpFExSguGQOYS4s44zIjwUz
zvRquiyyquVj2sZwzc9lD9Ig/GxlmTFgVda0MdsEQSi/EskRPBGOt9DLCrepqF59AxgYPK9mG4HP
vBWzk6ZbgT7qLuADJDs4mAR4EQWywW8rko0NTUvtGhfoMQhyqKywJSKEyDn9G73vG/qG6z6GELJi
nOSepGsNz1bulOPayiKuiXHEkKITalFT+iktKMISDPsgzCLZelFp6o2dIuXicFRnxzZdQtaiwqrL
DY5BAnQZbzOjkazPioivHoPg1OlaMvtQjOmaYYTaaWGHvqn7jKren+vo3eZpRSolOiynaajTbEME
h4Q0HwwMJsLOC5/TMojIh8qd4CMCTUnyDhiOG2b6RHIFHLjRreHfu0cIxjSRwW4FKyTWrn1IcnDC
kH4KQu4ibEYwKqy+efd7fwkaMDuZbTiGsfg2RksKcx6Q3RINeYRgU9X2Y27nIF4bxeAujAzzo/OL
ikanZZt00pV7kHrCdkgRhLzMpm8KhZlODSprTZ6KRbejr0MH2advnzjJp5/MJGUkUTn1C/EpnLls
o4ERNtRtsOSPNFctAlG596yAFCwaHwAnHCwIkNDrNHowVGm+DUU03mHerEmbt10j2RdNG91kuR/R
JcPi/U5enPUY0MkfV+1gwLViMsEBpIr7GnSiq6o3k7Vtm3Ya4zb96+Ith/J+W9QmmJGstm7YFtRV
U9bmsDZGsROGUu9ArdFfIhFGIDe4bVcfEj3o6wmPDc95ULPJMOLhqDygkvrkNxncD1jR064WUn1J
OAfRyytT18JPIGa2XcX6hb+grI8GDASFU1iZAVBHk92nFq0e1xh964uWh++t4tvAHuNaQDKJy5oP
SkQuA+eA6JPcaxChWXlUQB9tzAMgcd7IPvSq+6BX6pXjGPAFf+6Hy9J2GSMbsDAXUU2cXbD3NjSf
NLgSE8rHI8+m9Vp4RAyA67PYQGLa2y3c8p7Hycwzjuu6jNvneUqgGEyAxUj3rvsGby6N3mtl44U9
c4RbrO2YphZ4iVc9E0XAa6rmIr2dSCX9GpoSRwUbBc8Rb18AByeIXkS7vB8xJGQm2GaA4lS5Mn9U
tHNf3LgJWdh7xzjYQGUZ+2V+gxdCkqNA8h1Nfhiy7A74wN0HODY2MYa56uxVOtmtWhEV1pU7xYif
o2fMdJ9/KEKPSV9Qn6da9uBf0b3TVm5cE8HrBuBFm2z7dvZwMQSD2d/mqVMkt1ZlI9tucCUl8qIK
HPtWYE9GcybgFYNPg4tAIReQRc8KX731CSdYYzYYWukaQhaNOrqXSR9GIwNKoZNT3svBBdLMusWD
U1jI9Ieov4kDIYp9pxtpnMYJsz20UAURUxN3MqwspWqy5Kg7VzE/opFOle1NO2TQSHWm4a7nYky2
Y+Y26BOcGM9MTTfB52lLxrccuBuDAi3MY2xUtKmHMGH6YyddKK9JAq0kGwmKY9GINtgVfTyBvR+Z
Cd20wqUmaqqJvQvrhD7Xpal6sFwu6SBMql37KlRlCiJlbJbu+ki+zVVWueNrTaYr+Db2xXSTGFKF
mzjW/Zea9gAVZNiOOG1a2YoVM8yYQFC1XHM3YVTnwerdkGQAgt7tsWi+dHMPkoRopBzdWGBY2dqq
bTacAHweeVSeyczNaFy3IbaaNdgsJvNiSFPQNvi2CeUwQvhqt/M4Ns1l28vY23qNL71d4pj9IYXg
Tx5DCKI22YAFgktgWa58U4PVqK2Ya0bJPqFvIIFq5tWS8VQKGcMzxHyRkTHOixEy+LLnqM2P0otH
o94mnQnLJvKR4rHkiN4++LTf/JL8EuSlIFyCOdsU1BTuqxVS/q+Qn1UAUT0zyN23plSS8LBQabaD
Pkg8+7LSNtoFy0/LJ8uPAwt3TRObnxn2jOVrFMVedZPYTQWAWNgMXk2G1zYHlsJNPv63JwFd/ss/
/yEWzfaPmxIv//Wf2dt3wqnlJ/7VliCrG32aZo8lZ9lDpsQp+l9tiX9FdUvC1+hAKO18I5wy9G+C
AzUHedK6TcdSi4f4D+UUxxJywV1BxLIgK5TWhPt3GhN01P6sxnPIAnEc25HsyrZlSkt9d8RuS0pv
g1CkVQ0hh3TDDBja0ROohFICLqgBLfwoUGAtsr2+NrU1PlYkD3rE1SM9AOLJoHf4Qo02tftY50F1
9DI0PNYa3pT+cPLOxvBQZ0EWXqElh35iwM4oPkcecG0WgIDs4zmOXetFeGOS3mSOQcKBFVvoWXQ0
mbezT7jxhUeANFIefw7zyyAyZL2xK/qG26wbnuwSrNBuNkjJ2+kgzfCuTlmCzKUWsVUznm6hVIEE
o+d4EmnmUlqTVU6pmQUTSB8/a3LW5siAHrY1KzfQ264oOvegQoLE9u5MxW/B834h8JCcLLpMl1Hb
h59YyvtT6JjN/VhrpJVlNJLKgrR88kCQkhHa3dfNXPK2F882scirrMu/oMNPNmKyhtPAl7tq2ZI2
naGqV6brOHEdc77wPcIGomqo985YxJem2V1DKsy5Gxi9VAZ5yFrq3yQcEev3Q3dqGmDINBaemTgj
nqcoPTFqUTdUYT5TPvMtdwl99M2qO0D6dbZTKB89Nfcn6bj9MSQz92uIO/3oo2rZJ3VPqiwt603V
IIsvEP0xoFftEwWZj/yfliyEQgZH69RuS/oezoAo7boln3XJX2vLCnG6oWOZPKDU6Kddohpu1Irt
oahvSc+YvWdkBklz8uikE2GaI1NjbFZ3yhs9xFqoc9RatDInXxOwXU/aaUQvJA5OtumK4VAnWZVe
OVNxk1cw9bfa7UqflAYQeuz6OLsdcnzEagETLKy2SrgPYhG6NmP7KXFdipbY5OyBOHA9GvaE6bie
t3hHQibo1ZYdpmoJubb5CTu3ewPscq+9uygSqbuDiEk0Q2z0m9EXw+2M1F+tp15X8p5gVyyindP1
z33ta8ArZRv5xzkOZXyJ7amIjtzwRJ2tVL2FBBDbFwYyxQQctRlSKMr6pUl5ZAr3/7J3JslxM12W
3UpuAL+5w9EOM3oE+57SBEZJFPq+x25yLbmxPFBmWpEhFmlfjcs0k8yEAODw5r17z81BdePsG4J9
Gjh6ibFwJmDYyTns1DRNcYW8zmTneAn1y8fEmNmYlZO8zk0Oxx0IEVdZJXQqyuRneFmctS5qewHv
qrzakAk77RDocWLkdJk3P4kThA1HlxbBVUpYohxsQNVab2PfGdKpZmM3JpbrOf5U6tcwoYi7jDDy
LN/BDJqQjFu9vKy6Od1DzHxVDWcPQIFUBYtKPWn8d8Uz4sOqOCubJLY3mhQEMk2Tn0MvotNGVwy4
7saejBRgPQix6iy1oalsImRkI1le5lKvSJOEZACyMbWi0AhzHXpTp+/Zgcs18h5oKq7E71OMiWdT
TNgxi6VZ3ZTnTFCSHd/c8E5Dp0KtRMhi1HhUT80nY8Tay33mu4Fl+UePZ4P+0dDXERB9FBK/mAtK
Gy0yO4WN09aQDGn6wdMDIrdo4Hp9gNVA6a85Rm4EBXb0yYYJhzysf8DyW0IuVU40fQ+/Ebs7khdU
eAZaceAqju/Ck+xDkLU1rbW+ZHsauJYJUFrKGz7ecYtKq7gg8qbbc9iLydNM52+TUU/RvrUGZGZ9
IzaU+5aIMXfdAY5cN5UhvBD1GlWTYX6YRHoFJbBZRZCa9zqait3Upa85FeIz6gfaTvdR2GNuUGdt
FqILryLtp9NFOJtrzEkISq1KeLC2pmpXS4SyO2rY5s52u1c2/Cjrkog+bZs/LTmkOwgU0zGtimJX
Na59Bkt5Nc0F9w0lbk0m+K8BcPRFT1NoNQ9E5zA0jKdB1O0qnyKQhVFYb4esp1QKF4iYGGX0yTml
55l4wg6vai5e3agIb5lv4VQ7c0kczCiLVTChGKodYe5tK7M8M6PqARhi/k5ae7HThD1/pzYfpZvY
9+PzOM1Tz0CPdOOwUTxSb7iSpv4bX2bSIikBE285PmbItpqPw9i1u4IKzW1CZORzZRUDsrIciDp4
/SMif/+B3RjFWqbBpddtDJ6cmuEKOJxVkzkIgBNtlvmS9Kb7jZRXNpd6NFwvx8+byUA35pB7AeJS
HcY0Il5cVNp5iflqRSSWu+IowENEidfwS2yQSD0hplGKnmxo7vHwaiamOrcxtpgifjvheGtCe/JA
i/TQLAksmvpN5/c8i6I4FKX+UpL6Ii30ZoAT0fBNu6zKxZ1eA10FJYFl9SwgNMy2m3E3u9NwpqOm
3MVlWaxD1R7iuqt25kTdMk9HzlORuaNGB9GD17arDXKtJuZ41E8b9KYdlQTbI16y2fL8jUfXGPiv
IGNzoDXcPSGzwcXoOwJmvGS2CFP/aI0oyALC7H4YsuuAk8z63sQdBs3XLi5kSohkkZnrzKVcjJLt
Z9AHw40zzF4NUatGAwWvQ78ySwgTZTHcw3pHTBnhRILqG857EjV/QyAB9lmStyBw5qrvTV1TK0HN
UkAODxHBxqOzAYX0FOAWBJx0FdXyaOsxi7QF64iUmYs4VRQn6/g2tKtzNx6OITXrrYC+uiIm51Ef
TPTXiMrxa88rs4qBgyfgVUmLH5NSx0HXEMlCafMhjkqOgcWU7UxbXCPN5V7GnVsosTERlFT8tm9I
0Tigjj3JO3AZQIJPJtR0K0yYlwxxGxIWcp+4lUnLIZqeSUEMHp0qj+ido3CZdxL1j4v0I14IbOiq
1M4tozYkJrTXKkAlQJTWSA3SF9RxVyUVL8QoCFoVUJGN0zf1uoX8z+oMXPSnPgSpVyFbF+2FTJAk
VV0HgbtXKciRbEp2kSuJe0SscRbOfoa4zSHtScw+4PU5Q/Ja2Vlk7fmCyp2cMuU5U2uwpHfoW+aO
AyQ1fkwhRGF9q3Nd7Mx6ctMNjhp7ZxQuCUV4NFGw0HCXHA3jzNo7whlf+mlyMm01EKaUbuZYUjWP
pxw7MA55dREovbef+sCq3K1s+zjfRn0TXAu9ba/AnoBNCSJ1hdqOUm5FAAosl4mKM2XyPvZQw/LX
RmoXXqMkOrp4Mi7LkFjTPlHQ7hBOLwcwKnwdL13PpAvUypo2jZ8ay6ldXJVBKy700MDRnKG5GIy+
e6TRlt4MU3JTl7p2lQSUKifF2J3Z7UOYKCc49mZ9MZndLSTFbxXFxxuHLTiW1eSKLeB4bnSVQ0sJ
oPRmTJfszxIWRxMzoFtZrp24fhTWWG+U657rYg73oxEiiCkMsckH9MnsWtA6Az0aGjFcBXzQ66IA
KBspnr4/vwaW9gJ1NzyGWJ+2cFIhY2pegzHtxXTiamM2ibsdxNx6Y1FNYJJZOFcDiWb3vNb+G7Fa
zbkWuD+hFFW7viqTQ9GYT6XW1JccgUDzLTm+mpXfScFAJZ4LoGpSEiFoFMyuwJZa2uYzulwIp3MI
A4n1ZN2bZXzAeKCu6yqd7wZzTo5kDSgIjs4FeQbm3rRIyu4Va4kZTdN9Nob5E7nB/n6wSL4x6B1s
ejBquzHGkOj2Gour2/4aOnUTcUx+zihDYsUXKOQk2WiD+MPZLrcSWOxPUD/ueeHM4tkM231I7Y0A
mKp4BuIp1qQLO7dAyO9ElGfPYNl+aaPwUgcdmYsc4ptoFsbyEB3oEhk/iJMvjqZWdrdtJ+ttDhDn
R9na9g8iWLurOjSMBzepCZiSPn01AsNN9MV8Yij+2rtOzOmZRi4F4gmYmL8hcUw7U8v6fSJFs4eT
zpqmN9re0iv7+6RHJJyhOCXEVgxs46NK2yojvaccx7kqLcY70Q9eGnVLiKohf6YCfp/u6No36tn5
9yapwm2BtXqbjF181ZeAshvdyK5SdHDfSMDUd8JC56M7+VOvRrkfFR1DzSn2gH/tVR8FxEykxK92
hovVwdZRufqE/0GtnI+psIs9ED6Ipn1E4rzodKhxqUuE3OjLfl+SDnnjdgRF1A6yFAjt9coqxHyd
WAWYYKzSVEm15GFOQtK/AmTffKi3YZk0R0JAqHKVPhQj6rdF2MrNiH2Fclpono1s5DcFiXh9pFUe
XZNt3MXlc1QLJBx1ca9EVp2NKrgIMovQRYzCtHAj7aBaJ7kqNGVuy5rGgIay7sVsSGJ3nO6bY4zh
dQZw46ycpX4nGxWeo4eR64Sm68aKgnpb+NODX7jHhMLyAeinuo3ZIu0C+LGrmDT4jZXXcBDSGol9
YFL1n3J/uu/7ODQoGEmkSV2OylcaHPgmFppfMZ2OLVvb6JpGCvHvesPpEp5lc2mhPYoTYlW7WJUd
pf8wOKsKzQWKqIljVFED5AiDvWEGvzBMWskMYszXUT/1Z5o5ROedrG57hZ+3HQCvwGyhDKBl5mVS
QUSHWDqjLSTfq+9kuPYNorImRVR9NRFwDIIfXajeNrs4Kc3bfNn/ROQMgwItfwrb5wutsAInLo4n
UvgUiHbL9oaBNVUvK7FTNVD4sSLmIgw4h7ZDydm7LA6QyiMWoohMdnM0Xkn9fgZaoT/MYU3oeIUL
FI3Q+IP3ZR619s9BOXom1Hx8Zjh7JG6jg5iXRKLMsPZa35d0zmaLHOgyTrcZhYJ6EwMNGDkO+jFR
Ri7IFHRENE7CMUW1OaqjkdAGhA3nrASg5qB3HKwJ/oWhi1v89CS9EKx92YXOA9kv1KsL18NrdKGm
vluPFUKvYZG1sgO8cX24qbLr/e1cRS/USeDEFmm7B2FIgEcfHrocn0dczZ4I0u99Zgy0KtqmQUPq
Pmop1qFZhvbVxDb2zHfpqK3ljFMi/RnqeXAIzba7gK6MWJpiwXcs98M6SjWCmrOZtGL3DKJleadZ
cfSjX1bnVo0kiZTJXRNM5NmQf0x/IdkFhp3dV3ZyT+GoeWwgg191rAObqevVL84HL06pXRYy/5k3
Yf4yjE19nk7wU1awCsShCMC7SwE2lNhskiP12TnaJQlNlqs9haKO9ovg5iWWlvk8DriPNb06T3vi
rZlksGnpCGzZ26v6MLS9PHAI/64KYCros3ELjb8YIj6fhSquygajx+gP4jzKi3PbUAH2/CLembgG
fhu+MdxbFHVWbkzGWuf29qqYsO7MHZKNIErGQ6spEl3Salw5WRNt9EqYaF/77GHsE8j+wFOu4waW
KEc2C6q0g76ui+tVWQLcMyQx2SlVlK1GPOraNdN2Z2UmGP5CAKk3KgwNBhrH0pXVQ9VTGtHGmRZE
Psw3umGkRyTCnIDFb1CEIUI4giMX4KW9KWOtuSun+Rdh7zBFJ4eWaS7qi1zLWCudCqY14tEtiD5y
B5UCYCcq9JZTP57psyv2kNsupeWcD5P9xPaITTmKaTInysxr09o4Tx1VrIscPzgSX9/+Tm8vZ2sY
/h4hKK8WndIGDkN+3sZjubV91z4vuDlaqvR8ELKmoU9Wez2TbYtoHtyNSywyHZh9AsTqJW3leEnc
VHowC1R6JCc+dzO5jmrq7PNojnFcFrrxqgWkyopMM27Srhr5elAPoOLILqh8A8Th+IsNJtLvolwU
u0YXLSWF5Vyn5mFcI5mdN5j16n0Vkc7h0qhEn4oE1XDsmwoZBagPodM/dbLD5M+VV2W55snWles6
0n9TgSJH04zvGp02fDqYBN5V5H7aYT7e9EktN1Q3f+t97C79GOuQoV0+6JII6qom0y9z62tLh7La
TTqGOysyWQOb7Diwf7p0ITSiWwS+vaLdkrCNpNC4MahorsXQVmu+H3PdkFlyo1lJsUszN6dch3CY
eFFC1EaH3ZE/gMOaFXHAfYMzgUjiBxboYq1p5DrmPg0sw4cli6lVrOtQ+86Kp22XsJszB86jF+iD
2mWxeYUx0ytDJz4DpVru6yKcqJ4i5UHvgOOuaZ14Mxk4UmiDRwd899XKEI7cq6oZN4leym3rVw0B
t80DOX+PU0BlkfKi/j1I6x9pYV3pmU8XZTaHx7Z1m2VsNZ4uo25PEfxqnGuxSSzjVbDKYrkEED3U
VrIrNRtgWTqRkmgN1VGZ3ERI4MNG0ZnKVgm8wq5AzNrg8vTQr+DdaidKiNhwRqRDCn5E3vpn+hSS
RtxXTVjsMQwl/bneWuNdFeamuUu6pJuvceYqY5UtkU8bmwgutWqQ5UxXjZrj80gJHq3lK4HhAGS8
T+EM1vRjZaM0SHyYfqvJpev0PDaJxRGaFKFxVVqZ8zzMTVGBWbHTp1QO5X3UM+BWFVm0o0fzmI+n
Dkp6j8QQcyh0QinGZtWopme1TDXis3pnmPqdnZXMeWj6OaYMU3xXiiaQr1pLve7GtoZBO8Z1oWPl
yxU2HcQoiMpu2l5w4o4r1c0biZKjvEBapuvHSlYu50aXDvEZxA3Vb01ZJ8WGWVPORxyLhAgPwZQC
+hv4mIgLsohazCy6/bgsfP2qje3pd29ZJB8PvajyzdiQBE6C9dBdU/p3D3YTTQcrD+5BkZLvOVns
08C7dPZDKv15TZhPhUItrW/zwDxWhvzh66DPk1S22z5L6A+O9q++lfMjI2F4oIAb7y3UYKSJoEJ8
kgvwAZYfNhwN32SDGcUg6CszV2XulBduTDsVU3I0k1ri+w6Jwxpis8fRr+r2Rm+6nPFQj/YBjiom
Q+H3+W1EBSnekkmfEodWD+UZipp5nTTULZs6yJ6SjigzUj7L7oLsbvoSoTzoGoFMTZj061SftS1r
Z/E49v1TCikgq2z/ZQm5vO2A9tyWcsrXejgtnOpwZVVW/q01YjYXrXk3BiXnAmbJkFlJz/ZVB0GK
LLDSS1z0MiDSVf84N77tKbIGcYJGNf7ncPqtkCLvaeXH00qVmG/Mwn9O4xbTSksgleoD6VEBML2B
Pt9vt+60aR0yZTg0DYpGXjhjTdaSOQ4SIpSlM4fMpTnhEAKpfMiiPtW37MUr86A6Iwz2DHo3foyi
xiUusi3GxovCTNYKKERVK3JIYjPaYv4hY9uIqpoThE7nhzMyRFl7Q4ImPxdzUYwIhhlhlY99U+yS
woanU3RFl98nhlkjflklEcvqtJ2SrBunTUsG5YyQk2zChn1RYA/DuVMNL/SCfIwBvJvd0mdfo+6e
t3OHCCEsrqlNH4NJYFgNlb2yp6I+yJlSbSZix8vpKXFmR2sxD5M40qSISN+LFmSEmQ97K8eeqwLq
2CbT3UofknndBQ5wJxFf0vBYDZxXvgV1fZXaprGu+jHb64NBvmzaWAdRjNpVbXYFvDKSPfrYQQ/O
9C6JU0IG4fll6RBnSRLQWS7m8vuchfYzad72OXHL0VbOCs9C5YTHkRop/IqQsqxJY+K8zeZiF3Su
c3CqkUzkUGU4/Mq2Lnk/ER1l1Akhot0g0TYpQ2ad1AC6t3YodIR7uZCw/JJb2yEDPPDlHZ2B80xK
b5jCstuZYzj8nut63Muafbnw02TNHjzf9rrlr0EEIQHJYDeuWUARw5t8uqvZ0QgboVS1s3ssLhvb
mCKK+NR8nubGhdYTaNRxR/a336yqeW3ARa3SugVEpspkzWiKASmyiYlLvbhoYdD/IH31qkWDsYkh
VO7YorteLMbxiG4YiUaQ6TdhocCow1iv22mPFu2ygiJVl5Z7Ji2/q1mQ4urKdfrgwqA9sB4al55+
4tYS0SUyxKJv6Pu0CAA01uh7zfYhTTmsipymbyqbUSmoAt4qI76wqohMYLiz9PNqqRjzgNu+VVqB
pGCyX8ySQrVh0GYK3Ti4lfTtD5QBwpvUjout2xv63sJY4eohP9p1sWvpbvKjnGOvcfuXvCTydnIp
UcK6AM84skoHN1kpxp/Mt9kTdt2Br7Hyd5aYrpA4Eb5jtzA5gddMm1ollJGUkMOhK2vzTlmuIVfC
z2JPH6Q6qHgEADYnJF250+tgBQ+ZKeh/8d1h3p3wIQcDflOCBGE8upeWbwfXQck7hArAZiE1u9rr
w8zxKmJgj3XDqp1WLW6pxQFetEq7BNpWb7A+ZGejRqpXaDA/80E72l3qFNVd3ye3UcYu1i9IjMJp
iS9aJnIBr8xekJpEYtlZ4eWd/ZTHeIAEeNA1UuPsAuEIp0C/3qe60aD+REUDCvHSXh5qLWu8LyFR
TSJTE1LCel9m2nNt6eqAGI39W1w8okVp1omD9DiWw8sQk06FZTeiJxXCErSYQs5ylWcXQVtaQGGt
n7lt0qVBjn+fO6wFKukvLDPksCXxwajA33GD1KMtIpiolV3mIqF4nE9baxy077aRa6uSSesITTXb
yG7O8k2VhOF9j+iYlIqhhz8wNeyTgpXZ+NZZRrnf/15DAjS3NUF68gzTf7zqe2mw7sIn9ochGPca
Zh7iRTl7uCXbXcIbrKPlZ3r0QOcjjLGMcBI+JPhdWtLNiDf6gWzaIqpuztr7/6/S+G+VhoNz4P8u
0rh/rWtI9v/eNW39EjX/9vpv/563//kfdRv95K939Uv+87V5ad7Sb5b/8L81HLb9L3rGdOZM27Hk
gqv5Xw2Hcv9lKReZGuozQ8d2grrjf6wlGvB7tBUmOg0TfYV0XQg8/6vhMNx/oc+zLP4SY8M/Yt+8
B984ktGmsC241IIVLH3rRL1BCPmIsyAI18CXm/tE2clVO0vrpYervUN5yoG3TcT2zcP7yPpx4pSQ
BkdIQ7DK61we9s+JywT+rQ8pzaVnnJAm1F1K85y2du2CGrg1YkzE9U2j31YtIZkY8AOq+TK+r/I7
g4+3H751hCsXtvCy+gda910PFCbpD7rvpfboZWHvWd1NTu2UzikSffJz43PdvUeYvSVuatEC4KeY
t0Yzkp2OaQ5dXonHMy73uu+uW3ZZn9+ufM8q4yGf3O6JMUTVVWHhPsLyfEeo4CUn4BWu8w05eev6
qtyqm/SxRiez1leu9/mlv7ryiXFoGGdN+CNXJpSAZYLEFL9+DggfpdXzuwO1YDS/P7/iojt641X6
+2ZPfD0F1fQsQ6+2Lr1mu6u2O5jIq2SV7sy9f8AAuMp2d59f8q8x/P7xqpMxDNd7sMQymkIv2qZX
89rYDV/g5j68BHESBpIqLGDiZMBScptlq+PGHe2fIMTY2l4HaFgQImXxt8/vRufD/vsBvrnWyWhh
SbSrPuZawSUQkfIX/NeH+jCeFfvhOb8MXoOjfkXQtHEGbH8fUNa4HxFePn3+KyST0umvwA5nou4y
dES7xsmvMBCT1PhhyPmh8i83zmNPUiyl+Wlb0uRC70TZ9Sty7gdD5901T0YrBwhLtDqZ9A1Nsp5i
QN4iTyHLJVsXybz74g7/vprtGgJVhIUdazH+8QTe2LUaB8GWRt4zsE4A2YGejjeB6/i7hP0bAVlK
HbqpaXf5XGYXxJAttUjTeZmqujs0larOyqzprqCJ6eirnOSV7rXxz0Yd0yNKPZP52eEdIK87eR7S
RJJKdKDGWSQkokgX1sZ1I6A+2hSvHV+LgKDX5hdTBmvO2xcPUQ0lP0gntXgNbeJV3j8WIQnWknpm
AbOgGZI5JMJLQZHn86e/zAL/x9HImmNwT+RELCEtrHDOyQdF/RC7jNNQFyDmKFnrhYXtP0a8dF8L
UV6N6HDOiNadMCLV6C9w7Fv+7ec/4QQazm9gddXByFkLko4v+2SmkqXbKz1m5607pUPVI3VXBaf9
gxERCWsZWbGdg/J7aNWkqZEDdRaHUblLcEyQ3df6x76zki/clyfTDLE1Fjk3Lkw7w+XNnz77uSB3
LiAMd9cq0GpaNFdncVlVnlE7ryqyh0NLSe6LxXhB+b19FctFWYcth8Bcl0CdUyPmUvMG+xRy0Yn4
9zLrQGF1bvKAeCE50CitOVmH08wO2YfEQdIx1axIEcS5dua+NFadTPIvnsMfKO2b4cFvcviYqLHh
ujAWaOD7QdjrIiyGii5wiLqVeBqil327V+BJ8H0L3/lFM+zoFrg0ZIBUpXVxSX0xOv56LCbTAtpb
a8kYEpZ5MjrM2a+kVlfjzmKIhGuKnZJRkVJFQ0GNkii3Ykw9Mxb08FCWBKThnVp0mFlh7Vzq9MyS
tBp+fPGrlq/v3YPhuzQZJIatlj/WyYMxMCRofaX3O4weaD5moiNv4zyNDjDPslvbbPEUCoOEvo1C
BPizzSLT2aS2muSKI3187WRZJtE8gL/a2tU8P0SkiUebL37lydS6LJOWhQsWPZpyHORw71+fK4kR
wrtiHZgD/HNak9mzJMZ7NZKSs9b6Se4SJWEk2AE52mh1vYrTy7ZxWrh7k96t6b4467k1r/nikv0Y
tN0XmSh/DfrlF6KatoXOJhrL7rJDfTP5J5Nq7E5I60CvlO6xlVAJa6E/7TBfgZOR43AspK8OBZaU
PY6LbBsHjlyHBo43YU/DF4vRyaT754E5eK6Zel2irk4Deoyqd6xAmy2SYylIkMMTboIJHt3n7+V0
8HDTtjAF8zpOdlvay5r/5qZFa5K42AbUOufgVYCl2aAbtbcZcpjV51c6nVu5IWkbhs2uFl805uvT
paupqrEyEx8FSPxzIrV438Ik3ugqhzeY5sa9bbvVS6fok1ptUm+SuCZqpIqd9TAm4doequKLD/oE
bosrm59k4+QX3Lrh0B98f/cDB3iHPr5/AP4f/xpTZaASMJdOqQYoKSn2zO/FWRq2BCdotf4gpwE9
Zzy38Pcighd8Da20hYOEWAzgawTY5yC8m2zfFnF8W7ESb2U/118sx3+/M3614nyGip/3p58M1JSV
C11G5B86RLXnUUT9ZOwqQZyDmL4YHqd7vuUJOQwOXCjMfTY41PdPyERNb40RFXur0qiIlRRrNqVl
xT9t4ZYY79w2+M5817yGvlI71PEIdCZQPTvipIBOfz6ETvfBf36N4wiABA4YBaa8979msroExYvu
H/JmqJ6KwU9ujNFsbspwhCyZgofvV6hNu3bdmr32K+erilalURpAUQScrRYQ8UNhlqbj9YPWVPu4
CkdiZ1XqYvTEr3Pe9fCfiSA3i4NNWazcFzYaQDzIZvbFEeWvBW15tC5fgnQs7ByAtt7fDE7lCsEX
N5MmKayPlGykBpGrJ0TTbs0szXdZacfbxiaXpa2hJgWgYfafP9EPhhJnbcdg48O2Tp1+AFYT2zP0
MP/gjovVirhs8DUpdSg9UV+8vOXzfrtMcbts7BzFZpI51j0FSiORt5xgFtoBdaa56VRPW3UOmm08
LSpJgzJ40iywq4Ko089v8mRjuYwaaA/AN/jgcUX/GeNv5jiE7nTEkko75ICBDpqIXuhdU8urZuhi
SZnD3czFFgNxeVWUNCY+v/oHj3jZuLlsnnXAINbJmI3qMk0QdQZeWQTmud9N4jpn7K006X71fZzu
FZcbfXupk+lsbMNMOEkQeHyypLfSXfc6RFXg5RTMOVTPm0JiFvl/uD84JI6U0qSjcTKMM9WzfHRJ
4LWB029h9T3ZfPqXwh7KL6704e0B0XDYArqcgJbt2Zv32Ic6vtVCcnscSFBE+CsWt+gbvhP/iGPT
uMPr8v2f3hxTn3C4nNSpTZ1OOIkxOQOJQoEX0hDf26SX7gO2Y8CWsXh8fqm/vw8utXyDlrAZr/Cr
392dRut1wDUbQASOiwxZEGw7XJgprglT0VWvfXwHzsyBRAu/uMu/HyzGL2xclBypLHLt95fGNxq7
WcWDVaGTe5oToZ3T+5Ec+mXTGJX+hlyW7J/vt/ggsKItO3q+z7/qjLGTSjk56CztwPhFKpJoqcAP
VQQnxR9/W3qePgSzXSgMEyB+AQP68piCIKso/eXBt2IMvyoA/MnwfD9JUXN1LYttvmCuOKXqME2P
+Zy46M8cCyCF0WQHXDjd2gqrBvc3WZBNXiPQgI7vuU08HZOQoxn7tG5PhR3bRZ/6N9mSyN2GsjgM
ZdMdq3iYnjM7rrf0sxBAYB2DthuX11g/Og9DWOKlOZiblEOX105Bdi1HX8GfUulRKGyd8dBXx3FC
phs57VcBkH+/e6ZE3WTMcYpw+X7fv/vBiIp6Bq1NnnS4qXUYm8CrzOe8ukTx/sVU+MG1lg0Le1qO
ARZZVu+vhW7SrrM6J00HVsdF1bnPELjFmSwRR7pleg8IJfziq/pglVXQ4hfakm2xXzotmEQgvsir
dAMviP1fpSSN1WpDnPtMVlezwAfSIUlCKuomOHKUfe4Xk//Ffu3vow8/gdmfiQHrB/uo97eNUjZu
Z10LvMQBHi4t90XryGq1JihK1pDEXyx3y0TxfgwrFhuKV4JNOjv6k685z+dc0UAMPSefiG/QouoC
rGmPom76Kh3i75V1aRZYuuDOYOSLk9PD1E7dNIR56I2OdQwKsCqxndk0Ppt0D9mM/A88MnfohXEg
IDz84oT0weZ0qUoxdWHG4sj2Jxf3zYJgsVMkkF6LWFoLZ43rh55kABmvcFW9ZrzPh2bKwPz0qdw6
hT9fAf15iqwe+tPnc/ffA9ugZkR0pnBNRW10+fc3P8SB6YJE3I28HIWdhf5vIzNt/talg7qoQyVg
MwE1/vyay4f5/jUv1zQ4H7q6TTVieTdvrunX8dDM1ME8S6XRFppSeMG2dfhi7P49mAxpkjHiCpN1
kAn7/VXQE3RaXjmRN+TC3KaEOB1UPatVOIsv81uW/+v0jpZ0ZuhCNFSZIt5fy114C5joYy8tmv5I
C/Q+JSv0DNcoUywrEDYmkS2GJAvNiz5uyrQzvvh2/v5UuV12iTqHQoqefw4gbx5qTWKkMuoy9iRC
nPXgU9lBFVTsCtsPoS7DXf38JeofjRw2ptRGmIWpPJ7ODZNf0XQqYg/bX7hBrjnChbDIgQtre4eN
2L/scI8cw3DKdyxayVo6bXgIW2A3VVfnuxbiDxgNGFMCWhLMn8I+TK3pb9jd+tuBKE2v0Ng5zIhG
9q2Ig73m5+OFP2Pj9KnCvph9ewPGrn74/MY+mHd5kky3dCuX8tRpsyBIABt1eYPmYOm2d46VbR0d
KXZIEN8+tuuzCvARjrgWLtDIP444s7/YL/4pkZwOKEuwcaOVKUz7T0Tjm7fZCSzbgxMlXtsRwTZS
494wbiBaIG96NE0rvtKqyQQnPxbGwYSAca7npvMsZT/toYuHEKKrb90A0JyQeCSOljWsrcA0D46m
3HNYvOXGZqt9JBQL4GUddTd+74Bg1TQ040Y/vMYjXLMIoKQdmAfNcIMvZsCPRo9l2uz7mX3Ygp9M
9VVWRkTZj8hCSavftaXMtzP8jK2WBmqjN+jZULxNL5+/2o+mBMdkj0SvxDBpfr3/TA2JW9mkXuJV
6ONXCJoKqr64u93aLP7550gx3mT6oehru38ai29eYBQ05G+3NYNoQfNHvgjOukCAJlPjuE/Inf7i
eh/MqSit+ApZhA0mgJPZzi1qg7YLg1Y2EtmwQeoK0Ln6i3H5907f4BKsWZKJhhiXk7emzXbZamQi
eYg0+gNlknDdRtBFmpQzeCty91LTQavzAflf7Lk/vD/K+TZDBjDhXyjHIO7LWHdQGUmHjBCpFY9D
gf748wHywSTK9MmywYZgmdTU+wEyBfgWYLLHXjy6clsEwr+Ypl47aDapEJbflF+shB9fD9UAJ5jl
nH+y+sLByOqh43n2Ubw1HWSDYHuDNX0yqPYYTD+/u4/eHpsO+p9ssWiGnczYiVK4dWyuZjf44cMB
70pr5vNhRAcIhQdl2PgcaEGx/fyyH94kTTG+ctpUHEnfP1SX9k/t52bshaUe7uPYrnaBTLtV4E/a
hR0J84va6IfXs5gEuZykSrX8+5tPr61yw836MPHMUi4WijQ/9/EurAaX8mZfDO4Xn94HW0kSl6gO
0VHnqzhdL1SeLjguzkLUPrX1ILv4AEMnxZru2p4mDFRzkyyou7rhYRBa+MVC/MGkxv4cjxC9CUSo
p3v02M+tbhqtxEOWOaz8zhwvSYz4TvJle/j8RX58JYYOKFjBJv3k6whpZLt44VICdmJ/G0Rufagj
Wue2Df3680t9tAjrtDIN9uYcf+ievX+JU9yPsqEW7YWiDX8kCu/CNEGvIyOp8iIwF14w5s7FUGCk
Y1vUPJt98+UJbLnIySqsswNw2UVStYUI8/5HlIryhS+n2BOa6a+F1bC4Ks3fqsydd9hC4RaRlHhg
7GN7ymFWBoQdMAx8KNqZ1u8/fyZwe//6PZYgnEdXHHwpWJ3WdAxNSYy9s3aI4krK1X9Rdma5kSPZ
th0RC+wb4OF9eO+uXgoppPwhQhEKNsbeaDSSM7rjeBN7i/K6qJASSN37UYVMZIREp5Nmx87Ze+0+
SOvfZe9aN0AecXajcprcA2ko7q+iK+J277uxvhxbDTSxb0Yazr714Fdjhyi1g09tqdH+nhvBcPL0
4DyhCYYwP+E7vZ1DSKkrU6QgQewhGY4h6cg9zFC7UzeqmRVwGdsp3+Ks0iOOi9F7GRNHEk9k5RsO
kkhKm/keHGlxXfWF3MYUFvel6za38E0hzlW67BHFeyZq9xZ6FYCV2Ic6kiXaAoE/V/0G3w1KJ+TZ
IclChiPpyzOtJc8ZMshe5W1D8eMt6kyRS/wbHkann7Uzh09lCXRwVWJGfsWoU1yFZpF+dxlHEfdR
psygCe7B46ACJvWkW5J3kpBodWl2VnNFzEafb5CZls+2ZDXsumT098weubZpTOACTS64GQtkxY92
quVTORM2uLG8csATJ3vjoeeykUWLpASWjlT0pTSr5EEhFoawBe0yWLVmnz0YXt0Ye2ZvITHVCmZi
YRGDpMPmTWf5UxIYoGnGorKe2z6rxoM9MYK9pumuX1szLLbCjH1nRcM4t/DtB85hud/BDSwOiHM6
TdRFSJ+nWsM3AKAH1z+QW6fLpu+hGMQrGRNDv/XZaV7cOiA6tez96SWyej84Mf92i40iJeG6gdn1
wxNZHB1JN7GORtc50EHLQV3PfS0jNLaaZJyuzbp4X3l1CGukJK2I1Db0PoavAAaPfvcAUdPyVh0q
CGuLrRDLEcFdAVudkU9IZ7NofijdjAkqBMVQbEUfDDNRu0P1WDrNWO8d7BwHgF31ve6Ef5xTj45T
7ptXoec16L47Gt+xaie4eMMw3DXV3ObY+aEMr4pZWYSIsZocukLll7PZmbc+X7qLtQXCysrHlzeu
pkXgvG8yMzkov3WmNdRoMOwW6QP15I8/K0JU3HXvBmRgJLrtW8JmTUIjhVeav3D5Q4R3sUADbldJ
82zrZnhNsDxFKPECNLCyM5sXUJv1G56+/sHxZvVjNrOFEiDJs3P7qeFKEp3fwOmYcEVNnvfq9boz
1zBcTSIjkPdoHsMUJeDodQ+qxahEPhmixHWlPP+HlClg5Ikl6IfIhSZlxgqiZ1sE+T6bdQmaPcwa
yMnZ8nOKvFBreO8gMrBDW691oYpiH0mR3jFwSuxVJWoXJS5nm03Up+5Thl/9VLVTrtdFZqkY1j4x
GqvMdqu/Ik2/FXxD5hEXlWGN2jp24ZxStg+gNFY70QNtBXZhvIs0zaYyhSIXNbxJbsbYag1Uvkt2
qlLTRI5Dhg1HT8AAydLw4V85lbyt82QCgTIGyYZloPtZQ6v6bji5eyxrsjpWZorEc0U8iTxGenSe
ZlENvzRtYWRdGWwM2M8CAr8UFmkhJEAQyKbTQr102ozE2kH88VeSOyBabE3+wA5GevxT56p/0lPh
T2ub5ig8Gqew4zXXnZabFO2pS3PZndpjpPL+SeK7uC50i2sjbBfAdVL23n1uzk67GptoOfBW3XgL
FAWTlGw0X6ji0d2prrTf6A97v0y8eVAtmmS6JSgI5KgBQbrayG7weNSzJrtlAU+G9ew5M5Fv85T8
0LTfZjJBsoHZCFnNlwNeZ5jSVfoagNQiwmhAcgLHCQDkxhFzdI9AOyIno2aodMHpyPlWqADH+aQT
uubal6a15c3DX6MnJQiYDYq70mz7nyAHLvo5+27Onqt2jUDUw4FGJe5RBF1jbhoD/m2JCFVvYkRv
elUMY0P8SQKi5rZJXXOHYj6oDrU9w4qRRhrg7Cxt407Njp9vwWt29zJTYEHDIXoFGVR+S0p5WXrR
d46Oeb7xFZvNumdxRxlbqUs4ceTX5DzAL40CZrBizYqeCYUxZg659uSuy6rEMxMKZWdbJbLsG7SS
5EVYbfrEj+8CBFER39NMhNRpTgZ8m3joF05yGNa/a5CkamX1sHhL5JGPShat5EMVo7/CXG00+CyN
ipApsONsQnKR2Tuz492Hk6r3xdjYl0UrXJ7t0fDIVFQ9sMNQRx0gVC8m8CJJBWiHtuqjheVbrnSf
kv09dVUDtCGgvppLiUMXfDNMWoWGqV6JSJP3A+gjOvaytl6GIZF7negB6T9uBQwgiaEveJgdBvpO
A5OWgO6m2UBLGDE+OHV/3StecYzXfv0CEl2Slg6sdc3kaCTqK6UBvbYNAasWcT6aULsdrGeQkOFV
2MxRfT5H/q9SZW+at+qh797e+qsfzf9Z/upPSEsAr9P+/378V3n+9+StXsJaP/wLnpasn+7UWzfd
v0lV8Ff5Qf/+k//T//jv+NdvU0P8608MWfCr7t94PKs/NfAMCf+o1/4WG3usftXV//sv+ZF++P6X
/juUwfoXU06HIwJjZM7RnCPO9MPI+xfz1UU9zuEWmdgyu/m3ct7719IKXqRsCMdcPObU5P8tnLfM
f9HbRPRJZCyNVNp+/xv4IX3vD9WlT8uQdik/KATEHqJY+3QYLTlMgRzL/Ss3dyYpo7WxOOs2LRkD
Bvl4+NToPhnYn2TD2g3uSDn92mq17QIMcX2JE6g2/JMdD8O7j26aCNEOyf2s3GlAlSR9B5pamCi9
6l3XnHcJAqTXdGbzwmUrk9c8VnW00lIi1RT1yCath7Jrg2Po6CaX87afhWH8paLabF4R0JExQ4I2
LCGdpWO1+MN7eLDw+tIHNv64X8NydUp+c5iBml8+/0xCpFLFt+VzmMBXRC/tNR+yCh+SMM6fYrin
1muD2qsmbBAMeXmBYLeYn1JdSOMhj4Tp70ttVXeK3Nw43y6iIf4MKuvEW8Wm3WH6qTCOlhe2kzMI
XRnCwnW3sZvSF1dWye968BwYH6tsHNNuY7bm8lcEBPvyoisixmxoyOAB7GMjde0XHeQaVFNPU2fv
t0XuXgiXxt/GFZ0trvALmN2z7lF8XnQ1s8gHArqjFyWNmEhBvxlo4KGe8lyAGCqnhhXUYuqNsN8J
Y1pWWU61dqj34yOeDuJfPcJ6za1p5CYxCTDYxzsHQmT7mraQs26g84jmilxKS+wHTInWd4BByXfI
v8K4TU3Ywig6tSN3TY6yZUeP1uS9tasy3cz8y0XrEdx54QfJpI+ZHrirZTkV+saYYV6+RbU23avZ
khULW+fUdMnQlPgY0zJtPOjY9dvXisaUuPEAl0WExfNNXugAIcZKk11HCJwjdPzA0bR9Ak2Tlsdi
cEDL1AKQ2I4V1hZwvilUqmfHUmKEa4Gc5tozCZ19K4BQlRcVqF7xyzE76VymioTIH9zndL6jh9q/
f7HSjLp10YSAvGAQA/InVQS7+kvnJgo7YV5NPGhCuBnJA8I3m/qmzJvZvoGXyOG/wpGRr+IpCqJ9
An+Kk2sazzygFm95eVGEgjsOnlFCa7HTIr1NZMHNG6q6SjceCN5uxWoe3UwSNy/hxRHlKCls/mVm
2mXx3RwWTpMdgYQ/qAJE9GoyRM8LFeZGf/RbL1HHFFKOehvAPhJ7yrfd32O8BTpVUWpQi5si+k7Y
Y41Y3R2indWQEHBl1rq298EIuR6qhib4Tou0dPdWP/M1M6Tk/zPKy/kJzHfv/prMpLkeO9cTV+eL
riQV2l4xnxBXQTryz8XYzuZTqGz4OLoQ061LHnpzF1sIti9Mfx6JMYvB+6wHH8MvZE9zVm8Y7bg/
iQ3p8IL80bh9qTuRj3cTitF4y1Yv0MkEesJQlk942Chos191wXRrVZhEgeDILmL2R5KxDcthYD9V
3kVCpTXe8ats7zi1FBPbjhYN23rjMIVoiKNYORSQI+RreyKHkbySYh9a8Kq2FNo4YRDVGUFyrH3q
mKfzJxWjW453yhVO+9o4wF43s2/15qmeesQ6SS7Nv4Ywm+1LC8yM3tcq51ZhaeWzgw3jm8nrHjn8
VLkxwPcEQ84+hI1qPgNulo9dAoBr7dGNuKiIqhQXAP2A5QREqJQXIcm36pglyhFXpYOX+SRBk0bf
6gSgzjawB7NfBo3DnRlnEppG6Tdi23seNxaDfMDdkVPi6p0S5EPvstGw/f2sWJB3HNws3sCs4SlS
hmhiXvwlGyOOAA+SizCr20yrXzOe1/Q+a+t8PqnBtId1N9itPBAgwtEXxIWz1zZiRILZeCGvrGg2
2vvJTbL0B+Vgau0l5+yY32lbPxJUXUt0hOjAUVAG85urseZZNsaSddTV0cTLU5Zc96nKnLw++Ta8
wMXZTGsYmGpikVuBMdRiISZZwEifxtwb/R0+xmq8HkigwK06GEGFiXF2VZLc5t2ghksvHPMZ6lFv
Z/xixxmHiypnpEVAdYyCZ+PmwiC3Et2tv89UwfczGKDGsE7a3kjKWjBy6skmzMErLRxWgSzo+X+0
mRnrO5gzu91LKAfGlkfSj7b0FOQjZ2Do8m6PAvH8x5ERu3J3fsumbuLpsHRcFA8ZjuJ3RyTfSs8C
OB1wW2bJOp3GIrqrmjZYbJ9eD1qvtTHYNgUQqetp7IR5p4DlsNs6cetc1jLj57GC9CM6VuDaYzJs
mijjLYUvHrWknIKGCNGVRol6oWgKypu5KvjPpiaK5sYii5uI3MZxEXSm7hAGaKIDxJbH88s/iGZg
6yNegb9CJiQP5vmfOcsMxsPErs6WKpAureasJlFtIXE3l5ijyaQ7L1fF+8ZHRo+Yn86vCYZytuDR
l56eyO6tlhd6FHkIb7+QQdurFcwMsjK/GHx8kgAHzOgZJSKcNzF7LCLAT8VR0rVuFZS2OiU5XaTN
qALp30VJsgjoWyvqcPjkyr6pM3NYstxK0RxbLBH3vMTOy2BjwtiI3sEGm7GJias/Ks3bc0fyz/Qp
+2PpxkAmXCwoSJSpmwBif255x4nbkcmHe5yG11B9q5txdh6QJbHH4rNmLTCmliWp5FEQW9cIQGbR
54BUCLQ+mMctWT38oblgW7yTg9EBzxiiaLGZdzx2pKHH3W4UiTvA6B9DUm9zIbpvqcAgcNHF1lx+
0dO2ltv5R+cVvWNIogKiXVSHLuP7pRX9Rw9f8a5CSZyGIwHgIj0wIQ4Jux4bedFWMPzZDRUUKVbL
8kjC0fhmjC6PctePRMOHzNl47ERH/akCwMdx2fT5oXSUJqUPgi2ZMYZj1MYX45VPcwDEDGzTroek
ZLlo+7PsXade2qXNVJ8Sypf5WtgjoxaOfT0Mhtb6FSVG5K+TkoAr3O041Q5J04fD/RePwqerYNTo
oIjnSeXpwgrkfGrSt8Cre0OkwUXrYAnbW/7o7OdJQkWldVU71sHKBmHd2KPFo1Dq2CLQI0iHZJN3
k2ntpKgrSr3cbRDD2HbTS3pHREC+LERx/zIg2fEEAqYqozVvQuq+GLY7EBM8jK26IdtktjZdAQ4C
2iYYw00ZWxVI3ZxfcDkFrX0yLUxxF25SamNaSQ+A0RfTGPuTMIFR8jKHoa+JHhDV29+cUBUUiCIX
QXHBFDJz9il2c/FYJO6IHTfAKHCqXY+GvWjoWewoXlnE07Qwl9htQ9DtMulzbpLQFfgvOYhzTrAA
fK0FclGyrsFiLrlVbAbBgIew7sHb5hGwok5b6dU8xaR0JLyN6rWBbRU9G3lfaipUAmVLlGLZiXV+
fnBr6o18CH41tdvtWq+4ziAxkFIKhSF3xf2YzUw02CBIOTHXbFQ9GRneuuq9a6uuvxezwz7iG6vY
s3a2SHfElN+y5+HoBPctQ8DCYdtfFy1NFhr/jphO4BcayJi0F8skujPHHCab8qhHIpodjU+7Yo4n
cbK8aKdnRe4EyowK2K1pyXHLI38PMQl7ca3cU0wZsvaqcYlb1zDxaSrfDb1L22I4VpX/l9/oJ6AY
tDfHcYKbZ91b7nBl4ApYeTZsBgMVPpIEAEymu7wcli/fGMkqi46Gl/kbTQzMbRFXQw8qjyDf69RP
QzI00+VwAWss7B9gBl13ldj5k+8dqrEgLTu4DSreKce4cqv0JjHRTWSO0e6bZnpVnbjwR2taZVGI
tCH6ISu/uwNQP+69zs3o+GtY6SpqafQp0sEmoJX8umZlDf2j2WoazmSpDY64TYfuwZiz2yKtfznQ
HVZJGxBYVTjfOgCMLV2jla/Ti8iBiqzbWyOO5Ani/Mm2RoI3hvxn6rT7sQUpW+TVjgRNkkhle00J
eZ0ZbgA2OLiF9fSXb/gP45zJC3o5gCSTOVxzbHSehJJvoRanGcfSdqIPu7UL7ymM5G+TwQgUCRK4
k+7RXhjYyjFAKY76tx3Pd35A6k9chHcOelihom1a1PFDk3F0M6bnoK8CYG6KVqWAsezN9iZvW6YE
BpxmFHEDNeaaaHNjxdZ7bcXh3syDC+mZvxwfgR6nBZrAObk2BclriZp3JaSRFN34KpfxvAmg65Fz
64V7SfBO7lpvc9Hc0Rd+wFXzPGnuEl3nuDYJjQ222iaSegRxbBoj0doQyalZNEjuVxG35BlD8AVj
qcBXSdg99UwNDhUghiqV9fFl3RpjdBprbwpuii4mbDgG1nXpRoasrm1UeeMmiy3r4DgUVVujFPmv
Bjc0iY0JhjNCZEDldLvG6fu/AiKGr8pkTgQGVbRNX2wY4BI+bXN0W6gqCMNg9156PMti/sc2h49+
jEqYhSfGF/Ul7dnQvW1mmqXsUHoCwGUPBbKcBA2VOqRD1pP2NnXQfHcRxxT7gYqksQ/nIzJdm4bm
eplHL5Fn6OHJhbjrPzpm7467wY/NG0R9FS3wUc/yQMqksDiSt1S4ZBEX9Q0ytVq+DNbQqcsx8COy
p3S1tDVU2pZL2VqDzNm7tLlxLnaEvVwoltHnPhg5C0nDFrDJoLgAfJrydvhZF5XfQhA3hmpFyzm6
H0pMUpuBOouFEEPFLqy9pIKk0mSA+eA/V6ssNavpVw8thuTeEnkACT6NmEm56QrDOVZhR+1Hu4B6
I2g9FgOMeRRTDFEolNsOysRelnH924jyKP8RZsHEsZPTKEMlbXJi8L2mBZUA4yU7jciHW8KQLALW
fKqCaZ9SjPM5C8VJilkKnH6ET2S5kwHXWvZu4LpMps65Ma8iWqWncFzA8bRVqXh15Q/RRRYEtLj/
faoyiG4L9rVRor9D/iD40Q47/nBypNv6T6CmdXJts5Nla3QgRrYOORk3K1hMiX0RU+Aya6ttEMq0
aGOXqmYq0rVRE+27HaTVupeZh6eYc002dZz7jOKw8K27Qx/h31yXQUVqkI++M6AQ9U16E3ZcEEBh
tMhrzQgQ5vloSu1azZuZQ+QduZFlz8DId+oTyGaApq6fTXeYxKv80Mx9VeKQkmmCnIIC8CRkHzl7
M5w4dwK2LJvr0AI4dShIzHqctIXvB34bm6X21MzhvtMEoehY6uqqtseq+CubsfA95I3HgKoq6zq8
GYNxuPmiIPqkeqEsW2z/CDTCpRribfv4joEXLqjZouEUJ5UDp7KW7Z1nJsE3471BZTQuTGLoXIXx
0odVWzPE0ED5PKuhGQA0XTvrvOHoRoqdYakdFP4lgL1PeDirspQNADAobrcw3OpbPxjC4WgnFgV2
Y5sDruIGy1CcV/6dqw1vJ0O7JreeX/fIyLIV2y6seTC/+Mgfl5UAySBVEYoiGC2LMfI95eaPZYWN
02pU34/4u4fAPeT4dfxTDZROX1VuM6UYbBLHZ5HxET5vI1aS9nXGk47EUme2fdAaKusOSgEUMOmP
aXCPLFA9yynuG9SBZHUcfJeQ2z2DQM4NDI26/NHiILwwPpHEXxP2PIXHLz7Vxy9y+VSBieTMQ31C
3/Zvji9oqV0fwKrbtVAM4I4jP9ObsotzUk6p+FqiVIylFTVlY3o/5Dz5ay9prPhHXmBigpEoCgPv
M9G6kX8op4yp4eyPnGDOq0j63mwD+u+8QVw3VbU4I4f2csoIXiFNHrUBOxoat/tBM0kCuzbP3RU+
Siv53khZyxv6HYPee67BgvDPn/2THIbPjrDD5EGOQtdyUN99fogJb0XbaeCRJmaFA7zghHpaIG/6
4Hok65I1zmGeiFmMZAcrEPS3tBzsMmRlDdyvDLF/+yaQVvFG8WCBOwjIbPr4SgVKRm3SdDZtKWXW
T+jKiEY1CldhZ/dowu7SgpL/iDrDGNYy8+Ov1JWf9PPcD0Q5LkMK5DA4cajyP15BH5CgQnfM24NW
SPznCVgispJuMbmv4NINFAkA7V5muw79FQtD2V+dH3ZUp6bBzA9Flv5qO/94CueiFsgET6m7wJFg
Hnw6tOYlu2VASt7+3LctppQHIS9DNqc0r3l8Qg9jO11VbMs/42rS5aqd+7n9zcxIzpc2jX82iS+e
nE+iLbSuDIe4Q8QloUSlHfzxTpFoGTCgrapT5E/OHhuJKE40vvNvzHt18Qjbjlg2Dal8O0dVBp09
dhLrmvRbRvR2k2fV/RgPfKUNoi/7ngGSvgFjzlP2xXUu59L/nPiXm8dwLLAoF8npRkb/6Tp7Y8py
ixiVPVS7tP+pjKLqfgEJXNqNQDySPZGO47x2PLD9t7EzBPkhdmenuiyrwnT3srErfYxcxQ0G+MkZ
9ovrW56oj9dnoyhE48fgDDfBe4PojzXVGixT52Mi9iZxX/IbmYyzZMJQV0hd0Eg30QqNpy2/eRNK
D7IRRb8geP3InC4Cb8Rm+NUX+/cL4qCPCCwCqYI47fMNy4Rr2DFynn3tYAe4Dswg1cdeK0q5VrMn
b8EZtMmPc8cOUxjFm81ouz86LHRfP2d///6QPaCTY4bpBMtt+vicdXjaOru2EJyEUBA5mtAL2TW6
cq44pndktzA6AMDoqCIOgnXLY9C++ugZaA3GFlelEoev+tzem/FFfdUj+7hmYVQGAI0eFM8wWwjP
2KfrA4lR2k6RVifXqpa1wnt/iK28i7It2IisXDspZrabvmv94f5/1KX7fAkRCmxwS7a19On437J+
/PEIOTrFMIHb8+Tk5Dlvpav78nVCA5aeskaO3R6xQ5wiUMu77I4mxXunNuSBdt4ngufpYzM3rCcm
SrX5EhZyfwtIsk/uU7QxyUXdk2f2LQlnH9IYpCG1JYl9UjseU9m8uCM6jMe6zOfheQgEzlp6I0ZC
kEYSFFuNEqxjzxuRXP3zu/N5CeJzM9LiBTfRjbJffHq12UCpVAj+O0VTHg33QW9TtM82ATaPrj3y
HPzzr/v75sAKvBgzwWQx/v3bOkz5ZWAbrIq9UH3VrpGdUMykUps3VZ4RJFOTySJPodLc4HOTPRp8
m7S9aIjvrdr9sp257M7/WTsWDEYABAclsmP5DNd9++MX78eeahIfni/xwWhBeOgHGwITxeDOlg5Z
9mXB2X2qtDMdMuqT6p4hjFJfmRg/VRHv1+GGHkIBm6MmheGnLyLmlKKGcp52KZxe90DtZDv7Cgxm
dq+ouyzkXUytrgI/HTjJ550lLwa/wKQWZCFJov/8Nb2bBf68K+Gi5QfhgdWGahWf8se70uWW2RlF
XR0ByQfho2lMVc/seJ7GxwnRWkxDv+RxqVwx8L4i+OTWoRlz3UM6N5b9C3WX84TlOPBPhQW+9blE
Q+c26xwNqa4vPE0dv2qjbDb3gka2vJLFFDgw9AJ+dvs+l2sbJ0Uu9M8f7JP+nJUGfwnHDXzX3Oa/
HTgq5lq+My6DNtdhefOyfghOfgn0+yQ739CP8RD19lf70/Ldfbib+JWiJbGSwghPsvup+EgcEjK8
PAa9TfqT94PDRtzQnB2o/AEopNUBNYJxREvkg2zFAxfuCIfG06ul9hYoKkh5yfu5T5nIlHtTAcpu
4YbpC9hhhXuF98r6qv/x+bVAB+NRnZDBZ1Iihp8b5oFf2gXpHQljO0wWD4S+cpLM/ahVW9gmZgqq
qwKcX/RUmiUBJ7cZmgb5xbeF0uZvd459lAkPVwAH4G93TgQcx4ltMY/oi5EpWH4Skfw59b081sil
hvuuLqgxZVWZE+ftln2e7sHyEHEm5jWSTiHtm3ymf8IQTgoKvSYbWNxi2vusPO8jIYPIFw+ZIr0r
fkjIu85/qao2u/KqMI3oqS5/NrcmHvIxUiyKlal85IjsthGSjJinXFmK0VPXNVRfHS0O/UhWp28e
2fIJBQ4jtJZAavvm1okM336giA8MODC2qH+2daVvuQnKvo0ns4u35+tMmpHfmmA1GR8hWvPP0iHo
54FprSfXjtOY30fXJw9MUU3XsDUyVz1Oo2fI7fkjJJIR6aNlkpv22xRuvxThwMa8E2O0UNOBNEW8
9UUivdvOHY3iR6Hh4q9zlcr0ypCEGcv3g0vi0Va/b0g70XRJ0a1jMRcWktxOutOaczZ6YVMMM80e
mrbG2iuYNZj0M0tZY7TwuC/n+t5m7mOjbeMgsM0HMuT3hO6lFoKIeDRveazsDvHKMqrryKMZH5ME
ljr9+a5mGn0+CFqjEXnPSbocbY2oHeB70DIKL9kk8nFfVyCfGCdnzsSHzbyMv3euJdBX8jSgDDS8
rYbE7z/zzrfEodk+r3seJEmO8AkX0HNUtRyVyELmIsNYGFCb35eEUCWcx3uT5KYd82GzWMckFsQ7
KCC8xh2RUPbN+e/aNM+Ge2eoWa7pC/P8cUzi6yt6zISn81fpYNx0D+fqncYKjwtRgRAzI2Sziyaz
b31z68RJXx9FEVvNoX6/a+Wi3N4hlm3y38T+JcYeCEhqb1FDl/nvPmnMnGeTT79Z8oziXdsmSS3X
M1KJotmb9GnvzbTA2Bsg3s+u0qSoYoYAsOn2c1S6wT6jsy8uJFuKOnHQU/LBKgNz+oaZshpfYNAL
b82Ymm592YKGrMw8dh7iQo7GsUAydqxkG92NeeL5BBG8X3IyMhnfGQSgBQcnXmB3KyI/B3nZdYFs
rxxMm86TIzoRhFu+MJVepZF01FH0TDlRZzRTm/+Gix1DD7BGWx/FjP3gKjV91aOsYJbEH6py3vus
VUNwk6RZLLZV5ZS0HgIUvlvcl4V94AkYu0PcBqrdo7YxyMvLqmjaG2Fa0eoZx6w7kIWbDA9djVX3
N+0ingDfkBpMK8EQSJy8gs7+wXx/FwseNQiOuE1ZOVKOwcP9zDWRb+RFbRORyGTTcd2mxGyyeCPY
6b/TIuVVcFySLPMv9uv3HsPHHYYNG4shJwWKKviQH/frBPJ5mGnXOS7QjddQueS/hHnQH2qnB6JO
tHG8cnw6zStJX9k8VtSSz4uyumB+VA1qFyemtvBuiGzR+zDSqhMer8cKT9W4GdsR8d8i3ylPE5BZ
676CSyjuDWmRLzdTHxd7IOXTcAMevmg3iEJmQsIHK/rpIqUN9k7Xy/RlhmqR4akYjcpf1aTmkGvS
QkUiV8p3p42pIgv9OtiieE0FPeKigG8tzes0JU5w28RtKO4LJsyEOPA4V8emKUfygEZ79E/NFINc
Wo4Xq6RLshZfrhysNUoZ/7ro8sb/om5+5x38eccjk1MLEFHIc1RJf+MsYRVn5/Tj9nReBpaeW3nZ
N/SGVy2+hHBXG23c72SZ94Qxjw6eGF3B0tnxPVX9vg5BMG7mzuXx/ecS55Mcgu6LS+3CVvnejbL5
94/PQlFys23kbEySHPIv1tEoh+gWkXVzV4dDH6OKSnRwIv/jR2qHolkXRW7Tgu0b7b3qoWGsBOob
geIe2SLKyn++vHef5ocbx/mTmwcki2k8N+/TYU/3VqGB4EXAdTIHJBzW1ItQ2yT9BoaUHVihmMW9
twOIrCwE+rpDeodO2vd7qqOOYKrLxE0i+7LM2mY8CosMkKOsgBlgKlCx42/djmr6Kqqakh9axJLT
daDJwbucbVgAO3Lsi+DbJGIVb7/4bB8LvaVRgiOcXg7vIU04+CAfb30QqxSWW9rupy4gti3KQ5QP
wpXzXTuZRHDEyP4lcziY+ATUubTI3jVbBN4N5BLXBHIhXQfSReROiL2LOZcR7/NOsm4s2oR1L/PM
2I5hbwXHsepx4U+5ae6rhhp7jRvLMQ8NTrIW1X0fwKqGEdntl5CUXUf6RfXVx11Wlf98le8fl6k8
zWzAhj6wu+VQ/cehObdZU6Gl1Xsyz0t56oHa9sfSzn2aajUO7mNOGtSSF1pxLEZJAvi2Fi2H5oE1
tNvUraoRCDeSOOSS/EK1pVgZ/XWN2+MgR2I4N00wMVaKcJOIY1US7bJD3u9TpIkOaUDS9gFlSmqb
YPMbYbjlr5qu9/CF4dH+XIV6C20Amh/UE/QjHIk+fk7VcGgvk9bbaSKafptxMBrb1mvKG1sntbdu
Caaf9r7y0urGcfEGjXBMOdUjNIvGYr7ovYTpV0wgcH88tw4CQ/OVBiPQCUy32SIulLNzrfxmUlex
Vebyups8VT2Uge20DmSi1Juuo6lpm1fUhlXz1QnlY3sUkRJTCdYLRqw0Azjxf3pwFdbxbhjzeMdt
rbL7Bi40AYKRlcjHZjA90Oe5HevHc2lzLlsIHsn6b7lsuvamw6Q2/vXFy7Tc1f88XVzTAs1FbISv
EmMy8tKPd30wwkFNvZ/vSy6GJidfb4yiUBp6G5WiuwsYYwbwesfxzUcoYtvrsXFNsavRLdrPScAM
7Te2CuK6TCZgcC7fy/8pkCLYKXLrp3VNpgVi+bbAMHcel+A8p8rTLq+5j/owypEa/vPHQuTycZWg
3cX6DLnN9JkOWtB0Pm3Wsh+nXinIPQmFcjGt29KqB+siGM1CJASFo16593sr9k8lLV3Kj/MWo/OA
SgqCIUcM9D18ovPpRttOOj6ev6CuUpTPRpJ3+e9m7qiKSg94vcBMxAgwasIH+FRwfpOxdV5w5sDr
cCvBeitmZxBH2zEUwvn39psg+zB+GPOh669rVlkEdMjB3AMxI81fGd1sf0sbEaz++VpSYvO6Ldpu
CqVzC2P2DAZc3FzDe6bB4l5Lc06C+/NlZZzUhnth92WzaVoKlG2YIrzdzF6UdiutTae/M8hElJAK
lzkyX6w73Mejx9dDYCxXE5AnVL0FmC2N3/k8k5iKz2/KHlSNR2B9vhwh/Cl+9PuEG1eIkootjvzl
jp7r+4EoJrJ/SbURDIscDiTi/xN2Zk1xI90W/UWK0Dy8lmouKMAYDH5ReGpJqdSs1PTr71Kp48Zn
OsJ+c7sNFBoyT56z99q2Nx7n2K4D7NqcOMtXTrVj9skj0bS/6EXHTGPnuFge/lnbY+vMB/WUN+ya
mV943+qdZrzpyreLfzLycpLtesvWvb5xwOLSxSFAhD702AXnQKA9O/e9Fg3kN43Ry9pNyR1mylsy
W7ifq4qRtOSR8ykBk673irzPn++BBKfyq97hBfve2LMoQ5xdv6q48IpHo4tde+/o2huC4SA4rdOf
2oZq+aIHCTdrmU52Fyc382GP/HEZgtyK1rXD4yQVb12b2rpGhFYdmQnc2uVwth51B43zCkqATiWE
KcfGT9Ib+vwQWNiVyeBCW7+hPaqZ2AO9Gg+lJXv/hISqrb93Jh2uTzgCggnlX+KhaWVo9P9H77zA
MHmcs07vX9cDT8+LMe2HciyguK6HNVGMMRnvqfLTZxJbfPpmOhLV+5qsT03iA0iE+2aKgfPbeoq1
aG9OWD4YyZ9kRBafpg89n801Sc7y3ZNRCKKlZ9MkTcau6YWTgjh6lRnGke3tSUPdyq6zQ8iaVzyz
pPfkgfUrNrUkbGlU7YZK07aWX3mUwzgqiwyWANlF1R2F7Bx2ZsytyWwsGhX2g046HTK2Lhsf08jE
Lmo77YJXnOLdki57dVLv14zkZZ/7DdFkxvgp6wdyeYVGuVu3/jORc+rYDMF4Rj8QXUiZ0+9hw8ch
w1F7Q4863iElmq84upN9DYD4qWqnIdT1aUKEq5WlCv3J8u4NJ22IXy+PmHjUDo4u7bqCaNAuWHLF
PRy6myCWyddW5PPZS0kitwwCukh5be4Nko9dVAiV/Wb2qf7dJgAozGkzh3otLMi2WnJfDTU9mLqz
LpM12gfScewMFcVQvCp7mk5OXX/OkMbFG79Jim1U1eKiEMVeSs2xCNVoo2uDDPVAzuySc5PbeJRj
c99wwCSkXFdfh06lYUuSz1NUa+LNnpP+RKOfjGzqbRVGcBYvylL6tjZKMvWaJbW+DYbo0GrjOTPE
uEsWOJyLVX5LnFigL/sfOdONQQsgmKS1tWDnb/XCsn+wCDvGpkGwdNZMofbWVLVPWmcmp8DCiK7L
UcfsaX6p8zJ+8OFp7AOLxizL7V2ppY9E0lUXBMDjLhITgkMvtefnqZ+LvT7RBN8mJQS5DZ0FtWso
TFOaGC96RkzURLz13jKInJ8H8p+1wZAvqhx/EZdFDLqwAQ74xTc6N2B6B49eFamcTYJKJnK+ZF4f
Hx0jsZZDN6sN17m1txUxq5umHR5nYaCqw5VClVyY2yAW4IaB3s4HNZWdu1PsvJhFRyiOm4L81rCh
tP5s5CaCPFIpgz0ZqhZNzZmY2SgNwgRe2V514O2HlPVtBm0E+Jnqpge1eGRG7n2lPUUGIKTNY1Bq
v/BX4ToVjhsSSTiRHVr3G1Ozta9lZosXBmLYPPq6uytpXn0RmvKqzSTN4oILNA61UX3Lu8IKY6v0
DwXN5i0KQ79GSanQuHqsvDRJCRGuzFTDVV1G+hZHuvdUcoQatsmo1CehRkJcoX9sWmkGuxiubhwW
VVD8MtQQ/xxS+0lkRvQzF9746FSovmjEjG+qjwsC7N0h2JWGM1RfgEKZX6I58HfBECh3w/MlPntG
TyS3NaCp7bRPEQ3gHej2ZFtlSOEV8biaZxbl0VQ27mSZajpJW5UI80aj1IyxOB0mzS1P4AKyq1Uh
l6Smn99wJDqcawN91wBqfnGUkBdXBjAwdLc5Tt5o7xpDk3eVSzZiplXEIrrzEG2Byak2rISDl7aQ
kv/pdV39Tx6Tt94BRt0aRt2c4aa/2mltPVpUJLIkmNtm3rzj9DCEvgJGI71o2uLDf0bVEL0zShu5
2Qirpsxon0t0jo8RJjvMTFP8SLj1ow1JP1SSdC8xkFGbt52Bf4sGQKthmm6LOViCDLP20GNU31ZT
/zxlMnmyOveX308j61EfnJzImY7WNAbHCMswQZZIoEnElOPXzCv27Uyc+5CmNukOo/HNrY0Z2qQa
+pAerAxpE8efrcWcbTmEXGy6ITdfa2c2rnGt9y9FIBryzBPrU27F0trY1lBek97FBW8W7Y9GFsUB
T2W6cXgNEDx6GZP6ALWOixCVJFQrdNJ++jJmZAXxSLoyJNzS/2wmbryPoigOZ5YTqqxYfA3ibv4C
xjreL8cEMptrw+GJCoL0rbCL8pUKl6WwS0gAnrXyZDMW2/tFNTwrF68vXc0Tpvv6MUCi9MAIBdT5
rEdkkinrwaExvRn7pDpgaIDsPjdefydAbL9mKQLOoGnNV2Y5yV4XjvVDQS8+9WVZ/lSt8hHsNSXB
v+bY7BuvKMJKV+nVNrigrjb5e2qTLpSkAWysNOm7zTzILozt/Fve6PmdqMWkATwItDttgo2UAStd
xkPiYCYD0wo8zPtxrPqrQpeNcjkJ7os4ib/YXUPSvc4VUZ7Q37N4rsM6AJXC2zB9zURPwiWtOW+X
1fqgb3iTOdDm0vsB1eDKQb94L8hOP+XVYDRbt6GdElJe4i9XIEdpjwSS7mAv9obIjW9OHFPXRZq7
k4OJSNCMtYbjma9afSMMSRweoLZF45yoh8yS3Vs9wYWX0gumHc3YNMa9QdZyNsb+s+cl/q6sFET/
0j5EVDNfdKY1DtatnZxyLxz8cb5D5hWEheEw4yxY2NkmKyz7XnvE8jVtaRSWdxm16EZBi6eHneV7
Nh25Ly25D3J4KHaCRmp0Zvs4dwZdR7cVB67TVeMw/Rm+NC26iAP4VQONweKsCGrQ9NojdzUfD7nq
3p1WqYPy7CXuljFFESQWky4U8FlSvY8sMfSDCdtIHbD4ods57dnIx6/IIdx7aorrNLAuTPGg7dED
kNBrkENae5TOlJ/hWMftscPL842TDOqKiYxKirPQlqQreKY+7YOWk9iAH2VLCeBtLTdu3+sykldU
8Tp+X1fek4uoXXkuGyqfblSbzp2vDXG0HXucmS4Ky6H9p9ab4uB7EHGyMo4csB40LifL+OHEQv/i
5tqra2ZfVakwboxIgjfp0FQvSophaUD2UDtdp/hGdGFxpHb1n+ysdD9ngQOYwMmafUFc/Cb2Ft5A
Ug4P+ZKHXY9++iOqYucQRIbaRqmD0U0Ayt37RhHhenGLKwaWkRktcJjGytmfEnVF6b4QenL3wgy5
vUrHTiC9xOJT0PXG3vWUNDfZ2ATPfUCkyVH0fXqv27H9yPfKkB20VuimLl6OoQgLHF8UE+4SFD+Q
ClPrhZrpLI+UlyP5mY3dG4cpzaOdUHb6yUjd+or0oNpNdf2e2h4rdI3kvXNI1yEsU3803Ul/aku3
2Wh1kz80mYHWNclqXhGWEYt5yguLzXwvkFJv2j5+N3pGOGPrpFvbL7+6foS1vON0iqxe8kSTiUvw
wqmFq7E3e+LjY6cnl3PwUDn7aJ6hBgoy0jGX9qdUVNSewp+fRVnmPwy30d6LXOcXwKlyQWCSfraC
2s7DhBopFAYnhKKPiJnEU/oWVVN6UE4PzWSss/vBqfu7OTW1LbqnYu8xgTrUsshxuWBvHUM7H/Rd
UGiuBMgQN4cB4H1YpdF9lVfUfpyUXwjRlvf5KBc80bjAcMgZuDqZQwcnEg778HDubcTzWl3ynHrp
w+BM1deRyGDiPN38rTATh2KbuiGrB0wH6YDS3eJd8QiKHYMpo+vTmxd3SqrzPHfsYJ28dzhLvWL2
bc+6ZhVbqnTve83oYcNG7Fz7RODP1tL2G+Jr+a7ZCUHfHddpUyR6gHEgBkDi8IHr0dIyEs1TzABS
9z5N9CGvLVXXoYg0/+QOvn/XqHRmtTSZTuTNfCH1G1xjKj3SRKzmQvhUgy3BRl0vDPdC8EKwndri
h07Qwie3sPUWepSKtk7cTttgKGMMwYhqXwyk8Geha8Y2Aoqy92ev38ValW1LurzbYc7eGujLtPra
6hKziBUE9EKK6syOe2j1wUtu9oxToAtxBguc7mxkAqYJs6UliVSvHmfli8+Z6TFrxjEYYnGsyD9X
ib0fhZpIfy37O3g09oGhXKXe58yet5FZs4l6Qu7yjmqvQk9/BkZUJ58ylTt76CH1Ns7b1ynV/YOb
euYWnMfPqo67Fznm4huKi2DbxnYSogQ0Qy9z05M35NpO49gNfSWqCMn0lNraXoV/Z4Y5s5tRCZwT
25+yXZzJ4rOTVQGiiJtat7V09j4zBdJ4zHue2k9B6+HMVT36K9on0g4u+Jjd7gq/APln3CsTFOwg
+PBOCs3p0ARZUFxXGYQeY/B7JAi41vdV3/s5QhlfH7b0l+N+l0ReWe6GWVjBMUN3GnDkkUa67Wyo
OaHijCQ/r0PAtfs1D2OkXdJFzbjBmi38PaiE5YFvk8nQP2vool8MsxUgGbRGK14wqwEXHlMG8Lti
1P3qNR8m7a7tbY7UdZDhjmuCko5KM0fMamme0A6wUqesESjMwYnAIOKbU6tLXHioSWCdo4wm48kj
6+2nyTXaNW0PCL5snFS/xNbINVvnpzFPinkw8dQX1y73mZmSeua226yqcfourW06R0iI6EV1Anna
ubQApxyGJI2BmkBG9R+0VvFpglu3qMhH/uwBC+OAkQiCklXbSfp6oxUvAQ1lb7GeY120QB8uI352
7+49mEHjX9IpX27lrQkj/bb3w9E36oqLXMjxbR0UQjinfTTftLWjxDf/b4NkdBIKOa3B1HzXs6va
RzefeAww7k7WOfDr3n1Yh8QBM3jzQdYmwkrMATfvTydc7eIO+Hqfq1n3mjvfqMbdGKEBd8il0lTx
4tSA/E+MGCwyjb2UWT85elyt7naL1rsONowrBOsqcfM9NnE6TRJnO79TIGjOpUKfvi2qMnEVcVaM
l5S6hrnL2Cr+pUkEzfiipVNb/8oT+kYVFfTYErOkwd2EV+kkiw0IzVIgEr7bqqYgAJ1ZrTGpgRn8
Oib9cwf1P+3TwHBMHwkZFhzWyY/apDzGxkdN75wIvR7fU33OhjCgbGD/4VLMB4Mh//IWjl377c8/
+Yb+/t+WND81cJiuWgsRBrXih5a0b84im5C1ndaJKmP32mTcF/3Ac9yDfy+z6nsNQCjl4IVsih5t
/CmyqGEoMgl2pJfEMGdXcZg7gHEZlmzoEjFPufwFoVCl/Vj2s6d2XcGZYOPm0t0yLkyKTYMjTNxZ
Y2LFIXYcKz23MKCcNCSzWhlhPvRDeR8nfTJ8EhqNUrf0rG7j9TqwJ8bS3XPMAsLDzmlxCj10sAiu
bPXUR3XwrctaPT2Z/eTsx4ZWRzgWiAA3mmKsS7FYNnko9CHqdozq889ukVBZMEKYm00zqXzYjsBs
74cIzcCZaWIUIpFHLWrPbtqE0TySD0Iryy558LL+uy8D0gmaqvnLtOC/fq1logjLlydi0d2gtvp9
XIArAj5qJ5OzSHtamXoSMGpj3K8nj5OVw4HCDGU6YVWYvb6zXa+rr1zwLj+yJEoCWu3aeqhk7HCB
E2PGlJNiWN65GOewXxp55BxNsomMbRBxQKT5Nj/Yi+ThLJg3iwNddmAnRT3q5RdQN8GVDSvSNgOy
JKoLtE3I2oZA7/GfGs0X6hlXI5CKe5sdpC3ly9QiHjibRaCqO8vsX2jQx+8Ojod6YwqGSF/wgfC8
QKLwhrvOTaaL3eeM8wNaXkaIDoZ0n8aQXn8sAlxkG3Aw4nmJNQ+oKusG/J0DL2yX6AwcD07CB4SA
vEDkbL9Te58tOSKenHQMHH70iwl/1gGUscBQ9GjJsI+tyLMYYdut67yCCZoj9rBIorEQjL9OiVH0
OPgYdhShUrlu7uOSpwcE2tztgJhpxqUh2Jvs+FrHxmPmvB+nMg26zTSXpdhKDdh9mHQJr4rSyON9
ZqjHUzQMfbKklmuctWXdT9BXRj/54Zu5uBZTNMnHJpAEHti6DGYsI1Kd3DSST0aQoEarrcZGDjTn
PmcUaXg/M7dZmuoTPcCjxt/OW13vYIwYNNqA+EDhBppSARbDeCOgwuCA9JpTbo0yvsc1MYgQHOVc
35Fr1WBP7qG+xC46uYfJlU79Ha2pgjGDqJVg9KD6xzKzWNtJhdzlBG9aOyKccruH1iMuvPCUO+zL
NrLjja0V5XRyezk8akxu+jDt3TnmtOv3wz7qwIUdo4kl8b4c06XLDP2PhbeeXrpCi1lbTAh94Z+X
OneZ+P3vUkdeC1MB7pjlujqx0h9fJ9qheT7m1pmzGN2yKRgw7bKls9cFDSVLGCukukdleSoJkZF3
iMkjs/pWVS7VDIuv0p7Xy2p1ZmUsZCa7frXZYP29rpNgHjuLH2C8TftzauwARUIM9EjBSqgfy0VB
ip+p4n5xCNfHS5AoY/rCpIdOVAY4CbhElQm3fzZ9Lf0cMUyxNjJJmLHCL+I7C69H2NOzXacHMEpx
fpfpzCgWPh5v1BOqUxqTKSdWbqrXAFdgRrYgFjLE6p/cPG1+Ji2sEXpyhS4fIIXPz1zn4L12ldFt
W04o5wlg2NUIiqL8x7A5MW5auv0/el+bY4KfZq5DcmMpuXBWJgbUQAgO8HCaOydTEwKdqdax7Q1O
MH31sbK+/fkWoqn+zz3ER4COkxGkg4Tyo+60s+qqnZsK07CpVe27l+eYXqhf+WCrTyu7SQu6rJmL
H54XVPHeUChLH0TZAhGJJ3rpBzoIRX5ysNP/o2V97OBFDwD4YTwpp8dURFSCG72qcDNXpmy/SJGP
DiwY1xJ7UrTL4A4gQuEReu3RZ9Zyp+03rbLxq69+AnikzkAYDb/HhgaIHT0EFZXZMxWIjpsxBm4W
BlTmZqgrty2P/VgW/ibxFyMDjUYsYnC+kBegSGqq73PNUn9mEZ+PuhWxl0WyZMRry7nrd40zC/uq
S8AWqCeEsQBqblM2G7hrhn65NlKM8oy/PncFgpFXVSQWxhWAK1B8ywlPVdaR6FL6KBU362ox0DJO
wjxK8588XvRCnBsrCAPKSHPA0TDIRonNyqkhCbDbTdMod7cKJTgAzd94mkSytdGFAA7z3Sbf9iZd
+e+QP4BBpdAqkJFEyxQxbgf+vDKRVhVF20T1P8IapHN1+9E9eZGWxVuJnuLJa2wCx1fti+FwQkz4
YPFcQr9NhnHjzPVyZwEBRWC6dCjxWj/Sd9DzBmgB4vKtYUodI0JcRxzLAxP5Rtm4xEk0pjj40DTY
QglETe6iG7zkzw/uLQ/p97WHaAeyAKjtsNciiP99K0+kUc51Zftn3VRoRoqbZmRGIQzg7SbniXy4
ETssGqBBYyfCx2pnY2B/LbuizL+rwvne+OigMGcvQtGJkE9ShqPFx59E052gax2FjBRSaztOfUbY
YZs9C5XjzWVDNoAauyXyErrUzF5ZLMh5yRW5akZQNYxo8tQMRR1xN1qv5afktDncA71cnXhROIrX
KvKcr4YjA2Q+fWwkZ/YvgymfVs/BX9Re//GtGLfQRhzq+LN0JJm/X6qcXyoCx6edqbOYs68jc7aJ
acS7M4hr43aoJqZKKKpxRhN/d3T8Xo4jAiJ8iWRIi7A2DCT6x5tlp0hMu7kRxy6ywHgQQhfR/cQA
m9JLQZJ5YUcImG/VrdV9jdogHcKI2Zm8Ttbgys9jY07iW92o3N8J5Jd0GFcBNyG3dMRjBEEHtagK
/yLq+c+Fc7ABgDHH9acjmPu4v1lujhXaQ0O/nodWycJYDZEfuvQitAeXpQfD9AzVd1dOg6bu/vyU
3+KOf3vKIUZie3KAFpkOxtYP6qm66ZJutqBeD1OT/0QiJMbnlI6G2GJfrd9Wma3v1y6w8BsJpRi6
2b0zIXD09+ONXQWy3kYMFckaDvro94zbbpb69S3BLsNuaDFygn7ml9x6ChItu4xVpdv01hHTnTpI
8eYJtFstXzS+9gBpxpyuUd+DwxH621w5A5VqpcFsJFmiE12YxmS9hGz4bM0NaaTaM7uLXbUb08BZ
l4Yrd7GtVBFcfGvkeGJaU2ztDYqXbAMrd8Tm01sOdq8G3VYaxbV/cDKIvgoN/pAMWycijXfXitGC
3zgJXrEkilgCGcBTZaXRVAQhPnenvffnyfqVR3ka7CxLFWDRJGyAnQjArmGdXJZ1PcqgW4EjYqsY
+EUJiLzRCMpboUKmFcaGBoJe8S6YklDDr5I8XSymPJY+IGvODE52YzT+oC41ieXVRgV9Mh9LPU2+
eL3dBBvqNbTz1gSXfYuFrZ++c/xpKjBtjZt8URgh33oVDeUesSXFSeNrkITRKOn1xY27QGPuMwgd
AFQ3Q9tdPyeZFqwxs+VKcRg1DR9Y1U/teExHUVv6pp2o2gvm4mNJPHwzme1f9H3G7/o+FFjowjxX
R+uESxWH84casGua1tJ0vTys9g/X06p30jSXxc6vEOV0fVW159LLUvPNUD7LsKAbSFF3q614Z/0H
gehoOhN073iHaRRmjRlC/N2D/dGuwifFO+gxycDlSODcB/1aw9Aa7HpUHvJyzvNdl2gAJSGWC/9d
40iVhDCrW1rqxlx6BzpEvYQu0uvtUxRQGm6q3jYuLWorj48HMObQSubXXibNct8JII8PQB/BbDIu
xhxoZs7fl9H/KPBwAC/ibRuzHZyoj0a8PJeRqwX6fEAKYYO7JO+LkqQ2JEgIDxTI13/LHHfyS5y2
lu196uxSm/d6YhP75qEm+Uu345aM9b8LFMdL3PwkNGDnpob82O1owJtXCVmuh+nWoVwNcnrZefFj
pFVu9lLSRM9okQ7o7nY9MhjnHLcNRVcqxU51trSOHPp6rDclnKposxpp6Potxqe+poW4unTwEM9N
salpuqJNWjtp6Hvo0a2CpHjULOZgN+PZqtm6HUF4JZVkd/Nujp2122dPCwtg/UHr7o9EhHW8YeeB
N7r2Asea1cGNQZ2c1wbjgE2f99acyAWHxcpQdVU6oomcEAIOwHLGF+f2BavjoG+Vmz06KFSsOxp8
SnwqTeHTaRCsVAgI2roC2ZbSKl37cFqEkPzojD3CtVU+mWg5zbVJxQsvwQFUH18aVYrorgLTE+1d
C/LOXgYJKsA/7ztsMR+OBX5Aqg1KZUorsHnsgL/XDC2gqH4sUkZZdOtZYAyCL+/qUgpxp8Ysb98D
6efMvFZJ5MoGbbClz68ohBbqo8WMjeOBVZTl/TiZunqtgahAQ43NlJvmCp+DVOFxpqkBoqNruqoc
vLyEQ2DRI0eQMXPqmm/cRMdrK/ckh9iwr6uXdsWcrSozLXcBEQYxiusDbw6Dfmw9np/aG6uXcf8L
ypmRfoK9a6n3srdVf877vBZIBDGVbsjNZK1dKShlO1j19ziKB1YG93YScoArgkq0Zm3il3WYy/17
OJJVvnxahZ7QfjSAH9U/GjvR1b2O9R7ecmRJml+3JdCNMpvekjOlXfs1w9RVPthumeaXik4VgsWm
sf2v2Vgu/YIZqxuQnmVTWiXRpHIila6KwV1oxIXiGKNSWjyXdZOoe4TNONQXMEHi+RCA4mCpe334
xOqX5pda9dkJ3E7b5jwEgF5oh2snoLaJRYZAxAGGZRAPDaAXVJ0r4GCKGElus7adxHm4MTm0HqXq
oUgGjsN62yytu9WEvp5SVu/3+qkxlHDfywwXa8npdWRvRPNsm1ezIuZsF8iOlX29WZaDty0Nq9tW
S/uvrU6t8hwZzlNvjkdKPOXVm5VxmrmC0yn0UJlPG1ia9EA2JTTR9j1LQVkdxIDSDR/YjTU1Clra
jylVm783Vl3viiJdexM4CIDdMvkNgOoBA9PSX1YVATsu5snADEFwFloY6ZE8NG50Z5jTMSwaAcOS
/29kPFBqaIFnLZtccCMW5J7HlcwIjuG2WYJp0UbpaCceOttLggcrGQJ02jc+sNswtjrr0KfLXcXe
6h5APmftu0odtRw2C8k8cgM5mUnVRjFc57+m27Fm7SURYY+/ee2aVLebv/hg+EfrhlqgDLbDRg6t
f4rjHNMc/hk4QwgfnKQjta/EVJBtMCUFI+x7LWvJc4gX1soKdKWOWeoGjWEAh6LOLfN3H2WV+aTd
jlPJeh01Nmn+lSxrboBafC4lRRs5VK8mBz79PPaW4dyvu5QtPZ8+jK4mL7sfzYglghnV8hUT25nf
0x00bQKs0LCLs10rBDSJVqGJyV1Tq0kiF6Z3MBQq4OMYd7626TSvlvfr479iXdwANhVg57TS4p9m
ruz5Ey9MJw/s55O3sXFQBLs21ab2aUA+j+hDYIA7lQbZNsRhY1osv5dx3oiDVjY9I3rTVCUVpZXO
fNopqxbIM4Ylu3kO9Hz4lFlxmt8ntOSYzy2vZ2dVdfmQtcp4zXQt9b5HSc2hdMjxOX/C3uWh7oht
lD8HiAqjtpnSCqxinfF+hpNFACOGJG/qd+z9HVFEZp3ORw6T3Oium0p/S0Napae1GzZEcBrIMMwm
9USIA4bNctSZKuMUnnf54mrce3AMzP36LrTUf8v4O2N9sFx0GcrDdb8prBo5F6vBssgGY/Xu3uz0
K1sULAefHm+aqsOgoc1+Xf8emjZuSY+eBK9thieBFoyvetBmAqR8tRGVY+ZhgX11foTuDpWWPvMI
wxeba/UGBVUYnxkDsfmu349QXjYBALuR/95YUw+2VAOr+4TY1pgPa+dmNUMUvb0comVPXbQ8Kt14
SgAecXLx8SidhIDSGGaRNCt+JNqSd0zWIKeDTs3RC6eXuNsYfRzf13iJtm6aCsDpRpBN2xXdXbkW
0oSWiBmJ0MF2NeyCCyh3+UXn1wDeVnks8EIbZz2NOJxSt5vdHVR8Vt1SNnRUoE0LYh6aqf/CEuEH
p3/f2Rurdf2zd1sMk6wFRuZ35pi/cG/qaI8Pa0x3cTUE2nldaGWXzf+MuFmrrVbiw90BU9XUBQ88
c+askBTRqO2leSkZSfub/uYrlvqEVgMEQYPfd7XH+0sqPBSwgvlfshHDwlCTvQlV1o+9npWuHJBt
AY9fKF9zaS5o8bg0XQaJfdRfnKq1ltf0RgvuvZIL6gmPrxb2zKYIcYAvdnCRdadYnwWFsVFwkDwL
Taej4voD/cGJi59fLJ2G7bNfgGe/XzlvUL35FutL3JWD5gPD9zr3OFUz+2YgWRnPfVVbI6pUk8NY
jQqi6aMvzKDZoleIJ8LImV9C6Xlb79DmR5ixS8dXj90NiB3NVJf3LlQBq9sR/sojnfspCV8bR05c
iariwHcQlTbW1WZd3nxnCHjVa7/t2LZuJ8z14gxYqzi5eDofDkQnz+IwZVhb+gi06EZokm3uzyWY
8bExy9jFXvqyC+vEQUzyYY7YlWi1DFFK3JQUH7tci1gg7DzLE1SHRsP6TvPSVA+IBUb1D2XI4uUd
i4TiyqlyjrAZ88YyJL27ZRxLKxaj+G2C/ufP6X38nJxFdNM2mKaRBOyACvm9UtSbElyCazXnlTY+
ogBSJyRTljqw4lfuWcDreypjCwcXDFKF/xSMAzYKXFRHX4m52a5FgWzVsojC9G62+N/zeO9lwSy2
C+GdYNHb4RwLbjIcOk2X0z6ezc48lhxA8WjrnVUc8AdFwFZcPTtAaZ+AThIB6Z9LoF8Bb7TJTepR
8nG6d/UyGjZxq8p6r7dFhkdduewdkui9Ha6Dqn0ReRXxSNfSFsEWLWR/aCtfFZ9ETOWM68ZmspYa
LfRl2WcBT9WUAkMAP1/61a7UyPY+K5ep3OsK1FmGYu3eXgMD1rJ2wncOR/u2ilRdtCyqa695zBV1
wQrMLgxfs7fKoCe2g8w/t1uo5XV9MPWW7RZtOCXH6C3U7n85PB7L/EGlJc9rfasvfCo/+Dx2QbmC
i4m/T23656FEIjT9pdX4Ad6LkZR8JRjW4HhgQOOM+OBbMptqIjehlZeansl4mmBGvrWxT7aeNeH+
fRCxxKNokMDENJtiixgHcGf9cUXqqPXD3/pTkmjJ5NDm3oj8+Ubkc6VtRJeyrkxj2xkNY7T1rY3l
bKh7c6LJuOkalcVHWte2yXbhDK9aYBryIG/kbNxevBd/fv7tjxY0RvxIvAJiXPD+820/vKfjbA4A
5sz0PNgxS0xlOLTP8nxI1L5myOM/OaltPploNpwrUGI17mrcbOObnqOyvgc4E4BdX4hj3Zb6hSw0
kq5JZ6Drx3R1zlQ5P63fGVWJm9/HQw3ZX92olQQCL8RLJBDdkt03Mh18nXtAX+GclbQGJjs1g602
VdM27h3zfT1TWVSYap+RF5fh03ca72TrvXWvKxkb92ZAA7pFK2HV2nOdauPA75Li0Iljjeenvdk3
SYjTDYb/o/OXRe8/LsqAlFHyYWkSM1mEJ/thMRGYKCa7dOQlTkYupkxMioU1osKNC/K+CGAxiLsC
5OdxIIkq0k36oDLUr/UalXPAFbTRc/4Y6tw1Dv9WxbfyIesMyjlWALzP4cqK0M3F2GZjxkeVXzV6
dFnfHGLOKL7Mm+Hpz8/Lf3rKiwffhPUS6LTiQab9vlwmes/ByPL7S0d2s4Y0zpZPSQ/X6JDquLHe
YrZQ4+jlyoKUcDPT/fnnGx9P9ow9MR7Tq4NtQ2/74yU2HBeE1WSPvEg2e4KXRHQgHEzg8FBu9slW
5MrZEZWG0mgEHjoi/3KCh2rWkuwJqRWNGaiMFILq1qT5y8f72KXj43nMlF0w6K4O9OJDly6KGgxJ
WFnO/W0J6yN228tq5dXdKS6fO4R3J8AKYti27oQUI3d0cV3h0olj9NhMZjs/54gNxjvLARu9m6Z0
Zq/RC4F6mOAk/Tzd3o/1Xv/5F7B+57qxAnoL05AgZ6h/lvefFXCcRn/QYFRcrNiRctuaWkwf9haj
k0vdGPZNJT3rWt1KL8ewJ/LlbHvA0eiXsv25Mv5jmfWcPxwZnfMM+dv/cXZey22rabq+lak+Rw9y
mJruA4JZiZRlW/YJykFCzhl3tK9j39g8P+meFkmVuNeu6lpruW0LwB+/8Ibdn5PuACSQUDWRPh2L
H0B7kunJSxtUrEPJbqoVIi4c8TFM3vRGyjXjpiaNwf0wncLoIa1KSTBbxe0w4RRDcaserJ8fD4FY
wm9rgixt03YoTwIJoPV0HrmoaYi4hF0ZNxEHWflTzookWyiqANvgaS8CkbaTUn3vF4NSXzlBLpYP
mASdNhMjz78v2PUtIuUlvAYJD5Zc718xVUiaB5psMq0tjYUtjAQHymyhH+rZPEj4Z41u/BQaV1o3
wg7sZBRsiq0QwVjFmqFQsj1byJVS5FILbXVzjMVRrI2VO19EsSunK3rfrYlnC7cky7NvOx3G2x2g
8vpXaJXltCa7Si16h4ZWbP+oD3PHyASnTt8THKAFTZkFNzZPXiMsYwerHo+levnxTF4ojnGhORoK
RbA8ZZtr/ew8ppVnK7lcAUk+sEGlMuT8mB2pvkc8a9T6ivDGoCvmolcoarTHa1YO6aheqUvqF5uL
2xqxKY5OPBJQVD27bCN85vOmQvNOgmpW3WeBlfm3UAnzeIlNgEz5ODXs7ruhs/n3XRSIwohMuif9
LrOSdF2gEnH8MKvY2EvowHJfH6pPx6w0SdAMHlw1iEKMIweA2utMprdBpYn9Zua58c1rwMbKqiFB
16AXDLG/01VrESY6AU3aFYG6BcQHzybHAzYGeWk70bLW8/EZ/rqMNIGKvNe8r9pdp8Ba3jSGJGdz
aUAl7Y5biHjQGLEinh9Lwldm8yJUEVgd0TtAuIuZO1+ShW3Wk9lMzo1ZOuLaC5M2vcVMrsL7ejBD
/Ila57FWTFuZqzSvn8oGJzw3G1Bvuu1SPYM5BkrNvMZ2P28hcdxzUKBhDIzosKJOr8R4NIy20Czv
RpMsSNM1UJXcpW6MPd1IkEqClURt81OF9OXvM7oK2CFFhfaktQPhnO5bLd0Dy4ut5o6ZSfUl0DOu
J7s0GjrFH4/hmeqdMJLh83V8AR04KpwvZ9vamLQCcZVO3dqHrLkIHd/axFFgQvULm2JRko8Za7Di
bEaQeZyzx0JFqY4h9gy2ET4aY1mPa70c0ABOJakxNnR+LdQLEP7mKA8G8JKG1lTrPpm6eE85qIg/
JQkci8z3Qv/Knrq4sNAzZEq5afiXgfrc2Z6qHMrulEvMPxKek4wK8lfdrNQlyiBFi8SBb2R3oCJy
/yZCO8jeBqU19Hed7LSWayO7JORSk8lYtLnxVOBKgbmmU6KLtbQgbFHsLhtp+pJw6kEcOFSqZalI
PlPclbPv8UgOoAYTzLEejEB+g20FpVi2fhUIpXmgVr+KZNSKF9+WpW5zrIJ+PKma+MSTG4sQ3oTR
SVPQ0UUsf7oCNV/uVE3y6u3RAMwpKVVvfKz6UDqNglqQa/rCm6cKWeVWKkZUCpE5KKDxdIRJoILQ
zuKGBaYF+Ugn0dWGVNGAXwpoWhBblOjzNlQEVLRrwuURXabAEKWQHjblqi3bEQhPhWlLlk6YzU85
1cKV0aowio4hUM9opXAxKNX5h8rXEaP18UCop+erENGzNEpohkJ3EDGTcxUT1JsmhT6FQo9OWNfF
h0pOKvdpdYeWAbaCOOOU4RaWJcYyRdW2+Jd6iWJviqbq0fo6dAgmFVeGe9y/oAdlCnFAgTKAAWSi
qmAyJr7vIJOPbDpWrRK4MnqlusBZffwph434dk5RzzDQXhLtXg48jDZP57TIzC5FAwSxdIVi12Ov
ELm5JOe+tgg1xOpxbJaZ0JmPlUUzk30pU1dHVb2osLXuESk++moRqG2fNnFYWdg8HmDxRo2H8hJ9
XHQhwBqIjhFYAlqMBvHpbUsMWsy9xq+LGcgkourKpKu/1Bs052c21hcIKfRa4i2OpIMqSyRpY8W1
H98fQzpbk6N60apmo37yAWwYVzJWzT4/cE0ER9BVUg3cMgjWMB490eSZakvSYXZ5q7EpwH2oRaJ5
K6Vopa/H5k55AEaVvR7oa7UII//+WPOSx5ZqgxmbXFZtD7UMyxZIA7us1OBeYCXT3MHELcKSULb0
U1cfApxs8Bo2YY4O9pT8iYUM4NHGuvUGpNpr1a9/dlOra4vc8Oz90RsuP6jkHvd6CCoU8kRoi/ar
PhrjI5W9elzwn0h/GIWcfxMgC7bSoW0Wtx7X+tEfKZccOj3camznmHECAtgUTBhYS/4f4Jjp8FOt
5Z7ir+A2CKpeGLf68k9X7dADPsJUkWwSaXVEC/2bguhmSeY+8DOKviZfQV+xQ14Db3eLRxw2wREd
6NkgYG9S2avte8DFAvdwgJcczTiQECe5sQ6PaUIEHgASCABxBFsWztMRoRPkFvZNR3ePY5/h2HM4
tgfp6XGIHHGGGTlbgI3poRPqEG7HiyOEk3NVNAMP7oyc0WX9zVMb/lpf4L21jw4OeEdYLMh5BxEP
9ATS7Ob45KmgAyPNA30cBkqjB2/Qo03hcbm2ksNnWSj419sUDmAZu6OkhzK2GH6jKquusShIHY+v
YwEC3V5eTdG6gMZmHI7NMhmE46KTlFlOQJz1wd6GpmLBE3T6mm1G+TUGc6U32EskflMW+07NonKe
NRzqi6IfLSTLwEGKxawWCFzMgVUpKCiA+J3U11ThBvmc0NOy5oHlt+bGPNZ2j/rVhs10yjFEyHo+
oBhkfS3weaaHG+RI0QWS1KHMVFB2F3IcrXmrSZoJcVEjxKoXpPLCQd3yMcn+ecRcxgfcH96qFExs
pGZokR0q9N2hBOcF8UTROu2EyyfOtd9CSdOanwEIjme9raMWMqCi0YKbJvobhA0UFbNDE/5YfDGV
UFTzj+VMJ1UyFnhfB3S97QFTksfStKraBFeX9gvAiYiLEck46MemrY+cvdTU2I6iw0fNHAECKtlk
0WwYC/bjN3/oizWpFXyI42oBxWXZ9y0ckV8yoVj10JQgD1aROnrdJ9GqrL/pki2i7DSJRHsZimBz
M9HmgxFybPJ0lLGl31nUG6Deqzj8AhpMRjm/QOJj5kggcta9Z0a+6/W9JW8U5IWyrdURqs5pflZU
ImyU2VYZsVDk/jkhua3jBal3nVAKygNag4XqW+rTQKedNXUw5ByyKmY31GVA2Vc+nB6WV4kNclzD
uOjy8T4+7MM+iNA2rFF5ikL9S6oYtUtupuyQrCfat2gyjk99xlra+9S16TQatjaacyrdyWeTZrW/
VyAhmCif0Pnpf1qU90aXVWLor0fIE96McCfsbMTFw0xsNNpQ1YGWLuz8jihUrJoTg3EV8bZdkeD9
6bhR7vbdMPCVgbOhxFkz12tMMBxAkCwCIvMApecpkNZeV4bjnRUbpBDVWGjePW3hwdr3Az6mN4Gp
g7kZPG5LiIyakw/fJ0O38nZWo7VffU0PZ5ZVGWZFowwjsB4Ah0lz14QoO91r/FztLirgPXw5Znfx
wXA3bFvFvsNhM/81QgHP72QcwQz+uA0n2lOGbq3militvVq16qzQkSVoXYjFZbA22Q6GwBdoujEr
lLgG+ayAOQgRqBEYATyDjBTsQNXKt1ZcoUI1dG05rDgpzBoeRjhmN2QNab52xmZKODisoDSg5OQB
RhIQjpcDUvfV/HjmJDCVOAINjUV0bGOiyOvJdwbEl2JBLj/mK4Or4DuR/4hmXtI60+8QNLxC+Qsj
12Hd2lYjz2zO2ASHwCkt1xWJEwToBkLxKu5oY6/Qt6GdkdtyrrvAyJxqjg7TqOHpI3q51IFRBJ3F
RZZ2tzo9lXBFGVxEdYbHDXfsDypqFLUbVSfunI9hGSWQUyIoWgtTGkZ5JeOUEei09CQOEU+rtOxr
V3M30hvIq28pFPGAniZdvXXU6yESzM3UURKTYLC4oAkMVnzUFR09f1rQMwygxKaNRmjhXQkY1iZa
EacBajdck6zjwzXJP2xSonwBqjJVf6JULLaROOOHPR55Wv4Vbx2jXU0Siqp4plqtoQIyh+Rg7enq
6F52jxIhVtFyGkz5DtxMaT1CohNz4U30z51YsbnwUDnGO22J7BC1hRkl89h+teS+nxJXa5Jy/HRE
VAcK6nduYLUpUSXcqcngXmIlaDBFOjb7n27BIUw5hhDHVt7RgLiXsdkiTkdE6N6bqL7tfSQjomVa
GrH+2HFt6kAXq+qKx+eZqj11Qc0yyL6pSgkWGuW306ALeXSQFRJS4nFlQzZFro/aWIryC7Y0Zg7M
zNAG0NkDolT8Px3Q4s8+CrTKTyvB2On1GC1+HCNfllM05AodqHDUKBSE7c9TP7XXWiv2lG0v4RG7
mZq4yFckP/CkSkgRXwcb4y1jJsNMhzIzphX6KGCL76qibyE/5xNwV/qhIh7EOau9TcF9yLNAy+J2
WY+SvyUssKdFYdg2nD8UFb4feQrUrpinY9+6QpWv/Fkjp4cjrMEysFdTVyt/wKJZR8/kzhl9EQLK
BEkPJoJDT2weLcdccSxyTP4aeoYLuKc1kiOo5n2XkmD0fsd1Y03PY9839UMdp7nkfjx6l/Qnqhay
QiAhgmiFEtnpjHbh0NHwj8vb3hva6Es9oS0MdKfL6Hb5PcNyC6ydLMpIBAnsGH8esBa0vdl25sHR
+18xvwjj/rT2D+DiI7FG+dP4QrtwJWlKNK7QA7QqmKFBnNxjE19Vbgdr21u3iAz0c83xy0lIbHgl
ir54l658w1ElN6+V7dFJLShB9m0M3q64rTm4UXsRvSqA0Hk3vvRyGTOj5IkvGbKe7XxSbY582au8
W2J8Qi66AkwdPf+mBxvoo/oClSJsNmM8meNqGhwZYRkIRZi+yXrfz6KsJ2xUJSuIwXymdbI0JcTC
Xc3JsMqg+xG6XUQ9bqb7gSTfqVDb1HSmymXd3ho9GizuMfIHh8dxEaJMc63TrolM8E2mSHWTGYQi
AS8BGxYqi6fzWIdBBglBUm+OExXlrRltffzDcES1O9+cWxLMe5cgm1nz0bvAXs3pk+8TcoEgfYnB
bFeOkA8hTYQGvsGSPUruzbA2ij0l7urTkVKIXzNFNyuWEbWbRU6NuwHaqMVPra2qYnvk4aSH5a7V
oZ9CwMmGAUMFQ/5xxO4Vh9jb7P1sepjSgdZ1BRpF/dQkpmfepJrcjUfNz//8NfyX/5LvjoNQ//O/
+fUvSCeUi4Pm7Jf/fMpT/vff4u/87585/Rv/vAt/VXmdvzYf/qnVS37/I32pz//QyU/m6X/ebv6j
+XHyi0XWhM24b1+q8fGlbpPm8BZ8h/iT/6+/+R8vh5/yNBYv//jbr7zF9pqf5od59rc/v7X5/Y+/
ibrHf7798X9+T7z/P/7GuIXZ//0/dfjjP5bVj+zXi+CIH3/uv/7yy4+6+cffJLy+/o41pMBFEMVY
sig89S/H3zL0v9MaYdFBUBfHCEk4kVYT8NesvwO/5eK0WZUmKpmitlHn7eH3VOvvdA4V+nbYRfBv
+Of/etGT+fz3/J44T5/2alClhldCwQdtaioCmny+9gkLFBQb+/GuRy5pSaGxvmn6qH2wOzsDztR3
d+3Q9AtFaewZWwhT+CzPFqocJxSx0VGLUC2Za0ntzWTQr0vJRPG9nZJ0S5O7nA1B2D6FKXiqiDSl
GtrP5Rj+wIepffLIs1eygUkhar3BlaP5rG/BZwFZFl0X2pGMHkjm0y3dl76TF1Y23CUwdTel08nf
C1FhRH5zdXhR2epdn52/ExaJW9B7w5VXOPMG5RV4A5QHDFhXjgFNjTl8K3yMTo+Do6ci38G+Xj7b
5ZhRJxki2IkxvvF2NUB28WQ4e7rqPyteFBRuhzbyV5n63z7qMy623Bz1HsUAZ1pjRyBrpCJW9kwG
H/3CnCV9iLS43fZabYHnk41oMxBNAGecog2pkY56fonPapI7tZA6i4Z6hmMugHg1ceBRNhKgT6wB
rtTdznBLh+9G6JkqokxcQT31PKYog3ZEJW64w49HexTZOimU4ki0RPS6fFVC8rFZlyT9kosfoCzq
0Pp2MBRYdKUzUzA3pSE3ptE3S4607trbiVH/91kv3o79xHak931go529XRSH1Op6Rb3jInF+ZAlO
BzPUfr2VUY76N5A/xriIK6R6IrqT26QDDuHqqjTMzLoYcgAnNgE5mj7elfDw9A4S74WnlMoqERUW
8AmiMPtGJrsOa8eM0Vu8q8LoO9oADothiK+sybN47/AU4BV0W4BsAYE3OObePqXzDL8yAHgAUpcH
t6r6huUnsXeN4FNclg1NDW16UQJVWmAxY3Zk9VIFBLdJn9Ikpw5q5lw2jEUXzSaZGsAcQBgGvamG
WAWZxhMorBJhTceK7okWqIMrY7OwgszepwokaZeL+Mdo5EiYDwj/4SKNgNwnfbDT71ZafQ+NDlZ0
EKYxwmUkMqhYV/M+CY2YIiIgZCRMeh4cm+VvFl48l3UMaK6M0Tvrl2ODoxfiA1oR9ANOx6iaejWn
cSjjy5E3z9ji6rjYjuBkeFlNwsE1rJee2S31OipMF/1T65MZlGns1hYUs3n/BLS0Qr/mzQ3z5+B+
e1CfpQ9i6uDXszpMG9CGqR66OG8XSI20Vl846NMUuHcj06LexXgtoG+EEQaKVpMrSX2/mfKu/zJN
xAYjKo7rkRDl+cqbXG4hIf9NwwSghgnw7wzipUy6H2UFsZpECDJH4MHw5zj5MUlRrbdzB9DoMvLz
KHRpHY/fkYWv1FleM4DxYOTFIjbZS0DbB3P+8ZuJsvXbvU0/DkM9bLF0AZ2kk3E6c5ANGz9pvG5v
xdmPQmWYbFQsXKhrmhsP6ubjp50x3wybx2n0GCyFzcTPkM+q6FJrV75Ot3mfquUzt4C8ImkMomp0
EbqI8d92Qno/7W+51Smqyc8lphsZiiuGNsWzoUJPPJVQsfr4rc7PEV6Kch65CBgIhbre2eRIgzFU
em8i5DZo5Td9SIJlGlXZ+uOnXNyvqkyjllY8Hp6iT6SfbRJJApfVlr6yH+UaC446kRZ1mQY3kyfb
87GL6pmcat8LmrJo6Trh9yjtsytIj3fGn4kWkDuapsIh+IwbOznJ6NdZS8Q4OMPKqrNi2aNNhrYg
ewMuzH3nWHd2bUZry1PVmXCHu7Ps+B6FRR1+jgO3RNa6yfXoA1y7ZsQ1croUbWxZAZsIPJDj2Ofv
FtX07hJERvCxQYqigTEc2gO1H70OZ6hQYdPgYf5QBI3xGCut72JKYtzWxFGLvzxTvAlrwSaQBFF3
7vqi+yQRqawhd5KCgzQwJZppQ63M7TnyM5BoUkhb6Huji2donnxtjt4dhzdPP9sjFLxaTY3kZD9Q
ykV9rJYXg4xCbplm5WevJAUKMaaYhTlCb57Ul26oZUs7cvxrC/bibEDbgoVqgU1lW5jnuNQhVvQB
5gWqB0WFxwbBOhLHWYNWrJbvsyjL5z7NPzfDJw0o8LfcaL7VmRA7MpvPfT1Zu6gNtTsToe5lHyTV
lZPrcj/xevTYMY/SgeQZh9P/zekueigsiCjcY6JJlwtFmX2vTWtog/6NEvXcPZXc3sNyALvRtcZS
QQflyjuIJXmyZHkFUwMzxSihYaWeTZUdZhEa0H24l3XvvhwN+VH3x3whA8zY1I2ioGrsBfd2aRW7
j5foe1MDXgsVGcsQhbGz0IeWNKzJyePBJR0wrWV5BClYaIeawdJM/OTKWjhzl+HgFl+qKzgrsBLg
OZ4lByPyI42ODtoe/dfaFUjCTYnH48wHMbqhHT/OirpSFwgK+LMe3VG3Qu1n1cvZJHSHkFGQ++8l
VdrlWJXZwugQxUDoopzLUa7PwQmM3+sgNefG0Hwxq0JZ+qbm3/9/jBlRrK0RJLOvzwO5MFSmKmzD
vUodDmy8hkhrEj1HCqI5Sqpfs0QUI3KxNjBG5HpVxL13NmL2IKMcAfRjXwbWk1fH3apIbSpHU4Dg
PPrVqJtfO0FPe9RiktiqwD9V8jfscQ/wujc7woB4kwSyE+4jAwRq4qnPwNC8TS+Unds6xp3BapY4
BT869r1j5PdhHwoN8HZVgeBZqLNaYuT/6qBDlyFVgeZs8l/O2Q7JgBEEUs4ZotQDnhi5RbOx209N
oMwnD8PWj5+mXO4LXQYgbCJWRhZFjMGkvBmBqRMa4GMTAnmiwu1WPQxWVzJ8VZ5VtBl+003cIb2x
nKSQ0CtRQd6FgWTXrlyjkNyhFd7MVGPd+aPx2faM5AfDbVzTgDpDjBzmCUMYyFK4KxsmhcHTtyQf
SMsQicm9Shbw0A3K9BnR32ATOAnssazAYwBpnRzR7NZOiPiHPowXmEaVqPWbkfapB0KDPlKS/LL9
EuXPXkFGO67NVp+rNe7DWWOUtz4a0/ssMdTnj8f4DLx/eHtAZwh3UfoDuCuKMG/H2LI9KqNh5u+x
Dp6wXrLLRQI/SgikqW7YKtqcDENFLzpU534cr7yxx6egHsdn01OcNf17fdbm8boqB0TYhEyPrDQB
4tjD3Awsa4Z3Vr9VxcVGJ8Wta2VyQ85Th4rtXK9MB5ELg1aRmrz4WS9tjerRNrP4EwZWxVxHrwb3
TOmTn2XYn1dopGvxUKz7MrWXJeR/Fyq6ulGTqKHNTGJ0ZWwu9jw4WtxugfSpAJrP8TPSGANZHSZp
N1LTpBlTF/PMmMIr6LPDtXJ6tPAYljeARIFMPC8XOH6t5MqQ+vsadf+5bhTWBl4XooLcRfOqxaah
iBGlqyW0tWBtam5dhu0D/i1PgZdNd7gDoRqINsBM0YsfqpV+RpnOmnPPPpnj8M3rU4zR/XQh12W/
KtXGW3kqNSe9Y0rgxZZXLlER9559DceWSOFtoJEAf0/Xky2j2cWKknZaHUsIrKvJDvW96NfHU/NO
uMA5BIfTsGGG2fL54YiyAsUvGeRNGLKxPMyg71MEEBZ0Xh70unnAhtpaIn5czO2UHmdlpFfun4NS
4umH8gZ8oGkSsKiEuKcfKje2qqN7kO7KznoKi5Vl0I0YZ9bPSA8WZSOgy/GNMmF1MC7Rwb7VSmfV
D+1dEbwiAOAOkXOlgHL45os3gtGIhhmRFMTp0zeaysQDaT+ku8lvNGwkKYopY6gu0fNKkOTPYBEg
PvrUlWXKoVNnK8Ajkyt7XT6X7WZcaEPcQRibot9YzHnbMZVSSC9GuygUH4V4P7b/8loRlwnZi0pT
jNLr2clp4VlUKrGe7kAzGIuxR2ErdOJr18jlPcr8oF4EXFqDlKCKsO/NLQLoRW5GBMd2dtDVOGoD
J0gUrZ57I9i9j5fl5YVlikYYWSfNTv7zbE0EXQitrnei3RSm/hyhDHPme2k6Cy0VQoImX5vxdz7t
389DfOTsglT1KKo6M4x3UWJv0GvhDAB8UsfOOtAVFFSDu8ymsaIVLhIRsCPWZZetem2c2V259Yfl
x18vvu50/VHfF7cIVX5kcWT1dKD9tGmqYaySXRHjm1EYFLv0CFh+3gVr1YyJEUO7wa4PzHgkDVfz
vPcej+KsQdZPEZF0+PTxRtVlSWkM0S7U9WkFBqj6hO6adYd81TaQIrpykqrd9boEDkNXWmeNeMg9
VnX+bdbBJJxJIeiUMYZ7BBLGmWWeOqxBuvp3ThOFOBV4Tx8P12W6gVuejWUzXTeAmuf1LJSVgApR
29vVE77HzGDqml1kzDPdlF08Z6clKMUHLDCvFUHfOTypXVC5oSEvigeHduCbHWEl4MsgEmJHjaAU
dn3hI0236XPXqb/Rg5++Nki4zbRK1tzICWEUAENxP/72y4XLG4iVoojQTj2POtRygKCP383OqevH
rKjUHRYHBd6fWXZllA+ogvNVSTWM7Ug9jLbI2Z5EDaAvizbnUdAoI6tAxc+OtTvAt/UNEqP3ReaY
OJm08wIWWAvG2Ucs1aWPcI+9j3Xlu9+ZcwUaCQh6Dj5LPWDr34y82uMy02pjuNMmR0LpBwsE24SJ
QY/5GafodYUn2Cc4LtH3j8f78lYmiKH+IQI9gwvr7Gow8VcqLXTLd4pnGCvJ1DDHUZF1//gpl8cf
synKC5TF6EIf6lVvvi6vwbLEWhbsomroNg4Gqi7lxwI1eP1TrYxX+EXvrCEKwSggwpXkqD1gfN88
TS/NuEfJMNpJpfOUgHVbjhNlVQoJ/ebj77pM/kiTIbcS39OmJFA7PVkqteyHOk6iXdcrv/Nm1Baw
/6ovvp38SsZG/m3Q/Vp8/Mj3Po6HAlNWgD0iLnX6yLwMU7WPcMRSIk1CSbf+4jsm0rim/PLxg96Z
Mwr99FmFzhHEjrOVEeRDN6E2pD6UodotkVUy12Y4vLRqX9yMsnTt7HknWxI1c9YGIQojap1tR3Co
HrUmVXmYgsy6w6y5WtpBON3T9KLggZNGaUfdGsbAdEvzzt6W0GWfESebV2FpbarAU9cIZaP7q1WW
/6ttmmHVFsMr5o7xY4SSq5vCIr9i/PnO/HNUiUVGCCGYmaeToQal7Zl6rj1UlYUxWFdEe1QpboH1
Zg9ZJYGZdfAP/3he3h0oi+IMrTCKQhealSP43KxpS/XBiLMVvPdtUz/F7asmqS8EVOsmwNxiBH+f
onKMcTbw7XBm5Vsd2zYchHCA+WxPksMZYwIxUwDDtVfOlMtR4TChImLQCgE+ZZ+NSurZmoZ1rb9T
c3kHHfsRbxTtvlTtW12u0sc+K4Mr4dXlKSbyVLaDSC6oqZ6tHWT0JqksPX9HIU04QmX2IkmUdvXx
yF80msiY3j7mvOyQEfH3uYl+m1ku1aqZx06y7QwnAvSqPJvJ9DzZzSr1pdtKH37CwrzWxbn6Amcj
C/3E18LO8XesjqXUa+bMCB2YJHmyRGlo2TnxnZQ4z6m39Uw0lNF5ubL4Lg8FwhJWO4RHzi5qMKcL
HuxUrHdazulTakhKRTxrbF8VX8/naf314+E+FBtPL2hR6rJQPBCc2Yu+XtJoURiiY77TyuhRVgjC
ksJAzRygZeeqWr7Ux6h6JXPxb0Qx+psil/ZNo5vZWq85imMFNx3CHOe2Hn35NWoKbG2glJjRrLDL
l6L2qLG3U/mF+kKP1tHor+Aleogi6QP8YCcI4jlW18Xcovy8CH3VdPG9Ge8QqnOWqjHGCLYnxdJD
SP6nJpWwnHBRf27Qybq1maQrR817c8+OgpFGfxEthfNwBR+E1omLMNy16ANgRTW92PSrt54qLbVO
bbeG1VGAx5l1plo+eFQw9p+xSlh/PCmXcQpNVtJqUmxHdBTF9fTmbm1knYJvpQQ79N58t4/iVwfW
06qr+viWLKecK037O00a+fUvP5cAAkiQBemWxFCcOW+eqxrD5Gc4K+38whwxMdW1fd7a2EOM6k4m
iNsMUBTWWdRYNx8/+LKXhnInuh2sQCGqTGv39MkwlduypKewk1V6d8A1XxsvjdCMUxMoyn4Ycjf2
3tYppC8yhrT7UUXpWuEweoiaIFgYdQg8qNCR8rT2V15N49FnG4Q3ssldBTwPeOnpq4VSVokakfMQ
OeqPglqIW3xVQQc8m1Tq6evGnzAnu21Nsk3YNFvwrC91rJR3I6JTf/0EFhUXSp3g5OGYi3XzZn7y
qvYr04ichxDdqh9OTh9Xtqb4yiq4DH5oHHK1EPxQ+wZvfvaUBEYM/ij2Q4pma5cEw22N6uyq7yoz
vPJB71xiIB/JVinhctCdiy2o2aSFJmJ3DynltkXsYIXnlz4qm5bZzUstx3YRsZUrD32ndsQGZ/QA
HxMp6+czmpU4+1QRungy2gbFTK90w8V3LAYgFH6Lx8qapbjKrJIW9Wfwo6qHd5S317CYWjt6WaIP
XOEgWzeFtFVkC5taiIavwMy/XFl5YqDPVh7IPWoz7ESFEuXZhTv1WI1Ocmo/+L2JBr9amm48TpHb
VGr7lQPkR6Zoxe3QjPKWt7I3NiYubtQGv668h3jO6XvAymV3gkgyKZaeB6lOLEn4C3rFrkXt56uJ
qsSGBDIiFKswXaDBOzdJ1taq6X2W9LFfdMTx824cXKStsnlajAt1iIzbXhqjGUyJcDkUQT7LxkFC
RBKJ4Y9f9+L2pPpAtIhsFSI+NoTi0+WrGFTNcw6TnYyuqysPFZX/JvrsTJODPRaWNR8/7mIJ8ziN
9FYF+0Zsep5Lx6QKXu9pPil0G4FinNLlgMHrHPk5oMZBVgt73uTKeXkRiomHmuKc5tLWMXw9/caK
JSxEhv0d6HjdpTadzKomHa9cQ4fe/MnEo6rJrhSFAtPBek0M9ZvzhrzVzGW5cFAWjFaUSShrZ4gv
RLO23TihNYfLOk/9Vd++JB1+yJshlh+67rOKWwpOCzfSEM/9WflrCPtVXkZLo/jsOQCtw45/61de
9gI3RejCnibq5fCCx2+ep4mZJU/4GksPDY2DhZV2jxaK7yiy6vYTMLp4nYStNB8r59Eaa2PbpegC
ZiiQcoYOSCBUrWytQ0QCNh+vj8vTBsl7povZEsApSmSng0hGHveDcJpt6aZD2/XCtU+StKm6aiZU
Ltd6QTeYlMG/t1EJWTkKuwo9lhbnVFiss8a2W7xRGbRmDF9g0Ax70GDT6uPXvNg1OvcbR77ATdIJ
OQfU6H5RNUqgqI8jrfllmv30m32tTUgfhH16pVBxWRQipyLQYIPS/ALGf3aw6fEUEy2SxxWSbT5U
uf5ghYinllFH2OgX1jYwa/VGxLt6bkc3ZqBAfEplkOphCi8R68aPP/4y20PqiYtOJS9WQcyeQwDs
qcXpmZBvh7ytsxraeoL8JPsUKQEPPbZTH95VnfMNIWp1hX8hVm15CScVkidzWA7pqjRCz/Vgtj7Z
QIJ+FaVENVj2mqpcaC3mqaNjvwJaVporp8/FtPHilBDpwRDFKxdpqo406KTInr6bgn4xDaGFQ26+
p0HHdUED6ONheu9hIDepZRGEiAeermTwWL6eVIa+gw073qJxlbkevrFugwrNunYC9crzLk45Po7i
i44KIbuUtXL6vCZjAaZ9y8dlAf5wqpPMrU6+dsq9+xRWIeofrERge6dPSZHKh25l6jvVtge3w8DP
zRytvHIrHapUJ2cpJwAVQCFOhygRlaXTxwCXjpJEGqxdqqi4REpN+zmPfZwS6954tDX8e1wtJcOI
rEmaBZTZYWi1kzG3VKxcZim42R+6BxLIrQMlfsyJUHz8YEfv1WpG69kea+9T3+KrOcMw0GxQaq5o
tEC2wcIxE0zXbqjshWrlgkufxp8BfQP0CYe6xpvJQxgjw4kmcWXYvt2MqCTdRJU9zHyJX7sgOYsf
TtCtC5kyrotQhFphZKwGxaw0O0VyIzjIcxokHhcgEMy4MNkhCnLLRTwoSw8SXDkrfPxIZzCUvLnE
teVf2cMXi5ObSuUEE9hZbsTz2JisZQrawpF3epiFixocMIrAGMnLchLPNRoNVxandhEVgatHsUTA
LwmWkVI7ndAmNeKuSYbpQenkrW19Uzrte9Pat2GQAFMWPMdtaX/Pg/GxT+KZAs4bMuVaG8KZ56B7
h+yE1qxVLIAlC7bJa6K/0BSmV6zSFw5nRZkscYAEdyzNE3Wv0aNA5OUG614habFMpc84jzcu62Tf
4lGNCuhCTqR501/pj18kA+Ir6f/ZJjGADnT79Ctbgvce7ZHpoUUeN5ipFVqefpn8Dqfu6ePT5d0n
QZU4NkZo7Z4+qUegs7MDfXroImv8SpP7hkWdwQlsksXHT7rMNvkooZaIQhoUCeTSTh8FIlDxTKec
HnJjeAxr/Rc87r1tAgTMu3oddjmuXmPzGlbeKjBq1H+SXc+ljC3RHG7VCg/rK4vpEmsj3ohLkThS
FQHXWWYXYzYqj3IwPQS11bhxq+qbXO2CmdXoWD8AlysWlYrLTIrWyW3UpfRqzG2dwlqAtJnNLYVq
SWcW9r2lFer/cHZeu40jWRh+IgLM4ZbKsmzKdrc73BCdhizmnJ5+P/qqRRkSeoHZmQV6BqVipRP+
sM57tKluf7OrW9KmHoHaF6E1v5F7+fKTocGFN21uKZ40OdHBsEsiwLg+3x5Emad5cUkyCnHtvDL0
SXDsuRyl650GEoYqezF531ZRIcfzdCbGoScWdZsQneY2d85a7qh7M0Eqy59kMHIQVLDODaOQI99a
j13o/+6RC8IHXKDho+PRjIiQnt7ZRu8IlMWvpXM4s2q5z4m3F2cjjvRC0UOp9SyTV7BzIrGzdGFs
U2VSSzKPOjk6hjQ+iiBBrEav5R0ZfHhGGCB88wOtOieOLu9SrTK5pcDSKUMWB25VOXDgq3ZcYQ+I
Ry3SDauOBrubCyvYdS26Xi6usEwp1ymbyciFt3qe7hxt2jpZWv+K1Rq/PqAg/qE0/ACRirHZZbjN
0HftoQONlthSRlAP7HOknZsIlviIfijNxz/pKNpdV2jNq4AIu5UEShij4rARC0V87wfZ8ZDXz7c0
9Afs1aDaayY0zsjZtVLa3zkVCzVO0FH4NqESQzN7Tj6J0C63QxFXQo61ZvDMHP1xF0vm4BkJDLcP
/Angfymvh3p8q5XIf6L7bnlC18cH4IPiXE34umhwF0+4OohdCTcXRVMnf2jaEEpHHQxPBfiShxHV
rj+o/2hYqBeyi6FzvXeovt7Z2NdvBY0Egn/+AvlDueNyIp054N0dhr1XGb2yCXsSEbZvt6syRf7D
7vpVNsJP3Wbsmi3+68o9pMJ8bhY7VQeVr+i6QkxKDn85PtRy1anltPMg91tvilSDe7YG+zj0RKQE
IONOiUT5uUXQ5nstkaW0Q7WulVmiuLXF+vYpf2+tL34NxCwgVxYXHsDbxWWHz5LatUVjebD48IQy
Z397ezKsE7IVL5Pdyh2/rhHrOOo0Su1R/SNt8/YXRirjCw2H+pPW+aabEhw+RpXsPJdxmT+MWmY9
SXWaeqHuxFsYYiliCXK6pjcdbZspQt0ec9Vt6owpzyuSoikM5co4qKIxv49WGb5mRVE4d/bwVVgy
ozUx4iU6p5Z21frNcSDWzMpuPU0pqm2U1pEH5ibagQBGSL7sqzuVges02Jl7zJQhwRiDu3mXpfor
Z+8B2BeKmtme4kvI4hTZ9J0EIngUTlF7bVzJ66hS2i27v9vpw1Ti1aB3v9vQyn+Awqs23KjqSh0h
zd1e9asHhAICDXD60uCArjOVsdMiPUOoyitKmpxdnJuHQu2DO6PMz9DF1qJrMifb9IpJU/QlpklT
skjG38XxHLV57HJVemvU/giXUfl5ezofD0SmSAERJMWykRqlIWTt0HQ8PNSzR9MqcxQAw3pX1Gp0
JzW/zk6ZFGC+udv+XiSfP+1fS4rmtTbaaoJleDemv7Ms0p7JQeVvODHWnhNN4SkZxVdNSsr1UOZz
gJg6r4E8GngRpPV3SZIikLkF4vZYxvC0SNFXM5e6fU8SjqACJUWYQIbz5/YXunrL3wnCtLbRj8ec
yV786rFN7CjvGttDfzVzB1mpXRNr95lw2fWn2B6dR8nIxs9TGYd3XuarmhxDz5BtNgL1DI7C5Qfr
ciMk0Ysdz24nfHb6F2uw5HVvo9GELbEbY7a4//fJottHTYO6q8lsL0dEawluPXYaHqczXk+dZK67
IgueWNaWEhgycCeb3lLj4lZ+r8J0nVoyXWroMKhB2aCvuUgthwob4Divba8Ro/IqZ1XvamHbrFHH
yB/jrlW2ovad7WhXTeEGtj2hCKGgcKnVAd5vJWFDUHan3qho1ZWj/H2KZpqMMKcS52M8D92xDPl0
E4zINm7k02RIlWtEIdYpCa8WdpVStTbIWTcTRM5906CKOjMSgg2boIFuNCIiWFejJzXDKqCYgwgu
OlCoQBVVtulSCVd04aD5AUpS7Cv0Uo/hNBUrAy/QRLf9g5+VxSEKuuYxcmJ/laMMp7kUONCrt1E6
MltZ+3R7Pa8jUY42mHfYjjZUZo7f5YJGVYjMdxtrXo6MktuLDi5jmdaPIp0szTUaNV41fNoHYvrP
ZZMoq6gxxbrAPetArPgqGjXazIbT8FhbcAI+km2Plq+LDYqB98AK13cRvxWMAthHCmuKvvitSme2
Uo0CrBcltfLDt7ONNsHpDibxcvurXD9mNCHQM5Tn9hD/d7HLh0mgd242mqdMZ4JVQKq9Ze0btfg0
msqdkOn6vWCAGTjKmwlYbXnBWvmQh1piaB5oue5JqRtjlXaDtP7nGfE4s0iU0oHgLIE+5qDqsxWA
5pUjqh9N18obdCd/hihnujgoJHey6Q8mBZad1j5XOQgcR73cVaWStqWt06ecpJ4+p9X6tNT8vr2z
TtcQQ4q0zMuhAcLjhLDq5ThjXvWtSX7gyUHw3WhDAPSjj7trjZO4K5vFA96r0XYakgo/U5Sw1TB+
vf1h3+OMy5eYnt4MEyGCB9ckLzZlMjRTr5ST5jVTHG+0NOn3UyZsvFH8Z+AU4zcYeTwJRpUnb0ph
liuTqv2AVsymjUYNN5bwizDG/hEGA4aWYz9spUa2d5od51un8OszyjSBG056d/CTnsJdVz+Mie42
QQVPu1aLld2lD1EMNQfbBj3fII9puRUM5nUVCExiMiW/F3vNF+1izthu0IfgnSZbXibJVYhaveO0
uifS1nQnyxpOCXql0CYS1Qssu/xSSc6ZihQ3Hp0CYA2K1X27/eGvUg2iAfh7hFok0bBTF9/dCAOK
0qmmeYiD5YcWaWPq0qk+W/W06zRrfjQGNlyglT2zHLXd7cE/uIk0g1Y+DyAwAnrml/suRzxM9Fah
eUlonNSuUROkq5XHVq+AJN8e6oOjRObtoJpL8Q3M9+IoKZYYcSzObS/vR/EzcLLvZRfKd3bxRweJ
ZSSOfFeHpvZxOSHJLGRJ0hgFRTAINkkvgXDk9aMjOreQ6uhkSV2OW3hm7YzU/1PG8HZuT3T+ZotN
RVEIPgWCqYSaxiJ3iyNJs1stdTxsvE+qPj6pY5o+m1StV2OZpycn4klMi+5ODPXB94XEMNd7iKdn
gZjLmU9NLXSqjY6Xp7GyLZxAwSIKC9jbk/twFPyzuevZrGCEL0dJlbRDYM93PAni6TkR8klThuT5
9iAf5ETQwzjfMz1/7pcsPqHRBk7dDqbtITR7pksYuAoEnqMWFsWpMPXyRcv18VG3urcoGORnI0yN
rY9v9jbRs/4Q41t6bI3mzgN3fVBxaaBTCVKfBoe1hOuWykjPCFyW1+njd6mrm4eohD7oOzk6U5GM
OYpm9tDDI3bLUcIe/M5bdL2veF0dhkd9jfVdsgkrWw4QpCOrwIB5PPZZn6/rphSuFj+X9bqSsmxN
0fIetGle0MvdDEeAwGrutyCSsHyZklBgdVkqlmdN+VdMJoCboWeBHcQLrdsf6NN1d66k92LuYsRZ
Wo7GqwO1mV12ucXiLlaCupImj9gMS6jKELvCmTD+Hv0KEV1cnuxKedDRbVzDVUg3dmso6x4cw4rG
fXuvEvPB/KGnkCdwb80a+POB+CuXQ3i8J0Hlem6LzNjIEY+Ua4so/R7TWXmos7HwmsxWfstOIKFf
0K7GKV47wwDUCAK59qbLSOyo/pRuSh2V1ELTKCVpvOv/fDAx+oTfS/dNoSK7JPji/lDJpUpMqejC
PKPC+Zi0bXjnCLwX8BZrQyDJBT4/WuCfF2sD6LiNFLplXpCnE1KqYY06qGiGbTo2D2GcZmujmcZN
1srq1tHa13pCD77Qfee/OzfEB8vCcykDt6N3RDi4yBh9aWwJYyXF60clPgTRlB8K3SABooQUdcjE
Fvp3Pxy7tZm18S6prfEstPLQQh/8VgeF/egUCNmQ81WkNWOG6wb2U+nRae9l1de3BqEFQpgUdoDC
46B8uX9MGr61FCmmh8j59Ceo0U/KO2Wd+bo7atY+HKLPCYqU33Okr+5siffiyeVqMTb1Q/psc8N5
iayR2kmLcDk1PceJEPW1Tk2pFW7soKglHafpFw7xZTf8yiM0t7F0yMz2aFOQcLOJOA86i2MfhujR
Qrm9sx/Q3HNrbClro/sjOcbh9oJeqV9RdICxTFLML52xK3Ok8tc5k7hm8lFrTC/wn+hOF4is5mP4
K9S/SqmyxjTB7WLzocuyE25PwwphGDdWfzbG9GwGeKtKe9NGe+eTBPtVKgbXkTHueRT2s9kB/QwT
MkJtXTn9apYjGoCDDvW+yXedZN376h+EIMyEcM7SLHyTwCdczoQsc8pM/qLSE76FlRGvJYTs3SZq
i+fAt+N1jWjE19ZU6hUKScWuLqQ7VI/rw0FIi14Tlev3pGURaqFGpTpBZKqe2QsF72fpGRfyTdvr
jwjpAjsT/efbq/cepC53GkE0CFwK/xDdF2FXoDQmdukBaZmRHnWj2nRUzEMjX8d1vYnbFxvYuS6B
jZbFdhqzVRuC0TPzQ1rmb4FsrsrpZbCLlWwcQ/+U6z4OiYU3DpsmDldYX+4TtIjjBp2c5uX2L//g
RuNbQeBhPyNpSqZ3uVqlnCNJH2uqR343PIVpHr8E3RB5VlErKy5VXhqrCzZYV8q7utaNDQKKYl1P
IKJv/xL9g5uCSgPHAJQWSdjybh1UkdldmOromk00wPWHyJZWRaqeY5z8nPhFiZ7TNlrbEg4FY3Pg
ENGyHjeSUW4oXpydcKuG0rkr3gbpCITPqN4iaVfhvtLZv4T8ZKDvVpy1OP9kBuW+ROC7t9Q3kR1M
WeJfCTwLE4Hef/I7NL4aEbhBSEe+iX9hxbDDMvgZcvdrkpVUkhoK8pNkvWWt8zhT2Imh75HJFw4b
tJIoQvL6z+IipPqwXi/XxcznrKnoZK9CJQjJcJxEfNeMv2Awt2p5g4WFL/onKk81Xa9MxnrX65RT
OPw3aV8GTVkFnUdZZ+jDbYFKvw6lN8/kQ2tr39GKM10rS54RFvAmHI6bzzkiN7Kxv72gH0SxqBwA
0SfX4WrTrMXWQsAEdbOqnTw9NKZTKKlw70lbzvhEplsxqckuqvP+sc39CJnmygcVHc9m1X3driVD
Th6sLmkPYdDZ91Dz11E8nXRCGm5atKjMd9m3vy7bvou1sQCa6g2NOEZ1I1xhYrCg2LgvTJolUWVM
m+9EROOWaKL71WST2BpTJLuOk3/KcWH82lX1nUvko4uT7iMkT9rpVNDfD8jfvwoReD1K4FbxKCvH
Wle/EWeFh4h28XOXhgIN70raaJUKWIqS59EKtXtyf/Mrs7jHaFuy56DE8mneFXz/+gmd5ERGrgE0
CLR4r8BXp1kNdehhQgH6zot3zT+f832qSwTXGIRfURcM38idDkVir7bH7oju02nSy+RowJ96DGKU
2soevkaVyeG3AFRnAxwlZcN24fRQdahhZBE2ZW6hifbR6VTlhyMF1l6tAvNZHifrURO+fOddue7v
ktOypQHRcM2riMpdHspWiYVdls7gtXJ6BN8/eKKhA+uGskphShhuwg3tmuioP9fyGD7Igg6u74jh
2HRxcESoT7iqHY5PdZUOHqLc9lNvWJu2sJoT4vvlhlB+FwQ1RPqsjM9tI/0MTBRC7ly116tMoMwU
4Osg+EmT5nIaYYhTSxCE+lNo6/9lnSie0iQo1o7ehXcW+boAO5cqkduZayuIPCxeYjmIaiktetz7
lBGXEA3J8T6x8k0NunMzdwnu1B6ukTKMhYwmTwglLQea4uXUDLkBfdEk2lPV+zaYAoxBpUQgICIS
85eaOcbRLDPk9efiohHb/M0PN/Rf9E+JGUrfAzuytuwuDGwi816F4qOPoQNHRFOM7w5g5PK3pe2k
g19rtaeoSteIJPhrYDxeN2ntyin0O2t8fcXxIciT6WMBebKW8STQPTs0ylJ7GqRWWZWSZq3Luvpz
+4q/3kiwfmgXc5WT9RBHXM4ojsaoAIqaeL4eZh4u0C+jcIzHKS7+OfefB6JFSl3LIFZZ1Olgvvud
rtaJZ2E7tHfK7neVOMeoF9GqV+JTRuzvVnH6zzJO76a8OHwBdiKeXL4TXe7HTiTjyi0sJ3jTJuOb
Ooaf9CIGzOLY7T4Oc397+5NerxutYOqRcBdAFF1x6XxY2VY6NbknBbZ5QvZHPTXGPXDUdYA8IwDJ
X7kA4Itay2PZa12KygchJtCPTdSMNjXXPMIhJFXdQVUHV8Kj+c7teR3fmVRZUciBrkYyuAQ8WvZs
xjZZhZeNRr8j8pFe6kJvn6rI/uFU+on2uEINWhtPuU+J4855uOYGsJZ/Dz//vL+eNmFF0hTFdeFN
cuV26bOfPGJ1vO87Z6P17ZqiIlZy3V4H7p63P3O7o5iGdlCVvZZRQ6Psc0nKFDe7qTx1loRlrvbd
Lqqzg1Q2Lisv2LPv/n0ncAWi5kbTHgLVIo9y5CwrbBwtKBijIN34jrqxnTy+810+2gp0XEg7iTx4
0xYnS5ahSBuhXCCDEweHRGCr2sXZ22inmTtGbXW2Jv1e+PXBmLOJFgJ+MjB2inqXS6GW4+yraKTe
3N43Qb/qRv1iSOlaaOMGy4pVhbZz2/1EXOIpKl5Tx37JO2lFzHRU+/SMFdcu6++dievbGVzCjDZi
awLkW1Z2hymfzbqUzIvy/ktjWjkVEdk8YI2LqkZZ3H2prj8CCDxuZ6JQejBcbJcfoVCrUjDn1kvw
dfkSJ0mwrfA2fROjCuRKFXDTcVLvn+Ja9Q+N7rxkHOjPCO8ThGK+sql8MGaug8b+S9pk4hAV1vQj
dYzw0+1t+EGGOAPouXgJSxFPMheXRS4MgGAV2v4AWZx9ban+qenxNljpZvwVX7uzn9XbKqfE5yqS
mX0uJ6Nc5aR5d96A6wWinsDLSSIBJo1a5OUHi2wl6JMa9KJcoU6qSb20bWun3OWFQbdQye8ptV3X
mxmPWG++KulRLxtTIA7LKIeS5YkuiNHzKouN0djRY1rp28YelFPeoyvQiiFa3/nic/x1GYWDQaEh
CgZv7qDoizOpWpMm2Z3VerGQjY3IanXXjYZ09GsYHmnTS89hMEAZKhok0qD0fhP8KRgJYXgT0Ph1
nzr35HI+2K3EVAChAEWxCd7T1b9uz1irBjmlaeOljWruSSD8o2GU2Zou3ewmVzmbLhm+3f4O108h
bwWYmLnwbCCZtcgfmzHoSwzFOgrhVAJsJbZWk4Lm2e1RrmMYkErvJBHkTuk/zn/+18yi0pCiKqlK
D7GMGvxgWu9spZCfp9ARd/qtH01o5g/BzgUgwBpfDlXMljwYuxTeIIgbsIHMKcVV05139r0lcbl9
Zuov8AouV77bUsEKPihZZCb7TxF2GVtzTLIDAdQpSw1zpdai3BS58bMYcTTv0JH74zRQ2jWLwkZS
xdmmpYuwkZK0XpnG9GMgMtr2qi9cKPQaWgLYj9D9Tjej1Om//nUl2FdkgxCGwX4Sxl9+nspsrBEA
hf/UhS3lsRjeXm5m9a6vKN/eHuqDXJsgZA4oZdaeK3+xFHWKpC9wmNKD6vGjIbl+ETiYbfo4CLbY
cTtuws2912SJ5r09zVqMTX1n481D/L1MGmaShF6YttMqBV2xmG4ztFaVGU3zRAoibXtbBBvhjPZb
Zydi38e52HdGXXtdqJ3yLgnuiY9d8fw0lJzmGwaRY86WvkRhiVFYOI721lOL5vNDb6vlQZTBdvBn
qTc52mQRpzrU9ImSSPxNtKaPizz0v4Z846WQOnUVJ2W4HUP16+Bn/T4XSru5vUzLWwcxU9BwtN3m
IhKP8nyg/jqbThDAGRl1ce6c8nfY9walLrs6yEace1oFYFYTWfv19phX/bd5UOrXxKgEnPxjMWiQ
ocWOoUl0TjU9eO0DB36REaEgk9DytAe418iphntJU5vVUEvZCQn1dBWbU2HAgyruJQTLZ+/956gz
VG6OTsi2Lr9BC5QASJ4tzlhO/YzU5muqGbvE5kRmZd7d2ZPz3C725Dz3vwZb7ElKFYIM2hJnvRX2
g48ON0gBtHJvf+LrKUFcnFu5BLcE5Vcvq9IF6jh04qw2TvrJTnxyEFZ5VQ2DuVfIKO+c9uUVT3VJ
AbhIGMNJQ5lnccWrlNGEnzGrPjB+YuMXH4y4KVbhKN17Jj8caS6pkKLyci1veEyIyd/aQZwxD7EN
N0O7y02GTptcksdodfszXl307/Mi6gX6Nz8p8mJefQyTkyse9oDSrAot2mr23L0SSAj2wzCtJr99
KWJQR3QhYOJYGyMYsbWctkUaP47TCL+CXkRCAkNg4yKrsg204ISazFEE8Z2gfxlNzb91JpzrMyCP
93zxW5HRs/zIdMQ5LEYVAkhmv0yNmm2KDh0K7Gj7dY6r30Yvhnt550drQu3JQMqRbJY+4OUBymK7
qrKekUVq6K7SRtqDSHzfxW4r+0fS0TxJOsPzPEGi8MRfDiXh6GVUAhmuUFjpqsexYSU5fX9n3a8P
6XxKgeSxzYgSl21N/FBxJ+yC6FzAa6RHExOGwSTc3t5dHx1SngbSM7YWAibzn/9195qIHEJR7MXZ
d/ynJPA7r6IUfiylfngS6Kgd/p/hZp4uShcYuyweZIA7mJ4UnFFoHgiRmv8RYpYbR7J/qok6bG4P
dv2u8AVpS9CexHKASOxybsitqniDyVxzQ2e4QxT+KeUSqa426ndJap8jtf51e8TrTYjrHXgBHLYJ
HEC9Xo7YTWoRtnpPG1w3wRUnQ7VF+hOveK3s79yuV5UOAjRce/D/YzRthllfjhV3BoSqTDWAbGhb
tfa32O4F68GuoSP3zVHqG2lth/ZPI39VA3U/iMdEP+fD5zA91xWQQ/2ogGFWQ6rQybQV0qCuKiv7
jOuCj91Qs7UTDSWp/M7Pvsoz+dnU96hVzjJ9AHzmbf/XhusLYQ4O6aUXY5TjRjg9rtEpJ3YNI3sd
l0bxJUIx0DWbxnxS5K47dgoqL5HlNHd2/gdrRZIDLZfUA7O/JdvSqJrKjGLEubFXUx7mavl+kASc
VsDbdyY9z+nyvbVmBwFgClxOpCGLcjUy/kbppNLgZWGAYhOqgfhdV9mX25vv+ihfjrLYfHlQFGbl
ByNlTBtsuqZi4GAru1ijl+gHxe72aO+N2uWkZhs2qOkWYgnvsfdfC6lICO/YVT16QaZspdr/VNiq
v4prSIUhngDHsv8mRRi/K6csOpv9MSpfRPQ2Rp7hn9ThV2B7RnRW48xNx1VbdqvCPAOT85LiRx3/
rKtj2v8OmmA1yQjwbFX1tz39nFqk7PEYcDaUXDAX/9YjLz46R8dGz6VB/PtrU5yD4SScn72jYVJQ
wbjeR1K0cpRXzXiWpk+yvCGzlfrnxkEvLNoZ5X9Od+iVN2TzO8qRmG+4Vvif5KxyI3W7aG/OOkM/
s+BLL8VuFv0CxjD7Jzv1D0v8ybL/Uhjytq8TZhzH+qioXwrnyW5BQKnrDClhCfy2lRzwPbkT7Vzl
NgTLoMZmFWPq8pQPFucfMQQxhORSoAdbOsOto7whw2/8apwheCjVMEAePlUO0CX0Uw6sz0V317rn
6LIwiaREAB5rpnbRHuAq0pdBVxoPNmQuv/eaqsB8QD5GxX40mh9YSFAoCpM/9F6T9ZQYvxQ7WsnK
j2ik0pe5LUCcEis97diJ6ZTUX+3h96T8cZR9YsPnkJ5a/YcEoAXH+8c4fxiabZRbX/RcfTbSH9ZA
0x5ljBVluzu3whXGQwMHP7/stOa5pAgkLu+noqGAHWHK5dVhv2/xYLajQnGAWrU+TJA0lld52muv
YRY469yRN3LTO+tJbtsvuNbMsHndyal05r3rhJB+HaTLTvy3thunTbeJetTE3ApHr+92GrUuujzj
p65x5EOdi2olJ001YRQraPkmqfbz9pG9SkVJhYHszhAkCk5UnBdTa4cJqaRR9uSa2r8eTgIdldw5
tgokyzS1xaEDQfApVwpxELI03QlorvRVSLW4L/Dcgf3E47+MaOwkrJwpShQvGdL4k287+yKahr2f
aFvQAXTvutrfoZXwPSuieGXkHRajaOFi2N2AN+yzOxWUqweAnzPDPalRouN6JQEeKGZDZp4qHpXP
5JioQXgawU7/KFP/3mG9egDmoSjWgFhmf8EdvvzyfhsiNu7kCldzPp0lw6pXg0qB8fb6XgXfjEID
dq6l0fkFhnc5Cq3SJEQbVPZmZsUqUfF/13KlR6xhHLy+VarX0jC6TYla5Z3L6GpkFWA9FR1ahCzr
FUHekMPQwsFd81SBaoEWfpLoN6wE1LYtbubZA04XruaUxp0JX2FPtHdMASjq2VIRRNZixkqZIQxo
DKPX6lxtkVWXu2FCMjYx/AbXcXCsKHZ3yleh+bsmzZLXuNWMR5EnxTnOO/0RV2R/ZQIo/+cwl2Im
Jpuo9MIEuIIT53FshEkUyBgsG885ku9bvcvsFZVmt5zhm7fX/Wp3UTCnL4sIMSIVM276ct1lOw3k
UeSMhlD0dizaDNr4cA+5dYXk4GMT2xIwzcKz87G5HMaC1K4q2MZ7YSodfOKY5gABwE2S1y5Nubm7
kAa0sQoUKVhFAZjmSfkZ+dkvMy80N6vqVxR6d1WcrLoBpQptsqrN7e9wHQDNfFRiYap9lBuWNRQR
8cfNiChIURj9c6J08Wdsk8OVz5X0SmNS++/2eFcXCB+E/irFa0p8UKkXpxqlmtKkoSR7qoSeQeOE
9bYL8mGjmfcyzg/OF9oWhHcG7feZFHb56adUn0IpAGNlIRK4DgRgYMjyreuH0ykId5Si/V+90X6+
Pb/r2iET5BEEZAFFAbTq/MH/CvG0NAcIGSaT16Op8JYC7X2gYZxjU6GMXkYbyAuzsscqisqYLkm/
8kZC8U2MxarRAnBfVEd2HTzug4luhCsnVYfTWh9/v/0zr9M8HNpneg8VRKLrJSVE4IkTjbWJ4o3m
59Aha+U5K2vzqdAnseqFEW20rr2HGfhg7SkdgtuHrUANYKnImiGAWPm9wopQZ5oGxaZHhIsKuKXu
zi67Artw7tBnmIMSey46LOVPR2kEU2o7AOzUyFwrnWyek2r6nBTxBE7ZafQ/Y42ynVMkz/TNXLOs
hm+FYww7HTXSb9UQf9KCrtp2jaatb3/5Dy6eOfXUQeTPNb4l8VJN0iqsh6LyaAgGKIoZklsMRXrn
evtoG8798fe3ZV7nxTZMygKUn1FWnqgnIJC42D/YyF66CoTbx0aT9G00lBtZbcSW8N1cC6tHQD+r
PBRWtA0I0mybt/I3yJrTKpl9i8Z4GO79yPmpuUyH0I2j4kWPnS9BNfvyrNhNS6RstrnXtF8FMnlH
1a+qo54Y/dcsA99HvAh12B+N04SF1bnBs2gjp0X4tZX7Y5/+s18rccY7rpRaHH1namKXv8dqVAT2
jarwQsicn3WjL54mO/qaDsL5KtWR9dqNsF0kYZ+kKkw82wzNHyoqu9h29l8iUdFpLOXk35+qWQYL
/DRdRqpay6eqbbCMamtwCEkQFp9EnYfbLounzb/uS5qJPL8qVR98P5apfQvzoSkhp3iWnYandhJo
ZZujfWf3z9tuueK4JgOvoW6G4M4iq08SsEFymZfIV1BFgIJcbkrbmNamFEJNGaJ/bCvOC8pYdHBI
tzRQ95cL2ht2MQ2Fmnt48jUPciuTNvXWne779bXGPQM0grhlNjBaHjW1kQPqVWaBtE0QIMdQP+eD
kvxy0C29vUTXyQB5FoRQglWebMLvReimKlNoJZJTezxkSN+0ir9XrWhnRvW4y1FS+V1U6l40zfi9
G0axApPfrlpVi9FX1z5FVnZP1e+KmkF2QlGXDJa6GuyMZekajH7Z2U5Tezg6YyuXxvVXCZeQ9ZD2
6kPZKOPeCo0vmQz+M8oDIKtY/XljG9qvo4WnLM3kDuuQwH9NEBvfFx12v3lVfocqcCZLl10ldprj
6AypJ4U1NxJlmf/0ZOabIJCo7gtks7bagC1rX0jbAoTEOskM6RttE3U74tm6ur0AV68m06UKC1mV
/9EsWYQUSS6cDtNrOo9lhSwq9au1NeH3GY0KRgGa06JrZcX3ikbzJr04M/Ooc4sGKCGuQFdumtZk
x2mn1x4CfztQHVb9ZlABlIoOZPqmJUoo9Xil5ru0+oQujtv3xwYOjJR9DSIg+elzUNfrecMUuk6t
89nvEYxQi1n/bC9FeFk5P4pe3cZNtE7ypyaUcEDYIt8ctnQ/lHRf+BpWlgjtiGZl6/EmUPn8IbqH
j3DOg9hYSU2+Drt+G1nRFibe3kr6DTzcNWp4KfCEsELyMwv3g55t6ihZz09eEverhP/MNzbxsG/0
AMAncBVg3fZGM6ptZuOHzT+DXsYF2t7qiVj70gHQ/C6xlFUc/JT5NYO+a1V1V/vjLqVGgoBU1YUR
Rxxq/O2Vvw7kSdXoj1lEyHPdeNmSzsxapldVyZ7fTm4hTfjvYjKIdptzkrQx8Ea+1m7gVVmrZlJB
OULeEdfF8jia1n+SVuaHxMistU+LYoVfdbCRIHqs68rWHglE74kKX2leAOJH9otSF3uG6sXSaMOJ
bV+REpUSk9Hk+6wQ5QmVVoWiYS896FOgPIVyItwQJL3S2/pGrhp/Uyea8oD19TcgDl5m0SKfxWTK
1RRH/dbXnOyspdO9O+QqHtLAGNDip8xL14E+5OUVbU56o9UjWKmCvGc9pkOwHVWrfL69fh+NMnNF
aNbwhNK6vhzFKWSjgxjYQvWzsRLLEcI1ZRTabo9yfUEzGQJr8ikOK2W+xWSqNgt9WavbMzZI1pFO
2DcVLwS3StU/gwyfT9NTfB+7HXW5VVzVCNhY0YR5dxCLB76vcue1vW4cEGaDEKClTCAIN3uRfuZp
ZVSBFBfnysm0lZbHvWdnqHZnIjC2ogx/4FHcbXoAfqss5xGRqsxaibh5vf1drr/+DON4L3tCD4cE
evn1DREMEb4v2XlyrB+OjkFzEcj59h8H0WEg4H6BjBM95qsmSebUAWYfkeRNiG6e4CNSx6iH/M5t
fFUPnEdB1pDNDy+MUOZyKpFgm2rKKHmSnk+bJumKTWvm3d4pwEHYdhhtW9GbB2m0rR34QOlOrPGu
hXDxGOBZBjB0liefM+mlMb2mTpkWGb3xZPQCMXbsWV1lwK2mzMNgTQytQ4yj4uE6ggq+PaKeJtLf
o9NprogTrCSRKqvVeFwhiPMl6jqARIHUYa9YWep5cCJrb9N2fojrrndHHN//x96Z7MiNZf39VQq1
Z32cB+PrXpCMIcdQKlNSKjeEhhTHy8t52vlRDK+88FP0i/nHLHW3IrKgsBYGbMANVEOJHBic7j3n
/KczRearDZQ6Fikdxl5kzqw+wMdXT05CdF1n5Ydc1FpIH10iY8tofcdu12jphZ326rl38tX2ieEM
e/XqJcst484dH7Mxp4bLCMQjSFEKOuJM3owZ1iHOJM0vTmqkF5NkyqYti3VDHgY5l5FdXbRL6u5m
7B3PlBCvikWmLCzHfBgGm+DHJ32Zh8d+VKVLhcQFL2BimowPNYbC35RZMc+8/a/eOs6HAhiVCQxp
iGMnj2oyWWaUK9AVaqXMt86w0pWwUTxzlFdjlvUoJvjcy10FVjm+vD36hpmuJztETl9us4Qc1Bz7
si025/H7Wozph1xGybYB9jpz5NerG4ZgBIeSuoW8dK2Hjw+dT2Nk9nZXHfqxs8IpUfsbEhgy8gez
rTSnfBsjp/WbIpEXDhkHA2aNQVaaw+efLzyvl4TV3IgNFwIN48RTtljkjCZYTSsOlgVPBEuRbtdZ
TqBl83hXZfOMDToAjzRHLJajVj9zFV6/UuACWORDnnwx+TipSUedlIhFHcUBaU3il+jUdmZvDSFv
4NtsyN1NqWXnMtVeTxcgP7D+uCqDebrF09kadqgLJl+ufsvGZW4oUKsNlV4lwi4344+xoop9oi4I
/CWWpz4NbOLLqceOPbbzm7LK9UB2SwX4aKhPVtXz0udVblwZher96vu2ip2wxEDwBOAKrfz4GcmW
cnCraVJvTUV/B0o+0DubePdEw5nt59V9gJ9BEwS9hYETMqv1bfxh7qcI+BKV5ECLcnCE+OgQO1lK
rCeaJn8fiegclrz+vaONYD0eM9S1lV7d908e/qUxywaoX71F8dv5iTOlgR0XxZmzerVcrUfBMppe
h0Eac6TjsyrzIsIsblRvFUXgg0023IXOiu0zMFzO9OqviyeOZSJleZEQspCcLI3VlGpCLK16m9j6
vbESawl3yQMTRtSz2U/DbmjVm6jS71O79XV49rWfN7G3iwVoaTm5X3/+Wr+4VJ9eYRIEViYsY1JK
x+NzN3q3SSevVm/duJrD0k6iDVYg2aUmjd4v1MjbZWqS75dIzb5VNsmYPlLw5MnTFwPT9k54GwK1
2l0TO51P9Hi5jRi67my3qPc4TX6d7CLZQ59UdmpuPUd5XoV1o88sU4pxZY25uE0XmXyq7Wh+bPBu
3xdSt6761LQPddlpAes58avmUF+zkXkPWtmfTddZ1+7jKwAcAzmHegMFG/nxx1fAcWSW9XqFqFPr
7dAeUeyPg3aXZ3rgydEKOaYdtmODb5/hxkHdKPWZguE1Vs5Ygawmqi6YQevg6PgjRLaT6XGJFkQv
lUvDUq57I243deNMVwKvvss2KT6Ny5BdlSoeggRMVugOMoOsjVyk10XBBTXiRduRTDt8s7vCDKO2
IaC5wPUgq+J9Q5Gzy9iyNzXVz2bUJvW6dUV1WadGF6gKrvvBMiNkXWbDvimj1PRdKZRrzdBq8hZL
1noHz6a0PDfreb2eYAzCxG/188G0/XQ9qSelyvo6R2EzG8rWxIk+so0Wo41Uq1ku066/ForXhE2+
7Itxue/qIiwMom/VobUuRAaaRBHYRfcgOV7IUOPQu6NxZnX9yw+JBoS2ihqDjeD47rgxPKrGbRW4
4mZ92c4JlokFyqXMhaOSNtnkt4OhntnxXq98zNsYn4Paemx8p857WaVM1arHONRxvNzjGdbcqEl2
DqxYn+2jZ38VHxlwMleJLgZoJ/sq/s01J4Fvhcrzr8/muJHTmG+6MashlJ7NIHi9+jFUwKCLMopJ
JeDsetY/7B+uzUprFbN2yPIKf++qtZmJ9FP7KEdT2dRRQzKBkd7OraZfZEZiBbnEN15XpjbUs2K6
h/Z2rrR7dXfXj4SZF7UFCxuj4eOPVLZYrzgzTjrYzz3ynwgKUYkvQkJTiU01fTdH54zYX93bl0PC
aMe8hz7nxT/3h6tAQPRkzzLSDnNqxUGH7WmYTXL8VRYDLkigL6vJK+NueB3HJ6aq2FbnQDsHs9Hi
rbsU7mOPdfteKNK4//ku8qo4pDLjMMzUuYAoxU7ekKwaM2yHsdFTm7y/TfOr3msIAvQ8pQgwFzLU
ALBwo+P2folI+MzBX2P9hHy9mEcyDWJwfIruLjl5ZqndicOI/d0O68Von1tOw0BC0xBuEm+lbsZa
fVDdpNoMbaGRUiCHjYDX4VejFQVxbM9nlvTXZfv6oaAdc11WSeGpVYCbDwobeyIOqWG2F/Ay1FBK
6e1yglH8nPH3xaDqbxNrCnI1w7UpzfeRXpwbq77mgvExmI6srkK0ETQSxw+BAaWSgJ+xOJS1djOr
aXyD16axocqGkqHVMizQdIRer+bhVBLuXeTlmeLq9ftFVUHrQPPANOFVTIZY4pytZUAj3pv3pqnE
F12Ga5aSVF2Il9emMOpzr/RfnDWMEwjSUG1VQnLMteD74QUrsOvsWiGLw1yVDTaslffUJAppdF3O
6HJ0VYBqJgcZEzMe0rbetJPHkODnL8Xrt/z4Q5zUFYIZUd40fXFQ8lTZ1raSbQqZxe9++SiI+6Ep
ATUhwj8luojO05RcZMlBHxM4dqqmhGOJiOnnR3lRox5vFIxhYL0h28YEkJnr8RVNZ9Wsu7lMDrE3
hmzmvsjfF0YaolXaTtajp7/JrMvOeG+OZeBkpg+J1veKPpwVoob7Wyea8WNOySlU/S79pC/5rVFe
WuZzH5sExt/rybtoIlUih3rZj4HbAprXxZ7KfOuW4zuEUNduPLyvmidJRtqmqT7jdvzr9wsBIHsg
KC0bwakqGdFPH/epHh/IVLlyhaKTFdGerXjWjuX0QrrQobASXEUCp/U2HrMTFUqdHHKM6/eVNTtB
hEJvP3tymyhOvCGiowlGN/MCB1bQvix0zQdBbs/c0b94OlfVF/xmuLM0cye7Q4uXitdj63IYh8wA
3CBsUF0npD9/bl6//GjLeG7WFQC72tNVsOq9IU6dMj6US/Mwqot3X7dO96CwUJGCkjq0ODzAb3/5
oJTT4O3U9dBQTgv6pIUOkrg4Oi1qW1wsBEVcQSwnfyWatkWuDCGV6Lmk09cnSkvMhaRVJU4bcfvx
+9GaUwKxsSsxs4HpZNmZ9V51ly50y0kLeYziq7QWxe7nJ/oSw3H8MHFUaBZA5nB/cKk4PqonwNHq
uSkPnXdYZBRoCfmGVoHRm/AlCoNl3PZotMuHCQ6uOj4UCt2cuYnGiyraV8yq7Py26y/wy/Ed925I
n8zaC+x53ufzXjNIp0H+hTZLyK0xJn5m3GvixkhuHY8xcGy1d/aibWcVznpb4PHY+inbqpeKbdSJ
XYtV5qB1YYddptPmnwTE581cwP5zGyUNko60oLEZ9z+/JGun9OMVYSTB3JW0WWflEED1Or4izsK7
rY7p+LZkc9jXKrloNWGQe0WqBtgcHgqdMzgb0ZvnlsiXqu3o0Og6Vruu1RsIl9RTzovriWRhUyre
YpSp+x0GtPd9Yb1p9C6+IL8FCC3mWkeuiDZGxutt96O5zzqY5MKecSkbhE4qr51eSnivQZkLb1uz
ZDqEt94vgtitKXr/84v1Cu/DWoLO312dgHiKXkU9TlOcJ2ZjK3e03ntMVKpLCfHjUCVFu1Eqq9kr
fRsWllqFykgBM0+qu4lMRXuTuam3nzoSjntG6vasEzc+aMb97A5N2Mk4fyP0TD/zuL8q9FbuAYJ8
wklYQQE/Tl4yqXh17wyNcRdpMY2CbrZbhATyEYb5U7HUxtukqz2K9mK4iRfX8mvb6wPch6NtTUxV
QKTSEJAenv3iFgwBCWRvbWNXBQeT4uNnLpeLIj056XeRjJNNZitt2MdJdGZydLpgvxwFiQzxZmjw
QWmPjzJVRVKOyxqlMafVlvg9Xru67i5+/ki8uLD8+BQzZINCAknVeOkcTveFQWiF1hWKdZdpXr21
G3MOKpxe0UOrn3AGuBxzI9/kbvFgrx4dc9tvyiGrNvOE6a/nds1Giinfe6WnXWK28qEhxcfvk/sk
SROskt13maVO4WCU8hIHGJvVgQ4IZ5U60GMt2ZSmU197kbD2SVKVgbYo+ZbhrBWYqnBw7uww2yOn
Oihr03xwc7sIzNypN5nqFmd2rlevMxeCqwCiwOJKHfryMP5QQ6bVuHgdMYF31Doba4vfezAHw0W6
Ycx/NQXyJgmR+B2qp+45vY/ObGHrI3NyF1aeMASldRxJl3h8szFa7vSk6fQ7qGt7VJxm44S2udNo
F35+v1+JxV5OE9YFhlQI0eGsHh+J1EVX8Pbrd9W1u7N3+e20rS60LUprP95ovroVgbGr3g8b587a
OZdqWO7iMPGV7c8/x+n+efox9OOPMdl9nw5qrd/hEuxbOPAV1pNR7Rrdhh935hk/fZOoleG1rLUX
lQlWIienbBrrNCXB5G7SSuvGceP3bel5Z7rvvz4ILFDGemzMp763FFR1ExUCGmhKmqJMs3QDHy89
cyrrBn/0nOBLAgUCrH91DGT7Ob5s1pjgrrZU5cHuY9Kb0VpjBy3jVZkfhZhlPAENiDc1so9AyZdz
D8/rc1zlMH9Ocxhrnyr2GA7P6FA5eq3mNurJWa4d1rngypOjoFdYWQbk767wOiM84/gcRcHkR2A8
cWCCK3p/gbC4L2io737+BL7YYvxwLf88DjNwPECYhfHOHx/HabDGQJ4i8MSEf1R0br8bZXWnl9ZX
dbE0zEDtdPaTGbMotHRROI/2cGNVabUhTMneYxHZhrWWjL46aClLZBfi3Ag1bTSSrakWO5q/rcjS
UCVfOfBi50Fz8ptMzb3Qq7vtbDBql55inelqTgqiP88KbAgca6WZnloozCjHo67krGovvptNRr4N
98pCDOrj5JP6Zow9aKWp7q+90C/HNUGJ1hQoMoZeSHU/LJ8zeh4HH3OGMq1mvStEkV5WPW1dZ4rY
L2rnQ1udi4T+iwcFVgp8S4ZqnO4payE32UzGOi0OnWMm+2he3KAwEHq8PCf/8WX6L/GzfPPnE9H+
/T/5+ousZgDcpDv58u+H6rm875rn5+7mU/Wf66/+60f/fvwlv/n9L4efuk9HX2xK9KPzXf/czG+f
W4KFXo7JZ1h/8n/3m789v/yVh7l6/tvvX2Rfdutfw3Os/P37ty6+/u13bQ17/Y8f//73b95+Evze
fd+kJf969SvPn9rub78rlvEH9xP9CKvMOmhbi4Lx+c9vuX9QjWir0BghAAgCK1Qpmy752+/2Hys/
ZSUBoIEASV2XwFb267e0P1g1+HnGk7A84ez8/s/PdnT9/30/fit78UamZdf+7fc/jWR/eHNRjsH6
WUFauiAMik7Hj7GuI9gFVQH5TzXXR4mCZtPVMwI1i8J2k62r4XVHNHwkA9FP4wdhl9OVFUej7rd5
lkV72Drx+ySHwAf00JaLn5sF+K02aWIrhFj/SadVbjILKjnKEYHVx1go27KpNUKdrDF7wl4OWAaX
hd7YuU6bDr7pCGqdaLTE1Qxz6ZM59eXgW+T59avIJelx8G6kE7ZRxPpszAiPAi+LiKUu07464AWj
ymDGvtfcZHJqdmWvjA1bSRtnfqYvXR1iUzYMwaIIxwkKtzE/u8MwdeEol0Tb0kvk1UXcOj3+xupc
1EFXlkt+h8MdbKwutmayA1gHPN+QmTf60FkWdqoicb6McHzel8o4Llu16cREYzl5d2Y8Rd/Mvo/f
RdbYvmsMyel4bmx8aKh33+qTPml+3fVi9RASXTC4ypBslDzCUw3bljloiZAnPQC7nSLQpzRyLypM
lT9h75N9kJDVn9K0rPpgyMgcwziBxJBQkvPYh5WnD3hpG4sRwEpq0E6OOk9SHL0d9cn5IOOePTbJ
8uJBYJcsQhWf/odSbaMmRHXu3tZJ3CiB0bneY1qow11BamsTevEgdlWlaum+FOQqwN+qANawVbts
hiIVPgNrRQujvO4nksI0u74xXcVdghQP3ipovdhU/Mk0mntXa+uEMM6h/BRlrt5e6xkUnDDGVZUA
s9Ezv2XZOCRhPZWuEdacq7vJHJP5QN0qOFo5LX79fg/cPW3x3C3vDA3BysDNpPpizC/9bBhrLC5L
x8kD16jSZ+jY6SNKsjjbzXMqqmCxY6UL9CLpPB8IEAlpVJSE67UtDM1gITSqRmhT2gjvHKvN/IhU
xSgsW7Uhl7sjzfIqaSS65CnWsuRTqfVKesk6M30TrjkpFxWzKZK3XeqJu7ioYCIPduHdESDUTT5V
rBb2ptI8TkVXxJeaWajZhR010T0RVTJqQxNmoP7ONWOr/tx60s6uZn0Z7rVqHNwPJfS+KXRS244D
zcK+fg/IGt33Io+7oFfI+fZVE9tYPy3qonqr2IuAbzjiBURqrZ0u4z6x9Ph2iOoOjTZBbp1vtoWD
S6CWGdn1qI/jjSZ1pw9H/A5zv407AaDUSy3feFW8YGFHzgUVjKXDMsjUdkDiamLjO/u2TKAdp22W
YZRdZ0u9K+dM6y+H2DLkHnsou0O/W5qTn2pWHAc4LQzXrSyUKoiUuq+DMgFe3lg6yjNuUWsQogX5
7U6TSX2feSpRgnVuWt2FYk3tg93GhOV2DHW/liOT/ZD4OOVTMZb5wUvVrPOl4F5wMTPjk+lkw9NY
0Vj5mMGNt44+4DAzRcn0UC0MYQIUCHAY1GjNZ6/ibMCQfpIV/wY+/tgYGjlPOs5PHyOiF7IAAej8
qdCL6FHVjfi5JoHqW0FZbviwqRYz0O1qTjeyk6O6QydqAHp6TnJtFVXTILqJ8q+0lJgfZ9kyHohV
6nueJFvYt7WZajqpSosG2VlZsJ0oYeAGBvFS8DFxwM0uYtfo72rPzpedl2lCDQwrJdVepAl5C7Jr
dDdQZFU9VNNSRBthGld5h8IqHAYnX/wJv11rB5WtgBaYxgQazInTXngL8+dNLStxa+kE930uatHg
aRknurnxYhe+QoLHyJpLkju0tX3jbPB6GJQNi9uqUIVCqy1N8zQaIz/rmk2tBLOKE8QG/9Kb3LaF
6WdtrO4nYmhrv3SjJA76KaqecrcdnnpZTqpvL82EYrsm8ikavL4P1czyJp/Aa9yeJ1cMIvBK3ajw
2qzneodVzZz7jczqD3or5fNgl8vXclbUA9bJ65qTNfYczoVuvuQ1k5NJ3R/lfj+kbet7szOhnNeq
GPl22mrfoFD2SdCL0bLCiNuFt8FsPeF+A6nSNS4LB+mpV+dNxOIpQH8wrCEaapiHB2oprIv61jbv
df7gsFcna+r8TsUbFSswPQlygPnP6diRlQk7TsdJIV2wFFLgc2b+YotI8TEvdS/0IdJMf1js/P3Q
OaR7GUsKE75iG7+JRBIX4diI/l7HT8vxo8xEH2oakXi0I8y1LlocOva5NnfJTkmG1ApaBXjDZ4iX
WbjEDAiK50H9MICudL4oKQOCdLET987M4FspYq7eQqxAQRBZWmL68WBb7HFSVHOweEv+PT33l4rD
m/RLI1v5rTuuBI8ryr8fhuem65vn36gg29+2ffn1U0fVdvo7R7Xl/x3F5EvYzE+KyX/8d/nbgxT/
+B+/Pf/2pvnH/yy/pNVRafnyB/4sLZ0/VmdbUFLMZxlgo7P5Z2Vp8x2CfCgRNQYT4HhMBL4Xltof
2PbTdXrwRuDLAG//q7BUVIrOtQfgf2t7D8pCH/cLxeXJiJQssZUVBXwKa59eXj81oSxMfQLBhuOX
moHH036Bg0k7BaNp7NEWNDd5pDPNRouxEMBYEGHuCDix1HeJcQnJaShCkTvinTrF9RsrcmIt6OJ5
eZpr1uPYc+WDacfdWbkBV+CHuQCfGooZNfcaEMn/Q2467mVzU85F43yErJfrPjp3DUeqeM6IAG2z
O7z9Mz9xh/KOF01LAvSq8aFw7fob4gXjxigM89LACOK9ojYZlgy2wy5cK8o1W5IMaRTKx5Rvmb6i
9ss7p9TmBgNzbf6gaYt5j52CphARVShfGurEZzUdqrdjOU1bqzeGz5k5pDdKHDkbBLGm7ePNlV3P
Ut8WQ5+nvroQ5BU4S94uPva/7Tcrj9ygSqV1bTCVDPqqVeSZGdjx7MlVsXZd0ZMVJsfoCvvt44vV
Ia8rnPViOV3IFOIWq4QU4QJlt45q3Ne05vv9+T+xTFT/b3WaGCf+tNNkXfhvRfrpx07z5Vf+XA4s
7Q/0frSLrOrgNLBy/rkcmCotKM5x9PaMZUF2flgONL5FccEthMeEcTr373ufqbBUECrOKoLLBm0m
FM9fWQyOBwyoERF1mLxOdJmrc/MpVciW3tiuywQ+QHPD3kcxxy4jziVFri/nv9vZ74dhcEIkxjqe
POWzYFdIR7iYum8TJX+tAIZfNGOnhYMaV5vEmZ37H27B94b6xwYaTPToiExKaMXBMBANAX2uLPPj
NwCfx2WMGoUWxpMk+cEenBeKF7UUBvIpAYiv+I5a96sWTFQZfJW2SurL1HbIcwrMzpN1EtBDdXcQ
doV7aWpAbVtom7N0d7mbMHELOg85bxMMnRIpQ5Cm2QidPXU9snZCxUwMNQopuHGnQvdWNKPno3bs
h2bXpRpW9Wuws6kNQWP0DhWeU1loua+aIZ/HLxr1yRD5E4/I2AUCLyJvCAbVmAY9LDw5Owt4uids
42NTihmnwTpVzdgJJlXFf8e3aIFh2cKsdhot0L3UFWBbZUE76Cd5aUSPxLp2y3un1oqGHKaWDWvf
NSk/FzRdq8Y7uBE2jPxuWByA1zI3JIO1YSzBy0Jm2S/JTpgfYp8mpZNPi29ZU4F/kDo6+UWxYBkc
qg3eEPommQpnLKEEC2uy6D9TD7hUYZnOcOVpejPM81ontcJ0C6W5g7qrJpeihw6P1pATj3yRykZc
CUsrPpiiqG2i4bw83RDTQIIk2DAzuSdqVrFSktyZ2CIH2Zb8Nmdd86DhI65fKJmdpn49LXoTzrWR
aH5paaMH5CJc/cHUWtLFYtxVejpYO82+SpK2moAQJUfdcc0VzZ/AyJptFVVe8mXMKTSfS7mYMvV5
zLQp0DPGkVddbUBVWZB2GOyW6BXczzlwSL6tUoq9ramLOW/8vJRo+QK7kOCnqTk6lt84eRRdTTj3
ibfVoijy0nZKpcl9oZJgzgAirpXi2pjKvr+v4ka1bwp8T+q3M/pVZVVt5OptMaqjcSWpR/KgtXC4
wxgmXx3HlkWpDFj+LbMQf9bHwTR8YampJJHci+wru4tr+zAhUSdUoxVlJa/IdPWIjU0tq+sutDlX
GysYCsHuMY29XTUbM04HJj5FhgVgRitAI7uNm6ldPiJY0pWK4AqzV98iK4YH3jWIT29qwW17Y8ha
926buKNpUyTy2HsFIU9/yx5maA8myjqBItYtlQsF8/X9DHCKmr3ygkTr8hhczkyZ7dojc4DbdHBF
ejOkc2xz0WeruqgnNMn1zRCbY58HRaN6dRM4Y8qkmsT1ar6oBe4fl5ndLfPtvJgozXqnQvpJPNPQ
V74VL0uCgVddj5m2S5mek1qHNXTz0avbdryLBxUcO1y8phzum3wyi8RfmcYMJhLGNU/SykR3hSwr
BxQk68Jh9Vm0qIvC3lDrijfezvS8D5LeFMSjjcNktcvit/0Uy+HeFEwbqnsklUbq3bJmyYbYgFGP
i/4uUrxyIoO5cubG/cycjJS8i1JPouahr7Bone9rOZmVPxBrOYW2bCp7ZMDixBkOSIuaVNh3NXW7
cTI7G/2WPhtRy5jggxAMDCxwtpEspd6BqWc66D4DKVJC6DU8zJvaXI0nBKVGFW+XBkLrzmk7Rz14
xE9kl4tSKiQ4tZ0bhY1rRQoYelzUYZMpQAsq9VR1YbNwaO+UXKmtHSpGp8B7miD2y7yrmqsSRWEe
5ia3w3cULYvICDB1DAzmaOmUJFjAgjxzLw3C55nrNe0UO/4iY7PJEKwMc+NdDejk4uLOYyI3RjeM
wHCfRk7NuKQ/U1cdb5fsKihE8N948etn+npqC2Trad9BJ0t8/D/iZiNEL2e/sJf0w8/3r788Dgz+
1VwWr51T4IZ9X4XyrjEqyCuicquiGu6Z/X7v7Rje//Wc+Xhb/r5J4kz50l2sGMPxJulkZD851Mu+
UjObvFjEdIVr6EXbWM21SQC7vv35aR0jN+vlU5E1oxQB91qTCE6OF0knnhY6bXqJCdgLp2sB+CVl
WDpaG8ZYO/mkAKuf8qg65zC7Vrz/rkBeDk1NwCqCwprR+itFrToPdpTzjBF+XmBNBw2vq6W6VdXm
nFvp65vHSYJwYxIIzIcI4PiqsllbYrA4lNY1EQJzPb+OemQWv3ot1xNBJIiQi1DdUwuHfp6JQKUn
881xaWt2t4qTgWbwaJpdGbiyYZebs2Q/GMV338D/X+v/zrv9w11YUasjVOkf//Vbk3759NtX+RtE
p6OKf/3FPyt+A/wIqgmME5hsMHbXuv5PaEl7mQBgkoawE2XWv7p/Rdf/ADsCo30ho+KvwiP1z3rf
tOkFKJoRwSEzoF/Xf6XexyftuJFe+UZU+qCf6Ap5NolBPn48zbTFfmvQdQICNaGHsTrWvqXzMFXA
O13/UZ/w8/UHpWyda2rYJa8Dg5018SP4cdUtU1bbvLZFT15dUzWTDPC+mKEe41W03JoMqdy7sTa8
2POtpQPPyE2zGfBFxWBnY6iV1+wXYWe73AKnJfymgpvjI0hKvDC1zXG4Z7/SI0GCb2m0jFf1pSe8
sp7bTwUvOPBWActdc8MpUuK7sm+XKbS8Zraf1Jb9xCNSx9PjXZ5NvDL+Uq92gPi7TZX0l9KMEM3j
dtK9G9n3naBmSkPwrDsvxUFIUTS7vKzd7F7VFSt/qyP3FZ9bpYUnEpdMuK0eL7ZLW9btFBoTKaOh
rk1i2MLGruW+GJrBfehnR1ptSHHCruax8RWfBeVOtgepGRcz1LtIigsK0sG7GdZBcGhQYzvzDW5Y
VraEnVjD4P2pWMb4VnPr3k0DTk/OH63OU5ZLXGC76tmgAakLynPZpp/QyeZ16C2CbBHfXDQvopSZ
iVghzKvW8rtKS7LmKbGctL1NbcVVfMOuRuUC+mLmfnP7tuv3Wi+X9nnOHQ1v9clAHaoyNR0NhX4D
vUcRh4UN5l5jCjKlyQRMt8hln8Xckm+TWtj0PYzDlW0kUdm1QS3YdCa/0witP5RMllBwz0Zm25zg
EClT4rtrEAoXgsltv/58U2BG0w/SuB1gWi2PSu91Ka3JlDJ/vhgKW2ufzElro8dFT6b6PbiIlG8c
AMyx8OodRogPqHPMq3w08vdxlXcXgFQjajLn0Zzt6qsm82gKyDZ/VJEFQncwk5cH9y7JMXkDGYEC
JEEHfVHHSoOzAwiEP01T8QY6nmN8MGIz6j/Wel6MV5YOFZz2PcXkpMU8lOaxr8zeDZ1+KOEz0X2J
h2KSJaCmmUnQ1WWhhOuqLTdVGXwlUWlFHQVr99DwMH5tLXamYNJSeGBemtkfa7wKsgtU5vg/BMKj
hL3Np7xR35CYEMXIO1xbaUKAIoSWvlaZc3/NcDtVd6miT8tnOH1UnRtryi39Ns88uRwKnbnZB5rb
/mNezDoQgZL2qHlnYcDRKIYtb1j0kR/Vd1nVM73vTL3OA1oPKmoPN1P7ElRRQqlWm6F7q1RLjgsG
aIZegMhgUDHcdzmV6GM6zO3weRaeN351zZbAadXGjWSvVMWY3tRzJfVvjarmcqspfRpd2mMNmpSo
mHxgDmRAKjg0bSW7/aK04i1KL+xRu7mONB69OjcQ9bUZ2tK2wY52cMwpMJ2BpqGfFfkRcLZOwiw3
KvrcnqXjtop4Z6gLkP8tHhfVH4E7p9CjRN+j9LWclYunbEwpajvwENF4m9iVFj1zD7rc9Ep2nc8q
VpZa3iJ0piQVy77TJLt7HEmwdbWKYSjpoxSPtERj61OQ5leK0Qxv5CyUIoQYa/e+VZl4RReGVT72
ulieI2naVxpAXzDgO/FV6u6wwd3EfisS93GJrPlt1Fom/j2ctObnCRaUo97mO5Er9iZSF6JKJmR0
l3wQBZKAoyKVr1Ntt8hh3KR2yicTStt+nMgKt/xUKOkXuAEKuOQQHzr+ZpjbbbopZmN+a5Vusavw
YtzVUT9fl1jdPcSZGO9a+n79MnLab4ilOvyi05LES2WpPgLHyXeZM4J3qZ2mfxt06Ag+ycSGvzpo
rMIIZ6Tp7LSH2Fiwr7PKIf6mdobz6BQY7QRTb3ZBCjizAYzPisveblANpK713rTHadktEeykRBQM
LHRJAdUNwknCQY/qQ+IpzoYW0M03mgohDbcQY3rum+EdJucwsJ1xKB/NUq0fWAGwPNJMJVpLdSUn
K9g1v7rF4N2mLYCNa5VxaJT6jCFSGz2NSbJo14Xsxs3Q49/ou/pIanSdOXdc5unCFl7+1FY99bIm
3R4LbU7Kp38xm5DxwZAyfjF0pgpMb/aVbjcfkOW44EL/i73zyrEcSbP0VmYBwwSlkXwlr3bt4TJe
DOGKWkvjHmZVs7H5eFNUZHZXdefDAN1AA/lSmRXh4pJmvzjnOzNCi7072vY9EZaCU9GNX0rdRdKL
nmCvs0xCetq1r60+DTvwdmI3zW5yX9sWjtl81g+jq52Ux1o0tuoHPZub68n2J2rLTssOLVOA0KqL
aQyn1lEXveCwter+kJi9iXRLts1hUKV+sibdeYTW8WY3dXky5gi4N9iyIJ+c/smoazai2CuuXJuU
LoUctl6WZaOMsQ2Hdok3c1UhgEiISqtMETpD394N+VBd+MtaCli1WbwmsnNPSPu0+6lT2aYvq+pG
l1m8MeFZvPoJs6+mcKHy6o72lSMtn9nVpUMe1Fpl38161WTHWlVzoJAki7Cbx2in6Sl+4GX4ipKU
njMBpd3IV0Bht+6Udd/sptHIqW3t50ZLytAi+dXN+6vWaIZjGtfJOmco9C+ZETDdtuROI98NjcaO
nzRNR9MedbjECvuIcoJyoetOja/p6+CFgwVhfoWSt6VhQZ4hH2a/cnbcfB+mJZMxJFBPBXUx7DFa
VRf1VO7Ksk2bDX48hhG1Cf41aGp9xNjc35T4KS4ocrwDB6p/WSz4x4sicp4ogzTxvanaMcJarsBv
I2lo7rNcx61Q582yAQlTspFMZf8M0ZGhYisSv0Hwhp9zM2pyqOsNSgafja5DtXYoIqqSewO4hPua
+8b4FnuFqDe4fNUhSQHmTr3QwZAZXzXuILXjlCs+0UAnsNzFc15p6SusS87nqkEY4upFOBDT1lxY
9YhyF3MLY9sEXc3sxBwwQ4q4h0nqVT5rgKwFSm7yC/pgVsSesJT0Xng1NEIQNUJ+Kssa2JzHJANW
1JpPcz4m2jFn8goH3YhcQe4kLfbObZV6n2ON/tAfk6q/sW3Z7KO2bt6dmaEi/HC2ncaUfx9lWuRh
r4txI8XIrLLVTH+Xdm63BvDUW1nXN2aaetGW3GAZ2nEVbbQmh+7RGnZxKfuE7ydK+5Dou0tHTsRF
FXVZXirpzIFfqnJfIdSpQ6G5kP+NadzCZtHMgNIZYKTdcaAyj4qmHdPFYYtrerq0pNey35nRv7RR
Nn34aVZ+K7OkfPUyJ3tZY8aIl4r7+5kwCCOI3KXZoWbynkGt9Ehk8CvOQ/WBIkQ/NAS5bSLE4Fe1
URZXlZiwnmB8/QDUZ+2HzNYPcTYJptxDy0mJKLId9XiDW2fYdFGX3I+TXYZdrBk7ORXFo+l4ywl1
gfEcu/VjzmiMGtnT91W6jJ+m09Qh49rPiqdhjz61C9lqIK+I3YgIzfGeOgHsv5vYRdg0vhOKrvFu
zVKS6L240VVLUiqV3YwBbtElKPvuM8kBJYS8AP4Gt0Zz3/JpWqeOOR8m6aF4tq1C2xDjnu9HZFpv
E6XkIVYeb1xnGtljh7JibzOVvIbUaH8nNTR/wOeFNoVWZM4DbdbcfY+RINq4pYpv7KllLGmkWRVI
F15RWPZw7jLavpLibB6n0EnNrzJxBobUFBhBN+vAA9zCbMMsYZJMgnLP7Z9NCC3MGiAU4FmqhrIt
KRo00z4S0YVbj42A0TGXbaV2YrQICUnOiGu7XpqPOBczn4cTM2iF0Z4pvjTtF81snS/AnPmb2QzT
VeL3lIuL3X5XZmlulqJDyNemumDm3pX1DzT0xckouwS5hRxmkPC2vo0sCWtCaxvApQy34s0kloia
rruFGGdfjwWKOgP17bbIi/4eO5Fz3esGz3ZHPi3JJ9VYBkjlJsx3Q7MERCkkJ2EuOppCveVJtMhE
cTdznw7Ma9OVQVmTmWfMzPTDVhtZgcZF5mxsM8830gXHjDnW1a8qnm1AHsrE9O0qRhaB3li0gjyx
07U/uNnDvEwcW5qKZX0xO8Cq4saz7htNV4emyuz0NLaJKze9Y3ePU43xNpjS2QhVZyv2o66BfrCL
M2N+Hjp11ZplRWqLluUxlbYeH1RcWltqGOeWSGVt30S2eHfMSbfYIFTDrcc5fLRVll7OOHff3I5Z
+DHSI9PdZlXVbifbUXGQKcGhlSUVKHc/nVFUpICHL5wK3U5goX3c+e6QvWqpRxWYi/YhmjteRXQX
1Cmuo3/ZiAC3Qsr0iBndeo4GJ3kbU2TTFclGL8grSsDtnE+GaBvUZYJEKzSn2s2wDNGNxxFvh9Ks
/GcEpmsJOyk9VDQIN1rF/DhOXQelZlx5VA+Wfp1YmXvtgyb6YVBTblUj7Pexqoi9KnGjSCbzsr3J
ORSPrWzsSxZ/5QNmqPIVawD1dG33BUGNdV/f12QQ7Joyzy+U3uvfRQalowT6dtT7lkE+94/8sGuE
mUYhp2+e1U53+pLbWQAmWfWb2XQi3k0n2Q69bu+rBWIQp7n/mI0VIwFtnA527w7PNpFVO56I+ruj
D/pRQbh6V6WbXjaJ5536rpr2NeznYNJL59QIb1EbnCzPsWHIY9uP6puSWvop+hT3vW8xCUfVFAx6
L9+dCKpM73TxtcCmc29wMHL5JAOZFLRMd7Hp5zxkc/ej8mv/LpG63Jl4J7eYHo+O0IfLXBTRiRj1
zGB91ethWebNN88u5Pe+b4ors27puqchuYyLhMtcizN17fAka6ZzyGWJR7BLrHQmtcqxvjvgwS+w
S9WXqRUZ28aqvnULlQsbJIPcRaxaYscZrrygSVWyn3KZnAy0nqExJE5LWdvmTzbgHiuMFi5pt8yr
jVvQGHKGF8adH5ndc9m4nQgFjCKq+CHK7NCQETrSaBL+Hcb/quayrReXHVRMh80Ihcoa3WMw45k7
9JROZdAzdPY3LkquHw2ygBeAFdNjbSyFE9ozCpVt1Bjek1Eu+MvKdPaP/eDU/oVamiR9WyqWr4e0
odCf/CKzjrZNbhujVEHSKPXyR96NIDPJHr0F2uRMAUiOL91Lx9cOrWp3MS/ekN5UhsNQyaPax0Cd
qzxIW7JwHBLzHuBf8fLOJpkdWTNFz75U4tDNdveN6YfcN8kstJDNiO4cLachRBXFpzpMc4tMRS/Y
frEytfxiY0ZKbL0UO+lJc+yqDKbGny7LYc2CxE3nZ/t2saydLztvkwCT+xCR3uxlVqXTNocBxPaI
iiqcXHles+mfYlFMQird3M6+W0xhB3c/29GjLhOMXAr5I4uXkdfCMxXxPW1fB1rUFA9IbahSSliW
UaD0VTym183j3NoJsMO+ZPTls9dyi6R4H3rDgY4z9uymxLdEDuOmHSbtXe8KliHKYh6wWPO3OE3s
S6pU1lF1weK3MGE9YQS8M/Kl3JuTZQUe2tqrQbNhjPRlds1PSjemFdmr4LjvNnWEyKXtkIIHKBiy
a+Vp8bZoFzKBu1+hiH60XRylrhom5W7gM2uUYbVm6jlVm94L8HDISEuIPLHC3BjSd+W3QksyAj9k
5ehXhisZD2ZGoSwKgtlyT9izF/2eoPuR4Rvu+/yCkUdEFlZiIthMkB0Cv3EtzfrW1l0V3WqyHmje
eLKmAqwU1k7xaRfLUL4NUZE6u8xpmz7f9F5bJ0ErmqV6YqUhvMOQZTFrOU9ms3zpHZBQOk+hkNre
LMZ48Dc1zXu0z1M3c247OnL7CPAz68NVlQwOzZ98eRGbo1q2ng666TMGDXfpzLX3NaV96n+fPWKK
EfH2HE7biuVqeznKwr2lfbDTx8yfUNHaKk26o115qbdCeaV3JWlu5Z0jgffvclqH6bhMHJS7pc/4
qklUOB+ga5ZmA76cqFgsAkuQWGWRjqGBa1bMSFdtwniUY5IwKYmBW4IRUrt1F4NjzA+pMWrDlq/d
74S7+MY2Gsb+wp5iNP5TwVVz30zuSAJaZhZyr/M2OVdj5/XLRZtlyj4gTbLwmXhD4V7klW0Me2sm
5REA4cAi8x4lJF+803TN23j8oNGecaEaj5HfFf0tmopCBZaXxWqfeq6u7TLCsYpD35madguB0y/2
CzWMFQjVmdXBt2chL3N9LimU6aX0R4EinWO3TNHo0krZU5CB7tNu/WXm6yLpZlr7vztXeY0+uzLA
i6IutWkpqZDtH35s1KcOB9cSqtiPFniQXXXpGpLYyCIelbcTJg1WqE3oy/B6F+K2g3fNbobgb1ea
DAAbXk86lPyw2HIvJq2lSOpFTtjkUuwJ+kHykfnUHkUh3pKuj7Zjq8tHZhkI6/XWPQ6MEI9YK4wL
oZb2KAeZbaRJK0+AnbaNzfZd9GYSesPwElVQp9vEbK4YwroPTuG1NyNOiywYpQvEM6d9u5n78qOR
8+PsFT1fy3tp4ewGkGdPZKmfUHbLgPhaxvf+WG2pvPJgjEs/wLtmBkuGgBX3sAjjPH5u2dyS8FW7
QdpoHeI+rd319oJUOCZTI0aXesCGTD9sU4aV6O2zbNp32Ge2vdcUYe3gu5eFjnTM74ct03Hj1umI
tR/NyCq26OFieXS6kV1lYgJe8RwOcAXccuuVRvKDlBxvhxqcFz3rDAUHIh4t/Wppl/QQ5y4r8y46
pFZVbAGxqV1j5vdkjf5IBHLegHDY5i6Ci7xHLZQdxQR8Jla1+dBnov5SnoivOxoz2NZ1kd/mi8fd
1ThAXesKruQwNK+2Tpio3pn5kTofNE3Nl/uO+5veySnBC/BOXURJM395pU/YqNPxYoskG/eyNsRb
nI6X4zLnT/nYR89jjQuCjsN9R8HivulFwtySX+yL21F3jF2cfFMqSgJ8NuO1AVRr27InChmaldvC
Gpk3jaOPACZa0xI9e6fX8TMqLJXue/hgHGJoD0Jl+tG9htTi0Ink085KQY6xurGYKgbZ6D4aJRt9
I9M4qhH+MA0dca2sTpZxSo9GXHhvlUMCWcGEvDHByNaWYNBs1xtYqc/DKuxZkwQ28UTFrvWNvBjd
tr51i/kHZb0WlvnI3IMXL6icLLpNPLbxwmAmu3Hd4Y4a7A0XEKgr6XP7zOltzg4noEiZgLHG5ctS
ZW25ZX3db7ESNt+yPkEAlKRzfg+O484YFknjNujbRZvqYzFEyP/zEgW51A2E4IkRllb2DSKpRkKd
37YAxCei/eKu/jFm+v3SW/eqV48qyw6iJHDc7qsXzW2ri7QQh8TQo0OT8Vyl1vRaGvNylQzqJOdx
2SK+lYiOansvjbK/GOe2uipKbz7h0KDloLY9NqZG71PHc2AkjrH3lzK6TgiIjBrP+Gz8nnIO39M6
ByY/TzRiOLpW+5607LAaJl0nt3Gb0JurQwUEKDR7P99hAS7ZA/j7kc3aJhoNzOIimsgtFy+coePr
UE9kZ4zymGQtbv4hFeN2aHBQA5nuDijRTqjjiaiIa5LK5wKWeiANZwp7c7RuIK5l9ia2eqegi7LL
E91bGW+IuzQI/iQO48KSUlxbgse2XpL5gB1UbZYxf651MoSDVhqPeg4GnxlNsWHHVJ7cGD+jAkEd
NE752EbiBc0RUqeknyHVlRzfrvFcmDgo+LDWro3sG3wsipFY0nkos3TxjOX+vRIxTNlC0KbZAn72
zPs9JqVzaWP7+vDlrAWGWSVhPblVuMTVY53xkc4DO6/QYJgXNHlnnsSI39Humuh5AWq5b+ah2yWu
xTovg+iWxKJ4RcxibFtNzfx2C6S1KRs3msfUubOQ7SC3Ww9yK8JrERYq+qAZpdYwgWbNGWcj52DN
c0yk5GliABxIr7wcMtk8GS3gdRfsQpDKmZfSa8qDayQRdwQKuK0eOeIAX2c/Jm1Ca9z3NrBJXU3b
ckouh0IMyLgqznBUKGjvujuVps4FnyFUzAWZC+IsmhQ9iR8xoHWXU5pnDzGxwQxPHPqA0Cyn93VA
/KX1VNNVN1SPJrirzUAvxdyE9dGmyOOJ0Ehr4Mc14FlctTVP7BFSz/eZOfJR8xEHceHloBN7YKpX
I7LGnWB3uCmM+S02NX8hf7CV6VaOU2JthkzT68AsbVHtJ9e0TnPa9s+SQepFpbgmE3hjdyy3yzDT
EugF6yAtJOkYYU6caD8YX1A+a9meZse4Mq0+f1xkqnbWUvK4NsmHhxVsw0jqzij9u17LyLWhRhSh
vWTLJm2WaINalTl2ZvuBncb9GLTTqmEbGnOj1957ggktKNhGAL1PRBNRJ7UZeF6yJawQQ1IftCpi
HiycOHRYpFHPFubNyOqV8Q9sjTFBGFbOJA72FW4XljX1tFOLyemT5ua4q5VSOwj7+gHYCos838g/
iRE8pe6cM3jX1QUeFO2Gk1rgUeNSpkzV0D1J/QFvUx+4ahqvflIY/DtS1j8LVxzhAH1BMIjnGN6Y
Ybt/UZOgm5s0q4Smkpnjgd5sl6nBYL+r/qPMs7+Ic/jbkQGjBnYsQ3cIO/2rOMdTU1oXZbK12HG6
22p0SWNg5yFfx4pibuPzsy7UTX78YETCGff/+uf8C0gRYouN4dXHvAi+SbhwR/6sS5gaz5cVcdrb
pNRQx0pmo0C3EuQEduxa5c7TXL9+QdWQjlf6kBu3gIpp/e3GkZjUMy2+JHVI96+Mfuic/0Bs81dJ
j2eBIAZjivsXo4bprkKqn6zfGF6nDGNVili3BJhZiMScL5SzGL8xMv+WtAanCf/81TaDqOsfjuz/
nCFn/1mtbujur3/Vf0EHDuS4nx6XfyO82Q/Jj/JPEvvzH/jdzI2uBoWXsSqu0MqfvSG/mbmF8QvA
CuAyBmopBHtr9MtvnhvvF3R1azAPny209bPP+w8zN38A0hI6LlQi/J+8v6O5AVvH4/EP8ZkDxQG3
qIvb2IMmydqIn/Xnx8dZefJZSTpfjMTXCBIEhgzlWZfXYUsP5LNETJfv42LYj0sdG6w0PT9NQtIT
457c+378NiVEPAWKjK/vXewlt7rZMnhq4lJ7UEyoPyBm+CYT//JEGYI5JWfMF/TaPI1kxzYzuxuD
3NyIAvS+kjzgobb6poehdy4NW7rIRxiePM1ZgnGuJhoH73QOSDJ0bcW7mGdGxze8RPq3KdJ9bgiZ
Ri+dPvTXSZxwb3STNPqd3kf8RK7MuheEUXLa2Miim63JjP1Haw/RXVNLKtV4sLLPiASEGFsg3S4/
YdaivUY9H2ht1/1odUTjoWqLCG+56Dx7zwLMvWhMye1BMl/PTjVHmk+uN19sSxHhGRsxGdFr30XD
FWU63mkiV5knjlGh7mKjTOy9iKfuVOieNmyKYtRu2FHb+a7jlIsCs/ExfmfuYCAAGXww7Dh0Z7l+
LoVzrFEkHRisufX1FMXg+CNndl8Np5cR6oOo1nAXZH58xMdHjjI8J4x8/dnUh056Nfg1bRfve3Yp
B1RHGUOryfmGNZ6G+mwOnDqY1ez6euNeO9sHm9VJSKIfO+rpbDCMLHd5ZNvg2oHQ47OkAjNi6iJW
CmJNss3Cb0C/x+8Q82K++hhFO1txWAunfzPORkfrbHo0mY99w/KPFdLT8vEBIaQ7siPv1I5tYMO2
gmzy0BycU7JmlU0TgapBNfj11Xj2XOY9ru+QtYvx5WmWVgTy7NAcGgO3JipcnJv65COJWc6Ozv7s
7sTSb9VhtZo+08FWH9bZCMqA82uuFv1GtMwV9/JsGu11iYG0PptJsyzHWGraWs9HtvpNYzFhh27N
BbpbvjpSx9Wb6pZkaITqV8uqssEqn42sUFWumDphbtW7Eq88AEKvD8zV/5qerbDMYUlfMsdkZ9hZ
bxNo5ooTkvecwajCYxwsZ2NtcTbZCnM13CpN5tfybMMl0qs7Dmdzroc43sZCu5p28SyTOKuLwVw2
ZudcYNeGjhbVeH0BPlleWJ4twCmSgDKck7FkzB9lxbJnpDbetZAUUuo33QfNfTYVe6u/uD5bjZkW
Yjv2R6MS17Nm0ncmZ2cyzNM+0Bkif/SG17UXrOHiy/psaLZ1qr69cTY699ai22G98FkEipXml16U
8We2+qPJplt+aGfTtKkJ8Vrmgw5bQbfr1zzW0OqzIcXcp7OU0ALsvpiwm7MhW63ebM9cbdrYIsZr
5gCreXsxhu/OjKObQk5h0k7j1cq6er5Ltm4/3MFxrA0Vqv/R17PjBpGYuwfmN15/xJ1BeolKWwTP
ST7d8YzhSWJeRBg1KoSRxlKbBT2W8jGkz5ZInqi+2PyDYKBRaAEDRbthbWG2ZWXWwwXVPeCuQa+n
+Rr7wIwZfXIR1dERDj1ivjVixW7aJod5Afc9HEwtL0ItX1rxgAcoW5mBdQOxYGOnKYecHIpq3tjM
xi6w3lfZtVPjE9gSDkltPqI3U1fpFEc2QSGR/qal6MnBFsTS2+f4YsyQ3HAjZUFLPX7TsMNPD41V
69ll5bQVOUqidm6HXFP9HYI8Hc9+V9JjMf+23Xvb0GLz1Maq0k8aQ3B5aofCERIltTDYq8OUV4wI
XYo4LfBRenRbglP1R3eZBM6XRWn09rY76WGMKX8J4tgqh2vTYxD8xAqrzz+zPEOb59vCm0AvmWMd
eo3nKRC/A6llhsrtZ3aA3m3Hs4g52+TPb4rZNN4ip9LeCt57QpNYucMDPqvjDAZXDxO/m2UDaLxk
Md907rzT7ETMqyAhvnb0bDp1pVxekpQs6lAsfnpFXeUbe+mNI5gI5tJNOMEteo/6aHl3uqy9QSiS
fq9RpV7EsTBoUCbvHR9DjC2KSHiLUbByCdrLFvfDZXfzaDlRpbMVGmF4WKUcMJmPEusKPbAHir2T
HtjOzPaerRGRx4VoNYwP/VL087bp2w5rebMw42tWE/yEDzaQZAY2/AJsi75FLRVYf1+nv4SEkF4m
bjJ8M0Vps5PoaucJXWE+hek8qEezznn2xiyni6SnRTxgTRNiraS3TKLcaFeWTaV7/AKbdomaE+0m
u0h2wFm8M0ZMVGjBZndCkdEMT7oA1RFqdA5YvlggYcVZPAPex2SljwiwOi9Urt+AeQKMB8fAha0R
pL7MLhe/4OfhPBbM8nC9hDaLz+/mYDNGx0PUoH3KM0SBaeE73wWz0i838mUZVrmo2502WOkr2p75
yTFTZ2AQpIu33qv7h7W65wa155ysZLPzucXnvnt34RweSX7vPrxEZbcwD1kOTvgLyk3rdH6xrWMn
v1NlAhRmz23rl/pFWdTyaUhlA2Ql6rEr4wbxv4CZqy/mgP6XYdc6p1NhswxdRAW9t+1unFJbc+9U
ddUVc/8CTSOPN5bRVw+onpssWFSqNwG2O/OYJEZNapLG+DwsUWxc5r3F3A6skNVvXb00h42x5P1B
StcatsZiFlYYe0pjdxZb+seqUlObuY5tYngdd8WypFF+1OfRzwIrNc0HCBD2Qwke2d+ZKiW0lrGD
ZBIY1dRcc+o99J0sBdvmrLUCty4xAVtTob/opRhfyHHtrW0kWgzE6NvwLGIyXa6hFhkIO5gXHBH5
eXaQ1Hl6PdhRPl4XRcpCEAtS9MiNomdHbHLGk+s25hRacyd3cSdAZIEOZ1ChYs8kxdYdlMU6tMy1
Ldol8dhbpd7tFyqnl9aNc2TOVpw9LKle36ZiSoCB4OjpwGBk+SWHevyj9+3xoxiy6INqVr3lQ1p9
92jmOYX69aOzksXku3T5qEPeeRc5Xl13vOZC9rfs/OPHbs49BK1IzJJgIjtShzKSZQ9Tug7PVxfs
qxrSBZtQ4jQ78hN9/1S7vYHNepK9cewSibRbR4lMaNFY3Ua+qopDVefzB06UuCNPx6wvDDlM8Ybx
2Oq3JMu6CmLZuCw1U9xOvZEap2lZiDi0ulScmPkVC5oVizFBB2UzCnmG13m2OaIpIHBV7j2muPBp
TLgbC+magHZqZvXk080G+h4YEDB3KBI3XuN3z3EvsId2bPIyqCVt5gZd7zPHt5JESw8sH5M01Gz2
BJuyXfx7VbJkDFArTQ922sTPleXXdagVpYSUhOfrudTU9Om5KaKXMqN0CkrDGXxyBbTkIrOL+G5Y
ETxAeib3gdk2E1LueMaYRDmhXNRrTPO4yWYz0PKZP+3VsX+9MNiytimvWWkN2gs5Ca51QLK1GGE1
TKxPpww/7Ogo55ghNnhMGXlzwCLTWhgSd/JmtEy+h6mUfhuMyohM5qlIsUN/iPXf4vr+VpP8n+uA
//siKdYRwz8nUvzaD/+vXfujfP/s/tQYr3/w974YrzgTIzgUjI9cOMKMNX6HnNm/CB3SIU2pgxvr
577Y+cUFzEo61+rVBpJm/wNyttpUUPtjb6E20z0B2+JvgChowP/aF7swChBfMVZZHUzWalX5aazS
IB3OmnLisovkiDxXW0wmmbZX84R22WjzyrU6RXqOuTickmZ6tdrYBmKI1Jz13iiXsJrVlGz6BS9X
WFc6r1VkRdHe8ZRh7zDpZDtmhihzMExOh6o3G3vbtcrzidUT2hTWQyR+xMoAodS3cYT0XKuSnQXV
iReo7rUBUU4dE8RNzBw8KLVox2pquy8iCIqnscabzHC47p3DgqFxDoGBVc1qC5T63kadC+4zHVAQ
dDKW87dhNsRp6kZgG/zy21dgenFP3pgn7lCoWHciQqV6KFSVfmSaQgOq+9mrb0SsAyOU7S+RiZQG
ydqYatduOc0HNE4NBKu4UZ9YnnVzU3qV+z5UZvzSD4t37+D9Upuichfz0paGZkGSKReW+GjLHxu2
8DjdMyRNgT9pBeelFMWTHiEgfiIozGhYvNgi3nrGaD2MZTE7YeS60O9hRw4IUosxB/0h0NoEqO9F
i/zUFIwm8E5kgG2zgijCgksQeBE6hcBLB625ytCxkCxG+k27H8o2IfEwps5hQtJ8mDq+5FDHKNLs
Wra8bcCuyUIDIltTbRltV9eszFvE+GnXDSdAJ/B7hjpfilNiyCmiTiInNegLoTl7iaLnpmTVx8dp
igLhXFGmKCiI/vmI/dlsGfJHmjxyr7cv9DXejxIR3YeIS1JS4PiqJzvVoudcn5ikgNFbBxm1jZR/
7hsCSK0CZVtEo9p1dVgzYbqy3cb+jMqmLG6yprONHRNxUmMCZHnpY98R4cjesHRyjnLsjwHFFgaK
kj3jlRGLlAXZOjradVi7xb3r1iveXBP60XedyCAmy53TDX5dstpyt4niB4hKKGpgdKlpRmbMe8bx
PNQvbalDcYraaH4zq9iT9HozGE+ZqPalaEC3z83KN2sL4d1VcVJpOwxIeXFn9NxNwUA+lHa0c3v6
IlnWT055l8Zc863qPV4CabkXRbfy1QploEuz3JW7tpwZbCUS+yZou5XNVixzSQ75mdlGP8c+eXRL
2YdNB+0szM6Mt2XFvVHsxJ/NmQFXMl8xAhIGYMO1FqUQnxVAsnmFx/VnjpyVN2hqFa4mRe79yppj
vQF3rj4z6MAvwKPTRtB0WkbDzVOyEuv8M71OsBj/gcm0gdBug7fLJsvWkNO3EKhsLfeWsBx8u7mi
NKDmN6k9jY0W6TF7sRWeN+Fzg4S4IvUMs9aTw6yVxX5OHS7BONfHu6Vq5Et9ZvK1cFavizOpj5Ov
f8jP/D56pewhijCeBOwB3eeo0P37us/NW33F/6UWAq48EkO14duJhw1LgQoXdVFMImwQj+DV6Rrx
nRMyefb7jk2tozzv6PnQskJO6qYIrHlVRcsVTojLBU6hmPArQzZIp1vFjhbfP3w8mx1Yxk5Fb/Ea
hovmIGhgtMMEzcObjowtLd0D4rNsBcNq3XzCoDWPG28aJE/96PX5tk1GOHLn++t/7vSfmaWr4fmf
X+r3nwhuQU397CuFNfr7de44v3jrje1CJiWD1VinyL/e5vwXxsuYmglGYofN7uaPIbdm6r94jL+J
3KKBxPG5Rn39bi011+G4L5AH8ZascaDW37nOLf6mn6bcoKQwdq9LJLZVurlaVf98m5uEQ5BoTydU
ulnMDTVlBJZ7M3FUm3HWhbuzyKSisqVRQYg/+kjcpKm06cJobRuzXSkWHKLST5e9NlZzHUiwxd3R
mE0u6rHhLji5hlZPAQmptNqekVbfKGBycKOWLvA8trF5W7auVm4wWpR5YBsq7lDruO1HZKe+FRbN
YGGsWtJsY7FKa1enXic2yTR0BzuaLECdVv3SEQz8HrHffCOqsfr4//ac/zfjJAEp+1dP9//9P+XH
nylJ5z/wa6nqQ03jhqKmXE3trGT+eLaF9wv/m9eA5C9WcFSefzzblvMLedE+nDWccASgrP/pt0db
/ELAHP+SkDCELKvh+u882X/e/mkmNTQm+3+TCu6byUjHPLsUj+gEIKko9RybYr7+6ffw72x4/9lf
/xciPsJcUD9zCaOxbdr2HjG/HiErX6qvf/33/7nK/uPbXznGP1fXjHgyDyGD2Prm/+Ps3LrjRrUt
/Is0BiAJSa9VpZLtOM7Fzq1fNDrpRBdAQkLo9uvPrIxzdmx2HJ/mNaObwojFZTHX/GKzowxY4TRS
g0JN4T1KFPKFIdS05z//2DN/jPt6bPAm3y6oks5XA8wqlNQhThPQDKR//bn9p4vMrz/m8u+PrgpI
YxEN+jPPLdXRa0qXSN0joUL47ZZO3Vogn4kTqNoG/f7PP/jcH3QZ1Uc/qFOi5+Tyg7PMkvWmry2y
k5GxdZP/+Qcun+HX4+Cvv+jy8P/oB1KYvJLJQr2PMrZkueGwS2dHLQyDBSnEqwzaNQG1Ao5MHd76
CfRUw5l09Txe/fn36VOrrF8duPzljzqgE2VEbLY4t1U1I6PO0gKcwx8A+g6LwJVsQckcytmD236p
YCtrWd+nHfTMKVP/iizwqweOtkFWG+4Q8YIhgFvBMRz7Hwnw6C/8fc99QOdy2SNSUZ86oTpiM8ln
0m+oCZqhO//z6D3XOtaex4MnUyj5TTjGORLdsC6Ge+ZtB+nzvzOc+TUyztrQB0ushzqOczkl80e6
DBHKiPbEb+W5PIo/7vwoofTQbIjzqQ/2PccjGRg3XMPK61/pJv7T/RiHmMc/wOC4nG4S+pu1jyyk
UxyZ6sMwIJROXsMfO8sBa5GI7Y0OCqCaEwh5G1NPH8GoD15YO5/5vK7bpEmJJcsapyiopirfKlgz
4flAoCLgz/1/qu75NUBO8GeoepKWbWXRw31bnZcRhm+5XDbawMqtjv4dTfvXz1z+vEchHkYQnS/w
uS6mybLpquMotcv3jsoV0swJGYQ//zXPjZYTxyjGgWHBqtJCM7E/ICdZv+mApHv4c+vPjZUTyItY
U4rS5axgcDXLoWVLwtsq2vrhk4hT8e8IIL+GygnoGq4QIk10Wowy2q4DhXdp8K7Gf4fk+9W8G9C4
fxMMDi8sEvIrEtZr9AUeGjr/8xg98wVc0p+dkx4gQM6LWeILwLAcUmobwNLFr3knnpEL7za5tSlq
MWd478kthXjTkK3ZPX/AiWcBSsiQobqiyKgaumukMzpU1LR4uXzr9xc423nCthDKvZUXGSTaH5PU
mLdrUw3/e439fzpq/efzuoZdCk4vcWurpFASsvj3icJV42OIR3JyAxOzLHm3VX3Ir/3+Fieq4QF3
AV3FSaFDmFpfTagHyuDrqBbiF8+RE89rg4LCiY1JIUylo2uj2AwRrI3Gl/bmy7z5zdknckJ6q9qK
qAXzCf48SKG00Lckb1Wwz/ymmkol8rViW/dZqjT8y3bV0r0wcs+deVwlllxh09ujlr/oJQRON3Vg
oHiHlDjDsS4FIzq6IN9RC30RFmt1hrNldcFULajjm8nErecAO6vBVqKcPBVBWagEciQ8lSdFmsjw
hWByiL3/mY0/0aePlv14ntZmgKapgH3T2Oco3ZmnPC73XV5paM+2N6DY9D90EC3qKtrTLr5bYZvW
vWZJmrafUwEhywtdeWZdcm1YU5Sj6n6B+kqjTDm8vO5/1+u6DC9so8817ywbMC/ldFvbpECt6lJU
EygNyP+n1T9egRY6i4alI0cdVhUVeN5Lv8TYSu8MCf4dO/vXV3LOAEOIzFwAUWsRw7yzhfNBqnZ4
RYybeWGWPRNlLpoc8CdoktYxLSYApNl1Go0j+bqiCBdJS1YTlLoAygJZw8519U2r3TDPz+KsHyFc
rzCJRl7wtIRPqB4YcuqbjQLP7cJ9ONqhFx8uljGokwBvmW+oq4EGIDj5fXbnKABBJula2MUWxlZT
saNM+cBH3b6wBj03Z53Yh1i0DlZsDUULOQdKRKAGgmCB+R0EmHO0x60HYsim3wuGe+OB1PRTB6tM
v+/6kzf2aF2BjgxYEFntRZVs0+uLqQzOAkNNW8/2nXBGxeakQ7xoF3hCz67ZvKJ8Dm9xhddnZU40
w74k1pNA63BpiI5LCFSvQdWSZ9+daE47tqdzgs8agHN4FKGFL4iAXtOv75fJ9GjkWxLAHAiZywJw
JohWsw5SjDjaz39u/dLH32zHzInXroxrPG8GS7EE8XdcO8V8jiahuwJSuZewws9M+4sr4uO/IJyT
uWtFuRQhAvc9KqnaHEAW4XcdZ07ITh2OQsvOl6KPYo5XkdhClgXo1Z/H57m+OyFLJyVLuHzYojIy
etVIlbyG+4hf13/iGh59WmzUpRA0nAoYCcPlbIwZylFrlCadvDpPL7vDo/bjsjIi2JHm0V2z3oip
mm5tWb4Ebn5maKgTssiPBjO17QQXoWox9/CYSuWbGDWPL1nIP/cDTtQKGBIPFZ7McCS0+1Ho+MuW
bd0LE/+5xp2ghTcNRH8QEsBmC67goYGIcshQmOs38pdffTTycKGLIJSHsxvEXV9GhvNdhyrNk1/j
TswKvY9BYFAq+LPrERvYIZ7xPO3XuhutcQrL2pqCfb0gacwurRv/gXGiVcDWvJTwTsjXNoPiNhX2
wDmc2/367kRrHUFVSxhB6xH7PlxE/hVk2n7LPHH2V7EqCDgrNA7bM1XIBHKnWvDV72zgGjKvMMgr
5SbmHLUFCzxDoE6jGu/mXgNDnFhVtYZ1TkgufOMdXhh18x3KOuo36sSJU7OPk+7rxeYKLg0HHsVw
YzQvUmB+v0ERJ05JGY/hVgcQZg6kO5kVJeV2N549d8J0MNna4iSMChSe1QcO2fnBjiA3+Q26E6dJ
CBVJE2Toembpa4Pnkbdg5sgbv9bZ0yUG1gMo1kTLxU5hMQSL2xRWrMEEwobnnHFClQ1rpqyu5mKL
FAqP4QIfFxoWO9/8+u/EKm1K8CJXeOhVpQFtuzX0BHzllvu0TjMnWC2k6GG1xRa1N+FftGXvTBS+
82va2VVXswEvBseLosFTN5bHLxuDr71f206cZk2jEtolU4FCghRv2fEDzGtfQgT9fsvD8+nTGdMJ
E4wZHCiKoJnAiGiT24QNxLPnTpzi+XbRZk2hJob+ttnoJwZSqN+gOFGaNrDOxX69FWjWTIedmZqj
LiT8dyjt/7uNQ8TwdFxAP7S1iMapAIeLfI4gZWhg7LRTr5MGxYP0k7OAHSQjsuxtofoREv81+Vo3
uvQcdidIy7QZElSh2yLeoABSCip+I156eX1uwjghmnU8anSgJlQoTdlroHvoawlfnk9enzV1QhQW
pdM4jQ2mY12CC6CWzyjO8dpN6c+yzEfnLwBaLuxZYYsxRpEPTdcvEn6Ffv12YjRaohUF82g7aM1D
ZLfX8K57ofL7mQFPnQjtl7KsUIsw5aREwU7QlrcNChD9lsTUiVBY02rQM1mQc5K9UVvyJR036bVX
0NQJ0aDGOX3sMSay7t71VQ/HmNqz2050RnrZUMNAg7zf5ytAUV5FsdcOCtTV08DUWzzBMQ13O9jA
3aaoP+nG0uuZFfS6p003clpra9FprT7ssz22yUe/yeeEpMzaEf7b+IhRLb6O4BinO/dbpxInHu0w
Cyiq+VTAP4M+7NsEP3AbmpNXxxNn10Tp1dq18L4sTAApAesEyh+yz35tOxEpgAeNE0oAO4XIGSA/
/jd8FTw3tovI/vFVDhN7GCTBllyjiuUQmwh+CFky+wXOBQ3xuHVUsiZTBHO4fOD3I5TtyGL7jYkT
kfB2GqKh3qbCphBzgO4GVezAH/wad2ISFTrVtsH/MKe1vlok3vaHsJ08Z4oTlqO1BGArNP7T19Pq
b020jZ6j4sQlpGQbgduEgWVf+Baa6W+rnX3bdkKTLvCmCVeKtDELyS2wL+3NAJ8zv1FxJV21iWaJ
8ywmSrxzeOq1HySv/Q5YroJrzWy0iAyRv4bb1B6BXuP9CQwM2vgtLdwJUL2oCD46iCG4BPwdLPMn
PD588JqKFwHs4wCaw5CMHIVLOVDu8Wm4YDcvthB+5wjuhOdYz/D+yFZ0fF3fWhTfrjPgG349dyK0
hclzlNShKVIRvpYQHOZQAL/EXbo08t95XcqdCLXVCG2knaeCaPkOuvJjO9Z+hxQXHDnGQbfB+s0U
UB2z46LoeKRR+8NvUJwA3fCiYFA5bKBm4F8qaNCbJL73a9qJzxVVDSJlwVhsVMJlr0+GM+wV/WQY
qMZ8Og/7eOmyGVohVJ+Q/dShYCUJzUsag2e+piuqshoAiBpGd3BRRxbqYOwYwDmPbO+9RsaVVMFl
CKsiwBoFm7d/DE5w8Ov76te0E54TNp5a894UglfvVw3isFJ+89DFYM3AQPBWRmOxz0Odz0vFToHs
vvn12wnOBjaQZlyFKbIaVSvRdgcQ8gvHzsva8ZvQjJ3QhLckk7NOxqIGKwxOkAlvXw8cIMoFxtvb
0a//7Ol0jEW3dgLGAoVswr9kHX0KtHjwa9oJUbAajAQrdUT8z+ZqNiM9UBAuCr/WnSitWA30TcjQ
8Yh+glkLfMsD/dGrbVcqBXiQBkmnNkXMgN/M99DCJwb24bU4+f2Ac8iN6qpKbQqY1L4G7xrFHsCM
f0EF/cwScCnNfLzPSdRA48KMpssN/mmkeVOG3OsZCqUcTtPpVqoBOMUCpHpWBCmb3tEKRnZ+Y+Js
oSyZSQwrHHSc7Bts14YCdSx+6jR6KXN9PCoKKLBpNfVYdLMG4ndOzjCN9ssOU1cLNcG4yEYZhhzL
I0iT7BWKUf1iyFVBZQvQni0gAkVSVt0h2bdX2dj4vZv9rBZ6PCgZZglZmQARoJ/fhnS4Hcnk2W8n
OscGrxNwxx0Kw9NPDR3fSTH4XeJc5VK5Rgq1e+1YcIzMIYMI/TBs8HT0moWuGmlCYemFbTvg3aYG
3YnBASvI/I6gP6ujHiWbCME9q4thH141IfxxFiQqcosKTs+BccKzbVEWNbcb4gYWQXAQ5vw96B27
3xe98MYfTxYYVvESWjtw1LKRHakBTGKp/F7PqStDsgGqkuO1x3Tps4gIrLUbqoAPKcqPX9hML4H+
m83U1S8kQjEIFkddJNF031Tm3SKme68p48oWqnJbQikr8Ju67C/4otFDDbSd3+Ef9XdPhh0aZpJV
a4c5U9VLAttbyI3KMho83z9cmdQmLIzPVamLNDDAOMInVf2wWbJ4XnYvBViPpw0YOCSC2Req3OvN
nFQFegm+bHz2GnoXtpskK4AFMMovrIRvEuEQ36Oc0XNdd4VSE4iCeD3odGFg4TYdYPAi/hbb2v2v
WcWziuDn5qRzCkAtLh+XFWPT18DHNZP6sErqt1cz9xjA+kUFicW4d6m+2gwx50X29ZXXuLs6qTmc
ww2wPl20Zbx/In1ZXcG+QQu/Sc+ctSbE+h7DyFYXWVcOQKjYNITPJ6w/B88fuHyRRysxHhFFj8J/
jHxolutxTD/Ug/R8U3CFRgNS5nAQVLoIxzb9K8GjAlgDavYcemdnnUgAR5Yw7gvM+Awe5PMAnh5w
d14f1lUajSg0n7RE6/G8AUkIu3zRvaRiSi5d/M0a7MqMYEcGeV3K+gKO9BVstuG2gKBNmlUcK5VV
4gossOXeKiOvQxMGvJjqeogfUOKWDG+jLDbjPZAa/ArGwlN/BWRWxA+JhB/lXbWCULUcdrjhjB8W
OHRbeEQMnfi7r2tYg8GKtmEnGiPXnifarvYkKbJkR1S/T+u1HYK0LViy1iA8gOuxHSlBNuFzAGXv
dqYhSGFwMVjR5iKbaYfRd4aaYSLZbs+KAaZ5MjMst/9aE7hsvZ0iHrRfDY2HoUh3ls0FCCpcnPS0
g89D5hj+fgnAVUf4j1X2qgIeIbvlaYe6MDLs7B5MbNBQGB+vdWPGvSB9lm4gM8g5OsG9u4rzOVki
pLBlPUfHCogIeBvNIO0c07EJk4MC+Iy+gstOm11L+FpFBQr14SUeh2K+hrWeugM3TqkCCtAWVv/l
WO73wGH1id8p5Kes/lFoXRw5YXw094UA2erjCFc05FA72Cp6TVBXXDN0zQR1ftYXQPwEgBK3t/Ve
+RX4AID8dFkgGLkY1jJ9sfW6VHBZW9piheW+5+HSVdfAY5TuQdjqggPjAQ8J09n9AnkFm9dvdJwj
4KSGpQzqqS/wPvBj0dFNHBg/IT0MoJ8OjoatyjwAXVzUJIN8Z4JLnzyGGWBpXn13ZYJqjSwXNuwL
OHP3SBcGB1aFmd+0oc7AwNV/ww1E6qLm6nsZifsyaTwnvDMuM57wVsnQ79iWBfzsbsqY+mWVqbNN
xTMkTRSpxwIexeuhDOAbl0mYdfkNuHO0HEkVcoHX3qIC/RBG98MP3o4Pfm2zp5OlRV30DORjX9jN
6juUETZXfTgpvz3wZ1HLozWm5g2xHeMGuEcR3cK3oUXJiJ2+ePWdOKM+x8MezpbpQg4ZnP2Tfgjx
xp4y5qnFIM7AL7qTlKwVDgiERjADXtq8aRrPA8JPuPujwdHJUrY7zDaRjZhGmKtRftTBQvzSbhdP
7scnp4WgVDpuuh5VtVLe8HCOpwMfRu6n76fEOd6YtqsgZOoRTZ1NboDtI3/hTrt5pYKJq/ZKVgWT
TtgPFUhlrdcleN1FQqbEa/UlF1+Wx2PDQmmz5rLItI2qjmYB6sZOsLLymZawaXnaOh3pauFi1BfB
1oXf4Ra7f9+VhVupX/POChnDqBV2jUIXMU/m4FpkHT2SclniF94On6mrI5mzTqK2FZQRmXbFLmk4
PmjRACFTJh3Tp8X0wQMKzu6CIJMtXHQH4DEr8LX5uQ7iuPf8+k5goygYML8W589lG+oUJlstDChU
3Wl59htDJ7A5CXekGS5bJHwny1eqqVB3tg0bkIF+P+AsqzuxI8prWVcA1NYAr7u0S3RoBZxyPCeZ
E94cFKuxY/iBzTLIlnf7Cer9b36dd0JbAv01ZUBlFHrswH+rwh/7FHt23BWJVcMOd3GRqGIm0Vky
ccOY8bpKE1cjpkCBrhY4iBRTNBtQTSI8NSz7e69BSZ2onmo5VkAGd0VpxzS3NYNvGniifvPF1Ykt
SdN3Hb5o0YwrzJfbJfw2Bthu/PruRLRpo66HX6oqcOi/AzPulRwqr1cM4urEqhXvjBxu14VZWX1D
5ZgegKdcvDYxOAo9XUoXAWNc8CMBbBNpD7/jNB1u6gRQJM9hd8I0ytY+5DDZK5K4a48DiN4ioptf
iLqSsVF3VQXbva7Ionq5NaOKjgAUzO/+/E0v3+6/7+gkdYI0W8Q2LxT7u9zBgAcc2FRZLgnt+5zj
cN55HfaJi6yx29RtdmsknnvhxwNmnh6+7DLrZ79BSpwvAHeREp6boyz2MfmKRMBrldSf/jxCl93i
NyOUOEtkNBM8PaLcCxWIfQmXe2Pn70s4+L1UkZ/Jk0fHtwaXwq4uwbTOdFoie2TSa8Vj6xeyrjqo
Z61d9xGdL6saOQQ4FR7gj+G53LjKwHTjJSzkqr4gNgTXFMPUXhZMkvV+JyxXHKiCxgxz1mDFidk9
cMLvK1r6jczFBO/x4Q3+JFMK18oehdxxfGpGPNDslnae89E5XXVYYgIBrWdOk7F8P2+Bvu9AFvQ7
d7jiQPDCqCXMyMvOmr7TKoxBNItTz0F3jk0aOSNSqsuMrJFr6of0HbCejd/AuJKyjO/JFhvk3+gy
0e3UNdAjHNuua2evOzQ8BJ9+13ReSo2TrSxgobqd0oqQtz3q+d57LQauqmzjDRIVyxCcKlqt/U1L
KLljTAMe/+f2fz6v/Wa1cYVlQIaBSMotVhtuY/VmoLSzVwBPDuMZFzHLzjGcnc1piOXa3wYbbgW3
OmkH9YXhle1sQYe9TqIAbPcMkHi4K2xwTn+junhlsDoEMOUIgkm5f+3LrbHnTmPPPVrQ+r6FKope
zbqdbramns8h3NHRBDwwauCTm2h/qCnqW96Ji0/FQ9ek2pxwYQP4hqhxOdYEys+7VtfBfsJ/bZrX
ISv72e8g6WLAoGsELxEFyXlV0vYObvrZLWsAcvacks7poA9E3AMxJwpQib5zNryDv/LbP3/OZ/YO
VxKHu+amAr6IItyhswX+5prBaPmFfl/Wkt9NFWdjsjZQ1W5WUQwaXh3Xo9nlcso2qB5OAClk1TXP
uKy9kiSEO+cEOmQxj+ZYFGC/8DwSizzvWlYfvMbJFcnVW2lxRwxFMfcRDHvL/dPUspfG6ZkjjiuS
A/0TiL/RioJL29xDVR29Setq/XttafBCguq5n3AWHRCGk4rpQeRmDQU/gbE7Ds1hHpFsv27AS2Iv
XKqf+eSuBxnkCaA3c1nlVTOBMm7jlUIdFsi8UXvKjlB0+2WVACx4uoxWNXIn5SgxaB0LIHQDv7Oz
nmee2NlhAhiOIBHQAQqJF/QpXM5TSF9YoJ/7Ek4wJyG0nDtqcE+iGpLpOpMmPvdphvdzXs2SeKkL
SMyejk6MtnnTJKB8XYwEUetefc6GxK+0lcROYJstGxp4c7dFksSgC/E+PZQ19bysxE4kzw1SkaGl
ddHAAfisZzBe06zxu8e5Sjp47lIpE1me6NzcEHC9o577jXnkZNu2kEjTT2h636O8zIazaljhtfy4
GroNrmuNyUR5gc6/SuLg1cA9s3iuhg6yQpJgrpQn3S7DDUzqpyKIw3u/fjtBWsaAZm9hgMlOK5Nr
PcIKPZOR3ynT1dCBNDCWMQmaImmMfgXV66eh2vzMYWHM+zSCQM6rgpnZppAbk2ebTd0VGYC79RsY
Jz7B/cXDnhqbomnb4aTr9BY0aJP7Ne6E5wpekDVhn50mBXjYmbHlgx4BpvMcdic+6z6bBhl12amb
B7zd9kU79n6buCul2+p1rVSFg5ScLCBCFqS5XcYvrLzPnHVcJd0MdT6IyT2CyIDRBdUYSINwFPYa
c1dKt8Okx8yTblC1pLZjV+l+OJRjl/kJ0ohr65WpDTUXIs5QaNXvDKircnzVg33pVwdJXDWd5V3Z
JUOYndSy4+ntHVQAL4zMz8fB3xwDXS1dxHcgJbqqLugWhPMr0qgYBUYVjEMf4JTUF02c7aBJDbOK
c47s2nIcJhHPsOPUfDsPNiNDvmvgef5WScxAuE/DJvHLwLtqtjUYKHw3pst1aZyq6yYkqc1rI0x3
8psXTqB3TQM0Ca2T0zrWHAvUBtT5sQZ+Nfzm9wNOsI+TsPtcapvbvta5SqPlpLPIL9PsytlwZItD
HSqwxC6+X0sMOpaKEi99NXi2T1dYncyRKSc0Plt4N0sTDYceALYXpt0z0e76fkW1RTW87WzOWqqP
AIm2BySxvnoNuitm60WaAjhUTvnMgNtIA3DNhzUifgusK2aroDUlUQCkG3jWy6EXY3Unk3D66Nd3
Z0+OFq1DyocpDzK8ekRir/Jmiz0H5vI1HicLx4X2eIidcnhUAmygVvGVkz3xOwa5mtk9rpdhsrMB
+I3LI5yr4QgDErDnjGFP+y4z0EbDNDZ5k6zjOS4n+IsHwu+NnbgivHBh4S7FZPJwUTUUV9MDyqtX
z647W7JdABSHv53JtwQ0YID0xmMCIJ3XhHEleLGwPAgHjPquYNeyTNsPMtZ+tYTEleAFu1ZDKUEr
rFA9c8oW0EyxHvs93hNXwrOjDKJsZhysEs2+GhXeq5r5lVcTV8FTKyQfex3ZvCEjOJ2alXlZQkb3
50F/5ppInSiVVAxM9GF65qWM57e1VY06b5zJ8RyNGrvgn3/mmVXSVTfAaWaYNqazs4rwfS8Pfp2X
9AvKBmd5h9t5U9bJkJ33i7eHWGh0jOp08ZnxaN25bLUEhKZ966MTbGauulG/RaL1haF/ZkxckVM5
h2VEW3zYmKXAwLC4Onar9RM5kQuA5PEKqesymSaO1quqa04pFE7HrN/+8fqc1FnCRIslEhrPMder
3o6NGtqTUaXfYcAVOWU6IpOK4zGfhZ3PCjROMK+y3e804Mo0QV3jfB+XMZ/qXZ6pER922sae09yZ
izuQqzvIykOu0zo5Krm2R8h0/UoKiKvS7JItmZK01HmggvHY7sCZh3rzc7PCbfzphCmjSI605Tpv
JuAs91iBnQV0wMlrxrgWaJZuSMOPVXpu225/2IleP7ake8nL/5lQciWaJUDB1ELAnccjRY3O5RCm
GX0pb/pc65d/f3TYiChFCn/LsnMU4DlhDr71snvwGxYnSgU4rCWYIskZ3melPMw7pMNTvZrPfs07
cUplHwIiP2bnWKsO2tJ25fUtp7JL/WLVVcVpk4Ju32NdzwwFPpndSOJ1OsXK68xH8A5xTFIqOnHI
H9ouuI265p3HsKBp/vSDxrARqsewi06MW0WLSEvUXdeLsh/82nc21U7ToZW2T85RT8EM3yMT3VxK
9V7yE7wMwX/ddNF/Z0I2gdBRupT8rHRgrqZyntWdSUhV5ahTTcprMHqX+vW0l/+Py/XPtOjvftSZ
qsnGym5uB4lr67p065HKRjKdC4EZJs9geAp5GHrQ8hg4uaBYH9Z2G7vkupea1+qMi3UrQL7exbxd
1yVIwH8DZAjZXUegrb5wobd9WQ445OjhVnCa6tezKRfKr9cA+EhxGHcJ8NiBhFkTVodxSjQOQj3H
pzvE2dBXf+uxVpYeIpE06jrcBeyeAXbXNKlO2zAv41GAnrnew0JumZtDLID4gc331qymO9DMBjw6
ZBus4cUV1YLD+l4hZzmpA+oKpEUHTdJ3HzRTuMgAF57+UBpw58Noh2g+cejOwT/GCInjPIMtWOyb
XUFdEiQ03d89krbAk64jJXQ5xCmv6i9dE4nsm6osQD8o5Nz78cL+bNrt80Wkd6V3ta2HDqZRBoT3
xlBxSlA4WeY7nmxYHrByNccyxUzLjjNftlid2LzH5BVNZ56dm9juCvVVQ79dgRLQHROuZ/66JbZJ
T6QBf/hYJ3zAiSNV6SlVMMA9rEPFhw76zbavq9OU4b6fHJEhWasePRuAjzuAwpegbmRuijJKcGzE
UYsre4OvBV7mYUxxijlkNJDqZFXH/hrAGz0t276CvNrs4GnrsY/F3T6ylH+sB5Ykd+FUhuHtXtap
rU5yR41KdM4WS+GIsPPEyteo0EjxvXTTaHSuIntW2TOBqzFOHor0u7jaeLguX4cUxNnq2M9IBl8n
qEDKHijIoGY7yi4CSaxKg4sNpLSyWwJUsewQbcFBJ7GzzTd8y76/ZjESaeyaiy6tD4KL7MxFDbI7
Xxc1IpsC5uN8OUXN5hWxRuTLiDXqDrh72z6sK6u6FNMBTMxzG8YA2fZVHTG4xNabPOFeU6dfUkDE
+1fZuuPiV8fEruNh0ROS+YcsjROG08I0hWF4BAUubN9RkY78DIMVsb4CgBUowAP45Ouy45l5miuU
W5LN8AlKTg6TNSLtVyYD1MyMcxLp+yRWND3VpYnbr7j7pBJBo6J+Ppk27s2dsKTiD5BnDercbgnK
hLKe9PHNHgdM3NJ6Efs/TSd7G52iMeijuwFBW+edrjd2rRVth091oFLCsLyJiseHREWZviPTJOjX
qC3LdDuUVaaqYlnmOb4hYxP1n9uFb/ERnvcE1eigCtIM1s4xl9/KaamAjhWDSL/GIR/0J1SX7/UR
r0s42kOu32+voeozKf7nPoi+9e0479eK6W17EDuh9KhrRNK3NsI0v6oE2++mjFRnwoa0fZOONuE5
SRtdvx9Eve5vF+j0WYCXaPgGpKeLEzG/NsvUdT8EXm7qVy0fwq3o+1aWxcAyOr6yQ5awYxuFEfuS
chZl/9BFlHcoIQ9u8Iy0f0OFgjq0S1ydKhgEBae12dPlBgyJeb+CeVD4WWZNlJ20RMXgu2SrZXdH
q7Kh10vf2C0Phrpdr7JtJLxI+CrIJ8IBLH1fD1kFjO42BfBEbAngz4dMcTPfzLuJx9eG7BO5DjXX
8gPAHWX/xsZZUp9JLfoEVN12xtq5xOCbn6GfpuPrIZv5NwlPgO5YImW4vKlXMmIpqft1yXncT2N1
Initml+JFgbH57KyGlUSQTJXD3Vqsuhaaa35YSqDkX+t66zVx6ozYmoPaUdLAtBRFK7XRioznaaF
keA0mY7RQyf3RX8Jpww9OMWkorAzXNGLJqgMSM1rYLq8u1jyHGBot4u7YUFhWh7rcfmLkW3hwKtV
HXw5gYLgr3GbrL6XCOHk2MqaqSNXS9x/2oYwjmFwpBQszw6h2PfmeplQbfqwgU83lod6mJIV6/2u
lx586gnb9HJAxns23wSdpur9XO/ZK3A4RuwKApY12XuJpi5fU092zOOM47kz7xam4gMKKbu4kBnN
RD7PVSi3Q0WndH+1rKZC6mIFyyq7IuWGQxHK2er62gC1Fhz2EXj7ex6LkZ1qcJODkyEzzU7Jtu/t
x5HsYXs1T/uSFVb1QXkaFlZutyGIOW8JNW1zj/QR28ShkXLKzrCOr6abTODIfrchL5aeI9Fg05vK
Mh4g9o7q9VZVpBXHfh/pdIw0OKAoXhhN2SwoodsNfT8RATKy7aJpetusJGFXPd6N27sednfNcJi3
CBQdmIsfhmXM6DUNMzO9ic0QdH+zZk3lLZehwUTraiXrf0JAgzEdFHzbTN5XaTOf8ZetbR4rEZkP
XMx1eWOqpg2vUZHK5Ws7MlC+cqxJkp8AZwrL7zv8kmFsbuo2vjJ9A275DOpYg4mSwkzppm6nTV/p
VoUQDjMIiUluNNCHh3naOnbfBVl6MyuZfQS5Fwlf2KTH5UNEaxn8gNT+/iJ6vYKVCtvO0zYm95B/
rj9AESbLiQbYAI9z24kfGlVeHxXKMOIrjuWZHuZsENsVXbpPYozaE+yQm/c4wcMjaScBgIRy3FVy
BEEbU18RABvuZr3OR21wWHsrGJ4Nz9UUsNPSNicGV893POnm5bXc2RadmqY18b3KhjQ4132gj/Xa
s/9h7ku248bRNV+lTu2ZlwAIEDjnVi3IiJAiJIUky5KHDY8HmfOEgSD5Rv0c/WL9hSurbzqssjpz
1ZW1SKes4BDAj3/4hgRuEiGWQeubNHR8NR91RVGCyApCKqlF3XNTWfA+7+D9ToINYE7Zlcd/uFnz
Jt+UyJ1QR9OazZsq0sv7Wuvcpi0YSss1JAHZp0LrOYkqcVO0dbifjAnYBXi2A9uPQGBdqlhGDytp
IQZTKOz6tyHBXkwUDSash4anlOLcD1VVdhtEHTMe18DJ7SRVl7owux6qoH2EZu90GzuE+A1vWrYp
x/7LGhYjLNCz8iO8VarryC9QO/cGI5HLWuglQsZh537ZhJoz+24kOeijSLRWDvlCC8VBaPXVWAcJ
LLmjtxReMRRWtQPpvsiJId4HoGBdDZUBZL0CaDi/UszO0zfga2yZKExZ100Y0Ilfydiu89e4a/0u
nyygy0kBgf5bOVpRpOMcFMN90SAYfmR9m8HBOxhYkbb14qCokuVR0ye1jof8sFJi9QaYI+suvBHt
jW+RDH7rbHzH7NrCpbwieYtXVYCa3qhgzO7oMGTzDljarnsDzJqtHiBCIK6LsMymi3ZcluUYQwVh
2OgZg/l9BKmcKWkd9RR21uNYvIdHfB5+LAs23VaMjneD1is8vCHBbiYMIdZZfOlJOZIHC0PG4D3D
KCx4FwlEUsg2WcvBoo0awZc0LvVE03yAA+2hKFedjqOL0e8WzmVpvPJpJ62rqgsUJ+tw44GJuVM4
bGOdTL4F1CrnR6raLl1iOCbqDLA8xG+XBJXLAFQtXEr1Gm9nocr90pZp5rsPLezLkngu/d4DR1f1
3Tug8ZZ0YX2U0iKqBcRNPOwSdK8aHF8gdMkqCyHS5pZN3kQDMnszwHdwUuS67GywbApdhJfcA6m5
ZBiKRp2wWwLeb9o0ekxKxiHAoEX3iKz3o6j5rSMwZiAWWzRaTpjdls7IP8X7vFQ3E1NpPxLsDELC
i6Jupi5dK5jdN0EYPZDWj3t4jNUaPuoNu6ijQaUOTMU7EzbyEFRxp9Mw74+oM+x0QZuYiwnfWdiO
x6EYC9DXCaRgd4Oqmv6GtYMPcFZAqeBKiZxtqn60846TMppuSRdqCDpjcK/eRrLzxW5qYL10N9KC
vZcGtkEbE2Xoo8gysOK4dEMW70JdeXqLgSbr3hgr1lseNQ25GJq+D+bEnEr1LkLEBeMCGEh5MZEB
tcna5eoqQ8gc5lTCdPpuAbIqSGeB3fvGrH4E4R68aupTyGRmdRorUg63tUG/Di8vb+BPvYC33ezA
xSVbmbGu2+gwg4k8KYuG3ERuODkFC3NKriXQ3kWeKjlxumndGBKHDwFnvGttvK1kA2muZG3BcHw7
gMrLnnIj+mvdOaT1aZFXQUoqSA9i6cp5SmIvECSog0bFZS78gKQynkPUgrnFJBc6AdrDY4lFgd2X
uJnw3vXYmCnlYtzUS+G6i3rGefKBh9pPOxrXDYEHjoa4HolKJjdL3BRf1MTzxDCy7px08/uuywqK
kodnlTk6oPUQ8TRS+vLAysFj9p8tt3I5Ge+uemVXRso63Eo4J81I35DqbvQaMf7kmynI97XouH3r
moxMbzrtSIrZ3Eg/Lk3mp5TPZbAZ6uJRzc4l0xA8LzVYXD0mPYmeq+KysAMEUiLw+pHssXRdrRqS
GAX5CNhv/WB1SC9pTf3F3Du19W3MrmrYqL9rkFCl81J9ziFkfUvQvrkrCBU5bArsA/fToe9xMhyk
z5evZKjI09hxWVzSsgAQfa3Mqm7GgOq70EN/GPL3/AbKoS6RYoEaiQvXC6Qt41OOjry+m4IBnAQ7
x6kLALnIAv4kZWeSpZc3GENCYwCeu0wnJsyvEOKm/aIlfUR0z7c1rUSdtO1sgb2B2QnlPkhzDweI
TY2tg/fjPGJGVl6WLs63WBgwDBP5cliF/Cplbu8jGkUHEdZYcKzRaRmK+4br9pGszXwrxVDd5+Fg
AKRyTV2PyRyWypskR/227BaYLy6XYqL5kyDzcLDVItWm6kaRtqtb512nK35YAMiNHn0g44e88QxG
A9R2cXCZtfHkmyTDXpEQfliK8Gtps8U+ci7EkkxlO0uAk8nkl015UrjYN8u8QghIarIM8IoeR4NV
Npesrza5mEhwmEgEmjgY+z486IJk6miC2djdBOWK8GkVDRWpWqLJXrlo4PlH1GLtCNMMGtDLoRzK
6Lqapwb2xXk3IbSSQcsn5pohvB2ZY8MWWkFLB5ENI4p9H0yq+RBgZ8KEjS8lLzehqQqbOF6iuFLW
xWWqG2TdPslYwFiTLHxx5ZdZcjZeT3M/rZ9hs+aR4BdWcpzeDTYyH5IKFLhqC12ojF5o2ZTV/UzQ
zdr2XcTanY0R+Dao0fN4P54Apdsxbim7BU2s4ldAhDOyIWrmak9ABJy/lThF21tnrBzCdFH5VBzM
aFgoEkjNSOR/a0Wb5R7NnpiirwMQ8nplTGMQiYouRg41tNj6DzXaL/5DzWu1j3oMfZlpffyBGFYH
H1tABtD4mXsOD1GMEIoUqwOZf5K5qYYDjHbzZmpzLd8JqFTYJ+mLUL43ZlS02vB4DJCsZB0Ppgfh
12rOk4DSmCHLyXSbqow19GhWOS/fIghYNF91CX7mVlYw4nyzNMWsIKHBe30H13Jez9tugl7xhSoD
2t8J7E/E4JDpU4IAe6QYrd6ig2LEZcXCwl+yuqjDdhOtetZ90gghchgb9KioUb5UY7ogSUVijbzH
+vvKIkX0F6rOa/3UmKCfdn0VWLU3RjmOb2xVXm9G2szTx1pxsOtEUSvz0fp6nHZDHrZBqmpHrsox
z0Q6Atphr5eqinJ8JXEJeqvBjCTVwzSiwhoFhIae3BopCe2JMbvuczpe+GyWb0ZGF2sSy9d1uF2a
pkk03G4T0Bxzx+CYJ6t+t3iJ9CWHQbDbr8yg5VAoFyfGeuTPiXXWm/uY+Lj4NsGsR27XOgyLjfCQ
8+qT3MA15XIVLf+8wPqxrBLWByo7wGA8ElFqmrUKUFwtYXAxr1jBFzHlJD5YnCzVJ7WWxWbpIHxy
21Ojt2Uwrg4ogSAL9ijWmE1DDA4RFaUdsxSCYeyRTRaIyskX+bBXxel4wtuyBHrFfV+mOAOH9olj
ABPuqqLo7GYIeOm30ww2F9oYARija1yQ8igrH6IFVC71EcwGt2+yUnTYkZk79CFadzeK5pbukW83
H2VV9P7Y1d4c7Bh3TbGRyzKnnCNwoLmYZx8h5IJiJG8RTctK1zfWhgrkCCjr+H0TyyId1gVOO2C+
hJdlrFlzM1pmmhudOXPlhqGvPlE9y3rby1q/RRuFbduAIQvD/Qi5X9Y40mkzR/6JQ17nWVMRhkkB
QZkSixiJTtL4uN0x+Ki7dESt2qcSo/oJZo9yxjgXcdMgHdVz2jj0QFLIL6k5BdtnyRNSYPGOS02b
dAD0C6BzKObQm151Fg1DG6yqPcR+4sX72U/jer1GOOweIVzT0+tWlK40qWXTUF71EsAwiALO8yYU
Ve9ghh7dUphybqY+nisoIWQwn+6QVMT3pGBox2QGdX4iYOZ4WKssmAGYHZt1U2OIjiwhsyBQfck6
mM3saY0WYpJB9kQ+9xZtNRxlKFxgNjmHwFCsFuHtJpCqtw8YLVF97SFkgLzXwwT1GDnoNKVS6sHf
tpj8fY5WVLYfu5zb4l3R5+BV1XYYGgAB2+htSxWqG/gPowioYZKCHhDMIBH7puFdUaLrgR6z2dXG
LSRBjJizMlnRi+abOhZF0VwtPkbjJAEnkXzUZuhY2qO1Mt0uQ776+3AYg/i9z8bO3bqpVOVBFgol
zbZ1WV3up7yYSYF4S/m32iOn/VgvuW+n7aoGyGTX/bg+YnLQAv02ocXUzsmMI15fzpXx2Nl0fKKs
YDsMecgV1BVwkEgOjfOk88LFj9gPvtmqwhYoWiTp5msvXVd/8C26MQlqWBfdkICK7nmolKo3dZ9p
+jagazsdl1BW0zHrYfF2L9FSpd8bSe44GMa6b7wzKr6cSd6EaRRBKfsaB1mOwzqfOfWbTMSzHFKY
ZAH3m64E6JeHCbJG4UFAoim8wsKK64MTLBrg2RfO3Y0a0GBNxMA8hM6HQj+HnJXFka5ZB0BRFtbd
JRTnA3oHalws+hT2TavH4KZbhh2MF73eAaI2tCnGIdx97nxrAjgbrlbugwYtkPdh044oIAQyxw3R
aqhQuyCfbY8Ojb86BTHCGpdAzYfQq1BQjqyd26C7LAEGmD57uiiDpxKZvfB5Kf1G82Gotw1jctxQ
WMnYOhl1uxQ7JFINKoII+mNATTYnXy/YnPWbqijVfMhsGMsUBI9c8Q0kFEIDQfSsxdAVEI8+P4hp
ZitCsx2iS8TJHiPlEUdYggYqqRNwAtdqM7ada3bR7Mj4HJe8bgKkSCSyDEa1UB/5NtRtAyJWjdGW
NenU4jiM0qDR6kLQgS7zviaSySenYcFyfVpz84AHL6MqSisys/6Wx2UzvwvwNCpIChR7vdudZKiR
309ynaKjO5UmV1nQ1zPOGABd16Rasjy/XVpikJNpx0Q4YaaEPlOcYkjCvU1C06ruS7kgZAOUt8Rt
+KztFIw7R2KOvBDbHLU/bGZ6fTCqd/KWF9WU40SU1fq1LjBG+FhVvq93UR51AergcWAdTJSFLu8j
ZDU4GqiKI74bENrH52KIuJeJJQoyyz6OnHxL0FMr4duCxr39rKDDWj8NgeuDuz7HpOZ+UtVoIDWw
yIam8TRCkBh8t0E3+6LFwAqLJBrYTsfI78QWBohuvAJ1L+c+XTH86VvIq+m4jDchF1Ze+QEjoGsk
EVJc1y6KzEPXVLU+xDnz/T5wcFT/yMIQ5bnoZgE2Tt8GLmli6oPrPoQ60H3gjCvfBysMBVOFBKDb
Lq6V+lgaC4ZKy8N4ers2wCKmMjSYzpSs6aANo/PAfpHCDNlbht5QSjsYE1TTeghW+G7rDYOwX7P3
Q86WBGlGtaYknq27XPpOsUuN9ri/aGqxhk+ksJwfyhojvHQIW0ypt6CMhhq1XYcOPfr2ZubBbtSU
upSJtgoS7LkbMZhTK6rj0LXYhXB16cddGRAMakSH2cySNPBGk8kyzgPf6CLm0aWdnVovh2gOwg5a
bNQ7ldQsh8kZii9SXXOijXniBnLoz3EeufY6RFM73jW8cOrBe8xUNk2O9h5ohUCS3ZVd14irLG+6
+sFLvJirhcraHEIHLxw0KgAthxX5svK7ysVtfpgrrepH5LPoIqFjKJZyREdBtmg1RxBXK8PUYTMP
QQrRDrEMGwzwYql2NXB8J+3h+APUQkNDUqWgANluW8xwjNvHrdd4sTauBn03a7w0DDuxEuBGTmO1
PDC8drCiFC/q9RFjDzS2JuzknVrX+Bq1ggiuaJChg5iIELJz9DR/k/QirIQYLuoqHvn12vQg1xK6
9PaDL51C66520PzYWThML0VCPHqwGE5SIIPC0cgJ6na6NR/bKZL0rodegqG7k0YrQek2c7iyS72q
qUpV6329WVp9soKzRhy5zqJuH4GC6y/HbnBsk0/L0F1TA4GZZM7qkOyjdeDsOjCEBDuMFW25aWSu
kFcPoxnQGWNtyT7NMYzfr7I1r+Y3aChHFp3yItPrV9Zxln8e6j5s9iEDO3Efln4Zb0AJ1/ZtAxXp
4rHveDRfkygwy7dl5NVwXU6ujber4xK9D4XxdIIZncM4pDQG+LzRRjcubI1P7QKvz73GLVQbt1Ja
p4CzC4y5o+iEiJ3kTgGMfGwmmPk+hr7OzY22K+kOMZzqkBGg452BnqDsAjN3E0fVZzRNAnSeuAwG
g+4gUrDUdFjn7RZzpBqNBoTQUx3jT5mICvTE0iUIiMY2kaMGw2Hgp3enBpTpeYKmrbo18dQE4JKX
cfnVnU7Gr7FDnw2KATzfj71CEhIi0jUPTGtqXRrl6NzrxDURNBg8g7VTjFZouGGUB8ALsnzMjrSI
rd8hfkK9cGq6cnq21TzM1/0at/wdsgARzUk1Vu6woBc5v5NxO0y3OK5zdmmQpyQt5GnGBPY9+bzp
GHrzOGwxcrxDVqzigynADThiqtFC1QCGBStK97FGVc5hNRlx+8m5YJQJqEDUo5051GhY6LF4A2AD
yTfTBBvlNxVwdzgQ4YoBtUU1yUw9xUOogA3vQkyg0OHK9NjbpARDL0p6ick/SzGt1u4ZhXKOdhgK
0tB+QjW2lkEiLLAPVcIRXu2a5E0PfkYCWfnB57sZhE7Y+XRzJIoP4ESjKZ04D9uZ8aJFrVFWqR+h
+O0PKIRnTjaaFQBfbP4axuUMWiSWqGv7zjTbUL2vordi+iugdGBbzngGvGHTbFCbb1n5RqLmKflf
op7gk8/Ayz3E6lRWxvEOp1SIUlVN4Y1BsHzNUv5loSeoYJ2h/1BwUwugK/LuAJtgLPrSXrU+6CEB
Z4BqQTtsqiCnH6uR3s0GDaIUNrhBmKIri5rj11/LCcL0AkrnXLMnn9FjKwMd73q4gDabEmSQGwDM
xhTpEiZ2mLbJ/a+v9B9ASOcCPno0i4kYEzsQ6cf4wS595jZDjjQTrGtUYuiAF0GDpHBeulfYxSd8
00sPd4bbqoCrQjCnfCckvCws5Fq2IzparzzQf/r0M9TWACc8ExeKA3HRfq41efJyyP4K1hdL4wyx
hSx5bIc84zuMuZCv62Vfuob9xQ8/Q2ZZQmzXO8F36HRtAe5De5Wgv/Hrr/k/vZWzfZ7NmGFwVYpd
HgYGR+qUoe7G4fvXPv1st9N6YEDV4L2gUoOmrVVwZ1z7h19/+H9aoWcbXmgMaoa5wnIpYkW/mq5s
fRqKhcKPR9J2SAYHxO4lyEF8+Cu2dpCqOwsBhcx9DHkcvoONKH8XjdocK4LuzK8f6Dsq/4UNcC4D
E1cLE9OSR7tWqgJ9LtUtHi1c/PO8ECueIiS++C9dRDpxUQ7V22ot3xKsNH6ZmdIVKBXyYgtXw6/z
xIqBJjZGRvSvu/uvH2S9zT//G3/+0g+LLvPCnv3xn2/7Fv//79Pv/N+/8+Nv/PPiuT9+ap/N+V/6
4Xfwub9fd/PJfvrhD1ukxXa5d896efNsXGO/f37+3J/+5v/rD//2/P1T3i7D8z/+/gU9XXv6NChq
dX///Uf7r//4Ozmx/v/rj5//+w9PD/CPv99gWmSetf5kf/ql50/G/uPvgaC/kSjiNMZIh4Xo62J3
+ed//4gyrqQU8JtCvDxJPnSwCy1wWfGbpJRFIeBLwJWcJGJM737/iYhFCIdaAVyYItC6/Pfd3f1r
nfzrC8Hb+P3Pf+tce9djEmrwuT9uEM6lilE7RlHIJOPQWT5btZP0BoTIet6gj2Ee0S5aPxT1fOGi
BjUMZv/k4APP7ttR9M8YYIm7MljnQwf75sOQe/dBAG91VYMndUWbKN8vJW3eCAJFw7+wsm7KL4Dp
9d/s+br5YandTii5nX7+282nwfxt57qvnyy+1PPf+f9xrZ3QyP95rV24svvf/wsVsDGf3A/L7fR7
vy83wn4TDP+oGIoMWD0nycnflxvWVExiNFnRt8C/xCcBsn8vN/obVpMkYSgVIYSdqIz/Xm/hbwrj
CKoiRYmEzNKfWG1niw1akwAFAkkQxVRi+dKzo3Aes2UCZOYW54mAErmxDA082oUnvi0FoSTQjyGY
CMFrMfMU7f8nZgLLgutChEtRgZYmCc+ZTm039SOavbdFvo1IfzNxg4mz7RLtrzHifo4aitIJ/uaK
1a+g788Swu+XpvDUE9j4YYg9e5ZZLBkqbj/qW7Rs9JUHWtNt5w4qRYDNnPBYY1zkNwvxZt/MDBi1
UAjvU/xdmu/+sFZe2un055cQhVzhZoAgRcvqLFXwxOQCU8jbEjxpCtwUiF4b00QhOsZrjhl8pcpc
7XLQe0haATU6ptjGNQB+TBZXFHMg4MbQj3nNjuCFNRFRtEdBU+JcqXM+fqfqQMyrOhaVA4Qrgliq
3kQTJrRIWudl67N1GK8wGeqHza9fyCmynS2KKCIixtdDKIMlAX7+B2oHX2TUoo9+G+Lr/9xz13+e
eyU2GZ3LA+Cc5B0KwvguUGP/hMlA/krWc/ref7p6jLiPJ2bQMDlLUNowMoIbdYQca/EE81T7mTJa
ACJG84tfP+dpU/10JYmGMpY/VWge/vicQhaE93lwBNi2eZcVRXFPvbr79TVeehqOiSeXALCC2X+2
saeeY2KesWOeAZ6Dc2B+nCE6trWjtY+/vtJLTyOxg3FWSRrG5+ZQtStiuJ3XtzO2y5vRiPFWtmP0
CkHspceROJFphK6tEOe6eKc5K5TlytuOgBWQjLxo92E0Rm+q3i6vqBi99DwK2QFDqEDwPd+VvfcZ
ycr6NtIrWOq2yHUKXoD7c+r+38NQpGK089CHxGo710C0yoNAVpe3MbCibyvUI9cG3cXX4uwpZT9b
ahxxA7aiAK0h0pwVaX7o82GRxW1fYmi5GeNx6nZwwlXwwIz1+4619sFTEBU23WwpYm4FAgLGwZTE
FyJD1/6V+3nh3XKkVTAGDXEAROcPvTaAG7SNPBrb6X2dr+HlFGCA/usFeXqm82dWjCCLQ4oXxdFZ
GTO0DeL2SKCANwHa4DKXYCLzrmjqz7PSf0r25/u3KCiOTY4EkMfROQsQ3aVWYe5+9Fmd74GqBEaS
5a/5Cn0nW589kUA+GuNxhCCYa/8YMKoOZgdw+jiqZaKH1qCEafWA0Xkse+AwQ8xk0VvcBkNRfDG8
5btZjvkbLtZgC2As+BwuyPa0bLK34whgI60AyUh0iBEaC6rqDXeqeyXCnW7o/IYxgBdKwjxYIE35
8YYj6NaPlNKjoDq4Xftp+CxyPiSAkio0LzG8Dn3I3/z6a3/h9MDR8T/XPJ22fzg9bBHOkLyKjhWy
+DAdgOxNy6lQW+YLjJuAyceMvbGwwia8Wa6BqAnuf30DLyxuEaMBGocklkycKzi4wagSgeUYZ3be
ToE2N3NRlK8suO9U4fNXi9yJoEJB7SLOZQdNT0bS2fCIrIKxrcP43G1oQTAYoWiwv+etKT4MdcM/
VL7jJAVFCJbRwN10W8y5g3zTskYECVT6gtd8kr6T389vDRtPIkCLU9p6dn6vaFEPaoyOWMtgcei+
eENs2XyGrxQF2EOXT0AmdRsoZLM+wVE+v59xh9sCwzP8m1J3MKTtLjQg6hAB4ut101r/yhl/Vqv/
a78qZDXQcka6jVnEj4sEkGWAyVSIUWNFDnEBJdq0qafpYCYTXcL8rXxw2vQf0JTsr7T25TuGoVie
lOivkaRBLg/BNk3389DVh64Nhrd/fgkpyZjC6gGs89wHTQzOhCgXjoHmEJ3uFAD2tXSvyN68EB9j
SkPkBZHAt3V+luYLycs6n47tQKZ6g0FG8dhi9pOUa2YjYGzmdv/rpyIvnEKAdlI8ERatpPJ0uv9h
aw4rxJwjYo4A69grYmuamrqKPmo4H9153c0qAVqhFskSAv0VlWS+jHg4PWQrI3/hBMLmpNhAMoTe
zrmwcd1XPSsw7AR9UWzX0n0L6dy8kkG8tEcxpkN1o9BCQF/g7HltRyH4V5gj5nw89bJq0kIDspRl
BXKxcY33UZfVG93LJqF+GXpAf7O+TNyibAC0jwWzS+vwlW/htPvOdiduCpUXmh4qZOfHorY61mhG
H32BEqKl5MOwumcvw89Zr1KxrhcmZq9VOC+ExBghD10TqUIUFWfnQD1gXsz74cg8AHfBAOh3VkU8
jYiySR9hsNcNHo9Nr+dmfRecYidz93yxW0v6j/kpF/n1Snzxfk7BCYufIws5j1CAVUwQdTuqNdd7
LHTwJBYev/LUP19Eob+Es+h7ZhChQP9htQddDkWDfjy2mAM+lmFp3pKiF3/6SUA7BCFdIU5IGZ3b
MvdkAfKE+2PrIv2FeVGDK1gPrzzJ6U5/XDK4iESbjMLaJ0Ko+PFJgG7qAy489Nc9fYB1mN1nK5Dp
QDbzVw1FXjg9UKywWKHjEXFEpbO1sogQ6NFCH+Gl1i1AjkT5fTHz8omZeV63fpZzSoeKPUIF2u1n
VDSfFgJVfsXoTW4aPmyCeFIZSJuzGU+CNTUgaMBl+s2vl9BP/QO8bpiPoJ2Mjgli9U8RhHMgCjN6
7KsZSpIW7FjQV9RUXgFFXHaphDFNC0cq1bJEeDB4MDVclsvcoNj7k2vgdCeoH7DDFLo46lxooWZz
I4txOYo6XtMTBWKzYkb7Ssp+vgZwEUngs0UiRDP0sE5p1x9i9wLMdmBzd/SdrlMNq48bEYKKsXTV
K1367zolf1xt3690KoeR1QjUB2dXcroFSgsLANhyfb8GouKgPoTxofSK7UoDSGi4iPhC++Jed1Nx
1wF6/nwiMB6GeHzNYPanGH52N+cDSnD2ckF7eywjY25wnHSgeXh3F4YeOPtIbEEfKx4bUQIKuazo
vAKaC7AfuYxFDghkT4P6NXP00/P/4v2cD2NBBAMmNNPH1QfhiHYR+Zo1prn3Xpgkq+MKmKSIQwKg
8BiQY/D563V/HtVO7wOQWhiXUkoAIznLnBzUtV3JzTFuiU/ByEJ2jVrjlYuc1w3fL4JQo5AjRBgK
ix8XWwbcFtR9sQQGS9/0VmQ7Py43VM8XWN5gdEHq4JXGwk+5yemSkD5DuI5PzYVzq4km6KpV2fFo
jAxtwiBDe9XHy/weIFAINlBiId0HNjvmeAukDp75BOZ9KgoPkCojPSDnv37NL647jgkDV6iRY2Qo
P74CVnWWkwaTKgoG0Dq1aPKVUySAcq2C9whwBKAdEu9VF4XprAS4/aUMdzKr3vQ1ddd9O4yfXrml
l74VpDFMcSRNHP/78ZYssH49OD1HC8eAYEP7wnwgQKrIdEWSCXpHp/xNPy5m3AJFC8Jv2duObGKS
O5OKtvC3wVACrQPA2cSTIHMO1lQLm5MAjh7TIWrH+vmVOz5POE9fKmI0oiPiIjKes1CCAyTs5749
TnGXr1sGoegCYLZVEvASYxUn0GQL0OcA6HxMlQntneN5/MxWj8IY3yl0En59Qy9tnlPHGxgJHkrE
7B/foG7cDL7IcCQAppfp4EJ/AeEX95rPyIuLGXNOSXBCIQM5NwJoJLCfEG3Ec0PaAHyVVn+u+2Em
2xzsyX039mxNJuHWMV2LmrSbRgNiI5q4hwMqq/90SxVfA4yyURLSCNnfT7cjAS2mq1Q34AKo6xyk
qPuJFMXHEnzvhz/9glWEup6joYri6TxaxwXcFLMmuOmXeN5HbSu2IFwFr8SKU/Q5C8CnoSATEUIg
+mnsx28Rvvc2c1TeDNpFl1kGSFGHVvJ9XUPsBFJEXXP564f6OeADtgLQDUESRpGwnl2vW7MJNgbT
jYEdy3tIsdgoBRa4QU8+cwtAnrmOrtCaHD0ikV++dhP4tK+kGIg55w+NhAzjJ4X9FKGmOReLQxFV
gOk23DDA14u0BsQ632LWaN/PAPS9Bx/YPwrFTZyAmGnnL1E0+TAN0GgydzP6WUAP51HBb6o2A368
VXEH/k8GYsgeXrsr3A1IvwbvgGaI18MCXPMhcMwEYAVbvFOnIZwClRq4uaKRYecjlALqh7Hi4xfM
CCKb8hA8pRRUHch6xWsXgVcDlvAEanscfIYOaH0/lboegTYexi8WdDZw6OflCxcmj7b92IB86csG
iHMQpRiUeurZ3FiApf1udLz9sljWBOB1U8CjeyiivjER0VkKMetYJsTRDNonsM9d0hPsD7xlcMoT
D1rYm3GdgG2dwKucAFAuq31d9f4DQPxLvSlpAMpND2nmcRNPjH0kDKyDZALBpEnydZW3JQhmIAJZ
BixhH4adA45UgW2oZgbUZ4fhFdRGKsAogHUVUBH5P+ydWW7lSJqlt1LodwY4Dy8NNMnLO+hqnlx6
ISR3iTTOpJHGYRG9iO6l5MbquxGRVZmJSqDzrRtoIBBAwMPlcl3S7B/O+Q7dM4cYUT0I23azv+Jg
iYHX+OLnWOrAgTD3E9ubD/AELv3m2iQkTmlr1AaDX6NOg4sQFkrlpRPyuzzYJA3NsxZ5mjX5h8FG
t35NpE6+hWuwwJZOJw17bdAof2+lkv89sC96VKBZxndTCGz7ozUjulJb2WygKbK5D/XLgRz63Vzj
yEALelNbfdlE5ugCKhhbw/Tjwa0WPkDg0g6aGd7M57GYqwmvvF0+mcoZLhI+KdywxT5QxelM1xn2
m+tgdkXqVYRK8unEIGmGew2yXMczU5n3aPNN48aWi8fZlyq3jmpHGtVuk9M0gA8wt7eykJkfjWYu
6VLzukmjwhzZRmrVlMvQC4TxJTUGvOmmLe/tZFbbqdHbVdtndjr8bN1Sbje9WJs6MjZvrFB0j+3j
WGWtRAXqIzMbrQIoiisMByOvWT5kW88TpK9VL8Op73w8KcHiYXMegjaL2YzyVAdpJ/UIH9Xc4rkG
lpS0IEOwCQ+WMsO8Y7YaqWWtmBvMxhrssiCth11ea7Z1NqupQP/VFtmHPeajnmRW4z227ro8Wavp
1oktcOwmLMGwpyzFUj7pC6bYaNBLAYtTSHWn0lkBhGZZF05c+fVOLMh23JKUBJg2gbmrN6HA0lsE
iFYtb+ms5KHNsI0c4bOXgsCx1A3nuSueXY/8WKx5Q/4k+sY4o8i4wOwzrDieNHDJ1343ufgbm/Fp
JLzydhlT7Gg4WznaemZGL6PuY4AxlzyodtM2XzyEWS+zuLPV8qdY70/lyt0fB/o/SGT+4T//+/+h
rqH7ah7H4etrRNjw/4Ka4TLz+edqhrMYp7/8r0ZQHv4hxPldbXP5PX8oGUwUMCwSqY+QM5isaKkD
/xAymCgSUL6YgWsY3CDUiP+hY3Dc32yb2YFn0EBSj126vj91DI71mx9c9OwOloLfv9y/IGT4faXw
n5czM/fA4TZx2ZLjWaME/ofRjp06VUVoVhd7XtoB9mkuI3G9sc0PDddxGbe1Wl+rLldPOMveK12m
kY4cukw2sVXGbgXXLeOSSLUrJVnHcTzUXncxIfrazlTZ2OwmwfDorsmKVV4tiwHlYECp8/I3P/I/
H76/lf9Y3t/Xip5+GZKyMkEd4XGwslT9+yrDl8wcNkTdOCO3PDjwoOfTXuCh2k6lC3sjxBEvfglz
CK4wu/RfouPujrJ+llmE/jLDmukJyw47Z+tzSKZd9jwSOnDnpnaNH72dqquFWKYiHpdsfMDMIxBU
o78Xx4UNfJn0FoJ4koZhVB002Ef9AXUsS9dZZ30AUinLcu6dtvpBGJN+wlQ2iNCH0pKH1gV1cBdg
NHuxIbl5IbcSDu98I3cGA/dY/YTEiQltzgjtjvNqTTFj6q3LMgo0Qw91CKkKbzadP0wfv65CsaoS
wodmGYj5GWZ7oKu1i05+yLq7nNqjioKuRKiOvt3vEpmlXDUlH/J58Ub/3sXLnIWZZ81qVxj4yCPV
omYOAaEZ8uAGmTbDD5iHczP1q3/CEZ12e0OasPZdr+p++cLrT/0WOFcFN2VUgsscjpB5hzeYcwDA
RJFZ/JCodoaQpX4DbQY26qEfpuzN2ebxTuWjNSXVYgoV176vbvzNw09EbvScw5xhyIFEFENV2NXp
soXamk1ZyOK1uK2FsvDXBs32Kx0HsBP0UdZ3Xw4B3qu2mp8u7QM4DSs3v9BiFHmUs2HZjatW3OCv
KczbdmnMcz9jgA7rquUNmPmOaysbWI55BWYpR5+3J9ww1vzA0AJBu5A1VLild+Qt6VqMaI0Zk2vY
ct9YsdUL58xwi3ssT1u/BVM31VkCB815aVrT/ynmdHUjV2PnFRWyKY0IH5yOZuUyrAETEXRVCDqM
mD8x5Gu2C5phud2afB5jrdEJxMAa6dtnDftlsF+qQg1X/VBs3zM5UsAAoevZkV4GrUx4EvUK7/pE
LjblZv4xd3Xu7S5yn7fVHV1+zd42nEKKt2aXGcjzgfw49qN5AYAweuJmL1fTjL1lnqcQ1qeL91PP
1zbR17TXInJuqiPP3wr5eiidvWZPOjwhobWsi7Z0fmXTMcy7ofanu6A3ZBtpahxf08LwgcfgT36y
TFn8ACjisVbxl/nd7lW1hLmmdUvYAZUwIweceX5ctUWXYdB23bfWT8bPSYMfQXPWrIe6IyFun21+
9d0wEic7smyfXFNFeEZTxesQcDVTcmdXejrMn3WeuScHSMe2z/yWXafvv42e78vDhq//aR0ZkZW5
xtM3t934E8RAFxwBx8iN91tT8sRw1dVhX3XpsPO8xvhcp0IZe032/g+qTzUecpzvAHu6riaFLVCW
oLJcvN0oS6WHBcwyj91qOmdQJVLP2pXKsFbQEZDnw172C4eUoXnfqEeN4qj4ecd+7rYimTQP4zWW
CR8Y4jC0a6hxdhOYQFZzF8q2p7mgqJMp2+xKfppOKV8dKIoMYCo9PWWq6ct9rXtaH06Qe9pYVVkm
I24k82nUSl7m1Z0nmrUto4PJWQcvlMHe+lmmZtvs0qXaQdtg3NxaEIh3Bn9eCf2obdAkO+Na7ZQ9
2GsI1qhcY1qN8bXkaA2i0hT2GOYpediR5uQw7UahZutK9+p6JymXTtTdM5QzAC2vYp21NXGXSmFq
WvoLrwyr3kMeEJoaGZNYsoiQzaa5CvQVRVfujKR62tRQF94E7LCotawJ9rILhAvVlyGMO3Ln7CzJ
a2qqENFq3ULm64oNq5qyvWSkvxdJ4IzZjRi2fjxog43bhpx3zz/XASEiYTBU84dpUpb5lrTrqMGe
98vE7LXsdFUpdXY50OtfrshxuPOOu6HPihC7GL1xFlaDGWD+0wQcGVnQh8Sd2axX2Wz6dcxeafko
/dK4FsvYTREHs/3Toa8WuGz8ESpQwJHVClfqIQAoExCoO17NfbU+56tVUUJL2dwjPfVvvbw07y+A
ze/Bb81PUorhNZYl2l6qy6kcsX9Lr0J+XYLyyTWL139MocztKg5uRHRY/G+LGht31M4OVjmXpwu0
YZoZZ78b5ccqttLbNVMg6U8shnzoX7oRkPbojc+CARfbSbk5POzKc9ZDqmkbLhFMcX3ir2p87y8x
g7i4irYIzbwUyy6dnfJnzhwNW5PyJ9JZW5kWsU+AzpNICQMJWW0r/zROq5VFNu/HHRa2RQ8dlpIY
fufVXyMNGxbNc+cwksp4xOJ0yUwZmRn6u1A5tlOewZEG7E/H8WmpARzE2LLTO2yDAJdLK8dsaoAJ
9Xe/Fyj/vzz+b+hqdJYp1LjMXHQXTQ9jun9eLv/lf1Zf//br698497sOgfPfq9T/yy/2V0WwHvxm
MKYyKKZ9Zr0uNfFfFcH8EutSHOpsiGxEmIxj/qoI1n9D1HRZPHm/b7AtCvP/VASbPuNr/aLl9Xn7
/H9FE0xt/vczn3/8OfzjuJKzFh7DZBfHqb7K2dx6xletaiheHM00bcZ6U3oxfvyVKcX23GeJ3uyC
AcfiDkSFk54AseVtaHvRyJSlPHg/2e3b+jFwH/qeOvRmC/bgM+3q4G2v/nQuvF9CtVGDxEKMP3v7
3rDPafak0iPkW5iS5CsYzofIH4EwaNON151680q6JKie7eIO/mvJv69g7W3iVi57UEZRlV4ZxhCZ
4gZcKti+LdrGG8/eZxrJoeWn1zC/e5iDF0fcttpXOYDssG+GbeUYGagbkq66ros7Wx1dI1HplUPu
dPO0OLxXkdnHWnEwBxjVHyZVKzqX0EhlVEwP9fqYW/DUj1r5amzvqjx6+XUqD/V4dC8nI+KWnTsn
bncoqr0TAP9Ow616wbPPpAf6RouKct27IrGd2zw4G/OuqK5kd1jykzVfr+pu1UOZxnl+2tSb1mKX
5OQnFrW4g7uQWgdPHYbtR+xQky6nyz9tstmv+XI/lU/drMOAu6rr68a5GezHXj6m8Hzzg+ZERbnL
/Z3AvUj1vMVjsV/d06AdaIDM8pqG3+z2ff4HpfxfOkj+a2fK/4VGAEav//wk+B/fX9lHgz3+L/+7
/dvemd/0xxvv2b8xCWelBU7BuMgh6Pn+eOFd/TdOChiwyBVtWr6LIuHP993yf7PZgOk6DmMEybTU
f77tZvDbRUF52ctezqrLL/0LjTPD5L+fM19Eeo7n+NhePSb1+BAux8HfrHgnyDfS0bR0ZzRzcdYs
/2vNQd/p23y28SxGlTOfEA7mJ8j72UlT+VuJlixhmxPp5mruDIq2a7jMNGwyxfmmEQSN6DKbSi9q
Ux3v+OQPATuWKc12UuFBZj+fzdVdWThSQTGynV7nq/TA3i7s2bI1fzqys4dfjjMsV9sySe21C8w2
eyUKuP6hUPFdj7b3SS813Vd0GTrMcFk1NGH1DH0W+kw2ucGxd4NY2SNaG1pX/z63V801wnbRG8CJ
LQMz6ntGblTR/jyeA1/420FQCE1tV8UWQ6lT5zuwI4bKONHKTZEDBjcaNXGHn1mPnRS0oy5Qemj8
1bXeuqIYfF8HtwW4bTPTNSA5nWxVQ/dsqLcQ9XsxCclFDEnc3bsN7m+SlGG4W1eAGQvwCHovE0A8
DeBuPZ3oK4LGqHcqddoXCcCoWc1YSqON4LdnWqjstQsB1NZnwxVjBPB9oSkJYtlnlXtbjz4zxtr4
nrSV+bucH/E93gyU/NkNJfx66QC94WWgLXQAXl5LvuQUuhtN2jGldKt3q57nt8DqiFu2qxz72KpQ
7/Q9pLdkMPPACBcgMDADXdzyUS6dF20YQAQxI6DStugvo6VIo8Y0Zz9pJ2edX1YGLY/AEMerIZ9f
ejChJWRLu06MTi+SSbe7K4cf251edMep34ABdHdtM40MaHozrljixhkcbkPJj7JVeLENJt/ORmtp
Yh5O8goWKHipsUCtF4SsmQ0i5YCxAK4Dnxt2PDLqNI9Ofpf5Wc6RWBJXcQSGuD4zizTceBXdjXS8
QzoWpzZjBJOgBLAncL0VjPscpiJn5NSwnICYGxaFP1+naXUkkg3vXm63c3df1fmWnzrwUISYWswX
Egeu0hA7heUPka3pABcGCei1cmBubTngVumJvYQ9OC1z+h4wb4pEDt5cDZNy481ZdrzWRbTY+va4
VE49hNoy6/FUTU9Gunm3xaSyMuTQaH8tHfcHxmLshEZj31r+ciHhN5HRuVfYSqZ47NgXN/bCzSXW
d6Hq78YS+85oT1k3nmEex3UZfLqoS5Ky80YCDYOzZ4j0hZgmmH2zWYaFkxJOX45MdZ1mLCUvE5On
uHBbQDatWrT6y+SNSniw1+U0lQUUy20rTy5Nb5KXTfNIf74KkKPTdL0tHYGJtMZpeWpVv9x5ulUI
7ioFQYx1uNoA/mDJXjJbjxdIhyfN1GvIjB54P6WfXegzzM87bT3h6AfOMRdXrdUgAmr74FKJTC58
I+Eqx0rmlqIEyFlPTnQL1N5n7gTz2tNJZl+KbfjQe22090jpZR2RYo0HijBN5zSBs7zXp0oCncQ9
fp2xYgEzp6/NnTld4hWI3sm1PYBL4xMWfFYm3jAvBCx4redEbrACVLCJWyEb+3srVqY+wwqUuGYJ
vs2le8/gJ7fCXqu+A5RysMlhve4VkefhlEOvgplZzPD+Yc/vtCYXD7NXIRAYjbNJssI1EPUy0jLL
eiqrfD55dPN7XZrWvhYZVZnhw2Vse9GUO20dhyNsj0A/9EH3bm+aPF1iFq68biW53GNxwXaR4ct+
7FIHmc+AZDfpnSrg6BuBE5s1jum0G5g8zfPHWHUmG4oxIwX+Erggql3bqiEkY6ClIGNPOiQa8CsS
25DNbqFTGduphYxyU3h296Pw5GxETLT2mEiIB8/EcCBW+MmCpZrHi/OkuZDyQcNlFyjfMjxntnlb
dbBjNeUf3KJnb5Iv/t4LrB+cr/B9hKfOAeAcm+B0eYDEd+3VroNaBsaM77A00RdtJa4iS/2YnCSY
s4vLaFMCehhdZzrnmzdcadp86wT5ZaZXwE2PVtsUAsUkEfcwG4V7X2p1d7Kwa7ypssift8l2WUSZ
5psV9PeTNlSQt9E1otF/5gFniqe8e9MmJwNI8j1GaKq4Le+v08D5Ktbyl+nRL7Js031oTql+UxWA
WMIgA4zA8d1u7LHgBCEk7a3mUPj2A1eUfyIOwIuHzF6ue72rn5raZAxq+/XOQh107vDJ8ARXDbdO
OjDEKyZz+2i7IVZjHbfSmGKn25AMDQ1XrqjlaYbUFpriEkltmDUQMKXibhgsoOU2cMqw0zY3rlJS
juugGMJUzufWtK71pXtIR4hYyQxJiBNWuGn62jd6AEO7qDksGgIwUoTdFdrrCDh2dgA3V3ahJozp
fTNU8zQKXzuK0Wxut0ueQFSwd1xBootBRLBnqi1yh+Yp9UTBB0lQFJdjU8r2XjPgtxYIF6woZR0E
h5xr7AN+cM2Ob7TyYW8LCGEg9TioBCMKGUIU+qk83tmE2YqDWs/twXROPqDYxgWE5BRUGsyt+tM4
ihs2F1wsG8knLKqqCFWUfoYBWezwFJwX39OC0MkBcBaF00AH8eT4VnoXt95FC+snko3cnbsylNql
lV5dj2XNkEM3EDSGcunOoCfUmwfaEf2rNG+MgT5GXqJ1ganFRdX8BOQVC0gmFYEAhDGAXOpJEBQl
AjwcvWc3vWCwdUrEcmchDwtBJWUXgE9xMqUVPFnTsqChyzDzYy1skoKrsgEfJc59bj2Q/+6zU17r
vN9lQLTumLdpWSJSytUwrebqM0OqfSHIGoWJOLwbxggxXNrBBGTWF4ug5u9RmvZQxgyk2AOOC2bK
aMT4M0aGnjfZUzau3lfVqPu0ILwlMq3RW492R2UV8wkyStpW5M8vdge1OyoW2Q5JUPseGPtZv+6m
xaPppChNb3LL12HFXtI9ww7O/hL6gOkxSkIRcQ8FwuaNqbpgnr8Mruz3ytbm78LwGuhmg/Yi6ha4
FI/SQUNgnwDpzJAfjYA7E/TJ7q0yeWl9q4zzpcjOLND9kyy6EdiQeh3yfCAwB1DdymEKP9sI+jQO
BKOkhSctLqFshVXRFbwobjFdshu6VxIj0ixC07oYMVbvO2mkZyZoa9K1TgrY2VSJlvpaHjcwRBfQ
dJOmx1le60241PnIiF2Ag1KLwzqnH7bt6PqtOLFkIfbeT/vDOJlz4ui88oaoviphuzgFLPNG6IN3
jad3RuGzojkNtaYzb3Ru0U/HM4YdcZSoGevej3COxoUHbTdf2IfzIqzZiTiNK6c0zD2fMkW7VdvX
q+Xke/J4HgdAvGB1SP04MQdfdkUxPJuZO0RUsflPZswHUguamD2yfPHQ6eWhKnzrE5HEDGKvNb75
YLtDVhXuPpg1GL8S2b9oBDEtc5u+jp237ErNCt773qCnJXZLMNqd/fmZk9ufTmDczNMKRGx3iTV6
zrmiiejSO+nGRC7Mn0rTxTOj/PodUhA4qtYa96mqAEBmnaUdg9aqPnKrpM/WV6QlpjS6n1vbGAUG
ZOcbKmAHA7PoT6U2sThcs0F0+42NWHWe2McVgIwydyOrsqh+bIuqf1WWp1ZiPwq72jfztAVHcE3a
zkg1g2zvbRKQwlv6bsPdFEINAlmqPZwL1IQzxt869KrFza59zHfOde7YU8akpBGA0oqs2amAEJ1o
bXq7ubEHxFtRsXJcMUomJyOdfRIN+P+U9egWHYeGZ9TNV8PBCCk7C2aLiXdl9ltoMVld9+ZFPTjC
KYwajes50tK5iE1/cT8LVau7imWMncDC5I/cQYwpmPJkJTNjEJjS6d6HyqO8hp7BLIRxcBMGfTd9
bA2kk8MksrU8y0204QSmDcQZWRbe4JT9faWL5Vfp5Ux8qz6gCl2BFz6NtoOApJw8p9t1fcW9uy7r
NX5RWz5xjdSMRpE1pTutrR4NyAXtaczyTSWuuRgjf8gqVuarwyh/MXYN4AfO3W0wd3vPyutnfVjl
D+zmbRVpMvdfyY3mYC+GChkBSMThtiPb6ipNhfNJAJvlsV4b7TdlV824y2eFb6+s+2ZMsFCVUT0M
d0Pr8RJbefAhKrqjiHr4ftl6wtVYMwH3yjhRYoV2MAitBu3QpTA2qTgDTTk7aIllHnZtJzRUQugt
QkPno9/rIMCilEsVPueI5u5AjpTlRuY2ul7Sz7AIsT8FLEu0ubSTkabRfV+U7O0diqGqi3V0YC+p
VkOxZ1zOwmI1m3oNMWU593XZcrWRSSWms8izMnLVmLkgbsTlRa3r+ntICfhJWpBkzxQwwMKkrS5V
UlYeGqWam7TOsF2vnk+ogyb0V1cDbYm0Jm+Cs26X7V0ZdE5Fgn3aUMRZbdIYuqWSlBij4tqhUQuO
xVgY3Puyc/UfQVARLdEZnXbNKtY9qFalNwPMLtbYuWifcb6vIlmzUd3DWx8/B9dgPblZ6bdsIBiX
xgqIBj5vw9OyUMxWbJNuK31WXbKA1QG7ZXgdCxEo9Df6YvXzgzPbFYsmB31uh7FVxWmrjz6rmbQp
rqcAAh8lqUcN2eeyXVClsHSJLGWsNjOw1M92ZADbacJCeHpdum54CMhKdNEyzeJgKc6AH22QsnZq
aOwkFb1ftXFuSri6hWNee2AVH+xSnapML/cGMuYmdPvFvFNBpzLegXWS+9yhKAjXtSqX6yZIYedu
1qhjjGvEKyjupT5hJ9DKo4QOQc2br7BsoW9nZzajtD/zsAC8o6Q2fPZRw2UuWq2kcyy96dLw2WJt
4SWy+D1qSvdIMTJZ+F3nG+3ZncyKoIi1oDCH00Sf9TNrhrlNylxPE8pcbjJJBtZbYKelFo6T5l4t
hW/uAEZT1QxVod0TlcTUcfE1l4twfXAH2qrJ10Wc2hadYSHsG9Mr3CODGHmHmLsPfQ0taqW5zQ/c
PdmZCsQ/BrQrj4Nh5e9VBkZ09Cvy+Cx6dK5SKy1qHjiEhqHfAg+OfHOB4W/W5ll1hk6VUzNGNRt5
0oN1uxU2n0O+iBscoMRfXJQTbB/pHxoisjAUFfZ4MA3NWB8r0p6+c2spQO6zj60PQaGVh0yAfGBO
pZRBt4XnLm7czG3u/FFsIFzJG2GHBptnaYJPzZprePDU+eU7aRvdeeh572496ND1YRYaSFY0J9PB
Tv2dbs0pAqXhsejaR93now2cX9qU6q9z5fFOGv3Twt4XgN2AlYEvpaPl17MDyYT8xdNivSWWd3zs
qLRDzUOB19UHx/e1nmL3ZSy59hrn1Kv6k5r1Qyv6+0B2D4PJqB6wpTnppMVBDATF+GHmmohtbzxm
6fZAzEUQjrL6gPeKW9lzXjWLt1E57R37tXvfqN8cxsPw72/nynZggKcEf+kgBt28va0Xecvg5moO
eMgGY/sAl/0G91OPfZixRCB2kvWmwVq0dn72bmn+qoyKpmAMcnqN7AOwDVT58qyByg2rgDFK5UHA
noBNjoHsmRmREOFr4xqWNNOhIas0qglgIk34Sa+HnjEMRSdP+xdQwjo0lPmQF+3LIGmIHIlAEQsl
fTm7UzyOcjhqKIK2g14QpoZKBd2E8xw03dYTnbZOfAueO9jZc7lZ/U7fhjP3801KUGIYWOsYBtty
6/TBId/cB2Y6163RHOfGBQTPxKNyOLcMWgpnbeOU4Luu1+Vx1pQFsKJIPH250mRzY1HCpyXuys1V
GsN1FBJVfp5djTl8V+gUBu0ty1bKEnd8gziyJcg4pqTsRXA0i4XvZOluqbdkhK6VtXAzg3j2iU+D
4xCs3t1gBO1tZ2XnlkZK53wK0REu/XM/Ot9mBUCZg80/zYouN5vn/kor++3GcJcbSi0zbD3vQLgB
Y7SROBc3/UKk7YQi3T4s13gzCNzbzVV5bIUmznCE78gQ2M+LeaPG1X7ASExilbMOYadPwQnLbEek
FnBj0l4UzGUGVN6EoIe2p7syZS+ONnmKQa4lXcc3yO0fUreecqrVCGXlJcrEQ/hR3QyGsxzdHEcD
uuKYHjLl4evFGTOatHaoUR6oBWsSSdRnuowQGG36wFXw07xE4sQ1MXEhSPzx6NnNraEVjxsCmEtY
x3oblGr9lLZ/dLP0ZbK2d9FOJ7Si3t4qV8LXuPas1nowKN71rROHVRViX4O/tTrDORS4WM94rUnK
qB0r0uU28ZwpMl0WszvMXrcXyMxCriEeJ07vqDJr+cgf0+38jdfj0k8fvMH46CuKX8P1ZsRKAEwb
rdYPLupVRs3mNemCE0EYaDimrnwa3PrBKdK3ycc8GnCDU20wF9DTr4opTBno125NYZoKMfJzFVxD
U3Av/aE5tbndUI1U+RBU9NFyN3trFsvccn5kq74QDVPcjrn/bqX9VWs4762n5h1UluBSF01RhZCL
EDnrTWrkLQK3vPE9tvWrIc+ZW47vQa7KnW2LI2vtkz6C4szXcgxu68wDh0m7TTa66O1cO8gpq5wD
Y37mpI3jZs1PC6k0sQqBMe8xIgRn0Rnbo2xbPey73Lwfct96crdiO6smM9nH668BXdYud6o2mopW
izN0TpeIqnU+zFUlXxeHT79Rq7cjPslLJhRrDzLNt5PVpTWv56Il08rsXzcH75M0TEWNxVy9oyzK
i46bRi39Y5EadTLYSDH8Or/yANUes6Y3Eg/dVzh24iEtxKlFhUPo3b3lWU8ZZX7YT713BR5nPRTr
dKgoSE3bhG3rXjfWQvQQr1WcC6FCJ1jdxC2wZ9E7PBnl2EeMmVi6CdO46ilSDiR/7phFAu5iAFRe
SCfW1r8SQYeAXIqaPWK20bmg8VAEtOwMsR0geFx7RAAQgyVup0J/RhJ+0GUHS5jp2VUJIvdL26gC
0BCgxaZ3iv3BJqVJOuGaL0cy/o6zt5xkXaePWTet5ywrjCH2SvTwLg1kapXyR+c0TAy34gZsz6Eg
nezaquZxN5iqBJQ7um8A93/a/oZwG1tT6PkjQd5z/sQmSI/zviuT2R9QsS/DPsvl0+CRT5UP5mlg
ttkJRTSOVTevpvAA0YP9yTR4vbKJ55SGHlDAGAfV/F3ykrQlGzZ02W2dCJuTdqNppJu0GG/QkfJV
S1PxKk0yS6rMJtATQndIU/yrmLV30tvugFntHc6Ro7CrXzQ4XPCavjf7+jD6RBP4aeQY63NWA+lk
WP7s2p37lm2ZRUJoxTfvS9JbA1Ve+7r3ufmz82t2tj0pH++paF4nfqC+YfA9971Jclt3tEsic0vQ
0On2Zero4Op+hik9C8trYnOZsiP7MPC+U8AmiXG5nYi+bJN+WUXstA1icJZr6WnimHqx9OlHMToj
wUX+i5cWb3Qn39Y23ZaEWya9Od5QF66RshDEk8oRGcxG4iZnYMPXfPTdkYYn5aMjmOzDtjmApqL3
7iDmJ31rA6/GrsM6CsFsVYCfCFPdWtIk80cFGbfPKPqUYkVcT+hk7YH2ViwuWneUqcFl3ObdzjmS
+c6nWzBl7pyREfu7ZdT2DGAIfM2D9keFj+w64FP+5eip/DA054e+SYAMSFZXn7e6KiRY1EzT2Dc6
KSkPtR7cUHE11oH829Q8pvaw1Ltu5kcQkcc5vCx9xgijKBDHZ/NJZU0Hrtn3tmff0rEEzNUM1GtG
VyOmaKm6oObiq1R7qxgqZPyMna1OURG27Vg8qK1fnN1kDFOR0EnN+UOtmbh2nZFtzQrE+jRwdHyX
DO+vIX4XX3hSsgkLsCGWZ4D5SudEQFrg95Y8lcMFWAxBa3HKa/52Xn6b97ZwThUD2qRmtJVhmRkJ
+HOnlaewbC68VidKhf++sqUvUWHVgYteqUNgFXQmfo0C2ePgtInZlH4yC52hu+pld6P5zjUJd9pP
wbN2Z8iVWRbjncFcVRLMKZNmnI0kQ58gEqaJkWm/OG5ums36d/bOYzluJmvT9zJ7dCQSCbctg2IV
jUhKIiltEHKE9x6XNtu5sXnA7/+nWUU1KzjLienu+KIjuqUsAOnOe16zTRd/5MYJYNiFFZk5JAPk
Php9AARiNOO+lb9NCVeVpaM2Y1EVTxWVDYEvw6fKJ85kVQSFAzvP2ZVEp3H/Zoa1pYfrVWDSLKlN
DXjpObTErMVXLaWztCg2jWLgTmEEXhL7qZ2syn5Gwb3KyfbpWdxSrBEzE+0FKhp4per9p3JOkp+x
lqt+Rdt5RP+SF9a2s1Ikwv4/Yr0PERP+3xQAGLAL/jONATkV1ozREYOBP/APhcEQ/3LI/cGyChat
tG3j/1AYoCPAt0ULj1oEQ6sXNtN/URg0+S+8JvgTQsdwhL7dK/a/pv6F/5MB7wErEv6N49ZHaAyI
do9JS5YDNQrbOhwz0SdLNqpjFgNhhJEmjPJhMpW4ayoAGJc0hwQQ44C25YKATHUILRrDpLLCsftm
OLusaNeGHL2uTbaW+Rk8bSS8IHaSDbRPF/YQyi6XP0Aeo6Pdt/PnchoJ9MsORXZZteQjEVe9ssZA
fzSCgyHvde1H2loXsvW3Rm21G1iz2kOh/y57fdPOl5W8yG1jbTY/kTlfEgme7HMorShll8IGhNyr
EyIv9XZrOzF5wP4GG8U/PuVIrnMV65ponThL9liHFpi+WUiS6icyD92tIhUghajlZnQb45vRqe/N
+T4y8CwvreBzGOQrsFSqRe2gnHClafTz+ookoYQAXCTGm6pjLxH6rFY1FykseXYYo19o5GfWMtvQ
/AC0EJcVLvh+/73HUmgTDM0MPUHb4HX/u+BMy6EQDOq6EHINS97wYfUHBFKnbhqsZ6NbLHbgUHbb
mH63ngebcBhWZWyv6fyylzmbjksMdJLt0D5rBdzg7LkLjS3xVLui/uq4v0NjKaKW/OTZve+VftPq
FXQoLFqBq1s4TN11YlpfcUS1Lgw9IyVZOKSigfS40ClMRRBxF/4JqaYRYBBzMZAHb8cP8VB5FfHE
eR5fOJMDaWOCkqBJu7oWpJwvHP+Dll1J9SMZzScLrdcSuPptzn7G7ojnxPXgFvse9JQSoU05QeVP
v5tpd4moIztHNTcdVHQyCB5gHqygx6wRbVPI1avKzKDFm+ILJP2NTT2io2rTI1Nyz320onlXNIu/
R28FUOkasO/5lqjUcBc5lzlRorz8PS42pLgG5uWoRp2raGpcG73aUlF5amDD1sdtOC+3e+qUuPtT
+cQSkjt0GOl1Cco1g0lahfWzTpqmixZQcZT7XeQBrRHyjtgRYjP1NvdcWPLOtZXGhyEhd7j0NwSh
A7QlNee73eFLixCciO+d3kNdnapNmzsXdifAVQf6ecTxpMNmpIEckq+MI85mTu46dNZgpRNplxmx
StNOK52tVNEn3463dtJ7Wa8vfdO1cD6rJRy5HshFrd2N1lxjWrIXAyGPjnkhg6pa2doBkeM6Njap
Fnl586spvjT2NhQPfkjbWo37yac7rXz3FqpQvsfpYJ2QiTNN2mUJ9tTFwOPd97GMVlZ+15nlXtKG
IfhuS9h1+cnI6oyu7nQxiuG+G82dPhefVKmjQK1XQG4QMnISDRxxPxSPfqQdEAWs4HeQ6NHTK8oa
T4w3pLnx/+hW6KEum3jc2sOzNj9G4kkOmEuVfnU3ZAmqPTqKXC88qV3l47417xPyq9dZpjqv7e70
GIhJZJ5sD6MaPndVvJ+bO7IhsQmo2w3wPZGC2UUUTivf/gSTZEtHdt3JYF3NFPpT8rO14aQPVr+G
UUzHt9zWIcsdyM4oKeUTYmuSb1Yon/0AcwsF0aX/QjrVk2+yGpw5Z1b9JBVhbQ9MEaPY1BAXp/En
XVeuDsk2C1lpGAmswVdXvvyakdFTscxLoSMbGtbj/MfXnvMECzASi0vzvrfkro3v4pgU6v6mNyNs
Dwz9CTUsUxsRrR781Cf6kGnzFSiuwMRQbE0tucpMOiz0fDO5HquQjvUUHhw13Nb4lCxZ2riH0f4K
cxukmQRvpbx0GnoqDUrf0GcDnCmwR8SnkG2q5K6dH13nhwsDatGE0L30Cl3A/hhQVop+V1WFz4+H
sou4GUDCzvpnu54Ps6NdzeNnEe7Ddic65dwpo/zSEFGCceS3Utm7MNAuEh3FRpHl1j4tKvb4IHDn
KwftzEaq8KY2I8wV0BQQiI5fWgM5iXsn4ki3urUz93vPqo3y9k7A919hJfyt4ayhcT9+x6GMtmNO
7G6QNNuqD3augWsFAvaKWi/8lGXmHVSzVW6aKBiGIbqs4+Sm9rPpuxuLtahgemWAWbT2SxNaVdlG
/U1RlD2ZuEN8wFDCq+aW0k/p3RZDa/LLgua+ygCDJxhPq1bY6b4aBAm9cdObV0YZjo807ptd4Kb1
VyPX1wZuEPi8a82ffnDloy4IlYZ10ax6q1Frs5DJU51P+UrBqUA4Om6C3CctPVXbvmn8XTPQE+IB
PVX0F6pyfuFaFoCs1QEtUVGu48GNfNgN3SHt7e6rbzotBS49cu6J3JgjkyQ9Yh1XYe88hsYiKoVI
E7jRA2UHpR6Hv2sPdxBcWJEwaUb9qw8REheHgDjrwIZSqD+4E++uVvdNZNFer+fbnspvT074Jhbq
EXNGn+xEOdKSaC+DoHxWgmhEuxD5T70q7QPKFTHTRidJtvFdcpGYWPOKOJqA9RTqXyWM6aTvLicV
Xozu/Ijcaylsf9EdcjY8gfKIbVhPprV37XKvt060acBPVnaXbYi52CoOpbVhau2aeizyghCOVxU+
inx4Kkz5WMpyC8cA4UXekzhV3WYlrJyieaztYUfiOD6SZJ1spC4cD7gDDS/6W6whOPsR5S/Hy6oU
M5MK8mMIe027yOAyEvnOyyTn+GJGvtbP3SXdf+cZK/z6Mi3zZiMwAXkofc3xpskfN4jKjK3eaU2H
fN6Fthi1ER1aheX0XasZoHaqUZ9SxJsgoFG4ZJtitvBlySrDuDAKvluqCnEPoWWlr0uYnMUKu96V
VXBrKGVA1mk5sWmXkU2ueTlh0dKV8jan54jsGrw2HxKsg9Sk7pw6iTIIW2H34JeWCvdWq8o73zQQ
HjUG/dTVhLTpAsClxe6ANOIZ1R14YmCnbKFOCLsn8gGEyClz4VqV3CjtbnCp9ZokOyQV6wixnmZf
sqqbT4nr2N/gnVaIIbP2SmU6thGV3Zjfc4FgiiCjOfrpuk7tWZXWPRVMhm3ftbSDwsrXA6+jbyRW
Nefrwenb9Ep1MNiKOGn37InmVvWk2CdzaJAUSCYaucbTDmfH+bI1ggBbYQ6OVp/ya62dyW9Uv2r3
S2IPlzhVzQ+wTKZ9q4bSmxJaDkUIWkzJP3ymeTp+U/z6GwuoB+mcb2zc2LW3TtNYd8U8OdduMxZ3
/BR/Hy1xS6mPvhG/piiP64dk0mkCuqmzMnEnIzRUn+Zf3SCjHQaKe3hlKTim499yGAsPOBIewmiA
kQ3ikgQK7abTi/xnHon8IbSL4socWoulBwelmxzGyyE2wGAqO1y2wq2hYGDBnhzAEKsdBgib1EV6
pqWZFxuw4g3TqQ4ix8JaM5OvQVo/Trrm7+i6oWayNFgnNdKzWP9ulzMMyFRG2xq53RdtToofcL7M
h4XzAq0tGS4aQPdNqodE9nWT78nJsb7auRt62lDICxfdJtzYAV/NOuNuBaAReiS33tFrXTCJzr+G
TtfBTezje6Lef0WFf6jz9nHoIy9y7uaq+RYGX6qCAELhAzGB3e2HOCq4wunwUc1h79OL+dT6VOZq
6L8QYkywTd1A5Urd8EqN6guW4KTGieqaHj8FkO9EiyIPYDSK/tBa1tZ5BPnMSOwrWY2f62Jcq+VC
wt3wwk54uaVeN1cRQdRzGv0C2UYBF1tPemc/xL0w1/VIsnFs3vq03MgUJLw4eU75lhtcCABHmxba
LicxMClp43Qwt3EwP5qafMxNBL96HMSXLY47gSQZM+jde1K8MLgILieX5KTUGO7g6j3mfXvbGg0Z
qU1HdVBBANRzuXOr5iv0429QROVKUqQERD3qEpZeNJGfZg3JdW+NlCFuvvRvFPGhoc1EsdyDgz7s
M5spl2JaVl5BBOGKQCjTqzX5EERjfZ1FSu7bNnThUtBG20Dpa/7EZlhtjND397UGgjXomnM9+lMe
eZpZVHsOWXpKte8OdGvM5jpJu+4miaJ41/VZjKdjVSSsDOjY0VjlsJbtrtkUaYb7UBUA/lhh32OS
0OvbjE4jdZRDg3OaW7x4CtHUv/thpCeSloXYZMxv5LtF+LMBZ9/ASDiU5G41V22P/QO+J6BQxVBf
lFqNJUmZCDO6tBrom/MF/gzzkybmZFtp/c6a9D+xKHc1mPUmCUm+KnXrG0UxlMp5/BEUab8m5dvd
v+AI/x9R+R9SvKsMuf9f/7Npjg0VXv7EfwvBLOdfLnouE4ccRywmCP+tC9FdQiPAVBaXSgfjqFdB
JI7+L7BJUBUmGLaaziIm+S9liNL/hfsurAC0hXhouvJDSSQvvl7/tlRYRGgIUBBlKinV4kJ0ogvx
jSIEQ3UhP5XkPJPrISJoKR1Iy9OoWuTcsJ/KpPUw0pnrWyFa+qS+48QxjfXanehNjiWcgBCTpEUS
aiRZfxFnKOlW6dSiIEdpLO6Aj4uHkPBToAcoM9OKkzoyt5xGvnWHc5Dvc1nJtJDCPCfmUa2J7aYd
6jXJxK1/aa8M9baqZAfi0YM3UJyLWyILml+uaLXptoTsgLZ51Od134iCRHJUp2rnBlxb177qTLY3
A+q+jMnP3YhBmahDR/Rf5uBT4bCg8ScYVFsbtIwgZJLGaYcQP0hIvdcgJDf8hL5cQqF73doLPSY6
07OaiVeVElWQ6zS26wC+xyto7i8+Ech/cLyZgiJfXDn++TbYZRpk0vChnVOH7UrLe8k7w/VPKwL4
uNNQA1L3c+leZgDU0T+YKDEt/yGV5lgSuIxnQllV1DfLf7DaOkbX/ChomHItZWasxcBEFJaSg9sK
1PBTQM2oV3MbVeElPYsp/TW7jf6lL4fmaRoAdWnONuNw5g0cq5b4RVjS2YZLhAfeH7ZlnPyiJtDm
OAhyYI8mFgh9lFbITYebFNr62BjmnY30t9k6qQtFUFa0p7d5ZtPTfP9DyOMoE6jdOJy9WJwQl4FN
lnni12FZeTdrKVwTpOBtanFj9wv5KcmTiKzRsB2EpygpMGx0dJFc4gNn/BE63k/6SETyKklKiNlG
0DfuA1Me19MdYe4hkm6Mn8v5t94avn2vMFQKP6P8nfxfJpF85aK8apEzr99/mAUjfT2r+MAuArXF
rdewwVBPMjBE7EDHak0YVVHkFN9n26DNaIVGGp+ZT8euYstLwwcPgStIsi0VUvzj6WTmhs/s8DNe
GiGxJNPD9LJvYnBEG57aCPA6EBTQnXm800XDqCwZAzE8vS8SDtDdvha6Zc5QlbgucG1yZLC0X8rJ
M2i0Q6Z064v3X+WbJyR3Ab8/lgv5AAJt3/FYAcB4KrkThGB+6VhudNhN/gWpmrSRJrpb8rLthpEu
3PvDHns18mItzJ3xvGV1WBbM1ZNhW7+nlUquDJhhANlk1JvkNvPjaimi/eZBnwgdx/6k/PH+sG/e
LMNaFtgDwiIDFePJYpwlerKCmASGFTP2gro5jNedA9F7FemF+vX+aMuSOpqmFq7KQP0oLoTLeXfy
kORmyJ4s2zhYzVrSXdR1ae/8zjB2mp+6tw3pE9vMMuZDyAs+M4XwE3ozOApOHOTJa1o8MU8/rO8n
FTIJyivEjvjAwwp1VZPfNzVE6B8peSy0M62A371zzBn9VJhQfadQlTR4pvA9xHIjV01r6bDOEnKL
b0m173PkvUZjrWGPpfITbo0W6FWayDYeMcObi/lugMpV4CHeOxk1WF630Nj1KQSfw/Rmui9bgYuJ
9C3NusM4MJqfjagqzQEygEVFtuoHW6DVjnqt/xOIag6+DhQRkD3iyYmTazVEUt1EudCruxxgduSW
HhQWqaWpEdiXibCnSa4HfaBDPg0kn940QaGy7eiMVT0RUhTJuVujVYrkY6wVmOjtXRVkqgRZtd30
K7INI0KtE8z6uCntkN58bMzj/NQ5JFMg8zMB6VVSBhYuL3YXas6+TFOkXG0gDCCy3sljrq9Fpi74
O4DPPGw8IO2tE0aOf6Z5SD9G0vJPN8mSdtatG0Anp7ghncaJsz0zF7eXTTmao0svhvgBTnVaD+CQ
nS19c5tWMhuNW+rzalJI4qycC3VVZsDJeP+R5Ce3uQYGYa87w0cStAqmfsr3QZRpzh9Xy9zuq6wB
x58TyyyJDBiL0C5/auS545Qb5vAJIgPvjnYL6QUwjJuN3dJWncP4DyTZND9oBiIWuL9ZXMkrbcxL
q1pF6CgL+kMCanaCuIVYaEovdKEydvL0UUlYFis4s8VwkMjc3IsB8yW6p0HZgvXkvabdWGIKOH0A
CcPmc0j9l99ydymfs7h03Pug1ojAWnelqSdPjbKDkDOddPnFqmecxDW3wkjeT6QzGJeYzTWFZ3TU
vUxci1a2Q65tZG2i3CRfaCprWCYufQFEDorgw1pPUhtLqiwezENo5/WXCDWquy3aIXcQkGlodOef
Tq75IzdMPtmCmDuFSnYQ5I28vWoqGerWjqB3Hd6zOyThTGc7IDNi1tpm4V/l8+VgOT1N9CZLlvBx
zpVxTVM76pzggHO1aVdbHDxU/IWWZtY94KxDwPoaYyEQ2xGnSQKeZjiPcNKlkZYK7qCIZnvVmoNR
PWLBoQSixKCnZYP3rkUnZ0Z/WWBaD7fKRvMGOGFtAqXBq6mNCcsEY+zJ827L0rKC9aglQt465PMy
I4qymtVPWQd6tOfjhuVWQXmmugvqRB5kYnIhhSE+xt9H6lvHM6ui6m5K2Lv5FZiLPsH06gYq+sjQ
emLj5VDZF4Mv+hHFiq2HO2fAc/daX4gND7ioB3TEeqzMHJhfA7XetGZy0AgpI6A152daB37z1Qdl
RMo413E6ThzGA6KYlTP6LqhKr6LowlJNOcCRw2/W2vckk9O2d0aiG+Wneko1v0aj1trFHbYuY6Nt
0sZgp0B0pqv02zQMsn0ka8TBFHjWdPGQ0RPqLm1kbeNeq43WB6kI23s1Dkpht2nakFPfPyuOTyYq
KOoqQQIS9vVYbajF0+P1mZ/KdkZEmtkep5Z7FbB3rUbTTG5Liw7M+0O9uT1xrUHc5OpE6QlDqOWn
vNLR64GhRQ5o2TOKCuMQd7rcm1ixnXmgN+ePzd9tGsj+sSshyuRkFOLpYoPeRfWcj0PAnqlH04Ir
cLPZVUba5Z7lE3t95tg7vWzjLmJxh8EcQNpLJXDyFi1/GsvCbv3niu/c0xbK84TWsMCVkipx6PcE
Trb+uiXZnArJn9o9DGYxPb3/gt8+OvYE2FBzAAsuOKfe2KNpVeQShsvRG/qUBLsSTUDWYVzkGPV1
RYUSZCujMhAtvj/w8YXDci3SK0iGs1k7Encjc/nyr76sNIJJSkQqF0aPQGZFS3FqUfN0+j3yqiKk
U2uyM8i5t9bY6aHieX/4v8xh3Jz5F24QuLBbxvHwGjqrDuGMTWCxLi5SQ1aHAFbODbpuN/vQ9FrW
i87V1KTed7mh20vO6etH9XMzTDTHR4oCaI2FW9Lsm6yoNqNNt70cyU96/9mOv+kynsS3D7/GFwuM
N/7r8ZJU0vWT6yX+EF7kYYGLqC0WKyYuNfNsmGfGO/2UjLeUsLBYmMqGq05msuZbfd8OjgtMVuD5
almjN4ZozLGJaK6cjlYwokpno1m0Nt9/0pei5t/X1pdHJSAKL2XJZUOaankVr2ZRV3APT+UMoNGF
TXhIOFrp64x41QgRVo/C6qc95CeXtmhdm+sgRkPhxVXcILBEqXYmSertpCL7aVnM7CSGtMXJnE47
0Q+TWUG+CAMbvsWI10xQaFW0EkZbnrHOPi5LXh6dAxYjdkArG6xLHj/6JCOJu2IQ7BqcFPdxnbhr
2Mn1SpadvzacXODqi+z3zCP+ZVTcRSlLbIjZkvrkeFTYmlx+DaV5qZm2d4WUw95CegPxUsjPqebg
K6ThK3xmBZ0khPCwFm5MgspBEWciCfI9HtbJba4h0o12hT0nYpfF/cDFXk4FcT96ZnnwJDQI5lAI
unmbpmVWrJtJ2JjqCVR97Zmf8+Y7A40oHp74JcpQdvDjXxN0vR/Q50p2XawDKJddWqcPfVdBSJ6q
qP3oK385Jih4sboh2vDUvTSuoS/JDgWu49R97UVJVtGVIjJCTQluGHbW/O6syDkXhfJmF7HZrFC4
6UQ7sVm/cX/tq2KkYdbshmQUn2NDDvcibwbY4l2ncUbqMAXfX83HJyIf+YVuBv7EgiaG6hRLEImO
Sp3r3y4Y9K2ss+BTrsX2Lpdt+cikfpIqzu8hbI9XAde5u/cHf7OJceUn+oddevmonE/H33QslUgr
C7ONqaDoTFJo1ElUNF9SJfvVkDe6N2ilvRnjZDzzfV9odEebGNlhaJpeqH5LAX5y/fCDXAvCfux3
fRfMcJHwDXXHzP1Vzz0cm8U9Zx7aZE0nLtqmfTdcWIll7WhJuBs7crSV7DAW6HxZNmc+yJt5zjQy
mN86PrA6W83JPC/wPbFg2EAjqsZ+jfVfiXfl/AOJ67l73pu3z0jwDA1lA94rdQp2mFGVdUUzT7s0
qiGf5FIc5rBpMXk3tW+tFjbY8aDw0uygbbbvf/i/PSTJxQs0z+BkKx5/+AIrhlrN7rQDVePMMntI
GEYa/HB5t7/fH+plzRx9aRJqFXcBF6BF4Ed88qWV1oyk5KFY5Q00W1w7x5Vo62KXZ06C6MNqSLnx
cUUgbPJmdCd912IDScxGLT6XM1IHnHIeVSbJK6ZQW7sYCl1npNP8yTXr3K5z/EUW82c883hkeBks
foDo49fSZlnFQNDKzMg09EOqjWr+rmmpxgYQ+AkCPbu5z3pB/OjanQZx5qucDs/W6ioCW5gNgKdv
IqWTwRn71DZn/GXsfp9rZX5nVv2PRIdYBYKQrptwQCClIdF5/xsdH3CcMcvANqUGnn+2gv9z/Nxm
1oyJNYbCIwU1/51qyZDR9azFiGjOLlHTKKt/iGgXfX1/3OPtdhl3uSDSryKj5yUH63hc5L1wY+pJ
eITPyB2gu9zkxSh3aYhvq9sM6T8NxP/YfvjreHxjFjaXRVC/4/HKyRgBe4DSTd9uLm3oN9daTBen
nuOfoT6KM9vr34aDsIycFiYxZ+fJVgIdpU47pxKepQr3U27W3ELbsDNXOOGXwG5YaZ85pP86InDt
YrTN9F2I2q+vhkVrEDJA7eQNSgTEiSEfmYANt4aPnCIbVXEmovB4H/nnA7Kk9SUHna7FKUycKjyC
xlLyQtXikI0G7x7/fgQA1uT8Xwy1pEYxGFch56XL+OrW65gGxYuE1jP7ebhtIFyaq6IYnW3ij772
oUPgn+did7QdOjFA4fJkz2r1IUDvGOlejO4C27XQubKqulzloHX376+Bt6/QWupQrO1xnWcVnszJ
bLCsGVdp4ckeaowbugliSL/6mjSV/aHb8/JUFq59Jpu+LpZIKHk8O1rXzMqYaE0vIe59a8IB2tRB
7OBlTPUizBCKyOAm3sefb8kW5MvxifTTPPTOgpDTO2RH4DxC1Ejrq+ILjFMj3UPAz84dbG+3UAtl
FHKApSnEhnSy5KTbJUi+I+lFttZVnwieqCbsQVonbldj3RjVJg0xAYbD1DrTlzgoRyM688BvN1Pw
m6XPzfMqmvEnH5SEcW2a+w63S2yxaM9l4zov09KrgGHWMNUtyOhx+vFPu+BSbDYGZ5flnpxcWGtk
0hwYtLLsaLsAMPuA0+5yimx9WxmTucm6qf7wkkQtwcKHPMCpKYxlN3q1JHm5EFVJ915Umk+9SAcP
jhhkzMxp/jH5/I8b99/e6XJRYvrSL7FP28YaNtidoRWGhxoe1DpPuz110+JMlcy7XnOblYFE+0yh
/ZeViTwEd0zik1gVp5VtBH8gNucGX4JoCjH2KnB0rFBoNymqkPcXydt9m09GBhL8jaWheTpnIgMg
V7Mm3YsyeMhhpBk3w0JG84khukf9m5wZ7y+Pxgzl3rcYFZu81uMvl1lFrw0x42GGaWyw3RpvVZj9
TqqxvXj/yZarw79vfy97DtMDnRgPR6LW6dWC3tGQJEQbeqUbtU+iyzNY6WkenznZ3w4D8gBmSieN
8BDbPbnBuHOTjXUe6F4jIHXSNQHgW0ucxR7ff5y3+wsoMIwaLklAeJwNxy/OcbVRa2Kle4LMzE3L
RuTNwFq/RUjUDrFA9RZ0sfditzoHOL2dIgtVx4RLTNMZCO9k84Yg3hK/MOMjrAbNyyvj2aE3cKX1
8hsornVm7v9tNHBhGpQWxbc8vQnn1A16QEfIG42cfKnIxlionRFwY6puHwgpQr35/ps9HXFBCxWe
cIA64KNcCI/frK9V2JAFc0t7zA3Xvav/6aSNwgSHZ9rQ5xK8TxcAo3GsA+NDeoEWpU7eJm6ovVsI
t912mJvsK+6EOy0r/JSMCwdS7ocfjTAbF8gZcJJ6+2RzNilVEWMwWNnJcCdLV2ySrKsOcx+Ma1EW
1pk1d4wpLLg+D8e+vBDCwPhRxB3ty04kaO/2qt2Oemvu86CcEMmkeG1OuCtdMl5z7c+1v5dQn5/4
b9UHd5dlfOx60C4vObxvpmqTcHWCJdpu2yDFsbO34iXTFL/Ttp7PzJo33xEKBiZ4C/cDPga0jONH
HV3C6rrBIK+ssaZvfUwyz22JCi0+WFGZ3L7/Hf82mGsCuQLjcwF9aem/Ou8MGGuGHimuSWUeX+Jt
i105zjJ7LEfKjz8XcOMCRZhMTuf0E0Jk7lSFanw76yHcVEwUoG9rfoEYthiq/PuHH4yDmsXH2cNo
zslqSDoLZ8WetRfQUveokpyHpMLgpw1z9fn9oU5PckAVTgPIM8wLiu1TMiBenV1a+XYLq7htD1Zj
7Skt1NayHMqiCXPaEgL1mfl4wrVgQYDmLL07wESD6XK6t0QOcTWI/ZutXbr5rWYyTfBAqxEdDPR3
/UTXLzFzRKUe14I8J8OYtp3papj6kckBqi8Q5uBB2rdj/jnNFa2MtCDG7sNvhqwVYHSqYg7KN2Cc
mxB3atPZx2gt9/Jxxm6jUsW0DWDrXFhkL3l1qTDy++Cw/HXYKnJZNpYizjjZnFo8mQx4I3i29eYE
8w+KocKMaQ2Da96LtgaC0Nszp/WbhbSMuZAO+S7UBadhkH4wamOIMn6rMK96jozO9RpuD/uiFM1H
p/YyFPkHSISX9tDp/cOIuyI0p2jYDsokD1Kk5XoMI7nLJzs5c0n921NR6bNkBYGRsJSO96Jonqu5
sqxh2yhN3RARiLylMIu1y63xgzdvZjFcXyJEaQSByJ8S7EJshaTsbHxWjKo/4IZUeX3YaBinoyrz
Pj5B3KX5wWqFq3QagmuYbWdUZTBuZUV+k7voyyr4O3dhiWJKTwbLg7Gef3T/W3b0hWC3PB6V43IP
e7XVRlgU60gUx20XE95AGk+KJMadtnjKVh9/Pvo67A4sAJrtp1cdWU5t3jmgu4OcjN+Lri9D/0l4
IyLO9kuBCmvnU6n+fP+t/mWyvDAjoaAtiNubVnAowtqoiWaIzP7Z6Ar9qoPOAt6mpjMo1N9Hgigp
bE4tnvH4VSrkgoZuGiy2CFuw2dLYVtzGxRBJnCNJnN6OmZY81L+HOtlLbD/UfNI9hi0CopI8joTs
ox7nsTU24NjbTj6KxD5AalgXw5k7z9s9fhkbtjpkSeB7ps3xY9YxKWsloY7btnUR+XJL3rtkzN1i
DDbCM86SniQvssbvC8vCKNwiS/hW9P74CZFEc8nZEe8nsjI3SZER3+mXUBKoboV2ZrtV/IzX9dDL
K1qOPs50C97F8r+/mtg+9aSrAB63ets+o9SevvRk9p45ZN/cpXkXnLB0p+FwUqOf3IpmKyW93eWT
Nz3qFiIPLM+pfePK6ZHC6+Okn0Ef3lw4l/Es0wJ8oF74J4vw1UPBsirTLMX2qamU9FCtQpPpVOSB
R+kbB8cBj/0jWDcDGoC0HPPd+2vpzZ3iZXgKWi5noBDy5J12ak4wDYfbVhGMda1Xei92WNeP13ZR
z87i19Z9as3WVNfvj/vX10ytCZdl6aCdUmhmxOhjT7zFNoUws6HIdS6blmQBK0sxyE6cc/2Bv8xx
C9IKs45lTLCPOFlffQPJcbb0fltie4YYtbHiP4Cf5hcEEmOLErpW3gQt93cfI1Eu6yggZEao6k8x
6RgOiBBrAcx70nbbixGzVSjTxSZwRufH+y/m7ZbDZKBuBI3ie8BjOp7kTdFjl676nsRL6lRMV0p9
a9bE3K91EBf/zLX87WdYLhO0E8GGTPbTk3OXxWZYeMYMBLQLXNO4mX1DssEu47e4B2Ok++ENlRsF
DiUYkrCEuaIfP51epnOKdLfHtcyRuElztSq/NSj/YZvwhYqPD2e/VPyg0QS2vMSuvFpcWN1OVUc2
2LYpo2Q302t7FAHMa18Gcbz+6IdzdAnEQOnIAzLLjh8NofU4SDvlnDUH7CFsS9/IfgnfNgrry/tD
ndAbWKjcW16PdfIaGzXUA/rRadtDTts0dhs+6TUBjhQ7Uj5XRmNr17pRkG00DXPzPBXNdOAd0xx/
/4e8mayLfwyFD5gKsDjQ6PEz43YMR4fLgUf6UrjJ4J5dFPjn41BnnFvAb2Yq8L4Da4jbPScVN6rj
oSDoGoXJRuTFU9zvRyfvMOGvbXxG6ngTzyI6M3X+Mp4uTMpI+hiGDRx+PB5mzNia2Lr0HJJjrgRf
/IE4GvfScYlSDzubBMP33+Wbg4BbG401/gEYp/NijwekgEvbfIqlN/qi+CSx6r1ffPWfA4UYZVWg
AhtXORKn6YDnscgumsVw/f2f8OYOsozuINGgH7X0cU+mFRc810iTXiJCD6tvOb3MGwFG8CSatpjW
Ccbsm6YTFloNWT2+P/SbKW25DPlyj7Q4Dd5ctXIsZQgUFDFs4gCbPMOdWhw85uHGwG5rZ0o/vnRH
LByEHvwuR0c/cG60P97/EaefgCIH1JHTH64lrWR1ct1zMYoOfKvrL/Nax6s1xYULZa6d6MjX+r4i
a92ICejElGUwFgWqiC5VVIjU+/DPQLi6XMkstsE3nKlxngfdScP2MrGn2tgO0Oahhwsdl1YZZhhv
kZmyNYNEu+6XwKepx6P7/V/wgpG8vmrxJpiKwgaMMlnap1U/xkadTvBUdYngKXB2CwI3r5regTk2
tx2Cr8gf++qKuOf6p6pa/IkzGrU3STt2hIzAjQboJAIUrlPfao3X1TijbGodO9p21cLDai+cXuDx
Fvdpc4UtWj7+8PnG7qEfCjZP5dNn0sj/PTRugDvyyqmr8n9Tdma7cRvdGn2iAjgPtz1L3RpasmzZ
N4Sj2JynKs5PfxZ9btJsQ40fSIIgCUI2Wazaw7e/5exsxrz2AfMmxfbz37vcx/i5KC3mH8ranztt
l99erxvmFAq3PArP+Rg0T3RgBtJvUd1U1o1jYvbbuohi52shWQI4xvtltnNxrSTBaZmBxvLY9eJj
ILawQD3kzFt29QgEqO2NcBVL0y13TKbnb30QRZspztvvkMq6ux6FlXZjF19udXQaUIDS1icDZzNf
1ljHKBl6OSZgV1DSxesGOxa8mNIa0xBbQJUyFDbMN7aaP7WRyxU29xhnkDljhBjdzo/pP0czqi5H
G+qmPSJf8PyjY2eViTe5obpDnzZoqKyyzrv4qOCGideRuLB6qpls2qRj1gAAiFDSv2OYFDzFmL2H
2wK3kyO+8wYU4tIth29UKez83nWmLNgnAg9CrKtCF0PDFC/g7x2zbXiGmEXcw+JLjBQHErghx6ry
VfMuLPx2k11NR6lcd11kAaiR1uA9cmLU4Y3Ft1D58JXNQkVqEnxpczfQW6yICo9Nqwi78gj0vXkc
sfkKt+moquygZ8r36PtiDrGRtoIngL070ISauHOn41M/rj3FIr1HOg6nhEw9pk3qRF+zKixxSpqw
3t1Uo2HedXbQ3lRZzsf74h0aRCLUNSiU04FfvMOmSJlqAN92dBmyj59UqYvqIY4AOug6UssjI4X2
ozZJO9gLI7OjJ9FZqWJ6h8mW3cB4pnvrFLn+uNADOLMojM94FhdfripDavDTI2tg6zSr4+B01RY4
sPms6+VTW3vRc9/7wXPQG8adtO06WWl0sUEsYlbwLZS25d1Y5n/5tKieeZQ92Vnory1e7RDlAV5G
mXlU45zEGRN+za5eTHurts3NpEFZunHFq4N07mEw84i8jd1lFutcPgIM8TIIGFpzNOEpyHVfucWw
Nps81ja8zByqiLR6Q73oCf/R1gPJNm1E4lGkwj/TtG+8kesHwM/nJqi20V+8upvetYJQw+P3aCsX
vn029RJCSWh1zj8MAsfVRjFPJu4+387/bB6XC5NaAR5eKAhoh10VNAxwJDWdjeZY9Co3H5iyCRiI
6ZJa7go4I8FzlaKtWxHJwykKssn5qHhN/SlsoujRF4DR/mXAsf6Ktj/Clq3tol1L5Vu71wY/E3u+
ZLzFyigf+2OFl+kPvPyTbIsLhtgFY2oWj5//noVsfd4hKDB7Nu2F+d1S+7h8pykY88kQXsOZkaXq
S+PXOq6DTo3TO1PCsIaDZIrvKdZ0T7JQbXE2m95oV4ySJNFXuwyLG/HBVaBEAse2PffK0CUyxnt5
P1ZInxG5b3pKecoyne3K0wk0PENjG8fFNp45hdAtv4IzKLDNGNkYGFqfcvNG2Xgx+c2Dseeqqumi
nufAQAx3eSPKljjE205ySgJweoyhlL2aPZdKAy85CjjmsB1d2ViHWFmOgb1p57ibqdCb04hjB7hr
TwIi3DhYyszWMVbp4e8qWl+XOrjvXPN+Ic4aDhPegOXJrRi3AjCCQ8DaCbpR/vv5a56f2sWqpV5L
jkPSMY8Nk1Bd/pgIwj1QzsA4+Yq6zzcNh8E7o+LoYiCwq+AaRdUY2LtJTk3x9vml/8yULK9NRQn1
2/zlcAOX19Y6P2yLVlnHOBUWnZtinI2YtQgmD5wQjzGILwkNroh7yRleXJkKs13M6YJeKrWqmZKl
Hasn0OKx3Q7fCfU4xFQXevYuNiM8ATu7SY95iy/XizHNptx544Bh7PUsF8cmKOrvsLDKFwElR6fF
6zfyJIJYgx4YGCOMLRhX5usQN9j9R0C1mG/2C/OpYfhV7LM2GcNTSFn43sNXrt5ixBniK9ox8b1F
EhM777lqx2JHh3p46EHOl/smhW6xC3W9GoAoifhr0wUQHZo0Ux/CnTT3VCoLk7UEAPqHF1MJvs9z
2f2bByMHBoVUBRaFhZnvSzSpw97Bh+qYlfbkPTW5Ye0V9gP1werTzMCokfG32SShi71T5biKgEaR
gO2czB79o5hnPvaMEup3aeVj+xi1VjduP3/Df+oPizfMUTQ3Ihj/oG+/OBdyDfuyEBePkyExzLqD
z1lUOulUVUqMsarkLjL6IL736xY0Ddy9MjLytZTuwHSK2xCIdWlworvbGNvSa8oE3RDuKN+QYvsY
RndRDvsN1/Rw1WPUlT5Oozl+wXsttbfSt7Kdb7JV3SNET1+ZF9Zx58w5f1aT7cgp3QyKWdfVIJJm
GpmuDAxcCZSFIXGAKYHHzLbhJ+6t9t0y3Z2rW4aDgJ7jiZ7TsuzdUs2tw8b38ZnP+18VsxR7h1Hm
90m3gmdNaLq26kxgkCBWC//GDvrnf375OsgzZh8PH09fejWL2GlCH2VQesM3tGX6hLC0pLHwqNt1
ux3yCQat6dbd3s4TpvwiW+TvlmBlg/T27HqqVkOqEv9XLSMnvgcRG8ergrqd+O7LujFWSc6QMcIB
TMYg8cARt9aW2wXO6yC9uhFb3MtszovCoMOx0vOMrdH2EqveW3K2YAn6wXd+2DlTv696PXjlg5fi
PrJxVaI4+GxvNBmshTNzJ01R1K/0HwvzGaSP0Z0aOqbMtUQD0MSewUgM0lp+H2aQlUFFrMW+ci8L
DY8zK+hKZ74v9yxzYv5H302Tl6Jw6wDUqDNKMHeqqoNv+PIms9oD78oRQhDk43cnAAS0UiwR8dbU
1nQ0m4IR/hXftH/AUoabZWKaeXnADpX8De3Q6zcFHKjw643Paq4JLN8jwSaOxiwjpm0WNZM402yS
3lbHcg8+AN0a6f0kuAhxYFGI7T4CZvyAmWmueMKudYy3YwSYddu52IRuWmaGQ4mD1aiMh1F2qf4k
KZ1G50Q25ltoVmXTroIc86sfs48itFX8yuXJ1vraZA+eou69UpkbfdQR8qlijrT9LTZdlr/2m0Tf
MEUowvui6Ippl0xAcKqIQGHz+SP4y2fEPVlzQ/WPP80cAv4nk5v0CnRQ7o9HB56eukdY0z6bwjLb
B78ODe1oyU4PnvyujdVD0mgTRlqf38D1uWkiyiQWmYdP0HEuPqV+IhsynU4/to6mwoe00cIHabVN
t9azQIu2IxPY+bHxkOvsPr/yHHddvnyOy7lygDzYN6nbX/70CDIR0uoyOWGp0KfbqRHFeTCwlydz
xnby84v9GRNbXA2pM9kEsy+st6XUpLE1aTZt4B31MId2sQaVZYaHIAPxNm9URfne1qgh170J0hnr
bEtAg8bJX9/lWmN4apMBnu6P9ZgMe89vsXvCVDLpzkVVZAYWtkafY92A4je88ZiuXxD5CDU1DRsr
qopLab2mp14SYXtxzIbY0/dm2WrQ96bKy+HL4HCMlqr7qrfslzcuPC+9xRMjSCX5RUBGF345q5Mj
XDCNdooAP5pVv0HlDRgKlaOzZ0h0OjR0yr99/pKuI1KEhlwQkZ/HPOVVEFfkEhEUYfcJ/2arhW/R
Gz/ylIntPbX5sIIIhSxp3dQB5gUrn4rE2hpEifOGViV2T42iwGYR881gWvWcQOF9msb6uJ/C0h42
VlIazrc+wDx1FFUfP9qhV7qHtrbkrcHNvyxtet6sMlQm/HU2m//vV60xqDOIJolPXoSW4Av24Zbx
prWh7ekrgj27uzVUf72N0M6nBseT08gplq2hcOjaOkpiGAV0Kqwdrwn77I5YMXgmbPTiJ08L9Gql
GhWBj3ESdf78zf1lraB8x2qN9gL1vqWdF6mEmwy28o81HmP3QzA5vB831c6YCNgPBtzd7laqPj/D
y+WJ3IXzkFY2KSOJ6uUztjyfyVMNb5eu111qqsz/due4y2mqC62U9XsWNrGi8C6xS416TzVrPFoi
71kPx/y7E+pAlElzVJe95t2YjStDG3PnVqnuL0saWQBa7rlOiHJ3OYagid6tfEeGp9oPiC9Xo+jS
6aPrm/ZRjOT9K5mDwXFAhLgr8NfVE00VP16DTgv0p6iomgITeA933JPTUEdaOSCsxaNfZE68lmPp
qYMYTPsfEegC17SWd1DsQjfvwhtp9PU2hEKFDdlg8aKMWU6mFG1dTUqk0alEIHOPFSaeQJ0Wg0eK
o0zHgE6YBBSzXVlRlTfe9WwJuHzXNiEC6R0PETXy4l3npo11zJC4R3go1TNT9d277RWK+Kt2Crzb
3KoP2X2nBtsRrImCwGG76i1MeA0d3gAuFt6pS8ZifB1NqUmCH/TgPycry+VbQkcSM1m8XsetErFf
fq/r0TzYTtqFwarpozlvbWB7m1vfoz6BA3gO3xj0WK22qkeYfaoBfxYfshbwq54iXNuU3EaiSwqI
iYzpQyvoO6dwT4PpVvYXMC3NHU2SytqpPPINvHnN2X8uxdtqBZiu+Mmn2rKD2T4OWGE6iB+9qYVD
trOwFKLu+vmn+5cXa3t0k118F0HaLBVPaaph2unMdEa2qhy2oiJ096JJ01eU1wFcoWjYpBT80v/9
wvNAPQXquYTNa738gKXfkyuExXhEXdGma7bteic7/IKgMkixorqUnNAw3Upc/hjrLTYOkgbbxYIS
933S9cvrulFO9A3Q6OhhbOq6a5l0jtyNLisSAJvX/YIJngTgfzH7uQ+gQj3IpgCxCsjQgpLdWsDT
8S33jkkyetuu0fGpp3CkBztgG5DWJ83PexBnqVZ9C1J4dYTa+ageCLh17xCQ8I5HsAGJc+xGBmB/
ZmNXlo9QCAbzZaqt9CcsL/JyUfehs7YDMRr9FnpaDGVBWWlQdBsKobek239OiMun4jIpSCDOAYKu
z5hPmP8Eoo2RC9cEe36EP5vodwzlunJjNmkxvtRFWXzlUyG0AdDtfyGfKb9jYNJ5+GJnyaSg73R2
VOxhUIh/8Z7Mmxv591/ujm/fpGKF1Gfu/CxLVZ0UdhR42WnI2ilAUJVUfXSHdwy5kT+lnrsP9VI9
9BGK4jejGvAkApsVx0iYB72Nvvg5VcIN9dTY+tnh9BTfGoC8/oqoMBKiaS7zIIiSlo9vFnuBr6pO
nY3xvOYlQb2RkoAmvMP3Khn3IdhPtbf6Ninkjdj2+vCd02CcKWZjG8gRi0C6H5sp7bqwPOlCeb/B
WvSr3pXxQWLBqFa6U8XW7vM947qmipkMRUMSBw8RMCP1l6sFQmplJEAMT/bgJOQOWRA7Bx+y817G
xVnHGOJ3SqkewEIyfnFkD7SlBjRyRgZrVjcK1lf1VA5/WnDUIhDHEGwtHr2buJXC0Y6qpDNpPYgZ
A46ENET+LQxht67rJqKVs0M+E473cekWP5NSt0R74zb+lEsvviDePEUrcgycHK7LqWk4eJWRqeaU
TJ0Y47XRVeB7CbE9RhBGe9CtZ5tq/lNrNqFYqyq3s3M71R1QhDgfxSRWPQL4CPMtTcXea132nQUy
xgsa8aYyYQVnNkMR3akJSuRhSEEyP+OjVzu3Mg7nakFxFiDnwUqHzuYcxV6+3Wz0o9wEKnMKCy9N
fiSmGRUv+D175rZLfOPecse4/G2PbNsoCWjObXCQjfuvMuzTXYyDH4wZ5GJ1usZDICjWjNb1+Zqt
3f0e6LDzXhnZK140WNj49GdT8CNIOwzGwLhV2aascu+NuZ8SxLE+cuokphW4eySLsNdnEzLId/Rc
LKu/t8s0NgGLBoOJmxrUN9FsGnTS+SFog9zbTb1h47zPVFuHvSoeDtu01OEw0BamMjAZONqvsHVp
88fQBkO0aUrf+gFdXBf3zWA46kUAOZ9jM6dZGZHEbwfthBEfGlvGch+D69HuWj4PWNM47GJGrYWx
v2WqrTfuHPr4wSEadPpk9uykGdHOd/EQbPxp+ompBKSHVWAFFRSFQEoDu10n9fIZYOxl4pvjD020
EZEplX3j473aqhDezBkwkTPaXKQSl28XiyjHlmERnkAa6+0/kd15a5QqvXkf99Bt/BZDvZDxEPPW
Jn6VpHBhThgq5C4p5ZUJVxNVFP49J8QlHIrFugSudlBOb9S/fSlidR/XeuUe4GDRNx7Z0f6xodV+
x4YhlczuDQAlv4MbakO8cpOOpvOqj8uivUsd0Zr3oaVnMYTIbMz+iTjJohvK92vpgavP0kJCFfQt
tMYW+hZjgLKbG0Vy8gW1o72ejO6G+VYLRLMMTrQmDGPl5c6M68z6bJ9TfwI3kejmyk1TdwMJGPXL
/7oNc09sfui42XBm+dHlqwzJ7RqZ5fmJNY8/HjMVFoMseindkwrDWKxzD7eSqaTivlNhLQHfBP73
sU2znHi97Nuvn9/QVd6L2zc+dUzUzW15/m5xP41LMMWQyclyqpIqSpJPPbVo17vTUGLfEoP87Wqk
PsySMnVGpWIRFGTELFmKK9VJpF4VoY2pbTGdVK/BlC98wEvUfOOUoM7KQAStgf7xCDZeNjoIs/NQ
1N0zuCqnOBJoh0gAoOYCAjQtKj3gyspwyqMbn8BiY50/N5PpAjrL1DvZWRdthEyvUaCPVfJCuh4+
V3ECrg34Al/9EFc7VENSu/GQlt3cP5dED6cTZ8+ORuZi2faONNpcldY5jadQp6Jbms46cryoO4RG
mup7NdrZbqLCY+4oBhcCw98g8ptvk44g4VR5tV/swyYs6/vWyszksSWXeZbALKdX7tyIaclb+QSU
rRxN/9/RJRVKV+mIzHetA+ox1aqN5WC3N9b+YjOxWV9MVFE8nK2aZjfdy6UmlFMmWGcmr7mbZNPG
Vza8tymCbAVw5OD62AmRQlSVttEoit94qouQ4/8vTvuU4g4ZCDKcy4unCbtlTqD7atlRv1NCI68H
a3vShqyGHtelB/R/5pNplta9wITm9fPPbLkXzden8IF1OvEOHirG4vqMz+oaZSvtJR+DnhMQJjot
dciSvxhMjM9FCDW2pg2n9gkJ8pe2irJshd+E+zYGBagVLbdvfPmLQ2W+I3Z1IjDaFcQMy2GWLM3d
WoAUeknSOHsxc1ccCNWmgOEdC/B02gWnbpK3phWvvicErQSfOukjtAA2n8v3MPlmHaCHsF5qLMq9
IxbE+Smo83JrlLWfHnop2o/PH/1iz+F3Uq2eHy8qtFlMu9jhItGWXjuE40s7iPyLqkX54sZ6so+y
5Nb+dv1IUXxg5UDbETEOKprLH8cMideB7wrpO1TyW9kb3/vYc44FoXCOaXIL81FUyY2JiuvPanZb
QymskRjTFFjsUBKplwopsL7EygyPvsqIDaDpnYY+sB8d0uVjXYzsqXzZ3Y0T9vrRcmUiZzR+NkHC
MqeYjAFRBIbjr2Du40MwhrBB9E6GT4HUpXGj+ID0g8f3n3CdNzm7J3J4zvnkvHYvHy+hHuMwWey+
KDqG8oyGtq9X2GKleb/1DXBOv7C0CzqKt54WbbpQz++DIcvhajlly/gFKDxfjyipNjqepUgN/vXq
Oo13Ko7zZwwa82BntuNc2BEJFUi9rYfovvZSBeuJ8LvxKEI1kUK0GZErIvvogJ9bRi7vegifLdOi
vt5+6DF1zsfUxs0H2mJq6cNTM4sgVzN0yjq0vSoAQ/pu/bXK4/ytTrIIpiyuxniLB104QVLW6g+d
DYGSlZPIcD0mygRvzy79qGTrBZskVVqy1qNC/vKUNebQcVXVPNiNEt8T2+raRz0d1FfiX/GOclx9
ZJNuJttwUNOzY+eBtQ67yG5OmtnaLxb914++GOvXKJfAI1KsMTEVxf4oW8WGQXMSSET00JsGQ3y9
lo3JfQNt5qUN9JaqWKEme1MaWBxj2xB79+FYdsWqbfJJW5MD9/lWc4YpPODRq63FXMD5CvNM+Hua
ltXvHvQpX0UWSLXPPA3kQKGHlfglGQcpnwl7kg2jHOWws/2k1I7Mozgn3GgzAT1GNL/50zIA6bn9
h+90PfDOpoUYLQBfv4l+rI1vpayKe6k4F2C9NfCh4z5ok80Y6e13kzO93CZyKhAW9bWaYZk+VNIq
GeNoo/jnYBxaabfwpdOydB7HLGQsSdNGw3/2htIadp5WjvJkNaERv9kqyetN4NpAjhTWvNlhGApw
fxG22O7atkr7IMsih+DoaCUm4GWbWHsbG4/2oR6HAWzY1OjdV9eG9nfvJXpndNvJCOKJpKzy/OpH
biDLXtl1WHxt3TFIN2PYtftu9CKkIuWsrIVKLlEZmw4AZ6pGo7mKDD8K1gI3pGETl6X3DvDIdz5q
mQ7GBlvs5q0OLT9ZN0biJlSSnKLcjI0+Wqfco5F9B807/tniM+zsSsJThd+C2XYl6WOffIQcU99C
s61/5BmFk5XQqmLXY0xkPwJQ8x4Y4neLLZYJgfteyqCsNl7jjNSejCooNi7rH+zD6I/xty5oAZtL
TLYhYfbDYytIljdVlDfMerO5tavcaTwqRKWpv5NVNtpz2kzY/q7c2HFevKDWw1PW5P2pl52PY21I
KALrME97QAQJDChKxWlcx0+0joZh5zdYkL6V3WABqmZoK6IV5RajljCRFbpw+iJRmLsB/RmCHIVG
/lBhJ93w3aQ5GE1XcUfIhE37IYlkA0+wbz8ms9b/xbNOF2tqRtZwUp2vfhRBOcSnAlet8m4Yi2pj
41TnrCwoZu5dqnI7v9MYzIJCXRbxu91SI/83kB4arjpryTGNNjE+aqsZgkNatT7UqlyW2aavRsS9
2L3V8m4QNmBLMvTcOkc+ynE4o7JvPgI1dul919Th9Jq0dqYfinqmalu2I9J9nQ65TW+rsr8OrEcM
hzxOi0M6iuEf4ZeSKbA86tJdUgGlXWuM5XUbnRrEwN4wu7ZrnRdYdyJqwdUC0SssnqABTQfveyM4
EWrFOlRFSbY1De7I0EqJdfuOcBVZxmBl1TtdTGqBrR30JfhLtzan7/PI0rgViRHtirkK/QaLpMVT
PCiSfp3rQHb2Q04HGtSE4XztgxpmZWBJ+dDyVFt7U4/wNY8wIYFuUcyhhmUJPcl3+G9X24SaE/xY
C1+ZNcDGxHnxHUSy2cpPaJGC9Ex7oBllilISpIy/5X9g1HunbMpfKWPhv0APFW/Mjqv20Pm8oMeg
GV0M6GttYmAuLhmRKVxb/aw600AHbMYuU221zIw1EioAWmOjCdRlUZMN7qbG3drYC32EwxZVg/xd
9n5CCT0rxS8hrbA7tq1v1xgyBW50Ixa+jsE8ap5kxLSocQ9fRgzuiN1+WrvqlaPd3DtN0DcrR+nW
vRXiIKoMeUtut5R8c3JzRUAdRJwOGqSliZBbVQ067a5+9cIoGu4U88t3Uc3U1Ma2QyF/hqkfP3Wi
FuI+NPnwoeBKb90jE4dqyolcrDPSPrG1ayv/pbvgN+gPBhX9Qb9hPiCJZX+iwpX7N57UdUBHI3CO
VImr0Ewt50JCtGsVWkn5mtNoqzgaW387ZLq3Eo7Wia1FhW0TZyGNtc9j1uvrUnuYh6MxgkEYtxQ1
WyadMGqf5gvmfeFJRXZSbTAaKZ4He1QvDCqm9Sos21tkoeuFwWURLqM8wNDuSj8wSZUbKuzNlz7y
CZemKNqxjXuPaTblj45T3kiK/vYryT/w6MIi5TrRZbpoLExDmS+Moagfw5igCkjClpJdXo3r1i7U
oa617PnzZ3sdL89lIfQrrkX9HaeHRRRZIRhHv5e92i0pAGTW2sJRPu+eKOE2/kqMlVg10klXNrrU
8saCuk5DEb/NHn6zXt+DQnZ58TjXiszOO++l7Ss8NBgiyjcDxs1rDB+hPLapFR/UhIMZNaEp+Nb3
gXFLePCXW0C7hIcYiRjNvGXvYeiURHuQFq/NkAoGJlPApr0+N7PD2q/uHVDiq1Dr3ffCFz7G+6nd
3WhMX9/Bn4qci04FoRLP4vIh+FITbAhN9Wrqs4Ys8mWZ75vWy+rVRA2V0KWhHruOu7F/Zy6xpmw4
Uau/8Y1dL3ZyUCaByUZJDlFFXt5FnQAL6Skuv05K1/+h5RAxTDJXOduoFGtjmLS7zxfe1QXpeeBY
xdJD6UBBabHwak0lgpk+41Vn4P0BGNy46WMLUEmR1/dm4nU36i3L0QgCuXlUxUQzPm8lTNtc/kK3
ZP69Su3g1S5pOqwjiuIcUf4AqLsVqHAxj42dN/Rk7hfLabVoZZh9+YRiwLJvJIrX5Y/5VvjdbGXs
LnRdFrdiV41ZJ13wahVwxs3cKh49r67WMFczGl4ZiEtDLwC1h1rwPZtNfmNdmj+isdVfKm8ybok8
/nJDs3MOx5LDu4Bat8glR5OpZY9d9osuQ/ukAZL73sI0tdaxPRbROglVvKlLhzpfakzMoIY6qUjq
803aRqX909A+2X++PK6+CkqwNi43qJV5V1cN0zTw/VrqUfZF1BrYemaavZ+NyvofVjTZJ7as99FW
5gExmQb7orSr//F7+GM8S2QCvoRKFdvj5SsCNwQnF6v2M4b8FayAIJbZs1sV6FUwIgbmixIicm5s
BcsjgIvyVaDXQE3IvMzSj6EIizgHweM9p7kx/QsPNUVKzj819gbaxn7rDLlsd2af1/LG4bM8BtiF
EecxyGwY4C2utkGtlaNlCbSnjHT5/wRYITxUJfKGbWL4ENjtCXVx5njCQq6nxujGXrBsx86D85R3
OWLZfXDDXZIZrElJGuR2eC6Levg5GMKhAj7hDGiqLP1OK7/ZQ7MSZ6znEGRbaftWtR1Mb0LvW1Wr
q32Ce8GmABfUudkzF7kv3zx2epbSBpmddXTU916lj1vyp+QQ1BKl8Wzut2p9PwTDRYCwD7wp/drJ
KbjFHPnLfbAhkX3S2+CxXA0GJrFutpCqnPPYacWdHMf80ZKDSwaYVdUHvXH9p2sN6tUE5vSL0mS4
LfNbPtPXy8KhosUkGXsmZbllz8hPvThElmafW9xoyjWoxaRkONbS3qTWWOMmspgbQcUdF8xDGG5r
bD/fBa4/CI5kdB30IJkJxRXi8l202QR/rdaGc2Oa+TnFE3Y3ua2/NgKGOAAWizse0a0wd1lYI7Kd
1UTY4s0+uNqyMo8tiNlVedieVTO1sOSCwq9WfWaLO2o6yY19bnkMzpfh2RKCYbXFJzDvg/+RrcRp
acg61/Uzs0ctUGKKt6soV8HveNDwVcMO53+Muf5cEL8ZlA8mjYdl0wm7T4VrcqOfrWnyD0M3FQ9O
BPDxMWPk4I51nH5VgW1vqd66fGFTFnk3XurffjK7OuEWmhXasIsPDGc2GnxarZ0nwwiDHdWubnwM
WzxIA2YO9LsMqX92Y1bsaiHzmBng5OkBbmKabrGQYrTjOcRa7WyHbQygrZnQHabMRqw1j672ifpR
/k4tMMjXVhlE/36+jJeHGc+c/RWVGAViZAnLz8hpar6ZQppnzjSYz7UZyW8VSthd2rQ5rhl2leyL
iPoUI6PuGlvu7sYGe7Wk5xugZYcfL18xPrmXq4w2Q6WNwjDOE52fZmPFlbDuUh0chITEHt9YYsvx
7jmaI4hk48KVj+bG8g2rqDCoHvn+uUBtMW7qmp7qhDrB6k9l2zblvlVpkK9y0GPmZoidPliVNjrB
f5AomEyLhV1nHtoiwlsv9uN01/pdlpmrzopwyGFQr1Io+kG2VO7WLu1oR5cssddlYpOrVW7rrSpD
ofzPx2lUiKoRTYAAQKPigCDGP2wTVxWkKDV4sb0Z7Dn1aHyreYq7IWluxXpz4PzfMv38LKgszH6U
c5dvaZiqurgp6SM552wcKDZ15Rk9CP3bJsitTdkGJBVRnLnHNq7KrRqafm9VTvETwdz47od6t2+C
Vrt1U/MntrgprAvnCMNEj0aL5nI9MKuF3s1Mp7NeUObeMxkj/VMrjLzV1xlEwD0PvKK+2Om1v63o
U4t9yC4WvyR6VdzyjL/a5BnaZngTayASAvT6iy1w7IJITgOETcMoomzjYiKzQVozdmtXr+ytN9fF
kjQwbyQEf7vsjNgi6yHm8ZYxB0PyuHAbpX52SwgNd8KReDphT0m9uq6rTpwUZOydqpvmRovqLx8j
59msMuBEI++d//1/tvxBYuRRtZF2zqSb/nakN20iKQzMj7GOqG/8yqWZx/wtonPjgmSWRPbL04zD
rkCw02nnoJnk91A5MZhQ8rKCEl8GbbJJpuTYtX2/idrKNbZ1CAYRmkUi7+AljydPumP3HHea845m
xTRWtZjF8YDftI10mmTc9hV9iNdWOtgPN5GM3U3pufUhnuyhW5VpVaB36ePMOTDjRAGbob4mXo1Q
yaEPf77P/mWXJ32ZW2LYEtDWWuzyOkKvVnaDea6AiW/p6Tprx6w1byVNszpQXM6KFSIY97coIuvw
+bX/dE4X3xSawj8PmRj+yqPIsjM/VSowzrofxop6qZ8G9Vp5UyfvAFNm5qvCXWw/uJWpPbTCLh58
Uu4MR31bO4bR5GFYaje9jfJa2PlDorr+KU0Lz7ixIv5y/FJFm2sedGdpFy3OAj0EXlgVBABydLWv
RhFghpWqoV3nAFuKjfRk/L8mF2hGEOVS6PHZawhzLhc8GlKNMUNpnHE0ncKnthjVW2SIbNwMbqc3
JFea/l3Pxyi8M11lff38xVwfvhR3KOHx11kdvmzLjk1nVmRdxrnF7YkdVrc/3MDu1qLQrIOoc29D
hQkf1YzKuBLOdGNdXD9uxMgIo9FVzkIPf96G/vO18ystNtfJPIe4Ym67skqZH86NNz9jtIcug9VM
N+Kr6/2FwHX2fsBCGnHHsjGcJUbrBwLFDNB4aKypa9H+KxNqOVZcG8+fP93rXZSLMbdDhsJDZpz2
8ueN46QZqirsczOib34c3Eb8posSbEgzteFh1NLoS97g9fz5Zf/2Gzk0+MMlXcR8+fKyPNJEYPnp
nNHap/8IwQjiGk2Le2/1iKpubCt/+42zWAYRAzaZCDUuL2bQpOkbVA7nShnospNBiLPTBdqTkY4M
dUWkQptStcONasB1BsianWty85mIDfOy3m5EMeKnMrDOVTj503q0sKOQbetWaxCXw6YogLkp2q/U
iUXMAKgdbkmOjO+fP+q/3wZeq7MwhoB96d4tSiQCg3Ctc2cKHYmQme4c0VvIcGCRHfUmcu6dZKw+
xij2HhkRDqjKxLdO6+sSAb0kNld2dj5TLOgXWYNj101ZQ9ThJai2vmMy/P84O48dSZEtDD8REj5g
C5mkK9tdbTeo3eC95+nvR606yVKhvprNSDOqyAjCHPObYjzQXArgvGICjcE2dOinORnNnKAQGU/H
HoZ5uVDC9EgRr9qSh33jYCOfiZsBtCId3YbVD9JrPU+TOtGfqyyBhl1HodcCctnHwk7uWr+sN+7t
2y2/OAgSNUM55T1fc43DmHA3MTr/aa54mJEkysovmCnETl5bfr1xh9xemiQLnC8cgyhA6OuX1PaT
UCrVMnlWsFhHBLSO58XkGXFMzZTCbF9ZUS92CMVV37DhSb/acg/+45/PHQki3Rcub+ChNxXbFnSq
VBgT3sZdk/3k93RuPAxa7SI1a81YsQfqBdfSaSN9ufmw3NPsdmq0i9UPJdrr467wKPXBQCMG6t2Y
e/CJHAqPJ0NpS/RYgQduTPN2PPo9RFyL9AYJ4jo7LOQM35tI9Z+LZAz9U6t1+YteQu0GPBA0Lcbj
4/xvjAvyEIZkQSFbAGO+SdDyufBBLFj2c2O0ZXcqbCM6VKmw811pYGt8kGdTTzaW9abIvAy6lBgN
LlEKu+tINDRB2qdYVXxIFQx1gRjIef0V3II1v4zNqMe7ulHs5qxWdnovqARM+8kOptzNZDkbT1Vb
4bfQD2YobRysm71Oh3+RAhfaUvm5TY7DyShJvuznTLTdp6RGWgwIhEUXvoka/bGvEvlHBTMnfc77
DOeCTEQb+dgbO4B6LzRpmWobpZFVgNQrWVVo0xR86NEqO6tBpH7zC/CnVlsHiZsoabBF91n+4lWw
ypxpeJEDWohQAK693uP4i0sprTn7uferWboUWpqd0tKyOM2j3TmJNZf6LowQQHLJLmAnvP+m3Nxl
uPURn7P5KP+Af17dnamCb+II/uRDCE009oZEpIemTILwYMA62Dhft3NFKH+ZJ6V8iuvrDLzX2ij3
hyr5EEtSeyop+73MRqV9J6P9ihFz7AE+RQaFfjktt/fneft2Lt8UfC1xGO21m+xfKxoRCLC0H2La
1p/9fNYPiKPJp3aQ6m9maBQgvKDctb4EqXPIo/9GsBwbh/2NgwcyFpz5op29wExXwVJu9lIxgLp6
1poxANBXam37MRoDyXgETE4dXQFzMj5gJzBANxtGyT/qUp6MjlINce5Oaqje1YM6b4nxv/Yzrnch
3S+IcYs9z1KKXG2DvC3UvLcSmyiOp33fKpJR7cCoid5JEXOLdpFkTf6hDANM6+mKR5XbYpy3D+Ej
B0erlGYQMPHgx9iNWjGYrGLMviACZ2ln1I4kHWDMBHA8Bg3rdcIe/wNY2D+1aa/PH9BSLAcXTkNV
YkvSxj83vvxSQlnPDViJjawrftPaWlMpjpMZGdGeE0bbpN5HgSZcVHuDU8s1Qz0ZidcDlCpaHGBS
LumkQvMXdXIn5D7bOG038au+eEhBseA9p7WxtlPseHaESVXxGfavAbco1YLPganUYt/IQ9A7mWXB
9A3MOv74/iK8MTCP2sIbVxag+Vqz3TR92A1cQc82ItYYBaEN9DUCwdcfMBxBly6Z+5cwCDelbG+v
FyIynPqWvhLGZ2tNSy4CLS7TMfjQtoaSOfKkVIhaW5XiGMoYb5SWbyNTlFoXwVhQ3CR5GPNe36VW
Cb22V5LgQ5emwR94pU1yaPtYax8HabCN/QSaCE2t2IQDnyFgUHwE/iOVO01JKm3XyJW08Zy8deuQ
rizP2Sv/bX2upCBo9ao3ww/RkItPJa/5Q1dg8U3TAyRw0kYVdk3JeMoy3UeFSepHyNphe3j/679i
BlZH4LV9tJSg4Elrq3sHRQfgFW1gPw9Sl5cnHc1iyyn8RE0w8hT2vM+iogdwFiU1GMNeGF8DowET
WOpp3B3HQsr9Tz6OHb4j6en0Z0TaJDxYdiUe1S7MnpDSCDMn7eW+cv0Jh5lpANfnWvpktA+AaKbI
6fQsuJ+DMP0jOgIP/P9y7a62gT97QaLF0UdLjrrQhfBngWY0QLvsSiuBeQFDwDfPilKne6ODO++F
pRRNrl9B0jsYRSsdutRqUsfwdVtQ2JJ9e0eHuIh+xfgOHWtADXglxosvT9Oz7x01ahpUOw2lCZ2F
hg/n1B5imbr3lD8hytJPdy2CYsOuK6SwOsvKLGs/NCPVp3PT6uq0H+0RUfE+tAqQ21E1PyKRqn3H
lkexnSiJo0/vf7zVEZI1Uhu60YTdMJRumzQiHDpWYFI9zC5xgUBqvNkDruhOQTbp9v79wVb3xOtg
BAT2Iv1BLXYNwSs1kRr6XKpeP0r5LtIa6QMi1/9lE4A3GjbxMR2ULf7Nsvn+2pyvYwo0mxb1UpmV
1a5PLS0FiWcbuetsYee6Vdqw/5RZneKNNH4VXi4DQVekr/5qZ4tW0vVAo2ZLhj60Ghh7I9rxKccL
Eq7lrlA0MD/lUHtykKT3qMPpTiqrxZ/31/Z2niwsVzApBtPkU14PH8SzP3fA9jz6IDAAOuGfoPlv
EtyXp/p6OanDLHxMblxgeK8KGH+VuQhsdfDyve5J9C2/VGM+nJpI9782WRogrNf5eOwkYZOG+5S6
cOkWk9p/xwpQ6Bt76Y35vjYWIXaDrCF3vZ6vYetGU9aYT45JYHyuCjGfkJmuNi79VcTOR7XRfnjl
gtJVpJd5PYpZj1abo7jrpXX0H6QH7MVkmy+LEigMHguCyz9/RVoGvN24w9HBW58QLTGDHn8Y3Svl
4VdIT2dnSNaWmebyo1ffkIIaiQhVNRS9blrDEp2XuW2Q35mMwC2qonSQiGuOttomW2/DeiiDMBuK
DqOgNw+/43r92rzGXCfI8e0cfLN3gmBRhsmBdCpN8exDt9q9v343U2M8NiUvNGI2ON2sx0MGshUQ
Ctieof9JLsZwBz48b3bApbWthOPmOmMwgh1ESch1TTDF15OTRKYXTRwr3kQb9OMMKPdTls6jh+pU
eMYfB3fkYp7/LcijMEeZmTiLBAc6KZyy60GzjgxiyJhhY2rQHoH9X8wCUUNuVnMPkWPatUa8KQJ9
c+yB46L+RpFILDXudW7VSqUt5pypKkkdPCmqBAUo0uodmNPIiUNJBpQyj06v6IXXyYVxrnNry7jg
jW+7HAlgMgRfC2bmeuZyPiBzZpZ82yw09pXc9xhPz6mThv6W/evN5cJ0CazonYDXQClqtY1KWqRw
3UEqoFaf3A/jFFzmGE78+5v1jf2DDAPHYsG/0bdbPU3SaOckO1zZVRHqXhiR3yRxHXqSHOkXdDj0
i58bW+7Lb60iHTNKiwsCkL10vYpmJ+ZIwLPxRr6026V5eoYmEznGlG1J9t1cnqwiRxDkJ9E5Be7V
UJafyXaDI6Sn+LG8qyQU8xQRN7Tlq+hOCtQtP+K31pPX4BWVwIVjrb6a5iO4tDRJvbpI1Ee1JdlP
c8XfD8louxqMFKczk9h7/yO+uZ4ktiRcnAsu7+v1zNTJjKvJVrzBArNWtUkN+0iy93IwhxtDvbGe
pDQq9ylZD5mIej3UVEWjSvVb9YxUAr5cprBWHBIWGwYJrYnAEPXG8/fGijIiwyn8Qzl+NSICbJAN
fQK2IQjGHc2Y+UDVXhwyI6zv1Cn8jvqoevznBWVbMhY41aVYtjrmoahms+Mrc4WngWv2OnUjAafF
jNGleX+oVcVouUuZF3gZSibAIteu2aU86mpi+7KnjYiGJygh7PIxKHZamWJbVGazR1sXcXkfisz7
I7+xa5Z7lMcDkgilg9Uk9dqa8qjLQAZFCDHUEyK5jV7oe4j98/+xaxbA9xKg0k6wlrj1r4gNCcjW
1BJ0iOMywGS+Gmc37vrsUQ2bylGldsto7q2pUWdYsG7AkBjzerzE9Nugm7hggmXjmBPaJciHZMdQ
n37/+yISJnG38CYsYe/1SDFWjkJOciYVTrn6e5iyznxWpBBFsEkN5q/vj3Z7+uh+LuLZXGZsv/XD
O8+1qiVgpb1XRJek28k+wsAHXYIoPcsgGPfvj3e7jjSSucsWWPRS5litYzua5Sypue4BITGOeorX
dKjO1XfT8sMP7w+1Lm0s3T7Gshd5NU46Ocz1Sk6KRpEQlJxHnivyh1IHqvPLHEQKTD2IRF0d+rGJ
A8+AopA/0K1MkswdOzXrX9D3NMejOoA02Tidt5cPyi+kpraAkKWRVV3/qLKf26qQEqz5At83Kshm
ehL8HE19znbG1AfZHkfDRbi8jxLl9P6KvPGxSYnB7BDZqTKMsOuxIdCUCvA8g/JB1gY8I5Z6ztH0
9aamqFxhjlvstNur6PWWBa1FYLd4GlwPiCTMQBiSU79sCoBwUx999a0+P2HRJu/jSmruM82HiYyc
8sYd/9rnukoHOKeUZUFNgIIGCb+aayhaLcu7UfaAK8m+Y4BOcfsqG90468ofc6+NlyxPqT4YuUlb
eJSfq74sDsU8Di+6qMZ9ZqOn8K/rj98YvdYl87KJr1dRbj+HhRaZBaGRXoQXQ206zFLq/BIWxfxQ
Gtbzvw+HIAwdVxpDyGItZ/GvO5J2HU8dKDFPwozxY6WmiepCTUlKRxH9vK9S3d4iPtweb8ogS2oJ
7YB4eo2d5GMukPNA87QkhImN9MlcOE1oFl4PsGjLBnzdG+CEIwTBpczOokBBTnY9wxnwiqEjhO81
TVTvdKscIT926oexnfOd2fQtDN1EuFGW0oEN5a+23wg3GxfDkMIsNk72Evhd7zj6g5A9uLoJQxGE
vf4xKOUqY4dWAq6XWXtIW3tK4J604Rbv7PYUMw67mjQXEiZN0Otx5AbmeAqT0ovyCXiKTEMPE4js
khW9hNiV9fP9XfTGtKB5KtSYcCGk57U6SE1i5kGoj5pHz6vehSTuD1ZYyE/vj/LGxmE2rz0uAI1U
eq4nVVptUM54xHlFGusv7RiikWTj0XPp8qrbkp+4vYNtSlokQ4tkHNKXq2tpqpKJJNinPNiE4Y9Q
so0foBaC+RT1ndTsSwPEyCGq9aTcSHPfmOXSMuRS4vpddD6uZ9nSU1kitiUtmruLEep15EgAQtxm
kuRP76/oG9uEsSAiEZIt0e5qO1oKZQJcVXj9psXggMtyFyNa4QBmDfehSLYkut4cbzHi5TNy+Ncv
e2OZo9XBE/TMZPaPaWylZ0HAcrKqBPI+1Z/9/zE/cvcFYkRKu2bEEdbWZt1OED6z2EQzZFK8IvEF
iDGSsck3260XZfk4V+f7FUEEogIdcEgd+url1hJQn1Zl6R5UGlF7oBDFRwkNDIyxkbzYy1YjFCcW
EL4dqcQdaSewwDpgJjHs5RypcPTNt66cm/3ETwIsyoXLrqJLt77/8kqrDak0vJwU8MKvnvb5iFV2
KqZkI7a/+bwMxaxVRJEpegHRu966IdIa0SKG5uF/Wz4EZTcewnkM923clPseMbKNNtDNtcN4gHeW
QuVCMxero4KKOChAQHJeq9Yg/fFCwlV6npTWdN7fRzdryC1AnkSHh4o5ZcPVxBI9A9TaJ+qBoxl7
LVCOw2TX6p6b/Mv7I91MiS469w4fCuSqwdV9vYSjBR8qyNgEmjIEH9k0xtlI1HCjYX47Cn8aVMRy
wSAzuA4wI5QbUEVokOIqJC3b012BqOIgnjM2WxZht0vHtUgmbvIg4Vu2FgGftVRvx6K1DsgFJb9w
/DSPfk4XSknk4R9xRlzWiwo/7Q5GUhbnkevFS4WCmaaGkWWEFYWbyKiM+qak3flae0llyd/oe9yu
InksYpUW+R6R63pX9EmXJGZdWgfdnMY9tc/54le6dHx/R9jrUwWmllhhUW+gpACTYXWAe1NMKLO0
xY5mq2I6OMKmeY2mQtGZOzsuVfrbfWeI4Z4TwpKqypT7B4xrQ+Qi6QAhRGTjL8Mb0mAxgz9Z2kLy
xrTQQR9oqj0lD5TvFeraf8IyqD8OJRY/oGC1JwNDj5R4OJ0+lXncXfAPUj8OY9fKDmZKluKid4u4
3BAHxq94bMvOxf5Gvh8tefwRDnix7Sqqw5c2pp63E+qUhE5Wq/ZM01Hj/kt0aBcoaEy+5piilp8D
nIsy11ZTqXiQi77t7/xS4HBVpIn529YaPXPVUA9f/DodfkAfDZE3FxRI7oJG9yuHy6dqj4j+BA8F
yPLW6zIh9R6wymjegcDLCk/oQYaQQiLHYm9iRKk8WXXZ/B66IssPHXWgvT/7CkBLY5yH31qQaWIX
IEBS7AddQ3oTQqSRZLpbp2GS7nBhGrPy3OWDRRBnjkaTHBUj7jTNaa2gRvFGtZMue8ybNAj3Abxj
/4+mj128J+SoYR7LkZad2nKcLdcKs0ppXDwt6orF0yFNOQSi6G1n2mBntoPLSuhLQPVwszwVOXJN
f7KyMiqKb5rdcxF104SqjgBxgJ+VXduHBm9Lfff+XlzjWZaYknd7MQPB52LRAbs+YTpHDCEhfz5b
CiJk+w6vi/Skdopd7/K6SViHool+pHlhfdJzowJGmYlSPNGx1vi0I+nsnYTIh7zsVUWvnIKyov+B
UxOHMz0SxA/4FJm2B6hfKF+apI3PelEqxsdcT/QvltEqraNEdtqdzLLLrA3X9hsLEmopIKlIvCDv
oXS2Vlq3Wwwc/EDrz4i8j6WX5jJEBpOrsWzr/DEG623vW72LI8cORh/1V7n5Vk+4b2DHE7ZnsDzf
sBjV/9DkBGk1ocD2Se/63xaOjFty4Mtd9nekQQ8EJ7XFARBLCrqAq9CN/hLONGEfgLuJi0Nc6u0u
w0Y9dcJAn72OJhGKIXN0yqW82Ne4w2xshfWtxBpRo1jw/jK8Jmrc1zuhnxs0cya8MH1zLM6taH74
fYfMmiVVnlCL9uX9nXdzCwIw4/kgsqBdD1X2lQX0V6KKe26YzqGIEYzJSh/gKDpsHk5rqrHHXkTT
d3OYRcNJV0vVOImmstp90xXqBV2Hzj6I0VCNg9DjaPYABMr+vqpqaDNZpU+TA/nfSr4XTYjTDLiI
Ub6HdZ/4H+FUDYWr5eQXDxhcymea3BrIEgiBFfepnj1n5EL9lzYQCoqG1aC2O1NgseYYWjIKp27M
FipmNmAQlCEh30D8U9HeHERAOEo/Ka+/4W5RCw9bupDmeNKHL6U6tMlj4nc6auElllhL5PNT7qNe
39dVHOcPdh0q2mFo5VA5qni7/qfoGF7ljlyR5zpc3bH9NAi1/IAjW/CNLwVLSOnn+T5Gf6O/F2iw
7oehaqOP2Ecm8oXfOkY/E0Sl9M9BLAXzHTZljXbwtUoUB3puIseHI1HUBKXlxjyNStMMT9GY59Zh
Qjoqde1k1O7tAnWj39qMGilFBb/bJbTDbH0Pq67FH7EDFxC6ppGYjWMqcV1PmPHUmfq1agPUkY5D
FIbl0arSOTqIOA6Ul7EMbNE6yOrPxlmlQCDt+hrTpSdtiuXxo6nNyu+W2Fq5UL1UgkM5ljZdaktN
sz3Csph46TUCpF/f34lLBPb3wVvuCGhFqryUSzD2XT3HOvXrWjTTcB7MaSoHZyybuHCCuKS0j29Z
FDeo+8Xyg5CHsfAWSEG6UaIjg1//Bmgv5NpUh3SKGxzE68PXYDVA3dEqzgEWCFXjVpT0hFe0y+0f
SkURoJrNG1B7kILNl3T0x/9gWtbdU5n7RHgJvlsa+Ho1KpyWKl+HA2Qe/ZStPHwIoLYp+6zHvswF
f1Xq+4hlCDSnVmUf5fN4hI6BkJuaP3LKhtjNM3lBXE6z0rJjUBZ76qVgKJ9nYLeZZ2BhXOxleTAW
x5Qcbw8X+p0c3fU1T4nTTvJcdBgx5vHoFSN+gvcSBoxwPaAtAbdvxiK0vuhTo8/fTMBVxlcVDNJP
qwkBG3a60jUnCPxp4HSxrE2Wy42kpg/2hIr1n2jy7ZKr0Gzi6aE1eVDOCAx2+yyf1dizw9Sua5ZJ
w1RYpFrafKfNK9wpLSHu9mFpt+cYtdoSa5rAmHxn8qsKvObcF8BJwxhed0w1+AGCpd08RHme+0CL
s950ch0rt1PUiWLy4oD75d7HSHzYszbUF/1Ii89+U0sdYVRmNNPzQFe/w9tmnIVnQEN04EDo6nM9
DPkRnfcxQUBQ7+TTlON3dkFEAjSpkWEUh234ODRETGo9SW5Yizb+lKCN/XWuM7+b3AGp56BwG6kK
612GWh5Ku1okTchfIxMDDRXTGpcmV4hPXYMAzuDkyOFi52ZpUzaD3+nLfnDw8o7kRxlhQPFLzJo0
HwF9FdkeImSHiQaUqTh9Jn5FVq7Km+SFJgSOu7kSW2cD391fdZqi6dIFvXJi+RHBqcQYf205wcER
3zk+coxmVCXtfGNWD5ocx8IZzEJDoG4MtK9+o+HHGfpdhEB3oFWHqMnn6Uce9bby2EixmH7gaa3x
mRR1TB/GJESUNK388SXoLBG7qtxijRc19OjbPs2PQaEW4W4ayoB97Ech8vWy5WNKlQ5Gnn7Kpcn/
rktlqz1GrYKZXBQPcuiZTZkdjQGnjxcxIxeJhrUFl8As+yJ68bUmi9XDkIpInBBKD4bOqaNWq6sd
ZcAk2886epsvszIaf3T+I0AhfRb0aLUIR+8JPbqkbQ55wEOLuhxWrWiD6HWju3FczvEPMdPKwxXL
x3YPxcqsGS+hhbz+OZxRMPByJQHxJ4lmOE6Q7cx7JAGFdpl9KVN2aRuXPQiFMEGIbrZGVO6KTk1/
00vt7Qt/yyBn8bWu3MuiEofORNO13AVROGIkgG3o7BaIPNuOljRN+R2ytJbum8ZUf8k+TaFffVlG
zS7M5jZ4RuK9/qwrFVzz3By16TANql64dhlGaNuNyXRfw8cZqUPyvu1ToNAnSlsSOUDfk0o5XWXb
KG9Oct55QJaDcXTNIQu/YoGQFvfxkHWfqtxWpf8IxTWszSv0Jc+aFA2KM8ay8juQw3iLuL0Ocrjr
sXBfOrLAP265f3oX0r8DQX1uqdN9ovHS7quizzSuG87HGGQ89e+/LrcjvqJNAF8AwCIMXaWwsd6p
6OI18llKxjQ9IAo2zU4iaAyPTmw0iuK2HX6JH98f9bWFd/2oaQuGmTBukXBAjeX6QYGEAqpzLI1z
QraSPyOXWNuTS0Wu/qWpITJARt3PvrM4Wkh7qaszmGnw6mtHR4xyfsIKgUNqJcOM58Q0G25T5H2L
g4Nhh81hlvzm5zDgsDrg1jTIwolyxboDV1qpu6zvuj7Z6Gqsi7ewCZHboUhMiArO1lq90R16Oomh
jajTNtZwKnk/Hqle23d1NYo/XT1ILv9DvlV+uB2V0iWVVIQwKG1a6+TI1rrKVzuKpmUqYuNQxxgo
HYsBF56nANOD8CWxtda6g+6vbrVoX6OOqw9IrwiuPyAQogKk/Zd99Vd4nCcwF7Ezyi5NItt3FmZq
hdcm+Jg8RzQTn6SqGkonrjQd9a2mNNTHMKnwrYA+gF1VUvtyfxRIQD1McdzXuTNVtZGivammXyFU
pN0OuLmEBLFU5v81zFHzysQv7e/vb8N1TkPZhjIK3T68G0DnrsFHQdOEnSrn0lmYnTfZUfBjMFpg
0WlqPHF1BPtJCbvHojGMPxMc742i2Kvi1fUaLg55i1sBPWcI7qumiRSqfgG1OLnoVmdaZ1O0KD8O
XNJo9kVJUjijFurVR0F9seKONJontQfq6fol2urftAAn8r2KUlDuu/2c+dlPK+ui+0n4VuElM+mB
W4yFaEYnBNEl7VPi+npy9M5S2ydUdI27CVPL0RlBZkv7Xi5hdDl5WOq/dZgeZA0jtghe0Cpmu49Q
WAkutHhs9YKE9WChbp+U0rcSDpkcnxCUNC2XGo+NypuhtGmJxGlF1e397/WGURftaQoC+LZzDaO2
cb3rbDEFM9VK6zIgLIN1bhsPRoOAVpz/FGERB5+QgEkFV7Ot/AhEa0SfmlbtzZ+GNUS0VYmle9eU
VOUHH7ZtaydXxPSoDQGk+bMSJ1P8iVDcqmQntdK+G13CMQnPz2Im4jb8LHjwq1COduQEVjPs5rof
vEivEvtzoIT2I46oWuO2FVlijchRbD2gQWEXD5RiiuTYjHX1c1RGhJ43Ojg3PkMLIhI9K5LUBWZz
U/MkMWhLfI3MMyCzWAb6VRbFDu1/Q70I/JasB5W4XXb7AP1sSaUEOzn1pIrZVToOoeqg8WCL56Rv
5gyHtzTtX2KcFGIvyI184S/hvwK1hGjH5N/KhzqlN77xDq0zDG4R0m0Wl0YG1b41/XyyEvTSu8G4
E6Oen7ukEB+ttJ1qR0Vb/SM9W4SuQWRKj3kfio0uyiuU+u+DCFrnlS0FQxfAI8XP620FcIZdjnXA
HcYpVp6cpEYpP7e6XBCfD1ZA0NMKLUTgIy8RgVX3RtTEhu+MEzzhi0BJG+V2AlKUzLFYl52QyOJn
2FpTcV+mQ1I/63LcTAdEzFPFQd4rV91atqTnoepHnKo5W1roWpLdzcleQUV6+ijLkm79SpQ6+aMn
eUTmqkZ94iqZNoWuasTpS4Q+8+hMU2SIPUgSJMdJXFr7kstjoVKu6Bsb1WAEdyNkfHS1MuIdOYqk
7CZZzoNvalfUd0Mcok3ipFR0tM4NKDk9j5qCvv/7p/amykVFkLKRYqPXs4BsXkstf70VmL3TvKzk
/DzWfWE4pdrOxPGzkA9QNboPUMgoFRhLpibK5jIZXeah6F0c5ZIMHNxIeyA8Vc66Elof4nzgZjIp
jjiUKf9RlwDmHLIaMs+ZvvB4b3hdoR+Gca9l9bmaQQJZaRr9LnDJPk4oB+9LVS4e00T6/P7yrF9x
xkS0xqA7YjEqo19vPuQwi8FvYKmmFTYl0Vj2ri+ruYulx3BUINk6kSb6jS2/7pIs3MUlaoCPjT6u
IlZ11TIuuUmsqjvm+py9GMIX6MjjOg44TsYKfGMHrIPM19EQaAZihCDRDVxUtLYE9kXujiUVf8cm
95cJvxtR7iZlDNmgdq9t9YFulpUZLv6glJDZdZRPrpc1UPuhqogKj8huGl/sAq14mEhBkj/oaFKR
QEt1io4GXmMbN9lbS8tNDNoQqc1FDOp6YOxWbEBUSncs2qbeicEoZg+Ph6hx6hbI18ZoN0sLQI6y
zBLEIBCGENv1aLWJ/FCO+eQp00Hgj4kZQ6duVQ9Qyc+6xG/v/c36WpH++6ok4CMvWVp4SCAtXbbr
8brMHhCJn00IWXGcksFVU9AhWLjobD6heasPruhmc340o6k814lUmncpr1L5VGU1xpfVrATfSWnU
aFcjj0P7qNXk1Ilt7nYUTmLjm6WksMO50ca9Oul4tZpDEb/koP8xcsCC0D5GVq4+D1MIRSTJ8Qi5
y2vbHI52lGbhJ3uiaoO8e+tjz7Bnw+n+r4jCh/IjrG3qPQh7F+08uJXctemvetQE/hZVYOA5kMVG
Fe5Smvipk+eR37pVl3W/VL9So4sszXbqkZ+J4EuC72R3Aj5W7iqqLwsDtYUyp8Hy4D7nllXvBjKu
Pch8wrW60tBGo37WF5UDnEXBAhCEm37OpyBHoRBxhPpFxHayRVR6Y2+oyHFBwwcXToiw+laSomMG
iP3HaSoCZX5Rw1hBPSqT/wxjPXcP6QT2amN78PVXu4MCJSg3ImpAEGuaqB31YBSNNDoltZI+iM5S
4GLBUv4uRW1U7N8fbB0ysBUZjHoZGiokrmtcV1YULUaeU3RSaTlomHvaqkNtatxZPt0yBNjKfd5Y
Ms6DUrYlZntzyBHoQf5QXjA7CgrP+vUxMKIBzD3cSA756DvLtXcOlFK712e1//X+NJc/tVrTRULa
AsFMfAK//3qolDIVboW1eeQdGZxKLWJCdmok8ca3e2McAFxcmQSSpHRrDgFCEXGMybp1DDBI0b9A
Ah2Mc1brcrd1Q95czbgXIaIEHICMgKtkdUNGkTp2NRntEeFI/1HH++CDHFg452R5OdMNTXGYsIc+
3UjSb48DlsK0rlChJURm3OuFxA0yNIwSiU6RwXD2xISYg2erVf+UNtR2XJOMoDi+//Fu98kCr4D4
CZTpNWO+HhPv9aywY19C4tiKW8Sb0GKASVyHD0CoN7LZ27HYJOA4KCKhQM+Y12MJurMp9iX2iU5N
82sYM3/fzfWM+qmY/hUatzhBAV9GRRpWIC/tai2zIJWsQAzh2fINcqN+pNKsSXFb78hEYCC/v4q3
X46jjo8t7ynVIiDv1zNbvOJNLYz9U5na+jG1p+ZJjqdqN3e2tVPhCv6bniD2pgvQBxkNaLos6Vpe
TaVroCd2YJ4MO7U/93KBI2fUIkhsdLn56Z/nxlg6gADwz9BJV3NTVB7uuZuNU14ZnyMY9U9yrTRn
7pXBrY2hP7w/3PJhrm8TpsZKQtszuL/W8UJC8wX/aNQZk1rCIw9VGkcy5GKvdYni+LI0HaOsnXdB
BwzXt7XMe3/4G/z7srSIYbOwVD7g8awCz4x+t5Da1DphrhJ+C2m/XYJ8lL/JmZ59s3qpPRqFrSbU
EnLrLqOzcfDBLJ6zWZc3fsrt87Gg0xbRnsWu4KaWYGgZLB9dF6d8rK2d0c3TL3Im4dX4vj/GSkuJ
uKQCfsS1Jfnz/ircnlSuWdrp/IBX4Nrq9MyE3k1kpOZJ4tk/w1LHNopu8kdRVFuvx7J91t8bMwBW
HYYYffNVGJyhO0VVlaHKXC89MvliV1k5BiNDNxzMiUbQ+1O7vdu5DFCPw2/DWNAby9T/yvWwuQay
MilsZ2XSNWeo4uZiFeQ0SiPX0G9gorqs6hZt8naaJE8IrkPU5JMB6Lketstr0lp/1E+Cru7XXqkz
x5y70Ru1RnYtrNg3KlG30yToptwCZYJqBayR6/HsOdJN+i4aTGgdw6IhUne2HrYffD/3DbCXQfok
dWrTb7zRtxuHYSkVQvNjprThrocNcl9e7ludi7CPDkpQGSerwZcLQXtz47V8a4aosYFhXwICssXr
oeIu8sGqZ/qJ0qz8X+Nb9Re4hbrAvcykt8X7M99jLFGMGyv7Klp1tWORrQEdjNYimv0U01cDm0iK
KnMQY+AD3uig1nKKm5UqBQcztefLiDJbfAb7PT+JtGrTSydTMbnoualPl2xWsx0x9RA6iRLVewnZ
73TjE0BNYeZXPxAI6N8rs9prGR2qYqA9deaiGz5kcDX6U1mbZM2oTg22M9Z2YjvogNTGQ1FkuDmI
LGyQ29JEe5LzfvQvCCgZRHG9OpARaZNt1q46U/f04MrCs23yOPsfZee1JCfSbeEnIgJvbqFMV7U3
sjeEWmphExJI7NOfD/0XZ7pK0RWamLnSzGQBaXauvcy8rbEX0KH5Te5Dkq9GFpY+6y+cgFMXmUaC
ItF3ktE4ZADB/YNugQBvlyEWzRezc8f5ZhRa6z8M9ZiUWy8NJNKmuanazWwT1foVN5dsiGyfT3xc
zNord9aAnhjGg1yGzx2sR+uZc8LowkZk3CP1dkaDXxVl/Km2qzVAoSKOa1tDhPhc1YaWbEyR9XfS
ojMdGTzsHUCqSK8bmB9PWj5NpP1lbult4ZU0z/C63B+eKbxnZcck+XEIa1djm1i/zbyrX3Vn6LQI
C7eqxqmEvFQkmDnZX4qgqwM/01bYh/RFs81rI+uPSd+lD+MiTPcOowBK2Bbv03sv05MnvIuKbxUV
F/dKXl/o2W1wzGHtpZGFDX4dJZXvi0+GURVDOBaj/dUibykFGTaWZku3Qll7v6+m615M2s+2sUtz
O2qNY2wIZ1NjyH/XX6PM8m9H+lM0Loe6lNeZNwcx1KjCgv4yBNCx804o99aPZZ1HXIu0+EG6qUnz
NB95rUulyee+aZN4L4YivW1JzWlD3ZfjTzwXSOeo7KHnOploP3OoP1mINWz5LVkJ7SvFsm30R40e
e3rjlKIsH+A22dprYTXLsROJH7yOQSHy3ZSajdgMgzbU0djIKTjCCddvkI9gF97NcyPCBKIfCIKD
v899RcsK0NWUpb0z3JqDqtWNeu+kgRHc473qO5A1hyaLFmhhxX4c026KMh+23U9pDLm81b2g6bYN
3oDu747uSho5y5DTUBHKIobSEs5vSTpGufcEaCQNZdKPQ2jChnMf42gB38BdkGh5YKgbrrJx/1kv
22k2IltZ9o3ydHQ1oUMLeJw29jxpb6IJlkfbb9Xyo/eceq628BLEq6TJr76Zc6z9kKNi9TSYJw1w
SOIZLlFOKAEXfkJJTIKJ6ravVVRbqQ4bGtJHtSm0eSivPVh3RAQVrj4XbH5ZoUdqWTqC2dKi0J5Z
jUP7VJo1VD4cjaaXJe1a72ehTI2O+TLAzS+sSc0B3TA9/VLAemKPmokJDJnMzk+dJKbmqlQjqGyd
iiqEsW8+K3dYrCskDN1D3vaGd3Q7GFpRnc3lW9tkjQ3ILxttS2BFM/DbulJ9IRR9VPQhM0GDTaVA
qbNT+9dJXY/NVbUY2J5yrtCck8Wi5uuyb+zul5cBaf8aNFvKh7SQqQMP14gH6FEKO/jIFn17qCDx
NPtqHsY5rHGnIi88GAk0jJXmyBukAHZ5X4xTiZGmZc2/ejcOpk2Zof0nwH7OtHDock9uebNm9xDb
ve1vyNo2vrTtWD1kjub6u6Ql9TKcTZL8cNQuchZGt/TPlUtehTY0dYDiW3Z9cttN/gQ5wVOErxsW
5II3pn/qXxeJ7t36CV6MoQtTIjjk+Mt+qtIFHjMkOP6FwBqJn/bcZKUrMlV2Nivm2NqNhNXMeXQt
tBL1vKhUKaKu01qoA3E/keipGv1zIBat3Yzw3ABps6nHEsHLxMG3Wkz2VV4C8BAC4XkRfvqmvW8W
CBI3TZO43ysx+ffcpQk57Oy+JxirtId868GZ9V/bMZ+SsF5JK9E0kOcIiwRmVwSvAbJy6zVdspNO
22MhkrfZGCX0sbANT8f8TUP7/HsskwC5pp6+uK3VONF6SUS1bgTTr6HP2X2Q087XuUrSp8WtXScc
gpGNo0zT4LOmDRaU2lTPmz0A2HKAWj2jxovr+MuUlA2OTH6ffZ8QAN96DempG22R/W1qFn4SpaQi
Dlu/16ZDEHT111LTdTMcZ1N6oa80hSlaYP3Gih2JW+12TbONhbSxS5+87FeBJV4WtrVXB2sSQckm
FFSlluJBC6N0kYYK9qTGYGqt2kEzUMHqfKSlg61IyJ+fRRQt86NJtkVKQK3Tl/dBWkyflZWUj3lG
rulOC9ymvrfzRrMfLVsL5jWvMYm7w5RXyW90OsO8ba2iKR7LaXGuZzUS0KFpc/Vdxmr6pqeNU+zw
1AzwUUKofpOuyVMEl5DN2M2Fa4Rj7zarT27rJPvGWNwbrzI0M/Smunopu0R7o41hNAeYViOIY0NC
eWh3WsHt1fDLqMfoV0TWktQlxhQJGZ2xktUUjfHsyStr4OXCgMgg2kNYhnBq2eJ2cEYitWKp05dr
nODoFhwQyArtXBzauBm7g8UlSm1xoe/1bVtjlRTGOcKBqMy75sbKoH/Cm88Ig8tqXOYjp6McC91M
OeOtU+fifuQC2Wxyveqgb3XChhhuudlNGSQBebQ1LjM3NiZ0v/I2Xtm/Pp7KIcQZlZPqbnVPvrC9
gTtGVubbCUr4W+8L+U1ZAKVbSPQKDpajVzRvqP7CGDrUo8hi2YdzoZdDaGgFnBxYnAT4ZuPQP+Gb
WTrh2g6+n2vpUWMR4/INgYG33Fel7Y+hkw80LwzK/yqcOkoYTpyqrqNVxKCFdmEoj20oMH56dlaN
EbQzdas0v/2hJfpY3Fj62L0ZAlAmXGrCUZ91UeYJ37Tyv1hOB9nRGMXwlmvGVBz6oDGqK9OQMc3w
trKCSBJZ64WdCU/Ap2mfX/tpN/7yCIcmEM1tHPXZqFUht0nX6n3UlsIyrjAtXDvEy0yDMLMNZe6z
xVdPTgrRmwfkerXprNj3Q/RGbXyAAC/v5l668pi2hZGHuAx41hs2wirbk11GUG8j3WEb1B0aAKrG
4W3gPFG72p9isveSKbFvnWJ06UwmXvI1sLuxDRu3MfMN83kIIifBciM0gfzSw1SLOd9ruj/DJyYp
GjIVAg87xNkhrq7KYky3dCqdeF96nfU5S5ul3iq3aEkq6GfqsiBY5ucm6yaYcxNl5JYMChfkhjoN
7F2bHO8Kf7DiScu00doldHf9SC6e/wAD15jhbBrGrQysOjl2RkPkqTUbdnHVF4n/lgbE4ILmtoO7
E1OV15FIScrmfPXNdkN6LV89qNNKHREDC1B2crjTLw1qlxaTvN7Y69WCPQqcsxYhHNHTPA8+wVTs
0jXEbQzHLd43MtZ0coDjLD8U+CGzEEdjGuGJNTWs5DlzSWsWWlo/AS4Y4zFl0kOhrJoYpl6q0bDW
EqzVahnUv+rMKZ5g4VEKOh6nzXE0J5eE7pIFUMB+ueZuwxeiBe96IdVpD9ktSDSosvCGltCpFkq6
sslpwtvk6eCc4fVM+o2bkTa+TupcRFjZJtvK9lMdA9LaMx6CxSi6kGBsPAn1QJGHMDtpcV1My+Rv
pqUr7l0oie21ELDHO3IUhAi9WrF+O7lM6sVRfdBt/FTyC7zFEZ8qQo6tF10a8UjSbKVYAIQGBzvi
lGuoq1aXGgcuyT302qmWaro3R+gjBxOfmyDsaixv2cBTCZNkaEf40qbeymjtkFFle+bIeg9ogH6p
YZe2AAb+kGyMoczrXUn0TLDtml57LAJ0d9/9lP9zKDOzjeE8N662kfQZtAclbYPSgJ2LBOhWMiz6
XFHfwhroKFNEqT019TK++G1QZtdO06uCfjvdK61V7N8+xSmu/pqq6htzMc3iYNuDboVGUPPlamOc
CTwHXAmivFJyvLU7QTkDXpdr8GgKSi8naSrvGe6I9g2OgxV/X8amvVOeUam91jW6f0GI+LfLOfYF
wDkr3wMR5PvLuVMAafQqsQ/J0B2XoVTPptGYUdxr9k4X8+/VIXH/MbDzB1s4vfaisILp5tM3hpT+
fswRXUij0VA+IMn08huLcGtrIyjgvU2XT2O2BpMQRkKabWMe45RtKJTjYF4Vjob+vFeQLiM8pYJP
mBKv+iS2cA82r5GhtQL2hKOfpDd6m/btBr9m9wWSsl3dTL40foJTVTtMcOYUMUHBx1NkkmubfuhJ
JoBurKwn6eWZeW1Oo5hw1nWLldJaDryMrsijUq+re38c2BRDrUVK872Q0nbCevHt33R6YvtgQHD+
pNOPmG/qZnK+uMpAV1VxhPzO2FGsfeDGWrZT9gKbFtBEZtes0Yboqaz1IVoUoyp3dl22foifCEKF
pmctHDPPaZYDPv662oGyLNczOrBqZ8A/Mrbp7Baf5sDv009Si2ex4UpIN8mG7pZzOqj44eNPeDZr
QFZMvLARe4N3gs69/4LoGuCwQhI5uGmV3jYmV+OoQmh+o8Rs3GCSRa/Sd7MLLZAzaG4ddRUS0oIE
OTkFkrjbiU70g48nuu09wMoiqsnEK/2HbS81ipjC9v91RFr+dD1hngPerAzJ98+pxcakO1WBcCQz
yMVRLD8a8HMkW+G9xPGlwN+/YNqMBw5Iewm4iq7W+/HwspWg6rGDRizIrsxsyR+0ZSSEqGzd+bPZ
Er/rMVeuzayPlxDRHGUg8X/2Uce/9QK0/BdwCuyMwwuh1NqiPHl2KkMzUMSEH6ChDVet7M1dPuGD
aZmrF7dg4/+OGcVrnsaxdwG5+9vQq58i/BmgO/RN71+DIRPUdai3DjATKe24weyoFtpdQMeBajWu
+q8er+naK5BJfjyz//YJANRhlmCwQlf41HvUshs/Ed7sHmgukJSCBt1DpCri1X1W6yOgkbyPRhAW
IzQUhCRobhP0ARwn/Tv4IeV0YYM+m/TEvhqYoRrYR9APP1XLWRby7QTf8MO8DN1ejlXQbLRJ04/9
VMoMMC2fhu3H7+Avr58hV1dS+BlAxCdNhS4gA7CoR+cAf8rcYMKb7EcHUkWa2ekRke60RwSCO9ti
i6ePRz7bV3hYeo78w4e32bLff/jOmLyimMD8A6V80geT/Ecp9YFEqoA4SeiQYbyYWAl9POrfnhfX
ILiCLD0W3frn/+k0WKaIkxVCO3TIErQfZRlY6W5AAhuNpjeiXh5jBFn9WMDamJegvcDe/evw9HD4
C+tCRNnvh5+1aVFer/HQxdTtKkzBrv1pHh+aUXlV1KVt/DPJ6u6qopAXF87i8yYe7BsSp9BD6Stb
8uT4rybQVDAO91D0gA3QrNmUIu7qiPeCbqzyMPd7XKPI0IOGM7i38G8uweDnnQhWMpR3uj0rv+R0
z6v7wUIb7DsH4mlw/J2b5FDjVFd41XKBqna+tlejf7ihSN592GNnZi/eSErQwr7SA+sOO6uC77Gy
mMHORGqXzc0gyowcH71NvF3QFHnzGAC1p7ulyP2bcTCGS02us4en5KLyohgCveKydbLTTWTWx/6E
7hM1kBkRZyrSq2zG0Sll3l+iEJxNNDT/prXK/lljjHXysWkodSMs3vSoBZX9NHbWclOIzBSElpcT
PdrE+zljwLhPp/7l4xV2/piOBbsM8ooOSRDV7fspnoDHE5Jc58dAuUeUffGbJ/DNsowxu2RCc7aF
0NpnGXFgsYOTln3SpgzwKWEW9PmxlAMgspsPOxqizcZIPPNtsevtgLqvvdDK+cubXVuG8FLhZmCU
ffIZl87uaJoUxdEReNmFrZuYdwQINtdpkpTLoSszowf4mfP0KkEm5v7rBsYzM32w7UW/i9ndyQ7i
6I1JlWDnR33EQEThcCDDjqYbmFhpNFe5ahLIIk48bLXEHZ4//rbnz46FxJ8bBLlHKJxPqnkuqcRP
0IU+xEnbHWF14+pvktoRJcRiH3Wtrw9kEY5NBE9O//3x2OeEYITkKx+YXWy1rjndv1DzWbMUMLf0
uZo/lUnRVnvdUBPXxZxWdTfSrbqZqgZmSZcKFX8eTTTEGxKqkUIpt5diY6t6qJJoqfqm/GH4kzSv
O3oP+r4QrXXl9sX09eMffXair+cbjOB13f8xx3i/GCQKCgBLW1LkxTcuyMrXWaZqZzrtr2EK7Et8
+PO1x3AYPkFRYI/BSuf9cMYw0ZptXHkoE2iMNmjwb2UuxU5VRpf/a89+fTTaX0zFPwlVJx1XvTbg
lNWNPCR21j0VvcqWUP+fk4cxoY0d2i65q2IxXmgxn+/svFE4RNwMLEhLgKfvH7KHX8pejlCzDcQw
HYGCza2yquE2o1j81qTctVsolVXoBaWIw7zWure2Jsw2gteQ/CvpB39LuGH2SmcCuTn1wZKzBjqk
Gutg1O78paPHe29biRUcRGAP1YXq4Wy/w+hu1U3pq5t1wJx6/+RQr1F/1tBwQORMlLOFao2rjInn
H3Ci7AzI2G1BIDpmKOUFF5mzieyzy64qNfiQzKtT1dga+pZV3MwPizuVZmiydm6tioZabQ73rvQu
eFycTeR1uNX00MYRlbbkyeUo0VBwAwQOhzZ3x41Uc/6AYijfT2N5qSI8f6n2SnRxQShgvCA0eP9S
HbsVIluq4WBmer4Xthlvc6IxIpGAzyK8MO+Ekah//pIgMEDifMUArsRppQ8NBGY7suJDsBqzbNLK
LYdowP0nCem22uVVsjTNW47L4yVZ/tkWDrNwNf5aK37i1U4tgyUQk0fUz3KAPhZ/sZcEDbfe409h
xYPeHecMlTMyJKGZURbEmbn7eEM8f9t/OFxUB4gI4J+fHF+9EK3Gfco+oPkOmlDpmFmUdok3x1iY
26ITb41BFsrHg57PJhiOHvsF9T7enafAVzYVWj5zlh7qTBbH0nAGK1qo99tIAxSLrz4e7WypBPi+
U+euVOY1vGP98/9cMdDI0cUwvPZaNnIUhIRI2m5JktL0dKvxDTiaN/zPQxqgJbDzSEEk23x96/8Z
MqtQ8fgolq+h5xm0Z8eShmGZUyAQBjwlR5lgOvTxkOte8w7Yw2R3zRRaicwWh/LJ9g/xvIqZSP21
HvuJsU8VoW0Hqehyvn080Jn/KQgXZKlV4mXyfPppldfCV3BzhPjXeQMn7JDhPVZFGXhz9ivpJvfZ
d7ppDiLsTrMi6qrM/6Yzf8UtTaD8gdbymP2sK290Qx0j/vFCNXj+sTEVpwTFt4/yBMbT+zevdd4w
mQnJ4LhRw2A10TeEJuSHR7+fxyvRzRfQuLPlG6wOM/BxbV4/Ve/JrbkoU+LcJvSUopwm79ghu79T
jfN7Mox0n8Su0T+in9Wv8mHM9x9/iLNVhLHNGnzB7dm2KD/XP//PJDNSZK4CSds1YfKD24fCsiAn
OxNi/xsUa5ccd88n2PqoUGmB5FalysmTLtiE+DKu6mvLr1v7s+bVernDH8KRF2by+SsFC8CDdDUf
JOLVXv/8P8/lVw7NZFeT1yUVTTZvlawxlMCQp/ginNmfDpjOxi2phJoYfrqxXX/7+L3+uYr+ZylR
NUAFhBVIfInOOeSdzKGhr0uHqi1+VHY1/5qrsVn2gBOuu7FUn9kRdDA6WNOsAMdFh1z31SStbnUT
CUS5Kzoa3WE7NOrOptFOE9Kv+58t1k5ZVMR1d+nS9Qd6Pfm5IFSw/pmC8I9PL/FZNQ2FkQTaY7pU
9MtwWUO/WifxrDO2k6bXgzmUzX2iOt3fa1SR7daO4TltOxEPNGLmZCA3tR2tAXsi2vP21jXdHsUV
DtbhMlrG6xLrRD1ZpS5/GGNePHtCz+2tzBZ92iBr7pdtDWfv3pFoWLc4UDsMjLlFF9JdMBuCrIaC
xmxgTIQpNryvEAuquaFIFOoCYveHHn/6MhxoZ6gsYOae+ULrZC7rkoPyEYWnpf8gy24c87C2yMoL
WygR9tcKzRhmJeNc4bbTquAYZLpWHyexYDcTxYOSx5q1fimm9mRjWidVgFD8D7EVg4FTSNdVnk1F
alVPBcLS9h66y/Itt9shu2vn0rmC6dO9fjyPz0fkOrwe6tQzq8br5ETAjIOVUwTiKaNy0kP0T2QW
Cg/KVLL6x8x18W+nHo8IWYuKjasONwFO3PcL10xbzqa4k0/CHf0rvJysAkoH6ksZty192y6W3YW9
4qR8+TOkb1EpUkusx/tJBV4mGmbaRi+fhmzsHGJ5vG9dicNT1Isqj6xeFE3IGRxcGPYEuvsz7B81
Fts+9dNpcqCoJ8yKM696GoMm9u6y1oSMlwdT88uxCbRH2OMvwRbqA4LIxdEGus2O2beXEKy/fGFW
PAUU5RuI+enhM+DkjoWpXz1ByeCoXfv0kBfSb64NdWrNKbpQJf9lPMuwV4q2t0rSTlMY1JTQuYWl
/VSLIN2LOv4eVG5y4/Z1t6e/dtFmf70ev1/MPBrXWaYNgDSdkPcTqhqWapxnq3mKi5wEn3xOffq8
8AFicjCteYejVpFu9Zn0gesBkhYNeoibGc16zGI2/7ya8I+jPUx3Aq3mqZOcnlqFhJ/XPuFGOO4T
c5E3VmFYC7V5fS9wZRwvrKY/denJ0zOtqbBYxQ7f+eTpEXLZwTL11ZOb2V29iVPdeYXmPQVXi/Tg
VUImpE85dwlD6/TnspBY3PoeDQYeJURajioyKdGcyMUcA7fM2vD2dTCtpp7KLkjRxddDbrqk0qtI
7xdUw+tVPo1iv7e+wYAtQO9aHJzC0cezb6Nh0ujg2eLZF0q2v6xh5u9qe2zDFnKskzomsHMNdrQq
n5q2L1/0tHR3pdAEA1rjUcqlOHDuHT7+mn85J3wkzBTMoO/Usqep4ViUuFUbL96TLfTqic+JyNec
rO/N2Jp7V+vyLwgt4ScHPW86SWDtNAaksCiGNgPBNjXmf15bXKshaQHEo64Bjn4/1yGRZl4Hkecp
yYwC5ujsOlu0LfG0NSDG3MiiHy5FY50vZ/r/SPlZzgau8qd272kmxyIfCu+pHPJKC/s66SNewvwJ
I7rCiALVTp8+fu0nJSv7JiOuFkVrpjeJaid3+3HKavwgGLEge+hbmik7KpcF6lnbVJc6acAgp9sH
0V9rl5zzj22L53z/SmOnaCjy0oBd2lv6H6mtOozW/Lws81djUPQOd4QODfDcasXFmmy+AqpSkvaJ
/YmVXQZfMW7UOj1kRTXz9bj6rD4C5Ocl8ia31N9Yb537kA354G/qAo+JH8pEGoPJyIJhQ77Ubns1
pVVynPS8zW90X1FvWfR9DvokRvslgeVo32muPhShdMqE+yGC7N76QQa1Y1CTmBKH9XDw8HPYIJ3R
5iOQrnlrJlhw9RH3M/gtUCB6k9DYOTA/aRhjcBDIdHoxWpIYdpgzGgIvSSve1ZbbwrPTWxhcWh57
X7zBGu6cWmnFVYtke+eMU6o2TU64+2ZkPZbR1CQBDFtNn1LQrcCu9E99Y+HkW1ByxpEc2+UR587A
25ZOMLymtpaLje/U+r1Qo/4MZ8qYXQhQ9hAf8rxeIdc08U2u4IbzKPy4AxM0S+MLbf5uDpvaiB/y
ehrtjcCCpd3UljLfqEcd63PFMqyv68Sxs3AoluZ1SWX7Ayu5AvG6bnTXrGcNu0gTr39IWfWcvbT1
kuAK05dfAZSax8xOmjmy0yJ+EkXqfPYcCZ1SDBB9NjUpl9dV2cHqz+CDPLl9Yn2Ok3F4KXBW+TkU
ARzJ0WorcRjMJPkqMa14g7JFVpanAPifqzpYrEgU3APCss47K8oJuCnvKmuIx7tcH+tXT3kEpWJ9
6iL/tYK0DbWyK/0Q76I52c+0juQmCzpd7RvctF6XWbb+dYplYBMSaYhjsjtlQbrrKrTwt/4Sq+AR
eW6Whpou3GsfedgnIO8633V2UF1TpvlBhI8ltGFoW0MWzdncPLpLBavU8QKsHmmFSEn+6roBeAEX
Z9DiPvhOt6H+0UtzLO54qHSzzIPfb5cxTo9xOQoztEe9H59nH2rQBu48HtYtpLY3idNcR7mnj7i/
xV5ffurNSjM/NUltTZE9dAasDb+NX0ebBNvnnuz64drXC414GNnH6T4VSVaSuTwP7SZu6nmJpBTQ
6sNgcRTT3FDpj1b1HYRubsNim2tUVCyvRM5oUpQxbXrB+QdRIjW4iwVygAC4eoVEud6k5GGZg/F1
qJQYvxmysc37ZJrz/hn2cfKVzlk9vNqpB4cNWjWwMZBuOd7og9HW35MRfiOKBE5j1CUtpowajC3v
Z98l+fgbW03bvesC4I0d8sdqDqXrq2OtZ8EULuUiLT5RM/1wii64JymodSC4t8AnfTloVORtWkIW
nkduTZvYzOI7uGuOOPIvllvko83kRrBn4XqW1EowzkdqhSs/5sb5WThFGkGGlOpQLg12TotSGL+V
KBN12Gxi8TbzYjfeU98VSc33LTp/owkdRZtqm/G+XZYF5ZGuaXt3yJ1gn1YoWzYqcS10Pv2cDbsq
UIW4NkGwx52FX1JycBfMGV4GWwbtHc8b15/yHEvrbVe2trqHwOY+2EolxtYWSrwpLTAu+dCfnSKc
2qvwfE0Eg8J2CujhO+ItZW/NT44sF7iGqXMlrGL8TAM1Di5UYWfFyToWpwSNWzAeslzfnyHWsO4T
+jijbTedx7jw6VGzkcWbbIjVeLRxWcz2cRkXy4Urxl8ekkIbu2QQaa6Lp91pfCASf0Al+eSWlfar
qJMXRQJytjGNWPyjfSBIq8k/ayYn6D5o0gniotv9lDil5T9V1VDvarmIVyJprSaMZ8d5MhWmux/X
AedJ3I6F/yzGbTQV1kiyUzCJoOoS6nL6XDmjv6Vs0O/gvVa/+tQ17oy2m47Igqy9sTjDHHV+j1P7
NNhfP/4Vp7c4k7sTVwMucOvfpEG8/7Z4dOIUWXvi2cSaFP8sOaN56+vsVSMqZkd/g2sbvPV2ulXt
2PthizHbBbzidHqtPwE/CC7ngKr0Ak8ahG7ua3GC1OW5d1oz2QSWCiLPaJLiPvBydQONsn2os1q8
ffzk6wf979WCYSHb4IwA5WVlE54Um+koh7ltTfnsq9GM7+OqapOQT9V9WXCI28tkqJONQI5b3VqQ
UL58PPrp1F5HXz37+PTEQDqnLQ9qDURJErorkATKTlHV2JaV5nAgVwllzceDnRa5ME1W0J90RNuC
knDqceBBH7GQV3jPGGTrUwRSsoq1zMnfmstivtqJTNN/HBIMDvszTl8I31BeTklFSEtzIHK9fDYk
3o47PTcnlE09rxjzbtEdUzO9FAJ52oRdlzA8Sag8a3LhemF+P5exWOw7m2PmCePbOiwdNAS51yS3
TddQXAbSkHdjJQt/M3dl9yprZBaAoDPkG7uc/tEpav0xaOLxBVhb7LDKThZWji5MYFk+Pflj7kRk
G6poQs5ih7qjvMdAacmFbugfVuL7CQ2NmqIYxyYmtn2KgWI+guAOl+8XoVkoAkKhz0RVCLfCyxcM
SCRXfTuMxudan6jVqeeXYLNgP/5a41MJRETLZI6mDsvULfdsWG/JlGOdhwWNeQMT3OWAJfKvi1Lh
T7fcsIeVQOM25HVb4zj8ok84fenNzLzNcSffecUi2wtt9vOdgifEa5Xb0/8aWe8/cOBME0yuSr30
QsrfgqiDm5ZLwkuhpjnSps69JhIv//zx4vnTQ3j/Xrk7BatZ48rD5Xu+H1X0iU+yR1W/EE0L31+0
2CdGPSmC14mDOPOAxhCnniEXCeyx1vFIeJDDlURxZ+2tURuQoLn9LPfcaacrlFsl0Yezpqanj3/n
egqf/EwenslGiQv96BSxz5xa+DiTms9k3sk1JNTu1N4q1T86IxHbAo8q4LVyEQdvPOUkG6pOAJ0t
83losAdHsuL9cvrAzCJj0M1Lfil/eyhKnJVOtRLm/kAY/+mDuKKQdofr7rNWaRnJN0mVHrDSbuar
j1/e+Xa8jvH/45xck9Ex5+Wox+YzF4LGx8YNan9YDd0cb1KppZdwrb8Nt3a6IcGtrnXByZEnp9aT
k79Yz1mNVLfGC/racbLyJxLc6hJAev4KQb9xXVqPO4Y8ZYNkKD28NDO5bsTF+G3UZOyGA9Dmp399
g0D7q0Hduj5XHuX7VdI0utnmfpW8JFNj1NQQamHrCyoryvLWfP14sLOzG0CQWgGvrDURkFbZ+8Fc
O+kNks+yF6suUFkgMw5euf2Jryg87flGmn324mS5/L1gVHipvXq2C62DQwDB6hbCKlX4+8H1RlpL
ASjxwtUJRk9gkp6F96UfhDluGfFeyaI6GLG7XMDr/vbQWAdRmuIKQtV/Ui/iFYe02Wvzl1S1Mf2c
oLG3ldcnL0u+yJe6WO/2Y6+7WWg7jfvPNQQEXbAUTGag+6xhNu+f2iPnQLNkg9NgDmJqjQW+jlOl
/bA76FZ92l0C5s6WyDoeNS+TFncd+rvvxzMw/02Fu5QvtoEP3TEdDSF3Ux+X9h5scA42H8+os1Vi
IbDARMhjQpAh7Z/UDqbbrn4V/fCytInCO5awol/BQuLlx8P8gcjf7dIWKAZETYoDaD1457x/LNtO
Sw5bMb/4GRjJd6FPJCUtcP7zTd4O/a1bAqddmb0bxFuL7hVAK2KXBrm6E8xHNNoOamd37JarOHOU
u6H1PPvbYoBam3L1ndvl2LhN2b746N6ual1HJ+ApDRJ1MSz4+7emxtUejibXerU3izIDp5F4QdV9
m/9IM6S+F6Dtsw8JNZQT408rGwHJacOkpYD2VJz2LwsEoyelJu+rgehp37j9JSb7+VAOFwgmzFpY
Y2l3sgeNi5lgUpm2LzBM1EuaFoEZjRAB8dB3+t2FL3k+Y9YbKYZ9NvY5fMiTL0n7PeNOZ7Yv/WrT
uI+nrrzyRjuwIjvOVPs70Anvw2x4WZx9Sk7As0OHCvB8mUA8jLgTdR5Wy5JWaJM97XHWBbo3r+km
vBmGxJbb3E6Wn3ni047o3N787VCyXdFAmOVOUwVeObmWds19g/ecuMBUP9tqkORhYvyHUsHt5Kx6
pylbZK7oXwyvwyDAaGWy5yf1D5PZ1l8wXJZb28LJPgd6vjBd1tf2foHw9VZJwBojxd3oZCEagYAs
3Mz9Cy4I8AmJQ6R7bk8CrX2b6U23F2nyf5Sd127cyBZFv4gAc3hl527Jkq1k+4WwZZs5VRXj199F
3xerW1BjgBlgYA9QzVThnL3XntMrg15M6cvXuIRdQp7moZ3X5DtAUsprTPVotAbRixptzYIDQ6as
Ndu14VOVpca2kPl/XkoYlx4iTTV2AwESuLezweK2T1NL9I+mJbM55Knqx8SaDz6M9m89Z5yUvaN5
rdRx8Zksu0PIiIsG2GMHd7bZ6ZNRZKixtceKzGg/rHCkDmHQa0W5jcjvbjYffykX5zIal8RPYaZc
9EFM62dXmaPC9QRpuk+TXvintKUfjXAnu6Hcd5uKeufaKYEkmZSfqNY5+45L/tQK8lmu/I5lnDev
FnZOtscQJak3sISd/Q6yO0tUrHn2JGM5b2yIHmVoJ9KuQtzp4OMbUCc3U4NvOsyafKRqj04EKIIr
gyu35OJ945ew61sctBxm+DVvn7tKB8xc7Zg9WazX+TphWdsN6ZzsjGYWX4N+sjZs369NjxcNP47/
TFcIMBa9Pkr5s29LQg7u09ErniBxN3cQr3JwRHppHcQAGD6MFkBRmCR924S2at2d8BHR+l5XJquu
AXnBM6TDeuWpXHzwNhAPSnwB9GZOzOfrQxYFxqDHTfPUlCTBhZBTurUnrQ4WgYQuB4O881SoMDnH
66aaRAtGhuiuTVHU2qM/ttkvkiP91xLTM9kmCfWPlVkk3U4OxXDliH0u+1tgWUuRjBtoMzORGPH2
ubUQKuTcJtMDCQxtFQ4JezWkPaAoQmQ0cgj7FJcJ3oeCSMJ68EkJGvDk/bF7rfzKs5HTaYJo/9xl
hvlfm6fLb3PpbS0CFAq19tmGqc351q0uGB/U5MkTPrXgiykd+NRt1ZQHhzt6TW1/+eQYcelkIodG
9HK+AlZ2IPtK68aHIo1wquddEt0ECak6YVmnAFGa0SqubaDeH9OnjsX8xRl0Wbn+ORB2OcDl3hvH
h5Tz6RfP9aevOU72F2PKszUfvf3n49fzYiXkrlJz4HmzgWH7ssyl/4y3aEAUz3F8sElSi2Ulazw9
5Hqajae11Co1ya4/kPetcJv/uggzNMJJ6pPMM0zVZw/UHeF/5UJOD9Ss5L7zNWehXDqvdaPLbd45
9kHvY/+prGz19PFFLxf1dqJctsGEObIptpfK4duLdksDq59kZKOc888gllpBM94w1lpsWld6/u+M
xQqE5Z4qGcepc01J3LTBVNrT/JB3hvxqjL46LVzNDk4WZ9krS8A7bw+DYdZZlNd8m+fnxsDqczxM
0wM6ForZypfCOJRl1+FX0jtoZXkLlvXjm/numPgqA8TXHv8uf//PGzSoXgvGXnGBsfMKoHNoVj79
SY08bWEDW1SyUeuPh3zvnlKn4e1hS0F5+WyaMlL495y6uUw2og+NWZOkmlvPxTT9/Higy3WMr+Kf
gc6+RigUi8UITArT80IxyrJVIDASChJknyLEAHvQEs7rx4Ne3FA8GLShOIJjWF20fW9vKGzg2S9S
b3x0ROoA4U8GICRRHhDpmtaIfrExUq688hT/lrX+/SZoRKHTX6Z+g1kPUdLbUTnlEs3tec0TBiOr
CdVMBXAzBgW7h7TJyvu6pU56iEmV3LeJIbWtP7eGfqggjAS7OLFke5yNF89txEuczN69TeTblob3
fEP45apVzqrwehAnkesl3aoc3UnfTa2Va+GsOdS+2CkCyu6QESQPkODHvYriVqzcRFZuGDcZTDpa
ada9FSc+2UlxJJ57MPJFyKIzfM2CxIp+Deju5x8EBja/6n7yb0YT7+sKcShRU21j+vmVm3ax81u6
d/jGF2cvMyi18Lc3zW56D3i92zwJR1vcy8RzeKGppjHaGZx2y7BpHK1bZ9bc/xyVWz5rhTN40AYd
U+2Jh0U8+d/eHaY1LKCkktEKwY7mnb2wetMkktxc9WRUaDlAIdf+1ogqjTZfOc/5upRiuPIxXuy6
ljE5UqAFpTiGlvrszYnHYGiHuu6fhsrohjCdAGavMjBhFeqRebA3xDn2v8ijJq+k9aV+GwfDMG7n
pre7/WjMtVhNHkri8sq9OJ8llt/lYJPjI2KqR1/39uGMDWZNKxqaJ0/15W08d9Ge43U8Lwva9F/3
CgxGsTNgFUVmBd3gbDETNDWRvmryyXYS62cUdf6rHZNXtJYKlw1gbzA/V96+88mJIenjcr8REBpA
nc5WMWkpNG9e2z1ppTWvRFC1zxx59a2UxfAqmBHrUwFbb7jSzlxeoTcTBS0vqg9LsLlLAeu82VbC
Q3br3tYeCZMt5c5Urndndb78ZngZwBA49JR8o8qrTxlhTNceqn3xVJlylwQljpW4uC6qhCIC+BRM
vfcIYRJ6kjP6xfhtzuLJWTuCYK4naaGN8cvB4ZWroyfKKZqzn6YEDqRpq/xHGVtpsBtsZtkdvCX5
4E8Z5LrclIYkj7FHQa2mwa7WNLbNjCaRqNzVLDtf7AkTH7WBswPe/XGXcFjAw4XgGUigkRtDtx4b
z/dBP+nBkz8t1rY5qgRFqZg0ZM3uk3xHXBIktMTt2m4zxJEZ7ZqCqMPbcUyC4c6gBfObY5zf/B6y
abIfyO7yms8O8CfG7cVCSAl1SqHi1o30wP/18exx/mh5dxcT1bKkMncASXn7xUhgmWlkpMXzODfV
tk+c8pv07CHUsDjucH/O3zjvo/5XxdU8ivOX+e/QHI/YEFJ6xjD2duiuHTRTH4P82Z9dLCciyB70
pGs3LezR4yyD9iXSjGB75XrPe4qU0JixsLNTZcePQhfmbNgKd7UrqvkohiD75I6DNqy1AUZziPoZ
FVuqKuvokN2UrQBPFuM98cPxH9lZPsWtLK+8J4F76rEyW/kb8OrwZI2Ezu61zHS10HRxRt0EXpmk
3yhBFOM2Cuo0uimteNrIHhzcDRaBMn5OWjv5PaZLhrhXucOzpVTfb6PJFPsJ4BpeiibW/iRNNBo0
e60omWApZU17Ry22u6F8LOYqBK5RZWspu04+TlD08i0ByA02DQQ0urmDoW8bIVGiTvmjrFuDdG7Y
aN/buZ3kp9oMunYl1NSbK8LPrftuRCXyVCsnlqE2GR2J7qUlHX1vW1X9O2ETcWckc/e9Gg23IpTF
7J9iAFEo1eZ0/KMGo9HgLbPdPOSuhS06wN/Th7at0pPWRo696Qpv2NaRAwhiJlBia1qJHx2DQAjv
ZiyMKE/CPuiLx5oic3YnDKUPewsBxSeKKgs40OtQBA3OrJKdX8NiWiFp9LRNKtq8vBVFHh1sdOIj
Capu232e3HY0VkYNcw7rI8BaRKFSxuvWG5uMnHTM72uqjMPToKKyuqNeQzpuXc1kV+l+754mOg7R
yuk6mC0BsYmHvJG1CqcafZuK47QP0bL53+lW5B4xB+2YrzOYZN06Ls3qG6YJWw+zQSGAdLxk/Nlp
Neai1LWH3/6AhuNTn1tCC1Vhml+CbhJ4uEkgm24boQbaZ31beqt8HiFJlpOyTm6GjyVk8hdyk4Lw
+U4xXX4ekjlXIQljE7macepR06jrBGFaZwVbb+AktDMim1cExvyEqM6X+RZAH2pVbESmucpZTPVt
axERvB/KVo832PgIvTGqVv3qp7h91fXGyTZkOBvFve2RbXgz+5Ft7LTeaY3bIGotIASd6z/PnTM3
h6AHRsmCOXQkTRaWcQPko3j1xqTTQ2QZgI12Wd9I3jXqOg9+TJ7W764d4+bUqIB0dNVZ5XcAjH78
By5hkn92yBsf/ziwuPJNRb0lQkPauNHeituGWOsur0AIUl3dDdhssWSP1nTfWVmZUsxtY3WYgjFG
UxjPcJxLvoFmjWVJynUUseWFf4cW6zDaPRQcuIC68YUPV7MeorEAsOj1SZquCmuwXwGmDcU67m2Y
pHla2WY4d4VST6BKzRc/qavxXg4ZIfN1oRuPadJBg40MvGXryWNm+ZpN0YBvfLJBrh7NeLZ/GS43
KYTHqYsVuoLy86KXfiqLOMnXHZaAJ31QY/6ExUsnh9j2RhkWwNPloY5TLBLE8RZCW/l2PRhEQ0Cr
7dcErgbVD46J8gdMkPk7qcv6Lz0tIVz1CXDM70rmWKR0If0d3q3AWOdW1Pa7yBiiDnggCXfr0REB
COW553+0AxWLoyEBD7CVlPqXImdDG6pROTeDXpLPIsfOadeSgOnq1IqRLYndx2Ltz9IyVpmn04ih
IN/djbKFPNPqYi6/aYCOaAcQzMT34fStWvE9iOYGXkrUbfTWi5yVPrqAJkyVJEfigfBAWuiqf9CS
aeIQJpqrWF7r4GR09ig2M6GqzjaqGqcOK2PIx02dzdFXmZJXu4LiQRKloYL6a0+XoV1hKBJfp6Dh
o40wb79YaRx8yzokebeeGQdrPUF3fdREFO2C2taWXEbZlXsqM4jHwgLN1bGZzTTfwYDGg1o2WoNK
O2PjBJRZNdkXI6km+1gT4pYcTMxSh9aZu/pzk+qqMUO0xomxBnac3gZ23k3HjlbMUUPNZKwxLlTu
ZiHWPwcFxOQ1oljEn5E0Bo0Zuba+JeS7I+MK2DjvqAln3tpnO6OvkjGVNqG2EtVZOEFdxPgX9FX9
EJQsby92WpjVPUoiTx4F5d+J9pjZlLRZJqHt66SJf0fSMejkMG/39kaVhj3SD1UAwid2fmR/eU7r
fw1iM3ghbI8gaH0qSy8k9pkKCh4Ht1wXMYj7A8B5jmppYlvoRwxNQTjNOkAHd5NSUf1JZm4/nDjI
EJy+Kj36FjR900qqb+RqN+lhoPN8U/hBnt+UvRiPJbYR/UsfjPaRShYq7LQ1OVxNrmoMrKN9e7CM
jlgwzOxmeWj6XmWrgcS1gLNl5D6MsQiebCT59l7Uk5e8RLWeDfcL7vUbE0j9U1mJdjvTryiOCWHx
4iv6xmDYJKi89ZX2NzTbR1ScP3KqMNpj5yNobnWm2o2eObHxA5+shpHDbOubJf7hQFOSALGyYLcs
4P42pgOlk1YBJV8vnZvd2DVzw5c82rm6mZEoe59mVQ3id+cm3u+kqOt6C/LBVnt9VuoXJiCI3Wgp
XMr6EYYawaYTQPxaQToEO4qNdjc7JC//BAsyNGvXL+zfQc1PWQUTeuktOynDXo9u7BivDRrM6iaY
sbZBxgebXrygx27Ih51NI/kTdZFp4wCIqpexIN9lH6f0jVd+UfZ7zAu2fyBe23kuDEAc3aacdAzw
4E6Sk+dMo7MRldCs/aR5rU1/0jaLkyPi4Ufqpb1aZ46ma6ekpRN8sjuviFdBnNreTdT7+g6VAY7j
usJs9aSPerCbSIZA66bXerlFnFFXP2PmiXhFaK0NDdWjjb4aoT66u4L11Nguj9NF5RUFacjRS9vV
9uh4pCGAePjEDBWnaz2O603SK/ATpTYhdQjrRNJqbgxNb2gD+hzTLY4Ovxqts6NtWVks+G2LXBTu
pTmszbQyk503Iy3fskfsQQYjTc/C3kCmfltN0MxX2hCLbmPERdytXaWcFw7JU7xirw9RUBitl22G
Oih+tlO7dN6CHrSwSgtv69tJzzbGryN2aEELV9vSgiczpub908vqVMthAOvdH6/2gLnWKiOHp9dT
YBl9YvrZrbBnw1ShW87ZbV41hXOYPD9dF1GZOhttHi08CVblTqExeNJZVU1jRRu2wBN8Wi93bdjQ
mpd+J2i0YK+bDONdbtiuXDlt43brtPJ7/xPwAZnclV6FtH5C374rnWBmS8eBKdhpSnoVcOM6njie
tdInWC9sghxFWAhr2bsnbSNvbkUKHuALuITsGcXiXO3HQGA6YYdhtusBme5Xre4zD/i9W5TmqkdW
2+zx6fTeWqSFo23Q+8LXbx1Asn3ljP2KKnYyhj4g16YKizbRhlczreMh9Jrasje83GBkfbOcoHAA
blkx4ZTu9zy3c7GJ2mzImamwYa5H00Oh0FJjPMVKk/GqHSx5m1qudD/hYkiRn+sAvZtTTQIoPmoN
cvcqYV9GMKuWGfDQCxvLoD74QXXbOKIRUEYirc1WNZvj8mbAJJzxzhYaDMQOXw87bog2n1uwYA6b
R7vVvIXKjdolc8tyAnMu5COnUCdfGzUKpE3quQHskLHq7tw506bXYUbNvCY4Yji0ei7g4aK7CG7j
qJjpMlqsBOZ9Ewzy86zHXX5DAEIggP/LQMRU91JUFDdzaSTfXc1JxCHqOF+vWcZr84vmqxyzjbXs
PYlckvFGUlhP0E76heaFQY0VAPDRnFhbVtQOZ1AGAGitiIqP11U8FFiE0R3eJnrv/OSA10C/U4GX
7CiX9fvUCkayx0We56GCkqnfUC/SrBU0/lSsSf81ym2Zsl9bjVAwHxm6dEltnub6mNKQGHa8RK1D
wEg26qtIBlZ+NxVy1naONErwGE3SrkzkxsGnvkvZLtkJ3Zvncl6ozsVUJfkxiQR92zHvpNxIHcyB
GxepvkHJyAHPgNsNCSAHj7x26lpHgQL3SIvS0GmDtmYma4Nq1WuZV7IVUfnw09fYkISFoqGyiYOg
0JHyx04TOsTKTAf2I5T9Zr817uc2cEmeRjEShWYJOCtkpUIXvhwZzY1MiQZwciP3b6sgtucNd5kg
rkQXnDRUM7uPJU4XcmfqoY1PciplSx6IS/pIp0YksUU5pkxWhI4PhT8njzhzom3ALj+u1t0QiGcv
Mvvs2Np1+mikkzdtismYsOGoDGZCaDZdVm/GtMK00otOFHvZt/w5uwzPP1GL0ko2OwLwPvjrzsFN
Oubw6cvUdb5F8wSJOTJnzd+0Ha26kOTgZsTgpmaF25F1w1glOXNEHaaWU+Q3Y+p68lZzzfrWN8fS
3MfS9+lWEynCPhcGsBpoRI46z62c8lXfi+ir60PnDF1boPAtOBWGLjLElnLjWHnHGHGvt8G+1n+f
OltxDZY5yg07kIi7j7fTfSaQtIFg7Q59fmRJ9ze4U+dqjfYz+C2YQfIoZBlR4lXldfatxaI0PpdF
TWiOHpEAVA2p9UpSQzvdehLe9G4wqvg7woZ+Ouql70/UtOtcfZaRUMeSROR6nQylNexzZZpbo6G2
tZZT0qbHsvbiWsfJO1fZrp+DxFnHzlSzkFlpR5wS6AvNf4Rg0YvjwPnrRzvHxp8mRQJF8rkt7J3V
8WxHFrJyE4yOPq+rzsKMHjZW2rYJPX9JUAf7c0DFpiSJJ4wBsn82zDHXtyCbi/lYgVNRW2+um3HN
ocYZVqAa66epbME6E8/kBhMu1ZyZVHdm+8UjTXbcTH1kNBsDNLyxbq3UXHU6dq8XDMVzsC0TU3Mf
TOji8qnV6LSv07ks7XU8O4m9nbzU90I7dWZ/hRPVmL9H0h3HTyzCg1ozc5fOoUdpwcnX0QHAtjg2
RybMzDPBZc5FfrQVPx/hArNYvIozwCi7PK9cWpWZPUXhTOUwscO2zMsKRXxsDGwS3VltOOjodchG
0B5uO1qPn2ONqJOd61ams1uSAI6DCxcyNIqSYA0nm412Nxt4kUAcgpy4zfl4foiUiWJtBaTGb7O2
zyglq5bC2SayknL8FLit8p5ZaA3vCZsv2/0Q3qf4YUSOzO5b0M3GDW05lgCCNdv5lmgS6lpY4JcE
Ka8NfjKzso5V9Zg0ZIiymwz1dgKmLiS5FZui09p0O2ax/iKR++q0ohIQ5xGxtvCopyH+7caZ0jnH
uZqKQ5xLkVZdqfifNaiWohmgC4QCrsGWCpXO26JZFhVyqDH+Hk0rr3Z1BQIxN0peHjR5L71IrqlJ
zsqSy3iLeQndLXhql0HfjofmQBf0zJLTCArim5Wb9mqig7LJzMUpGHEvf+BwmXe21hfxlWs9q0v+
f+xFnkljY9Ezn5VE87HVZGQyNoeFLExF0h6B7JNZ4TXzVzWU1fOYiPHl47rkOzcYNzMdFbQzJkqm
87aSi2doKkR6SiN87WFKatYXe2gJZVZjCRSABJf4SrPk3K21XCjeEt3AXmJDSQvOCrBoUUwjiOfs
FOV9ssFeHB2GNlf3lpeqtTu6xV6QibXqclyJVAoHIgcQcV652+88aTT+aO5NfbEOnTchM5KTWkke
wgmHkvUSRJ1xp9VjeaIyQwSaE2XjMfAo0To4P6+0zv9S0P7pa/y9AbTxHFTytFSIH377lkl8rsZs
qexEGbUu9jkZI1iJYuISqJrGtPgKeAl8YmIkf6SZ5wMSaS1a5bFGNIsaerKrhTltu4n8LoJV2UiW
g7tvcNCcgNVnP3qZ/Nd4Xl4QtMN8ikhU+A9/uZ3/tN6FMedM9ro4GYhu+7vMNWJ2LX5B/AXRY81O
eBQGv5QsIf+RycLNovGN1MqhF4P76jzFkU649LO8Lk5WrVdbnP3sCDQNm0HopZnaSdzW/RGVpWtd
eU+XV//sKaEQh/XGxAM15Fw0ovMVKoTh0VHqZruNoslY8zLX1EEt2oiy9ZiFgmrHbaEk3Kt08/GX
ed7x5cLRUdJXhYOJ8T742wz955YrPLZFbHLhoFA5ylFxKzTq340JCDKOdbKTvPJnPOZErZigHUJX
mO6qo9j6y+jj8gqx8d1fA/kOoDpdzqUp9/YFkN7oDDat51Ppwxxl2z/PR1oHRU01FMVZC3NYnaZc
QGqTRvs98xJKgzBbCbwyyEv5+N5cfLxsIviHEzpnLwfR8Nsfo41TkQSmim/S3imezWLODtKwrZDd
TAEsKm/wBSmPCBQ8/1cey8WEaeFgwoy2eMOWSMqzoYmqZ68CevXo5XX51exEtNVsi4wW2+pPxKRd
S+C+uFS+O9wRQFhhmhCqdLYqGEkbz5U15cchaetVMgzOnQPa4HbmN/IKLDXpQb2wKCfXnvjF+8/I
CxgCAR79KoyVb2/y6FIgE3ZQHOVI9sQmn3yRfbacbhrJSvvL7uxib+VOfk+aajJWybqfOOlsvYqY
4EkXJPm4UzcFG5H3VfCSaaM+73J2KfbWcYss2XVFPNmHwseEgFXdrK4tNMujePMBcwEYJnHRQOvA
7Hb2qJo5QiurzcVxYvvsslkfTPcLsV++vkyonnwtmUHRehQ4la4Izt4beumY67wnFi0q++29a+YJ
NpuKC9CMpf6Jx1SmK8uAhaJxoM5WICz+xHoyXXk3Lz9SrhhHBJI+5km0vWf6iDIi6VL4U0kBU5+s
EGtJvfOnKvuS1EPF2Qb9yM4VXooGRpn+p7zs2VI2mu2+uoJV+OOP9N1fw7RlYsz669E427w5Jpmr
S4/1qKS2ED+W8PG+K6xHW2ODEBJ5YS5nx2B+1vMhW1AQjcxW5JrN2R3qU3WF5fvel0TT+a94gi3x
udvObYau10u9PMJs+J1iDt7MleB0WUekEXYxskvPpOasJybHwI9vxTI5nr2JyAAXxQoyZQdy/dvX
oSBWQhcUY45a4rR7NzFq+CSD9xMQU/z08VB/hXfnY/1Vh2DF/ssZeDsWx62q67u8PkovKQ+WVSB2
BEaSfkaXUNePchT1N6gPmv/Q9a56sjSr5rgFTG4XcPSgBd8oI/6qKepsJ7vwTZOwy6x2wjQQ7e/B
7b2nzkpyY6ujNZ4ePv7x790njKEA2E2YoxdAn6KdVZ/mpOgOFAkeZRs/Z5PobnHMRlf2YO+OxLaP
9AA2YUwTb+8Snb3W16q4OYKjMbezG3s0fhLRbMomHvLtx5f1zpvHFLRg5TEOQhFd/v6flTxAJkNm
o9EciUNE8EYRZxgP4FvjT4MmDLrFvVU+IAq1EYvPpT9cefHfuVYom/RKWLL+ms7eDk/Q6Zx0bt4c
VVtmdx1esHs5S7gl+mDt/+uVMhCR9T4idIpm/tmUq9Wit+VU9ceYuKh1rgi4wW7qHIRlFrea5ia3
uppBucTX6KXLhPrmrYddwUTDTpGjIru2s+cJ70n3IorjtND89KbsPNj92B7tK7fyYl4nbwKzrsOH
RTECTe/bW6n81E1NXXTH2SuMzajIdaxiMe90bdJWSgi5H+P25eN7erEOL9qrxYZPz3LxSZ1N6q70
EOa4TnMUpp6ScaaKdlPTgXjURwJHOL7X3n3dCIduaRSzK89FoX59/BPeuWy2H6ix/tq3KU2/vWxJ
OTlZNDOHGHcKreABipkB8OCU+QuVtwYkHxZd1V95my4fqsu+B4AZ7g5GPvd26FWeOQN73WNtjKg0
jF7LP1sKMcXHV3e5UPHusInUofwGHD3P5Xta2tAfI2LumASQiJ/w/hPrNtNFrJ/FDGc0nNIspRsd
pIZ2yH2zUtuB3Xkc+n5BAu6+6QiV+vLxj7p86gs3HHUSHgkQyRcqv2YKeqpa/bHo3BGhp9PCVrXz
8cAsU1khObr57yiLhg144uZgKYoUH/+Ay5vPD8A8BvmY2+L5y6zyz6SlYcg1O6cYjoYeW7+sSbM6
GFP2/J+/KH9xizqcdCxi5OyzXSYGTDHJxuuPAHDGb4VVPOMEhKbRjs2NjzpuvzQxDh9f2sXrTPeR
xYVai8UZ63LMBhvl0Jrt0TYS5zP5pvUBBK12a9bl/FvTYvqEeXON+Iiz+GKOoqi0eEoMj4oDzLq3
dzRtFL0W1xyPgLS8E3xJX614A/QuNNql4KvBlH5sdAfxqivjSZ1IVyTI0jHcaY0OOzbDkW8k/eSk
WnKsejuaCKksRqJ9nSFjf5lL6a1LY4z0FQ0HCp+I+CLEPwTa2ez9JNk4HqbnB52k6Xo1lso4qSUi
9VSifOnLMJmj4q4UfdI85DAaCUykWzSvvF51j3HgYqdP2do3D3TsBM2KIU3tR5s2fXfHV+zvq3TK
je8Gsqrg99wbMofSgYhl06X94N7gAwqMUIyuwDNvtPSXUzeBu0WpG5JHo9XqBRl280zsawAd0amt
H9SQ5ERFGVqeGTIpGdUamajrrJqW0Ass1l2xa8ZGVS9sfLXfFS3iYL+ktlCL5rbUYeQrapd9Of5J
6jG4AWSJroEXXvkIGLw52PV6xymKLnV/E4ypKSB8ReLJzqb8Me/RmBLhFwXofXrp9Og2RD7uamKt
HklCpTNOoZ2Pkqp3RxULannyMptjZO7oWmfj7zwjB3UzjnpfUDhGcXOA4koIlnQGBDTCs7Rb+ub9
Q0Y7pv2WDkF/H0E9jdbCdlBs9N4cz3eNv3g2LVN4w73ZJEjYkdOnDxHnvXwVu1GRbxALtv7BaJek
lDaDlbuW6ZBQSXLSUvzhJtHXa5sqqVZd5i/Rr6Xnf4+KoquvbKn+nqfersFMVTxFKrU8TMc5O6rO
9L9cNrji6FuD/pz4JDqSVksLIsxKaX010YfAFslID761Cm80oxXmiuUFazr9DuRfjC4wUt1I1A2k
zW2puPpDlswYMEKXcxTd2sBq5muz/7L5Pv/Z/FpwJBRaiIo7W9NhcMX9pKfy6OElW7uljOBwm1mN
QqXrniLsEV84+9Yw10X5SRLAskd7YxxVLvzvTqnN0389LGArDABOL6seavLgbLHt8UGUynQFsg8i
laDfUNuZtAHLUmxcg3Vc1mJ5UEt653L9rHz62cmE2D6kMV4lj3zePCgWPWJta1sGr6Zu9fclcFzy
Hym7e0VdfknGNtlGBbLNK+/OxRYVEwreTRievDoc1ZfF6J/FJuC02mG8J6BCTu4OeVV/WwqZbgqr
/o+uaPBnTL7UNCgdsfkHevF2KJOiFfucwT6Wwmw/F3mFoKiPJ2aGok5aY9U3SfP14/XmcoPhEjhp
g43C3c4lnmt/s74yId9N9gnlKVIpxA7u9xlsFT0fN1OvRBMS5u6kjhQrNrfTzwEYbwJsT2npouHT
r6y5FzUsQP+Y0fAruHxIuNLe3oK5UJJdleecZDxbh5kDy1YVtrY2zE6jT0aexcfXv3xBb74wqPs+
lSQK3tg32FScjde7nrBFYp9E7zgbpubhNStMYWzhsVn1Rvdl9jmGH5vdEiuMjebj0S9W+2V0+jm0
LlmHYI28Hd2eZDIaqEdPkcP31GFng9kghpNwHEQGVLDLe0iXmn7l0PfOTfYXJy7uBQ79QHfeDuu0
o+X3nW+eUIAFq9LwU/FcsFF8LRIYyc8ZZKAvH1/oxZbR5fiD89egk7Nwys5u85SQkqQFkXECDWo+
+41DpiwSnZ2cPOuVbJIAoSryVhqYtrmzKV43V0y97zznwLNM5hIfkwh5O28vOR4krnsQySeBd/dr
OXbWgyYKbQ04Xtvn5agfCjdub4nDU+2Vh3wxgaDF5vnSxaJMuiBB3g5tdgpAP0v7KZ/UJENyb+ZH
UwQ0vCFLXfMHX86ajEZKBg4CxiMW4OxO4w0fgHz4xomPdSk9a/Umb3Vlhgl73HXFFLPXgqb63aL/
eCAzxRwOozlm//l2v/0VZ9ds96mM5kE30MBG8YtTu8xeBHRbaDGjcf5G2d1eNWUcQ+gPqvhaBOF7
dxz7BGbMBZJFdtvbOz6VSEyqkTsOScZbtchYkFaamr53OWpdo0pcvlkYlGmN6hyEOASfG5Di0i11
t3XNU6IPuXXqdB+lXl3GB9qiboqQylavkZbP6W0R1d21YK7LT5maHY510sg4qoBKenupVpZMNeEy
7kmbI9TPMZKAaT116XTnNV4K1sp0rtSP3x0RkSGvLHUjjqZvR/QRaQc1tdOTVZXNpiDVToa6Xhmf
waS66OLNa8S/d54m53tKTCyOS5dvmUT/WYDtzoh0XP7eqTWK4GSR01FuSi2PdITBqt1/PFG98zQt
lkHwoNB7CHdc/v6fwVxNd4BmeOYpd93gbrRy9wG1xXw0+7kNc70aMIU6ebqGjOpdOfpdXCe7HBj4
2BaZlSk0ng099Ag6RDnjGKtjW271fNTZpALYq9eeiY/0yrR08RypfP+PszNZchtn2vUVMYLzsCUl
lVSDy3aVpbY3DLsHzvPMqz8P/J2FRSrEqD+8azsaAgEkEpnvwI4lICBxIOMkcj1TGaw1WYZcMdOk
FHDh6IQBXIJyhxaiATjmH/2yWBsQBh36DjwLuXmuxzPrGNYhcHs00GLpUOIm4WE/3XohoIa9UiTK
JUH19ZuS9tqX+2u6/rBAsqj8ISsojLj0xQZC88ToDXWqn9q4Vb/I5qy9JlKWeDFwrnIjn1jd6MzS
Foo24tHHLlqMFWZEdifS6yc6cfbJCNrkseY2Bzna5+6s8CxzsSrYquLeWEsHj2YE4KGBU61YjIr9
fJblwYinZAZZyWuGSHqvK8N564ER7YEgdxubZ33NoPQCOIOmH6EAycRFiJ3DyEaGXGmfJF/Hz0CL
/PpvU44thS2L30AK+DbS47NvCPZc5sf1CcKdHzrUpaJik3e6XmHUoLAFQ0OBhvQq4IOt5miF9vRU
q4V1kDOBmAimv0nbtuLtOl/GqIMGDbVk4i4fe7GNizbrwtpS5qeA53x2UmeTd3Iv+9WDOuRUdtGf
sYfdqAXWvkILq36XZ9IZwJKFPk0u0JIy/nZ/e69CFr8IdIwCR4AUFmjs9cEq9bTXQ6DpT+XYBjbC
FUqTen7Ea+UJJDxETtRS7MgLwjxqH3Iewfb7/R+w3vMESqIWbUxkKRGRvv4BE0rmAc2z8Qk9qeA8
2lqXe3QxUvM4V5GqHyKsw4YfRmtrm+968Rz4I33n0hOEc4Qq6fyLbp52PTQBqzV4LwSvwK6r+SlF
vi60ngCygjVwJVhJVe5lQxEkP7EXSbp9EMwFhBQ4BM7bMPtSr+8qaYwBuzE1a9N7Q2yGP38eQYfi
vyAJI2AAO3lxO49KXNtw+QcsqSZHb/CIRSiUExICDz/ahQTXVdYwhaY0Pwamsp99CrypO1dWVZyk
Nmw7tyVmzFvHdxEvkP4VllFsG5OqnINGxvVni+TOquw5cN4Vii/to6VLwTtmCNlTqUaluUcAtdjS
+FxsEobEFYqCMe6P1GH4nNdDwjoqCj8CUTnmUQVlKg7113bKU4gTgRmgnuoDr2ZllMI/fGh7/m9k
8dohwUUE+jf79Y8rvcOjAtBrn39D2GGADA60kXy4e7VyRUbza0LGMvW3oWTi2P2x9tSYeMbzthJX
z29dzusJWyjQazYCDwJXrZiHulGMCw5OlvNYoThqHYAUDT3WNDN+HLEkPyE/S+mzY5uEj4Q5M3p0
7AIAptxH7c8MisuWfshyRUDLCGV5CjnkAPzaxeb0w1jGsKCQvnWJWesurLzyJ1qXdbH3J338ORqT
/1ZNji3t7q/HIlhz+zMuWoGolnBp8ey+/jBh3ZOWjHlwlgy//IZjhLajsmt/ifqw2N8fanlN/f+x
xDuA9JyirDgIf6z9NCiQlRRJ+laPZfPUNm35s/cp7UqRyoNEqSJtn9mZY3hN2svxCfkb89QaVrP1
0F/E6N+/gwI7bTlCEpF6sfsTnTsY1yz/29QTH48zphl/pU2WQ8gYMDzQBaPQy4NuVp+zCDWIjaxk
ed4Fr5z5gxYDNEZffLHUs2InpeXX8ZkCvBzjQCp3Xl/4wyWG/1Igbir5G19+PWExItoEKE6AkFti
kQKV2CM5YXL2q6F71BOj3A3ZMHzKUlvq3FpDgEIOTEroLYjlh/urLmZzdfKYLVe0otLkpUu0rCFF
8PCGFvOdcxWk8oPcDPJzkXY+rKI2NiB7Dv2+jTXjFSuMek+1It9IjtYbnHkDRURFBhAW6MTrTZeE
E9X9qU/OQT8NT5JSWA8GVo/7pNOlLSWIGytLl4imkYXIsDDevh5rHDOw0A1IMz1RlNKFFlhnbqTo
yBtHUZyMLrxFZcsgcx05aEQiKkI9XdToljmQpGhC0KHIzhBpzce2m9t3vvQMHBg9SVRuNPOvdpa2
tNZvfFYhWEnfUVxf3FvXUwXx6M+dNudnGhyPoOcDzRsQ1NqrAx6PG9v3xhYSJRvau9zg3MHLJSRz
o/RoZOfC9/sfmT86e0UPpR02UuUptCv1qUSK7Dua4cpLWqKR/uEdzPDikU3LFDWixary8QOpak1W
tRuzkTJGbeeuXdQI92VdYX2tpr5zQ97Fxi5s525HgSc2N2LGrUVGyUp0+TBsJmBff+42GhEo9JP8
7IM+OfMvml1i1Q7ga7mg3xxPgTtKRbNRXbgRN5Dl5fVtkc0jObdY5DIDyzOUUX6eJzM4ms4om3vc
GZqHomzMwBtFeU7OHTxfK/p397/6rbMk8HjcibxqVj390pDiBKWN/GxNkCC9Aegz9K1m/Ne3GyfF
+XMim7w/5PI5gXgK1y+mO6jn8qGBuV9/5RDLVHiwWnwpJXXq6FzWeI1HQxvuW8OGOlhEKezcQJE+
jT035wOaKcajVeNLDHVPjtMNWZv1hSl+D+r3KAXJyDUuxSNVI8SVqA2jy+QHGvzhYuj9B54UYIMc
HR9UfAGaaNzThI6svTy2cbmrsRfqvIj6rr2xIKtTiASK8b+LG9wOGoTXH4fOl2/3qhaQN9GKmKAJ
PWPoAQ+9i8dpfGgboRSbwy00vM5U4/iUWxCu7q/Qzd+AACAlPi40akPXv0GbsIyDCRNd6saYdwN7
hx5blP5Mkv7nIM/Wt0jL4szN/XD2gioJNyLB6hTyCShZc42JihSMgOvhi6EcCiONg0su86LkvFQx
QGu/3vVt63xX4ME8q+gwbqRov6/IqyuUYS2BseVZx/lfXisFVhpzE9fSOahRXyiw6JO9iCbvQ6o6
0bdMH619bleTYJm1zzrck2M7JbhgBPLwOrAxN+QDby0CWHNAJ3wCIWV1/RVGEnTkaazgoo290rth
jlLJOBWzfNByHm9aNlnPgZ/Ux4Ju6I5zO2/sglVY4nvwFXjM0fakdrXIWRVDGLmbc3hJzCh4hxrn
nCUn159TS0+/maBU1V0UVenf44w70/0NuIpKDA3eEPyJcKawlsr+UOLxxDLYAcrYFMc21xtWokI/
rIqmR6Mv7Y3s6caO43mGTCkyeDZdMfF7/kiZtTlSemhT0QV5pOGtk9OWp4kqe2ZkyDs6g/rnMGA3
fHiS7G3akOK1hJyV+P5/DJrYSTuOgxpfnM4yX6mRElYqxXyb5AbvLumDlBGOsnAEonhNNgGCaFml
m0iVTaguCcjvwH7WZDr9KkJTOIuHveOZATR7UIHORnA1mMTiUHGahEyZKPSubnWpHLBrHu3kkmuo
3OM3irVKN8sI0iRIbN3/oLdWkYYXTUW6A+KNd/1B9U50u5DiOPcWXnOjqnZvpTIZXj/HFkRWI+GR
J4df7g9645SIshh9YDJDEKWLQefQlDS5z6Sz1NFjorUTJxdtyK1dkAJSsVDk770cQvWTFZvWxgm9
cZOSiwJjpi1BDYovfD3jvBxkNTZM/xwU2Ba4KmypGjGhWg29slF8aN0mHhKpkWauQ/7aeiVWKijv
jROitm06bBwjMdzVYiMKhwyzqEmJt8Cy4RiSOE4lYhpns5HkkzkZUKmjppftXdqiNb2x3KsgIUZj
X6EwLvb1EsZbq2qQNJ0cnm0pcvZ+n8kPlZ88dnneVW4IYO/t/kpvjbe4FX0wcO0Il+vcBUn072z5
DQCuqh8yb+rMXxEGn1uN+lsjAr/gZcULlsxksbxyFpdB3ejhOarKnwF4tEPfWsk7zu0yE8yjvz4+
QZ6OgG+EQD05yPVuQgcYG88kiM9y20RfoVhDXLCC+iD5gPcwDob4dbo/4nrDwAAA+MAFJ4AYhno9
YmQGA2WpMj6bWBS7ldMrEH1lSgF9mclbX3MVHnQGA+4P9AAAABjH68FsrFQU5BHisx0T6yT0M3xg
e1Zb7sY6m+adbfnaSaFMmR7uz3K9jAxM8KNXIUKFtrjJlUlNjMY0onM40or2ptKhCS/pUaLsEbpo
vqHdNJcbX3YVlsRkKcBiGMYBgQN/PVl0QQokurrk3LZtAWoKRC18fMf5ZEmj/e7P6fSPr9WZAuM7
TPqNOLDOqKn6INJL4RFRH3KHxboWLVhEKdGSM8mN/wMOTPIly0IteJAy3/hVYMEQ4wI6qnBMQ97u
zdSMe5Q5qo3fcWN7gduiKikSe/pvi0TSx5sj6xorPqNFOvf7OjaSYA+5ZUKXVbI2OgKrfE3MmXxV
ZJDYRy23FwzQqXFKKUFCRvaJt/nY/Kon6pg2IfQQOZQMXPhv5Y88DxCSQAolOX94n/F2/p2wU2qU
lwW3LApnO5mpwUCP7tQvaAyFD0mAGqg39UNwkOc0VT6apIryHlcQCDnO1UppVUHHElSpkZznqqub
HY7C1HNNuyzeJPDaR3TqnL9RsGk7UJgatrRAJMIN2MWNYw22hdoaSF44Fcs0NR0TRwL3l57hPNqS
WypW+tLXUv+3TJnV2VOcH+wLwm3Fxqle1bqZ+v8Q2TJIKroK1ycMDTUSuNpPz5kex80+znt1Olad
nm2s6o350ePiZUI5gkrmcl+ZHbIVWRbkZycCtUlHCXkthB/xzeztdz5H8Doi67dxt64fQ6Ae2cc8
/2QiJiWo69lVymgEgx9nZ4yKxuBn4utl+tAHakcBStKCN1LJWt/JXOvdL1C7kMKVBPEn5O767tSM
VTvvpWqItx5FN040yD3aS0J1F+7rIoabBaoqmeNnZ0XD9XdfItnj0iaw+6dJy+txI0O/MRrAPOE9
SFWTAZdhTEfduitZUWSiuuoLag6W5XbVYCX/GMhkRRsx+9ZwPP7JZGB2g4UXO+GPBwE9orqQa1gO
6Eb1SDRqvLE86l3Nf5JlmN/vB4sb25fvByUN6XbgQstmttJ0iQTrqkDdxNDmh9Dv8vHRj/Pk2/1x
bk4KD3oe84B1OKbXk0IPtYgJDcV5KpPyu+KgHRRpDcLIhdJvROAbdx5QV+o3MBgsZiZ+yh/frxly
EPtoup5Ne+56T1eq/gndJeWYzilv98ZU3gc1jw/prHUfg3AS9HmsQomh40b9Ej7S9dA5jG8t1Kb8
LFeZKbu6WbP/E996aFCJe+vaeMtE7EZUINqJXUL2i6zgYsBxgpEJars4W1gXf3UCM901vMKOASop
L6FfVsGenhTuHfdX80YqI6i70OB53hORFp9Yaas2mrSqPCNTWnkYZ0f7UkuKnTY1MN6leetFsRqP
9YTYDVgUsjXk8sXuSSckgaopVc46rdKnQi0a9Mx1xJYRz0PtrUF+bat/ttqwjCLOOiUoijZwfa6X
Ej4yZXazUs/BHCDzlk7NaxK2GcKhY4N/zv3vuc6U2DmgdABx4CLkICh/PVqqtQXOPop6jpWpebPy
avhsD4hDHbIMEIA3JCUM1V5RkKBLMQVVzMo6IRD9UbsmsYEh8giCk8B3LJvjGm04NEgV7dzzcjvC
NR0vhoSEA5E1P9mN8SBPdlxvTV5M7uq9KEYFv8N5oUkNk/968nk6FFMA+hX8RJde4rCPH8AwWJ+7
qVGRKxrH6pc8aqM7wlK85GUd70YYby+2jDioP1cmOrx1OP57f0nWW46rT2D8BP6eSsniRxUJoFm5
M7SzlKfRr76JUn9nwgdREfXzg+xYRzV63/fHXO85xgTpB+8KQwE4b9cfouWxHhejqZ3L3LZ+xkWR
faqQMN0BcvkgjwxLboaiokbRVhNqL4sTjPrXLC5Q/dyPg956aBjn6a4epC0G6CpAMY6o3RISSQ6B
yFxPKbA7Wa+mwDjLiJg+0+bWfwR9XrtNoDT/GEaYpG6naVtXwK3FM2UkAyg/ANZapi2mNI1Fwi86
t52cQCM3egS9ogaxY/rN1l9j56CX/fG1o+eK7CwMBuEjfz3Ruq1oYwS1dsZ5Sn+WAkuvHtJhRHS2
6O12I99e3doCYsHEyBIITox2PVjR0krO8Lw+15GmSp8s5Ge1fVs3svn3/Vmt7lIGAqzACtKq0c2l
Hg/oKQAks2GcI00O0JdqxXvcAYD6NSSWHXI7VM3doGHsNVq2le7vj77ePIxOXDSBc3PHLXGaVA1h
SHWmcS4jZXxopBINIlSQjghz17sAXTPJdcypOtwfdb15rkdVrz9umlRRmqoSo8pT/xYio3wqgDRi
xaUa/8WIDz7cH+/WNyaLJdySpiOEsFjMGunQQTEL8yyNc7qH2x/uKSVG8PyC5gW13wq2kcLr2Im2
LB5vzZS5UhyAAs9lJ7bZH5lS3AflPHazeUYUPt1bqS5HXpjPTb0vHBSnwikYttQ/bg/JCaHrB0Z0
WWLvR8tBJik1z3AN9SOSLv5e73J0g1vTMttjnZjVr/uf99YmoskokxEKFQ558fqXJhiDyZwa57Y0
7Utfj2p2GKMK2c04gMC7V7KCpm7b9AHf/P8yNMNilKGw/8VP++P7jsyoMpCOP2PAFLpG7tefw6Sm
e1jXSnOSQtY8wJbJPt4fVoSaq/sUTyvKLaLYZHNwjUVsT6bJzuM2zC59FchHQx6hKstt8a9NS611
0xR5PdxhrB0KwAE2B+ZH9zOgOurQsHrQNQB5vJh117cyan5SeekiyLGT3rQXJVI6SJdIMpV9pn1T
6kl7srI63BhZ/J8XE4c9hQ0LrQ0++BK6oBWjgdPoUF3iIM6RPVX0fTX0xYMGKRZh4zJ4jLK03ri0
b3xtkD5gZUwWmiC5+NpVWdr4LDb1BZ2K4VIXQfWMTln9gKa6vXfSSNmbWlju63GqvupDK21Eq3Xq
SPdcdAfpVQJxYtmvN1mZB4aTYx9wMedOBTRpSc6/JkYs86usTbP+YJEsZW5gGlJD6hLl+RHscmKe
ksmXNuK1mOr196djCwZbVOThVjmLSFaOic4CJM0Fk7ymA/GroZwxRT9jZTA2bsDfrmKrsWguALOi
rgeM73raQR2j/9/o9QXNotLxAtLat2mwOmWfa07zXE+dFOxJZn0EzOMwd01FmDlUciPKT2GEvqg+
SvjXJmZK6Z7Yh5vYLKVB5NqxZH3WQkPyD0nTD49529Syl3SdobhlEfqJJ8NFhp6ImDl69ShjWl5Y
JPNb2iDFdP8or3c0qbhKA5wqh6hYL4LXnCLw2jZ+c1HT1tjNBUzhxHTqXRRK9antyk+keOWGxNQq
RLOh0HWglwVVgS7aIpMBLQhG0Qrai55iO+F03XgYR9pK84zdhGyXHy8TiwGFT5OOYxUcgsUJAmbk
1L7RtxejU/VL2dCH5B6QDqiVSI/UDsG99F0V75V4zjMvFCBrBMGDrx/+1MyYjqjoC4CoX/yKHonc
YpTL7gLEKXzll37v0ih46PUx28vwRY5+q27hulZXP2w8aHEiVEPPMJaQnzGI4VWNendJK8ePvILj
DZzEQMC5m2T9cbAy+0FTE8iplJ/+uj/f33qGixMkKCnQjAWUjSrC9Qka1bJByq1PLxSqw29DImdH
e6w7WGN5kCPZXTXToQhGNAHaLByeR8Wpf4Qt4vBSXfb9qWuUDtfEXir+GcZofI19Pz10yCRDNcM1
RCs/h8VBllTnGDuz+RB1oKA37td16KV0xdsFXLVAjC0L+8kkQ/5Oo/RiJFP8vcWZ77nFKgHNKmRo
91KqpDulo8eAI2zoVrOmnu5/whsnBZFO2itUJ8BYL9VAnNZHKUousktpa+HnapDDT6GkVKdMbdEI
D0pro7z0mwe1WDIVBUKLBUO0Sl0uWZcmOLijcH6hn14/N6qVHIs+7+GdzHPvSrVevDpOEL5XqpV1
rg+BXvJyZNG/JJiWfkoRNn+b5nrs8GHQMZudrepM1X7eAUt3dqlhtjuwi9IX2plJ5xZN2qEWgVPz
sdbU7E3DH9Czphm/n0zjqovQWXhOkpBH1f3Pqop7YjlNOoG8hBGMF9Swxc6UHGyRSjW7OEB0TRdJ
DWvYlWZd5DDQmuEH0EXn5HQJgtW07LRgX7eo+J+ENp52mOIQBY+sL6NfzVxKfzlzqNcHs0TAwR1L
yh8CMzNFbsoxewS5gy67pYbmS6mm+ZY1/FJ8AaSoQakeuTVwZYiaLm/EinZPXaRDQgYU1fVeV2NM
UEoUvTyV+vERDnIxIWbqGJ9oa8Sh29G3OGEP5b8HRjF9aQZ9+KnJ9NF2pu+kmApls3lQZSn1UEn+
7/5nv3HXEAZ4wvK05Aq3FolET58ENEZdXsxUkf6aiqz/BEQE+XjEFvah3yTH0vCz/0P6Ij4OGYzN
tl51m0c1oesZGsWF85WexkqTjj3S10/iTfQsa/l8TmhLHCuSoMcxSDMvmlDk/vDMf4d8IgiJ8wpJ
3I4Z9hLE+EuNaohLC55e8GCn36n6j580bWp3IPT8j8I9IQNS8LOg+4v6y5KJrugp9adKay59Ydb7
AXIwa1xMpzBUv4VTN58M/J/dPJu2hG7XUYsBiffIqPIeWsm5OYhqd0pTDBc+7nBqGy04+aMs7dHm
/5mVdrMRJNd3HImxeGRCnWeiyw4DomJI3ORjf8EAYzhaJpKC1WSPO/wrtF2gpfGXBqXUL4PT2d79
ZV3jYgSImcFBoqAwuHpZo7CmpGPUTpfSd/rHDgnynSXpDuzHVPkm+3JyKNMk47qoDNONJXvaNahR
Hkfpw4703LECwEZazB6n8LbIjMNxrrICD6eLP07qvy3ws6Oh1fGlqRD6vz/r37jI6+gJS4+3AOki
kAqu9uvomfSRZKZGM12cfnQKT4vmmWDe0wHGQ8yy8T8rUXKBjZhHjhsZ5fyro7IMuRd+RnMKCyf8
VsPnyrzOj3GYw25G3kUlNiSPSTZkPwyD/rEbq0quuyxpG3hD5xvf7k9CRPjlHKgcUhDhkJAbLuaA
gn6l8zgfL3xTKJMT1iwFruNT+UAHoP5xf7D1gbAE4Jc2p2DU0Tu+/mBhXxUznhTKxbIin8JW7Sf7
OZuxaAYWAk2mUu1hqy66Tl0QN+NegLr3m94t/v6P0oARIBBtap1yyTDL9VQU+3cK2riTK0+y/RTW
ofKQV+AD2kSdAw+/xfHzhydNdRu8ofjCNOYWtZ9UsFRA8qiXIRiEkrpZPOM1IrtDKZv/YQnSfzi9
hoRkw01h99NEXb4qVL+u5pA6yUVqbX9vWknmNQy6N5XaOUhBGezsEGjr/2GSv2nXPBRNulXXXxnv
YEBhcMsv2InUDwiXp6esy9pPxtyW+5zttHH21tsW0gSVB9g/7CaKINfjgUuWUkwqtEswpclfyDm2
jasFnfJlGntej/cnd2sLUTIUyFFolgjHXA9GyqfVedJoFyuvlRC5O6ct3YG3VO0S9/1yX7T94Ab6
EFd7YNzW5yySMAW8/yMW0R1sAFRKWoBkaWgwrGpN/pw7sHwcvP0gsk3ugCJgcwzJUutdbcI57Cdj
ejEUrCAPZT+p2cYCL0O8GB9owm99ItRNVmSrBrFaBZqp+lzZWvmQ2Z1jwq2nkvp3n1vBg1r2Y3pw
WI0kc1NlyMsTzqLyhCu5P3pA+/1044OILfVH5Pr9g6AFAYBEXYA9t9gCeZpIfijF2nOKh9WxpZU3
uSH2RFts+8XqMw7bWQRHQVSBZLsIWmnrTGaT8sSwUglDNIy0xsQF3GpZXppjHbDvs7wwvTya28wl
aed5WY0NlaD767/Y8f/7GVxuBDFoSSDnrjdhh05wpRWS/ZwYuOS4mcSPdusKuCfQJ7AjG8Ottxuz
Br1HgYlElav9ejgnNcDajKb93OnqeLCTSSlOuuTjNVmEiVel0cgNr5g7uYFesrGyt8bmcqANC7AL
vpm4Rv4I2VFXZeXYp/azZKLXd8oR5ULW0x/UE0XdQDrGyOg4bhhN+Ru4FVgq97/0Ij0XX5r7AgtO
uoNoZCxd4el2x/2Evs+z1OCIq9NF20EANw6zpDRePU3SsQmjLXWFG3MmXpvg0umA06Jd3MMK/Hkj
kVvnGSBlXO1SLcbED13OaWfqUfwUNAMeKlS4v2j1oKgbh/vWjKHXIGxPgQjywWLwALMW3ivMmGNa
7q3eSY9T7Gsvpqxcmjzs92gD2lvvkdW5Ik/FBYOek9AhZrWvVxkPg2Cc52l6kZNAi3dTrDf2Lyok
ynth6LjNB0bvCJph35vvuZxMwV9jXSL4Skk++pzZqfGGzWOafuVBro9eagSTYbnTaOXBpTU7vy7d
WZ6VznPkcnpAX33ewmasJwB3TIio8HxA6mrZThrDOS11iQdtZ8VK4Kql0ljvCMUqnexZMcD49zbj
SYkYJVl/56ZDCK3Na0QXdqOQuNw8lCsFjEmIuPI92b7Xn7JwRuzG0Pd7mVrLwQrXkeZ5VxbK0JsH
SZqGh7KyhuY45RgH/YB97+ASdf/M/IYO/BmNReMZz3PomsiSiAbQ9U8A4JzjtVrJzw5c22DXyVEZ
QEGmwunGXWVJOz+Yk6d4kuXgBA1L+VYPtPuRltUaetZDgeWS5iUOSp6fap8DUqF7WVizB/3K8X3X
CaOxO+Z+peavuCWZo8eAZvNeBmFo7lMFwxAPsapQ+5L5w2w8jGM//mWUSjeeLL+TZS9u6q5/CIys
6PeBHmqh16py8NqgJxIeKJe2/IfUARtrazPlZbhWvSpXbill9g5nrrx1qcZLOtaOsCX5Oc2IVCl2
kqWLkGiS7CTq8bjh9VQZm70+DKnyhcrpeKoDJxhfFa1RoQEDWdJ3AwZp1vd4mOd3OUQm31XCjA7d
/fVYnmhSInrkXI6kCzxPrEUIxYLPCqEuh8/4ocvKwVD76jXgyf+J1F7dGVlWFUeUK7Yk2BYJPvAD
TrLYgrgWwSWyxEb9I3JrczBkjVE6z7ZWzV4hJc2pyUUtPZ9G80uCC9kHlRMZkXQIPoYITwL+vNj6
uQOyGGaL89zlhr3z0Vv40rXGsEPeotwiQKxyIAZD00KRKRNBE0CB53p6yYgsZlOX4QtIiFk5Jkak
mS6VWllzZyRNJwTA5MLeVfHUCss5C+taq53kZBcZYfgkTnG6cfLXH5xfRE8ZvrL4BssWYOPbyN7S
PH7J7dr4NeEX/Q09oBEdSWGXwUNnC9S/TEN+fwLCHlgtIGJAP64/AbnQGAEkCF4KQ2ufVIY9WKMa
PZrDaGzcSquhoGjRTBaVEyEytwwpXdj7iLqY6nONgcKnTo3GT1JVR9gS0vK6f1zWQ4F9EJRvllZg
0RazqntbKuxW0Z6xViz2kxMrsac5tfNCHJukjcFWZxPON90eMklWfM37ltVsVnMgzk8B/p97pYkx
OFKK4dGM+/lhQIT1a9cbWwKBy8sKfhZVXgUQAs9hikOLbLnH6rxDH958Sp2okvZtUzn7vvUpx0wm
AcyVytY5DRJ9zVoPx+9OPlkb72DxDa9uCFIq7nqKfoCuQKcuDs841F1Z1Wn3IoeWWezSRnPS56Ca
sunn/cVc1mWESI/gpDkwCwWh1VisZhWAbUhwt+Y5RNHea2YNp/sh1Pxdmfna56kAnk9pTClDNHEA
OHs8zDPpwGIhKegCQDOld6WjkP2Sqb3C2yLtBuzf9AJfYTs2UB/Gg9J0zi3yR7kLXkc7+4Gj9dZG
Iro63MwDjjqcNYov4NUW81DqukPpDmwKYlPtY9dYyitMDuXRh+L9X1dLW1C1G+NxfYtCpSBC0w+9
PttK3yjUo8Lmpevnwkt1P/vJXaxObqJln7OyMDcuqdWpA/RHN0covIOMI/G9Hq+RYqMnHW1f7Bma
bxOZPrepmcw/eYp27/c3xerQibG4EDFIIHoB5roeax5tJ4ZQ1b7IVa2+KPEoHRw79p+UoFIPTWeM
/6nhOG0s4GpQ6HJ0V0B5cjEJANn1oAOG4wPGrfBorXmmwQsj0lSH5EHpSuwKEC+3vD4pko0q2+qg
iVHJS8F/QxGh4n89qj8VKjbBrfxSKjMGDZIRTd9VuQ5P97/oavVo9JP1sVugYtLDXkyuRHJU1yRD
ebFqG+NLNdezJ4Ke+UUdLGV/f6zVzmQssSE5zcwKSbTrKQEuGOUIP9OXMdLzR86AeoiFoaYRwUVx
fTMvz/cHvDU5LgQSanq2lO/FD/ojkSnlCFmxuMdOF5KR7LJ70ZKhyhSeAJgPW/vkd03uKjbypOeu
I4nhA9EbWZx0YERgGyYj+TT7gW7v4hq1vd3oxB3quQqIprmqNAc9DKM+F6WZ/IW0OboNAZBcwy0c
OX5AF8GRPTUY268aGuyll5l0imUAdoPbkUJIP5Aesho6fEWZ/t2MGVtxqq20/0Fq6mf5Ie1KbF37
tMvOQzLYX+tRIwuWswk7JRx8o/KCx4iEjtT977wE1bCsIHB1jgZSHFyIS/T3BFo11WwreRmdPvyJ
87K+79MGK1I049tDOU0WpFpHibws1ucfeWWNZxVzqY399ZvUc70AGF+yO2lhiB7i8gXlA2tGpTpQ
XszElBuHx1ptz4Nn8mqc9oEW2tGTMTj6KwpqAY5eQaB/jrUSA+1Y55GF7m2TdY8g3kr1lESjTcUr
NqzRzbKkAe8HCctBhUtVk3MxQMzL9zXayMNzlgIKbrwJTYca2FqkFt3XomEVv/PkUKKd37SjtBF0
RQq+nCmPfCzsROF0hYQgIEEGKUltpiSs3vTYrGQ3kWTlWOFJyT6o5KA++pbQ9KvJF+aNBV8fLPJm
tGWEwgEHebneOBrYQeeX/otujrCoOskosA0WItRUA4Bf3N9e68nyIiW1gzkB8BNd1+tjXCmWUHAv
1JeyiHJow2m4t/QwOzhSHB3RPilOTpric54m9QZsar2x4eghmUT9CMyUqHRcD22CqQ+6cFZfzDaI
n7CyjE5qGmKqHTua5YbVkO3KslVf2krWjuZkty5Cyc1WjULEqevVFlg1/ui8yqCtqNe/Ig/lWO/i
Xn/20YJ+bTqagD6wl72fFJOnYjWxVStfXXkcZhSpKFBTqFLR/7sesHcKqy+mNnpxsmT+t6rj74Mw
nEvG1veyFJPveI63YJirPUUMIW8B0MQTn+RlMWbU2lIQNn78MhRS9BR0o/kLDt+PyHG2bCBXn5OR
KExCvBTkyxX2HK0iHWkvOXmZcavGBVOB+LPT8mEyOb1B92OSjfaDePffEVLIb4EUgLKxUkHtyr6p
A99PXtK4zU9z0Emo1Q/FjL0Hior3z8utL8nUqKmTltGsWnzJPrSbJoxNorHPlW4HivJTk4b8l5ZH
fbIRc2+NRbilkEpRnbVbnM2C0bNAVxLOZklIrQ1t59tyd4oVKd4Qxbi1bPTDeA9odKlX09LDnm6S
n6UvCDOKbd/JL9GABpIRowu+jwOl3bIiXB8Dog0RhzGFOtwSK4oHeGDBvU1esHaPz0YU22cbQj/c
CDluOf3FTMNoKikZ3F9A8dGuzru4TkmUdFEXocC6iDpdahj9NEfMtJPHzzJTNsLqnyQYe/lUI+7l
Jmo7aztE0gOP+tZWFXv1oSnlkpwLLRBMY+FXXZ/+2RodyU6H6VVv06J/ojCmt5jT63FlUOmT8Yyu
097w7d39WS/RP1Tr4c2ycalgk0UhfnI9bttGlV7TenxFHK6yTTevpORN0yqwHl4FiK7oMZ0I0fRu
rUn5qghbjafCN7LUM6XMVDzE9OJ/8AUqWrfvi8FBwY8uwfBoZUY6PVs+CrMusIPu18bvFufparkM
B8a+kMISVXBKS9e/e7BKat991X2KcJlCAkloXJkh5scF8kP4mzbY3FiN5D+FjiK9RUnhPMSOWrbe
UMmVDDy2CN9bvw02juZvv5Gr30U2xiuCkjFp41qXbTbQwSukvv/UR1iYumOepv+Ps/PacRtpw/QV
EWAOp1TqrG67bck+IcZjD3POvPp9qhe7sChCRP8nxiRMqYoVvvCGYJM0knn0i7Bpdp3eVN8Ii4J6
dO0BlyYg/3q9HerKjjZKWBTDW2xI4heGqhMdFcRHlZWr6mqngyDlRiRbJU4H1yme/r8i9BCmSI4i
Xfwij0NhbwLoOXtoZNFLWmM2uM2jvtb3+FrbWH7aXlUfTLBPa3Wjq2NuElx86NDgvMRKzX6EbYAa
jpKqeTFTuo9toIa/jAjo8w5nZOV9BBy5zXRrOt3eNtdTF5h/gXOjuIvO+ezmbIy2Ag1qNi95Vbf7
ofQ6tF+iAcFbOpNWqG5yI4220ljYb4VpdSuX6cLo9NwF6FzEkNRcLxc+9yj1tbLTvviOTLWxQedz
Twrcq4eQ7Nv/p8uD5pWibQFepUsGAQKiHPp2ewmuLhqCSIDvFqeeOPaqG537uCBy9TYvqmQiuikF
pcs2Hn/bqPBsSlWqfnx6PKoGwrwMcAP4U/F7/tptldVOianp0RHssowo4VihpQoboHhV0iT/Y4Jw
iA+3h/wgPl4eQvQOTIiqYNKJ3+Z4LgigOS2yNjv6xJe2O+be6Esu0RxEdTdrPSwXITygAjEUwO93
6SCZ7Z6YE2FliHiq8d1QfbV70uJWC/HA0stAHlYuiqs3HB1D+qTwKOlbCgm5y2UZcxyu1bIPj2o9
punLUI9w17Kq9b7H4K/W+GLXOw8UBqvMw8L+o5x5ORrDR8bQl8XRsbIRN0KpD/jTOMFBqb6Wjf2D
ujSuv0FnPoxlKMsrycRHleHygxCpiJRJYJEhvYvV+HsTRGmF1nYfHHMsuY5xN2jaxsRLLnwdTK/0
noNBH9vvAdj3bGu1qHi+BF2sJ27J5f6jruCBgMoz7O9caJW/aSc8w7HRMKV8n8gpoX89joay7ewC
nc1iiArVNaxcHQ52rOavzD0j/JtAOrk1osr6S8Y+f6ZsEL2lTiUpbhuG2VtjT6pzKI2+rbbWEE7D
ti7jLNt5uZakoNu1GmelpEAn2qw96WuUh2r0FvhW88ujqT+94zev6K7vO+ycSTEm7pEyVt8TyfK+
w2JwtIdGsaRcc/22rYvHBqp/CbeJsvUz5SCtdo1A971tPdFxekgbPen3cSySDSF+UOxHKg/DA4rA
lf5Ygrb4QZmhCDfGYE3wtPBs0+67CNPbI7snV/ZDN2mpi6wIsHJL8mvrS9LLRbBG7VnYWKSIgtcP
D0O8eZcflnckq4IsCo9G0/QPY5UP7yoGL0+eHbccPL0u/0gxBDMKM0qYssOST4rZKLSwUIACZkLK
yJM7F/CRY7nlYBPAUHdpv1RSErwHQdpsK0tOPISjceYIJVl/0cPC21PKkFciqOsV4ADTPvpQEhdE
7MsVSCprol2lei+eEYTVPsqdCfqp3RvJRkXjphpcp5pM/RzZbfncIsucbJ3anuKVR/1DMuLyiJHk
cL3yO7j1gH/MfodhjlPuqOExzKbJcrGtCuWvdqXVT33f1Tauq2n6xJNsnTPcwR4QekvOWO/49peJ
d9+Eo1QU0bvipbn5w0hofz1GSS0Zay2c6+cH3s5H5ZqAkzLo7CYCTDoR09NTVRDefxjVyKsQLeVV
cqWg45Lmxcr/XXkORCw4WxrR4RfASd6EqzHDFJyV43TZsasnpd9Jcp+9h3adwSHtUlrPSWBgAenG
Sh1G36bA0dKNmkn9c69EJZ5IiMjExo/bv2nObBFoe9I3eliCGqZSB778XMaUmarUp8prlVeJ81Ig
ANW8jiTO6pMvR3W/Rb7NMd0k053gbTQGQ3q24mKEPCfnXeCqVRQk78AG834jNx1NN7WUmnjXVWMW
fwem0BeHJh17530o2tHf5TSLXipllIcv4LbTYV94mi+vxDdzUoSYFFIfiibzpPHH/K3Xyja220zX
XjGynO7l0Z/+tds8075aqucftKZ0olNYlpxLJ0Bt8cFJjTq515u2OWkIvCRbRJPDJ1NPdP1UJUH5
ZPWUCA74lbTSk5LFXfrNMcJw/JJanSptqsxKT4mnhmv2wdclKJhetMU/VHZ5HOciKYHZZ3htJ+1R
rq1aBV0Bb3Nrynnuf+n62kLneUI+/S4NjX5TF2qlv8Uect5bKnOItN3eKlcXDD+A2j2iYPRgRK/1
cqeEQdS1WdoNxwyFXeVOQpzsZcKq4cEDDrWJsyT9UXpaCOzD6ob3qbfDlVDl6sjyAxgboghE3eub
pfOinMaEMxz1FpseF6CM/js1q9DY9Iqff5WboF+Z8sL6U2ClsgEWQ0iczJG4WuAQJoLqOsppqP2S
++5hFBInAjbiRqThjotQp1duFMvLX2sS22dqFGtieNe5seDZmZTiqMnRr3FmKz8McB8akpAjAGco
AW1Z6s1Wygb1QZqcxN90UqYM93JHMTs3xi571AY7CpEELFOkQGJuZOU0SJMWPUNbwstE6uuw3CpO
EvVuD+qld41RWTMAu4Za8KuFwAP1UzhnfLLL/aLUHlao0KqOdY2O0TZRu188Gum0y1t1evGa6V+L
HxlvIaZZO6mWhmGDk+yblJtQdm5v3eudA3Ic4iBR9oeu6mwB9VD32yIWC1jo1j6I7N963qjvMqZy
L3FSF85KnHlVtEbw56MXgasBahDzGs4UWvKgNvZ45A7HwTaop1cIhPoB9rP/NWgnw50Gh/NhtZVx
vj3Vq3wWgh83HxJAOnUykC6Xq05tvKJe3JnHqe6a750X1yHdCV+xdl6oSK9anfwXoljw/faoCwsM
QQbQOsIIxD/zjBJDp8EpasM62naawq4Lg3jfWeb0I23q6Lktw/9uj3eVtVAuIIIH4IrUj4AJXM6y
trqq7nHqPU6TwfVXqsN721TtRviUrtwB19fe5VCzZHky40qy88g4mlkKMNgOKmA5soHPSlAG/d5z
rPAQO2myQ3YnOmIYsebAdh1RwXelhkyBHINxwTa+nKyfQ7yJPEc+Dvg1xPd6WhT1XeVVU0xjsKzu
IKfowc7Eoflfp1WKH41dBdEhaUr9Bcap8kubuuitBDHYbvDiCvcZ1hNrXYrrbSdktUDccjMb4IrE
BvkrsZI6pRgIPNVjIfVQwOSh3cpm1b/33ji0z6o0JQfPr9X8s+ApcIbARATslbQOHPnlsKajDVVE
VH7EBE9Gb9UqNjU43LecwuoddQX//va++1AouAjhBJqayuGHcg3/k9k8HVTt9aLorOPItaocYkIJ
rOzjxITvLvuJ9RA0MmQYxDyGe6XtzXHf+LUj8SCHDVABrYQ3GYUY5x5intojmdPQP2kT5hw7fdTl
Pzgr2ePBarLmrlXk0dv4Vl7GbmkPVp5uPFWOtrmqJc5uInc2Dm2jgJJUw7hTKBvpduyqaTaqbuph
vr2tUWaJ34zW0A9eZbfBOZOl/iv1vyr7OSq1+l3XJomLgX6J7XZh0d8HTTd6DxXN8nPal9lb2Nat
99STFeduhXckpJusb4w/t1f1+jSDQcCbhGogBX6gmpdf0ajrvM0rxTo29KWCrZcayC1koBMVN2lb
T115DT7YHvOPSChD1YOis0DCXY7X+JokdbVsHCFfA5PRcp2IL6YF4FYYDRys0qqngzKGbeqS7Xf5
TkOfIrwvIkxgg9BSm599nhKBRPmUZq7osW5bYK2KGzpAiveVFStU8eqUWO32Qs1OGVkD8EVa3AgQ
YuEnzznNaDsUaOxo5glLRiV0dTTPDyPvwMbwc5nqZZ2icmCsqhzMnrOPYTlfClBvIZ8xh6OkEoKg
hlHqp2zyWtQhuhBzMuri2yiSjJOFVNQj0el4sNOovrs949nDwtBiVAzS0B8GWjHPanlmJQLNyTih
3Rz9TEIpenBGz3rTCzXb9WGR7f+H8RD6Ei0mW2DPLreGPQ72KACNJz3SM7BiFlQCrBij8MWmKnqo
ymRameH1NwU4bzISCbNFbWx2hSE+UygebC8iNKn/lhV5dNRQ1t9LSgWJIMi6bxUOsWts64VRCcrQ
OqZUQuXCmN1jcTr1CQ7d0mkMrW9O4HubXFHabSrAYsKa508qN3W8sn1n51x8TIEBggFlUm3kPbtc
XEDtid4FqnSyky79p2hMmJRaWXzrOsv6dvs7Xm9ZMRSpkwC4Ar6bRXx2LFOgC3vp5Jmh/Fj0QXHQ
hkA/V5oTfe11HaBM0wEIQhhvTQh2cWgKX7TxhMbNnMeed0WrDGHgnzWU+sYvSVjrXxwj9ad/Ehn4
O/IrkrFXnJQrNesVr1yJPRdODM1f0LYiDhN8xctFHulmYO1VBWc9KvL/7GxsH4bBKt9Gkm4D+q69
5gKyOCBW0pZQkBPl/MsBdRqGvVOowXkI/DRwOxWBjKFofiD9mLmSnBgrB2ZhFwnhR0YCfIt5mNja
f4UaSVNp6eRrzmksQr+GeUt4sJFavMPcVOcKWlnPpeGAutAmEV20q5JxZ2L6N2qWB41Gi3dGSRji
yqon36lVn5QrJ2RhLUUEDVZUpExXjLiksMc69iaIMqj1Knft0On7pkFyc2MgD2JszbooV0Kahfkx
JNR6+Fq0fOeC8kVsFlCgQ/9cGG3q7ai9S1+rJCcbw4fx9+1TuTQ9UBB0Qmg5sJ6zUxlAntKsYgzO
VewUWyg38RET2PjQjE20x/78z/8wHOtIgKijUjOvbUkeNb6Ra/tctlOEjmLU6A9qVDV7n7K45AbT
sMa5W5wgWEqB+SWguVK4jrS2UqIkOCdqHjebyk/D7qGOMkvdVlMWxTijxDjR3J7m0heklyII82BM
eC0vD0QX6NIUQ9A5SVEiyc8l3ozZpi/CsdmTJhprT/LC08Hl9sFgRTD/iueGG3MdpE4anL0wh3ND
ZCtl+8pppcMUDWXxjCjRM/2KfEXQ5XqWArLDs8zZ/7D+upylkhJn1Voanu1KLXA+QHVqk1cDL7Uy
rh3DxbG4u/G9pM51BaNWcyXGoacMz34WqPf4h2t7nOLbZ9Sl85UTvzwUbULKlKJEMbvNqsbWR62o
mBb9jXw75LK6w4TAfHNkr/78XcYaclX/v8HE0/XX1Sn3hU1L3w7ORdT3pQvQa2xcX6UDdmdH2Ro4
/HqjMBoVCDRhcZSk3XY5Gg2t1pE0plY4nT5uWt9GEyfVk8wNYjt/mSqcmDOui/fPHocPh2NuGUH+
BEx2OaxS+oEgOIVnyvvhnZK0zhkzzXwnB1Ief/roMZbg6lugGIQGz+VYhdmoZg9m4NwyrW9OoUFj
9CytIDVI9M3/MC8iGTr3QrNwXmMpVTpvVT8F5zHV9Cdsl6TnpOnVTT/Wa1oAC5uSlgCzQnhS4NZm
UbCDfnRBjzA4T8GQctbqWqct2Pa1v+FhsIKVVby+NYUolU7QQswtOuGXqxixL1vVjKNzRU79avb5
tx6PIKGNpbyHfdt+ub2Q4n/3V/pHGHo53Gx2o5kHhu9HpMP9BBuVqkLK49P3zk+7Nsuj4xdy/l73
hWGL2ukngfDz0ecZjRS2iL/UfnQ2u7BDUULtXI/o6VXqqwkvAD1d2TZLiys6OwTc8HZojFwubuZ5
dq/z/p0dGt+PsRNJX33b6vDmG41/Kpq5axy7xQGFuDsuNYDv576qFFbzjOcjPHej432lEJo956Zf
bOhrJ/f4oLcrbhZLn5OCBADZD4W2Odnb0Vut7KB3n3UkiTS3buFCP7cj+Nxd1qrZdOe0pWw99uEw
RRu4HmsCw0vzpVYj5IzRAUdk4HKBO8lqfA9W29ku9B4iTEH8NFrlKc3k/DersQb/XjqcKMoLu3CF
YeeKX0kihRpY2fCcFFVHN71FLUODYX5vgv5ek2VdHAw3pQ+QG+npLGKDc9PRnJWDcy55dXusmq68
V/NiLF4GCO4rMk/zloE4GwYC4uAOeTRAls/2Ko4ASo9MQnRO4Th48JeQrNsMQ2hA3XWmxh38MvlJ
hbncqEFf80/TPnRbVYmfBhKxlcB44fmi9QPalLXGp2yO7MuyLOm6pODgKLlpHDXfGSBsBJ6zp6jp
eK7StUF4hzgLndvbF9S1lQjrAHhPEMFVCo5zlqrX0G1K2iY+R5nqRdvSa8ZvukmH2qxjR3d17n3+
VEYEiuowL04ZtTpih8ZwXsap7Z4xiMpXrhHxoWeXplBi4OASQQiJqstdrhWpleOpGZ2z1EjHTQdg
R0E70PQPt+e+cJpocgEd0Mm9KRXMxvEHdOMNePlnVS8GEnQZmfVpqhPfhcYy/WnL2loBoi3cH6Jd
/CGFCxZqLkSjxjzvqKun58RPvcdxhHYDEmBSU9dTp99h6Uhfak+p3TC2rZVG9cJkBeWey5mzLAhf
l4sam0EWDxNylVqXnctabsaNYtKa8xMpexsDc/VuXviKQFURMkKGkXhlDs7o5A6WC+IQZzVK236X
lw6btzRyfAE+/RkFDARVLfgT3MyzS3FIFB8uf5Gei1gHbRfD3d/qVShEAYwS702zVlY26NLlQe+L
EhOoDpjz9iyKaGm9VEk5pecq9FSKsJB6RkBMf6gu+g+NnoV3FN+aDXQg3dgIZTfa6VO0B6w+frs9
+YWbw0YliviJrBrymbhU/wqzu1L1p5Fvew4q1ZEolUbRJsw5W65ZW+dQtnAY1GJ5d3vU+WYCWqIJ
hV9YK1AkdXl2clDmbi2qpeOJbmd9GPlv7qOw5e4s+u6PFTv+GjVnaUBNFNFl7igCodmAU9XxFjFT
lNk0+3GI/OY+7wXQCMWu9omOYPjJyF7MkExeKHCJPHBet4fk7Ke446gnDWnq7C6g9fxHbRFr3tbx
tKYNN3/5xGD0/Yn+KECjDCFm/9dHTKgMVtjBySdvipNoSyE1rb9IjuUHW7o4ybRyCy0tpvAwEmke
QLJ5yN2qdqMlSC6cirFqlGdsBdPkSR8wSZgif9yV41itxE3i8/x9o4sJ8tRS80H6nJd99vnKLlCc
IWumkx1CRQlMdLFof2SPPe6TwSafyOBlpU9/ULWZDm3oIAZ9e8POj8nHDxCKzRQphTbV7I4ojYJO
WhEpJ/pPRuqqrap9SQ3U3CTf0X91Uhu9drqTfL096vwK/L+jkpYCTRO9lNnh9KfW6KYGRIRcloCt
ioxUywUeq29vj7PwQcFWfyShhDNXpbwxRQwnLEL5NFm9Xh8MlLG7bYvWeHgII1V+79TeXIPXLo4p
irDidKATPasESU2KtbKTqyf0hXX9kPt5K6UuTDmrvseYvqtcqnK59OP2TOcoGaApBKJAetm+fKmr
BjX95Z7CV6+donrKXwNAHlvZK9oM4dWy5y8D5FT06IvSjfSpq6GfHhO1MleCx4XzClnmo9qvcunO
d1Ok1UobQ1ShLGwl1aa2Te+epjCKQkZirvXk5zGDmDEAPhvIpcBYzGv8mP0MJRBQ7RR74+Q8yIpU
botBfWycuFJ2g+FQuqk1K38qHdA1t5d7YQNzP3Bi0AeFbzKvb4RF6hQAgfRTN2ptukWuJtJ3TuPn
97fHWdhMPN2w5Shr8G3nwXiWqCXJi6ajNmtUDnYAUXDAwNXTz/04RT9oj5XO3e0hF5f1A9Uh6gHO
XHymiiXEFEOPqfW9Px5qv4DQ3yDrobuepklPDXAn4NWD7p2TfloTLVu4EAHDC3kLCnF0F2b3EezV
jKbDwPOieeY/habb1WHIUjXeI4LfPwzQ6Mb7unP6L0bjkwsA53aazz/iJvAZpM7R64JOJD7+X68O
OlNFh8iAckJ6KIofR0mF36nBx3GOKcLqylOm2sNaprM4cUp1sGt1SmZzlGHoIy5V+L16KqpAjV8k
b0i3tYzn605Lut7a+GE4ifg3y42twX8sRJUC5Xz72y9tN/oe//9HqJczl9SwDyalUE+lrDRHJHnT
HynVkZ2Zgagh59NWtvfC68MtQfhCF5T28rypXVoBcAY8qk6qhJQnj3LSbWl+qu9RQ49wV4CLLzdw
RPw1GcilgXlPiI6p2aOJMwv6mzFpbKWLtVMA+eefwGhUeAepLEn7EE5/uvfGyP6pChGZzy8wrzy5
PKg0wAOzrQXoD9mTQtdOlJjrHbKLzt6Dop64qjmFu8kY1sx6liYKPAvBWGJNodl/+UVRFadDV9X6
yc6V+il2+u45t/IIjacytrETzrIA4RbKVmsuaYsDg9pEhgHhjiv4b4xfb2ZVuXaSehgIIT6Nbt/H
1bMj93C8itDLcd0c1SBZefIXxwVgCHCA8heH+HLCqT50iu5X2snMtfplGNvhS5d29HvUspQFVjoY
AteM0LZbeRKW3j4UD0QGyfWFosflwBn+uXlRKhri/uXUbYuxM4Z94hc9ZCMZBfWVS2pxnsBMqNPQ
y6ehfzmc0SR+j8iMfjLbIDnFhTS9ogJowxtSp4LDWgXaLoeEkB8+v4N59RCU5IYUKPrLcSc1DnKU
vvVTgTPwQYqayN/oTt2abhg6Wb8dEmo5K2nl0lxBcxJM8Z4jAy7uzr8uZHDv42BUqX6SQ/2lKXz1
1JStdiCfNERzG3kPTRp/3J7n0gsvYJyij0E1fJ5YSagZawHR8Gmsssjfo3Cc7L0GH4L97XGWtg2J
KigQMkahOHM5N0uO8KjtLO1klZL1B48lNdlMfYfWuD7KzbAy2tIrQ36DyiGlB4cuxuVoEODDVjFr
84RylveoFm2ebvMhfy6r6iwVUXJQuBXtB0WFt5J6XrEy/MKH5CZCpYUnjjL43DkR/BB2P1Zunupx
GMyD1Hmm706Sjg9RNkzVnSlVyLzpaTiu4bcXJv5BcqS2RHZOvnw5cS/qLRMtVEY29H4zSQ00+UgN
G7cpvP+IMswItpZKhasfcmwbhjzU18hBi5MHui8TuBKpz2sDUVFHuZ7K1ilHLfHQpQqeftJAbyNw
jAli1qDXe9qon8Rdi8SAThVy9ghEkSDP0VSKTaOvKWzrVPaaHO5KQ4s7Vymd/6TIb1W3MHtt5Ssv
rbVAb4mLH5beXHFu1CaZzxxap1bq4bdtkiEKfhVtlAbgzFtP2mvZWEsHR59yfIkrS32v+CdrgsMm
X3SWWgtbW0r0pGJwwmZbfVDVUR6ryDpFVVq5U9PDKiqHoHKNyPuCe3CwJt65NuAseMJJppGS0TNP
U2E51U7Glsd88ACabG1sXzJXiXyp3H369iB5p0cIwBC0+1wpoFLrYUiQ80FWKCgKPKVr5ZFGUxZt
dL9pV4C+C1ciYhZ0k8WOAjkyO0OaOiStqXswReNK91yoiKHuZnY3fP4lRRYRxDCFS4EcmX25jPwi
ImQhsbPUckK/V8u6t2Ao8MgJB22sTp9fQwHbEERwitDzjaLLCdJNk2ac8jFo24cwsK164xUmPc+o
zOwVRZuF9EqUWWDe8piBnZotoqX7kcwtb5zMDMmpTRgCaCpxivxSpTjgGU4rH4G1Zl8itV9Dri4O
Db4X2C3Fniu2t4mGRj31pn4aeGmhlWtyfa/HehYhqZMP1YNadhnaq8EY/pb4+zV4upjZ/EAaH2o+
/IERs7gf/3rFQ6fq6rhprBPEz9jFhif6KXelvhlLq3q9/Umvr1pwVKi8sH14aYgGL4dSk6Hu9VCh
BoMMU7+R8rr4jag5SHBksox2Z8shoqJymdGIvT3y9SWAog3z432lNkoN5HLk2suq1ERE9SS1wa9Q
lTJIAWNSmm91rhV3QWVW/lrn/npdGRJZe06lEL6eVy0VLS393uiA55Zp++RLephuSvLXjQwFZK2x
fH0HoA6LTblNckxANg+LZGdCHCYJzZPa5eG/igWEfe8nTtmuhHxL64geNCLaAqpGjHu5joPaKKZv
M45hT1UG+dkKp200WpJxMLXc2samN6xpaS/sGpAuguABfouOgTg/f21Qu7XM2ogr50SzVSv3dZnT
j4pKaOSAdGrvsbA7+w/ykeVamfL6wSQDptRCKiwIHHMlChZxpJ0LXNTLc8PZDHLn70Mam+Hern3t
nxSK8HbslSncSHLQ6tt0aOO1+sPCgv/9G+ZdqVKtEz3z/fCcGXJ89OsmjHZxgdfo1m7bfKOPU+N9
+ioUiT9yH6LmLlg1s/Xu7abtDEC6PDlT8Ig1fKdtytCJNdfEwPuxTqMCgP+YNt+9qGlXrv3r21CM
DtFBR/eY4oNYkL++djiSNOdUN86qZyAyQg3A2xBJmO9VowO3GbLoleg0/xr6qbaSoy6cWE7rh3yc
oKjNu9paWZtJopvSaaAS86hLyHamsSV9bYACHT59HzEUMRDvG0KWc1xignDelA2xf0bGvEICoPeR
QPDGLUIcX9XBMd5vD7dwhODjoL5AKoMU49x/GQiMnHZjLJ2SLMDSdEI5fNylLH640zELH3y3GoGh
+dZgrrRxFy4mACg0UdCU4DKUZ9FX3fqjZJlecEYWbzT3cdf71qGxQuN/WFAKv3CaSYCprIjf8de2
6TQYKGVghGcFa9gDj8zgTgo+P4k9dfUhNCTK67fXdOlk8qTQBqOximrG7JhUaRc60aCF5wbHq34f
gg3IDnBiId1BILCqe1j65dvtMZe+I/xFYnchCoVcy+Us09hD8E8HJKw2qP72kzxsUsmTN1DunDez
Rfqu1tM1I96lY0Hdl8IYq0tLfjaoBJ0qUkvbPwdYqA1uxG14r4Za+lZXCCzfnuDiWHifk+KDraPG
fjnBiNKcBKAIwHzSl68IRxQbD9F1Z5u3vZyt7JmlvUnYxdeD7gFgfl4ashRYaWjvn5ENS/+RlTj3
D00Sltn285MCIEKMzupBPJg9YHUwVbUWp84pCa1uH+e55W20BqrVvTFO9ZrYxtISsjUsyvUkBVTL
L5dQM1DfVSTZOXV2L1u7sha2tXojZ+GujrTg9+25La0heSy9daYGFkT8+7/O3eAVVpAQaZwMOvsv
ML1A/4CHqtb09JaeBR7iD6wV1+ZcvVkwt5ArSbwTHQ8jvXMQoHumSWI/TwoIVpw07KwDBIVjzT/+
4MjV7vY0l0IBCiNkrBRs0U+YLaosdzacmFI6xZNj0zbU6m6HQGr+mNcdroaDU+5Z4vCAD2pc79Ks
zr7d/gFLJx9iACgwgKAUPsQP/GudFT+IC+QLpFPQIi+KTNP4HJOzPGXGlNB4MOkIVam2choXupcq
cDr0L1hJIFdzqIqeKfiSeqFzUvyxip/zvPLcGptL7ZBQsFFdL/NS33aRdlfVR3plKQoruClDppzq
P7cXYC4YRcGE6pgQpwQCReQxF/v0qbh2hZN7J1QEuIYqlvsOx8XCQ9dXaR7kzvEPvhI3GJCOxkEC
DpxuSEuVnUfHbNwkVhlvSyNbo9wsPQNIJnHa0LYBljW7RCDuGhP9Pw82VZ7qiMQlZX9fxHKINNjo
t3cSdqn3t5dicUiOOMbK7ATagZd7IVUwl1Fz3ToNzYQDiaSVzTM/r7d3mj5ohGZBany/PeTS6oPY
+UDdgVwll7ocs0BrOUMHycQevLCVUyA72PrWftV2OyPxrR+wK1TNzSMprTZ+p03CJHDw3qBmh80h
RvDv3im9ITtrUtuvWSks3A38IkFnI30X2+Tyt4VW7nia4Xt0b4oIqbQxbZ3NSAp9apAgQcihUI10
Z2iJbbwaRa2tJfAL34NXkbKt0KQkFpxtgWEaY7vG8/s8DrXxTL293ZqVnW30iKxBMY1xDQS5cBt9
qAKy4wjpoH5eTtiqlUZWB9k7taAF0196VnRnVGa8u3IsZecZg44o/QLjzDBfFQoWzqac/LVHbYkp
jICMOIsY1lC9nUV2aUFt2O/j5uj5hHRWmarBVp1q/WghSGi8+3orbcj4JfW/NG7jXUxlyX5VyiYr
XTPDo28XcqUcqgItLvKnNu9iV+astP9ITp5vatXOkq8wnP1pDZs1Wz0qV6JrjyMUYDALvt+sCuHH
wMxLtMCPPXJMMLnywJUzS3uo87xwK0dyttlQ/nQ6fD2RbPi0hDCjU+zBJ5uuFCTM2WbFrsHO4r5t
jiOx1pvieMHPnJwHwm6oH6axrb5XddetASNmR0TMmecLd1gSAKhCc+kLqUmkCSZpfqwH7Hm3wPq9
rVXY2l0x1N52EO7o98gRpHepn+P6cvvymJ0PMThtIkpbVCeERM5MdyPXcyO0jaQ6pgAn7uSSKv5G
tj1kYlD5O2e+HP9ze8DZYykGpK2KJgQgECTu51sTBHFupmPUHfOSh3o74MiuCMdGHwPSoN8EXeGj
zJPGK2/0wiKjLSY6U/gQ00uZ3csNDcbJDtr+aCNGlJz5ARh9WRaOSNver4v6d0Xr23jOJiPLv1re
2Kw8kYvjU5xVmaBo3RuX10JbSRmInLw92jjPxgicT+2m1UZyrdGpvIQdZ9LOl0bAV4dcMuQ1YdWl
ZRfS63xhJO9Ru7gcX+txBUuUuDtGuDGXxJxRaO91u/PetAwqB3wyCXHJQQr/vf25F/aX0HShHsVl
RG1qdhOhI+t0xegw74m3V+1DulcBVsy/VC9EvaDH8nplRy9cfhSJqX/BpOYRpjp1OdXMjLWS3dsf
B9sKh4ds0LL/wFMk2ja2zLh+xB00/h0Lhd6Dkjjev31lddK2KofO26hSZ+qPWq/G0kHKKglLHt+M
C9epLDN1odG1pCG6HUFu70Jzd3utPh7Dv8q9nA1R3rZRdOVBBpA2O4y9Gql5PmbTMVLC/k2lsaVt
CzDku6rSvOJp8OPoNfBRf9xMMIaDnWSiJ7Oduq6pHusgCHPCC0D/bo7XMwEVpm+lOzpILm9AMBfO
XUFxqnZ7qyq0x0zJ1fhctGbcb/JksP6Tp0Y5Aafg/IXIPDoHLe8hnvWTj8fk7YlebwrqoSDBhHuW
0OKfBSxDYimFZknAZTQ5uqt4lL4RJSvPKe3FLaeiWwnKrlWFicQ4fORCdGMEVOhySzQKlp0kHt1R
scs4mdw2GyIDQdM0+x2Av5YO3IJ6jCWKPek/gzbsHzlKgbMzIFJGWzUzsH0zwlI7QbFswzfFnMxf
n10S4QIhaAoqQRJE0ctfKKWINQy1Ph1VJ1A0t8UpDssMJ3zoUKPaQ77FB+j2iNc3AiMKyC6+nuTY
89JBNRTO1Ev9dGz0KnJ7PVEf/EF69+yC+ymXW/nfjIvocHvQ6y9Ph0Gg83hcMUeeN9Nzu0vtCmb4
MVfzcZtlse7GA1VcO5Hv+sGq3m8PJ4765YG6HG52+2BdjY2Q18vHboTiT021+Qn/9pxGo/rt9kjX
gYtIfUgASTUoUM61YGJbH5SkKuRjkY713up6z9qj9GYkv+paeD7HtB3RjNV06D/5FNvxJhziwflk
H5AbhNQOw2ABcaEhOCdbtmHqWGPgGUdLGavJRQlbxd7Cl3c1Bi0rp2rhWwrhG252Ug5u3Nk9qwd2
mWcglY51l0wHBMtHyD1GgmFhVZv3cVOm/4e0M9uNG0na9hUR4L6c1iqpJEuy2+6yTwhP2819T65X
/z+pPvhVLKII+RtguoERMFHJ3CIj3kU73P7ISxG5Px0SbNmWn9shh35tYiQ5aM9apdDuc5Lw6A3m
kG6DrA12U9+sJSsL60cKwUlIPYA3CoqXu7IOGq0BPqk/5900THszszr3RU1NDxNvXffNj3WL5ezh
A0dmJHF9koRxGQ4rFt3rak97LiIOmEwB0HfEbKnWVwq/18mINMlAQJQ8hL7bHDiphCUk5iLRn3tR
tFutMdFaTa3+kOGduUXESL0H5hrvsGdDqvHDU8gOoZvqsP2hdMuf9q5W0gWGMVQIIT4naZU8hKBm
7w0fXXecd9sdoNVVNxT5YpgdAWSb4OARS8fWV51NYVR1o4rJkY4JZW5uhzAejgXYq8c8DcJHzY+9
rYeN4ytyNvoTygveNqrbcQ/Qe1WRY+HAlYhNNNHo3FDUlEfIu6GjaVXlRtxrz9zI6Zep1pJfGAyn
dybHbr/Jtcycdpqiu8rKPl1axKAKofS8aXTMVf3avhwjSRp4RlPZOHq920UbRZ5AtuE7K9fYYizk
ngjFurrqByL3Zib049Rnq6i6H1Ws1F/wI8Lnp9OsYOUCW4wlVcp56kq30VkWUQDGCfWBcZVGNvzq
fOyStzxpO/Nn0bqYHN5euEuzJxlhttRRo2EyW0dabHpTDab+GRykd4f4AeyAOG8OXqNO31tbof9V
T9HX20GXhiiJ81J0iCU8L2AVpdm2bT1pzxHCAK/ojqgPmV6l2ZYS8+SsbM3FYFIzFJwKRdz5+hSN
W46+aunPRTLF5UnSi/aGq0AejZTUWvmcC0c5hA/qQkhIge+6enf2bgu2NeYot63Y2yVgfFXe2Z7+
o6p6ZddCMv8ggPntdCXd5Agg/WAKZ0fPFGahWSip8ewobrWjMmXkdKndeCdRRhutNpwDS1pb6dgu
fFVqXxCjuCDpmsybX6NTt307mZw/Ual/59pOtZ+UUpo7LjnTXOlBLXxVOpZcxkAjedjPOdYujwMP
Ch9yhlGd3vd597tsKOmJlKo96zMx1kSjFnYFAaW6A1uCBHa2Kxw3L4cICbln2yjV9p9O0gzukPyz
2iNr2kdsUsdWbCcQLphWeGBLock9HClbI7Ec8u/vjtMotWKgVbHxrDhK+YI3QpYcHWPM3KNj9ckP
Hkg93dSs/5O8xwZ1CgWHmgnMTTnj7wLbQSLykDP8eVLsZFc3TtbutWjyn6bArZ7VNi3q3YePAbJl
ON2QoyR0bTZUaGUANRtDf0alUXmJUHVydlXRxckhsacsWfmwc0YqG8V25JaUTFgYzXO5o0ErVWqF
avYy1TwG3dDL7J2TCaoGuTI9kKBFh05LAKeLTDwohhNEn8JSCR4op6yB/+e1bX4LpElAmPyXf+Cx
dfmxXSMNErrg6UsU2Mx10QnD3ET5EH0u6mk4cauI+yYeS5QT7B40gjVAhyiH+lc82EhEoixUbAFT
rFH+rzMopKCoa0hULpClOd5Oq7GacCxRv/hYnCWbyC9JK1COeaQs3MIJ7JUvCc4Fm2jEZnbl3ns7
Gy9TGhYfj1npZMeumwMU0FZIQtTZBIu+/A0NGGOp0LIewTM6x1BLss95nXd7oQM1tNugfuituFs5
aK43n6sDWIAdIREEVyxTtOCwHMzd4YWEJm63Q4TDxEB15BUMUuxtXJ1+V1Op+poS0PUBx3qkNvum
XEM1f/agy6G3dLFX9i+jb3S/J9cT91jdNcpXdBC4gi0zcIIP31Q0oSlekZSrb0IClyvQHDPksETo
PmeBdgzrRNc3jYgLehaZ+zmbKn+lQHp9YchnJKJ0kCK4A95257vjJZyiXsDfdRCtEMXvrussyqO2
/3ePFemX2+fK9e7y8DWBdyHjwaWdd7/NLOCyzZP6Expq031rDvl9WxVOsvf6zH8wU79/7sJW3Yci
MeptBa/pq2WIsIANr0Xn0BiLf6JEK8TKCpeZ28UCB2ME1cigtSnZZHNglV77lQAFVX/KWr36Tct4
wMKPVkZxd3v8V6tJyoDxjgQ1J8US5o1r4UW5qfnt+AnzT7c/mnnIjjEFT3SrCfLfwWTbh/9bxFkO
4se2wOh7GD+1+KA1W8U10zs/EM1jhPr8MYr04+1488Uk5UhoAEkbYK4s6g2Xi7eyGwWvvih7KnMz
uedaNp4Kw3/WwuTDjpdvoWCWAsjjH1QxL0OlVTbmQZllT5HjIylrZkWPi0ZanLGowWLUFfZPDZ7A
uE00AHq3hzk/jmRsOieAKqhvY6eiXcZuG2vQ+9ZNn4aBllQEeBR3y8zdBHarlSCgXeN3Dsn4++2o
8+XzFlUefyxSiOjzwyjJK9ODUZg+jWJST3rh/q2ZTYis/fTYZ2WyslkXx+iQAsjXI29o+fd350IS
K/R+LZE92WqP1WNAs0jfjBhw+PtSC2AOl4H5gC+v0a5kH9eBefFQRiclkE30eQm/Cv00Sswhe4r9
cHwI4uJr21YQK/XM1+6iZIiecUQePrg12ftU8MmZoWizdudM5awDPGDlQf4UuNIHuEgNrzmkkTn0
u9zyjYPl9E2x8gBaGijXKWmzZLEC47r8wl0V+HqsRvkT6EDtYKSNd6cauO4EmC694LieAg/u14Je
71DURkBxQJiSsmXzil0QdiPy1mX+VI1Gs++iSTP3QdBOT3GNbeMHD1ZSVpJlsEDYwMDAnqvhNFXk
Y+VleftAy3v0QPHdiTdppg4frfATCI0GInF8c2k6s09ZGZqPVm7j7UOf28QfTfMz9r8dHk04DcGM
XlNZnG/Ft3iypESPSb6TZ/H6WNeUvnS8fVyUzqHJWZl5wfu1N/phSx3tY6KOdC8Znnx2MDKKHObs
vNHoarmhonv71C2rH5EiKoi3dnQMwT6vZOPzu/AtFCqgoP8hBnFRXy5KrQEVQd0T5fQMGnMR6GKb
A4lbSXLm+axcELBGqKagxenhO34Zxar62DfywdsPeAZvAgSS9maIurqu5dnBVnhpFF4/HUkQ9P3t
Q/R6fESmHAZwi8cx6/MyMj5lme7bnbfvJLPXRkgLC69AX9naa1Fmzwg98IK2aoW35xzTMNRGqDq0
AUHcHsv1KpRjketP+hNS57scS9JrRpkbtYeAmypt1npzGxTheHAt0e6RAfX+YFSUo+BNACakCj9b
hiR1VW3imLVvJic+RBNehHqfrjmlL40KwCfrHN43tkuzKKqvlrUASravJ9e+S6jGhZtaz539VBjj
3rYrzGVvf8er2QJiKplZ5KQwUajtXX5H1UGvfRBacpg6t3gS9lg9hQqCYrejzE9e6ceDLj4wHCkn
A6b1MkqQaLYwEmxxqkmvtqrNHTpAXN274yrKdK6MBnNJyjuhMyJllXi1zdafYpeK0ui4izRBFX9N
IbYe4S0p0zYD0fXDzFrxwvkf7Y3GDcONKCz/WcA5/R1kTYsvCWXhNVnO+WUnfxE5Id1XvjH95tno
yykFCeH3ycELm+w+M5r8YSjDfAcLk3a3PWkPI/3HlcNs6ZO/DyqX2vscJgqKutTH5EClvT4IrfZ3
voKpbBfj1vvx2aUILXEHZBIkL5ehrJqvq4SEMsMiIifE8hBHXjHmdx2aseUfRAPAQ2ZGn4hC3yxa
6yetYrQpqKQmClO2B1tlSz7V2Ad6/tVaieZqSzJ5FumR7KLjKDXv3XagoUaR5cmhwnf8k8orZqtO
OPXBFy0OWez0Kwfb0ryh7MfIKAlxxcoN+27eAvifnalzC4xmpVM67Ye9ETn5rgrIym7P29VNRIUL
ASv+4yA0AbHoMpQemnqQe52/N3MncL92Gi+JOwsGfX1vprT3ocY2vt5ik2zhAdJVPa5Et3/BwmDR
MoHigqYeTd35qxAZDyNw4lbZ635v/fJrO9Z2Q2aUL74Vwe25HWxhJpG8ZZikE+Bm5yp+ajD13Esq
mURSDDaO7hHuG8IpId3GVMg9HlL1VH70tkculCca3BY2B2n97CmRp4mg8N2kh7HPnK2eTWJX9np7
mGhQvrBm250I6nA7JWWwMtz57PIa/W+X8CCl9zhvkwvfxjRmMtpTBu5kOkrAy4/IQ3Uicu0Oio05
Nd7W1rP6FCchBZ3bH3s+s/ItjPQRHSMKuJjTzdYWzObA8XEKPKmZ69ZQ2r3qHwBXxr5rNWNly8j/
r/c1jLdYVAghGPLwvpKTBWnaJFkTdqegwVpgX3eZqdHmGKv71Ih0sfOqJI4/u3bQ3wvM4J1HUgZQ
0rcHPD/k+RGSkSIrAFJRep6nGqGSJkjn9qdOdYo739ODVy8e3c8Q673XaVDEwcp07/PtoPMlTSQo
5Lzf5OJyKVNe7mDBr5mcshlOYaUO9e+mSLxUPcBQNgTyLdokfuYcI+HL/y2q/FXvjig3CQ2dLlJ/
6ut4Sr5pk5Nau36kNPC3iXxhv+VZ3f91O+b1eqLTCciCBxVnBQ/Vy5iqUlgdJEDkwJVmcve5EXXd
DpukRNu4UdOvgTsWPiya5GR7XDJsnfmjqisx/c57bzwh5GcfO9ScviYm93aHJky5bcc4WkuRrtcP
oEnEdyjq2GRj88NYQUKscsNoOmkTJwVqQ6IvN1UjtHs1UBX7ruM6+ISWuLfSNLtqQUguMBUHCHg8
e2AQztYQeI7a8qOxP4lAU766td+2myiLHE36EbzobuXcaR1wsRe/8e34UJuh9tVXLCe9j2Hxr5nT
XZ9aZG6cHBptXykBMnujIAMvirwLh1MVt8F3fJKCh6RQf7d9oXxhUznPdGTiz1xXa6Yo14eITBlp
yLKZQIbMNZqnuM2aSqn6E/D84QCxK9gFAN2/lZZAUisM49e+o+pl+lPzrGg2og23F/jiwOl00GyQ
IM45x8TvOq22HKaBulYHZMH2sKOounjYBF1tT9swiNJvlVGlv+2xKb7dDr6w+LCNRPSDDB0g4FxN
OKSU1/oDg0/DSdkDjkueam/Q0b8YO7HrUSbEE0ytV572i1F5xMn+Hq6280x9oBNAP8npTyFSQPvR
dMaTA1hip6sJzFrXEPmRM3MNnnzV02HB00uUfTeoWpSXZldToqmhJTBVO7k+eILRG9SdVcVRAUch
9F4yf4j2XTEEByuxnhWZ+Wmg5I9/8MHpc3Bl8Y69EpKj78KpSV/+pIR+99OLjR9hqIbxxq4z5bMf
RtVnoYTe4XZQmTpe3pMMHE1w+Q6RqEA5H+/ObXWMxKQJd+DCr5G3oSFYbnIR+r9uh1maVtJKB9oi
8EpaZJdhoK/LplhKx7AZak4vZ0w2rqrAYRz0yAm2RpNozyNuo+VKHrBwR8hyoivPM7oZ8y1sjung
J1HGKnbK8uBnwn/pq/qvvMnylZW7tFmJY5sQQnnRzdu2PBHVVm+64STRXX81SK9+xc3FvVOCVO8P
jjO2z4Fee7y9AKGuHNgLo+SuhzOBtSVH5XwW/Qm7O2q240mnXYxjDUeG3sVF/WBMyCPd3Z7LhVOR
6qzk1lAwBdU1u+rRwnCnIGrGk1Z3Om+Q0tiFptDveWK3xy7KfulUXP+1h/gv04jLf24HX1hIb0Vw
mp7AcmAWXS4km0f81GnOdDI7f/QP5JRtrm6isvKDLdJpXviYd1Gr7pw+mtb0eRZmGEoRAACN3Ql0
d3YrtkbcxC7K2ycNBJ2yAeUeTo/mNEYnV7jUFuoYC1pVKMC+46jL17zH3xCds73KsYhjCK/qN4L8
5dhbM/GxX1OYZc/tiJR7lrILDKtrnnI9mnDvUca0CLcVNPB8G0xOoN7nkxaXOwoQtr7N4jis9qbs
jP9Qc9i8pyRKi12r947arVxdC+cKZqv0EaGlAmmaZxBT5Xqo0evDSa378eyavrl11Cpeo3st5GTY
0uABghoOJ/dcNqXD6t3Swmw8UVqInb02qdneNFqv3fh2FufHwWrXbMIXlr9Le42cDCgshQC5St6d
mKhJl3Gsj9PJoywEZwQfw09T7Kifcnpuz0JoAZxiqsbVfaKm4mdUI4m5u70JFrY7YGnY2VArqUDM
+whmlnuKsGKVn9A1h0ZN2ugvH75CtQkt1LU/WDUikjw5JY+Ts4XX1OWA49HDGlbN1FNqF+NTabQ4
yI6wmrT7PMgyZ+UYXdrgpDxSUlVGm8OaAYxEqR/l6sk1gv4YA+z+HIHx+KYarXo3uEO3afEgWXm9
zIJKZiTSoNxLMNB4ls9rkTmMtM6fJuXvKJ78cFflngqgsMJl5VcPKaHEp9yu/I01BvVa6WqeevwX
W56kUuZNEtEuPy9nTax3rKpzPHTd3m2DeFuqvnUoQl/x7hwrcf6teGd+asy8PqrczfF+smtlf3tJ
LX6Bd79idqh3TdM3XYNf3WgUTX+XGuWgb7zImOpXO4qG3/1kxigqxLW5lmTPFvN/46f7wJYi2b4S
BEv9DBekxFD+pjCZoe42msZrUwIKBL2DydvtYc6O8LdgEKTlI0J2j+bFJSuy1KoO+vDcRXWtflb1
nIN80DAH3bHIAhJtTvLf7Pv+mJd5s4YHmB1X/4Unm5dCnwg1urMXqzNZJfC0Kjj7NdZ1XpnFz1Oe
V98TL6+/AJbK7ZWTYnZYvQXk8Uj1m6YZb1Z5TL87rBCZ9IK+cALcDXq33008cvYV7DNjJ0AmwKo0
FWfYdbE7xluKUmWyhRSirDXRlqYYFxhyTJmJ0cW4/BVTVbZaMZXB2UGj8q43PH9njI21q2yKprcn
eDmUdPkGKgs6Uf793YAVKyX+ZAVnbeiTb7UuxU10b7A3muicNfjlUjBSZiByPJLo6s6SEUOD1WwL
7FBxXRye6HOa1PTKpsa2T8/cZiXJW1o8LqArSY+VDfLZVxQaLcDGrfy/y6yuXk3sy3GGSAwaXL3S
BNO+YWE7h9ufcykmTq+cxeiOIGUx+5x6I4agkOo4VsXrtnf0ZJeUpfsyhn2wCfxxTat16YtKoKH0
akBpbq4zBFA+SMEeKH+bYK42pecgepZ2Qf6XZ4bpmvfHwuagPgYqR8qG0/qXg3+3VswavUUFb7u/
MV0OaRWO0wPuucV9O5V3zdh5f1FRcg5GovQ8VoqhWyPnLwyWFhunkazW8a/ZhJaw2fAeb4Kz0Mb4
rmlHcWpDWNWVWQHZuT2RS2OVWq3Agzj7qKxfjtUCXg1ctFXgxRd1/skJFOdX3NSqfz8lKoyEdprU
YiuztnSfY2Xd7aqm/LCrGPesTAzI3SXtDbb35a/wgyEb0lRjOZVaf0xrBww4PRNnUw6ifdAY9xq7
e2ncstEGRpcz4eobZ0mk1E1oZWdT7/4NnGzKdpAkPGPbcOjdOZMSPfuOn+5933DvamMt/NIUS4k0
YBFMMTieywEHOmXnNPJxzrF4z6duj+ZxOJk/c078X7dneDEU7Wh6xSpohTl7yXaCtjG8Oj63Ed3a
LbosWCYiqUnJcFDT6mM9DHmxANmDQkqGRoV7fpOZ+hAPosYNL51ao/5clFamvtixXfZf4WE43nby
ui77x9e05lhbQKhfb4924WACsEM1CFFIxIPmSSmgDN8PUjc+A7sa4TSjR/svWFHzL8dorO6Q2UO4
Jku7+IGl77vkMkn8zuVcUixlghMlPpu5PQ5be6DeSaoG++7Zjwftx+0BLkWTRTDqr4gfAxK9jOYL
TFyGqEoweBr8DGpNxYPuOcvcTP9f1PfmyuWyHA7oK5VOhLvm4txpm0H/V534XJi4Sm16TsZ8J5pi
uqucgpbqnwzu/0ebnby+7vmFFkTx2RBZMr2O1VT7p6jwrF+uCMf9x4PREpHOYDpfcz40K44ms1Ow
gM3LxBefhziN3e2E4qXxqgvPX+tfLqSYUvIMvRV55lxJOgDUL5SxHqMzLhhdtrFKNE70HPGBTWYA
oj8GvesVBvC9rvmFkGsv/mBnQO1jyUgJDZ41lwunhHVbBKWTnJumdn42zugctbhP9oXSGK88rJS1
q2Vp6QDElwJoYG5o7F0GFKbdRnrlJudeq9Vp5yVKZm/0MOz6baZWqxTGxXBwcwD5SHvK+R3SlWEn
SjSEz3Zo9DjZ1RqKOo3qZFvh9vWKPYz8WO9KLvKYA6onkbs4twAKn2V4oy+aXKRxevba3q1OlEsn
49T3TbS9vUYXjjMP2BzFHSn/fEUcplFMRb8ysrOfDXZ6oOtuUeWP+no8WJUyTQ+Fk5prwmGLQekq
0JLVsYSZJ1u9ETpVJ/0C28HPkaoa4NxvlHbom50oEsM+aAiZrjkCLkwfzXbe97SlINXMXyQBonOW
XqnJWbHqEAcpDQIDVg5V5ZfRzgrzeA17tjhK7irKoih2IktxuTxHvR6CiS7o2arG/ruXD3djoBvl
tqy0TEBR6cXaK0/mbfNF88acoTmJM9fcEUYTARXYqEvOYAbzz+bEaQtFY7LbrVVxyj7BeLW1o6q2
zgdxhG/LFTs3jWQWzCJNvMuxToMtXDTw0zPUlKw6WKUY907SZMZTOmH2vQ0H3YjaTVD6qrutlaxz
v91ex0uzC79YPhk8KaUu//4upUbgq1PTwM7OepYUv9zOU57szrD97dBXw/HjsfQ3CzmZgdDuvozl
AUkTkV9jgRhU1mOk5flXnkO+v4lV8fN2qKVjAEMjMkhSHUpTs2NAMQWpCCLl59wPtGGXjcIJ9nS1
1yrMS58PEArFPZJjKnuzo7Sobb03hZOfg9C1/gf31MX7r813RZxjWXp7TIuxpMgTxRDKtHPMaZYK
G/9kLzu7jZXexUjbv2DA6zgbmjVrXgaLsTg9kViSKnXzh3LQoo/W5mZ6rhK68/dJ0jdHkXNEHLU6
zP+6PbCl7aeTp0loJstwzoSYJi3EpxETyaSLbQwaVItWU5A+J31u0r0cht+1aQz3t4MujhAcLZ1S
8n2AS5eLkab0VLQpC79OGvMxFWn7a7RqMDWWQE5odzvY0pHGa5xeD485WjGzbZ5J0QVNZeXHaZ46
xzo3snET0Y7JwaHpAS7Nudq2h9tBl0bIwxzeGYVnyMOzPeChj6tEJkaZrloX0WbwUKcBgeqeysBZ
oycvxiKZAC6vUQeYA2eo+9m6P/nZ2bN6aKS2W8T7wupx/9GMcI3Qt/Q1kaVBrgP5X/b2bGCR6YB+
Sm0E+ECrZAejg+GNkk9d77WsDt0H3sQf5NG9ndPvQ85Wi4s+Uol1Vn7OGsVuH6PU6H5gLFRXW7dS
289g0j5u86lT+AKyyKEM22pO+I4r0TV9KoqzrWKf1ITe8MlXIi3edNhu349anH+5vVwWvyoPJQ4x
HvxIolxuCGtqplLzsuIcOmF27JnOjW1H6rbN6ubE9bQGLluLN5vF3gqy1Azy4txXXHuMkEmk5mj+
JvfOf6Za6a60RZbuBOr1lBmB5aFQMjurx4blEjR1cXbUrM52tT3o5bYp3GolNVzaC2QIUiAaVWP+
ffkhy4FuFrYnfMi6rb4D41LumiArXsXofUz/5G1VSvUcEgi8ULjvLiNNQorU5V1xxr8t1vcpPOuf
VRqupoBLUyUR7QBNweqTJF3GgVYUxxHnxzl26uA1Kyr/Szw1LZCi4XNe1cZKqWIt3GyielR4kHyJ
i3PtSqO0ju7Zpsg1paDwrwflznaaP3hyImQI9k6uftmyvRwhebM3tbqZn2uepebOiR3jYPuUbb9Y
tZ64K9fB0kqkJoECLqhk6ZRxGS3E+SkJwr5ASNxyXmKljepNUpXWyhW38LAlNSe5lC6SCLzNwvRD
l/jNaOXnFrly/+Tqodoe09KujiUvl0dBH9rf1n5YqOj4lWuCu0uz+D767M5TnUamKy6p0WSor0GR
BM0hy7TC2ySOhOt4ErN7+whb+q7yg0qxGNkVnB1heW2nahZr+Xlos7g/6orWV4ccLOcfxeHlh/Qm
lK15B7ASGUV8ngrnTMuV8h8v0vryxaP8s4YgWPyG9A/ALsLqY8lcLpTYGcZiilp2QhVlyjHM6gdz
KHAYyZ1PYVH4a45vy/GkQgzq8yhPyr+/ew3U5eQrvAKLszn4XbVJe7/YjUE63dWVaO1taHlrUg2L
axTyMgBrND/o011GzCsjKatGKc6K0tcPbjE12xydhX8BVhlHdmvziqtTej/o3Hy3F8tS1mm9izzb
8rWA0denSXmeAInslaEf71KlyfAwz8PjhK/g317pKys7fzEoSHkpW0Vte37OFIFdBmHaFGdohTho
K3AWN2XvJoDXaa+pHOPt1u3NtStpcWOAf+CdAimfWtflVy6TvqRFHnDguPRLjkqbOO5ealasXH2L
w3sXZzab3qRSkYhtkpa+2ttVF/2Dy5vmbkaTbvw+Qk/6KQmEWEEgLF24SEhzPwGpIr+eRY3MsUWB
Q74fpkwZjvEAwuhQGUNpPEZqbI0rx+piOAMLCFm558ky25S8Gpp2qL3kbFqJrvwPx6E2eVJbq7S7
jWwTx99vL9SlyUP7HoCaVFRD5uBy8oQ5cPeGIkf0D+OfjaalJIRVDefoeDvQ0u6nPyAVFSm6wkK9
DGRrlVVgMpyenaSI/icK7O3vChRA80OJyCGqmpbR3v1BSPnyo9hLu3tO55j00VCBq2Rn7JOy8Nmz
0Kb6tys00TwEAtH/bWpFRr2SX8xlHN7yJkYICAO49rXZI83zylEjR8G3bQqsn82E6s6BbCrTfmtm
V0y7zExT/dh2yHQ/p32qOfFWq4VhpbT6+rDdOAXai8e6asLocSTZ+3r7qyytMN6liCdJ31iK4JcT
0Qg7aGEJssLKYPqSI0nabcY4He+DzPO+3I61tGXpCyEFwCxQL5mtZl6/Io8MJT23SKnWOzUMy/6L
LszY36hU4rdeEv9w3SmzV+IurWrYq2whBniNrAgFReHKYNN2dZt63wDwCyXaajAg1lQ7lpa1TIFA
Rkul2HmJKx9qocTlmJ0bt0UvWo/88V/8cNWTSPz8h9Vo48o+WhoaNWFUMmj+86Ka3SxOWqD+M0Ys
aiUTw2sopjo91oWbf5Bm9raO5eYB10m75Aoswg1mTUnOq1QkqRFuAJ9H7Z2rQuI4NOHYuys35uKH
tCSTG6bZNbU6Kztsu20UKnIxDMcIwtDJnbDQ2kQicpxtHA6D/yefEq6ubLhTypqbxNQJGvAqFmdn
LcanCgatTzfERDLq9+1dsDg0yZsgoWNNzmtrSVYOeSp4/NqKiGj/tCEmmRG20P1WF0No72L0MNaM
zuQ6mJed5cekAwNA8aqcnyVGkYy9QbrqYPVgqXEuUZBTs3Mmd0RdF3WJR5Tx/bssTsoXBATL/90e
9dLe5xlCMZbHKi/VWb6MAw6nOx2Ds4rpd7TxhaqVaOeKACXCEpyV2thVvMNm0/52O/DS54bBzsDh
5XDMzXZIPOLpC/GEK61Q1D3Juo6QTCc8CH2N1XxtgK5NK0nC4lhJuGAqSI7XPGdXy9LoHKFkZ5E7
fXxIPOF4D4pStvVPJZ7CehvWAjegTZa2yVqSuxybk0CC2DgRZt+5Skurl1ouZ5h81XfYoZlzwkJC
InLcNP8+uGFjbDoDCN1KN2zpIqGpQM8fHedrzTcVlok9Kg0V97jvO8yaE2hmrs3B9xnduzhcK1HP
eUhvJxLNfWh8gNig2M8mtmygA7lJTN297rVv1hDem71O1V1th+AxdOrkRx134UOsOvU3PcmDRy6m
7IvWjtbr7RV2/cm5P6me/df554K5vEK1aCicCbTgWfGb6pAaigPmO4tDVP1iv96UYEpQ3PKG5uV2
3OuVTVxKk2/XDUysWbLWgb6IOscNz4bTlUc9Nf14z8a1xDaN2klOdZnc3w65AEiVMcH10xiUmm+z
K1yFmNjhthvz0haJs+mcKb3TKYr2Xz3FqOsNrSXbeRhgWIJ285NfPBMaL9jo8VCuqX5eH2n8FB4A
GDDTNIDBcfnZHQetaqt1onNc8bKZEJ77XQLsjx6yCluRvT/YgzgquIrzQlAyd2uJxHSOK99Djvfy
XOVHQIFCbY0qMXX3yx8RURrIrYyGvhOTwepKXYh/cqO1NmXS2HsnilAgwms7xs9AHc+R3fM/pkEW
73iloKWxcmteZwMGqbs0UbB4eV3BhUt9EnVRD+F5GlwbfXmz1LIDtTy8XG6PezGQpNHKtillwdne
K0YV3BLmSucqRCYXI74k6g+pk9ZruJqVQPNro9ZrG65VRSDDq+4iihTx3kERvlyZyKW9BGrHlU1g
SSyXf39XjQDDriaJO0TnJjErtFUkwf9oTorTHyob4exPSapWaw6dcnHMFw9XEqVbTKLgIc82cEWr
VskDPToHyPmHJySAh/95Whp8Gop8SI+gKsJhY/RTd8zHyk5W5nDhAJUtG6rTthQlhUp6OWY9sqBW
VxVOfF1bfHOMsH/sQhFYhyGgPrRJm9AwPwVFbE/7mGqtudGGrrdzlMNc7XdeqqLa3V5V11cIP4iM
CKaSxALOe+PCxD3e98r4HPdW/i1Vp5peC/5heztjH92OtbSw4LVA1aDIxJEmf8u7CQ+bUmu0KU7O
Akm/4QlzBT2/n+p68NaKP8uRbFmlR8XvGl0ZdX4iwoZRBaY97krQsuLfVKArtfLMWfp85MrU74AW
8M/ZWRSnelM5SgK4R08/qUNYfFc68c84jc6fnDOYX9LClxuBSsjlx0t9hf4bnrxnfkaf7o3Qa3F8
py+wBmteOuMNhIjZIqB5EES8DJTZAOBzh20ZhaEzfvaKPo1+YgcTxRsM9MroU+KGnY+yjlpBL1NE
8Cx6219TzFq64N//itkFrxqdqgOZiM9CNCoaJak7HjMS553oa/PBSi0daqjfdtvbS3QprDwcHBTC
wRXOARsxTVyrLcP47IR9nuyCIDDvsbtQ/wJnVTebqUUO/lE1mkk53A68tJBgfYI5kn4XVz2DqO1x
9K70+BwBjD8BpiR/0Z1+tLfWQGbwJ9Goo7+VIIDjzjJWLxyRme6H+IztT7qvxsH74kXlSAlviFZ2
yNJy4nQHsyWB+dea3R2ygFaZxOgehj6gbn0oxQbtpjjeBk1g6dvGMQDhlkmSRpsAGVl0YkLT/fzx
zwt/ST5IeJIA2L9c1LXWtlOHoOXZ9TEx2apDpJWvRRb1zsboUEZbeY0sXW0W+cB/XiI4al+G05F4
FH3KFVpS6PndWeq3HobiUxwJ+yuY7ngl3NLieR9OHofvDtagMkdtyjKsSG0jqfdDBeD3tZwm4BU8
bqO1W2xpk7yVlCRqXOY8l+GyRrh6rRXB2W7NIn3MdNVvEopmqoiOdewpPxy/6q19qNR2+QcLV5Yo
AHRwf1yVzrgGxwE+FBB9y+4/d12BxpenlOnOzbFsu71mFicRVWHInZKRcFWYHXuwtzWxwkrrt26g
WaeqbNVN1sfhLnQG58MNbEmxUMFuO7gdXeUGuK6PmDUpwXkyzXzYhZkdeDtlaoMVaPFsR1KwAp4N
bBrYP9IkSHZcTh/p0lBoWaieYsSyt03tmQ9NOYYbrdSzPbsUbDM50qviRuWzb1TByhTOVs9beNBA
0vTiTRluFj7snZCcQ9NOKHw5/2Tt5Dwiuxg+pKWmFVvkK8JiZ49SZPtD0/kWl2ISzFQohVTVZvea
q+hhkNSddrJLo/cjWs5T2n6qocHTuPRdRZhbvXQi/9/bYWcJ539hYSdznVB8AnB1+bWH/8fZl/XW
qbNt/yIkZvApwxqykjRt2jTtCeqwa4wB24DB9q9/L/YjfdpdiRr1O25UFsb2PV1DBDfb0APrtfV4
VAEuEz3m1p/KwEPbCRTIrp4MpDuj3vRvdAeuC8f90QDLArUDbhJu1GuJ1MSHlGC3ze6yJl7GSr3z
UmeI7kxB9rEnXHdwQ8UU68sCOFh7SwOBu5djFAdgdBP8tfPI/34NyiS0Z7ADr/EZ8RiDnbpKd2nH
CT5aHPYj6JG0hfXlBm/6aSk2f52OgNKTs+6A4GhE7Bdz1LZvbITrJPx/6wJ4EbAO4OvirP3+SSC6
S7s8wS8ZvVV9szqV3ww3XjnPlJ2YNVGVeanwilxPkKhzzIobskCjKNgo6K5/3h6vnAZcMIBwEXRw
khfhsQVWocu3EN8IIMZTAtmrGuWS2yqA1eV9yH2M88axVW8cwld2JTqDoBD/e928zCbbVIyQrrUX
S7zZx/RD2LXkmL3TWqT5mIB3OMPJKG+MrLo4gCTXG+99FbL+/QYAY+x9pJ2AdD0pjTxwbzXQ25fW
+vFBNk4VU45Wdz5kwRvR8dV3xY0HYaJdSe06oY2FmVboaoIgDlO/i5079MhwImWx4cK7C2d4mBWz
7fiAWXQUqeOfP/CrpxCCvTiGwLKhgXNVInijiGfPD/CFg5WVa2yT+yDgXBQ5lezGeEJVqJnku2SI
u/ebgXBdkSiBJtaff8drC75bqkFMBShFhLXfN33vCxUk877p4wD2OqNlFZU2LABk9d545avq699v
i8EbpFPBUkTFEv7+qAgS9BoNHP8CJZPwvUr7uQ5ZELz/8wu9Esb28d7/e8pVjkXVBM3jBU9Z0j74
vJi+eR6zMD8EUw4YeaDzx2xs+nOWqqmKoMb9+c+Pvz64GFhgi+I//Bdvhov695eEzAJLTO7shU8N
ucuzXj1zZbrPvh1Yh0gSkrEAASx+I0m4fms4WySwKMVgGoobYLFdZe5gsbIpBFHgAtylQwoNGWxS
REzZIx8WqSubMgkVM6ke1ZKvU9VzFDlv1PHXW2n/Dbu2A2pDSNW8uLNIsM3E8iC72LxbUZFBkDSu
gqmDhDIsxbO/TDch7ACIDLhCaFRACBWP/X2lewJuG9qN2YVCTuPTMHSqHOZmuKSObO8tLN3Q88vf
4qLuWch/+kT/eyjG8VhrfOb02mqI5rqT8TjmFw5x75LI3CbFsizZo4j5dA8KQTbXf7uhMKUBQQnJ
Hz4vDtHvr6nkjE/XyvxiG0yHfL3o963xp0uivZlVkzeLRzCOR/dGJHi5j/HYf/vKYJ7AFuzqsVwn
Ion7Nr/QLkzOQaRhpwmBB/JetzqshtFmpW0y89Z1dH1H4KPuSuY7FXRnUF9jDkXUp6C5EuwhmWrg
Y7KWkGpIY6jk/3lZX9mseBC095DFg8R8TbSNJ90sFMzEy5BB3Qg8T31QTRKeB0xI3rgSXn0UxiK4
FCAo8AKfNgsVM7J1+SVxur2bpyREK03JcgupeGOzvPYoxDOozgBVkaMj/PtmmdGPytCiJRepE3UX
+P12gMZ48nlbs7e8XV45CXgX9F4xFcZcOL6KX+CgE7ByB3LRHl3fTS7D8QNf8LI1tH2YpSHnP3+w
13YG4ArgCWCgv0ss//5qJhCAo2ZTcOkYX57nxfEfTdiubyzga9seHgWY1wFeC2zoVfRAiwEazsjq
Lnkm4CVqh3mGjHO2JGeJuUNzjJJmPK4Ry98yI9+/zNXF8i9qeBdz/lcD6/fXy5p5paHm0UWGS+AK
OCfZmxgmJ6c58YKmhLp/eBxS395qeHR6ZZMM7VsX6nVCtJ89DBIQPyBygiW4Cl1ixN4hNA0vm1Yx
mlpxJqqpF/1hGswKgFraS2QJHesLF/YQb/zz931t5YHOCUOoj4UoT6627obrQMUxjS5ZO8MgyMjp
tI44IMxrp0fLvLyYYQFY/fmhr22q/WbdXxqDw+vzAmFrDzDANrhEYLhWDJqY39ki1Jc/P+VFroeV
hdkHZhrwWAx2CPDvH9cfRd6mDQsv40i6mxEKiHW6zLBS8ZawhoBtBt14T94rCvvVfrFOVDMjb3G+
Xllg2CABog5aAa6BFxoRCRCWbiDBxSTxGtMaxplzXAJrMQTlYCLDl3qFOCQNS7GOOCPlnxfhld0F
b1CIroHGmKQvukMsWvWazn580Ruld2zIg49ULNmhBbJuKa0zwz9RNnpVnuu3JN9euarQU9iV8/6l
ol4z0BBPxGy5ii+MRbM4AVmrk3LmIXmOZpPItlbL5odveYm/chcDuYJvDtoWGLD5VUrWUEX8DZCq
iwGisG4SN3/YEVGY2UTp6c9r+8rlgToGtczeo96V7X7fX5j8UrlJGV68qBvFYZnCLa3Wico4gXsF
kPRli4IiebfF3sgeFSwgz+Mmifz70wSoAz4ulhof+nqdwXmfkB2REKaIpCfFwuK+zjMZuze20ivf
E/ZpoDbB7wyc2OvjlNstzOeYRZeFEfpLoCE1FS5Rc03nfCt0u741+3jl6CAVQf8dDGN0iq/vJpcD
yiXCMbqsm+++9RuHxubs3rNV5kdYd2y3riPD37UZ90wTWHbQDmAMggdf88Ohg6FhB9hGl36Gk2a+
rTHEvGE4ESQ6rlEYv+Ww8tqiwrsLE7idC4T+x+97CABQZK8rWB2si1mVNbEpGcYeJTgD/REJjD7/
ec++ch+guYHJBh4HSQay/57/NKc5IkEHBZf00jcr/NwLCLIR86Vtba5r2E0Ghp6amUBJFTzZ1jOH
DSD/txwUXrmYIamHGTPBAGDHXO4f/j8/ArgJIdulTy+5inMpy2AIWvlpG3SGFGNiyr9Num5dw3oh
3dh9hCozQMflDFduXfSN4W+lvy8XBWUTZIrw9TGWeIHENwSCAFao9DJCvq6vqZj1De+StaRRzN9z
AMbe5zMnT3k0/n+Efzwb2hggJKMj8gIHbLQDpxab67L1bjUlYgkA6lQLnpWeL+R6u+ULW0u03wJa
zDCS+efPG+LlfYnNDsUORCboaaCb//u3cOEiAuY18QWmpiIu3Dhsx3VwaVcoP+rfuKpe3pj7w3ZY
PMQfgE7af8x/P3wXIhLGY3LJRmbrvGvHA1dtdoq2+REJSPNEIATzboza8ej02o1v3GCvPh5rjHYn
LIfR2f/98UwzmUAHJr7gefYWcu+QqRyS5sPWBhhL20betxpeE9WW9dIU8YwK+I1069XVBp9qXwXc
1NdDdwKQY5a5DOE4GYaP1u8/zOEmzsyYtw76a09K8BBo6UNRFIjD3991cqJTaZvHF0+1J5DOmx+U
xf4hXk37lx09QPN3OWJg5aGTgC97dYUh3KoR0KcEOtBklg/gCwH0d4Ak72AehlZDT66CMSF5hmyD
Ty8OdKGnv9/Cu5wIgh9k416oGLGId30CkMqFuy26TP1sPvit0kWrIEHz50e9zFyR0QBcAG9wJBho
gPy+qtzySIuVJBePAq5ZYiQFXxSaRuPnPz/nZVgARh8dHfTFEdVfxHQHTr2MpcouqJfbQ5Cb96CP
rW3BGz8qROPeamS9tlvQO4NVLq4/dHiuDiaViIVK43lNvFpTzHOEamjZxvGUrqN8Y8O8jOt4OUxI
9yYAgtC1bIinZKZQ5mQXkffpE+Zq23QhEIAYftrcxNO3cAPFspiaRcRvRL/XlhUXDLDigMNi2HZ1
AeTQe0p83qSXyYcebZEnXl5KkSSlN/QdLwLBv//9d0SqhPsVOqQ4I3vk+c+FN0UqzAXN0wswVXI5
5X3UT0W89PTdOg1kqxUS9ze26GurCyYitg/SbhANrj7lqtY8Wq2XIuOX6kGt43qCkkn6LpG6PzlG
/bnsczb+fRm7KzfCuAceqIBSXd9suDc5UNvYQdkUy3KB5QAK1on3tx2TcLFOFmvrDbCZR6P9v+So
I2yjIwLjAQgMIHVDMP19lUMBMSHWsvwyNp4uW9d7NRtadtiUD6kvyKi9sY1eOS3grebwsd4JPC8S
fx36Yg58PA9N3eQM9fv8FgCy4esW5cEb3d1Xdix2zw5m3lf2RXc3MyhiY2XRmUtlVENOCwjuBn5L
rg9WWHdlb7l2vfo8dB6RngEWiZHU70vZrX2TZg0akOOyqrPZPHLv0kF+d76d7we+vuW58tpSopcM
EGUEuyvAKX9/HstWGHJ6NoV7wThWs1kQjTu4KpjIem9pT70YNSK925HZe24PrzrQ835/WDcOcu4J
JRfwLZPDMjDv45B30IYclT10yTSVsRdx3LKZXasAFAVaZE0SfEZTNnpj7P8y5cRP2Sd+O4gM45er
iyFlyLExByEIV2DiwNmr/TzaJFhrx5b+nAY2eopjRcVhavj47c+X0jUla09zoeILixtw2YEpi66i
WDjlFCbQM7n0LvQhBDCOM9Qryfxt9tnaFyYe1nNM4BzuNcLTRSIyiJ4lZIn7ysZr/nmELMluVP/W
Od7F9fEJ/tOQAxgUyTBKk/1sYZp0XQ9RJSWHVzXg80EI9W2RcB6VaI8tS9lyCuPmdGj8vlqtzd5P
CQr9YpmswfRQQ8ELALhtGqvEI/oTxE+TqNYtcAAliTTqqqgXyVSlARBrDZRwktoBRReVxsTNZ4B4
0eWCqZN1T/uc5xTI3vPKLWm6yJYgUIRmKbuOAGNTDnHYB7CVBt6N6mJzQ9C5cp1X1tx3zh/5Z0y7
pvUb9UPFDmOKHOEEc6iunQvZpUnz5OlwWsKiGaLMAMnSe5ZCMCSfpu2fVeyLfErtunkpKCLDtn2M
44myOwOFWn1oIVHrf0FrQdh3komRnSMZe+Q52dosPzW+xRCxmBECgrUgam3mo4DxHnRyQkfJcCOn
fgWfrqMpPae+jCF1seZN8JDkCnYSXOpVli2jJoVZNUzPJMDNPlbIce7+0cy3vS6C2HXybKcQKhLE
5hM7znRTw63N5Rq/aym4xxfovsbsGMZzn4PRFgIoWMBHdDgpSfz+PMLO0XwCNMMM5Rj0U1OHxKYx
cMeT5SeWo9VbR+Dq22KhKNcO3jQ3eQ0WeDCUGP9QBTEJGs7vNx2E7iewTmF0520JJGbhsdlDCIgk
cMW+9wx864oVzr79g07T1v1MvImzQw51hfZu0aB4Hwz3/OV9RsfeHXkKKlkFn9zdqiwY4NBzAWV/
peYMbwlHyqnvTf4M8Thh/sFY2wQgh6aoDG/6FGSlH+Byj0JW27JZltQbzEzjUijoWM5FEDnV90Xe
jrQdiixSkQ5LgxnbTuYSMET7FGogcCEg23iLuCO9lU0FiaOFLUUfCep1AFUBhHfr0hHjNU+YZTuF
cOTCn7meCclKTITSlt01bsmmO+bB3w3ai6mN+qBiagzcyWCeBYXYCWYL3j2N9oF7SRZYx7YlkgWm
PsOmTQ03gYHk8QEMOK36mvTeGh8z24XgF8sIjDNQBmOSL1sRWLW1WwFoROaraphwSIdinBuZ3owk
g1Onw5BEnMHVnclDIFnUpWWgofV5v8Ipe/5JG8dZafyum4O6TQc9zyXkewH6iYlKOYhhjYeLiWwb
lrjEXKIFNywQLeZ1lU5cMNZJ54yrRw+6ZoXRHsm+eQMc9S7QcxJ302o7UTQBX0ixe3kNT3z2jK4X
KWd5R1DnosE9TJI/oSeTe2B6Nos8OIXhXlhGYZuG9xlGnK5q1jkOb3WSquRs8wylVNULAEiOoW0G
9bUZMCS4GYc0d49bvyrTlp6ddVB0m+P0p2STBqzHDxpGkM92ynd+GXp+Oh/hbTsC9eRlAkIbDuqy
De4qqJvLUwdRQH2Gxk0Hw2h/Du3DnFjoj8NKgjbkYiaauGIQXRb/5CKEsnHhd9vaFSwi3u71sGZ+
87OJB89+i6SQ0xNICkbeTEBg8w+UUeXvPlcUsEB0nWL03YFULBRxMXloJl/7Ny0Atu7SeekchudW
2KyRxSwwPKhCumRwchiSFHgJ8KyG9GsbKY/+YHqdEiCEMLqs21B3+sil9NUh1GtIb/BxJ/lDQgF2
uoMsqGchzBxzH2dBNm27fdd05O4Atlbe9UWgk3U90Q1uzwgz+RL8QH/fp7QALt23H7xmwh9FOWv4
CQLFgOJydOvoOzkrvd4HrfLWsy/nwTxhg2RpCYddpct0imd5XNPAqFMbrn57sosM+ptunMz63Yos
69xlWihGT+naB90Z5vYbJDctkysuKelhIBTSiQXfVgAY5nOXq1EfzALT+2+jRECBjAA1oIGkIt/R
+hGddk7dJvN5fnJExGAkNRAWD2592sb+V3guyuRmbK21y6E3A12fw2iCt/KWIygEB4SdQR+JTImc
oQsEs8G6hZvRkpXSdZ0ou2bb5AkxUKmPcJ0W8zOQcr4VdapBwPpqLLYPgoWZxwxFDvBL8l0YMHDz
eQ4I2n2WtuhtwtsWbEfMfc1ISrAeUnEefM28M56dpY9usxv71FKc6rOPCtWcpBcy+LckibCs6GPC
btclbRZUpnPef0tSL90uGnOQnduzcJs8YQLA+2fbyy0NIXyJM3MaEkAVBIImn4MjV4nVW2HR006P
GpCf5QN6zLGokLEL9CYnCZq/LABTQ7VCFICCDxZ97bEeuxzAg2JIBpFDIlEw6LpIZNF3qoOEcc3X
3IuWAnYglFUD/Ey9cvRAw9LFYpCGFhqu3eLUWj0hWCi12BLfNoS/9cDi9EQheuCKXbSBXKAUJtqa
e1a0X5JUEHsTpWaKt9pEQ7bdQKU0J1/0vHrsA11JqMHTmPUUnaYpa0hh5gVq0wUM32WoKh/nFNLS
oLR/0j7sOG61ixvvuLqRsbaGHQfLJCDtKXPf+LzJ/tc8KR+/UKDTTR6gYKHck+jamMMBARWzK208
QKSqNBCs3+4ht0TMO7eQyB4gmYDp0vfIc6uKS8RJ0zw2cRAdoNigFsDLZtMeR5j+hfeU2VZcMDuD
e2QFQ6UGHPRgX5EeCMqfuJVGUy9i6CuYBsPx0IYgiBSjc7166JSHT2U3iKyVgNdAR86TJPnVt5w9
ZtPUrojcUG650XqdkZ9Roy/c2OaHYjOm8B4EvlRt28yTJWRTky9Jl+fsXsox58d+zqfxqEeOBNyH
wTRMRGmoDgCUQ4FMyyZEPxRakQS/VQfj/TY1SYanwUvkaMXcBIVcl/UnyzVoaHlO2dcpaujTFFkf
sEaarcGBDbp/jCLaJO9M77auBghEw7KeL74gRzhJxfygbab0reHDRE+Bp4HcVAxh9Gbox+3RRFFj
HpTKPfKlGXnAChhyph/gkiC9Dx5g79sPNYDHH4hgjUqkfc2DdQk+p4nWJLj4/qB/cujd8LKPZfw4
LyJ6gFariwsyhkRdAHfmld1dts6+8GF7LTOzdNUQLCkyYYD4kdpBy86UltpAHHHb0uQkw9nE0K+M
5keJKQBDUMAy/TOJWE1lFoAIU+Vpo2klYtk+Nis2ZBlk3vDIhJI/eZ4vzTEkWtivbsii/qd1ICSU
NuMpdnMroRdQgakAcZF2w+TyKxJMTd57XIntaQnnZAFyFxrmJwdPeqD6B68bbpEnSXSyZ45kZkIw
V8jXG5W9R3hj/s2G4WRckdzGugDzKPcPDNvVDUVEu+xXA+wWijOC8vBIgV2RR9UhWy43KxoOTMAa
64dwwgjxVgdy255jD2OrQgq9jTWY8pScuMDQAEmUo/TY6ZRGcFUYwhTbJ4lMVi9xm0Hjx0JLhAS4
Bm/XVfvsGMTUSxnSO5KKQoMv8KHnvfmn88dhrRL8ko8w5CBLjRAWh0War6t95xobEFRRMdIECEQ7
S1jl4Bwsy6RXCr4AdgUVF+Ploa06FUAi18tpJk/CDBH5gvA5JHWHKOUdMUwzrimc709etQm4rWFW
nQ/jkUf53Ny3E4/oZ55N2Vhv0p+jY7fFEKe3bZJMB1Bp2HY320ljogSLDvENXRPd117GEeJohOvs
i+qcCM87BpDBAWgz5ESjLRKfo3hNjxCanQD9GSKrh2Lghrc12VK2PaCyyLYqWnjeAaqpAncOJdRv
UC2C3cWbiy/yjuJYR112gxsEUNcimfIpLTuu9IF2lqxVupFBYkXDBbPv0AxNBemPLSvhY9eqo4ML
2lLEOeXDZzGBc3QY/Ei6KtNG24rnooEwBxQy/LOByFVah/0EqkEnObz+Ip5Q+9FtU+ZDgKsXthwF
SIs+jhBSLHpCXWXN8tGhiwogBRDaZAO0dw6WQRdel9KeXZLGZIF6yBsA4ZFtpnHbxedwNP69iBn2
KmTiBamiFNUaaqwG0oxlHBuS3BqAANOCceXaUjfTSnH98HGFrsEabncMrlvN/QSEAP0xBUqMFbCC
wLhq3WbLu9Ej1JUmWghMFAilH3mWAsSHV8q8igPz9S0HSh6Hb/KiZ3i/MHMOVNNjWhO2W3QOqF6m
GxlCOrtsIWMwFsyfyWOaseQTJIrt1wTJrF8YtfZLMWorc2geBLavcYyjqeR4mfwb9K38rvQ0hi7Q
gOodeI+SR+fI9fH7AQUXOiVzQNTZjh7kjFQwRmkBW26bV3IS81Iw44Ea0eTEDJVnrMlLIcX6TvMA
OKGgNYA29F0TLhcuYosLAfK/RYcGZVfZIJraQuwipCfDOI3KVsj4GS0Pwg6C5UtU0kGOqlQwrpd1
5yRAXFHeZjEENnk7FmM+pBbSYwPinBvgQjnPo58Wcbjkv8g60y9jC+pjkcVt+sufCP2OdXVDuXVs
egc3ABngnxp7l3g7NMHvkzVD0kE6r5Ykpn0RSpo8b5gI/2rNOqxlC0UBW6ZkHb5yKE63pWS4Byqg
xgXKH9mN8IvofA2dSgEIcRj1LAHkEy2VaokZ0n3oWMdBEcHJ+HtivE0VHFNmUyj4R39MJ1QnBQtN
2tWG95kHiFzW83KDyAIcLTfNZeV5y+zhMs30+3EbJlI2aGPceqtBk2YddDDXCnL/YHEiy/SKaLY7
KTG2jS5FOA2sGKDrHpQM1UlbbmIiWdF7pn2HPW6nIlXauOOKIuRdytsdc94kZj3AuhYSu0gMllso
88Db0sTaPcNmE4Xf1iiH9oAyIOPRZo0/6rATotyymP9AfSbgwelNdjqZ/fDdrlADCMpAMQbpppVA
wZvYOXjII8dhPuyT9cGLY64rZi3EoEfgpW436C7dgTfRo1rFDbnh9p3lr3DuUr9uIGUja7Z44rgM
uKQrwKW6uczAU0a0NE1Li56iLi48QzA6dWQcl2JOp/CXxyAJWwYzTMpL7LJ+Klculg8xfllQA+xF
23rxrXFVy2ykK46uRVZwpoePcgzNVuRGIjy0MzL6iqYs+DFEvlkrLYKgqzp0HvFbaJciNgNJ9aAj
A2WfMfXabyJcRl4GKfe9AhUt4O6J7rcKKeVCDw7VyR2wVmiD5luXoKIzoDzUVKt0xZ3BwRnJsyX9
vAlU2UtODUXhmy5PGJSPSRElLgpxPbvIHBBZAbDcOmADGzOHpCbzgg/czTkynNy1KAqCqNMN1nhP
4UKwndtKLOnPzNsNIIfQsjLkmYKagMW58YMn3s75Xtom3yXrgq+Gwy2JTBam9X4zdvd6RbcFt0mT
f1TUTuwwRSkibgvIjyoUgDdogggXPS+4NXtwKRKJuhzNgxOO2RjBt1QFQwGLLRMVXaTirBpDZyn+
722o/RSOcvgPBx+nQCztVgWOih6rgzhRzCYIGii7DTHuz9GmSEIzsON3RH26FY3iK1weaQB5vUx2
Ia3GRAxDFYy5f5+yefERnf1QFcBMk7CE/wD5GUeCwSkOF98zC9uEFWmTLWORTat4jwRoAbUughJh
YVPopxYh0oHtPdCLDRACFj9L4eSqMlqifqygS+Qh65FSbWXGehO/SxtAerEiQXgYZlQ/RTD4SVMl
bGTfkTKEoN4o7f3cxMyT2vRT+jgiKg+l0K1Ege3n7S+/W8RSo/9kvw6h0KIaNMq2Ymnh+1Y66DTM
j0Au0+EdwouZ74UfqZtsTdkj66ZcF6INujuNKD0eXA6c702/KPzIUWeBwHhBN7Km49BAEnBbuhKi
FX2C7D7C6DFGIn/i6CZmJcihcLmD3SpciLC3nCgHdCTaA/BsvTiA440iBA1EVC0CIpEFNAcdArtY
mxYh0+NLSRM4ZNbILqbu0qPRzGofIxXy0V9dg8ZmuvWoFIfu2W4egyWX2bCykYQbRh1qv4Pnmhf7
5xAnZithOznqH73nAxot+inWt4FCj//caJAQTg1zEDQkSAZkBXnO6VFGrkPfZQrxAnQMFdrCKJOX
Utk5Q5Euw/jOYpweFGaEgzLA1mCAH6mZwVu3q27xJ0sW0zOSEeOX+eA5U/gR/KdLTEwxbApGCL2c
pIFiSZmzBESdpY3xr73eVglllM0Od57nxqVakTxAFgRyPP7J74ACZJNM+RG0za7DHASgoxKGgj4p
UZLDgQgT9nY+DkqPqL/ItCXPWdJl6yGDr1VS9ovuhgL90GX5IZlJMFHwUHyWHc2zoRrzpI9I4fKR
5dgAvgj2fvC/WZN2Hx2KGv4+d+H2FCLTg/S/TPGocQFl/67t0F4/jlR7jwtavGGhpmFiGEGtIhPl
6rwAbCzRpL/iUCLAjfBWHwrFCGrgEaq8OPfA9nj1hrLIlC6cw7Mki1LHEbiLJwrQ5VCudIZBZZgI
d2gSPT1NnPClsNhpXdWj4INJCGDQaY1Ij54h/PfarI6zAW4v0KbAAW63xT/wtMdth+te1hlhHi8x
W7AfQuXlzz718u4mp04HD6FSA/KbULS0hvfnPBWIKiq629u2CmJl1rlzBkTWBwbSxlxtcwvMKB9w
KOH2sIJWjyOtt5K0KH7PYKE0D8pfqKq1TIIPiLmEVs3gj8/zphNVuBWm6BcGtcK4RnsVtQ/ZouhD
j3YpKyTUTL9zWL5BACvEJQB7Ui3Rj2AU/0hlG0alTmN1hjac0yWNB/0L3977R2syyoIjH/glZIbq
ZhSd6wt/ig2GEYoyUrAYQ4QD6Xra1QtfCa0hkC/yss/m/oeInJxrCT9xxF9n13uxJNH3eK98itmh
fjiiGhgoJsW9uBlzFNuVzduwqTa56i9sEOm3FAPBX03AxDdKPL8tmsabgsJ3cWhqBBdkVd08oBs2
D7A7v+VQh6khZzaLiqMhgHdGWVfIhNt3/TpPMCbpIEiEb5tZHOZ4fIrhqcPhJ97SCULVa/I0oNoJ
ylw6HSN9TTNd4rcN4kCRZaNxOOcIXw0ssMdCxK41tcYNfbefyk8wKmqmMgfdbKgbzDLcIUWn51GZ
bPcgTuDGBMUTUzE+OHWyodGPALKMbRVPi3tQMyJcnY9CuwtDV9jWqLPwuRjskUk5rB5mQSG0vCiW
fY27MoXP8FQujYq2UqJHMtYTdEeWgmhAyYrE9C1qtZw7rHM7pqx0S+zuB73jvQbkvgYftSMKvYKZ
ZVU2qbzq+hVyTulA8wOaCSE9xP5sfgSI6WlN7UDP67YRXo0G0xFM5mY4zm9Ni/ZHF4v2oOMRKzh6
G1ppQrH2UYsUTXXs3fFZBMYgV9rSjcOGRk6yWLQYH5xiSlUq9LpPmLX7rMSY2/3TrKiMKtr3U1JK
zvJHI5TKjsqp5isRXn+zedOibylKpjNL2jlFeh9sn7oE5iFlB2iFwWxpGaH2T3IoBS+s7c7cqYwc
8oZnrkwwOvJQ2i3tDZot21IkmN3eqBgg8SKc3LSVqz+3F8CQ+FT20L6XFUeguUE5rODnm03RUg2Q
tFTlZIE4KdUk273tRoQPEgEam+ihrgKzXE53QQPl6KcZRguqTjB4Qj6GTKyrOPWWR+TTYoU4GLT3
iq3lIexUYej6K2pycIR5KNwdXvz/ODqP5bhxLQw/EaqYw5ZkR2XJlixvWLKtYc4gAPLp79d3M5sZ
e6RuEjjnj3v54Pui1NdqU+z6TucXX9HmlCKZFSh0eosQfSBct+bsJt73c9wiIPSoMoQ01VO7/trn
TeTJ1tFWmK6AE9uxwD33bhlMnha03GdeBuKnV1j5F6EgS8Tc0wBWbztLogZ/bRIswoN1nd1iIDLP
Lv07l5lUpa639T/3ucj/M5zAW8IW3Tx5GEndBOB/WBNTI4JMC8sWn7URTX9oYlbAFB31Xh8ESU4Q
fO5At2lH5U2bdqu4KfQaB/ypGeNoSlTAg5hphY3w4Mm9YtTbRj9IgnV0wmSIi7DK8JCvSxa5EWzi
tOMm4H87a6gR4fddgudpUpmefXYBay439+qvk7BTtS5ARKOn+ueQxB8st0aSQ0REZfevNhTTsHN3
5leoRl0cNz8WKgMwUvlFFHPvPArUo+2xCEB7ua6r8H60C+2A4dBsZa810AE33NABF7AnJoOZNnW0
vdbG2xVY3JSjsnk3wmmbmDs3U324I4/fMSxLOZGU35ff0RTtO5SXrPhri7D0MgFfyp/vHB2dKzaa
6Lj6JRCasSv3dKtkLE+ihV04zWM/qkeJnTSk7EqDAkJ8KPbkmUn2gHVoilKm2bpif+OMPiL8yvU5
t+U6MYc49o/ahOV+ArxmkKWNUTdZSDO8eapwBPPmtB247e1Bf8XqNPcH1erZ5pIg/Zic/5KIKqDA
eNc6KYJAj6dKLs6hK71JHodxJQB5W6OxSUAQYusceK3/wZnKwxkBBPD0tbrYEjdYfcEFz1CCL33e
7sZmlkCUWsgtEUBWVSKh+QDqi9rUmSxkFKfaCqopdeqS+TFmWW6TvKc29zAATX84vK15ZmaHRKWB
HP864dHjn1NhN9euXuK3fRC8zmjegB9Vv98cXJ6pvzY4HKaaHt3CoSw2xz7X9rztTHV+/uV28ZIn
rmnXPbNCUV5Duu0/ZFkiY7ajmT0BeUncHupAy5GxHs0FQjdCZKANVCVSqAX/HXdurVLyC5o9W1fH
+9VPhaE6fnKjh3AsGdwtW8/3EBhDcYI1tLsrMZ558yC6bSl+YDObxBm1CVe+Tb0azP9ob59xtU6Q
Yh2ZC3f+VNXygydicZLZl9RS10wOgPO5o2tSuQMF4+d2bn2oyjHkuA8rFR0LncNyCd99jYmSdw7G
9IL/urlVR/ROMTCgW9hRH24Ku+1RA8B077yGZdckeayd7aHt7bp709z57zn1i9ubh6GsTny6P7oD
FO/wx5vdpTvyYxEn2MV+7j6RkGs7n42x5fSQo+teT9opl0OkmO7PQ99xJY47HY+JN3vBbzO4sk4K
IK76PJDF6Z4tPfbWm4d+Yc82SgiXwxIFM4cyrewbx6DcX6yq6zbCzRTEUbLTeuOfeoAryj57GJ37
bQR5SDxGVklMjOGfDdD3zlJOlKl/caDUw19tiCIFy1KszPNoJF+omSJHApjW/vBWL6Xo0l25U31H
TFPsHkdiCuPnXQVKHGUwqPGAMaAb7sqI2K3EdeBQz/7eWwqu2a1kOvSeHu7LqsX2evuQ9F0f737w
Q9PYYB5tnrCCWQY2z3/b/UXb/gHt4zzVB69iMWaYJBPmoTHj9rffOu4txbVzniMnf9fgTniPlIEM
c9s1CpNpnWeV5U0x/1kVvN8Bcqz5vaMQoq/Xr9o4U8HWYziWZfuo/GDrLoVY1xQ4SKWTVb6wUM+c
ac0T9817HkR5Ggfz/KfV63zhRPN/ETPqsVGSF/h7x3QnHm3tsewuWAB4Y6IvYiXH91D7Hw0xHUe/
acefhYoqml9Y6d1u5eDKvGboT9VctO+2NF5wtMZWAhWU5ncIMBpzV7X5+q917eYxsEh0Rr4xBGvi
TdMurmtcRUOKMKdUST3P1MJL5cff+yrhKrCTV+di8mPS1wzAFW2W4d/J9QrvyO0fe69DuI3OsWRa
o2+qLpqsrqwmSHxVBc6ZHKP9BGvu3t16DFPLG7pXBy3qEXwj6hNRleqv5/TdcUEbwXnj1fIwR2Ot
jrofpDm6VezsT3WXe4TwkxFygPLvD5ZfDilZ2drPIrYSmJyw9r/qvgQGiGimzZOi2PI/8NjjV1Rv
TyjN4z5rQi8G8p7jnsvTwV+XLKJHYoZROjzMhQQcXchIXrNdS3Uii9Wb00BanSTOkjsqKcl3tDIe
nXhIOF3nlkGS1UKaXVm8th7Lgu7G9UXlerksFRZflqa4+c2A0D0idbVYwYLZP888ky7b2Eq3mxyL
JqLXoCr/qzdGwLRkm/sk8T22Wc+i7e9QIPVMNZ1z32HJl+LTHypfMJyGCfq5poR9W/vHmiys9kjq
z+z+mrao/9ajaQCbLQkyHdJU+dG5BPAn+X4DgHzbEvdNF8/xrw0JkPtYu736Ve7z2oM0dkac83Zt
a5Q5c6w5VpCvJLsvdJh1k+Dtj6QDYTgjJz65+R7mx8kKq/lhEq0OANxL/7uMBusfmthiSYDYLet1
YyrCv+NWun7bWgvvZBep6JvoNt6c3NTNoe/NUp58HUK9zgxh92iqmisiK5vAkwI5h8d3JSAyzHKQ
fjOMrzyCLIBjZxr7aElr0WkV1NN80Ay/U4YraZDfcixXhRjH4bIRnP/22cbIBKQ5AbJlLnSJut9m
M9n876YY/TgXdHGq6ohYabYWWTKj9/5yLG2/0CkKoT7u0xYNSJPlod0c8jY2jPDzHvBTBTnbXxui
Ozuu8eaxa7NzjDdX9bJke9mMIrVre/wIWlQ0ia68lYCRaa+jRK1FjrohdkFHXZIuYoYbj8sgEmW4
JDNif9RgOmiqazHbsUnMOPrfQqp+edyEYrjz9lwptCgWLSNTH/x1xSqHdPFmI0lKKtDP6AjVarZR
EimSfKvH9UrT3uYcb5sB4JfFUxRoEPeEW9fLD3Lj9kpiExKSVYz7dIB2QPoRyzpGc+StFYOjAEhJ
+zVA8lIjL2KR3iaojJGwxvkaDOUenENMfzKT/lxsl7Zo6Div+GX8ozJepGB9/L5Mgr72H0raTl/G
0swfLDQ5C7ew+tcit/0Ld42kNWVfJzbRvb9B9WsrLnO3F12C1ZrGrbya+9cNHvdPbbb40RvdUTPH
zNV/kpESwBkKdkiLFUYfoHtXzjncXGYv9G1PtbWpb0tUjUqo/kPV2E1xd1cPtbxMAI1EsEB23SZT
m0DZrnW+Wdo7lIeu0/0g77yps3mimiBplqK1kyYorDC1I2k+27IzF+77/Y4wQgty0yuLNuN0eil2
Wt4IyvI0nmphR1kbtdt+cnTJBx/mFno2Wli1n0B/bPFBRt58depWv3txufjpkOeDOVR6ayHCCGm7
Bt3cemkL9eDjapzqZ6fQjbpTRLv9V/XoKBNs+SXkftC5LkGs9vy+OUNAVvqSIydwQo6gnon6lnRV
1awmYlpCIJMmbxO5xwzjjqnGn35Ud9+chyhAmqItnynPLA+3q37PotWN8u8ITeAxinKY1tr2W+Qi
Uz6/58RgwMYyGEcnnxbbNmu6nrOAm5wWT6dEQcRL03pcaGbjjjDerNcUL5b9AzVGoY8K0f59vBOQ
n4FWt0tKn9FeHdB4wBuLQcn2taH85tPrQChS7dmde2ksmu3uw6GgGA1kbxy3rCqdEhINgeUB7ke2
p4XfE82p9P0uAW3qewh8HuMDdZ/VmLXB5MEvUMcUnsxeiv00sUb0jzJeLX3JAYtgSQl6nKatfl1M
ZDUHWRZ1+9bmDYammh+X2aHjVxwF8wg3En6sMz2QsuGLcKrwShHNIFOS7D3wRYFM4X4pWJUy7r/C
Pu2OH7Jt+1qgWeh6B7wvEK11blDds/tvRNak0iEvJ5GU661ZG0r5zzRNkfNDR4QXAvOj111Zfv4E
NCM7GRyxX6ZICV0rba08/PLJqX5YDMx1ZooJt/3QxOUxJDT5vvX0/JdPVXxbIw1wh4kl1Dq7fUhL
boiGEnYqLxhCw9qZVySG9bD8QWPNxo6C3Hkgg3r/sfA6DWmVC3W3MYubg93X1p8lWPX9RuBWedLC
il41bhMvcdp2nc/BujPN+p1snJQXpW5x7XbkIbqdIhlLIiMFyZrygUFhIKeJBSEP33d/A7aRjnLj
szfmY/680K9WXTYUHUEaekp3xFaF7pqKpvKdYyVGiwtgJfkwm3Y/3KDN29g6bUEAxzfb7fK4kxc0
pY2dL7Q23eT5fpJboYYumONYnbycwP+zdqg24MMnLNcfIwaSpo5q98IShJdt5W33U85KLXCyA/8d
97Z2HyNcDMPJdsbKzqxlB1wFjF3DpPCNNTKL96b8KKsqEr93FqjiNACKtSlP6KDsBPal1xcuSF9l
iFTB8wzaozAjIBNJtkc4VXikqdXqU639QJ81gT9dGjQOLRoRMrmCZ3rkOhmCzvqKUbV+1750Wn6E
fPFPNktIePuT3M31xuv4BpdKK88s8og/ORWc1ChtrNeqCDQKZTxQdeIJuBUTLt0vigLb8SHKUdUd
Xd2bj6aRc5Xqqg7co8duBk1Dfup6WtfZcATEIfWai+C+PjVVZfS9B/YljuxfISmY0FnhiRkLFLMG
xLPOmFiEyChtne/cWyOT1eecA1HU8PEKMf1TbRCsp6iSuccEUjU7B47w5vvA8OWl3VSpF3nreAYX
8mc3ieebzl5A6/ZHP9/Jn99biP8sWF1vPQbcEeF/TjiG73hic3M0cJjhtY6j5Y/Lew3+0TkgcmOQ
+31iAdjeGr4K5CrUEHcpw9P8YI9WfVfbi3dshNIP8VjapAtwJTwOQW3/RCNJJPfe4mlAFRgt7sOK
9kGzN7vuyxh6e5HOEwHiVwIjvR/+PMVPnTdtDY2uUacPtvL7N1yAbndXoP9QYMulBT8W5eK8xhOw
SmAGxzqEUI7sNF79TluL3H92Nb02553f+BFPaEOSW4Ai5iQaZ7zHEITWZVJYJG5CkXri2saqy6Ue
FEGGzFMXiaelx6y7+yzGobvgNxce2RxIE70OJinOJSiat2/pVOfFf+vexNspxHS0ZXW8z3+RxSIG
LsG2JdSGtx81ZuyDXZX5VaBKGA+KJvmf2xLwrN3YzNdtK9jbIVVv+vGilFYqVVV9Gvqq4iTgHkbp
mv9uuyW8h6g2L2hRtn+YokKMBsDcIDSoXIkvKZtuuFeVh/Cl18o7rJVfv6+jDQyjuQkzC9Xtloww
O68IZda/RiGdZDGow2c3uIX69iUZZTdMf7xbCxNdl3KIfwxQxo/LqtrvJV7ZphayU641zbHPlaPU
0zDb6y9rdGOGjljpp4kfDqB/9NuPemKo36W/mkSOs/fd7byp6LYIe2sKv7vrpt1i7sKHl1GNZB6m
zoJK5C7p/JAEzJlamv2vvQK8j+qmzpc+/Q4R289Wt8w1LZSXUwRWOkWeOdyA40O1BtOxMf142u2w
/x5N615k7geXZbX6n4u92HeFtwhoVI+VyO/HMosHqD5/cR5QUK4H9mj9gvb0X9kjq+lLfpi+JppI
0FiZoie9KVm6fD+3ZfyFAY+Mj/rGP43TyQpH+YQQLqD12DGnxoHSE4YfW+9ede7dQp6iProvRgBw
x9u8hBorCGZ/aj9R8saPcL/HOG5f+jZyoDe5a9Mh9o612pY7ejSPVMj+RqHw3a0aKUK/3Q1oFBP+
rQHGCsz9Mi7Dj3wmOTOtRpQ4+mc1CtYr4j7XVEajGjKkcsHPqEHecPDDxU17ds0HvwxCROKjnP8F
we4Ex8Zuw4edMq+LXoKlAPqlB9UeogHxSKUeMa7zdIMZIPeOerpo9kEN66Gsm400m9EO0yBq/F/S
2cXLjgP0fY5whZRDMT8NRK//0wjGGa2IcfgKOs/6WFkofotZeD960dlPsNnDs7W03XUqBM3nVtm4
x4K74t4eVHeIAaLvYPWZktfN6f4b0FkitBlMmUTeGBxWlEPw7078uEn/pjRS8gDO2v62G2fbkja2
62sLX3yKEElDmDVR8x70W/QlufWvDnTpf3GH4ih8tOFJJsT8K5g1c850RClhHoit7H8WtmSKj6bp
DqgM33pX7OObQ7/Kl4/15MAYAHmrJvC6eHc+xeyhFd0b57Aus/cz4l05N1pV0BkKILNq3gru7Wc6
PvirxBw6f6r45rowfoHgz9+unLkt7KHTL2jd48o+Qq6F78i4untG5IE3Gln6s9147QeXcwh1lztX
S5D6iQhiy4cUr6J1Mjpq76weaTbCIdFDr9id+eN6onwxAcactqrFY9g35nWvZ4cQ/GVyjmp0qt9C
5e5npefJ4LiYtwvDmlB4R7z8jfCA7tOQ54Nq2Paq77nMXf7+Iq+ARibl/AYQkK84kkbUKlvAM2eG
lr+nhiB/RgLezYC9ZRFf7M4TYJExDiaOEVJrtqjAN6CIOg+KAYPM2HfVQQ+T+4CacqTcqTV3DgKO
hHru/ckQHFam6PNskfm6RwkZlRx1LXvkAahweI7HZoPRB0H8mRdL9dJAeqMttYQBbi6G4ve65f2K
4QoJkdzF8K+kTTZbAsJCkkD6MUuDX3VhYtflNiEZ9PyHmDHyccdyIYF51f492eAmkCvoEF0v2n8O
fYyzP8bnhX0suPmxrohDF/Vl7QY2PFl3p5zOjCO29+JKq3Ku7GFgRHssxPo9dJO2EtA1690tpyVA
MY6g7zNX6ODPzVTo7u9cjn39xPnluvdNu3UWq16Uzwc2lt1Po1U0PxBB+i2ylKa3uwMKE11n09KO
O2tUH9iEEO3jXJSp2fvGH/i1dONccXo024UtQyLhK/O2wu5jhkhzJ3gDanr2TLo9Xudpa+VPEZQo
7VK4+2o/VuGUh89U3kfOA5W4C8eMX0QX7DD7vxmbUpfSq7mW55ItgHbzjnHhiCLIGOtYznYX7Y+D
CKZwPC5sGHVxWuijpbgomtSo8OHF41a9TROSXMWNJ/fos4d0CFiOIOCxNbjjtmFV8BErLyeSm0VV
YZ3bd2bBDb7hgDo2Qrog93zCKiyQT1j3lHnxoR34ZUB30sGqnWVE2A2hNKUGeZ0pMpc+E/uxh12K
zk63yJxPEgJn+svB5gCg6n2ylbw4eTNYH92yK3FCflbJNYkUAl6XoT1fy+FoRUu0Lamq2ZOtYxhV
uvixipDLOFrJmnxECjOv4BiLazVHt8U38DOw27W/KOx1IUQIs/bVQyYQs8YarVOvcHLr0reIMQ8k
fhfNfemFMs/4vavFgjlzIvOL76JEex9o87XisrV+bDOn4++FlmTDTrDVwH0JSeyd9RkRq0TczM60
2rwEq7TnxxEW17ngnx6cE7EZM/J4b4aQ4RloRtxQpu2qx2CEx0MIuVjuwYOuCU8t3aXyvyDomwV2
BtnxG1aGvP8Y3NWGe9aOAyriGrqFE1WNdvVoOqyvgOUr3q+0wn2Un3YTGJg1FjOuC9cSkmG3Q3Ga
FREZR3cWao18x+QRudVROG7l/irpKRMPsJwbX++8iGV7zKG1oh/YWXAVWH05EHK7D3H93KIXDtE+
9m5+xkIZ5kkF1r1fug1X3tMSV0sOw08yvUp2wf+0TPi0ouIsonUzqJ6sRUonU+6IFBm4cfDrp3Lg
In3eIwsdRR+MPsCPW2FLeBKlAv9ICkErcJxKyArfP/EbxuHZtsIGfTJ+5LW9YGBfoYzDGf48CfRQ
EFRfsjb7v6w2Wu0vryZW/tBoiVPlgJ94zOE5sUDdAoPyOV5PQ8Hkcxj5ER07a+XiyZO7lVbkXjjQ
I0ZriogBiHpndN3foyV4RsKlEY5Ibzp5Jl6BY2tSJGblDK24a3xzn1M/ohP8rWLIcr7PcEXyd0NA
Ulf0IyIMcPjcfq+twZ2e6Y/V9VNuR5DhE8jE/N9Ku25/ZdgMZzxKJYJtREFeXVxtGdvqBEMhxRdK
k3z+j+ZSf7n0DijtAWlvmfPQFtt0WsNVd/fkK4gYiL2Ox7OcTK/uRE9LQmaHqEDTWNPX9xuvqVcf
3MDT+rlGxCSOCzAgTtYe83WyhRG4GB5kaOuyZxMHAiym/SAKZwx4Sh2ydjKrKbWT2XXLw3+MgLmL
DwZFOfWQ3sK41tWPp2rVR+4UB9ZgrsJK3NE0qyKOARe4MbEbstW5M4IeVTuTjtEtC12/zneep+IR
pnWRtZdNoSc2CUQiN/tNGDgHqCU28bdgxx2C4tZ21YNotj48+S1E0E9tOgqVsTPw72+cMGICM+P2
utNog9RNi7zVac4XM33iMa71pRjsW6OlwMs6kEfn11ga4lHWh40PZd3OuU967dswDXAKjjt49d2Q
jxbiYLewgP0PEVDw9CTDuq5/j3SX8a6y4Ds70mIE1btHPqPZhXUii0VtkKOYi7r51PKRbON7IAHp
Py0cK84GMst7/zxE/tIGP53cxdWclH1bBZldrVHFGlVMbXTtx6L/T3GUxKmgKTc++oVU2JZR5Fv7
KTduo+8JJscAu7NGqedwG7i8K9JoXkKtbLYgt+lMqulKvCkAFtdZ/gzkrdt4FH2YheBYDbnTPa3x
MDddCgwqagrKGuF9hvtgN0cP3VN/7EffmnUychaXFiZ1jHeXKfDi/L4LAxsgorWK3bsKHNfUsHBg
ctIiZozvNlD/4YJeYYW1npx+eJgcai2uIVcsDI6G4RgStAM65mHatX0MeuDYc+uaTSIODt25+HBF
UwxngMlYOGdlb6Nr/5wVB+7fMnSH8qNvyO+i2czUJpAJZCOFym6dr2ufUFQbIAmq6fZMjQ2OcfAV
oILD7qgXeV3cGHTqoKlSGe97aWOzIRmpCZd0IRm1eukj2Ok+aSMzoDSGB2yTTcxV/DUTFbgUIPKi
rEoiA0nKPnpz7WnnQEx/4KqnyF/7/YKveuz/4IqA5eC3cMXLOAJ13tsRCuoyG0XBktZps+av2LUl
NQMaqCJPcAijah6cqcjveL7cBp6I2tYCi2guzGlmbP3n78Ekr57MiaAQKlihScIpHt92q4znX6VA
S+BxrjXxeIUFkgIcElZsmPF8eDnLTcPnRGdDpOE4mXWmIDVF1DQnNvSR8sfW79q/LfFh5XNA1AUV
tSQhlP+5usopUltojg2RtaNg2xjRKmvCrjX5ODdxDrqZcIrOB4OtVPGOsaGtLyva1OEpQIRQvrQ2
bqvjXnthf9H0IjID7eQ+tRe3YpYySYiXEGNntPsWvDH6ui/VSy4lAvYkM4/Sy9ipYzvScYpjXMab
OpW+ZRdDVisIgjPmTZj4XPc6vrPWJugPUzfb31vfts0L2nx/UQhTefeuHSKua+2AjjKfYwL+Naxx
lP9Fmr5qkbQrMupsQgoWRlmQj+H4xzJNvm/nrSjC9d2nX5pE69IhzikpyCoh2QUiB/Q+UkXjE+Dr
RyxZxjFBmE1dodRxhG+dPrsZhB1PpGWbD3QWqsdhwf1j/3DR1XAzUXsxzFnvoTl7HJ2NTuBxs63i
ZBEJhgTGG7UAQLKb/Mjtz8GqQMyhqKJJwCsqCeV5bJ36phaDF3Vh0S3jXGzHzPUpZ2Baz0PIjF8z
AtaN+NzBN5Cz4q6JP7x1ILaBfh0rlyZZQ69u/zHXF6h1CZ1lVfEhYfP7zZXhRDYHCOsrvM/qpjWC
bSYuiNP+uUB1tb0XCL9IqhBc19kQicD7y/0ycTbiLCNgNa9AsVVJDECVuJOfT8cqrpzpEbOlqA6R
3EbvXx5aoVpSz+o8fazJ7KKht0K0bPgBi2D+ArGaemCSZaSsWHjAQAl+Oxy4m986iLuLSpAisEbQ
GMJSkji5pVdjcCzzfvFv43Ix/hShMijt/bWqu6OcZVj+J3OOM2SihWn1D0zX0XbijCfNnK3HFMSM
MyDaN+cYdkYUgqwkjj26/Z9t73NtZWOrmCXWWfGCBNwD4Q/S7nV9j8IGL3etbqKAOVyr7lwNq4Xw
hIYNMhrk0rjbD0/G2P3hJ4LxDjMx+Q4irLfaMETi3vpNosg8nyYf99lZxqYdJE/yKMwbwRLQdsdx
W0BjNl9hLTr1TD1lVgDU29tRaGTFpyYq2HL5qrV/6vw1QEKJeslxcZMtJkcVP2wF9jqdO61/z+e+
b4+rKd3x6Eml4j84UTmxMiuSkkaUonK2H2PdlZ9IwLzP0bMNt9iIoqi6r1cfBPCAtpQ8Bt9Z7fLO
dnqB7YvnvJ4RjXBj2tlGxO5+L8vZWT4YP5fpw9GYsE06cVXp+9YS2D4ZxMI521Ys4+2F571fomxj
qsJLq0IuUMEKpWT0w2owWESnSTRrgWQ0r3fKuNqepPBopPbyODXLJt8ct5NaoyjVZe/BOIxINi+Y
vFZnOS+4/WpJWNG+Dk92yJvdg+0vO4/wOBO98IbwXpTPOzvz9rtBliK+fPLlzJ+miMrqMnCwVjvy
UsuOv/hYh+20zQEiKCyTpi4yqxulQWM3UeybWcrb9r+kluFvYlhTnsObGsYIw2HAykq4iS8lWz/P
4aTElJB84YkYyhFpNrc3F24w3e8EFy/zAYwxHHpEDYsK3MzzDXT12WMUr3/SqDAgJ0fi4Jt/8V7M
219wAEv+ha0LnNcV32r4X7k22vm2zLSoJoEJ9VrnoUU+rZdDbvWqP01WtfB+LzpWYcQlVWjpZ7YZ
yJFIQ5SeWFpaS1btqQXkJ4zBwcl+hmKvvJNRRR+9DIWy1R3BppN8bfox8h/nSeT96wyvWv+aBvRc
x1Lv8fhoQcEFiSu8muYdVvvqywfxzy8+mmnuEW5RO1NNjNbOKj23yGx4H+/nDugfvFobMyuZJ25/
+xsgtu+N2iJ3vukmt626m7lCYDkHV3ndXV5Ye/vh05sWv2Jkw7XPntw4fWaPnMjnOK8D+zwBa3mH
cOAEupM8F9OJyCcXec9oER0clbRSZJvBaX4lv8PSt2iBnR3Er1ZlOJS2yXOfEePs3jmwCXqq+FDc
dZWnmcYrLqlV6B37jr+F1VXxgAVBhnMg7C5wUZOzkz7tAeesxV6JQwdj40vuXCRkU0ZnR4nma/Aj
Mf8hJYYS31QXUMNM9ZMw3t2o7d6IbIe8+v+qZjAhI/KtcV8mc7D79ZYg0XTFt3YZR8akUEFuTmgn
dfXoT/htjhNuofJYtFSSnaV3cysTPsFucV3MjrMLd/qw3jSpAfbrB741a2MrtrsRHYAuJueC/7r3
jv1OJTjDR7dj/R+wrUUPzGC9/aywym3zARO+hUmAk3V9kPUU9MdyMqs/Ih+JreCLUb0kTQzvLyvZ
QhNfCq9tYZrbkVqJTxYI3/BEo1gyqeehZ18y9JYFmd0V7g1V38emrHqW876R7qcAoPJepoYD61Ia
eI27HgEw4zt3liKfpLHtbOmDqARArIu+vlLiO9UkFe0cZqvXTADbhMRM5XHnD8Yvqgy2+bQQdLX8
mFGN3M63wQ2D925jff8mLiEaf65B3+Lgyh0T4rnr4U3fcdFY5JcECGjf1RC783Gq+nj4RCdAXS22
492q/urRUuMLakfBIIcvkdcYyYWjXsRGfjHkmV3uGRrLtnuJuvWmW7Enm/F/jlZskipotQiTeJjy
KbgvhxZF/Vyg5TjuslbraSPcpTp4RF34JDPMiC7umyIEuIs9Y7q3wfPG+GlsdihHLVd+Vx0xvdlZ
5OWr/qVLPt6R2cfn7D11NTjTtQUQbw4+n30cp40pYu9UhNH8udwiADB2xhv6EeXa+itaJRmOV2A+
WCZ2ObJc/sfRmS3HiWxR9IuIgGR+rblK82jJL4Rk2ZCQTAkJJF/fq/rtxo3odluqgnP2sA7z9CTr
27ij/vc7SwKJIM+O1zHzC8yG8n2FSTAzsZGYrRjsI2KchNUy2oMEJDrnU0E0HV/xo8bmDaMYU3TT
mqGY74gfzOv1D0Y3beeUuoloRmRs6aWN1Q9eofMq3tu09VCes9HnQAgZVoosU+P6NNl7Mdp73pst
TpQzUuogY9lWw0TPOC0CdoKyCoea0LBPdqBE2JL3nFrunS0t0FF/LXZYuxNh7VZucxmBPUgYd4gX
yXwGA8rFGROGyWZBkMdd6dNk0XdB4av0benalChv0CVusOHxxYF22A8QejZoY0tIASbp+U9OqJbu
JMW35G1t6NfTr5QZj7W99EruJ+mwHSmRt9zkpFUW5l6z7lo3UwlHVT3B5HHm1OyK4t+3wnaPBG9M
ET6zWPntKYuGMg5ey9T15/OiFdjpmZ/vQCHYpjFCUyn9A2g8VzypupHjU2iRvd9GiAneh5vgfB4y
8CTqhgIxFNfJndok20RFmEUAFeIuuZ/NWNWXSg4tvdBcBskgj4UNOKS50T68/ZJcri2I17ZyXD0M
cVHWrPZho8rxd5uajh9G4XmXOUkd+UANrmMV1C2jzK6hCdIcnanDFd6QSKTZt4vyAvcfu45TlnSZ
HLIxGxb7mLWVLkGm1z22L/JpQnCfPcyRUaD3kJym9AFRt5YnnjbYUAh+jkg+246p98PqXiAb8tMj
7E/7EEmM6q8XvBnHMi5vOEBIngsII7oyPlDs8p/M6lWeJxqnwa7kPdWXW5k3CJoxp5fEs8qIJ43b
uOGY8+cIAAMcHJehWkIKJL0zPlp+0Jhpn/YES0kDFqUn9iCCiMrV7pQMjytWFKI/SZWU3JljoF3G
NidhDo9CyZOQ41gXd1fYjd4rvVriSwNrWPNQIQq48myuc5lkkKAJ2OzMNLYEkwhsRibJL9E8sfvd
d3NKR4GYfTiaf2zCVCS3WD3XuFUTlWp50bMHCOyQ8lBtbtj6rft3Hfq09zcm1YVwDiJYKsOZINPy
E11XjIcdJd3MPqmucOtnsC5JNJ/j1Q86daFqMpb3tHLKQ8vyXf1FQEdhwqsieTfSPQUhIjzz6s2R
YX3txvnPQiuM92W+zs/oEkl8dNtW/hQ5IdTNuoTGj5Fd3cGpNyuPL//gmHT9FfCl+MkmQE3cDQIq
tmGl9G+qYNHzP8Z77zEPGomLaYrU24WGjhKtp148LAMa1UE5WVGdnUQ0h1rZwqeeuQxPk3fNcpBW
nuLfHppqC19kBiRDXIg05UxLuXzRcAab+4K3cPU9UeZ0PbbytJgQncTgz288Z+PE37hRG9l3PVkm
jA2rkqcOLdLcNYsqzHo/dJQSqSmuetp62htYfILpuhHgUoy7mRIQEdqiJ7EkForlhK3Jyh8GXvEA
MeJ8iJ948bjfShXEvmn6+Jc5jIv2SMSZxXwCCCb4jHKwNNqaSlB7Lyh+ZYg9Ej/dr+0qdhh1zd9J
NJDvY7JRr6R1fNINwE/Fx1AnHNdQLWGzU2i6vrqUSeN7MM/TWuybYSjNrSS+2D+FHELzf5G6HYNf
eR0Y8ZAliBk3jogbfSNJGsCGUVEt9C8kzCA8Q8VSl27oF/T2qElTAjfAXY9pVoDP5S/rVOdSZdlI
EjVvI/+beF6j3a0uwcGdCeLE5aHwVwpbkeemzv0g1YTaXVs2ng0+b7K+F1VYz3ekhyBBzP8z4qFr
F48B+dB+k6gxXS9p7UTjp8PbMhkZFxE1UVWagj+DqzeeIecGZWsid4I/h6cw9TmfQL4rT5WL1roy
O4xSNoiwaR0ve35xS1rTiyAqgafXqjqttmGwVmS+gLChkJLNzZrpl49gGhA5S9DvvWpwghvGqMi9
yQngmRuHDlRAOLRqK/MrCMPeubgp0Xzk95Br0zwUhkmfBCJ++OWkPRA4ziaE83msKqqmXdpWDyRN
l4aJy4+rvRdqBgbmmpmnSjKvEWQX0DEVQfco5TklPf7NbDWkkst6Cbp9opolOihU6uBFgD6kOVjS
au12hEPGL5bmZd4lbOG0SMvZvixOWY4HI2YfxFJOPvJe9PPaXpsZ0aNOl2naqzrP5/2A71g+ztmc
+juXN3pxb5W9NhDm8rekpHOfk0ekhueRed5HKrTPfUmw+tZ3wHDdLDwiMbUqLS6KAhMjMkMHUvka
05N6QqSjwgmnyfWPvaAuTdocxfxR+1V2Vjzy6CMZovEPvHvksEl4kCWna+Yl2MCY6Dw+CQltscBE
Ea0mSCbjA4nZyv8zA5XIqYsGHPlxiLNaTZNr6geSxgDSih48caBIlGjAgGMTool1TL2cJRlKbee9
kj1nCXKXdZ8n4xyAot2W2h0n8BWOkzJft94/nqeKRFJPc65uLrkkwRocaY8VZuehhq37YbF5gKwp
6u9ksaIbtkvSt5+QPGkPy9jUyfXC4eikfEhRMKiI0W7tSDN2xXTh9KLil56JISUHGTZxBL+9LZz2
tAJnsU+QO6hQsVsP9s0W5Irh0TRlYB/atvL/9b7f/qUI6obHNEzyez9jxNyX0jBVuQ07CqsyKyGZ
8GEFcBb3cvwIya5Oh5xh6xznEm70mDkK6sQqff7bQClcNes6GqtDhvH7TBa+pLFFdfgWcGBLZZyg
tnfg7+E/0+9qvjxPVPJU8supD0rrEE0BLqPdxAwpzoV/+XIonXiVL124/N/jYhy7ZC5nYHdwDrB8
WVr54qIrRZgVc/HHV9H0GvOE++OIILG3sh9jfT+2bv/G32gIPvO6Gsx3WCABIWqPVXPy5KTbc6E0
zmjfdnm2xz8GipKnA2UEz9KAxxVpq30HYoLceSFr8yTIsduTgzQNv8RTVX7LR6v5nkKlosOqZfZs
kAL9XRcwXe9hdZJY7MmFGuSCsEh2QFDJU+fcFSHCogfXbb5sNYb5lg83U5FkNez3giMM1XfVKFBS
CFvZoGhFN6Eoxc7FVSaZnhKmpGbWqyk6ASTOoW4kJWMhFYKOL5Ldc1+s7bY4MX29WyY08t+ODLrl
LHo4IY+um2f2yobirCr57U7FkBo4JwxQqCfFuindAQduk1K2K/emkg6xM2Bw4X2Ow/gXvc4Jfww8
0w89eLJ8wQcm/hFjN9/jD4KLTdZZnPHKeMvnvWudEypn8oP0pC6pA6eLKkZQdLTX4/gpZxcvD9Ew
Q2Sh9OlBXAYKXEMNMMigSgOvg85Cg5rwLCWNB59qKzJg1kuIA9WKw857tRPbCZe/f6Mwqo8Zordl
xKpgaoAm7Nz7DFhOeW7TkFRx5udreOlTvv748F7ykLtT027HBX/lgmI4KSaqDjjf1HpkGzteNDu6
nWMHgcDO94JI5rRtAX95ZKWS+GVmHesOmg/MPweE6hU/0Fp2VAKp7iGtsjo7FkPinutO9cEtkiWl
yqG6sl5YrYrXCskH0h/bgtiCXk2OnFsm6z+EyqP27XC48I7D9/2Dy1lkteUIWPMz88HBk50qqSJU
PM5FYLA7nCqpMW43nmy8CEVk7MZd1cQV14undIhPTAIYo9NcueTMsI+4aDWv+pmnAQneVRbDsgNg
tBKwxHn206Md+/W+icPucczmQB2jqyMeYdrEx2jpBjitKYUAedNyqCvwDw2/qOqEDZKzJLNrefve
GcJYX5IO2cV79zonHPs9jcKCLAD1kvr3bCKvvK0GOrtHprZ65OxqlP1YHLabzHhJdxznEsadT9vg
oyAMjlHKzvweAfNg9WN84jJGxHvCOS2ghMevSdGfOTJprs0uL0Mehcjy9MDzKhJ8xZidg5sceqG7
XxG67Bf8E0z9bwuNiv60m9WFAjPYZS7HUOniJjkhiT65cfkn4/oV563jTRP3PDKIhvAEl0+esTV2
pldILydA1BbZYi3h5Tyv39WQrqd28Ez+odw1A6YooCJNB6lto6lXEM/dmTmCQjEIz/M3wp/Se7i6
BjepJyZyIHuLZ+Q4DiyhxOP7RvRac0OJmmlFQ5rX10qmfhnNh1w8tYAGapdq54MJS/f4/rB69Sxg
5vAJubh0MPVp4mLlfWJlvOzi2k6ckSkmI71nDpBM1c/S9z0OQpZ0kHsgzHj+L5JTHD7YC1aj9ix0
DF9qbNr0s8d5SfdIcqjgUnXCnLp6pBueZLm50D4Lkz+JhfXwwTPeFreQJvQORphNcFPMcpb8KBFG
6gRKNPkM+SOqiHPTvEVDi//Qzw/s8EvzqiDN/RsMpT/KyJ2COSC4YriRQzNU9a6XM0FiakE2vw3I
fyLnlDOcD1GTzzkLUPLATmRt1XGu0iU82FYr+yIFZ0IxUtOku/TQTAsCQiLrj4muQ+q1HbLuBiOZ
nJYfQ32tkCRxNE7dXCyEsBKIEjn5+fJAYIdtM54X9RRhiXc7OYqqOyyFMFBQVMW7M0/S2dwtXdld
Oj7rFMzi1TnW3fWEnml69ynrSyfZl35obtd+9Qh/r3yzbxRxUmrSbW/OpU//fpcLU5H6t5IsaJZ5
WKAbLn51pAvHeLhdaJ6zQa2Ovm3ynuJcMzGwvWpApMVRTCwym9iGZfi7HqlZbSoE/x9esfljMlC7
P9IXK5+c2QmAH1zNInRnvWjCTHjwzgZ4B97U7C3h7zi61lT4rLC5Uy0EsdJTL91Zry8eNVQC/vlp
yn8NnJCbd5QpPPUbnd34G9KA6z0oozHfoh7FhExR7oBxqZDceBqLgCTvSK/o4NHC7raJnZzf0eCM
C9EKjxXOlHDc6NqP34udaGldGQ0kkiIut3E3jkZ5LdmVPW4Dvi1tPEL+8HyyVrCL598Ryqp8UKWb
G3rKDkhDHpm1Hh9brQVNd8pG5bFwI+ZY40x0EDjn1eAjrBwY0ctAd2BJwUfTsavlUbd+Z+56Jl1z
6qs5/55KHsIoq+7ymttp9vfGrjCcJO5dv0MQYqaBoe32W8UdmBO48Am1vijNa5rLMDrU/jybw1zO
/Z8iZdC+LsXjc1M6YUcl1KFhx/7gg9MhOztTIF6DX4pkv9pXlfWrzVKUfIgDxYt/wyY/f6R5Fzc7
1TR+uYP0MOF1dSI5NmsraQF28rbOrXob4UyQjGya6jfpwlzddBBw3z0BPOcGZpH/hM+v3uHqrLh5
Ih8uSTIZauUEcci9rXamQZktq6/uyaclf3FU8/gcwHqbL+Tr2v4+jcLmbIaOICmUiPSNtjUo9UnR
pSZ5VXb2PqhzevWywoIrpqn095gKZk+k0FIK641C0uH0U3dldWUkeqEXpX+jaartfAjY56dD2YU4
D5mAwn3oOFOQbSFPpJcqI8iyo5xYzadq8qMzWMTx2KhppHEwFylx7Znh5J5CZe3uZWsdqtwdFyxo
wJFEF2Rsj9IvuJczkrVj81ttxbOnit3oAI1sffOyUjh3RYtZdQWfa4qI4AH4AmdAsudRfuK/unxk
bTel8b2Kysx5xprCPUqWUI8XN+r94bz0udIHSfrb2ZROmv5e+gz+hGLiA7m7CDpY0bDk7olKJNtv
2mCIvPZVEmK6O0scftAwLxPeHgOBCbeC1bwbTOxlLblxS44p8m2Mb7jGTVPvugyeNqjxfDSfnkhZ
NzbZUIxvE5fA0H69Ue/M6MTyWV0TwpuxSZ3+odJcjjqOihOFZ3qgjj2OpRvDBpt6gjtrX7HPDgPa
xXYlaMfiyJUrfWumpGn+DGAOHuaRrfs204BiiZwSzkeICYCDb8ahjJpbFH5oYsDtpp7UhMvDf7bU
HnftupZPVRCrPxl/x5ehZNmh2M8PEtFyml6Bgo4awVGt+L+xBbUP6Rx7oAsJgftdEyOF513V7GS8
Jt0psmS2eKxVqXfRcRpflsH672Ei63uOFkPT8Yi0vReuAMMVxAI+KSLm8mIZn4C+0Cof7khN4pnn
CwlOmujGa3de4TTx1zpzI+PCzcGkOMqBnZwtE2141wGtoznsgEKEhcLjphzpY2xFANF1E8PAecO7
5Rdc2ibjuVBMy3hgulTQLsPJB2fcOuXHEEbzG/ByNMQOzts7WYmsuuWgnTN8RnnMiTx3KvQBzUK5
92CXw7vGx27AqZTlH+vmzW2hlS7/DsJ3NZdZkKUZ9BMYp5x2wLRiHoZYOU12xOGag7X/mOnD0V+p
+b2dyOuXbyOnEqq3cVz7uwT3t/5KwiDsH8lDzf9GUH3lVnmr95tpqmsukKl1TRZirr670Kke68Gt
COhFApycrdyUtLo32vlOhC4FIjYalJMxdbV+SosQszHmt31rp1L+MX7mOt8u/VhairG28YGPRcYu
w/qldp6IKQNhEQanZUAKOIO4mYKnFYO4/2DTWNp/oJnC5Ua5hUieYrry/o4U/1JdvLYefyYvdbuj
mVPV3nAlUuHkyBB3spmJnW36pF8mtDs7uLtZRIhLmzF01v5FdUGdPpK/FQt/YuP+bSuZBhcRJsLl
j53MczuqbL4Msp5iahCeNwB5JZv7yGqisteOTkK2nciqL3sNE/Z5IQ3Y4jiY4ZyWSO4vLVReDmz4
JjxWzQAEnPEeyhKVhJJgxCcptSi8S8Dtys2UkPfklBiXFk5VSvCStl2ZVofBTciEpbgz2wA49B7S
OHc4jQwc/1HPnBa8zawgHwoN0CxbTDBUxXpOl6fC5lzyYnIfp631ZfhZLdpr822be/W8qbusJpkd
wrojotIXtHuYCcAg6sz/G7QoBncuwatfUPZK95jhS8SQg8T4HM68o3ZR0YqViyJdOf6EANFw+lKE
GYC0/LD3Nb9msjWD9FBW1qENd7LEZb4tenQ9EdYm+IjH3vjfCcPneeAqAiogp2mqP35g/WHLnNNS
LeALQRoiG9MLSoPHVr/W3a0cuTO5owqXwVZtWaq2BdcdcDXLQX82gVdg17c6DGkPx/13WjWAIfQa
aIkhNRL4h+G7/jiZzwIBCzr4WWsaGnf5bCweV1JlWAAtG00/GMGmxibcbjjjwbQGfpfQwKSVw9La
TBDpQG/GfJZUoIYHDqyg1+Db5vE2rGYLvXTguKMmdq6hI1UcF2HLaq+gQbJQJ9IQGZqYITDhSZh7
OE9dNGw5WNv0CDieeGNgj8Dv+w00saqCxuIXodkI3kr/PEuoHCKubv9wJSDnUgUbBU/iDJlu407Z
+EjT0/Dy5v1YAItM5teZlMkfOO8QGlI5zZbNwYUJ5voTSefQhsvJYzZeNsgwNDx7WE1PA+lVooIK
bsqmJzDk7+BAms+iWuGIVghX3FcJ6qi8k2sMLiPuHHiATji1H+uA335NF8UApeb6Wa3WHPnEAOGB
c+A89URmMua1sr/4aepSpQwd0aCwmuCfn7qoGo7vq4O0lfNNvJ6QV6jT8sEsHc+4DHxXh/ir9DtB
C6CwcckBMqRQMWyr7ioZe9QcrhURmKG71F/EeycK92Wop7bZ40eTv65MLfhNTNPyg05Sv4WU/0Iw
XDg1G1H7hrM7CCeAqKDt1aDfopBqar1+tlWvvtdIFBBE8Wi4kFcHNNmyccwQ7qooQkBHWt14flI/
F3NMCEnN5G35q03RHwtH9cQvLbLbAnJHT/dNSufgFlHHUXB7zdrWVdE99nUnckqdEr2BpNvIEROb
At/lTOyqth7b2atpov6RN6cCShjyQKfD2HDNPiJ0/V67YLUZItv1l6kjMoB8M+tiG09R8iC9iTmB
RdtQhhSOVRvjCTKi0DVbGDsZxbpDRtsl2XLIufZYEEoEcLL/3fs0iPULbkAZU9IkPJ3jF0KUD6fi
33U9hlO/ustLHFchCDeyVkxx/LwZ2XKkT9tw2yNojUO3zdJNdjmj8dCLeIGvC6M32VzTlkduzTQp
vVpNob1EDJHbku/zGaZd0l+swg3eFLAs6MgWCfHWmZrL5yyqmQw82NenqRLYSqrJkj+KAi3ckoiy
7yHuouTdszW6uWKEfUbi5H8SZL1erZEDX0xnNF28X9sYvscAaW/diyRTTzL3iq/OXGmDtOycQ8Nr
p9jqbuDTBQEnu4+8mg4xwwNeIT8IXsY2S5ml4zxd2u0ir5tI3TQMSUpEbb5vJ39A8ytlT5aCg2Fv
hEsx26nAXOvXNtXnySMZshvJGfx1Vif/y/kfLTDyE3HOonr9NfEcNNt0UPHHsji6wHOS8o1C8Pyh
6lAkVL8C85AASHK3rT/D25tc3lobySb7kg5ehn4bGXhBONjs/H5JYh0dghQiXaoqvJTx0P5KLaLW
JeOH94cUIewQAHJs+GtVxJeYFKs8qBYiAhmA0ewbk8UPUWgdsx/CurgV9cIj2V+ysoDPEXYP09Ak
f6zk63KgkJE6Gw4niXoPMBJ/ccKlQIbG/OUGQcQaunYLnpMJl9nfhaEGrIoX5f14RewR6AuWcDhJ
M2RPVe2Dwph8Ype7BV5xu23bcYZEpaUbqM3sC8GHxZ2DCy0z5ytFfUoZwZfqnp8ltvXAHcgzzhd/
A/o/uTk0nHBixRqW7qYtkbt3SeqTNL/euX7xM7y0foPD4zEyQuen4E55mn4K+k/t3fqFkwFP6OBs
/SoJR8WHZIDQTxUIyUQ/Kk0ydsMZJb69zdoDmsBkzpObPJTJtys0mW+/1f2/eSJ4wF2Qdh659jkC
8/yzetBQgk3tdTq5vxIBCKPxsWrJvKFQ+wT5CXQ04jjD8zYfigqApoDMWYUFGhHBJY7KZPJEtLpD
SiDDMI2cf3WZdD/i0CLRHyxLZHgCkYqjiaEGcxgjm1dOXyTLCbuZulU7aXsquYbAaBhXBRe7UnrY
YeH3X1JHOtknhacAK/dR8d3xYPqKQQdj249tWrBgF6h2SzPSUtXIkz9p2kVrtq2LPh7by6p9Pzmj
A3d0bFNStfz4dahNcDvxIqr/cpPHstSOg2iud6D0dZMB3VazUXSpSX/HHnmxHZpsHlIvw5E5iq4p
bv2a1PH2OsyB6VcLRTRLB4AWp9JDuV0lkoNRhUfP38/mLyzpgOSB1zXLrQVqnoKLFxyU54fb1jOp
ITitU/8cUrLoI5o9MQc+JJM75eUcieZsVq3fKrfkn+MGhe0e5IIesomVk3ylGSQrpjIqBpuGyHX1
OOfVwBmWKqu+YxTX9GTiMXlzdDJb4oYRbRq/bs2/3gZ0xGqIkfxiHHC8nIZmqd/D5kv0MR369pXU
og43hrEXVEUT1xzIyfUSv42cNXyd4XWTJfDTwZ68xYdlnXNJxx5TytTdPmwbt96N8ejfY/mYkUcB
smuyoa9V9Tezp+X4neOyun8d4uqCt8SgYOxQ9j7O/hI95jOC669OzrjOpe9287mtkpoSOLi0Vm3R
sqT6Mtid47BrCjrGzBQ2p4K78ej7ObfsNny5CEnHP5MZwf7xV3HUrWxWPwXGMoS4yVnZhzdDQgKT
S0oyKzdjEHbck4LkNIgHDt4zBnZA/1cgnEVEEM6vqpIEyDzbLa5bAZCLZEi97DtXZRpSt6j8+YFH
S1H/DfG59SlAt+Xah0HU30AOypsXOu2tffbKyD5bEqwoVcuU8AVvI4iFfFblDAl+LcXLivhe8BpP
p+INnnO6/CqGcmpvXW8U4q7g/jePu7IMAChQF8huDFE+bhrV1OH2cUQ7icZx9b//VOoHhIQSylFX
VnrXcb+bUTXEYNkgtWfDQ2K0tadetfqG1zuvGvp28/SDIsZNo5D4EZkDm5EvM43Qb7ktm/hursI0
3LmG/+JfypRt8EGT1IufYniu/LRJJKO6QsciO8Q5LPPAQ7xltKbiSTaUexfuYTYmPzKNy3irZoHP
zsfPtJuaIO/wRSQcHRS2EZHHzM5od4B6AEfmapn6N8pSwC/yRGfmHkegDfetQWL/NCvfEcXvDHbv
gUiDkk8wxjBIgsiodzKTfbQZezs/FMMM1ahZp5WEKAzX+OSrsFtu8HR78d4O3TrtnFBHnCfB9qbH
PWeuV/7DK1j8s6ZyMT4OXL3r3ls/4mOClILqERLI5kP/M2PrEieKa9IYqzfEEEQNUXtuY86kdVhK
Gk4qAKAPaM7gHnU3LKSsXTVBn+CJixQ6efMBdNF5JYmRfSYiKtxneIYTyC+W3AsgGh3fGwIow63C
rT0ifTQNIXyyC2eaJYB7Vg9R8hsAZ4iZQ+5ZOGc5OVH5ysBITh4Yv9LutK1LeiyvSayb4JUOmA9C
EBmOBh85SGc7AK2gMEgN2YVvDjfgVRKFiI6M++6JZIRKXvH+OMTlEauUuy6y4nGuZWFPIcCD23nO
vdcsrSggOpQF9pVp5CVsXKQ3LIscpIqsGZbSkY8+Fzwmdbv010JJZLDOnmoHK/0yUr+hz0tbhKrB
ZCHykCocnfNKJLKgxejCI3zwh5xzkf46zPYeF4mkJme9pf+78jBtP/lOleGenCeJDzaVkFe4UUQ4
f3MuntxljKLAATcV66nmUr1FsGDIjSlFbOKAd/NFoHH1d02Led92XTbe9amTEgh0Ae/FFNJS6qka
954CAijpIsUOHslK3fl+2r+ScWq+2GHj7Cvlr/ll4gFBsxKiwkiRa/OPmptOkMuUwEJalqUozkub
F0+EsNd8N4I8GLYGtCvEEtyDO8RejS/Hb0mqbS/K6+MopMy17Z1a7MIy6OvnzHaDdwjWmj11XIiu
gkyZV8vRLzd+CJM6TA5V2iAUhEmBEdFMCwiPrO7TXYCnxKdOyrndTbyPnfcQRTf6GEfnLadwQ5ei
dY5BzKsiaPgJbzgGIZI7xWI3odz4La91Tb9IMLKmnVNy+GVZKRmPlcSd1D2GWmLj5XYU3KZmTANf
zuGNtDbdSnshae9a5eo32+vuinBbPfexRCx27jRY9OARWn4VHA3fdn1MLN+491YwXm1GD8YcoLl0
qo7lGKafRZHEfxMSxAwEazr9VHVUc+BhMB0YAiDuL3qMai5ucnCnIY3TLO/stUQ6rJy826AhKcVZ
r7lgGOlpap0yBEya15woKc5eFwIUIiBBi3SVXFw4ShoYXzG5Bfty5RrYh5TMKXjTHk93X1uZy21E
sLA8KreX3Pes+z8qVW7Lnu105CaddPZPOcNauw/J+N/2Ka7+DmHdndEUOzGDVaXtTcy5Ug+T7UMM
JOgo7jsUHEh0EKpZAae4FuvtspYAej0/7cypjoauP1gXzZ1sTi/UllOvnnOq6G6zoPslXC7IA2O0
5R6jiyAYU3LaZbhgTyFzJBRReMfDQHbVSD6H1mnsr+D/CzNlv0iatoJbb3ck7Jczk1BQ3AnRdh9s
pvVwFF4UAkIYDFD2XBTDjpZWRykHatrBj5r54MQcBtlwQNcuh3pItTzXksg79BMvRfDkS4PIF83x
csywl+p7jwlhvQnDaAr3YxaL620POZXtSYRF8JiZKeg+Q8ntaA6G2MEcMXPj94zLYRDYFHYnrewE
EBsweU4USOGMM+uSECANYiaqIOojxu20yKPuKbCeOgeRkg5oW39YDx7iWPcYTevwNyX2ioNhbeLV
N0Ob250RV/416tK6mxy0+hvEWtwNp6Xf8DiB5OfYDX2LRyWSTh48Bo7r9ZK2DD56MvOUzxfpfHm+
S70Noyeo94TxjC+3E8AJdcJ9WJ9XkffpchS0kQIGbCr6gl/H7GPM+6vj3JBoIh5S1xmjZh452LBw
9Gh96qo88DhxHgkwdt62HWlap5z0q6J6n0RBPG2bAkeBcLX22UxNY37bIaluwoWc1jZFek+PkfGj
HmISPJ+IUTJmwt3aOtK8wWkDxGeWaW8h2h/xIpgbEMU4IivYgRU7MypSoq9NtFTOr4II4o02Kl62
EYwce+B8INdPe4fYABMlkzAwo3X8tdIJqg8k8cAijwYsEfHh9okHnPvCWZBsfdJ9zICHtdk2zEoL
lTPVXbnLYVg7gBDU+MG1OjIdHjEiArFN9pYRhPuNlyhKfocLAgbZKOGf2jqpH7w+aL/a5koMWXs4
yX2aWv+2dAZe/uMqFlhKZeve1J1nzXftyrR7cukvHhiYO3Z6G0bNq9fVYX6J8bnVxUUoOwbS1yQq
lka4Tx3uIZEPLxJfgXf9pMhEzBz7a8MW9omf0PK0AA/nfcQ5kozJxHho356Xd7u1yyF7cx2Sg0FY
CH7xYpcpC3Y1aYh4t/BbqPZXfmrAI577nQc2KNvwph91+aytO7nHwHB1cwMBA5EFWw2ExiRcejpI
5sbJjnjJEb7hkGdxeMymzly9kMFfn4NCLz9ct4j+9oxEt5AgC/IJgpPVx0HH0/pGlpxpI/SW7Eeb
Lh/vtOdkjzxwoGKRWx5BifngWjf+yJR//v8uyIc7W16QROB1Jv6Mcc7BZ7enT7KHTs6Ts+6Kxvly
Boq9QugqeagKGb7T9WjdT7zVJnmeG56TJCl5FbpcT167cOuF7jp++svkOphG1+TDrij6JCMMQnN5
M7MBEJCvi06fJTDe+JWITgAOC0/U+RzWgMo3/CgNNLD0aEullYE8bkIfZrrL/wFCNaSrA7mqucxe
nP/H0ZktOYprUfSLiAAxvxrPTuc8vxCZVdXMIARCwNff5fvW0dHVlWmDdIa91zZbjP71HUq/Ibvy
FdVfODorgjYGGU5EPHTDVQ9gPOHaymm6jE5Oktwmd5uMF5qvvP3JmAsFn54cBkHj0FbEcjFyRapO
T8TXovl+qfDAaHmcPQ3h2xE4gTu8f6BiRnws36AO4ogzwE6nk1LR3B7rELnu3gPOqc45FZ5/tF0/
vdZ0kuujJ1c0H0O4zhkhIbnITnTBiLE3NnvK9NzfArgfkRSs68EufGk/aBfweAMgDSUAwToVZuZe
U6W2/LbYH6tY+E+tW6nzzSO77rrbggBYhvsYAK/6JxZmadsJkRRiYcLEtxgAnTOu4IAdXBdl2fBa
TWaY/oxWM7Qjui8VLs9dlNfWTpn59qALEdA6UEm9ZqIiDnpjeJB+WMhZ4usmcHB3EBBT99ExhY5P
saRZuzZNGJxX4iz8O8SVTAUjXvHxgyGmrg9x7Vpzkg/xCAdmUcMWdEo97gaGFtym0c0Fm9SBF8w/
S5oOMIl5fOdxTeJwNW8W8G73wQflxfaZUGnG/Vu5WHjgbz3bFVG76u+ZJQbDvqOpQISR1zTu6Bmr
+WdcWs1gUUnzpzQyXR79ae7xbo9TTFgO5y3ONt/40xOTFMdBfneTV3Hl5PdwL8OGCRwDNXb5BGkl
wl9M+0RK51Af8ol9YmLIDTnbzRiQcWFGTtGqKGW3BdkXPtwcubRLhDJ6m2B2GuuxJYds2fjuQLzK
2MNc3NsGNzjUL1Lgt8a3shdyP4RzRuAb8mvobGr2CorA69wD1U+gpodkpsxTzvZtnsIs3DeFY51J
T0KyIkp4PDs2oVRTcoycPinJ88SEU6JsIpSjLJ1mgRyc2Wq7AtAJ9i5Tt187LpeUdUQ83DMOumkz
IdBuM8zYK5/GDKMP3wcViMk1SDAGFk27ZwDDhh2y+I12JgiPTMIRvrjby1mRPuNKs2Wo2z1mJXbs
pE8HOgUE7ooshFss8OIAmUui0Zpstnqj/yeUje7eRozf4oGNry2SPsgclJ9ACq/IDquLgrC4JmuJ
r4xktKY0Z8L1yn8OUKBsn4E7u7ihKjKwB24/v7Vlb6FuHmPrUpKkFNwVtrvG56LwuxpIljf/i4XU
xQdH2fTUxEXYnVnVYpXdhCzInsrYmW90YtswSYwmJKQuSZakl8+S5sKwMWUQ5VDmOHrEQEt49bhL
u7z7xIO41g98m217xkJHONtSgEA7sUPEU8Bj7i5/S0oe7gwdDE2CrU+QTiAYYW+5aFjPWzI1ZHO3
xBBRUKe1T+JIhaxdYr+PNo7GWhUBy7XR2BbduQYgDcKHadgx7ImdgB/IMGurkUJVu5WF6fOKMDA8
siUM5rd6DPGgDIAbjspTVZagZL8FTxJ+0z2PGfKdIDaN9RLNOCs53lj2PTI+8J6sjrnAY8YnREZ6
njLi8fCvHkKrRKMq2Xj9dA05wxtplEZaEHrzwVqa4sraXniHkhPkbOzZ5ChDAHDex56vSUvhAC5d
rK9+1D7gm7UPAUk2YCq7Vg37JUfP/8K6MnslPbWVx7aKrINpRhJI7D5S5ypi3vg0s+4sf3DJa9h2
UbAWf1VpkYIKC5QHnwWp239MKDbOodXbBGXOmNan3sqaO7Niyt3MqnJhG4f46pMI07M8LxoiNluw
2K/3obZmQDsLkQ38GwNYx+H33FrkOjCVmNimkaXiZw8T2Lv5DMkHCHsO4fM/gIcaKRN7vWe+/5zf
LwqLcFe5kAiQE4y1/qjrtMNOHbIzFAQTM4Fk39LuuA6Vdxi5dTDmEObkbNRSAx/FaaHvmpZd1aOt
MEExu8A+TAxq0e1MX8IaZAGyUv6C7iXJ0gzpukuNAZfrM5IJ7zwIpo/5RG5dIvO8+hibqHT3EVnz
BZHqq/+wtM6Y7rAp9T5mxRt4e2WV84SGhgUHM10XNUTpxN94kODdwBEZ+/uOoXi4QVYjv+HQ5Uye
0hvdsKSUYzE2YaCxgrokpK+kxdv4C5SEp9jYSAmFXcqnjqrMPtIoiA9/0A7r4TIyxwJt9/o424iz
kKAhxcZMvdqXUkLfJmRDRvFzHjaR2q2iVIyFR/EfE1FDe8eT95eS2pzRiSJAtjmLIaNMyv7vpn0m
dZIoRffcB1I/ReCM/MSyDOofxGnYRhfCvm5E7J5cIl3Vf52hQMCeUNlFe4gtXvqqoyE/O2At63/Y
l1yYc7hfBUI+cqCBEBom86R0u7M9HTT4ifndo5m1/6aO2xfHCLkTQ0H8y2DynfZ1Sn3kM6tXZNh/
s578zy3rsmm8wMOIoMnjJtqtEPhxKrTe8jLAAaHSivMl/iL/LwSwI4ABAjZp83uCFRZe6cVFe5Rb
oShAVc4F6YsFUtJLGhXlf0MYIDELAJ9BlSO8yMGjcMvXxLtOURROKnuZ1TrdmYVlcdIR25om9tgs
xCTiM3sQ3DXDq99GabcZ+rEtDu1keRAh4jm7Z6XGLy6UJlCvdTpxiUc4gBuVrlgGDAJWzim0Lr9U
2DrjL/aYu2+UJvfwGNbAPo56sPpD52HSPxBNcKsMLRbtp77pq+OsEPgnSx2uePoyR12Ayc6/iHua
mtAIKq37pdBeus2HLoJXrJG/bwEg+rhRA1gHaOyJbTjaKloyIgi8lDw+p6nS/xgXcWSACtHxlo7Z
+kEWTfeYdzb4xtTzdPNeLenKmsnHuf5CXw8u1QppGRMUEkjHRBmKI7F5etkHaxfIs6lzv7uj1Jv5
D4Xl/wddbwRYNYjwkMZRBN4raJDfZrjp+xMZgpjmFlhjKaN0PrD3aCzcV1DrERviAFsVWJpMgNso
0QmumDDUkemGHD+zSIZhcHEpk5evdp2VdZqJ37wOQYMTiUmj9x4gYgmSYvCI1wJhsAIQNFY3oAAM
cokmkPxLOAB2rIID70/uHUxcQe0r0ey8DopIsiPY8xwenSq1uMUZeFBg7YGBHos6mnYxVbSGTqwr
C6/DrG+uITvaeapfHiAJCQ9xbDzc+i7c1DtRuum0B3FANgwCfFjc3WRHakOgLBxSLlx9R4TljWeF
OJfeZJktGE1uuW5ZI2i1jc2iPiZDjhM1DHq0HRMszAdRKPQb/NyRrEnagC+tOpbJEi0xxzqkNRsd
P1FVm5R2JiZXeRifIVqRR0FPauFas4U8q8EE6s6mGb7BFcfQHBy77e95TfP1slST911aFV07yRzD
eleVi/0zEEYkk3SV4dtgqpauHCs/aaScpHmCfbpZWPDTDuxANgZvNMcZ2Qmla/Wkitjx/VzZY3Qd
asMFDTXDectNH98zqa4K7ry8Zk7eGnPXio5AKLAp016tkNGulSmKh9kxUZb0nSJfzyp1m5+5eKqH
hraV+EcnjKPrzJgVp7Y7uv+VwDcOTrhUyPVBRu6ZgljBGQrmzGEh0vyRy8w2GxbZgbMza4EEM+9g
zQmUMDxOfW994uYXf6K6J1ITo3J/IAKo/ieF1f22I4FpiJBSBvF0smXZQprNnEefzEoAQ56wUGLC
16MZFgtTimRwRmToqTOw1k3dkbTWjunt3USAm0h4qYFAjXJFzbcJeXiXbbYuvk6kB7Rn6xir2ncM
8tykkYXrPbFFr/RuJr7ptoKfVLpbV/DeiFWtRl4pGkj620ykGL7wwLSkHTK9pIty0/E9qDpKMbsk
SgrHd4xo1Jl4KXZthCZ9C/wAo/iAyfefJ6boraKsJZF5zuUvXEnUImI2i75K04n+w2XjtwtVrX1G
hhaLE7jt4wcxHvCZAqSMD7bMEa2Tz4xiB7LWR0P+U5zgvAAcUXDa+2yqpvHsN9FsbyvhsiCpyG5+
XDyG3cehHOfxZIYieoZowNzAY2oR86NrUoYLPnMylqDpbAiloMtv45TcRAyheXSMej9EyiMwXZ7I
B0eLDINMEO9HbOS7Sw9h/SIxTsFyGaWus2+y7MmdQiTVzO0+Efog+PF9XJU7Jk85S/as9trhw+/S
eD3RrekJsmgXg1OP0tU+Kj5p5t8kANo3aJJfP5O+sTwsOqRNyfGbnbC4Zc1ekpLZ3bPqii7Qd30e
ugDPDsSFDtb0SlZNfWkgszmHVP2fyT5HEWDSDgD+SC7WLl5TTx0KD6rHNyJ98WBmisKtQwyGToQC
3EX1tcDaSBCA5ASUzEaGtdpIgAPVAZvghA/StxzB5eU5NdkD7vo0CTdk+luZ4akB38bEePSxcL37
NlkAPw2EiuASw5aFJRaHmXbkY5R7SKq3/G3tYnFdVw6jC2aeLstQLkQDAimqiTtewQzwYBcTs30H
cc0LRAXT7c1soicKS6/bjevcXuRQ29PWdzys691KQfJJW5RnB7YGE6PwSgzn2AWat6XYcONdPQbD
W7to2gOZ2wbo0FL4xy5k5rwTSgR/8QhrDkfN9bGRbSs+yklEF9CT5WfUEWyxIZZFk5Gngv6HWD06
6r4jYoH4WxQzG58FGR2OM/qPaDlTEvLCboh2oxraDs9jV51cRDb6uHTd7B0Yz5AWRAnJ4nauEFof
SGnovlZyO61P217IV7eA4tX0M+l0JLF0fozx+CKwsPqq+7EsVLpJDPWAGjbokBISvGcx+shV435D
sV2r00iIwHWArzJvRLqM/wG1KIPt6rm4ZdcAQ/eR7AkT7Jiedc15MuvNuQB/CdUqyW8x6z187Gjd
/OFP6GT+by57nN6RNdYr7join/OpxSqBSbXOT3nrWE+Y2xWetAjJxR2ZDKl9oT5PUUIvojf+oSM4
KzsRzFtv4Usi10gAH6XNMY7hkVyMu0ChAUeAkM1joJ3Q0TT5hc3t8pQWPKRH3JwLd3OQk/KpfK5Q
JH1gdPZU9sjj1tD0/guuOKI6m0zn7g73ES4ChKrGQMbwSF8CrEbnUgzMz6GguzovduFYByRmgCla
5lsLgb0ESolaP+NJG/9k2fVQ/KmqCoei1ShB4AoIfrR8G+rHlcqePwdmb8+GtVLOtsTP4e6IhiJz
L+g8GtqGdm6FA4E7kLQo/sdbfFUo9uFDjDuq/fifRkY6oj7uWQR1Hu3CxqftZ46j6uwjc1tGmg8B
a5j0hYw4bJYwGmN8m7wkCGEuSz1I9x9VyFruJy6ofx35N19yJDj7FEc9MCvDgmZF2CDYmvAEtvEZ
d4U6k0SQpWfZD87LGAcNryXbCmdfY6cyZ/Ii5v9IYrb/tEyB6tsLU0c7vDcBS9AxkutW2VC50RJa
wz20NmO9iQknVLoUTBmYN1YujXJWINliOlbp1wa+jH1NM2bZf2VFRMBhQZLIZwrFyvvkAcR7kQyA
ntJjzpcvflUw2s5pKVDzMd+Ss1Ufw9C1K7yrwvuPJrpHvz/zFZ3TOSA9dms53og+0mMK99fySwrw
iHePgIR0UPYJABZ+Ygspb3p0Fh7Kc4rZFUeHQDzKiSQg0Ke+7cmQ9FbU1kmQMsrVWzEDi4WcAuaE
TZxr+Vxj2uUSstPcCq4SJLN14c7L110WA1zfQd0IgmfH6dk743aZir098RPfo45GnGUGX50Cywrc
0xr6NTM5L8CpNQHqcullLL/fZ31Y3/OcpqSaTUzpgR5X8GfCsQl2BXAsj4+UZfJ8tnNEeMyI/Sh8
a7A4wImrVeiyIO70p11I8dOjnYlfB8yJwPBZEJ5jM2gSdoMyfOact0g1WwyjVtAE7d0kPcI3+7VB
qg/AJj4OLKnIsndG96LBBs8HSkyabWlFEdNFbC3N1o9mz98jMQjrD7dk9XHKDSX5a5xDMNnoMcuD
K/ESiKAhSgcF6oKyCfIXRrI+zXvFoCA4jD3kbka7zY1LEfvgWcGlh+xutmtm0bNuwp4k0xcEVl5z
v4KpKvZM0tLftoNRimUROdq+GcnFTBrHsJCiRSK7bw7l/Gmt0/yZhyawjtKXoXdlpoaVDylltVUw
Sv62WnrIGYPSBec6OI61abB2G7SFAYOmFa1CtVkmG8t8qfVsdg1hNzFZVp5sj163xtEORCchLaC5
JMbwiTykc6ar6JXIWnnPQI2FSXxT42+hqA81gUAorbl3pPsVlkS3byiiF0ChqY+AccV+QDyZZxO8
E9mp/01JwTkztNRnB7EwxtikyBwQ3NYEGx2a2CNwHtcn/FMx+uYRRXZUv4UM825hwlpc+LUWl/MS
Ecm2SmOwm64LuDeu5VJ/xbjXF7ADspis52BoEb8UGvIK1l9UHO9QfAP4gth50OEbRAPBTulyKC4p
6c5Icy0vry6LNF77tQYk+P3wQ6n0R/qiD52fdmCjesSinsX7zh3c+zGiq8EHnmdWMlWQLs7cQitI
SgpD/k4naK3nEoAVQ5tV9uv4Yjq7q9CEazAEZw20LNhrn8HYmX2FXn5yUU2fN7wp/BmzTkwj09Te
wm7IPQY5TpPlJ6zVoQUWWIZoQ8dssi+WsoMomckhlHdBPZGxGDOYY6xceFlriEHjRIVtAY4uT5xK
Rfe3XQxaprJowE1qKF8b5L7hpRRpRpo4mBvE8OSI0ykjkYL6eutpumkNy8McNaW3IweHVyoYIL+A
U+yC6YXpcwRwaIk58WGaWCaZM5RsKGBjj7utG7P0D76WKX6Sivv4rprXgM8n4M/GD2Wgl+GVVDxV
PgWodm6aHe2k1BIk5mBpZsV5aoFhwecD14fhvlyKAMwVTuV9OMeCJgKSvUTsV6TpoQtysP0bZ+Zz
wlhRgFZdt83sKkFUeOi1H7S/85MduK0DnbbAncDYLDjbrJcsWnvLQy4fVuKFHO6V1C5TQ/PY4Wds
eNg5bLHZFLI76KDvwzcvLug1WVGue7zZeB96QEAjYnD2N+ykDLv9IhThG4cuGnHsxAFvmQo1wYjg
t76HKRR/cxhzqI04QIGTxgyREF/Y9kfOOJZwSnSEhJTb0v+ei4r8agoUMuLpPYmcTCWRPABPuEQf
0QaR6eU6rfvQL4FPthoMcqrIbgg53TZ9CtYHL7oCAiGquLB3C2KnW/xJ4NuHFWrrK+tntistSuvq
EDDoQByW/T8cGZIfXhGthH32ZhGXMOkDcppVQ33D2nAkq3RUs/eNNgWECXs0jIdLxLQe/Grv15e4
Uf7eZXRBwEtfB/OWglJw3pJKh948KGdWcVoj/+JUktDa8UwwkubSThNQG9m/YrR7ohe7Cd50vLp/
dUEeX1anxS+dEawLlIl/QcqS8uBgHD+5DQO0DVHkpfXL6YzAPx14CHeUjoSA1pYTIjSrQRLedZ0H
pM5zdd8eixmtLNI46OX3OU34d8MEq9yGKixfbek9zHqO6wdVzuIuDHU1J4vyXdJilhC2Y7xYtnvs
g9mD/8GSkEk5LIiCIwIF5wvd+xjs2biuBZR1TfFT10tJfdoMVF2g/1bT4sls6CpBFyELhGvfVk+h
FFNx1WKt/jhr5zm7psHwoPnNLJqhhK5+/a0WlIWHZnXlnKBZJYQ703SKZ4eB4JC0oVPKjVUFHUKI
trE/1FSZj97pw37fRMaJd6p0LPfSZXH6yTMx9Qfgpn72MdVQupPQGhibh+ESXJuFTmMboQIkMHqW
GYFPfSoW7t1UvMaRIaZOxuM6vavewOU0sW/fdWSdNFvoJWSEMg5z523nePl7u9j4sdwKdgYGJLaO
8XaOUeEl9jwMzRXHSUed27ZoeRZnsS/24hNbLbGjQsyIMm2jgSsbKsJXGzug/TxhzCouRKXJ9pth
+ggsWuUYqBaexDmtn+mHs0+YfIzcMGgx6dJhmnmJn9kWBsWsQQPcbAfCB5DedQFwuUTlnTXerW2o
ZbLQDRUvk98rDrE59ONtjPAMd+HE8A/WGU6VGfGx6tPa41DXNoa5wdL8jDflCVYVxq7woXjAJ2fI
Dm03YImVdSNjQOoAmyTLjT4rmaiVEldPLw0jy7YINPJfY0UOonG8ebQa9eA6nX3IiTYx6xUrcs6a
trfw4KtHIYve2dOPye59ae2VDC/XlWO8r4p0wFwe5BiXhwDj83MjPc0HC24OEgXSY40FkxV3vJzV
irhxPxOc01z7qA2Cu7IYOR8vTuZ1ZKyg3yZ6ZNtxznnAEKSvDyzrtf5lOzX7nyl70/Jd5Q0KZ8JQ
ACgkzkC87bZUcm3vbEb4aMwa5rqww6J0hCHVh1jmJwbr9cFp+eMveY0LCu4aCwzku1L71rnUTK8P
q93kxWNfo+DcMAbo+Y8aY3LIdhkhAijhJ3U3OnM9f5VZJ4hisxaP8Aa7bpNYesOFVBpvfbGBz7ln
OdUQoyxnmcKTpj2eNwWFKUGipFQweWiDhSLY62EzHQxLhT90RQbHQBU6SM8oLdFXcUm3oIEyWEL0
VyBFz4pFq05S7YqVrhnO9tYB+wkeIbBNux07lMXbWFi6frZL0v/Upg+I0b2qhYsLEdgIxenKUiLQ
z6Vwh/aK4GAZ3n1DT8zEs8qyrW/NeAld5LkATYJu/DP67prfY6UXd62j1Svib7s5ur0AGRZgEbEZ
I3QE2ywu9WHdCiZEndPa7IeKfrwrZw0cuTbpjAKln26YsA561FdbopnFHFRFvxXvl9lBGw1qIloo
RDdjDl0Mgaodg0Xni/HCg9vHaL0L+LzBcYnXgSUctWKdoOMiFhV+Mx6luIgJXuQepGhjK2Pkde4E
zXvbQ5gmdHdGUVgRwhKfqtHT0afDMPejQw+MEgZpzjWvy2K9t6bJbr7hjqjikRgETgL2/mZFJK7q
OHzRdG/9FgCD+ekGi0K+86lMjqjk008Uw/IEwgwtPmo5m5eeJutuanq0jeOtUCPgkTnUK2uIPrxA
2cVtYCPJdBLTz8581KgNxK5vnDF4zHl4sYnVYD/uLU3Qw3bm2vuNFCL7gwh8neOLZOS4UU4UlFun
lXV85onuH32wf7fQBiO/2JfUausHdAjgRYblPPN924nxGTff9agN0HIApB0vSsps1Udfr07zd/Wj
xTrzN4TNS+H08yMZsLN9Zwnb/6Ay9JqaHOe5hMEJsgHFSSLLIXI+5sabl+rAd1FlrKcxFfrMGwk7
/Za5q1PCbMLyvWDBSuBaxcuHme9GVX9hjRnnLMXjdnxLyyxT+O6FwloJH6929j4VWn1lKZ2m37y8
qwshlzU/ioY+z+wtfefNzD82huBkXE8qbGADiLL8GSsonrezkr6o9IW4AVAqPxRbEdWM+3SdDigr
dVF4/YvhH+tT5XMKc4Yyj/Zeu3Wcz3lcwmXouVvIvCk7fMsyACQPOdi/PWpVGfzQnHnDR4Pd9MwT
ZtDWTxF+LSED2kOy1T3Qvxlk4l/cWb53DKOStPoc3L38qNmnSLKn+NZx+C8O8rMe7uBeoB3/8AmO
v0fgQGggAKzB7MkcEyPSi1TODEjCZmRwFXnvcCMDwtvqyXLfUO573cEgR3JO1Q0LRDlFptFz4OPy
0Wac6mMNET3flb4jcYMimbuYXGYx0Up4L3augx+Q0sVKT7accR4Na1n98pKrb4P3HcRsYLufbJVI
qFtAJcaHPBDEN7Nbk59tmDqE2U5D9r72jX6EPcU8u8MDgeiNiGl8H503tb9UZbH5V1ku94v0Ccjc
ZloV8xnLSfPcxjr6L4dJYkhnFyZCIhuByyrzsa0SBOPz+h7OnjgNJKW5ieXS+SUjc1rJYoer6MCa
NUUg3GrQKUXrey9dpJYKDxaYKuXUt4pJOo3LOuMWro4SvZwZIhI4eorGCbFNI6em2RfjHKitoTIj
FBJMO9nCyI9J/p0ly+Q8zjqEM6pgogmzEokjtZmjiC3RYq8JLLd2le/7V1FZGiXI6pYPXC/s56dY
CADzKvRZ53dz0IdJYXE67YlWmaNDOoc3YDjE7XL8SKsbgqhWUaZQ89jYM4fMDD+VU8Bii6AKYQMm
ImHClTAwTRVu89oi1+E9p5DzNgb7CihZTNNieDY6RiSwQYG/iuuEwfi/tYAfnijjWVXSLEx4wCQQ
kNOAesteHBDuqPLseHln30cFDRjQghIJrB1oaeF0CHtDY/0byr64eE0XV+duzWR+tIKsvbYVEdpY
AftpEpu5WF1SvD1mPdsJm9nXjG8uOxcBmL53Kofyom3VljdjbdxdDXES9p/FF+RR4d5N4fBYQn3y
2ADrzrAu9AlTZR/mUVBm766D5ebQNwL95QnadzN/TTgGELXOflwfNPO0Z7CB0d8JcR/q/KlxvC+T
jnq+kv1DqCeqWSjOAPo7QsFGrPmbKBeS/aPT/sF7EV0JzUXW4OL9eAmNIIkYJYVnP0QWo7D+5Kz2
ytYTKou+bx1/JEzGVo3z6K9z4R58bqMYgbjlVUru9VTVpkeaTpSChiiGrJAKvvUje7nEVH4hnDIn
9KYNmOjKollhsc8Ssbejv3ilIo8fgiToIyqdKST4GMHupikGxg+4HA2MHHtYMFEXzgDdvl0C0FIe
3RI+vAYPDJXnfBdLMrr3nrGjM7iJ9HcK4Wxude248pM6cipJt+es+BGQM95hm2iyQrL2X6gmc2i9
2X3HqBH+y7mRyb9w6AhwjpPXReT5fYziwDCgAZCHXQWKAv31tBxnu4ThJ0kFeUepzaGPzY7buE9t
9iNhL5jS5Cbw0wvs4PUbrcr6g1nT/YZ1zC8jIpY9zPUw2u1DhEW3fB2seAUJL+tx1ZQMCS4TDE0x
peAnYdHOyicfx/OReA598w/SnD8wTS6DRzRVrY34hYqrv/qFCNY7EIbWssVDGOIyJ1cFIKBzg3Gp
li6JdzuEFqhQWzW/vQzMcJJQmyAehG5ZX1IgVxaUZrJSnn2bP1VuUrSajIhR4HN8SuS2V6iuFWbD
SYXPqxyJ3kC8X5BlrXG78TaQjVxwhb650rb+Yo933GMItMx+mvMx5fZGY0CSCm61bqvcpinvb5r3
N94SQmaGsl4S2DilYEG7VEfh9BUc6yols+sPDhckoWMqvKMmK4W1aenNd0FcDt6pJJ4TUBs1P4h7
jEhErhQxy/zu3arLhkasoGsm1Rab/M6dGhJ4PD2JERhbbuT3rIQKt27vjOuBdW61nCPmWmzkwTC3
f1EXx3wQJe9399UE0AUPuA1cs78lBi3vfmVNY1JWNyAoyAsiRlh29Wn87Ja851SuXoCTDNM/5CXC
1RJVSXJrNyUKlo3dWX38kGWUU+cgboYeOi9K9HR/u84hxNTEawlvvGleXUe8tizRcnajy9AmLpHr
IlmJ6pxeair5fA9cy37uMnicG/v2LTPubMbigOmnihlxdJyodTYa9EWmse9sO2qOBFASYEGLtPZH
aD7IB0pK+69yCbE4xJy0xwntK78vorRHKDVB+guQrMBRkwU9JU+qyAdk6bRc2WoQZ5HmvgUQc/LB
d0UcuW9GLEjxtOewRZ0DV4FvHK1lZwu3dx/zZVq5bfD3IxFCVf065mLBn7gW/XWyuZ5jIU28zz2H
yRRr2nZF/1t7JN+iBFHP9BMKay/uon9R07v9heABQ4DBXOg73vsmRK1ry1fkGkSAo/Kgf1FWZVIo
hYvOd7rz/YeS7eEKVBMbaaH69bfjfc/orjSwY4b1voOXk/UfeBRAtyksBfyw5BeER5w4bMahywDi
62n/EGK5sSgPLqdOexrowqadAr/c6j0rlULs+F4dLPC5idg41dpddz3znXjYqo79S3BA6zFyPtoF
nErnWVQlXV6vfMs6jJ27qIMvBj4FUbBh4FHMUI2U1mK/ac83Nc2WhT5B2syctnZRpOG/ea1lSjQU
UR7Iz3poei1wbJRXZh54xZis1s/IGZflvpSYrniWYdt2epJcpsQnXFmRagaimtPtADbB/2H1wVB6
pq8eD30Lh/6EkBLdVVHBWUh8/BuvN3tYzv1s9Zgn2mm4lhYF7qtm1HxU1ixGZsPZSNU41gIJIMkH
Gf4hVA7j2VhcGFusMRydhLC12TkgCReC/RBlD8zaAQMZ3DtmF0beOr9N5UiQCmVDDrMuI6XyM6rs
+hpn0A3IZsZPg40bgfjoegnDUo7z1OqjXw+ZCZi8HmXvdmBezoihzfXTmg3EnjB5iM7EcZDJKKs0
uziVFcXvva31sSYYpNoE0YRggniwBY1ZTHYU/aBRq2e3B0Cewtyxk83DZ4hIYH2Z0kf3jWOTXtXh
WPu3FnTdW2SVxkvsm3nhGDT5DOjIj+nCLQStBrWV6x1lvoB21T4RBBRAbRTtqV+0eZBEJe1qGvRw
l4HncO+GKFb9TpFu4m0mDaRgX5WCimsiZK08zbDS/vXZjO4OkyL0TcIC/1MroXLHPAhhfcNxIWbl
yEqqWE/9ZKAUFiUFO2+yR8Q67CyVHUb2OSx6w54r+l6iMgldvo1BTseqGobvoZxHH50Tyc+3vG8g
D9zbSg+FvMNR20fTMSCibzhXtqgd1D1cp59OL/EkNAYSEUKtvuGrMWJm39njZEyQv0N1VLQxP30o
qwkdwtIvE3JNoC9fqV13Bxhjjf3uIRGvnqF6pOp+ho5FRCvsfrCDgBiDW3BqkWK+EyykmS2u8BdQ
seEk3vQM2sqXoAnRJIQkbEes83Mq4pLaHfdSlQ3BPU4KwoHYANzILSuJQ0vSiYEtQ1VNw83N0lQE
3RUVA8V+FZA1hrS1Tn3By8osqGZ2TrzdSP4N2l2Of/bl9cLCNt15ddTSRvFUemm5FznRl1BbNAzi
56qxnfiGZbGG+TlGuI/4ovdlM24qgi2XbE+DUXv9dl26+Nu36irf9o61Dm+SOLdqW6NTvseINr8U
VlqaDS5YBj0zXXyUDOCMry0DyedGUSizsRzM2Y1ctJs+dv7nzMoKuhlDXPueKM3yFCKlXg4SfK33
ZdGtlwS3oAkqk8kqM5h/a1EDqxymYf1aPYM8N+HlrqHr2sJINLXAyX7HQje3UKzYBP29y3iL+5AB
KMr2yK/qlCUqQtNl3DSpROVihwWQNu9/lJ3HkuxGmqVfpazWDWt3wB1ibHoWgZCptbgbWIqb0Fo4
gKefL2pFFs1Y1lxwwUsyMhGA4xfnfCdhRHwzeohOLn3QcuwJywjV5JZ3nVZ70rotn4gLgsrrGw7A
SCH1jDVbSez10LbQjYNGOSiGbL4+gqsCEbqlf6tHe2OzhgTnjrotLb58B20apyXnMup8ArigquXk
OSJUpA5IrCurne3leqxi3XwzDJyZ3kRSuFjaazuVhwooEtq9Aps7tnlw0Ks/7BDl5/FHLf3A3qk5
meNLGwDLSNylnJNofZt5XX0naORmyqheFPckvuBS2DboRmaK3b6QN1kanB1VNL8vXYl774FtpKPe
GmewQHvYapLpVS3WTu/mGcjLDhFxPv5W9BAqYtWaQMzoJl6++oZtri5RONYRcFsqHSe59QlKl+ic
0qzDglcsU3eDx3PKd5yDRXULNkqhMIR7F1+lGkHHXSdpsD+juYcGtZO9miNWyog9Exz0LGncL005
YZ8FwVHx5vBmw/kxMsW6CAQg5rcFwx7C+LJvRMrerWZXZAyrvWZrY+UOdhT5EHH4P8Ig/gjmcXXj
J4XpgaUiK5bUO9QsnKfPXvmyw6+bNNbe1J0rD347UDOvsAIT+EQewRvbHp1YQCKWHxmBlbqkxApt
i2AVtt+JV1+hDQ9iEtfSVbFwQesyxadedlpA82pds3zWhAl7h0m5rEjB9OJXfs8z6mbkmHYSbydV
NwuSSxOUV3Pe2jUJ6gkd9BRBBvmURkO3MYyiBuQQvASiW0ggvB1w8klWWUEirCOzXzlvE8Dj3t6b
GlAv0Jr9xj6s2drNN4BpPcXEDW4OMiAxB88zI49i15fB4h1GnDf9vkGxnc1hqYdy3Gn4N+KRQCHi
NhlO2d1JOE1P2nCq8oIzD6OPA9akjiYGz/AnLY8M8ZneDIvFaqfQBZEIodQPqG9A5EJp2IMabKv8
WIJ+UDW2DA5DItUmT/LUkieUic3Cxrx5z4dhcJ/cFvksIUydS1aR8YjCDOvMJE6PwZyOlv0xk7Cg
2XoZhhP+IduKz2pc8irEg9ebzRxHQr3nftJlySXPjedgls5R6+McqDhRv7jXSjrslfiZ61h0ESgz
l5X6xs9aFzJmp8hwYBs2Q30CYoThgIa54XfpeG+/zYw+nCvWFbn47VbI7dHnzhZIYxTUyidgImcY
CsmYWHNXoKUH5eipo9PEo4PucGGjcFG6DFqPRvnp2QIpHA514kPIwcJRgzBvYOQfavQdvwrKuOkb
0QNTP2KNbH8kIaUFnaLAtvS88YyxHgaCMWiqlOGeV7J1XRjVDnplBtWDcO98B6zOCGcXyhP20DoZ
H0aqrza4YJjdQ48LsYKmMHkqPMBFeuOBETLZDcDC2vj7GvJa2+4wA9sl2MVKeMIPQeljnl7IQzBI
2v1snfZ5lXnFe0QZMF363HjDwVQdeRVlHKSGLXrVB8dploM5NEKSymf1CoYRUwvcr0YuC4lLZ/Lo
iWn/MKENThB3dn1pwwwzvj9gBwYBtitHdz4VtFZIRLlI5bZExMYeGbEC87KsSB+Qz7aM+fWUk3bU
0jWEC+aIZltVlPxbywQDlRHjC5q1pCKxDjm1vemdZUiOzGv0cvRY/IktGy2BniJLgqMgaPmTQ54Z
Y5m56qp2BoJt0Vq8toWwx50o88rgFe+xdCkcJIyUdISIAAsCY9FmTqYTsVHR7752iFhudOT3v9GM
aP1BZyMbvhJkcaGLtkUfCVxuzT2SOqJwxtkBuVBnfentGevBRc7b3gpr4tbY9jmTNbHL40Dqtw1G
P4P7hEjlz9w39SWCkQzKXr7SREmKduqhQs84P2Ibh5sPphQXeZunl33f1cElJIapxuJcIG6LSbO3
d2ymqNS8OCbGxMtSbizPqjMknfWsV85EcI7oe/3kzRrqdD2WcBx77m1ZRZccAminhskfvhKWjk+i
EDMbX2xoyOdlTTlcKdQfjKYoE5iJ069t/Nyv9WbGQwdpYnF5BiwwqEQuBW7wS0IO0HeLQx2yo7hx
0Z/QnyQXJM540y368Sw99YEexKU3F4vekRaRPPeT8n0kwbSA1zDN25fMR3H54VYxQ7lKw9jaIn9x
4n2TS+tX7Ovi94DNvOLbkP3zaK0LPityAMvQIP/6hCCD759sXjYITXTO5Jxc0T7gUy7t00qa21cR
u00N3wnqOCK/Zk1JEYyNzZYvM5c9RM7fw4QwDEJpEKz3ZGkltzUYqOUQlaVuQxa850CbWnj1ziPh
meCZzquOSI8TtZVNHbSMQFE+3g82q6b90BFVdbsODPYfWVaRzMH1SWpOWyKTNuwL9IEOCYRe0ucv
cBWcH12n2RGdNeh73Fzpk2rHuL3IXAceBtk7sNJd3xI3SzxhByZutHyYhJrqfeku0id1KVDE64G/
bTfKTfvHtppzZtMcRvsMxXN18NM6vvUVm+3j5DDsIoqnCPCqTsRH7qy+dSFKqSQSG8dj/nybVKVx
wY+PCsdDP/jMY+LMCl2Z4ksQzFi9EyOW+eRZEjXTaDxFl1DFOH7IhW5vYPUSwWO5HjZUiXaI4Fr8
MkRTBK51qLqIpIwcoUDO8FkhcsJpyBqasFHrrvZnSIXAbjJng1ItRqqJ/el8WuN027cuj/FHFONu
23qRpR+QHQGyHysT37elyL6VlYmriik5c7h/kbusQKPlz9f1fCBiyEepWC4DXPYhY5IGore60rAr
EI0NvWCFifs7IBcJxll+JhkOlwAIPDRo/crbxs1L8yUlJbBHugHoDa9OTxPxBOcxE5ZA9IGTIq/L
WsthK9ymXS4RvMfNFYo1fBJzlrxT9C0uwV5N/DRiANEXRiekYGF3yF8ra2g+MwLlvzPQm/LinO78
ZHXoMEOWjNVFy6+UbhP85UxrJBkcT7Xsg5eYc/RBz3lTIP/i8BUI8zvxVILZbU4k9Ex71n5cZT/y
CCd0Gm1CD0V6T20DTHYGCB19MrVyUHOALisOQmeOfRStn36tQqzfPrslUhjHNTsEUG2x6lmF8I9U
egtbyoDfntRqEeNf5dEJ6HGF8bYl2g/ivmLdXw3QBRXLce4Uxia1BuepckZmpDKtF2acPKBcqO+v
UVoN8Ylv0AHkLBFEbyuhc/YcTUBDN1t5BLh7KHp5OWBsTDejM2O24s1b3SxdaiY8C0aCKrJltXVW
kDtX69q1L6Ofj2+YH2HsBJaf5zsvpowMx0GeG8Q0bn61zIIAoaTM2N4ra+q/u1Xgxg8GQ0ASWpHM
9S8Lu3KnT+x4TGcBErufsVl4KEdbtfOG3Z74TRTq8ptFazVetWuERnPjVlH8JVHw5MDr1t45+inp
35saCg+nKRJ5e4+23K+ux9bX1b6nq3NCx2t196jKiD04UXfB3umSkdwP4l3PD203PJkYNMuOLeqZ
L4iGgtAkynZS1YDC0OxmVeJgQ0LnFppB4aKIk8R+d9kG66uehLD5qcJSDenGSUqifNEs4YC2Jlg/
TmTJkz8GBREveUdV7A6Rri5RlZEbCoWi/sqslWF0Sl3/6Ncqf8NeFn9GwPHMrlp4dyPmCGhMh8nD
7p6q7jZqKBLDOJkgqddDF7+D28aTBMvJZTNXRy2zoJgd3sZjrBYhtFnHrfYc8rEIryrKMFdY/wm9
985BhcpSD2h/2De6KeHMM5Hd/l0pXecbisAE/Fx1zkeRICc54sGgIXZqtD4EgC3eziXiqLp18JLk
vL9Tkd9IgXvvxqSdPqNRgSLgrPKxnG8L7a8nSOwz3MJyhqMoyqBxtuksMcE0Ju/V1u7bEV4m8sLh
2E71DO0MxIY8yACBID9VSaDRAJ9km+A1FhssH/54bzo6no3f4V+9qHudHauRJuFyaZMWaHjHAGCz
0v/oXWKNGa1C1S4nOgqFQph4V9e6MQpvhncUET3PDtepM70yFU3EbdmwRvjBa4N5ezd6DQTS/YTC
Oo2v2f0RLH1gz+D0wy7zMJrSftiTzrjOefxozUKnEJqCaOyuqlE7zxzinrfTSZL14eIV8XuPjaL/
XhdM12rHKHeQoWswdBPirZzyo00K93Ic8BTgOUFJUBIMhfB4my9qbK/R4S39fjRLjZ4QRYw1bzWV
WMTdbltYI9uIyd0DK15sEhqAbrvJl8IOADd4dvfqAn+tD1hzm/pmwS5q4aWMgECHcLmq5I40sNRm
8L0ys0F0s6AoZm8K6gHTOSk5oMjcIswttZpLw8GYHlcOaGReRAnGGJPRGJ2Qjwz0ksqbzuEDbsCh
gQ+uCFct5udkDTqFBbgvuz2qIlnuJILEBx3jPNt6JZlCTFOs4jkjNcC+jhqX4pV5BGpTBvudemYo
N/4OeICplX09ERM4u7yWMQS5gmUgYbYhd835+Pfqtjy4jZ68YyOZLLPUgmtzZLdjx99EfqGFhGGo
3H3dJKi/PVy/yZFUncVhb646UV3qZBzGb17wdnoNKYLrleHiO5N1avVon+v1B4QQcfQIeuq8UFxW
BbGgWLit92cbebI3K/wv3nGxbx+VjtFcUsWOr96SLOkhjhEub9p+xmlGQ46OnVZeMFdJJM2LS8kI
rsYt/DLMfGresEKgJB80PT2rhZJ49ew28XGt8gaAK5Wv4J4pikBBQnTwfe1DK2qWO6oem6wAH1TU
NcRH/buH2rFcMcXw+6dJCoLgGIm36Ic8yzuVOeSke5NS+r412CjcoxMzG0JBVRn86Mk6bZZYW+Nr
kmi/vqgNetqQwWojmBi1XXDr1HMvdswpBe8GIivrH1uyEdyjXtOAT5MqYQLqAPd8RPQ+FacpMUzM
GMcEKJ9ilJ3q3kF/+j5iEnOuO5KMh72MKDAAK9h4gJacr2s/keZ+Rkh0s2lDHH8Jqdpdh+bki/17
W4fnV/k1WsBZApAn3gBVqhU1yVNT+ssHdcUy3bcBoc7EFhmpDwjgbHxEVqP8coMAvWquY9rm7JIE
By+7aWp2P9sAqiEbawwgFbMd9OUOLk68gUD5bQfkKvNvHzgTcqymDYgPwMLWX9UIX4bufi51BH7b
leQ6bbQRUFOWjF08r5kgsu5SV3pd90SnYYgjjWVcsoCy1oFwilZFg/va4FqZIVuMGNn5E98JXgc/
WPrvLKCNPuKOGvWRQZ1MX3nlSeuOgbmJHlSctf2RMoa0QTN7DkZyR/JKKXWvqrsZaXayO6985FFo
jHA70na7J3pqttmsmgS5JJHCgx6VmuKUMqcnehb8hdWhOVJ7RtOGCtsm4Mi/aGJcODtXp335BaUA
2MWceOlbq0x86qzGYkbiStsm4COanm2XQQeaudbMJzllGMVUbNyvKOvXPuyYS5NIlFu8RL1gsm9c
bIcRAe3cq9vzG8w9D13d18CGN8S8G3gU+78aVg0qIYicVS+74zqJ8YywanFZiQC1JxubJW8gDfjw
SbvKXy8iD38TI68ZkGQ7+aKFGmjI6OkZC8VhPqBP6Qp//mVVaXG/JEGS4KZKNIJNlNjgnAHlvc4N
70d8kl38LBJAMAznjXVt4XzAvtTzQIXo8ajm0ayp6RzLm74gtx5+UtMgRrJQ4LNQblLNfwI2g3m6
lcIxpwD8xo2NL1kjJo5YIWMA3OpoxB+J+htlcmVW/zV386zetqjt35D1s9tL3dmQPYv58B1JjU2I
EPkqJ1cTabebmIu/DOt5xdPb5XLTcZNeAzpkrlnktT++whotPtbV7s+cNRNZYeKNzj38IPNg7Gh4
J8ey+rF7lX9GZNBe2LYZITs26PI3My9zvG8oiz6YjSK86pa2a3YdcAZrF5RF9haMFVw8ifz5PcW8
9mghjU9QN6M+2Rp8jDdlQojWJuhq5FeQ3bqvPqda2WDzrZ8xVNjPgXDsnzxN/5XgNI5euPplhzh7
dFsBDlPmxAUiPmZ5F1dyy63GuTijPM23LJHLSx9hJjgkoo/bDQJGQMsGhmnFoddialxUS6IRnkn2
GFnEuUZSCnuj0ndxDtkq47xdswUXRZugXdv4vaAjoNuzCmx+qv7pVNO7IQmb3W/qrDrd2abyUgqY
CpRnVtne5YDmUGCvUizC/brhd20JvElpK7yguHCdYsBtxHk1EiCFbtUXSFSQK2bRdOAwKH+bqVWf
luG8PVPCS+tibNz2y2PDFyDhKyvSYAPm8bvYAoe1G1fV3gyO9B9558TukXQ+Mh0WZLMQMiqu02bk
XKV7s1KvO3VMQGH+TXHx2LU9QZU272tSfmt2tjvJxuVH9aP1ZBAEH9e2sW8BLZ+RO7CaelZmeYLe
hFd7aILMLg9pFONMW5LCv+yKNXiuQGOM4QjcAXFjXeMaSW2KFEQgeH4DFoJ3FpqZ9mRK336YpiG5
byPJuxD94AI/YYnnG9lPFbQOlOTOJoFYdonTb/0UE9V5mDjkX2/cmS6cBavEZqumeX4xYgGeSTPK
2pOVdYc426kYCSdBedJonaZw7PRwz1atfcripb7OKiKzNkhmGJzp3uvvC1CQjGlib/6ReYZ0hEWY
e3Dyoaj3gyCzfG9ZpNKHyM4JtfTbef2Fp6p99Lspph6RAjuJ7ePx21M3kXLOc19PobAop3aVTlcT
mtSHeYWWTmyY8eV3fh1ntEMrYapA83W6xdiYPQQ0th5VY1R+BEIhCh+jGAAdtwLBWQ092UMAA4if
Q+Lj2bFEaC+Ds00hXOPSYtS2NvlzFyzoVErL6Ku4kZW9Dyid2o3XZ5ygccckiSwhDtZNALLsrZtn
D0uyyw1A2RBxb/BGQyDE4QCxfWxSeUdAIgcVmC75gZASdWmyGvfQL0Pxpke7eAPnUr0Pg4Owkguh
rlg4ZE9R5UKIHirG9aepzMpDMcMA3M7std+R4dAiRV6LlN+siKAoHjLqXs+u4XHaqM2TI+wHluM9
ptfppCr6Zz9C8A30aWHP1fE0Am1qGuqBiWk93bwnYBzTPBIyma/eFwHvnQFupru3knbz0XEtkpgx
gPjYgVrnfsEtNO8snFi/iiSZbo2PdY/62tZUbVOp1rMQizEYoLni2RIovTYYSgWayDgOzJZxT5/t
BCIghJw9g+BNPwZnKDvbFsY5tSdffB5gFupulS8bd0gIojf5gtxFMO07ej3Y412RIwfYoZ4ABU3i
cf6qiQQTmzU3BJ7nXe9DnJsSQiPaPqIRa1UecDFiOdwhjGnmLVT8LH7P+sT5SZE6uRs0XD3z9WLA
hFEm9UcKwOFSpOYcCWAkzGLajtgnbmWpXqEBy+XWifyOA0JgI+2kcYZTF3MRQ1AeJQAju4X3mdG5
1Meqy87CS8gU0KDaTsQ7CyDzdAnAkmWi6lB4Mq2Q+sZd++BnCKr+UZ9/aiR2RsId7mIo3kspUb9j
18ODMemz5DXvIBUGWdM+5nPpfQZdb3iNcgjiXoUQsluErWAtMQu9UqMCvkmHBsDHB6VGgCQERhTP
bOVY1Nh2OROIAFaOJxFzIXSdtjgQY1yfg0l40I4j2zWQS4byfZcSU1JvYCsQ40V3jAFX0gyR/mb3
dopfUcQXFQcRU2MiZH6siZdeaAF9Yd/hQgbCB1MtCpVTRuqcnQMQ3Yigx4AET7d5HoANwiFjdX7F
Upg9lhAT3Z2QpnotiMzNgO7X0QtKfdyeUWycQzOwueTbwWYuSSs8J2nO/tl2XdG92U353hVllVxS
Qqhb31tbZOFNlnziTK6fS79kAN1EKi4vYsAbjOYtwYwgZZfU77vJrx8jgnMooPNYXytsTlB5Zte8
x/HAe5oth+q2ibRjbze5pNtvhF02CHuYWW8Nqy5/M2VYJFHq992tQ+uLZV9b7SePOjEZrhvVPzO2
H1Jm0VigVFVj9uEHGKudkV5yX4kEPBTWvOE+IIWIYWNWVycU7M3EBMojjOxcdjLu8Gb7tYA9z0aE
ZfHZ4kw6DRRLvzoVcXJeAPQ5gsER7zAxBixgeR+1CXJbx5m5TflCq5sZDvdXDL6IDJy1TdswGfL4
pUdPOvPkVsONX5ezxRqDp3Vj5yP2lcLpBoIPgug3dzgDHQDEFeP1TDxyNJaP8Vp11VYP/fJL4r24
Z+Uw6JABewsBHEzWTbQOZ+0CSXavnreYE/m1SoQ8BOKMqYpgash4ymN4JfP6JtE6X2MHxFkhRvga
XD7B4M3TU4NQnwhqA2w0Af3IxaDfX2YJ0kuwWaVsyS1db4vAcq4ldyMRLmnpX5IJjleJr9Out07n
sDtcZodybCB2UoSW6WyW2NQneIHkGphdl1tut0OlzdUH7um9FCplapug7mHy0TbOsbfOv1pTyvbV
tX0auHKemGQMKJ7vl/LslaK89bcV1P3sPOrBF9tS1GIcKhSN2Yhr4NhhuyHHJZ2mZ6IOq0da7+lz
TrIcX1FPeo7FsKEJK6aWvEwIGhdhvJbyAMKLjK/ejp2GWqnKX9Csdy89QL6M1+PZypBaCyvrAMY3
mIaMmC9nSr0fThXf22I+ybAOF4P5SIBlva4NC9iN6zDH3REil7rH1sdZdoipWm97f6T5Qh6eIf4y
RfriKOwLEDqJq79Ieqt6QFiYINbBN49RK6rm96Sh2gqTilnlFoSjPHF00dL3qFCKrYVewBzxEsQ3
uLnYaznMPoA1prx3yCsrdRZiNnQDrPlpPIQOu27Y6XFtPsuCnc8ea1S/kyQKsCdsUdsw8Ow6a8sa
f0oemDDHFFxNbW1nrJDiZpjpebdBVSA0W3wWtaeB3NEnDL39EY6gYEG4ondkYcuSlR22nY27bFwj
iAzcEs4WQI/zPloDOMmOXMrhlPh43Pfn20VzeXmKdqyzQXHQggKxRDjYEdVleW67t/A900IREr6A
GCSLfK5bCqzCVyAjfEXmASol0mDZrfYCMmJQm4MvTTuGlJ+8O/Aptw8eEWbxvpXu/KtP5zMIprNx
DLN0VUgY0HuQ5jWM9QfTVgXNwMaHsrHQGz9ncG6Ax0iS9TZthfpyq/IcRI8QKeqQDtA29Lq0lh9D
A3s6xKRv365giNDJaEOk1IRoi3jWQXF4+8GZNtsnuVlPcs7Sfl+VbvHqL0uiNw3wLRQYFAzFceib
gGxprHzRgQgvGhHmhxBMO5qbn2zMMEHaA3KuU2l5PRBDahmmj8qo6BgzLMHxPpOKDYaouF6XSVmY
3uKpenI9UlG2+Cai4CbjfP41JiZhW1S3vty2VWRoYEn5/WQ0AIJknPuGsRLbPOceZEzTbTFcZndp
3jkGXQN/uBXETvFc4CUhidunytk62kreVlUi+45TJ74rpsoZdoQ+qcPkCaKWZp2P1xR8c3qwaSrT
jeJFJHj6RyA7vZXLL7hP2YccQcCEXWNV3RP4dv++FCO7RbPanTjoEWkowuWO9o4tQgrWGzAVUx67
zT7wnVa/cZfLOixEhGmDQEq57izlJhaWLuwdHOupxVSFTgUAH9VdQhbmtOWF2VHKAPx6m3Iffh/n
bPs+QSbxMMc4EiVmnJwzq91xOkajVighSbar9j4l72+HEWS8zRCSU2FmWt7hF+KFq2sWd7iwht8+
Q5qOoYTtwVjCFhcdJoHtHlqFLl+QDLG8a/pB7RipIAlhpkcrVwBgeGLi1ly1jOUwWRVdZZ5KOIfe
BkUO+xbEOWQto2O2GUxmXnam+BNIGpc6PfZClx53cbnAwmfgOn6vSKuyXd8hstjKwlveck7374rj
6HGBTJuGlXbXnU/TCTa/jvWLM2bVpegJONmq2mGP7uj6V+k56GhASzV38M6S29XxFU6DsVh+mNPO
vwV+lndKyebCZ+KabRvIf8Cs1FDuCiCkLwlf8ANrKqRC+chwP01qePZtUClE5eV51hY0Yz+zxilJ
o8LNk9/whIE6otidTAMJnsDn8ZvqiykqD2WTFfeoZhIXkapfTzbDCI7nrUyWkUNE2HoKHgPMaNV+
SCbX29hyMTl+m054EeOySPTTGFI6uvVV4DWT2ucorfpfxANwmbycLTMj7j4VzikG3z+yvKmXFukR
g2U27dVqM/MKpVWyA065P8/pGoOTHgZSBGe23YvgSWllHOSKtx5i2JPpR7yBLP6gigx54Mx3NjGq
mCk0J1h7F9mezfoGuIBLLFvmFmP8YrtSlH448p1jAW0zTR4A6Czolo8ZUdGw803jjZck2gVqr8Yl
0weXnMPqC1Or7QGMsJvegGZsancH2QF24oUTAGyl9o/lCIs+KaSLjZex5zxcJ/7o9dXRD4hici8x
7LOC2KWJn3JBZqcBxLPrc+wRagehcIaukhBntxFM+MW5c6DHx9Q3U6oF1npXgO8vD2i+Wd5B9uSQ
LNXAC583VO9dZMQKWuEsq5owCtROxLDitDojwgz89oxM8hWODnnBYZLgWYe5YHP8YP9JXrMA8Ngm
6xCmUlmklcRE62qHDp1ab6sIMr3RaOtrFv+IRYqe82mDAdv61TFy+3GV6l4Q6nZ9mMEaoKAqyW8J
hzTSr6y1CfYZa1siwtNEoW/TGgfNVsR+4YTT5HY/Z80w0QBGZWcaSqcx4qNlJwE9dyCRwiVX9GPz
8uO7OK2Jxy5ndkLo+ql88DTkO4xY4oim0NYMIZruuhktvWyAgAefXmGWPQB45vMkbQwu68eBOZqn
HGRxZhzS9xmN/q+Y/Lx0N1dOxeQJ9DNBZGzG9JGfg+27bymxHnFMUeXDDaYoa+YWsnu86lHxd8u/
ViWuGGaH2kMGtA5YDmeXajUEDBp1O0BIxMbXmrCRdKqCN2brCFjwwpbuhcsSH01ln6OADIbSehCu
YkKjnaz9SezKWcJy1Xq89LPOfqTmQ7sVBxTGm1UQKLozCtXLRmt4S0oIJzsRiYKhpKlYqYS4H9Ef
pbZPsrujLK+9GM63yDbDN2MdhJnXFLCUJDQkijIvDsk1y2B+yNV/dulmWaeipLCJ1JtsnGCIP4kY
aXMy1s2CQmxmkUUNZzP2aRoc4BwPxKLRAKPwBkdQkScyJp3vHvuuGi6yqI/dbTrZZgp9HckPkqwC
/m1wO3qTVXX0iZaofw2QhVKk4rL47Tl294HO0QQhrQ13dmMPMORncLabdIBpusXbpl4Dwfx3XzGn
vkcyxoSJ3y0/jojs7yEvzZ+6cppr2yXmdp+yxYl2JNioYIfSzuGN6ZyJR07H5nqrbJzHoUbazCoi
crsiJGyDuRqI10BsAHABLfCnaGFdmmXfVVER2Vr1lXUD66kACeeJ7qLKK7DLnuu3hzIl1/EU4Lm/
FEOXv3kJBzLRofAFtwAPECEib0bBJAdXebwg0/IVlYfE6Aej6zNJ8wUloEfsLX4Ur9/oJU7TDaNh
ep84Yluz4XLw5u+Zij67iW3e7XWo7yLNF8WEsWIIUVng7EkWc6DoLkZ8ZKWuWNSP6UMuzzPWtHSW
Cfa6z/2miKLDfzcztqHbw0VA8YojwItN9iFqWK4yTydMCxYkB4xPa/oaLNJztwlqwmDfsKJuNhQE
7ApgLWtcepKXNdxzk0CKIHcL6y/+OQLdPPNF87cQntzOwyXfI115JqP03HUxj9uMHEUwLkEI+Weo
gveuA3X2Ja8lOBp6rwpBHDEVt7RYc73FUKDHI7PJrg1HV+o7OD7zBwbG7iOjY/limxvzQpLr/FZg
Ln5gAzq8QfPuHmfQ5c2GyQt8Hem4/MawIbkQ/4X1DZE8lf6uBVvaHFvhJZA1ugCY4H5sWAVdpAj7
Sa1yMRLYu3/+47//3//9mv9P/Lu+q4uFRfs/qrG8q9Nq6P/nn+qf/2CvcP6np+//+afnaCGUVgG6
So+RJyJU/vzr4yGtYv5l+V+JSJO+61k1N045XE8Q8psome7+/kP0Xz8Ev4hvk60ibTRszp8/ZOLS
cbu55Gu5C5NOgjBWGC6UUCz7DXLX//Wn+dT00tfAnRx+sT9/GrcCbkPfQ/smqCd3mK5gwS92MF44
LBx+/v7D/nr9pGa/4HtugDqPcMc/f1gOH59FOvlfyM86jErke3JGWc7b33/MX6+glihTBdWbrTy0
fH/+mAZdFTSoQIEfw1Z2DaHDTV4Ncnz3uCg/ih7//uPk+f/3h9tCBYHnkfPlaFxb2gbR+OfPW5gk
jgTtufcVuHOMB4C2ekq5eGQCuJl135oDy1nU3aWcppagB3uhDA/GqPi02E/ZO2/WCcc8R980sYQh
IRsgUBUDCZlUw8HsZlkLUgGrD2/qw3/46eVffnpfBS6Pn62UR/L7+Uv7w029kHCKjGx176FCluQW
OJCAFqU4yVSWXK+1W/4CUXhOxcx4XfDuKqCNNOatUXbWX/z9D/PXK8mtFvhS0NO6mmr6zz/LuFBS
sxJIHqrY64muUrFLwTbLX6ZLPGBU+IwEi57Lv/9U9y9XIOCz+IsnjphLfb6f/nAFqgwM52im6d43
VfRNWlP5xFHKauRsFmcwNCmzXP39R8q/XnU+07dtJR0eBKnPf/7HzyzPubOjEPcL301wQuu7AAgl
opvNeRURXmR2CHTdAy/mkmFtMLtF824Ri7tul8DEHWi3AYjXfzgNgr9eCVeSzuwEjovGQos//1TN
ivB4nnowWsTlDl4B4oub42TsTOmQJW0FvFANegPCt3KOycKLOPwPF+b8Ff/hYeKIFRwMSH1RtKhA
O/9+RngDSJklkvcVrQStbjOl7oH+eLXeHBIB79ahMhWT/QnkfJ8sfULekDDlRQX+SuQXTpJjK6SR
0yWkGI4jtf37H1D/2z3KD8hBAXeB11sQSH7QP1+jru4iL8dTfR+bVq7ZhTu6QKEYaCTkoxocTtaV
6pZpPq2Jj1OXfdvqyTDr3MC9F74JwDx3OmdVUEHwwNdRkdr4SC0Z95cYxwG1M+4yPx1sZzJSW4uN
ftgvpgQamEEMwsk2ZlBVF2Kpopnc6G54JJc0GVqcEg3dIOlMlj9s7diSR0JAtNnPkrLklgzjJt/T
zFJQouyblnsf+JGBIzUkw66bTGJ2WYEm5aKOUrQYiCrNk54gle8I/GRnHib018PNyMmr7pv8X0ve
wsqMe0e+LjzLil5xDWESEYVmI2M7WGsurAd+quJNMig6D+Fj2htdmHQ6Gmyh5cXYzjerBYPtDpUb
Jt7/cDv/+1N2/q6kEoESHlGDLi/vP39XZNWICsymvDfgLa/gJrPIOEd2kN0KliKsFAkdW5wp+AwY
eUTQM/8/aWe24zYOresnEiBRE3Vru+yaMlRVEiu5EZLutOZ51tPvT9nYOGWVYCF1ui+60QGaJkUu
Lq71D305gkq0j2aIHsOX61tn3hmXW1uwa7htdccEpWEuIm2T94aPOkr53Ezep74eglsHwvm+T2pj
4NDH/0kjQ+2z8/KNaLM6sGkKjcTCmePJ5TIovVEgbVRUzyhyBbdqhMu9ndUU3gqRfo5Qn3EpFPEf
K1DEt9fnrM0hYzFpgqvNadZMW8ImvxwbSBh7YRiD5wIgl3MgI8Y0dygg7wF0BtIBkDPRv4SdBhQB
L7PnHpT3OXF46lz/IW/XQDeEqgqhmaapOnK+BF4FXNR0QMvmCgwWm51ueJrYaUk6PqZomZ5wAgh/
RqoV7BFdVr5dH/ltwDAsrhXLYelxZhKLiIY+wYQOaa48weYboiOq38H4yFM6Mg6GIcaDZjUI2OQg
9TeD6Z9ZXa4+cwV+ompoBMKeX1wzapgMNbjX5JmnqI0XUqfDTToOiLVpyQ1tduc3qaj8B+gsVkiB
Y2TTyzCYbbVrRvhEwQFQZARgTemEdeuI1hl+yjL0la9DhZFR9HtMUcH+MHZeKU59lPbBqfGFQ0sU
ATm8RYs2oPUfwMDdWQXOeLS3K008VYC+HnLMhjHCqDmDtFRC9QMuJYL3NJz2WbRrAlQCrRFbNqq4
XQXjKoASBI0lR4PTrxB0gPket/UX0rL8M6zM6YdH/POezBwK+2kYNEq1HWwM51gaalSfahvhIfgV
Fq/zwGpV+58JymtKewSGzb1pmQhAoEpC+33Qg8j6TDc0fcyivlVOI9JAoPsQRwFZO0nICfcVYmU4
U6Hk1x7sTpeYOtfCorCFEUj5EihUij9jWd+kD7BMsb6hwCJjf5ebnYfpIhSGMHysh3SIj3Y1yGd0
IlBOtQOvOsOGGiKYjSjmfjet1PyBShvCBfSiajzH7cw6tSFdf3CuiLKh6IG+zLERan8rU8BL33pj
rG4BCEdgSS2eztAbSfB28K3G4MaKtBj+Kr6BdSXggNZG9G9FWwcLMSSOnezkj6VR/pC9b1ufKwEL
6LMd1SCv9TwwcUYe0UW/qcmHEHzVqHCWt2WfqR/oytlReZz6CUhqhW2O3EMT4kAPOSzR78D1+vzR
BpnwoGGzbv3ux1Si9ZX230Q+DrS+TQovBx/zMQw60qK/gfwqgARBYbuNB5sn0h6cc1Dv6d+Nyl5N
JnkfwKUeT2Yv8x+YC4DB6aGOnS3VTFDiVCxkOi10KvAFmnxRjSerF2rkIu0aOSckVosR2nAJVLnK
JY4RkTQD5HnGvqebA2bVSe5GfUjUOyre3a8ySX1KYqiOQ7c0kJv6WvfWpD+2cPztYyCA/qL21XR2
ip9zJGZ3S6N70OzUNl6aUUOSd5ZH18KDkTrW+ImNkKQ/a9jM3kdvEHl/pwDXRI8donZxsukdQfDU
+jh9yOKwMb+Yhu93j1OpmvWuGwLxz4QICYerp/Dx0IsU6vIe+YuSOn6AyMDsE1mcUhtE9helnJTJ
P1o8W+8A0ILBOM4pDflUaqtfB6WQATLUVjFbvXhmfoxkLYb0I/qufaGAsx4rHbhoXD9BNY2SzwIH
FKzJ41TxPv1tiCRGWZZh8tLQ4QMuQ6TN0U2GMn/W2zr62LW6iqK/2f4cbIn8WGKS7kIZef7rQTWL
PiJ5P/LgQl0MOoBWyWorbJ49elmHus3lTVQE6uOo5sFXCP3xPTVm429zAE462TWyG8DGpG0srsPY
HrEHK1TvOU6s9ojuevhFRjL/B8UoTCNzgoj2AFcEsm7jUIu6PuO3d6BpwlnlkQOQjKL9Ir1PpYrb
JMDCJ07QRMm3lUMLeJbquw5UILSMUwA6pfuo0zPNg0MN0yC4vf4TVvIB0xYaX9lAdQR81GIBrDpF
2HYIw2dKkGRjSBDEn2oHRygjLQE2QB27NVHWv0W01n4aHKW+UYDmbzx6FxUC8kIiARUcNIcd0gFn
kRcOUPISR8MzLTFT5BVQ5qQPfE9fePS+Uhyz7I3kY/HC/DMeFXnSLyoSlli+GfC+huSMb/2zrarB
Uw7c4XfjoRxjgUv9BKFH03cby7x4X/4Z0ZYqSZfG3SX1Ra7ZFQ2O6XqWP9eYP2W3CqS7Af4F2nxV
mec28tCBlB/Hsv8GrzE6dUCBoZySOoIVx0j3+q95u+8sVVoWhSa2HRWgOUN6lXuhRzg5haYVz32V
Jz9qFJUfUZ41kQ+cigfAGxP8cZ8g1A9Ku3Hell+adjvvSWBv/IukxL9IgGx4Rg6opMilKxJ+iqoK
754dMmx4ATRCtOLj9ZkuP/Sf4QRPQ0MzKQsZi5k6KOCjpTuG7gBOYwQ5a5g/lTHHVxTE+bdpwEdm
Y2utTtCi8jTjUnlHLT60HgtePiA23AzY9hH3rRlOFefNf2mMB85GAFkdzDHng6MjyLKsFlLt9HO7
DbF/EzqWxBahciRNUxKcIAbsIN6xmGTqUC81FWj8YmpWbTZIGdiB26MI8CGUdfGBizE6wA6bm1Fq
aGXvGFFSAKKfb1KcURcPJU1VijFqh8CF9JJ9MqfmP3B/MaUIhAUB0wYby7m2W14N9ydWvjoXlWUp
bR4agUv7vD9g8BXt4JXGNxZ6dP9NiFH+/vsFlZT8dZu6ClSERextB2h8ig5wIYht618kZz+YI4nJ
PmstGidQfDbenWvbRbKYlkPIUykrXZ57lF4RMC7rwAWrCaygUMrxSx03nnPShk6/uz65ZZCZjx5H
gFeuqlM4chYnXeRO3UNCCV2YKuqNKAQmClQzH6xAddAl1eucK0adNTqE8vP60Gvf0VG5y1Tb5oFn
LLZNDqcdwKYSu2Ojf0/grdFk9ev4ge6l+NAAnTlfH2+OIq9fdfNU6T6wsEQYzdIW48VxihGSMsRu
CW7ot5Rqkx3SHEdYKGn6rT2Ezi0sGzHdXB927XOSHvIXpTneVYvPWdu8gwy7TdyyHcTdANoT4ThL
CT9RTVHSjbOxOphAUI6WKneGs8hVGvjLeJ8GiZui6eP6VcEJMe2uvalsox2O75jZ3NKhDm7phrlY
0ESlH4SZVeIipUsu3DjpE+S5EEfguTB/fazVj6cLmi3YGGv0eS4PBYjSdOoqLXa57Mrp1pbx9NOC
ePk5pK3GuzuGu4vIJfIV18dd3aQGxXXB/HRCyOW4vDBtGHh27DZRWX03cq5/2kLTaQr1XmCVaEh7
Y7+szvTViItwM8nQlOiex26dq+Nn+urO3uHV9VR50tjzYkeKCouD4HR9nmtxwLF02mc0ZGwaQZfz
BITayRZfPpeuTfOU0Jd50fVMUW56xHYRJxwRoJCJpZ5AQSEKfH3w1UW2daxHhU1/0RCXg0OQBkpL
yd6N6mp8nKUS5RMAIe8Ra0IvuyuqqkeV7/qYq8tM0ZXrnynp9vybXt0iWppUgdWoiZvhmyh3E7Sf
f6EHht+7CY3FMdD6Y9Zr8VZxdWWdNZUhLRtwNx2Dxe3cIZpQmGUYu1Y5PKceHIlOxjDOwS7BRh1A
V55jbabUIw2TOBtZz/w/X0RABpdyfkGgUagvgv0oRihzWR27iSiBVOWItd2jJpS0t3+9tppqWJTP
bMFEl5VTqwI4yTBMUrHSG0UJQCgArQAi3HfNt95RhlOGp/j366OuxD4SHiwp5gBvICp2+UUlzMnB
y+zIZZPPvnroi454YxcREhp5UwQfrg+3upgcF7YsYZ1CxuVw6HWZPLQKIkPlw+TTIvMc6AG8m+vD
rJwNjThuIZrEY8Belr87baoHxNkT18sHpEs1VGHsYwMPzAY4gRZAGQjveH3IlaOhUfbEhoncgB73
/OevjoYyK8VUMOrdsDcEtWUZg0tSGGm88XveuD9k6asdFnXAPDdamWuLqunzAQEsQI1qEYb8Gqtl
lJSYbTHS+4jwlSzxcvS7d+zQ1+Msri7ZxZPUQhOxM8Qj9kNT+i/IN5Q3bTGhmhWEGEjmfvjr+rqu
Tg7YNq8OxxBcnJfrqhVygvegJ65N7a37FMel6J4saPmH94yjU51xLJIrsVhExCTtdEDD1h0AEuJs
W6uT/5xXaHlsbJTVCVk0iwQtChK4xYTgmVpN2Wapi5iOeYozc/BvcOyzzY24tbohHUEDkZgCNGHx
tZLE9ACOB5lrJbb/FShMoN3oqu5gKRXVNlhFU681FCEicFfXl3Lt9KEL938jL2s/xDC0xUgzXNxx
1U+anWiQPG16nbQSU/mrbkBsXx9xba5U1aj0gGIRHIPLTYI3SzQRozOXF9W08wDPfGiqIX1Sce6k
fZ1DzAP8HG+MuhY7BVsSIqtlUWJajBqWxlT0dZa5Xhw5qEepU/HLbPyCJ52M/rk+w7U1fT3WYnvS
P8lJ4kK+Zqg33xylmf1hytxEi9u3nzqkk5///wZcbB8HWShV76LMTWVSMTnFCrMbZPKKF60Wxvcy
Q5z1HftmLp3QPSM3pkB7+RUpbyeCvnLi5n1inGCBmc0HGTkBxMhE0mSf7MgqNwAZa6cRCIDBtUu7
zlieEmSOUHKteGjAa6zLfeXpsMjIm5WN5Vzdof9vnOWZMLOo1CJJ2g8s/SekwnHfw2B5CmVsyi8Z
7sHhnYdu8VbCtrpFXw27CDYNsvVBZ9eJ22G7ooEDTj049pTlYuqvgxFuxLa14bj+pHQAVvApF5sm
aFCHn8IwRYhC9Y4xmn93ZIY+Dqpp+OX6/lxbUF3jtJuW5OG2zAm5DgsfxVbSX2EM/8w6WveZDot2
l0j/BO7yFqfZduMjrh1CwotJ2YYWNzzfyw1qpVBRzIALsIfXZO/x8SjuUOyzH3qICkDhs7LaKGu8
qWHz/tZmuJw9l9EdIcXlkCPOW7SJDa4l2QQ/bSi0VdfdKV0OwRhVgBnojAYryOYB/psii+Zo9lmr
viPS6YAaQJyRnsolbGlymspMdRm5YMvQXkAJvn3wbZhae14csAfe8Wnp6oFgg5zGt72csxkpNpCP
IHI9ZHbuprQtEIpCL/fZSsGyF0kpzwPE6o0IuxYJdEfj2gMSRs1qEWGNuJEzr2DOhAMVYayxq2lL
aMFwuD67tTNCIkMGPPe7zSUILkGwGMp0F7uGIpqHdgDEchziqdR2uMZ6G+FtfTBzhjkJMafDl0vZ
5T1+7s4YufQ4jJ/4nCr3au5bXwERtDfX57V2OAw2CcBO0JDOElDX6CN6AYrOVwNzF+1R4Yr2Q1CO
nzG0RxoKscty44uthQCA2WDpqB6ouro4jmWaq6mN0qzbNhWtzyAf+l9jTYsCSip48YNSVUN1Alms
bWXCa8vKcUAkmhYLUI9FxUjWAAIUelluCPek2Y9hod1MVAD7gwSMupF2a6ujgZlE83kuNi7DDjei
l42oGLhItVT7ArrHF8rzyNXbpX5SEAY8EARaxIutsX8x2tbC0Cyw5OcawcsHGHAm5h2jHULSgrXw
LVZK6+76p38DfpqjFHnmXCukWEgKfbnNxlrmSevxC5GCBsOBEPltqlTT7xhW939arMUI0Jj6U+eM
FdiPVmvaPZ2aQBwD7N6v/5a1Y8zzmYYItUOQT4tP0/S9qmHRG7lJXkMOh46Dxn7eq3Xwjrvu9UCL
3RdGYqjjIucpm6r1j6nAcOAgOk3T7tocFaWN0zVHn2UVwmbr2tBvKTw7i+ik1iZ6I7KkCgHDKd8j
+qJAo6d9CIEJ6yJg5rX/AcGh8COeGvVG+J8/33JwnDDmK29+3i5Rzs1QI7NDk/QsUK1BdK9x6OfJ
RPxTR4guf8bI3FBe8Isco5Ms/MD4hsphKb5e/7Arp4AUnzNA/Yne5rKx2RZ9UNX8trMpMFzBRDFp
rVsQotm3Ikcua2PKK+vNFQBVlduO0sjyTZ10yJVTRnPQlmurFzzccBLSytKZjmY1IFsOqA3Dhszv
q0cFgBIs2+uzXYltwibPINmAb0hb8fJECWDaWFMbzllDNUrO/AvCK3SU0nkaNQeKo4Eqz7OZhWW2
cT+thZsZMG9YNu1TKFuLwzxrHZQRPJ6z1dEP2Het0Agz/uR8LlJEc44wIPzseVJqJDSk0ytnMmgk
wNS+9m4Uz8GDVm+6fnj0MaCI91MxtvqHcUCby72+ROs/lE4rxU/wzdryvaBDfEMzVXhnZ0Aw5kSV
Lor3qtmNn8F1A0DDXj7eaR11cfB/w9TeeUhH9KcgDAd4oEVneicf2Aq0GMOJ7RO7QZ60RI02cri1
jUtFyOEGBrQvlxX/CqHN3itUee4VVEgNNAYfQ3zW/8EPoJ3esW1Ih/kif+Lwsr4WY/Dmq2nqnfUO
R09IXRMMuKLstQely/wSo7y6D4x90WpOuAGsWQkS8+mkKcatyGN4sW1wJB8EWYhzRp8JlfAWsOV9
n1AzQwYcRvenujLz/1CvpitfaMnzgI1udHt9R6wdmhmGIIFz86KzFiE5gVqH4LHnnNFqgHGIBQJa
uUVufG29CZk30UXyBza0sXl3fdyV1IfMmJ4czBYOzTJhFX7WIlmpeWc67z3Mae7dbHZEwsrVn+Lw
BGY6zDbmuhagMM4E4gMDiu7DIrObjBjzgsLzzjEuoeF90cEYi2Zo3X62X75BpXOGViL+5mMoFHTf
r894bU87iINDTqJSrS37c2COMg3NQ+UcpQq4UhQjkz7eCVnq0W1nNNV4c308bZ7O4grClYJVBg1A
QJTzp39VXu07dk+JEh3l4lqr4cVK+27yAOB/86NBfe7KfHyJmnF2nw7BCspBRLdSyXDzSksTNUSY
heqNIj11o6C9lvqQ9VBmBjmjv72YDRtDp67QlbOJhvw3v5q6DzFrA1EQN7Lo0NVdiuNUY+GvlYG+
PkDidD4nAXYkpzCZl+v6Qq1sxRl9CyeSKjQVmsW94YGOtsDBK+fEo23Aw9CMjN9TEqL8QGWqAluI
AffG9l/ZirzENR2WAm0o5E4vv01KY1U2oe+c29LW7/NMqMUe/XFPHhyrjMF+99gQniiA+B4yJmHi
fbs+55WUb6aTzW0pqohg7C7H1xIlLaAX22cFKOP3sXQKNHTHDvb/9XHW1pbOhanO7T6eiIvwooHd
K3W7cM5JmKICkI2a+mgHHTbzNZBRnKxziD3Xh1yJaDoxhQoO41L/Xkxt0DonDzDoPqMMUD9EvT7j
nkMRI+4Q5NgLVBGEydzviTrXB16d65/+CUrVRJf5m786b2YLIdvpe+dc45l6nxZeCclfYMBpA0z4
2mk+UtrvGJHyO+FM1zRLLnZRBxlzRKPdO2Pl6dwrofC/IwtLg5rCLdaa7SzRen3ElSDGTcUzfO59
cWksvmfV5kjQeI1zjgmmRx8P1YdYhF/iami/Xh9pbYeSSRK5OJICnNzlasI2LRsyOHkeKyM8oKzX
TMj6jJN4x1dDdhWkKbQD2G2LKIkrHbX2VJFno6ybk4FyEV6irRU96wq2g8csV7Qf12e2toYcCCi+
fxqzyyvXGrQ2RAuLfTIbPaFdRx8RUFiBkn7ZGWHz9/UMHUwYy0iNca5GXS7kEARh5IUOBSAkGpAG
ySdw/EGPYL8qEVe7Pre1r8aNDlgYNCVs+8VgEe6j2LqGzlmyGW9MGjUzlR5vtXd8tdfjiMtJ6V05
6Ek3OWfokf1z4pR2fMzhRqJYGs964FI06b/Xp7by2eaOi5yZgVzfb0LZKDuIGbo8K0L8NLzYOU/6
dK7i0toIYGsFTEaChwsjxyLVXqSFaTYgS4/r7NmRRnxKm0r9MPUYlwBCr7KTZWX9bRGmUHRLP6xe
Cjwo9qIukt/X57sSzgD1kX06Jkko0NfLJW54yrVxMLBvGtyV9cjSvvY9zrtmb6YftSLrN6a9sr48
lCmWUq0B/isWwSwP8NZoPUc5YxBNAj5J/yn2Ag17BvjOf79N57wTvLVqgC5XF2M5cemlmTC8szJl
GAN7jjeW+CjOVdO/XkTIZBL+yAyRpBZxuYh4UjVmH2nK2ZA1WjJCa1EoqVJTqW9NSlT1Vy1CTGjj
WbGSXBAy5uOuz0Cw5UoiXef5VTP5NIUsPXsJMl/eaGLoZgEhDJgP2tiJ4EMRwPe7TYdya+Os5XeM
b4P8oDEMpHixfyettKpy8HwX+TatOwo2krPrUShARRLliifN9MUdZYkQ7kXWomozJNl3RH1xSUXm
GMfyv/8G/BSax6DJKXIvYpIFQkRktuK7iKghgKnNNGUNyR6kFFGCisxJ+3J9QLFydExuZRJHSkBQ
Cuc/f5UJIOZQ4I5i8wGkgrEldRHTTXkElbdjrwU2HlpW5vifESTRPUTRi8hwuwSpxns5Zal6VAfK
Qrd+3gQobEMFCD9i2IenYk9HrDo6loEZiZYaPkbVE7d/fx64QT9AD1G0T7KexQO5WdQYIZIEXQLf
Kwz7BhbJ4D9icNNUv67Pdm23WdyeVA5Qbuemvpysj51L3Rutcs6hqtgx+iKlM3xKtTH7MnSZ/ZTC
tbkbEst+7PxUv7k++FrQ4HmDbxe8FDbcYqtB80Jyx4l8F1fj+psXYkYh7CyrdzGVzo2x5v/X4j0F
mskmtUNQgPO1mGjYghctzdE7I4rOExHlcATOvU60xc5P+w9240ORNUOp1Xjd9mq/w93YiDY280p2
S5eXqEX0EpTkF1FZF3Vbjc38qMN0pwNOluj+i5cF6jOBPOkPrZ40H8bGHNL//n6ludPnJgwLQDlx
8ZltuH9EM+/s4Vp0Y9Xowe6IzNDBAnM6XR/rj9TEm6V2wCNRvEdFZ1kYKUsTsRw04M5gP13kZMJP
Hj4Cd2GReo+qgiQIBLto+KxERg6BykkEwpgmQn+7ECMpG+3Paig2SlJrz2kTSjp/U0rlaTGnPq8O
dRaNphZ0gve7JcPHdjCMz6JwrJMctRTTSSV7sfEdxynewrEgNfVvVmKWx7pSJo4gnjG7cPBzZ+N+
WdsOfBSL6gG9ThLKyx/VOhQO2k56Z7jC+L5ayPiot3nco6aLW3ih7VT8vfCKsLc4M+sDQzZAHQEM
8BLI4dtOqRVGo5zDRCJKaddD+0kNZEo4q2I05BoDZaG8z2u5cQrXYquc4bkmzU5wJPMPe/UZgqA3
fXyvnLMe41gmsdvYqS0bJIsgQo56v/HZV4fDSY98bLalWD5DYLoi3tsEbHunSr/O1Ci0JCNF7GE+
TvU9N2DYbbBU1uIMgZQMmoYuIK7FEUc9HPJg1PJNO4HmW+hZ3k5F8Tz+WNCWQyeyNFIkDuM2+VoZ
dXY0gka+XD+Aa2GV2WIHSc6icQQvFznXtbGuBss5hziZ33YkSw0Wffa/bRR0+eH6WGv3x3xtkChQ
JzCX5ZcwpqJuDUzXRO//FnFK1Oa4DId/UxVIixYmvvJkTQ1Wq7IA8bkVaubVXIQai+IPNCy8WlAr
WrwkRiUPOkzxfLevqPIECXYnlm9BezZGibKcFfecnWb03FGXyBAg7XQ0c3Ced9dXYWXFKUyC/6A6
aXGZLQ5yrQFWqDDbPTez4OEgCruEP9v8hAhbhhsrvjoWRQcHgCC1UHXxddN4wvIFN2x3SqvwLsbj
ASe1JLGOpmn07wC2z90GMhA6cFRdF7lQ26lDi8Z36HaljJ5mONpu9NLkQ4fe40Eo+VZPfeX0/Gmq
gryAUPYG/YHKY4TKaBm6rR7ryPdG4YDRatVUyaPlj39cokbrl5pOxj3aVkHwMKht0L5jheeizFy7
gC/7BhnZ41CAtTwYAmVus4NXyb/0gD9do1b1jQj1p6+13MGvB1tsnaZD8A7KR+jiFuX8E4JPVk9p
pLWnasQNmpQbUfMdKQW6+CZv8Zcm7zBE3kGzhKYfoTZHFVo3rZ9SySeBZkk7Vhu31NqGm8WXuKYA
cAD/vwwnemwA8Q/4heiOD9iHVIE0TqneYIdLMRz1outnaSVmWwLcu0oEpR251OiCbW0CunMYrkot
cUyEWmXHAatV3NAA/QSPhtX+uj7k+keACTcn/BQdl70FLwh8H0SK72bCAWW1QwPRei7icUQtG9vV
/LZTsae4a7DPeMxgmke7xrHj/zU6GO5UchfKW2UMMEkB7P2vbI1e28A8r30FajLzxUnxjoLh5VfI
mD+8TnDrAXLiEVYzBiblmGnfKhWmExvfYHWwuQ8MynNGJS0+uR/odlrDPnI16TX+p3pSmuY4JV3a
nCasiv67vvxzxFoegbmRAHObZpJwFklB2ZmjjX925KZlFiQHE86u84wL0rR5XYi1kdjEwEpMDQzN
YiQQ6uYg0hQHu1LBWy6m5P0TKXJUEcWUy3IP+gktcwGAlqJzNNx5elTcgG1FSMY0y1t8krvj9bmv
7XYTADY3J1Ujnt2XnzVp0PHQe/QT5I8I4aV7uGflR80LQg+JMKPeiudr1SnuSgBt/zvekiJek9jp
VmaFrmFEWnc3RmObHlt9QMsYiZaHkmqL9xnbdn9vWY1moyU06yunQQln/frM1/YYmmAq5X5Qb3z/
y5nPdwkZFMY7IksRBlKRdjxMWaf/CzM12Xh3ra0yJVsDsiSBBWrL5VhT0zsT8qcQebHHUHf1YKPy
UbRA/DBZKPHhJjVTN3KTlcyIQiq3iE7xaA4tl2MOWoOeZp6GbsobN/vgeEPcnDRYlB/w//PjY1j2
/nhqC8zc9nBSsveQ0oAoAdmaxb6cN4Jj0EVaMcYEtckCNXFodAXVUzXgt96EnY/mXU0bZkvlbPWr
SqZLAZTqpz7/+asEX1Gs1lM5zq6eK923vhifuyxxuJhgb7t/v4GovZBgmuSeEGEvh6pI54ERwoAN
MLZBKww/qRu80PVjmuWtent9sLWyGKiYWTmSBxuV5EVe3yO4A/eKWmAqyB+p4ORcDpmuTvdBk6AK
TiuCnh/2Fop6ommGmziasgWoQBM13KhmFhuZw9qeZkfriNuCyDOW8kOh3mZ27o0+xlWKfe9P5EVt
adjhTTEiYn+gA5N+vr4G845dxmkKNZwfcl2GXixB0VQY9FaV76Yirkw8RNFX249YNuWPhWL6+1KR
XXJAU7wvN2LF+si0Bf935D8lu1e7SkWGrtLAObuTlK2OTqFhds8I8joA2AfF/pA6Kbr3DilQdvOO
OSOcSKINOgpMy+UmM4y4ULhOfHeExvQE3tC7l7WfGz87/miHhCR6Ofaklr//ftg/CM85JRG2vbjt
NXCLlCCbAGyu1hw7bG12IYH7NkDN/VtX9EODQHiEkOA7hqU5yIGCkyeWrzlcG8128Cm25nhYv3i1
IV/qZCrvSxVvn2Ocxji9+YlSb71p1sozRAvu9TlIA3BahA1cOUzu21A5t6rWjw8SC907TYWevPfV
xn6eMHfCrCGs7AcAtua+tu0DAjxS7rWqnRC6VgvxtQFY7b8j66KHQxOcfS94Y15+fh03jhkZ5rvN
EMCj42JFfzjzvcjtKgy3N9KutSNNaVCfeedznFmMZmFGwD42fNdPeg0nsM4eukNZwR6yO609JFiH
vOeDG+xsKgXwzq05NXt1sCh0wVtSk9DFFDZ/HiZJ8y0shv9EGncYUlJJOKjKZp9xdZ4G1VjAlXME
X+xuFMJD/FeDwI2mcHLp5bTq594p9Qm5IDWvDkatbXbb5x20DF5ktNSAKFZwHS7W1hgNzDDNLnQR
y6+/V1E9O6dNstjbeirbjQ+5Fq94LTOUQbbJfXG5rLlIs7CCOgiFNqhRqS/s6Qn7cjzL80GvkmNi
xwjZV2GOKcv1E7y2tDMUmOoP5QHKnZcj61PU8Ejj/g0wrvjZxYF8xGmlwxhYBD/KkQbCRmq1tq4U
erkUZ4wqn/NyQE9JBLLgOjobMJzEXnjYD9zHtVk0NxggROEG/Gglq6KZiRc0D0M6B8vuVCn1Yraa
4LnM07x+rPU+LwgH/ohxTzrV40e0pTC7t5PZtSNU4rE4Xl/glfnawA1ngiEtKdrhl/PVMR7NJ6RT
XLx0xKEQBe+FxpT/jiAcX64PtfIteQ+xhWZUN2yYxd2jjbC7YwP5mcHIhuEwTYZW3CvUf7qDJgeg
n72DMOjGBlrZulQTEEydidloKi6+p9WWJVU0I+SJ1GkHx6kQlvR8zf4PHRzzAT+05ORpYFw3ttEc
aBbHk+cPapb058kdl2QUGwOJTjEBcgCqbZIdUOCqe8L1vY83Ivrq/Dj+zJA3EETRy+83Wp6w/GoA
52yYntgnCcqZPASl7R3kLNT0VOe6Ve/p1YPu//vvybmcqU2UGTS5CLZGIMoUy0XgFT6ifdjZGMcu
KhpMqg1xaDRl3IhCa2sKdGRm3fDA5NBcThWeFpp5UyPPszIiFl9mDEDWLpJ+A6OyVj5BIAFwBe0l
nafsIhPHxSZTHFydzmAR+zuUQAOMoJT+brSRFMRKIv4iUow9Tn6VY8bZK/9S3sE2wbcaC+cn08Kf
ZrJR2c1bvdvYV2vxAp7jLIxOiv2m4VCmU9sObS3PIIUc9b5MjMi/FXbTt1+iGHf1WQW4fQZEoZcn
Q8tD/+7vvzl5AxU4iFb8c/HN7a4zMZACKWuXqTxlQT0eRuB6x3GwzH05ee8gBqM9R/jnWQAHaoll
r1It0NOa8WrY5b/UQkcGctdb2IofwmJSwp3VUDF+GCYxhU/Xp7q23cArcK3PNw+Qwcvt5mF9Slci
Vc6eDRprrytli+J6Y9f/vGMc7jiIazMCZAnF9XQ7T/G0o4c0hcNtXFR2sp/lH7fQH2uRnh4vog3U
pmxtWRTM8aZEYwMoIk5azR5jl/RBV/EVgxAYfr0+pfWhZoFG5AzIGhZLl6WNgocoQ+lKHN92qfor
9qr+a1Fzl75jJDANQKBIaCm9XH4kVFatSKDveU7DoDnEWd7tqqJTH9nD3sZVvTYpqmxUH+ZP9UbI
oIzNbkppNZ+10Jp2Y1qn4wG3DGxy/cLpN+7KtbBOFgJSlbcp9NjlCqLFq+M9rZytwC/CQ6j2U7iz
i27K9rGR5HeogPJUd/Qp/3p9QefYtry4nDmeI1IFd2RJv9ITarAmYGCXx0n1k/NRvCS2+qtohfOo
RYGH2bAVYFUQIszXxE21kY6szFuivEyldq4FvOm1Kx582Ab/A0hZTvai1Okw7sfOKR6E2SU/rNIJ
XyoHI7ONsLqSmswmEHRV2UVcpYtSQIzR1ujLOHATW2bf03ZWnO5r09tZSmw8kzVEG8FldUC27BzC
eRMv922D7W5XmBF5rT/l37Bz9T4Ptf+ioYiLl4GV+BsTfBvMwEDNHD9Q7rPIoX55TsrZIjLv4LCM
lHGe8Q/jviIJ039e3z1vPh+0Eb4cWBCejrMi1+UweqSiLGwGhVuDk3hxMk02u26wi2Bnj3qDdZIu
Q/zezL/WyliMu0gNUOmIBg1fdHdWpQ93nm1i0NDnp5Sizg2eNiqexaP3t3fhPCgVHA2NQ6Csy8d0
MrAxA0Mv3I6veeDpZxziCtPIHhefZ+za8r+NdYzH83KWcYPe9QYcrMGBpDqKPIUFh72DI1Ho6q5p
rEL5FAI2Sv72KM7DzaVBimOSm3eRrmP8ngu7j0s8gCVyNEGfH3J9zG6plVWnvDCsveE09sa5eLuB
OP683onP4D1BCV1uoBEZ6NQwh9ydCyh3g3AeYi/EQ9PqqXCnZaTsoqCvNiCKbyK7zqC8oi2efURb
c7Frey9HH1vYuas5vWofAmpUz8kYqeOhbDZfQauDAdjlU8LyoMF+OcO4MEfUPpLCLcl3vrV5XjzZ
BV19DGzV4W8z5nlir8ZaZGtdKKtejFnh4s5hDje48GIoCdAQ173r5/5NOJsHmkELJGpzb3XxihRT
EdGK6lFOKQr51Mf4CoYTiv2e7Qvs7GS7kaKvbRNY6Gg4WjwGAEBfLuLAbVABV8zcBsr1XcPmuMPE
eOx3RcKrzs5r5akMm5vrk3yTezPJ14Mutgl6kRlFnSh30yqfHtkZSru3w6GLb+RYZd/aMvF/BQ5y
VV1qehuBdW3XzP4UqNP+0VNdLLCOXtuAXkMOkCCrwXAlsjsMHV6wB9rZw/n6RN9cFvNESbdR/5uV
MpaaYp5MsKWImtzFYLp8igdlxNc3zzL/cH2c1QWFgQ8T34aBtTzsQtFtZarbzJ1GWpJO6jRY4k2/
K9X7NeS2OuI2iLD4Ti2yZCN0v8ly/szw/0amh3a5f8qpE77XVpmLT7L8VkiKZ9YE2FW0fnGbtJ3z
ZdKLocBDMMMmDaC08uX61NcOjAbjiXcUuxc1ycsfYLQYCRehnrsAIR6EKIyPopI15t3YBnSDyH5c
H27lvICtwZSMmErTcFlmKhyCNmcfpaPcaHaFOqQTit4UJQke8RcM7+Rjj7348fqoK5OEU8cLgLGh
zi7LhjFqJpnzP5yd2W7curKGn0iA5uFW6sHttp3EcRLbN4LttaJ5JjU9/fmUfc5BWm644Q0kV0HA
JkUWi1X/IN3yEai+c0zUKtxDrFuMgVo9Bmhtz81n0xwgS1zEIKtBWiBwvAp4TT203ZI5Ppa1yLZj
3OrNVYuLo/j0VXw6zir+VGi0jFgUlo/YqYZ9sHDM973Ej83PBMWPj5fxzGblsc1342OAKl7nirJI
SAiSqnjsjLrR4HN78qDJtntbUNSPTZZCS/Y7cj7M+bK2c+9TZGW9/cc/4uy3RAaY1IP4DtTydMO2
stESir98SyyCKS1l8z4SoXtFQoIuqAAz//F4ZwIe2DNXA4XHmO+SHakpMJ17o3zEPqhB150o53d0
Xq/m2SvLC9vm7OTAE6NoqEJeW2dyutWI0AqjikCUyGCKq/mePrp6aLtYu8umPLpwHM9OjhfWgkHj
hKxFgTQnGnHnYnJV1rc3ozSVzq/lEJcbJRk948IxPHf40Z6kPEjrh77yMvu/miJ2rTtt3iXVI6dj
9HH0QfgzdNRvmivlVy71eRsanfP7898P1T8QMGh5ULxZZY+RrZaZjVHZ42Rq7i2S7lC88IB+Lp3i
kmLIua8Hn0IHRI9tD4HmdH5ahcUqliXFoxA49d4URprgTDVKbbolRx7DZ1UqdBcv7JmzqwpjFUwX
xUj+no6KiTXlapg7j2mtqg+gx1xjL9Qxe9Ua3X1owuy2UmPMTj9e1jNXJsr4mKQs/NVFxP10VEeY
wCSNrnhUwy754aUTjppSr92NOyRaHoSl5WGdM7l6dRUrmOFeyPPOThomGBIBi7DTGp9Kr6cKNQXR
rjzH0TcMw9jvvSZ0cQZrta2MZ2xb8x6f1o9nfe4LW5Bm/lAiiT2rsI5ogYjrGEFCdnABismdA+7I
+iptFqtgMDL/xTQXUgUQLsId79jTVfby2ijjOkKsT9PzJwzY8ViEm/x1VkV/sAQo0gBTs/oC1Prc
t2UPL8oP9CnoypyO6ipqaIBORSpMD3FondAFIg2KfmlqN+5G3IW20jDFWybi7PvH63vus5JGY3/J
LY0swGovl3Nr53TH88emF84t5rsiiLDTLvy6rqeN3hb1xrPqS9poZ+41osuCB2BUmrbrK6VXEe9I
IuZLsoeThz3cD1EU4Q4Hm3KTdLU9+FkpudZiL7Tu47Z3Xj+e97JvTopdi7ossADgmWxoOn6nKz5n
vaaGDb+g1Gc3vcYsKf5C/8T9tGb4n3GWdwpdC+0d2EZPY7NtHKSGmshx8cvLJykP7dxmFe6EOGxf
fTytM9cL20hdysmLtMEahEcNRqccb6ePSF6wkyq4W/qNHZrhDM+syhH0+3xUOhlwFexxc7J5L6Pe
LYm0mw5r6tGXitf9qrGJC9q+q67KMSlfs2aYL4B4zoQGhgZKQxt1oQKtjqrTVnhPOegqGZFwTd+W
0s12+M/Ln403eP9keCVf2DRnDgsjLkBqlPSAya9GRKV8FGZnZo9t08ZfVCN2wGmNVf6SUJn4XSq9
5+eV3ccX1vjcafl72NUay74pFQ03kkcszV5wgHOOpSmyzLervnmpw/YIlOiLJTp5XapJ1Ww/3lJn
l5lyNLCKxfx1jTjsykkPdTz4Hue+jh7BGx6bIppehGpO0NSd4fP5Nc8FgDs80fiz3sFIdmfYRWb5
oy3Fa9dWEylKpD0qvWZdkpo+E3VB9lHQR2wMaa71I0WTMiy9xTwAY4brsKmLa6MNR+l3SiT3CQ6j
FXDR0L2uo89joJew8NfQq0/qNS5ukh0q11qbQqVxGs/Zeopp/RKkgRdW9Nyu5Z4EDQ6Mg4i3ukLB
oNP7z0yMzQrZd0E666K/1pu873at4nibTNGb0O8bzZqvPt4656IRhS7aeHAgwI4ap0G2lJEncgWk
N4jW6ThaUNBcyABvpuzkhTzh7FDkgLwC/4C+VkOFqIJLLVbSR2DH7cFt5u7QV7A+c9TE7/+LWdFG
ZUpQsbjBTmelVJOVTSnahYldoJo2N4k/ZtK8Sxwukv9iKEzPFo1EivhrwoIzs3FxYiPgzE3f+302
mTs7NmW/i3OnGi/EmXPnAcGX/x9ttVEwlRiRf0QaUY/rrMP/FWjXrRYOZpDkeAQ0zliEPhLCzr62
uvJCCvQez82RAB6IiAjKBuyX1bLOXqioUc/ohSQhxOYQx9NNp+sDWgpQwxxw1aN+QxnO+l4knY3Z
PMj+6zxT8ku8jXN7CVEyQh5srMW+9/QD642ctLRJi8di6IZdjw3OkcZ8u7WtTLnk83F2LPhMvNFg
hL8Ta7EzAcNKU3KuFCwfkgLb3qBOOoDUjaD1/PF2OrfG4HDwul0a+EsD43RmudXVylRW6SN9UzEB
+tWyYTups9z2eSvNvWFrEiNhbbana01o1Z1nx1g2gPpqvn38U84EJd6HxF4MMHBNWAMEIy+Nxy5H
WC6pcuemTAbDCxxl8K3wLSyy5ZsX+qX9feYmo/m9mIa73GPUj09nTyfMnqcagFcD6vTVApqn7Zy2
SJynIW0bRAESt8y2H8/z7Jg8mnilclC5xU/HFHqF6uo8Jo+uLNPrcB4rSfNkGDF109W7qFeVT0tx
g/BZnqYWwy0KOatIiJyDGo82uE5lUhwforB76BR8GaGruoGNO/SlAc+k0jxH+ZCkCMhmrOkBxiAq
1ekZMNVSO5BCH6ttpg2aemEpz20ZlKl5APPo5kJbbd5Oi+wx0lyWEhOlb9jK182hqMwhOg60OKN9
U7vUFkP0JcbPjsyJoTW14NcoE4FqOP2ISQJaQteg9ZSDx8O6p24eI91k1DlQ3ixCi0Sf8jawvNL5
5+Pt827Oy77hWuOJhrAjYg6nIyM8pCI17MnHSKM9Hjhaim4HLiMxNO7EHo1AK2exm3rtUqh4F5cY
eKkaAUoBokh15XTgtHTdpBqLAUF80d5WVX8dSXSI/QnXz8+WxJakclHkpcmB6eQ6wRyTqQ1R4XIe
M7ObfhXSHO+TKIwDr58c/+PlfD8rhqIlTMQB4MApOZ1V0w7W2Gup8yhpfQ7bSgEPsDViazwWpZlt
Ph7s3dFfpkUVjKwZ3A24qdPB6tQgo0rN/MmFmb6Numj+bQ729Cvu1OrHss8u5bPvNwuT0ymqUe2H
3riWcJ9rI+9akZVPQ2wVW7Pt2tifIRQcc6+enxEgGw/IbHr/xTR5xwNLw0UJGtQq3oShsMsRUvpT
47X2pixVRfWhn+Q+ogTFVd2lGAd/fmERPsAuha+EyOmqhVNzElOa4flTUc+DP8LrvS0cGd3iNV3u
6sodLoz3Li/iQ5I3u4vaxiKhu5rhZNj1oIxu8TRCCdpOMlG2QrXGH3Rb5K6NI+yri2xMeTh44Sct
jLgweMXDqgWPTFx/9+QsyjTWXSb2vdZafy7nQFwyL1rzgUhxyLnoMXAtQiYk6Tndp0iJKNLuDO1F
G5tpV7W1eKLU96xPswop2Yif6rFTdpmbiR/UHbqbVHbfgEOJh4+/6h85oL9KMvwO4H5/tAgXgCPx
9vR3lJUAKaLOzbOl57ZS+4aSj/0xMiCJH6X0KtAdFZyCZIv+hQpTIksjo/OdsEuHL3NuzuZVJN1K
vgkh9HlToHT80wnt9tXJAHbBcBnhIByUpALIALbV6+/awe7+Batr/ZKKUDtfMxdX29qWyduFqS1x
5XRqmKmBjIFAt4S6ddzBTnzAdVxLnscBuPMdSAfxnE6JhQ+WF4Ktnxw12maoRFtXidGYxraxRzU3
tmVS5vNxUrFF/eokSpz7c+wM8WYq02iC3ZnM9R7j0Cy804BUV4c0ouhxMEb0dQ51oRfatyzjHx27
N6wLyIlVdOOuBzjBgV/I5Yta5VK0+Ku1MAPoCx2nmV6AGlf3uvQS6Xsa1gpC99BCKS+5RJL+rBcR
0VKAE0D9KJCSPK7jaTKUSg4Z79nKk9raK93EQ8wHGN/Y15oy6OaNAyBGu20lpDEPZaNpa4WVVvpL
nabYtWnkPqtxrGib0JuK1Af41btBk2Crt0uVuC3viy5TM3+o5uiLJWF93FiuMByANt5Q7mO30cpf
nRmG0dE0I6NqvjRVN6niVhRTsTcNuiv3c4qU5FVWycKieZ0qdeG3Zjv2e/ow7bWalkWHmfGoJV9n
LRpuS7vVXd/BefbV7uIEHrTZzg9mifLOplN6TmPu5M0unaaxvxKFkoX7Ku31LhjzqMI4Lm/SdCdr
b5TXozu31N4GYwrtuwqL77eMgljvO3rYNlvHUMrkZTInpOS7LHfSIC8yK/JHFDjNdGfnQ5h8hwGS
P3kTS3YsaZE7QWMVeXpbN6h0S8oEJk15X1iNpRyNJnSeHRKjeGs0Xv6laWcpEFQIU3tvIZyGAbw3
5eZhdBOt3ggdxOR27tuh3rpsaeGLfPTuEVXVa18drM7bg9HLQn+yIKYHY9QZ7SarjUnsYPPI5NAq
VGjQMZiV+45rLLyq0BkofIBXY/zgNUPtbkvNjt1NJ8G13pSqWucIbduF12/R8VDxaEQ81TniUI7h
fKSjKRc0TZhCDMJa/qdBgdQ+OpPuNQ+8m0x5Z1VWadL9n7NrXaIa8L2OOa03bdmOd6rVSunnVpx4
KNTObXRoen30uPraxtqaRqUVe0V6TnqrZnpm39WJsMH1Iqo/X3WJm3q+cGPw68VcQsc3R+WYSFpx
Qa+mQ/kcoYcmg5EL/tW1O2cKGruqvxI4l1VLzQiFITTTp6OBkkR+51TD/E80ixiFbFE5deaniKYg
9YDVaOjoft0ngxtwW9nTPsI2pribB1XRct/ICKv1RikQDLg1SUnCB0xuNHlomsjTbk21VcpDWFTt
WAWGbMriISoKJdqNKB7GL1pv43zbqU4uqk0n8lDfDqFeo0DlFIma/gyVWMa6P2idU+lBMSSF9V0F
dGgfiwpw1cFpqqiiXcS7IeDoSfGguopeRjt9Now6CoZEcXp/KGwzvB4Ge8SnpE2irIXL3eduKnyM
RBB3bEM9ize6PYXU1LFUeqynOFJ/xFGr3s+0BSO/7cEHHhKCsrZD7F//N8QtDMdVdAE2cMOnfqv3
rWo8zLEyDS+aURsAUXpVpj+GurfuTMWImxtLciv5xCbkkl03UtvrJhy8MYgsXbSb3rOB5Qx6Vaj3
aVOk/0pArtadqvIimqjp2f6opMUcVGlq7WfEnTVfbR371Z5L41eD+IXG9o61dmNPM4bFYW0MOQRQ
p+v8Ck2jKNCbaEb92+mqDp0tFyEJs6hHoEZzoiGWO8s3V4unIugypfjaAVl0seiu3PGqpM0y+X0X
haNvOWVVXDeYUXU7NRbxYTZyQ9u0QkyK701iEujfKalUt6RTVbFBl9b90mME3PidiS/vxgytKt4b
Zqqb2RYjHQU1edii2aGHs9SBQsC+0XpChqR4C3uTc53LvIs3SNH25heYeEJe5y0qtDfo0Kd9sUvV
2bSvkzaMf1l5OnWbfDasGIl+3SwDp4msB0jn6bBR5snpXR+1x76K/MblBR3oqGV/icwsFI+5B2Yp
oEGkp3gDqsvsqrpXNnT19XrH/Y+/bS0JUd+qXu+v1KHUea61sEiCYoyL+dgNeSi/QL5GHiGHnfvY
0jb6zcVmRj+icpp2o4aW1ZvAclkPrG4G5IW+f97trXouv6pe5llBZbeptTVGU9a7iWZTH9R2Y447
hbYm2O0MD0x/ysA8XuX0R+JNGZrOrxJ0x3QcxMI0dnPLlAcpvMUAFRayP8xClDdtBtprW9vJaB9K
bWA/Q9bWbZ8OYtXemwmG9HtQTL29DdUSNHpXO4p20/eoC2mbDoEq7XUqEKW6U6GYIvdnjWmu30RL
CRUcQMR6etwZMgh5x9S/ZDrUVbKHpG4qziav47kILuRB5rsrHFznnxYKuA7osasKTNdGrkU7IX2J
YqHcp1BYxC0Hvqo2GvBzd2NF1N32pdVb3peigK+7bVTR9Ns2mrlJMyMFCA4FqDmEYKgfTMCbPVU5
4fW/wyF2K3MDt1omPwclVtUdtIBCPSRe2/3TlLads9ndojrOYNL6Ky7o0rgATXyfEtG1WDTkaWgu
6P1VmaBPR7tD9cd6mQ2dbJ0QrEVfMz1uj4PSt4lPYbFqL5QmVi9a0jAko7gcF6Lbog22SppbWbqT
Tn3uZQk10gfOPiTXUuGl61deJC8Jlq5aUTRtFy8roEjUK6kkrk0KAD6E0pvwIk4jq+uvqkjkDw3q
4PJLaIREaZdEQPPJF+xxVwlh1H5RSveTskbLr6A6S85JpQtpnTVTE48KzVZjW3sJjTxhXb3mURNe
VkIPuiQi+u6bMhR1F7oXbFyqIcuO/ivNhXiSxpGo9RfutfKxm0R0dOKkfRb1PPX7WnOyS+Y0q9cm
k7OpbwPnRkCTGsy65JMhbZbxKIlfvdyMLV9x6uFO6wvtRijI2kU1ThBOVeN8MQqtvnBA3+0mb5Eq
p9D05z1vrcGRpTXQ1WuV9FWIemyCbLKTp4Jy4sYe8/zCe89aP4o4ZxRFloo//FcGXh2XaEBkdI4T
9WVM8UDb1bVWyq+j0g3z0eIJM2ytVpvh8xAIrE2p5+4zuIxeD2jLwJOacN4ecz+Fy5l/jxsk9+w9
HNK5vdPrUmpX+RTZ3v3cjKJO/HTxVS792jDi+t9kqkOL9LyHlzCisY3n5I+amyzahohwFHeemxdF
oANazLa61LUnlCUHzbfNpgE1WdM/43lTp911VcRz/GC2tdV+jUq9kiU881FWG/DdahQodqsobtAa
Q5geChM4qV8loY7VMXRNZevomZX2gbB7zdmhATzPmG6ZnYNSDluN0vi26K1+rDayEiXtszCt++7e
nLnCfnlhVJSvTtxa3aWq1fqE26DhTUAoS4Nr0c9eVQM8boW8r0vrqWy7ud2WUzsf8SVwZh/52PAO
LIHIAiO1+iEAu14FamtMF1pB6xOw/ISFOgYDE5gcDMDTMyeNBp/qTtpPKszVvaBReU1MqoKRtGCj
ZtBkisQoN9NoXXLm+COe/fdDfRkajBNoArBWeHSs3pjS4EmI1Zb7lIxhNtymJfH+Ps5Ni85lZuly
i75N1t5BS0QvxJause3JOYcgRU/3rkKSKT4U6aBc9XYo598YJesy8VUqZMmu6xxtfBvNQcgUR4dY
u5+BArtBDfHgBhh7V1+4Gtahi04eH5Enugq1ifrjKnShIp0mQztMT/R8om0yl7hOxYl758zGKzad
yoVe5ZmNw76hQ0T1G4TE2uRJtPGoDbFQn5SKV9/OnrJoNymZ/lXNrTzaq+7cb3Q3N1I/i40m8ju7
yszPTnkp3CyhmjIWLdO1Ku0QqUqUe6X+FNmREThulj2UQxX7dGFMkkfoiBcKyu+KZ2wYMNx/IDdo
QFDdOd2rWa1Jq0k7/ckxyQ8TgQBDHrfJbqjC0FcGe96jsaIFZSJ+KomSHjVpRoHb5JcMEd59bC5E
Tgz1s0Uy4T/Fk7/uqcKKC2793HgKRZIcVNhzW7Nvp2+A59SjFHK4+jiVW0vj0lsizFKaBE7PcnNW
TifeTo4crME2n6bU6/5xRG7febxg7SOUKEf1E5m63kaIbM73WLgpFCtapd1Kva/nTTiAMdyBlwkv
FKVWFfD//Cg0geGiUHM31+SQCAslCV3RfALKFQc6Gllbt2qk6s99OTwXFXoSu7k1QvXXhdVY16aW
1aALDWWK2/O9DG2XTWAUueOe4tgNf4ITaosNoqj1VRMLw9vGVTzNmyxM46fMq9pfdMDTLeRpVftk
CvrndzA+gLMlhK/VZ0wvqVJrGK0n2fXu17TVnSD0YluQzjcOzwe3yuT+47mfWXMcm+jeUJVbaNGr
a5yOsqrMqA0/1UnyOx3M6qiaFe5hBdS5DSVX8RMnKf3rx4Oe2e6IvMAKN1GCXoRQTndfr1FcUguu
iH4c1CtTjfFVGeZ5vKdJYfqulUWXCFXvR6T2SJMKFX36RkDTT0ds2gpxqirnUqq5wlNLitSPRzMH
J+Fl2Z0GluhCMvY+oDIisDY6SC7dh7V8vh2ZoSaoTj/1A3Sj2VTE46iIaSfiorhGa1q76gx12tcE
xH1O+L2wlda5IPg2up6INpGkLau8imx4EQqTt7H95PWx3OtuJTZR7I1oz47z7uOveSaKMhgfEsVZ
IJK0Ok4XN67NeQrH2n6yB0S2fYl200F4moz9qrFNseldmVPFktotVvKldyVIXrY6HS0Ad0ldRZ/e
0vwcghvgddVd+uinPycTodnnk2Y/NZPef4vtsNnG9ZTvnLjW/BlO6d7JzU+KkxK7/rPgELAQdscZ
+XTQ0VXgXdbCfiJFdPZ2pQ6vqeMAB+lg7nyu5fq/Y6HeQekeP6T1O5wSsdG1aWY/aZWe/hzQTvRL
tP4PXVWVF77t+2RumReSGss9AXJ8dVIbD0CWwpd/yu0eUyviNgJzehtMWXVIrEgJohndRt2Kkgv7
9/zAKHABmYfRtp5jbFATMnvLflKGztuMSV9e4UiB91PpIZ0tq20/tC+hpRUXste1hgiLi5wOg/J8
IxNB4PT0Q1q9TCwzbvJnc0Sj5AFksaf5hhtpNH2lmvuVRZ9nNxXGYO6awmycDXsr07DEqYfiaMaa
YMMPNVXkrjfSraGI/pJF5pkDRzeRvHBBz0JlXvf8kkpUWVWMxnNci+cwzLOd1adxYOS5vskijAdB
YZqB2c015i5jHnRj5O1TSnebj0/++yCDQRX4S+w5kDqw//R8/kpbRKJ2Mo579wmZrhjIUT9+7Zpe
eZkGS7lUfXp/UYF9RCeCIo1JX38NpgNaXhc2L7CnjA7EMdSM9hDGVgrcXlV+zprIUNNsL53q5dSe
PijoE4F0p3JAV54n1elmSOfIyWe7T55b3aB5Qfv9SeJO0ZGKm3JTt3L85+MVPTcg2nOLOcJStFi7
OlHhGuLIVNPnvrOmX0B3u63X6uoeKsP0KIX6+vFwf1Kq9QTJ/yClLB5uNKtPJwjr1qml40TPTeLW
9veqyPQ6oBrTqcc8VhNfqSmNIq31TzfG4bE1MFT0J0do+5pMadvbXQaGckhkvrMGPOgfa0iuF5bk
zIdHwswjjvOig3a5ek9O3jgZSdi5T2Fr1pvK4hmbjiKnlpINb2YhXb+NUy6Yj1fmzNZGnhVmmUtG
jiTCUv74a2srXd7MGGszKuouAJUy/Wb2RutRVdIuvfAMeR/r2Ft/JCV5u5OcLL/l77FyK81jFNOe
VSdJg6ar+n3RdrlfkvQd7ViV95Mm6yDKoJN8dpaMBoUCyBkeiu8IBzWWBN0g4/wZMTHH8MEnlcHQ
4QPiZ4V5SWj3zGZjNHB0gDIhJ6N+vJonLltyGrrsGbNMVQ9K0Yz4FZrI7uLBgZ3j1hSVNW2iHJ2v
bZ4NrvMCSXv8UtODDX1LD9XfKiKIznGq+2baokHppg+Z6Ninn1wWMnBQ1Q7WR5Qp35WCE8ww8SgR
8WsycekEFSajG2oOU7hFhvoScuLd118yFSQ9efjw7gHGcboqc1a0mDt58Wuhh9lNb2f53i0KOuQs
j99XivEDhccbo+vbC1fsu1izFBd4dpKfIkwFF+N04LgcqZRR2HtJuR9eKNHNx76vx2913owvkEIu
mX2cHw/4Fnk4NY13JYbSMSpzzPSXsCvKKz3HpKsfy3xbIpXX+BEazBdqGucGpB6EUjzNGa7K1QSd
MB+SJBzNFyAY7svcj/bXMqc7puJ2uDF686KB8xIUTqIp4QmzJs7wnxqYs/6Umhq30tKVN7dopb2p
hkZQP9JjWuChl5RHo43z/jXXJsdSDjFU5+oeLLQQ30tjaqIdXqoVobXM9DS88OIiH1//toX9C0uC
S9TR3uc1nRqlrRiL/g1UQKzYG93rYjIpULyJEwxj6VrhjcuLfx8pbj5/MVt6CbQFO0plSmrF3l0d
6cUG+ZnS2YyaVQx3opaIwpSOqXZXbekM5WFUIiSGcijWSC8Ch7Ku5i4xk6sWw85+N6h9oTyKUAJ8
pLxl5FtXivjNIFeIfXJnsvOh15LyPssRfY8DuJ/llG7t2mibxi/pHP+gf6tMj14snCfDosx4q5mJ
+URunuZvs9lHcpt6ZR4HABby11gIJ/Hr0sFsr8YndO9FDZr6Qz9O8ddGb3ngitrgvwaWymME3T26
oMOhimwruXfSVN6jUhmOV0oZFt+BjKBooCwIps2UOrQBlWysj5Mu9IfZ64T2PBUzRltVlhXpl55u
0tFGDTLxZzqK+WIAYhc/OnNU1YM7dqDc/LkDMb3pbCO98SC7utdm5BrSdyKlxSYlbzN8k5PaEwea
bnHzb1dQbwi6Rmup5896dZ/CRDZp0idZfoN7kKHy+bzwh+VI3Fw6rZps37IzE+GgIVY2SQUpYI9M
s3ITFsXoBcngVO2D3UyxOmyl2dRZubVD9HhjnH+i2N2NgNkfZyVVzbcs7tNhlxTUBndeoxi/zSSc
qwIKk+tRMLcHwFDDhQv4XVhciiAL1Jv8FsbquhikeZGaFLU6vREixD7OB7lLTBHtlle134K8Q3gX
NXE1GbILT4B3IzvQw4DP0kelgM01cBoXKxtRgGLqzX/sQS1apCVgFG3AzmnfaFVWP1rQOZhNUDOr
vL3ALJ7GwcfXz7vSAYkHcixoTIEYXChypz9gKsbEKooy+i1Q54u+Ga5wH5VBm0nEivYLbPM0Pc5N
2G7TWBY/uJ2mC3n9u5QLhC21AxpZvLzoNq8SEjq3WsnDJXslvdf2CQ420aYup9LwUS65U7CRc2mm
e/UluOQ6YFODQhWGhJuUe0m6V2+v3G3EWLeq/Tqh375r5qk51Lpb73N0R9FGbPC7+HilzVVQpAmK
3gQCDfTtQN6uHRxlHqE07IzeK1ptzgyGqM99ZbmjL2ikr7PJBe8OxpZbCCUPm0L76RdVFaWeuWW9
VypFiW+OXf9gVVHxL6Ab65OSaAg/IU2w5JNkL/ri/HQ6lj6Z4ZToQ/iq4gF1lXazuO6SBnNP9PCD
pr8oovwnAf/71vszILAkaH8cFtKY0wGRw87zxKs8Wp5W/M3pvf5L6EI/7tVBHCbs3iI/rKkZFG1t
HoymftFFrVx9/CHfPYn//AjYXORR7Fw6y6c/ou21mrZo7r0WjdTbTWjPrp+Q4f2IRT9dD5NrbmM7
zd6GMQr/1eN5+JJbpVr4VqG6u49/yzp+/OenUOCEyEsHbk2PzkupjrPovdfac6V98Pq+bP1eYkXq
ewP6NRtDa2baj1X6TZNT9O3j0d9vaT4/Cir/N/pqIZDgMi2J0OdrM5TJxu7cKQqM+LJH7/uzyjgu
aRXkc2oQa5rVZOjj4ImOBc/17LvpwcaxZ2HtuRqHo51484XmwLnxwK7AfMYACDDuKiZVvWtPnje5
r+NgGei4jpicT9MQ4IdjPoumTS7cP+eOLLQNMmMOLcD4ZZ3/epT1C4Z3LCLvNY9a66s+ttFTGbvj
YTbT/BKN7Nzc6KRTalhoRmSPp2NlLRlhi9/xK/b0zrjHODo/Vkbizr6SK165L3PL+PHpbQLsRON1
Q9kGGaPVcppaObhKWoWvSqjJKOjoeUQ7NeMqvxBiz5yGxbKAj0Z/i/be6tFXFxQycCcIXzu1roKq
DD0ANrWytbHpvdLbKQ+aKmwf0rTt9h9P8cwXXF4ZEPchGVCXXn1BXSC9aTat96ph3u7tZ3VO8agy
zXmrjsDvLmQN6zuTU48QJQ945BPR+lrz2e1EF0quRcprbipmtxRkp9zvdDt+C2slJ4sQhR8ZXvj4
8STPbB2CPNIPVMbYpe/qztioUGG2WN6wjZCYqPornorjQcHEYGtl+OJ+fjxYKlBieMIx5pK7/HUs
aCG1uaZOyuuCj7hW4ONs+gr+1FZxk/TGZBUuNWnPfcZFAYs8aCHH6KvPSBM/9ULES14j1DajDXza
MFB0Oy2DMk4v2caciZ6MxUuJo0+paW0BlVtD3NVxH76WZi112o8m4CRtnNUL0eXcbiHv4L1Pz5ft
sjrxXt82RjY74atTRPIw68O0zfIsuabbGd44zZwf2mkOL1yS5wZdbMcpasPAo9N/+u3GKqy8rJPR
m8JLITDzdtjiHo2ZR6w1V7KW5m2tJ+mFU/h+UJTSKGbqwFHQ0VgzDYawV5NQtaM3mcQQYwvk3OkQ
QUfbuWPU3JR669U+/G9z8/FGff8lGXfJgKhrQQBau/JQsW7HKHY4E5kwWr/hQ5CSUDL6/fE477cn
ARR1JpYTlAaol9NFxQPNLrpKxm/j4Hg3xlRMfjo49r2pK97280Mt/AlQArwN+MGnQxVRkqXYDCYM
NRQ3k6KnDzhJgm1GxOLTYeWP3SK8F+7cBYxxOlTUdHEHoYNZeUZ5WyidchgnjaPQxzdu3FW7j2d2
ZpOgysHlQAxdZGxWUcUMa6eQCcydTu2sTeKM4tFTjPxQeGkC/NLQ0Z6tLkmyr59ZLCIdFBTCaV1Q
5lvPEVREW5pllbyp6jDsDYouGwNPVD+ZMuOOCrOAYTjqP4EGjFsvU+0LkfTcxiG1WEphC29rrcIf
Js3kNIaSvFGd6w9ck2lgOmV+78x9cvh4ed9fErwKqGQjis5ZYLeefk2rcntrtpvirRtzo9mqRVJl
X13E8vUfVKjEt6iGbn1JcurcoNTCOGg8JkltVt+0qLMMCHtVvWkD9F4V1+Jv1IWMm2ks4yvkNcYL
0e3MeNQJeDhj18lTbp1olJ49t4BmqjejdSwfIGyCqujQic0wDebvlDLxhRv//QdcbkEaUqjrUdRc
1zOBk6Tl/5B2Xsl1I+me38qNfkdfeDNxux+A4ymKFCWRlF4QFEXBe48dzTpmY/NLVs+MDo6CGN6O
juqoCkpMIJHmM38TdGP6LE/qvLOLwPraRxqmQEo/q+9eLNDrECumGwHGk2rx+RckjCjCYSiTZ8mn
U/BlSmrSf9/xM+lYQBf48vZ6uXgzkccpAgYtit8XU4m+ZFAOWtQ+C4Gn7y2qR65CgMrlK2n9f2Ms
MjMQEqLUQTHs/M3AHJWmPEfdsyYXBigBBK223IkQPBopWmtBXJwzJOHUZkVuxJuRJ54P1uuwlStf
HZ+dsWk+aH5kekhPGjdjHx97J95Gap6s7L2LewiMFbhyUE0q28BZ4viK0vbzNIjVZzmRCV9aK6/k
rUqtcCXvu/xmgs6HtTideqp0mtgevwVmTtI3PXma+tzSo4BXi7vIKRz9vvVS2VmLAsU8naX8fC+B
0IJ5ivIyPeDzwZTGgPPSOenP1Og0IHO58RVGaOzNY2oBG4xyDyKbsw0SNf/59tK8qDYgEIq4gtC3
RnlWvojQtNHUsq7u61+UTM2nCImzKzKr6a6KYRuldTD8LJEN/BLrynjCW9K+V7NpWJnrpU2YwDtb
GiqlFNKJa/jn/P2jXBr9YjbaF02DJrCdzdivXSPqgoq62NQhbBLJqB4h869/lfQsBEo1acohG4w6
oWacqU9tApHimMpKIe9WZmi54gTAn+sMiVqyZKQrFg+nRUiHtKmhviBTpN31uq89SeBWH6l417iX
KdDZRqpH24pM9KqK897yHENSBKexEMGE3t/XczI+gOHv1rQYLoCH4uGAHQp3NVYqthnnM6fUdtr2
yqy+yHXrXEd0nh4VQ0orV21s7WaAIzi4TougkjtQrs9cuhNhuOnrcji0egh5NtSr0Fj5nsurQzwU
iTCRAFmN4GmfP5TVEyf2iam8zFM6vhiVUvwyUqqqOl/tDpmyNbezP6wfNig1akSaEadAOeF8wBFi
URYqo/USF7WMD8WQt+ghWlnrVmET3BRNmcsfrHCSXT2NO3tTcFXf+bneu/ADs5/5RDyzC9U2izdv
L57LmaD0K5J1EiCQwMu8xE4LFCU6xf+ZdMaTlJg+7f68Hz74FqqNWVy/vD3c8jym0ktvHVY+S42E
ZFmr9J2ugVWjBi8Bl4A7y7jDNFIlXdVl0x4HLe9P+mCH27cHXR5er4Pi2kWFH7Qnld/zyYcuF8Ix
Y9BiBujYaqG+p+XlQAgslNsOxdP9iLrMsQlg9L498h9mlzOaujaFbgFxXXz2YQ4rw+ik4AWFouFb
2drFJowj7UrvxmQz2uHh7eEuZhf+CWqjnNLcdqiPLF6USEmOojiOX9g4TeZqSGo9j1o3NYhzZINL
XQttXkPv1/LM5VWECAizKgoigAouC8IKfjUdfhHJS52ydWBvFZvAqX0DZ1/uvfeuWAajtQmnnFBM
qFaff82yttTezrvkBWhFNLkVnFZpm2pUP0BtS1skO+ryncEY70cdH+KSBi6IWGJxhkGSjGmU99mL
EQT5ofZt+wo2sH+cIwgBb3/CP0wlQ0Fn4KJBvmbJ2JohdZeJXGYvYapG28xRpN0YqmoOLZECwcp7
XSxP8V54jYgME1uMpQIJVchYkTAcewG9GHpRMmqHjmbUfpp66TbDbe6/Mx4SNTZBJsDcpVeO3IJq
ipWoeIliI0ALoiyq9iiro3EV1HkhuWWpayvQyYu9L16R3SCOG/Chy0+XhPTkpcTKXsw4Hj/5cVVu
6yI23bpLANzIjdp+qHRDmCKXw1rQ9IdvyfWCAhJrRyR+4ue/RWiTQcIQQPV8CbuxgM5Eu//QVEMc
0enOzNu3F84fviWDkZZwjhPLLwH+ea5FWao1xcucJ9q2wKt+C6Rw3PfoMXoDLM6Vs+aP43Fz0joV
WLLlxGaq2oVlNhYvXR2bBwoSCT6BdXbLxZUfGq75lXbA5WSiq6RQ1wUfLWyHFpNZjZkVDJmSvMzW
IN9VQVdtKDBPtxTy15g4lyEnQRSMGBLnV8UzeXGOKiX4ToKl9CWwqxL7nVlN0VywzQenUeNP+MPD
GYvlCuRUr92Y0Fd3TT9XKy3EywnmIWgQcHugQEJl63z1UJWc5Hgq2JzWHO+NpIiRm8i1n9ZYJofG
Kd6L1mEk3LmAw1I0oNS0rGejaNyXrTTnL82kPzVd1R4CjYurnK1NRKq0e3u5Xn5OoGF0YilLCqPy
pWAVxJIu0Xype9ES3f8YyTOSNbETHXWtf3n/SCAJCTto7tPeXsR6kYNBZivV/Ys/qOWHWXXC7dAH
0Q5r+Xr/9lBiXfyWJQHrQswSdCwQBgUBsKURzzQ3SHVImforyAsdtmmjbhvFHvAglxB4CRrzmNlG
sAmHKP4q26D+3h5+GWv/Nb4Al3HiaYTaYkn9duAMQDaHNmyVX1AfdH3b2pV63+ptt8+Dwdg0Uyl/
kAP/m+yr9gEENyAcc553utXMN3KbrR1/i6NXPA3VEnpAZPvEB8sEldYtkGmlVX+pUm9tkDWAgmHm
vnaXoAu+b3wd4YOs8RU3Tup+JUgQN/LiS6AaxhamM85xsaycmiMmM2qQa7/CkYZT0BXzvRpb0kpB
aBnW//WK4gWJR2CSL6F8WUsRM88V7VcL5ueIOIvm5o2DaIxa1+FOngyc2mMU/RCEma/jRvqoIT16
jKz2mBZD+Rn8dL1m1bJsjPNMr6V+7jvyVYL3xUFpj93oSJmu/TLV4qkpMv8QgnDfcUd+66zYrl0F
uf954/h9dFdNETSRqAOINRPUvL0cF1v8rwfhhoAfQSWS/Pl8NZZVjgahmuq/gDlG28aJzWMUooUq
9bq0fXuo5YktxgL0xdtSoIAlsSztdoMTCeOvMHAlzUZFg4juqh/a4DvKO81xbuZoYzSFv8kQwd+M
kk9BG9TPj7efYhF+i4dAy41EXNOBjPDP+QsrgV0MBoidwNXjxjl1tvOprAdEfSqlqz7HtQ7LuME3
bmWt/2EVInXGDBNkEG7AoDgfd/IxPk10hEPcUYs+Iirhp9cdVBikSKTpV5OO9havteBpxJwIPgMy
REdjlAavQ5G18qJeLk9DQ7NtJdr7w3HE8wg1RDJsiONLmLOTGKHppDWCr2BS5etg7MIj6mW22yXW
6IW5P55GBE6QD0nNHZo8eLJYjX41zbm61WhX37/9eS7XI+qa8LK41RHFYMLOp6lVnd5s5SIO3MTQ
AcpgPHnDR4FurhdrbJaL80eotQLJEWNRoltakpZ5MUhSY/UBvSG0XkCXozjUl1lQrnz8izXHQBCC
WHNQvtju4ue/HfnWUI1T3ctjgN5uNidbB3cAdZO2SI19yjmdTRf0XxucOhW1kJXj7xUwfHbKMjgx
p6hy0lPhoD0f3K/McChnjYXnQ7WadjMVT/UqTMvgNso05NJS22plcOwAIzeTVMnOSfERUIMxNRde
FQdm7lZ5MbWumgwZGeuoEFfFLnogkX5bZKi/eSiMtLoLqtfEwhc9i+jJiLtC+mTWZZifjFjqZUQB
sPRzNVOeiOGVEWGn0vVhP0ajp2uB/QNVpfwxzEI0I83ZqrVu68+1rRUbClYz3KYaXYrHtxfbH74L
KsE07WDtIIy+PPyofldaOmpK4JrcB8e88bNrTa8yLwzL/DtJ6/jY2Ha9xmK4uHOJdGCSCBAEpQBS
nvMv0huI4uhNpgZuCN2pOQ5VMdXe0KMXeJWWvZWe4HUNV+jOldm2omGzdukvolYhEvyqiyy6iFBa
lyghE0oaVKRBC1HNUp3JBaTbUnOHdyB7hZN3P0w9MFZO/4uXZkwEOFH8IMoTJerzlwbVjuhPj/aT
qxvFzwLDuZscFXWazINzUsdR3xswEXbmOJsrO+APb0uGgKU2V7+gjixOXlK5xHASFB/dqY4OVhtU
ySFQ1Tm4ayOt0T8UROzZSl5wsbLo51M4EzKlkMIgyJy/rRLoXdxR1IxBC+u626KX2HpKbSiZmw1B
6Uml5FzXgG38laPmtRZ4tt3JvsBrChYiqBfEHs5HRtipcDJNgw7Tyn2bn0ZS36b2yk5T0ocWNjto
aL1T2oONb2HUepYN1OjDaEZ5d23lA6HAjuwfPY4adcqbrpul0FVqFch8JmVdubGdVt+HBNZwDssG
lWsSAsTpXEQcAutnmKRmt9EJ5eWjpZFYIwxFf9G/clp2s+pKuaVEuHpJzbzVs0yOPpoJBaENKtp1
uUkBZL5TeJzwkjMPr3oyNNQ4aTqcz0dCrC+To6kPg9NtDPWrk4ZuNn1+30GyHGQx6Uk3tNqshOqD
9hlBCMkdJze6cVbW1HIdLwdZJLxtiEe5IQXqA2mmqyleIJ3q6GivqRQvl+5iGG1xOpkWYhyl9Pou
wcG6kz9Px7U3WaZgyyEW2V4RGEappnwTqPThB6V1pWljPgdf2q/q3dsfZnnqLEdanDoV4iGWXDOS
cpOcUAwztsZ1eMI05u1h1uZsEUWr8BIKOILqg3+db+KN/Hk4Krf/3hCLUywa9NaX/Eh94KD29I3v
hltp9/YQr14rv58dy9laBF8RRklaWfEa1VP1sdrvIhgSbve1h1PwM5Lc6NE5BhvpiKydsVa9XarE
LPfpMhHNIqlK2oH3i4N9rR8a35uyW7lp3VoyTorqonjy0bC3gXZUNMmVjArw0FGSr+ZmxzNvBlQp
zC8IyTWQod+elmVIupyVxQkiQzSI05E1FFo/suFTk3/r6pXz448bgutC1Mrp8ywJpmpI5IfKBOsn
cb9kJ+W78z3YBLvi8Pab/HGZ/jbMYjcUUxw5YcIwxa/kUDxPj9Jx2v97Qyx2gmSWrZbRWn3otsFW
LNPJfW80/fo9fnuLxU5oNajvcyqGOJUfgpN6rI7J2k4QJ9DFTvhtjMVOqEO9tGqdMZSb3HH7D+DH
8Iarf5S122le8lP+8e9N2yJeaAJHltqM1V/8mq+ke+2U79c+/pJD/9cO++2dFuvYSpSwlJC+fvC/
lx/UffHdvB24t099vWvvw6/67LaP4YqFzNqKW1yMbVKMdRgx5jR50oNZbaTSc76YX/+92VvcjHkZ
pKhRMnvDdjz8tei049tD/PHypcBLvIzQGNv0PIzAB2gGUJioD1Z9KqTPtv7ZGGZXG779e8Ms1rZc
BH4azwxThlvH2MfJqSy9SF/ZpBflJxJ+qFGkPiYOCOCWFhdwa8GRr1N5/uY0dpi7SjR2n3ygmD2U
dkj0uyIv0OBD6yk6SFiK5JsEVcJfUVLrhB0YNjy9760Bj4ARE4BbYDm0uRfn0jSMtRa3vvLNTlJM
6uQxv6mJkAnXKs0lDR1XIikxi7/vbgFWwWYIrAj4JtD9i92NKhyPkzjh98DIHN314yjFe9q31sLC
5c1B9E/SQx4AxhaQz1JUvxt9xMN11f/WN6pdhR64vE4+kRjPtuLRWGve6SsG+AdIHzEuqH7By3+9
ZH8rNKRAa6OgTsvvWpUZHvsulz1bwnPLMmaMiuO2XNPKXG5w8mauLFHJRqBDwwPnfF+0VLXAiWnR
U6NK0dUcJtGNifPiNeLL9s1czMWHFHLBStHy4vsJFzPFZlIR0aENtNiMmZbKo4RINFqVKogZqg57
7AtU7+1VefH10O4XqABA51TsQKadv5pU2sjCZ0r+VEuVU3rIhRefHWH8vAcOk63cOJevBGtHOIGC
lSRNXcpv2iXVQ+x5sqfSzLsPNeaSn/LKWJs48TXOFj5gfQF5UxA/gn6xhEVLPrJKemKaX6Ow6Hel
ZBrXvRUphzjI7qmBmgcJc43SlSSl9+auH1Yy8YsKMB8LqWTyUvhCbL6lT7chp0klhYH9tQq5FqDl
jnb9ZI0yIPe8CDtUeO06isCFzzCOvyDEmquOawZBIr0kKX9sZdJfwaCL+aDxgB8VcFj+ZQlH5zr0
EZHXg/tWQqcZ2ZKksfK90bV98ClDZsS6qttcVzZ0y+vGCxBtdlxZZ/V9rlGGKF9wGu4m38P/V0dC
VBvxsVZcJ23M5pSpjVFuSHfbPvOmgOLWYdKbWH+nARO4IFo08DJBb7F+mNPzVVqlDuYLQ6J/nXpT
+giiGQHknk7yQ21nSr9DsKcAsPX2zrjY9DYNSEpTbEHaWIC0zsesWcChbWb211Jh0ih6+i6yHdYJ
PXzt6INpvtYLq1q5gS/XLnseCBRvSyYPd+B8UHVERDKBG/W1VPvZ3Nax3qT4fTaaccidQLN3WqYr
6T7KejnfmcinBXuUz+01gPgyo3z1RYaHDHCFHQmm8/wxepGG6dDBvyIylM93g9Q6motPuqkdQxBy
1WauqedtCxmN7W1RlYb/6e3JvziWhAKK6NRQTYMwsiwtyXGpG5GsFvdzMkUD7YN4HHdG5U+hm3dm
sHYwXQzHXIMNZHGBVgKcuzjg7aC28ASxkvt0TlNqPk0OW1+KocC7Cf4EX95+uYvZFeQbbkzkpbib
gbKez+6Q0Gszwk76iinW9CnttM4rUy3fl0kwuPZMbWlK43FDwc5eWdOXZ9NrgRCHH/E/YIeLRU2V
ykDLJq3vtbCWPtaZ43zQ+9j5WEyd4fHS+pWWZOonxdfDj7oS/lKVNluJyy72FTea4DYKciP/smQ3
OkaW6FJQEY1z2VBhL9N+63dC3nMYjPykV8G3CJG17fvmHCFyMAUAtgiE8BhfAowMfRAhRWfc12WR
3zb0YT8N2aD3n9A5n38NqtWam8yYq/ijH85+tzLvyy9O/ZlmPCsLMhD37dIwFBn3KuntYbw3C8v+
4KfUIX80peqkXqTFNW0DoEfZftLbYV9MKPiuDH/x2V/r39yHdAH4/wtIjt8H1D7NaLofyI4UL4xV
+5QndpectB6vHLcAaP8xb9Tyc1w15invp+iHVvijsXK8LRMM8RzwCGCCCNglterzlS8ZyuBMXSXf
V03rTy5RQlnvB7VNa1T7ggAYVJeVK3CdyzFBSaNpwLB/ddzOx+zGDEsKfAXuHXxcNq3eOzdz5aCT
kkgbIElrQufL5Q2IDUMi+HtkHTIKeYujJDHaWW2asr6PZ9RNwr4drlEimXeS4wSqW5UqsT9gg59v
L+9lZKVBmeCKQkGU1cVlv9jXQWJoJfB+417rcL8WCsfxg6FP2tql+Kdx2DxIHDIYDaXFxZB1gx3V
iBRxUPZSdJp9KbW8DIyBvrJklycyLwR8lMMYGAsH5RJk1bSTg6Zcp9wHydi4ieIX2wHBejeU/TWn
xcvNyVCE9bAXwOWCjT1fIE4HzxMvKOUeYf/igzbX1lU36D69WZYo1Il404bF/CPt0WN6+6tdLk3o
gcIuD7QO32wJeVYax0KuWpXv8XizdnlaW/KpIuSw3Yr49YvW4fb07hHRKaAXzBIlIlxCMoYkl5Om
l4N7K0yanW9a7c5Rcmdro8XiWrA/36eDBD0DyIvokwhGAG5ki7kNcoR3pryb7+NCTfdO0zTQg/vq
EGSyuS2L7vHt17tYnmCbBd5BF1e50AQ9/5RKn0CUr/P5Pikc6SZJNX2nNVOxcpf8cRQb1BiEeYh8
S+KzH6Dd32FqeO8oY7uZqlTHGikcV85K6KI87e+BO8JYAvuHXzAujrBrFhmg0edzh6RH9NWXagnh
wXrCUtXEPyr5MZpV1MhumMDiMFwAc5VDaB5HYf44172RCeV6kN4/QWQ008EcUhs7mDYN8eGNc1xx
vBRwmPODNog1Ja6DaIT/qDmx31eeFJpD7bgAwzspdrPRNGdPmwc/u2m0ooP2nI9Na+5pencUuWKY
Moo3THVoJBsf69lpRG7dKrOroPSxynDpylP13TcN6yP04nbWTCrtNtZGRxxo4By4cMhTG4hInfX0
4rVUL3vj0GFTjJnIVKiVYrohSO7EoioJfsjtB8gkH5wYJ52PcE20etggfDRWydaoGju5Qj8tLB6j
WC2Kz+jYhVF8xIJOh7U9mLKP+9OUj1MQuqWiYjfkhkjuVJKrqmWKiY6iFb2Ld21r0gscjKo6UtVQ
4oc5VmuQs6GPsobqzkMZmh1ZErWKQyYb03zTNkg27cno7OQXcDMHiwU9QJHyxjemjpInporxrsbA
K3qG+5Xn2whXG5JSHBYtfhPg+P40cHn4OxJvM/5VjG0i7yrUhwbPqObevNcQeapczUjUbDdGxSzf
2oEeth/UIDUi3Ha0sksCN9VCIWcXtxieupaedOnHVvFToC9jh/v0Aaq3JR2CQGv7Ox1ETIZiPUf9
1hmd1LhNarxkvskyRZbRU+IMuRAPdpWu1SySvAiOiioVL2hCl0JhVx2jrZ9qA5iuACeavePkkryZ
1GZsPpeD1OT7iTA33JfU5KdjaBLqbcpR8+NNn4dBs7FsKdC9wR/S4aoLtFrfYyfjDF5dadhD6X5f
1ifMME37c2JLnf04+ZNTz17cA3XZjlJaBF5Ud6GxR2QmC2FRmHa/IxSDW2HYDTbA6WzXvTvxu6NN
r4BNSTwnwpcDIRzg2NbkquZgJzWLHauvLcIbFfaBeDG2060UStJ8ohsVtDdD36nRt15tdGM/+CBJ
vs59quFnH6Tj4GboBc5PQYwL4BbHjy7LiecaYTFH4a2Rv0AbAuZtmVpo2lvdKtELRUVV13amOVrZ
NYBQXRBwzR6BGTdojEbO4d5M0Npdu0PuytVSv6m/8Aj2cBzJWNNDXPWOvO10bczuCqCy5UtFip9g
BIQEy+1kK5UhexHqXcDp1AEpMpXlhzlQNetT4ZWJZUy5J6dK3aDCTkCcbfh0WoRj3YxFyMdSDy1c
ntPI7/3vFY+EgZCEBZxvbNJGRyxkqIBMPen9OPpQiLQAceks5yC4jhM/C47QUCPb9IqyjdvR66fc
mV9kyVIKxY3yIJ4NF55sx3Wq5IGkHPoe0P3PHMhE1B5QoGMmNmpFHvQTNocdbXM4Us6Pt2+K1/Ln
74crWnTELzpFPaoLgiZ8flU0WQTnLKjle1S8ei3ah2jyoMSd25yht8zuOKa7diIRIu2MZ6tyMZ6u
7ccgtzIAQ02fNgUCyzJeIp5T5XZwoGyRm8EGUytmQyuH92oKAqMhZ3z1VyFtpKy7eGJmPsY3L5W+
KGmT264mA6300roer8004nSU8zJaub6XURj8b5WAHVwB2Dn22SKsBI4EjqmWsm+xo1SRV1BnTnad
FGnjMxo1hvXr7Y+yjMR0Eb+CHSM5AFACePL8m+QxHgVOndTf4nBwHK/zyzp8gQuS21dJ3XNAqkls
9TmrdG6bfagao/Lt7Se4eGGgWcJL3gGzjBzAEkYDT6IsOSXThxIvvAcn1MKfo2w3n1S9wiPx3WO9
yiUJEUyQ0sswQmtwh5xaK37okMI9FKUxqhsK6G0PGLmyq5VY82JuMdgg6ac+z5rHCHuxelR9krDD
65IHZSiwoAOd59xh99veDlGW7XF5VL8RjifqprTS4uHtN71oxQCvp+JBhANfApmFZd4X6QYVJKLZ
ByxP/C+lGVNn2cG1DHVgyhKq4rs0SBPHw5JUfS7qKRjhjEHq6CxPnfVR+dRbvjSuFNgvvjWJMLV8
xMOE/iwQtfPV5kjFFGh+rj6OSBaa+8yqEvUwlA4xELFRuJZmXCThQgufmJFQGLKBYOGcjxdVfNZo
MuTHLJ517SNFd3Xc+LbWlLtorDJQU0PAXturqtTGimuxn4PboDQGbVcbFv6Yb3+UiwUBOJgwGcgk
0tbikc4fZ6xkNWh1K3psGt/aKmkyApSDCWDESrNR57Df+bNReaOU5CudqWXag+Tzq10w/CDidSb/
fGQOUykq7Sx8JBcj0mxj9Hf2oiDm400oad96aObZO6sAjEkULWgepqBBLdPyrB2aOSPyfbRmKzlC
e4uOZuNId1HYxkezU9N3IlkYD30yhQOUjU3BYzG7uaTUrZ+OzaPSFj6OTGaf3bdR5tebtirU2m1m
A3Kglvn6SvvhclWTAQlLAHGpAbtf1B8GOrji8BwfDeDU8amKHSm/DqN8jjdWjqr4yrz+YVWLSwKd
fsj4iKMvtTZyemPZ0A/1owQ/S/4SwS2AYlHZOXYeU6DHJ2oDqP8VeC5lGwDA7bgJEbOMPLuIkrXy
xOXK4mQThQNKLxSQlzy3LMnsMOmH8FEgUzeTYfrHRvtYW5oXUM06vL2BLmea5AK2IkVjHTH8JZ98
9FWEyJvJebRRdvhalINyG5cmcuAyIp13b491gVriS6KdhOuZkOGgfyYe5remp2/mrWN2tfSYtXlA
WoWMr9VEHiq5Dk3Qokyz6VNBaJ99QHlLljCpRSPhvqzo5H0oNSkIWvo+wouDRjBayMquJAuRPyRT
GaanDKQaGu/4lxlfw9EePr/98BcTBR+Aa5XaJ6olNKXFV/vt2dsAs1srl5UH+jZWeGI9VN9s8sAQ
+YTElDbvHQ2VDSRRUdF+bV0sZkrLahkJ38x80KXEeMBrFxSZKRnbqiztlcUv9tJZDCkEPZBcg9Uj
xDyXre8JeTncck1DQE4VkYAFm6iam0OGgvtmDhrdjfmURy6veBvMevHe6ExoPQuNeGwqgP0uG52d
AUgoiSr7wScFiQ5z5+QJFyk2L1dBIDvSSgRxsblg/gkFZ/hTYtwlk6BDlpUCj4zEtNG1nt7Pmhd3
QXBiChoQ3Hm8AqtZjseqAc9Ma5qeO6XbJV4siXDbdgZZ/dGr5q1t98GpTszuy1BkDyRBazbhF6PR
iRD1eWjcqPgALT5fpGUztAkdhPEZngCt9rmWsei1Cifaq1YZldsJ4eS1+t+ykAQ6xRSxrmDLcIou
qYdp39ZDl8zys+P4+S2sivyqi61qZUP84c2oRQtlFnHVkzicvxlOsFGu24X8LHV+f2/0xrjFZSHd
FBN6kq4qVS/v24AY8Mngsim3U+EHrbEYr8PKfCxLP3nGX112KydMt30/ZW4fV/M7IwmGwh8GSp+4
fghilnsdhrxD4ts+56NZ7+VyHvaE9tclmdg1Yk/9OyP2V7A78B1BaxAku8VwZINxNZnzhBDoIEw/
7HYX6EHqmYW5ZigoftXvR4tBqEw1WuwBjk6UTs8/2hgLCIOFXFBjdQUW8tl8jBCO+BDi4Hz/9ve6
WB98KJwRUF3j4iRSWcSlCOSakzYb3fPUOumjjYSMHVhRiSVlGx7qwFy5ykTkc/5mYntR0KT6zOW5
XPSGDJCghhDzHFil9WjEskHZbJQHPLc7a8y3SICAcBVIo+Cd5yU9RxQTaIKx5YS1zyLg14dSnmY7
z56dglvOJXLz3Zlc0ht7DKtX1srlrHKe0LqmsczpxeI8/4C1WfU4ohoT54npHIIi6X9ZEA0e7NQ3
vnZBsXZ+XWCLYbvQVhXCFwBQgCot3o6qVpjCaZJ+oL1jjz9MEG3zUbLiyFc8O639HHrbPCWlup1x
+BiO5RjhgZFXUREeJ99ALNHtIxajW3Z2m23aPorzFr+yIY/bK0J0RXUVOZKlDiMkzc8Ut0PjyPLS
GAVmCVPUuqNdgkJOuSbTtZxJAf1AdokbgI41xLlFuiA3SpZNJprkk69MdwVFy0PqTNUWnankm6FM
w8qXW249CEMk/q+mQpxjJGznX07uSslXq1r7js5S7AEDGV0JVaJ9Qq9rJQW9gKsKLSmubgEr40SB
u3Y+VhGxB3RqSj9QoezNl1J2YhTPginopHTTYQFU7IK5onKsxga3oddHYB5HN6oExdRzWuFi4cFO
i7V40wDh0rGK0evO5fjFSmFlYi7SeBNFFZAwVMwEtRd01fnTcnOGfeqX6XOnO+3wolZ44G7yqU8G
LMQp30pbLWzk5KUPJK3FZhjR/E8BPtzUGhPC1mCfc91na3HJ4kChpCGEg6AgsblxL1rGCYavS75f
Ku1dIUnjRtV6ZzelbXpE6aLzElScqBSFa4KYy7zndVQYrlC7Cf0h1y22WxbUsW+mRnuXxyE2DvlY
AQJ0qlOhUkWsjaG/IoDod1WOcRclL+OEr+caDn2xM8QzgE0i8AQpyA5Z6g6qRkKr1rSqO8NsZNND
fk2xvayb7L1VN/bHvDdScyUI/MNkUxsTAg2gsMi0FgsW2O5QjoVS3SXdpN3mw1juJYxyHsPAaTe2
zZEz+7q6f/uG+uOggCBptgFfuBA6lSLwQG021HcZLkHHkPbEXqYeeY3am+/BXexdqYiH7duDLo6B
18lFzcxgUVEqBgl1vtgrwy4pu7TNXZHktWfQ7/Zwop03UCdXJeTFrP12J/41lklRjoYRFrjLOCaN
pZrGhlrfhYVk5keYa4WM7Uih+1da2KbzVpOjvjvVSqxPm9BX69jVbUltIa0pQfW+axKxEY494gAB
GgQKtcQvzjDaRlogxd3QxRoENzs9tI5M58Qfk5XVJA6M39/7dSgRBjAiJbGlsghaP606yDleNGkU
XEuO0m+7IlwLsxdp2usLwfrmmOXm5+pfXCCtEnHsVGV+NxZTeN0VzfOcSePnVg5C1KGMequhMYKt
WFwdwEp+f98yEq9I3VUX0hMwUZeY11gKrLgP9OhOmp34E/ez5DnF3J+Q7CtWtskfZlPABkUIQM4E
2ud8xdJtGlPJyIo7qUcaMWjG9gZbguTp7Rf6w2wK9AeVCKCt2LctwsU0S3xcjKTyLlGg5WHVVnux
75sbzQmtbd/p1aGfdHrSlTBbz0prTcFueegJiRZo5lxFQHxFQnP+lmmVDJrVDe0dnLfwRvZLWtKy
FsnpBmOA8ntuBP7aLS22+vkyFThQsm206YTclziffitggN4ok7BSuzsMVVGIa7BA2qj5jHcQ+J48
2KQ0Sj/mfts9O1WbnUCrtM+dE2bPCiqDP1Le4182Yf/5PP4PxN9u/xq8+ed/8d/PRQllNwjbxX/+
86Z8yT+39ctLe/1U/pf4q//3j57/xX9eR8910RS/2uWfOvtL/P5/jb95ap/O/mObo8U7fepe6unu
penS9nUAnlT8yf/fH/7Hy+tv+TKVL//42zOm9q34bUFU5H/714+OP//xt1cZ1v/8/ff/64cfnzL+
3vco+/H0o/tf//Pi77w8Ne0//qZpfwdajgwUZ4rQqRabfXgRP1GNvwvxR2rHYvGygjjw86Juw3/8
TVKMv1O6FBAVznlQ0iIHQjn79Weq+ncWnCj0oCoHnhwg/v95urPv9P++23/kXXZbRHnb/ONvIILP
FhMVPLYoEQNyVRTFhF7w+WKiMmpPTj/ILk0HoztMxFBt/jko877xr0doG9IeH/CYXqrf4EQDIOGK
wLj+QvvdcRtfQLCJgZAJiwsv86OhODqjXF9F+Lls8rYcOw8B0LsJ6ynDMa4s2uD7poyGfWUbrmP5
XQaMuYoJGuv5ii58T8tjdoPOMZ71XC82Vtl8sYrB3nXdeC/Lg+XVvhxKn+w4KLAstirggqU+5Yjm
dumRAphyqE0sAvVwzo8xj38o+SOfS93GEmvQCvt/M3ceyZEca56/Sl8gaKHFNkRmQusCiE1YFaoq
tHAPD+Fxo17PEfpi80vy9RtWPcGhzSzajEYjCRaAjPR0//wvr2zOtCPzrRX3+UD3HmGHyN3NNSaC
tEwHd3wjm+fL7JVXSEMeeEu5iMykw7RooQlUGDuo1Xy54ofe0wt1iHT/EMjwVjg1smxyXOjOKWqk
IpoMgeNOnnv13dlM3cddQUVSTNiKdXSHzbxArjypS0nVxHU1W95nsaxTXG/hkGymi1TEMi5W3axH
5dHIXqxhlPVd3x7K1jxV9Ol28ezNwYGsuv4g12BKV2dh8rCr6rDty0cXqvUBHHW8E4zvsdkhq/Xd
1U9DJMSZGfZl3Ez5Cx8LnfjjWI8xlYM+k0uZs4tO93ukxgtlONsFXW7THfPNFNPWM1wZhucnxDSK
xHJUcVEbak5FX1jPC/m+A2FuvfqQdDQd1mqiNqtbCC7xS+e9lZFxJDizO5U8v4tQzcQBzZUyKcCw
iSgYVT+ih8x9FA8kdcCaXM9qJRG/6fYtXnN5wEyHsISIcn2iLBrJh0KXLZMmMlXijcv+DHcok1AN
0yXFZN4D6LtxCkZZpchZvGwsx+Yq1OiUTOW5xwI5H9Ife5tIqm2DjyHchrew7rpTE5JMso+bfeFu
Tv1c00Ry6HYSYRsfhXDRNcNlWdjyKsp968KJugEd5dLfhhVKuap2izxeRxV12WY1xoHeKPd6HUzj
yoe1ntKumFY/brVnHXPZDjTErstRe4Z5FPOOKMLeV//EaWUuCf6sc/irdJM2yotrR6r9wi7FyrpG
VzSg6SDKodpj7mpl7BiL81EuxhdLR8eg1znSqmk1PkWt1aeDirZjPg/R56GfBEG8pfvEwtlZKUGT
Tl6zPbgotw70saHiYsr8AB82LknpWx5lsxuJJ6vXvnMDAiO8GT0JR61Zbi3pSMTgr8LaEB90Du6W
3crAbSUKHNPINnJEVWyaU9nFjVMG38UqxFmW414FtX4ouqKIKbevHnqPPL7NuEM9Ex1lRxogg8Pt
Jv1LBm15TUvxSSHyeAp2ezyyDG5hNZ8ouPsMdzVx/ZSn1Vd1Kvvx/MCWd21Hxs0+FI/u4n7ZvcKL
59qVx1Lodkgip3myjCjA0F9Zt6G03oLN9T8R2VUfnN6c6WJxT0vQfW5y2zzY/WDdbm0LumzsJKob
y5d1ae+aPHoehgEtkdXRxOGmYV7clfv+gsbmmE/NA/eez6tdvOkleMk7mU690R1Imvdi2uYy3CoZ
l/Gj58vvXHKLq8H03qx2+QjsvKDudM0zApq+cPG/C829fK9I7omHHTPAbm/lt9wfH5lvbkmxElft
ZrwOlXXYJ3NI6PyjSa+6ojntAt3Ym7Gswb3tGjqrKvG6FGHiV248OlMJS1Pel4G4RKprHHqKCo25
Hw+ubV3D9xyXaZli5YwHApLqTGiH7SIIkJqM7pOv7OnY1pqtMbD26nkTnvd9dEV7MILiyXFztD2+
vgpbnh8MO6q7PrqF3TXOWrce3MfbYx1gHyea2o97J9qyfQ6zsPvqOs14cERF9oxf3oR6Hoh2iNpL
7Q/2ZefatxF2u3g0gMqWMdpPsvWuA2PDRru3HwC936rdOHqGrWPfLW+iWlwS+9rHm4uQCrjgo1D1
5S6K55AWbd+UDmkwW1aF+Q0yRkn+HGeKksE3BkhFe6P/QNT8c9dGVxufjDhYbPttNvg8zVV91y3B
dNpKy06C0n5YbSczo/WeUOnoO62BVuw1yj/ALSKvwttQU295oEq0SAK+wWEX3ZagnTwGVWTGxa6s
TLn7SE5LRSrW0qM42oOrGiQwkeX+YnbBGMt6nDlt++5cGDs9kdI3JyCl7zP6piyvw/Zb2E7tI3UR
PELJn03sod/iqVbqaNmd+AgljeGV3HBfto38upPNmA680mME6n4cAiMM0gK6sr5aA6GiB9SeLHDE
LWZSuqhDDlyacrwZ+1bGhKTR1ybatf2Cc6t6GgV/T6XZ4+oMCTNbCUwd6oMI/Ie5RC1tECccwwV5
yRwJLy53s7+06dRMokksWbfUOG7t5rpTqL5cdNxpE7lV4nuiP/Bme7d1KI5o/Yaj0aMBtGzRHMiz
RSigtu0zcju/SmvlmJkppWaPnrhfxb4e7e0SXUuAtL6iC+i58zkGL6uhaATJ877KCd7bZmO83+rK
jpdmzzq0hMm6Wt2h7olDqvLqRCB2zO3oszeXmSCWzo7IRyoNzKTNr6aYKqZu8ss0BZNbPasLHsy9
OXmEd81pNJhzUnoiW6sGV0lxm5O0FLW1ZN/mBEjGbTETt7KuzFZ/GRd9TZqwSvPNfBhJuEzK0b+3
LAxHA5fSWOXFmuwLrRVS4OPLm+57aGpMrTDXsW/1W8pbaFLrST1zSr3wloq2pb5Wu/Gc+2HiDm3M
MJTVm6ziubefZX/+bPqOwa4ynHurjS962Oo7f5jksYuct2Ho2DmnCLGu1xeJ4ayoVQecjELflG2u
TpFwhngIigIBL9KJ3OxGFJisUrcpIrrX9Z6iN10umrByTl1lErCO40enjVusNw0dqVekQDbgp7I5
LlrzVZIesBHnexKseFoR41ZVNq4qvx7cML8FbG3T0DPqT6voziW9kXpaAu89KIUA2wqNa72o76Jr
DkLwq5gsybMc4IIxzH+vJyvIotpVU4xfbDoOZXSwJFrgYGcZhanrb6+NzsWhXZsikwXm4Uqrq8jw
3zy3mzKz0PVz1/GBl4NJR2o5ANoTbxijy62+zCKvLnUndJP4wTQmAonYZ1EjsKDqgeFGNRkHG92R
mY9FuA1Bt+0xij3CWxND7R0PYKDu7NQUvB9ZbRhGl9nr1qCh7Qsiwh4swTSNDqntOG1cisTk1aA2
h5uutjYwpwrlt04apeF8Y4cQgPBA7mWnD3Yxv9G/qucMEakj064Mje4mNPpmiRf4guIiqLT5YBJ5
bCad60/y0OEvbu+NQjvW++SY24UANIGjk5Xuhk8lxd9m4iiq7m+t0TQrnw1WB99G0jQ3i449Jx8v
ozZY1VE00/p1UEWwGCmRh0TLxWbUk6gv/eL7ZhUO2UNbhcyo5VNUi7gt7La6dGbkYKnDU1HPBuU1
V71pluILMeHzSkgheQGnvdpLGsKxdVcvI2PtJVKHLWkMdjLC/kRZnRAWTMluTu5lq7ilYG7IratJ
LrmX9Xpa83fqwvyrygw36gjbdVnk7ep2zXQlm7J8nqpxwvKmyGd0136+Ivm52i7nCmIdGWIoT3Zp
eMNF0UUdrxVdLAc+2fQlZba87yEydrEkHeYics4EnbfX1j7WE9Nxl9u3nq8X7iQ2WtsLh3i6ZxIB
vS9R3RUm554VjulIkcKc0YXclHG766mf4Td2xTdz992+r5e6KC/o1mV9gXmGnFplP733iOq8dEDO
biT1NlruSc/VaL+tBSqYy176PjtRb1czxYuR20zxOtVyPBWb3IzHppT7mnSbCKfHvvJF9GoFE1u1
E+jKPJiUVKsjny6TVCp/XtGVQNWoNq451LC520VlpP0ihXHsh6HvOfxV4d8EVlc5l5tlw7oWVkVZ
vU2WPvMve4b86mBH4twpjTXgSNq8a5Jvd068PCo+uaq3PquQjTemKk++0K2p0QW7Vbeecpk/msoy
/RTDZ7XdrB4qh2obdutr6CzhdDQ3bS5FoiyLy0os9Kyv9qUebg3F8Xfkw+Wvl4PKEaludP8dXaS0
yydjUuaYkoa99femWEeOWQozzLOPgWFAjVOQ4D1eYz1ZXjYv+dvQhf5jZTbdRdWielHn00ZOVcc9
FkGRXIiy9/s6yupab6fJOV/sCIe+QGti3gfCbO5tUy5JS3kkZCP2BPTOpi1+jdbcuo821/01L8sX
bkysT2s2Bel/PdleNh+7ZLai7m1d/PrOAoktE5PKPYYrqZYU4SxdBbgZzc9R6wPQnktg4mkMVHQS
TOGv3PVI/5JiC6bLkSBCMy13PV+Jrffjwp7EAWRV2YkvcDklTU47xeUShX2bjv7SPPs0pFPZ4d9U
QyQPIrcQxobu7W4vc9byBlAEdEOi7BrXZf0woacvw3qsL7uAfiBusVZ7J4v6uxY1entoSMiRsSSH
G71FJoRLz/ti10OMmmqmq8P9mx3u/x9Q9T8QgoIzgZAB9/zXMNTj8FF++zpM//H1239cV5974Cyp
/ghJ/f17/A5L4e365SzTOaeiQ/ZBZPw3LPXbV8iXQKyH1eccff13WMoJfkFVFIBXQeviFXb+Dyp1
/hIwDygWWCPNdqb/V0Cpn/NRwcvgPG2XWpQzSs36/BGTQrK7D4bXDtwQv9fuC3hSLBvWC/ePre2z
QRbJUI5J0DJH4Zxhe/gzavGM2v4Asf70G/xEp5W5apyI6/mDGHM2YKZocNUhrNP1Rl9QXYMy+qGa
3xkhE+UTP2B8/e3t+0vr9Hno+OtnjPQHXPVfIqk//F+vVVON375Wn3/+Xv8DF/tvwQb/eqEDcf7X
/+orOILf0dszRPvbH/l9XdvuLxaSSzR90MFnvxpL9He41eIrNuVTEWkfTAyoF/++rj33F5jDEJEm
MkwUuWeG6W9oqxv9glX3HFeL7x/VC46DvwC2/kzSmrhHbawSfEe0MgRHnBmTPwL3wW5Js2DkxyKz
w6KRiaNIfiz6/Iy+orT3MZ/JeGz86H4XpZ85TeNsR3u2ZZj+YX/4GxD8R+D3Jzrx/KuQ9wvHj/vc
9aD6f/xVFhcohsnOTGbqfbKiDfJslvJRh7iC/99+0k9sxTQUBoOhbSak7k5HgTIjru2yfKxl8Bd7
DH97UZglqNGABwI5P7/oPzzfNrB0M3UWwbqA68d9mdZks9wxjaq1xbazzOm2THPKFhddGdwyfv3r
r/SPP/6nZ7q781T77JBJicvvznFEBNo3L4+Bo/7MrPET6/T7K3XJOGW/DlFX/8Q6cafq1nxkJYUc
3ddD4AwW0hDG37TnI2AAUm7ccP79y/uRKSA7nSWD0/osR7FCqIKfXp5n7I3rlby8umlkGdNOtGa2
YZTJNBDgbjSmTdpxtZ/+/U/9jcL/w1b824/FCw3nTVYM/8an849vqi6E7pu5snBBLMNraM3zdVGi
6sumZfXzw+BsuZNIUu2t1LGLKNVRUZuUxjLSvesdZIBEf2QkGRZfKeiP6klEZhY3nia1G/e9bxbj
3SibpiIRk4Se+6Buxz+rkPhnn7ZzoAMnG+6a3zasP76Gtulp7Q7JD8UBCTYli3I5Ri0X4thx5uFP
liGkOI/kp0eG2ovHxTJn4/o5tkXvLu5I6m8Trkf7Ek/Q0FHcBVX1MID749WioSRPF7c12mQt7OA6
8IS9xGr0xiKudnzYcWEM+Qo+MZVNbJVqvLYMciTSNVB4z2as6eq0sFr6VEjayJJ6V9uzLqVlxTz3
4WXZgq17oXW6QhZUzF2V1J7CJRYU7rKc0MeI7/bYY2pFUNnf92XXbKln9UvvpUFVk4nthGfEbkTh
ezKWXIK4YDIcU5NagepeDoG7QuyElPOQaW21CZfZ/b0ftrE9dKR/eTcynCXhX6ownqQHCDx3Xjke
cqff6XtoznWHjljXFL62Qt23G+GHVZg9TkdhSSOeQhE+Wlu4HCUhHSJW1lRiaS0FXIdvlGrObHs1
aKqareZNmSK6n/FOqBisfnxheDKDGy6Uw4PXCI8gjWEeAnyZe/ACqVJsiVe19h2aGPErj8kr4nC1
568h7ix9mN2i4oq+520e493zvq1uGQExWEveJEvbTh+M9MFr1c3+GzLszYqHseb2i1X3gw6WHZuk
NThvXtPvt7Jei2+WtteHZaAcKt5F3rw33ENCkPJ9D+Op0OpBNZtdpkAT3ic9RUC3y+BrQvn7gRyY
fTCfdgO9fhbmw/IUNmP4uON56+N2sZG6bXVICPlkt/tpJGK7j+22m+d4NcM9inU4KUpiZCCiGLy9
ABVeluDD78loO+6NUX1XlBMC3CGNv3ZzQekbi7laU6fp1+WOJiQbw0gFB9Sx/B85LYM28+2K4BRA
p8jdP215YS5H3wC/vyypFnEvq3CxcwAeUJ/6iPi/fmE6JPIWb/KEVLDGXRkPQyBfKCQPHMqjInc8
EZvhehfu3PnDIViQ6yNnKaWKueR5m4MLCD1lSRr+VNm3a09IVexa1HbErkQcBKwjNnRlZm8nE4eM
iEc2MyexcsffUoqA2g+HiDYgblkPdSxLs57jiJv0+7hWsziA9FCqrYCx9Enjw+Gj4gZ1FEP+qBeH
Q0zDWOjKSXa1kCoH8NEEGUPO9LkVeWGdW5pcCKemd+Nlr9c2WYBzb4uuzD1ACrH2MViLD9y2j9JP
e5vIj6O7zPt2CLuRmBnBnTuMVQiaT+MIqpj+yls9r34ZBINUrFBvuGnvE1Jy1GSH6Rsy+1bjxpaz
1q8b486S9Rg7xGHswWK/5VNZbxfFSkPhGgegeIDUdrC1X2w+ZG4Sre10ew7/nj9Nfl4ud7aym/LO
lCs6Qqay4cotdDmlVV7M5sMoDOfVM1UexruvB3nEm21w2WV1lslqG33NFtVr8EkzkuqWJRC90n00
+he1WIMoDnqvqRPbyqP9YtukomCKpo/H3c+3NnUCWLAeaMKNSYJ1SgLCI/MGW7VBSHxjCoydlSb8
ZhCRMZ98bO06w7XNDsKmOXj4R0hWvw/GYv1iefO+vOXdSINJ3PR5Lt4H35e7SgYU9b15U9qLsGk/
saTXXeVOLnBYEoEDHrosyj/TplLYo4VpFs/pHVkws/bSyJzwIYJEVih6L3KjM5e0Kioid2F+Fxzw
e8Ap2Hsuzq3St9cbe24wT64kFrBH254xpIQhzmGyEgzxLMh1KGkutLYRqjukDnXmmzmxS+rCqz7r
oGNLj4AUELo+tRPOXBxxKTXdjTuNWBEnrabhafZAAPkc9f6nZvaXZ3/po2vcZZAtgb/P8YbaBDjZ
c6G0CLw8lHSqpH7hNJDa1CGU+zK+TIOTP7kl2X4xkQReuu4W6QXt1vWfc2DlwwahGOu1149TOU4v
JUzC9UJZYYo7fvmUGxqKoSjyNEfMI+1JZaux3bSl2G7ruv2MSq1tY5H7MuvREqSTktBDUwuSV0YL
/BZgEzZ6G9+XAUxRyK4F7VvQG3uzZV7p4uweCZvMHAXBCvWvRY2N2nXa0IznUnmngWqbA2h39NbM
KI33oHiQi/KqUzV61yRY5TfVvuVZ5fQHb6F3Zd0AMI0ziANAtRzYgEjFnvMi2fX+lOsgDfsADrqv
NLLVkRySOuqazHGXDILpqKOAiAh38VgbIYlEbrlMh6ppywNg1SkPxKvYy4GtaNzCz1M3hYdgaLsT
tP58QTVy+2u02dtpHdzl2Kkz2Lp54TEqWnYVqDudje720UfDa9Pk7UkOZaYdwRFgj03ShCQeHAJv
q2/qrR/jKnCmq2YaHTOtrfzdpcPo2A3Yd+M5DPIvVrRe9I6Rn5re/gjX0WsSo7PexZk+BpTmNJ/q
5jjjhyKroQZXG/PhNd9W/zWf9vHZYddLmDHDB0PvDowQVBzCqu81JEhmROXVNImPLcCxuIj2Yei9
i6gY6iPV769oYu/XqN6OLdVVcXN+Vk1LaTn5YTbRcHqOkhxeKLbafrnIS2keKq+8nCrr2SaSJYHg
JSC3h0FY6yk40Z7rXerGBleohJNUBl0lM7NBx+Hkmm/EdePEyWWhjzhmHYgpZCpAjBgapb02cywX
u4VKEu9uL8qnHlysIllKCS+V+RbaWVCM962v/YMSS37BJPtMdaR1u1YeJ44t+juCAAmZj07daI9J
OA1fytW+raP80pa7gebBmhBPDPslNdt3lTusCd2h16U9Fkke4LLy+vO2spawFSnj7zXShPI7k2L4
Jdh3I+2iPU+on9kS03D3q3r3J5/vYOvEXEKImyAoEheuGqJnVTEfOPu61AuZ0q2bZ64sL8Zq359w
Ad/hDfpmzvwZ1Wv75E11sgzm97X3Dwxp6m40kGUsfXhcbID40eg+8hC42t1DQp0d965ci+Vt8ybj
wt3Lh4b7bhMLHFxEnwAlm6MxPOxUl6Mp3XraSVqicwKYiT5IwRtxHBLkOvubRwAfjol1suPKUBnT
YH5ReaudDoS4ZFWPDdGVxaEMuvdiWsInp7cum3CEczHnY1cGpM3k4U3utbEKxs9utHCJMaYngxps
FelkKso35eTPENE6WYS8GgfEdiCWnztCARD6hVasRH7btQYyllFkyCvKq9HiepQz9czK+phIS4nF
OoQwgpZ5LBvGZSdvw3SsB5OrqYsCc7L5n5Fl5udMVVKy9FD5b4MOVGpq/Z1Uhyote51Oc7cTMfJl
pEMmtnO7P1P98Phjy4dTv7tmOWcEwWS7EalrJ9Tst3q4cRmIV5Q2RQiSVawv4VZVfqa0IY+9dJYt
NX1CXdZB+AvjijR6lntEUAZUZLNjvBjkW+GRqgFXXuov9izgqTel2fYErHNCYEl16mZjf6j8vHjS
1da/lqtPPmVADgxPrYMkiVH4hE28rLb5LVCltce1P1dIiFhzImkr32jiHLqHXGRv5tH3Lb1szCeo
j61ysiHaDG+f3yIR7NXRrDwRXRBUo27rRROJQSzGcN+YYOiJyCOYRhQnlzYnMDc9VPFVLKW9XZhN
GxGtTNRUsu9zzcqZenIqXGIVvhR0QSObN9upymrHkd95jG3AEQETP5U6+ipJMVlimc8ugWkiILJl
L9yVfsNVBe/RTA4KEKH2lgti9KzbCZSHx0go73NtdguSzDKwH0NdIT9xDKu+NZWemhQncPjZWnuL
gwAUymZRe7hoyaWA9uFV1nk2SluEiFlNtaZ7mDP52h4Rv2h+bMRESzSan7j6Po3diLQjAr6pEEiJ
tkFXU9ZLzOWWf17cJbLgnozy+5hjcoXTdYstHSdjVEeqruEWfGI0SPlfhvfCcXS2ern9SUWesg/1
bEwUeQRSppvueUqBLQGs1qgJ9mQMC9RrraPMFAZA8p/LXrLSOboC7nZz98mHPvpUFRD0sPZ98GyF
G8dYqKCEMcIWS5vueS7fp3FCaWXqbqfSyJhFMuqgvy+1iNysmPOSs4HoNX54oNr3oBahHy+9NZ4s
u9XzhbJd8S23g+q9W/vlAaXj+h4Orrho51E7rO1eOFlAlcerkjlTYIuI4NiQs6AYtnc6t8YVsCy2
6whAt9pn68uCU/fVpZYZbtAravZd6OodrlX6LxMhvgzyLMyFfKN2fXQDMXxtlo6onaAQeYs8Tujr
eeBSkLi7XLiuzC4qgCia3P5oDNbwTYbafTe73HtGZThO8YBxcaByzANvxkYhQalmY2XjoqZv5KPY
r1/9uXdksvcTIVXKX6xHtw3UQ5ETr3UJ6Tg/tivDATFRubEcXU81HJcrFeeqnOY1rpxw/0IE1vCg
jWLsEqzY7ScEkOJjIZT8rsH9N5w/ZaPHWijEc1fbdE4ov/TWFDFIVKeesbZ2WszTToL94DOzYFYr
HArzPPed/sJQ87rt6sOYCNDjxM076qkWb6JyqlTV977anIfZGbkDuSqY0CuO3v4WoquDhwxJC4wn
RTbPcSL56mWj/jCILQSPX415dms2YikeCYfkfmru/TDGITttkbVtb34V+ejuSa7P6tDJLnwXucUw
7NmmifSK933VKtk9ra8rZzHWdKTj7dd2QfgVW7sxDols83yPl3CbmsPWGNsQd0175lSV5lJFQqnR
ZOVKenui2tA5cPPluCjXuggSx269R6fb6zA2mPBfWh0gLLWmENpyVyMyIKJeO3UqfbMXmWHL8YLg
GF0ctCosODLIg4vO04V1aMpabYcdGZs6NgsNUTdeiyL47DysPxn0CwUxwVflQ8DYatHFscoh8/Z1
GlMhQonIyOn6AgDifDMy0Ox9I8ljLo/RkPfM+DgKH8MStjM2p4A2HjuXQXPwRrm++Ib0B2LSeZkM
2D1Cg71Cp1qhPZ1OsINBdzQLp32QaovcZN8mM8+gyGE4VWmDHS+Nor8yWCe2c6o0iHpSy2FH/A+r
N/q4wStvWM4iFdCNos3t+TBZ+Z+5AH6mjOh0dMwQ5xX1SwCiwL8/ooQ+vb5j7nRl2vab+bh7Y33R
AQp1fHSGNSMJpj4RBtfXqO6m4XbcjOJg+aPxbE+NuJmKvbQO/x63/AeE9qz4Dm0bugzCDLPgj79Q
FXlTg3ijxAGmf8W8ODOYD8h25qLKGMTM+7/84wgqAg22bXye1s/x+k0hJAIIVFBklTSpnWsrXUAd
Tn7ofA8Rb/wJFnx+nD8gjBj6fLC5s1OcdNGfmxVdG0S/Mr0qVXuZT5/FkMvwU0e7a+aWpaHfg9Ww
GhTN25DtnvL/BOH8J3AqiAxjMfAKtr+fQ0V6sxuAF6EUNJt3HHJ+xFr5Jtqwfv0TnuQf3sZzfaR9
rmQlMCgie/rHtxGGHbn0+UdttIwfROc0qVMTaWopfz2Jvi2yf/8+/pOXdn5RBDk6sFH+z12MwTy1
JlpmM7EDVFpmXm5XfODZgjET/sl7+A8/CicSoCKGYBIxCWI6f/0PbInjrIEsUZMndkE6WoD76dB7
3Ato1fJ+t6z8JTrz/46r/Lcukv+BfCXy/z+8wWf/yQ/+kMeh+6///Imv/O2P/I2vjH7hyYORnbvy
PGxff+fhbfMXohgs7Lx0LQSw7XCFf7OHuCFfcn2YEPh7HIjnNfLffKXzC/IgykUCXIIk/pAS/xf4
SnapHz/muP98lgY0kw1mzdj5ExEfUp9KBJ9pJ2OO7/eK4Xse0nGknuLkI6LZ7xdLNhpJ87QXHZYy
LyquuIs1aOVHUoVdia53aKyvoKDSOq7UVuApsBY0I2LARp1FRZWrdC3qMk9byYU0G8LJiz4z9FTY
EtrCEnfB7pTWtTa33Tiputtw488FDMpz0+azcQMc40YF0UXtMBA24xYSKCUgxa8eC38CzB6s4EKs
tnpCPBZcNaBg9+R2TgQYzEg2ceSQYrp1o8eZXKzdXZCTFnT2OjPC0cFpDd0XsHVrBg2kejW/zoNG
rkhmHGszX0xNGOItYn09Ht2oDfuDU0QamZenI0bL0rTOKF7Z/+oSdeof7HZZtlOP9OEcMxW1eaZ9
NTKczI6iJX4TIFWozEOAaouEUWpESKQ8dP5aGIeiIAox7adpLW5a5rGbjrTFp7GpwJSkmNZrs10H
O26qpZxjXkL1rtSuHjVhq3asMX5ZibH0zkHLmtzHbjWke3DrpipToC2LZGGnOCMV8JdLe+Paw/oG
rzD6aORlUGVtISskzbPhTJhzZvcbykj9qSnDtCAWpUMYOLn82MJ/aDc5XO9+F7ixVH7BjYxkw694
BxrAmtx47NjfdNq60/QZjqPFfVh0yTn67rpEAf2qgdkCIRJMUcV4aaOWk0lel1j+jUk4KRNU+1I6
DfesMWxvNmEopg78o5cWiNcX9ISaKzX3hIXCkg/T6+kZFV2P2LqhRf0uaDxri3O9Niq1rNm7Muut
fm8nyaoJ6i3nItDtIy9n3cLv1D/beEWMYhMEVhptibCc/Tl1SNR+Ap8qzUxGy3gk345OJ6RVPc+G
dXqzkylsIeouzSIOonpG5VmTUXKYOVPb2LObtUqIWNbZTm4pLWtUN4qktxp1kt5MAnhrd+pxUwPZ
BlYVDq+zEju3zqrZX9y1RTK2VlaF3sxdGiveAr+/HQjj4Ffdwnk/hOUin8lRqL6GduWppHHq5XWl
EEqkanT08zz5AeMrQUGkcQqhjBNd116Hl0sWX6Pof7N3Jsl1K1uWnUv08Q110QVwC9aFWHdgIimh
dNSAwzGjHEdOLBde/IgUqZeivWyH/c6zL4ngvQDcj5+z99pIznpj9ahbksVsDsmSTUW8SNX+7AbY
LTHMsOKm1gIc9SkHyJuudgr0qotN29cf3ArNrpqrZyY96AuDouEGoNs2zsRYDLTUUi1/59QxqvMx
K6UZBrnl3hhFmd6TGYSZhw03OcDInUrU4on1ZCJcxVDpp9q807WuuKoqjYA8ZxTOT5FpaR9qE38W
4uBB1956szxPQa/f5VXR3ELwmEZaWoN5UtYB80wmgcOjRv00niPPVseZkZHGMSMJLnJROU1UDUQ7
xLqYen1nA8kvI1u4+hXDyCTYF2PJ9IixVzudmmjVypAz2vAOWlb+aKx+rU7qsQzSa6dFgRyuhq6S
Hdo+o3tdE4fneHDMmvijmdSv2p2s9VzD+JtEC50YIPiWKN/8VNgLlq62xWKVa979uMwC6CAH5yks
6MSQTTsb5b3hQimMCVkXj0tgzUbUcwJ562tVX/uyMgrOrB0zO6QfVrMXCPDrSDM6jYsTghuqoGrv
vHHOaDJIX8e1ATvsJ0Majiglo7Yn0l/G4XRkRsA5kfn6eZ1ucuLWMaCTtC4jnt2gEt3fjzQqhnAY
8CtFfiG5U667+PeWCV4+TBFsDnvHmMXl9sYG+8yZzWNCqh9cWWMprrvWsxQLTJXcJACg+8i26u66
G7v0yTXHBlWjHQTpkYvOS6R0OwGflll0Kh1u2xjPVqDyXWdaTRbbnLq/Cx0rbtRL1ra440W2oxbx
YbX3pEy6yNU5+MVW2g037moUaTgnjUtPI3PYjuwCQVFotJV22tpNSxFUD+ublxCb05jT+GMV/npR
eSbMJeTw5ctQzORjI9ppkogvnN/dldqaxr1Iy28DIqSJbrDd9vGKidxDjt2qb0yCnOIgHa1ENUt3
o4/pDRXbaQ3LQGgGdSL2GBRFEZdZUD9w12aM/pDi3v25YDpWYfpPox53zBZkZTcM6Or+bMqxtMHF
XkEajdIvwBsPpX6brrW/4Kix+jpqC3s6UdIzGzTYar5dg0H2IUPYARtOP6ePlT6lV57qGR4qITCT
ibwZ/EhnYHFlDzLQY99KJRurIdf3Kk3lKQZE5vMTUli4zIsaGfLRvbuhJqBnzb7qPXX1Yj0b7pha
kQPfSXFgxn9CnkhgQxhVxq2mk14bmrThOT3OrXeURj0xASkcq4vJWklxz2hu1UUy0LCC6LWlf9c9
m1P7sCmyaQAI97pWHhsN4G57OFdp1Vr4YzBmajgPRNQbvjnFDZrWh8nGo7Pyf2h7di49DxXer3u2
p6Y8debJZG/r53WXZ7ml7XAjJG1Yi2HSmcHTXt1D5lVZzEFv4i8C4Xha/XkSu9a1tcuAjjqsTOHz
1IiulSr2hOv/nNOqkZDCG3r21jqNCc2VYXrjZyTVdh41n1M7y6/bSc+tXSVbk/crW41TseDtjvw2
8xhw+U7+LVjJiOaRH3pwzRQKPdagejgD3+FurvoAsUqmKt43plclZreluOzQGTOjbjobeaLNXaTX
XI83BpMKdSpKYz4UFRIH4rXczg4bX4HZ8ZK/dLeF2ZNAnyblk2ElC/YJw4EkMjFDCRNvpXUmOI1Q
UDiB9+g0TD3ZlwbrHiGvsR4szwSmXEOA5pBPwFwV9mrI7J290k0Il5YrRfQ5oP5NWHbXY4NfT0Qu
L80QJ5l07tx8bayQSUDSRkuRBddFYOXzzmun3D4HsJMuOwdy1LRzes1XmMyoi+kbz+brpC21QR2R
MAUr0/RlRJrRnZYOfUj29GrEgOgP2i3iCMSbmU/nkeaLyqe9URa2z9xlnm44ufYp9jCheSfCZrp5
3q/+9iopA0U+W0JxbigbjfJEW4vUbh8CfjgoOnFSKevWxVj4Ij3BCNhshuLgTJMo9q3AlRXlbcPT
WnlOSXGh03jei9zPKGXlmI7OReMz09ijF8ALvOZzra7UmPM8erKx1E+pT7L+sRqaP31bg9xcmxBI
uu6dp4w0sgdq4qI60G+r5bnJ7Cw4tVecUrekOw9yn0+6NCiAYUPus8Iwkjcnp32zF8No69+oJzzz
3LESZd9aimg3NPP6an4BJtx0jb90C2hdAi7ivjgcc2hNuNuf/3LSTAqTjNIC6xRpUcaF3Ze0KRpP
vP1ysrr+z5/3q6Txs7xyu4xPQge+eERPXO5TDyjo23qgHixjhpr4rYO8Wr4Z3sjSSVVZWChjzPbc
pQFZ4JujGtR72TFEzvu7v36R/znt/gcK2l/uyW+n3fv0e/3+QZv71z/4NwrBQUsLrUKHEOTosDDp
iP0bhRD8y/lLT75FZYAi4L7911EXWbmtg/GmGQJbCDX4fx91NeNfaMQ3Cbtj6A4lnf2PzrrWJ/aV
D1EBNTwHMnTtyIGNzzmOslIFmqDgtmPGVJ/0+eiDEVMTU74sXbQLlfbfOvqj5Mg3FQ2ntnXMC6ex
kABgKs6e8bD0S8hZTd9GA26eH0ZzIsIhUwYTVc0LUEtVhQFXbhDpitGeFb2Js2KVT3rVOOqEvVtR
QqemjhonyJO7eYSntWP8Q3MZD774rlyRLmGa2muH6kfvsuRgZQyGOBsY65zcBOuKupkZiawHY2+Z
WU2QaemaBBkQFNGaRtRghaIQIW6iOkudwYq62aXiDB2p+FVlmwsaQVORf+vtdCMY9iZ2tplanoVq
MFEHLOWW8ZbmsLKZFwtdhDmk6Cc5aYipmHlhd0xNFqoI7kHxU59M+6lz8+6yRNwB9Za+ZIbxLa1V
NA4Tvjhzreg96U3Td3sEoAuisR7QIV1vj3x7U5dFvRNDqx85ZNbzIaEd91Z4C63qntj6HCzAWBl7
8BXWi1WY3X07DSmOk7Tp9/6KymbH7s/mjiSmOFS6zfeBvakNzoqcXsyh5+SbP08mcEgnKXBOVyu8
1MdcShk8gxZtn4ulKsuYMDbTjBW0sROhDJvEW44fj3U+rt+9Jec5wZmjzAhBp8EY3ZbLgpaoastY
OkWc0HsAdixqBDYl/cPzHlNUFZZsREbYkXGTRj7osmDXUZddSfpEfYy6xMliRhG4joWt1nPPZ8QV
d5Lq4GhZi72ggjCoKerMWLBwUoEjtkr9RAtRtS15SIqOv4Y8Xca0LwEWOCgkNTeJwYlbFOmOjTzP
6hQwMMUIXo9FTVJYWC6NDHbGxtOjQh2yH4aoNQ256or8A8Rfh1w04YQW+VuxGwapU8pwkNK/7Bna
o1IMtICK2ijG7KK2ivLVaGvjmhNkJQ641DmRDiPFwxzUGfEWA/KhXDAXZYSaSAvVn+jNdlfmvAFD
5E+JVXZhRnpl8qywk1Y/AfdWDtEoEqHRSZqnPB1h5i9lQwOFrA025CAoL7Sq9N/SrdkTTvpiA+bn
cRsjxrfqqrLg/MK+hYR4AQLeRqrdTPNT71vuxermU3XbSURGt7WuUC76c+97oSn85V25hUcnYRod
8yFFoWocAg9U8bHmLOmcYNBTB4uo19dkzLy7jHKHps4gqht4oLMMKWPHgNaWNpRno6dN+U5RrxyR
4qU6mEkyQFBMLZcM5t1yL8q2ONoYtOVB+ClQCzlwNFHMlX/qbVpeBkm3qgvM2t0Q95bpfhvNXD7r
c4ZuFSXqpHY98voHqZdUkJnpCRvVMVqJoWv6yGDKVEWtnrXnTV103W0DE4XumVu4zg4pS/vsQBtp
aCDN1nNWu8UjLW/EjKJarJweigs1wU9091oy4NdCp+u9uFponsVD4JT3KeiO5BK/F+I5EGLVad/k
fntYFc/sHqvZhrLQ8lJFBu3B8mAwYfvZNhYRPuewTKbZ3Xs4V9GzUcuIW51kXYRsbSm/k8jXXHmV
49Zx6mWrx+gxU3nsAxG5KNDMZuGSDaxzHCDVVTqW1HsJhU+3Z3KKxIcZHlbzxPEL2hN13lPd27hY
b1BMuNquz20oh0zXOaUUTJeGWJODKI6EMvBzxIiT92XpnaoNUZAsrO82nJvXwMdKvHfHbHnrWNyf
LEriV2RCxq2Lxhq1SqVXxNj063DdOK0NtG2w+vTYIKyuaW3mwZujS/TOjQfE7tQfJaUs4jM0tNSF
tQwt1Feo4jpnPRrBnAQ7B60y5taFQirkV3JRipXT+jJ6gvfACzJzjSYOHXVsuusgQ3rH3sQMFNr2
3hzsLI1xZncdbuXNXl0bRDitU2kYyPd1+UC25DYcdAb/dHMcDKHj9MgMQP0Mxn8aQv6nPPqPgMrl
/+1dOvT/+3+9fbQubf/gvycBuPwI6mVkqBNDuUV9/Nu5FPwLIb3NiZC61uOv0O7/r/LI+NfG22ZZ
Mxk2kgbyf8sjC1MTxQx/5G4UbOaC/2QS8FtpjWtqyz9lU3Sptf4aOfxawctqztk/WHyTRjWnyeKu
VwEFCHKaYNyZaz9d2p6cb1rM64dxmhBDzo1z/OXb+pv6/tO8ikmHy4UJrGRQwozT+nSKYLgpoal3
oBYm2zgSONVdeoaGJEvZX7mjth/164Flu5TPbNt0sZOhcv4091iENjgzyPKwB4gaj2aHULTuhvKr
JMytfP54IaBgYNwg9usw07mLH09GJcpmOnB8pmbBlz6tzXIkuKfLD9U4u5ccJotNgNBxeOnq3B8j
BDKudtJ5k3pzHFVc9IpTc5Ky6sWW27c0DlY3uCuVsRhHiZsCRIccLYBaDWoVCBJsulQIc4m8lYBt
F5WtledbvF/7vOSms2uIbcxBzxjWsEu7Ub57tevthkWmNcDskpChzPewrZiUDfSv2aTn0Ejd9qyv
6d7vMfIXSTRJDFC7nmGPferlGqiZPz8Iv92dgENCQPQAThryY7YJ3K8P44LoIvE0mBsU5m9ut6T7
ZNbKL7CTnxOZTN5D3kaXCalL4C+4tY9XIbFAIkTcgC3pYBxJBpNnKlls1OyGf08Z1e8MzVFj6AP7
PAapYVxJX2wJYIIpjIFRRFAxRaOPqpsCWg++sNV9Hs1Rtur4drElmtsAPtj+/JczdW+WY0WJiYwY
eRxSLrdEUavpIF47etdsIdrdn7/1z0YsvhBeBpwOm/M3cDiNfbziIhYnp1FAAdbM+b0hSr+IMn0V
0KSr7g2xLeC22p7Fo9PhRkAV2vovm/c43xlF7iABkahuzTGgzTmXwnUIi7K1IsJupb77yWrSuTRL
4v/0AaF2qLdt91Xe8N98Z4Bi+c0tJuzBbxn20wo7ulwhmWQ65qS+Gg85dpt4Gu0Lyqv3P39fn5cr
vq6ALgT52UQlOhxfP35dWt7X1Wp5GiwUK7lI7NU+gG9TV7WWWF9w523GxB+Wke1a3BdOdxt2mD7L
x2vBBSg1dwusqedcb3aiaoN8P/OC75zS0NQRuRwhwgmbeUHrzk5/EPcSXC+p8olLrVvDCYnY07v9
4mqFj+IyK++HYPGuqXoh9uBishhTjXPpxCSxW1msB6q6FHJsf4zYo2pmnEZ/YnuC9DGJlH4reIhg
na1lg+2b5qhFKhmIXZFiJtuwSWvzerTdJLjiD90buSrnFV161aAM09rTpgYdHdIUZLEa3Y16neaZ
fjnwoGTHOesy+YUS4jOsfHu0edehXjNnZzX+nFeL4K4zV5cCmhw+RgX0iUQf+pC2stBfZue+bipE
sAKtD3wP0ibXmQKW0YMXXPWBKt6XaiAEJZ+s/rVvguRp4Dx17ZKzd+25M2JlB9+Rue+hQT1QEcPL
QLP1pQRqe/9+3bS2D8GqaLJLbuIRe3sgf1kRSC0u58qp2EvqphB7MvXmM/T4DVBZRKU6sXUMH+ma
HUanG+PBZhLKcarf9W6XROtck77QpbN76pf4AdochJFExFzEFMDomf/8cnxewj//rp9WrwTxnY3m
N8VLasnYKBgEOwNulj9f5beyZVvE6TeSprslnKN2+fiVDL2a56xCGT8KpMudS+4iNkB1iY81vW/S
qaqjiWWabbBaiBq1NDrepu5M13/+PajqPt0Zfg3s3qzU/CpI7T/+Gm2+MGnoiIc02gRE/VjLW9o/
zr2pgvbWK6EqtVbK6Kr23f6LS/++5FH80T5jFyO1GE/ox0t7XeJoCCS2FgVN+WwounOn6QCNYaqt
N7vRV0Tuv7sgfTyfpQ8hCjzyjxdc1nqeLaw+kamyERp74x5Ht+vDhlgzZOOe+GJb+v1JQivFJsgR
3eXb/awFG3lqMAiNiA2rjjhPY66jARzxP35euYoDdBcmPivtZ1lWtQScZuXWW+oD+zhIvd/WPO+L
CvdvPwvNly0BbjN1fyo5JE4gYKx8liBAOM+gsIs1nUv9+Wn8u6vQSd2I2oT08HB8vENAWueZ6WUa
lZ228cPXZOeM+Mz+P66CXo4FnJ4q3vGPV3GYZOvMoimf2qmaGdhb1VGO03L758v8/moB6+aumHQ6
eATMT7usTuar4wpujCyl3MzgQCj5q4eyKN0TXidFzjoUGaOsrS8+4GfJKWsL0jneaDAlpDPQPv74
CdtFWl2fsIapjh+uj2tzN3batK8yBaNkxT3SoJ7CtjnV+8l+G6rgjjqINkSSN19UxNuX+XHph9VC
mxzF2Iap+Lx/OQtj1Mye8u3Lbr+nHXZjZWFsDWz1VUyh+fu1EIJ5vOKwI2gFfH5I3Tzt4dOS3Nzk
a/AwriRB0evBbYoTGUp25Na59Pa51PVTQCng/PyqSM6F1SQWR4Upe2hH6SVXgp9yu+C5Xeg6cLLc
ZAolIRP9tLIerznSA5BjsBvtWYGMQE6KrXeYFkyEQDRwLwad7qQH259pqf/5mfqbT0jFZoLGYFhB
vWt+vLFL32ZIGbDMg+qY93WKb19Lx+m4ZUV/8S7+vlpSM1C4mTxAaJc/xzZwTKgW1ChJqIlW/yEb
NZ5rY1py5Ax+Mt4fvyh0fv9kiJGgoJAQBpGaKNWPnwxtsLBWaHohyngfqRnm2RD1NnpyIOLeF1/j
53wOXhA+FMFcGNYgp3Cm/ng1AJngDgd46BXONayNXo2mZGhP1xaTZ7LW+l5WlvcgKt+8hTLYn+hW
qcclsZ8nf76hvy8SJBCaHuQLe4ujCT7dUGv2c4AnPLLerNpHMwWNkS+9j22PaGfIajigTyp0aTsj
F84XtfnvX/m2mpu03Tmt4hD8tB+WykbouI3/x7a04SRwoB/yvosynEhffOGfF/btdWR+FpDcRZYl
//v4fU+JyMpBK6ZIFAgNaltjuGmm//ARsvks9LS5rxbHTnb4jxchH601uolQ0oK+5WW6FvNeLZl2
PlvOVwEC23Tvw7LG3QJyv6FGtsaT6W/f7S8VbVE6jSkavYVDsKlSGKIlB4bUtKFmtSwSdGXpWMdV
X5z1xEM0k3AryW+F8rIgvEwLP8DqQ3gtGYglopyo7WsmZ2i0oErLZfZuWG2cKa6dinH+WGv541wF
uChWSHjNdTp1wGirBlf3P75RfC4kvCjXt9nlb5/LtttUrBqjxAFvyKJpQdzMRvXFVf7u69tk8sCQ
aCBuy8vHr09lNG/A+wDHrmdQE1VWFCH9Jq3gnOfIK0RFApFPME/fxqHGblvPGktBBv37CcrkKCMY
KitWWvzOKnOwmpNlhVPKbv0Q+aPWR1oG0S/i6TfVVTsl4HSlZZHS5NWQXiMYLclX1eVvFT2PBIJ8
2E46SzPbyafPFEiGbh3YQ6w4xR0QvP77ICeXcjb3Tm3cVTuSPc3bpRX5HXSB7hw9kvVP1Qw0QKD4
YjTxLE5an5OtJlF5xA5ZYGKTudrnwExYN9B+/XnN+v1ltikCt4oGTYSHRP/jzUvnsSjwrY2R0WVW
2GI0OZkJxdr9+Sq/rdG0UVGgm9SCDNC930wAJREy9Qw/FDThIB87TwQ/p9yrjnmX+HdTjt2hN4dm
2QV5kGEf4+xfM+Mnfnxap/aLB/YvatGvZYzNbSW1laWaVjeZCZ/OSZmBlKqABY6t6hbYPkMeTLER
NaT66kpbJf3xSixg7EoQjRy6WZ8JOZgLsaVqFU2poHGm89V20HC5tUNTcehxBeOfnlOCkzwbYGtr
Tm4RuxOzymuUcubdn+8BZdrvvw132XFJJKUE4DZ8vNeTmIwxTUUVrWYBzsAk6ZhWTgBOcb9ghGVc
CFfoxqqTomf25MvnYkRpGpalpz0L2K3349SYjzbjum+iVP1uCerqvpoYrsegK+SjoQ/LHZdP7rDq
YQ+yemVcmFUGvJcyBwrPYlvanZ1AvrhuhlIxyRUaprDOtgr/1JGLc4FBwHopc0P7iaQQUR4euInx
Ft6bhxFoMH7TtvZOBmMM3ihpfJAts71Yu8xfUVelorGsyIdYbocI5ykY3UAUr1Rg/mlCq1qFymwM
tmf6ET9ys5Pf1oIkgJ2tp6uJSNnB72fly/gkA5mu+9rL6pfOGST+VqzWeJv1it6j6fbevDc65bx1
XlCNsfLBh8Y43HsXZ4uCT1U2QWXHI6h/HTUuS9w5AOYqP/GFcl4cYN9bhySrH2z6yRlzb1efT4El
MIeeTSlzJLhj0h7MGVnpsegCHbL4XPYBaCqObqCOveB+qKGwHqCOt7eT1fT3UJ87xMBMS4iQQAxS
QW6eSgQR+fhg8Ua3McDS8gdUlvHFz1Rx3iCvlVGKsx5whljrN31xa2jVSqgT3A05c/epcZn9FtjR
A6vGsdM1jfYDJXe3RD3Ryg9aoSH6t8g9M08QHdOLLusKD785EL65x9GNJrGzpffaOOtyo2QS3Dhk
2Midrwxzplc3Td9Hg+cnbAwymkH99qhrnbplPkqmxgW+umE9zJM+XnK2r58yxuo4QBnkRqnqjT5q
JyYoe9Q+Jkcvl0yJEAeone1xDhfvUtjZbvQQGVwgaIZVvaDsm+gpJpAW1CQEkspu8Hcrk9t6hzhm
6i8n+Eq4Bkp8CKSyJ0Udk4WFLh8seDcCjB34vLqL2HZnNl2mx+hyyjpGwen9aFZHm4Ffm2h3m7pE
pJO4k4tBFXevcVXVsvB48wdguTM5naCMlQYLjMl2OUb4nVXclSAXkDkoeNSmn7AHTivjXCJ3GmLT
l6DfvsF63TWjgQ0apf8KV1blsoQfPAxneDdtKD+iJEViARJ114KUoImO9Pep6dvRiyQC5xeRVBin
XWwn2X5yveRCJtSy58laZPezOWb9wzTrCryD1cpiF5T2NETIzElQwFlfw1712oIhlYOFOcpKg9Pn
vLhBf0brsb3Pc/r5mO1NixeTDIWbysO2t+2a6scy+9hiWhhOxEbI+a4UdT+gX6Ey4tcR9fM4G2BM
xsUbzlPfBwyCols7wYHgPVeQ2J7gD1son9gVdZrLWFpD1xgxFHhrUN5NunLtsxKfixnCb67PZ9kG
2aFicg3yvbAXht424/doHHRziI1lWp4bJ1MK+NesrvPF1ttQ9/rJPgVzYOqnpk5pcqanqcMYDCfe
HmW6VUD9KOvbnNvTnMhWW9yY1ziwzoKanIcIwxQKpqTHMx938OAPo1bOK6LpqpX7wV1g1medNfcx
Xd3mQlULDetFFoHiXDQJI86LRD8ERmp4SChR+BLyprL3JUW7s6s3YaXmdt6pWwfauWltzh+lJe0r
pajHVWmVXVfp3AYxTXgKl9IX5lua2eBOrFbTfMgOzEpZP7dVtqj7vZY6GcqsZS78XYpQXjF8qotk
D2Ula0/0bExgTvizaI+6LvL7EWVQFhNnTsfdQzNjRazj5MFawdgBIoESxJhPQCgOVUatHdsjwTR7
O8D1y+rfWYz7UE29k0OQNjgNpEUaPFxT/bh0QJB2neXUt97aqR9V7eWI6cfRerJHhUh5Si12EIy/
Af7sxSTxpHTBtFZNv0KSEIosEYpspNojmtYynobSXq9rv89eJ6/y5bkTsPMdR18fZjTikpZ7HlDp
hwXnlyQuJr2JS6AkwIynfP25Nq78tpgadb8JjyIIF5eBASEmcaoBGSmm7tuqF84+64yLJucbVaT0
AFnjlCd03tN8RzjFq9Z6r8IBUp3SwC8SAF287gh0ll2LE0SU0x3usetlrO/8TfXGyChc66u8a58r
uzyhnt/Jsvyh50Rg6vaJsxEYmfw1jnuZuDqTpAA+PYkggmfZRx9NvABpLBlhJZ14RBAU2e1wtgX3
fmuK/FKq+cxxq9fC2/TnzcVqPDfTXZmKnW+9IY4JBd41m58wqHxfjdkuJ2OF7dXbe7lfxjlieL5V
FyiA1ZOpMPIxQmCi1kuasX3VLZ3ENtGvCO9EqJcZ2XSb1B4kM46Oy5He7xmdLf6u1YWIajHqVIMu
rtPEW2KdnJbcG+6mWez1lBdjEs0F8C2W3Yy75Hk39lIRD4SVxcWGNvb9I0XH3aAB1PDHTL7otdcf
deUdiIt4ASKw64bgIjWdM+7/rWWKe+hURyefVViOkDHa9KZwvRMkRH56YTnkpUyU4KFguzvjKRt3
rfxZdumpR1WaiGBmOjTeG216ga6/DYtFIj5fs5NhsXyGRfKbGLAbzhjlW9s76XXrPhmK7wZeiG40
nbjCtVVLc5/Q7w+h1u1pnz8tmnltAEdEdo6QCu6dmY/xloQN5MKhn6jFHh8T4eZqHjCnfLPw2WWF
jydtRqoosnXXaVXKr3HtCudpNuSj1j1Z0ohSrXhDdfU+JDT6l6HmLV/O06LcBeAL/UBcgT7H9KUZ
J0VqWC9+zo1HvwwoRC6nRobiKVFnckWWD2NImvp7wwO066r1PbdeJGNT6agrmTqPFe9TOOEBX139
mDKYu5WYRWdaDS4ar8TEB+8377ZRHtUyX3JIOzjdBnhPC6AIY/9saihSGU9dV3l/bMAeegVAen2d
XnnxrxDvVyeNwuI9eSxxXbPcTgiow8Qa38qpBHKRawWjLcwwVEqLh5erqS+YEernvZ54ezZm/zHj
0bFPdOlcWJ59xLly1JPFOpJteV4CLROef9458JTGBsx8ZWmXm/+aDdtiqpUvR2xU4yEbyve6AIK+
iv5HYYo76RvPWJnJIBq+z7OLMWVoW08/kenCKcIZbT0B8tQk56VwlgcXSNULac64Us0qVdDhPNRf
+uYuCMVQMLCtjDS4CfzWLEKHIxCFJFVWEI+D6m6XIIM9M4A+aCIdOI8Xgacxhsgl8Q6gCZgxKyrN
cX0qVmEkkUKlVsdz0gZD1Gdzeen5HaRz1dFrqKxtbwFYgYeoxtD7I5DEdGAvb+QcBWRMHMYCrW+0
tpoR24ORXyWBk9uR4K2goEIC4UUToVO0QlkNXhdGjK+6jukDp+qw2ph/ZkXjtCnwYTStIZHBIxfV
Imla3czxQnSnSvcTtdPXfjSwUdSSNdIvcWDwqQ3sVHZ905nZcmu70BT3wAxoxI510cvIqEoCpvRh
lX7c9b7/jkswe8GRCARzIUvnxpt5uQggAfMS9X4pWb5GbZMYW4roC07qpyMZtQNPz7qR5RVSNqwh
I0miubcC+SDepOmiodqk1nZPmkeEN6K89WHDr+yDqI+1YNitZS7JcSstPLwT/CLUGHKCoGjYC2WI
sxj9WzvYQDLrDdUfMKrGJGW7hPv0bCdL2KoGMxbuI0PtM0lrAwG3b5DsbFuCV62fHQh11YyxEH4l
qQnSog0CNY4SV5qlwNREG2I+QzGOQkcZs3VrVQzgL4nLIJxUp0bzdowJ0rOgwD8bWzq6wnDWJudn
UXfcvqab0kd75phKEEiVvRqBZrQ7AhX6B2005vNGDek2LJ4U46Bk2kTX66CP4WAOxYVHCju1VjFq
fVim3kqiU5GuTSQdmcLP8UhIidagJcqNoVK3wzKy3lcFGpWYAVTy4HVD/epouWmiRSdrwUyygP+c
9PbKpmF5URL+IU7EvArKMqtCr5F326Alq6cAW0sh5/S06USgYh9e1MQT2jEm1sFinJOtOvpHjvJl
H6VukN+W0hBnWlc1j17ZzpckWPLhlTbyLTMXInaEkaiER9roPmwgU9t0SyujAqepPeoMgrheWLxN
OG7Gys7uTzPlW7r69K+aUm9qcH8tUXRizp/SpbbmWCty6NI+1CGWItOaXnU7ba71vrB4sW2UnFBV
xIMsK2g0RbVN25A/bB67hLeRFJLafyoQtDLuV76o4QW18mSwDPBNTJzFWT66OQkoEy79GEpTfqOl
wxTEMsGDtsvdqbhKXBms4Vpg0jo6IIAuews1byjJ3HnlnJEjL7DWcdy3c9lcEAebdVjYtey15R88
uaXlCfZgdOFxFwQ+IFbR+NQQg0YK1UbnusZFVn9fgyrA4j5p5vcGdPgFs+cJE9SsodLVKLzfNArn
m9wQKycDTxj+AU9+UXFe8un49GSDTBAizYxvVHIU24+Qj7ywt/XK2uMggkcXoHQYdu06O84xbVGU
XTNW6tvYk+v05tCNJmVZWME3N5X1NT92fsZhxXm+RCHyLSOsi9M2p8kSa3A3/jS6OrntmmJ4HnvX
SHfQNVmbCjoHHIJaO8MPwFl0vijkmB03kk21T3WVtru+salo3aSkCxwEOb0PheS6jSX0tAWc+DoW
O2AI+aOBs+ExCVAkYvtd+DPVlj0TBldc4eCuJG9/RUGptWnbbWRavJkYRXtcqAQ6nxNEk5W7WTFh
i+aRc3tkpQvvy0wZcOJj1BIcJVponQxN9Xfp6bkX4wTrHxvsmCO9pMrTI9edstO1TGo7WjRJrpBX
8AAAVF4WIy5N4R6E55wVg6CJ0s/4PyXSyjOdUyotdce/wIyZT7y4xvSWLxtpt2b+WZFGRuU46JqD
uXfC8xx2rKRtpFvEufC3y/62ljVHAB9IAZVtuUwPVLTasDNIW1S8LA6BYEHmZNfq/3B2Zr1xYl0X
/kVIzMNtAVUuz7GduJ0blMFhnqcDv/578M2XokpGedVS1BedhoLDGfZe61lTEb6Estl+LVtshqjo
8lH3KVswJmqos43rCIoeXidNVrePoKhB0FKEc2TMpWJn5ui9dw3hTlCrDIDgB6O05WulQ53iidZS
RjcxIxu+0+yEj5E1la2rJhM+gqFLJzJDiQHHbe6UA1BXHRUybWhN9zOs/jVkvcG6k/VECn3sBtZb
XQCW2qHSk39MzGfqfqga+a0HrfqOk7X6GYQYmo+QE6y7bjQjnLZjGHyZgHeph2xqumeJnQSAOWLX
LTdozCrz4EyG9YFD9FLmggv0rmRYBXFS1PHkje3iMICc3//MmLiw9WclOnNd1E7stbCvoIR2fXfQ
sqGR3bGd+xYWbw9Ik/Jg1cAOBGrL4lUkXygH6PL1xNLV8CmHM+x7C55eCnrtoVMoifm2HLC5IfMU
zyn5tJnBuGL98mAEhY9GUzEYzBaV7S7FJQ8WGJqVugO0h/8vapTsvxzx1W9FZpFhfepV9sxaxQou
UZ4VKpzggz6b5fckdXLgZ2LI3SmT5vqqz6f0F9VX804TaXdftiZjKmVPbFJtbMYfJHLVd0PoUGnK
ZfujP6tL+T9KHVhiqOKjV6I5gSJvLV9kiSskZaLJq0tO/d4WmfMzqpRuoy9+VkSneUukAyoHgzgA
2gWnhVVZa/KK5D0YaF0Q31KqIlxtaIf95wXcM/kYPwabmmMBapHpNK71PeyisDMSLAwLUSXs0Fad
PVq15reRqyo13ci5I/bQcucmYoRUpXlXi6WamKtQMXbosKS9KYAEpkIpD5PcWbZLAt58QwUjus4y
KLCtsI1n3ZxGHxKX6X1++0vL5KQWvty9gX6cjjCiUnPVFI5LtbULcMeuoU8AWKoIKn2A+x4W4ZYA
8+OBn1wLuckiWzUxBvKclmDjvzt6UUeeGyO9c3NLsLML7RHPRQdS5VmnXvwGRWx4aACxPVXkOt2z
yxdfK2Fq46GpnIoiM91daKoSqgtKcfJ41Q52VR2GrJL/1MPc3AWA0819ms1yuG+SIf8eNMPIySlT
44mUFgMorUKMzFd6AwP7+iqo7mXYrsA3gVnexZHSvXIe/DCWTdh2w1aA80gb3XZjMZk0B0bYFklL
LfpoCFnkblDUw8+80uZfWSli6hHsCagcY3H6moWUIPnQWYw/f2HnfRKT4YadFjgPqjZr3VgHyo/7
21ILl+WyGPG1oM7nXkdM4CbUkj+tZbTkvWpYVrxYjtUbJhEFdecSBuQKTY6/GazdGi1pqd9od1/4
4pD0Gsv9YfpFjHr6giHQK2WQxClM0yK5Efko7ih6bSSgX7oIyhsFBS/XoBl3ehFlcOjbF1SdKCnF
fpMxAaZ5GW2oBpTzBqqJuBxpPshOw6ZhtOrL6OzkOkQuWNS7Iv+NexrjYFk4lBhqydC9kHRmCXmL
aBb4Zyr/bhwo87c5UEyx0yhrRuAbQjH5uVTZr6aSkMYJwLjl8JxblNZsucRDVWEppDoDh7KgRJlF
v6w4yg1EAoVe4RnTW/OoCaRcO4M0uDctyohr1PFQibs0Dih30PrROarHFcZ9K+hsruFAyvf6tJKw
bNWiu4s6q9YB9Y3Ws9KDE3Bp4JtECU6FKt+YmrNsdDR2GbsO06Pigc8Mv/W9o/6Zx4DCTBLpr9D9
SCYN+qT90xZz+zNfwDZXtM2E8IoUy4KbN7n5jikDnIOj2aL2dDZTzuvQdCW6B7UzLNeRS0P1RNEH
9c4wx/itU4v6jS+me0zZ5UJOMPTsNeo7Dvekh0KpdDg6qvuype17OwPfxBMKNsHg/ElR2gsKo3Pc
LNOz/5o4RWhSNoaVcEZi63YF/72TUOJHvQTSc+iObWU7v3WrKZ/CCb2KXynF/CYSdHw7AhgLZS9P
Iwdr1WrrAMsD2ZFhwK4E8zh9FHypVf0qY/78qurlINFQSKhd14Op1ERWKCBoRjqJBLkJySYdQWoz
XkdBwLCeFTGgpwLjrIcULAOT3EfFc8q5ivMjh91bfl3yJ64GzpPdlA+S35In+Efq8/qIYA5wdReK
6AUT6gzYerTDm3jI2l1aNZTlG4LMKc47td6Q6WllPxXiLF2APsPLxqSzCFVOpm72eajLsRpZfNag
HE4/ulypRxAymC1DQdV+r0z8KuIf+j9GlZbZMa4dejDLaczZz9PECLYp3fZE/AbSTTUuXcaNGzpf
t2he459B10NDnrnm9IZU6PsNHZbKbZKwupsQrXEAa/XXQtAAInBQuanARzxoBZMerdvCl7L8Re0F
5XmKUtc1TltvalsqrJBlNm7u8r1xWzhVTGwAq5lDFASt4Fuu3MmIFVi8TbQ3yuCpsBOx1cFfi5uQ
kbAIIK9SbSQliK5OHwOSsURtghCEuRjJY5zaxvrjlDoFg7xM0NANpWcsdZUyMbErMsm5XZ+Gb7MC
aStsaZHvBquTb9sQ7C+x7gVWRJk2U0Ktv2zU4OvGW1t++XoYYVRDaaBhsMFac3q7AsVOxtdLzABM
tKs4qZGLWE67Fw2Upj6OGgLuJTJB2Odfm9y8zxm+v47l4NXJSfdJqRo80RnC01hq8p3dhqpG2gcd
xbKyAVwLpd7YQ54153m+iOmResroAfW1WKcC7zN2I84nwlCsfRkTdhs6JW9WNX+V0Fu23ueF7wyx
OrqERT6t0ZE5fUC9LFFNVUTpmkYw3CecjnxwRwR35kZzRLVm7AmKl5/A+VQL6a4kx2JoDuyj8n+U
jjOwECWwT4MjuJhXV2NYVqZcWDQLXTjO3buUtAGGr7HYmzQ5jjlpkf+qLGP4LsYumWo7v35JaPt7
bygC2YiAbBLQ3jfFg6m3xX85KPvbEXTcxgZiGWSrQYiPEWkN6hedl7ra8tpSRGF3pDNIH7GEUqyC
qk9hoOgw/x1n43hwvluhomjwIE0bhw4v9fR3pVR45bDmA5UtGnKxcHA+GelWTtaSUrf+Tbg9P1Ld
0GwgGjq9TJmOiZ1oMaIy0QWGWzhG8EouAzIKdSCzxO9TTeldVQfc/KjMfSxAraOVwmEMkMqzUgF9
MauG+l6daVYSuJibD+pkmy9Dm7RwBYJ8BrqE4+zbPMjmuPGVXXgjTOVL7CTvnlezevlSFcdUjwl1
VEiH91QhpPsYCOJtoPTmt8+noPMP2mANcxZNFf5Y/DKnD4rUhUaZbPhQFVkcVxGs5KOk5NWx1lCF
pNj4vX+/3jIx4ybFpXt2vSQoA/hFSu72wWQcxj4kJQVNii87uf0QzxjpNhaf85EAgwrx7bI75ly3
FvgPnTJaSsvZOsOsQBlGDZ4T1a7vrEaxoJ6n9DX6sHueFBuSd16k2cYZ4MIDRo/kcIagsa4gLjt9
wFVQQAjtecB5XBj3GqBsYofq5jrUZJpZGpunzx/wmRJ/CcJjf46nj3UQ0tDqgqTxyJENts1VPOlp
vjL+IwXsEFzNf7JrMiwAo21c78IDXswtrLcQgVFwrr7oMimGXu1BwXjfj0/vT8fjYee7V+PO+zLu
Nmaqj7PM6VTFb/v/a62tyFPILl9ernWzf9lzocPh8Of55svGZc7nqNOrrCYP2p253AxcRbSvAkw1
pduNh/axDzn/IfjYqTQgwV4f/ctRDlv2vxBY/ParuIU+9jhcGTfZHmyaW7qtJw7odo5IJkJvfpT2
ztvnb+18hlk0owCDUKVjnV3Sa/9eXihyATKVK+IVKOlCvxvso6PG1b7pZvufnyaXIntPY4BQXFmz
v6ug16SmBpY21Wr42rLIs3o7/yrmZ1WRFw2xjcENR9Paf6LWOd3uqSHTSsTZSx0WxtOkExlBZviW
lPhcdrsYXFRw37w5wojlZfz8pcSezVHoEzH3LlWQ/lqgO3KbgcZQjZgno4knh9+zHEx1gtthnxRq
1HvE25t3//4KHYejB1rFxeC4votKYpblRdK6UDqftu141JPim0Om2sZe5Px7YCuCeQ337oI9Xu9F
sEMl5HNxlkykeDwiwZ2PlZi1rYlrmZhOvwlTYUwCGMB+ihp8teohmbLVwWrJWprzoT9YZIosMh2n
QxWlSb1fSo7yUnZpqFBazOW3uJLt5zyvouco1NVbOmcztU3DIsInyhaJj0GHkjT2YHT25Hp0/15P
BYggc57BDo+lcf1Y2oRGJIqupfDSUqFfTJPwEeuNh3/pqdA5wzLJ8Qkfw+o197LTKhMNOgQPQ34b
mIX1JdKG1qeimHxtCNfVEI2IdmNwXXjlirmExzLQrcWxcjrEFUIzE2SDiVti4zg6tQXzT6vyjd92
6UtScTMsBG+uZa+/pJgQqpGOcOomhZ6oHKbTRLihTvLRjnZl63CuAArsB1qY45cqZ1TIMEyHG6ea
5HZjTr4wJaqag6VR5auCtLb6yZB4WpLbUDuz6008cMHgbrVkOthqE3mff7oXni5U6+WNMv3yz2qk
Q6SMnTyOcAsYovWRmaq+OeIq//wqFxYZXuHiqlBRLDHPr/Z2oTPkKIuRFuZT3XgtqOAfE+WVBqKp
Ix/pCsV+N2eVLyRYz0CSSRPDGYQFgxgQutXWTWK34q5Dnu6SPeSAeG1DGbR2iEy3cSqQu013Tb+I
1A2prL18oGv3+U+48E44GLNwUIJig7E2NGqIm4USKbGrtpa1LxpErojxbmgw/7sInsbIgpjnXMsp
jw/tdMTj0h0MSoNM6trM8WQe0AJiUK4eJE65X5JBD4/qHDVf0mY2j0j2aW1LhXP/+e/9iIpYzYG0
ZyyiDpjUCZNYfe2VKRB52ZQqRZcCbCfuZoarN+kU2wPSTSQ7+tOISEMKmZLwQFLjF+Yg/bcA/LUI
nRT+IGi5LXPcv2WmH5sZ+6eC2qk+BIPGUo8MSQyYh1AzJBkxgIO8SErzOvkmJqXYGIEX5q4PPwHu
Wnw38DlOn2mg1JyniaGmPqhN32it2c8cdQewtHbiK/LofAWBEG08wwtjBgusjJHQXnYC5mrUZ2WH
1H1kdQa/gVSoV5Lbtq/RbhL5srG3Vz/m+NX7IkGdspv90Sxa1wFRO6RRHpGIJGokXTv4zhKIxIjS
55BkKBzloUTE0eJCBKeQp+kL3HLHJ0Km/lJErYMmRSOjuZdum76I+VDjXA48IrCSl5lIMFKjugwh
cV+Vae/X5Jm2B5y/iu7KQakZ1yFgmB9qWio/KnPWfpaU4HJf6ib1fsBdIVFcNkzcxgFNbuxebQ7d
QyllxJGCPOIpzkki1iGOmTsLSPUjSWRj4iq9k91jaTX/k9LCuilTsgsJDpPFfVrPFDwHu1busSWE
nacPKoHXVldX773Zl+VO5GqJsH+yWjj1OtS/XdUn5kvfGcrrEIrqP42WUU1Gm1VNT5JlF8FeZd4n
3imvpeturOiCM5Ml15DXwT/qaAyeMjk09R2mfS1ANDY2xMf1s2Q8lCkoET/USUzdDUaItol+2jUN
Ydr+dTjVdxGn6NpD/EW680T6Ll+TPY6E70Yyd70cNSFJsje19nmQIyd1csR6LlZ+1KKms9AiDZXw
7J2M2yAADGLFD3YIEA7IbUsioNOO031vTikpAhIJh7ssNWtYg1mYfGuCPJw8dBDND7PM4WY0rHEJ
mVt4xHZmVvB/dQoxqx6bu+YWjZ4tQVtcsiDzoOhgRktg7PZSplMEZ3RVCO71Cuy3LUgxOMxNiJYV
U8Vcego93evRyYPJqyp7+AqFBX2fRK2n9kaRVMfMCKz8Nide9DrIkSLsUmpJv2knAC+vWznOvLQz
ozvSDkwilLCP3WUA3NQDYauL6lLI6PBRQdvvEU0Z3i0/7daqZNCEetY7jFWRtgZa2WFApytqGIpi
lErUM3oldH+SU/s3BS6RXjfq1KiukaH8MvpqkjzsC8LwbWmc3yoR9sLt5GGMvZiSKHqVgr31LiJ0
MtupAokwuhabui28tvBB7iYi/yKdAGusi82EvkulweaXspn9YkahplCXaUEc6bg86tJUhu4gxWGX
+0qqimo/Y3gEAli1dX0V4CuzEf+3RDYibKjnJWIC6F5PSrl5NdMrpbPTKpXGyI/wSzAQAVYSjq7d
zIMEeb2W0+l70yjBcG2oFfBvKTUzyydVnA5+EWRVtQNDHOFqrgvoolZD8ppbR2E6H6ZBNObVgEqo
urd7bBeEkYZGcpXmwYiiqpIs1SNQ0CqOczWgKA/5fCc/aezxmQCMUL9ilQKHGDfxeFti43gdWLB+
RPQlGp+ENkAnmMhq2UODXCm+FMLZf3D6FKJWLNQQ004c/o47uXgZy5TzitUqRnkL45yJspF7Bkti
0hHy7UHv8Q00QfBTn6buW2ulhBDyMVnvNRs0etBDm45+gRz6dlTiUn6DDEjjXCHDJMLEEjhvaGcD
RGRD8mig6foqaUJ9ivKR0oQ8psYiYC6g8tvZjLbH6JTrpM8bzU9lM/xNTlX/FSlO+e2f11qLzrtD
njV+P2q7q7WWpvtkKQMyaAUUfXFrKSGkT5HMlte2dMTdYkLeivAxNhDdkjbY7Oqp7X4bIrAzv6gk
4iS6RBt+YLpqHoehnRfJrjoVTLtdheESVP8hU1Mtx8FnYDiy6lqqD6S3pkcTNDc4z6rGCVD3ddVu
bDCV85V3gRLYdMQpyrCTWBVlCDQPe3xuNMXTFOFC2qXaXRG0w+8GsP0jSxPpkEOuOj173Kn6VbRd
FcPoqvRnKRJmhzBHE742OrZ0NJS0f4pMylc7KJsEsRTo2nX/85dx4SQAHYpqBEUrmle2s3oZHNPr
XjjUBbOl6wIYa362tbx3a6sgQ2DoJ5SQsvJrTuf4e8S+fD+lg5rv//0u2ABSESU8jHPdmtPRV1As
QjAMnEfAt94sMW41/UMt+JVpzF9u6mTTd8JIUnMXV7MYfZLi6x/tXKQ/P7+T5eeu9hUACei003Pn
5L2uDxl6FxmEr8QuriXbzTgE3eeSnP7+/CrnWyUkOhatMo1tEkjF1UOPpxBVr+Aq0oJpr29DaGB1
svVQz3s4p1dZ7axLKutktHCVfPfzaXd8c/0vXz7/HWd4OloJJz9ktedrKqtvwuUSpJDsMu8dPaz/
jqx795zuYw9P5MbGVjt/P6cXXL6/v0pAph0CjeCbccF4+eTCepWb3WlHGD+e5hX7+s65Vw7SU3ol
rqI9wK+9cyj3ma/45d7wsSvuirvpyvYRw23sfi/dmK1TDVvYlKACVltupdM6WjdsJStUTL5VE1rN
6rMlbLkwcBAwYnNdYrcoga1eadIiG45AVrmplDVHozPkvZmI/LGtytL7/N2el5ctVUGGTCGD+iF6
pNMnHWY54s+pyQiPrwLgZw36jGowy59jMJvX8yRFZFFTLHipySsYr6Kyav3P7+BCRX35RsA8INeW
NXghp7eA7lo3+pY8kGFoEvkJEVFeuW2vkBFKDyrQd6y10eOIQOdNijTzWhqgYBwcPaz9CgMrBaJw
jjfe88dJ8HSGoMRvaCBulgYybaLTmyoju28E1EP0pa3+daL5j+wU1PyNSb7rwlXX9V9jv4SAZAjE
ZbRQSkbycDwibO1lLf9hRPL0n27G2uROU1T82Hhoy0NZ3R81Us2gjakgTFgDEocMtF+KQMg1mg40
Z9WV5GwK8yZUdXGdaJV1VOxa9lOi3h+7JBJfwezgCFNS6cEqgsAbwQ34dK2mK45T6d5RAvNAL0+/
62hQboyxZXpY3ytPkiLUMqCpPZ4+S0VCvTVCInMHkl8X9kVHHhpzoTbN2YuuZltljQsfKc1+elFL
Giat/9X1hh6bbR4QzGVSB7pHKF5d1d0krjZewfKtr34WJ2CbcAHYCbSE1NOfNddh7iRhnLkxqULC
DUSLalAJDQm9tFiY5TrrOSm9YJtRBcskbewMOo9v4SybG8P1/Anbi9CREh8H/iVkcXUrViYmuoEJ
cgun/y9WSttvs276ZsyGdo04OP668duXR3j62zkG06r/UFWgB1lNG3XQEEJVUEy2Bkd6z1p4Dkxl
ypc64YBdR5l+R/JkjStFH7wuMZJjYFsj6W/4kXfSJOWPs5JNV+COqKvMgbVRXr0gkoWlxKl/aSDQ
mFz33J2+QBmlUZojILoN9hy/EVuRqiz/Sexxjvy8ccxfplYVAOIRrDwaOHn+mDDhUw+cpG14o40u
GfZTirU40OCVEM4CdaotF08ibZL6R5g14Rd9nqyfzWjKwu9xwP8PrRDk/2y8eK0UXdhonr7XKWkc
NSQ30yXmEFm0FkTScDeVoejYMlvan3iS2qe2H8NvDcVbjBeNpN45U1OKjRX5wvtWuRUChOH9WDzc
0xtpVblNxKTSAEBScNXh8sP81+k39Cm25EwXNtc2fSxqPogmloPD6rtStXjC9ASlkfBnc0/QXHdd
zGb2bFhp/KyAmel3rGThge1sT9KO0oLaN8KbVjGrK5KuhiPqiOI+dTqHvKC6PEpSAtacw1e6UT49
n4PtRXsKcpVNLRPcajPQRagZOyiYJLyM8psm2g7/qtzdlAloLauVIszcQ3V0YMtsAYMvfPCs1xSf
bQ1dLpuE0/fRywEZcFqJrsBqhomJHDrOPkXwFKJzLq2HCE8MJoRk7pDqWbXzc0iG8asjD63sDyhx
bQyURXsrER4deegXIKVmA5kfrGONom3M/+fz8ZKpwvpMx4xd03o+ttphniMmSVdL7eyWKkbomUoz
/Q9vgzIo059hEMyzXhGdmiN6P2CFI5FjeE5zC7s3LbffghPXY9fWgsNw0Ha7guDZDUrPBZE0qxrt
URT5oLxZfE5fh4nHIpOYM9yAdtqVAQ3opjWTwe2w/v1BTJWASSkDsccBTzCEg/xnlwRa/RXXjHmI
8zb4Uqdzs1UfvnRbBvhyzqdkJyN4WX1JoUpMkaSWmVtXNu7UkQQ+aJxFQC0idTR0i2ryU2+IIlRz
lYm4KZSXPpVTgq9y2zoGdV7hAA3bLT/GhcnEUPhsaJmwfvAFnT4tSSAnI5oLBE3Sz885BRifQqFx
TG06kp8vVBcuxUYdvuUi3nSUj7nm74PERLIYJqWWRhv0kwZWiKfGcXpXjubWruODNnq6JqJGtz82
ix99/9XTjoK+DeqIGDRRZfr0gDWV0FmarskxUsLqHgJBDwczqjALSmVHg6cxA0zLraO9pklDgabM
5+ilRjOl7GK5jx41uwztXd2oyuRhrR3ynZ3M9bVlJdPrrJJuv3PY5xh4wXLZuidBUTP3HX2o70j4
lFfwPu1rhiX4myIpv1Snkr91yiB/b8z2ml5otp8HQif92RliqDnFLEOPJMRtR8pNHR7KxGrlfcDh
/EvrtLKB9FtGd9zVfACUURNn9hIlh+shZZhqXKka6GEOUh4NZK85wbsyYso9pJkjlH1EQ67fLc1X
bVcWuYNFWA4HkoCUIp3dIVNJvnCQ/H2Lg0atMdOF4udo8vh2ySg6gU5umF+NSYDeUHJ8gfz1WGIx
7swaedOoiT+ZyoRyIBoVjzWwiexFC01z66h0XvThI2I1XlimyKs+Dq1/jSUQC3gCdcqhPE/SIXtF
9/TGGfdVaqhXEHNCfLSi3ZjVLmhyHKRGdBjhfupEWa3UMuko+rlt2Es5ExZOvBbDrQGa4XFOZJPK
LJGsXot7GMW+NFyNdLc82r79IdNy9UsjO/Mehbl+DDEGUoySa+e24Ci2sf08J3uhClnQYQCtLWIj
1hRLzQhyqaeQTqCTlPmW7JBjNHCiE92ifUP5RwowDj/CCQ3toWQDeJsNpjgoUYDf9PMv/gOntfoM
wdqSHAE2DVHF+jWl1SircbSYBAwSYT2KO0Ph2Xx37/1YVVQZa93o/EjI2tOEZ+RlsstY9W2F+F63
RUD/I61L2EyAIWITw0UMoMchx+0lioNp3vXkJrCvHZT2TlMGcD5B1UiSpxiQXLDaUzajw6mNhqfX
fexcgYWwiLmqgWq4duxov+N5xE48kxD80Exm8Kvtir7fh445Pei6Wl8XcRTpHOU06b3r0JRvbBwu
jGFqOUgeOa5gUVu3YbE7ENxk1q1LbF/v1aXW/eZwrSxZosEuob9GIyvaEiWeTcIWh3sUJ+zpeCOU
/07n+6CNkV5Du3EbklePgZW017hB2btU1tY+9XzzyAVoFi4dSs5/TPmra2k1nRQmFtcuQJb5gZDq
3/QqlJc4iJLvkt6zezTIkX4A1TY+46khYIIioHFHpI3ym6n2j9kQxZlP2vxi1Nb0Hplt94WewPz6
+Tg9rzBQd2RTRE122dqjXzy9U7b8ndVWdeVqEmKowxx29ej2IyEbe12pp/hOSXD6eRW5VnAzmjkY
wWqIkc4mezYKUKAcZ7ekqD/tSFHry4d8qLStg9TZeLE423G4lWH+Y9mTVzdZMAZ5exrW+klPfwiq
638mI8e94+Rq8GqREmu5ljCnX2GVJN+GWQarBTCA/Q0lyUhxiQgqEjezshrDjDLm4VEeKmTeYw8w
8QiHkn27s5zIdKcbHlDjA8Vif2Zhh9MrjEXAjNLBA7llV76qZzSObAl558HRylnf2Kaez2IAlrGb
QECweR0IZk7fiG51hTWm6IzaIdePQ6LQb9FqnZRra6DEQiA19rzB7xUAc1FPWcjBsY0ljCbzxthY
RunJHLbcCWIwPtClELoWfXasnVpWsNREff5m0wTdqQbhYqp0TRSZclAHsUfMc7SmYvTqOaedlm3N
FB9z9vk9sNYhJ0dbsH71AdNV2VrLPajteD+iK1+YyKr5Zoa6HZC/nhPnZFnsHSxinfFLZN4oK+Sj
oHZ4XGQlXhsV83EsAuuqDSP5jujy2CMpK7ptRqPfx0VQw28S4pDVlIWmgHYEjTQZYkSa+WapN3sk
PqGfk/vl0hmq93YBeqOUO0jlpa3e2E3Tffv8wZ/PVPxQulWYIhbp2Uep8q8lPkmwixIuxn6mdYIX
YK+D35W9tc8muX7690txtmWgqRpwNWP58v66FNCktOliHCS9PtJozkyxr4jJ3uFyK68+v9QHJvv0
VXLwouCy9F34ZR9L5l/X6ixpCus6Yd0qyKwXNbnB9FYDyiAKSed6Ynns2Wp9p/Vka4MJEKTy8E2O
xMRDzhDTDjeBTBKfbH6Xq6w/zmUGqGAs61dVwwkY27xJO1T0xzzKpQd6dcpjSE3VzZK4utLrIdyL
NO8zgB+FfNTMqT4WxIjc1lNZbUlGzopylLOXlW3ZLiEIX5/JlQncJpXB3E2tyXyXoyIrPBhf0mMa
ICHZs4sZJPIB2x5fOyWz+IozMdDPMavozHCIwIgOgrImxo3/9Ep0PXFvSmEYFbn0unxVKTYmxHq0
KIuXVWZ8U7tK+/X56zqfc1m/iK7FX8ynx/n+dGRoDpN9NKfwo5Ihvlf6QAC8tcajM6spQlSHmsgc
b005ly8KRAMLKhKp9caA9A2giUQqIbodu0dOboVXxXyW5phab3Mq5he9s6sN7fJ56Z+3RcQXO072
t1hsV0emuISxSd2sQAORllekHihXVcMuHscmW58g1Ylb5A/OFBLMy0kFmzTKERyVXmnwNibSVovy
rFTx0Q1hUWYQUXVbH001HdjpmOF2NmKuVdPePxA+IW98kJd+N1++SY/HpJVEVfz0FRNnkab5gKW7
nBr7to3z8OukkniJ+ys6kmBueEGa6/clKLzHSUecCflH3JrN0O6Bg01vnw+4C7Me90GjCT4CXac1
Zb8nQnIEvZe7Stwnb2aSQ74OzeC7HDpsTz6/1nknetGj/nWx1QZtAv7AMOMDJb9R+FFsXmPG2VNI
HQHrtAXV4fiNNwyMy4b5kWeHjesvQ2o1F7Ll4gY0+icOASmnj17LUmSo4ILcekry58So2XvADUJi
zuJSzcn4OtF+eyC+pfdj6Gn7UcWcH0m5+tKOxrSxwbow3pit0LhzXFlG3KpwJDVDTQRqVLipgqgl
NCXjygBMvzXeLr1hwBcO+02OkljMT3+0pc+RGg0O3SzOiyQG2e2TOqnNf9GIGHI3FMBTkpLx6pd5
XhzwgGrxTrO5LTHKbbRrtTTjL+gQrdJCDhOKsnlW+5+/mQuP4mMhRPa/NFXW3fKoZ2IqLF5MaFCl
66Dn3phpbRw/v8qFJ0EJGxQzpHeVf1lNrjiCJkuPyeKZbKhd8xCTLJclyL9Jn9zYxV36QWwlOfPo
C41/fRC1SzKSQ4e5hPQB50aHdxiCJirm589/0YUjzyJDp3urE3/BErXcx1+ruxHGVeHokKME4SDP
0BryZCcHiW1SoWFbOBF2n1zlgvD4fVTOEXiJISKwVu9r8ZW9cFv4MNr6yJf6CoXdHNpTsHMAkqfI
qHQkWVFUUbH9/KYvPRu0fvRvkR9rZ85coijABHbUBsoZlazd6s4NKKStrK0LL5vSJ/VgLAR4xNaa
8zIqVbuLqW8mSliAHJRbX5P0vEagOysbX/K5SGKxiiBhxb+K489c95waA8JUhPIHOcnIIWE5ybC/
Kh6KHG5uViqgKGdt9uyitO5UjTzFtCwkNwh154FWouT18sCmuHG6LwLZ18a5/9LdYUJkeoeIolEI
Xa20SoXaCjtbAXy2CQigRXL6rs6h+ZMdvGLfTYFsmccEq+Z9lWh66XdZMTx1oCTJj2W0tK5GAHe7
s8mghgKsMtx2DfJjaffP4wJiDXpmeopAe9aHjjKMKRgi+HIpXzTHXsV7PGtbi/x5XZzOEgE+NvMh
ZBOyqk6/GL3EeFuIvnELuYHuPwhIzNXceyopgWhq49izYMfdJ2Ub3ZfAmTMPWHz0Bpv5dVYkzUP0
U21N0edHPowRpLHi2WXscOY+vSe4vA1aVh1QV2mNXyq9W5iHdfoHcvi818epvyIVypeS/L3jlO3r
wqkOo0KJ+fMXcF5vtOhm6exMLErZ3MxqqRB40FtMFTXcDlNGRZ1lPu2s5LGhIvxUhHMH/RkGbjJM
E0L48Xdqq19U0tx9uxn0P41cY6pHzOebdTkflVSrN/aM5xtVms7gU/DtIhvRjdVAhqbsGFXBa5Mk
ZK9dW9p3IHudm0wTRB9hujtI2WhvNHguXJR3QutqeShUlVabhrkqhtbogXu1wczaBGntDjBMd6hF
Obl1IBVeGQE7+PdXQQcbh/LiVFDZmJ8OiSEyUxWsI/EnXd39rDpNfSrRHf1nV6N+D1AU2A8oGeKv
qzBRRr/Du/VaGLDVAJcE2Tcz6qKfLTSDewULLwiW2ZoIoC/M18/vc/nxpzsqZCj4ykxUPDT31m+k
zPpW6uQK4bmVd/smkIJbVEPaV2Fa/Sv8jnRjBFxY8MjlwGyMcInkJN7H6XOpUVjUicEF9QFtNUsJ
wYGZos//4SUKc5ZyNf9Z6cn0qEiheJ1gK3Zu3JtK5reGIvkxVgD1qmSrk/gNi9t1EyTpO5DRHLRP
IuhpfP58zlehZYFDCMuBVGYrsNrsZzjqEKtQrFckeWSnG0b3YUdNo7fh+vz7pQimo7DLJ4rSZvVk
BoMNPIojJhG4Nz6ETmdX2cmwmwAnb/yqC58Ecye2IXqevAVzteuISBIMJZm+hFXCnUWiXto/Z00N
ryVHnkBMg1hH8a018haR6sLjRHfL5m3ZVZlc/PTtw4rLIGnKACmUpvbDdnC8Qi/SnaMP4cZm8aMy
vRra1BJ0zIfLjhEZ5Om1bGLrW7oyXCtICxs4s4jeiwbf4pJv2nW7VGgcmcGpz85eWIEx+hYz0nxV
ZSZ5DZIEYXXHdpOIWbN2/o+5M1uOG8nS9Ku05T2ysS9jXX0BICIYpLiIpCRKNzBKorADDjgc29PP
B2V1VTKoJkd3U2ZVZTJKxO5+zvk3DeNkELPIrf0sjbBb7M1jSoYhPu6p6nZBanZJrGHM+0W4eLOH
IwT6gAwOmoQ3VpZfPDsAYVBySLAohk+FQ6ILoEnUiYjK2ck+EiWpLiz2hHcOqYO30Ef0uF6L4v3r
7+bLko+yyIEySbEKfnbq1uWnzPHwShNYu7bJTjD/DK1i0n+/DOMwCGrgxiE1wyfv+SObDTWV0ghQ
l+eLiVBhcd+784pYH0nKylQ6FUdcW51jYIvuXOhOxwtbEBu8jXyxKsV6hRJqo2Jr+1WaMH9evwu/
KMTIIgT6NjyCkqwX341G3MpCpEUfmZmvjziAu0FMgIcT4AxirEFUZBOs/oxQVz20U8vbK0N1WzJS
V1U4ySZeGjay8r5kel1e54lUGJOq6o056Msl3YbSBjQFNkE63Sno6Fc2uJXQkRmR8fHFrTLEERjD
xIuLrXE4VG52eOO2WDyW518arxmbHJMvSD+ed7LDsviSQqQRW1q3nbXDR8nF9B4GRYEF2Req4qxA
adz7xDvb3blTzdO+l2QtjrOV3kLFdy/An99kuW3L5clJwa2BgcX5AF+dfv611hgYW5sYkmCsJ1BJ
+t63UmTF58wR61NbAvruA/qoZFcKpCa7sVXqjlFV3e6TxCeaowI9QQ+KIeonrR+s73CHpR37cjX0
aF5ROxjADd/euJUvK0kgNpZG6mgmLTzI51/A1MHG03tdw0FtJMtmlBW40uLMRxN4cmdbi414MZv3
Ru9OV13gDU486sL6jte2u3/9XF6u1Y7lwvVg8AwJj3nm81MReD1Ta+NyKlPx6CEwvwiU9Q110PBG
TfByceFAkEvZXWGMwV19fiAt8/Ka14sD9VMSGUZZgKmCUrx+Ob86ytab2FCuQFBPJekYkQ9LmXOU
YnZZRlo8xVPsX99YnV8ehUWSdw514bY2nyosi4kdey7Mkvmmsna4q6bniMn73z+KZbtAVdyWDYM4
uWMdvfGWZ0D+a9k0FwwHGeEjyNi9fsd+sdyBG1K/bmUCVbu/XezfhhMD2V2W0SUobqcyuMzFPD2l
TJ/jXmJFM/FafkqroQhR3RJJrNYxqgw1xlj6dlHa9ACcWO1dVGlO2ECpvDf295evJw2EQfVKQ0E3
eJoBxhJtJElVIS+1u+9JWZnYu0nrtvDL4csb9+HlR7mNO9hugfQcvs6Tj9LCCpDlo+TVyaEJGv1q
lGFhmPIcZmexm4qZFHqN7SKCS2rGiZvJeyX79CPFq/nbhhNYKmxUex+u8MaVO3kmRcOIYAISYquD
4mDr63x0zbQ8e+OSX0IxTIm42m3Y6qCzObnkVFNLUnYY4jZmX34IKADC3AeOwc8bkoqtF0whyGEo
h1F9t2glYxxwxq+vn8TLJwztmQaK/6A7x77v+euHUBlFI/sjaiw332cL7SEDDEXwQ/fWXf3FVGFz
6CGGmLqbFNlTKQVBfay3NSGFftaSMeW01TZOy6vBuCB0p8EBOnOcH1W7ennI0Mq+XBZqgSjRbdhR
NvGzWBrqI+DHKv3Ce+Nz/9XZEUlKuYdHIF3sqdZ/rSYM3IhahG/l44k74jJ3MFH33g+o7e8nWffn
hT7qeZRaSEDgvaQHzN9v/cZH4LawJJEGtBIt+vrzebnWMQLkozA3oja2QCfPhzSTKtOGso7krCrI
a3Z9dPF4/91taKMaouRg2EjbCJ/q+VtgzMWg06Y2ESiU9lVUeXsBaL4C7Dv6G4O2FxfEocBBfR3B
I8c7fQkww7RFA5koCibyC8fCSg/06b89WsYn1kFcyT6PaoY/PL+gJtGwCJ5ICEB+IM5gMWEI3/te
/PrD2W7Ls/KHiTsDKcZSfMHQSE8+4Lzy1jnB2TGq/Gb+0JW59cHCoPSjZ0n9CMnZDVNX789mPP/x
7Vvb339qjIa3+Eu+YZ2TeH6ReTIGbePSX8FN2QaqQXMQviJ1qCUd7PUrfdEQ8bz8jTm8gf7bJ/z8
ULDJ6kyTWJKYZouHVx02pkHu2XlGWW4NbzlTv4T/Nt+Xjdj/k6aGpdLzw0msZgIx0h/XCMURiARN
jCBhuTbLYjyUnbIj8hfF3iGSBRgGvoMB9huyZeY7rN/H29+9eDxooPYzv95W61MzP7fvFtR2mL7P
5AJ+bArMZPEJl3vL66wvZlbOezvpyo+vH9T4WcacvF3cBBALqAkAX6c7oj+x0fkdYTvMJghkmRQu
xBHjQx3CTWNOQeSUM+Esc22l11w1EZELnMLHqmcuGPqtZX/PU4iPh8xJp8d1sJYLUHN16PBsMaOa
iglxQN2wzabCWbA4APJfQ3SnK7JxsyKZck0NdQvRwx2QyHS6c0dWi7JD1BVw05j/EmuXGUt/nyUY
Ckd2OmGtkQwT1r9ePy31OQUvXNSGRT9Cc46/jJ5qZE8PE3lMu2awyzzO3Na8klqAsm6FFnGhsM8i
W6LJ/Kc6W8YzV8yVRopYsZIyAXkWSfjo9lfgZH6BzfOE4XbQKyuLIC9oj4WXTxdugRXfeS6kzzeR
pqSEq8nTvrTYRn9KvcQkcbJfHpQnre9p0WpfhJ47DQ5PTtaGyiy9gL1HaVeEAmsEyduTwEKZqqx7
N27mR7EYB5wbAWLzJHZSErXjQvLBHVc9yw+zjR/ToU7dbA07c8ss8luBpQEJjXqsSTP4UhPkwQUi
530Q5Pzaoa50UuK0BZna9ZDZLIwGxtHwD+uZvDFVLa67U05HiFtVrDi14kjKY5oZMxZ7QG/xeazb
2iRNQK64tg3FfA892bRjD+uEDwSc1E2sgoEkICjGvRe2MO67GHUS0IpjLHhZycDDgmVahPq4Eh56
T8wAEFghuqHZV7wlKdxHMbe7gITS9nwVOFnhvtrUOCorNlPCPwAR4hFv3THkLXOdGI9/oEPiuYiP
mxuBzyDdujnH7qbHi0tvrb4Xq5xZSAiMMMN09o3PltEGTZgGDvFdEMbURxXUq47Z8khly8C7hFQ9
T+13pqtqvgt01X0s8SSDxgjpizeErvcdQIRuRIMhoY7nFG0Z/C9rvNEHPKijJvP6zRIA2APyYia2
lPcSqwy+pyxMk8n7gI9J0UZWFvhXYu3HdxZ3k1/npVtaozXa625FhU78b7dO8OWrLf2DF9Hb6IWl
v1valswaptEs+68vBb/YMpl0svpCeMMM67R3g520whmw8Q/WhX/dNtV8J6UevHGUlwUQi+6mc6UK
d7e982Q3Y5Jh1npW1JE2AWlM6z6xA2KO9XsndfZe43yEJfSu8FfsnPC2X4gsxehEv+7r8Y0R1bZv
PV/4MNqF8olcj874BeaPs7Z0EJPBp1olJJNkcpxPOH44lzLJV86ufEun9KIIxgmLTAqWeCBQOuST
7cYwhT9MJvKnxFqSrwEpJnHTrvKicwnk+t1nySvGeMvHTIoNNTiBLCa7mypq282SX3gHYVXJDyG9
3/bkBx7c2jbqemSlIPnP9087WBxPAk2R9zqU+8lO7fs8l+kbM4Vf3DbqKwYKoD5w505xdcxryeIQ
zH36ZCwJl+nXPXl8m72690Z3+PILgDK/2QTAO8S89dRdsbegBXhke0eOv7pxmXvLPhGwe19/Nr8o
O2j3NzUBJB8H8OTkC1COzGSREwUf4GBCvFfDPCha9XL1dyqh4AjR/k1kQ9GbkOVWLNOnyikEJnWF
Bck4EZ06KktV4xtf5i+unuIf6BNnVWZFp/WHzLrKJjkDg5K+cXeoGf1daeAb9PrV/+IoWHZANoPy
AxBzevHJOhd9UQIaBSmxN7o+UDwHhDa9fpSX8OkmPIU9xg6NJy6Tleevpik8LzfbLRNtyrEcn7Py
rppMl/ge+PZJZldnjDqD98ZsEeDROCj4TG3I8IYXzo1nVMWHWXWECoI2BPdWFbiQc/rpjZN8Wddz
qze/b+bjDuCN+fwcbaghq6qYsBgdEsso3xzj+V7ZYfLcfr/OzvIBPiT+V+Qmh7VpGsfXb9KvHgXG
KZs1BhU3dKTnxy/NTpJmywjcqwwyGAM1XelVZbzxuv/i84VKANDAWJDm75RD7ajSHafCYGxLKveh
WAo7ZnyOBq/33upiX5LaNncU5tcgKhuL7pR1SuhzlRBsT6dULPKYEbX0sViD5YPKnezMJCfmRimj
fJ8maY75vOl+UtIqijce609i6PONhbOwIGyDUQd8qyfPNRM4NCc5RCAXV7T8fElW/SEr1fAVBmYO
4Q6hvwynbmr8C/zMrI/G1BXZ+ejmSxXV/mDfJaBPH4yyJS2zKVFBVGarjsvgzdmuwpD1GzsazFiT
wfVFFSxC7td10r+XwzRbmDCkQBPkaNQ//GTqzbhN20wLc3t1P7z++rx8sCYgElgSBM3NgvXkMofC
nYUByynCr7iI6Z5s3BUL8wFRqP/GoV5+Kdvg2gafRXwDKfSEDOEwFkeyhLv1Ylm5eb7qSu28zpZp
KIrWvupqYt13LRHGD4xcBDz3ycHR5vXLfWmCtwlnWBe5VICR4BTULXsz1ysb0URZGt1d7a+kbhtr
TW5el/rKOi6plfYE/1nabWYG6AH9UlR3XtAoMu6GKrvJp4QqvxUanl0GJK+7knyP2BrQFERzj6Hu
EYip+9bKpr/N1qkF/nOy/DMRYAHup+Qi3Uh0zQSHNiBWfE6agimuFdVOpG1ZvpuT0tVC8kU71FBK
kCHS+VptxK4NWSam/bB/aN4im7OCgHE7ZNHBSrfrSb7N13J56LXeyzbmZaLO5pRtPGz4mt+Shb14
acAE+SQAHmHXUPJvP//bHLp3SLklEZP4ulXKd8zJFKIEErlt9Ajx6w/sBWrEuOJn7YPAhzf0FF1N
UVX5ej4q5tledVmaCOM2B67+jKyF7oxOM0Uo4ZlXSVvi/ff6sV8srRx7iwDh02Bayn+fXybSLi1F
LYmxEyDJOcyDLuIfWH8t4P/5bf4/6VN789eaIv/7v/jzt5bwsDzNhpM//ve1eGruhv7pabh8FP+1
/dN//dXn//C/L/NvBNK2P4bTv/XsH/H7/3n8+HF4fPYHmuV8WN6rp365fZKqGn4egDPd/ub/6w//
4+nnb7lfxNM//iAsoxm235aSlPbHP390/P6PP3Am/dsN337/P3949Vjz7y4f+77lQ3jxT54e5fCP
PzTjTwYZzFJ+rr6ApxYLxvT014+8P3GKJc9m4ywZBLHz6Bq64ewff1jOn4xmqUzoJNmWN1ss2art
J6b+JzFvTCWh5W8vFdL5/7n2Z0/p30/tPxpV37R5M8h//IFhN4//3zsElCmMEZi3bJgcOk1qgOev
B0sHZPslfSTinsw3svnM+mpjypQYMLIEHNO8Kew8xMrPxn92hhXhhGJ2A0ko0eoX2AseqhwGkR4p
K23UcoM+txeEHbNOd0Gk9yhIABTq/kc9L6gGsPlL/eG+mCyUYyFemK2dHKmeZkHeH2xfxi2IEYPu
U4rNZmXZcWI42dzHnZnP2H4zv9Bn6cdmPabKv7c1QOgRv/hMHxrkRLM5jHu1OpW6Q7SoqpslVcp5
IICuMrEGQoB943o5rnMsC3rwmG92vee2k3kLIatqdvGknFsPpUhaVns4+Lp+nppSS0iSH3B3mhe7
/4HjhuwPyjbH/s6xsOW9pVzRh2vh1tVnrWs17+hNpiR/vB7JkG98N30s6kl1UTKZOHTWboNI1Ev9
mTTHNelpwrbN0R60TsaObFA1aTh6Ev7sN+O+oTlor72x1cFFRlF4wMtLqZ0NfW1V76nDGyw0R5h5
cdYPjjjkTuecSZtPPBrsbhAEPCosScuqxHxi9p3yAcxpubQSQ0fjMvTzD+FCGfhmp6psrkQy68aF
wZJ7r0mLAVvpY8XG3iuLgzXnYvogHD0Pko1ftshyl+v+mhPVnFn2uVX3lf/UiSUrHoLZXvtrT6SB
vMBhwmKiI9ug3ZGvOVrnuCPb7xEDC39v+/38lSTCOt0NMGqGEKqpfqttpio72xgZlmjVQIeVrw3s
Y5Fmcxn2jkvadt7hCILRo+98cZq8uSPQii2sn9PxfuBTK/d1MTIyK/vUu/Go8thmbFcuu8WHohPz
I/zK07Y1f4wwgslf0cfxLrcICAxXWn+iODK9v+49LBzSEG+iiYxXr6yoifduU5EUkpQWwa1Z17XN
AUslf2/g7RmcD0DqBCITeyd3UhKTfjk0vtbvVnpWRkezZjhIHJqgvCrwcS73CB6XD0Lp4jJDuV+c
1w7UISBBP0+vPZkzjErJ65XhIFzjS+WrDoq6bqw/EE361kGH8cBErdMs97JCOAQfY9Cr21pMhn+c
JhIHSSc0edJ6ai/pwbXzfp9XecHIKmur28qbvDVEWhgwlCJ+FjUUWzTDNtdL1nAZyqQK9WDGYxQC
ft8fWmdFRd04wtMOivRq/0wlwvic97rA4rhqA/LCTSfprKPsPTKEHbMceWyUILOM0dkSD6BPI4HR
FSBPEPJQuvxIcBmxS3a/Th8628zqgwbS/T7DV0yLfbJV4Z1yT0bY6S409sxzmzTGy4kES/x+kY3D
lcKr0O9mqgwaZQx1G2J4sYFBtRHNsHhnOD+ecc9ym97Z7MAzTjkK4oiZJJN9TwizPh1y5UzVVa5h
skDuWlkjyJ4SZWKDYehyX5DYkz2M4zwaXIAg9S9ftRLx51wbj9zlabqZW9d+XwyDPofTxIDuLujG
8YwL13aKKumRyroVR3uqbRo4BJHI4X279KK8b0SzS3NztvZjw6wKCLxhIlwIo4RYOmEp2dM0tuh8
cm8wqr05dBVw4cZJMuO19k3xxazb5gJjJdu6MQUo3l4SnkSc6zwQLYnxVP649o7zvh4hnmHu6irv
0K5iskK7SLsfnrTNs5FVXnyq1WRkCN/zzj/kiOKNdwSlNgOxtgbuOkqZwcOSJO29nWLOdlVMmpgp
nLDd3LneiO63HvGZ3vezM/HC40ARICwoUo15squW7GoahW1ebvydBVqGcM2Piub40bdlqT5JzXOG
vcWtEXFCk1zeOclMtdlDKczPJjc3nKM9k1S6ZzqntVfN3Op3pWfBuHAabFPPM3vQ9X2Oh9DXMcP+
JwxIHGx3Rl+W1rVeZxPPThOyjXurrLPYXjzNZFlacQXW1UDEuezK2cZgNbPrNpxqYx37aDRKIhTR
hwe+QPSYlcivGL0q0NiklrkqI3fNsfkIB3yfZpOZc9ISk9sT+zee+5WXZhc2Dpr5gGrNHbx3TlFr
/Vc/pe+zoiDp+4pFgdhbBuJOnYrv5jD7DP512drf3LLVP0i/X0idX5yxwFEs0MgplrvRMzvvuk/V
Yp/hTADnyCu7QY+nghCjs2JpZBqz8yEYLMaiVjcjpODlkMMDNjGR7kcFpFwZZtLEVCbwtiPTKs1b
wucVk25zWsvdTFy0EZMa7axXhcyMmaiLnGRtRt8KKxDFfhZBZjPf237uTTO4Cj6eR+COlUBmI8Mi
uloK6bxjKJIplOypXz6U7bgCEBRpkY8mAAlFsRlmCmYH86eizoanPNWW9kKWeAZ5O3KL5qrZJ47m
D4+YRjQzwmK+MFJNx9wm5ZDBs9l8LKpitkzoib6bgY3xcPFgLmiKaUaSZUJRFgxDtpCBm3jJzsmy
ekR5o6R/LrVlcg+2WePNG+I0r5Na59Wzmnc2u5xMIhYI395B5TVhALe6IVQZY+RPimLoWcbsYDWi
GmM8LCaK2DQsVaWvR17dlLXJXAIvAwexMF/pBpQgl6OhC3U9MbxxmahpOJt8Eli2OO8GwvXMS1P1
mnuRacVQ3vgDSpA4QFTqwfDr23W8EW6jLfe4rOnjZ+xQdeAhQl5ArqiLlvy4mGnnsaHldd/f4kDt
YmHdeKn1o+0JZbmo5KQ1O9vpq+RzEjhtt6sz37s3GAlecuO8NV49u/kqPLIx7Wjt5mL8MjkS/8Im
S9KF+IfStc9zqoHyfsn6bHwsx6H+SqJxIs6qdqzGdzM21+Ux0Ysp3zUIGqabshYjSeYUuS6NTttk
F/Sldn2eaOS4nXllsw4PNW86byEi2/7TXBfOXV+r5vPPbKkPbm3gCNQQMmMfBDTR/CwtnWWMprmB
JBK4ZkXQ4jj16mj4U67dV7CAp9spaJ1a4/slXuHMtzOrIvmbRAO6hm66zXQW/d3Pgv+3ep//taN5
1gW92iH9f9j7uDQr//k/7cWL1ifOm8f6sf/2+PfeZ/snf7U+hvMnOiuoPi60NRqLjfjwV+fj/6kj
nGC2jaKe+Rgzon81Po73J+QSfobVKW0r//evzsex/+TXIYlB1Mb/gA39TufzvPvfCATMi5isUxNh
3IynxfO+p21KbS6wXommtrfCYAtYTwbR7Ra4yGd/uyv/bLr+3mRtLdS/W6yfh2KqSetF78+43T+Z
TlGTJCuijZlVViOdvbfMfU7x/G72xuZdpqeodvq6+lCI3j8IlHh/tea8WL/u8U6sc/86Pvx4ssi3
wDnu+vNLVVOGkwIynSi3S2xTDWjGO3P2c3+PmXaD9C2vR5tbQOEepYbbeVGWpcadZ43et7Twkhug
s96LeywP8F8qHSjoq9F73T4pGerszbVAIeoZxfSjmzqviBs36wj59bmlPaGnGZtQaxLS0HfND/B7
HMdrs/CMMJ267J73xyfNye6Sr6m3jJ/G0TE/6FKjmxsJ29xNFNsfXn8ef3l8nT4RNLYufd/2RE7V
XovQk95diiGaWM6zUOm2+diMDmXVIhy4Hlrh2p/0yjQeK8laFCOIyyeaVVSPIXPS7vtaT6YJUztx
9lpWpRgu5an4Jo1ZeCG2YnUSUZP4sH1T3OUPVQ3F1QDBNg4pypP7ZDCnLMburPrqKLCOvTbSBp35
g2gfZuVbbZSDw906He6TYe9nJP3OLtO1OPD74Vuhlvlelp4keYKrmK6MRWVX4yw781zaInOu8R0r
yr1ee7U86p3TUJvjFbyGUExgoc2uOeBWP0EvCfveznrA6nwmHrlshke9gkQeNu5itPhZwRJhe2gJ
tpDS8r8QL+KXZ62HJwedXG+siBNnz4uNJMi9uFnVcIcPU5reWE0xmzAU/OzR66Ekn5mt6cyHyZvr
MXJ7T5JYjey125VDYolQSNqLGAsDtG5Zn+vUxk6OGGC1V8cNYQLg0UOESQALBgN/vYuHdSqtd6OW
BN6FTBJwi8R2q9vcDXJ950G3NmJTbaCO7Ve9d5Ybc2B+44Jd52JJ8OqL0Fel+ftysyC9TFLYGPs1
90W+x52RErvircAuQocUckwsq6pi4D5p7gZhBs11YWzcjLYuqKWcbKoseApGf226DfEQFi1VELF1
Ni4xIKNMvqrVzvK9PVheCjddYhhVaJ3bxesU2Bgt4rpHXdnU/hQHeL6R8qCqaa+VyZzv9YXpavz6
y/+rxWiLaYG7hR5Id1iu/z71lIWDIRX1bgSFIzi4GZZl0pXddWmYuFCpaZh360gjOOrMKP1KJT9e
P/5zqPvnYsQ00kaMtKmTUdA9P/6AACuHboirVJE2u6Fv7QtTqvwc/ahxaI2geIPHdUI3/uuAcDBB
lpDiuiAhzw/odhlhDwbCAKgzbTjY7hD19FQXed/6j4qu8SwxMQ4anLmIl27Uj1UnSHaZynbZk9AD
d6JIcMZzNOvC0orUe2M8ewLBbue3wdXAbrRDOmLhE3wcBkJAjwv/stMSBrEA2QdlFfZu0suxgiqS
G1FBAPdZMxJ6HrazaUTWYK/7ttaGg1TaW84AzweC2/mwV0PAwp2LfRvs6Pn9ajTZACkpPcLQujNh
nE8pBCGcEd4AMU40ez8PRH3wMw4CDBb53vMDMfxwJt1f9Chrp/HGqQZN7rpk1J5qW3pPGjrKnHAI
sLVQ77PeCNclZ6e2XQYXYBZTsZDUsUwPHTCHsVdw1vTY0+zqUGsygQLV1mAZv/vubsIFCJYMbWHg
nFqsQhJ0vDHZznhcxVfDauUhmZOaxrzJ7pgI2IfXj3cKIjLjRdWG09JGDIRCqp98rJpXtor0dz0a
iab5iGsf6G+ORkPhaIrFlAtwlx1qLLOuF6u1HpthdfIItYf2e0g564TBjA8a5IbObp7dzx9Vtjp4
jhm4Bdmkx7yvGEyH+lgu929c7vNXj+qIw0BGYQqNbBQngJNXD24VGyO5FJhhzsHt0tUgwHVXu7fQ
tZdvyhYJfOB+/VAL+o0kZTQazfoWOGMXblmyhNdlfcA7y991w2y+wdF5vnBuJ4eEkqoR1A8vihds
AUSTprQTTq6f6uTYOb6GJZKRHZpy/ECrXezI2TJiaJHZhb6M8u71e/Oro8MihpQKVQHX55MaMu9N
mTIAE5G34iyLFr+dSLvPNaZ0WSoZRLXaZTmaUx0bQle73lunNxgp2zP+d8301/UT7w7MikiEtLTt
DP8Gl2EIl1Hj8Q4wKmrWaBCJMYVD0c03rXAJ4Syq/Mxc5PhXc/W/Vq8n6+N2XLxQUL0Q28pawRf2
/LhW16J0EZOI7ILp7C5h7vWhSmG+hSMZT5eUat5Ok61x7dRuQfD0TNTQPndyJPqtU61ijxI3m9/Y
RUFIXtyOzZBpM9fY6PPoCJ6flmLKI5cACa8U003aWf77XJulCBu9Ij1TUVV5lYCDuA4o89WVo3B+
LZmIFtrBh0DL3Kgoyou295w+TGkadJh1PSuetYLYhQZ8wm+12RLiKjNba2Pm7ZYXZ6WRPbiZExS7
SlJQiURUB+7FemOnwScif9J3WBMZiM/IrbOoa3PvJsOOeggphNQPB5zkwdZmYp2aIcvXne4Iib5O
6n2zb2axfNMy/Gp3w+Sbx0k59cyAcRhnrIfMJIaKg2ux7y/is91N+rUmkMKRluXSjA8NB78ox83b
E2nN6MX6kOTXpjYVeMUIwzzqrQjkkSoKj9qNozGFYNLO3YTfUxIpaAdG2NuJCW1xWUYNezF3bCjl
aqtnum4M8nxZ5mFf561RxRRU/g+/0zTmvrPbfXQNFeAVRCk/x6ksZyaCQ9c/mQkj9QgXI2eNRaXl
500hqa/Au9a4GtVwPztW+1AluXzykTisuJLWjQME0xdPmUFReGRNtv3QwifFCZd+nr6ykaPeW9kj
73U7ree9uwZVf2ZV1uSHGN2X6b7wzQRQvTWW60ZVxpPCHuyrb2TZFe3SaN0HmZt/yj1voSjMpX2p
NKOhUWpNksryvG0nyhMTMyTsU4McdjEZdpE560PJjLVtDJAXXutwEitnxmLR+VdETuQPdeUGS2wa
Cw90YE4pwiFRfRfPZhYcVtdr8qgVIohno1nWCFDNOjY9dP6wXxQy0onK/vuiYKnYCZ9YOE5Ocpw7
aRShNi2DEZViYRyK0D7g+VWy+Oi3i3osxgGuhVXo+meTSuX7NkjtYgX9H+98L4VrkjGvK/WZAeJS
LY4VZlpj3fda2X1uQc3et0yg3mPPoFexvljAH22Rblwn7jmwwRTMdJPrfDWMayuxFLYW78h1ed9g
7DOcCmoPyMgkhu/cKX03OVDF0s+RRKD6HfzJdLxI7ZGGQXOlT8TarKXpfqQ2lnGdlW4Sj0NZooV3
8pZWpJznY+FngnS1RSPOTeE/lJ9bbkkGQD6WWDXjT4iZ8wppC6aU23aPbl3CXHa8REwRPaIJdCIY
FEajmLsfdjVnj9DSRR8586r8aGGANu5qXbUiTEeGEtxJ1Ze7UqbKP19618aXuyy147iYmQYCxQw1
HFj6vyaaDYzhrZ0rzrlyMV+hk8P2scwW9mJlMTDFynouSB5LjMQIx9WimwuNsirkwRYSnxZqMQGq
NTCmi1WiL80hl7wnRKmAm+3h9QS82ENrPtDCkUro54l1VfLlzWGvD259ZrqjPsQ9XBuxg0YErdxu
fF5nVQ8paGYZ4E3WgszSWcGuHvm44VkF+fCOqNJSxqnbjFbYFbbPL6xT8yHNfXx0EWOBqK1O4X6c
ZGWOMYR7hgdVkxQPtlW1S4i1iNKOJQ6gX0Q7aAkhz63xbXYH8V4bO9lGChthl7Q5LeCZL0lzQfAB
6mQacu+2dXtM5jV/y1KtBiv4bGqW/2MIguShdpr1Hjcx5COIWrbPzgrkPbIHaDXmKvxmZ2Bu6hDQ
kRreXnq+9tlwUnbgwSKUKkwyx7pJjXyt91CmnOEMDr55OaS28Hfuyq3ZOaLyIhIWO9pKMdq3ARpl
J0aUI9e4peTPQrNU051Y2F7CFvvgZWcvBRwrqJo9LwiSkHc5qIfgjR0yEXLdOqL8br0ZSdy+0/WJ
+BBRWWB05dA7NPZVlrZnQQF1IlIQD+ad7wjtzBqaMUNN5RpXmBZbmN57dXpmYDhMXpMs0u8YxqcY
M5ezfp7zRgRxXfWGfWksNpV2MNRklnnU5doefyz2XlnZ9CWlXN9rk9k86atVfOI32D/AyRUZ3HPX
fPbrfgrCai0xzsmTHOeD1MoFpEbfbmM9c9MmtDJwnXCq+vzWyAN3vYA8YcbKMq3mGlBrSCJk3wyP
9D5wb+ekWz4WBKniLWv686cRl1BxvkheljOG+YiYnbF3xsgfaAVjKZaqQoS0kquGKKtVoTFN6w9W
TuMqKBJ6uk76UxqqMUvzeC2sLRJB6O5RTbOnIkwkEpzG9RZW/h44rYSa4KSiNK/VZKvpXZa58qbK
EunGq9G6YySLStZR388dkvRG1F9Ig/PAABKdsUTUt2XAimD0NhAMCTHWpdE1gRHCvQeHTXPb03aW
uZI2uWSOT+bkKJJk3+pqHCJbGEgTFiOT53w5roXrkDu+L1vMUo0ydz925qLdrq2xDscVAculOeOd
G/5f9s5kuW5ky7K/klZzPEPfTHFb9j0lcgIjRQmO3uHo8fW1wMi0FC9ZvBbzmjyZRbwQcNE4jp+z
99qQ3XS6bhYT153GMCcfKu18YFSb7G38l+mqUbdJ5BLmCIizoN3fXBRB2fwu8lz+MOrhWvWk1FDT
nOIJqZIju6jPpaxDKxJVP3s+E8f0wYa3I1WcdJyKkbvR5JsYfCZlJH6FlqnyGZ2BcoNETV9naapf
umVrHtnLfGxAvNeTTFEd5O+AudhvWx8LN4PIEj1ij7hSIpguZxGBB2LCsHa7jkwtN0mPdH8/182A
QghIgV1lIe33Dn4u03wf/ASvZDnWMaCeCW2i0Y1bn5f8IVDpwGoa5Tf/drsAZo6+5pKTDuXsUzgL
uj3iPdwGr0siz0Huaz/SRu9P50RvwzHSuhNNdNEDghJzU9qT8e9/82IrwNxNcw8J+7LR+2uvoJW4
eqFrc/gq1WgktAhrhqHf97bDiE2gwNWnTD/5/je/Rxp93KEs7YTFto2UGGvnwW45s3sv98AyrSzS
Ud/QcDj2yuhVEMDDkGW7bbGVpiuNxk+0K92xdUC2iOlFoC+xIKu2SbmepanKDaGv8bY2nMRZRXnX
XUDsIynL9BRfcnvwB3JVpKE9oYrhW4Kk536eZLaOmQuvOvSLm6wKrIvA6TF5li0IaVIqVeWunKaH
W0oU8yhxFNr5Zi5NtAw+jf+R4fMUueuY/muzC7SqoZmpo0Uf9GSMNlVL5NCRxtPnzTYuW0RY9HBx
i9KB+XiPaLd4BbPxYVUUhflHNwQDaWQ+dnzkOMvfc3BXCJpk4MPuGSmcdbBR0jhym8qoI9XRsNiu
+jbfXrStG/KLbyJIx3LFp08xMWUKfuTYX7zrvHrLhIlHAv/J4bvXUlFYgYZ7TRKmwWuXbDt97B7B
hqN101NxZI/8xW/FW46Q7n3SAnTp4zW1SBhGF0KvEYJnsM40zcG3kEE5Vn57V0gPWAlopG1UBe6R
bfIXd5Mjg1V4PzLx8x+PTHZWmfuZhcozZesZO1G2iTzyzr5/xQ6aqe+Lp88gi31PwHVFbv3xMAM0
H2Tf0IfIUCj2MS/5xTJxX9WdUd53uaeWjuRr11Ax2UWjhSLx4oegjfULFpngtCmq7CQlOe/FQZJw
pEVifP6wuFiNLMD09KoW+uXHk8sryr4EYvAK2ZGRs8WtYFkMk5LVynFU9itx0s5FrJzOVykRx1j1
MEdiNtWdDokL4+F6NbhU4gzybZ/Poie6ZyUBtoRtrdnlGjcVftQGw2NCVk+ed+sjV3dp4nx8Vej1
LafOPGmBch8sYPVoyCJH4rIiQrjB5mulOzkVrF+dNNo33avv7MRZMNVGpk5oX+u/2BHEb8ts5Uev
l9Z47Ha/O24PzohUE9qQYDp4qA7vdyt42klN6FbQEX3rtNfVUlgN9BoBjzLiCWSC9TAnTO0RqX2c
kBWRAQw3hiR9LHSroxvpG/1NUFb6HAKMZzBDfej6Ic3fxL9qLEP8dkxXFOsgb3sVBgK5C70kE00K
h5zoomiaeBtaopM2kRiwP5qdSZkVWzJ/rVUQGadziVBilTietkdGl7P3MDStDft+iu6QoOMgHaop
vo+ool4aPUL818ad9YdxkP6UzzGSqCyou4VjG5W4TQe7GtcMjYlql/OE3DAaeOD28+AZyZkbF+5D
noydWAnytp6wr9p3lpEVDnLZvlYMwZJyl/sxcc1W23o1mou60M6sKrVn3LMdycaui6KQdL7sT9Kk
tRsC1XYBn7BNJSIEfQTp9ZHuni8xtc9+r+aXHqdKvlGVQpbkNYGurcvYKVGQD8Sgw2UoU4y5U9L2
K7bUxJ2WRWGHhQ5SK4ci9qMLlBGvO8cjUbtoGf6syibIn4FxxJSoMCk2mun0xs73muyPy/bf3oOt
sLctvQgq3NmSAlkNubskoGekGOfu1F4Fs5dIlLpDfs7OyG9WtS4JVR4zgZ2VlVhe0PZwjFVUaRBO
hkBUx9ybn9d2oGFYqrxFCQ2I6eBlWTi6jjsK5ommMHYBkbdk06cQ2QJ/OtXSYDjydn5xPMRQAIKR
a2PTP5yL6D0yHFsVLXzWYL7k+asThtNjdIU7eiRql3HFv0Sf8roxIkMdQ3gp/S7oTR8XNK+r+OcS
cSrRR2olWp9hPbWKVx/5TH6xcILCYLLB04oS4n1h/atcM7qqaZRNRY4nI7mmnku3HapTanOl/ewK
Oj4OG5MTvgn9xiq09Pr7de9zK5WWAt9MWrysGuyTP/5MXY8E/FL0Cf3Y+tuus4JrPCnjqtD16uf3
h/riJiIdw8HJogKr8BBxpPsNIY3pwsbw5ulOdLFJCAnJ7hs/YA/oiKx5/PcHBEy43DwGOehXPv42
qixdU5XR4sDBvu4zO9hHdFPua8+dzmt3SI8cz1y+wAcrNpob7FCMPHEPHPalq3JyG1fnmVEFm8xV
VpdWG1Lilet6yZQxGsARuwzM0r10Ha0J8zqwH7UMwX/ovEc64FkXchvkbndJHIKrrT2YE2jMnbG7
TVss4GtdgmwPp4r8sPUQNwRGfH/Nvngc8Ussnkk2iYt75eM1KzqBfhXuPtwZNZ2qbsyuiiKhL1I7
ugo9J45PxwFUQVOm1klujrNz5H34vGWjYCUwAiMZxRwDiI8nENNa7Eo74ilpIrFSfmHtRn2Sf1ps
TbRT4jF0dQQL3//qzxXcUiWTyoGtmHnfYT0uA28C7xSQFWfyUM4Md04tkc5HplhfHQUtEnNM3vWl
jjv4aRUaYjPnKG7lzTeK3S8Bhd6xFIcvXjOctQCPbD6NIEQO7iDJ4H6HgJLgK+VXW8TISHpT4DdT
CUEAVO8xXsAXK4jH1g8XDRBLTHkHeww08zqSY59OjFk6Z0GrJT+qoS22hl3R5vn+Ph1SA5ZVGcIO
6F+S/RZu5cFyxZqBtD0uhhWtqmfGBuoMKicDDwqAk0RCBLawKl/T62c40tbTJk3Iku9LRLqZ7kak
cfY5XIYjJ/XFa4/NmJWNMgtV06EDsp9VUCfZ2K3aWIuufLuUex/d8GNryKmjxB3cjS+jQselmKRP
POBl6JjdMUvdF8M6gE1kObAJh1IH9+rj41W2sSWSntieoKttL5RMUx+arDDv6iluYHF4eJyY7cCS
XOnk/PyGEB1M13kijF80fUzUcZnvx0fWky9eZzQNjK4ZIBJVG5gfT6rpG78AUIQCRIteSjueTqzG
tU71fpw3QUK9NiB5OFI6f94JLlIT5oI0a9mTHXIB/ZwUrhF77cou5/QEtXe+NuwsCBkEwMflQ7eZ
014/FyBgfn3/KHzxaxd2HV9zek6cwcG7F498cNIgQCaLSvhaMF290swJaTB7m/0CXXmlYKxevj/o
odGYlwKQnYeJHCUHH/HDdaXCK7U0RFlX3Er5iNk7s72kaEvkuqF4IBwqa7sZ1HzAdC6iqdFtUh3o
5Xltlu0PlPOAPStpky8x6cLEDhLjl0O+1eVjyChjSOldS+MS1RmuQFJBf4uWTFVetYidUuyMznau
bWS/KMJddycG/BR82Jvpopij5kgR8Xm1QeBAxaKjg+FdP9wUaTnRY5VPo1jremenbLKpqBqbMIiS
6uT76/rpUO99UqSKkDsRvB6yA7KIoCJRLQQSs72fa23cRSRlraQQzr99YClR2OChbtCZkfmHL0ni
F1NhDOw9Gd8k6wFA40nJDgz6jkHQUWOQ4W3J5tYyy2b7/W88jL0DxMYyivmKhgIED87h4/vJl4G0
yCieV4Gb63elgXnHmhh+KN+t9vM0u9d487pQm5nbMjWzLpu0qW4MUdsh4YXeSQaS+bKpluXj+zP7
9LGEyAKFwuIdXnTHh9hNPSisip8+k5HiRhfC79wzAEjWET4cVAt+4Ieaje0LauhFjow3neSXjxfA
yTqzqCtzXGFpwUiWGIEmwPBIPIses/ifrZdXP3X8BoiynFEhRyzTgbm4VcUDDTUXg8rATDpfBYKP
cojDVD0HY+a/Vmk1GhsBNcq/MGkzl5sh0/U7Tav7KxJfCFBzEh0vCOVfPa8jM60iNvM6GUtGrbkC
u1JtdiRVYFVeaaiYGS+yHxSbsSGCbWv0nX8RpHVEngnMeXCVeObo8NmJ3oXNgI18lRFUuvaSrHtq
DAPVp1ko1ExsrjsVMkCef3dkYrqrSuRCP8M0Y1encZ0xfBlU18DWoqPYnAxgG9zQDSApnMhAI3Q9
Z63X1jiYumbfMQP3bgtcAhH8Lh6IP1Y9OA9BPfZvjl/N5V6AdQ/IqbAkMkOlJr5AySjxyk8R01GF
JLlcF33fvkZ5ZD4zNmyCsNfigrq5w/e5cvqivm6LNmJKZBYRWmdPi387Xjwt3aCa9AvHre1fGKYW
VFxbd09ZFdl/UBeYZzOw1sWpkcmAALuALmQx5SVeECbrp3OakZ8DY0BHwWPF7R1TXkdQX0PKWJnY
ggTnkbpdqLtTbqESbdj6eYlLUU7GrcfRbanuSidW+k6+xxk7fYuKdWjL+RFbmf5QtTYeyGBclCUz
D4MfMsKbSrx0xC+uu2aQV7E9Dr98sxx1bBtqem7nKIGSXcviQetqF7di1voaCH2CG8KM/WoR8rbg
/RcAWmjqIPAVe8JTsmzXmXG5xyYDAZCut59vs1oapPelet0yxx0DFCy1QH1SZxNYbZqi5h87aVUD
VLqkQ8wHmdTxEfGK4jNgqCWYOxNhMJjVBaK8AmY61Y3BdiYb4hWIraWHV1SaPKlbKeMNArZhQifU
ddiGRalj+Yxiz9qJfBhfJaN961yYUbDVO7exN92k6vS80tzew29pq5+KVe66coUPtEPU3QWCo/JH
KmrzvkOKUW2afIy6NTEu9G/AzAW3JF6K+zQYoS8MdEZedWbHr83cDybdocD9WVCsueFUg2YIecOQ
c2rJMGHJ82vHWfvMl0U4NpG2VgbNGISmmvkAElNuFMiyX+xuupMis6wibIqpz9ZCdMEvamnymZq+
brelPdMFah2bC9M3LSpxNXh+vRWM/rnFk0bMd0l5jiTdRw0dlhmvJBzxOnhzKrf+mc80oUIy68nQ
hG4oz4ypDX5PQx+zFriEQ4VQtEW2rjq/7sI+KQVaAtvFlmnRai/Xre/0+raJEWufATbNLtnbgF3D
Roowj11BbB75Rn3+GkJpYH2kyic6nsrl4zrpQ1v2MpbkFVV+c5KXnoZqqXD33iTuvl/5nc9LsmcY
AKtop1NImYsB/+8JVhRMGmQeWmpsK5JklaAYwLqubPdpGALg+J7omyc2AHm8s1NAKBtXT5LzOYp4
xZjW27cS3/WPBCvrXavFSDEQfoMi7B1pPLiERdfhmDiXuBCiG502dBHW+kiuSp0NFSkBs9Rf59Ky
k5WLsGuXs59/KGUgXiLdjJHEUK+ekXqNdyvpfbE17d5BxdKmxbUfpVMfuiP0qLXZpPNucEktXqe5
FaOKVGn5MnmGSDag/uSr0/ChoRU52BRONrKEVoM7HyZaoZurQcf0uvOsuP9Dg2uYQrOZFVPaIVDx
BWDbsb7pMZEBQpnTpNoCO+lx6uLpOVa+f3UrEB66lJcg/GHCfbwVzK5a17FqKpMxfyoK1zwfC36d
1g/oXxirl0e++l/VI2Qhg/Mm7Iat1OHutWEE1yOO0FfcR6/cxmbpPZSuT2M2ZZpwxtw8XRCd43jL
Uh7d1tzvkxLr8c1Qxll3tsgG3bDqDPWDdm/aHTm9zy8Bjhgy25hxMumgcvp4Oajq8xKXzYA1ObVe
cfgi7LLL5qmqxJGi/nP5s3T8IQQFLkJHCCIfj5QA4c2TgV21Hdf9OuNTspMajNzvX7V3p9XH6sej
xkJNzbaBztxh9UOqUYUmLkaAQ05Dj9qoc59zYzZCgVHwlKW7uTZzvz+Ttpx2uajqJ3RcLNFV7q9y
neEeDt56P06IEU2kjTtUOk+y0rSHilVPHbn6nyTZbLJ1tlVLxsxCJjtsAyPMgoMYNcNKoCBZ4xDt
M/Y2fvqbxqJ71Y3EQ1bd5K+YFMQXAuP2WT/Y3REO3RevBB3oBV9MwYyV9eDOOGAzKM2YdDG61XbD
FIE/rccny2nty76Txub7W/Tl4WivoNUwuFGHv3kk11X6HqPiXvTWZawXxSt8h+wExwv+uSCJjj0S
n7oZXGSaOTzo7Apwlx0s9Emfo78faQG74+Dv0X3L+8qwGT1Ebrymjmj3UUCG8BDN/m3DKGIj8XEc
6wJ+9atppFCUm8QjfoL9VX48DfO42PYi1T+RwOq9OGn6G3OB8xOAl/HjX19kbiZNW/Z5iCfe1Q1/
NeFJmUpmdGjUL4HRYkQj5QURngd4VuORW4/C1o+835+nuWw7MMXQw+Jvxx9z8Bjh2nI0g9/INHee
L0deMMi4VnWJKqp5qVqRkQ7YGGsmoOm5Skf0hGypsSy5P2WgT3s0iv6mT3VrTepqqo48dJ/XOU6O
hcdg88t1OSQgavXgB6XNpqg2xuQHkFKYCG3v0cFy3fnINvtTz4QLAdma+oRljuftYE1tsbMLzfI4
VkA0UlLX9bnsZv0MRTGE+roSu4i5/ZEfaH7xgFlstEkVXyYS3mGYV1elItEcfmEvAgxRYFTd6KzM
sLFv4ST0LvX5QofzSJ/9IWoN82QQSYiuLaLXtUiSfjqnEGD9wWnvAkqIi+yX9CMrR8CS1gAVovbO
oQU3r1Rj1+N2Lmr/ir/T9jb05bpN76RZvZNwyyByxmhbYBa0/pGa7XNLkH09QECyDqgNSbU++Hz3
1AtjRINv5budekxoSG1pThd9KI0y2MSRgqxsW9oq7lEpityiQ5xprY2zxm3OVR2o/ffv2RdfNc4H
fBrRh7auH3pZlCGjAKE8irwSkAdFLLOnkLFYfGRbjx35cFe/+Ln4UDPRwul8OKBUuE8D2QwD7JUp
2XeGXrWbCVH0zeSVgwHyGcEuk71UvOC9d9q1wWJXYx0owAWNdK7DPLLESaIiBwxn5Ra3Oou+dwrG
y0RayYtJULg3jTc0jsYfSa7pakVs7xjDtRZagggC5/4qYoB6lsXZbK+00q3e2PgavzNz9NiL6055
i4E3PfdIgrzOcmTjoau1TbT1dR09fjpE9Q9jlmgpMg/N4orZvvsnj4DabCdRx7waZkqSy/f3571/
/qEeQMHJmJV1l4Y+oCLrY9kRt56fRol0iEMKjGrtarhitTmyBubUc4/K1DN+0Jszb33NCdr1iNYZ
pkAZu3/S3Iyvs94u45tozhp7GzFB7M61aCxeygkf9FpmHn2KgLOH2tfUQXXneWntbSjkE/WP8/D/
YwH+D/zDv+7pJy7Apmlf3qrmvx7KhD/+hgO8/4f/DUZz3f9gL0SjSJuaJF0cof+DBzA88z8Om68F
yYqi7288gGf8Z4H8Mnf5B332X/9NRTP8/wSsLUvWj7mk5NCf/h9swfU/z9Y/sLr/h2N+ecT+9xFc
jkgPFG4B7V2yavg8fnwEcyNVpTFkzm/fiNouwEpgSy1f6bJP5kfH6WT2YmvKabbwchvCk1qT1LQR
21qkv5JRY4Map52XeaeBcKZunQVaWe+HoMibi9xhAz8x5xgdNmAZ+PIKd4Kbp9Yq9pin/faoAbrb
XIxe/oIRTUa/LNgq7mXsJhhTwwI4F6cCoUQVV8LQ26FcxznyJhlWA971c8Obak45LgpjOjNBqqV/
NISH/Dd/3dP/vmh/Uw0+fjPp88AMpibEAcW8h8t1sK57RpF0gmbJ74gtawrFEEUjyhG7B/20n5u4
TQbWI5I1/qC3TcyjNaJ5cI9wIWJFW6oXizvFyXy8R6i2/YY5RPKWEimaJau2AoFAsygwtXphEA2x
wq4gUOSLUINtJ8vrwbamxlyRC+kO1mnrirLByI3MXKELd/yaf/f9Nfr4hWdCAA2dbU2Ac5Gqjcfy
4zmOfN9NoSztzSWxD1xTPHsx3ITcxw6uh6VqXfc5g9Da/qt65v24i1eOvjUoXUAXB8eV3VR5FU6H
t3jimQM4hS6q+SnwV5W0rtKkS67KSLTEFYLZYusdfv+zlxHTX68PPxvhAUUsm338q7xDH3927PSA
tEZhvWkIcmtrhc/XdV54kbT2pJoTbwFtYZC6sKApdXdZo+szLjGR5FyU78/kYxHJhaB+X7zF9HH4
ntBw/XgmrUt7e0LY9SsK5tIBYEZbE8K5BrspmHYT1AXuyveH/PzjfUbD9NlJytWXEuPjIYUnIhrV
unqzXfbq4xYLOc3RraOGjqZj4mMJeFYdV70OG0on95mePyLlTZ9UuhyOPAgHw+rlAtAv4y3hRaXW
pMj9eDZIlVIcNq32KhLlFdp+bMXyQkA5FIt1BmAUlUFSNJMpQyAJFmfFSEB0qFXddFqVGv2Vu6AQ
hUJA4lQKShSNwOb1+2u2rKd/PzBAONBb0Gwx0JTythysJd0Q+Qpjy/g6qlbxEOhdBtluo9Plpr4Y
ldVrd9LM6uWlaVEf8kci4+7fXiyDzT01KuJWUgGQfxychl+bTTs1bvVa5g5kXCIhcggxYT/p7eSc
WRRi2QtWLZW9QCoqWVGVJM/b2ftaihIvrAWr7bLyTyBzOcM5hzQ1ZhKi9/eX60DpSjG6XCSk9Uv8
8OIIPvg+jdZAN7CcrdcmMonD2aRtI/PuGhwUQncM4FPNyaHv7vl3FT7qalr72Txpd4OU0UlDbHSK
7XOe9emsEAvEKSzxuSJ46Rxdy2/dIogxctK0GVkSTbjvRnmq43Tkb82SaKiPCdDeqcl/PwBoNoBS
oLiE4Q8s9b0d+9fmlyezrPuyl8+eUzm4eCVIax7FKOqCQIE29jSW9mj6Z/XMYW/WIT15lhOwzz7/
ahxay6233WAdf6Htw1Wc1iPFyBKDw15taYV9fIcw6zZFBI7wWSreonpj0e+xL0xDEDCDrGDicgRR
n8+PhRjJBgkx/0K2WbHgD+5tXM+RtleFnc6PSusa99JP3KVAGO2+yINdhs2W21M1VrDs5HrP6W8l
WPr5cc7dbMhCOOjLRyvh6nODqjIQ/EMLwfz86BfjyL1jyzTxB4krceuvpdNYzZag5eXeZWNMC2pd
vx8e0A7EM+ZuY8pfUVE8cOaJVi61QQv3JnsZG7esEX/BdunvbKua23OlMuZeec7gjk5EHBXjfpkY
xU+lX0b2Y6+jti02nh9TZ/R1WVGiHHnYD/ZRFD08Gcs+APcAnchDL0uptyJKRxn80lPTcZ9tS7Ea
mG7msDQoCyvhvqdJWRYrvbCVCVlV5Y0Hf27WjQazXjl6D+mgd9rdkfP6p8T536d2MdfgbwkoPN8/
eOiBPj4Yus7v9RKmImrGdtps0GEvX/kOgVdX/WlAljLHqxaoNBPFIpqF4TKuiVujOKMYpLSNCTOU
QHXPTXuEY3BdRIjbqv1UD6y1lyBgMmMkDg5Xl/nU1HVRxxuVmnYJvi3vZrNFRKO7TbH2FVTWnPwW
o7Lc6+Cf9yRz/V6zrqISDPd4AfmpDyhFO+DuBpOdlBJoX2MMTop1rqWS9T3Pe4e3zdP4zwREv8Hj
jzivfN42l52r+2wGzGhPsverOQgoTg5EwpGYos3Qmxqflwr1bH5Zmh2X26Bq7bxLq8mXV5lJyLJ8
02jSuW+69I0Z4XXTglnEhagCPNCu9HLa5VVCc0yt3Lp1Ob4+jtzuII35X57YYYFeMj9T0dare6s+
8YgHcmH7+hWHLLIRpNWpPphREq/ysWga8MRjDW70waq6NLAuES8HtjxJcdeY/anT9IrXZEqsjCU7
GKYG3y+A/CLob0lg9CzmsynC2ypC7MG0HQAWtjjWpmuIYdJDcly7tlPfO1OAQ/le16flQxkZmW66
l1XbDJV7n+AstOM1zzmf6a1QtWEQ82X4jfozeSZOxFOHnb/5bAAkb/1Lu4DNfoP2Is3MTVo2GvRV
CWJ6RNLZCr5Rm7KauLfrgdEyYnlcQrKie8Tj7mAVtKdoOM+Cpm2wdufA+E5LDWwU6w2tF+Z3et4O
ry6Qp0msI3vxxeBOKgv1s6xhtHfhu8qMTkKhlrtW852J3XO/SDyKavJVXBMzjdMZ3PnCtmlQhFPZ
LivwP49GnrCfey69PHP1nSJFuUOOr3RIfmSVQRziNMwsM8MBeVxwz8e+8u9kGWg5zn6wnsCK4+EO
LTsq0wlG/S6xe2uf6NZ8Uqix33cqrm495cL9CBxx6SUYBeGa9+o+4qHe27FDOjNvn3hNMW78RMlS
rcfAwCHr51a7M6DRrfCsOme+1J+rjNexHKR77uIPW3s2aEjGcJrapt5ob9Iq6a7mlK7Ihie33UCq
ASWYNW7xS8juzjRseabgT58VzF43TmOPKwq8eE/ib7AWweDfeBJaSJbI5C1pmLYDDY5p65YYSaKg
PvVns9hiV2Z1LaWDpRZgbcnwuvS2A3/lia9N4lWNVbejnoje6iDLd9lo5AgsgtQh/0mv7qTtYjnP
Yx0IqoYa5GHAbfiSa6UTBlZX3MNxSDa62eqnkPjgCzAVsc7t1pm3qm3K3w1wtxtdcxL2AZij34wi
tvvQM6Rx25s0J7dyKrWNgX/vtunt9mRZCtbNNHanVqMWwXAx+KvICyLh/0x6M5hO+LJ3vxqSm4xN
1UlUIwApxQSpw/F/480FCawRXn5agKDE7GC06c3YYx9y+AaeOU1LSysiKvNFTxsJHs/WzxrXWJ7Q
yMFtYMf9cDqiB77Qvaw/8Zn8g6S0hLnGp5+/4fHF0TrPsBbAPEntaZD18BtKBB38xJhfmiatTL7U
km05yH+eXJGD42YnojrCBoZsPHW7uI5DFAzJ5WR4LMTkgK36AbzDKVraXJ5i8VVbU3bmmZMXI7Bq
59EZpl96F0WXNkN85vBduy4QUoNMB3bmrZ2psjY2cohLKWz1NEEy3qa6iU6lIb+W2iJbeUlMi0/r
LPul7+oqtMy83FXUvrToivYGYkN20whozLj32/ihFlP9U5FIh0oDWCksB0WWQ8r5WaEBBCHjxRvF
vLJHf7gOzIZQpHLuUxjkcg41pjePZZXUoZS9cRNUtn+C59FfdUqPTu2ktF8aBEXn6WwoWrQVXjYY
bS0pDlpNukYXn7u+VmGmN7LgRWn04dZ+LTHkOGlTX7uDm21Z6F13xTTD27fY3a6pf6mZBqEezKqU
u74bjV0qe/dFWdHDkM7pw1xDb93V0p7CtC7i3xMXZCdaj2gNHBATmQOBE4EHqaczcLwtGN6+P3GD
TO7qJRMkjFHsPARlG7xa6HruUxVVr/3coy7iAV/3XmVe2KjMdjpfinVN1PQdwi4tdIayP9dUkz3P
OhBvKydCZEkcthG+64B1zZEVSQfFrfHVRvnt6YygJKrzXeZ06oE9k8X59+apgfdqm7pW85TLqL4O
SqH2xpQHd0Wh5rMYl89m9BauXloWyWVp6y2qdgCpZROpe4Xf5JeV9SwOoMP7Sxsd3oaexHBlWG13
NoIgP6Gta1WMlP1yF7mFjYrGpXMxsOadzJqKzqNIqJvZ9MWDz7r9VM9+e88HP97zsnkXs6G17A1I
u83JAjlPhtywVtj6c/DaU4muiD3edo616jrLfHEdj5UkE0nm+lYNaf0k2w5TaOTM87kKGGWyASBB
USuq+9iaUQMJOCgby8v8vVGNMO4gk1z5fYzsplPamxaZ7O3OJ8eeicWeyPgz/bXXycL3zzPH6r12
o1eK5nOYB8QGgJSOr4POyC81eyof81a98N/EYdMmxmMDimCddl56OQaMPELEFMlpUEnzuVvQA6h2
Bv2CErp7SMy+r3fCJEAAUZzhndkRstQtWL8yOEW1ICEwNDboc7DQaz+YCyRAcxv0RBBE5WWlNVDw
J632uNZop1tFJBG8+q0xKmM4Ke26uLJGW7uhmZxIhpRKgLYPpLpNidooNgpuhTgrkqxK1poqHToN
UWRoO69vmvl28kvVid1Seugwfscqrwj2lijVs9OMToYixMyjclk5RRf1F1nepViaOyO+B9bOfLDS
c/ecbXBkINOkRDxDHuG2j04iZh9uhKZkCyCf6MmScn3ft653ypAJTtb9TNibiVBkrPWgO4WQWOsn
EHL7aVfnUwkHsm+c7i7QCNFB4BTnEEGUhnQ5W2l2MELH1+CPmehibqrJ0BZtiTWlK3yJpn4+BOmI
OU/VuncB+Wge1mw8AV1giDuFlIiSxfCy01abxia9gq/iBrPF5S/1EWSVbhbZsvuRplNctS02rnY9
uambm4RpwnbaIIEF8thh3i82ttHl4jwTMoXNV+KvX80tzInQKqb5jn1Pmu3LxHaqTTw4w0WW0H7G
dJiMeytGYbtGuS48Wi+pMk6yWMkslHjjkLcM43TvtsiWGSuAwwT7ZzehZ2dYr6Ypdh8Nqam3PqA0
sZSczF1VRYa1iXthwomnhBOIEloyvRrYRp5wbyfNrjwKs86fYJCwkrb8HyqdnN7kF4tQ7bsbsdgV
nZgJZ7DJCsJjxEaaY+U4F4bWu91D6pdFtE9r335hPPY8zyJ+iIV8jgPJmIxtQnE3DF66ifxI7XQ+
HoBEIOHdQVebz3JIB5fKSrptL1SwkrWcJbIVCzpLUTjFnSpzd01mJWmOfmKzvkJ0/tXG0bz1KohA
dTxGFzLju7Ii+nUAWMnHxr4OGmHdAa1SCiaOH1H4CR6YkH3m8AZoMbuRddn4m8bz4nPQztVdVzdt
vOnIZSDnoywAKGrFGJwA+qnXZgn8NKsj567MdOJ1W1GdZQC/L8xshAspYWswcYZaE7AtWuOL6V/g
98MTH02TZAKPj/BaD6DAbCQ4nkv25QMtATVEYdAMOuPcLE5XpD70MgyMgoE60MSyO2lcfhzxlZpx
R/5G8gZSPa93QP77teKlHEANZuqSrzwf/8QFJJak1BecQnTLVwcPOY7zVVdK8ZgCh3kmWW3cjpkR
7Cokw1tPeum1ljKOI2Fc/ITt+ZCnjNZiNm5bkijSp2owWzx1pIs+WZBoTzvTQl0WqRH7YkJ34zSS
qGQzApZARI1QTVDDXaVsS077wUh+ZcLynrMoNn5mhjWc95jN146sqxNriqfHysvNbFnToAwAZqov
/i9n57Ucx46t6VeZ6PvsSW8ipm/KV9FbUbzJECkJ6S2Q7unnA6mes8l9RpqeHR3NEFlkOiSw8K/f
+DGsv7xnctSD0H118Wo3KdtLvWpPmAvVQ2ik28JPU1aoki3LsSJRo173XTrJjSyWmo1AQHAaxgrM
I/QICZC4gBVgvyRJQrirXXAOq6wI8CqB0UpCBBRVsUow0z2WvrKDDVt4VC/UWrk4ldj4fGnYtSWY
ShGy+MzCOyL9xRV8OGDR4G9kkxmHtMUI2M/cZGctmC+t0tlorjxcOl/UEDYsD+w8d7UC0l7Vseec
916IEmdGCU8nnJLmfOpV85JjqI+HmttR2EIrmV6lnHlXeCnZp6kGQsB3OtT8kMb/sK2ywTkBb4mY
xXVaKOaBY37gIzLEuOYk8szF/Jy9LOWI3NAIRd9vtCVYmrkM3qPsi+Jr0GDkkgPBbOAmtealQjd8
J9nlRbtYUsOtfDkmxX6kqDox+1XjdmqTBEoszCGx6paeaAOHrAJjrWIHfGYuTQ9CaDOA3Ld9wyBa
u0mJ1UQ+7MTgN21U5ussp0jrtnobO6zjuU1tamoCo5enqldVfmXX1ojlFXa0OVNa5JP+sO4sJYp5
b5h2VrnEKTsxwnerTZ1vBU1zo1oPRjhlGNF0Fc5AF3lSw19GDsCb2azUkpQIanACNr15gx7dCwvI
+Kzy86ZCeF3mZ3MYA+mseyhRVnNdDLQCHdiuQkVq1ynUs09C5G5N8hWvSoAvRumQZbMaJgz/5E5Q
q1VHRYxC+bNv+2nQPOScJLut185WfgcR0ggG+GhZisFYN7uGmV1nNOZ4DvjlkcyQgRBWI7khpOvV
1o/SQDrFfeyzat5ETTJ5Tx5b3OSunRitz0bjgx/IIgJmMGwrnpozOBsmOITHPM5OmPdwCb4LNzYn
fw9eufC+tRb2Kl9VA3kkWVXhOC9IndFsIJt2OqZj+YiU0WnDc/IHzOnSzGDNYBEietXme6xYSEdZ
s+ThA/TihAqD1w1WfWquzhzF5S0rkqpsu1/7IHplfOdIr0l9WORtkqJeUqqdoes7qaTGYe8g2l2D
SSXzsSHrTe4V4sJO2DWQ0hkxY844YPUE4+xTGZTz3OwSd7CdNiXCrcNx2N2KanJTMhNGBPAR2EFV
h+cLpV+4jY3Cj4eVHOKowUrJRTG6DebFcfed3ZWPJLAXDwbeX9qJjaYu5HLena2Fqv+7WeVUWaDK
CTZntd9HyWbo4FNOq8Vu5Q2NOIVADvT6FKViuMayZTg4SALOa1OrB2xfXWTWPJfbxinlUQ6RuXfo
xN5Buh6DY0sJF+Dc0BDmPVVjXu07CXNVTmEzVjS9hvw7uQExEv7OLWPU6qGrNtJZ5ts+NcaJAsEo
tlSg7BDjrPHQ8viuLDdxGU4vMA6muVlZmJRbtziV5R4uMlX12iHL71Z9hiOgWS0QZlZmlxGaQjnR
IUZIvHz4LoxJIy5U1DbSCCTxO/qfpOzsSgUM/qDsFmFNjMyixvHL7A9WXwdfi6FwASy1JQXU+MUm
J3I1I8i+LOFNqg1sDSWf+mXsBA8HKV+Cn0nUYuGlLPvMdQG3LgU773LlttThF1OjXOxjnDwgtsgv
ToboayBi5dG0CIfLhgwmJAaq34SVF6EqIHJ0Tz+ABxNMwlg5U9ge2qbALEoBmL2gVusYG3F0g+Nw
zXVqY02rma5nHvbGjeIw2maqHn8YmS4K8qwR5wbTcP/M5nJMboKsJIsbmpJNikPS+KcOq8/0hSnS
mffO4Ga39ejEF1NpiO+is7jzIcS0A+RQBTKyLOmET4I5PoSoYK7Hrki4BNrD7WoMyprZNChpAmAS
d2sBHwabKKvHowVogZTJEemX0XHpz3twQg6Vm2Xrduy8uzYW9U7alfnkQ/1fRcG0EKJVLCDf/TKv
6CvOl3AV7HRjq36gWVpUeIFE6RANR0EqB9N8BUFQZ2lPnG5UJCvY4m2zbqpgtneIipxghd9Hivvd
4OAgTuUTg8JgdBXjZy56LOBERTKIoxp1LmxrCDcmRmPBLpNFc48XmbR2s6y4yjL3g2e3S0JUAhTg
VyjBqHj7UMegUFOj7vDzGOevKm/TZMOCno3AQsN4vZQgAKvFbxp/mw8LpsmOWabbpZ34HeFBo0cw
iDx3cJqfY5/gvRXDeBylN38NmC2GMzKEOhw+2gGmJeJBxeE8D4deNwUFwqH0gkBn+yxMoOa/oM1B
aNhhB3+Ga4f9MhdpfprI3Ll2yp5cpjS0v9FtUtUWJUs049nRZ+DNo5vOGzXCYlsVaELircLfs2D+
7ZziLLPs2dtJf/QejThppkuQqxyym1uX86poStKnoooAqLKxuss6jnoM4EcPi8slsjuWzNj0yi0k
p+Q+Rzo1rlk3qeqozzeJ07Whvm/+1eiMwNCOXceXIZEtT0R4WWI1qOKrg2XNU4cVBlY2Fdgj9pbr
MBIDQ77ovgpjJBEgh49Mnv1iXXSKtlkP7vJcCUwLu4yXetOleXAllaxPEi8QIo2D/BxcIDgYsRk+
ghinAcNA+C+NvTjbyTX726GbbbxSa2mTnRCOulozy6MXVUA8Qd+Hh95JKrw5IoPCqUyjaV959lDc
wkLBShRwa9Mx1N1163hqS/linVVznZCINlpPSTxPT1EscRLtlQklwcu3ZUgqN7QStDqeKx9Cyv09
fFvrpRZD/mTyK97KmLhxJFg80csKL6bWSPcNwSqrKVTf6rKW140y5xjxA/6XvAfLNcGCCGU6yy33
rAfQ9FXYOxs4zWegaPjRtXb3JQPs2IQTG5WWBEPcMzFrf0Q6695lyFLwkgXVPzZNZXk1dLQCMczr
jBqlI7+gAQ/qXlig8nIgGMGhO/jEjrYum9vO7WvXu5Jod5jle7ilLVQQBMng1MzqWdnSa8hgul65
86yJAKM96b6hU5v0x49kgJXZctRSCvkQp9PovXqVW+eHrA5L6ZI10JmSbLIBo8yOySuP/OegxI79
mEVW6pu4iiL5oWwMzTmFNOd35nQktAEUc+XDFNq5bjWGzz7JWkwqbZMXEwasgZeY3oY6D/uWjTH7
Qmzb1hX1cJxyyvgMM3o4Rrw08Apd7GiHpKl/mC3ml/3GB9YPxBYr4jlPktWSihzySyNiNHdrxmBL
G0RkYjHRbDiEC+FI6Ux+1z3W4RgP2WZckOguOxqh6ZRdZlndq3rTjwh9ycxqUNm1L1jDDuQ/8Vea
dEZb7FKSrZYmYWY44EvuZdEaxFpfiesLMyr2icCtEfcZQyy2t0rjMOdnRV0hnDiDZMiG+YwIwbjw
8fCOwmDY/b4995H5EfCfC32YBE2si/Br/6ycTb0ZUY9Ig+953QSUcSWPicdf4t3JAzdq2lJ/aFR+
JETpI0JDolmpuS+4UH02/wKcC2FQiuoHVjn6iEPqNWy0HK+CfsuGOHFVt5aDORnIw9KMpuB/dMnQ
fZDIUJpzcG0D5nxulPIGVMICt3terLJn7ptQkbBgjahAi6Oj2pHT+P1N/szbwDaO8AJAZfh7sJw+
H7HvzD4ZS2f86lBY0BIalav7Xzb9V2hO/tDSrwV4pdYDT1KyFxcBFAzuze9Pw/74sHlvtTsOnuS2
Z5tQRj/buiwO0AfYVPlYulUpnZWslWf8oFBu4W1g6lJZ2y4O6vQaKwBBo4+QlFpsBfrDoV6FAQxr
ylsStM4K+LJ3k0OQ5YyC1fKHW7SPZromZAAlB+129vEZMLDuRsS+pWkRvLXDbQ2FO3SOcZZLzZHA
59C5QlYQkBnn5J0zDfvfX/FnBgg6qNCEmMVVc7UO7MmPrWe8i1H1tn3wMKjKhO4HIGND9xsW3eHH
WcV1D4k1gjJRFUV6HynkGwfQYOLT/AGV0SO9g2Otm/92i40tKYMN0ztkknYB/ty1xdAwbSzkhcBP
iMdSsw8tVDbwGGADQzj4/SV94v0i5/eQ1UPi9D2eIJrXT930ll7rUmeV/YCeyoGFIBuhT0AajtIk
hzfGA+bvCEN3cTJpMoTtW5p80TW4wX8zEgvCI6ls+lt1m/f5tyLKAvcA3q3vQzuDbFzGmKzNZ2ni
6EuccfPqd7kRdM6uwYrC6dczzBou9w+X9nFq0JeGgMS1LV4VTCdhxn18WhJwKChUPT+gptOcDtm1
DK2lWNL6VZphDoYxy7pdHgO70kyi0qgtHshEoqyYSVIkGEHsIsdQ4wN8vo7bAernMPqcYYF3UeF9
zBBzSVTlR6Sp+Fy1zQTDXgjuFgdMJT4JTDvebHEraPNxK7AnY6u4Jis345VIIlK8Mbd6uz8C0kj+
B7XJp3cUJY8DDy2wPU29R7T3iRSIzsT1Z7817ocyqJkd3omAZFFNmJjBwWXm/NO08Im4ow/pYp1l
m2wr6LF/pqiayNldv5mC+x4xXv4N+EUyoGBJcX/crHFrbxuPZE30K79w6NwfiiGuIHcx6XGXxm4q
5HXg9xQCYDduyGTACzncAu/zKbYqvPhyqqD0/HpsokURPa6mIqx4V3iL9OMQ+aQfBECFXoyjOYNa
YFIwcSYeiMbySC6kZvT+fsi5kcOY+i9yCmPO14sAk4SFoOjv3FOIcz3NPjBtQAC/iFdS5Q5mP6MZ
Z5d0jd1u3qLF9ptwhaVOhE1/17VpeyK+wJmIeIYXZpwhKTHcC/aaAQapI92dVxqtJror5fobqPR1
8d3NiqW7LdEndN9GwLfxyh0sk51UmFURFuDIFTBo3o2jx66za5N4qld+aZbWuWN2VrQBfsCmCnGR
Is0XgXq7kPFaDR3tdDHlAy8D3jbjXKwmrKfcbBfZlnLv/ELOLrDbZKlR7ZtoTAg9qOdYABIkUEKK
dbAU47JAAGYoNpRQM1su8LPM3w0RuYgbrzSm5X70azt9VG4hQFJcaVt4LbsRruO+kH20iVLySNb4
QYkDNYbctLU5LmdxVJnm3hqJudwJow8Tc9vgWeA+zN4gcuMhooyc7id4PfLC6GVl3LJiBOq71/l+
97AEg6hqWqs1rs430bQU+T5O4YHvFpqxWPxFee3YyToAC2zDF6ukCfA9seF4TBuGytz+iJQcR/Dh
YsREgC1y1XrhBsakV/h7nI1z/xKeg4EeH3gQZDv5kYSYgHGXJ8sJO/diceqBIU2Ht2+SGwe3MB/t
f+U2TXBUmJgkxXnlTTlko2wQchzOyQIQabqLoaYo7zauwI2OGpkV4Y6x4ju0UIZFY2VFH6b4fgvD
9am4k7hjw3nEIsxI0v2Ylqw2QPngS/NmaEjcfaoNBbhFULGHNc96ZJcIE1vhY88fkbNDuMNVgQML
X+T7N400LfgZkelE0q3BnNz2ZVFtZA+nzO9ARw+I6o0gWM8ZrhrBHlaVhW7Xcwe9LsI8SrkcgU7S
cL5N8YwgdZ2RiuERoDM2YxNcZ7HBPoM4Vcewm2Ou5igcrnz6/Cmy/SjS7O2gkxjFPQYijklMd92i
504Zc8uUfcGs3SbemeHEXVCck6ObWsV1lo2AIlv4RGMvtv+mNzm2PiWyLgrT3poiIXhwY9Jv6UJM
gyFlVE+2Vh637NqKCNBIhPiTdjCGubN2qFJWEDIIEv1HOH9KFjwbiGrGlj/puXo8YugL+LuMhDLu
mFNIEt9WdZ9I464qAz3lu4MUIblvo6wZAJgR2/5eRl3J55r3S02ginD72kxXv6wlPYGqqyKxAEkr
dvM8FwvPHtv7YhWTvs+VG2VsPAxldDwKo6KdTKBuC/Wz3XUp0bzQb0JrDtp1GiaeMniCLg4gjzKr
VFpxv4xkqekbL641XYQZktNolfKkGxp7jCyO4PCjljgEYj/kxu8IrobENRt8ryAMgu8Ng8VHWWLD
duQchqrnsOtf19N1jtO+IE1I+J4Hb8q/yz03jpy1O0ZQ5VcN5tTci1+jJ156vXMMMkNfHPD9281Q
jJpu/avGjbxFc+Zsp/fyC8ckQ/vu16023j/+75v8/jk41XZ+Edi0v4O1VdFxesHGvUk7wnmdmYtu
bTKlsdcn1Do176AqC4wzvfcHRQysZKjBUYYHdQT9m9lQWjn9W/8qKgmVWO4Guyz4iN1EFmcFITzG
xSE3Z130itKDpLVmo2i2QDVvd7BueIOY196vKbFT2Kzrpq780Tqw0dY8ZvP90b4PD9glBffHB/3h
ixcU+uInf04Yp7hF6sMkbuLzzbmmE5w8LEZK4xMOWuLo2/s+kBY1K86Si9R/xUo7YE32SYHD6OrJ
auXX32+osYwL/6gLp0a0aCBYy7Mj28lgavbC9Gx+e0xBHYfzd4IgcjuebzpAq3uxCBlg+NAWKvXF
dwPF7lUPw1T/QdSVfHEHEfKlqEz9OpSLp8+/Ur5IxgdViALxZSUgUd4lrWMJ55D3mCfIM+d9rKRZ
H8lg/+uW0z/qOJ3pnUnIClBz8KxJsX7fDxbsC52c0GXhsGlaQ5LGYvYi5uAe/k5smQD8UIEU9J7Y
Mr5z6YIaaA42Kesr38tn5WfhLqdYnOYTURXFVB+kW5tlSZSyWyCojHsBBgHJTfH5hJ4TXygaveKy
bBX/P8Po9J89c7RgYLaonorLgb4Ru+Kxyzg6FuD18OhXZJaX23he9NinN+Zr7MEBrYFF1yWFCrdF
yRJbbslZBG8DlmKpmr7CUMyYb+CL1nl++CW8AcjE72WnkgJm8CseE/jxH5os4Xbsnbd3pq3Dgrve
QyqJl0cH85VRPsB+SUb/QOtRX/oUiZ5b5NDqz7ki4pV7j4wNU5MQJUAgPyN4U48amP16iL8rTcI+
H/ltS9n6emWa2powzADn822KaMRYpcVC7wezkRxVIOTu2S8vHIBEPuHTZWJQD57q0R6809EXyysg
nqoK+qmNqVu78DeWd5FCzLYcAmzr4fI272GAsvUtS/ZO1VoSTMw+FAxXv0/SHVPkSiIPJVOlQ9An
a14PDMVtZq+nb55KHU2qthURSdV1VoBvAprNBVf5daQ8i43TGPddl15GDuacuOYplruLII8dn6YK
hP853k5xBoNw54+NV/QbSN6W78LtY4P77AqySnTu66ghEXLrFq6K3rxeNkov1veczo7F4Hu/k5mk
qXzppGYKuRasqIyDm3xRo3GnE6hBFRbakP4z8y3jyyCaiDuQYfSlh1FTGUz+bC81nbSg56WxgKis
x+aZwKKktV7cqfCLS1ycmpl+t00fyfgJtSnD954VzSm8VV+gFEINX1hB94h2YyRD1RRtJtC3erOT
TLdjQG3Tfo+GdGihSseQa+GfQnYuozWq0T5/XFxlo6lVrA70BKVl1dSUOJLBNVKMchyiyDrkm3QV
V8GIhm/a/LqS92fZNjDVPJiKjqY7x2985F+E6Qh2CKOO6l+/vClmPXwC3gv3DCdr/T3PMkmngT83
6w/GDuhEuWXnrlVgZGE0vMqCajG+XORsNVua8Bqq5Kz0T34N2V9EaOxt+VFPHeA/6+nUIDx3mjs6
DZbdmeG1SgJBzuVoVhBx3XmJI6K82kq/5YSz605mj6KOLy5lmTxCG2Z8uyZKrUsUHvrM8zcOb/R+
IK+LWNIAe3nY7zu2Ks2WQFPZaDDd5O8TFhwl/ZfbECcrd2sUrSaQ953fue4Gq8y2jldQ1miwqndM
TI7oHYdTagtdxiXuxDGCodCnpd5eOCKDWEcgnb0xjRtbCzI3dHP1mMSHzCY5yEt6kNItKbqaDP5+
Q1DM6EmPKCjNIHd7y8jOErS9GO//fnv1aUMPlsP8wAimhwPq9zcBTiJRW6Hsse+Smng62mdCTLwN
I9Fcl3jF6zeoeAcch7TV5/77w2vFyV/2dvrwYJvwSiLPw4TksyIFCmxtjH0AVPU+NWYw0vX9hz1W
XP7+UJ/kbLxNJiROjgVkxf/7elv/F2XOGOLnHlNK/nuMmPlU1+u2iV33CgNiPbojP9FAp0oznnAN
1YL35Nfk+Ptz+QgheCYentrGk4sPMGVC/PnxXOLBsRG6ZOJOY7D+c+pZuh6nHxI4Wwxz/3yf/35A
bfuHNBmbBsDF6BNmkSedaRWlicfPG0mA0KNIHoM3KcSvN/v3F/jJXUZfIdgtYV2QILFwBsH+eIVT
Qf5GJQv/9teMMcLp41WaIdp53m5y+xD2cBMv3Y0a4d5tSlXp+fxNEmP0i8t69Icz+jjSOSO2UiFm
N7ghEZWEqPHjGc3YzY/B7LS3xftLNVLX8Y5Pir5Zu0vDIeURAG3PvJmRw+JAaYF1Fl9osLRYfg4t
O/udB+PWYylHHjAj7WhaPg4wGVuX6eywn8Rn6035hxuFnmZ/fxGfHyMPzjW1uwduInjAfYaeWHdb
aU/GcJn0uZ6ZSO/Ws2fvVepmJl7M/UPm8H93PA8bR1P/h4fkp3sWTFQjdmiqy1/LHkawcK1MLJ1p
Y3VEhf9H0JqHtQQdB5BFJm5e1b9NBw5UUKsa0ozlRstkKJL10whyXHTotLZ6wfj9Df04/4DPRqZO
qeAt1Ok+/PvjoIDoMqUdjcNDUGFt6K3pfgXOs9/xwvxnU50+FI+ODg6+wuz0g89TXRnb5awE1rXv
pcjggY4wjuxWk9jeruo/Mmwg8Y3//S/9O691A6YsEvnmJPBf/7pIX7u6r3/K/79PffjTuBL8Oj3t
ovDhH9uKnLb5Rv3o5tsfvSreTwMDA/3J/9cf/o8fb3/lfm5+/OsfrzUVhf5rAuLQX20ZdPfgf/7b
L+Fvdg7rbyVGoQzJ9791/P6vf+hfeLdxoOP1T5oQvhbDUVvjnPB/XBxM+58YZTF/aifiyPSZrasa
idK//mG5/6R1qC2/MDGjNecz6fS1evuR+U8X3TSTDQubzpj5j4wc7I8DNcDHwdXWQZFD+papzSY+
DlQbQdmS4eF5yLtMHOPAr0AXoVYHbPbO2maAgz964gjQUBzAOryzgB7vTS+z8E7XzyuK3OK6NYS9
hZrUvxptQYkfQHLIaWaN1G59tm2jzrsZ7JYEqGm4x8vF3anOLf4gTv7ssKwvBd8LFOV4D3NFn3Nw
Feq9Mm2T/gAVPf3udL2PtLyG9DmqbAvGI7dFSg4eanKkylz1U+3F/haueHDjOUu6n2icXFIs15f4
2SOV6toD6GDzNcmktU2BsvZwhdOD2+FRivSz+zr2Jsagk5fu68yvj2hKphuiK9M/TJbWR6D67RkF
Hp0RxoitTTwYJ3+tMFTHikKuenfoIAltYolZC+lg07ZBzXiYp7k+EkgKvTkuCUiFo7LLBj8nmc7y
Tz7Krb3KhGr+UGB9XPX0OekmFEJ0C7sRk3Xj4zkVpiIhKLH6Q6CP0CHG24i46S9GvEh3C5Usui6i
t//yWl2/12//d0eNt4N6mGfjSxQw+q3Pzt0S1aQMjEYeSDtov6YSotsqXSxrWluy9a/zuVIHAxz9
TxH0/83FAtLyDqPvt+gb6BLwLyUe4lpPVAvHbeuCke0t9YmuyEM2dYwOs+6fU+NP+XQ4qXyU9YbU
EpaJXwtFDmViSJPi41H9pnCrCJCeNWQ61W7eg1cJYZ7mNJHflcyc16CLra9jXEPSqsx4nwx2c991
bnJuRhP9h1KadFet0VX7EdL9g8EKgnhUxTNWt2nU7aFDOs5mMZY0fBiSOlvDB0DFEJrtqZT9K96m
01mVEKqINinfeIvfHVq8OAsqSrP/olCDAH63RwyX532aJdV97IbL1snk+FzMQb3PfRF8g/dEA5L9
SF6yo1o5vS0eZcCqu3LLwTu3qya8NyVMr1w2IbK8OsApHDeSZtsbnnNKUD5p7Z6o8TmvUQpsBKLJ
dTWQ7oyWF6Wi5xXfeOvcrdPgdgT1ZaDH4SezcSjmYXw27LzHS9Z0O8SLIKC3mOJW36wEVeiKGzjh
7lD5iVjV1ZReRYOOc1UT+T1KyHvydJ2Vz0A+M6KRQjprrNWsxR+ovNGess0/zQRdnZkJiN269B1v
IsXNt7/TvzN3cUXyMf3/IUO00BziOO6+5Gb35LY+jiIChm+1olFe3rThnHwhGF3dF3Yfknnt1AfM
bXF2D6Fobxy6UKBudnIzqGTsdZJO0K9N7kJPR3c9tvmAK7xErmgXzYWbtMV+HmlILfCNVghl7FPl
VvKqTyt0aiXxcmTm1hlqucVDtkvr1TsRzYeCssnc+9govbMIJHTTT9O8CZIOMTJC+3M6xWLcSlHA
G4bPfF+LDApx1IOy25Abk1VQOc8Y89nno0vpGqT2Ftg92C6dcT3QQjlIQy0X6ST2FaTx68qD2lO5
w3yyCcteibo/GVPygnD3fCkAKnwj2UWiuHIcJt4FpHs7GL21UuNQ35peXe6EJ197Eoe46oDujj3e
OR6eW/SpgS1YAjoQwby6x4NF3NGeSK4tp8cFkxCMi4oOSgJdMqHduOAIwGNOdkiZaonkMVYx9stu
v0PXP9+4qMmpGhUh7o7sdzwjeU9Pgf1ywMNQK4CaCZ4gzardovtiuD3O8VEoX26B6sM1HTVAoi6H
Ag++4x6IN2Anv5jOy5RFxgFUwboGZxivOlhoF1EzqQ0xVONKCbw8nS6rfcIOrey6QpW5s60+vfLH
zt17SfWdxNlkY+cJYebMEFez2xjPlT0YuwEm0jqk3j10jYlzNp4LPwJaHsB++XMatfHKra6h1x9h
gZlrKCxfWrO96lvj0Z7CGT3woDa0fpJ7Ym7bU1YhB8T3eu1y0Nd2zqODWbIgHQjHhm3ZYI32YyBv
/kqpwMQcBbnpRTVFnY9Iq2sOjgoI0SI3rA2zECF7epq1ohci+q7Q2J0VOEcrNGiRpeUy3dFutSH8
97w9PQZ/kAa9nW1nxVM7RNCqfN7NftXQ9ocri+4TULJE27q2BXyzwUGIuunsCTdhvTZtmfXqdTlX
yaHCaOY2iSvUOCqkyzMH0CpNVWyUW8XnKBghf3dudOpU7DvnlPbLl8nKfHQR6cswdeb1AEruHwbA
E/6q9E5oFM5s25nztdWG+CelwoQ8XESXg5XJmz4tqo0ZxoKEc9mvBjGdpsp7qPAmvnYW49w2OnfX
u8Z8NZrtdMJE90UOT64RIzO13LOcpKxsRRJw+pN26X0P8X9PbeDvw8xbtgGWvOuSxXYj2uaqGRVy
nLb27oF/462rKgxJquUyDAjUtMIC8+PBKvfArcvrXNflle+oasWmAv+NONb26qUq6GkQ8oMAjoEb
7GKKv0PYeSLbwoaQl3m4iA2mxp2xb7AdPaWQCsSajB4MZS2EmPmGfgs078jPbicu8cFs4vrcBKk9
uEYVrQurXyG9DM6Y13ysa1Lw2KTCvTyckVrl3YgghSDjLY+y/gIf1b8BNS+3jlcuuukWyFUIOHgL
qRC1MMrSYzLw0qt4G2ZkHJNd159beNrt5VK6l0sdz/vetk61XL6wM7qPJAp5Z65OMidtma2tatZQ
DRG+Z9ZydEST7d78qbM+Ndd+NUoeh9HRRKrHr6wlxsZvZ+MYDaydkmj4C7Jb863T2ddN1FzEffaI
y9dNKQ10mmFXJpdhXol9CTB2SFS1hnVu3Wa9iW7bkMVublm3MOXtv0DwJRZcGTylqRkpWTxj6Lfa
vf21AC1cp07a34Z0EW4pWB86STK2kebxXizCu7GXKN9ZAYKCQXbhtqKVtzG7oTnWNLbOs6Et90kJ
ihuEMU2oxEfjwMWxW01PU24/irI6jgYQ5fw1yqBmLxXTptP+xMvY2/hLTPi0BYPSbeSZmKefKk5v
8tK4UG0AeTEo3FUYhyH6GUO9lLDHwe99iVeUlV/D5Y+3s3oZm9hAgGwMW9Wf3EiO67YIX+x6EBtn
aMejY6T+KfFb74zpdjxrwJi3raI58DMufR+P+Xa4L1lNN5mMMOSyRHxOe1dwphWR6HAOtlBlb8zR
8J9oGmMQhxTyIBPPXItGZpdF3i5o20LSAfhWjoQeelSCMcAsjH0VWtUhhY62TozougmNp7oTe1oP
38JiyM5aiBXp4Bb7nqxcjOGD8AbJGd073PnXCUrNjU++urPO0PY8SzVirRE3I/EEwUOad/eypvvc
dN8Ce6AiWZbvzUgCwRKKm5AMcRzQvIu2rfvt4Nlk/xEd0oZ1e1EiM9wMJfbhrVXwB3JCcLoUx4ZF
BIdoiX160bkN0cIqD0kjg2MJu+CbWcQSC8eJeIAoLDbt6D8StfiVm7uug8x/LEwHGj01UhfGI/VX
Ya+Ddoar048SwXf6TVBdkT6MlSTN1Nvc9x7skpiD2Cr6K8LP6h2qnC/SzzEaspOr3hoLYCifXqzf
/ByEtUPR62rTjZMRN2dYYq6FGlaGT5FVkGjT2sfex/zZ9E5ZmD6ZZnVD12DcNgsqHDiF7kpAMNvR
LfwqyT+wjCTkHghvvfj1Jm3ml9mvd4kfTLvApOYc5ZdwmC9Ikjm5vOl7VSXBeVwI/2CX5Jin5CQF
UubnUQ7jmPiu6Jn+410f9e3TVMSbBglJZzTEPFfBIen66IYQRgQtaDkKz3qEKdCs6QWuuyF1H2hP
2qh95bJbsBPiFSJ3x81Nd9P2ZbfBwGo4RipIoEP6PtpbMT1i+nmWN1BuLA8dsUVA2dBZDOwgwAoA
xuXYRN9Vgrh4NLttLewXOzJMeBBRfhmHlb1HXHEkIHS5QCdTbPKimeZVZUziBNVyOOAuc1WzHT8b
5sm98aR1FXcy28OJuIuo6FeLDNzbhod/VKnR7m25HP1yvE7jlyBPxw1vwC6v83gjrISICTMmVDlk
G+CFFUNsSecbRNHDik0G4RqY/aJWhYjAjhlw81QpRx5ts9qxsF4UUz+vDcs5IYkN91bz6ha2cy9i
CqKRKB5tLopkq6+vE/IrWFjWZV+l33AuEBvh8ha2c3Sn2HBsYTClB6ys0mc/tHh/u27TQOghhBh5
xL6df05RQuDJo7aBEF6yL4xJEpcdthjB+QOx5IokS8JUt0Ozw6PkR1Vdw6C7ADJJd57hoRnN8HWo
E5mthmnyz2v/HMqevx8NCjAbcxUGpqUuc4zlomnC08KFkSb/N3VnsuM2tnXpVynUnAn2zaAmJEX1
ipAiFI0nRDjCZt/3fPr66Lz4ry3nddQ/qioggUQCdlISyXP22Xutb+HKCNdi1kuOFkqBV1jp8KbG
DYnkdas4PNnCKUScZQuTtCVVZtVQr4BIya0HKoph1eDNREkXXQgKgXUxoHp6zeUmW4NBw3iGVTEm
uK6Yt7Gs4+UIpIcEY3XYKcrib5Se6D44gBA8eWizldaI7zSxd8YYpS9Sne0ji5EvuvTlZ7DsHCHa
R211tNvXRn6VzHAT+F+1bnJVZlYOO6/qitJ0KoMxWwp63amVWrLzSd1WCSWcsEb1XLKilffKVNi9
pUPvmPd631zHGseQznlQ6K+T5e+lWd71mh6tWPMehZgMyjLr1lpVuCpInTVGrQUwxuiWCDtBtoNK
TmzEV4KHDtAcbHmQwW0quunEcU1Caw4doAeG6UyYlJr44pNVUgWD24eMFAvcstZmstJ3pGTu0Guc
kZSHwaqeUGUhWtkx7Y2PQxDdhe1Fjku3G99KlS9CSBH2izGYV6b0wPCfam3alxJ9ZcjUtlTGZFxD
GQzEJ9bO2hmkXRLr3A5tgwQUWVfvauq1olFrw9qn9DXv/ejaJwAD5l7d6l19UUpWnqzeCla/luJH
XjJgGdnzXBvFlib9G4Pmk67uikpOVybT21GUNqbyWsaaZvd1stbV+xFrmMzT+dF0TfPcZzmC28Df
qrFkOu2MK3mIywdhSB9Y/rTIzsNZ3Rp+YCYrJl0obCJk1+xwxDEHnQHfxAQWdEc6QHGae/+uC5Py
ewSqoYsn/2hYDQefWvQYVI5oKzJ3xlDnigYBleNgadhNgA8JcjXbMkZIjkuwbzSw8WeBpQ13oB7C
oyB2yYVSUh6GKQg/yM1LXWh3wjb02+AwwerxZz3bZX2BxafRyfANx4DWemuWq1Sm9h0zuExFFpl2
bIhnuvPDHXwP844Uo8EFDfaBso0U3IBbocz5sI4NxWeqfm3mRt/4GUmPai0ke5XTxiteoojXeTIX
85vUv6SpImwkX7AesvGlwnnwKhbh8FjhXofHgkM4Uev2XCp9SV0cth5ML0gNTYthLh5F0zESVdlq
kkZWSC5MTtz5dziLKRIB3RmXOsxwZxfNQeZoeObVr4l1IaFOFoXYwWrSbodCCI7VXKaeYoRfYjmb
HzJriLfTHM3nzOTEbocA9N80fzILHqMqTDh6DRNidEF+hzRtw6WgZ9ZGa+RxApE8VqDaqjYQKCuX
+bDN/Cp/EMVO36GFg9egJxNbBkbnxhjIqgv7ADtkc8zGKXBrRarvjZnpEbjXxpFkhRXDFONTgEBs
L/tysgGgvQVZLR1UzSg3nTGX54W/aqtEheC6E3Ww+gY+3rdWlDQEVyqnGz1GOylUebKtOH97SVN9
kcZEtRH0V3sfQ/1B0QJ9xdi6+zaZjfUuL/7uYeoJX6haiLcOs1H1UJkgtm2pz8ngQZF3D188vo6q
HJHjJE2UAliQYSQVUs4OmmjJfayMtc3RpXyWi1l8xAY1hm6MvOaELjC7j2Q9eyMtanZF7Ib2rAjq
fZSI6Q6FjmJrmWH4pyRXBMWDXRKxG/tDsykilCp5MuzB4cgcPIrR2vhTSUZPUREI7xaszW4EmsST
u0zewiwy3TSLviJoNFyex/4UK/KzodTGGxrAyTaVRP0m4g4k7zRM+xMdTF90OqHPt1QdUr/0QAf2
PejDziCq2VtKY6mBmOkZPUbBUkkKGcP4NHyRM0G2nAIRFQ1NjglZOTzUxfCiZY0ttVruhEpuBLbZ
1aR5SEmV2UUJ09zMg6NixoondPIiY1a8An/ms6+0u5S+5Iqf/ylQgnqFstQ2cCHZk993+0yc401a
cnqnXtdwXlV+us3QznmGOsRrLe2bDQroMyk52DmsTDrPcfPUMQo+UdFOZ2TJcbcKheSCIAQJkMFd
ATdsrSsrNI4o8vcJ+hC7V4d8uxzHYTyBvOEhnVahHgmjHQozEJswsU4QrmxxMibUmKr2lbtY4D1M
vnACB4hf1WmPPR0uykmoZWWNfi4+GRUVKp1OHHfSEFYwg0O01/2UHOH1NhtwHvl93afCRRBS9Zl9
oHoYchnxbBDRpIZfFwTrnsAsUO5ijOSuEOLwgyluY9pSow4HlJDJHWf3BNIWMYrjIA4P6BWaHXCU
1gaqYJAZ7BeOGlXmRhBA94iC6V+GwTcOZHwpnqhhlMbByhyNVZaQXrp9XtokJC3iO4LXR72WkyWu
uew2YDXAbk1bMLPjB+PpdsW5ASNsEA/Zl8in0odrIO2EGUFtgtj4+qOj3089GrB5ELZDaNXPLYZh
u1FhKBZS0Z20UexCN6/iYpGEIbZFveKJ09S/+mMSIcidZmBM6bE1s/K1m1vppJc9ae7QDUkQmTPt
2SzS2lUHQbj/IXUTg7581Q3fPHKgLmNXIoX3IAnphMswr2GGlVk7v5PzSD/elzucQfNo7ofE1O6x
0YKOQLu6qoCG7VAnSEcC4fJ9CEePflOsfsFfmB77MM5XYqOoiHWRJb5nCWQFKWulq54O5WsyBeaZ
tJtpk0ilfJgxFSB+8dv+ZJGzzsC6xt5qz7Kfso7NRXu12iRbp1rUNHYbi8M6y9WMir4LrW8CuAKT
4iul8gzL0wRo6n0KfCRB+oTD0uyMS0ggwbrDCnQ/mYa6rnLhK/PcNLCxxaFTKyblBGSh9gKQcpot
z3W8mrXQ+C7hVFzFEuZ6twI/dw9iPDmWS5QbtULydax5k5E/meeykVAdNbr8VarEYCugOFxNqjx7
o5ZLJy1nE54sxGwCEW5gEUaV6U7bncAfqm6Qle217SIffIx2FxttelXSrD1kQHgNXPNiAWlCS81z
ilx161ddvtaMnB+JRl6xTcinW6kwL70ILINqp1NJI5ij/hWJHAQSKMPQAKNODY54wjOnxuDwkGH1
6tdtBzIxyBFkU3ek81qLlG6DzhIJQzwY7y06PcvujLZ8RagWFPdo9ltssUZmeGKfG2ffsDDVJm1e
vgZTaa7AFptvxL0gzBk5MqxxbFkma3evYwBVtVPOtPaqjnTI3aCRFCDlrQTxYipQrKngLlRp2qAt
mK7s65TzikUGlx7E4t+J0P93pt7rb8XpLfvW3I7G/x8cehMVAOifWdd/nnzvGfP3xc+D7//6S39P
v2XpL0bbDOxQXxBPJloMsYZvTfu//qcs/iVKvGiiIuFIWRRL/zX9VpW/ZHpRaLdZYJm6LYPxf02/
VekvUwPBhJVysVZi3PnvxBhI0LMZov1bKGYsedgqk2nMT4ihdes2yiyNCZCd9QQwl1jVFy0u5x2A
qmBLEpxvI2+nKEjdEMYWvYpC9HrsIk+GVn4ERfqlnxQYYe1bLJLTok10K8upJMdxqUAKTYfLPRvK
GVc4oj3yhl2GO28M2AaPsyIr9QRzGnmaTZDPXRDTaoBH8zQYvRvoMITyJjtzzo42oTkJzHhkZyoD
8DKBdCczjcgW53TfF8jCBelo1pH8UA+7wpR2Y1zTNBDC6xi13zgg/ZCxdiBnJ+CGee+7fkfQtC5p
pG5GdUfl4n+VrGET6tUpHzWoksmLbEg7lVbMPlArxW2zbiuVWbDi0HzwZa1zOr28YDTN1nmcMrDo
xnQzzNQADS0fYCh7wygOjOr2ACrVYxRp525SaYIB0BHp6TiTxbikSuI7BLjwRRRauQhK7oncE8BI
ggmtp01M627N9DlfW3G2MpNmjSlOcuSK1NMyAJQj609tI7LyWxxsm47jReks1BN7VJQH1IYn2iWO
pTItsjBydeUmqsZVPdfbaBwd7GdbUwwOvaiszKg7DKRIjcAOwN7D/Y4zVOflY5r4/MnKuNKNZt32
lafJsEh+XYCzsi6tray+yqPsaRMAaxb4/DhhdiG2WVgJoKFWJLJwLA7ek3p0QmNelxNlZJKH8jas
StONm3mbh/4DhHQ7z7TZVpOZjAvyJPOGvp2m1qs4jFcsn0QIMqpIzWRLCuZGJioD3/AxSknCTeI1
FpiCIpOoHuR3+7IK9nRfaVZQkNkCHWlabcWLJJXULfjpbYEUwlrSPfwZ34DtN7R5/dUPgBSt/AyR
orFm3vXeq9IhRkpOUTQROCRjEcmStVqZ8IeldC3KkJqMOdzEVQ/hTpmAIk1frCGgD1w13tTljPGy
J6FJ7gFc3VUSdrimf/Qz1fZV+ltjvpI4QNty266aWFpHyNpsPN+jO6jm1yrN1qOZqGiuZcERIZw6
gHojG4DKbjDEjS+1l7GXt6KiH4i73OpCslDoJcFOOlGxS1WJPZ6fJz83EO2mlWt2+kUy0bYQH3kQ
IrwVOfKOZFwMf2K+muYkcCI5nxwNNm3W0oLkNLeia7WcFzzGe/B8/GdkXcAs5PZrFU2AmsN3VRae
OANXO8h57tSr77NhvNUNbXM5fDfwfjvCqD3KWJ3eOz160Gp/OxoY+7TpoCDWSKZqI3OQB59XuQM6
kliX7moQoEYyni1BY/AxWYciHa/I4860VVZRoTxUcnAuJeGCIcYJIBDKzOQcS88fZRyvtp9Insk8
XqfGd9TUelaKyu1C5aQ2/ttc8XjPSnWuzcLFT3Fsy3JD7K0KxdNyNEHcSDEVN77EjV8WH5QW29j8
kOmxknRaPADd2kHIEu02oJ9X113vcQLZk+mIS7bV20061LmjZ+q7adT91lCNzCvHJ0UM9tQDboPc
3yGIBY5nLj8u2n8HC9pqWoLnZ/mVR5TyM5FPmaEuJuuKAp8FBz7tTtI7z4f6elfFUr7Va83Ti+4R
G/ZVHuglSQG0rrFZJwV83FZcCEWMs9aI9znhlOHVFAYXeBsTAes5ikFsQGXpkVxAqIg2oMYT19Kf
rPwamlfIRrMzKYVXSuGEwF059xFdjGDujyKIJ8b+T0ld4wLz3cac3osJM8Uia7CmSvWixoo3TYs0
QILa0NJZ1sZoKd9qHvq8c5RI3yu6ccyIMC1QejsKry7YjtlF7XqlSLs3NF62bo55S+QSWavfwpNs
aFJ03WtkaBeVYiuXs40ExVxWu+dOa5jVKpwv/aAGoV6zrDEE4yQYO+XcfzSFUq6VIKPzWsTnbuy/
ZEVAE7SxlvtnXushP1tMKLhSoTm6lr0NYaSgzKjPiI68bBZKW9ZYco2pfx46/guCc2GLAHKZ51tf
By2n2BxhwonMcqsexYIwPOuJhNNqDJ8aNf+qg8e28gpvi3wfZOkLy/m29sVt2gPRSjumUFL3JNbd
BoaQ6PhdvTWKnLc54ufGDMaUeOK8xPmdZkku2pXSFw4Ypp1eRV8FVAJsYD2lvzG4ZdoeJ9l8T3uO
nP3QhSsAOU+5ntHyxg+LJ6G8GweVnSklMiGwvg+AGzyImchJKqmDkBXh6DT0/lBUwRcOfi9mnO5m
8Cx1gbuRzQ2sq2W8z2O/L7ryLoJxwURKKD1aHiW+G5nNP8ifcymG7RBE95EyPWWi8K3HCAs7nYH7
JF3aSWfWrBskNBrnwUiOyA7uOQe+wZy7yLNk2CZGYBqroPkjaFzNuDdN2jNmYmwKiAuLK6XhQG9t
WgNAJhBpBzNISe9V/jBi+Z7beWXhqg9JUm5waS5zXhPkUtldjIEmP7iGmdedJWPSAR5247eRPjSq
cQ4pQr9vrfLE1kE8QNmaPBYg4cBBIQfSmecUXiRM55SoQ3ugFe/BfLlHMAWxkCFZkdBSnDs4UT10
zFkFnRYNwddmRJDRW8KdoiaQr81daPlgvvM5PlLRJCw24Kh1y3geVA2Jwtwg06FFRiMjQqJRXCj/
XySlatnc003f53SlARuvECPR6O1P2VJ2td1BTtMrmW/fBUvZFHOV4pFWviPOWAm1uScDGEB6mfFu
DeJaVfveVQIJs4vcSceIsy0wRoh9oGMqd4Kc3WriKWmtddiC9bTaecQXNLM8NN6QTR7aJiaBCN1x
ldIhS+YvkW5+nTitOkbQmRy+xLvJiNdWOb8CXNq0Ojz7SEfAVA4xt4SMFFkN98o07sOYPULG8K7I
sKfJJ4beZso89w2Pc64cOCyCM0SfwhmaufVYZP06B2/n0NB/U5Q5dUmROqb5TEtEJ+KYzt8aHFqD
c2+A7QQ6miH9dqoQbvS65NRWdITsKTlSNiy0/GhDVu/gSeT4uhikHoVIPMiaH69ZyLqV36smkO6o
WgVFETkhE2aQOSnZUbCdAMYDnG01WntZ1tn0VWy62DuSegg+94Nn0BqdN0+VssZMTJ9c7mMbQVrg
hVrKuhgMSNEW+rvKVAg1qdPkxSk35DepJLK7Zi/wmqk9sc7tewX3ogLBypejo2Hmb0bK7YroatiD
2QgO3MuV0MZuJ0KlFNoWihx9t6XFq62qJr3TJ0VdpZp5beXponfR6zBPRzmLDjRe3gzOq3ZttHwa
wHQrOaygtrdgmMABVosOn1LAZ4wl5lBkcVN8K5VOX7EuEhmdIN9gx1WreNOp1RHLBxqQfrgTZAVi
UKWcGdqz0OTiCVICtjal3Ztja6w6QXjIhnE9je0+kxValsxf/E75KA1V2hvj8DCX5rUBLFgL5new
EBYEZTQfKciPwmciWiYuHrPCIwSHV0sw8BuyhStmoTgDLEqnx43mNuICc5+G16kNnE41cBhZw2GC
Yr40Q2sga70b6YiV4pTuFf1aiuS4YcmM35KxO0gS6gLUkEy25eGk01x3mjhWHSVsZi8jxp5pKPt3
1Z15+hj/+PJHWxVX38+38QSEOlNWZa+0Ds2mR5O+KPTT6jFvgnKVTMq+kacXRFQcfhTUdPizHsmQ
PeCPfMygjRHFc2nyjmDgIOO2Do+SKVdOLGlfG6s/tmI8gA4cd0qcbiZt2KuhAm4OfUYP0IpUH1op
MQWVWnT35OTCbciEb/IyZM8phunWg9uPrTv0Y5ndkkA0IA5y5JkHcmpSV+xmlBYpfbsk8TcaCgEk
FVvEzN9xiDH0wjGQsqvgeGYwRQNmV2XDc2IG8ToNsi+dkNDct7aCmpsH0WyzddZCpU1C/YTzO13x
69msRR4awmNZaRvKLmSL4UthjKw6YtltRVo5G1Jwe08XRBQRpaUznKRLG2os18uwF99xSzXOsrqb
QsIXWj8ddkqd72ZtvPqVup+URrWryHrrOwrXJm0pcC1iaQ1tV3ZCZudpI3hRB9pRomgnzmqB+1g8
qk1r7UZFTDw8T5ErDtNLk5bIiUTtHgOL3U2IucmZ4xSaNM9Kmx3kInoyqxziuams/EIhZ1hP3hQk
GPz6BgOWIfDG2hr4WzVlIECsGoSpF9NZY+SbAWiu0/t+jhonQpzlSEMVnesw/irJIeCATttlGvKS
HisupzphDQwVmTNjGgfIe7DCpw0JNrsPQ7LTtFqxI8DnrUBSRFUXnqBVDCm44qCdDaOCkWieQMdR
b7X8T5hY1kK1Es3iBfcrCrUsgPocMoclDiynep6+6L3iIDS+8rq+y6ZxF0bL+aJepm5T/WGVgM1p
yz7o+fukpM+6UmceMiZPpbbmBMtUbRoTBJNCmnlJMktfILflDh3HcKVLMhLcUlCcKSnTA+HK6FGJ
l/WxQUOr00X6LuFDOwfhIq6Y7TmFyp0An9NRIo2GRS8V1nAGu5FsjgkBS4wCiUKwTaU9/UP8oFH+
OLeZwzEE8CFcSQWqtCQHThP1H2axmhED+j0lCEQmFTDdQtRpYXn6AVSkPrnoyp1FZKFT0b+xZaN2
s6mBMjft1KLa6SKEEsHUvMhvZrcJdVKAhWFxV77kQUjXRCZxQO30aaULMrGDs3puxReiW/2tXKoe
qVyEpyigrpliqmb1DCctAqszP1WGThUzHf1FFztMJyKfasRogKIyzSksY23l2XYshnMOAtsBmY7Y
q9hHjXjE+XNsKcFCPb82Rf2IouUBSsgTCBIEuGFrayjVgSasmJE80kZQ7dJq7o0ykqhMZKogeUgZ
V776BQ1Kupw1h93uJY5PWVNd60yDAogzaiPr00c9q7uq4WiqLsOjYTnGk4qSlF1ni2gGHMahwM5J
xUjrIeJgnO96NFY2oITcDniPbcWPdq082AK5lfLzwILYz9WZrOJw3Qfpyz7TrWNRZse+l3YifjdH
ZLIbMtHYgqBDjMEALZuIDNTDb41RHXBeO6TVrJHFU9Zp1cHooAIaApa46GXO3qruXivfgLI5Y5vk
LtlFcKOoScSYSRVOKzuS/G3Wnpq6Q4PmF5ex6wgcimDsaWP4MCmGsBeRPLoQLxOv6hf+syGeJkN9
LBLzipyb9BH+gD3VtbRJ5qWkXIEj+NBmOWDWP5/qyHBmuRvWHXJQUZdOZWM5ko+opW4eI8z9Xj69
abH2ZlSGsU1GUmrHbUwnAfrzXUXM9EkDYtsVwgcBQOGzioYCmyBxPDOY1Tb5KIgysk1GIqdp0gj3
VRkp6qQWGLg9cbXH8iolppo77ktgS+glTyHdOsSopIqqgPo6YS3R51MA5DpFwYtC1JL8vQ5RJYwt
hY4qt/4aa3R8RAQq7LTGiPd6q0irUaINMDCBd4kiR0fVaQ8/mqn/rc7z/5mZ6g6By0Nbf/vWHt/K
/w96yxouqP/cVt6m4VvzP/ixk59by8vf+Vc0rqQZfymsyyKuN2zGP5mqMOlrf5kElEPw/9EgXlJz
/+WqEsjAlRdLBaGToFpAEf67sQyy+i+6vzIdajBkSzta/u90ln81BWtElfM5JAUrLvuhKSs3tipD
g8Kr175yaQR5tCNiFBw1LIw18xAfI7xINTYhvJTm+e9HBrfdPyfz/urn+nFhw+DnUWmR45KVboyH
2USjuwlq9UIzuXALI2Q2TpvuE6/V8n/5d9ecq1BZSuD5RPyUACm0xbH0kyFGy/u4y7pWPM+CchSM
6hvhHZyeqMmS4SMgomnHLGD10yPwD+afxVH0p2ve2GGKJq1BHIkiST8+O3Vg8NZyGCvF4N4s608u
9qvj5+8vqEqGARpNU5dBxK9fsIBD3LcWFwMiSAZJ0qmrKk0mEh1sNB7iEHp//nI3+Y4/LrhYvCRN
Bk7K73vz7fqOvY5pr3yug+Qi+yrJ7n61zZNkC0L3sVbZ+CO52+Eg8BnwtlTcn3yAXwchPz7AD1OV
wXwFS6J5Y+iiTzQx1S1k6BjIgKAVnCKCY9YV5uYNa2SJ6J5lW+yRAxEL3D4kzEIQkpdlHj9HUb4V
qJH79u/R2398mn+757KMrZ5fxRRJPCep9dfbEBCWJxExatwDp2CnaqaJip0xt1EaKNRJafnktku/
/QpcEMoiKlwR1iJes18vWPd6o0NY07GnWIEzmdFDLQl7KSthx8fT4AitPD+m+YiEAd6GNsSUuGzz
AoOfLbFptStmxUOA6NP58+35bT3hcxmY+nE1LibfZSn8+YUTZUrJjFH3fSFWqz7Vtmrrf8nijgrW
MqV1qIuHDpbYBgRKvf/zpf/xNwFig0+b3qRM8Ouv12bsbTQdbP97I2gOgLG+W1OvXKVg9Pi047Nh
dUjx7Hw9a7UKS1kNthbD4sJArqf003SwOBu6f/5M//RckI3O0s9SZzFD/PUjCTLrK+1wbhMK0Hti
0ulEBN23RFBfyVaRP3kKb3988H48DYt3XGWotThuf/nxh8j31YFV8GJa3ZvFiKsuMdkI1eM4yl/C
uWXS1rstLcrPnsbbxRymAqBPtjF8hwbqmpu7PkQhabTtLF1U6yEyCrAdgavSyw12gXbqhUPVwkih
uCWg0lftOIoQ17/++Zf+sWH8vOz++AwyCcnsJVSJPwaoPy31nLgwwwyydOmJPjziKguVr6rsdfqJ
AyPPwndD90b6SND8c8BYTrj1Z5v+9Scf4/bFvP0YN8tTWkdTGrCJX4LvuurV71K3kUK37jnu73Sy
Apj/VU76ptfuMroUPnnepNv94PbyN49AWwSZL05cfiDrRtos3LTIJZ8zN+4GYRNcVckOa0IJrvh+
opc8vUeeEn775DdYVrs/3Yqbx6GLsxzXqChdOp0BZfXa04/uzCUR5D0XzyUPSA0zviFB488XvnFW
84YtzyHEWTZ9hbhw43ZzEqEAENEkX5jLJKGjivTEcKjRlVr388WnNacpG7YGpmvHuMFAOXyZ6eap
u2nwhvTRoMurKpteeQg7Nyt3kbolkiXQj7K8+fMn/VFX/fYT8b4o7NxsY+rtY6IJXV0kinRJam+0
1nNv3+kjY3YOJS6zT4O0y9L1k1X+0DdO9d5/b7ZavhLWAD2xtZb5uupOlYQCGZ20jafG056agvGZ
w+FIlRyLKcX8yaN94/P9+9dV4fJQaigsVbfFVBmaMCmVXr4QzzEkm+mtlg8BNor81aBvmTmcboxN
BJqqWFUxvQN3Ds7zcB2FVZ+74zH8ZLVT/+kx+/nz3NxtTOUhMKyOz4MkltEzGtMTpskgWc0Rsckr
xPJxckQjQYRPOHpZdY2VjTQlKKfugi8MeOP0nIl7TdyQ8ShoXiI+R4NdFyu52hnGqq9VPDbrMlrr
JOq+JOiUfI6CtnjJ5k9e2+WFuH0afv4my6Ly09pliW3bCS2/bDR/aa2NZXjMlX3zrZueFOX+z4/e
bxWcpS7WcLZJzheSLt/SzVUh1CwrV6WL1Tr6WfGyDYqmDZ7OL8auuvvzxbTlHvzyzW4udvPNhqJU
DZizLAXMCRT+gZi8inQmgKSZFDst4xBL13GtJvu+d5QlnBfc+XyJhk0x0Ti967sTVIPFfneowhVQ
Ve0sHuZkhX6iMR0ceaSKSA/RAwE8jCibF9UrkG7pR0JPIbMSfzI8NsqGqSgKhRiGFQPtwOUvR+94
d0LhIue7P3/l38qQv39fC7EOUeOUIzd7PtWmSleVAdq0Rh4tVk6medK78jLg0pQ9P1o3GdJRJOWH
KnHqzwLYtd/eiuUXZxPmX6yHFMi/Pkto8mnglvziVrCOFZqIWIfdZQVeDApsOvScT7m2LoYVMEC8
f6kzfqg6EwrU83ZeHLGPh743oF+X4yeB1iFSSXpl2TknKoN3LT3MzRMqcfVB3kTwnpNV/a0qXTl7
sYpLIDgSVihsWCbeor1YbkhXKOB9fbbS/8ocYC368S0pGeFJM3OTbtbPhtaMMQf8yGm4bmacc678
Rkxc8UQTGn8U0zIc1vK4y8n5PHW0jXVU+87YoCd1CU9uP9v3jX/+2f/9gW42XhSeoPrHkYQhgh1I
VZGfYvXAwD68Q4Tfp8eqveuju17H7rOHd4EevBNsGaWFTd+UYSnTBbI5jcBtfEjKHF1clNBkHwV3
ZuiENGq/Nk/Ge+lOl/Csvem+bWCoQvi19fTBBYBXmHZ9MT3/RZdt5UliAIwVD2/SGlTB8JSdqAGs
O+se8UqVeQNWeIEMOJtDUrkTPv78Bqi/FSHLzYFrxgnNUHX6FL8+grKoi2DyBulC3Ped9h5/gGXV
vmbyvlW3wNp1waP1Nx3qnfatRqiJpeiO7569UYhbLySoFW+C5Gan9sJo5il7rLba9/rEI0dmd/6C
napl03nHu3Tw9+hghXNzaLbFZ6eJ29L9xxMGHQnlncq3uWV4AJwp2tHiS/DjEqBLjx03eHYSSvQI
63LBtWJTsI1vyIsI8MmZdn623/5WzvMzLoc8lQ4GZ+4fj9xPuwLaB4HYwVC+hB8IgppryAhxnXSu
pa4RGdCVSQdyYD0WTebR4gvt/n3zmF+4oR0zZDdHM8uwjTnUdQhtc6aluv7zjZaWG3m7ums67RuK
f5mK4Oahh9NblzoOl0uNbBv6gj0+sv9r51VMUt894uZP9slPL3izuNVphth5ebLIOIWErn/LS7ck
VKd2yU+fQUrYOVXdZ/j5Ty+73Kmf7kSe5L6JYUa6+Nf5nRHscOq+mY/SOX7r36yn9JP6+R/v+79/
VX1Zan66mqBn/7pa8AQWmOGL+SZ/aMgjZgdF/p9vofzZxZaF9qeLBTMEkkbj6EbQEuE2SucE011B
+Ho+oXYuXkIDkyWTKuqpIvUi0VMFp1z0fGBJHzuUHgg55k3pn8i7srX6Sc2PKo9bz8lLu/Orh2JM
PvnI/1jA/PTULarbnz9yGAtCR7yNdKkMkCPudM2LTVET6mYrE/s6eap5/NmDt9Qpf3jS9ZtNHbd9
CkyYa/rcB9gq00qwvLx5oMYU/JVyFQw3v8Q4wENbu/fLz160f9ru6KuIoATp+0JX+vUrC8GQq92c
yRf/u/gWTDv/1ZJW+ddyz4RIaO+i7JPa+kcb77fv++8LKjfPoByA27YwCF50a0XM80gKpeVl02PO
d2de2fO6R+06l/cGdVYiotIsPvnJ/2kT+ekrKzcPZl9bIIaxDl76RxKnOBaFuU2dPiWPf34Dfqu9
l/KBgkIkf4WO5o966qcXIAzqYSTUWXwgYArqHUqv3YRViJTBMpTtyHr98+V+71PcXO/2eyVdbtQR
10umVWpuumzV9muUn5Pu4IYlBhdVoFydUxS4HJ6v/bkhp3UVJZ/c4c++9s1LNJiq5g89HwMlNowE
f3CyZicFr1HuYAj85JX9fZW5+dI3rw/BmDPsUa4mmLaJvnF0i8YLe1vU7CC1SaHs9bvsaA5YmVYB
/vJX1HpKcNTBuYdu4tv8E4geTCWClwG2VNieB9r4Til7f749P5qEvzz4N59U/fVN0xKfTNqCTwra
IsUTVR5CkKT9OqZTCHVyGxT7Eu1w5WAxUep1zguBwNfWpvdKPaklNbaPN7HIXIU8arU+DuZurnBv
0wBzJ/KixpR19ACGieyWdSeGjsbGBVqDoAu9QrA+uYDpcEchHaSwMB6y/uPP3/CG0saTvnxDHWMa
wUO0Cm9RqJoQ/m/2zmS5cSTbtv/y5kgD4GinBHuK6vsJTFIo0LeOxoGvf4uRZe9GUvlCVvObVpaD
sowgAQLux8/Ze+20J8VSvxvKq1cCNzCIAX7ftTBLxIvIdj5H+/k6V0HnfFO1n0NRv3z0eb3gJQw4
dT46JnfU3zBuLpD8dEs/DojCI3wb+9s3V/tl5Ty72rOKAQzH+J/fMyeKdKcHamDQvdadH27MC3cU
/sqV3yzXzr99qCn0U1qN9wsf+s+HKCZoCs/eZNzRheuanaVvGtzzgubMmixQH4VKvpgeNVZOf2mS
qp6t3XiDujAe1yZ2xI5dc1fkm7A/dYEIdEm1IHRXJmIVxKW344t/1D0EER/a64RDqQki/mpSOvIF
5+OTvOiWGCQrhA8Q+EcvwTa7hEjFmYBCFclC7F2c4l8768lrNl209zB94tP0vnmVfu2J56+SCVdU
MCsyXQaa/7wLZDb1J9yRfpfMJLMvWhngY/jpBCW55OGVb6FVW/IUWMEQv/cVMbooCRftEwiigAaB
d6/dZtUCRUkaHynwrBgRzFbIde9tk5foHpsi7yUc2lWC+XUAMXHo5Vp5C6fGcx7E6sHXVr31s9ew
mAaiCkZkfukCf7e5oVU0czOf4pP4+RMlmMcZja5w+s2696W44uH7/Q6cLbLEbPiyT3nepXmDbKUd
Nom2dXZvTYGHU9v9+VE3v9QoZ592tsjGuA61EjHWHU2WXfvh8lN7xWok5vKtiljJ0PQstM9TIDyE
oHJjUjTvOWNyrvpoX1MwEyxe79l3HSB+5C8PwWmpAW2rk095dgsgJOtJNqfGXSuW4kSYCjiX/PnC
vxYrpwvHGnWy4PFB5x2Xssly4lqUcXfS0JmEegPnW3Q/8vcIhWoYdEgD8THVizLaRk9//mzz9P2/
XN9vn322Xwgl/Ngq+OwEg8qj+6R/evXpEbSfhqcRJSkIO9h2HMdf6PZII4ieQnoq24x7jVzuG8T3
v23qv9+Is25b5OvViG8LlXSBdCmobtAjwVWD1vPdqOnrkejsnp81YAA+QphvZ+NOTuUW7ANN33lA
lBh4xoXLrq5xcFlr+nHqv1lWvv3ks00kK6aYeFIusm2WNLgatQD3N46B5IRiYhICVIQydul+ewo8
/ZR/+qnPthKcvhbwbj7Yee0f2xeeMedtBhdRLrRH7TPWg6ZZgkKkMvnzM/avO/bvP+tZ9W9LkqNc
lHl3trgVxtLCeddsEH5PK3E1vVmfvdrUgl96/uZxMv/9eTqN23UXwah/toL7uduJYdQN5iFBClUC
s9a0bsONDb8S3aE3QFi8b6vn0sUUln4k0d30MENnES+NYSwK45rMrTlkFssoMBQEHgcOgkKRtEBQ
SLGvV3++Ud993bO1Jg5rAzaAYZCGCCQPX8nalbvQeGT82DfftXn/dY8/NbdIZhP4+86ehi7X8Htb
tXFXdqvGISgXKZ1hMStAanAR1xoMlHUd779tfYrT8/3lMfztg8+ehkarvLq3K66Ssh3/Ak4JhWMI
1+bKcwKcHv2wJEh3fmIQkpnrTgucfon2q5R0gkmxXvXGUkJFKJdxtkPabzIM7zYEsuFRc9ybwboj
LScddsO4t/vjrDZY7/78O/3rtvg/V/BrsPPbkcsrEajKouGxsoKOznTL80E3dEpfOrWdIbyk2fLP
n/i1JXlarhw0I5h8XdM6F2jkBkiZkUiOu9jdiRmxbXohcdLAElwCeDb7pYzWbr9p9KC1tpMs1ooz
IPA0p1jn7TovH+3imOdHmm5w1ezkSs1Hj5gRDdLKoq13zYjgv6fuf2r1l6Q/ymE158+5tWvLnelt
c+8k672ooTgQxL4qoQGZJj0VA9Qj1om7by72y3vAAEAgRQFIRaQozmSeoN/u75TYSewoCgG/PlaU
dpbXL3tUl4a3KR4RfbvdDQ4j3taiOETFziVBLmcse2OfiJUY83CdYtVZ+p+dH4ifBjCMYpmRX0St
RhFG8XCpaStiaQkZH5xDt6nzoMFsgk9+Ld3d+GwedHKvGLMhgiGV/ubPl/drivuPF+Ds8s42AM2e
p26QXJ6lVn7PCTHA4FG9eYG293cDLsgmKONV3GJLXrrgU+ZV5B4sm4YUmuc1LbWaa7MCEIKGuQoj
YtN+pho4zlXPbRIbQIeIliUMyXrDtZPKpLZWedfqC0hQwFk6hJdeoMdLGwNggGOGW0PUm40fd16j
Ki/6VWceabHLBNrrkoktQN9eoCFfJApX5qJ7xWhdw2IO2pNrbF44YWB569Z+gon453v1tTQ63SvH
8i2UpvSNzpHcrUFsHTQSSiNrhUdNB+wzd9clGvIOSZC1qSzkoNdRs59PtTdmte7zz9/gy2p19gXO
itJ2MMeO3Cnjzku3XvNQd5euE7jmYQy/ecW/7pJnn3ReidW2QBNFsa2Hq46j5TQ9G86N6e6aGlHu
3g9Bxx/cZAk6R1bbP1/lWYovh+qzDz+rvPRCNCo8PZPNFDCOdvKlz8Og9rq2GcsLOezseG2rVRju
SYgzYB21G6cNkFortsXvWmdfz9ln3+ZsAZhbqzTCNDbuivLQuVuP6QTp8XcYZc2bBvnAd3nV3977
s1cSRY/VziaXj8CxnH40w67AM+OIJ724LSdghDd98cxdp3QJlfyvDz7oPkxCAU4RPihmvwi/pJmr
crayu8LGNwjprlxYXZGsOn9+ISw6X5LPa3G47F8jwD8HqEQeaXJiXEqX01B5wuBMbYj5Cfc8OfI/
sd0CYjO0z7Y7RbJMAI6L6SOO1sM8ukd2rPtZtu03xdaX6pKLIB/FAZ9vC3AWZ8XLaVTvisTI7try
JKpwgAAotq3NNw/ql7KF4zi5IoJcBnS3CG//uTd0Lv4UGP3xXeM5L9j0wKAnoMSNCr6RzEJjBcvi
wmdVQ57G5LRnqC6G767167L061sgH7VtGlD6eRYNcOsqisIJU4pilJlJMI+NkwbgK5ydBbfSQzbl
W2IEwwRFHHrRhUzNO7cxHvoxmb85UZzeht/2E09H0uJ4TCWJdjZ9/bySa5RqujgMozvFhxAol9/F
CvKE3kU/xxaq+J9/AfO04p19nG35NOCY6NmIRc8Kx8wrbX32K659EBeOmRhrQ3RxQLDNA5BQ7KxW
su1M0a7qEldExklK6JV2kPr8XAH6XNQDpgnLqXE75sUHA9Co7+1tM2AJKpQlMHDi5bPHbBc7dv5N
1XuuATrdq9MUwuPZoezV7bPHZ5oqrH8oH27NE4tybmgftmDT1n6Y7cIuP9qaa+zKSHVkBxXx0osK
bR21zJDqBjir61SPxEmC0NZNPDZetBHe4UTAX6augurf9+BmxXe/r/n1B/4lsyL2iXmu7Z6zU0YS
g0MTE9adwtQRQ8UcGwvjo5fIw5yGmEkz7QYmXsTUXbnbPK5LwnZMfZN64yV8je6gFM1C5KUXU1JM
u14YQR3aR2KgcYbpenwdcp0BdhSqAMytl7Hej5eJBma2KtL5m9PgeZuHn8BBgOU7aIodx+V/Z2+w
A6o5sXV5hzmw2ZBmYJ2yi0nUUKWLpy9BiJU+u47Rr01JbQTQYNq7BdwIB3www9Fe7TUC8UhJNG/L
TIaXaUILLpqddcKQm9yX5qYz3YoiaCrW3QA3tNLacGkqTtd/fhXOZyFIpRGLngJlThqOk5r5n5ei
jyDc/aL2b9O6rQ74xR9MSs3CcS9tHqSgcmoZ5BgJbWysCwKKx8uCkJMAt2e2z41sRXBhuheA/jmo
VkvkTunSFGz3v77m/7pb/g8vw2+/2Je8oONbnvxubPn1n//tbLH+gkLkotnWT2ly9N1YCP7mJWmG
+ZdJqYmzBGOJQ9uPBe4/xhbT/kvnH0T7uDtsJm78Kfn/4oKIxUFmQSrOSUGs2/+NrcVz/nnGZLLh
8M1OzxZiaFoX5wJLz9AQWmdybUml29sqhaZMc0ZPumcx8s1afNmtV64SxOpekPjKGJdaFjXNwfc1
Djo2jurhVqjahIKRdm66w7TdDT/h+FXy4I7hsEL9gA1W5sR27My0FyUHDwdHmOVFEDGMWUdGRWJn
2T+6mcYJRYkZl18zt5WxNBSAN0igSRWCh5ugL955DaSjH96oTlBQwYKDUIlYRPkjjbPkqhCyrZdx
lY/JDyVNivfWaTnKpZM1Wjg+ofhA3jPguOup5d4k8azwOpdzni4lbr/wXndHglT6qldLfOj33eh/
VP4IXSRkVNVmN6GlXRAbhJhEaHkKt9S2Oo6LfYfFNUCfSGSOV/neo663r71fG9FOWaEglcHJ8Crr
7oOVYHlrMOayKchyVRMgwS1NZ6/Y9GGPKmqGb8rQGpH+QiOrxXu0KomkJhSasjgG1R08ID9DeulB
W320tJQ8DUfGMpghfY6Pc9bObI9cAWfqTFXiqtLc8KLHXiXXVaapXQ7ltFqUEKB20nRyGcRNa9xL
aflgjeKhzAKvD71wN1cadCQMyMatIEsDj1+iKiYA6EnVe+qpRK2rMFQ6QUvkB1zPWgOlKI98+W5K
I7wUIbGZN+04xyz6UUsFWWST+WI2/fSWSa+9GRPnpC2Nj2NoO0sJ2sJj7NA4t2DmH+ayM3dTYojP
XBrxzPo9jzJd1Aqlz7pUtJo+LNVzmCT8G2aSbU2qP9apwoSsdf7wDMGBBrNOi2KTxXmbv6aJaoip
bYywA0Lf1pzzgEGEtzFNwyvVGTocGYM0eyBKwPaMz2x2HcXwuYNuP7XSby9zVeglU6Oa2M4IiFHW
Fd1GgARrwINJY87EVroVxLGFa6aZvqt1lZgfYBbdJqIhqI+YrfuuiJ9qgrfcF1ef9OSamNiw/0w0
KMwO/NEYodfQDlU5bGBCkwTkLLqG4IilmTPn7QEiumiIWl7K1VSafrrKKimrdz8c+2hnQyZz72rV
tcmDiKTUkW+mSU4UjzdXkiBes+nktdT9JL/svNxlmh7rem6AX2o9Y+USAQpqNekNH162cNPI05g5
icI1d041Vgf4yt4ms4d2Y46yvATdXZCHIo6xPczwGYAUnzzO7mudwawKU8NcR649vGYl/AraTdl7
MU6Y5+D4R8BpwV9gl8OiKUd/Dbe03GoZjMfUJ2Yn0HUXoPaU9VisUw3Pejiq+WAOHo1jdyqzezbJ
yoWr0fP4Zn3/OPV9e2CNS7dON6MbTKtsGZ46FuRLXqo6vM9bw7utsjna67nLfa+iRvKdqR8WYAmQ
2kMav4L8Ku69HEAwA0BiWXRWwv3o2Ywh+jAF9KYNE7HfynnQ7XaGtDPJfQ6i4qKdsC5MEuh/5Hva
psvJ6D2lkQ9PVmHVw2poBOlKic9iuh5nonob80ToJZn2oHt9jxComcpNmoGGn+upeiFFKQsGkxAk
b7Bqxp6eNSysxNSAzAKxNTq8S12N0E83pbYz84Q0h0FeGx1c+xTuzhrmZhXM5DVDi8kcZ6FacN2m
aal7F7Lv0k+7/qBa5a/yEdQWHFOyMoDxT0pT7/agjVvbhp/XSawgTGm9AHafDj7cVExeM+THlmYc
rMTrQBaM8XNEQmigVaO7JO2jXbuqD3dJ0dxlBDKtHYeh2eg5EY4iyElR3qeXSWFXF6nWtreJVie7
AXDFSwHKouMwrGn3TVy/U6a2a6Y0/XPkuf1N08Hc6KNKLIxmyrkj48bMoK7oJYZgr9B9AjmKYeek
+Rtwp6QiBptflUfeOEYoglbYw2aIQzSblOrNdVHDvbfwFiBQEv42Np1x1yvXPKpYs55NeO4HyyOA
Y2iTeg+R4TCYrVzODqYDtix7VbV9ubWYWy4bexiPRKiLPcb38BhVcbghd8Dcqrpq3+DztitDimbn
1CmMKeBE5D907y4/4cpOTPO2GYd1UeTxRRalJVpJaBoWZL2XXIcLgpYTlTsgVspVK+yqwDd8/bou
8/R+RLP+YiaJyhn+NtGmS+xyVzGJuIZ0BVIzCj1950UCgM+ELuoRavENbFx2RE03bzXS4JaajAEb
6TVgLLPIbwYXsUNru1tRpM5rqxswCZJRoGaTGWQD4e1HqxRP/uTay9RESRjZ6kPLe5aWRMDzXWpQ
h0KG0ppw4JCeggPCVNzpmQN0wCOzmX/r/W3Hm7uKOTIuWLq8oC1PWSEh3UitqrVjF9EPbVp9ZhbS
Vt1lDFYO8BkdaFAgZHPhLiea46aJnObCzFQKTyUS8gKJSJrYMH410ScGfCt4XLyP62kE/NURmEZs
sqitBTLMxIlQx0atEV0n7dgP9aKRMnS0VRxpaUMQkW8T/IEVcCD7PIcQR9SNG2Kih8wcC/30g7cx
7TPTMCVSwLF3wj4YMj3uLz2Hhv0nRlQnfDOdfgKt5sElee2kUZE83RDO3pT+WqGZDbKie80JLg9c
EOPbVNrJNfSbOHBAT99ncLi8jZbMQl/rdC6zFQFY0bosCWUIeq+obju4KEvACcYx9QmnalubnnQN
OXwN7mbGuA9hcBTMkUe3noKJbFQiRyTOl84T7c5I+mGnaVNyMcd28chhpzgRotzqYzRDCiu7ikku
SOgBhmXprkWTP5Q2aoPEwp8lkgqOrA3yRHOj9K1uCoR9fT1qq66z+3WbkbmTj3PmA6li8Dd6/vQk
kcltiypjYjDO9mc64WriUK+Rf+O+jWFNFRe5xo035P6eZKbu1u0rlg3+Qh6btHf7nZ8mMQd6zy0p
z5B/kM1wV0uPs2SaDj7KIs37MBXjZdJp3IfGLp7DcOruSuoarKZx6t5IcxDr5rRo6VDyR8QWeITy
brS7Q13J1l+qqDXvRissgNNoxBJsZlGKY9/M8atS/p1RxN51TfW7duLeXxhTnF43KQGFSJtkWC/J
cMqbhSj7dOm0TvGqBqs4JqljbufKro+w1fvAtZtkk8duvq3iwTQXbuv1917iqIskcjsSbGYTzbRm
D2gt+mpZ2I3DhjG/a35sLxDPI6Ei/O25c8GFuuHg1wug4/TOZ7PCrcHEyJ62nUyQMDS5L26c2dOf
e9EM80IaNQL/Phqcp9FrQBsWunxgZ0TQ0ak55wb22WVMBgutR2HsyFIw7uPJM+lVjNFjUYXpe9ZO
kVpGfaUeBviqW1ed2pddMcZ0MzXzOEW5PDJS0Y+FUYT7jL/CP9GucKIAZUUU2TUHaxIJUjaIG9bS
mKljanuKH5AsREdLJoqAFqF1d4MxmpjryaxiLqEUuWt+EcrXyCFdnBlLZY2fCvfcLd/0qdVgPadV
OGYiaEGAmO9e03T2sW1kO11BPFPRU5NxHrtKe2PwvIVyPAhgdLjG/t4oqqQ+aloVMhPHMooFKuol
vLqEEwx89ZyU7WHvFw37ed8qzT4agz4T7EQabxYUxLpgT4xGtwQB758Cikwvi7aeDX7JAaey0Iwc
54hMwm1rFDtPNGzInAuCVAJKUYQqRCPOtbbmjYphj4ckrDb1rhBjc6GN2nQYe/s9CzN1JDjNv5E0
ZA5FhhmxKHyDtEb6E05vu9iESDnKjRMt29CipV0TA29P4wKSe02OUlLsHDdydrZdvAxZftObAzN4
i00fDuBLaFKh17zV6FdzbaPZxJKQ25H+5AUFvcrSHVjdaL50o4ofjMbP9mi8ww052EBLwQFSctvG
vNaEnrxJh9wcFQ7iTcfS1F2OeqU+lHTwd5P7ABOl6BFe7IaJ4+ASqmKbXlLFO6+neNB5P+IO0QIr
zbvmyuj6NH8qkkl9RobF1pco3cu3heEMzS7OCRGJyto16eiN7msfJUW5Elboh2urSHoUbCInYGCC
Frwba0LBaJsgrkTuYdB7B4UE5TTPUo0U99Cpmi3tzhp0rAuPibNXzCPsFlRmO2JRM2tv0lORV5M3
NerNiqzQhNPXhx+0EAXRdE0FqFoKtp6FV7uFd9GXkxu/uV1haccw9lzIv+7ArSPuE5tR1mMG8uG9
qP3s+3ivHENXcVDVSeguLVWLU+heH7n46AhuApQq6+jGsHM3PFpDW9tLOYTxzBQtGe2VxkV9goqD
tuZx9HMCL9OI2MPfLRnkpDl88VkDEbvU3Ni6iCtu38JgAsw+AFSv2s6gnoEF9VO/1dL+EcB6vifp
HorV1IfrJPX1qzqukjUUcWtrhmn7oc9d/NoPAg7tnDtPkNoA9s1GuQkJjdqkJWkWFOcwAhvTZXBD
bln+Pg0h9pVSiHxr6bkJNg3CcqM7z3lrDzz5ulvsiXDS9tFoqpWdFfMi0zJ3mZb8sahsqvfBLIpm
kVMWfBTJ4DQLBsP+qpiKHJcqdPstISzdjyknylUf7fC9poPCGmjXwl9m+mwRHXwC0dFZYfJUwltg
2mlxCEx1gJoQFCcAj31GNGZUGRszMrubIjTCw2REw8bVfPN60st5NVYzzJmoe3SraVq7uYPlLmRc
NlQ0Fjuy7WBRZibWytRlTFC33rOfFHI1m3r3LvBgHnK9jdfKdFk6Ms/8AeSnhZzv6LcRZmSorY03
rkNYgwS2sdtAHuwBBqm4VAHjHM7vvPBruyBbJZp1jzsc3oip5WStRHgYrclCEt1nOzcWEjxmZvkX
XTely9AO7buKoNOHLoqyXUmPHIsfNc3ODlFcVr1p7EDWpsu8V+EhHquRuTvGnc5AVGlHXQ36LemO
eg73jdjTpn5Jky7LTnlCZe9f6TIvuz1ZSzakNdMmHJGg19q9qpvYtzeZAV6QM3Fe+d3forn/7TjS
caQ5//8H6tBxfBvPeo78gb97jsL+y8cRRc8bbIz7t87v756jMP+C+ABJB2OyDTvd/Z+Wo+b/xTSN
jiImLsbfOCJpef6n56gZ7l+GCU3Hc/hDNtz3/4rSboLO+edsx3FsamBipqFHMHD/9T1+V14UYZqm
s3nahJXngi7DQjFfMEogJTQLq8e41EdA6LrNYMtDi6ByD15eWcjrxO+dZemZBcTBNr8n4MZbq0xr
9w3bx5J5vXEhfYMF1IlgCs5SoTYcmm4fUXIDPOsmwv6Yn43NoXXGg+0U5qfpc/Qc2oAV7pZXeMWX
q0EZDSDaRsQnuqofLYKX+SbIEYh83ed8OgGH6CXHK9GS4zjVZUOIFFr8KCcGRstqf80Gc9DbrGBx
136SBfPUVygu5p4Q5JiXzZCYwEa56GtLWynweft6hLnFGQZ9INGci0F6kEvb8L5p3qZJLDKV2Ci/
U7WOLIfPRxUUFdnaF9Vlh492PevFvXLyTVSjV1Inp1GzJa6BmM8JmTwxSb2ekbQ2Srlo4viqBPDW
nnBvsWkFfeIcLS17CLWVZFRjFbl/RSnxFFPhNILwnzxZVRlBFU79GjoTmcOYoU582k9dyvhFjzB+
6xTqwBsNDbmaMQd9k4sdFS3FVugHyideF/bjdioyqH5lnGFMiw/koX60uigOGT2TldaDTi0bi4lL
r3+IDkdDZ/+Ia3Ilde2mLu7tFC1JQRpufwRssyzycXxr7RGGI4ySW89oL5tM7uvuqcz24eRnkNyY
5ugCo5M5VruxM555okhW9oaD6Xe3pVle1COpeXj1zU3eO9dzOX22LqkyQpL4M6hha1fqPRpJKemy
ZumG2R4K8QwXoviRJP1HZNlXs8Oz1J72UB1AbppoYVBM40+bZytIrXJX2OFa0PgiNnEmzsfq063K
c7ZjO4XESyhgNjBMXNRlCz5fJ6mTCj3f53ImSRvhSQmOZj2K8LZ1iEzERZGn1AeYJ4h8q+WlHLG6
WXnzQTzWR1lZy36adgJCJdhjpLM+BWFrkMwadgDx6yi97rPsUwLwN9r5pzmC2WA3U6vKSD7JxFn7
wK3YC0GH18QhEe774FndQ5bKy6hGR3RKXyoIiXVRiLFDNKiWlFi5YbyD0Ev8Z/ku+4RA2zly3gar
fYfL+zz4IssClQJCRytFjt69XyFxRm5P4AxHHTKb07D7EXVdYDKwhd10l7SqvG5O0WBClBV0uN7Y
ppH5kcXC3FMle0vyiOkFV5waOaftm8x+M0dB3uzMswM7etr5M+ar5HqODkSgB66UyxJF+0SrMyNi
2Dd+OJO9N8NoU/d7qOezoaBu2BFmY9Pj5UdzlrQLpyh2ZbuBmEexxbSdXtakWrKMeGZGDzR5wbsw
5sNSCf2izJ+ExJDgLtvCAJhSLMyE784rD1T1bbSIH80Dt34aPOdHnOe0dir6LfxHDuTIJrAiOPd+
X7n169iN5Dcwgaw0LPrhbFLjZ20aUf5UNpFwC1IFp1tPn7RpP9Ds5wgo0LJh6BssP0G7lRWcnEst
8aydT38+ftXT0hmLwKMLUN7oDhTvK5f2f/NCzVkY2zghO3Tvtw2HoYV0ixqQ5GROE2YJEWaHOSfE
eyFHqqKlrluku1hDHPOluki8t3XhXek+k5WlQZ1508XY+gMoUPVOpRV5zmImFT7oUhVTFwIGjjdx
Y4knMnEVBlECg9uNbITzEekRuc9tmc6CAIFhYHVO56Yjrr1FjRJobWo5q7zMGxnQa0sHqmCU1SuA
EACMZ/Yb6mKzB8nc1FEI7qMTesuJLq+uOVG7q1C23ibOreiloFQLp5wX3kMLbMQRAhxrKI9hK3fk
zC7tqcue85kQejkblwRiXFleqh0rWYr7KgRfiu0p5bDoTHfCoKNkc8x5qRiSLVUYPgq/gA099j/w
J3LyqlXBQWbg1cH/TIuGnrDalma7Z+rv75uZ/pTk+J0dOns8WtDI/AR9nFOjRWURHeR2SNNVlKEY
16vrUWAM8P1NJvjdCdnT6rBYsdJO22jeG2PZMcRel64Ga9JX6TKru/skSYi/G8IXKZKVT+b4xTjw
f/Tyc7byrUvflJSkeFskQMFa+m4m4XCK4o407Wzdp2TzChK8co3o0JF2yV6L82XYjhvRD/YrvF+x
MJVIcJc43Zo0LJIbov7RwYffDthwrWQv53o5kq9Fi4RX0mziWycJj14drechvwtJclnUOA7vgTgW
F2pSIiCOj9QfdcOYqthZeX4o2qyj8aToLNow5IcxRGr7a0YHxGySn2Ge//Sy1FgIZHzgTqd6afhZ
vgUxnaN2d1dtbisSiaYV06MfzJFIcwzBzJ7Q38ZQ/Gx77cKKuk3oyGXW6pde/CKsSa6jKjkUsr7u
SsD+BHlmhHhMSbrpSQHPHXr6nv8Ya+qCJtetk1cYIetuwPWOV0t3Btrz2QbV4tbV25/61F27osiv
Sj54qax5Ixm5rAylXQx2f0keHW3ZzCcCrXeq5N631Fs4XoUZM0M71fzNWBhrDvEIky9oLC17GBMD
5RJbqTf8qOzu0Uqxktcui3+njHilFWa3jpWgTV4yY5yaBwRN+zke5ku65FtHb6MLR9AqTMzrzo6w
g/sFYipVXBd2lm0Gi8jb+K0cuhVn6ZOci9DK0VhOer8I63ofqvSlwIU5CcSkVcn20vT+jui3g1dZ
08rlDtRucitBabT9xiF+fKH0YitRMwVJ7fgHLYt/umJe5Zb2nrfVFtI1AYnGalQ5ub5T0PkNHUak
MWTZ9dkmS6bH2mzWU0XqrA6uyS1eorA91lW8bUJeEN1d4On5TE/tzqJY5QO1mMWnwrB/Ale+dWze
xbC8yohtW7R65K09W5U7Aqk3oqkQMqs1wWvvHUdOK7mW4UWc8Gw1RO3gLhw9FmP/XqqanDKd+uZh
sMIVg45NNz41Qm7JwMkf+1pnF7zyZ93fFORyNWTImMxrlIY4uJABHt4nvXkbCu3Dz8hGTy+qcNA/
k6I6mCRBk+ZBuESHW9/fEPn7cGqgraLUNTdl5hWP9eg/GaOe3/FOwnB32eWqaDhWtr6Jcuenk4oV
w+fbEqERqy/ZYGyVZN3EzFdi2Uyn4TZImPpJa3Cx2cjXvGkkRqyyQmrochm1LIVEkVLxhQupXRYY
Rlr/1YlWZnaQyU2R2Kt0oBlH2CGdioS0v7GunmwvuexTPVvanbXhUXMXUWzqJOuA+macCbH8TVn1
geCBSz/DyNUkdbsgz2ibuZ4zg820sflNrGAguOW6IEDneUyAIFXta537hOA0RrTyR0LH3U0k2cgH
/dLqtBJhrPC2odmED+kIkyfZ1qUCjuvcEE1/ypy1XvzmfWC+2ZvxdqimbjWRwAYfGASU0FkZJJ5a
C00BMO8T64TGS4w1JrGZCZFOlE/mwqmcSwK1NpE/yyU6ooaaiHygqiyZEBA/NX/UDPpxMdBBuxBq
gFff0L30QAGjl9YAKpW4Gpvaum9bthijtq+rYlIvsynnn0nC39mPC90Q8THlGVq1/TV96wcA+1TW
/t6dm13O4XzBnAXlGOOXBkD9KZwzd9dD7axbgihtDBu2hftWK1ztZp6cjmzHeHjM4/m+MKmw6B82
HeESZUjMZAXCJkyMJy10Dq0bMuQZdm0HH8IDXVO4/oWn4ouUXIzYTy+10nvqC/VRy5Se8I1PFzJM
ktPm8twoYxkX3ipEhZZ6bE9j2Dr3tlH+X+rOo0luo1vTf2Xi7vFFJhI2Yu4syld1te9mN7lB0MIj
4d2vvw8oxQy7qMueb3YT2kgKUQWTyDznPa8xDrOD83aDUMAIa+aw+kom87WZhIv2d+A+AhNnBsjw
tniExnmb46EzBgUxtmAZzN6IRhFVfSg9khwa+rt1mBDiZ7t3ZLrvI/Bif2q/9rl2DnQPsNnbcl05
4QHb/3WJbGHdAzisGtvRq7BPp4P0xme1jJl17gGttOmTzyEbkXpUm8ER8PeZQvDUaYz3g8bCXaWa
TjGJ6EK+kIqEN2Zkm7eMD77asUEeSn4gZO+LX7jRtsuC/TxBnLXvOVaebP5QbXXDNlUkhtS1hdmA
TTB4H3SncuxeYDasnbi7mUv4onYtoUvG38NR7Low+dD53bmLloAwGb/Cwrm2JoK7Q/8w8Vqc4NAS
VlDqT4G7i2t6AozpZp2Q/dxjFJ+Zcp3Q3G2zrHipdOd/YCDenpXlHazcRe2SdTvmtrczrsxr4FpC
jhJ6wlAR6VKqT0Vmwfz345usNT5XZHjXRU4y0bjYhC1sD/mtQ9mQqco9Nf1tZU6oa+tDVaP+EAYB
R6V157lR/VhZxS6pM8bIJtVp6Zb3WbWMuV2GIfHwI5xrbjEwNVvEzEjHZF8VPjuW3/XbasSQKEiR
eU/qWxDhG6btiND2MYcOMBaw/XFyDlqCo3TPAI7mQ7l9fiXHhirR+mxhSE1oEiOd0J4evVl9YWj4
RHsvLYBkl+TawN+1XbcjkCWFY8IsVYcPQweKFpgPQ0IGmgkbEGqGJq+haOoDzKJHJyhfSwp3AHVK
JXokGAmVd+VnOBWSzhjo85LmBnW4eghsLKr6/lBbAMFMWUo0unO2j4cXAGKXGUTF2GZ2kk9p6tVb
SwYjXutR9cAko6NTuOtcP/oaRrHAaijOou/Ma4mMt5JF9agLeWRFGRqefscLpiBZRXpQx6gP/O0U
e+ZTI83yTjCRJh2GtVfB1llnIu5e8gJhvo1fzzFznQnbF5rnYJ6vq5wS1yoRFzQ2oW3U8xEdNQs4
NkO5cdyh2c9z13BWiN3giy+BFU0R/tyhPKY505zKrsYDhKxsX/fBJ8KGi2dp1Oh7vND8ko1Z9dK4
0t1Hdd7v/NCN90VQenh4e83Rgs1xRwsr7+EyDeCIDqlUFUGhW51XahdFnnpWUYEu0IgE5FcDTPTB
noPE5veJNmeW4thPAUfZqSxcfJBJRE9JFzXZ5rMeO4EgtScODSfVZ46WtNq7CYEqw09X+7TtrrHq
l7eFEwwnRkdxvhNDOn2DKe+ua4B9jPhNfQybaDr2OjROc4uhRN1aEFTqEMAgNneT8LutiDBJTUkh
PtqpOb42pbswfHu9BJYI/eCM4/AjoJ7axBgB7QvVBwcRD+PtGOTTt9T2aXpFPm0nXRBy3hSh569d
eJ17zZ3pc5qE0Vbqct63UTiu3TpkDMx6+MxUytn7eLZ/YSM/McSJttXciwMUv3bccFKN3+FQl69t
39v+2kwdBUOgndZjR1qzUiPWcDqwgkPvEfUkKsvc5LTqTYLoprF7cm/moqT/rfInj/OQ0PSYwFZI
LzYxG01BTiEeZ53sBCCS29uMIYEKS7YSRz0CwiCGSmf7xjFb98to5smTyNHUTTD5ic0R2KuWpgie
+iHSVzCk1BkMP93kUlzBbIDwPDuEthEWzP+GgVF771ql+BTaUfcxQjDPntq2870bVzQk3pAjWI6Z
Sq/GRhsbk+r24FatQ/DUpA6VNdLE5nZsfytE1mO/UqkBdm/QEnhtx/VVnTbpyTZ0ck4oj17bdCCs
tyMF1ojjsCZU2cf6VJtmcFL86mr2WoLAMl3blOsE6r3QP+lVaXDIBMI94pRMXsd8tH2HEQ1roKh9
HPf1Z+JP9lUdnIa0DvdwGNBbeNJtKTgaAnzaoCWsZGo6EADtaoxFstwm3T5O2UYIcqBVGlUEJ5oE
1b0XD/2GRr5/wtJp0VAxZ1u59PXYn7WuTe9RBDsfA4G1RTu9h4jqqk0C7+xBD0W0FzyVyZ6I+uEb
2KfEvGebLu1odsLBCPYGv7OrvRInsSbKSDNxh89eq1/63pd3hhgt6oDiKlPDdWm4xcpMs3aT+n5y
D3nLvTYs90Fb+S5HvjaNTb9v1dx2B11VfbiHXOFej25b5Zs6a7plXgcZTC5f6kDaeh4njYXCdSrd
lVHW8VWFMCvbtilbaubNuIeN1hc7gOoESuSN16Fd+ONqynLnTIUMRXIyQFtzZRYQ5RG0nmSpSebU
uPs7tY8Vj2Li8y0zZzBPyHwhb3TE+64roB4KSm3TpJeiGOn6j1GZT8UKysTM7gcLc4XLexXgDCss
SFRF/QwxtUSfzv/3RDBbso0NF4M/1+oPiRkeW3x2V1UouusBtv5Wyd58wmV3KT1mrz8OloRfqtxg
OrUAFRyvKTTREVPwXSct+2yWgVmzhUhMygY6RL6tWQKqtO0RUAbuLW1g0ZEIFXZiX7t990VWXbxp
YNeuEgcRPUE9W9/pd0ak9l01nBnoDA9mm9Pdd0qMX5m9iJWdUYfQMKckUzohbnkJh/iR9qr6ztQv
2s1ekywyWazts9iOrsc8Gq9mpwEuMc2IkMmy0+HJmfSd7dklxU8e1vdwDEzUQkHir6quKpB4jwuX
PgmvlGTHTtK6v0VS8MHqqmeoigCLLbPMXrbrwjCdDZEPWE7Q0AN3YIjqIEfTkpwwVz225n6uAzw8
AkOfMwXSBmGRQSxySmXGnxQG9Ychqz86eXInx/apD+QPtpH1wKOkLKUPN2762iUEZlrk7tawqUTz
CgTGfzIFr+RWM6HPsNIxk4S1pL2NQNGIIyVtWPdiZ+HMKg3yc+V+hAjwCJIk90FdWSs/U3fD6OLj
Nuh9brvrJtXGgVnsh6bKok04W+09ONNdXIw7JENMGJ8UKXBn8qi+jOx/MqvBew3bqpgTG9W9YQCm
N7YBMxmyKZQ1ipOeL8kzjJV0wesiXHcjMzA/BZPGmQIcjHjF3n2Oa2cLY4jMRfE0gc+vRg8ma0Pl
YPv51wzHd2FpMsaCAr0mGTaWnWCvbwv91WatlOzKG9VltyLtm21UBZDo1GZwh8fMQec8i6J86Dvh
beEM4sBpvkC7+tq0zuc2eW4Cdy0CvY3nXu0z90VnTCAYHYI5tXm2DlMYZdL+PPsODzF2nwfhwyzM
yUgBAKinfg2KiMGikIApCWJanCcgyKxtMqZ7UL6+KSHPlVtudWezI+DUvCVqbEff/GGcXM71HG5Z
UCXwEAqYmsmYA7haD25VBMCm9dPQdbeBD6uSBvo8zGofC/oFDI/FFtvp71HT12CR7kMviPpKqdPO
4A0H7YXxdSop8jAP3ymjCO6UpC+Qfv1dORSkpNMUdwDEDyNV/8rp6ZWDwX50bPs0lYDbVUyUTysk
XfJwYKZjvXa6pysoP2ROtKMvqjZEtH/HM3SAAlS2G06mRNzGSWE8K9MrjoNPDtJeOcZHkIOrrgCr
JrDrg2d269kdRyyZm/tq0t8Ip4kxDBgo0XT+owkT4C3xYywkTjWQj7RqltiUBMJpSAhp7UXpDkTl
eYhBzUVY3YeiTE/Az/O1EQfVLh9CBABZXq5dx+1QIaqznsZPTpYd/VDy5EDDVkOun0DjjVWTi1Pg
4GpWjxaq2KlheMQw40hg8lpbTeWuzMDW17pzFEELzmZuvL1QgdgIWfHkgrXuzWjFc7bBcsbXyU7D
TdH75xR287XRkAaTGt5wP3bSIPuTLjbyp900a2tLZzCtRiJiuMPZ48xFKl5l90EZkz0emk+uiaWF
TBLzU2dHw0EMwrlRRRhi6elPya2TGMmqV5ARGdLXZMF88+rGPs5G2jxOBOZ+5CAfr7SOvsxGEH+0
5tC7CWBRFB3LJTQc2hNMNIhhXUxiqhNdUVClwZasrHgtOzj3KlV8E14znR0/NXZKmYjm9TkgsL2b
y630/M9kEvffgD2wt7EZjPmkI7U2pgjj8N1kXyaT4jViDgNlH57QmB5mUBx2NHJUTS1IO+rsa9Ph
O4V2tG2s9JuZwIafuGvKvBVyi12m0ucKPeYxk+XakgDVMlXbwTB4SVgIGPRxgXqGbw6ZNmob8Oj2
B1ykV9h60dl3k80EDY/cUQ4VKoyVCudkj/YOF6TkVFTi2EgbVJstGtI3UUNz/8muIHH1ASTQoPCe
50F97d34CqLpSSbuIcnSvZ9SV6UNkEpziNDZYx5WnWMjrGAHyWCd+pA8EJCQuCkCPHjreUIyH2Lt
Fftsagk3CXaly3PVzUez8TKqVpR80j8Xlp0frDJLT2lgkCFYWmSelunTFOQvhhp/MMXidudbxywg
xFpLhRC9+gBMXZeNG5XXlPoDvktJ/DzWGEiWRXS0qhm3h+AqKOS1XTv7hCHWiqnfVWwNJw5GWOmx
TMQy19y10Bw2CSyx2WW6kaQKxFH4VxnJXCtztl+auWXlDANmbqMtT4xDngw4832HXqsyqo9wg6wN
0hLrOuVOdui4sGpb2B2eTd2mPujkYzP8qBqGHQZLP5IzxJA5tr+3MKZq5Ki1ax10riQDrALA11L+
s7ZVfrJLPlgzvFH9/KTj+LMW9UcxMlaAorjtYD4P4U3VZ7zWysFXLYusHWx/b0Mc3cqXGO6qDmMO
yjPKhlBuNT9rN/K+r5BX5DyHJIamEnYrIKp1JcQV+cH5oWzZHWYPqCHVMNPhUa+sQmxtuRscfOCS
+eDjDQMtRgsYP8gwaPtv8jGXm8zGBiWNcbRSytpHueU94+PCQT2TCQAPqLm1HPW1Y9qBn8F+GXH2
RpTCHw2iTRXJYtOU8yfM8+6TBC/hcZsnpUDMbNHAZPqJhNkZK2zJBi6dJ5lyfVPCkTeLepPKlnHa
B826s3vxwxFfk74evqCIrna2m/Ljd8Ix3FVD7ueN63r3MBLXKRFmSQkORMr4h9TEsQWCCxV3/2hQ
axxmgT8vyRI16wvJnT98UACySeUBUrfOvTDDw4w5Av8ZbnlLSC/2HiNCV5Y624t8EE5MhCgf61wn
z9UMix0S9g9nxkeTO15ZFdKGIgpfzTrBjd9jskiA9JwzbMRX+VSFOPhTglgiYu5MzkuY/widbA2i
TXScmIe93VG2ctTcVmzyLh756D42VUdipj9iO5UEV+GQX6kqp/2c8UQhY+uQFOrol5zVKWSfrxwo
pPj5CBMKo9nrGHS90ViL+mYFPsMYTwR5ccunlW46PT/QC8FqZigXaHhHbY2cRWdkFJru8AQCDNzV
lYcAfquU3yj8D3lkXBclvX3iZt/CZrh2svrF8vFXmZSPIgXRDOIIVnIq2ZA14Z6Yu50LisL8JRvI
tg8YpGC1Rf/exR9yme3UPIWbuJXBg5eWXweVPTQDX5lwxNFyiMUd4yufEM5Ehq+pywS/lOWPXENH
mAyI9RwhayniZVQ2Afrb4bQy+/g6j+SXLnX0tdnVAbHq1pUIscbIFFyGPtr6xYD3j8jrl3jGunIw
AP9cQCE4ve6hnYyPo0VuQUSqqmVj+m4ZSISxnW7c9GTl37IkuGkLAu+niNNxfIoI6PbE8Ijl4bY2
2x9gncwzRcCHFUzPg5fEcPKKu4lmdSAfUKA5SYk0WXVedeW17ZVZdnfF/DEUM7a0OdwBjO4y9x7Y
bq8iC+lZvF2YMSZrMcCvcZSAd9qd2J0bb6ey4Zi17Elqwo6oj2/a3lvlfc8/eO1NA41OaxRlrnXL
eOBYJnKH7uyrUbHvh3V7XfTiXLPH+5UBnHbf42k0AFiXRdjdqqLa9OpDjp19yODPtx4L/O7bSZyi
aCkFrCFYc2bTAQosUjgRSUc0qpy5suyvGneA/TPtpRqplJozJOAdpywx4F1zlKYJP+0gvJwikrUX
e/t2ir5ODZlDGmkY3PaMxyfY45AsPy15fqkOsn2HBYpVcqT76YMJSzfCOLBNw21EwlxvR9WGAzL6
QQb3ibhgjSVkeqTHx7zE2c4zlKawDY+1M103MubLIhgQbfqLMPpTKoFW8nvKzWGXMCUeE4Jz8+Sz
jW9raKE1hCko+nBbBox254WZSG9RS8YG5lVXW8fSmVvInJj3lnkLzG7vcrPOcQhd3DH7+FDMMAFG
a+U1814GzSlH60F6IUEY+Wc7s156d7oFc8s2I9i+U1z1dXUofA4vu4rujaYIDOY/07hFmAZOn5TT
dzOgdQom/NGRFWUzD8ouH4SfPs72yS/wtsrMx7jobwaGJmzsNR1V2WxHP263CU5Ko9J7Ro0R3blB
H40312nifNxiRHejsmp+bihP2SCR+MPgDiDWnuyp2HrdEjct568NhVNcp49+Nj96zXCIO485ee5f
J7NXnSuBjghK0nyr+/FqNGdKneDbL6y6u7/cBv5H0eV3Oi7a5j//Q17Y1S9ENVOqBSdVvkmYx4UJ
Qen3c5AWLI1Au/btlAZOtSf5Pf2GOW32Uo0DQGoM2/c89mVPBRhNrbkdMka973h2/TSc+OsCj9/+
8z9g8y3MO+xT8CsSi8jnwjklRs3i5C0htdD3ms9+FvCmJZgg6p+8SB+q3DC+Adt7T1mnm0evVUS1
eEPTbozZSb//fCz/Fu/y/7eEQtPk3f73jMpt03/Ovnyuv33+Vcn98w/9zapU/6IKsXATUDiWIslG
hP8Xq1KKf1lkWGD0IAgYw1IG5uTfQm5P/Mtdsvs8BwAQ38VFfv03qdK1/qUA4rCJINxQ/Iw8/F//
802QWnPxz78u1Lcybsc3nUW97cLSdOB3coVvHQIo57s5bQSpFW4z3ErtTTBuiVdCmTqyKM6yqhh6
d01oQPeNRdaejT6X7ssvj+yfPhfu9BfPjr8uw/OhdnpQxJHiXBgVFGQoNv6Ucxl1TIEWjKPlH7Xn
Ey/Ux0PwKZ5n6EOJW2avXeVANutqP562iQNyf+jKKri1ePbWMQh5dEh7w+YE9clYhLwVeeOJaxXh
3TvX/NZQBttVE0RUSmmCv/Ief/rI/eICBhHVl4WjIf9Dj1gR8DrtIeK3Nxph3FUfmjaIZBA9NG2b
wFFMnCO6AEoTZNFXaGkaLNICel43Crz6L0OFNy/515d68c3/dWlcGyNpWwjJQ337VjvBo5OGVAyo
ZH7lTg6E2SlMtmOk+l0DJJ7MsYLOzYE6G1IeYiLbNplkoP7OlSzb3P/ZfP6+EIf9BzMTz/5JTv6V
r5sOzEZlhRuxNfsGfs15UHyfaiO7o/mjE6g8JD1Ml4hInikZ/vyCLtfU8n5s13bIDHFgQnqXzlhB
PEsvIKbbcxRH0NiPobWKoR3s0t4bqeJKG22brii9/vzD//T4wW6kLWmNfYd99+3jbyjrBK7ICkFI
qLa5MfoQQjx86hpv4fe3Q14fRbGwQ4bOehi6CaUlQrp7N4XQ/M5TuDiJlldAVKDpwpbG2J6PfHlM
vyxThFy1jY7A3JqlARYWuwZOk4lUiPW00K65CVu4kqc6MSfQImfMPsPDXZz5yipkz/vfO+P/zWfO
rrUk5/HNYATEP1x85oPlEI6XNv4WHRnTQXSF1c6lQL9GQhHmlMlZ8DG2HH8dDmV2A7tweu6NuHpi
8L/LnEJABIOl9bG24D/BNoNB7YPmVnMbvLMh/b5uf+6L0ndtoZjkXbxBwoKhf4rB36I8wlpuxL4T
ygBEnrYOr80syG6szrIep6kMD+88Iyw63n4y+F0KZWO4ZZLtIp2LZQuhHeVv1cQ7b4bWzph2gjjT
+UBQA4K4j8hCzBdQo/kHwMt4wFghuhqtMd6lnvu3TOK/3UcurJRYO1wBeYfLGlqyN38u9F/WTpeE
iRiR7iF+XLLh02oEmAUyDqJzq7L5ocj9YjqZ7NC382R5JtznirF3G48U060n5/smq1R8VVSG7F9I
Fd/oIrSNXUNEZbmesZrod0pM8ozuI5ywl83Hdt8U2oWFhXWYT8M94qn9zhNeXt6bTYngOs4Yvk5J
Li+a2rdfBHpe6CYy7emf2vbQdwMRgrBz1kMEFttXGgw3VRN9iZl8HfveOHhyBMn781W89UxaHi0a
C2ad/MXJxN+8vQi25DB29IiJkFOOdG8g+NmqF4mEo+4+F3lm7f/8g//wMjlcleuaLq+VeuPiFxUq
xFJOfrcbrWn4KBRT/LTNrCdTZIUHBg1voWxKMPsZyMwH7z9N9hydbEaz94XOvzXmmH3ooa3j/Ed0
ValheTHRvYrkpIEJ8iY/2CLDWw1hMLaHMaLuRZTvfv3zfVxYAS5PjvvA4oaqio3EFBeHmzKUNXnE
COxaYCZrU1ui3Tq6a14tkMErLXvYAQuGD1BYHkpCrDZNrt1H1HD3k1WXOx+h5ioLTOfB4thDS28v
rZbyoE0qhp3soO+cBxexiT+v2KHEUsveR2ewePn8ugV3fpsaU1sPO6+q4x/KzFBH6aG7tadsuo+C
yDyYfDDHzjbzB9cYvvqF9s/44OAtg+UN851kMs5eMOdP2nPaW1OrbtMaKockGMzTy6wp6a25GG+T
sX12QyPFfSC4NlSSuKsBysWKLrK/GXEaeacG+n0RL58RbmUogxyTF/L2xszWq7ykkP0u6MR0blKj
2/aq17dUctMxUFbyzhr+/feIWqaOs4SPkR9ZpG9/z+7wKEwCGy+JcSxeVWt8o+iAElcBvYkQadk7
h+c//J7l4WiL8aHtLe/v7e/VZZ+3dtoNu7ixrWcvstPvxjy6V3hcLISCyn7HzF0ua/ft1oR+kzhb
xxHwL0xx8UDdNCk8CO2M22ptrzuFqdqq0vnjANkB2mzv3hgR507VGf3WGlzUB11X2JBZtJBQgtrw
Cf2LWLft6LxzLl02CphQ4a3mkEztU8rxYb19FENb+pigBWT9MinYI5ORH8KAyBg/c7qbsfXQVDqO
/N62PUieWTTvtLH/9PP0sFRyfP18+xebl65yKzIbPaFXSsdnYZTyk+3LvWEBJG3bplWb0WAu09jl
ifwi952bl0uTfPle2Hh4BkvLRfXy9u49ry0wBLaHXaOpWXDe9e2n2ipJmq2mudskc/PEeMC9a0Oo
HZFvHWvh9re4mXvpOvEU9IiuBCbBZKTdw2QMn/+8J/72dGw6SMzAFKQ8Gs3FEezXDcbJunhARqR2
DqUAlLLEvNX4iZwzs6peB1t9hfxSPUR8Vbsia8Tjn3/993oXQy/+4kwFYnD4RN/+fNxUGjlwo3ZJ
XJvGg6E7zehW+cNN0vBVbWBqOzjzM0dot03alAgdQl0fpMR5C/C6af/t0p8LwjIWv0nwfe7q4oLC
YO7gEWHcZ45ATAR+GDmsG91ej0Y6fHRle+7ggB3//Bj+4SXA3MPth7xw1om9rKFfiqV8toIRizxr
l4aNotHDDOlHa9vzfsodd2/1Q/4VXbM8tF7Cv9MG8pw/X8CCJLxdpZh9KqBBNJgWpesl6DRGgwPh
wnF2bYBnxCpt5xn35HgglX2CIXuqtUhyzLG6agn9UdM5Mno93KlWgsgWSVUsizfI9Tvf7gKY/HZd
DnU8PdHyWuyL14FHj4nNGeEsAYKOmLFRxfjCdzu821vRzxEeO+jl0Nclc7EpNHPKfdw3DZPMmIHk
WAhspVoMEqaDL/VMLlg60T2o3hDupsSH5DGOBxheRtzNwb4ZTCxJCgQWw3vP97ddwJa452FFz9bi
kT168ZnVOmc4KlvwkLRJgsOClmQrL6mAHKI+QmwZFIgsCcZukGUEvkcKky7gjbhM6dLtNLVTux/i
sLmVBX9yXQqXMSD2t9W/l4tCwUGNwcyO7pOViEHgxWbtaqfN4pwHbgD+bNJsso9tJ14qpO/XJkwG
nKLl9MUu9X7CqmH352X426G5/PgSgCvBQOmtl+/kl+/AgmIdpHHs7vxBETGD2+6dE/kQTSXNg6iD
6h1j35/l05vNmR9kX+ZosE2s592L5QXA0DgyUu4ucovuS8kAd489wLyBBiLOUEYtvQ0YlRw4U721
R4jHNh1TjfkVG5FrtPmNnpnYoWZprhQOx/t8iitji2IMens4e0T0odYa0HrcJlPcvlNiXFg7/3xX
HPU45qOh5uC/PFiXaYUhOoL/Clb4jap9/0kWqrnSocQ9ZaTnzUYjyqHgT+0ZpU+wluHUMsgv4Y65
CNp2lZOGxTs164V16HJZjEwxD4WBxnnnXPo71kAmkEnxig1qzFk2A+fetPgGlM+47wX6BbqWQBuL
OwI0D7N39Dbvaufc4rEEWS1gyG8wWYfV3yX1tT+ZIZm3uTENV0Pl9wLJVdzb59Icov+XC/cptiXn
tMnFL8vzl+XHSjALpydHAxo/eTX4vwzFFtqif1fgrvSxaCvIrZC4CuBD1WFfl0g5fMK6BQEdRzVa
LdvoJawfGMcYlLihe+ggX1NroziGxSI7+z5yLUO8d+G/796cVhi1kh621H7uxfkxlK0bTRI/lLgS
sMlCJdvPduqhqFbhfQFVbZdjrPfJwu7iPjSj5snTeDzASCxukpYP+89f8T8cJsDCiOx9YvtgnPxs
an55jgST0HVQ8+/gduNdFyg8gLBJOmnHbq6DxinzTRO5J08P/kkb7XiDmXZ+zd8cXXMK30uL/X3r
Ze7K17E4jvKdXJ7oU6YTk/xfKpxY7zOEtOla5OWAHVkULDCEeaVCot7bthLn0Km75zFFEtZZS1BE
NzWwCOr5TkPGW/tNn71Ttv/DDkQH5EkeFs7TbEIXO5CJd4lbC1SZdcDE6loDX698J4jLO2Os4TVk
DPLdFwPe6d42DehXnjGp8VPshxRAWZ4bZDqPrpZwdCywZGwtUSh7+LBNayOdo/w0m4XSmxK6MvE7
dhDpXTZDcjlC5VfvPep/WIcQzJdqEnBksQ9++wF5JX5ISdpLTMOgfcUROVZN6GCXkIQGNDm7ma9h
Z+fHoQ+fDJ7JnaoT56AYs+/TjIP9z+vwwo7550bEli4p4uAfczsXlb/D20MazDqMnHw+JqIoboqW
twFRUJCK0yq5bSfVrAufoJVgnFoQpUbceTkikKjqxaHFrjPHu8bFnFGFZCHqSNVildZ2hvUpHLZV
BmvlybWJGWzwP/5UoRjUYdJ+iTV6xSx3nQ9/vqd/2PNpYU3uRuKNoXBFf/uI6ySdjBTjyB3BxPI2
gml1jVq53mEFkX7uXfxKw7Qqt6aIJwYbgf89DocvvIgSUtwUPbQifdcqWvGTbw9RMDEAc3a4BRm7
xCgSXIRNxAnBDiFJjVi0Kc/42LaLT+28MXs57aH1da/w+sIb9oVpM1LErYxaMr3mVm7hfb6XO7a8
2d8uyYPeTncDQna5A/WYH45CusFOT7bzMiU5NgAODEFq+n4bGdp4thCdv9Pq/cN6A/JlrTEXY3JA
SfH23aSo4TtY6RaLJ7T2AJ/moUW6t0+afNzLiEgXn4t4jeskuSob4fwYVPoZUhvZd05h633qtfW1
kflYf5qquLLNxrkx/CHFj0wu+cm+D/Mlx6kXA97siHgieILYmDxx0JwbY4aD8c5i+wka/PocLV7r
8iET6u4pOpTLO8pqczkSxbaJqxpR6Tg786ZlbPCU+OaE7LEvcY9tmUgsVBEbPovqTP845tiMrqyJ
lnOVpW01r+ZcDeWHwiRbYGMWyTRvYe4L82YS6HLQ2vSYHIwyG1F6CG+PKQaRhH1iwkDByvXJTqPp
NSCHgdFLkX7QI3SnsIv6dVXaJLIblcQvqPMzqnesKvBcCvhMkH1RH3fUbtZwl3YyBX+O3CFeO5E1
frILrylXcxpjxj6mQXZSTUNYWa97TBacnIBXz6mMeWMhmPaRWOBOuKoctOGEO4rhxjUzo15Ptgru
eXSxWidJnX6vu1glO0RkHZ1rH4b9VU+VExzMvhnqDQLppuEGDeySqBDSe4Cc+gd+nIO/mri5DZYd
iIcYDwyYz8ls3sa6qW6sqIf7l5WNxgJ+NBrkBIOPbL9ybcJWE+JJ6RXUBHk3aCsMCK2SqCmmt3RL
xgBDi8RUH/NpbG1vknyqoaUUTlcfGpsokCaDLrjDZBLmVxASRCP6Wt36zWSIE9ITL96mMPUcDOq8
SmyiKhfBfmjbUu5V2mQPPDy2wzpdHlSQhmj0ILC1G6kd91teFbBB3l2RFx82C5Lt3LSpKixaVvsC
5Sorpy4itvRtjlbwhA642BkuZBZTVvE1vg9Yc01jVu4kh/jJ0mSm0j/Kd9r137A2fsBcwLZl8E3b
bF3UW4JElcajY9xORBDg4BCEuP/agtDg+CbsBlTeoQN9xMBllr35Kh9r+zC5Ps6TCVyUsJ3wXe7i
5vufP9fL7umvq6LGwcN9SbC46J7Kit0f7l6wrad8+J6lI0T8zq3v+i7MXu0w07s//95vtQs7HJ0a
ByzUQPzmnYtesUz7qHDq3t3iMOGfkUWnp1pE2Uev72Hz2BXfRmgVN3OXh8dmzmNSoiOUJKWBqzf+
IvjLrXpMtj84U50/2L6ZPNp45A4I+Z1rkXfsERWW2Cu/HxjqiEaK91aTZS+X+GaDozBE90utQYof
5dfFm8T1wC5NtLXbUnazs9UW5pjHKsMtfu3VbYd56xRFJ+hMbbMXmZofK9ZfuHI7NPe7wZbD9RjC
E9qneEVrzLxpatdOFuuPcZMMLmIKhFdRgUukxAHtc5im1N19EacYwHq4rWxiUbYf6sK6MgI7zPfw
tJAa4g1bF+v4vyg7s105ka3rPhESfcBtAtntvnF7g+yyTQQEfRPA0/8j6+qU61NZ/8WRjqyyd24y
iFix1pxjVkDPX7A9I5BtXSANh70TzWcZ7gRY9dOIipLmXeQc4OSo8jyaYhqRza65zpZ5afdLEcFI
e45Bkg64a6Pgertfk2prD06QNUPRLpdqX+rvXVeq7lhCy9+znJvEd4GtRp+JXPGqNIwHCkftDxg0
Q8TX/rXcb9YhJxo2FK60xtKq4PuiaTf8YIPQ0ztNmOG7HOC/4N8pJNcpCVrg2uxNg5Yei7yX4vsI
HnXkdbwItkKUUS67+ebbW+0e/bUskZjR9zOnGaMZUKwgbooLYzHciZB+0QToSSEkr/pYz8i4bcxp
PP+gOyxaRebsdEo3V6Fjf3vAbDh7aWP27mRskz+4Llv7ZmN25Fm7r3kbUxBtI5x9kCUawjtqqGfE
e3MHQEYB4F8baAr4n+E3EyV1pi/W48yZsJ4jLeUu4ZVBFUBP1OOTsYB5J15wg2XOMWBwYvxs90uk
rPh5JNmnTKTTVnbGURQDsGjG/R0o1mAIpAv0s9VOIMGsalkeVkLth0R5/I6tCZvxrNcSpBSCMHTv
+WyFK0wvwPDA+dgODoGkMXyYS3/Xb2Ko1SN1vpDXNbqBBIkYa94U8FkyeVc99u+uQMP1LMQN+N77
HEz4QqX1AzDl4lywNG99tu0jnpgwb/oPVgHa/hjjs8KiiPiPHF9rgoguF58u2aSwN7Yd+HAABn4o
uM9XEoEEtiu0qyqMTf/sLUrDdldb8yEu6S7drxEP4Ua2suFC2OUMn7McwK0MfkRgXVma5X5ZQPgl
cEHmga5egcayhC1UHtu903C8ZrWkXqO2NKiXqnkenb+tmBFcnsReHbdJWY1V6uIFLB4aciLLDJuF
ekWVp8D/z1G+3rujt3dv1t6F5qB5N81FDcJz0NCbzTqtTUCCJuF8gvHYCtzoft9EPmW84FiKJq9b
9WnHlyhPoEGX1NDQr39WQQf7CguI9K91t2AMozsa9ecYwDABlMqaIc2onmxDl06nn1lRV82wkn1n
f2LpEXFcw1MkE5rwAHJj+k0cw2hASDU6UXeurbxnU+fWwiXPxF+N648kMOHuTqUSwz1fJIQJnth6
mSu4iAc8IvHb0DBGfmZDWba0mZy1SJf9NooxTEHfNTYPTq8IVFVRzAAiF4dz86Ej7QIkW0Epe3T8
AZ36vknculvhGx/uykiooHa1EyTK3+K3epx959rUW/AGBdj8CIYZrWvfLhj64xve9ugaXQP8QSJe
JRbdR3hwwz588d1OB0m36Ka/+a/QGUKubWv4U4U1UFTGjrnYbgnzwUAv+FiZOfppBB4Fvxoa2BhW
gKEVSHcR3PW6qUnXrOHmZ8XW4M6s5gULsa88Ir09UZff89aGKLR77fgxZNwLY4vVudPPs3YMIAVw
8pNuRY0TWhdT9SxZMVMy+02HNRhaFX2MqaFiXN1KjVmJNeoOKq3+q3SiGxIqboMSqUOw+y/21E1Q
y3MqPu3vjmHaNozhg/RL+dWqK1Q87qzYJ7AWUa0wWB9IKQ1CfR7GQow3Vj2vOp1sE6fFMtlTEuho
erH7efqwj0M+JeNSTeVD3Jdjl030C9wPsTf6v3i6QXNXc8Fys5Ei6aO1+VaP2dXf7w0Qvp+eN4y0
m3cSDTJPTJN9sawbygtUwxC+FkFs5SmBa1CQsUw1/WmlIl6yUq/FhxnmVnAAYYQmH1fresFro+dL
RQbZ20gfABBSONXbw6qscWZRBmF11JZjlgMsk7pKezFRpEU2cXCHfuOcCeilTRAlbvQFekh4E+oB
GEjqBW1AIqrVF2c12Zi2sHxEduoDHdpSOSLXhfpeN1eL6jTBczjw7BEhT6fNxSRyCDvbfa8EaNS3
3FIc5bMmW+Xaynmfzg21KRXbNL93se7uGD8XL1vFO5ptUKOfK1mHn5dJtOupsu1tftjacX0T3ihl
Ntautz9N1W5CEiTI2jhUo88WK/0d6za/CxFZuleEEUzVIKn9SmD92HhtlBmlM+WA6kRtOKOV++mG
8R1glMXKu2MdjHnWBnp6NZhy9gRNLtYdVHjgZTXeCgGwyeuiF2YHa3tcnS7+iSic5xK5PS1KN4LI
d7CMv8MBlA7/SoDQ/EIqAD5agGYztDx2r8OwF5yCcO61i65xAKRrakXzLZ7pfW8GSV1amX4rjsRB
5O1x4o+8s158IOfxUDrXwQWImzVG6o9bR6rTHaSNarsMkQAVUrm1qVPDZPqqJhy/SaT9Jrjk4Y76
w5o1YYoAASb8WDbJyIgLo0Rgoab4ocS62+DacvaWYpa3MMCAmNc6dO7a0NoZfRbjeqNdRcxmdz3M
R3x3Gw2ylQbzFUQ1B2HDJISqQNHw8sY9fEV2NC0JmnM7fifiwNiPNWMzeTcXc/gd7Rr48rh1J3BF
A+Q3ehHFUCeN20/f5OTf4FczWOYrt/z9C1gz0WW40gnaiNp9DFJ/R94MmQs+3YHkk+213MJ9yvRu
rT+IcrC/CUe/FLwtfK5+xnbN7kKDafb0cgq7FuaI3dreS77t+CtvXW4kfUygnAertNGlh0VlPbgY
XPB9x+ti8TNiIDDVUoG2WP0Wc4UiRCWt+2XDCLpF0XUSs2XhlQG70tlOXXxQdF8P9Der+Wz8URYP
IzBj/NR0teoEu3qsDuWEquVCT2a9tC3c4dd9bToLtnLv/xSNXJ0jNZ9lv4BKJ2yM9z3Mj7UnMfhA
w9myhWSyHZGOS3XUkAkMomnEjc1NHeNQIvspvnKu+lOKTLUGUYcSdjk3diOWI7tGCHhIL+FGBkGs
3EQstOTOudmiIslnz3/pgScMBz6/dZ4C089Jz0YOP/3GKg1I4OtAC3dgBkWTO6C9AIEwEIwm6zwP
0T59o/FpP7ThiJN5Y2gJHzXax/a5qMM5P9ldKBlrOl5lY3924I95nWq4VksrPqrWWvdTpBXhSvj3
ZXDKOx+3vsVYtLzwC4bQDWBzXxCg5VBNzGYknL4lGJD1OZZ9ImrI+UXTyTPXtdM2UHH8ztkC89zN
BLz7Jq1xfHz0lU3wJ9h8mKqkhnjfKm4dM6m2aAjSadX78AiFncqy7fyiP/tjBX2SECHRprzs5Fi0
Mbw+uP7eVsPBk2Q3fCucWnzQcQShyQ1n7KYuzl/3OW5G9nTmaJhzQ2sVX8hJL8gT6JpyOHZwb/Ek
d6VczqqfSaiwGZUVZ3il8mmaa7e/YwenDyOkuz6aqAbC7hm/Q93GiHBPxNqb8ki6jRNARNlnc1/6
vKj30BhGamGyEjWBLIXKM5dJw7PseyoMCaDaPczr0DLXJjLA3Mt4JlKlVxIgTiTRN53acQ4pMEZl
pX27sacqz6tfWfIoWhSSWDRXvhZcwlTvt0en3fQd7ke/SZdgC0Xmi87cu4Ss1ilnsEMWi7EXLFBo
U75Nsm2DLN/s9ge5HtjcyqjuLvgu+yLVBLD4Z9uugtfeg8R/xttoeRkXlhxeZSPrBrCHjUe/1StI
Rh80vQEhFVYm2cgS/G4rwCIHoyTEggaSQrJ2JY+QiKopMfUcTYmNwgnwiNeQ0awYAWfG2RT1zlT0
Pwt/YfC1gj30Hksr9ECN7fV3j+SKMFtNFyGUmtoSe5hV9z/Xgfrt0ip8F6cABhoX/X7FC2LaVuFh
t/KiPsaAsukZ+tvcHiOcHgd80rAvcJCP1msNjny+VvtNFxvU/vB+extM0tfBPEF/LzqoTqp/c1jR
Kg32DkoDQVeGsIM6Wu1b3mKBbzCCpoGr2lcB2QLedJraVQFpAHn5bhyHiM5qUNVdP8PIZdzoeddJ
CyxLtt916mqVsTHHXujAT0H13MYz3uKmxAU2KNYmi+hj00TRcSIB65sDV1edOuXb5Y0NOr0YrhIh
jKI6+NE35pY/AOrWfosXv75TU9Gc6XM3YAp6p2UA6dniWxzs9qMCCxwcaj3ANG5LE73HE1q/NNo7
5hWjzVUho6M/tr/CdSMpbSRUbDgRF1TobI78/R0cRreQZlbm93VH4EZSus7gpxIZ7Hh0nJ777FAo
HWUh+SG38KWdBG9VsB7SPGrkt1l0pDFEznBL/nD5O17l8kvXIpLITCLX/6FmS32c/XoJmSB36xt9
O/k69C0uUSusqkxSITUHcPPdfqGUnySY3L5RKVB7/YPYsvHsb0ITaY2FFFz+Jtst9UEsrS85tYUN
gaQFsFXUsm6TwOkdl+Bw0jUOFQWcuJfw5KN70fR8nHYblxhGU0zPYBDMRDC/muKmTqFMffLqkEgJ
joNyofLYQKGutO1efTRda7ove8Q+oWBD4a8b3bx+pgqqME9H1nwvhRWeY+o4l3ySWcxUz3WsngHN
TG7aLtZCkruCJtLb2JwOgJbH7dRytIgPTHmaIYtRI2LMKKx4yrxi7b2nrtqC01rOnYdeMYfNxxsT
f/HQgWY5cnIOAYqW/YLBNaCD7lpxmPS5HIoPsiCSMnZ10VFi1uKK73/YUrtvCx9oxEhcNeW10159
OSgouyhI2J4Y5J0jsRIp2gx0gTxtL/7j2IJqgMWMMilpS/IEiTck0NjepP3NTIJYs5lK54ryyDbX
bW01HAMm2fe3thSoPqPIM+8jV4ev8UaHXzshEWUNFvU2DUQ3TneBnS/taa+HnInUXmBo9aVj7nIR
7kC+2hnLqWz0re2LjDIUmF8WIxL+w4h0dKScA+dhFc1Jqek9j5gAt766gGaJ9V3QxTZ98pgkatWq
PH8ZxtyKjrk0wWUwYiC9Ls+Xr3KnwXDsmfhv6cwooH+SbYzZOe5nK8ZdJ2KFmKUUNNsRYHNMRubL
EDecVhRZlA0NQ19cxHPBxabQy3SYO5E3z5FFxXwZyiZ3L2LzCQe0toYzpXdG2Z/X/bZnWrpvG8oP
LsyXqJoDDH5hPdofV+6yWzYZSp9scaCiHruycgyG7yr/VpZkvx7XmvsUMweU96kV5eUbh0wYnpk9
u0CDdgg62Fdom91ZgfLsJ56y+C4tkF1JmOfllgx9t5ZPzorjI63hzf5VO3TlIZ7Bb4ADkSuCaIJm
bcAOqOAkqtYrL/tqbpfEcdJXeNwVvlcGJ0Su7M76WZkYLuHariPnoC6QDsSS1Yr/V8aJaegeQE5B
/5Iq4Q+f9lCq7TZlDKBYjj17Qxt0XF5nlLXyOCCS42yCHjM9TjDgIOgF1F3GbS0FBWkxDvWijPqL
GLgOg5C1q48rKSvfvKUKoEX3pSzOLhF7S6KFHfaXZYTJdpAj+WrMpqZk8kJ4VhQW2/ve6ILBArfu
9cpNZ2aC18551mC7ha09jfKq4m6xUjVLQnibvu9yQN+gPDDZluUDVp38rhTQce7xJ3NxB8PWYb7k
4PgyMTFVYOyM/z2m41dgps+b7sH36Ioc3U4VG+Z9rviAMCosl9A7m5UwUJi2Lx1cqPkoGnwqyUhH
/rOpRUm+BQGabMhWuIgv3jjUn51NMpFseEcxDBN9GSRAnmZzcYq2faikVUcfh8ktUXqEcrjqpuoc
qsJ+gn+7jPQCw7BYZr4BWjyncenwvkAC0z8XEQq8UX5U/uJi3zanrqv2/DFYN2awDdy870uz2gO6
did6lDH/LDS92I1Ojhr4PKqQAF1cHYDS9HN/ONE6UiTCRDlV26qN/QBmL9pSvhQKcaDg3ktDs8eh
PC7in4jhZpcwn7q0z2VXMhxcFqGfJelGI30KniQ3QzNT8O5zzP2pWe7AleMO1kJKDrQtBnIYOxux
VBa/EezttoIakPfIww6Mvsf2oJWof6K02S+Rnp3vNAfRseg8woNm705qceHayEEam8/bDg2Qa9Om
8udddu6XciA3Mw0RNHbpOo8WcQB5DTYOMayzU2xZ43iV9uirtAvHX/S6jXiJPbUOxyAy1vDqcTqF
2YA+BCLjLiKC0E3u6ZSmROxf7Xl39a3WJSgotqJaPniNWYcUPFNhpZbiinPguzakjXCApfDOOgTm
REWCBea2/jZuNDSugNbW+trJ3n6YvFa9GQ9e/WGMtpL7ThsDBd4tF3QnrP1UwDZv0i3Q4Jfdblnz
1C8qrpFca+Rz0YkaoP4IQuxAH0M8+FGs+ivz6XA8Ss9uzGMXD2J4tMUWBAc9bwt3Gqevpm8zYGIm
k5EBxyeRiuvOtr7WISgCFJemOFEiYnuuqq57QJy6xZccXWpJyWBtwTFeSt2mYN6Hnld/Wvxb00JE
Cd29PTj16K3Fk91U2HCmvcXWD6FzC+HB112d9V5b02shM7E/8xuX3WFDwjhmOUar5dprK7DeSnJk
9+vkOrM6K12F8UWUCyD0IrJhhpHSHVn3CrRRdQyMIXAgZ0fb75aGGtXrgoVSG6tqTylRz+7pRqoA
qACORLtPcFPtC4XlRDt1d4cnQ9nknE3tChTs+OCD15je5/i1H5HOPGJvNvq6QmT57BN08x05MNm3
spmkfQp177wDECheADJCcrQHe+TOMFTldofLc2pOY+GB9xw41AFAdai3tr6VduLUzbzdB5R7n3Y7
5GwyhUfKPEjEiPFyuPMbsq35VerTOPsCniP6JJr1ppHPaUGlNTfCjZbluGUV5fB3gubkd7udi6/5
Uo4b1ACCHhIrrNUPenzzxTezI47kbW0szbgHSwr1dn7DL1Q4Byo+EByGb4aer3ShtzAOGm6tUHtM
/D4YLm7pCDLF7P1HpWDoXsYuaA1ij9ouQW6TWXEqFC3y1FkmD1xmVRlx18a39iedYSMfnNVdWggk
AGBOzTLYP+my+vln0Zdt+JXh7Zbfc33060NcOrNzrJqKrDOi2mDUiFWsy8/Q3eIldVURe6ljfJSr
JSvRe957ipKk8kCSplRzI1yXUOiHsVoYADIfrr61sURvRObaLefZFyetTNTQiPQGUPvIWE48DH4M
Obnc8d1goJcwdDEOhTInT/HQ8OXoRylC0x53htJflxVrxTNWIUU+o1gqcUctOachZ042+I2yjj2N
NjLyvB7i5zmQS/2jc4F4ppbfNUQ2tdOMwgcYe3nYh2KxE/RSXOw34l7g+rVWFT9IOlcveVOFHUMy
BB9JzByEFOVebfe5wVV3Xqm14MRqTgRDq83/XrNgP465M3eZ7ZX6HIPpca9qJtAZKG3hki6p/dlN
q3Kw9a812EvQk+gzAcMGTbjflSqWJH3QIPdz1EoD9IH2BpQ26N5/cJ0ut3QD8/yL05gLVWfNo4YD
S8rvWwOHWj3uuPxKXuK4Oyvli/C+GTw0S2tPxz4RumoJxtOV5aay2frXkWDH7VA3ikaqkl0UZe1U
unFaqtwtk1muXUGCa8USziOgLgRD8gDAHSykXkTIpUVmg1C9WnUR8w/YYQM6jul8Gmyl553K2kZ4
aiObJFGrZf5NTgBv12cz7BKQZ114+QcGcO0TcpEpOMh5mKq7eemIrSamdSWvcKriJ3xjYX4g2sO1
EjMVw5zxB+OhxDb8V4SXKT4Qpu2fYbJYnwhWbmDh1ntlUvbonCSxwmVTo7lsY9BD0vFaSIbOB5oB
3sXSJgDKU9RemMyjVzyqqYZts2zjZE48JY6bLXfIkhghtIW8YBHtOS8suvGSL+sCp9cnnTQZwwqh
i5nVjPbX38IwpXlolcyJ0MRDnFHtTIDrQHNucdYbXz5QiqvGULeAjUanBvkGVu/b6oTjO9ll22e4
27PKsBD2LhOjiaBjN2jHREfr/nGTfeRcEQTLipnC4pFVMni2lXlwgcZLNHdw/kkAiJxzoPb2L/oM
PKtOTrfXaaqWOtWu6syJ4NfoNEpGc4lNSnV8mhAyc59qVQFMfczXj2NNKCdoWMNAlamlSLwceLdB
YDwkDbe8guG1GMBLmsi/W/puZxRLrmtwKLBmU8iJUYYn3vbZv6NaxWg3LkH4k6tQvxIFurUBNw5t
oisOLDQkeVsycBPLAHi7Lgu0MKszlxljpejWF3WdJ92x5MFZo2tmpihRGdBlHh5sxNt21hmHMAEd
d9uRhL4FpBH/yUtdOwvZJ62u5MW0JN3aQi3yPlCA9dbKJ9dtWTQ5LlRumr4FfvxjxU48HxsCN8tz
vdDAobXGHDWVuzHNkxQ2QiXCzEHiCjSsEPtAD58YIqgBNLNNo7DZcvdXWVQen0foNXjTg5erYx5O
6Bc8sgHORKAyTj9YHg3sZLDIiUxDLq3kE20RnRgn1B53KrAFWQ/akNNwDfLruHZ2kY19aH8FfNIF
6MkNMUH/31oObMv+zf4RoXYEH/FP7VpR2dzZnDnO2pym0khTJZ3glF5tSy0YCNviR2HnK6Nqh0x3
Oh833k7IdXvevesWRvlBmt29zvsenqt20AlBDvIDwfEDBXxRfHFsHWT+2MbAvHI9fvjvT3/7cP9Q
ccChCHDbkSKGf8H+O/vrfwTHut4Ix2Bccmzxfx6066qLFIARt3DxLnrUTFEaQeRQzPTuDxoS8bv6
ETPuTWoJRJXxMP//NwUJU6o98qt2Py6BOz7NARq1fPId99Do2NbHkBMLxFXJ+Ls8jXlk8nQIb0yn
WhgPAnVsw3BQbh2O56Fr7ACpe0Rvn1s2GjlDZCnbDkU2dDuxFC+jqc17KVyzPzoK5OiBetUQyeV0
KJhXJwf1tPZhXVDo0aPLfN0twxF0dxQdXKY/TFiY0gTZkK9191joTX5SgX8zaYNiv6wWqLOXDXz/
B4U720uaffrhoWdK6Og2n1DBzs9MOoiyjMoVAq1cwAgW4ySIfUJbChpfknOe8SWF6oUSZe+/yTIP
oZxOjOEg7bnlt30lNXY7UGxbzWe6zljDoQpZIpFBW/2o9waBurN59vO85OhemN+Wy6sshgW+kI/u
ih06b78Ga4TleGyN9RXpCvJyu5D+TC/bNyD8eLHpaHvkFB/rpe+/lCFQiz9J7v8lHLp97cTauTdC
xM3X+M/3xafZS/sdrJIijP3IHhsdKvxIF5fHn3mTdlIj9uX7EFdflrAn6iqvxbEp9ofQF8yboYk+
GcVn/u8X4V/y4NtqJP0HCoAPWwQR/j8/lqRn4tI7XI+oULpHDjP7YyzL6eRDZ3lrmd2felYDiK6/
A9/m3PsYhOCuPFS7yQ25W5FbVnt/0Mv9rsblQ/Fq8IxcgRYHtsg/P9Tkdv1s49I/WrorrkPczreb
Ql9eJJviwXDpvARIbv5kQ7i9ef/cFQK8fCHyNOywkf+7xTgUgK87n2nW2NHVVsNI5Vn5wyNievQk
GJ4ZoXF7frN6ra69v3zin2medNTs5yIU9nGwnPg5gD6X7eRLb3/4qv6vTwffg702xFlv/76AHNTQ
FWNQ58gO+2SqZhwPqqr7h87V8/IHJfy/bJZUe36Izg2TASsDycc/vwHJlFmS78qmbU3+93ns/QL7
7TZm02KrHy5BSEmvWjdTfrc9NK1NS5xkbsbT+Z799wr9968t4Bbh90Q2aQs4Ff/8JOQDdgZO4HrM
lZlewa5CbRxVHCdRv5c//vtn/ftYiFyUkI6NThP38e9bM83JGXmF3I+e6LiYk/5TH5rFYyjYBlyx
gJnKz6Syl4eZYuAPP/tfYkwk+vHtiaOMxLp/i738Xy/RuEawchfW/Kx8+WpqJgCRu9TE9Y56zJxA
WPIPC8p1f1/vmOlpabt4rrA92L+/Zg4xgZHbOXk2k2LMNwjhCOjtYpPl4NXU9N4tgH0uQntB/Vf1
bTI1DrQ0UXLF50pkX5rIpyJpbACKN033FDzbVlWNiWPttCkrygFWDaMAL8upFVNCsLjyKX8axis6
Mm39yU7y+zMMYiAmEC6DG4OGRfOboHWqVlZRL7nAo3X+zn1nJ7IE2+I7239z1xeB+dJHPTLLemNP
q0kDQjIW080Ybg5Zjl+yrbyFbjCc9Id5tryvK+Hx9/+9yP6vD3krPDAs8j/E3v/8ojnq17pmzn2a
21Y4x02reftgQ9MFSUkw1njF/TZP3/77h/7rhebRsERdyIKgcCLsF//8qeiX7IHk6fbUtXN/ofPT
UZn5wSs1Wp7tTMwfvDAnImRjenIwze3CaIRXnJlG/8nv97c7+X/32dD2IFmxv9x8o/h/bq/8/1Rf
hUXqoM386ZRDrPQPLfLAu5YwnQcwy7u470K3Vnc7d77qkTcid05Y8EoBsBCdZFoJphiHGFu8l2Jl
jJd7FK8MMRCRDc7d0kHKSzY98if2MLKNQ04OHhmw6P0YetHYX4zLdkZ6jbTl2R27/D5WKDgO4T7S
Nu5WVw0PNSoHca189rlr6UBPvQ92GmzpaOjvHHbfAEhQdOZApEPShGXeIualoOWOdY/6fvwcwJLZ
vsAltsundmho6K7jtt91i4rDO88ffO/RnVAyqaC0w/uCpaYTf5YY8ghg5mKMHjf8IDB556mJ68A8
o20j3J32JdaIASfs6Q/L4/etIOS4tW+ODTz9lMS/77Kbnhr6jat9wnlg50AGYkis9D3xmRW2AGnl
9Zj/kj6wowXnk/QsFIE3Mn2cq1nf2WtkEP309rD8oRT4fftnH3Y9AYfpxoJAP/9bfYLP04a+Vmyn
XU+ErU5FhzO14m0tblbVP2wgHKS/bYnQNzCjQBjhakP9IX4799qttOqR0MgT0jUBelJUTvuUt331
q/Ys0vk8XBFouUrkYS9zPJqP8Ryp6DrTICyetgVHyqmai4BgkGjmvr0GqI1e6L/Jx7hGV0cMULH4
dxWiJOdLazV6fe+lIlusp0xes64bB2DEETOONDA25f64AUN6yFv67ThZ/n7gLRSwx93OiyWZefpl
JlZT6FNeGcst+GtB5XycVbFu5xGc+/5BOOi/D6b3PeZ6EE2cc1zFzcm38LSlt/no59jJo59Tm9NF
KRwBya6gK0dh10CAzQC11V/dunBOthPm4VU7GzJcXFq5nfQVxiWc9iBNqP298QkN9xAwP6e2OjER
q2VKVM0cMo8q5jGbPWvJP4xM7U8hfXedgGNv/1o9e2mOiJCGCGFy17/Hg4sjpe+t+VfX1uLQ7bHR
f3Fq0PGpY2+uPzOmcQGeSuW8bysZMAnlkDd86qqguBRcn8hknIPl1SN8lWMtz1uitES+/vDYWdni
ySEgLbGa5/fIa2JzMUwPSSOJi/Hz7bAiJgKJKbzS0pBK2/qSnPgw0t4vBzg/rVg1bT8bZJRvnq4G
8YPQJPTo5CWFDSjbPK9KrN2GODU1OsCSHRbL/UZDskqa0azhgUDLcc3Q2+geBVYOWleQXoOccaWv
yPCHWwzan5mIvEhBfy6rujLYfVpiF0J4Bx7H6C0glq2+LE4hF9Y9sZ25+RKt9IEPol4Id9Nhl3/l
gNzbW9kmrfJE6GuQ3WLOgnOxlpv7EfcslmMX7O/VJ87iIhZrjzKEfdDsUeUy4Zdz2UVnDe6oTgMZ
jT/XcmHuWDsF98genAMs1sln7oBybTJ3PQcQufEF2K2Dxf23PdOXEM2dnLvizgBP7K/02AWOLCUk
SGRPqu9T2ZQdXmMDBM5xVF0n1eC0TC+WXewJezZfA2lLPlriZWtc0pLd4pkMKowgCsUe7GvPgMm2
CKbpEi8c6zcbrTOQ5gZacrRUPv6BPgx+7qVLox9rStQlps23p5q/TggB22r0RI8cJUyxW89rK4Zv
3P7D+NaZ2lgB9fjdr/bAPVJGcdcRWM6TzvdXnWw+GbQMiOUC84hYlMRtasonI3O3yMrBU9fQqRzo
ydOC3s6qm/c4LLdLg47gB6KS/hJWkWIs7FaVf+w8gCmXxuMbhGCiEV1ilIm61OIeuxPR3ILPZ1Lo
3Ss3iDmlyY4khCMAU36MMMhSfANXuMJSlh9px87DQzF166sNPRmoZU3gOJpOa0i3ifiJexqXACPF
LkjfMe4u47tyGcsgRdrCIo2G3f3SOIBr8fDd0Ls01HjcDbpFTGUOcQjpQBm7ZmG1rgyvQNWRmtfn
1bOltSRfe6W1hZKtJOorLuh04OHBqHDDsE88jWBXKI3igl0ovul5AMuP902nNpOBvVQenWireUG2
33/2aZKJQ7sHwata1nBIvKho7/abff5gUyJ4UL8Rjxz6tTKfDHKA9hpFiw+KunI+19SkxGiTuEnk
elcW62UpI/2ZnhbxOnRf/CLZGcrUCb6tEqhTLDPeCloCpnOByziN+qIrHC/w4Hv1BRcjHpo8Lkx/
cvXefSxKhIFQ28TKzsc0sWFVaNY2/3xEhgUxTQyE8vITmUz49NB5rzrbkf4cd4JA+kyQcIbFziVM
4NjIUu3ILd1ye5n8eoiznHSTZ5KuGHE0vmxfR4jIZCrZzU0fsiOWTm6zHCLOodIo+veu/1dXUbdn
S72L7uL40/6ZxFzKEG9kpSpwXuEnjSIfvQmapTKlhY8t0SW17SAXGPzM27qtSNrKIw8rpxWaOGsc
ZBZ/0CaiEyhypR30f4USrjhSBAXpA9W8eAFkz/bTyCn/WtfM6pMZRhHbTxSjdJwM2arzVu4fdtBe
9WH1B/eNuq0pk3ChE3H5f9yd2Y7cSJZtf6VQ70zQOBqB7henDzEr5pD0QoRCIeM8G6fP6c/o1/6x
XlTmvaVw6So6H2+jgEQllCGG00mzY+fsvTaosFXQHmBYChe3rbZTzBSR9pVlWJvJdIxyE1umn58z
a5oe04lpKev4NMW3ruqyr+24iJvcrJr4xCtbYC+xNnSxUVMk3CfBXKXeyBZM0BkABgNjpafYjpiu
PYmsxKY/IOirdow6va05M+pRuZjqp7aOLQJyZYksnWWKabMDlBDAxxw4y3VTmmpvBCiXwmUxk+Rk
7imVNii5hbk3arvgcMoUgKT2AZ/faE/SI/Ggj719WgnZhHFnVa9Y3joEMXnNfY5JRASXP+aeRJPo
7/Awnc0tAAbslRpr2GIl09rDrpoXcgVrk5avZY+hN08A2gfPjpz7upP2hOBaD+IawrT0HiJA9mmI
+ZdNDZYTva1gIKbTJ1EMfhSxfbdWipsHC/gwHVqqh46FHK/WJkDVxh3paX36tSZANWfudxV0CIC2
3Fr92Z4zI8o3mTIGsh5ZJfgZgsCB4Ckj37X+hDnUnCyzYzclWex0SIw8OScsQTyIcQ4K8us4Xm5p
1/cvGUKtEvNFE5k30iycna8DeHiIkeIWDZggz0HUzVPvEji2i0vUbHvhx9g9ZgkJC4Frtlo8goLh
Wa7Ubcaq/IL4OwUSL2zHO4wdJg70u2Wyn5NJP/qQ6F9IrQomksPVtIuzon7OOCgu+4aE21dfSVR+
LW/mmkKPAAvPQlUQNYO5uGRxyuiFEXTvm6g92LswYrj9EpIEAoVyHJvp3OfIwzRYLAPJOsYal9xz
+OU0DNHrysrh9TzA642Y3RpT4+97XXl3fZYWau85KetY7tkdP28G+YO/zGRuuynpMUOVAeiEBlSe
5hZHAl48zbcG8B9Za+V6F3UETDI0JY6HfbQ4mCanROL1k5OF9tlIe1Is3bqflxvcfDXUwa518u2Q
TA6RZ1kxM2eHqp8y3a6cr1OryKeZk9pyDumU+S3PeUdTfzF9xJ295DkIVH0nCiLF0KPp7mGo53yh
YnSdsLDWDlHMe5aEaq4ZhxdpPxk7h9YZmSBBMzV7nhTeIGVz5CuyZR4uGOc0zxCusB6IyRzcDwZD
5TGUySyuFhR1LD2LqKdtSfZofFH2pSb0Pl+iz+6g3NeG5cQlbjt1q/NyHqxr3HAMeHA/95l3bpR2
OW3TupnSM5nA+txmBYv1BWCMul4Zp2m9Yz9InJ01Cie64qVfJMK5YdoFPYsW0XGjvpzsoXcgGCeu
d0cyp4HjJ4bmeSZLvqTtepRGRhLLoQhtE2XZ3kpb94IqeZnJFiLeCsdfJT8aaopNFickEJsSMow8
iVUWYwGek8Wg3IAGtJsN5L1rRs40BFdxxDliKyyxyHAinnz5kLkeyZzSJvxtR1XdL2tEQ9TpbUyQ
0RUMZktsUwt1ww7BJMlZw5RTKCqin9OPNRISd58PVSPYtgzD3naW01/ClDaKs4KG5vNiaos2sG6S
l8jjuw6x1xDUWgl0sudNYefeB5hH3vCtI+Gc5AZ0/MNpmS7OjZEmjnugoupY9VG4TWSQo/0odpQ2
wScRO+XJRHqo3PC3OJicOqg318S5SUYQg0X8ik/TotilhoG9jQSwXl0kjgrS29wbY3PvsXoRUCdz
Fd+TD1SsfsjaVrskS82CNAf0JJcFuNh8jz1EjR/FoGqO490s4xIRNOwfP4+j4cAQj1zVHD42/oBm
sIVm6ON1897zCmLBlJpyyWg2Fvgu0WKSq+o1qFRQ8hvjNYDWlpZWToCL6gnm2PsA78bQHpldXaiR
fumTEzvVDepHzO5LjDSA8jIpPpqzSoLundbdzz0kKn10LEL6nh2A0XjbQSlV4iIPUPqAVK26ggLx
ucbBRwbhhOu+Tqb36Lxr4+zHjg3oEOYEgEQkxA6QW0cu+oDDdz7Osz6kczY8dnaShOwE6S0RiXrP
tCLSIVEiHwHN6Evq3feM47+6PA0A6GK0juhUHn1cLT06zC1TCUJKkS/pyoBx0TlO+zA6cfcYiE59
y/sK5VSVdBeGbXz7fXvk+PrrxIb+CGpubgT92bV78kPDivbp3La4pQ60ayq5wcJFF4Z67BT5U78D
49HsFlkNqxoPUT21ZbP9/S9w3JZYuyDMZyh2BF1pyzm6ATXVhAnlfYYXhpwczbU6M5LafAr46BfS
Ix3SZS9+p/P+E857vSqtIHhhHuNKyvy3H1vhzSPWK4Y1b2SPTGySs2Es+9BCq5pszRSXg0qlPE8F
dI0c3fctbIninf7PT7ceDJ77nZ4Aw9iyg/XPf7j1Uo64hflmDjFlaHXmktURnZujHsYQAmKznDeg
o8rbuHHar0WgzA8wVfpu//vb/50a+OPzT1EF1QR2AXNYjybZ0Z0QXVVkEjw4I1fG7dtFDO0Xs63H
5WvrNuNwi2rFIqGXboq7euT6bxaFeLLPgTX1l33aifwyd0bLuCano+q+jX2dYwJOPF+dK4cYqRMq
ACK1h6CHADPUC3mCUe2T02LGyJGc2GO9NdpZ77IGVUxo9CI3z5dJoqedmrga97VjksOdArMqHrBf
ONVHdOLSupKpxnjhxpFWJ7SAa8AXHniqk9zXoxNmHk2Qva4CJ8dCjuNwMxEuaZKS5rrVE3P3Wey0
toqvWEdJuB1b1INhDTjsnu674LQDNSU/t4og7/fVFKTGO8vcT9NJXzBdBiPj2hByXN8+uu8mStrZ
z0b8ZcCdtxPymH1USXKwGit5TFGDXLh5NX3PR99UlNgfYMq7h6xeB+h6TsLKrKuT3z8L4vsU4ceH
gWkYUzgJ/9Kn1Qb/7e0j2S+EAhnQ6PZBJ6E9jfjNjLO+TIXx2M9ECmN7HfBHIqZsQmUHS7nTPuXR
VUvTjBelhBj6OJFT0Z6ibZtJS6VP0Gycgc7HVxzW3aPEPK9O5oiu0W4kfvOTT9gDks9pcj/W2pUe
BazfPBmE2aRnU4oMOAeX2+xVYS7RiWNhMNjoxoIHO1klCg1oGcheimimQFT0/nZ5Qh5hOOps8M8x
bYzlGS0Q17kZ7XSq97kDY/ZO9p5qTqk9e5MZTkX6Gnb30dj0RiovMiiIzhagvftkNUubo/ZtppaO
uY7KTzW5TNGHuXc0x10wHu2+SumhkDcGIAD7Nv2nUPS9i/BCWH16PVOt+mecgZh6g59e0t08pa0m
Ea8taSOWTXvrpLXJropGZz4lKC/1HrWAnqWM1EZBhUjDe1B8UY/jUNnPneHq+ryb6MGQRgi1DR0s
KWz7cmHGgky6Q5wbW9Wy7HM0ZsnV2Ldrtni3yHtncGY3zGryyTper5IcSI5mxKYV/HwRGbTWfLcY
Ew51OsBJnGJWQNHARIxhYTBcuUMaVFtgDbTNoUS2O76FJdriNJyzfedK/VznyiGtA/DK2SQUylgd
p0TsTnPqhZRyfIRYxx4yphFqJyoBp9sEUSGMXQdcPvkwpIBuziqz4DF3URUNoa/qanyBeoqEf8MD
AKEZ5moPoIdpmGFfqDZYD7GiM7iW8vIDIlY5X9dZZ9YbIoK7j5zLqIbRvyCH6zIrnj6oLmi8W6Gr
/AxFk0A+Lr08xryT6APKp0rsI5Gp+FAak3DP8QPyoRNQcckVWIPoI4Z3SOhBJp0WMANMqqIV0asT
k+pMuTuiGhthN551+eR3Z7PRomcyvHJ8LDLCpje0g039zlZ2XC+BOaT4ddcInDVCxT4SFMA9r804
WRSMLRB5agram6Ul64WaZjktedD+5jB3vR7Fwor24vsQ/tGuRUWq9WBxPbsw7Dsoxi/QfBCfIjv5
Ervt+OX3a9JPk1yuBzBbBsRHIF6AxPp2SfKNgIDJLMcT55P9N/nt9CFWwb7FDfkpLeDLgLYa8nMd
DMT+JaNDqGJgTQcG7vKT5annzDdLTsmesx0XH9AsBOlUhmU0JhGx7SoOKYrIfa+H8iLGHI3rNHGe
fv8Zjmfv60fgE1iWZP4ipHm0qnJIi2Kdwd5TpC0WWA7E3scdtfX8hcarssCimfQCLzTehMPvL22t
w883KzoxISjrgbCxu0NkOxrJVpVGHKkjb18m+G7QMGZgcruxxEcWma4Orjh4kSLmdday7zyF3sMY
0+Xj1Deu3lo9KPCQwhG8U8c5G7eera0TDpr4G2BwLS9e7kWf2ee9/g5JKx5sLD5BvJeuRs+sGmFc
1okfgM6hBTW8s4X+9OQzB+DOIhxhARL2ceVilEOkymqocSjP6daj5fNNpTBdhcBsihjdSN8pVe11
Ivf2ZkIbBGSPEI2ikbL57bOo4A2CIFLNYZxNGt+RInJG6gJSHe5LtgGnHZNzn45EcbBU61mbtKyE
vcUEZOud2SfZHDqViccEQkfAaMdri8eyy50eEUKCb4AjGV5kPyZjDuvzDLai0NODsppEnaImol+f
kIqYczA2T3D0FRxbnbQ/zZBxvNQcEHfjOkBm7e0evz9G/6sTx1bl4/+N1dk+98//eC1BIc1Xz8Xr
v//z9rX+r//8kicvz//YVuC2+D8lwoM//5M18m398T+jxwxP/kF0C0dDTgs+yi3JGXF87fp//6fh
W39wWBUuuQagZglo4iH9K3xMBH8Etukg8UK7a7Nq8kcd/MeYnDv/Dyp+IMsEyoG04RX951HY2O/C
x6wj3aVLoxNcfYCBgTeCx9I7OsPWRk6HnZRIUCKu9M9T3Zrzvuq9aUHJm6f3FrOpcScduFiHJeqA
HXd+3zLSIzL9HJZYZW1tg5HAWeeyie3wZQ4HTae2CnGw0T7RlrIBUlT2V/ZAiLUUQ8iH6trRDxQs
HuSCMUrhBfVULURBJW156kxz5eFgbuUDzVSSTcy5bOcQQ0Y/bxLUNZxy/ZR+ZOnPBs5pj9LlsswL
3PntMOLUCLRPpzdJ6VEfuir1jbBAZX6VWb37KDykU6HQskg2omBYjp2wA08BFGp4DbTLYNU1yum+
NfFsnWRkyk1b+AXOcIWZV6ttBGKnCY0gNr/EQRB9TcsYeBa7uEUesDX2d53Kc+8SbyhDwQwfy+UY
DIE+S7HnzJuZtjQTihaty16Xi+Xvu3Eki6TAnAtWQvUWBF0hk+JKJRXZ6mUxgEOeTd20O4F7BAcE
nb7rwV3UuKVcSJ/FhMNkwyJqMW9yyqnbMcypAEV51GXhiPeXhPap1/HnuC/ND0bkrQUO5/IuLBxZ
kAA5a2c8MNtsn7rCHTqCyiAcDTtAUU1w0jBfu7cCtN6g4IPiAowuvuIomYrLiKb18+jL9IOfuf4X
8AhUZZE7ZyazED0y41UpW+rMrOND7gT9Yw3pR4ZgWOCMlZNtwUOMDPsL+ehq3nQTExEVsIyhsImm
taUPn2rfcI4Tm9RYDHorVWcNYVtb+FOV3bhkoPoB49ZuWAb3sBgVPgrHiRkWjtkYDSH2Xa/YNK7o
bo0095s9+qPosnYH/NFO3fqviPMWcqRc37rt0bNJyAuD5Z3U2rayLS5dRhPBFGUFnLUpV9TFvl+c
V+yW42lptHjFBiBBIzGNEWGNXY/VI8x7BXoqFU1PDOnQBM7ebPBMbnWxzmWZVebRwWikcwkSI+1D
mmYL35shXfswgfks9lkyV0sYA2+4xYbuYzvC3/ECVWAaYE940llPv/FAyzdAkmv1c7ONEblj3+tj
6lUfk52LumdYTrWDeCjU3mhiufbsQWx7UUZJqKeyIWi1zaq7aFzdWU1pKAbYqmI0NOe+JT9p14jk
Tnjzmh49ZcZT37VxDutjMh7Bho/jNil891GOI82WYSwiFP1W6fONF5xfRBHxtCY+Raucmpegaph9
O6lp6k2JgLvh+R+++GU2wGaeJkZ1wwxJR3RF8Y2+HWb5ObMIE1CoX+7Gvnido7bVB4Kv5glcMHpk
OgIyxfvJYYsFFO5Mjk0gCzNCB19QYoKIGPNFXtQqmAMOwA2vjR8n0/1aSV1hh51RDpRBI3D0k93t
F4Wd4vDm8LjrqlqdFjmfdstZDD2N7idNy7IGpYRTzairreW2hHgY+PDJ5GaRZqzvcJgg/xbPJEsP
FcWumnL/smX+XWOscuGLAXbkUFIyXpjokxWjfW6tbWxAoOZLYUX6uWwdD5zTGOOyl06O/J7JshaH
KfHTB4yKJbri0hV3Lg9hfUUDOCl3HE71k+mhMCG5NrCCsIUlC1UCrVeNo4lHd0MjMOXk7YwKVRVf
gQCyr9QXcmOcS7PP6I3S3rYN1s2MdHM1edgnZGVUag+zyGKMru3svQiht2XluuNQs1CQOwLpHU3a
o+6FZytSMdx+BCZXAxawSJcWGGrfKbiO2nR/XsZxkdER/MS+9r26/aFFZjFP1Jx2R0JteSI2PEMG
vuuel0HrJb2McYZBYkg57WSxey6WUuotI+J6/0NpcP1nhfdjEuT6af5V962/BjhMCiqgJ+zzdGrf
1n1xZzdj49kNAVmFOJM6pSlJGvdDk5TOy+8v9bYpuF5KmqRykRZHGzxwv7frfvjEZRnR98whlyBO
SciqB8rZEbQ98i0HfS3FRdvkQbCNQdIAVjT5H1B2IkV3f7/gu0xe2gq+R/9va534UtWkhqq4/16p
/OvfPgyvwD/b139cPtfdP9jwvj73SVUe/8ybv4Lq5q/Sc63L3vwLohFqtBv92s63r53O/7yceq3W
//J/+od/lXH3c02l91Lpsl//Nnbb8scKj5brD9/NTxXi/XO5/Nd/lMmbqvD7z/xZFjrkzhJd6prI
yWmhc0j9P1WhFVAvUvRx5hJ0+YK1qf5XUWiYfwQS9TlniFWCR3Uo+SX+KgsNIf5Ao09d+F2i5/GX
/J268O07SsygT+nl08EXyK7RyB49tUOSWao3cjw4JuCzXRA01T4BF6DeOWPyOX94O9br+N9bxwit
nYBMqaPqs2lk0cQ5pC1gHfoltUf94ixLBdxNMWLO1PiOgv/nz+ULmxvuI2VncQ+OOh6ZhWuiqUYC
zVvABkx10a1itv5bWuY/PxXNUBcbGK3ln1qhvPNBwbgEdD+c9hsXFxg1qZXEHzKJpx/pulm8s9q9
XWW4IuU7oyC5PjCsq8dtgsxyaLq2NVQZp4t7xg4JOEs7xfWUIPJ5p9f73sWObmIDsmOE95+BFpEz
SS84SB8yZZvJFotW8876+dM3Ru8Dwc+6nLGs0Yg4Wj970yxRLWYgxhrjJgXdu1Wj275zlV98JItW
GEgI1k/4XOuf/7B0imKmgKY8wPs0pwhRoTAhylvCjqnT330E+UCkedB9QPnA5nR8qQQKyczkGnFJ
LU5dPkzISz2+82L96rY57AcsGDarzHEiTw6tJZ+hn23a2hGIb2UeishNz35Y1X6xuX3vEP5rd/v+
3KEEYw4tkax7tIre3jfL8AsGk4T4NglYz53oPWbo3ETssgcOExpaIVLK7rIe3OZZtUY6X2S6bKhr
mhqlWEEbvL23Jl55ZKDQcfdMyfEgJCj5LqHXAI+F+qgp+CqpVNhPveci7swmBqtNxSk08rEIbFq8
q9/GLrGjbW8vHBjXhvOzR8k/b5bSBrJWukV3G6Rm05wmJFmDHNKV/4meMxTZ39+S9RMf35F1/10b
TKyfx2G/rAaqo7tOIODM4XEDSo1BAQbamwqh7i0gFcAfPWCAbqKFtnGNJHgnCuUX3zzDYBsbH0D1
9QF7+5X03UCeA3JnpGIGdsWxhTDGhOKdp/gXLwwzb9PEJkOimnU87VHLgtbJ9Neuup7RPVvuOQbx
YWs2mffy+zv60x7BkkaKNv1p1tTAc46Wm9Rz+8QF8rpZebVfOQRnEGjgStYbj1nGXQmaxH0n0OoX
95ChPju07TjCZsr29h4a9QTACcDRRggmBtqZhj1QiPmdbeL4KsytHYbnuLjo/pBwfHSVxKZzZ4to
fUcNkW21m3D4bn3oFdvf38GfL8SQnF1h3ZCs9bF4+3FaOiSgGdOCc6kXn4kFv6nvAGX9+1f5s2hg
qsCjt36PP6yhFcdK5kqM/sDY2xuta5ztckjeefB+8Vmgsa5JkFzF/smZWaBI6ksLQeMMi+AcvDnK
Apyq17//LOut//EthmRvr9sNgmyS7+jRvf0sKeaXRiU+4ZrdUt8koihQ+lnzV1F8xSezmcrY2v3+
iq730ydjX5DYOokv4orYkd5es5w8nFhe12wIJ+eo0pGzA/GoAKCxk7UgQRCRqPfkDANUIytqCitk
penByblWwxCwhrKPPdzKT2K2Lyg9pugIFfaUNDZp2+gCVyKkgR0qHcCurS7mL6h5YJsJcOQozKs2
+7Y0Y04by+tbaysrB5IDwe2o9QPAVO3WM0uVn7mZE5OZV6c4woS9AM6fUsv4gP63rLE7+E4fzrY9
3rmApT6rji9or+fYIkRNRS2j9MAeT+DgYnqv+hZYIp0U2gX52HSvs0A7EAKwA2sajWiI6Jf5a2CU
GOAhTGyatJYiQRO8jvL4Yy4bzswigHUeOrLhbI7IC7hFBwUQ6AmQeBpusPZiqj1bZGeLVmMQ5iX7
2OccVgRo0EHWJu7mySWsBAQrLsOoNS/l4vhfsHAazUNgaulDeh0dBTCcLEHodK0oU7SCivyP5cwM
5qqiyUSQ+5MVQxHlN5xYc/2lTOoQuZ5bH+KyGUHh5NN4j3+rQwdeeGuAyjCPyEaZqMhua2kpjW1U
tyYC/GCY/BPV2Qiog7q0X+yV/4uqfvC+9HERj49GVUTPfjUsPZNnXu2N7cr5Nsg94+uU0Sjc6KJo
7gdY9gZiT3O5dyhJkrDvKLhP1kiAOyVRCp7W6Yh0FKR2sexaI2iMh0aWE4hqIxEfe68DtT3XZhXW
gVV/alSZRBjNe79T23Qc/WwPp570OWIrQXoDskU80QiSHPZeGucx8zGglfZZNsxDune0MXzuy8Gs
P/tZ0cNtHxzGx5BsA/egl9rG1+zl5PM03YCPyuiUVW6KbomAA6VjugIWG/KhAtPwPxuVQF5aeukC
65Ouj2Ssatu3OdNML6St3PRfHcC683lXkD54Kt1mDXpBEIvxLTD7fJ+RiHHNfRfpE8MRYb60cO36
B1C3XXeiCY1JQ6s20PciN/A/qqmMPCjidXpHgF5in5ZzzY0tA2I0TzFNZtDwi0GZe9ccoZlA5i7i
Tdoltf/NI+0g456RxPzS+ZizrgYiQH3IjBVeCBk0fXrRaCzF4Spnqb90BvpctYHNvzTBZvDi5cTl
ja+/QlxCw0q52HrbWeP/B0UrkvpmDsa4BDZVrNBUb7aQfbox87dM5DQ/YYe0YhM39AK3zVw0Dyvh
tdkCAC7Kc9DIACdq4Jpq59qJI2kDKWrgyqmT4hKXmNVdxgluanS+jj+SxdRh4fFc5OKBb0Bex6/I
Mw6XH3hgAs+x3HKns+yMcWyBcpDjXkeHc6k+z4OyTgto7/qaJScGZY+sI57JCEUtTMcJ/1X7qfNt
3fevbaI5yDARcFGv+jskIUpmJ+RgJEv2mMoMWvE0Tsz8B1SHaKGJa6jQGYhUqWC3LFlDB3mwVl3a
OZ02ZD6ggPPniNsqN37d6tVPZgX3gcL5t1EJuGlIIH3zOMmhwfBSTMrdLJWdl6RC5IOghea1GcBW
h6Ai0DR9sHEMG8i+47ZUqkHcokHphGEizsVTaZ0YfeC26NgheH4dmcTlIeRF3Z33WQJvHL2sbR5m
KLPRpaOoU3c1HV/w/Q2gn22ycBzeSIKKnJPJM8xkZ+JBuTKmii3btenk7JCBujWpc52P7xAcG1aN
0Q6uc0ctBNP1gt+eOEXW7LpLi7t+cuV4a3qKY0wDt2A6oFxoAIKjcmWdrjNQMh5KshsjRyRzVpdj
ROaAWavr1MtRkaa8BFTTUXLH3+FN6EAn7HHwaLvsvCJ4hFPF3FUR6luPsKUxlbE4XTo8kXsQ2fKO
O2UR+WaMxcdqVj7BmZWXv/ZN4zMBGC2Xk+oCZzRk0SmTM7uS0RdD+rPe1m1HDYG9FSw8NMT6i0F4
LZDvNM7ubZEir5ySoTFPe2CxFUMHY7gEE4bDgOgERXyDktH6siDB2iP6zR97vzdrxHmtdU9uOWfI
WgzxsGkbxVGiAxMndsu8eM81W2eNXsRKzDA2rOpzUfWokxZbNKcB1v5mY3WchDaET7Fa+2RFPho+
1fgeEjpy8wRGzTkvh9tsUnNFL6Z+snpw6bXhcwEFtAIYlbepakkQxNQWHR+yd9UD4lvXDYtyZKhg
TpjrXsEIDO0Dv6ZbnbbFgN2DCPvU/YiG1qvPofn6+jzp+oImNMIiMIStLvHOlFYcfXb4MXTj2L3r
U9GJUUFtkxhQAk9j8RviPoY03JiWutOT48Y7m1jLMvRbC+yHG+WZCXUMCQw9ZJqNYSUBmvCAZhZO
ohy5eGjWjc52lYUX8RDQUTH3S5xEy+mcBhiPy5XdeY7KRSQ7xPZzCguH1NTProVlgdS/wc3GUww9
rb33g2YG02s6TbRreot/jii+o6u6QBpPJkwGGfYi6PxmYg9ntiVvXEiz7RfiF73225hGuj+UNgzO
E8XugHuOhTk5WTqBMWzMagsnMmvLaqpq4oc2UxFeE8Mb55DcqYislSQ1nI0bBfiMoWPiTqKxPmMy
mXss+g0jGtCPSet2Z2lesxv5vRWMYYyNNNqAGivZUKmd7PvEtNdMkqk0ecFzzv4npKUAiO+NYbHR
/7vaOk1HU3J3Sb8etg2e6INEYz6FuFyp1Uo83HLLIbmihoHPNJy5QcVyD8Yx+8b4yGUihCUTmCs9
wKsWUVGKq4mwt820sG8ddFalJBcQYPltZpklYxd89oMvjJZnkpUiOpfIrrw97z7IX8MEX79lpwsu
1eDhWGhoFDXhyNzG2Qpk8Q+xKSCnMlhwuw1RBEWyq6GFcn/zxngsioV3ROa5YJOD47js2RuYYuWJ
4R6ctm8ubGIqaRrG82DvqnGydTi49vyou8H40NHz87ZW0HrfJF+auXEbpsO7HnMOTi2mAQk4EZoG
0zc8Pe6nyDC94X6Kp8k4mIQ756ERy5nUAOW27W6k9HuCUOO+JC4qTqQ4mlV+IUePZc22p/nMHktt
hU5pZIcK8J3eFG7CLCUAJJqRCBLjf9R1FzykbR6XsA7ihHnilJgfU418CK+Tq6k/J8Iy9kapfToO
UWXfOYyM2lPl2Ot8rhWFjz3R51DvF1h613mk68I8RFizwbjOm07qnXufe2n1xfGjMT00ICjpMLGi
mtjLlt6BU2jAXCfQZpI3fklfZw8ptfOv3DJlDxRQTHe2TjLA5Qjsz5YEEwJe0Urcez0jK/htWfk8
9H7J/emn4PtG3BpESjQtkZoT8HuU2W3GTLaT+ATpxthfmSn74JUSUAabNVrK3nQkznyEiT4tq5eE
AXmCImfGKdeSBEN2NOw2YcZsRRz/M5/ICNndrO7lNZ5Sz2YImlukGBlEABeMZxJCndc5j7U2mS9S
reXnzApbucehCTykd4aJ00uVzDe/P0odNwwsOq8Iv9a4RVoGeH/fHqTiJq5R9+Cyk6UQDwYESpxY
KcgqF8TrA8Q5ff/7Cx43Q75fUNo0sxnAWPjx315wmFPfzGbwTVOOmgbPesGQZaEGrJZevHP+/cW1
sBwgDEH4zQWdI0FY5mG7yZ2k2rit6eyappQE0S7qdPGy8p0j6c8HUuRZDK0QGgtaicfpnwHD4g7c
BDGQsv4YoEC6nGXSvnPvfr6Ih2z4+xxknWr465//0DVISYduvGFi08VY/Q0DVXzdErtx+vtv6FdX
QWvOwMVcB4LHvQmQkpTtFPAb5qsD/LiM6bxZFoffX+W79P9N28Ba/37aBT6SPahJRw8CMvwscLsW
WiJfUrUDAGhOlD/CI/6ja10jlNrsmmvm9VnyIGeUHrcpx5Rlx3G0rzbWPDvWBatu453OWsz+abzS
jcLIL6Zg+/vf9Vd3RAr0AgK8Bf84uu92UBug2Nb77ve3di2M086o/HcmBb+8iOUjFreZW9Hvevvl
iiEYrL6e6dR1lNjUbDUZHHNdy79HgaK7ZdNr5SlliMRACbHn2wtl0IMbRGxI97y+3xsYcACQNtDi
VypJ9XdfQZpPyLIQQtBeN63jYUu8aJoyLiQkmiMtoXMGYEkN+Nqq3ksk/6kNxfqF2guXCvJ0k2bu
249lOS3hHOasNzy8iIzmCtJ2XKQfkOuqy8hLgk2vg7/mt8xhGYX+oqn/05e2LprQ/+ggr+MJ9+he
4vfUVidpjCdFDZ0ZE+geLEP1zuKyStjettjo3vG1QZXy1pdGHo0YTTgSo1jgSxs9J1NCRtNVCdwT
s3hRqRbVaRL3RnDAMEn8sZ+MhO9orJHXyxrhtGmytsrQ5lLxwWEl7whjZ4EWw/HqvrrOTVeUt87Q
DTLEeImXVSIvs04VWbifkISXZJLjvYtu6IeqBHVYmfTA9Dzvk2fK2L8nm8qGBoT3YwsPVD0SfYfT
erGj4ANgImEecj0OxSEH31xQUTpehqYF982n7+/o35JO/g8n6fVrede3r689o/T/H+bna0f1/62w
pCgl2evrzyP09cf+HKHb7h84X3ycfiy1TMJXdNOfwkrb+UMi7EVWSeuWDVIwovlrhG5bf7ju2gln
BLzKKldF+F8DdFv8gTad7iuiYOGzgP8tXaUn1yLjX1sB7+zaZ8e7IRwYdw4ypLevrpcNdh0nJAII
8n6GyHnsbU9fY0J0trrO1InXLPQpRp9zfZUv53KZrq28rQCnmn44MdEjU4huDGFv3oUGUnVgmoO8
KLOX68pzphMAL7QKHA5YB9cBB9+b8zkOAXOfFF6/6fImolE3JTurQ+cEB6Ha6TKilPUMfwPd7pzG
RL+1LbzSe5sX7QqF+6OhA0lbDvBzP3jpt2jGOkTub/kEpFFcV5R6NxYY3ms9JuaZ743FBVo6Mg55
CQebPlAbP4ki7j779TYertjW0vbQSX0ZTdXO9/qzNBheG5sfiLV/q0yDlAOxfLUtbRBDMdAoGGF6
O+1nK/lItt8dLPELbAGnVl4cYPGfOvFp9hwJ69I1pmviW54jr/lcLs0XEsjOiHbdEZ1xTgPjovKn
fTLW177yroUqr1mue9ony8kYiftpVlt8wAePw6Z/Xcr0Lm7ru5LAT9A+/pWlip3C9N9g8upadZ7l
0/UoP6bklthJxEEaWC0pvV43XQwjUOlSs7tVxuem9zgLWMVN36m71RgJWCD9DCrq1u2LJ08uFzGA
7XmIPoHZeBo7SBM4J5E0PrgD6QPa39t1eTMDevW9iDJfKX/jV5+6YscBiofEiOh40dAuaPaO5icb
ey0BRvOyrZr0AgrdrYXTC26zOvergLQO9If/zd6ZLNeNJG32Vcp63VGGIYAILP87X86kRInSBiaJ
EuZ5xtP3uZVWVSIyZerErs16WapkEATCY3D//Hw6sK45rPAkkb4NzewHNFR7g6jDxWekrOtT1eh7
bggHpenOUVN8AmGD3wiy/T7ZtfE9V1gEzPeQm/ZgC75kSf6aQ90U7aOw4ntyMTicXidDsoVb4lgP
Xd6AZjnM86eeYkU4foDcxT3Irnf9JN6RVPlSFtYpse8lMH525vroedhA4MC6Eap9EamAFUkrQVA8
O1iy20cp0yd6ZDYjrf2dFR+FwCMnesBq6Cw8eawxJPUG644Myl3b6zuLs3BVfJibj34OJ76uP8/K
35WZc5Il6YrAvZ36+Upl8nNUBzhTJsfRSO8nYVobWfCbLtjtCq9Y2vDPIvnc9OaVX/Yn7Ni3Clu8
EdcGbkHhptfHCtMdGHbBnR7Nq6wMSW58YQZdzxi7mr3xKcG4QT+ZId8JXJYPZiLrhx9gHx6NZHgH
PHE36PBIQ8XGGG082F7oZ+Mu5jrXWPtQ7mlv7MG7ilX5HHXkW1EsY4bQwHDDteVQm09e1380Y3WQ
w622bzvnGuEErftqOnrTeNOFyXXtftAivjKCFHOkZo8UeqNy+2hF7R7rh89eCp7Ayf3HKR3eqUvw
hdp7DxSj6p5k9T2bkFbGhzozdzmOnCMVI4fk16DPbl0dtNHc2AXFodLDI84bN8mpLnLSf2QI2MSr
Md/UpG7JHHBEyu4dUb+kyjlNlv+scnq2yvJGJBmIduE99qVzLdzHnq46Rf4OU7YzJZv9MB/zrN5P
eX8iCbF3ws+TdB6a9uKx2kCKH40PftXfoar/qA357UJ92pYRXOUc/nXf0v9563C15G8OyAmWw0aV
JxlchZQsevGh4cbdWRBegngk6y29Z2RQDzZcbvrgyfmA+NnWWCOTYk8Po/l10tNFf7oLPHWY6yNJ
q21tuHtF17dlIEyoa/8HTqdbjyTqti2Say9OzpDOEJMH/nWZ568l/TUs6BwXdOecuBFd1XN/cMPh
nQu+DDQMimsDCzC67FLvo87LhpW//OxhrwQ7Ly5v6zatto0yrmlzugd3foPNJKnoQcTXk+j1fUce
daOUHeIHF7+GXX/v0weKNyt60qaLr6GOPTpu5GwK02RyqFPGj25K6K6b1rQ+YTr4rnXSL13R3+GD
gZNcWIt9i2T8BDmtv2lLy4GvIrM7yc7zRBXLekAEZN5ZxgvJKKfBFogT826IjW0QYQgF1L9ECs/c
Re0B2+pAtmnwoi94bHibBL78lWUiggmak68g/GRNSRd98SwoRCVpCWE2a6/zo0i0cx/nybkdSVwp
+hLJt/gO9c/h2sOa8gR05nCRdO0p135kzU85zL2z/N3cucDvjeLaivVLFfbPhfQBc9XqucZOazfw
sRKsN3fIF26y/CFCnk1Nxpdb2zF7MsLjVW8Vr0Pff5s7+31Y99d5DOmdRtGTRkYv4bQjDjBeSpBi
X9CSdxwDSfhFRMd4laODgE7WBNTvitQiecchcpd66NzanAAZuvpj3dEHi4UPOXUTLzcjRsk7tmdh
x8FZm+NtPH9RFvZBE/8V2J86PmYZdhbQQXZAX17xZdtn6JojMR89you4h1NAm3Bm2cClusvLiYMH
9QwXa+C+n1+Mzv4hpqrezCbYBfogIzZE0phgqjp8BOUNBfGbJPU5+vqfUc8/emV41+feC9SRL3g8
PXDnPdiyfQ3Hc2U9BcVgYNcmblo2pfdQ9PIj+m6xs53euBrCi/CE2tBxKEiKhKWb3YhYIONPumKH
8aDN8p3CiaM4Y3Ou3/ZpcwfSqzpKrr4H//LGUkPBDvNS/1CkJvSEUBPTU/shB9i362WKcVwc2sgY
FFSMMLmN6IdiYQ7KFxLYbPCy6r9L0aqDzpkNY0fVLC0d4NJe1F6pNnzFVt3nODXfcAXCowpdOXWT
DHSH7yQ3IYYEd5lLF3IkzRaABlUxo2lBwMRgALv6ZGVc8juTt6wVp6UZSweXnKOkMfU4uDjKY3m4
NbqXcvxURfKGkg09KJ7/YKsBHkpgXHG8oFLX6veUi+6blKZnlhHboDTetBv6NXC2lcZdkHz1Cs/d
4D+KZ4Mz3emheldNOoHSgiWukYjHJPeDvV1m740kv5pIv+nQr7d91Yfg0/J3ZM5vZpqwWdjaFBPd
uqR3tdPXeUu/+7YVtrordTPetnpMH8jzsXqi4MGTpKV1oTCn/DEDw5V49lVpOI86mPR5CMuXFs/V
gx2dGiMWTzMEzWeUJ9O8Ia1A068xgq0JZEAbPtaKu6GiqQ1L++YYVvbHvFRqT2/4j/+d4atiit4m
C26rd6Jvz5NB4V6LlkS36M6VcJnWMoUpNN1atfU1ArmH1Oi146ApSx8X8PyPDM7/v3H9L/PS4/jr
G9c5Db/84/T9S/36j+//uPyP5h+333acoS/A5u//ElZfOtv+NcofFzBl/xPJH7PQIzdxaWwjE/nH
BYzGNkdLm/+TZKghXU0G4d8aZsf6p6dA7mioBSylyFz+cwMTjv1Pk9IwR0r5x41O/h0J8yVN8d8L
GE2WSKsotZHdUrQBcE9cXMBkQA9QlsGrcroM4E2JC5bqPwtqSntkF8Wxc6ZnKgLPP722v8qeXCTL
b36vw6WPq6Tk1dB4sLz4XQhJlFf8+KpPmvqhNBoPp9fBLz6io8y+QNAUTzTaFHt8qtv23NLs1nMr
g4q47V18KelKLfYU8OjEc2lapknQvI7IcAB7YDt7IQkNr41Ow/K73XWypHoxxrdTF/U/Qjp93k9z
WP0QcYf5ykxpExedaQ+rt7t1SzP4ltfZcy3NEm/xWbNIz5ElXgCFRA+pF8EU6CiBcGLrKKAPLVcm
o+JIFwrfuFfUyv54U38r1u7/H8tbXADSvw6i/6mDS6i8bQa9/MgfEXOZ4FSS0TEbNHBC6L3A6v/d
DGqTmQBA7fKPtDz/Ky7+HTMW0n6NPhAdinEheF8asf8t+3ecfxp0hjPR/2ghBc7+N9pB36b+hGXS
Usrvdi5z+qckvKy6AhosZnZB2n2cvemr33346UX8VVi8iYr/jrzI8qVOYEC8YGQI5Zs4ovsJnu2q
oZdY84gqraxGm0uopx4MWzzQ+PQ71MovXsiSRl52ysrxdU72xmDPt2Dux60/gbxY9+SLtDjoCEWf
jk72Zn8wCocDc71fN/Ji0Ssga4+Thq+KFXl/hS8xrpzJ5L1bNzo7ys/TxPLreUABl+7LAagl/WTz
zhW/Ix786pVf/v2nOYjFrkJqMyb7LkvcU5C3XwYj0SvfyyVb99Pgs24iWSmDIir6Sj+Yb8gAnNa9
lEVBDs/SUbdoyvZYQHnNlzRaFzlLuBifrSzpzEn2TdBYd42Td9/sOALTuu6xF4Hp657OXSDl+Ffa
Z3qg3tPDu27oS6vUzy9b0fA2uGme7mPdgbCPO/PW1+JvSbT/s6As/T6cVgHQmXgtofWtouGW7P66
9WRJj7vgQUcFKHCf0vXqlhrBuUAAsup1/6sa8tMEjPomaWShkn1UVve+1eMPX3J1XTW4tVi+XXVx
oI1a0MTo/DZOJ19tdJqrxv4Ta8rWRdmYJRjTaaK2XWfBucHf7rxu9EXQ0+iajEXfpHuETaCqy5UP
vQh3H2X3hKl6uh8a2F61WSEQnn8HgvvFQmVbb6c3OGq3UjkzEGITGo7BIrdHHXXdC1l8ShjNbQkE
IeV4CH82xZh5O2isKdaNvgh6jpE+4AA2Hk3iFU4XGmQl63WPbi3CfkYXBDMXSJsKomxHMTPfTIoj
7qpHX1Z4Xavrsrlg9DK+abr3RfmbVqZffM2lyIFzPLBOMaX7yIKX6ZMdr/Pyb7Xk/Getsha7MeXh
0PBmGe+5LZ3xNc2+hIVjf173QhabceXqpiGVEu+haCSfa9dA4+M1db5yTVlE5pwZEZkLN977cHZn
vAtOkynGP67b/5el5v++mEV8pgXqhsDgxVgp4ErfyZMTTQcr959/YaF+WmtjCttw5zIc4kjSGFBz
rf513TtfxE8OcEOkocZbujR22Vh+Ru80rAufS9Xy512T7jxVzXaF6SWtqxtstk6Zysrdqgc3L5fl
n15J26uWkhQPngzBVWY7MWWg5HHd2IvTbA9PFokjDx4zrGHnz4AcHtYNvQggICFo6HKGrlWrzq2t
rox6VOtm+JLjmWDbJ+uGwTM6ER1nV8uVT70InbGR8GfZc/bUVrYhIo4N5lDmymmyCJ1L3XzCyJdp
Ugm5bUJEYHBYn9e9b+vtNEl9UeZJl8V7tHoS8xQT3e4nVQAbXXd6u9yNf56HShUtraFpjIEyJGXx
MUQEvO7RF6E5ocge8TVHbCymK/xwzEvvyPtVYxuL0CydMO56NeOFkA1fhehufKes1h2W/wRZQ8cN
ut8O9+RB3afYGJ8lEOO/1Wn4n3V2qb/y8yqKsK6O9oEZ3lIE595jDM26nfOCr/r5W3pWKwzUQSG3
we81RYt83YVqyWaj64m2moBx/cHYGp4ge5+sm37GIjLzNuVKaSYXfuh+iFP8slYefpaaU7pqzHiq
0nBvRBo1Rp5/4kL7O2u6y+P9N7X438+4CEu/THjsFqF+1CLy1KKBapPV6w4pxiIkc0GeKjIZvIw+
eWEJG9RYd2RbmmgiM4/jwJYhs+9SZcWOnnSBWaya20ht3k4/IzaccsDEee8H5Q0B9Ajr01q1yKKC
fTt2Ww+BwOcu3I/BFzblBJvNZN3HxFnr7dipjsyhyy4zBXDCXgfthybw9KrYIRP9dvChjzLK2gyu
qKHEztEq1t0DoQ+/HblzLM73GIIQNy1YR2jInZvEqxZBTPneDm6SmMQGl/ed6cqgl66gt9UTf08E
/O/w+RP0A4tSuAPCCvfWhM7BGIJ4S4N3v+os61yALT8vg06PK92oGb0whrs0Gb5jWuaunIeL2Iz9
2u8tGj7pzQT85Um5T+bGX/nSFzumDPTQVzSs7t3q4pVkGi2twFW4LjwvqJqfX4tVB11gTDy6FuV2
Lh/c8mXNZkx79tuB60zPLeIoupYiBAwxdL3HftB65eiL6KT3uIyTsGBVoZqJEfom0KuOyY5ehCYV
8xy7CkaOq3g31SdU++tmybLiVE++N1QeI2eiCDeh/XXsyGCte9uLyKS3bUox9g25ONTmLpwcesxg
/60bfHGWLSsaCIuiIXQ6RERQ/HaA3Vau4XoRl2FD/ys4AgZvbyIsAvpVxx4Hneibia0sOJ393IX7
tphuyjS9nftVSeo/K6Lp0Rs1GL89pX2TNqJVGzzE+LcPnGPW0oQQ7facTM4ubbG2H+5WfcClOy/d
y7kGRkgszu5VNtzaGKyvG3kRh+mEFuJfvYlVGMdPod08U5xM1q1Ny9LwmNV0VYx8wiKV72p9C2R5
3fKxhPuM0lYtNqYherv3SDbycN2kW3bJmCndx3VDGEKa/TaZ82ae7XVHV0TVb+dH67lB22ZMu7H0
OwwzURwhPgzWLSBqEYZZkCb0A18mdYHlPa71PpL639Fo/vpgTD/520e3M2VP0CUZPMjLLwpMBoLh
GSbsukm42CFTz8XawWP4rpr1pg/HI5Rae932uwRblUFr6IpO372T1NXH2ces6EA/oTOuiyB3sU8G
YJlEHJScHdL4MTEBYujptOq9LBFDRa9gtjXED554pzCd8m2UJesy4I672CcLusEUvRR80+yo5HQ/
jeW67eZCaf75SDLFthOhZWG1yvUJwWN1NOwxPqx7J4uNEjvSuHFtVtkJbOh0UAEuXRuFgdnKyegu
wrQ2MiRjIb+gFhLVddq9xpUln9Y9/SJKuxL+hjUYrFvme0c1GxP7v3UjL0K0Q803yMuKaIXeNrT9
ZosMxlgXoO4iQFVVRCBkGTwdCrA3t1CC153ql9YBqbZaUpksW4luHlItTLS6k1r3TpYdVmqaTQuJ
OjI4r+3p7jDym4p6z7pjxBJeBd85QDw700CFN9eu7mV+nobKWTn6IjyT3MQytW7dA92UGd3/7Xz2
YR6vfO2LEFWqxOu9jVgJfZxFbRVMGOfF48pnX8ao0BgI0nl+SLymO9XBbB5GrvnrFnRnEaC0ggmv
ziv3QMtYduc5wbxLp7hd+eyLCIVyFk2+H2CciaUp2l1E8CI0fzfdL1/vzxkmZykAwp+6zx0Ru4cs
LuJvCrzMA27bM0D2KgblEbnrluAlV9RNwrEt6QbE4LY2r9m9DVjigb8urpaKoALM1DjAjj9knps/
VrKyz0nqJesWm6UmyODMWI1z6R7abuweHVGNpzRU48OqdVIuDryRppcdgo57GDrtbnHr0i+Z7Lp1
733Z/wxeORyTLsXKY7Lik0hC+6Gv2nbd1XbJlwOgjUNXy+yBAo7Y0UiyW+AuYt1BRi6iVuTCrgzF
m8niTtPiROcc7GpHrHz4Zdg2vhRIIAlbyywOGH2bu0wH60RqsHnfnjkUJBLtRkyaoQofKzFmN2Wv
h3U3uz9JhGwyh3HAV02iDHwOePaTb7grDxxysbk6hpl5ecB6Rn9h9Z5+O+sHRoJqXTQtRUJRH0TQ
YnkxeBNkO99Qxanj1LduzixVQp7R2Kq4rJYZXfaHkT6ETe3O7rpdaqkUyuwL4GvwnUPQdeFx1Knc
99pIVqXNnaVUSKLXi2vJDkuXhnUAhkbHlqT3Y9U6s9TzRAMJ+Q6izCFwqnHXGkN2jdB4nWgNn6e3
091NqqqJVcacoavxxHFMb7G9SNadsZd+VeNcubSTGgRT1HT3ISh7GDXm7zrTL8/4F3vgUteT0cSL
GGlwD/WQP1XCkVddLt11VyZ7eQxOkry0ht49GG3xmjSld7bb+HcmfL968kWkBplOQ2PWzqFLHTh1
dtIdQyHWaWFhiL79phfr2zlxR/cwwTf6XMnUPtKYGK0qyQFueTt6IuPaTjMbF+tWiyMEInUlJrtb
WW1ZyntQ29ORIhu2pgpOra8v9khq/J0d5y9e/FLg47vthAO152BunBnguyZ3q+fYX7fMIO1+c1+F
+lfia0eoyiQT73yEpjuz1F62biVYGiRo1cG1tZmSEOzC6xiTL/rRxn7dadhabKtW6rXZmBBNVWS5
GyCI0UHoUP4mnC6v4C9idSnx0TH8xAxa+KELG3CsTdVcJ87Yn5Oi0rtVC+VSVDkqED4YFrkHaVrT
S2ka9aOXeVP0m7f/q79gEbORlLSudPwF8NPyu9pPaRUMMHwUQNvG3/yOX0zPpaSIxjtgnqNLh385
umcvFMEL2/jwbdULWmqKMDPBezw3nYOru+gEoVYdm9ZcmVo2F+fhDJc7C0KoQzs5Xi9jLbOD17v+
up3EXNxirYAHZ9tz4ILQmgpzXB3RBfzOB+BX730RuKmTdFwwmTqhFO5eNla0R8xtrYss8/Jbf9Jy
OaEhqlbOzgEj1GGfY7cOKK/yVo6+iFsH/onbzNzAAbCCio1qfzM75bzusL3EhoeXPhYVpeowAUbf
oijUJ6X1ykLYUl0EKn6IgphTnwEX8XUsG/d6CPLp/br5vojY1kl8DH049bWYW+4tMXinuo3UuhPr
UmPUG/CLqbS5B+jME6zfWNXfy6Cw1ikA+YxvZ82o3HpwJsZvpsmCNzcrdfR7KVauNUup0SjKJMea
zcFLt2zpyW+iG7h+/W/W+0vU/8V6v9QaoXTtI3p0eXo76S8uWz3N9rTG3md2ZO/8pJk3HaXKYF0Q
LCVIPRWK2FIJHc+Ug3eNrMu7YjDjh1UTaalC4tI2a+yOSaGlFUDRWIZbyFZyv270RQC74wBVsOSQ
PCFIeGZXrzcoN+S7daNbb6eRw4SZ5Mh5qjGG/pqqYgsQoV0nD+SG+XZ07ZkwCgPHPbgoZMwt3chN
BWa4tv11dbSlJMmk6J4GLD0H8Onzh0778kcNc3HVh8Wi8e3jSyRaZW8xOhJ7b6+t8iXChWO35s3L
pSYpyW1oBI5i8H4c3/W5NO8lgIXfBNhfb1lyqUrKrAKjR6H5rpbZPvTwfrbALItV2y2QtrcvRhsO
kPK8UQevHQr/7GuzeNcSBWLVnMcu5e34gtax0sBw/eDUnQc+tEkPYuIwte7NLzbcuJKdlvT0Hpom
tu+yNLswaRP1sm70RbzKxAGbCXzloBu69USnvOegLodViT9c196+mcag39LsbO+gZBWfyynMNkE5
9isn/CJec7+Y4SC73sGfoTrh+5x9CwO7+L7uzSw23ImmA6/vLN67K6YPqM2AxcUoQ59WDb9UKLkq
BAahJu8gwKS2O2dOcQTwQBWvys7JpVDJMfJmDHXhH3DTNm+LBHK4YdT2uimvF+djx+6G1sLy7ZA6
5nisjMHfFU7crltslmKlIoI/LGlKhh3UCswEsCwu29Rb+eYX4Ro1NtBZzWGeXHd6PbShfYXypV0X
rhcw3M/n4ywFnhoktX8ISw7eLnC2uxYO/jpBAy4kb4ePQt/LdNj7oKYMYy9sEX/J8qz9um5SLuK1
tpsp6KxcwC9Dq+jCKzw4PcXNdaMv4lWNXuGTDRGH0MvMZ9cu0l0Jjv913eiLeJ1xNzU4eYuDn03j
vtOmfxxaYa77rEsZEwy3Om4uQBj4T1CO6yl5UHZif1v17Esl0zQWyXip4B1SO7WApYnqPff/dLtu
9EWwzrD9wcNN4gCXZXyxxiC5wrlqXpUwhh7wdkZKFZdWgjf9IZ9n6wAT+y7ys+K47tEXsepjuFM1
xeAflCPKvTlhKjrilLJuFVvqmvzezUvMagVULqfc01AQHwcLdt66Z1+EquXboOtmB0BPngbzuUrL
6p3tu+XKNXipbQqyljJsgFmJqRIbNckwlOYWcqGxLqCW8qYYzIdZSZ4/M1p3R37a/2jLKFoZUItw
TZwOon7IUtNNdXUdTlN8lsH4uxvbZbX9840Nm8u3k5J92lKTdliFpy49W3Qmf0ggRv7uunmZ2381
vH47PK7UfQAOVxx02IFJ8fGlONJC1+HsEsK2cvF+ntcF71LthD5Op5kcxWFq1LApAtuie6loVo6+
CN6ocI00CmaWZHu0rwwZSFxYpnTd8W8peYoQankiC4Jjg3eIvDJglz8XZF1+55/4q698+fefclGh
V0ztqI3q2Hamf4D4M5zislm5OiwlT62wZJGpojkWCSS5bupxOp+LaP6xanm4oIh+fnjZOWFk0t1+
VAD+d5hiNLssTOJ1S5u72GvjcBJuZGXiKDtOl2GRDscqxmdq3bMvgteHvYZ3uuMfHRCJIUkE4X6X
PbzSVcMv5U8GHQ1hk7TBKbHAc+7KnJq7m9Tjylm/VED1TVUUvobBoUosQXrsAyAMJsFh3dMvt1vb
U5E0rPrUdK0UuzINSkglWKmtHH8RszhY2hmWmtVpSJx6W2J6tM2BoaybOEvvuYrWAcNPAudUxiBF
ECeUj4ndDqu0z9j0vZ30RdINzMtRnKKq/DgNTv49VUPzad2LX2y4Nc5FQwY2/NzbMv3smHH5Wrb5
75ShwI55yL9Y9Z1FxCadYU3S6sozLi12cO2QivLNo2qxcMxvJivshEf3UBMb16UulLxNhkHoo2Xa
k/99gFV2qf7lcR2F0PwKvEJgW82ivRVS5X2+FclkK/C7Ioy/VvmFRawsY5zsjZgy17oKiw5u5dbG
scg4xFFvJ1/FaIO03czSHcxP6vIjIwfIqJqf3HGq0yscuXHSUqGK8ysn0GXwqcshTkabssCa/J1R
VV1abpOpbSUWboRzgNERZqb+JjHg+b6KQbQ44o1eNwbP/hQOVb+RUoRMumKq/fvClPF4k7UjVOZt
Y/a63ZkyS/ynsodScVtQFJ7FLkaQGj8pPHvMfjOMgTEqIPyTU39IwRmHRxoa8vLs6U47GMnjK1Ps
eiNNM/7+EBuy8wwglY4EQ4TVi1Wmdn6nC+CS0Xaopdve4FZnVdl2GEatXzPQZdUdtimV8ZK1aW8Z
u97MIm5fBZwcVW8xKAoC/thWJ1N37hmzqnZNhU/B1xlse3iBzFYxtmKTPfpGtkEQbakC+2SOijWp
Hb8v94EPT+0unvLWeawD/JUrjMeEwPsspXztTHvM7Wy4oU2exHeehT/kCXC2UfIH+bKYDm1jcu+c
tY7Sx3jEbcLascEX8zF0Jqe5bTqovSloTUQM72bsGtt023rKxV7AwXetPGGP44hPmd1ODR49SBYV
UOAxy+HSG87oYEDW6nJouh1iSRsLHvr9sES8nmL8xEAJm2A6Nz42VE58BFmVBs22mhvhUGnJNVT/
LZYNsvzS280wPHeRpcPnyneqvgY7AEwn2krXGqElCDuww7PbFY77OWqsNP6Bu72Y4wMq9Rm7ot4V
/NjWDft4PMUjf5V5nDK/STGEBI9gGhsT4z7h7HMPDR4xAQ1P/zDAltpYV8eVT+NjpbtcvIi57Zx4
W4ezPX/D8H4Sr9iZptmOFo0WT6W49DIglAPk3+t8wh4s3KiqDas9zeqFhxU1VDtvvMa2xDbrQ4xx
RpvvhRe2trF1Ojv0853SUTZ8t8g3dE86w4yp2bVF67vbpAs+QSmFJxxD4Kw2Rm0wzWssxNpvZsM7
eq3ixsIDZ84zc7rKsfVQN3TIN9aTxmiMRnDujelj5rrR1WAmxoMHVlS+FkNfJKCK+YOsucGqVE4K
ppAZzO9lgmXWa+C6tjwGygvVvAnsMaz82zEt2uRmaJNJDt12lL6XBC9dyKRKbuUcelZ0Bc5mjNLt
kHhAKhtWB1nsa5yZohBoLQ5EV2kcTH21Q2cZxNVOppM7fMTqrZm/C9sP6uemV6UHKDYkQ21sOpir
82No+mzHUIJdw8y3Kc6L8bxh9RBjtSkMapjloUckUFsnZfTgs470UbqNv8lAGlU/6Dwrp2GD27Hb
lujTIbNo3HcmbfUb1cVx9SnKW6QRBwCrY+ptwRMlfbFpcq8DMTzDUjV47RP8rBdsMSbvCfvOwf1k
T6INMGTss1rybEM/yB9pW9vFYxTiRv4yFllhwnMfZdnd+UZsjV8GDBhSOHATZobH1Hf6GrxVVYKh
2hhdmEXmYQhcHH5ZEms7sW6S3jSw4MOhqLL7Xa19G5FCaonGfBm7YTL2Siau/NEJLmHpuSkCr8Dw
LaGKcDANq6nvqj7u8mKTRGM/Hy7+IepdCPbB+Mpn7QDA6lE7EeB3uo08+OWtpZByFQhe+BmVj8PX
2C5qDERVPBpmvRFBPlrdManKVlQghUo3uHdDW1Q7q3Vm42xEsmW/UC4k2o2oBv91StI+fExUOnT3
+O851pF3E8hvqZaZSfuidnTwzEbf4TOc6iTDvC5s8IE760rOF3M+Tw8GtoRspQQ+lkm5NWxVl3bB
s/TMoj0ZtdUML0064HG1rRxYuMM+BTvfDtsSSnb/2FWsM7cNhpwXMo8RmVsTG6NkF6Szp7NNUxTm
owpli59mOkWY1pdyGNOPwu/cuXjkbB9TwqhpNY7L60mVs9oPZlOO15QRhWNsLCtvuiNacFNOmGN5
Warxzyum7KuTjhLedO7hdubvwqqWZbzpQpBACeiHILyPVVezZPv+KL9ANkvzbDf3cWsOGxp76tLd
5BZjfGy08pr7LEniIj+GBth5fczNvtbG3gxMEV1bRW400/2g+8TCMLWZrGC+teeZb4VFfZvWqBPa
yfCNXWGJLM522K0pzPKq8nK53rSzLcrHssVSMd7Q9jlZ1X4eSPLlm7Z2glzfp9UQ4ERWOBwJxrq1
xu8mf/vsb5Rtxf2rHAYPxdvYmPmwScWYtydp6cHeBsLwh+piJzfoJ6Mz0cUGXhOBbaYsxJX+B6Z5
/VQdSspS3jMrIL6Dm15GnjgYltt17rF2yx7wdY7f8PR1quayvvatZDKu4krNw3uMT5r+VhpT0Rrb
tkoibDw3fCKjTzYl8TiHz+PQMEG2Fq6tZg3d2m6jYjuNVjZ+YFWPxedOTQoSemxliCCC2LPD77GX
5vX7Wnd2ERxlYYfa3FapW3k3EEF14G67rkjwBIzgmEanKccvzdt5vZmXuKwKVqenQaieJVlKyNAP
eEO63dn3xtZ9nI3E6MFSq8iZ8Vht2wA3tpp3ojfCDGwkJBxJu2GbhEFBzxJmP3b6zssLtvJNgbFp
+xl+dB98L2Nf4jmbG9nQ4QZHqT/+5CUlGJqNGNLY/mj2XmxjJlsXF38BX3ezKPCKBSKFrwNWxQnx
NnEghMKMI1h87bh97T5R+bW9d9HsYMvHl7DMiiSsW0U56S/tMp47B0l5paXvxB/SuXPyb8qKSmva
yNweTUyOvdp0caML2AYAirtp9DGYMD4GNa8FZx9YxpjwnbMmjP1oI20k6x8w64gM/Ip6IxS8QByM
mFr+FKng6EScY61tBBM0Zh3sHWHSNAJgpuMEhQNOgElPWvrnMOwa3mAyjeYNZw6pP9gpa+OhnOHF
Npt8hj/3MhV2khzGyhrqZCObzPY/ZbNXNI88isMi53dp1lwPRgHb3c0wIth4yP7MjcryrsA4N2nN
dBsD9vOfCl+O9dkc09Q6zJLvw4G7L7znVoVjTT9lE0yf/FnVSbfBvtDOWhzmjELeipmYeDTAaMf2
pqy8OSk2UeA6Kez6OG3BaFdTEcQOu0afZzlHEhnJZG97TaC+Nwl4tHIDiNrjv8fP1ZcnJ2OX+jhP
vlJXY6wL5yUwWU++zQUv7DGpW6e/D4vM7u9GVDPhFTorRS8f1+dBX7V5U7c/zHLGD8gwsO0EfNuZ
YXHyezvuXpISpsc7G8Vj+NQPwu6KTUEX9PQhwf60OlGPDQcTTL+rig+1Qc30dc60mZt7u+5Hd8Aq
NFHD+8SrLA70fTCUznmq4iH6P9R92XLdOJbtr1T0OysAkiCJh+4Hkmc+0pE1WfYLQ7ZlgAAHkCDB
4XfuJ9xP6B+76zhrSKs6210V96UzIh3OlC3xkASw99prgPe+UBVUraX0EGROCzOyNzpqpHsyqkX9
PGETwf0BIlcixY7MXoGngPXcdad5rav1lYAZ+GFBq8XO8ejBQ94NI7mb2xGKlqDsS/5UlqVydYYO
qWc3nuZaf/JhXaUuGiCEv+0V1uGrsB3WZKaRgMkg+aI8gECThm+uaJHMsMB+YEbzNHmE7RsCF6AD
htDJ8AhL+0F+WXif4ONjq9fLJZ6aCnl3XbUMzY3wFjWmvpBT8xLMKCNTg5wBclBGmO7cEzkHO4cw
Q/3ImJG1Tp1e/HpfmRAREx5quucRVC+DSAPn9M4qmI0jTxChjt6jNJ3w33Q1TOMOJx8iKRuw82iK
YzHGW0mVb3MyID/33IdIRHhuTFOF2LMTZnJajol5mpsQeCTu8opFYFdEerZwskBJ9sGz0wDoedRF
g3RN1nk6d4kb4ntP2Nk/9k6E8V6tU1VB5zDz6jaoVg2//XrF7vM4I3iDZS2Cm1ucNqKw6RopO54I
mWR0DyO/2umsaOJqEJuEJmN4DxiO2a2ancZOOIWwctuGKyLsdsbWSbwhxjqB1GapwmkDFwjZnFF8
xu4YJwKJAbUdhdiqACv0WK8N0mxYuCo0u3FJu3PhNILmsKLbUp/KOpwqEE2QtzAcCLJNk9xHv1vd
OjC77GGUK2askazaWqQjrjDaIzWjjG5nmC8E55pgJJKzyFMGFwttWZwGIlnJqegj3X4VUZ3YlzGm
Hb3QClU0Gjjon6KLMFb3G9jZ9+4cTX5kDmGBtOvMp6MjhxLxsPMZ8lTYW6SRGkL+WbelmbdJubrm
UWMVwzNCrbTb9QGamkvkbGhQWiUqRnCv831e31S68ddbF+FGI/hy9GbiqwNbROitObiCJQJaC2+J
OSw9/cgL/rWpwnutFKs76rUqFIcZJyKsYeoWsQo15saf/zUQ5R201/kF1hWylA7VTLoTxuvkVjft
v6YuQAwtoJXfIbZ+PYwx6qT1gExSm06Wdo9LYooP/9K1v9dIxUjF65oAMXVdVNKjLyv18Vox/2LQ
9YP5/F/gP+9FUooFuhWe1IdWFiwSmzBaYdhIw744MBCdoIuDm6PIh8j38NovNUiSBIbdbyXX6LVU
K9htiRdpAGCK0mtFYIPhPfLlw34JcBAhDt7Lw7FO8AesQX7BDvlYyNVRiBKO0yJgBIE/MbzWj8KV
VOK1tpiJqbFcfuWyc0UQ/6sP+A5ZBBN7GZBJMx0QsN5NW9fzYd7bgk7fWzJQjVT3uvvVLPgPsPv3
qq2504hutcjVcjDV847IHeYeQ8gVJW3O2xUwDKKR15DlQBO8BAEnSHlcUvDvqMcAia1kSXFiTHZD
2YDYp7kqbL/ndeCzc+QKT2emgRxv3IQIruYjAIG+auxt6VcRCrJhMGMywIrZWtNfwEacxlv4D0g0
D1Ym3fFKXmuRsF1odNUb5DSPmiEls1Vxjmz3ZcKOiX3H32lEm887J3o6PdatxWwDDvaulnNaVAXc
vtDNon9fdh3CCADEdKuwSBkslq7N/QmWRptaeLN1xxChXu62TiIBszE92akp8x9L4p+yu/8fhvm5
t34Y+7c/IcvP/mk7Nt9eUZQ3/xti/a60zz/2x3/4z//T/gnBSXb4z//rrr9/+9Ptm3uzv0+Y+BES
+he//AhBEiHzQaQLEh6FyVX69xe/fHwpgZc+jaIoAWKGoIW/ZUzQ+M/hNa4WIUpADQNkdP7NLh9f
ItdoZ8Q//rC6B8v2n3DL/yHv+PsqhV8/fjqNYeYPvI/GUfBup1amXGiZCJIrb1A3URvq+6AJyJLX
sfDv1KyrHQhA8sjakopNwOB0nCpbAP9FUleD3dcb5jotJvq1HWW5JTPVz+WyALBAIbvcInqvb9LJ
X9GE1Kz2ThUcRxPh5i8RUjVN3sjumkwW9m8hDcffXtc/tGb9QcV+9+HiMKQMCR4IGvbfswp4BDSl
mWaEXiE26hUoKP0+08g7K2QblCn3AgRG84YevCgMHoAkcJryYC1f1s4dQIZiw2+Trn9q/fy3cRH4
aF9bs/SlkMN/XP7XriHc8f9uDd28lu3w9vsV8+Mv/LZiQvZnn3MWxBHeTQ6fW7z6vy0YfIXQ5BrH
gqyWwA+vipm/5ktQ/8+IagEyzvHorsg4vmYB+st//zdk3/2Zc6w0guRkeCFj5fwzK+bnY+36gyOo
WnzCKceaxXX+XHx4HXV+oGEG2AZc7hTQxPMYIZONgcdTDEn9q6Ptp1P0+uMQAx7EAWgSFKEb76ff
SCqbWDEapOTawgemGCHKmpX9by/mH6+U6zL/+0r5y4/BRkVhRsuD6P1BKitv7Tw0ryntOELhXCeO
uoBRP/HA1QBSN+0La7Hc6TUvDdGHyAWfQ/8X6/WHhPv9VUQspBH8gfFx38t1+7kj42wmntamb7+o
iogPq95Bjaa+t23LvtnRhSlSo+wRwyzM0al0W+U1fb9peo1aO9b+Z1Za9FJOB3bjh8o8uBK7Vy3m
8KVzNbsfgEVl6xUCL62HcDGCbK4T9QiNshju04nkRbIdodVB0K6bg6xHnZx1EtPMjSJ1k2EgRL4l
faHDPCqRsJFOkd22wh8/y6aZPq/9chdyU9xGBuRvaBrbLfaV6TH2AOtR0L/y2iXX2MB46uX/793l
uk/9bXux//HjMEaecv46vP70H5sfWUkfxrd+uX+zYzX89YC5/sn/6Rf/krj0uJi3f/83bP4NAhju
3wSKgN8vfP+qZvzj0/bxtayQoPutfP2Hv/TbboEwp+vCh7NfQPw4wM7w192CxwjDRQYNYm3xh35K
cPLJn0Nk53JE0fyW4fT3zQLfDQk1SNDFkchihmzxf2aveHcAxdjAENKLcKnr9V3DtnH4/75TIQYr
d529Ya9Vudwx3403HtOJzGqQfYLcmMATu4GJYMwSRmZgRiCR1Yg/DJDEJ4YlQchmPyT9LxbatUH6
+zq7XlYQkCvzCvHoPsJ93+1hTBuJ3lnisuqxKE5+KVeaR5BUz7kPv8PzdeB948mitJseYbd3jU+m
7hfUAPbuGoACoE667jgI6kZg0LtbE7cOTdzYzjvhQTq7E4GwSPWNkBmSLgbbTvq79+butw/3p2as
71oMeuw15esffh7DXkoQmIwnDAToHdtKc774TSfjHebtdkQ2QfCi/Rlav2sY9ucJk7tLdc2fNA2m
ahln2vlIJp/7X6kTKI7Cn24+4shD2GAkeDGTCBXeu4rLaJqwxSdsV4mhHXMVz/4d4G/xrRgKesuv
U5UMCYq6S0uyzp8J/KwfqgCg42YcfFoDxHRwG4mAnv+lvP/DU+B6y3//WsSRH6BMvZaCONtQkuLr
v+urBUYJfptotwsTDrZkKGUU7nvVN8UvHsb79w8/iPnY52POIuSCvX/2lDc4gkw37ij8Y5ON6BAR
th1M4n9cu4l99/Us01ENo8hbL6wBJA9N8at4oZ/P8WvodkAR2o5ZOjo8jnHtzx/W73hZDEgY2rVr
siSpQhzwJq7nBfmfXR+IM5nKX51v12X18/3FpoOzjRC0A4jQend/J1hf+aMk4660lfmkpqouUWbP
us2SNmQn/FtJZB8G/fwLGOYfPyt2sh9lPjK4guT9el9K4HvrMva7YKiJSz0kuY6Z9qIrFQSzqzYV
1ynOLx7yP35aPFw/YAxFF3bi9zqlpo1XAIIEUbPJJPcWQ4Wr9EFP3xrem29+1HZZp7X7FT/5uo5/
vsnIEuMR0vnwD0dk48/PVaCmpOOghp1YwiHIinrsv8c13qjdokQ57mJrEMu5jCJpthzQ6a8MNXz6
Q/z290tIEIsWXY8OVKh4vyEHfbfVgOJSYMdr3W5pSpo2xfBC0d0fA9eSGzmwRzN123htDYAKHuxn
hWILiZeqzMUC67y+B0mDRkGT+2oOPoR9Zw9ioHzf8bl61FLTS7/4Zmcn/RUSYzRlDVIs5dpMGz8a
6qwoyiJlPaLR4ZHTXsSyFH0ql5odvbaAFDAZ1m4PZp8Eu4IYjlhnWXqvK69WRG5OWIxr9x2YkY+B
7Xq6xhccLBXLMebo/IQW5R6a+OJkkb2Xt0NTv0gzy4M/B9+7taXnOFhBSdJYUYNSyYMm0bqNOiYv
1YwPToS8E6C1jFiPB7Sd/FhaV4Ny4nXNZ6r5C5rJMLciwtzcNGDaIIgUg2moipDC7E4wQBj2vBgx
+49rT2SYKydLhqqvAqjD1YObVQyQuCQu98d2eplXpJIRbKN5xcZyO6Ne67YewNnyoRmM6LLEXvOK
1xjMbYiKWMQQnzw1QxdLBIdOSi8Z5kLYgFw4UX6CodHKt0vSjQ4hg4muUKlSba5HtcLKUnkBBwKj
srKZ9Rpuxt6G/C4BzX9BrrVK5JDgOoYEIcSIycDlMB+z47nozCeN72jOJJx8eHQng0q8myr2Ckgr
CRfNetfWMzZA0yLU/ONiJ2zL8ISqZd6Gy3xna0ejnWklfp1io8oPYLTg937ji/mpQlsRHUsJfse2
jGYc9P4IjhsS1AOYICLXgawDyvlkWHC/u6RRAcCy64k807FudqyfSPh9EBTflgIecPeFR/FNVj6b
T2IJMNUJxjgcQcSpWVKcWEWwiYEPhH0GdTuheYVJiP4olMH1Wr/Brz0BbyRF51/azMM7pPOiTnB5
6NUJLqxDGPBcIXq4b+pbzLWEyRK3gF2mo1IlWRHNcXPEoNKFn4KoZoCv/cAueenado+R2TCeQ7DB
u9z0HktuwxaD3u3kaQJnpJ70/Qmi8NmCZAP7nj3Si5PlXPXWfAK3LKEHNJ8dxOhYb7hRKBfaXGNq
0SCFbhsBlwVxAaw4m1O69MsB7MDqntYzhgscwGN8rr1ohCSIVYN/oaKbvQfBi6r8UIZjOGyXXtfN
19Kjb2upIPSFfDD8Rl0585tZM3MxaHBHjFFivHHRWgw8T1oxRymE5uSrFwzk7AKEMHehld8Hi3uF
iK+lFDlrQ8MyMvYru6/U2rR7DyG3Jqs1EtJSUgbFC8SRdMCQojn1Ye27LJorb9MtyHrHCJNd9yMZ
Efs6goZDTrTt42VfETI/xhGwy3SOOMRCPWFrhgkk3KUQLK3iO12VDFMVcLMvoAyBg1JxupZ7OEZi
L7OsMGWmagzCR1WZccswV7Zgmq4gQl0Deqd5pwqOl2WA7/OUwcAH5LgBAcdmX9QuvAtI05mthneL
yX1Ols9rK9ZmP+rOE7nWE44wE4w4tjBh9DMTYuirUyYX7OhsIHzCYKDkSGCvUcoAeY2Lk4hXxM/z
Hh50Odamv+mhD+12bRJbltO5BH1kXXFK1VbfNEPc7B0phwbTI1AjMOkq7jUn3pbDf+JCqRcd3VwB
xB0Yrb83FTDZjnN98W04nVe4NyUpVq78BleliD61puAqx00rMsylPJeBE4TbUw6D3beREZcCjvdB
blXJi2xEF7qJprLCowekDc5OXPAoa+0UbDsZsi/L1FzXUgeqJl/rZUPHIrzMMLw9gfQQAmgrD7Hx
+1uiAr6bzQpGhe8J6N9C2ERkei7iTR3K4GkE2IHcGH/9gHPU7pNwUrvGDd0WjI6iOhAt2aE24AE1
ZFV7GNIBYkf9nYFI2G5dNU0HDJGXL6Vcgm0IBt5JJY24aen6kVANxI+P/Yhg5CYWKbNAsFfwFB9A
7vJBDUDflMmmIMMOA8oxHcp12npUofKzKIxmbM1AWpDu7JoD9j5kRsCIBa4iyCkM30Y0LEi4j+JX
HfgfiY3cbWjA8oRxbgIRpOCHuRuTzQpBP4iZMKLyXiskwKbUDtPJ1hQ+48nCRbiF8oUXt2XoJQ+N
17E7LVZs6aE2G+Tch/0G3gjReAoEeFOy0tUdBsatyGql+EsPqF4e17YSTWYXrKys4UKdp6kNhps5
sfzrYtn4ZlB2bZJClDathzjZGBC/tkWHOHgGt7kET9x0OLuq5QCmmY0yzDOmEmMcBi5DC07PNKpu
jzOCnpfAHEHbBbtJJgT6qNkNF67AIiDtilPLKXaHe6hyUWOqNCKcc1+rsnngQVhvVjJGR2BH5Avk
DQjz5RKfHmzDyct5XNE72IS2bxM4IBvw+qQGmawPq40ukYqUVXxSB610/VDKqYJvlZE3peiGA+AV
nfm+5qgjkIeTVq09c43wV+TAmOQt0kgMg6sNxZZthyrt58pedD9OyCwZqZfBBE+kvmuXMCtHaZ40
Asf3AvyJjKhI3/U+X0skd4XymUwk2iOkst+AGwNCiUWdEK5BLiH7m1Yz5StW54UMar64xP/AorbM
2qKZdnM9sw02YD8ndbHmqHbWBrlAurkF6u0d4rCpcgh6yFcUg/Y8o+jJYc0Fk9diBB22X1xwoUl/
lLFtjhTja5w03Qpi7GjSRMSgGjfQggcgYTn9HIJ221yZYu1t7Gt9mUBZ9FMw79yAysJOsC2UHEGv
YdX5aYLKn8uCHuYm8ECuqh12vhJdaTM6UHu9jXelIgDFuoSFph8BcdMNzBof/co8VdX0OCRIpgPJ
mTepWkE1sbKwt2B9rUcyd8GRkeIZ7ft35fimp+JbPIkWRGj/Zhxjve+xMcJIfbmZnXyFxWeLvkeB
5BiKp3LCXMytoD2xZH2KuvGSqKLOSQcoMIGDhGpC/8bO4PfKft47kFhuQPJ6DE0pt6IclqwdXN4u
oJ3RWbitP43V91EPYDfNatOt8KKtPWmzIlbgI4KCuQk9+KjIaICzjyH4/02UwU1rvS1tNG0V70gm
3aqe4R33HTP/8tBX1Sdwmj3wXkBNjmoUW3GPF9DJjxVpXnkX+mnJSZCtcrI5bHqn57mtvmALvsGu
flfDhjFHpKdORw4H75IvC17BBg49QfUmF/exrJzaMrDgEW9gb1YF/q+Gq0AqI7eArjOMW8nCbaPX
HvCM2PXXeDbsQ+V+LeevphjaLALMkI7Y/3K+IM4yiRXUhh0akaUY8gBsDah0JN9FKILSabXidkaL
sm/BqM5jXjzUo4kyr+T7qaW3ziNr2hiUqKFn6n0x2iUFs1y/8RJ0EpSVcPSOMfVtSLi+wKOcpYmz
8Q3sCOc9UIgP81IYcBx0gEkiA5ujduQRe+KTWsJiI5WAYF/DqIVwl+gU2+b8xLqhTSNbDWAdREXG
w0plYOB6+ULhDgbG9mvHe5YjQ+4wa0NAJvLnFMTmr77271jjPYB9Dp58Mio8/I5mXBXP0hGaYkn0
6Qya9108zfvAkC0x8bR3Bltr2dhgt3q92SbLLFJYKnqHIAqOC4qSPY2MPniMhqkdoie7kL0TOPT9
rpP7BRFcYO8WoO614zJitNzyAxyvbuOJFGlrF1S0K6mBGZc+aMa1wZAbPMRlH6zxRdT2wS1BcQty
/Xo08CPKRhSjZwUC52YeA7PtI/ZMjVq+uWDqD15PgvsYp8A9yNPeUStJt0BTNDzBZvEou6Z5QAzj
ivxpP3hxRvVfS9K2ceoRZOEx4daPDLONnUUkXlqHzZdl1n2Ho4MJiK+j5xony2Uma5hSv45gY5a4
U13N4gae3ElGVt/fjq0A53Vsu3o7gYcCYqB4WVhcX0GEMDP9BBhj8do8iuo4k5Mke6glvI3w+xd/
qoJbkMvNvR0IqDCy24GQDLFYW6uPsSMeshpqMDcnP6xvAQE1F5hLbYfOC2511wgoQockyYkk0WGe
1LRkFXxMM9Wj7ie0JHi16AcwdcAF5+OFJwpaNKK/92hiIXnYTFKjBAjiuLqgbQYzHKKUzqZlR4EB
iCDaoD23KPwDIbNBaFmkwQJSJXAfiNuy0Y7+oyztTTjV3RZ8dISjjeDFDH2CvoXy/jRIAaoP4eGp
RWTqg5gsjiMDwiAYzNFSHyUoF1/CsgvzYQQcnwE7Q7C81zR2U6x9fFACMGjWshU0rATmu9kA+6ic
g6QZXStKk1ZrWYosBAOjwUvMw13l0IPBxKT+XHX1arMK50mR847GiGz0cBOA23p2OLIkZt226Yh/
Q6qhOHq6B5u2LoPyg2NTjLI3LP2NlmP76Eitml2xBA6kJ4msnHqWV7FJAjrpzjczu/NMIPI4kHqP
6hHjA9m2U5gGSdJcIB41d5rMYZMtknH0D3irN2ikwjmfCpC7xxC1y3ZxEZh5GjUmiGwWSYRR97K4
sIM+x4luy1GrBbsKQAXLisDEJB2QY3SoqE2mXbHOPoZPvZnw05Jl20POUaUx1/F5kUS8JiD8vELl
Mx7nOuGbTkJ0ZPxuARm7XE+QSSfnwnr6gLIOt0DrGlFghH8fFhXmxcLB8AR76oBGED3bstApjyrk
IBz6sqcqwxJTCp+ETFvjueSNhbo8+mCkfUpE/83YGKnVmicHlFSg3iei5hnto/31VcVLDluSvSd9
luFFJJcBY7272hvicwnQ/iWpVIeTHUfPBcWLPKA1D2+givNxpZ63i4Gjf+gRSaJTWGtin4TrfjJu
66UaTBqN0J6kfe3ZvfToEORgkFTPMPCat60/q08rKeYNzuV52wnQUFIAPhiq+wmUiBaU+NY48UTr
AP5G41Kxl1ZZeq4LA/GSMuO9NyfTN0iMzCu6yAuYBOOHzjZu30SDnztX9bjD1Di8guGjblv1QP1w
PYL+y540XEEeyZwgI27UVToNApKcChHwBjX2xsJo5oG3MzjYiCYBYa5eU0Xs5GdBwtiUgeYy6A3z
LRQ1a9uvO1gClQfdcXZ0kiS57EnU596KujMqJBoU9PwMxDZwkv0ce5aEJQOPcbLWLF179nVyyX3p
mwRQDfVBL18M+hZ+ZyqQ0degBfJ5VWcNfQSFCQpvBTwyfpgn6PTRsXdfDLjHOetKFZ0od9MH5kXJ
scYekiIH67Uc+hVse5dksOTpU9sXS72bO+ioI24kAkyWNbrIFVVCfJWZCuh2kE0KQsRjx9iQ1xj2
Z3yMvWHHA1t8i+HGeClMHB4RHPRl6GkMuk40y21Q18GGK7JstbDl3qmonk88WuSWBr2PG7G4DU2S
Z2PNHlIjl8FWc0c5q/bQZPhpIAf+EdzYjVDT3YQN9xau/zsSjmfnxVk7V3c9ip9JjOF+GIbPC2xp
smBu/BOQ26nLvDCCSSTD01Kmslk7JTCOJWGzZIli4xPo7XvVkeKLTRZsx5Oij06GCHuE2IRSaqas
TYiodl2JgTLKkCW2t70gyZSGoCL3e9q4Cv17ZIcBragtMImqtEeyqQd9JLsmdgFsWoGY35UWJXfq
twPnx0V0iKilFRlgWwTPVujwCHh/h3BGCQHOMoHgB25ncX1apRn1oQxU8l0gJm06toi6zOD3Cqiz
6KKUa5uvfY8+sIlP0MuBWFLqj1MTlnnpsX3NpxJaJXsCf/KLpqsc0rnsiMvyMajPEpgV5ADHeYZQ
tpy3JYufPaUPeoWqZHXRKVzDECIsZs95U042m1tRp4MLo7Sk9cXiGMXAo0rBhYnPaihEFpBB5gVH
S5wovonl8rYM/CbwixNe/edGVjs3yTPI62XqeTCwKSBBySSrUUDP90UXNFlckW3h9w9BbfsUk41X
XYO+t9Lorm7x0KAoerArP1Cpmk1guIciCKoie1WLrUXE0AG6E+r06lbW0ZfWJDs1qyqXPFQ7yFnu
oZt6HNiIHUvfTEl99q0BNTfi68dOLodYiwJayvJY2+bbEvUtkBY5nluY4aBBwphNUR+lelVnCxlB
ZLM40bq6PVlsOBvSB3Xajb1Aj4BCnojCR1mxvHhXR/Gwi8xWJMDntk0T2enIzfQVbF0QDIH3kk1J
Z4NDOSnOcdVHR9Aj8iocwLUpAfQUBDfUH3Qax6ijDf1oFX8QRvg7vxD+s7BhBkledANO73A/tp46
uYCgwq+xtzQs0q+mNiVEchKE0pypUI9ZxQLubZxs5vUE8ER9BLjdLt+hkev401Ko4msblIPIUaxa
eTtZ9BqpHmnoTj1Q2hG9M8cdX3AYLlsa1+Kb8ky5wmmqbce7sCnj4bUKEEWWs2atvNNiQqAVqevb
edhdzVymo2BUetmg0BWlXU2KdkNQcZuDdvNTb6d72PfegSv9DBg/a3tF92HV65xOUuY45XDtLAEl
3EWpA/9/S0ZlXlD8JFtBpmeUiHpreyCNro3vY/ghb7qQ9DeVZ8/SCXYXTQusjMU6IE+Bg+4NJi+O
uXQQYw1VKYrweQ4p34zIRfkICBcrzudTmEGKF6m9qIv+rFhYHbogJj2AGqHuRdxcP5/0PwvcSpO2
mmMcGlXxcM+cbRHlLkJ+9IkFF9nXYjwQqSqJDQfVpq2ASaRQwnT7sI4+DrCRW07gokv/CCfd8ImU
xRtAZ3dbxHN8LEzAwqxyxO+2VIix2Rg09OiTYgEsl0wvCTE6nbEZ3sfBOG5FMJiDmXuGZ1SJLeAZ
dbtWsbuPQVi/V1PHthZEvEz7/dcFPvuHqPLkJxioD5gqep7Bc4eWAqRYAmiawLJsR2ouLpUZjl3V
L4B3O8D6arA6yhDpXd+WogzSiSmGheDq/Tha/Qmj5XUXjxRuCOvU5NQi+7ty7Sfsj/PRQ4+0r3Fi
gVoKgTBW+yDOfuH8KHMcA4YRU7JLIwQHv5DSI5cUkELV1w1IIUt5XPkIDSSSrQ8Fw1NOpZiKrF7i
6KkB/P3cjY3amqToNr1E4UshdNnLxEIDRgFiDvhAGCPCglf5bZm70l91rrhN8ILK6QifXhxjQRNu
JfKZ0FMivCL16qppUuELKFlVOVNIRM2EXslFZ1a4+tNcruND182v3dwOG08U7AOkRQsqoEU8zlMp
M7xi91UzV+cASrV7VdVQ+HAzsKwHy2Jn5zr4Ns1zdQxk7OOtwqu7OnwVuexmO4GteqwIdEljKcR3
G8HB2TStefVw9qUS4qOzZ8ev4O/0H+BqdAO928kLCSowPmgUgy0f5T3kq3ZLMAzJIdus9kmNXklH
yL1Jl9aPDSQ70AbmM1XPgnbrBNBUBRs1sGVX4Sy9hcoufh7AKEhdp02OvNvxKmBWaZ0AicenLl/m
BtjHgrIH0AWnG1rpt1rWdFOySB5COz0u60z2JuqjD6XHl50/rPwbtN3dR58b7+Sxpti1FeMZAj0C
IBIATY2JEfvooSw8xX0QffEiMX+INaKCReGVT5gssK10LZ5H2yJiWlYU8KgfpWs59vfgJ0GOJwe4
Pvpdsklkt2TKsjCHzTY4125K8hqlyjNbnbkd2dqkianmDDYn4U46V+aDia5DhkE/IaZKQz/duxcE
l647yJvbPIDQIksgabmJO+nOVx3q/VJ1D9Cuy904RCpjsYo2UaDAOUeB9xk+EuqCpz3dJ1EXPE5W
Qezn+Yl7chjkhBmBYDG+hXql3HR9CQAMkyh4Bzg06HVTzBWO9RWdR+C3XyM9ol3uTdWknWPlAIZV
1aP/Q6OchxB/pnEb+CCHQRA05ypw9ivsrhICI60iup1MNwOnMZ75MkNJ+7HxeXmLI6oBLi/rr0vn
+z1Gmty/N64NRc5rQyGjBMMVcA0z6jA6QKYY54kNW6ZhWyDoEuM3V1wq4MObAmrIlFHrHbiO2jGD
0rH85Hzz/9g7k2VJjTXPv0q9ADKcmU0vAojhxJnnzA12cmJ0ZnCHp+9fSKpbyrxVV13Vm160mUwy
ZUoZJyIA/77/GNpnZGTKwDGSFTJWNY61WvfeQ1fplRvK70Ehfeum4H3Lk+oz7+xRzHuottZvuJOC
+dCsInvhmDLiAgvSTtpwr6vb968wGuujGJ0mNi/qcyCB6aVsVXUyvdm4cW2n3Jfe7OIQxRa0ty3b
j7QcfU5TjJbWyobsTxgvQT2vO4y0O1ut9sGth21vB+MaiYujmmarbceC1u6stMUdVTNHBZvLuoHG
d990s3ga+dAj4tv9O7BkJ/HLZdpDfRZHJ1T2ziGBJs7M1Ei4g/14HuSbDsriK/4uv4jWFoAsV53D
U9KvYuVu20mmdXZvtWG79xaPDvhyOULSATA2qc2ImM1H0Bov1gxESOZSUNElLPaFUQdRKcrlvRua
+cYjHeWq3qQ+ACgYkcX6FIdGVR2LkB1uayp2OIzve9aJ4AEl1BY5/lJcwxzkNy7ZoXGdLuvbiKOP
8gtvvECoQfvuL17IZz9/Za4S0Vh47XvpjggK62C6C3Ai3rJeuj8IxpmipvBcKmeLCcO6xUXozcHH
LNqVR/b8WirfTyiW9Nqd4krAKG5P3HTBcx2YQLGB/GRLXxCrqOWhWL1vEFlNrFjzdjr0uihcWwdv
p0QWZuTPjttcaKY+OAxBO7/PY8Y+CTF8ppcM9nriwIHdK5+JXwphVGtQM1nb8ocoA70jkdk4jIS4
nsgUYehwaRJhNRHNHv2HHVUBRcWMO8N80ttWvtTAJFvcC5mxZnr9kUDq9X6dEdPggpyWnjdRjonT
AVAngvqKhmLcoU4jco2a05zK7rOeRgmMgwCnSPzJvFmKYSsZX6XKowvUdi2x+O0wpivuNJG/UxE0
nqZx9JkS5yy9K2TPHjrM64ML8HPCQza9dsSmQOxvatoSFrJiwvu/eTuJk86MvYwl/wc93UF2DAkA
yQ4q6ASHbEs49AXRcqJpadV5tu38PAWZ/larMQR4wj1yCriO2kh5m9x12bxyKmnyI8xsfWlzt4js
2RVXIhUXvnpynFNBjsqMQbg03ydEcWky9XX20VYSEB0V6F3j+OZDbss0Gaawas+rV+HlIbvnMfTU
Nu1Qhmm1E12OjpdF09rJsPZ5wI4w8XahuFlsSgmPmkv03RvS/GvlqC6xYMexDi8fuZ9/XX0BFr1m
eXmPK97cjfjnwFezmZQUwuJIvTD0lRpwpjAIuP3BWpV1zqoqfCHgJ20jn8ylTw0tDPf5JEd17vLO
uVrazTmnNa3PRS79LzZBIEdbEuBz6Z1mnV/m6UbxhMFxnDvz2erJaTAzqNapziAp7D43+Hpa783v
RzNimFBZtNRj+iR6f3q27cq4NytdHwYrq6bdSthkA8nub6cxz6Z447PLd5XRzCLKL1CQJqX2KFpj
AVwNJvYmn/8eQ+d8ympUAcB4dXgeApFHQ63whDuMWm9FmQYdZIov75qRQBJvXfMq8shhyI5atE3B
nR2qs+iaLU79IG6sGtQT5PJAn7nlHBzHlhYeVV3jIa0M29n12F9f/fIyVWUXto+9xj8ONd9j71nL
kTndGCMzsPjavNWzmIeWuU0R72xBFV1SLA7OXN6ZebEmdRMscZoFdeKkGC7BSLqnIAiZcI2goQx1
7GXwsIU0TpNMExjn0RfDAuDq2k+zyooDPp+B8b4w52iWs3we0xKYFPdDvgeG1HE7srHxrMk6vI2y
DLc79AHc6MXkYewOwg2Uwu/x6RcmflyDlIyXpfBJpHAbd12hKfriyseovh5sSESY8SZrrqYUlpHo
7dWKxrEOn5YFZi3vLUDqQfCIioONQ63jYYNldWxtePYeUiSz2lNL78ywt/MmEI8E4M5fkGkXJNV4
/hqzGfqXIXDy3d2q7OKOCsRyN1btlhAd1KNeMhaI8iG9BEWs/bThyl1oAS03BF3YY+2D1uP2aMhR
H73Q0BNZBBmf/rI2CvGNaZFStnoni8VJkWWEjbls7T5GK8RdVmN0qYANpowdfS5uxwWpgNkX6YGw
MN5XZdY3wp/eyF1yP8lQe/lu9RVrmJFnR0aV7UzwaGZGOKo3L6YcsyBoJmwm7gRQk8zerPdNrCUu
ZPsmMADWuOybqFJucduz0bCJcpYAeix+n0Cl0BKDxGWNKN589KQc44b38uqnXr2voAb2yAbQnLRi
fZDmlu83ZX+ThTeB/WLwg7Ec444ExD31yAzZwVNJYulRrwv4jY0aq9umfT8NX31NWgYKnCfXW4uX
jmH3oaQ3NDGFPT9aTgBXn1fI5xHx9PRPblmt1isWXqgKo509jYAeFilhDwDhI21g0ogGvcVBgzE0
DAXHULsIlOp8QLpSBzgL46L3U/WoRMGvuEHvOydSTAxFmAOxp29//IokWNE5irEym5csNPvl3kFN
TXW0ZtwEP+xr9EOWWfFHY/NDhmrUxUW5iHWZHl65eN+Fk5JXmafpgoZpk8Dmp+6iiRJFX7ZXq8v9
uNNViBrKXHkq7+bR6fVn7m27/2LkJKbuPd/oPgVWRbNvbmC6ezG4WcZbA3pIR2psOvfcLSNPus3u
vPT8h56kDkvfIZqNiSD2Ne29MWlTI8yCcEtKRXYQWh6HRcXi+CjKCnOtatJgiuzfxUim9pbmIHEO
I167yPOSRgSoyKRvYOgWoSZVyoBY7u8kZ5J1lxp+Dpc2E4L1aTY8Dq1+4mNAnmSCQQdSc9lu1gUZ
zxqU5qNHIyHcECE/rvu1ZSAH8xA6PJIwc2loCSeff/dvbdVJaJJumpNhG4H/UC1at+k8mI85ttAQ
hVh+ccEuDc59v8++Cjzrz2yTNxOsCkQQdn+VDINnIZPLp/Fgj4353hVW+IgNvbgtSs4+0puC57bA
++u4TLhLsOW3YtRFZOSM10FX1N877ZBk0RdiItqrZRyXmcBdvVBBixrA+VCzW31pmWxfZlmwoo/4
w3nUNtAj8GKb80WVVnmfLml95/hOxshHFkZVWuoWF+UKXT/pt0w1+47M9nnXOtweO8jP5tjPxmPe
VvebQZA2OR1lf2Lf2UBus6l7tYR4nyTgcOHo/hoTvXNFb4B9N6UGz8dVgAyVwzveg/TgLzJ4Vvbi
xGSGVM+rUt4rZLeVsHQ6KFL87lgwVX6esUMkNSVusP3CbWOenOO1NQVomCyinYrCaG+kZnHHx/pY
5b4Jd4ACLdDT8AmE9qOeZ3nuq7q6rrmzP+UyfwiY7K6RqL6PabbhJmbGi8bNqmOnMpFAaeRxXtH6
MaUBKRKxC3oddmevLkUcItEmmbm28MPJIcrNcDRjozX0HzF9/y3X23Mr+etX++df/Sj/6//MWHr4
3t5+yO/jr3/U/4Pelov0+L+2tiT1vz191MvHt3b4q7fl8j/9aR0N/N8QK6MWt1xiunzPRdb9p3U0
NH8Tlkua3sXJ4V5qNf9hhRPObwwqAQUCHr9DoAv+gz+dcML+TcAxC8TnWD+wsP13vC229bODw3Vd
9M0ITxz+TJMYhV/NLb6zESy4Uc1ULunzjCj6qdJG+2HRUni8NM3UezN1p2QG+kovtExpR8sSiOtB
yOF+yto68oqgxmXhXOweI1VJhOE47voJIdR69lCn50g8Mn2XBX6K43l0x5PATA6GL5oXQeDK5xSZ
9CNH54YENycEyoXT2A2hqM5dK/Ojn2XqhDoQaBYytYv8Ac+0bH3/C9N5GVsuAFfcQIqWSTrUQzIX
FNpFRWbab2iibYByt1rfm3LsVmSgHurtdER31G/SeCiHdXqQiF6/dQU0axxuOfToPKL93s/DJS0Q
Bwkk/UzDRZkIimSOxHK76LN5H6yfbuGHJNoJpheKPFgHBELwT0gptmttiWrf49z5XEyUaCCCqysV
1Y6DFY2hIHzrAGEhFNyVLBhpkqmG88ya1zTcdSNykB4NdYkufbeOQffNIGEpp20XkHtXdXgMYr4A
mcCZT3dIFQbeurZvhAbITZqqMq9UtxwaNV01VejFm8c6lLnTc2ZJIvWgCux42bY12/XaKssIi5W8
EbVR3jadvHdI8PvWermGphqIvkC+3C4TNRxobiPXqM2XbM69NPa7uf1o9YgHylrC/Dg1unsn1uNd
k0u2K8kBO9aXOvaJkBheUw1Iq61PEkH/ZZsi8Kp0jdvUNQZiNJYl+5HCWx4qY0VDUIoXHuK3o8nq
OaSzHU9D6HwG0f5c5eRQTq5B/2c5ZeOZeII8Y5gZIr8nPpGQseJgF90VWaLNXslmuikm42b15lvi
2redX0nHi2SgYaoYlY64NQ00QUa9PqS96d1UjeGTkFSMzxt+g68ulOsOJEkWB7ebtokLKAje0Jei
WxPApLpbn7e8zfZWnUMY2lO6AYiRvbOjsIfkumnUSTZM5DWVOSVfQ4283S8q0Ao3yiS/HAZTnUi7
+eGpOY8MRqYkGw3jOyCVyQI1fwwNbKE5T+/KWh/qFukroAaziSCpNmd6bEumbgJHP3taQuzzrgl7
tL/03iAjJ/cI1AJZ2fujn8w9eX34TgPjSMzbeoLqy4BWu3HfhOMALe8f9RQ+jGnFf18Ksk/68Pso
uNhBF2Qyt8N95zJ1twRrIsvhOjWEkW1sGe32uE0zgYDASw6wPGBF0jlCE0ubFZ9bLHzvg2Nt+8xS
sNPO2jXEJVhEP9XWQ2vinOmCkgNyEkViaVPdTY6W+1p6rysTTTS12v5iQSkhaiOT5x1Fn8sFlA7Y
19eg6qK+KUNzR+ch8Kwl7ofZ5W6qDIdrdYVTdNswZz9z48lmhhc9pO7grQu8pWFdZchPkip1ahjZ
2YlsAMdHn+lpR6W7YEBwwqgwYJ1XJ8MhmgqEo6oiznKXN2P4amlfXBsB8tAYce2S6LTG7EdoZ/rs
hJIQi63HH3FrqmDcIy3cDgYtUSMB0v4jUtcmDkDwp3uNkOcq7Pvxbc3s9Emvq3LuCTOdkv5ibMiN
4kvlMNAoc62ugJ71fV2X3lPLeyIuUjn6viqgguJMrOK4jWMLHRemz9Pib0eHto9DMExjXDl+dcXu
MsYlTw0m5rAA5NLGo1omJrdKy22Pk7tErryh2W3WJjyg2kONqcjygtruVrLXNK6bDUrcVRoZG1p3
BGmuTq9wCOr7tSxRNJZDu3x358sdpsfuowCwsKNQN+kPZDtddc/+3L8NUrPjll7nPTW9j2ACbir4
u8pH8c+Hm80Ja+JQQwkg8F//bCOiloSJrVjc/ZKHt2zVNiv/nJhTdSUL68rLmhnwtjr6fEkJPmBk
9EQq76vhuQH5r5q+iL1gG+//MiHc/2Eh+quJ0frZoXc5cm3hC8dzhRdc3Ju//FR2ick9XwtaUo3c
jgjVenNr9brR+Ap5TVX4IrZnsa3c9c1Xm4uRNCs2xCw3nivCkITtEVfSljMZT8uuC9swdlwics0p
eKbAVEXbOP+QLewLLUFXl4vnX//4v1cS/ocx6o8fn9AKH+Od6Zq4w37+UL0B81WWUrA2z2tzCPv8
CuTuJlPtB7AqAuIuffbC9r7uR72j+OSAA9w5uSXIte6T2asO2ZLKoyeCv4mW/9mq9ufP5ZK3gbHf
Q8rzi2GLhsMwnFyTSnfYwEh3zWudS3uHsn/eZb6X2NOflQL/fyZ+/hu/96U9/L8eih+/F037bzS6
fWv/OhTjpPv3qVj85nth4IYhlJIQlwH0H0Nx8JtHOZSJ58/DZmnRtPaPodgziVoRFpJsG4crtxFX
wJ9DsRPyW/DbTMye+fsk/e9u9z9vSIzy/6WDllGaS/gvl7iDfpELHMTfwvoEG/yLrXmrJrzUM8Bk
SHcEujIPL02wh6YfkZ52RmgciFMFuySQDWvRkItXIJdiHxidc6rN1C9uN5UFP9KqJatkbNoro/Cy
01qvVHxKv3gOMvBgPbb18LSR/nTwMcncm7SenREeO+8N5tUDeU8OVpip+13UuJqfCz0Vnz1RQsio
zvDe7Klu0jhw8HXvLK37Je7rihApjpzFPnjKcJ5UVc7hXYX9rWRy2ertKrOXbjmF2AvEXlZl8G7R
m9XgAbRIdZ7rdUNwlcrwe9emnjoypWVtkqaGg2hqNel3Alkr/YiR1LKgh0knSpqF+NI9GiLtni7H
f/BohflYgHIKrYlak74fFcsoqysyoWs+uDnrY4VcDlePCsIXniRELHt1nx0nhFi8RKjlp7zd6jvV
B64DuBgYyOUCBFObFaxp3HFwg7OgA765uNVIYALqqqIaoa1/kDaqaDQ7eY7vMEMJ1PZ+GxFW4UNS
ol+81Bg5I/1ahG1+mzYWf55Y3uqijmv94Z42dTGd1tKcVOw0foiu2Vjrp5Zg1TsL/WaRaCLQbgie
TjWq0lqLPSZk0jKhsppPi+0yeg7IaVyOSTIQx3G1v4gJQvsBB8Y67CfiNmFfx3FKnI3rb8/TUSHe
qfLuDqttMz9vLfGJ8MxUHSShL0NolW4yv5hiXg9mmgOAu3hgbToJS1+dh3IIPuVO5ldRmWbqYG7j
mh1t27RfNjEUPd6tdnpYVGcP8dx6xTO40SCQ7hrNV3Ig1bclRz3arsq8cXyo097NkG4ZEIW7OVtQ
zSlk5eCKOEBPYd1xBIWjfAz10iOOJRkUqjnvz85M2+muqH3rqavlgDXGWrdkWikCwwiUVa+tGPr7
obUxQ6WhQkBU4qjCHFgqqM1tST9cNG5f294YgygMxu0wty3csu0PcolL2DRODlyhsMBSpNBpa/Mh
t7I6eqVhv/ZiDl32p7T9PqQu+qOuJPgY8YHczGhQ/keW446KbJGSCD24HQScS7SuyH3/DnabzFQy
KLdytxQEGe9mM/OzpJE15Mdsp+VHQDbNfIDK0geu7inAwTg3aq/cy4I00Dx8U0sKX3c9p/i028ys
c09e69Y3hiYgd99ws37xVvI0dxUezy76y6P1P5smLtPCPz+rAv/yrAIRCC4z0F/8/ptMWycopIz2
5ZO86Xa30fH8cI5/hPFR7f71a/08uEBDBDxbSechYcD0mLd/GVykqPBtTZhF6yGmc+zowcn8D16B
JBDbAba6wMQ/v5kRJ9owV7wCYOuw+bBT5f/lK/zycYXdrGzZ8Qqyv6TZHn28e/+D90Crx+X4QIfn
XuaUv3whgmQ3LktXUAQbG65z7Mvhb17h93SJ//jOA0sgHYJXcgVBGGQw/Jo+kXVm3tsl11w9gYTe
5HNnPm2jDN4KIifF2Rz6ruGdZVNkVUFzgwAzTazOhxNxM5eOAnssaR7VMyw/K4YfjZm5bu+DQL1+
JDp/EAfiiUx9bdKDJZGGEjv4N5ftz2EGvAOuHkHHshuKAOLq10apnuDS3ut9hEabuDanb0FYXTmt
maCF/5tX+nkH+OOVcJb+Hh/GeEBu1E9fh+EI9AG1Abm6ds9UvaBH9LeHhlK1+F9/7//5C9mXKAzw
Ob74n19oq3EyFeRj75zZiyXpTrZqX4tQvf/rl/nnT863XDe8ZKHx3f/TTai9ug1WsVo706tje4H3
hpX8pBvvaKjqb17r55H68tld8mV88/I30rx+3Z8KHzINbZe9mwN9QrgGHQPksRHifc79/b9+X+IS
nPHTRe35vCnTDuEw+eevVeiV14xOoHNScqUd1d4rsBJnUUhadh98+MvjQMCCvIae+JunGpFUPz/Y
fn+fZLe7vudYHlfIr1ejcrohI6mA9dBy52eo+csWPEDqI7ies7tGhYRItWvtf7Nqo75Carc92iTM
JOA7oIbOkBftkYGiuCtbOjEQr3UolvI2RRroubPx3imJ2tjtTInX0mjOpZi7lzW0uFpcMlKeCdkW
5FSP4ec08Epw1EACoVlunxax8OoZMaKcsyYp4EHX2MlwxUeAHvZ1CYVwagPmR1ZbtXypO9V4e1L/
1IvXBdqPhp6MXnxjwaM7SzU+ZlAgEOGE+sMHEkVvn7NOIZHvuuK+rkBGd7Q/9GjLPAMfYuePeFOK
sHhElPCd8yFbd9ps6LbNdIhxLVsnGo1IyBFPavQK60yyseVdhTrrn1DqDe2JmHEcKxhmvxVrNuEu
y9uTtPLmSDQhNPokAZNy1AltPOJPGA7L7Nk3tqPGhbM+xE6Y+0FrYokjRCaeSEEy97oV3ZcSKVGx
2+aNMIxpraS+wzsMj4q5U95IMKKPNJjbM/oQoLq+Nx/wBQT3YrDamEIe7zrYQKONhbENII7uiZhQ
1fbOAumU+2WZzPkp0zVqlhJcxtp51djqm5EqenXOvHEhtkKkiIUR7U3VfBgB4NydrHx4cRtx11OH
WxoKpwiqT3gkCMlvq6PbakrogsF+YAANn3B/9/aBih2QrgsHNhs7Ljsb0bsn0mswp36KZDpn111R
NeqKL9Paj1ieYh2kyxUuMmwX5pBhtaPOoHlW3DW4SytP72krCJ3rObx0Z1hW7rvXU6bqwxZ4xmuH
eKdDojOPCYA5iFeLsjy/Z1Dxo34s+2DvAcoA1yLYvJlpN09AI6mEmOyhOFnkoraPMxUG3V7j9pnP
ko/yLiQn9aRwNctj06xqfQYg2+wDIsLey3a5oKJq2tW9G4TPk1PUCJmz7TxMDeqwsVPr0R3bC4BX
WC2C6bUlvolJVO3xuPn1Va+WvDy4/aIgGdqCKKY7UMWx/LqY7G5JqtPJOAKn1+rJM93yY0Rg0p6p
7PFPdYOCLNZUcSAOl6H77FXIF64nuxkxT5PK68bApOVnLK1lN5G3O4YpFLBlHRy2Po0cfEKAtROD
b5wazDJzjAx1eANRH5x9YY1YMBCE7RtMWU/oAkkPXB3iVTzTmj6sGk2HY8zqaKxquNekDzCmO90P
SyjnSAidtUfiExxL7BIfQW+qxMVdzs2lId5jgQNviIuin9WuIH38OK6B8YJaBAtKg9UZ5AwI/lsL
oPZ4Yc2NyFDN9jbYNgYInxaHjzBHQRy5qUlhgFrcK4ppLoIVnrr7ZUynd1jh4GNde5BqXHT2wfCm
6X6ZoYJdA0JlZw29vCq8QRgf/pjb4tCMBdlVGeH7ceOg+Iw7S5NmRWAjsQ85D7kFNSREqLOtb+gL
8g+JJPpaYKb8WhZeGhyUlGGbsN0jdXVkbmLsJq0J7U+XopYthswmssEYDq5MjQE3q+MUiVmb8oea
+iCuOluFjwtJkogAwq52z6Bj2rrLfZICE2Hj+ogrd5i2a9cpTMSUhGeYkXR12B8NtGvmzksb/cAm
q/obvGj1/CpnV9H305u1A9A3FcgbzaYYCK3iEb1HmYNkuNCWfubnbmIH6eiHSUh692liK0O/QyFA
1Hgq9/bTgmPzbJd+4+AgYxjDTFZCv/RCIeNURIf76I++EbxCxI1fWsOV7AeDSI3V2BK/Dgtnt6DF
f8xNzAt7M2yKly2V7ksz43xfy6bDoCFycrRIWo97Ql5eg872tmsxFuYNAch6fsZiVVHPUDTN/WSU
iHwxxX1RswgKTNKEm++9aqNu1GzzwH5Bu1JEDQ7dcz1kg39sJ4fQlJ505yGp2nULEZBtKykP7Jjl
dpF3F+3enzbLufcnZ5TvU9qTNoLpcS4eoAxlYsrZvJrZNcXnes4FyDaiNeeexP7yGmX78sCmtyES
gaJJj5bCW5YtVnYrnMZ7RJ6K4H8jBcXC/IUCACnOhAgi6VftZR/ewPd66zuAjTsACh3sy3kTiMFU
v1qvU9V2LHSeuqiwl+zYjl2Y3ayLsLPLuj+cVston2SHdJ87Zyrqc+Zi64oRcIb3daasMNGk5XVX
aDhrzKF+CP2E4n+W0ZwOBB/sUiMsiyhb0fKUY42iny1sq5CEb3UFadCmj0vI3XJcoDS8I2fDcHSB
duTtQKPFoYB2e5PomojNAtxQ+1Qs03FTQr5lhtreNx4A/j5zENCPRrCWMU/bhYJYT3CXgK4jqLNy
ccjMYb6ftmLxr2WXaxE5y5qJfTXqod+1a2g/OhOxKpbS6oB1Lf/IpoIUcuzqxZONp5yVILUJTbDS
hKJ09BQrU8WBxIC12BHXwTiyG1wPaCHHH4IFULSHfMMNj2fWt090SghxDZGoJsJDCWV4dFrH75KK
AP0nmbtGc6AQGRHUaA6hfwtLmdFV0PHsUd3mvNDS+8hjWpRxbi5zf+xTPZfvVZWF6hbmrSSzs+lv
+85wguuCzCHgKHjc+Yzm3AVe8UrAiAmF+spyPawcpmYAFdyVBjaTUl8tZlVHLQ7xSFe4oT4blIFw
3y0Bttp1VFWdEK3V0RtXaSexMWBMX+hxEIlUm+nFuCXMI3zqXOHZVKV7LAKbwgWByUcxeWYhnhMj
7FegIUEABM1CHyAG9KsIclZeFZwVx9hQh8GtJ7ZSngcdhE0E0Q6PrNMmO5WpyR8xYId6J1AGvCMg
MfCwgDpizkQqJI7Z2BTuKdvmqrkaaReKg54q8gTTWZU9inSblxgMsSLoapNDLI0mI74Gel76sI94
R8blyXTdSNC0cRVk/RA3YEDokO1jT4/dbe4Qv5qqkHCHqe6jVHjZHt0N5rl+NhEob1ofNYlJSR24
wxa3GR7fCjvg+KNHwYf/cwSv6wv3QF+b0XDWVuVEfx2BVQ+LVH2V4I2pwuPs+tNtHjbmJ9nrruJB
MncJMV3rWdLS5OyCiRyCCAxXo8/1Rqd+pyAaxU7fSoiXsV0FIpoREaZVOMs1NHJr3YSVY6mdnsP6
S8nhymBghNmpqTzcCW2lvLNelHdfppu812hsgg9FG2/2GpoNaUM480qONM/HPpQO+9zutqRulWKY
MMxPhnaCIAJ/Hh+0bVHqg2zPO1tSBIAO0JFJGCpJkVWZB9Y+SA0bTWu+6RNmXznv27bTzZWzGekX
iYEqEpKq9E+sUTMS9aJbjSe/yQMfbKsgGI3Pfv2YyrRav1l+k/ZfxNCKYj8TfzbHtO4OSPqqnEfI
1Hc4JYYwZ9YCKI5bwqxkDKYYJpbdrvNuXHQeacSTzzPuqAsIaq5XK2DkyRBFK3f0ARnBNScG8ifS
YfDoO33/o0FGtAtAUHcaQ+VaVWckSBCmiP6o3KOhLiZDyjhVa1/t/RaFZEniw52mCesZdnhilB9B
hhBILtwApiYl7Q5zH1g4YW/rRiDVvG0x4ZYp60a1+Q/KKntMV9sY3BJ00SRsGe4tqiV2KEfOPwic
ql+45YKD31XBeQw7C4XwaPwQGXdWxKN5PSkzTNWVm+a9ed50ZzM1rk321XO6+dBvW2cQe1TZGk1o
QKJyC12NvcYezD3ZVasm6KJ0l9cudJAVtmEJZqfh2QfXIKCANWuIBzjP67G2zCDxfbS7lFa11gER
Rbqdiosy4oTvDPJVjNI8SIWrLFL1QoaO4SnfOg3E/TXXQe21NqFIQ/deoLWl+YNgdJVM29w219W8
qXObW/Z64rGYn1iq0jqqR9ssEoGj/SunAXlD1SYJdtK5CRfdX/auYkSAODZTvvdwWxzLjAK11uy8
kRpWmmweA+0ggEWvV8K31v2X3h+XGxvS5JD6VRinOKoofOqrtL2ejUK9m8u0QGcj1Z+tuJm9icdm
RlNkoqis6K9b0HofjXBXyuepCYBBsQfNftLbXfVusxRXWFnl8qiX2n4wSF39TNyeqZNce9s5Q7t4
Xtza+dDSyoYoc6TZ3GxK0SJlYenOH73UxPNUdk7R7uzZWM8GddkqwQCpbyv04MfRWQZ12U0qvcv6
i2e2W4avXVPMd4YxNOMJ1LH6Qhs1KpwljSe3Cbs9EQ9pdeP2+faJgP0BU9w0oGvBfcNKuI7lWzkJ
8tFsjt06QjWC66hfNiKRJs4f2NPRCmPDG4aYeu6eI2D0u2u7RPB3KkPm+Gl0mRnCuY7XGu8mJull
X1QYZlbsu48dqTiJafYoKuzAJju6MYNDuOTZ5xJ07blbu4WbKw101E+kxrXDaL4OuLe/NJtZ3blg
UfRHkBywAzRIPyE79wHoBAUrVjHcUujNy9Ju03eJk6vlDSNJ8aOmtJmZXIf6EDr5iiRyZS+fvAFI
WnAmorAqpju03PRQkJw7vpBCul7lI6aejTD2bc8tRzk54iO0L8r76qHTuqnA8PHIZWbzwEjafpoX
4RDnwZunSWhkAHKogSRNbc06on8ml00T2sk6Yfh0D96ix+uqqOprrmgRqxYbEz96/4AFTDwrp35K
G8YE93+Tdl7LcWNLun6hQQS8uYUpwyp60ekGIYkSvPd4+vmgjnM2ieJURc90aKu7t9RaWD5X5m/I
btixgi0bawMFCncUq/kPB410FVuDpW58HXTqRPwOjWrO85em7koI6Gqs3iShApsvo9wMCKtQfpmi
kXgD4K/9MBt4aORlM0igDXiL+IZqvYF/FnbFWJKjwkkDNI3SCFwZqYLmhWeoYQk6q6WQXnEePAtY
USFukwSvOpSQYi83EMDspNLzq0XjwLVSH9QH0iHJvRCZ45tQB9mDXkkBoJJgPKB+kB6HmjK8rVDr
vylMPduhQ5M81H5reJjTaQ4GRsVt26ACpEO/jdD8MUYQdHWXuXqrD9+7ToMDAepAB0HGfLksAvQO
wlBMDK+ELLZVuFDgpI18gBNVuf9U6aO5nfH8c6GVSNQXJ+LvSo4PCKvMu4CCxL7GoxfVHEtpXTSQ
0VjHmvibRckI706JSs4AWkP3oghxdiTmFn8i8vCPXTqAje6bMXeANaOQXkVTsitkn4xFoaLvgmqR
bhedNGyw4eLiMaYC2zj+7z5xszDtHLUWJ8MZJivmmd7EC3w6lcZ7OIQhz+SqPqpd3wJ4oUDpA34A
QMK5pkkTmAxKDvxHjQXfMZ1iOdlCokRAGmxgsFHKyXIHBgLZCdgaxxylmMbp21r7HcA18Ljp8+9o
AjhtZMYPfiMp/XU5d5q7BM9P5pQYiDEVsH2kwuiSXzNkjZepFlQ4KbMppncMB9tnLPvJALtXlA4C
VTght4ADb6VZhyk5LLlB4oDRFLeqXBjTLopbcTrmgaT9KCJV4jAmL+rWCg+LDejfekAwLJU90DqL
G6FUGTFCWz5gwBDX3bCt+l+9DwzFUvU7VYoRMG2AW/OFwtAfu56tYwii7PTsqbsm19Bgm8hMTZmM
kWMrh/Orlfvqq99MwwNJMN6SVqzlB5PdJZGubDrTziuA8G7YgQt0Zwo23hDN0aNv4chbK5HhWVLu
R5uSUntsjymLAKBT0ym2CUJdQ7dKMo5aT7HWMZU6uNfrCeuykvo70S8rD+KPPfaPaO7Y5bNwpGAY
Z1tRKkV8Tyntb5KFi9kcxbSMPEBQ7+3UgYqreY//9jsd30DBzyQnhzy/gW4wHwYAZFRAMUsJd0Ne
Nz8MNVO3ogEzpcI2bNpNrUTTQ6NM7Gyxr+9loZRuR+jeLkp1nZcgEIY2XITkXgbTDbHQCEHcqgI8
64h5M2vXJXg+bLZ/GGbdX8+mPD2osBGP86TOnLLYn9ZX2hZ3VJbfDoUvhLNqlXh8a9Ra9zpHOZ5+
YpuNnLZFVVyTk58IDwseTSPmcnsJkE/O+6nSn3kbDlcDSE5PToax3wXo8r+XBJWwW9AscvuSpWFL
g9i5Jtkpd/YlFRqInvTPLXHwz7TQmYca/EzjJcAGEYswC4twW+RNdp2bRW7t6jpG5BLB3g5WD1q4
1+FgcvoSsqkQa+Ypf7IyKYS7Qfb9dgx7lALrTuHgqNS2CGz02HpoA0pabEzw8OgZNLwtgDVow0+5
GyL8cBuj22OZ1Vhbn1j/R9LF+hZ1g+QHlAsTgvUgS1c+0DBxw+NhGrZRZd2yLe+xSNLtUFGxFY2g
kuytugMmhNEoXGBECDlxka9TrsukBZYY+KUFmyWoIRv0qlM3DcX21Mr8l5onj4VYlQnbtWDKnpFJ
rwwqRXGjPCgAf12/j9W9jrhWuxEHAfWSOjYJm5ReXiRkQ1CQdotihbBTBr2+9oPJfCeh+RsY470f
Yk5qo5Eh3wINK6QNGnN+6gWGnz4qrYqsdy1HfxQU7EFTNj6BJ/wf1c6Ngso2am1WdpwgR2tshTCY
7arRcuoUejH9CEoTdTWePeOz6oPowOsziQ+SsujVdF0qKXt5LsVu281Ch7rR0NSZp2b6ImOndij1
pEFWwwUWwilB7y+jPtmKAqBsFBfr1jUiBNM2FLL9yaYg6F+juwzVp4nKpNkmeaochaiVccLBstra
hRn5/Ru0hCH6B7U2VlQUpuiXRHIcT2Mhi47AcyvN9dVgMqDATbGwBaij/wBKge1tSeSku1aQdigS
53NyDwXC/FbqGWItHSv72Bkd32GUgZjsrSERBKfWSLLgQRiWenwn4xpmuOTsO1L/DBkWzk01/MjC
BvxnpVTVj5403fze8tBK73ri3n3OGTjucoAJi7qDLN9LQaGjKZzk0jdhiXZ3AbC6ZmcViu+0bb6o
DgrZLaTx5rGTkkUsphIXTV4l3Iy5NOIZqiFT7DSjUnYOepDxMWXcN6NS62SgJXFDbBJdqz2Q3W0q
BPV9E8jdbgCywDOqhnrX+mJ0R1g33ORK04eOIY0lCQXR4Hfpo/+eTx16G0KMZ4xDrTZobLC62rgV
i2xQDwo6em6oN/4zVpWim/l5bR4B5hSI/7Vk4R86yNMtsihm/4xtIiFjMENdcnUpyJ4BGySTl1Rd
GnpzLwwsoID8qd0JQfwc1aQDOJt1Af3q1AfHrDbHAM0ZKG7Q3bl3TSpAxfiDxhLfA1ZUPWKcVj+l
WalRWePG+q2ifnqH0AP8Sc6KdouulwmnRUfWBZ2tMDsUpAsf2wnxdyctEkU+Rlpn/UlbXq626HfS
7IKib4atIs5ThAR7gLJzOJeQYILWSndjnoCxKUYj3OdZogoMTV9sE/wQ3gC8a9d+J5R70WqHR3ER
h8HaGRUy/7dVlsI9OlxYs1vvILwnS6sll0InmYORABSyAf6fAuUYSQSaPFiVgyYlOhp5DjHhkMCl
eUEkp6w9nLx5mok165masvVEVvC2D9NvvqQl6CPooY89ZNCUzCKExbYdOx4aZXyAzNbumkI3gMM0
U3eYchIhR9FXrWCjWlNVX5XtgIQJajI5JQOm+kZtK2xb0fwEKW/58AXsWp6F4CAChiq8LJ/bo4qc
OwoZUHnJn/GkSG8xERVxqaAw5IKdCX0+MgxI0E9UrUCu1OVOpGb4UC2XbtCarDwdmmmNKNpkfafQ
h5pak8t1BE8CkXLU1UYCzHyWvzXoz932Rk4kiIn3Urni9bYZyY0m29hIuRdyGIwJykz1FF9JUm+8
SokcHYQhw7q6LsBx29qowN7OQ+kqsOIBe4OhqGS8y6PqZyJVebSp6zkdXsqSmgVC30MYbetS4bKt
I6PwesEfKNWRtbkvh35hWiLPcJ9TnqNnZhukd1KrmfdRJLf5VRpPuOtluSE8zU0p3opBMFeIJJA2
0hAfFj1w1SKPOlmXCXQsfbzOsJV+UcQlFR4IGCx6Sp7qR9aSj6pgJG4Q7OxQFm8l9ScRJyOkaVJZ
76h1PUGvhSGOOSjcuQaNhRlCrmm2bozOi/wNVVr4eTBvUCvEfbujvU4YHQpHgU6VQDcnWzex/1t8
/YTnAkP7HfxBlDazKEWqAV7adWTA0/ue0G1bBmEsPFIURdpH6AHfkbgzlMehXWSPgHkDyJYaEgJa
XCP3S+2p37co2SS7OSjLehs02vwtBrucYmg/jk/tpERuCT78iCZEdk8VPf6OxH29w6onq/dG1pbJ
LoTG+VMaNbQIU9YqXqCTUXtq2sSPuTRV5qJiUMwuiQnrMRMJB67TFpPqh7bwDQSRzYUT7UPumTZA
GMp0g6K6RSIxD1KRaMTQ/wiAXtJ9O5QtxZqM89FB9LjZI3zYFD9RMa+nJ0HPpfCh8bNkYMkGSupM
6JSiT23Ww1Pfx2jm+mOUPzUoxxAjNyZZdKrrgmDnEWnzzdxbQnjf+i0iNlGUNG9KEMBOhja7U8MC
Xowap/Nz1CgqyMoxeQy1kryS6qOPyNzpMEXJcyAzECOSVoMCHkrx2A6BFN0kmhCKDyFsVV6NrC3j
oHFl7yFGo7EVU2XmTRoy+pAK5O4HGNH2RkoGVBWVxkIWRuYcdoaqze5QDW4eFZ79qq1Dd4qu/FYv
74NAGrvjIMv5JkWp8k0nEGqQzPXJNcbIt/PAaaYfVQLm3+nQnuudoOZycWTu7fGAH3XUOZIaAJsv
xi66UwLsYvYpHt3FSzXHw00a6Rgo5EGSvuQiCARblJoW+TC9/jbphkIZWC8Fkv1RgfRHVYfubAky
6t0KsulA+nlDOFmVwMUmEM6OJPTSe75dkFy891r1FwqF9QER3fpOgjriyWo1P5fVFF4Xmmy60JDx
LZ7T/konbYLorUblAFnNGo2k7aRrKGpOSmrWaL6keOE8xHFL5RM9Kvk+zjv5XRVLK3TDSOk3SQp4
9C0iBiT3OYGLsCk9GruG/bKvtbg7UnMzvktlZx4gyGmk1dFichHB9JPtUItRxkMwUjboVov3fSH3
W8zNKwRXokl98hHMZszxMNwabYUEQ8ebmKpl1kg7uVN5ZEW51VYe6FzL0yhO/OHKktwW9QsTkmuc
/mi6GmWujJJ4gZo/4r6+gAvioipVuLkA4hINs7bsHiq5ku+aCHUV/JTHG9ES5VepbqUjMg6aV5X8
UajqodOeR42GSGZFCRGhj3IzNcXEKlHzzO5RxO49pRdi84rSz/hCpijfEDmjF5xNZXuolTC4NrTS
eBY7+B1jLXc35dBZuyhIqHem1KB5r0gBCXwKYzkxKYX/d/aS7/VlY93FdUemCka7h2KNsgkySbxV
og6oZpliY5FxnLx06HRvRZamB3YSpZEWoa/sjx8Q+x2jAUzlVWDKDbJvKefxjiAdpG04xOI+Hfzs
MZaa4buSRwFqBLCNieoDq1buwsgvmx04vvwqblV9N1rEufD7x4IVLQrZwwS+gXJmXMW/Rdmf3+RG
ozIiUmmrd6Qrp6dqXqhfIRVAxkLNcJYflA5kL4o1ym+Fbbj1RdWvXaWNkQPLhSR9CAIo6wvZTHoY
yGESSZF1Q5AAaehNKFD2tLB9kx30wMynbPYLzdP7Dv7+ojjHyyzLOjeLkcDa+xbWvm7WGaWwIaIo
awc9nWmXp8GcfpuiGZdzIRuOMnEdxKCEUw6fkVY7gPvrpC1yNvmdZhLkTL6k4HGSS03A8wZxHUDC
TBw6gwTVt+Q5zeB7P1cyG6XWluIWVQSE3/vgusPWLneVKW/7Zx3HgK0VTLAp/ErQxn2HcgNZZ5NE
Glu84hEpLAR2jkkBgQddtkNKunPa9p4+lVvOCyg3o4HSahK0yUPY5ZTlmYqDphnzE9X2AC9cUfJj
8ocK2iuAi7+VyIdtZVTrbwJpEcUHqBeAKCFOjzdGLvCE5VHPvpgZMCR4iZ7dcUba3J7GsP5V4w+U
OXrR9t/RXePQ8tFuumsQmxyxfEji1CHxXXgmVYn8oaPVBxUtkQNuAsYNTxj9tmvH+l6KJkQZZBGR
/anPmo3lw6eCfp/A3OpKa4npU3UTF41qeMjlIe1mcg47piGKDxTOSPxW/Fm4Immqv5+4bPqrVte7
26HqwTemFfZQqN+auL6PZBYyO/L1RAZ50RV3MHTk6zGHnYMVg1mM6FhHpLjMWizuBJxOKO70bBUq
/fi/5FV9G9Sqxt4Y8i2cxPSAMt/8A/3A4bFuAVLa3awNx9rq5sYrs8C3UN8iwNqUMHxNZGTSfk/m
Wn7WibxfgLZPZOg1RKYztZJ+IEUyY6NCPrK4G8sx8VRMzUxCtEm9GpKotl5w566PuTaPCeo2U6ds
MAepMqduhbKyjS6m6iWmyW3cM0AbwgSk/Pshb7CiIOue31OFCKdHkARp/UrYUzdAzVDl1uow+dOI
oilsM0vpwzue8ma/7YhnXKVJ9QxpFBSY7FotTMyLKeNqdoVuL1l6YDgPHAMJyCWx4P6Yymxbo/H9
ZEjdSLVwKDxGXHwD2oee3qIRNiI4m/oE/NzcA4/YWSMdQc005VjO+tinPtRQ07UKyjXKiHABqXUC
gIRE3zGOZPUIK6FC4xxg3BPmKuqzinOemxhy+G7KfMquVseyoQCBswyvRUw7li8ew8NkNuOLNcOr
2kSWXoseJy4ynj2XYfBimbX5HkyznOzzoSCNBDqxzhfxuDFxtLKQrlFjJrSRzGF6baG5/YxwAvhR
Id8uAAbLze8hyCb0IqoSZr6qB+Z7SPnC4oin/kIKdTCQhAVTzdGFvxAqOnF2G7cTlAsJXMZgW8ZU
zmhBmNY9KUxgIDLMVKw3arG8wdhzGNiGsUbAgrxQf4sZyHwVSv34S+ReRaMREVEUnWTOncKSl3WO
ktSrXErq41QJUkqVPYr83RKeGVQLSS1tyGcjNDPIuRQfwaJhfYA0myS6qEG0rwil+gesPZJ6XzTo
XLodB/WEGxjFZAgd8nJSBz3Zg6xFBsQt1SrAWUJVtMSbZ8Qi7QShnWelG9WfYU6A7yhp6HOZcLW2
V4jSFohRmNZ4jy57V2z/qx3nvEPWjiM8SpTCFXq1/2N2jdLaIRnoB5h65lbSu/iI3PzwQ45RGKoV
UXw7D0s9RfUapgkw1ZJ0oihRXdm9FYPUN2E3oZPZPEyRfI2uFc/deX++lS+AttQiRZNCqKmZqrqy
ExTL2EfNJ6YajwKOKDxEUFat4oZabqleoB9+gXW1VBl6nEL1RZTNVYfAZyE9nJHRnUNebKKP6LR/
f743X4yZZYg6WR6F/ohrSoKmlAKyIjShlPel8S2fPZL455s4RUGbIjRJBFjgIJqqvKIi4IkGFias
0IC2BheBextStQhMdkaw/HxL5gks2RRxOeQ2xwNO0v5yTD/A+WGn4i4ToeQ2lb4dk9YbkGaezJ0+
/srMK0SDLrS38rhcwMgMmSxbYERAkSMe8RlHXpRzUoOzxSphMXMjeShKV3m9jazrOLoOAq+n3Ktf
AF+fztgCewbDJmsmvM41dl0OKGpaYOPson+Qi27X5+1G6bzzI/kXLv4Z4W2JZMB1pgvOHTW5zz0b
DaEASEIMXbqD03j6tndHV7AFW7IjD+llF/F9h7yjU7mYBnko97iSw6DbpEocwaX84Bmu5nYXGAKn
O4LPkkgDgP42cHdfBufDDJcmClK1zmdJ1u3YPbfmP9Ip/yOfUJFPlhANMLKyLMFnhPLwuQGEbslS
I05tV97S797F2c5BjYt+z/Z/+g1PzqFC6oCPcf/pNVhLB/Udh1yqU17YQdJnkiPrbAHbw+kxdHER
hF/YlB+7LQ1l6puZhBvTtI8oSmCnZeEK7+iPzUa68XdCdtDtjhl4Cu3H90uDLp/s4FXzy777MOq9
GPeFH9O8gG4/iIV703Dy/ffbwsFqh4xqbkd7f1PufgFlsXMbYtNk/xns2IkvTP/Ky3UZCFPioIKQ
AoBd56T//CUNaXdjRCLdVpsOHV7R6YuXWNOdegqx3FKBiZeCrfQ/5OYZhT+PlPQ+io0L7OWTY8bg
FIPPYSiYHUtICH3+CKnIYANYMzlPnBWLsMTDqH2YYr1xBkG6k6vYpQJ1c35Drqjcf3vOnhdhP4po
v1AN+NyonlpAdkOJ2kps3dTVSzkQRDbqcN8IxXHKZa8b9BvquKS2tRp4rIpYgak4jZIc82reNUFw
XQbjw4WvWs7uT8fEMhQwm7hDGAxoJ5+/qm4mip2wv3AOQTRdPYiE7giFV3ZfXJvI3gb4tqMy+GTJ
6S3KvJSWlJ+yKl3gvnw5IZZIngcNEEyHVxNiyBR5gxGodZWB1NXw2MLdAOlXlwTZDl0cB9DYr/M9
P4kClo5/aHK1JeQadZcqp8maha+RKBPR5KZG29XDrggvHPknp96qsdXcj1oAMH6gsR5QFXEe9W+D
V+j5Hp3cKzTCzjI05OcUmcn8PJXgaKe4y9HgESfNo9a0LbGNq3hCnG/m9CyB820goMT5bZm4835u
JsD3oRVaxeexZ95NufhHNzVSaoiNzahSPp9v7LRPlioSqxEQ6CqaTqs+ldhPCS1OhLYQiVuJGDtQ
+mdW8YU47XT90cxi8S0rig7Za+nzh/OxaAO5R4UaeUjpuY03qMiqOcASQO3dq4FT5PlOnS494k8J
7tXC9IL0terUIPRha1UBWVhaRUq42/d+j6NPdp9YM45m84X2vpgxYiqVJSGJ/H29u6LIJEMsyb6t
Fj97XbpJx/Yhn1JbzYPD+Z6dtMQxx5qgUxaDaOmrTSUsxc08RogwbIx7fmexC3q8RqpYwQKlFS+s
xJNLlUteVowlLkWkAGbj51kT67HuAHCyhTunUR8l7c8AfSgXKRpj19i/5v3gne/fyXJcWlQNlojF
Ja6tt1hXZVkSiLRYxCjeYJXbab/9Kfm3GxlFBEJt1jtbGYrjql9kJyfZynWwCePNWL5ptU8q58IV
+MVM0YbJXKGHRXi/Ovepf5YmTHZieeFokvtR6ysjfUGH+fyASSfhGFGuStBDAc6STV1bPbb6VplM
bHR4njSCdIQq37qVUY37dFTiw9RpCFFB5K4CUpRljxbjBEuvpujnybE/XlidJ6ewqULitcjLGgZg
Y3H51g+7XNbqvtHixLLz4k1RD7F+YT1+9eez9LlLOYMJL1ZjWlrg1IMCAOw0Fz9b8qPzYFwYz5Oj
w+QRqVMlWD6fEHr5hA9dGJoqtdBB0pA/VAcgMyBNzExVvilqn+7nViYFp3b5hZiaI4I/9lOUQLPo
g8iGBmacrbbq2WLY1SsVRE3XdQ+ue+0ervmnzfJjs7E3+71t87frzWbDP9l7e9va++3Wftjy0//7
C8G2/Kf9YG/55T1/f+D38Xu95df5yVl+OPzlLj85ju069/fujh+HHW25y0/8z+HH8luW37r8i/t+
eL5/PrwfSrfk3w4Hfrwflv+E7zxcmODTTaOoIsInCN7AnUIa5fPoqx0JXYqd4G5ay07qX7I4o3p/
9PVv53fN6SwrqqKz/eEEAyZe06gxNa/mugXLW7Bx+hKry0g7ZECuMMAtrT/nG/uqU5wzKqZ6hkq7
q05lCvapkkU+MEnLO+jbe1jPQH+HYy8Lu/NNnS4jReVWkEU6huaQsvT7w+pNAiXu5yA37CxF2sx/
bvCcJm2Hkljj5e0vcAHn2zs9rtF7ZLZ0DbV1btul6x/aC6VEKZU4NOy5V+sD1gepC3CguBqFrL9w
M5yOIrYwH/b+amMKsdCDWmXv43/gknC20bN3jM5tgUOe79TfUfq8GQHTLUERV5Cy3Lefe9VrIQYb
aUZe2i7s7/88axFZdXnOeBjhbvsNRFA3c34PGwD+iuc/QivbDofB7uzn0hXtP++mE2wMd7oSLmyQ
pZfrT1N46ZJzWLbHXwHMDwM+A5GMjaYw7U5pKBRAy1cudf+LgeZP/08Tqzlt534Y4AiYUHuE1M2S
MXDiQhx2M8xQrynE8cJePA0yFs1QSxPRNcNN3FpdYNiqBqrWJLBAsfzcS9R27KifMnec9AKlQTHS
rwJj6g+gnp4NQE8XZvt0RBWNI2C5qpGvPDkKxn5KAKB1SJT3yAsL0JCrq/Pr6TQHxvPvYxOrES3x
Wlqk09mVqITuil6YXG0quj2q0/CUJ3A1ipS/J0KPlUGe3iqdWDnnP+F0TvkCCwUPcnFEqH/TFx+W
TZb6fqj2fIFECdBBuOVY6AUh+PSaGtWFJfpVWyDE0G8h/8vTf/V8gQEyUabhKZZiWCYJV6J1nWHl
mzf/x3ZWwUYt9HDQJdoB0eAO0rUPYilCcadKL0RyX60QRG81BZFaAgNxdRxgO46plATKBhHF+6oM
fsXGpW39xTkKkZpYVCJls+zszycOHpBgmFNSFzVAY7tRekeTMZwLterCapeW0f98gDAxH1parcUR
yQITFzzD7lQYldHdzMILf7cCHq9oYwpYtUfdjwZegS5cavqLy4mmNW52Cg/8w6qTcYe+ApBJTlHp
WxTcAu1QxV3V3A3yVgQ4oUbHor8Sx20JB7l+COsjQK4OFz98gIsf/3I/kMIkNFfJkmrcW+ZqFBTY
C11nIccpyNA9ZtkRWiBi83coNxd23sniWVrivbYoIsscc6vLHxaUrAJuBuEoTJatFGC5YWBfaORv
2v50Vv8ztKv+qHEboVDGrDK0U7EN2ptC/O4jqaNoR/jyuraNxsfUP/hxD57H0xNsXi7EsCcdNVlY
ii4DiCY7rKxDN6nXlUKvmd2yxltZ6UoCK+B+/3LeaAStSWlRziPDuc4rdvAZkO6g3AhV849caBuo
Jr/heHsVngj/uqlFfw/5RaoXOqmsz1sSA6VKLRNFt8EzvPTRdF822gFo8i8/KS9duafbn9coMn3U
yrjTjXVZThiwjkaCik2pCNuqMn8piYwohvX2b7tEMyRfZJGSmST9fUp+uAVwDJvLCYFR22j7Yzhm
gKUgzxSTx2vrQjL2qxhqySpR/QFRZfwjUvOhLUsVmqrsQ3KbxGnmPeY84z6QFWF4waS2ijdKTLnf
o5BrvqhKO8ZgU2YuXyFKcHKmYISvuoBkfYqGiHG9OPz+RooQ1yhYclC3DHAkmVtkGg/rdqb2vQH4
kf6ZfFi4rj5H2rMMp/9OrFPriiUztrx9h/5bGdYwLkdFz0mPl3m6VRVMgLgUo/rJ0OfgW4Pa9ht1
93YfY8X4G1P4dg+9bowv3F0nE86pYInUjTTi9S82iyKOGVITcCyBdptBedRS/4if9fP5CVfW7fx9
JIvU3WSkznRlneiYp7jX2DCQCTYoCPt7yeXWt0fvl+QGnrTp7gNPuTKwTUttGafuq3iPXLUH+ctO
9+Nh8vJtZ3feo3ysHnPn0qpf3werjzNWgZ8iFQPUdT5uBlVSQduy9nxkqG4HOIT9hUv8wkiso5Ih
0DVLWEaCPD26IwPW6b+loTIfoJWm/3KfEWaRPJA0hIIQsqPY+vnoyEcfEEib5A6JEvL7BTREqn3K
sz9eOHOXY/3jsb9uaDmTP2wyPRJCSZloqEEr99GIFHnPSsDiqS6/J0ZYX7pm1mf8esZWZ2KZzYaO
wRVwqPs69KSD7JnUNlGuLjbTJr8Bnu/+Ob+CL03baiinSEiKCvyTowQPLUYqaLklF3olL+vs0ygu
maT/bBJjNYqqVugluo5AMR9fI2/e927yXXbC26Pk3M27O0wBQ1s9RhvFCzbneyddGtCl+x8mUJsh
GlUyTXd/jG/za3/7c7TxfrK1qzsMo52kvHCpfT2caNGS3SIb8Tc6/NCeXHLd4e+TYVL7Z8zv5O6A
b9n5Pn3ZBIJ4hD0LLkNapSA6q4ijoYZuJ2rTwn20sTb3kvLSi+Yk7/l3LVJ4/1vyQylytTJkNC7k
7u/KiAqYTOrPIP+VdSm2wxxZU/peS1j1qaiTZqDQEcwAq3h3vqcnpda/n0BBwzDJR+poNn+evQST
aQngHYuzHWDeJ/WLaAnDBkcv5L4wdUJ3UH0Ua5QKRDE6jJjNvBlQrjOpw2NwgmZ0/ntOToNlHSMz
CdWSAAnF4c+fI0LUS5QkzpxY+d1K3gCKmrImJcb/WzOrQ8AH5zpALskgh934MRpl1x0k5Um7Pd/M
1xMMHEYnuUS/rPVCGtIkaqokc4LEiDdwDSH7AeSapm9W9xLm6XUNirESoxdomBsMJfaa/HrhE768
oT58wvLrH7aLJMVhkKl8Av6/4Tec3GLMcf9MXuXdyoL9MrjBozTZzd7a99TyL9xY6xzl39WFYPOi
VGqYxNafG+8DNEkWLXSnVd/xcGex2WOxraN30Lrn+/llNz+0tDoAFRlX71KlpbrFsTJ5DUOU5Eco
/VWxizrMYf3hwuR+ee6hGk8dhqogGe/PfUPOqq8VUmwONbURdOE4uTWA6Asr9aujiBK0aSFjqWon
hVRxitRWFHNGsHLj5Gls2IiXdDJPkjvLNJHbJa3CM5Ln++oQQG4NVRKhBEGKmQKZz+kZ49N6Ppoi
fM/YkQzX8B/Oz5f01YR9bHM5CT6syyAC7y3gYYMgKp4Z6Ptw1JQw5G4Uf1PJcOhuw8rBaE4TXqE+
pQMWUyKJUoR896h/XTjwv7w/VUwkKbRyFlJw/fw1Vt5gZ2HwNUNxCGDLqr/98R7VPXwlBvlR921Y
a4ho6fWtlhzAPvomK+uq67xyeEuBSsUXbtWvzkEVHVbdooJomeuSNpbBvpmnSD5o4u+5eS11JL5L
01FJr5yfB/XLlijEqpJqKTpgs889Nyw/CGudlhoPAOpO3RI+bLCXJ7Nv9ztt8woKa2Pc4iJ6I9jN
ltxlDkLqDTUkBx8SezxIHmjcGxPFCXvXvk4EGf3zvPXt+9L1r0Pv+fz3frUfAEmKKtVxCgTrMnWX
NM2oqQPhm4hlMOZ00R1Wxf+bNkxLxrmB96y8GhJEIosuAiKM5Ya2M7TqGqPAnSA1Fw7HddJ42XX8
WMrtCiqJ60ogOlhFkFota67JkVhEgky87fMhvqrFKnOVuoVO08mw3qZWXPQSw/zlfD+/vJ6W8oAp
LR9xEuTLAXbm6sDcI8Xepq9zQE0+e+J2CsuX1vRQ/LbN32K1h0F0Ydn9DaHWAevHplfnNarofl1M
dB5xEVm8Qus+tK5zAUbUNkjR28LTVLzSkcRo1F++6YXqW1jv/e4OqOeFQfhyGj4MwurwS+IgCmKU
l53kGVTV7NY/K7dyZuc3btKyLezDo3YXeqbX7fSb6UKx+avNR+WbfAYIT5Fg9vPmo4KnSJpJ20Jc
OpK2Kws3Qi1r/n6+j19tGuIpigOUnImc16fbkFaTVEDU0nFlrVHIh9fgTejPnW/my3tE16k6sWeW
4t1qKANNR4+qXk7RyUp79NxC7Q8lLxiak0+pfmMhnen5TdU+oIrbGQ4WiAp27EkWtu75TzkNPIBP
gjwCRmqQvVkn2cTIAqiPYi/yTl40PEjZG1dbj5CdPv4+39JJGIDKDQLTlAl4LpxGrI0lzHoT6qRB
iqLYVKh7UCOdywtDe7JQqHoAjTAgoBBH/eOP8eG2pLQbI4RbAz7VX6P855j6Ntq6zfTzfGdOUutL
deU/7VBB/LwgS72Fbj/QTkqtQ6i28/hdKa7wYLORxEAx46aoETNxIMicb3hZGSfHgbJcdCREQeus
VmiGIOCsdxwHQrUP+jfR3wJ/O9/EVwEH9Y//38QqEK5KBScPjSYq3sKCf5zJG86oXuKrDHyxLi7M
2Jc9+nCsrLa2ggt2g80TzfU4bGXWdbhIh0bzw/+iVx+akT9PGAwwvYJYSQJqUdp1jZr5EV705psl
7EvjQp++3uALLoZSIyD/9WuRl5lQZxobXNj53wXUVn7iKI+ctLBB+uAS3u6rETSABVGCA68IqOpz
16S47QzY+3Rt2FjKd/iZItLj/374PraxCuIRqynJxjJ8GJiBb03knYyoSMxGzh0cYc839veL16v8
Y2urS49zJMchlR5FNSlKmoMOZvdvr8UWsQlbfy+QpeXV7VDTOc7OlfY+7aQL33ByXBFxkAo3Dagm
y2WwDPqHg6TDqlxSFT6hnomeOhkxsC6+EFd8OXEf2lgOsw9tQHscefXRhm/O9XZhvKDmFf7ErrDZ
nh/R02P+c29Wx4ZfJAa6tESD6bemuNHb23G+FuPb6PF8M18dHR8HbXV0ZOZQIYXAKvGTx6CBE1QA
JUQYFjzBlufthTX5VUBigHDWkdkiu2qthk/tx1wO+pEpes0KBy0N+S2+8v+btPPqkRtJtvAvIkBv
XkmWaat2aknzQkitEb33/PX3oxaYqWIRRWguFrPArjCKymRkZGREnHNe0Ib0Ns7z6oeiimaQ/M1+
Of+Skw9VaY3ewAnGu0+7M6MD4n/6Vr314uKa/e1fE78jyokJeVQquhjzF+q/TP1PuXbRlU+rDT9Y
9eoTK4tgK4dyrLQQrkPQk8NTVNtj5153gbWt+j3dpuv0g2hwnW+VFhedXGoSbwLlXhsQU55cXdlY
xdqH5/Kdk3GDksKy5m4NMnx/ss5TbPwL/aMpLZyUMoaMwuhQHIC5urCBX1/WakQ/tbkISXoWwz6r
YRPhSAYcIKav7IZBlXRPD6v2H/sKwZ4NB5/3ahEG6S78TwJkxjYtvpbQ+FEVZNasvJADTk2gSPo7
Ggd7qn4o3vH6An9PE10ao/hGYoGCjbbw8XAefAgrL3Wgb3a6VyiImeSAiqN/D++aG2Wf3k5O9gKS
YICS8sm6sQ5tZluQqkU7tXa2CmJr1XLW/s/P0RcJlp4DVqkE1g5Z6UF3sjd/Fz94R1t4CO6U2/BV
fLm+/k2Di832+xEK24j1ww5h3sBJ4/rPzdHA1PDuOclNcfi5YXG+M6/suC6fH5WpTz2lg+TG6eEA
BEsWO8NttH+aaNNlDnyYGydzrXZztqWLOzxo+x5xDuw1bnOv3KPLydwlU2/ZJ9URv+ePvv1Fr9xH
PjFDfvB3y/uNBc9n5NqCF2coC6pcr/PfP6B+qOU9PqbvP/zbL/QjPZAWqBXbwsbLccWv5xcOrWMR
VT7mF+eAdRJYNeggMqPjhdNqBd/WQxizg/tg1xmMnmg/TURqe+1rQW3XQvhChZocSH1s/VKi6SGl
3dDWR3W4t4zXRrzRzRe/zXbQCLhGvU9r5/oGXcTO+YnEZBwtXG6ai/POvFyhZ2hSO0aVTrd1Xn8G
/I/0aqZ/vm7o4kNgiAkVni3kjHMp73xPOtR+AUfwzhUD/3tKq2KS/Y21XKQCmJgHOBi5QS9RWmpJ
ZY2gJBS06cEW30bltZngN6DfBVNUFr5r+kZ4Xtu5WS+emXhYYQ15EbyUrBjjSUM4mO7+uyb592ZQ
vVv02v9437h1mJSYlVmZFFlcbhKM/WHq55xYUflijPVzTUHoz03ImsT02Xx5XtTtRMiOBwsXdIKi
1QHgyw03Tv2nF8v8KOEoUCBkdu+iNTiTXRUoNUHXnFC56t+UrHF87QWxRGdSNqZDLhIbbDERyWwt
55Dy+WLPQki8LGg42TOT+vAvaHvS6QmmwevbtmZFBw1IE55UkEN07tGj1tPXyLW5Mj88R8oPFdGb
IjMZbZs29u6yE8iC9BnljNgnbY3liHep+jqsX5iinesO7W2nHD3kuPOjoN5JmjNMO506eNR/i4y7
dKvjurZOKq0zGJchD6Dw5+u0WlAZsDRn0IMCvzUOhnlDxRLcyRZsZiVEAOOmscugLNpjyuI6NJUw
KawRQ/CJOUDhHgdffb7+zdZN8MCyJM4uKLjztcg55OKqlkHSAmk5XXnUM7ri47qNtf2iFgQAcH4d
gyU5t+EHbQizfJExd/LDpFNhfIPy1hb7DTMr8Wf+JGAu+SQE76WZNorR2aQcNKp3eckQrGq4Ur1V
gt2ysnhe0WruFSnESoUO+RRW95Gm/kyzdKPXvRK6Z3lbVI00pjcZZjzfs1ZA9khS+PR1Eb+L5Yjk
fdvCbIdANhzpCgUnT/1TVb15ugUgO+9sbgzzosAbG5IAcKrNHAVpqr7r7C6AOQvG5a0B7ZU95NwC
TZzfD8SjxeLCDh5u08AhaKqhypYhcwaSO1fQc/hjz2OckGsW4gDARUutbERnGUOD6sMZqR+E8ltn
PUPJGlaKc93O6oJO7CySqkAUVL0LOzzcMw4hNN+ykbpxPe2vm1kLe2frmX/HSR41eAGVc7hcHA/2
3ziGXA6hKwOmJqfQbyU4Wgo0TgUXamtYg+5CZePqXV0muBM8hPSIAfdz85mVzz0Algnj9k4S4p08
qjtJzl+uL3M+qGcp6vzg+teMuXh2eGoroZOHGR8ZXtX7q1fKV1XM3UaWjnmx5Yyr1ubwOrc06Pov
FhUO5SD05sSicAuxyO9E9UcY/u13tQuJ8e760lbCrTWDmUF4qjzwlg4pCbVY1h1LU8LsSUiVe6P8
ft3C6jc6sbBwxVIcQe1YWDCizsn8zp6k5kWNkw1XXF2IpqFwgZg26dhi15owG9NO7IlPpv8sGsOr
Em48Gtad3bJmhgmybrDM596Wh/zfaa7h7IP34qFIn+VvBqUM8ObmKwy+cvdsqA/G32JQOFnaHK7v
48qlNcOnDX4AFxcEAOfWM7UuPW0cMycyP0VUmrL+I2zRItmCMq8FemhuKHLCbQLDx+JIV1raSzIw
FYaIDMjFC3fIUTkGgQthwAGyADtMt6YYf6PElgeMSWENyO/MsrMspSVTn2W9ipAj09FfII280cO0
/ctIlLui0R4yyPqdSQ3e9Mp4CdGEspGXkW4qtRdvvbS80dRK2RdNSRlYUj5f3/XLw0h3GY41Cnw6
KeQywjA2iBRYFjTMOGp3geDvC1W7VayOYnfiBOnP69Yuz8psTdGYIiGFvIAMi2CGk0wKG0crb9TB
nfJd7m240fqC/jWxOI5J2JWeMGBCivc9c/QFQXtC3qU7RPH79dVcVk9Ie06Xs3AlSQ56eaAT4Yy3
aWV7DwiIP5g/64P8lCVMOKrH5DnaWJ58GQdmm/O3onlJIr44JpY0xFKHpIHTvLW7yM3t5lhIvJbs
0JmOxk45gCvbpfvCDm71R/7gHk6KO+UJrseNxc8B59ynz3+IfH5eYUbtpT7hh2ifEuc9vksCO9Ud
GdGI+wL+n/H4PXYLhFDfss/KTbCBOLs8xOfGF6FK7CVSQpjonDE5Vr2DLGrjMWq1C7OXQt+EFK27
7b97vvCpfKhiq5+p4Zp94U7uePhaD053jFzrRXppdgHccIet0a5156KYDPrdgg9gSXPD7sKtJ6Jt
MOi6XcNDwBCvUxaTHY3dAwqxtpbXj7Lu72CpdBKeQ7kcu632QaZ5c/1Trx6pk1+y+NJBIA311MXE
iAEu6wd1FkyjkU3ZDE2I66YuWI4gkuGK+3fViw8bmkVMVYpVq7fZ/UNd2d1T9NQc9bfqDvp83VYc
hLh+Cu5zdLtVTtla5uIri3JvNXqAacFobGbtHKmJ3apqgW3+HVC121jpnFRdnJ+TlS6CByKwoalB
7OqMwpch0Oy2vIEIFH5PW1LfLP0pjFD3KXfXrV5esvP2okNjajBngQ07P7QCxNwtkhaN481jF2P9
YkKFHORP0ubQ3OqZObE0/5KTzFnTylqtVCz5cCKFxT7oBFs0NsLAuhGqH9ybVMGWFbDQRM5XE9PG
6RsoTc0CyUdzH4h/CsT8n1P+Y0ZZ5MfINgpTDGe3MyAqKbiZ9xTXbm9t5F/r3+ZfK4vIbmqDGgzJ
XJRCfHj81UAInLm+tVXK2TKzOM3wWWejJPFhCqhjbsQ6/BC6rEQmN/pb6pRgw+FWZkYQ+4F7h5uK
aXm6lud+MGmBniVxWzHqT2tP3FlK5SA4azcQnzbuhN4F2gTNPvD/3DVMakYKgZOG2QUssbBQqLBM
GlTK+Oh5f4MOzNtff3yYMMFQJIVR6AGWr2pxyMds7LrKaYq30mJUSfkwEnhQuvc/tsOh/dcxFjEx
hfzZomPCoY1/6UjZhG96fYvY0nUrq4kFXVKYBX8z/CxCg2bUJrqHXHKJHyg7tdB9F4X0rSC76n0n
VuY/PwkL4WAFXZFwl4QjXLGteZAzZLOFGcSwsZ7VFIE5UKqvaB3xeD63lCdpyNMZS0zukho4Qut4
6feG42V9ElBau757W9bmPz9Z1wSxB9xanKqhau4Ur6vtsqhh2+ikZm8qIloEvY7eETJEG/fI+ob+
u8zFu7CNVZiUfJZZja8oFwFuhpwGiRR5q+Sylu9RION5RuoO3nexn6rRtU0WEp4y07N1VNPyPLSR
693FdJGY2HRT03J6JTn++cYyMgitCLwp9FYWzl+Gqh9LFc7fDI/U7oPq1Zdu/PRHgModTBHOdWuX
He+5Zn9ibpEE5Fkjd2KHOSNAREF7RJmD0fKjpzxp/ecwnHm96LRfN7rmO6c2FyevKxjuTxJsojTr
GCri5fSbYdKHDN54NremIdYiMksE0kOWBTvMkmFjGGCNMrW8cazwsyYC7TnUiIlmSE0p95JM7wr8
pDkTlG946mpud2p4efb70tOFAsOdl92L1V+R+T0vPpdC7QjJxFQv50MRbkZEbZCzOFBZdnOtPXSp
cqgDFOCtdo/sJaLfyl4HRnn9G6xlEqe/beHdTVn7mSLg3RMDDbL3kulfo2HDxlqCCShZEaHloQu1
HLStqkr3KkjiHSFoKsRyMkbm0Yy0Oz1pdxC0PzL0sYV8uURSzA59YnQRmLrUmESkw0kzjfxzhN60
EbRukc1qHfkeCgOnA5USld8KAFyR9kuJpwdV+pyIUGganZvNOofKdF952eH6hq+74ckPWwQuUffb
gZlb+LYH5riFL6g5dd0hGT9UwLIosvnFg5Hedn9K6DPncpTPIM9lgIqgsvjQSPgMQSTN+zFkR81o
jrLpH+us2FreWno/EwYRs+gjXRA9WYwNgg7iUMO67XhdQi+m2zVM8GkQP0Ft+4Y8itsZ8fM4BRu2
127yU9OLGKb2BpNjcwxr9e42LEskQLcug9XjcrK6RcjKejlui5iPZzUDakUqISS2C1X6TyHjxM4i
ZPToR8nRyFJKBo/c+AjE5Fd4BAhwXx2zY2Y6T/KraUPVy4T1cXy57qJbi1y4SpE1fp94LDKMB7e2
IhS36l0/pht5/+rFerLGxQlFmrs16vliNcMbbdqb+YvF1RPfR61bicc2fv7/rWp57hoy8Hze0kRy
6/5B19FA+XndxIYDLseYogj58mJ+Ygj526B82kwiV/9+JurnTv7MYbXwPgUNiRpxdZaQfWqq19L6
LzkH3IygFSwF6Oviw+tplxtJTYxoxPi+j6k6SNGrVrzBvHqs9OQOMd0f13ds/huXxQBe4/9YXPhA
mepiaclY1EcwbJQEnkrhqOU/vWbD2VZ9+sTQ4uv3lujHOWI1TmB+amvNUdHYgYfnP6yG+WEUVcBh
XQBb434SIlUpCUA911sKMYY4JrkdiF9FBMObSdz4Xms5MPjoGRU8E5Yvye7QAPG8PK3mRSFQ/QWJ
IN3aN1sohPkbXHwjE64bHMKCeXWxdQIzXD7lkrmikSBIDh42geOY6obkH5nysoV8/x+28V+DS96w
oMkZvOkxWOYHU36sql2T/y2ab5J+8/8ztKg8+EgO+kM5r0woSe3dsbIR8ZYlB1nF65Z+95CWm8i0
5czex+HlaXL+TkqN0ffHoCHly2ykE271W90Z9qhYhMfQputwoz30+8fo9tvTTC7ffn2t71o3udMO
5R7pbujEmXrdOBKXg/ekBCe/aanmUIh9VSl6XTvTp6/Czr9Vjs1d/px8Qfr0bnqMvoQ30+45Fm3t
qbzzXSathy0639ViL/hKKHLgAOR9tfgCMbMNCvp1tTPSgL1VDoMbuH1hz7T6kR0/IWdxCDYAhpeT
kfOyT2zK559iTLyu0lHocH74kyPdD1/Ep/FJ/Fq63+hluqMj2YgS36qQ/kVHbcPjVjpi58YXz7re
UiLLyjoWfDvDSvOdNzrxQXD6ff+kHXjG3ieP5t7cyMBXnyCna16kRhDvWl4RY5bpfLfcQX94G9P5
c+qP+/JN/QSZj6s/GK7oyodyI0itdm5ObS9urWYse3FU2G/lEzK29rvxadj/eIGzf6+70q34JH6y
HOWguqMdf3lt92Tom9T5ayHs9Ccs0ilkIqpeRxvckR9QgQ/cZvcy2cNecH4fvWyffi0Oxq2y25L/
WN/3eagK4AJCAkvuLBAfY+137LthR7gWzI5MvXZflT2ck3sYSe+iEeRwVDrp3mOwfOM+WssXICf7
x/ryq9eJVRrI/DierFKe28nI7F6Pa2sWZso3GMIMi/7uwp0hfwpx56F2kiRyIONwos054jkyLiMn
8ws82Nk+KMIW7iNlSR+FIiZoikhueSRINz/wnLuP7L2w//Zv/LfRDm5aJ3k3tzZw7YI9tb3wGxWd
9knysG0h54UIop+5AaUDod/YxlU/AaYOsRaQZ6bKFvuod1UVlxOGlNaePiy7pruYfveZEteeaalW
SG50Tv6NAklvj4fNqLSWHZ2aXzgKaidhqg/zHqPa/DF8jR+iClUch6kORkad+LvCQyP99PO686wW
nQxtZs+Ds9cEEnMeiaMGzayyV9he6d1IbDP+Wzfuu/gtlt8jzQ3i226r+7R6552anCPFSb0SJqU+
6CJMorgaP3dHyTY+ZW52V9zEx16zYQ6XHuEl7BzmE8ECRDskA4PPdP2uL33FqVFQUphVpEbLU3lx
73lVnQZDCZRl0D/nuWOlnwr1QE3RBNjUlp/Mrcx05QMDbmMeF75CDcDswp4sj2amS2XlAKLvDoMF
nA+1046HULJF0rASEhgxQagEuA71niVoNQlnnXSxrhygLnuzGL9PqriRTa2u5sTE4iNmIcp9k4YJ
qS7tBqnYpv/UjYfrn2jl7M/KRkz9kl3PM7jnnqIjIqiEBUYmhVKoH+9alhPvU+/bdTtrpwBDFMYg
H6eevXzV+VIKwXvbVE4vQa8MzCawO/Uwq0QgcyDdmMlDEbxet7n2jU6bU4u1QSZdRHFHc6o2033m
FTeJUe2vm1j7RqdNokVICbIQQAAamei4OrHyqLaPUrOV1ciXVwOMqgjRwOzGWM1yDlwwwgTd2nnn
0vx5iryC2ez8vZoQe2R61z+O/jTBmFBk97kU3FSW8s3qx8TNJj99ub7aS8IQtpPeMgy8tAi4pRYB
XFIzxZNipHy7BP1vu7aM+r3PA//JSIbiY1SzQXaivjBQutW12O3qzHwM4oCh/1aIS4YPo+zIX54f
stiYMVfcqfeDWfcQx1q6D9HcND35FtiAUCiGQ5g35X0R+M1nTRf1yk76Aj4u0dfCpxK58OdA0ONX
05qaXTPKNDuH0XhHgQxx3ADNjOfQiyVakJU9yEPkBI0cfcrbuebiFaNpy2UX7vN4zH/1Abq5tgnz
8M6HJ+VJykqefqXUyrdy25rhRlD8TSGyuOqZCwasAMOLCq/yHDVPgnMvNNNoViMzcLrgmPln9nmX
D+l+shDxYUJNGZVbkoEfvvZLLJtXcwSAL0dfiHhuqgFkAsKeVX/FMiLDdQ9tBPqZcvfHo6kwqdEP
op46O91SgiwBdySWGh9absK7nvGIPB9uB+PLdX9auR/OrCwSj3Ays1YTsWLVBdLtgVoFiJIDnrdF
PZxuxKyOX2LROvgGAKti6J+um189vPPUHo9+8TIdgWgm90WTwwu5w30iAVcWsnvEdv9DHOdTQwQG
vAIHWtz/2uCnehFNlRO0xqdC7FwIMgJohoKNl+5aiLV+o0WY+EMlcZleTaXUd0Y6d6ytUd9ZbUJ7
ZdRhNAEr9lr5ZD2Tn6N1liALibwpI59t5r9d39N5MUvntmiYE6fgnL6glRE8UxmHlCvYrPydMe1z
K3YnHmP9a4dQ6nVbK3cXlNb/2loE34xWc9fEFd8vRdbVGmwmV5N0V9YbG7u2JprmEtcjyQX56/mB
DbyhSKLZTaucepfyGhUxXG77rv88+OPGhbK2plNb82VwEhxUL+AxNWKLUX6rOmhB8yD694kh3Pz5
3kk0SMhIqXcB7zi3A1e9BmEsvhIGsvk8yuR+mlBLvyy9hVhJ17LP1+2t3MWWxCMDmnqYB8QlPUw2
xOEETxpHPYVnTOlf0n6r0rNynM9MLKJJ16ilNVrE1b7MGf+V9pYEzqOr/0NoBC8HrR11QugKFzvn
h6aUj/NxVqsfFYiSwXuNhL+v79bKsDZ/8YmRhRukfqDVwKIrpzR+Nw5EwAjx10y8kaTPSnKYtcGL
jrmox9Y6wPZx3fpKHQHjJO0gKkH+LGe1p0BIMnhsyAn12jbUY1+DdPMfY6p5gVujgXnd3NotAE6G
8XMev9yI85+fuHzaoeA1ItWEsl9/40XqQRqGvxgKuMv97n4eqxYn9UZT+vfrZtc8EgiLigAmXJOE
y3OzhecLsV6zymioDwjjPCraf8jgZyKxf0wsAlTSRamiz66iieFzJ6YvUTDjorc4/NYcn68FGzPV
FyQgFh5J8SWeDNR5HQmRpCmf9nIx3Vjp6F7fMGPNL0jhyQaQmwDGvtix0qCkKKt55bSBVOZ2YvHB
UMfTeldM40rbd4Gm782uHF7NtugeiwQRl0QuoXGvBH6kHYphM9qGGNSonwxNadhIi+euqFXC6FRB
FD9pQqI8CFTwdskkFwcAdD5qeKI43HudMd2qYNm/DJMcwQxqeeWXxrPSnRlIQBJhswjv+7qani21
L97qyJpuOwbe3K4pJpOpfx00VD41/KtKUUSRwyxKqtk+r/MPRUv8bpfLOXjHTLJcfwi8JxNSc+5K
2ej3iTqArSrU7qCUg4UMOuQ+9ASCp6pTwr0old6NkHk3cS7IN4ag7aRiUvZZYYz7qS8s5qys8RMA
rgm+EEG910rm5ewgafN0p2Sx+KwMOsDHdFCV4zjV0/tY6VJqIzVYPCkTDV4bfvDGsxFOS3amFnRv
QzJIB6TG4m+CH0rO2IY6QzNcvd7GyVzNKGCRB+8MyRUZ0sKzZEuos8RgtA+EgXEfemXx2PZVcwMq
Vn1nNgu97SprBxeJYfMRmZAoQ9d67DYSqKXfAZ4jkTBn0MoseCAuAjtjtKNShqVpp+WP0EJz1PxZ
htTzy8coujHkjcr58rb/bY2hMtGYQddQ9J3HBWSdlExUG4rF5nRUFO8ZUXtbarsHGEZtZdqaBF9e
+LM5HnYEQA4wsl2LGAEhZ9VItQWnZC3ZQbsj0O0NKvZetvWOXIYJ/m6SedBmtLjgw1jqgORZNsWt
mVnM2uiUgIrbguI4qpOO0OUox0h3cA++1Y34ojIbYwaDXecZMThwDR0eUDl63ggn7ONppkhNCBIp
rhn4buaCzcK3rGqKktCAZFPK1BdV9d2srnZiXh+jKfhqTn9KfoQ5RI5B2hHu59blvDsnt4wfF7og
twy+lHro3Ue18aufmmkDGH65xRQ3Ga8C/IYJxq/OjVCB97i00KxXu+9hLj7HgbEXlPztT3cOK/C9
k0qBc2LI5txKTDcpHMLAd4pa+mjAzfKgfRsEw7K7CgiZVJuH6wbXlqWAAEYIBF0pOOjODU4tg7CC
FPuOkb9lRfMYhHBT65sOenkUZi7SGVlKZxnVxsUnSuShSnMhCZy7r9BVwIqFFtzHF2fnPG8k9BcN
Odq71GGh74WNgM7yEqYdUIL3tMwKoCSpXFTpDof72k1sBOOub9zvnTl38nNDi9PdK/IQj6EXOLGd
/hbaBlWBZrK+U/hfCouc/0n5z93Xr+6DtXv4tLdvhnnhh6cP1b5X7dLVdsVO233YT6qNGKid2F8O
u1fn+Pzz590WQn7lC5zty+ILyGYQ+5XPvghGFzlhm4WHTCrynezHL4bWSxup9DLz+99noCSOlh1Y
veXLOPHAYpgluxNwdSne13ZKdzE1jakdjgoyjLqWSLYeaBuJzMUqwf4jjAKTLKzHQG8X7pzJXgyF
iBc6SQDx/3D0G9HRYt6p3vvG5+dcnH392ZAKsyD5JUXPJYTeUksyMRVNnjYl67GzQVW/SGZcvnCN
KB+THuhbcj2Xl9fsb//u6KJmPEiaLPUSOxq1w61ZZXuxNG6hMHsYhmaPLNrGQboMDMyaMXE3P+uY
kZcX5opWzrKwDULGd9vbuhQzOx77u0IW/rBSg6NwEVOSAr5PprHMQ1RPq0upQvw7MmGiVCq3Fe/j
5Ov1r3WZZpwbWb65imocE4R4nCHsY8Y+ipsWhSW1J9NA1ibxfgVD9Xrd5MWYJAujUsONRDDidbzs
nHZh0cdjO4ToZYXP4A33qhExZC5+SJL/PMSdm2biF0nKEUAt3VDd0o64cBcLJg1R5rXH/Uutb/H0
QkMqSTqKpZC/dPQYeuPDggbke6m04KNQ83aTMhs/X1/zhc/MNkGHMiAyKyIu6T6GXm2bSM9Dp4rk
cqdreXzk1g93fs+Jv27qYggCzpk5YcQaggKoPi/iWRBB49PVUuiM/n6SUD3MxF02vXtJd6zj9zYZ
3Mi/7wzhLkjmrXbS5G0cDnoa7YtYvBHax8r72zButP5m44fNcX8RGXhhg/KEeQ8A4PIKn6qxj0uV
4z9lkP8gOhmR78FErqDPKunpA3XpUHd0vYqp0Ah62xzzXIaLOKF7JoZV6x3T0PSD24poMNpkqYqr
xaX83PvD0LlVNxbiXhIG4c4Uw0wFLZs0gpP3/cDLKS2Vr60RWv4eGXfGEK8vbS24Eg+gLgQ7C1vo
IgVKPLkbBLFilAclvXvEoCa36L2CR3wnHqXQ14//wd5MSQpqQZMvyjFxNXVSrZeRYwXJrdx8g9d6
7xP31I1nwYrb0peHCB4uHg7MkgQQLrkOzuyadY3lIyfzo/GgqxbMtz9fDjQexHCYKWAXWpxIvvcU
cNFGThL9JWk/u26vKz+LYCPUrX0kGd/HBwFt0cA6T+jCUJRgkZEjxxdvmukn08y2PzyF3c/ri1nb
M8jaZ0JDMmKC97mZKGm44T0rdEBDtgeBXtltWqohfPJhlG+k3hdtFc76b2VlbiIeUxdnPUITNzfC
OHLAbYvvQ2oAc4dyVXoeRoiF7FEoMxkWWVn8UWe9sc+asf2chP50n/aRaDxVQwK3bTeRVx8QtBCh
ZxVr7ydU5cPbFPjJh2HUMMKbWe07Y2ca39Qol77/+X6dJiaLp2fZch57kcSkVUfXC2jwQMFkedbG
EV2J+iQjpFyItuEAS/UKZp0VVktPjAdht8vETnhghT+GrG7sKBazXY943Eaqt+Jx/xPV5v3J8/P3
RXjy/KI4IZQweURO2iv3KLAAFhTs0UyPXr/F9bNlanGPm3SyhzKmTkCXtGDSoOZNpOdfA3VjG1e8
+2xJi2dYKIqNpmTYyYFR+HW9M5rw2E5/il2ZedNoFvJYsSgmXgRUMRQrtZK8eedMt5WqR49ecxZu
dbLVyxtJtXj5IwOBpgkLOz+rSlflUdTWsZNHX3qarZqykeusbNeskWuSvYFRpu95bqBgMi/Q8zZ2
9KD/FTbpPmfiIPL+uHwDwpFLFT4zQgCFhUVyL2q1SV/Yj9E1yO9R0kNTVbxts59I9AKKGTceeJcJ
3GxuBqHO2Lk5Rz1fVaV5YjxmcexE1ZGegysFVM3pXBJJ9oacuWVb2BYCB9mfOx92VXj7uGZpFCyW
OZVB5glALR2fhFGJNTevBdc3pN31iLQWVSnNQ8XPdAiKi8u+jV4PlpZWWUzHn9SkgD09fLbMz2q1
i6ddxQxRE+5K71bxD13+jmrWYL5WohN034viTs13prob2k9INV7/WSvOSr1MVCD9kVAuWb7f9bgr
tbAvYo74wVNB3JCkX7dwUfrk2J2ZmH/CScBqBzC/MmxhTvERqUgNO/Bmdrfj1/7H8C3ZyC1WAjI9
MahhKZlS6DQXEcuayqFMcmwhB2GPLXXsTw2zjDks//GGqbVTiKAQxKFznUpaDh/40Ir6oVXGzuQX
x8aDBD/Wbsz8T2VU5t0jtaDANyf7dHbOd2/y1VoxicKOn0+OjnCMBs7CVDYKw2uLIShykwE+5yWx
SJZkL7CqvhliVFTutaqw5Sl2/pMCLonfb25m+bLfV8ZlISpIkzlG2x41Ab1LU97IYVfWwRJg45kr
hzqR63y32slvlaRiHZPXvQeBuK916VFMjD99rYPMBpzImxPYC/ozi5hRDk3GtJcRMwtjuVJ7OzUo
kZpbbaKV6/fMysKZR2uSpi7CSsfozfxmbwenGQWbKvjG825t2wC0SzqPDfghlp+/EFNpNIsQblk9
vhGswVWnaO814eF6KLioC8zbRpThgFLLuUiXlEr21KYJEseDqcmuW4vHunw7WkCxQfu5Rdm47Rb5
wLpNRgt1S6KusgzvjVd5o29g0wrHXdiRo6Id+VzllMnSJ8AK11e4En90mjs8oZhwmOWPz/0vIrPV
cyVOHGg47kRevmlnuDpYvAYIjNHtr1tb+2wUXSk5zCV5xkTOrZWe2aeyliaOP5m3okYDwNR2cr3x
Hlhzw7mkwoQVRWVYqc6ttFofC5aQoeOY64e5Ghalhd2nQQ369M9j6ozs+MfU/FNOropQFSJiO6aU
ynpLqkJJ7EKbkITTx2pDzeci35jDEMUi3JDWPA3fxeZFKop+o8gwbWGp92ouv4zdm9UVO9/P90VE
H1TpH0RwbaZg3tbS1hTn0i3/Z515Ed1AOYALcLHSttHacqBbSefsfdTg086VvRWZAPfFr1Uo3zX+
Vpa9vmJzluOCfB9NrkVwFIZRCTyfFQ+x9jagFyWMkjvA3uPEun+vM8s0xtatWCiO5v1MmaW77q0X
vYJ5zRxBysWyiStZi0tG8QLJ6Bq6HXl9j4RiU9+YZBulOcKHezStnckEhrdPFDelcqft43zjcrjI
RH7/gN+lIkrkXKWLT15ZIRhSEeK+PrqR0tZuQFCrwq8glOnaHZPxRvUehn4j/1n70mgDoDxInjBP
opx/aZhY/TIwOxQVTDW6j5sqBRfVFA9War1ObfhoRN73LraaDV6X5amd10oZB3sAPxk/XKxVUqos
CWWIEtRSsVXY+A19/BTCmSdCgH39wy6DHqYo/zPhQtkVlYplZusVaiUaOZoRnfZh1e2B2Oc2eW1b
TXVjVFtEHmtfEdpUClSYMohJiyDRJl7bxtYs6lFVrzQCbBMyhlyMd5JZHvr6qbNEp2u9vS9FG9F9
ZU/PLC8+pZDrvLcFLNfeU887sslAM0IwA7nORlp+KSo37ykvSOROubeI2+deI4wTNOAp8aGZlFsV
cXOjyO/hHXSVggdDiv5CEexz84XWx93U64eauabrX3V1sbS3YbqZ2wXL91jGwIQcZCx2Ev6CfLEW
artoXupoq1m5cj5moj6g/BaPIwr45yttzdSrOZO5k5FIVWa3I1Q7eil9wDJxFNLhJvGGw/WlXerm
zbvLQC5VuxkHuywaq4VhZKaAzRgoOdKm2q3kH6rkqFLUNo/B5KbGF024z6y9HH0WYBpuejgQPrXC
xmdeXTuNC8CrcK4bS7LSVrEGRqb5HVHgpvFBVd4M7cGsPCcO7qxE219f9uoX/deatiiKdcNYhlFJ
/M9yAJPil7IOXFhO7GIr5K0FBNmkNcFNrlA8WMQeL5HHvm0ncCoi9Fm8IyKrfaH9eRco8ctgVc/X
17V6WAg+lHlnahJGt85dqBYHMYTTNnckAGu+BK1ivY9b0VaLBzRfo2LnhS9e9h6aoSOGb9eNz6/X
0/7DHPxObS8u8rjrJbFKZWxnPq+O6F4Kthhf5xOwNKHS3OAViMcy8nm+vK4uCtq6Zu4kgrkzoxms
MN5JYrjRSlm7n+EJkGVyZZr5kCme29FaVevUZiS8VVZ+CP1AtSc19Z9T07fcThuSQ9DmD5GhY1zx
0c1TIzvwx9hJfe2zwGVz0+Wbs3IrRwT1RviPmSFSZ8Lx8x+VCeKUBpDxOa0g2bJz0O7bXnXluTQS
ZhsHZMVvcSKkFfgvHGkZFpKiVtPRUHMnj2v0FXw19tCKiKG0tuSk5IlXKfGdJnhRsREHLopDsxfR
N6SPQA9LhV79fJXpSGb0f6R92Y7dOLDkFwmgRK2vWs5a++56Icoum9oXatfX31BdTPscluYInjHc
aBuNrhTJJJnMjIyIW3iwoGjvRq2+T1BfQtWCNkedzJJZuGX0DycyERCLrY5WHFXNd1F2J2xzlxiN
y5BVic3oyGxzG0KTeijX5H2X/QOgRQjlWaCJlpWVurqN+ejA1fPORgh1aJO3mLkW9VnNn2O93OvR
m1qjB9vsn7QMFIBoChRkjQx+aTdgD6DkNycLDfm+gNepUTIh2oioAsoRXR124CoGcXUtVh4+y5aA
C0IhZO65k/adatVV2qpwh1jXdrYa7uouDczUWrmNlo5lILfQ/4Y8JJ4DkocPhCox1ElKIMU0nFy7
KPmMIIKprymiLR6TM7cy3jwoh8HcuZPlI/QvmxhiN0XFmBaEEfSpDAI6iK5VuufOHq1XtVXVXRZa
5VVt1eqVbQr1qOcASFeqw9eO7fm+kc81ICK/JBBRoJNrZ4VSIuHF2hLnjdtFV6z4bJU/WhNY+puB
vvIcJEdr+2zN5LwWpw/MuC3AJQSTaNv3xSt3lYef0A/EK89tj8CVuHeH8Ldy16Kxfw1Uv7TMp6Od
D58T02NYCtSLuhIlvB8V8VItdcV429O1VtGFQwyR1N9ZnQ/UEzssYwABtLCjaOlGqRQvcQZPGep9
W5QuVcKVKV04n8/MSd7b0xAIuh4zmjZvk4D8WPnYRw9E8QtWuIWzckKDMnLJaVCeVk30keC8lB6x
U5zFVk4RxCAPY7UQwRsGsa2r2q4DbFfzIBqtogFHumQD8h7xQkqh3SmGg1awBi09kduXKog0EipA
nzaCZmOjT+N4r40FsTw6UZre4eSrtmWf69YOnW/DR6KC+twzRk6DcOI4grnNk2NdOU2Piwi9VkBC
dkUYDIYiDikpFNArY8tQwKPAwNQS9dNpSL3TaiBUAPB2lMjvwji3vHpg9o2hVLHhqqoNkDLXyVOl
qekbyFohyK2o9oRnVE048fRIZWhfK5p436Lyh4fBiIYg1QoFvsFubzqLUcMFHxn/UEVU+rpmikda
0b70x7bqgzZuyDvoYXHO6CQyIVqA1ghzY4SVduA9uubcpuwbdG3XvRFu60zJkCdzOOTs1FSfJSPI
zqm0nrhN2mqT65RoCgb2PK9wLJKxO/RJ6LRexQEpLlQI+Y6t5fxJeKnuM+pEW6RhRt9JoRNxgNYH
JFabscO8FZhkl6NBI/YrZIU9kjQm84xQw6mE3JaZXEeshXqfEOBcyxzWfIAVfUSHOa/Fr7ZW88ci
KibmGhVoMhtbcf6kBib1wSosfiPUgaAwD0od6vb6dKU3UxV0Ion3uF5wi/WOve1ypg2QU2r2WdPG
h6nv8307VtqeNIP9UQ1lH7laHmbFBoI+FOJeA80PhjHS7Do3CjvQlC7ivoCMGATtO3ZNtFIRuzFX
Le4nGlGusxYe647AxL9pYmS5yxw0M4KFcqoqvwdGorgvhzg8mmKkugfe6gp6AkNVJa7VFbURDEkI
eEnY1zeKMamPuhiiya2qbspcjRaaelcaXV4Gba+2/FppBL0aeq0OKN4WP6GtVIEf0MwNcI7NkoiX
Q9/FC8VBgmrmSobryKg8IRr4TFbigoS0OgP1SnWt9T+S6IYmbh7vaPEHSuAjvTLtNXLeJdN4LCJ1
NudZgWWXTtOia5yqThCLQNT5qu66G4N/JlqG6ki51WBu7LtNofXHCg1tNQpujb7GOrT0CTMGelZa
wpJ9y746hdOMJfjOvbDeJ1VQxQPOlgel/WT8xQ6vivJRtQNBn0p9JS75OuOki/PMsvTmiBRNy0cb
liFX5CvCdKcG+upmfCvM4rku083YPyDXt1V45yfx40hf1C5dOfcXrpm5hRowcGhtAAYuncOqAmp1
tVGQTGxd07wpwWkf1buRPTG6BsVcuGLmjPCMMkWlDaf++Y1Wjj3O74qXHqt1JC4rvTioZGhTNDlX
BogJSNT6E1eT3J1as1/j2lgYKEJNdG2AnwvK5DL0xh5HK6qBDffyOuimI2AsrjMEocB+XKPxWzaF
LkJU90HQZUp3KTrCVWNKIeFkibeCELeInkczdEu2G9cyD/OPklwIo/rPlCXlAswowZtKhT4zmks1
cdOjuVWbTM+qcZHbH1mNdr/9v58WZyalcBoYaGhUDTBp2YNflc8O3nBkyAJdSe4sKtwibEJUNo3B
TTWyTR2w5DJtpXC3EIQBRIXGeBMNxPglHRtIuncCbWRQZo/GtyiNAkcR141C9nZt/nv+7MyUFIel
SqdRZVb9Qkl6Z1eGr+ARO5dY+ZrE98L+AGwB7gl6EMQ18uORDqMj7BHYnLjLAwZlcV9Tikdl6IPY
QldXqgTDsAYSW3gboY5nA4SCeaTITpzvyYaOdTShp8zTjdirSYtwj+3TSP339YKOPZr8dWQmVOx+
yQwqInYZlgia1QYgiV0c6ohrn6y1jNXSAxzoPbwocb4gnpXTDKM5lLTkEfBAOEHeqiGxUBMYp9zw
mi5VUO8yOb4CnXXjBIpqnZnuiFDwnXUt4L4p58lVzlXrGNadswu5GQaMlfwYRr0SqHraIXdamwnz
k6Yv7obUtCtXE124hkL+epJK2/rsZpBO5YSaY9GXAxKb1WfK7hH4+Y3jZfFtV3lpt88nV6Wv9Vrn
1VJKHouEU0tD4xVcUD9fJqeLcoO0ooTaF3Kl4YSmvByNh+8hzV01fIdwtZb6ma6u3EFLTnhqVvKO
pM4zTcQwixplUGZPdBy36RoMd/52aUrBxoXOUxuCqKCflow0Ka3HjuDV3KFKx2l4Cynku8tH45oJ
6VWqFgK3LIeJLAO4Y2ThPcgiVoKGhbnCLp31T1Ernutv50skKmJ1Ke4xzyblQ14rH5ylIKcpVx71
S/fKqRkpNGmjVJiNDTPg9irT26KZVVevYwc9rgHtXjNze3nqlq5MAGQQf6EQBNiPtDpZNevOGbi1
mjH0i6K5jScraAYdAGbmW9kaqcCiObRtzaJYFsozkrl4MiuzVfG4Zqg1qVMaGJXpayUoxmh4Xf57
+7gKPPZfa5JfVN0wKGgCLT2h3E597WraJ2BMjbEJUZ/O187ApaVTZ/jHrKJjoVZ57iF6EmlT2E+w
Zv7WrcCxtkP/J42fnJ4BfPc56Gt6QUuTCRFJ9N+BJRQJRdkgHVA15GCziaIhMApWuhMahN0WyOMx
tEavNdufl71laRMA5wJJUVRE8WyRlg8cWoVTzPqORQH5mMG85dzYani6rtz9Sxv69EaWFs7isQnW
MNzIaduDYoYiSfr47yMB+BfKHQhKUdKeF/M0y1M6kV6Pde6VgH3okNECI4TL7BWQxGJk8deKHCUC
9N12Uw9Zx6l1kDNRXqLEuYlyE11t6cbi+rbjysqGXvLCk4HJtZyiKVUTYGoAjcNXM72z2R9t2Ed1
MKV3YfZodr8vz+NiQHgyQum8iptII9FsLmTX9gCh3mASL2B6v2xl0R9OrEjXcmSgakzneRQWKlR9
jMJJEtKVWGlpO53O3PwRJy5RoL6n9g6MAGPlasNObT+Ffm9Ev0wjuDycxUlDsxoeKagTgbzt3FIb
t42lFpi0DsWfmDQ+jXam6jprXX+L7ndiRxpRXDstQAcYEZ3drU1+2SUB61m8SVLnh8H0ue965Spe
MymdEFbeG/GENl0va5CfZX4YPtQj9wDfSIxfIdq7/19mEvBYMFqjBkTmNT1Zs5HXdgpiBITuXHFT
MD1A57iL7o1krWqy6ByAvACVTtWZcuzcEOCQo0YyGKrTVyO7VtKNANw5d4IKCa7LY1qcwhNT0pbK
kRm0BgpTo3JFEs3VsjZI0wNHsgZs7cYafmBxb52Yk5yRRjQkAK9iCkm1SUJ25H2/uzyiBXEIZJhO
bEiOmEVOFuntPHvje24+jKpXoKvfHg9NfBDTJuk9iHqngAHHO8UYPTN67p0Hs7kbzQSSDU8rXzNP
oByRnn6N5KOx1hYF0fE1ovNacUTV1rUc0MSCD7Y0jw4SFBrZgLspzIN2VXhudpRvxi0KEgmwlwAx
KjmSYlYJt2vIjzJb+5FQ1GSr/kYB1ZGtJtsRsj1TDokx8Z47KWR9WLa2FIv2kQsyUIUEjk1mkO1Q
++4jBaq4Lei9Ke3AiJK6eftMzM7VMwqdddAhZuxDN8WbTlZOB9nXEDcAn4hc1CyXBZinNPNRV0Aw
HAyznlEpe9TLbkeVruyeNRNS6AAoYMdLBhMC++hh4gJXBbjAHy77kHyCywORzp1wNG11cmDF7hV3
QteSDqqMBwqJmct25GPnf+1APha3BLK0cpjSC4tM+Yi3QFTpj11nuZ3DdpMWBtWYXFPFXnsAy2eP
ZE8OWEabhilnBdC+ZQ3aDRGilt9xlBi06gdj9oZHfBsW/yqh9WXVBJMfgBPo15SbKPqUGzWPKmiX
FOkBBCRl+luDbnip32VU9Vp7c3lSvz23ZXvScaT1uVUrFezxTvNGMbpKjQqSTlDreOxBBAwOAAP6
Z/HKtf8t4y3bldxfV0tOSAi7Kpu2NNzo1f1In3p922C0Y7Et6tGbgMpo67251j+z6EkncyztC5Mp
Wcsz2Aa1BjzHNFwyKHdjyq9Vo3cnI/v3jgi8hf6uqbRD9MEBxLmYx6pdgXLVBVhqY+J2vryUi/vw
xMrszyf3/1TGvBWz54yOg/ph897XrQuPjd1yldzqG5f81/KhQR5Ef4g4IBN2bixtQM5U6+jEbwxk
tMJWuGVl/crnVu2IPcW7onX18SoH0zEle2Jsw/iDmabX8bduTUl99pTTW+TrUyB2iDMBNVzgK84/
pdPUxmpLlBuHqP6d2dEBDXPcTW2+Aihfml/gJ2cEIxiBcGed27HKTgnBOJR6SWzmTybkNfaC8fYq
xOvwBVp6r5eX81v+bR4XJOKBvUVvCGZZepaFXZSVIhpTQLVA2trs0RhcdD9QDmXjocVFVVnXae/X
bOVEkB9NX2ahlwWQCjrFIZ19Psyiz82u5QTHrBJdIfuib5N6BMFrYdR3dnMI05cBcqauVXysjHf+
wefrCOAiEn8ONCrmnj3JcOVMYxPRFvRftYP2vKmxrpRweFNqqgUJeuxdSBe+KnE3vTZ9CQ7BeNS9
OokeOKXvvcpfqC2SGwWJ1m3SkdjlHAwClz/x+32K75tvbfQEIYUn90+lCqkVoFtB/0KfmvK1z98u
//zvN875z5d2cJ7VoZ6FKnrM1C0eyJYGUrH7NAOxoF/yduU6/b5tzo1J7qXHuT6VBINhqU946KYU
8AVTW4GOL5zzc28EfqONBU36MvmSVjcd0ifom0Pu39WtFyN5pxQ42AGQtKtEe676Y91tCLvWkrVo
/hvITJ3J0cCuBTAssvAABZ+7co6qd1rRxnA19YcK1juGTdMBEvTHMkD7Goi69wxke53+mSX1hjnX
q71wX6hbyanxCRTUUPPrFhnT809QzMK0hw5ObY0lKOj8hIHEODo0ehBq0GBQbtsQjO8xtjE0WSoV
cNrNoAVTGyiT3+t3GgBN4a5C8DYyyMODpzDedtZTPjz2wqcEai5K4lVGuOlt3RsZc4sYZX1gBiLo
CQo3rz/0HOAB5bop3zP9dy0eHftWd7bxSLYczFFouU+zx9Y65PlaVmkhsphn/+/QJW+OIotNeYqh
VzzxQxP6iuj75dBL0G+H1qctwCTxg9Gu5UcWNtGZWWnRY+Q5lbSH2W7ctD1oWzCPj8hUwtn4FfrQ
Vm7d78fl2ShlnWKAPBK75jAHYVq3GSHLmR6SYXCbztPUEHWfT2KvQTwXtu7pEGXinahsOlPJO8M1
BiBLIU+uKRkK2GsKFN8EC/53/yD5OHc/InUs3XhsHJmZtLAzToOXOhmSGI95+tsBxL29tyzFTcBs
CcX58bUXiW+qG41+olfe7Q0TL/XeVdAEXNLrfvhqKVCUMrh8Xn5dud93198PlIJXiEPpRqFi8g1I
JTT2AeVYN9czmMOet8BY9TsdIamTaoHF76bovSiPSQ50EoHswuB4Y5S7xLlvKaitIXzQcVdYN1pt
rt1si+uFiomN1h1AE2VZXDTrEeh+Yx75pPmKBUWP5yjcVyA6A59X7ED013qw0Y4ectepXtvSbYdP
HYCgy7O19hXSfgTl52AlDF9BGgsKDJ8VqA3z9p+BPF9OczJYaf8Ru2jjlEHPogfp/UM+qWSmnzKO
gwHK1dJxGrctJgRRTEPzbp6FQdsy6L23cR/UNLL/OfRGy9JM6oNAFZ0RcsMhq2jt5PEIwgGA3VLQ
hkZTHqCS5F+e24XIwID42twDghaQb2ziKUgU1MgYDDeJD6bKIdG4kj1fCLhxzpgqZhcWAHCVLpKO
OFOZq7CQVveZtgnFnuqgnY8y5Gv81nmzih8Efoy3Kv75MIYiIM6PXoCQ6+nyUL+urG+b7uRLJD8q
0JRKaY0vqbsJ8kG7FkyceVIdbe3gMGg+C1+lKSrrt6R+IGTDp5thfNYV5vN416L5PIbukIb2HOQM
azvIjMaLI+oO4LrO0jcLis1jsaoMKmd6vpwStE6ovSLZo35FKSdvIyVJewv6Cwb4PN8ALrOsHwoN
XVHr2wFETKybUJr3heW26hqEdnHXYclQm0JSFnm/8wCA251ZdNFkuG3aF27b1IWfKd2n3oCW4fLC
fH+fzB7y15K0LtxmTKcClgBO8Gwlg+TtpjGGvdn+Kxzlf2fzryVpi2sZFo0lsMQp8RkikClHCzTA
ru3KW+SLqu67r/1nSb5d9byyrTHEaR5VzLfRQ6Lhj+mhbNFWFd23ShxoOPK5isayG5VsNXrg0VF3
EN29pM4bLV8se8Jf3vvxGhQ6rmhvcwhaxxV4hV8QwY/O/eU1+KoRf/vgOacHcBnQkHJDoUlTBkoi
fLCpsBswBPuWsO6B5sBDeaCbRNM3A5mQWwEm3HHeE/ZLCAWUoSzaTk7nF023cugvvCLhFScfJPnf
FOrVAGZPw81N8P6PpaeSxg2dqzrUPFBFI8dyrMld35iuFa0ciguuj3ZRgDnnaw8E/ZKbZFqm9FGG
gyJvQmSQlGtI8gZNWq60jC4NEXYs0A3gqUFUGcat1AmQhRYuNoCmY0/hIdTzAJH3s1nWmrJa2eD/
ZVvG5u52gUghS0awUHX2Go5x+UtOrgFpC6pQCYhIjmMmc2649TrQfZ3tkv6VDvdZcQCDnK5d9cXK
NC8F2meXjzTP4M1Ee5WNeTasZ3V6ZQrbpmjIzu9E9CdtwPC1ISATXHH0xRvv5GKVYsOUsjEOMww1
FvXHwKlfOOoLbYBgAGLIKYxHxvu9jZ53h3Repof3Zq/eorNuY3TJChxledpPvmX+1pPTHR28KYjs
MQFto3m5se3EnpjXxWS5Dr+lvSdIdrDQ7JWt7PZFBwdgeW7knaEw0t4yGjyizRFzoKNgkDN9lymN
W+TOyht69hrpTAF12l8zklcJIkI0F8AMNEu8st+GScDygA4PBQXCp11JcnxDBON0PzMnuROCfq1R
SpzuSXGnZhslvgZjacR/p6GDxEeQ5bhRvCL/hLCEm/Xby351eUotImFJ0zhL1SbFcUXrMIBy7m1H
i+sutf+/Vg4oznOPmdIEKbcUYyyNhxpAH/NtYitlkcUN8t+qgUz83EQRkZC0A1YtmRSX9JXXKSsW
1uZK2oJJ0YCkn8FCG4ZbCrKBYeAHp6iDy0sye7HsfjNCCRB5UKgg53s+EF4NChpIsCS1oEFUxYCG
XKtVA86po2KuURQtRZe4O2d2EORsUBmcB32yl7lulxDZwMpU6qEb/6B9Y4fe7aoYPDNGi6hzSya0
hgy4y6Hap1hbYtVbe3h02l1rfDr6DaGfhfWpUDSt3DlN7tdF4ev9UbE+0IDmJY228v5fOnzOPngO
y04+uIhRwytnV4oTrb6FcjoSMkXzizplizJumoAlNoteOI/zYzhOEQQcya0dAnF+eZWWti3OINy3
82MdLFnSMlmAYDM9VA23GcosCG0HKGwqyJXKClQxDQ7YXN73nu7Ej2GaZZ7ZTyDAjgwNV2SbgQho
bQPIfoPGV1QjLPRS49ELzgrpVC4qMqmlIIgOo3cifiExn9m33YT81RpTjrwRZEuSz+hZQey0UBOP
xuNN0b4rUP8D34B/eYblY1i2Ii20k1CaiG620oDWFChBfdvbnmVkgNgHlrNyqc2n7Omuk61Jy1k4
eWIY8+wN0x36EHTnBnJYQ75FO1bSHBDxXh6cvFg49M+8WDaXVkhSFPDisEIeSzMbgqdd2+2TDEVj
kFGWLm/iemVG5THKRqWLjWeaHTUKjGZTkCMP2oMdQUR5ANpvr411l9Bn21ptPZ7P9tOZ/bKKyPwr
JauBO+Z8w+oF2q7MAeeZ0Qu3PsSpjaMZK+rbNykEOUfxRzezB2GuITCXUuHYof8ZtqW7jXc0TTHL
8xP+qe1/qNof7hC/tJ8KsW9ikKRN96V1rFrAFo2VEOKbbWTX8fpEGgT9RSjqyPhIgncJ7fQq83R0
kMXKAL+9YjkEP60gAcB2Sly7DXdqekdFs4mx+pfd69vekcxr53NOOi1OzERkXq1vFLbRIWXRoYWv
8ii5JWtlmm8BsTxY6WKs66xIkgjWKH1okIuAFqFASdAKX1oKPmfPEEgEr0Fe5fteNiodd8YIXkj0
iwKjXN6WHGXkbK1R7Vs+VjYhnXOc2kWmpBiXotwzY4PsCQ2RPCTXBntL5k5RxRWfNFPQ44eO7Fcg
LoGqA9vjCNpN14BkoPmL8B9j9WR3LLi8wMtzbhrIcQATO7dyna8wjZKsiiAV4bXlS5b8qbsPY9r0
pb3NxJM++XA+3y6GlQPk23N7nhFgaAieuKA1/KZdTCOjSEMbkz4eyG/9B2R5uh20GbzkyfDao7qv
AnSZro5VPiy/rM43LXiKgJqVoTthrDS5ooGYeNiMgfbB3lGxgXAyGjv57/zG3GS3Djx7H9+viYl/
u+jm4aKShuIo+o4MGXlHRp1VqgnhLza4MX0xwaDRrKRcFseGJDUIn/CohLD2+TqixkkHNENjp2p0
aw2/0PgNZKGHm2eIt5d9Zr4wTw/ir2k8MSXtmAo1XRvcs9gxqp8qPml3Tr4drZUBLe3LmRDg/wxI
2jTlUM3tnbBiJ9tBu63ttQtlcVFODEhxQR8bhVZGMBBrnsmfo24TrjVcfAsyMVXgWphzl0AfzITa
56sShkIRUZeCVDEiAZCyQMgFWfITXUCReoUXLmBIYOhye7IGIVva12eWpTtaoWlJDVxcXljdtxAj
znwS/4TSOpj0EIoI7g5rzX0L8zk3X4B0FU9qdIXKFomNGHrGc+TTXWHeEfWPOfy67HkL19GZCSkE
AGxjoiDeRDrI9ghiDss19xy8DVCgvWzo23NmXriTwcggsrprwBtPYImW/RNo+g4xmynqYrcuRzdp
qN/QPyJ9M9VHgoeCeZUNIbjH3qPMdkkSu1AW20edCfoB4XPzWWPEy7RfkYYCTkwQ1ed3A0BasbJW
1VzYmmefLb2PSdThJVHjs0GvDzrBTa++OJGv5MHl6VlcB6hOA0YEsAseLeduzfWQleg8AGTJnHSo
BDvZO4dHCDfTaXjERsAZ2+QmeN8IKAHWAFPfTwZkhUC9ClAP0Bw4IM6t92mV5Q0HU2mSPhbkCCG3
y6P77sj4+RauCZiA0rw8uqwrI8Fi/PwajeNoOgaqONk45O2yla/PPD9GYQYpckh4q9Z8OJwPI9Hb
ySgM8ISm0cNMdZBsCN0O3Dc5d2t2a0DndQb1XjVe9WRArcjzNNcoN9PaIbU0XOjq4M2HIWvooTr/
jiYs1XjUMNyq+F0k5hXoZbdjq60Vwr5fUGgVwC90qJpgc5JBw02aq1XaAOZWjK7xRLadT16yA7uy
rg1o7LrWdfYJxP0xPVgrwca3ajMkg0ASgL491BHRJCaXciZCWqUkOAp705zAuQ1SoT9qmJlHMDJ0
CQr/TXMjmmrqwEpN6/tiSHOOMFAV1FejCMk0e0K0y9M6gjC5U5s+RVNy0NeiG9zMbLPcBc0K9Lab
KgmfmNXWT/1UYO0oSeydxuK1m/H7Jgd0DxsPBTEwsSLpcr5gVRmm1TQip1jlfONQQE2GVxNkperK
DbxoB+Af+Ceo8hGlndsxOrUMuwx2MvV+Qks2tz8aeuPEoXd5Jyw4oAH43392pHjCdABUc7AgHgeY
s7uu+1el/XHZxMJFjDk7sTF/w0m2JzGZVg8dbEz8IWYgWs+C3ALYrN8107Um7qN8T5wPCD1ftjvv
YXmPQxMYNyLqiIh1pfu/arPU1GOBsqrO0QFWWmiDcFLVsxTbdistuxpFindNGrMdglNj7RaTn8xf
no9HI0royMmhqe981CqDqqgucE7He+2dfUAm7Upx40fH0/fML946cHPtkKTI3UN2q9+A9ejfPQhY
yP/sfwUpJ7OuqCD6Iw7sF+kfbh5RLesYWk9W4tEF/zmzIh1goPvoYqODFbt+gPCYKlIQ1jxfXsil
0wuNVShFgzEA7FnSQra1FdclBYg0y8s7rTWuQ4duTYZCela4Norkl82tbb35v59MnAn5CiWyUWpG
r3tr1F4LtqiyOEKG+bKdhak72xbSsOKwGBunxbZg9qNR3go+uDRZGcu8feU9gFuU2DP8FrBY6RgB
ZY7C1Vn8S+S25wjN1cKPy6NYtICWJoTZAN/j/XM+WxkrNE0L58jTMjeOjlZVsYIhXlz+EwvSeoxV
b6dlAgtDcd8xsK0+kviIc8t11uB330OruSQ6612ikjEjiM/H0kIV2ARgEFt2uqmGHal2LAzy3jVA
C50El+ftW+55Ph9OjDlSZqtCQC1yFcZE5WfadT9usyqwwaLLdyYq3igO1rdZBF6HnQ06n8vGv2EE
ZOPStgWYf24IhvHqpr4ng6s8A9kV9NvP9Nrwr8EDAq3U7au6c/m+RGcDkvLe6OYeaAeDzEXW8fLn
LOyEs6nQzucd5XBOwW0FhvPqSoye5uz4Wt/U0mVwOtvSRihDhzF1gok29dthr4UuYrweMBpno9he
vUp1vbgtwM0EUAOapEBqcT6kAUIqeh4NeC2Vm7q5I9ObFu/s+nYMPav5bdN9qr+XChi/IUhSkI96
LXm5ZB8XD2JoSIvgSShtS1aZPG4pxps5NVhlUrfTtpcXbdGCBS5zvDohdy5bIFNZJpoJVFpIa1fN
rkEBu+IWCwlYnFzohScqji+wd0v7UVQKqVgCWD2Qccw8ZuOD6uyU5Jo3QWH63EnQFQKqYvxeQcAt
HQQnhuW9mVgdb7oOhkHG6ihblf6Mmxt1fK7Lg9r4l+dxyflPbUmeEo84iqDRB7oGEN/X40c5aQcl
XMOVrI1I3mJVnppjDCshpa453ab5EQ9gZv4kzY7F/6zjjrPtdEzSbmubBgATMo+Jonf4vW4Ocf/j
8rQt3QqQ0QZEnFpzb5vkGyVoWEXVtAg8mF75poh+Rx1oV/tiGoNw4JD0Meu1Jt6lSZzztBBPmWGL
ctfMoIQ0ckBC6mXJY9N4me0p5LlQ3dEB/d7T5fEtuIU6o/BRggD5LlqGzw8Qve3UQjFhq3GQ+dd0
86lsgEZKrWhc2WYLls7ikHnUJ/HOCP6+TGsQhwj+MNm7oodo2xohw7e2Alw4kNEB4gOxOP4tT11r
axGUdBBUVQ5HVOU70Q5JnTkAt8gzEOB69CLSx3rm54NGaJs+KWvyC/OESaHQzC4E5XWkTQB/liaU
E4a0ko0TOQLQXx2jG17c6Wlxo6jQD6c3IaEb28Dj8/Iyfm9dRhb1xKxM+q0O7ayFgGMyGpxdAaII
Z7B8Hr3QUdspinmoyyfBw2MX1j6iJ7D4AYk3Ah0aT0BnW896HO70FrJN6q/LH0YXnBkfNqPMbCRy
IKB0vuyCx11h5dijdqHUIMfiySE0CtAFp9A0fEHWbPphO6mzj2jb72J9THzRNniwlBoEK3gD0sdq
SsLXXJTkDiSOMfNJ3xjpjtVJi26cfmgO+UCHCCB/k/qWFpafbdxxUHaCVP4zzWP9d8hEtKn1YQRz
X2RqP61OGPu8H5PjyG2I7SBCmh5aR6jwfZL8YHUV7bkI6w3QAXV2peStA4hiV6x0GS/kb2dnxUaf
JXnAfC0dX0VdZXVX4PHdVtAWuO+yTa7yzVB5LHMAfoeGw3CVrvIZLu1DB4glFP6/pGuk90BjhOCg
jBwEhP7gs335ExST4MZ1vNTlt4ZXXpOHQYHY9mU/WIpDjVOz0vaPFRpjFuzUM7fWptsNG+664jh4
7Vv1WB2tFeDh0uPq1Jq0C6FvNI1ihnZG2a7Ur5nAwxEqr8HlQS349umYTCm2Fk5mh81sxRBvObhY
p2sb1fikRrZmw7K3y8YWSoxoNPy7cHJ2TVWqYao0WKtdvh18NCR48a11A+LS2M0gae9qb9wv/fDh
kR4E5FD9XnjdWmJ26aA5+wrphi8G9HNCRgyV29v3yE2up13thY9O8Fvbo0/LFduyAsfycfhxefTL
XvvVTkJARSqrLU6lmhQ2YcikCl8IEDFZSLA8XLbxf/HRv0YkH+0naI2LEWNrNp1v7NoblHM/sqve
Z2637Xft6qk9B13SZYHJ/GtQctNWqI5WqzCobdV0w7bDE78v3obJU00XxVHv8vgW5xAkfqC1mlku
ZWRdPxa6Uzm4HKP8T86vwGLRi5WIdtkEKm6z/hsS39KAil7EfTRjIWcsA9S4BvDb193KOBaeBBBR
/8+IDNYY7NACeQuMNOUTQ2E9Wn24rgxDzpf3qGiPcYZYRalKF2U8sz2wtdVYiCzR+Ah6C+TLv4oc
5xcjFAgQwfQxRqFekcFvux+dtaHJfuxfLi/7QiUeBwcESudHFFQPZP7elsYWRwMiHqXe8KvBEYHG
lA2OfFd7jPaTV94PXr2GVF1coxOb0laycw2NcBy+Nmz0P8mxD2x/2hZX6U21bzy+MfZrj/vZs75t
pRODkuelRiNMq4NBdE8+ZM/RVbIfAqhor5wRi0f+XzNfAuonUaxRRqHZg4vE6zbWBkXXemNgON2P
y0u2ZkV+rOUhGEeqefZ+QXDynl1phav4dH/ZysqUfV04J2OxucaatIeV+IptwW/8WvtdEG3W7uLF
OOfE/+Q4p1X1hscD7Oj3Kq7+5igC5o5v6ba/vzygxW17sjizU54MaNIskE9SGDLJbkJTk9gz7fmy
iaUqA/T+kCqAZpMFIIbkZy36QEgzRZmnpj9K5YDY0S+6YDQf2P+Q9l1LbvPMtk/EKuZwCwZJI2k8
Od2wnIY5E0xPvxf1ne2hIG6h7DP2599/+aLZQKPR6LCW4YHZLJE/DdErDE5ycu0MAzYKrD7gggb9
1gnYdKFaqfqxpRYa9ooiOVZ6+bY4KOBW3/vbQCbWRitJvpEeg9fr6q7EUWdimds+jVtJDUuIlZob
FM8E5ddYHFPEGtfFnFwQc3ox+QVSjJlbDJTNjMGjCN21VagC0KWrc3C+hGF3RNwP3mMqNFtRpWZA
9KQcfpi5Sm/zoS8VInZJ6SZD0tz0xlA/oJ0XjWToWcye60hN7qpUoD9KS5g4YfvK2cTIvKoBGggG
gM69cyMLqKh2WQOsB2MUoo2gT7KrV9auLGvM/SlowhhNALPgru14jYLze4BdJGBxz8ireN5eIDcC
cwIpA2OOFu7pC3qaXAVMAY64m24Kr+iI+NRsr2/LihPHjP6XQGb3UbpGu6IOgVZzr6C73ODVztbM
aymAeQG1agAwfzz/bElx0TQBqhAQ3IggYnGuK7LiGDDuDrqjGb5CQZL/fM+EqqtoJCFiMPUKQ63J
ba5QAoxoTvSzsl6o1+LtP7e8IZnCPK3yrAMdfdLjQWf2TgRokHrghD5rQQP6VFFeV1Abtlhulx4I
FH1XQxF5tGvJlXO3ozJpcuBjSQpH1srmoAatYb5gRpJDb9v5onWiWqadD28agsg5/6iHb23hxjwk
vrWjfyaGcdpd31dDPCI6GTfWY5CC/Kl4MPbpN/8uslvEqSTBC8eLcf9VnCBl9UWF/OGfKjvjdVQl
waxkAg2lR+1RvVFdwY1/qPc/tFvMm3d2skNDGt2OGbGjnWKP23jT854AKyZzVuhnjliiWZFsjvMi
5++6eYx5jalr99WZAGYXY/QLadEc9Gs/wTnV+gTEU0R10JEmYr77h87pjV99Hy7XlNnOMEoBiRrC
QsMdPRY6yR3/MG1USqYbgETfo+/kFSPl9gtgWt6vH/L15N9iOxnPDGwJJVVlqFq/xbt8F5lO9wpA
mIJIsyHZ7UPi/b2DPFvc+QgtbuVw7KYujWa/gqkXUXCDgQeUwrMPxqXEYqy32axTLic7vQN6U8nR
YeWYI6BRNB1PEXTcs1M9Wkh9jMamqA9bwMWIWhL52wr5sYJz2tYsEYIwNwZQGfR2sc9PKaVpI2cJ
2ld16hZKhWGl10J8AykNMXzJReNzCBRFumn6zAmm5Md161hZyDPpzEHrkkQUTHRC20U0kNy8lXje
ZHUddfgSPLNwK7JvRowPNC1KyFAPmbtE+ByGByE8hv9wlUHAlxhGjzZU2qi2IEYJDkF86MKtxoOZ
Wl2qhQjGZUyyYAIXBnNIg4ziZSOSMni6vhkr9/GZEvMXLM6NUAc14hsogcww2KM+w65F3xuvHW3+
TiZewvAnbnzc+ShSspHa1JgJuMcgJQ7AfhkhtgiBIamQPL9FjAl5g+ZMjVsWzwN99nlzFSuvqzPp
jG9IBKWLBREGl3XxprGMR7Gr9iNmZgJFx8xD6sRDBkNsNteXdiVCOBPLOIwojQPc5lB6Uh4a/5Bq
x0F6V+oPZbKvC7rcQwQihirObbQymmaYmAoEUpXeiECKiAoxJAmtbjMd4LZiyHn6XK7jXNqWJRVo
UQhCLlrUWlq1ORBW0ZbTgOH4WAJgqRrtXtmJLQbW7vKeE2evKQbyatQWcYxFlS0HY0RPT8vSSGy0
EwrScxI+CA3nquKIYAu/GtVzyy8gotToplbfFKo7zehc36CV+/DUpQ0AVeCnAi9u/orFKfMlq0V3
H8A3J0wDf5rgHfgE6M++UUgLkLgP4ag/Jg6vJeHSeZwLZcx+FEqj7wcIrYze1TGX1vPSfythG0TM
LB7ojkSvEfsWrto2CAE6ARFu/tR5qJN68SbfWYd01+gEjF9bJX8xNqV93xPrEG+sg7a7vrSXvv78
CxgnnKmCnosgjbONjoAOQJPdTumQ6Hz5azEAvp4fLCbShHBl5xuI45V1FrgWwC73rFl7ZfAM8Yny
5gtXupRNkK8A6xYUT6qBhqRzMWIjW1WWZggRSfaQgESKBG4s2QgTSXQTbXwnJQo6pI+dG3jZI7fX
++SHz/30uXzGk1TpJDfWPMdAbyYP8yae+i7djp5M0mfz+MvYfP91fVlX8vxnAtkkHhWnOotNCPQ/
QO7Ui3by0u0BbO5qRzp40mdMesIReemWkblBYzKehXCamsLcqbE4CjUo6xJU3YTH+K667R5jw9EP
eolwfNpYH5KdOJVvKxo3ZblirKiHY8wXWYv55ci4AU0YdSnxA1jRjLI3Vf5DKtLbfhKanST6Aiec
XFN0KY05/4kBYHVBAfBMHoHcTi2/D3n6JAfv5iRvx/aTs6xzhe3MdDA2iRZ7jF2pCiBG2JhSSBNL
G9S4sdsenZN2BHrA2niUwA3SBm4dO90AImP3utALDU8ygTKqg0NIx4E5Py5qO8o0HSFTrH/kRghI
tVe91jCk+arlD9dFXaZOZ1kzjxXARlEkUBmzCUJDbJs6RfuR+BQMtjLstfQ4CNQxk5QYqhdVmDLi
YfBe3E4noUjFYaQJjb2s2+msKCi7Nm/sAs0BGo33YRu5GAbhXOyrYhQMCmBMD4LYtHBAx6zqfAyw
FdO2TizA8hxlnoFc3EazKgsZ878vrsC8nB2fDBmBUVaeVIPuDMDmvKnDixPGSGFOGMD4FFpJkNJh
bLlEZaXvEruXkf4JOEHXukHMiR9RwlQJXPa5QpGel7EgQBQmpN1phnJLW9usJrtqip1WASsoL9A6
WZuOWiq8NO1FKHbS80s4c7YnyUKY14eNnQhg2RwdZUxAYao8x0L6Ifk4fini7JY3WbmuM8hPZIwo
oGmBzd5p4HivSoQSdllvfYUk0qazPFW2Jwz1TQArlYiR8ViUV40THY0KYFYBsMgOlKh0FHLZgqoA
ytOwk9lIdF79ZVWGPtOwz5yHosgc7iGrJqsooVeqB/tK3shduS3L3xwXMrujCxe5kMIcgbg167Tt
ISUCXro0hqQokgcADn5rVBMI3yAXyOraUbse/QLak1XnPA7CVX+5+ADGZP0S77MCnTR2m4xvIGAD
bEL0U1DKrUgrUrd/z7WBI78Qxxiplkld3/nQNw83bfcSDa9t9NJRzjV3meeazwIeqXPPHIjD2Eq3
j+qwVFD0ekw0+TWJ5q9MHl3NAKpVExw69WdX1SSimCakSnSjgrLUzJDIzKsGMakeAvh7+FWa0jGK
IqK2OScRPUdsl3v+5+PYCjl65Nso8LHkPUhko/1kbkBKaGHIAPkkB1yF101s3Y7nJmTwmoMyi7Fj
2WobgG1jKXJzJEBCdGqh2Kl5zunpWfU+6AH+XzGMIQ+q1ANFAWLi7rUtv9EpdkbVM4ERMRbbeLIx
vuH+/ynGWO7YSn4VdpAoZkAhNJGcNmdOkHbgUWTxVpCxWTA0l6rUzCtoPCfa7QCMgjLmzQuvrp+B
DmfwcGmYWGbCbNVIykhqssb2QdnRJK99fBuAkLnxv0/RBlcHaXRe19fqxWiKqJIh7gRsChMqpSWl
mMoq4Hs0z6zMTd9sVOs40r+ecZkP44ySgqKYCDBnZqMShGRTgfqfrc3UBOounCSXCrxZilVHtpDC
7FJmqgDGnLCAlVYe8mZMvaAV3o0WPMSyTO8L0IFxDJAncf73RfhSKL7cDSUiMZ36XkHfqxMLZ7TL
aXAD2I7ddXNf9RoL/eZ/X0jDcE+s0wrSumqHxEdc32h9eD/VPRj3YkBXRpvr8njaMQaZZ1MXRzXk
peiXywzlrtSR4TFTF4Cwt0Mh83CY1q3xj5WwXtFs5dQwIlhJJ7WAaXiqm8/K+DVw28hWb9yvdWQz
wa3pR3GZQ05ryR9NEgPNNM6FvRT0B+BzdkQaBt3NTYDxiWWWua3cfQpt+dczWTgTmJRCaA3gUVC4
MmcCJB6FEhWYXIgNuhn0/B0zrvd/v4FLEcyBsJDJ9KkMEXiBkUbdg+XKnYQ7KXnxxe/XRfH2jsm4
NBE8rzTvXS14MjD3DRkjNgUZgLB7XdCqUVpo7wAkvIrsC3OZIdWZydYIowzLY1Z5Q3KPsQmi16+h
zwkhVo/bQhJzn/WCYeXTAEkWAE9FWIWXo0qW12BGNDG1yuu/X11BtOGgBIOBYkykn59uVcBLAcxG
sMoKkiLJyVBbbSf5qKc9p9TDE8XYRVwnpVgqEFUa0qMJrvgYbFl5r+9qzeIkVuavvoh0FloxHrKJ
hRytZlhENbDugfdQkYH+UE1uP9vqmV7IYXxjrAa534clbujAVSYnBy0XWs2dHLZRpU+tCSK5u8m0
tZZjjrylZHxkYoQzpQeWslKADyCDeCutKUmAVNrnGs9BXmbi5nt0pljF1DlSVWxzU5UVJdpBIE2L
h99pKdmiHHwzh2DXZtGbn2cAnGjoZ4ykWWLlh9AUSYgMbwwAYOTMX8HFxYksZ+0ud/fP97AN1p1g
5GVPT6uO4rGILm61I2mog0bUE3QHZLNl0//DimMSBkAuaLLBCA5jUUKRasqQ19hpsUALfm64ajE6
U1k7uCA5KZDVp+1SGGNWaScUJsjSGzur9kq3F3VbjQ6ofxbGc6SDTPc1BJLLdQd3me49XQxfCjIm
hVdna2DiDUdGusmjbxmAYdMSnC2PCUa2qKMWx0DcJrHbgGm0PY7mVupvwvbBiDDrtEdq6B9O8GIJ
VKaJXhBGJVRSfE6jBR990vzS5WRTDj6nqrPm15d3FbOtutWaRivBlGpg64fZPZi1PEC6aQLY/gqO
rDWntJTF7GrbhMAzNqESjq6N3t5AkMmocp5D60JMxPEY/AdOCqNQMlhm1Aiw0wRjPAgy7Czw96WS
c+74tVtKB6fO/4phdKmjtPCrqcE7Nz8O9ZMuNG9NflukradjoDdULe445pqrXUpk7HNS1FyMW0ik
+YDeo631G8opt2NJbiLBnkAY3OXe9TOxahwyWiBQApn5/phLv0Uc2tIBaykG7SFGn7+A4lXa3lrS
E+Awrsu6LMvN528hjLn3yzTIAy2CflGpuAN4OcNMsKuytv3S6wKJSJ2rSi+FdV/VSJG8UImkvPfS
ZS8G8w1MMBDkUwrcBiis6+Bz/RjUB5DUZ62rCvD5pesjj2mq3xrjnaP76t4udGcig9IwQgOoKjiF
gDVEAUbs7kFYVcleiWKBkGZgtkRBRHUk3KXXRa8el4Vk5rigN0+IASCJmAT4HGJ3M+nDpuO9aOat
Y+8r4Osg2kaogQn/Wf3FC0roJ7EQAtrY8iQ6Tavh1dTSt+uKXFavTnv3JYQJhXurbg1raBtbsr6h
E7eVXy1rUwuHTL3totyuXi1507S3ZvGztTiLuOoMFvox50SoElXokO6xFWSdqSaSKXrCtGpJatHW
rW0pGDx8k7UIAKkDDfV/NAEjW3++olqZx2IwQaJQPgE4prWAhe/5ZQ9OLMwZtVuzcDnLu1ZSWkhk
76POlFPwnkJiZ2xa9PYWd2MyEb8rnDxsiYL4vCkBKPS3FDDyvKsnNCqgj4DCgzmR6FkFvJYGsZb4
kke1G4k6qq7dlqPdqoUuxDAHcGitpAfrRQMWip8tBVHdAS6cmH6FVoeOaAoA1x71GkByrhx+BNVA
tMLg3I5rIe1SU+YkDuDuTOMQn2BUQKwLNS9RH0Z1uKsp5+paPfKo71ioYgGKkk14xbWZ5NoA6KlC
ODTDfeIf82B3fT3Xl/OPCBZDLqB5VVAKERXwcUOjdIBc9i/x0ZcWbLkxk3yMaMxaaOiQrpPCCcZ9
GP6+rsd6IKrKAJ0BiiFskTnZYiClkWBCCvhy3vH3jVSb29oo3difjrmmbHr9Pgd4DqLvgnMhrm6T
BlhSkFEgecxSZlVlEWbNZNZoAo9Ir4xImzwOssRZxlXXtVCQuXVR8c8mwPVBQemlHEJipR2mgemO
+u9K/9FUE+ekrTquhTzmPFcA6Yv7bt42CySq07CRexGtZqBKtLpvQaVv5upHlErO9Y3kqcmc72zo
BkWcxQJd6EXwf3RpFZJWGb1C+ZC6zO3lkvPYX300ov8Lw2WoZIEFiTEdCmJEq52wspGMpg15ANFF
eYykcmOa020sPUfSuB0CfIYxzj14qMwTS3gVUfE1G8wd6b13fQlWz+RpvhGInJZ2AWkwRCONNdjT
VA2bVKYPQ8ir3K3Gi39E6CwVQlfi7T2FEIExgl67xTstTjam6inDv/jKhSA2oKCakWGSH7Gh7tsR
oGUpQHPKZNoCk9u9vmyrx3AhigkrZMC0R+K8jV277fR7s39tgVh/Xcb/4Wbm2dN5b1ClO7/Oc72d
xLGFPkYWIA2rkB4zO0l6E/nAyMnd1nBlkMBIDa8oyBXMHP/cF2gZShCM6S3X9wH+p7iluu3iyq5B
aqxvleq2Mv7lAlosKeMDzK5IzFiA0Fx2DAF0nsHGaDrOmq7um4ZE5ZysnCfSzpdUydNsMOd9ywFF
OETlRgXEHaD/7etbt2ryCzGMY6lkfTRjHWIAe0Fo+aMuEhIUwGiNPd/njbmshggLYUyIgMZFo6hH
CJsR78f0tuxAoRl8bwoeggxP0OxOFwG7Hkg1HrcQFOV3cb+RoJSBemLEqcfy9ugiisUFkMQwBNFA
qifIHkNx9LKqeby+R+tivm5S5gjnSVkHqEvU9tBqW8kKn8Yq2sS5xck8rN4xiwubOcQ0MtKAmha8
H1IpU7hRQXmjRdsWL/QqcCZeQoCnFXN0zdrvVVpAXFDcghmrlDsSR7zxYZ5OzClCASW0dPCyAsjK
RAEbrR8xaDuz71FqTi5QQVDgqLJecZV0ok/Xd239MY5LRERxAc8ctr9FpUIIxBNgVNStq9V7MMy2
IVh2ituyuLFaJwb3HZoJgoGn8+pF+SWXbYPMg6kau2S+KCX0WqJVwR94scHqY2ohgrm/xk5o01SC
CDMHRjG0KI2tDhcIwmxMbtoj9fTRSwMeSgVPM+YgGHkOMNgOJqMJxm4o6ctUp5vru7ZqlQvNmEOg
6RFtxAabZhXHOsvRXfNkwDqvC1kNIhdCGNM3gEsljCP0QB6cqMKugX+qZYU02DB9eGiTm4nXv8lb
OuYgpL2Y5VSGyNwHfqiR3vhF/nFdq1Wnu9CKuUp0BTx8kQlvWAHGM6+PuV9sqH6M6F9DZc9val0B
midmpjFnyuxRrIc9eBeF2laN/k7K4sCWc9PtMKtVmOrrdaVW78eFLGar6qpJW92CPWTaHmmDQQIJ
dOsooIGW/qUqslSL2aImRRtMXkKUpNCDEoyYl30YMsBNiTT40dXpTgEuWV/6PD6ldZP/Wk5m31Qx
Gbo4wXLK8PE0cQdA6gdDz6mJrHrixUIyd7+SWL2vzNqZqtOmDyX48STg47WaV9aWy0VsXDfGL6WY
CGCiHbWkDEqlgduhptSVG6X5UHXKCdN4cpgQQEr7zqxEqCWj02aYX2VVhDpW8kiLmOd1Z696kYb8
s4QS+zzJwTDqRyZkWeFz1O8wv6uAwT2k9tT7JE0eJ+tzEJ8Ktd1ePwOXs7xnB+6iHXsQ9FSfMgiO
GhM5pM/GtwLPHETSIiCpEmGTlY9dNxKrM50ej8Gy8z25w3wvGF/lzngY1OpuzERekfi6SQHv7jzK
y1tDBZwe9riNn9tur5n3bRGCXehF1z+SmkfBuu60Z8ZLGcVS9AaeS1OkEVgAKe68OhVJVNodBhwj
pSG5tBvy7yOarywevPaqcZ2oViRkcC66ggcwNsuYCqxtZC7BpeM27Xuj/K50zmt0PfW8kMN4AIGO
cdz4UM2odmW+yyK7EX6m9Tbr7kdpI8m4a3/V9LlK70GH4lw3rtVNXMhm/IJqVnKrz3e6Um1TUBH7
yUuDMjg1PRqAoITHGcRbUsYv6GUjxVILcUH2u4pu1dKuzG+5xlFq9bZdKMV4hcaKMWumQEqXTDtN
o78kKnOi9euKoBXo3BxTMbbKPIKIqKqdEH5NQJJXuEsr7/r+rN4O5lzZksR5JJC5lUyrk9s4Q2c6
WEaPgqoc9Ux80Wvj4bqY9Wh5IYexQXAZJNRX4GOU/hXVwRk5IvIUibRa4IqYrqFb3Sch5Y1zrtv+
Qi5jf/IoNA2dILdGl1rdVTf+pBA86xw/x0BxAo5463uThz/LuCVlZYC/vTkYYEj+l3tk8RmMXSr+
lCt9O/uylN6UKsb50CeXDQORBR52wGpIsxDFGGdmaWWP11dt0+yXBsPBPM2kAme4f9UMc3t9W1et
9EsWyyadNImfA5kXx632MN1nQ5Y12qLKCT1Xnch8Sc2oNnO++fwwqOqgx0YPI63Gjdr8RrtQCcSW
SHS09rkW/5ZE71TTWUhj9sqiRtIaA/ZK7D/k+lnv9rL10vsh2nz3eemNLY+Ue/XqWQhkdixpfEEt
ilm9HMQHup0LRwlo7HVxmymuprsKL1Gz6r++BF4MsoYhmo1ljElgKQAybR2muH26bhnr/SoLGcwb
0m/Qc5QPUEpMxXsr6i3SpIC7KTK5c6R0uK36+BumpH7WSo8mcHV6bvxpJ8wlrTr6FtVSaNd1GrsF
eJHtvEO1C0B4GYktX+C81i6xTvGVJxRpTA4bGqCMzq1LnpJIBPgFangk9Pwn/S4GpJbhRi6yV5ug
Jep97GAwx6532kPlCB8tuI02zVtJ0DZvN1soZTkmiBy2ynvtiffCPuJ5sbX9mmlvDB0T1Qh6GfsH
OPOUxBmGI4zh1o8GkPv8NeXWaQ2AJowOSg2Yr0z0U+cZOIJHjB6Ad14bUdQHNCW3l5G9a/7jifwi
VGUOVihTMH1Q0DXq2jxf/95Pid3xhu9Oc8TLMJqVwpwmTCRhPm2ElFjRCcYANtH4UowTeJ0dxfxe
m0QKgSOs20bRgofTBkytM+HcFeMj7gAnibyifQPIfGVh6nJ645wKNsb/7+NM1QQQGebj2apZgxRH
Vo7I0Bf0eRj3qbJTUq9TAOo6bYPxV+PvM9VO8t11sRez16xYJpROpkkRrFzG3NmMFpK4CRhsozRy
WwEEh42DQQC78L8D8UAKa1Kkx7Q3AKKIJG6wSYWHTHZkA/MHdiyhKmXuG973sf799HmmhlkxNO+B
GJmx7yJWjCoUsCq62jvxCIDSFoeK3vnGrknex4kXjPDkMYYoFAGqJg2WI46GrSnfSFFPQskry10q
3ETlcwfODe3Y9lu0cRJBPY4YEIqD3/GAsc17veTVii+g7Fn9GZPVJx3jT/G8PdpbTqddnWKiusYQ
UvQsC3ZCX0ZVnmGvqxFf5F63jcvXH8MqzCxGJehaTAF5YecWmd78z4Yo2+lH+iPYFbv4AU0im+Rp
dPofvCCa9QYzHy/m9GQ0TQBOGTyq525XV6q09gsLaArlfdR/D2LXiv8693Eu41RfWhQKqJxIWd9B
RpX4RGwTItNtP/FI1y7KVMz+sf0EKkAcBiAeaEQAXX2pHQC15+n+0RcB8at6WvnLCn9yyab+D6kg
9AOHEe7rU8i9UE4AhXdttIpGpvTdwqNVy9+Ceb64etbNXTXgtjAeBVXg2At7dnABAeMeOBtAcsAW
sk13ndibfSWYBgnEnRYD0UM+BNpBkV7q7qHgtWRedt0BShcZdhQdAVmCx/lsRAsdwV4hdZNQhPab
98Pb/b776d4+Bg7lhACXY4EQYwIYRbdQjhMRBJyLCYRSoeGEh/GLRo6eR8iBbDbEdrecHI91ETBD
EEa0UexBbxSu8/mmX+gj+3JayEEZ2c7ROXpvx/9+PO/oHQnE4jd+3P/3H/6yITuC397pv//+0SVu
Tg4H29ne328/77fO/v7l/uXXy5bjF+bzt7xHZfQEANvbUObfQOZnzmdWtZrqFzSye7uxPc+L7NPP
lvc0OhUsLgShsDyjqaP/lsXeF/sC8FIjFt/ZO47neFDaJf+wwwreDyoQBzDuiOru+cLXipWBTreK
7ITs9y975/jhbV5/quTV5Wzx5Ut3XreFJMafinkg+VYISfvjEdtmuzxV1jYGAI+SrAAPA5PVjCpR
YRVxE4H4fn90nLej95tsYA721rluAOqFg4YiSzmMIug7KcKkgJzjx8ePp6cnVN/J00AeJoC1TPg7
/h9EuwfX3j5+lvbj52MPBI6efI6IjMP5f+6vf5G8rrkC+NZ5yOcCGge421oeNhIsZT4uu287LC+x
Hei+tW2O+qfMB2uW6Hf4I4zJWPQAuRq0ahbmwPqJ97DByYQkZ+twRJ0w4C9EAQoD9Mfwceh7OzdO
cWgCsH2BxdCBW8AJ8HbzsZ8dAdSDfs78+1/WciGTCQnBjzPQpmohMyMKwR8J2AMy8gJtEzuyf29e
N3eHu8PB5WziZePRbFYLwcxTg1adHIoJBMMDFsTznjbv9i3Pqax59DMp6vmSGoEkl3U0q+ccDWLB
g95tYKnPPDO5iN1mN7lUh7mh9CitJfEk6M3xdhtyy5NwApm5sA4QbuHFAJQfYLSfq6LERS4k4387
tTfIW+dR1/E2dz9L9+fJVdrb+Qxwssbrx38hljn+ieKj906C2Nk+EvJG7beXxu1xHaDXz2ncznEM
nAqCmxIzTviV4q+vKRns1h1ASwFMC/zC+nMuplN24tp6MBeTmYf9JKv/be18jTrH0x84OPPhmW9U
XKPzYZ3/wJ/4OeB/T4cJxwk/znyMr58nfT4vV76KpXIRKr8CxvDyq07f5jn/3d7zV8zfgt+4EeYf
3hcos0mzXzDXLoA8A4yRC7jcorBSTa1lmDzWAxHF6Qcu8oG8Qvtb+2Z2k869xwtqLmIawGDMfAiW
Zs5wGGz+RKmbUEH/dWR3dMQYpD4S2aLESjS0XQScp9upb/ZMSUYY45VbjOTGoang8ivIt4AEBJkE
uyO/8beJgAkVvxC5udCXQO3N4c5+2D1sdq4L9T8/739hWXYe/Nz+5X6/vXfuX17291tKPgOnJ794
rRrzyWQ+Flwx2BNl5hNW2bylBlDhXDKkBAXsuYZYjElRuZOkYPCxGnxqbCZjmklr8pTjZFe2BOiJ
GtJ3YLdH/z3jlExfqMZJ7RN7QIs1wcObOrSY3rRRi2+SvOZ16a6JWzzl2JeI3GpDDzRtzKKkypOM
fhvaOmLXJ0RSONHV7HSYFUWXPxgrDeCeWsBXwr8v4ue+TtTaCoFTVZR75Jwz6Vs0vtEIsNDavvc3
nDO9IgxPAvhAlOaBd8RcyzUtjLpDrcDuhA8VpV/BcmXLJxJviEBaWz+cWHGmWloDJ+8jERUCCJJq
jUi6TeUBrW0hmYKDr3ih8Bb4z03uDfmrbGAo3B7lx1RwTZ2j7+Vra04FLL6DPVyYThOpj+/QY5+Y
su+llmdkd0jKqOWxMomfHwzcB5JbAbrajA6WwGkqX9ve5QcwV10zCWU6yvgAVQoDuwd8PBCVSK5F
BVJ1iYtZObeWNff6Nq+c0jOtmYsObQsUTd8Q2oIqPi5vaiB8pqEndFuBx4ezKgrAmEDfBJjcBYE5
CusYvLfgECyhsIVgU8puWkcOUuI+b3LyIno/pXXwaBZVXAc6a7xmUhhqUMtwAda3qd1l3evUcsoy
6yLA3D3DpqMRjjkfMSD18wrpczscK3scnFH6TIO365tzGV+d9PgSwsSpYR36U62PiS02hgigCV9s
XEEJ6BtAFlNXN2N1GyST+JgPaewBAbQ/tKjjde5AhWiXpJHG8UDrh8T6+iDGBVWhPJURumrsEO3B
ol2H6BA2Hc3fG92jH6LUsassL6KWoxvHSAPeO+8DZgGsDwRKPRJKYNMx8W4+94FgWFMnI8MHADoH
NDR2JriKutPFI5CCCg2UaoKDipzR20P1U+VhaF5knea03VI6sx/CqI7aWMGEC3ETtreT4RM5+mEi
Q9i/iqaX1l5TczRet7MvhZkVt/qk6vIaCiv+R5o8jIB4UD+vm9maiOW9wjwXpFTTh07CvdL7wD8N
7kFpB+KxH9eFrLn5pZD5IxaXl4+lw3UCIQbOi9wdM91LVZWI/u66nMsnFvYIEzmIAJSZEZttTTVb
NImODc5+qQFZ9efQgUpWyxxNcutKds3wMVVERyoQMuU2rZ1R+RYO32vK+YxVdb++4pT3WahbaWEX
AckZieX4kPXfB+1GSR99Hk7ZmhQkqBBfzUyzeLCfL6pl4fDrCUDS2ulWTRzLvBUGxxTt60u6Zh8g
DZmLEzpYRNjpFL0EBWOfgSq7ARF3Z72DrJKggHldyGXKAftmIrcKRC4JqRc2bBt7KRatWYokCjGQ
Uiog8ylpYW4TueoLIppp0pJiSms3SEx6xKRO6YoxCqPHQTca9FYAVqv63QvIHZEuLgILaHtxCNjJ
IJV/i+hAjAmIpQfZLbRcrLxmHIvSVc2sbQ9dpwziJs20AS6tVkvVUZU8EDmvpFXvAZcF8kSUwEC4
wbzdgiwaGwVfYqPo8Js2sV2JlBhpiGeDSrKwvkvy1CmqHwAY4uzgmp0AaQqNXTMlrH567i6sMcUY
nEAjEIVXkuzkvptJZFBNQkdO487FK2zeQ02HkqCBnfEez+2xLGcKKHAqo002oF4ZG59pqfGa61eF
mMDMAv0rCELZFlkfHKwCpicRqBUNwB1CEuQhx+murpcFMjgJMHngb2duGb0LaTVNQDGOWjlxhuGj
lmp0L2ujM1Q8zOs1dTAZDTpsDH6hpMCsmY8UcDWOcIwJWDtMELmnd9dP1qoAJE8ksLygws1GKuhy
0oQ0hTJaq6EGtIvbn/8iQAPF1Mwfi4DrfNctMGUFlgrqvKk3fqEYY5t1yIMCOj2j2IvfAiYbfuGl
gMG9cyFFLWdVHcfgF8MEnhS5FmYqzMxB+6uivQRx71TCIQe6iyWQf9HuS/C8vIuz05VBN9ZpAvKk
Kv/edQZge/663w3HZqkbczdKTWpmYgjdAvkdfeGOMrgYbPVGbXNdldnBXKwhJrUNdFMAB5i1BF8N
DRNocGAbMSTfDqufQ42HRv9ad/GdNaD5Rs3Tg5j8Q7ETEN1ggAKuF1raWXT6KSiAIi3AK8S9vKGC
SVo8qnqzdK9rt3Jol2LYxp66kUsN7NqAyIaTi5sjgFP8UvYG2bsuZ/U6BL4qGvQBMmKyTg6cX3Ix
NnCmQmXd9pFsS71yaAPecOOKOnBvX2KYl1naYIKo1aHO6CsdUfrBzoyCRFbwLabp9rpKPFnMzaQm
iikLHWR1+buZ7vPkmJa3NOc8Z9akWECZkETcQEAGYPxEhopg63cwv7HTQ1uqFAcDZj/SQnnJhV/X
FVp3FwhVkDPWUVpj60Qi8re5XlTQqFRs3T8YxbdRvw2jnaz8Lqqtpt0L8pPBwypYe+JaiD4RJaHY
hrfnua9Qo2JEXAoN9Tq8k4Ffmv/CQC9IPTbqX48Mzz4DPJy4MpCdAabruShwtYVGJUNU1Sqt3UjA
GQ5iHrrW6tWxEMK8d2LRyGHrEBL1CboAxScj44lYXTLcfwDTnsPlC/yREcAgk4DbaRTo7yqIdmU/
2oJqbc3+o6o7ztmdD82FB1xIYxRSxKLCfQtPS6UJ7wKRukg9AbnuuxkKr35n3UraK8cSV9cQyFzY
JWPGe/8f0r6st3Fd6fYXCdBEUXzVYNmxM0+dvAidpKN5nvXr71Iuzmmb1jGx9wd09wZ2gJRIFqvI
4qq1OJ8Ah4CURRJMFmF5P8xQYSyjZ2oWL7k8WYOfOgT0s21eos9c+6WxyVE7HRDx0qW1qKV4fa7/
fgoXUvw+ntK0QipjZLArqNCymxbicqR101GQNVcmGrBCBcVDZBuAXDj3bGp1rjJQStnBCOrDxoNy
QEi2BoVOkvkuiZDvImvcskad2fZzlmPfAepizM9V8GsMoDGZ4AbIrox8e3lNVwIZmF3wkg6EAMVh
hAuXTVmTWR06HAkI9VD/6KQv0j6Yc+VctrOSrylOhrgPgdUNpUnuzKOPtRTVWZ/aCaBRILIatkS6
yvWtkgLOraLuWwrevdbmEVB4ddFIpCBs5wZmZp3MZh9RM53vIOoe5uNedXdd7PZtI+iZWvFFZGtU
Aikw0mgi5cYmS0YdyCWyaNOZ+xFnFbAgJvAREPb5Cb0z9Mi+PJlrKQEUkoDUAISJJpefnx8d5CpG
uracBxxTy1q1GZR+E6vNVSgcpfq9NDbRvRlN2qdfGe1myotkE4JbNrT00MgrwbesDt40gGjFVWlR
ZT0N3t3QzkVQKLi3yyDuarYt1TY9GtOh4Tc0grLyeReAusghLmppYLrGkYXbikkw+r0UqamtGaVs
t3qEh8xhAv4x0zOrU/xPPYihShoO6hXokB8lX9GcgbYGulZShmgVZrvLK7E2ejyWQXYMjzO4l3Be
xoayikkO5dTSN11Kyr0ee3GzMaXEq7LZu2zsDP6Jmh09ssZXYoCvDNoyWvRg89tOyS209C40TPc4
K4KqTXeGLHbyWr2uwk2pOKpNd0b0VMYHeKOUPcjUiu9GR3KUWPBhK3kB37U8OKDsAa5bbgNIWgM2
VQOzMKIQnlTlLfaAYKLX4pSKt0kA1lRwTRvcvYIlflhLLdwMKG+aOOicBsJ1osNOrecq2kQjax8v
z/aydFx+XSQe8Oy36F/hlnHq2LKUKXQa4GvR+B7J74O6SSHIUXdXRLYD1kCYXLCTViPWkUEu8s+N
X0WFAYPFJAEl+lrNzxmoMtQitofsXQkFkX+thnMyQH7VQlPNWnOZ0vhQmo1Fhtae/eXma2naRpKR
uvGCwqrfl+dVNMzFmY5iV9iBMaMPMcxxlO6rAiknNF6K0PQkNt9VFOo/eSFIPutx42hqOe8h/uhr
Ta5hm6p/xtIde0/VdwE7ULaj+i1rn7tsU4HQlcS7wRcUYM7uWEvzxFEDBbesPsRzSFihgSKW5ysJ
vEdpqd8EFXRKLs+ryA63nNSUY1Sp0O4CFpKt5hduRRsLWUtg5mz5foazIO9kQB8NPq+mhl6AgRbD
ocZzb8xWkzkdUN50cpXxXhY2NJynusUewLGQ3AU6gfElsgDq0n6io6sjhSQcnQC4P2QgnxvDpzG8
HvItQHSWBBmLnAi241lQ4wxzfhossq14hmnsiVaeNA7e8I9L3pwFzivTMCNoOMRUjiY68edNafhO
QreFTgVrdpalfgwhSQGgjRzNx2cax2wsBrhGHj6Qyo3A9Cijd1N3o14E2Fr1QvbXFDdr/qj2cp4v
pqp7SEZYUFGzsiAW3H1EVriZy4JQhxoOrEh4vAYjId6V01wkQnOWAH5mDfsGvo78/vM6cxyohkaq
ICcCpkcFZDvRYYrxVhZYWnOLB8sYCO1KEzzEngMIYPKohekHOHlkEorPSZZQmGxzK7kmD9Od8dTc
qHf+RnbkX0h4aH3cBd9ofbwcO9Y29ZFdvv9PrZM8Vn6oGuadSV0Cjuv4Tg32neJM8f1lW2eNPUtf
3rExLrFGuZH0aBdFR5nHoHVHF6yPDiSqcZddZV65Z7P1KkN9rtoEDt5JdN+WBLX9tf1w/AXqaQoC
CZoWGTrcZx43ENiaJkvunszaMRRBrjvPsdxYuaBMMnTrDAEsqfEeIblbmpfkPSGgtNS2tbGpMsPG
ae3yDJ+DJjmr3CY0zT5Q+0WmqrGK6xnNsI/oYBgDCxRB4Wv77D/sW83Cwcb57buBiJ3tPNn+WP/b
g8ZZr1MS6fMSOCELJZuQF06vy8zWwy+tA0NdKm0YgCfy8yx7A9uQSXYFo19W7+TgxtnngkPqS62c
UdhPNVw0m8CTQZdKUkg3q7EMqu/kCoK3nl7iWRU92VI87MDLKYJSrUUoXHj/24i3nGePdrIOxi6w
CeMjlOJ+kCrbAKdvlosItFaz47GZxdOPzbSZpGUJsiMa2Gtz0zSHeXgxJANiYL+a+FkutqTaVaLG
q7PDODfDSzg5siqVI2jLF00pvZKukpnuh/RbUtLXZhIVP0XTyN2v6l4u8tzE+Oh0R5TnqX9s/e/L
/iIwwdfaUYHuchpgMGoyQ4FbtX1t3sxp7lw2I1oqHu4xmywk3bBMmr6R0L+OJNyZu1q97Yk7KF+x
si8URzZEN1TR8LhYF4TAQ8ghzAbkVw2WqV65J+rr5bGtp4//Ojt/RiNm3KAdEqsUDWB47iuQA0i/
THPY10T9iM3Hxoy2ly0uMeTCHuf7byaW1Knuw2JdoT0Lx7/MqEX5f9UGutp0dBThqZEfVd6YDTSv
FsfowpuCDSATYHrRfV4eyerc4T1zgXji7sxbkcFkOaTqYqUyHFz8JvnaT1E5lTSnMm4DcFv93+xx
0TkDoiSJByCOkuqh1m/9ZJNMh9h8y/z70agF54pV5zsa3PLzo0BB5ShO5EU7EIAZsNXv6qSxwkRQ
FVqNRkdGuFCbBECoxg2M+EPlomnIliOGbnXzFoSFArcTLRYXbo0gj9VEhil0smkM1ItuO39M46Om
7qVWUFVcnTt1efRZHkbOiGxo20xlugh00sAh03ClmE5UifSi1w9jR1Y4d8h1tUTxEBvJvA5v6+28
BdfTLrsuc5DEWaA5wzOdo+1yW7rONjLwlNemqwrW7wfse7aZj76B85K20yW9TrAF+s9bDafBF3DT
fv16UoltOpXT28Sj9mxPr6bb2drVTOx2owu+4RxqtaS0o2/gnAig3TFrAsxDN1m5kw02eRj3jddv
44/qM7zX3KR0QRolEntdP6od2eU8CnCWyWgq2I0Ly5QsaCrt26365X91miUzS4YOc/UBTrHbEmz2
1M0ExYn1G8eR/cXjj3aor+tJwiLYJ4/XDNKlr/5hAPt4DMuTZT50e/9BvfFnK/i4HIZWN+2RXS6x
x0YDTFuONY8HK0LtQL+eJbcRUSYJrPwcz49GR/EYrIDxHImp/oh9qPfaSQzB50pwb1u7KR45D1+O
V0nja/EiV0qCzE5D+kfD+ZqhyV7WvudQxpFfBstJKVi71WD0dwp/ELdHg9PzuQ77CVa78kvydSdN
tn6YWpP5ZIBlI2o2l1fsvPp8ukX4Z46gzJjULWwjk12hJxl3NvoL/4EOE70hjdW6b/JHa8sPAK94
7bMe2+m9dJi8y18hiIo/qN6jQbcA0yJiwW8qBXtlUDaFbhuaqGAissJFpAJNxn24+E1VLxwTlU20
1zYRHQlFC8jFnLTOF1I/WJHjz0Zxm86pwk+SuBNqg3HsXJ649fPnkbtwkYZIY53RJcoCHYHKOSBU
dzJ1oh4tJY0TohxEyg1tXyAx5F62LJpMLsSoXSVLJMMw287DNXhM/4ASXHDQEE0lF05AsV4o2RJG
mWoN868h2+H1xQQzbk3VzWwI6geC/c6/w5Cpjrp+WbjMdKXOjTpHzrEF492s9vbE9qMk8HpRmv75
+ZHblyZ8PqqxeOkONOTqFbAL5aHdMze1outmE1uNZj9Mm+fU668Gi1hU4D3LMeBCiv6JDUf2waLv
g/kLI5aS1g0oRYFKEF4W9zu3QFQ0oBkoH/Iytn0nAfSp4mgFOEEX7ijbt9VLmLpUEwxFZGgZ6vFQ
RhAuZItCcTltqhDiwVcQOkoHpwPH1mXHX88+f4fERRGjH7JwhDijLRefEDPDyTStKASgBS/d62tj
UvBpAdsEmZbTAU0xesxTY1HmBSF0BjCpqe8uD2R9d/21wO3gSUavhGnA+2YltqYICutRYftUP/SF
ZKUBcZqBClLqT0363B/+2uR2tElAblXJsBnl1WuiAi+WpXnlyizNtrQpdSTYIANVB24Y01vU6RmU
uCDjZqRUGqw8krQPtZubz26E/Eitm+NBHsbyXW/D9AFaRDqkn4GJsIAojbbZ3IDnuYTwStW15jdI
eP2XbpKnDwB9QhSJRt2ZEhDv2FML9r7ECIJt0FJ/k7VEw6mtZMk17YP+mk5TsINyzPgSt+1100YE
wmOFPjoV06LP3pzKnZkwsp1po/8J5Sq21SHJUBuSiBtr46Nc0sxLKvKojRLb6gU6pICauCtYJAkW
dHUPaGwRP4fSHvSIT12mDFmazi20dGnte/MIPF4U3nRDcFPT6Tdtsn+zt4/McYkOWu607lR0SwbK
m15ZkxRZVLP05DBSQa5ZL7gemeI2g1EPzJQkjAwkNDtDiq3Q3JbsTcJxRKH7JIR4kO6mhuBSvZYQ
cHdXGaG6Di4cboNUUBqX8kUce8KLad2kAF2gBaXoILmZe2EQb6esgSKV/Hp5X/6PnP7fTcJr6k7+
TMGHiE0CXUwJ2gPjbGVxh9PKr2qBDx/m4hkPc6z3BeNdT+l/7XIl/HwKFRXMuQvN2AzpVMnyMaXJ
vzuF/bWinnqpRNMcutKY1Qra7qSz/X4T+n/+zRQCUSIvcP9FNvjUSFAxPcknGOnix2D25OF5Jl6C
szvkIrJoIzUf9ULjK0gNqxH1yCq3I3QJstz1CKt+8zuqXiIldvR+L/U7LXlMiKiStbpcR9a4TZHS
CI0BGqxJ0lukfeoQf5mFO29Z87OAfWSE2wPTWMSBz2AkLu/97lZlN6NcWF1xNYVOA/q9vLAHPOiU
It6/tVhmgnEMXSgKRIN5ZFkOHHs3mekylUiw9L4ncYKg3ODCx65lPN1ddpi1uTw2xx0f/JASSR5h
LpHvh7RxG/M5bkX7a809jo1wTklrk81FDyNB8SdHCSZx+vS+Qr93WuxV3xCciM57MzFtwNSANXHp
VzoTq47SeShHBpC5kYRW6v8eTAts347mQ+r2qUPOa1qLQWKLTa3lKx//YkJNDcgxbMLzAmgq6WVs
FpBeo+oXNqgdza+t6IK+Op9HNrhFqzKi1cmiMJmEKoQlvCFAz2eMU/ub2n3pIrniVRcBCczy0q6D
ioo/umhJEZAB6S7XUMQJIWH7MZJCcAdZO/WhMP0fI3zoTwagtqVkkSYumpcwJ5sc/Oz/ZmX+muCi
vFHOUt5JGEdTRm6I6lQ1tbbRf122srp/GfjjGAB9aHTkfJ1pLYuiGGvTKy8tKBaMGC4Aps4St5g+
Fbj6qiMcGePiLuoys1okMMbQ5GvcKSY048gHxJccQndhK2gEXHMEHLIAo0dYAiEQN4F+l5fUVyBI
iZqFF9Daikfi5olgAy3fzAfeYyvqaQaL5ZgUpMEGKtiNjwdzg3qJehenAjNrZ5xjM9qpmW4Y50lf
tCCDOd+mre41PUiJNXNTJiA1pCCJGW9lRaTALZpCbucC9xewoVusqm+s+1bbK5U9XXZA0fxxDhhR
pjWqAhNdO6J8xvDOU5rq25jr+0Z5uGxrdTiLTNTCHAopTy4T5zTN2l6H+uIAT5AV82rQyVsd/Rvp
DXDtgVYM4Qdwa85M2RbxpHQwQ3B1A7yI3XWl/q0FhQeuau/ykFb2rwIij8XHcYgAOPfUL+o40isQ
cEPtxdzeqnVpD/2NFol6K5Z15pz8xAq3cfNJL6Dph95Y8N2Xc2vVohSx4t4wgMZg8B9Q9QygPhlT
NCU+DJCkcTKo/syKvim6pxlUHrIvfYZNZjWmL3jkWYlHeGH8afAGIBn3h9PJm0pZHtoOGiVa5FLw
9Q6F3VXEakNqGTVuf63g4L5mD0JHDPAoyC2jxfHUHvNDQwvqFuIvFBlD9q3R0O9pGVpxfmgPJRGB
fVb2lnJsb/meo2LLFAA0DTwGgFr9RuusuCm2ababm0Qwj+dsDmB2OTbE5dw8NIy0CWFIgTaCviOq
3Rpe0rgJe6HDRgUHLsrjY+yRubPazsQtUMTXvrK1j7+AJw/FoZAMpYovmKbrFJAiFe3eom6Ntevt
iREuo2SL8te8rF8iTa4/AlYTMysam0PDUAChMRBGIShwh8cCxz3r8kb/H8ahwAWuCoCwZW4PAugx
AxDdwVlx6yMQQ5LAExG95vpjIxUWSH7RQGPFksDs6sYEbPE/VjmXBZOMOsi0BxNGt1ECJ1dtHIw3
cuUFhVVmeL6OBXtkfSH/GuR8Fvo3eSbNGGbdgCznlo0geRIc3lanEgzg4Mgx0JpyxgQ+6dQvg3KA
u4Jz7mZk4ejI1eS7aFjInJFBbwp9NCDfCvESR/QZBNh6IdIUXBsnekcAPwYPI7hAuNiTGS1atYcZ
pP842vuBCmGhm7D4fdlp1rLDsRHOZ6QUGKkZXcfAgwb2mPxKVU/2HUbtofYuW/ppVuVTxLEpzlFa
GZLqforxGKOLBuARdMTkNSwfx9ZjUG8bSjdNrsP0Q5O9GfTBwL1rVgTSHpHM+lrMO/4Ozn/aCA3/
aY3vkKCyWaIjVEavPVDKAOEKtsbqCh5lD+5IluCZCtByFSPWiD0Vmwks02WxEczr6niOrHBHsJCV
YaqnsBKDe0RpnHH6MOWrXt6HleeTfU+zja8eouRaofbYvZHk258/GhGocXWsYPYFIyt61dBodZpJ
wGzrpxJFppxnVjppQ/C+Q9XfIAIQlZ3OCfiQS8DHAGYnmNGQlU9NpXEVJmWIAYOS2anc0SEWXszA
OJvcgD98N1uVO7jRVRdb6Xe9nTbRIX79U7rZrXoTOYqH5PKa2uFB3pbO5aVYn4P/fhgP00Vxs+rG
AR9WmY9oiLG0eZdogjvL2oYF0x06bMCfjNsYFxVmbUBjZa5BSa1+qWTs2RjSkldkdhVV1LGwdqY7
NsXFhmhiyjhrGE7buDLeLRJV9CwossCFBHAfp0Myw0KRTZDtq6xE9Jq0GsmPB8Ht9ngcs0jvYSKK
d5CPDHV3yH6H8jbW3U668puDIlIlXvMCdIIBroIjvomqzal7dhB5mGJl8QJ9I5tuBQi8yMTPCyYf
S/8/KwD6PCg6L05tgF4BN4cYXlBY1VWzaTzGnOYz8l4nB2QoVub4tg/BSiujFpQzXBFAey3kHJvn
PEMqMpJOyxCjEvItiJs4qVL9KpoFeXjVDs76Jug2QVvCN0aYxgAwV4RhTuNtZDh6/GEUt0R9/Ofb
drlR/McKF0BlVRoYuDAQQKEhb0hbI4DeiEh8Zg12jSMShBbBiqMSnYdnoFOto32BmiEzsxtJ9mqo
EpkvfvDSzZZGin3C7jLY180N2heYaKetmVfBMLN0gOIKBU6gU49JJyMIFZBJQIDqtgEpxkjvafhK
xk81f5IqK5wdoHtMbArtVhU1g69s86V8ZIJ2Bg9aCs+Q0FDcPxWmAw0qS19mWTlBQ0RCz2s2VH0h
dlRx18UF6nR8XdI37cQM1NvKvrSUiWwITe4vO8oSK7hdhx5HlA1VpqESypOby4NiJHUfAq0emtYc
uTOUHmvzu4vcZqytyNxcNrfi/SfmuNBlhBD7i2aYkwbISEvmtSaNaDDBGZuM28umflITPzQN9V2k
bnBmoPRxOn2hqfe1zwDEH64KyPMMNuRNLRJaidNdFV4fo/+jcD+A97PIQ29Drd6GhJLzmTnJQbNl
i0KS5/IXrc310QfxuVRiqT7MOj5o7oD6/jPR0EHIDqGJ2gfXZT39iwuqqhm6Cs0FcLmeoYn7gKCv
K4c9RbGYJdmZ7mDUn82vcMsS623IrIJaySS4y5yTTi9sFEdmudij1j3KkxBHtV8yF0qQAfqFPZB5
WP5Ov4sO85Zt+j24ni3msne8eWXWb7b73YCAw9KsYNN83ED0Gz3ktu9env414CE+bOFJx1VSO2NV
CNpIxrsJPsx/ljblIXDaz66yTMc/BC4YqhZVJpxBdv9Cm/jErHrqh36QSsqswWzQaKC1BfHS6+WB
raFZTyxwh3JNHkhfUVgYP3tH26LJ7qa4iX81z5HtPxLUgK3gUf9V4jgJOIJzFbqJ9f1//ARu0bMy
IUEaZC2Qeo0FPesP5aA7xfNddv35Vl4Tb3j1wQb+W3JMizjT3hQ43Rpa6WQKuNMDU4MAQHdMgbS9
Hm+zb6gSbYmxNXefvwoPrUg+Wtff9UfzkXn0frK+Lg9/7SJ4Yn6Je0dFp7EGjkiPMHxye2vahtd/
KM4IaG1w/6nYJWjNNbseLQEacw1BDCJPNPxgwyEb8RGOJWVUZnPS2p3vNuWGqBGq4+hyNhw80sjt
tRRc4S1ejm0TIMn3KHRH0UPAag4Glyje0cCoI69UE2lp0AHzPre47Gqtlci6haCMPh1P03YFu0Wb
d9ABJZTfzOZNKbqPriUUIGpB6ayADEPmc6Q0qnOhd7A/kL0ZO0G8yxlYufqXywssMsPt4QHMXGoj
Y319tH/OVXFAn/KnVIcPSiti3/2hOTrLW+jNMKAnS4HC59J+mIetQhZfYrc+6PJDz7833XQ3PplP
iqdt+/34IF3n34/kC6eODVLJpnEmcOc3r6JdtR4xjz6FG3YdN9BOlDC7yYRt2+MOjKtpvMnsCs19
9ogeQ6v35M18RXeX53vtjrOceRYREbCNoJjAbagJHUSKHmMS2sme6ehJKrPbhXBtzNDXEU23KHj+
RlelqzYiPpy1cxdK1RCawNZCIy5324FusFZVE7aVGqDT50/vP1we3PLt/AIbZDmVYMvgMsX9fnki
DIqUmFU1nCbwJ5UFDTajEqSx3WRBJUh7y2+7ZI07csVB1UzVCGtp2+5yNIC2jeZOZm8nERQcw7fL
Y1udOwxt4fOH3ib/2tRQJRi6oWgRciJA2JrDKKeCG9Ra4R2CThoo8UzUiFDRPPWNIC4miAmUrV0U
kxX1hTX7gObVppv4xb7P8yt/AC+MHm1prVtz09kLV8xQazZYtQVASHUtMAADCaJ8hKBzkiG1zwKt
7+oWypumW46trTMI8U2pN/ojmIbUTZ6nGzo8KoVhZ7Lmpd20A5+oVZmQRyPxgWimHUrFrusGRPH3
OP+d4FGLdKWdJ+n1FJkDqAagiAH86+WFOt9hWJxjepNlZEcpS+/aRAWfF8i8GLrMq99992xARV4B
afzrqF5nIYjE/qlzLCZxW8NDELhr9LPyrywFSVxjMVJoevpZcxh80YKcrcdiAspGeP3GOQ/vkaej
UnwlmYHawXo3BzndU8RK1WOD4NZ0tqcWKyCdJCBHR3yiXHQyC62ujGLh4AnyO+A0r6qwepzMyA26
7iYMaufyWp1tqsUcBasUrthAJPOAMbkNhhbivOAg6qpm3xgFOxiz+XLZyFlU4oxw/gBEDKCnPYwQ
MjoM/QBSnDiV+vuylXW3W96hwfuOOeRLSSnIrPI4MUAtqGf39aDYUKveRUO4lfwSTDv6tivZfiB/
KBPRRv0P0yCTA4kV2Fx5pVIDClDMjxiIxzrNaaM3RTKssFY3feijipx5GXkfitGDCJd3edBrTolo
jzBhAppD+D7cvgL1uZlDBXOO6vi2CxqQB8tzcl31SuT4QdtYl+2tLSWwaSAvwb0Pr+TcfQCEyESC
0h6YShvJ8bvdDCaq8M9lG+dAUPjLsZHFaY/jxzg38hDCSC8xZo1lbI+B5KYEU4sGq6IfvRn0snnM
7kfKItQWvv6PH8BtwgLZR0ozfEAgZRs99+j8Fvg3+uS1TeB29b0qP5naN5M3l+2ubcbjcXP7pKlb
zcw0LCaJi42keaYxOpctnNUJlplFbEaIhKop6OROZ7YOlEBrmgnbfchtTXGV/jmWPF3adnh4TCNR
HW3NO8G4aTBz0YIEIeapOTL7CKghQqaiHBQ22HGr2038XkiRe3lcazN3bIg7TaL9Lg+gxJDaepk/
dnP+pOX/+EUcUwfWemw0Y6n48MjMSPdTzezB9BS2v0yQNVd3ueh0uLY6xyaWUR75PZHbtMp+SLqG
Z2RLGuUL5ZHdBXZb3VUiOo/VxTkaEOfkLGFyFflYnCm5UurelmhpDSZO3yJCNZEhzq1HKVa7PsHM
xT76fp/79LpuHmgoONcvn3tyGMX6oO4MgnFcbZbmvtPJG+PZnA3fxJ5NzcLqpbeyrLZDkAvy85qn
gScK2xQJmkL77NSMH8pk1ilCg5nE+l4GIM4KWiV+vuzP5wdRjAbFLoDt8C/6h7jFkduY5t0A4syo
k967SvPQQm9JkWxPBI+/Y3gYmg9tQIVxqjesC9wAW8osAzsFGuTyp6ysHq7/ABAsApXQqeYGPA/x
aJCqz+xpAKsNUhoEPbrQy8DAeNnQefcwXp6Qy1BzMCDsSXmOOvAT4EBkTrgCAq+m2LL+qy+cWnGy
Ge+zz3q38TsrDLdaNaJNB68o2m0a7cJgK+P4jf8n+JplXLw/mbge/gyd4A3gdKG10hjQbpIh082t
jh6cfrSSEVIFegFVbqC/0UFToHmIlZHVxLNdANZw+QuWWHzpA7hoYLAqzSjO+NA9Spy82yR0n/cb
aIJYQSa7XVGAklJwcl9Za3jd3zFzXkf8IQ7KALIVrB43UfvRRF4xaM7cflwe2jlG+8e9/xriQgLJ
2RRRBWObyBgBa5lb5UAdg9ZXQRvEeB1jDm0/tDnxhiF3Y1SfUk2kLr96zDgeLRcx9KRXzWGZ4Cbz
LUA5dJStdfPPTD4r42MKr9uxsxMgQzvBzW4tzJvgyNAgq7UIP3CzbGpTmEDHAplEibcBZRYr/IMa
P7amExsfce9cnuy1G8WxOW6uqwKHUQkE8nYQzq/5VLm9blyVHZhqF05XhX1fNrfqQwQ3VkRHXKD5
V0iITsbMbEo0p3emM1VOUd6AHCmeRPCB1WEB569Bz2LlhTCM5qLTI9ipssdlU/SVh0KHY1bXpoip
ddUUAzW6hr+oBnIhsKyz0KjjCqFARlgKtprkZMCn+L8jTSAJseYaCzU6IdCNWY5qp0EnmsyxhV4h
Dkyt2xJQeN33ya1sDDZVDo0IPrn4GR9gjo0tH3N03FCipAxCCmN53+R4tVJkYOD0dqd22j8GPqvL
6Q8+QVBWAQkIZ0pO41mS5XRRWMlAN7LtptxOR0H0WlGqAZwQWA+w6po4BhhcxJRSlk1jOKeLEu8t
tIGfnh4gtgmNxcfJgkL0diuokosmkDtNJ8lc6ZmCCdSGGzp9ptIdrl6C3bu2nRj8WwUlgw5lLc73
lAYKFEUMNy/xoJR0hQ1hAqtUJYv98zWSwUj715J66g4xWGdnVsBS0LYWiLgsxb/p+7fL0WEtqR0b
4bJqXPU6SLBghOgRKAcfmiqyFOIpylM2VVYz3laiIuXqBOKFG0cXlHtxODwdFlJo0OUT+KzH8EYv
NqW8i9InVQSzFFnhHHyC7ls3AqBjl3nOLCWQ3ud0vooU9TYNfcHBYC17QlgKj8+Q310OoVwCCaEm
o8QmMH8ZTn51DpJZVlpGlVqd/k1TaadraGLIIW0VdP3OVxWA2UVcSCuBCp8AVBUAl+A/5gPVWEIa
p1w+gerfKnX72inJri9qS6afvVBOayUALwT9wLCh0UBmPK+72oxFMy/Xu4yAkiAC6Z5pPunGuIVi
4T4LDBHf3RIouMi4TCxIrBg0CaDqeeozs1KPnaZhNaHi5Q6G6eIF+fI+WAkdi6YWOgwXcMSZ8nve
NOlUa2CQD6X3MrhB3LLi9J+HpxMbnE/qaSTTrIKNeait3HxPqHRQzHFzeSQrnn9ihQuCQ5QQDeBf
JEeQ/mjgdKh2kfaotCIg42U7RJa5NQl6FExnjAYCj1Yh30IypItLNGELssgPJpBffBR4QMuOf/AQ
wC0+MpleaTVqJHONNzSrq6cyAd2XwhxfGaMQYm5FWLhZVzHXB5n6LhxGkC42Cs6ukZZvdags4lHL
oEstOkyc2awGbw7DeANr3R8ohsp4Sw2r/M5smZ+5SR2jmhyNc0CtDE0bg9ti19FtB4ZnKDYVeFJJ
0lK1iDSPr/4wy29x0AQgii2n9zFIqX+fdKr2pncTdYpQApE4AOaBZ6aK8eVHyXxHUzVTHcnsc68s
yxzUDWMwAKIy1p3v1X5L+wOrE6naaA06hT0lCMLXmvTDq1RXmmbnRRG+lZOpRJYU+GBwM1u130LA
J98McR2zf5zv8DAHRMnSuIJEwWP1urCn2gj26qUxy0INcyTvqvoytgJGhvMdfmpm8bajsw9WXqua
AmaysbMG/QYcfIIdvhYhoYYFfCvqRSB04xL3XCKfZwoK+X7eOi3xatwuSn07VodSdzPz4fIuXIsn
x9bU0/EEcRdNsQprtBqsDi0wUhuCD0JUoVrbhMdmuL3RJDP2wQQzivalZPeJ/9B3n5WQ4Xzl7m3i
GKfilQW/76yFt/ZJyLQQlfym+iw1R808Tb9NwtjWyr0Ue9AMYtWdYdxfnsO1C+GJWc4phjYMUlzX
UHfWvvqeWEX2kDaJZfRo2O/RZHPbSC601CWRJuU52gKVD2g6q8gDC1sM/wpjVnMrMb3N7I5Gn3rx
PvfjBkpIQf/cJc2VEUyuiftakBCQu97MCbnHmWA3h+hG16h3eRJWUu3Jp3Bz0NZmCmUCfIoO/J6l
FcSRSAnZxTawuyLZqUUm2PArJ0IMHKl2QamD74XLH77h55GeDaAaK4zHIi1c0wSZLcn8m04qvvHq
tW2m5rHUza/LA125LaDF6q9hvueYZEoySAoKW30x73w5xanNzMAFJOnttWz044CzXBLv47mhxVUS
Sv5epmkEQfmyCb/9SZMlu00MBU8+WX8nq1O8jTMTPF5oZE5BldL57VuYkPGlD9BnZMV6WF2FQ0+u
8MKc3skxThZ5UAjuj+ert4Q1nJMMYFZk80zbPZ0iJSPw4ELr3El+BkcvtCu9dHb9fHd5/tYi6EJj
r4DRHm/i/FOCYcw+7nQdGrVY3N61YL874ClRRPZwjhMBUgPPrUgGDKqxJt+IVusdOI0DCmYexLbA
eY/u50O//YQkWvidA+xnbLJN+VwJjk5Cs1z0jnwWzeMAs0y1p4f77Fu2IyuzI3k/vAE2nu2emZOJ
1Ah+BFZOjh7LYPFnUcMBxIEvLndyJ8k4B0jWzIBUJ5+qN3nmdfXdOk9ogbam25A6cuAAdvcs7w33
8oKeP2Jy1rkcUrEG91nfAGsrWkVCt3hprba2Rt+VPPU1FMSZc1zbjzXyk+tRU/l/nF3Xjty6sv0i
AUpUeFXqMD09OdgvgmdsS1TOovT1d8nA3dPN1mnC3thPbmBKRRaLxQpr8VmwMqcKSGOha3Kof9ev
qgsPcGPslA17LN/ZvnGQ2blJZTQHCdRcuVwQWKBSr2FY1USD9flVmURz28UDpg0VaRjcEJS1stUS
XJz6N12zU79p0mek0u9JtpnrFH2VrP99/RNWLmswK4GLDrDtyFjwESbYHmdJo3KO4D9/07R4Y7fm
q6GIpoxXEuoo6qN1DYPAcKxgXz7X1IyI2TIbR9SYXkglB7GSv9pjARbe7Mluwc8KRuJMGlylbRwl
ZvcUNEcdoU+d+qT3yW2oPDOzciVNSNd9uQXLkDCQDHHjySpoyM4/DAVrTW/kOsewnh0hDdCpLjXn
OyThnbCM/WqWnWT6YEMeZC14n8jT9fW/tHRQMp/K5y65JJLIYHRNjroaWobrAVgQ0uRoSnycw99N
S4NJ0sFDjUcNE6VHL9zmuT+76CKJUiM1G5i9Gd7WOVoYBZ5r+fQLF/LlL/lMWzQMQ9Ln+PvSBNpQ
bUA/liPPt5noGIn04K7tGpPXZMKL0inRZJ4rW+BWu9d3ae0uQ+0YQQFCA5xTTkJZYnx0LlpYLzIc
dLhV0T6PEDBkN3MqKu5erNpiEF+y/kwQnTwH6IhGVMCK5642o+VVQYsvu9HojSV6XK7qtAyioQJv
o32eO5FpbKDAYiC6Aru1owBRyMyCfjpm3fdChLK4Es1CpxNZyw6e6MQGve1TE7KQa8DL45es4OWx
NcLS1c2PGVUWCkgA0Jux57/eN7ycQTWFKESFitzhVm2LtqZeFuB5+h0VkqOCzMYEoXyyN+3E/wdZ
yArBPEzQTvMXpjQ2eZH0VQGkzIUeaKNiILcibtxiLv7vmxnAFAlWPEjBSAsawc7Xs+qmWo2mGrLa
jaHczsCdapnizL1g/VZqv+eCOO9UaVNjZAyC+hwYb7dztWHaT9XyGTL1Zu8MxQ0Kf7L6WpY7q/V7
0dzOcq7OPAhCOsTFGCFbukih8bmeBbGzCCF34YZkBNMakE6p4Y5LL4L5VLSVq2o/UxEB8sr5O5PJ
pao0BJNqrkMmhlgCOwmUPNya2p50omq2SDnOqVR1R5KKgcdd0xIHSPlQanL69FMhodfpAwK8gFrf
rhvpZSbgbEF1LnOFmsiEuREoV5hIke671pv173OrIyeDgdRm9/fScOUDqAdlFoKusPPtm5g8gDZa
QZ6mpL421W7aHCQkZtOaBYD2QzuVCBl0xanppxK5zSOkp8VoyoBVV6pNy35IOeACLSOgce5IwirP
qjQV73RMBSJS5nvYAaqVxBiQK9yOld5UmA5BxEqn0lMj0BWLUhEXe4frGvM8GopJaH1A8ep8NcNR
HYe+V3DNoWcV/Cdx4cSGCvazWyt5wLv0+t6tXarAUEDKA+2YGCXipMWUFG0WQppk/0C/tjvqgrTX
5Sjsos+JBO5SCGO9q8sE5SNjM3/SbbYL5u0vbSPtq1fqfgxO6hqO7GFxg1gwM3Zx8pbAx4RLQfc2
3qY86O5Qtiatl3i/AO0UUutDd2zL12RK0FaB0dt2W42yIAUnEsktZ5aPeHCrMI9o+p6h1C4XDpAL
0DVdKT8Gi7h2KDh7yxVw5jo5HbnVBUZrNxRLUMTY0VIDDbOhCt1ct5ELV8nJ4K6hcI7m3IwhI4ZL
DqMAgFKOBFRWEUzumi2i5Qf5KOSlYY2cH0ETfhurFHKa6jnTcrepBLa4vlhfAji3YaTdNOflIoA9
Ie+iKA8x86+vlUiHxUBOQqCOTFqSdhBhxVFA+tCZdZGNCUTwhDulkiB3tSxTGxuOHr3K9j/ZFBhi
MZCMkRGdiwbAQWcMGJ2HDknrAP2naR5VQ5A9vpy1WozKQn0ZrLeYG+Fjm9GIQbM0QAvjRd28D176
mu3GcaNs0l2xabf19vq+/I/0ypc8Tqm6IL2sVpA3BMqT8j68q+5jCsxLT70/jAf1gDTHRoT6fVk2
5ZTkLFrv5jRGcydWMkq9qCZu03izfTP0bgKSQsO8i6XGqXvqADMLiDwClZdb/sw3oJEPfUsYGl6a
bxH7n9tiqquxFMkY51Dqd3NEO6yjdt8qa9PH96RyWHFjyJ3A/11qzMnkltkISYNjDJkR0tjURBVQ
k9xo9HNNCuTyjtm3SpY5dv8wkKCPg+saX1ydnHBuueMsVFkyQXg/Si9dm+wN67lFX0sCrigW1o4+
fVwXeJlS4iRyHiUpLNKyblEXFTsLABlx8S0FDpmhe0ZkOGPtac1WxstH04FZ0DmZvKGSW2S/xunG
tH8Jvma5Xa5tOOd8zKHJIpnha8yk9Wx2+AO3TTyV+XOY+mZ4Xxfv4OV1ivStzn5JliCWuExyLKuB
QsDS9oCZBD6YIKnS1LHaY/3V5wYjonr8CugCVd2hWaoxAzsFaKgo5bS65ycyuQtQp4pSMX3o3DZ7
iofAovsJkxD28sqsnDISjGstFsStMDrL8RhDEm3pNuOOFNJrcWHKAOnN8cJFBeWpbiwXjNKORb8P
lQiVbdmva9K4w9SESmNEdAHjLiIYzW3euGGImqvxmI4tfMatrglc/7pEeH7k7hZMZ04/4NfqRdpi
4Nakmd82wCnR3xKk2Ptcexr73+BTcodUBOp4+fxcmgXR/oDBUyBDXEAQJ3oydBhoQbCLbSRHtQVr
s1o4euPLIKjOfAkNVrrktdEP0pdOk+5qTXA9XNyp3BdwVhRPoyZFNlZaM8t3PDmrnd2pjaALc9V4
TtTkFlenoxSVC64tsp67KKKuQR4ag7qAuwo6/R8gsrGowCYD9xp6I3XeGSSdmbMZW2lT2TfV2bXo
m0Lpc1dawZTAapVKYDzL91+Y65dEwr06McuqJEO/QOoCcLlSs23YRm6a/QPsERRDHyuMBvPi/MSk
hGBiRH8a0Lgxp+5U0vxdln9c96QrTuVMBOfWQ1WrRnUBB5aTYgu0GDQwBAANVIrIYzF1Ven9urxV
y0BpEE3o6PSH68TKnkSNGqNA1S1rqIRUuaQFbXjXUDRUuFoxeddFrR+2E1mcqQ9ohG7aEbLMuZTv
p666tanx0M/2pgIpvKOp0pOqU+S2ALPjMDQN3YcAwfBrEu9BPZ7cdVaevwi+aeXissES/5/+3Mmw
h2ocbIpvCvPkVSvb77lcHbMs/QzH17wmThqG3iiFG5ImCKiRnA2jT9WIRHfJ4k8vDPjkMzh/W5ak
T6wFx7stjoNN9kqrA6Tp1ewF3mZdDgF+qI0BUouvksxtUQK8C3Jo5FoIO6N0V4KMRsgbsRaeYF2/
BHF7rZOB0WXM0h2sTznuN8bUAScmNF+iuNhq2TeMUW3Rn+VoU+fl7VurDvc9sd8qrLBSpMdkAu+W
LWLUXD1cJx/FbXYJlEEmx/gomTiqedARJ7bWJjeB4g/6DjYJQtJVr3QijttUSZJ6qVGx2P0EQKDO
Y4NXAvTzugWv7yh2E2NaAJ7nB0FHmRUNS4CBXFdubFZBWBYOAUJsqgjukPXF+xK0/H7iKcrECIcp
aYHEXvzUCVqt6ENvBaTw+ulTC0eBRxepxd0hzRi3FPjbOBCahpkFR0YiWlKaoy0LvNLyhy5P3n9q
8VdHmZvoMciBKx7Tby2ghDLZy1FH6MhbHXumld6AP/76jl12wPxptUS8aiH00A3+GklDwDn/QWef
c4YeKeYowFwsaOVkenlMNeZKRhVY5Gff/ybFLxUzxBiPd+TC9gyM117/mDUbRVnyv2/hdnUmap0W
Oe6bdkwKp8HMkjfWWuzpNE6310WtbempKG5LK1JmVqJDVDpGu2xQwMyO0cI5R3ee6l4XJdCKL3FN
fcVUBqIOlyjSbVkDBklTt4b5cF3K6oV2ohHP7QWryUozhJhQyjY91d+kEjD4pPOlCCzdKPSmCuB2
R2PDTADVDYlvUoCp6bpDR8u//i1rpxNeHeUMTBwAP2apQp+cTksee6kmMOM2GtFd1DhGZ7qtTdCn
8kEV9jQWs+jOWgsdbIQNAP8HvIjG48aNiFKa2II31SbtxW6QS2jLBG1sdlF7taZOXhQpgsO6vq9f
ItVzLcMqBFNJBpGmVZsYWJ4tv6EjczBwL8jgXlYUl0OqGAD9MnE4LvoJcmWUqKlhQUGYfUujn3bW
71W538hx6ifpb5MkiAJtx1T7XSkPAu+33I68U7KRNzYMIMEviDzneqLjXdPGGsKrKQloQh7TYRbU
zleX8kQEd/DVhCVyOcPB9kYagOtgi4kV9NSKKATXXub2qSrcqdcK7FK2OPIkO2jxyxjHQC5/aFUv
rfcGStyZ/C6BY+b6aVh1NUs3yFLKWJ4h5+tX1HZuty0uRaPHWycPAxRO0UmpYuYnFqCuikRxJtkT
A9xhOkQh3eYzxBDJNAKKz77D0Keg4W31jGvo5cE9D9x+PnGZZswGGB2WEhO5iFZB5IdhJqB3vzT5
B7FEXfvrin1JW34/8ShNlLZ6tgQWoXJrYKaiSnZ2jHyhCGpk1Y2caMXZug3AVDOboNUU5RsWg1S2
AtpAu2fx2yCJehJESnFWj2b2Ws0Wyhqp82lm36bmRxeOd63I7NeiCvtEKc7q1YICFoaCP2SYqO3V
UZgCqKV76MzxPVLHYz+N1I1AynGTGQm6b65b/6pwAF4CT2wZYiac8AGQCLKSQzgBv6VUeYx9Su3O
zqlTtk9Z9TtKgusCV1f1S6DBPb+rSAMLUQ2BpbIZ6x99B+CTt1wWdZlftgwuPvlEDnesAU1Xh3KL
hoDOW/AqfLoNvR544Y7ukM0P6Xby2rvZz73oSTqIOgZX/eWJbO6cD/aQTGa5yFbTDcmSACC/u1wT
XarrweGJHO5BPhN06WIaHlHSD9039qqvWz55rPwpKB7ryolx2W3kG1GH02WRglta7r0WjXjMWdUi
9rX0s9iTtqGv346v+q98U2wxIDL1bvMbVRkicGqr6wovDU+99JrwUQRAAWgZhhBsqbe2Apaq2ptM
EfLPWnEAdaMvKdzuSWpHNWWxnKTZkPaORJOLMtw4o/iBaa6o9KNpU+NthgvJHp7/4XScyOZ2tMjN
gVYSZEedfjNlECJjLkKim4Ya2+uiVn3piShuF8GzKSdVBFGFNG4kEOmiU9upc7R4GRkGzcnLdXGi
vVt+P7kiWBVWfVZAnGJ/q5SHEuUHQIZdl7HqW05UWn4/kUEyJI2QJMXqNRRXw0PeYYx8b4ma4lZV
wfyTKWsAuQUO2LmYttO62Epl3EJotJa8pvqMdRFT/eIGL6I6i6AehsnTpSP2XEbdDVVuqYjqSPem
WP1+HKvGG+dvs9TeoknaH+bqvVCe06J8ur6Gq4HDiWDu1qNtgb+5BA4UCT4AQpUzHEkXOiNG/Yyk
8hOD/EO1ArMs/6nKXUE5sehkWEuoghY1h6lmkFjfWDg8KPUCoCsLlnY1Xv4Sx19AcSHH8bDEKkkH
HoU++jFMYIu5vogiGdzlUzQNRq6X/IeOXcPLIHTkSRaljFat/UQRzk9NWUf0voWQvq/A8C0TN0Qz
3GwqCL9KUTB0WQlfnL61UNEB2hgI4Nz5rdtamdQJy1Yn23Le0PI+Cb8B+F6PnjsNCcjpTSUYPLyv
4l0rQjhcf2CdCOcO9jh2ZUEXfjA981Nyo6u3kfFGQLgKxBMU1OqDQhxrENw2q6GRjWEDdG2qiCw5
jee6MtuSQmiBbnQWg/Ihod6oqn6F6ce2NZzKTFw5l4LrtrOu7IlcTlnWxhYzlrhzBu7pRFGmNSIn
tCafla9g7XWV6bWIgbBovZJUlOESCuf8Tt9i0AtzAAhd0gGAjrdlcTTJ5wSiemrue3NTh17UbENR
emTVlk905ryOFM2RHQ8QK6l+m1gPdW84JKwDxXy9vrqrvvtEEOdsZCKPTRdDUAygpQmPSUsqgoUq
9boYgT5/XronN1GCbkpWkUUMs0OnHtlbrM2OhOq+0veCBJZoz/78fiIMoCmo69cQlqi/lcpnmhtG
uxDl/Hphsx4DuQ9Y6ww4I9eVXA8EQXNHMJOKbigeCbjMczBkR4jlu2Z0IvAPpywCvYK0sYCSoDXl
Vs0m/Huz0+XE17HQ0mw+ZWDpyezXSftV5cKBwcWxXlybJ1/E+UQgkkjz1IASb6geQMk5DncYjC7q
eE+mCmzUGwm1EqPz7UgQTK0h39uYxPpvKbjArc0qnRQYRnTn+lsTaZvOUNHsZtwZkw5aEtOvJEDK
JA9dPu0Hi6FiJ+9InO80+UnL4r1Nwufa+Bitb0WrunKvwkzi/WCikDSq8aYrlV9t1vhRlDqArZEd
4JKAMQo0qmNtPl7f1NWw8EQRLiwEBGdKJgJFsuF+6HZR8lkDO1WXvYhNu+ui1h3s15pxDrYJqwGD
3hBVqzcYrWlDhib1B6W70/GmkEyUXZ6vC1w//F8COc8aNXJm6COso9JDEJPb2xa4NQYTddf9jwP5
JYd3ogVovIZhORcYZDH92gLDb+5EMhBxd2kKdIreG2ZnVITVgsXKzs0f8/8yQXsz8F6Q2+VWtLIB
cazKCIAremhDugn1vQGLx/OlTz5SpLVY4g7FgeVe0w8OypbX13flQQr5aD42AH0B2ku+wIRWOa1F
URoBeA0u4Rb5rSCVb3SqemFtYS5wcs3yvpHdJkNHe/tIJM3L4jt5KoLrH3JpxOffwV0nKrgI+7jG
d8TdXAVIrowgZY1lTy+au7BMgKylmpNA5qVxQSYxNeTqMLsHePTziH2c1RSDyBrCMfuY6duofk5L
gZdZPvtie4ENvgBjYIv51tNhblEGncBOEhoVagTRRial31s6mEpi1bPDQwuyD4GTX1NLUZb5jqW3
HKgm52pJwN+RRx1qseloNAWgGIKI/bq+XZfhMm6QExncuWSGHYFMQMeDKnYtCWYj7L8SacGdSDrV
WciWzcljd0COfjrW2ft1JZaP5DfnVAnO5npkBmxJggizuJMwjpKFvhEduvavc8jna8UFMOOCh7Qc
M5fVtxr7WYLlIX+wNEFJY31H0GTwBznS5IFl8skYoynDjvTq6HRRkHaCLV9frf8E8OPLIRC9JjmF
gGp6apqlrh6HT+ogggS6vGKwWsA3xlQrkK8AVHZuvZFJgTq/rFY4RBpgWCwdjneuQvLTSPriLSJS
+nPWq+55DpMYBHBZGgpeEauWh05DjAyhj5jwdJqNmdv5WEXAgic7HUOdmgYxokOqru7XiRTOvufE
UK1phpQmKI8g7NtF30nkYHo33/nZK3EL1zjezD+1J9Mb3y2wriRuc2AiEs+VIieWGyNgwGpYLiEe
lEurtRn9OBSQ7Jmn7plHvxvfwCS2DZ38kJZO4dvPUiVwUOuqf8nkQj5LGoAgYMfdcucZw7P69/Xh
c504E2o6KVGSEH8/1g5NtTXsFzvxrruOdRv5UmFR8SSAz6k9SsADBu26dZTILrJSR0hXv3rgMHwI
AHBtSbVwfmOwKDCbEsjI64UL9AfesAtdZWsF13VZkwOS4z/D1UjU8o8ROe0ZjtJCkDIY2caa0+Ep
C60YUPtWr36wNAY+53WJa5c98sHoygS+OVAeuA0yATCmdwWGkGQyAmcLYCVuRGixVWvwow94udf/
4OltzCIBtg98FWhaP98uqQa7V00BOyhRFHbjuwyzM2ij1qqXv1fsVA6nGK3RG29VkFOYaNtu74rW
n4EICpClTtpdF7W2a5h/Qvc9lhCTLZx1FIk+yqUOd6xGsdvXu1x2WgjNRcMzq5aOCXMZiC5IbPJQ
tsys8wmIZUhrxt+tAbxMIdAbjIfryqwZBArh/wnh9sfAEFDdLUJ0GCC9n8enbHhFaOz0AIu5LmrV
+ZyI4raojIATDdhjVCTCgwHGvQKgAtclrN5gJxI434BZAaOSBkgY9fecbhm9Q/CiVC+tsdWT93IU
lPrXQkwcXqDdYtQOZSlOoY61TZkQG8+/8rnQQP4M6IEm/hlXn7r5nf41Vgqu5FNpvHLgigNoPqQZ
07bOPqRKkFpeXTwA8qsWIEOBk8ddi6mWRmM0wDWQ4a2LDpp8TCskAOxvpv6eTG49fl7frFXzPrmG
l99PHHkxyFNuLddwMuh+jUxsWyUYKhE9by4bJTCxs3AN4I2H//AeOJdjJTObR4aJHYZb1SBeBRCk
5NhoaK/ZVcRLwmNtCiz9sktzkYlHgA5wbwy/8ePrbRoOfSVhNCnP/d6XYepOvSluyGPmjIcpAOHk
w7hlm8T/awhJTvDiu04W1Wjrrh5kCE7tYyc7k/KsA+u7Jtvre3dxlDkxnK0AdgUoRirEyOo3c1zQ
rX5dF7A6Y3q6gtwLQTLDUA2Bke5gUAADJ/sq0O87x4kObeQZjuW8tNti86DtyL2oIH3h3jUb3CwA
6APz0XJvcbqprIrJ3EySU7cvCpCkUDfVd8x+va7ghfX/kQIwogWRcqHoPN8oLVkIU5oZkES6XwDa
KW5SoATGAoe4sk94jC7kZwBzwluHu6rksDG1vkDsmiASMx/kWFQfusghAriJ4K2L9Ikio+rBucBB
qUkbl3go3jAPmZutfac51ibxwqB2uoDepH53kz/o6ClgLkjYXu/HDTkamBDG4/i+vQMs0A3q4cfj
vCnccqeC4PIlE6zBxUpzn8j5zdiinQQQ/BjzJsd0vEkNXwv/9jhABPYQg/Lo21u6/c83c4jAwtOM
RexWCVh9HnXRLMvFJb38feDcGHiWgSCSX2VpkDEzNJax22m/leZp7PYjGltHL6YCRS5snxPErVVk
hzgXURW7aomcW7in5ndUkeRGsCXqcnrP3v+Q8weLS0MKaJkwO1+wDP1xmVb2UMgzXpmDlO8h9bXj
98oDfqUbbboD3Q94j8VOciQP2SM6QjyAdW2k59IXAQldnBHQPPyh5yVA5gYUAPctWl7IeVOMsauo
v0EK1qOB9vpRX1nUMwGcK8u7RDEmUAi5xLybwwCZ7Apw5iJUxRUbARIUbI8s0Bvgyj1f0jTMlZB0
i5T6NgtbZO223VC6VuYxUVPLyok6FcVXhRVml5rCIIrN93q56Vuk6QWh1Zo2iLFB1IYHGAjMlk84
uceyMtbHvtOwKfonUnZWcRO2oHwCzJSoe3pt+08lLbt3IqlQjRkwrpBUEmBaFcDY0wX7f9kkAws7
FcFZmF1YslxWOtYLzU0YjXBUP/Qqv402Ezon4Tfnn9ct7rIAzUnkTC6yASWbMUhspIC+Sraju7Vb
3ESHGqho+iexXBGS/mU6gxPJ2V8nzbgidIjs94V0W4GAw/1lu6jevNPcJZOj5J7kTZvriq5YIhBm
YO8Ajwb0JZ/D78ZxQF6MxG4OZI30RTf8pBHkpP489jlfBRlg69Fgipi940xRk4x5KJiBXKhXHyPH
dKy9eZc/Moe6Y5D8NrzIKV0Qix6K42/NH50j0IUd6wg2WdT5Pq7re9mpp6Mp/ORjOGu1mrwlXWnG
4LFNXOLYGCiYnM6bD7obf3Q+GnIdhj4UkNGrjlE6oeC+X3FlZ+I5SwanUWh1IdYi035ZOqghiVMn
jyWmO6/reYmryenJGXCSlmrdzhA0+ZqTO+2xCVQ/ey7d/LHbKtt58zK4epA5mq973dHe2Pt+C1Al
wZNoVV0Ng4kL6gjmSbjoxrJGuzQrO3YlyUs0N0Hoad3Nf/0uhq4Ye8SAwZISRxPpuQfqqaZSY0ZD
NcFcv/RMhbN4K870TAB3qzcRcDhoBwHdZwsnZzvZjt5EvrWLP+ajfEc2EVL9vm/vlN31bbyscXGq
XZwdWqv1AMmtX4JG/F3/3W/mu9aJASd/K32vDy3FvS6K4Fdc+pm+3CEZ1L6IcwVSqzRo8/uu+n1d
rUuzAOwj0JGgHEBoLsI9Go+21jYRwL0TtdvaYXe09LnddSXwymsWi8BtV1wraETRrQ33Cdo1nUfv
qPUky1QK7FLylB0ACT47gOmvbugud9/UTzWwwFYpiNBWdu5cJnfS07yYSWtAJgCnn+W97OpITifO
L+uOukAHd/KPQiByuSDO/SxALQDtg2yXDYPkW4gGU82TP3Q+pCaOnvhF7DH7HrDFcuKV3eiEIpTw
y8tjEYhrAwcbTJx8R8aQJ41t1aCRCIv7GRi39UMvAnZZ8deQgc5HvJC0P7Qv52fb7GqpGmQAzRrf
2R2w7evNEOBpNGyjjWm7APHy/RHsyImbe6K+unXZKKQY2EnYDf/4s4yGKdQCSlK6TXqHPRUBaBbd
0V8qva7k1p79azbc+RbkvrPT3ghbbVbX90s+X7aSE1ppOoP83g0fzJ3RIAqxPLBcbUZ/N7tj7Cnu
0/WTeZl4AeYVIMv+X2c+Z0oZgCtjfQH2LZ1kh6mKvfkulc5H6tafDMp7IBn3w7fqVpR4WQnyALWF
i8IC3gGSZzwmZ6WWfWVNUQpCrzczdGW6q4ctizbLAEkp3Q892Eo7pzBkoDwIoqBLf3Qumrssq44p
aMOGaNVkO6aAJBcTM8MjJmOvr+5lUgari2jLVkCgISPg4ty5PA1GIs0xSPgOmpfscn/0bR8BCMCx
HG2T/I6ezdvBcifH9Nhn7/ai8aOVWOz8AzjPTm0D1JYmPgAtU4G0ncH7crB+d4f3n0BAQA0tumE3
4BLxwbiACtpN+qwDNNuV98duduvQQaFFEKhcLv35B3FuEm92NtsJRY5q8o22dM0moHhxRZLAOV5e
4RgERDkK1w4eQ0jRnvuRNpv7sO/D1KXsTokxjVgHY3Xfq21QjT+u7/KaH4Y/NFCQAvKnxY+ypzUB
zLgOUVbZ2w9pIbOHMWtv5ilttuXQAithGj+0dmI3KWWf12Vf3tzwVUgNoCvENADczxnYGGlMaiws
J8EcSmgWfisirFzOAn/L6EhiIG0F4hlN084XMkpqIysMjFMCGcA3JYTQZneTVvStMyd3AHCrWVCB
jawqheoXCkZ4QEC1c5GJ1tO46nCV0vo+Aa92J4LbXz2XOJr/SeCORZbNVdoPkBBr8O/oJ8Tqdd74
Y3Ysr8v9xplwdb+mz2gVidyfMuAbBSqu2cxphMKpqFtMSsF5AEA+itfI8hzS76L7ESM11+1j5WF7
7uqWDzl5rXdUVcJihqurDtrPJpjf872+024bPIZ8PQCYnQjYYWVtzyTytxia3xF+yZAoT67+vdwy
L7mbbqPHYQvI4lvmIpJ1iwcgfr4o8Hv7SqTx5ck/l88liotECWVqQH68k+7spwigavVr4qUH63mK
/HmLymPh1s/qEbnk64u9bNr5UTmXrJ6vtZJ1I+uUOHVnCxD56VtcVEEnQhi+tJxzIdx5bEI6Ju0I
9WYFdFOoObZq9djazCk7+TVSOidHu2w72gJ/etmOuwAnf13X5nJoTwyJQa8FLwDbuhkOcrIFVr5L
f022g/Y39W702F69QZnG057/YVGXNJ0CYFgMm3L6VmObyrOORQ0zQCIlm6Z8Df8aCHfRDTB/Nv4H
7iIf+Kk1ynho9EDMYxvDdiT2L5DO33XSVG3xyAj+QaEvYfz5GGwtRf4MwmLtF5H9Ge4z0kWH4GLC
51wjPqwzY4LingYhunQIdW8wDok5+EWuBY26bxV/rj6FCD6XV/vZKpqc+cfJbE9KCJk2VQuvyZJb
Mkw6Cmul5IPcW8SwuXraTtaRM4xcDgtmlgkMUnuIges2gCpFgDQiEsHZfGwn8WxGFFtlfSB7A2B0
xxQ1d68fLB3dJeDeXWiuuKsAxMZEHwn0IPYtxozn+rbUnQ7vD20bZjtCn00JPSeyo0VBTe7Q+5QY
ADEU5Kkuu4oXgzn5Cu5GtAutmswRX8Ganaw5KsY71cY30x8xu8t7gtqGZ8S+PYgefKtGcyJ38eYn
biVuLEOpWsidkifVcNV0O1fUM6jAi1wWtaEfxKD3HMwHQFPgVrmd+4QUIeRIOvAhdOihGBg1CYFg
HGLQB62tbi0rntRq+1iUEV27kZa8Dlp6ALQCbuNzHcH3TSZFhey0tvYo0QLapXNHpn03SnMXiS7g
1a38EofewHNxDP1D5aSiFTxD3Gv+qpjiRehIbx8r8Iw3RePFZZAX4w7vyeuebW0vTwVzN69B5XZS
IwgugL1Ya8Yuog0S+KCrioS01Ysz4e9aXcEjXVMQd1+8HgHkwPqCQpYFyGZn0BC59bNTkMybjMEh
FfOXf29a7Zgq2RaWAUo4QRvr+kKffAP3jASud1dkI75BMpPwGfQS401uFMh8zuXgFnIFBBvMHm0i
Zk37iqrNXc6aTYckqSDruvqUBp8HKoSomoDxlTNuJc5ytCzhQ9CE54adN/TbxPyUuiAlQaQ7pcE8
jMMOqJgzkftaXODFPqAmSWQbBEiocp0bW60lFJCGQJuJo+moSTVo80SptVWzWtrfkaNEezr/HFAn
G02uRo1lpt+tdJNqP23Jz4ggwFnz9WDVBEIIZhABc85dJ4nENKmsmiXOIPveKLdxj/kYIVrq2nph
fgFOyETbO+YZztfLzCqqWAnCKHWAi2Wh9VqYgCMlXSW7YZ+pL6GmBUmXh+DIGT9YVb63rfkAhiDb
VXLtJex0TVCvWXWNBtAM0OT4pymLc8FDJuFiagAfn7a5H2rhI1hhtt1cu9LYeWlIH/Q+9wnL/UjU
1b6SfVKx5MC7RiPA0mTJGa6a5uOgSRlEV/eNwTa00T8yDG/n3eOsdJ4Sxb8sNCGhGWMA4PZQfesS
3EJjo+5akiJQQ83G/nbdiV2+d1U8OeGtdYzpIxTkNmgy27ruJhg0Zck+HR5ybdpkBBQ5ITuWoIIP
01pgeWv2fSqRi5swp5RN0wyJVTLXjoZwrZWzbxTFDSJE1l+z8lNZnJUrUgeMqxGyUkTT9kgds3qt
xu31JVy7706FLGfg5E5viBS3ig0hE1xwktQOjTaSvQ+RShz866LWXkOnojgDKrOuj4EVlLotQK5a
tIADXYB+D9PIU/HOm6LeqXqB218XqYOsFCSyC+PDuXbJWNF0MKCdHNaQhF73VN1Ntuz0hn0MDQBT
5HepNAsmMy5nABHAmMtwtGousfuf+sPJomZhb0hqBv+kb+ibjpQhnrGH8hbwXu6N5E9uuLMPzNOR
xshvK292wuf32kUf1p4+h+/1T12wx2t+DDgNC2W6im5Ovi9ayhsyxQqcMjLWoB+2jjQSxmyrxorU
FurUmrqMPp2vdFnkM1j1WrjkB/1RCcp95A+2x1w1QAUuAL7q6Lii5qc12102FSAgS8r2Tz7lZJnL
CrmDsu0QwxjmVN3n0zCCAQm1buLRrBpR0uzIY9uWpojbeU1ZgPBh8gqEW3hnc8o2mFcdO3nAAN90
l2pBV8SIuf/B01ga7lATEMNocuNMV+7YWFAyphjq/yHNxyh+ofaLIWrSX9VEQx8Keh4tYNtzHnQ2
2ZThOsUBsehT3w+vSQNW1HH2rx/91ahn6SMmC24qWqI4OeDxDSOZTYhz7VsS+0Z6MxbB1Gya/l4m
fqn4Gh5KxuH/SLuy3rh1ZvmLBGglpVdpRrN6vNtxXgQnOdG+UQsl/fpbCvAlMi0Mkdyn8xAc95Bs
tprd1VWajEZldX0Lu0K8jgaMz/JommMoOkRpcjDqh1I6qb/2HVquTojUSRhPYc6xixEFbzoz6H+z
0b0Tm4WnVwX146rTNnVR/K1AhIkyNormiG2YtAR++uOlY5Q2VZ4hlwzsR9u8K8GOKkNefZbIE2wI
J2f01VQ4qCdB5Cjx0nTamm3pQmR5QwMGrVflrKMxHPXEjTUo6RhQds6hBFtobpoM+7FAv8DQ3Vb9
SqW0XOu7Di0YYDQxXiIGd4sXtdFAsgD0CNCdzO1TT8lmnJTbALTEhab4hPy87sZrgRTx838WRZ2i
oM3j3oA+tWeUYMJNLk4nk9BaTfCWJoTtxvvWrEkIE7YdgJQEcWUbhXchf62IB9SbDjruQNZ5WvtK
/pKTnnvwGI0TQk1gVVYzJRYuSQ9IsPXGi9IbUr4xoEATs+HYmvlZ5X899I2P5MKquJkQmxhSaAhj
pcPtVN0m3Z0evTDlrjH3rPZqmbDPWiRYmhM21jGcLoVQI4SXEojoniIDbbS/FnQQliREm3JgJQl1
2DDTBpwZrmVGro52BRs3Y7ud/qU6uVySEHYwYZCOtQpzNHrPwANQDFsmJVKY/4jwaCRw+BnFjeQf
hciPMQaDE23dII0CH3GWxb6m9+EbaFLI9xj6br5TasXjUNrphUJXYvJGFiq3AJ0C3MQxcnGO6iw7
tZbNR+/6VVw5zpm3WFcBMsfoiKgQaheQd29RwEANDgwXx4YO4H2RDY2u3UaAvwH+IxBRwPtCuBks
mxgG+FEm5by2zoqNQbIwt07ZwPFqZ85u7HW+QQZ7g9b8CB6wcvqHZVoGtFB1ywbTmSqk56o11gkf
kDN39qOD/lPHNuooKUmsbeXSxvzvyzQqZT2GgJAk2+XPOt2mkD2pHq6f1krgRPEHdFQA7yIJENEo
pMQjnlA8Wyd8DEYOOLy2vW5h9agMDdMNKioC0GMScrJwqoPWAv0JWMtOTrsfmq1dehl9MyMVwgW7
gaOsI8HxrmCX5prWH5vzF2qxcyyyiNY7Bb4Hj47mjjvLBUHGW7lzLhNgLy/N2dmYkuLv2mEBRkcd
KEdCH/MTdpgYeWuW83tNOWcEdG2hW8igECvfA4yG/rExP4KXy9JUaJW287LqDThGQOUy5TdB/KxS
N9Vd8HdLjm7lQw576MrDN6B/JubxmKmlWjPgfdIBhqo+D7Hbu+iDeNBl9eOzfasCRKScWj/bcfe6
6dXdBAkxBFRRFPsk4dU0Y0g6Aw+1WDua0bEavtqx5DG41tUlaMX/tiE4SVmkZldAXgjNOOrG+3Cr
vwXnznd2kUsewo0mKRGtLwnayXPhin7S0chrkHBHE5ZkawiM33l+M7YSE8ZaLYjMD2rqYIwJo2DC
x7RNBjamsQIiXiWun4EmtL5Zatq/mHZe7bsq0L9mTeEcgjhRLrRI2mOSa/k2ge7TPijVCGQyrH0z
h0B9r5My2KtaOPmJYoUoP5DS2JV9GPhDqHdHFfhk051oMUGnqDU9Eg4Z3GMw1cpVaptt8jHpbtoY
BOxjAy6MuOn0m2akyi2rg6F1VQzD72qtDt/1RMtuSN5V90HVDGczidu7TGEdylJR5QBMlTuDD/LV
cBOq+jeMK3dA6ZlNoLs6vjRPXRfHSH37+GJRZjWb2IqTyasAMYFmVEQb253KsXlpSWrusHH8AXlz
eNCsWts6AR4DGDm1zX1UDWWF3lTNzrFhzL8sSA49WDQ3et0VhTuaUbIpnJL7NbGYrxbcyXddWHd7
tCP4gQQ5JBjUKTKew2yyj5w0Awadh8KIt4GZgdnIzFXzrFdqsA+5M0BupFGbxu2wiT7PM2NjYSrr
bdBIruz7Lou9jlq94yekj3f55JAveRsBdKCqylOCPP7rFNgBeG65uVW0yOgg/mmCvDQGnMTcGFlo
QjxZTbVXY9Lx1g8HcsryTnvvMqb/Z5axesdplmxLpsV4VEK/NNsoRZm95inhtRc6ZfajCKzhmBhK
/pJofX8oC23yGB/zG/zv3U1k2xBazKhxEyijhg6sER3sQU9u9NiqN6ycQH9foy/06tQ6uedF6CTQ
6mJGBTVfO+N+kIchONarSD+UetPep4lR+xBEcDCXaRjjEaNT/CvtIwjOKAxdJVspwx0HhQPQfFBJ
urOh83rJgjqBNJMzf+mdIXwMAR99KIuJlJukiqpDV9b1W2iSCF12jfF3s0+gkpZp42Qd9ShrvyTQ
O/STKauOQacaT0VXGcHB5Gm871J9utc4xkLzdLQ8JVDovUXr4NBqjYXevYkm/rbu6kBzSYEGjWcm
6djvsqYZ7rOqH3t3yED2wi0lh2yx0u0DcIZqLh3q8hvIq6MnA/sSuXXElMdQs5piU9AeQPPEHB71
sNW+OpWTeGHmQFgtqZICg759/W5lKD1ClJhAWzZKo/q15JlzHzghmO6KyjB2nWLmJ5sPQGh0/eBn
ZcOf9HrUmRsqrPw59HzYaoA8POlkVoPKbHSV3Vwvh2oLhoPo0UiD5JzHFmibQzzhnvRRV/wy6IzI
VUs1w2B7MPAXg4X8EGQ5c9yCE3LilR5cQqPFBS5VCyIgE0YXo7zqT5yn6tuIsR0XsgcmfrplB/lm
7Et6yRkqXy6Gh4ZDHcQKQgdh6biLq4kdTaakd2MyAU3ngDniUNsgNS8sYIoCa4oYypTWAGHYJP2B
oST+XIFf4JDbmQPwFroFtwXqGAXkjqNNxUr2HtpBdEE0BHkyy8dvNNdrfzINBa+oYogwRA8uRncC
7fcp7mM8cJyRBDugn/PHAeHaV5NG710YCg+lU9U+kHLpjVmVyYMSjNGeRIaF65BWuEgkarehUQyn
bJx6v5xI+gbicsU1x6jb5pAc33OV9oNLQqvfMDZSdAc0HaA62qEvbY7Uvu3Nmm/jpDC3ZZ9afFcR
whzPziHR4ULNoXFcXsZ1u9GjBrS+dcGAX7EqSnW3N41i29G4NTwa0nRLtDR7shMDtdSiGZQJIcxi
owfx3qnywMid/ozILGE/QFDhpS6dYDsarHqjZtDu+yhL/dHMmjcjVNp9bVGKmZ6u3TLKqo0xb3pU
KNOrqXXqT26mtktpWt4D+kLPYes0J2hlTAcNjvjc5QpAsdeTg5Va/4fqivCas2laBxAnSD0Wbh3j
hXd4wR1DGb51LTW2gJdB/gsOCeSuH5Mt0mcNuoRIjXX2M2VPEXv+h1XM9T2oEcxQaSEvRhxpgrFB
PpA72xpzqww8C/XGLmQgzrW8Y/mKEN6JXE/wSEyRfxvBUVf+q3voQUmq+fraiSzTDuFEDDMbGE+R
dlguIHI++9Iebvk2tD2yS+7IhnoRRtC/tEcI6u2qn4UHD3w2NXcPenjpe2NOccR38fK3COuNYmVM
DTsAjZrxMMW+io62Rt9051UFKgnQc9DbpKNv9pJkec1dAMKGVgdB9flTrsww/VFqMyJJaXb1kLsZ
k82vrmb/CwvCkzPsKj10ZjiS041fK+1HBiSNowYuMVBRj787WXZntoPkrq0+30BgjpIQOq6YFRLd
NGmMRkt+Ha0OxkEXpEXF3oZIvRfext+uXwmpMSElrxuadIMCY+k8QRofrN7vQHRvW1DkBrHGa2D+
SOqfEqOzc4oOs1yhUEsoWYLyWg6j0EMw9uxHfkThxjO/q5tkO+wKybVfrdsC4AEcu4UhfFMEVZtq
DQEBZW5e3zMA2rPDN4gH3LQuzTHbp98FfnNAmc++hLcy3to1B1paFnbXYVMUYowOcRM60ofsZ3hW
v7OXZEcldYtfSjmfd/TPEoUdLZw0DlgEQyaQzo/liw82YszThWD2Jz/yG+sBI2Aeu4SFSy7s2ZaU
ZlYfQSj4QV/TNNFUE0noG+SMulnhQG/Kh/bWvjMxyrurEf88xwu95Gt5N56Qszub/FXiSmsP5qVl
IQ5aTlQ60exK7Rfbcm/x1dV2ZGNQt/xuR8BDMzfeNKf4W7LrC08697bqyIt1C5EvVgylwHc58eoX
jpRvf6tRN3vhm+qo7GJfNmkzX/xPhzwLQmKOCdzLIj1A3ESZTmakYhlc4tjlxG+rHW9uAlnxdu0D
hk7xb0NC3OtHNkIpBYVOhT117IsRHjpV4jJrwXtpYv4Ji8JKUsNd4zm0TvQw5GiMasbfoyAJ2nio
2IJ8wKa2cCVKTLeY+gy1cviJjxjD2jqWpAK19hFeNJ1EAK7W5CBL7ZEWQUjpzO3s2EI+Uytjz0j0
zXVHXzW1qH7O/77YLwa+ezw+kVNUeBrU1qtdfg1ycKfK+rlr57LMXYSPT6zpUUgs2Cm6o2U8J/2/
9OkW6xAiolLjMR6YKNrV+bbGgE9jvWj2y/W9WnPf5RqEk09S3eizCmtom2PSvTLnMQ3ur5uQbNOv
z+riOJygwBwxgwnd/BJBJ7WTKc6urgG5DcZI0EFAuv/xvEe1S0c1RyEw147xsFXwTVYDWdF2Dk9i
QJlpU/9nRDiM3sg4VVsYIff5O4beL9Ne8cim83nvdl71ru6v79pqlXhpUDiZNMOUnD6vinvQNMc4
5v6uPwFrfWfsnp2NepYVNdciJoabwDMJhibTEdFxqq3otdMi4x9zYEj5na3cd9ZNiOFuIolnMkuz
wywcosYrNCpA7uON6s6M9iGzXZPcT+mulI2zrqZswNKYEIZHmQegi4+mIIlukT6HqeA+uaXaFvlh
f2y9WN8aP4KH6ye26oZ/bIl+rmtVUBcJbPXaxjYvk+n3/F+uEsiLgJZBcw1Thx+XwwaiZ1oAMB30
bC2ndNtcsobV0PnHgCVAA7KiLYkdzc/K/rngPolOZbAjMu6e1Z0CShqScJg7w9F8XAZV46JuurlT
QHc89JU6dRMZAmFtJQTKrtAnRKr3Cb1UVpMdhRzQkSgCrxKwRGR0s3KrJdvrp76GUSFLQ4I3q0rC
zLydDTUtKHtyJz0WqEduads0d5Rh7pX1HcabCcadVa3ZkMnyMxIbXmfGsvfQ2s1CQWCeUiRAZIki
kVlrTOUElU2Ppr6qYxAregjVU4vZ30GTNCjWovrSlJBMFpVe4xkBU/PQTmzc80gGZVq3QAA4xkME
NE9CWDeyLKfJ3GVpm11VXoxecplWPQQt2v/9fSGiO4Vja2zA36+LH0mXbMIChU6Hbo1YRgSzNjCH
NhWe3cBJAKYhkmbAEQFaYDBl92SDwR28FhXfCsEjgHIzqCYB5wZdfRhvw7Q8YyjpMqJsPzWQwcLX
JcHwojGpEPJ09p126QIQ5RWSvZgDh/h1W/5AwYnBitRN3bwXnfJqk7uIHMF+EZVe3R7ram/IAJar
W7/YDyEAoF2Ax0iM5lYKxEMTty6pRvBr7UPUdq9fz7VQs1zY/EsW35rCSTA2O2JhCYYijOdWuaiq
JAKs+qlt4FRN4MqRPn80wZXCQnsSeMJEP0ephrqfFN6zvl9/TAiuOpLSRP8C+9VhwMSLcq+7FH64
hTTAhtx2B2VT/IyfukdbkrOv5iBksTThe9NPNFKq+ZwwwRZf2jsdjJHHxP2hnnUwF2molMl091Yj
2B+LjvABiovMKYHOBOIvVr2seWqoX2Rfsuas5LLpstVax2J1Ioox4EGbRg58IztMZ+NkbFBevzhe
tY0PzXf1u+7S87i38Dx/mCStUInLOELwDBzCeK3DZaK42kNP4EzMTJI/rjv+b5cRH8CNoY9DEmAj
HdLtSoOj8VC4Gc0kzi87LyFw1H3KTC3AHo5gVFQxPFf0bp1uzP6RJ9nmX+7ynyXNS17c5bFSdbAt
YNf01tyQ8jknYNm0Jfu2wvICKdyFBwoRA5O3ZqOi3QN1Quds3g8bxw8wTs3f2lPgZ8f+YXRl7rAe
ff8sTIgggarFFBqyqRcmexUjPKy5GflNTZCHk02h7RzDv76T6waBqkdiBBJMMWRpHYkHK+tQUfjC
L8BfntO76Wh48et1M+u5kQPaUJBcQxNR7FJUyZhy04QdGp/j/BgMt5DlRrvqlfB9B5SG6ZqaB6wY
iPVlDIOr/j/D99F3NcBLJDhLMUwpepMwHTXHAqyKKpq8UbKTLHDV/RdWBGfpE5pa0WylAaft9Gi5
kx8fq9ei2obEY6fxUD8mzwp3AW4/XDctW5/gM71ZjAqZvzoOuEXpDiRoGBn9lzC1WJ3w2amLeLIm
CzaGPARaHsG/k1zp1UC4sCB8YEJeVbGiwAKO0Q2U0utlQ1+/psc/pTYAnIDRiOJhK05V5IGjT0U7
AEjj8V38kG0sv/amPXnxS1Rc+xvyJfYjfNRsvzk/j26zl7x216Z/8T748wMEHxms2Aa+Ez9g2NwE
G+d7fGKH/9IzOSQXA1SHpHCP5fa6c6ze74VJwTlKC2xAZY4pgMJOnhLkQCBd5s15ikriUWNEPy8b
H4BSeMc0gsQv10YmCYrb0PrDrBlSd+1jlGZcT0kKAmQvj7Obkd1OIzIW1lzA+LsFCM2P6ugOxO4P
Y9J4TvZ+feFr/oQpXFB9YrzDxjvoo3HiTAWpHex1DaJ7ZTj35Y/rBtaunW3PW4uaKBCkgoFUN+tB
NfDao8G0m2t/laL6IXqJ181InUa4eqC/G1pSYxfJTdRjJH3j3CY+2cX3xat1A65DZQdBeG0b+1Ry
I1djNtXoTO2ogxHm0yhzyiGgN9+X2Arvc9sAY8ITb2r0/atz31CvGNR7Nnyb2hcMG0OVTaZKPF8H
8b5iCgqVgZnDEhqpH4+QKznXmTb7T6Klia/SUd2bvWL9cLIKDB92qT1f3+s1g8sjFe6namQ2Zn1U
pBUUE146oIq53yWPEBH7/9kRLqVWarzvgBDzAtV0YzRhUxQSNYwAyupra7d/uSDBd2I7IF0FbiKv
1FUMVr6jw2Rmj61529FNUcb7xv6H9oENgAfEPcGNZIi1/Yp3jspq1ALC9DhOX1Sy19g/1MIdaEsA
mzhPpImVDcUASVGi4EPrJIlHB/BcgLFN9s5aix5LI0JaTtIJNE8FjOTEvlNJd+8UD9d9QGZBcG7D
KPJyzDECVlu9qw23ViY5itXri9KgNc9/YV5cLBGm6hiHnOH6NvarWmLW5DTqj0r3nET3WuFFN8oN
Ui1o8l5f19odWlgV64YR1E8zy4RVnk4YK3ppGXUre1PIqHFm1xWDw9KO8HGBAh8fwL6VelpNil2s
j/f98Mom545M33NMw7k0/XZ9ZWsBf2lR9IkiNcoUatNeagERDvlUo3tI6+3fG8EnBVLQIK5AVi58
VYaYa23UY1lO5GppBdje7RTK9H7XctWlESHOwfYQV/MZRcb3mAJ/t8/wuO3YU9O9XF/OmjcsLQmR
bhjqMew77Fk1gF6OA5kH0KsOTJ/Rvl23tHY6S0tCqMO7lmTAzaFG6LyHIYifHimVnM1qQkPBionh
dduZpx0/fpBMAOIaZc7fajqTCm/JJj8r/1lH/tSdZGRea6F7pvY2Z9wVXqGCLV2v6ybm+EYUwTuN
/ZQCm1wBraq63Hk3FL+WsSevb+Bvg+I4lZ11GElvYFAvjS0ZANsnrZ8DIHv9nFbD0mJh4ihHOoCl
bKxnO0fWe09NstF/MNvrgc2HiK6WbJh/3eK6D/5ZmHBvq9LSmF7MPpj6pNia5qbIHg1T8k1fi+fL
ZQnx3Cr0Mu9qWDHYlxy4iUpSgZP9/fnfFyUPyM9NQ5gjNwkG6I2HLk9k7+RVj5vf55igAE+oGLn7
pMmgxKbhe0EfWQsK7eGFIT9xwGStHOIRuDQZ999qHMKEMmghQO8MqtmPawrB1Y2uNiw62jkOQKOS
+EXIXd5B7iaWeMHq/i1sCV6g25liWXNuF4EyTUHr1ni57marJdKZs+R/qxE8oLDHwmQDLNSYIk2O
FXsswwdmQjR41wGujHJwctRCnwNgrWEWU8YQvH6xANbSkYDNCpvCpyPgOdG6AB6oRBpPINXaj89m
rAD+zBK7BEtwUABrONQPGSX5LUjz0tKbEfE3GmipmAvksOzmrYYUSD+BYAMiK0hFPp4v1UNeN4GB
X9Q/JpDj5sfW2V7fdZmJ+fIvroWRO2MdZybe9Am9pF3hBkVyKZhMFnH1bixWInzH8HGZZe9gpumz
9mRRDvZ4RTsmQ0w2jZUcbSeLQMscnsy6lDUuVl+AgEb/3kbh08ZZpY06xTY+ZI5r3UIf4a1x22Kv
nox76O9u9QcEz72sFLl6ORdWhQ8QByW61VfzkiF3qeo+Sx/LaAeZFZDFXD/D1av5x9KvntniDJOk
6e2QwVLUWi4zVbfVJZdf4iVioKFGSSkrYQFCpK4OHV9MvZi5BF0sW4YQYZxBqzDDgWPqtRdqw8bj
9W1aPRDbgFAR2IQwoSjcpiJJisGqEzzH0WdVIcgJss3sRgnuMCd/3dLqyBnqbCiYIp6Bn0JYSppp
SWbMtCcgbXYD49T3P7PALZOLwsCdWm65saf52xjcVNYdpvYl1tcWio71PH+GSjgRU5/CTKMpLvGI
5PeOb+7Kh2lfQsfy0G7P44YCuu2emQdNbEWCB123CyymbapAEavzvy/8MCBKkShBhQNMmncWYf5/
+IrRrtvBejLSRhK41iIKSOJAPQT2DBPt4I/GyhKFanses9NNFVIxpzz5Nhi2a5VeVJz6dNPIdHJX
DUJGAZQjOsHfFgwqFVKUCn0uYJbL09i8NSDbtYdLZHNvCsKnKR83IQhurp/l/EfFV9os36rCmzBy
KsIJKQrvtNDwyk1NDGOmB70/jVIJoVUj4JAHnh1z5uavuu/i3Bx76IAOQNOEmY3fBNOhjtRdE8qE
E+ZPibiW5fvP+Hhiud7oIQuQ/ffObkojdyJuTV1DphomMyMkeiVtuDFQmKmQqGTD6ObkW8v3lSrD
sc0N1GvrERzCHLWM6oAjeBZq+uH4PgV4S98E1QMbOjdMKw+MzQgA/wDmQLsJTOnoBoEHTESXOUmI
SaW5Kpz16rEt6KXvnq473VomNHe0Zr0xSBeAAefjSQVWyQcMTcIErS/1nE1WkxtHnZsnBqbHa7yi
jtQoNtz6MoRf9ErGk7dyhMCSEJtgwhrcOyJFH+k7LY91PHFUdMt5uUsAd1S/WvHu+jpX/P6Dmfln
LPweHY7QTCnMtC0m99rhtjXrn22hbq6bWam0fDAj7GbbTXUfzzQpWZPcmCDKoxh2vR+oc8PKwAWo
UxIzVgIVRboI/AQohT6jKBJNUeukQR6dkPrF1Mtt1P2MArCK8Ue4FAbBvjkxl2zl6hoXNoUUSzEV
btWtPleTNmx6ZOm96xpV7CatBCy1emb4vCAcQnkCjBgfz6xqWB7GsyE+QhvMjvx+yo/1FEo+ZTIz
wnqMgYWUqzAztLua3CWNn0X7624x/1IhfECaGbJ+AITjMotIpjaoqyLFxKPXc4BS463D8NjBZHXu
trLm6upqwP0AokZIlKIy9nHTHOg3ol4OU0PENx3ZG0PnZbI0e90IVApRWkZ9X8QONxBXpb1l47EC
eglwM45gmrBCSVF2zc80Feh6dKSwbSLrSBgOuhJ2CiZOEm0XRCiIJSakL8xx4/QOJpUHvLfjUnJS
ayvTQI0AyQBU5T9RPiScIJ+qoMgTtbbqOSyvN9TpuR8bk2R5a4FvaUmISNNECaZJsbzIMUE+ZJ6L
3jmE0KrBl+Zw3f3WFgWSPMAB5nLcp/wJRJZB5qSoHVQD2XIVXOEJ2Y7MkZRd1rxcJ0hfZhlyNDOF
j35NOycrY7wcnLRw43FnYhftE6HumPjXF7S2d0tLwnc/UvIJ5E1YUKH44G10Cf3WO9veeLxuZv4z
4rVdmpn3dfHR0BRdDbFcmLGmW8qdXVlWkgC+vpJZogJXyfo0OZblGUUzDw+hvPg5gv3JeaXdlsuU
KVcdAGTA/7MihLg41Yw6mosLXXVXdocRhJOD5KuwNi9KQVSKBwGYi3D4wmZVQ5+n6kxslQPZn/2o
zvHDeHxSvOw07C2fQWSKHtGJvAU5/wXo5dP9zDQim9ZaW+jyRwiXKs5zp+Pzj2jHy2C9KJDuUhvJ
kclsCJ8lNnCGLy5s2KZvhl+4BpZsGaBvLfahlTzLtRtggRVfPEOmp6CrxjcJxBffqjw690Z+So3E
zyCNYdW2a0O7xb3u7Wu5xDzIND/qMAUtZmIWhiZ5G2JdcV+BiuaS4LNR56ULgTKPVFuQd3DZk2ct
YixNCsfVV3oWVioiRp3TCxBxns7z732lbXPH9nuaS4K7bIXCyZkMyOiAYFfHsoK0iDm8B5XSHLK+
+VL26pvqhOU2iJ1LDjyyZHPXD/TP5go3UMG0zZBV2NyJasNOrfDqAuNlv8mp8j6UwZtaajdQi5ZA
kVZdFeQxDqimkXaIiEmAp2MoCNG5FBceExoBMRm9BNMkuftrQQwSq7/NCIG/NNrSbkekA+YYHlhT
3Wj9g1bYKL8TyTZ+WpAF1iKMcWCYg4CfQSRIY0aKoFzi4Z+k6lbBf5u+PYAgQWLm04JgxqZz0xzA
8/mp/DHwg7R2jAdHhY+gFddWtqcNGLuLb+uy9K9furUFLSyJ4y+giIljSAyCPcuY9rkZ+KmTbCdO
Hq6bWVsQJjpNEE3hkQWYyscFZalWJ90YlF7I8lvqhN8GFt+oCvExAiJ7K6/YAnIQo9Azcowgf/9o
C8RTIL8JYQssBaeuC++mkewoysyoffhp2u5V404DCXFW664zXHTtEYQY5xCCkrXxjaWpZOmfO5Fg
fFj8HnGLW3CRlE2H3zNZwWvZa1uTaUerKo5JGt01ub0FfcwGRYStRUEhOBTfr2/9p5s/m59LLeg2
mODREIIO73XAOduw8gowfeQaZNW8BB9IPfZyJXX/urU7W5sJvjCigcxZRGdPJAS3ThXD2jS4rbUb
s/ep/9t3mWBD/3jAVlCmYMKJQL4KmaQp2BVjuKnH5O/v4IeVCC4b1tU8+IOVmOnObt+U+BJlm0g2
iLTqrIv9EjPJyulas8NayOgV4TkzDnhb6PbTdR9YueVYCwZ/jLmaqIvwElubEjANYS2ZBqiCuXfA
qzU6klCyvpTfRsSeZDR0XJ3YfPTKTWHe5nSfjN4gG0JZdWfMuqmoqhsmhn0+Hn5d0CAZKDZsVgSZ
eHuojPrcmRVEWTPd41qw07mMfGBt+yCvCcYWm4D0WnTqDHhh5uRF5dk2aCRG56zmxc5pZZC2T+k+
/FpDyJpDPgyJnY86rRNtrGr4AtFvxonuyuDbdT/4lO+gc4vX/6xHMUu4icW2iIMxjRkD1P3sON/w
HkN2acTzrdYUXznI1RAXQ9lw4mebqNVYOsaoMKSq4vn38cCmXLFaxxzxLYs3vfNmGtugO3Lzq3Tg
ftUQilAGADkIeGLcjwPN6JpSL/GY/TKQt4BBwuUFqkpTIXH0z+eEFf0xJAb0ppwV4ji+mRr7QlFc
lr5lPuWJ2K65emKA6XgGxM7+uHj3NWY/lW1LkGUMp6m9A2ZKiV5ZuK/5qdJPoCn7W6/4aG6+2Atz
ZQj6MAZlDS/DPNeoHiZwdQfxV2XYt9DZ+wdbSAdnjiLgVS3h+vYTWvK4afgYqi+tnexBQnVfGmwL
cj63MgZJLvD54gIMi4oAsOqgVVVFf7eUNgnL+UvBeQ4+KZ/bz0G1vb6iz2FvtgGmBwfM1JiZENKN
MuntseQowXflf9b4UCfnaNwkshC05nNQ9iXIaUASj/GPj2ekaXVeGHS2ot2TANqEsiHlz3EVuswI
qhAw+BUZhDShU1EirEB+55XFhlTPevA9NG8NSKNC9UPaalq7qktjwmskr8uoAyMhAuoEUG16sECF
B1QbVQ/NX7+WcZdmuVEKShGk01Q4npbbHORt2Li6TkCgtHNSCEFEsmRhzdHwdUWah/7gHMU/Hk/E
Sksp1AwcVMr96FSu7jwowCX/vactjQi7ZtdcQaSFkQmXszw08XdwlKma7O2/ejimgXYu6p4QlRYC
dlFVDU2hqeDZqXXKVUXZA4rTuGY4fKUdudHDIJdcoVWL87glwh3aTSJ4PbKiwoJqXOUF+Y/5Ewu8
eq0cFF5t2nL3D3v429QnDS4M4LRNMpfR6nHfpIeaVy4IOaUjRqv+sDAjXFcSWHXXcZgJsi3p37ro
oYpfrq9kddPQcAeQ8pdCneDYkMAzWZzlaP3p933it9ZRdea+v0fi++uWVheD4KMC1YLoIA5lQUK3
4kaOxXAgvarR8EDQ8GUwZSzfa4EUr4bfZoTPUJZzmySzmbQD1VniDfF21IjblpJ+y1ooXdqZN3bx
uYsJzXQthR1mRQejg9DTFEq8TLZjwk01tCosjA4m+vDBim9j53YaJOX79eP/s1vC8Tem09XW7MiN
lvpReOrSXR0CXm+Wbi97UkuWI360CVTU+jqELUS3Tn/qzV3Q/HVLZ47Tf07f0j+eip71cWpXsJEx
Z0OjW7UFLNz8lwi6MCKEtpqUHMwWMKJhNKfd9rZv6Ucqq6msHg16ECAvQRHCFgXUDXWMIg3cvx6v
vgeFC0HtPrvPgtCjqSyd+gXL+9AimLdtYUvwNKAH44H2sKXvNL87xpfyUj43/rCnE5jRBny777o9
ffqHgEBnend0fmcJoI9nFZm0cQxaIbqpYJ3dZvl/VNZGnH/353X9MTFf4sUlTUKwYtgB1kWKF7v4
NmjvKcb+oHzCdVeVqrLO4fiatfkCLKwFUZtpWY0FVaWrxa7+VpyYS29AcbZxdsaP67u37h5/libE
OdorWclNPPOYYrhG3G2iYfCQ/nLrW2lJPhK/3ozXVjb/mMXK0nZorCaCMXXc51vVi19MDxQEl/7I
9unBeVZc9K22LdjcjB17iDeVLDOSHaTgoE0Y9mpdYmsjZu1rjIoOr9bId5rxplc3vf4PCT940H97
phAVgfNIWWjCml5AsI6OsQthCWgPyeZ4V4p68737beiXKthiX6kRVixwsK9tuGXBk1VsAPp0p2SP
YduS7MsYn7BoH4BF/7rzzAu4cp7inOakDZFVEdjF9P5L7yQHZ3iygtlm5yrgd9ZaUPUxSQIgOUND
iM1lMDVRmMJox5mf6/dVzcEwu9ObN47+TM6/X1/j6udmsbdCeFGntE7VObxgAtwdae6xtnqAGKJk
VbKtFEKMrrTW1Ocwo5bfrcSr2iPtApTF9hH3IJ/dyNJ32bKEIBNmVQQtS9gL/o+079qRW4eW/SIB
yuGVkjpNzuN5EWYclBMlUeHrT9Hn3u1uttCEfWA/eW90iWlxcYWq+cbpb+saPNpPl2eOf/Kl3SGY
FtYWTetxiGV8muYvsJ5f/v3foY1LAII5mdwotjMGAHfqX5dZedTQoN9oyUNczOFsW1dpddcUcZCV
9v7/CC0YEurqrZqhrca3zfrVKIfrrIivHGc+FGZ6oJ7qL01FQJcLRUx1exl7ff+j1YoXw6EihF8f
R4e9ioZyQI6p8TPF9Av1u5ol26RcNtoSBSXNbpbaloRkVvcKHAg0hOLNaoiNN8aSm1OR8RNnjSE6
isMKnfZj3kqsyepVdAQjHGxzcKmXzZjTPmWb0nXBXJTesVQPSuNn4snYr8+L47mzwvsLTF4ghIfL
6TzaeHilYN3CCfhQEpJ+lA/2vr2huxhk6HvcQKjRJ9q3bN/t/mH9jnCFYdq0N5iaAFfrNbCvoUBk
2PZ1QNWF6PVbzv5pVv8MU7BfpoXeLF3pMMz6VUGZsPvW1cHSbYx/uluPxiVYMERWo3jqADTkT2Bx
sbNDP12hY1hRD6b58/Icrm+VP4MSrFc+Zkpd5pjDefh0zG0VkWy61tIbLwsuA60etqNBCTYMhMLl
YNYA6uOgdG+z6MWLoOMFFYbrSf8Xe4bsGJSlkJMEt69gVEB1bZZ5i8hDkrr7OnlTDcvPytm3nSTQ
K6Svpu9qXDxFnqwFjY9CNKQ8yv+/clOeyNRu2Z01LCOA01TdT4p3Bbv9kFH7hiWJ7JSvXXTHWMIg
NaWqarWC+Zr0fJvEwVg/DMsO8bDQU0ic4JkARZPLi7i2W44h+ScdWUyzjJu2SDG8rvgFsT5l+DX1
LznI5hLF+If9wsMSGlTcodslqk3SgfUT+iFx5+UbJyJJ+qG719Fcb3Q9cGNLgrZ6Ax7DCbakrB2j
GTrAtXBmHXNfJDpR3AcXxNOLd+3WYVP+HGxbAru6XY4GKZoUSIs4jcGXEJ3g05ahxyJXwaOkSyzl
2r1zPDrzdN3Qe5PlPSKAfj1+5KqvJvf5LHHR+U+c7XxkNlDbiFQkWvBOIZB4GmK7xdVWu/Uta6JH
uHoSX0EGIZiQqlYat+4pPLsmusbpD9tO9sZfnSgTKS2w16K9RwxZarrXppUL0wuVQaIl3zp1IpmM
BWf14P4HgtDo6VQhhJi63QRT6Mzzx9I/Q09lnyJUPn11ylOWag9uLivoXp06E+kM8MmiYEekYqlQ
puFGHVYnnz+oB5rz4LJhWN3IR78vLM2kVjNTuG+f2vbO9dK7BCWoJK6VMJo9idu2vkag9oOzgfIg
sTfJTlg6QqgUa2SrBYm5nHs6gBoRInGXByUBEtuxB4fXy1kAUhu8Bps3iB35mcyKr8/cf6MRXUIV
Lq+TIkjhW1BM6AoCSq5qeEkTyfH8LXN4dj7BcI/4FedHVwUnDVl03WUJDs/8YCUkegim7/UBpGbR
ptxXb/F2OlTbOcj3ESkOrcT88JvoErZgXCulQxmXgTHODeiF4yIBayK62q0p9RdvIk1e7EY8dC+v
3spdhZp421O56iLYeQXbWlRWlqieA32EIkwZSPAeUo3QOlC818tAa0EDDVVjqMRH/xNk4gTTl89V
ZZe2V0PDYAjNudwqxQLd+hh5qWXXmz9RaADFseQum+3rzJJVTqyNEyVYIPCF6sY5I4K9qFDAylCH
ZA4QLjIKvQpB2OORIa97H4eoCtSklXHbrtgTzUBbHNLZSIxB1fLUhOnVUM2RhrQidNIL4i1f4wy2
DMm8roKAJhoJXmSV8Z45BWGL1UHsDTk+ezbvS4ZSL6D1V67mVgdlnhEZmZR7hBSdKw3+h68v2Wem
Q1DRsVlO0tgqSSZrHlibbEjwGKidRRLtrJi1mXW1nAyMm1nfrfYpj/Mgb2LMOno0be/v7Y92DCYY
1QEJdLWxAQZZNpRDKRZoWW1qESWZvy5P9cqNBCTkoPEoxTyLZ6VqEWfyOvh1dEajYJHg5VakKUhF
Z2XfzinqrAsPLVxT97Of6ufL2CsG8ASb74Ijn7Kv5qGeeuQlFXCbq5Xv6EHTG6Epo2FbX7o/YxR2
05whLgup7QZ9dt2tA0+rrbZGQ33FhRyBrN9jbULBAwDSEDC4o0ZGAEv6heoFKnPRI9sxvwWDGDFV
e3qtK/RXq2b1Iy0gYVZTlr2odCglYYa1KUVVIW9+g6SJJ5Z5gy8srSCOg7LMpaEkW2h/b/VdC8FD
SE8vyzRI8Fbsuwaqf1Bdo0geQVr+34+WMMsrI1JH2Pcpc756ll9FKWQJ3egJ9nnvJJQYiowZbQ3S
QQsPOpQNrkEtWHdWjq278AK7UXtWFN+LvznLHhp24Csj0rfI2tbhAsoYHWjSHZFSa+kjhjY/rGZb
zoQNr153GKKdFt+kveTIr71DtCMoUQ5+qaHfhl4XlCdOVkQ0i6GoPHm3etvP9egtH+ge5bXf50bf
z+o/xB1OsAUXoeosBPURz8RTObtnWk1iS7tTagpN8YI0i+MQZimSUvK1rYptCik8MOhDh0fAdLPW
bUZeYTHgr61CP/FFgxbJLKPWWdsvxziCC4LEfccyAzhuNAY3VVBXse+190q+cfXwskFbhUKXBUqi
0VqOqvLT0+CAGG0wLBjTuin8OC23sUOgw9dTbWeZV24hyXuvwnGHDnMIEy7Wx0H5vbR+pyUHNU53
7WJrvtKiwGsGudmtV3paUKRgCSjGWHI/cxsmeHUnp56fmqNTD13KiKYzTn1T3sEOEa3Yqe328lyu
2dHjYy5cDvWgQ1gY4WHkWCG6xX6YGVhVUOyqGp8FYo3ReJVaf12GjKZAPP8Qx0RYDNrQp8NqkpSp
GYdUtGUzaf1h6aGIBM2iyyM775C2gKPDZfRULr8rOv4LmIo60OghpzUOEGZ7ilMkQjcJ9OagJBt/
R9oJIQfFDaxykhiZtUkFiQWvpcR2OZNoycDTgrIsnAUVGUrFTaHoCV3o18E+xM4jdGhRbfIPdzxY
nNEKjm5skOHxLzraKvYQo+NcwZxqif401NphKPUwsZAfrRTJrly1oEdYYr2yOyWoBgLdMAq8fyRz
5ZcR2qNRIPdCQemfVvVe76eWqCCVcNX49fKirl0U4AnjVYOQgzzLoCOxxbpBhfX2CkhfR48e7n3U
jxFPAWVvIzn4MjDhbCwLsyawcsIXNb578Vbvi6DI3to2nAzZI5X/lHjUj8cluDN06fKc8jJF8Kro
xWcso9xb/X1kXVEcixQCGklO90es9rHbePj9ziuftIR96aUSXF6adQgPlTWgFgGvigDRqNTwaiTS
QIoYFKD5Ra+U5FidC0vwE23+ByGS6FSNWqpFDg/TuYOUVnM97fPtfN++mxv7ySafzS8tjMI6hKo9
GumJsb88wDVzzKtsETCFaBgu8tM5XKKejRmCfL6jgsYUOtSdF1Rsdxlk7bI5BhGuUcoKw6U8vm14
L62zhxq0vrg+DgKocO7K75fBVpfsaETG6YjqKZpbqwKYDjp7DcEXU6YAujpnoKJGFTEow1A+f4qA
CHrq6BRhqzlGSVqbRdBXLF60TMY0s47jIMQCD5nXf5/igO4Zh5UXjrluMm5VuOFhjir9QNM6Wdhj
dYU8vJZhaOFUib6qomY51Ghh/sACG/b2IUsDq/8JcmQIAjwbMpmltSWCqTPRAYAiDEeMl3pLkqBn
H1u+md+gbEMUWXRjbeb+AKBn7nTmwFLolgUU6X17/HQwiNY5JLIrQ4YhrE6CzHNXZcCY7Y2XPRjW
LRzRy1t5zc09HoZwbhp1UJFeAMTIrpPMN7t9MwQgwvpLFIT2EJzQOcM+MsxiE028lPrcKLxTfrwC
qYyBOrEl9Wn06zLMecDrNw5yMrw+Htc5n9Cj69yENvlk1+g6LXX7Rs1tfy7sAA0221bJrsr8W++W
ewvS4lY872JrkJiFs3uPo3O2b8SfbMR/BbNgM8aoZ4OKAgUefV6ioTfd6DED4cEn9DT/ZUqPwPgB
OBoqviONOhRO+7EePTb2a76gvKqLN6gLl2wRfgGd3LHCsIRJtSCundkUw5oT00fTw5VTOWANcXbD
VN9lvRrQpCfuIutUO8/eC7h86x6NECXamuuOwE2yZqcX1EeIkliQmWZecTPNsw8ZnfsYIqR6pu4Q
f3sqG/vOSceeKH2xbfOBaExWU7O6xLbKzQrCCabIo5jPrKDjwNua4fYXycaLA9sMIsROZJGvM3PJ
R3+EJIx+dKhXawlGb04fpkHKYleA2g0UqBGXnGWSrXtmaQQ0Pu6jua5n1UQ3E++FN0yizu+RrhMt
lu1ZGQof8xFKMuaWYhV8J1nQqQoh5o4mOpnRXN2uRxMn+FNGbw2JNvMlGvp3w+uvk8EOWPQKedTQ
tOFpJ58VNLwklufsvjmdQFu4DjKWoHqGo0IxZWOk6V6zdV9jVcicfgduFXC2ZcHSRo+MGRvIJYVu
/Kkq8X2R/K23JXyIcGf0rWJHkH/l/PF6YCa673bptlFk8aD18f5pgRdgnKJrLC9HC3zsWJsxs3fZ
Umwlc8rt5ZnhQV2eijZutF6KmSHT6zvFSDyQW8QDmt7IYj0WaKYxXh3zfVo2Q3RnjaQyoaw5hJ1M
sXeN5xAO2B904WZE0bHZmRQj1EHUVZsPdnJIXJRYX+k0LIYvG19CoczmMx3M1WN4eeyrp/8IXLhK
OmdsB8oJh+qUgr3GX+xtjMrduHypPGIqEgt//jTlm+YITrhM4jhpkhKUOX6y3FosRGyfWGy7pBT0
EI+G8ljowZRJKDHPPI/fmMhWcKYGPPqFa0XxilH1amA2UbKvKCM2eBQrV9kOGOLl2Vy12kgf8GSY
ee5Ns9kq50gH9ZCVMDBla6EymNsCRCmL+Q4rLzmBawPjMm9IDaEB9SzMNtexaSkmXgUgDOgIzYsf
fesxX4/tlCy69XJ5bOfhGswj4sxQKIQWO+rdhK0S157bqRbgkLk0t13eXCOiXsO3jqc9Q2ZvO9jG
9z5tOzK5Qx0YkxuTJlqeSruxJCd2zb7D8oIbFGE/NO4In6KXvTHBKUEyuvAOyPr5ZuvcFFKymJXt
CoUHzu3DGUAhDyqYeDRZMt01GBjZ0ke3+mzYQz0F48x8cCcnVdgpCmdfvDzP56sKTMQAUJRpOHim
i9vV1ZO0joCZlb7WPaUuJbW9r8fo/4gj3PuOPmSxWoGfcHb8fniaq42z3FHz7f82Gn5ijm7iJhst
O3ExGp7cT1xon2pPpgq1nefLOOc7gs8atieKWRHUEzdnmyZ1r/Z8NMXTyB4q9a6VNVOcH+5TCMF2
oTx98TwOMTlfsbPXaBDXoBT9tcgoFc+vPEg3qrrDq1RAoS1SwPZdbykzl1+YmoeYeo+qO0givKsI
Lp4P6FrHQRYLSAwtS6I0ArvhQP0+ezONvza5GAFo3pC1xkMMPHanq46s1IzyHvABac5LZ2yMqCZ5
dFf9PZ0M8tDHOIKfp08VCKtH8IjZZRAXvBTmJYakd2tKxrM2X+DxBJMmSLgsEIYK4+nh5zQ2aL6o
d6fXP4tRl1yMv9Ohpy4IHlLgiIKwLEpU0Nd9imCjdEidGDzW5hrCSvsPPSZO0IbRR7edw5Ko5PVG
PxgbK4T430LeSugVsEMc4D1E8OID0/pnFMbQU5m3Uu9oZd+jFMyBY47wDe4bwSBRSNVVcwVHb0An
czc9q2gmSJySQIgC1SQ3nvfLtLOH3hg2efagsm4HIsvnQTcCVaO+HdcwX+hQvnzcV78JPaLgKwJN
J+I8p9NFhyLqHB2P0sgurqJluKKptjVaazPjWM6LrHRoDU5D4B5cIw7uHdGFqOsiz0cH+4x2S/Nt
dqLcJeWC0hK/LgoEfbJZM0ewz7TWrlJK1L2YJnPIMjnjIW5jFnrDUrgEms91RfrBBfG3mrEOLft6
cW/VDPmOv58e8GGCIQBNrRCBFZYsWliEgnRMz4yXAYlyNVDQp+mm9fWk9D+qdJBs37WLkod+LVTE
4JQgFHa6HrOTOFPsch9WoUj0d2owGsM1dEUDZ5kD2noIyJRQ1h63oFiXrQ7/cfHsgHZBM11UHuHm
FMAhrdgpwwKva2JeQEd1p6jexgHJFKSbNspgvCzpCG8M6gJo8WxiSf52xTZYMAzIwnu4sUE/cjr0
CmZwgaofbrj4a0xconcybq4VjwC6daAZMRzUVZ8xwxQsnlqDReDFi0Iz2bfa1VSFQ/V+ec+sruEx
jH46EAizKqpCMY3qa6OH8YvxpX6bA8S3zJjM28tgK9f1yZCE8ztVidZbMbCYs6cTFLvbO88NL2Os
PKwMgMA4gLNppSqtAwXYQjtQjlbWtMlRSk3i2NN8p9fmbe/lOaksngqp8xiPjn66RfYOMR9ttA5d
OTywfpklX7RmRgwLzIOWyfkHReJVI41GE2TkhU/1X6CnJOgCiFTlfvBGEGBOEhuwEqPE8C0Phfh4
W+rYn6frabAOXMn8addokUGgd3TtRYYTJm3dfmOpnW3gMd318eLc6oZ6k7moUMmWXHI61vYuyqmQ
TUZehvvSpx8xFglIsyYQ9heDR5i5T5uPzH23nc3ltV69P7HO4HvhVXlQJzjFiSw3mViUQFm+sUdU
/bHSUP3YLs1nNA/qQY+6kRikaHmVXNG2xUFKsxwUu1qlLXvHyejzZOTDQnrFMT9dFhtBrhjLAE+i
zA9qO1dJmC/4JdL1dvdce6kWNFGTUL+r+jmMF7t80e3eCs2+1p7V3lR+tVXXbr1M0V+tKGp3RT+X
AZgNlusEnULgz4yihMSlW9wPMZ1k+kZrGw3Feah/svkRELMtY00NdHa1yBe5Y6hPxd728iDpTFIY
3+LJlFj/tcN8jCYYjoXpLMso0PpFC1pdDwvnvp0kud51EM+AZgAYihDbP11gPcmn2PFSLDDaMsfJ
nu5dh73UWV9LSrlWz43pgk7KNEGtA+6OU6QMROZ05M/qOhohivjVzeAXv1o8Ek9gJg1158Cgbtto
ki3MT4J4i3GWFagKeqCzFNNWrtk7kV1iFu3+ZRmepuYQZ9e9QnIFBXI7TfbIWHnOQ78DNbvge/yd
dxZOzFAPTQktAeyR/gVi5pPhq3kQpWGfEyd7N1C4A1T71m22l4/q2n15jCv47JmeVMroYpxu129T
Z9qNs/YP3iF/3GAykZ9xxKQm7cdeLyqsIASsmw5cKLu5LbmwZW0vEqi1bXkMJez9vI7B/Q//0Hfj
3h9jlP5bBVHLQrI51g70MYxgy+MMaUCaACZCu2Qz3U/5u1fWaLj9kQy1ZEjnIUFsDDw8PTBZoYRL
7JTgUe2uGnucNAiseI9e5oFJ5oFGT4MKf14W0NbX9oMNvxpFmujNAJ/R6XHTWoW11OC3NNQs0Mbo
NU/6gpULlfahi16hJ62YN0P8CaK10t0Z+a+uuU2cBhmKrcuuVPMHVVpSNk/FsqvsIK1kNG9r04FD
6SHShCc5eKpOvy+fEDPWWYUV1iFAqzv3lfW9B5FvrlEyuMZmkmn6rhsgdHbwxwbn5xcQM2ab4+Bg
sYc59NwHIw6q4a1ynhP2OXgPaGI14ZN1f13MBp0bPBY4P6sGhXLxjTMW+mw5BeLMY9LvJi2CF5/f
2dSU2PG1nXy83MLxt9vOyK0YF3UK5SqVsHlDnQej++pTiedxzhCBAWH6wLqGVzuGJNhxg7qdlljY
WFRPoA2wLWYkQUiLYtw+f2jtOUg0g6ApLCxqrGTx0RhXdeQX7XfLOOTTa+VOxJ581X6YYsmFueqZ
Hn+aYDUGvTGQHcYktOXVrJbYyyFCZDQLDO85Kzd2FrB8VytBEZdB9fc6VJgXD/BoVEMBv/hgQXtk
EiEiV/hLovqIIZPI9EdZ/nLtNjsG4X7hUdwv7xqvgrgbdpP2re+J1W+dcmMkz6O1K6M7XcZ3zX9O
vDyP4YQj07azFacz4GwQHrg2MY3bCYphnuwptrZ7EVcAC6ONCDgSw6fDGmYFWw5FVL6RM6i97eny
mLR5aGqfRSHx31fsDryP3+I0kExAbPMUCqKEWZmagEqzJ5DPQkqPop3sLtZIbvhQxbp8K6+s1wma
sF5jpseFMgEtz/ZLW0PfE33s6KC1dVKaHwYUAyH3eBly5eo8gRTWLIMIZGWB2cEHc2eo9gPad29U
2cZYWbATEMHcLGOWRZT7pjGIEtvigDwlppW4NGCtxLLpqyuG84RAHkKeSDadrlhZZWZhznwOi6d0
2o/pbV8ZUCoLrDg0q+c0M3kBb4fWB/s6WnaOQYPRtImhbtwB7dL7Pt7QqAi0IYRqvY/eX5Iw9J0g
xkzq5G6U0dquTs3R5wpTA/s4VHqK36cobfDARa/RrdN+jYobOj8uL/Xv/gfhfCJD9WdqhGcgdaHJ
vXCnL2rBBRR0yluKsLDXg6V1r84hBf2ace1poV7fo2KrRNFqqz961ntRJttGdqOvmd+jr9HFkqpO
LaJRVfE1HqYZhQ/xDboMrFwlHdvbVYyi6veBTlvLuq9AJjv9Q+YF8BaCveiigg8uTIaCp3o3cU8/
au8n71lfUFlSH6ZEcgGunq8/MGIxprJEitelgKm695SOQdzsqrb6l0N8BCIYRMtUkgnVUJhK5aPz
YjKkobR0bM028XIuLtaFUnhHOFfaMI1FztPzif1VRPulCEaw4TtFMOVXdf02vV7erGvzBip8PAER
NII+jrA8aq9CNCaece7mUHF3lvu0/MMVzPUT/z+EuDSNPiLr0wCCtjdF/K21Q0XG5bs+CrBcQmsP
wSYx1jTXxtIbyojrY9nN5puaXVOZevwqBKKSqKIHYRrK6E/tXcJ0jS4ORsGmJ0jrzPk1ss+X12It
KAni7T8YgpGaLa2Nuw4YHn1fPkwE+CG5aP3U04+BPRS4Fq2hlGCuDwvPRtuD8PVZM2vb9KDpQP2V
b4FoOf6VIqpjfF4e1tpNgbTbfxDCbRtpqlsi7l/4XRSOyg5vGivIqtvFC3UZB7JsNMIieTOajc0B
UJ6L/Ji2G9MPaO5cHs7aTXI8HGGR8mEeO00FRpvOJC2I6bzObkk87cqQJcpWHD1OxP7fzAmHU3Na
GmkNoMb6u6Yciu5XM+Hdvb08oLXgCB5foHJA8Q2cZPENvGQj6A8HbLsZ3h1KLQnURUg0sCuntf1I
p3gYN7eOa2xnK7pJnPghaT8uf8Ka0Tv+AmGLNGid7EDADE/T3bP5p82eUWI+OwdIrtfuJpUxQa09
OkECZekG8qno4RYTkAyFzNOoWXh0UnQuJuh+fXHqsIgOk7mQyXtDe5Pe4ykuuT9+W1PBMwDLI0rC
EbnVuUDOqRFxSmWmUW2jqoR0r8NnGRpfRpD8qFEARdI9BYXCj4TUb/2NezVLsFeOBqDRMAYtUnRR
/n5AHr9RKBQsHNwj3ES6blD2WzaFf72KUIoDHTinw/GgYns6uqZ0mqlNFbxL2tTv3Y2tbhODIM1I
rDSAk5fJopcr5+MY8Lc9PRqTrVdUa6YI28YEK3TWoPx5v4BS7K+ZUxFXOxrY7+10hIMuydg1Sw9R
ETT2uA6i2hPp/sG5OAHRT2fPaQY0P8Al9hOo+4EsyfDeRiphSlqxXZxeB9rviO1gJwj2MbeVpTRy
7D/kf6+7evCNNrvqxzSsuSApyyTJyhXLfwInmEoooRuxomLPFfqPvE1JqmukUMLWPbiYS5nMqQxN
2H7UGuCFVEDT7YCCG4BBH5zuILlj6Q/58OvyXl95/3AmBFg9+LV4AYk5GGgHeG3fx7l/hSKGLdsU
z/V2PtA92n32nq+8pL55F19DbfBW+UBRU9hss+sABod0YSx5PJ8f7dNPEaZZVSO7Ghwl852uRRTn
0JuMVDKqnPOzBhAUH6hISPCQmej7QgFiWCaMV0cJgDkErZLilf7oKPvLE3t+FQCHsxIgww63UXxX
Zktcq00KHE37lTsh4oFL+6ZXGWH2Q+mMfmJJXg6/eS9PjfIpojB9iP9mWhQB0bj7SH3jvQufsn26
HcLn7x5Z3tPH72UXpn7ns5Q0PTGD9LoBa0r9FG+W0AgRI93Ksrnn5/T0k4StXKhjrc0ln+wopNWO
eYeu/waG86qXbJ0Vl/MYCUxIgtXx1Gas+DZeoFqAF00UpRunj+IbzciyTeqVFp6ktP5hJnb8mGhu
sgV1RP58ec1XmhJOv0LYXOqsxeNo4ytGnyIcEya+F/ZfhUru56AhYDLAsblSdjJWgdVpNtHvgP45
RLnEKHBEPWqUaopS6PamQ/V6oT+4zrfJCloqsYSru/oISXBwSitTaeUAKQcdvgevvrUJ2nFRAQ2e
0jdmPpi9JLO3el6PEAVT75oR5KYNIBpQoBnDRXdQ7H0XNf+QecfaIYCPRDRe+HCmTneQOSXVNBcA
Uh3QQfmW1hHGYoIgKx1+Reajmj5P3i1aLC7vmfW1+w9WZGuKYjWL7YqPTwtQGEuocm97YeWF6igJ
dZkYwIl9cLmcIWKTaPRFHEPkzS1QtdqMFqhDRm+5nnLnMa+G7eXBnG0PDgGdWN7e9DtUfTqH46RP
kIuh1K9czQfPRUbqJkYFabMBy/RXjeqeKHP3ja3uLuOeTSLH5RW/GjxCXlp2iut5o8KMrgWudg0p
sVqJiY5GmKyA+PkocUDPNqSAJZjZcsim0mGYxsZpBzQXFCiRstXnvmjpY+cphuSZtgaHAlkklrhM
Ev6cDs0dVA89shhaXP1KqYL4rk5qNb7rW/a3Jw0DO0YSHDdT0zK1UjCwHikevKV9c3wy3HDuJBfV
ua0WZlA4aamaoPSrBlCyFBOenn1Cxlm5dtP0Z54UN6hLg21R1SpEpTO01JyR/rq8Xc4cjd8jVW2U
uOAonAUL6nnSm6LHB2gtTjj+ZwhdzuNXpHRM8pTgm0E8c0dzKmYFecthBm116ntm9FYVjIG9I2vC
Hn1UE6j6TJW2hFrO/LdG5XQpz5htIOgZGRpgW+oQk4WpE4AIhiTgSY3Z5vJkrpmV4yEKq1lRir5d
vm3SziFFhQVtJKd7fbn+HAHhbm8oZEkz4Pipe2ujm3Acr2j+dXkUq8cM8TAkHlG8jSaF02M2xF5v
6NyCGH0ClpWAWjeN6RJHk4xlHQfuNiKjOkpzBZyWzVnbNz2McA32+eEXBaOTaYWTrNlVhiMcZlpX
ZWM4mDNNLzae3YJ4MnrNCvcA4y9jEJBhGadzF5egBCmcjvqWF33ZsYmim55CKBfVs2PtPP7LQv2Z
QL4dj96wM4ij2m7EwBRUR5UxQetp2OjPUEQnl4HW7jIUh/63UnxXHgHVEKosBhNA+VQRZ5jQq4cK
YO91MWa/S/P7kjYgK2glL1sZKp/rI1TVThMrMjGXbXYYCzVo7Os2y8msobCjJEazSfpyc3mga5fn
8UCFy1NNRkeF6C/1TQYOs1ojqTY85VUbqJaCRJisNF22W4T7Mx0oA50G4AprJka0t9lD282+IQt0
r+LgwgShGPoxULx5OpMjyrY1sO2h+sWrr5LI8S1Whgp68e2qlQSfV2fwCEoYUmnnHrMYDrXWwfP5
tKddmk9oza18ass6D9ex0GjERRkN1G2fDmvQ3bEpKxgqC2JBZK4/nQTMl7qeBOjw2lFzkhis8xgj
v0vgUv0/QEOwvhaIoSqmwr7rmrpXG/Ngp91VF6v7anjvk/YOFBWgnMU2LVUck2J/eXOu2n7eNs/J
QdDkKaxiOxV1VKDb0S+UJshag0TLV2RFkvtyda8coQgLWJd6PfSQHQTFcBooA9urSbYBEyUprFpy
wFe9HygAQt4edEXOWasYWHpHGpfAUvpQZ0WQg2wnAyFJHDTUJC7KmmODSGkEV+cRdEEGr/nEcgrb
Rh/stizGEXZljjaTjTgtHsaBrfSSR8aq/fqDI9IYzYkyRqXCKIodPKg4f3RVOFYDYe4Wqk1IznxH
7XN4eYvwxTnzsY4ghSt1clGRoBiALLBgXhLAr2Kl37UfmQa+HFuyfjI04WJd3EbzcAZhLUeiR0+x
8mh7N4n5hM7CWNbBJJtM4WId7co2KxVYNmvDRQnQ7tdDSEl9rUDOOGkBaPD/5dI7mkvhds0bhcsJ
AlGbuYgbCzIvDkdUCMc42egcfynS6c4emh+Xl5D/7KUlFO5aFHSnzK0By0tbkWQPEtOSjOy8moHb
Mbj8pm5xxmeRf0OvwEXnpDO8SOU6Ya+0fe+7K4TlNH2X1QTRqdLcLEtBouzBVROChPhkXTnD3gC9
KEjOLg949TgefYwwzzQtOzYXGDCzH0tUDDb5FZokJSCrs3oEIsxqYYyZNbYYcZ4fDDqF7SwLu63a
TYdzXZhopsGD6vQycrBURc8W2DJMoYYyGTMCXw9xERX6h/k6AuIfcuQW5aYRNRmqaZFg6knNMj82
XjVbYrvOFwUKjFxTBYRHvJdTMCS0gK/seNyQoC9MYem2HsxNjeaTy2M5X5ZTGMGCKE4aG7mBtXd1
naGnXY3COQUL2mWU86U5RRFshwI9zZ71GIy7QEAle6UQ2W6jr9H6+Bcc9D2DMhJegtjV7U6NlRU2
fB+zt7egXNpRD3W+xthvR1uXVRacG0QMCjXiFjYbSBzFGnHdzZcGlSsUtJs9SeYnA3WDTpAgwWll
Id6IOLWSjbe6WEeIwmKViWHncaHiPrOXW7xxSO/FD5dncHXbuVAh/t8uRU/Y28yZaofOGJRiFF9V
NZpvuelE2yiHgNZlpHPfkXPIoVwbHJEwhGJNTtGgoVCbTXDl5PVBT3asN27NTiftN3SuXoY6D4Vz
vjq0DIAg1TBQsSocJq59nbulDbdx9rX3jfo0Ef0BathXoFwCH1Ywvsf+8KXJmmh+h2lPr5JTXGHB
NDzN3Nm2qO+QZ/dQXC/3Xbjcsc2D5hf4t4FU2wH/7KCxiDzj4e2zt26rhCCsDEE8tsteNR8h7cDz
6+s66MPxTSa4p/MvuPSFwslE4wEdUEqML7yDcNNz84b2Lt8NvBBfcNWEI/qDlwNaEh8rcki2Bthr
Jdvg3IU5nSK+54+M6aK23TBM+ABUc1P6ptnPWrY3y3toqea5ZHOvuLunYMIVkao65BQWgOkokjRv
DCuMkXFT3Q2jm6h5olG4NBKTtLrNj7aecKDmkWVVmmLrcfoCYwCvhhPa8A1ZtHNkN+DaXIIYD0rO
4OuwbUvY5rHqRqxWHBypmkxQUJygejuz1l9iFgz0qnyTHCv+e+LmOcYTtjeI/8wmc4BX5S89WsPU
27L5wOvP9+obZUZqhJelgkLxMuya3UWE3QWFCFpZbTGZOTWTkuRFhB2D1Eu2V1KPFHGoJR7JQb6l
vrgylpQ1m4guJ2Sm0aiBcgL+QUdb1Eu7JZ9bAPb5ZqQfTv06RT8uj+m8oBQW6ghDrOdrLb3Re6rg
5qL0aamWYBg+WZ5+QC6I0Fm71xrzqrGKQHXHbWvH6CV8c1RDchbPi5aErxA2UFakCT4DIx1H0BFa
X21UPZRTvdFA/5rqr8v4P5x9SXOkPLTsLyKCWWIL1OQql8vzsCF6MmJGzPDrb+J372cs8yC6N73p
CGdJHB0dnSHTx1PmJEnBrmhqTKfHK/WFucMy3QXBoKJMMRIrxS6YjbWB6Kg96M+DcjLCC+lWEv9z
VjSFEhxfljY5JyWWKiMrXeTojCeuVv/WSnTYOFG5J82/OJ8pouDpMkMLSTkAMeofQr7rEsfPEhu0
DW7VPJbE32CYopD/PiP+1bAEl9cVCEiGEbUjjxmyofpazLW2kYKDo4liQGcNAGU6YCAVhIxSCxWW
NDg1WrbRNO8plSAAlRp3y0dmztlNt3O0pcmplEovzzH0ADegNZBBudejyiYVcXL2J0Srwd9nZcZ9
RI5kbMs3dDG0HCoeljGm2x0/eW8raDsYdmq5ifK4vKp5X/MJIxiJyr1GIeMJqCCY6pX9tV7pG1ld
mzSYC8inqxGswggqXy41wMjlXdqOl5K2HWlvwY62vJ7/j0v5XJBgHhr3+tCXgFRAaKCLq40RPJuD
q5Kd1jqDsR2f8AYGiVyUie0V7Ln7CZrpYHVXPibSBHdGu1LJBt0vnTY22j8JhCN3ZjSEhzQnFNXS
xGvupFwvn4dG525T1NmVjqr0pggTabv8U2Ydm6JClQBVfVSFR2OeGKsWm3VAClY6SaO7LHzIo8HB
K0HXNyRYqZx+TF+JtzLIJP7DEq4rrzOgF15i1aSo3aAdgAmwIXzkkQn6mddE610s81gZ0EVXzVeS
gwseDGNN157k5h1aHluY/wFinpbC0AkAmedO2oWBd8cLNLaVmRNb6mF5fz44qb7/aDSMoGo+yg0J
Bsm13iNlFZRodTjBZzmtWds62w/hGV8qL96ojw6I7k7pHLN9aK0rU34mq3Or6vxn+vwVgrHqUV/n
rYpfQW5uzFfQdu4KF5qbdiHbulPhArZbVz5kzq/cZvY7CuDyNnKlbbyx3OF1eUdm3dvYQfO/GyK4
N4UPTQGjKSFrZ0a22r7hHRrYWtq7tcwPhl66XW2QlRMz+xzAyPN/qIKdxqC3YKUCVNCu2OmWMfvP
m3UObO83w0sA7IHYgMo2bcz6gL/1IO1XiQdmHeDkFwjWG6hJlMUMvyCC5AmHIaACmq9JL31vTxsD
nU8US6gjZMhhhrEBFHlXJpt6r+4gh334WbjJT8PWfvcQAs+fPcmmbnBIr6ACbqNH/FW7+6U4wTY7
oHncjdw12ul56/s8uEJIIrE8Ak0lDq4k/+nSAwSlc+mYoZIhrz2I15CEW8ZCU07IEiBRy3cysknz
h0x+8TnbZPlfzwV+bPXnqoST7SOLq9c5XF8ab6viXqodrvdOauZ2YgSOVD8rwdPy0Zl95k09oHCM
EcJLZDBx5xhkF8JK642sg+QKffcY2qtvrR5J1rWPNx/BT9yucGAt7kFBj2BPtfyWoP1dNo5x+RwP
yqZU/G1aVHY95s1ve2oX1lXUr9ww/08PacGFivmouqw02ow2ndcR2BwZA4k1QvVy70VMcSommRjI
HFTtRmFQO3MIprSvyjpgpY15xvqProS6DpK13vop61Z4bErFuparhFa2n1p6fzt0XvWaNRE/KU3p
geeGGOUdBrvqbc9CkJqqUEzDWU3AbOVzeSAO5Fo9fwOGEg4iCqPao1MJA9KEIy3LJeW2k2vzHumH
ANla6MnvPZbT56RsvSsI1fe+DcLC2oVDRspba4dzSqx4F0qdtSvTMttwSVLtFgOIpwQEzy6yy6Dt
SorqMc769gpCYgyarjyLbbUZ2msrL9NLphfkh4V863VSDzm6HwlVQ1fOGmJuPUNPr0pwf264Uld7
y2x7tFaD9OWSwR8mrtX5kN3NhtQdqoQ9SBixh4p9Qi9V3PTE1vSiLm1zGJR9lVMD43hVb/6SsWVH
xv10FJGDtAya3XJZs7nFOgg8otxsSDFpYZm8uqotq3iiQ9M/QPmaX2jXsZtS9qMrDForB45p0U3c
NvJ7wFVwSGaF/NpUqnVoUoa/6NEi2eY94b0z9Ep1KFCEuvIjXb6VvRZUNKhK0cdGbqprxnszdzmX
09/eQKStx8zaG5lxtb0CinjwxPlxoV/V4CMzbZVVVrpFCkuv7cLzIAanelHdQY6jVXuoLKrKXd+V
/q3uqSCygVSPdy4tU73ggY4ZBZPT5I0UvldCDMXPA+x3Ac3niBNrD/ku/SJ7UXXFEk26tswqrpxc
puGmML3+3SxN3cmGMK12y67hI9O3dEiEF6Y+IEMYyTgk6nVwhxjwLXQv0ZXn/krtYKfeZIfAfW6P
5NBvmS2t5QM/XvFL6IKHT1iZWc14vdLdzxrJtD27B4XQcJva6uuwoZvwFoO05ERuvDMZL9to5X4f
L89v+BYoTUwwnqL3WMDvYxxk3Y+w+irT7arn16Y+0I1Xtz+SkP6KivpEUnw0I+vXArzZWBwzEqO6
B5jIxAAv4BokDrqkdGKl3HpaCb5gav2IGNe3hdYgnDAlBJvoo7HlGFMNkoIEUpalKwmG0fN/34DP
XyHeDFWRURn1Lge1qLMndTtdOgzJjoetu2xoszfsZLnCbdBgNkxCUa10ICiJNG8dNXYeeidDll6h
XGs3w5ptfYubEJNPOobFnjHFL8wyydC6K+kbI75uh4vSvyyv6fu9KmAIh0eRpBw3G4uc0mggJrJJ
wGJUDeXG8gKQMD82oS31h0ZeafNeW5lgtHJA5KaHoBnoqwcXFX3kFd+8IVg5GmsoQkjkWWkCPSeg
BNqRhfc1HsVR7yxv4DfrG/cPMxgWpAdA/iB2AeVFknmDBQyO5MEQ2hT8xrWCm3ptxvGb9QlAQhgf
WWnlob4MPkMV8zrSL59fW9pmKGy+ll765lHGCo6BoT+iKvApIo2mBOlSayA+JuDajZHeNIFbkfsm
O4McLspckvxtVXSEGxuo4KZHVhbhWIVM8xsaBZhID09EucTGS/L341xfIYS9C0zNDNsezCpReqnU
S9E8Qs186G/UeiUDqY4m9cUZCYsRnjodx0w0iOAww/0S/dCh42XHdvOEKGHrn7SzzVtHt9mPKwyU
3ZRXWmi/v8tv8YpJfn94jz+CYM4AQ0hoxxG5WXvU5mhXg1FQUVCesPUdvZJ/8NiOnrJdfEyZM1x1
7125VVfO24yJfsEVPDGvQa1DGuBS7xLL9yGHro+jY1om7PfLp27ObX2BEowGRKqU5Cb2mcbvlfRi
/mEtgpXeLutrhT8p4bXvrb0GZk76F0jBiGJJ11MaYnUgQWmVl0HeFdYpXSN8G//KNwOafDvBgJo+
KoeeYmGW8rtvfmiS61l3nN3Fwd5TV07e7IoouoTBBjAy/4heuG5L1rbgx9FBb9GAOwpRjB+ftHrl
a834YTAYf+IIfjhqG1WLKuD4w41quF7+0KwNgs2dOxg8PMjI7mSIBaS0oixTPXC/eyqoheV3bY2c
YR4AQkvUgPIyhiXw3abZPorRazLEWIOiodin3g+rnXuzEOBkGOnpQNEr0uXiRWe0sJXRS/3O8jsT
shPLp2bue4+kD/8HINz1rFLUbkgTcBgktzLuKTW6IfEdWytZzn3uKYxgVkXIG0QtWAcrD0P6RLgd
eisWNedpphCCRTG/9FkXYSU0e5KCV8xXUAm0MX1kx2u9t7NfBXVXChVRqiqmsBoa6a1SyuBdM4KT
XkGKL/lrFUG4a5AJ/IcgLCbCJFiWjdSSFa4EZBlyYyV9PPtBJgDj/09st6gwEKVaIKuT2GOgP2h9
54TtyheZxQAL56iWAqoasVPL94aURx2I4rLuRpJcmp205H3ZfOfiErCT/QcxmvdkGXHhl5GeAyLv
zxW1a8vVkbHIr7m0r3PuIpmwcl7mfLE6Ki+CcWsUPhX2baxAgAoENDZQH+Vm6aoZ5ll7VzJP8M98
tTdy1qgncML6KsNipB0JiGhxapV9QJ6I5vbFHr17yxs5/60+1yVcnm1DeRMMAKq7NzPccZB/6Csm
N7sW0MmNmicjXaTgLimHwq5M0Gyp5Q9t/hiwg+6DVPk+DFcirhUgURia122dJByOX+73TfKAFwy0
LBuw75orbP+zm/a5IlGR2VcpqZAkA2kDe8awoV0UwcbSVixu1kNbYJih4GmHpxYsTgb1exg0o4mj
RRvESQV15RraUSsR4qxPm8AIlqZUYagwHzCqfCtJL3xNVHQ2PEMHLD4xBVsOAvuvRzULzTD1RrZQ
PiRI67EjDSNXC9Q98pRHuT13aQpCWTXlKLiWK/mA71lb+FNMao4kHuOsrchAFEKql9BqgCs6K8dk
Bz4NV5Zs0A2i6GWjHSi0uxXI70kgAXL0JBPXBE9Ro5YMSHWXHoK7h/SA2pbybDnczd8xmr1jZ+VW
edMcyUWFSfq9fJ7nrAY9O5plmOClwYjxV/RKSyxtSHHYOnqTYQzPCPethO7PwzLM3AnQTPDpgzp6
ZM8UzjSrGm0oKU5ApuxU70/T3/TIaC1jfJ8GGXfyE8QQqjhF0tc8IQCB8Dl4dF1kdj3yqpOdZTjo
IhvSuxDZ4njlcM8diCmqUFX2e02u6hG1TI9Bldm5/ry8rtlPRHAQcLYxaCsOfxfIWOdDjgNRofZX
OzoJyx3qoyp3OIlMCNNiDDdxlzHnXCPwMAWCaRD0ZQrhHihFOlZysCLVMrjrkcq2HC24bRpwzrz+
CxKo2MbTNgbIggGCUFWrzA6PFtDlkepccKehDyCobrxixUDmjBAtIiYUw2CHaBj7CmUicx1oSQue
UiiFRajs8xqBrPq0vKDvLQ4wwymM4CEDhoZztQCMtPeusx8S5Kvu9GITnVrXQCLfTtZaZ+cMBLqd
8qgo9ZF7+bquDOK3pq70CDPJj1B770BszL2bcm26ZM4mUEYDYzqkBpRvqhF1Wbd+wfClfOlU+wdZ
PcftUc1ua3OlR3L2IE+RBOuTQWVWs2q0CSXfDYV1DCswO2qpBkVUiLwqDZoLM75TMWXZleXv3HhZ
/oSzG4oVgucOjzby0Rcwccl1QYehssYNLVoIjesu1LkrCj2O92WcWYOc4Aiun0pSDFYlGTtKj6Fx
1MOtVK4c5I8hNDEpAGnu/9YinK9E6QdwqeF6kW/NW+XAGrQ6l3/wEKn25n1FXOnR8+3BwWiZu/aw
Hv/0ArQ4nRd1Zq6xANvYNc+9hWxjtw+73va19x4MKGp/lrX98obOfjjMzOMGR2EJ40BfTwKhvdoq
HjY0AZsKysqm8s561wftwjLO3IfTPl2ySIwBUtYyoqNL5tmPhBw4fa3r7TLEfBw0wRDWwtvG4/kA
DMU8oAnDbgsDhM6XuLoMYAcqPTeT0Am2WUad+2QaktEKmuOh9SC+WDttQDsxqm+OV+lpb0PtIUTz
Xi5xhwQV3RmtijHcMg+upcoDYU6fKLvlHzDrZJDLpSC8BXuc2LOc9EGthgaOfjTsQTCVBw9Suynz
G2MtWTZrKuPLDJaCe1UskMS1X2Z+qMLHxNLBLN6p1fyy4gD9n2tj02tIgjcrYi/ovQJIrXpr0a2e
PGslcUBmvfLt5rYOhTQoGCInMFIGfzX+OJaoVsf4djoe6bG24QjnPAsC4vGTmv7DQfsg9gMxF+Y2
5fGATDyknGh1Y1k18vxF4KIwi8b5itssVpGBWG1Dmj1tI4vg/4KNGzwBG7I09roxGJHzS6+7VfsY
0ZXTNrt3Fnq6x1ExDNYLXlLyGYnTGHe2wlMIMEs2oT+QsnUME0JzzFgJRGZP2Sea2G7ETV7h0sGC
+gDDmfR1KF58a7hNUvkopxSvUCgJ6WsaFvMPjQmq4FCKlHI9Hsbw50Zmjn83DmoisX+2NsM5cIKD
/2DtMPrQuq3LNt45O6zlEGcj5ckPEA5C7HNJ9RX8gATKDGNCpFkjLJohf8QTYAIhPGeIJCdSF2Jn
u62yNe7ZA2Nu4+pXfJcfoRkHegly5fiv8kthQ9nrn4zoM2gWNjhJ8lAzGcD18F0bJHtobc2wrfTR
WKvuzq5Tn3gvYZ3I9IA03FPgvTi9HprM1jBS0qThY17qd0VUnwIZ7bXsQc2f0oBdMLNmS8Gwaemr
jvxDnxebwQwcwjFb06zpOK/5u9EMJse1jg1u6hy/TeFuaW1y/VpmeLreLV8UY2z0LbjAcMvohUw8
HoTN9rnVqkoDelHavcX1O9hr0Mkr86s+d9rfy1CzRTGUxf7DEgyXJXhM4O2MJ94mfcEz/QY06mja
cP3KxaFxwTHvhU72c00Eb+686NAxQTpCA121WEzV+1BpaTTehd1NptyU0GpfXtjsl5oACF8q0qS8
j0Bj4HAzdkPthBncmGvb5l+y+tOFCLcFUbMmMWvgGMFbkAy2gYTGGknOnAefYoxrnVgdJCLBsD1i
9HVih9FLl/tOhIblsL6ja0xzs/uGFnLdBM+s/o3Sq/Ub5Bl6YIFmhQGqRMO00601Osxa+ARl/P/J
ilhRtigmIXxmOLJmuKk8GwS6tXyh3lanD8umMHclYZbhvyUJFyDavFpNGfmJA/naA19/CcmAraU8
MIz4FHsevC7DreygmKpJ4ahVo/94Yb3U2a5Dlkt78GV3GWX+8YPcwkeNBM9yYVV63msD08bHT3Ik
2+ZF3vgQykT/md1fUru8GDvzvnZ/oHntHx4IaGz6P2AxtazkWVSnGYBLie4GJXK5WV17FTksL3DW
Q0xgBCdoBKgsetCvd1jNwb6GvrHnZYDZV8h0IYLr45qGOQmIjTqD+q7Xss2LfWs96fqdyp8ZqGYl
5YpmK4Hs2mcTHV/HGtnUI4AaOW4zZHqR0nCjgNnIILka+V0Hxpald7WJNI712gVs7BvO5PShQf85
x7RjqLePyxsxa7CTnRZcpYR2TSP38ZOasEVweJ/nENK4K6TdMszcB4VqFYiDMV6ImXXBYJO8Spqs
MpHrU90ANHfJMKxY5mx6agLx7egZgU8zhLuOf442nY0WC28bPA47qO3+RrthtJadWgUUjNTMfBm6
4AAMT/V7evCumiOkXyBZO7zLoEK014Zr5j7VdIGCyVp+ZBZJQLGHzXMnux25VciLsUbBtYYiRGBe
CHPQOFbVx386TET7kV11b5X1vmwQc28f1PMN8D5AsAIKAl8vAbPNyhCdQSPziANKC9sAEUi4Vjoa
/4gYS01ARG9F1VxmagEQDiWbxL+3uGuBaQQ8aeGxzEI3b8oVK5y726aIgk1g8NqCPhgQTb7VMWyv
4oyrdp+e2t9g91oBW9lDIhgEtepG7VuASdlDVLtd86i9Ln+l74wCuFxA+YBJGRRhMVAgWENVSXrR
13h7G0X5QKBJtu96dUv48GJlSmRHLeZ0u7Lo3cBv1Ctqxi9txpHADzdWMNIOnYyk3WrdUK2Ua+ei
IhNiwmCkQJc+is5fzcdSa52hox1RciPhTRmgr9ZDQuBHaNoVWXHbc9s8xRK2uQCptATqGBQgeYsW
ftUZil/6GlHs3LGbgggbjZDIp/2oPpH2aKXyFTeLm3MiRfbwT207qCehWoCk+qg4+3XvEPZRVvod
rj7FNboIDJU/lq1m9uNMAMa1TgI8OaS+RRIA+AoImaHGMPIBeM1Tpm+UNLGXweZuFvCgEAzKg9cL
fadfwWqq93LQ6WOTxVve/uLtdvnvz3396d8XFsNZrRPf0/AixSPb10qXkYcKQ83LKHNbNkUZ/3+y
ZSkKx14CVSwnCw+NsfPkja40Tkzxwr1fRppdz8hsO2ZBMeorON64TTJKRxmJXg8dXm612tuqZMVv
zH6UT5CP6Gu6HMNr1FIGiAcdJUp2DOxBy8uYOy8EtNuaClNGVVtYRlqA5rwLcU1pfD+UjpXaaXcX
/kuH2wSFCpXXlBjI66hYh+pvE+W9gxTx8jKU+Z3CBUhHQgvFENZR1wb8Sw8EE8nvVD8gt2DWN0G3
gxQ99Q558YwTGlW73A/QYekaeGUu/4L5jfzvB5jCEkNJCgsQ5401KeYU1PbMx6x86ZrDMsy82X3C
CA7blwMlU0qsU1GYTXE3xPfWWugye4gw06cirWChKVFwBV6vlRBYRoImVZ+M4t4IDnJ6yMpNuFYA
mrvlyQRI9Alq1vshQ+YbpRi1vW7bx17a69VLkez1tYz091lVXMFTMME16JlVFxYHWAUqii25t+zA
7kMbU26Xk/38PDj25rTZmPZeW8vGzdrmZJnCQ73NwjTuCZBDZNsHqOjmwco1PtsbPl2cYP5h0oLs
rgOEdlMnbnknOdJZcvjOvyYb7vJD7mzsbuPft276qJ98d+09O/skm/wA0fxTCrbQQYLN0Dfl3j9n
T9Arr+zw/g9U2i7K7VXtFnZxbW6WT8OKAZnCacjUTi97ClQ1YXaJ+fToROsTr8AY/RabK+1gc2AU
/PBQK8IdiQLK17tl8C09rkdn3EXZNlBVpybGoR6KPSYfQUfU2VWRrzT/zLo1sN1D9ANd1CoqHF8x
tcoLAi9GaJoFjqfJNjL/mhZANf7Gw1Q3tQPvD2JlO+TnSD2RyK263fIOzz7wp79gNO7JFSTRAhNo
DX6Bn53Vzh1812i3eXzN/OsC9hXeeXjw/gsm8mZjF4EKnWZh1WhWrKqgtvCogfRGq6MecAnyi1Qc
mVk60Cy3OZinMVO+Ajv+WfGZg7Yy3B5g/gKXtuAhYkrTJDUBa6Wa9BucCyXq0VZ7rDspOaTlOHOA
Nu0dh8QSqC9CDQ8StcUjlQ4yfhnKn03d/ks/5dhRIWsq5ILQKvp1+xW9p20Q+InT+bEbhMMp6Jir
du0KM+jctTKFEQ5SHQ5ZVKiA8SAEoD3HhQbTWtP5nrsipyDq17Wo6dBXiccSRwdnGbsy6Q2isrBd
+Yxz3naKIhhP3A+kkWQsBc8Zm3DNJmsd4mvrEI6EJyuJnCpAMKLbNkFyEhigymFr1aq5exiUnxBQ
UMfzL8Y0EZUznoNdxJH84ikk1qVQpLNmdkdq1rtSrfbL9j+7cZ9woguPkiA0Bi9InMaod53S3Q7w
b8sQs2Y2KpCCtYNA7F0wM1PxjMZPAFHmvzQwH0Zs0/qvyxhzdUwCIQ+8tsducUiofzWzxIyLRuY8
gZDNsLVOuuNf+X+KPXv2b/OfyCxpdzS31d+QhB47W1InSw/R8/JvmFnnl58g3Pi1WfoGl/IEfDm9
p9u9J8sXzPeFkDJI0zhYuQXnfDS6hw10rqHUhReJsGLFCr1Ya5BdQGgTlw8ZlINqCdEuRnZrTOvX
mLPEaXD/eo2oq411p5GQlogPII5iQGoNo9KcnNlp9cLpe44S6jLIrE1+gogPoA7dQXprQZCNlrVT
6DJKpyvu4ju37pj3V0CZijYF9HOJKZDMbz0/9bAOBpLRxE7epZvg2B3zbXrEkzs4kU2LAGbYmGd2
tXYeZjvZ0CxPwcCHSwcs4V9tVUH6jvISriRjTmPZCJtO0TVv76ND5IY7tB8ub+esR/m8TcT0sRFp
uuJXOH89hOkz/1ctcTuyfqf5ZVVt6fsRoBhpQfULCS8MYIqz42GYM4+DYhfkfj5qXz86mKKZ3y+v
57t5ICQCISiyVzjsqKx/3T44qSojY5tJh09s2I1ckVsVzUO/l2HGr/A1MKAfw47QjMQTwhAdcc+s
BGorOF/E20bDC0PXXxjgTelmyhb0oXazmo1B7XgOE2KwsonoC5OrgqtEMJ1YzMdgjZbTcrBl3esR
DsnepdMIR4M7s0BFyVAAcQhtatdqISLBFZpKdl9Z+KxSokoliL6lFrN3Q9ke2lbSnxKvhG5iIDf5
Psy1aHAbjYSofpkV29VtDB2nJpPZqSza+gQW3uLMld6vjzkJ9IsJjpSDMfTDFmwV7Giqifym9hk9
dgEtDyARAT+LgqsRI8SDrnDHjCIJTX2+Zb4nctZtB532PwOpN26z0kvumVRGz3lE66NuRd3WAMZt
Tn3zmKfpqAjQWc2VHpvmS8MZejmjnil2V7dV7yq+lJ6zgDbuIMel7/Sgwfsxjjdg7BSpskNtDilI
mFqSXFoQqQxHHPvWu1iSrN0goKMNiDVGKfAuZdmBGKx/yuuCbUnQYCwiU1BaCdvI3LFAw9i4RzH7
CQrxHmHuoDLpJlZT+SXig3ebVWXgOR4x+CFppNCFwDLUIhs9LZ3eT1h6THNw1eIzav5Gs6L+j8pV
UPgNbZQ8oI0tt0D6IsvbtCyD97LisboFGWcK1mNC6ghMAH79ouotSFRAyMnshtHwJ+b2tU3h1zpk
y9JYO+msjA5mZYJ7aNnkvz92KJqtx1YnAp1B5K2/nqwAjdhMAh8KXlYD1CBwYUrVbgjlXYA5Na9J
/oTSmnOaecQCE0q7BIzc45iXgNkknDO/wmmW7pvcTk8vmUMGO7nWHx78c3MMHPPeQE2Ku/Ul+ck2
1Enwve21YsecT0GWHhysaKbHxSD8CsPziZ4mOOxatDV9za67tUttphqAhU4ghLyH1npdRitAWN7W
qG31und+Jg6IJdWLlbraLT8EJzQgHeS75Y+6tjQhTsjTmGTVODrjaxmy/L3dpisB3hqCEPhUvVLr
/YenxPkqg3On3i4vYWYCB/08uKZA5Y9RXEv0xRXinyytxs6ATJXeSEPIa8p8MJJzmpqVbaH5dZt4
lg8vlJjNYFfMC1S3itTkd+FrIewXEiB50DbcXf5lo12IlwQuI/R8qKAT1z7C0slDuU99COD0sN4Q
dXbKLqZ+Z641/X5/eYxdjp8YwqWQDMXAow+l8Nwwd60WFdtUUa4HtD/ZeFqFK9frGpwqOIFe53EZ
NzgK2q+Y/ELo6uReh4fOSrg8ZzUjhTh4m8C3jWjyK07se13r6y06YOtHSWmQk1vJo8wtZAow/oDJ
t6FFFWXqRyNTqz5FKlo4LXC69PlVqq4grS1F9B4BTUIiYSmFFLmBbuerErtzdkYwUwsBafhIjH99
XUtgBbjaI/Sw45IDL+aThfEbZvyDMaO3XJYReYC0XmyU10kc5C1FNluit025jWvX0FYg5r7JFEIw
LitJcW2FSKeV3VtkmG5Y524BojEJtvz3J3OKJJiXnNVZ3kpYTNnvleKq7O7bv2dQQd3MRGc1/kV8
KLalB02vNrgykbGK0i3GU7YJOocYBhR17+874L9CCfvWZXIS9RIqNl4e7Fv/kMagVqzcSr5mbCUj
8P258BVK2LhOIX4TeWP2sfPcygxcdFfH2ZMuYyJaMp3lrzQXcWDAC6NyoLvBa1YA437W1KWFLQSX
dFBC5hf8Tvoe6rC20R3acM0oZs1vAie4hFKJ9D6VANcnnh00bi+/e43dxE/Lq5p5XsJlYwQfrV4W
egDEt3ljGQVrc/jQelNvyN66/5M4/BfimiKxIzB07uR9e7T2+UtruWv8XXOuYnJdiK9LtFTWRmwA
m4HBoG1tCi4OZVhtx1qBEbk+Qp5QRfpo9v9hPYDU3bSHk+li4tHH45mcg8amZ7oNfq7s7Jj6/Hbh
IkBDwAiKZYwNfHWEBc5B4dVI/jeINRLDsYy7Wr1X+tT2A5dl26q3q7WpkDkjpRg+MaAZgqycJRip
xTBk7Gc6bsQM/Mf5AILCugb7U55slOLc6MGTZK2UHeYOIaTSTCxRtiCzISwTb4ZWIy1KO1Kr1xtJ
uxhR7aH0l8qHnPIXFHXXiqmziB9VDrTRgTJfWKRZV3rJI/jLrI8JOsCUYNhHbaC8qZEH1jWucy/e
JV2drMz1fRiK8EUtpLrHgjqyWJY6ntnJNa3xgjZ0HFREiIrhFP3tLdyar7+MK3oz7DFkeludgrfk
NnuozsNPMwB7uKNsvB/LdjWz+i8/QthvMoD+Q9bwIwoc1PASyltF2yfJKUOxcBlpprqDR8BkvUK0
DG2WFO0fgIL46Cse9WZn5z+Tx1PzJL3TvX5XRVA2X8aciU8wJgxlQbxAxkYkIT6J0i7taY/ogSk+
JO8s8J//Wkb4zoo8prMmEOJXDAJI8eJl7mRQzbhB32myq1xMzNw8hMT+Jdvs3Xx4LmzJcooNuPTc
Nke4bNdwEOa5PoZrL9kZRw/fq6ErBFl0lCiFmBk6YyTXcjSe6MqV2l6l+qan7xnIKf962QjJTJSs
MBwHSSHR2RoxtLCCMQSowiDbWrXf7NPGKgabpIbpu8Ri9DqQE3YGZ3KduUWW8HPbxvF9MGjBVZyo
SbbzkOEPbc5rfaOaXnyvSpSf1LDDVKQKPd49hgzQIl+2benZYRZKwcYMgl5Fjigw7mMLLQhOXKrm
ISxLjh2OFSldidq++3qsz0IaDOl7pLhF39BZoRKmIAN24rrpITGbBgeWm+CoBR34yo7OQWE9Yx+V
pal4i3/1BshPSVkblwkoUvLymFEzv1XDiv6kuYYc1vLXmzsWmI82CcSzkPsRX5W4XdLIbJFnTplx
yOpr4vHdMsL31UA1dxzUMEHsAtoSwalKcStRvUbqVY6iZGMMmHkxixKkEQH58w9ISLuCSQHstJaY
5B1yy4zkMbIJs9LFTGFNdrnKN8sg32njx1M+8V3CehBb+OBiRcMz0nD9Rr9GVfKguemx38YudQdM
vzC3c5Clglqwm+7cH1cO3axULT/O1NKFIQRxAckNFAXgQPtdWI8zXT+to+eW18EhO1jX1Oa/oz8n
1Y5ucpfeLW/AnMVM1z9+78ldpQyUFVEx9qCbkK4Bqa62Rnv0PeuMo0bQgkMxWISsgrDDXh/5XlHg
O2qRIW/6NvUcvSylQwtFdVviVb9R1VbfGX3dQl+Fr7V0fDdYwGO4HcPhqIyoIu1ZQto2iHKUJtDq
wLcVifwX2kNQMPWKdLu8lzMDVCiAKBDLgVEhJhczf56XsjLNCOqC53LHniFP6Z3U2pbvL9EL2/jh
Ht67XDnyM5H5V1DhnlIllqQ0AWjrlDt/ryA8dtDM8QpRq2t1r94YoV1s2XVyVFInWWnY+X4pQb4d
L0XDgP4geBuFSwlBuWWWTZ04eX7DtdaO9NBu+p2eS87y1s4CEQNBHEFmRRWrdL5qcpJG0BTVPUg+
BwoSZMEZXFCbUud/fSKwpk8osVbn5XomDxWgehPd2mV6AzLu1+XVzNmkjpYQzUBVBLTzwpXA9QQ3
Xw6ItvHdxNMuEcYTWNSv+OqZJCOWYqGtU0PmG5LqQgxYBxbKJnGfOEO7rYe7ID5K4ZOvHgzdpQFo
a/lxAMF/eP4f0q5rR3JcyX6RAIkSKelVJl1lua4u0/0itJX3Xl+/h429d1JMbRI9O4N5GqAiSQWD
wYgT51TZU519vr3Ga85pDrrjBUQoB1MdKcs6srCOmmkUGLlLnkeQGjvT2Tr66T7do84zO/POflYQ
3tCN6J1XZR9IHOY6rsE6lApNAGCgJikmiKqimNADobmr5aGb93D9WHLatz6ihZEFThXCUAcXIift
aRkwJGBuXL2B6HAhz9LUYSOz5qvglK+4dNlVPcZAQYblGkMGT+/S0bMhTjE403N8vzx3mVMru2/k
UEuqJX+eJ+vbiKMlEazRyQVTkjhyulS07GiNheVO6/Snj9bvEgfSlcAb9k7uPA4e2dsP1UF/CA7N
7FvH3E1dkzpcHEP2Y7ai2+rHkLUXpQs03rMWPwYNBs12QNMA3nZUGLqnZIekW/0wPwHtjzQydh9+
SjyY/+1bGyHcXL1VxFpawPbwkf6eT2jY+bVjPPVfflg/l/10aN3uMJ6Z6STP5r4En79bebd/wtaN
slo+d/OL67mvjaRq+LcofftF/xic2tXv6R5O506+cv9MnisJz9MGCgPzX7itwReB0ixU9QSTOsTW
wgYtM63bz5E7++090qHHtvXTp0libOMM8bcMKkvgykKTTtjhOUzLZmkAMBnTA0banWU5xCgR3N7E
jVDAxYeAXOXDIaA7Wy/IomUdV5YGF5o1t099DCFLLGwkcLiDEemQ34CUQhV5FUx7maogt3K384J9
fZ8crVNoONN38gTQwHPxFnv0GH9J3+OXZC9jltq4GhmYqNF0YBYOrsiykNdao0dBVLhFcR9ED3F9
b9q/RyKJChubyHCJgGAJCE5MtQg3Pdiniy4tUqTB4A42PpiMXmzDE/AK0zk4FDSfVw+you27OQWq
CDIetTOmHike9V5C5ss9VzjPDMSx8APeoMHNsHYEkgUGQ8OscGttr+WfR2tfmu8GO6r0U0BBIMJk
TFwbYG3MVSCUcnYlTUWlYm1xijsQCFewOLrFZ/uxPEwe1bw+A2a7TZz03PlAYpzDPZc+zXxUS96L
vawRvLmzF79BqM5oad+N4YjfMCRnSt8i80ta/Is37mqdws7OqRr2pQUbS/EY9I9AISTxy1+f4ksT
IstSMy1tpywwYSzzTtOywxy1kmi75eOAXCJGcEZG4BXXX8scjaI2MKICKW1zFzMTsItUsoqtlIxd
2uCn+SKgD12TFZ0CG7WfRX7ylL9aZ/VIoOR5sveRo0H8UfZxZMsSnLCNzQitHpjMQIVvY/RxkBQ8
N1DzKHNebJzgYiHeCKXCLTRn8yVySQPdMPrJ8JiT70av9QbXejRPhatKKFS3soOVYcHvoCMT21PU
FK71nD0NHsftf6F35Cl2raPpZzBvv2lvw33gyjqLfEliLAGoFTPMho0ymZj9MToA213DMitjxyg+
Jx+lmaLF4zGAnKbvt31/K3DxxgsezxhxBCvp2mkQXuysbzpgPLXHeYAIxRR60NWZGGaC9nPA9hDH
vm1xK2jgm4JmCaStoOTQ1xb7JCrtqsScdIH6tDqd8uRbLxuO3bq4Lm1wv704Co3eKKgwwQaEMuPf
Q/uuhl4SyQ7cdXvFNtH+BSiRz1QR8fZvaWcRakyFG7yqp+qFcbcgu9pyUG2RvIY3PtPKlLCgaCTB
1CiQtsnpncISJ49eWAM5PdvR2B1ozepFcqFt5Wom3gVwQQqgsPGnunWxhXE+zAob5sLtoPUO0gfl
mz14hZM4hdTht1LRlS0hcilLmkDvCLYKDE8/5PfWz2jHvH5HduTRjZzoXv2uygLLRuha2RRCl1bW
GE1AKwzpb/RZ3Zd4kEQexEqQBEcPnXMCQ/ttv5euUghliqpNQ9IDTm3iufNDfUtDt3PmI2QToA4e
vEDB/NQfTe+2Vb4MIZislimEsbElIDef+TLtl0W5M8Dtw1y9y51iluKE+cm9YUu8R8t8oKybYAun
rvVVLMw1XeOluIMklPncvoSStW1EEhOvcHDdGUhQNbFvYRlDgaxZxd3QQ6YLyX1ifK4n2Xe7skIh
UourACBTVFSQC69jiaoG6oKSEHhdutTRQCesFY4Z729/JpkRwTfqSrO7YIIRGgCTjrkSvfgXPLtY
icVHlxF1ASAUS2qqNk5smqAEkRA4u+6NUGC7vYyruPvHAmwAkwu2fvGLdH1VxQMBpHmqba+oPcv+
pGW2q0ourY3dwnsLkj+Q/uHgG/7/L2JTUDYVqnYV4Cp1B82ByRnn9/CvizAUvV1MYQB4jPgHoOfa
iNKWEW04xVwR6c8g6/NoAeblUBKHtpZyaYUXCi6WMmfQ5EsCbkUHTFVV91rcP+pm+/f+hecJ9gt9
PgP1aiEMDBOq1wzy4u6Q0XM36femCRrTvP8XZihyaWKDeR4qGoKZeVEIayjHEQGUgroxHy4Cyuu2
k13lR/gwmOPAKws9Ig0vuvWWkbIu0E9jGKugdDfasV8u834MOZ4i+TQp4N6DVt5tk9fVsj9FaLxO
+WQjNBYEZyjx/VlmIbQN4/tYMC8gEEfEo5yG9VsA8V4Tmp8V5qetGTOkNP0Yx8IPWHeGQJWMpPvq
jAk/RfAYGlAdqs+4RgrbqcLIV+1fOm7IOjxI1szXtArngiEhUeusXAUKFIYwzudm6Ztu7YlaOW35
mQFOrwAiOEDpsnrSo0623VeZ1R/TvBGIkoB6JShjq1061Da2m8Nw9cqn7KeuPuean0zUT5PHaH7I
ZcSt2/v6j00hBC+GMRZ9DZt1XC61T+JZzzyGueF9k8XTl8Guxk+3d5jfHNcb/B+LTIwww9L0GVin
C3eeercM6oPWm/dF/JLbyLGWWXJsrlmE/myqxRHzOqq+4uHMELDLXsV1SSPLiRZXVZ+pkTmV+dli
3zFkCJ1PJzY+yuCxl42Wb+/tf02LM5rtpFBQh8N0V0+7kezyvvdyNCbi9PPtLb1OW/kiEXwsxEpc
cyL202wmZWkILOXlWxTskCOT8B7DDY6mnzIMICzuMvyrg3JhU/Acc1myQgN5FuY5oDBp7jLVcJXg
bIGMmt6xer8EPlO8WPsmWetVviWsVYi2mDlW+kyD3SIfoEN+bLoHyg4KhLXHM0baVAUlw2wHnFdP
QLbw13QO3Dq6MCCL1oF1ENUytDaZUzs38PYvm9d+TJ7jcYS49FumRLvbC726IwVL3Lsu7shuGjJ1
QgUFZyTzKvCR6kMMJefCv21my0k5AAEPOdSMAZpbmym1YVJiomFBCkrUGF8OHStEzCkM42uq9ZIC
A3eK//vwU/FGjpa4ygd++KnxM1Hu0spRkPZFk6ur90km+1ibW6j9E2p4wL3YwkCr54RU/O1RlKe4
bA8V8DGm/etf7CAyDKaibwVCaB7wLqxYdZNriqrgAUAKdwp0x+4iN1fq58CQMXtuLYiDlv5jSjhz
OoaZQh1TTgBu5o2X6mD2zKyEeRWjkpzm+t0G97s0JfiFSYtoGHKYKou7lnwl9hOrHvr6HFU/MB6m
L19V7U0LDmR4L9NP2vRgJ5JfsHVPXPwAcW6imCB/1Fn4AX35M89PqnXWMORpkac8lhX0trzy0pSQ
5wx1YLR2GJZuu5i/0+gtxYsc2u5ehVkmq4p2g5FJFrf5IYFesgzOVg683dpnICKupO0Q4EMW9Gi3
/Sukzb16CPx/4ZoXZoSsSbeiLNYMmJnH+A5avbsFJuKJHpqcSDpPG3uImjgENRlAKbwuJKwozv73
c5n22ProDNjeqOaN24TmU9IpqkebKXLMoW0k+cTW5UeB4gNTEee5Awh3bTlnZsLyeSrdqdt36o+0
hvDwjgyHCk8wwPmWfp9Nz7f31cCfFMLYyqRwDiO8WosWHHsuaxt3WewXqE9LlrXh/isTwvmLmD6P
dIAJpY7ONW12Sljvhia+p2n2PkSzDDLFv8+NJYldL5AwtZXVYRfNevzZRFDpU6FMHj7azXiq9P5F
Ca2dDcLozvhoLVmg3tpPvNKB3gChBdrz/LhchNCi6lmU51GJ4a1Y+aT3uenmGF+VHDq+ZeISDSCm
0YI3AegTBXGWWg/KXB9KcCK+sd5T4/O8QBDhq2XPTpbljtZIhn6uJxctiNpCJglwBgYModgAqcsB
PbBaLd0Y1AKQp3aAjnR6aNrPPXDpIz3YZPFjAsIDqhx1aPiaZujTLt53UIxqwvEhLkYvYCNYt83P
agkokpXtMzvdJZAwqQrbTYnsnbmRD+AnQ1oYPZs/w9PrTzFPI0oLlVa6GD/1qgBZMrAKyc+8kxyh
rXhBUcXCf/BzIPXXdlCmVuJ0MP6cWkqAd4yO4fiZQODa6A4mYvHtEyszJ5zYUmsW1Vy4ufC1hJqq
Zj8kw2MUvBbj4OT/5ilHMdOhYl4V+DVNlCbMqzqeQNBWuuHoZUDBYhIhSTWvJW9Q7W7pcSnvy8C5
vcStL4dyOQBz/FpBfX69oyHp6RRliBhD43XANRfZr2L+PEpbGZuR6cKOcKmEuT2yWsMxotZhsE+M
ORSUHdriZpUMPH3d3cMBwu1ogOYG0+6Y/lmvaQ6npgFoB1FJe5qMJ2VyiY4STuz23eBQe2eCyBGM
uhimS/S9Nfz6FzvK53OwoSiFiQFjnkN1KgzExEjziu7FbJ+CcZcUkki/5ZrmP1ZEUZg0CXo0+2CF
gtGoBlNHv1u0A6FfUa9sRslTcSMG4smtAkYG5TaCXtt6Q2NzhkKEig21rVelSPeseptt5aVRC0cp
2TmhxMlo9Ld9HE7E8I9R8SEMATlNGTsYHUqvHF5pcJfguQZ5DKKeTRDvsb9Go3ODBNM4hPeiQCuz
XiXK5nZIGsTdXHuuOuKQ5jhjVP6vvWNlRDgHNGd50OkwskxPHd7AKPnWM24SGRiG+7hwba3sCBWp
WLG00qy4Hes7KCYwrYgxHxnqdeNQM8AquBY60OEo+a93rKhnO0tNhH2UMY3sjavbLv4MqGtSyT7O
RpyCKQNwOKBGrhuINomDtFRhqgoel+FXPb6Y4Qvt/j4fXVnhKcdFSrEAk0EzBVYUEyU7YPssnwVQ
bvsS6rU7Bt5tX9hKQoHm0YDnYUhFAYtam2usOWwJN2fmj034fdQBuiFvjD6by0Eb/bHfKzK/2Ppk
GvYQIyUYAEM9Ym2SgmcUuiy40jKMecYhZtxNvwwfGutcG7FkfVthw0QUBPsBLhZM8axtWS2XurZg
qwShXpkebe01Kj+saXJo92MB9UQhSwm3vATuwWln+cCCODYzQ1oiTEZYBN2IA9UoVzHCs7YEHsn+
euQT0eLClPjSRPU7pXXKTSkjNDPSg0Ledbo4S2lJpqyuGR7+mEIiCGpljmQSsp42JEE1hbR0Z+BW
fhZBWGJsRVM+RtJWL61JAurPZRbejTTKztmymGc2k7zbo2MTHcEchSyVGEupPYFaRuv9eInqwVP1
fJBkZ1v+jO/NVbsRRoFYEPyZmB3JA3Sb3AFJ6bjLyLcg31vpd31sdsl8apLBZejo/v0pgrAWKMtt
dDhsvIzXbhZU+CljCiaRqvxCjHtiZx5lzxV5JqAYjKZTa/hTI+lFbVy/K5vcES8ChWEuzWBYbeVy
hd0lW7x8/sarKzTLnA5cGB2IoiXL5LFHiOgrk4IXTPMYTqbBTTa+Wu5KY58v+xTz7Zp5qLTOiauj
Hd7jBd3Vu6J6ruy32z9ge8lc/AY9JWTfwsfFVViBvQFqp6p6X5Ve232yIECqQ+cHVdVwln3VjYot
l0v7jznx+k/jOq0CDV81gX6UTg6l/TAPx752Faip91OOMu1bpR5Qp8vZz6kxZPY3+ior+0LwKoH2
ya0Qyw2XY5K6RvxeJW6oQkXrNdIPE/2owkRic+POXpkka6caY2SThO8wIc/R8EtdHoz+9+2PuBGS
VyaE8F8NQ7ZMKnY1igyEZOKoUK5C48jOD/niNfzL+rctbrgNmo8EwuSABWAIQXCbik5T289mieQ7
w+22YxBCKQcnS0G2U4JVvfly297WBYfpZszd8bFUTMetNzFkfTVULexF0IhLS3AlfZnw0mDqkxVH
kgtuc21osBrgfFL1q94baPjLXudrW+pGe59IhCkqs7pvwmrxxqV6SLMyPmDxkuCzsUQOz8UaLbxz
MHi7XqIyava46EvlLvZphvD2YDl28z0O9qb0GGyZwvNQA5GCgQ6yeOjtJgdVWAgShUn5WhYeXSbH
Anab5M60yGgvNi5vMJOBJoRjR+yrp6jRUSDU26lyuxwtr+KMZNxPkh+DdJph42iD9QqPJ1wXyExE
mIoGwRfACLTKNXoK6ovCNIAFNjIj8sa2KxdnblUSOZOtFmemWN3o5QnozLw6nHJJref6xBPwBCJ5
xvQjWvUiAwCZEiNKyql289D6DJW+0CU95C/SNpNxDWxVlaC4BAwhn16+TvyiTK9j9GkqiEaw4M0q
1PmTGRrayxJPRHP1Ieu+jExPD8TI6e+a9vY3YDoHH3NlOnTI0cY+goqMfiB1RKxnXW59glQ6TfdK
aYyjx+ohivxmYOk7jZTJyxlI+ROl0X6Hi44SrqaFmuydv+mbF5+Rn86LO7jNOkMddEjPxdH03C4/
yvijQ8dyTtHfWGQzIJvOidlFoEyht3yNvKd62CQ9fCZb2tIJTOj0Mq34KG3zA/jXvwYH4a2Jhg0O
t46MRhMnMtQYvmCV4AierPwd2q/DgcRW40dLlT4Pwdwcb8fMazfEiDm0zAlmzoE1FQ/EEEaBBZAb
boUaXHhhec4KHVx1pnvbzMYH47Ps4GKAZgnGFIXLh8OUOm1JKzR/8YUCRyUvaPbaPD+UZKJb1xzf
QczNoExAxGnXoQAZnxHnlWvVTlC8VWBbUNtTM6HDNu3zMoIyseSa+1MdENMz/uTAYYYaKnoKa2+0
lKapaq3E+VJ/q+kejx9Hg8JGhrmlKd1BOaos30L9LSlk6NPNXf3HsKinM1V9qnY6DBsKNDZ7b2kV
L7GfaPCNZJhUGndxcLLrPcVQj+22xlNjfsThl6V8aGVnZAv6g3flf/dAvJimbs6HnuGnKErjUsTQ
UdMAnfKo+i0xW1dvDiQ/h4sHsd9Qgd6WGxSy2fstV0aFCsKcKERfz+qZeqCHho4nSGDZfkIfo4g5
ainJMa7cS4BV8U9yEXkSq6rNqcPVkceGW6p+XH0Lg85LJ4DQs53R7GksKYZdfWQMQoAiAVgUiKmY
uPfXFs2lZBXlJH+W1WJMC8NuI6A+abVni/VpCPLD7ZN67c3cHic00iDlAfoNIcWIAiiQ9Fy9fgR3
QZ/5FQP15L6E8KT5mqZvmvYcRR92KOknba0Sj3cDCsnA8msiAz8mk8Y4bzA/oDenMAJRFKf9u2sn
cNnKnlNX8RwL5DkpyPAJQx7A///FJyRFmi11CVMYJDvmenDusxTUxvXv3pY1LbZM8Yq+amlIgQHA
XZsyirJFUw7eQtmgOq1W9fdWNHfnqq0Vpwvnf4HGNAkGmi1kUqCyFaP5SKxWC7g+SkOYD+I3aL2A
BkQ22rv1rZCzYFIM472QwhOCuQ0KUngPCAUgOWV6qRmaeAcXz7GW4WFRlLu5KD5uO+W2RZ2vDTAD
tIzX+1ibzZA1XJ3MGuivbJ72xKidJWyArLPSXctk6EGZPf4gv3CRdkIyaEawV+XxbzXq3LaYThNo
PVrANFgjw4RfRS54JAE+6D/LE474DMqCOkuxoVYBTQTlM67qXSlj9940gpojSElA+odosl5TUc62
Bf41LjtBjrX+3A3UZ1rq3v5Smx5/YUXYuTDvmzThpCFTRHZqE3z0XX2vLz/CuJHUxrbWg64EgiIw
tODKFM6WvsxJsiQzIvHwKRttN1QUJ5IF36tnHr4MT8b4P6DPEMGHRmLMTaBw0LyqeZH6rsbvAQYH
i6B9ruNvuSlJXjbNmXBy0DVT80pafZ4iMClWHBm8VCczPWf6z2asffarAkHfoL/c/lZXZSW+OBMy
XUhbwLQkLq5Rx15tURZwU9v+oWSWrxexpKq+5Q7I7XR0xJDjQRFj7XQ4RKpBWsRaVMCPal94/Th/
xZiOo9pUck9u+QMw4ujUo8SNCrdgKtZAMV2YoItKwI6n606mHlqSSeo013kO9uzSinB5MKSWhc1F
p7vMyH8qC2WnYNKbp5IM86umLOYBs3jVHmxRGegezPYuqTD+6RRNYj8SexxeWO6TUabmtPUlscU2
5p8BEAJR+nqb+wygtSwCnZxmB086NE6m+vW2r2x+SJ3CMVGKBjelED1ISAt7brgFVOfi06DmWrKf
dK2O0PFBwtlFgzSnvHqsY685nz2SHiDYkIusVxXagwXeJkQs1usPcfOptMwSdZ1xn9FwR5bsy7RQ
aDw9Jiz6F257aVmoJKFNpwctRfyPs/xjVN+XVH+uOLYSnCG72xu75bZ4eAEJhYsUQ0jCxpr1gKp+
AlNpTVOnosZvu8tP4C6RqVNu+QhYsPDpTAxCo4Ox3s240yEUPEGfAPxiX8oamAbUrySL2fIS4Bhw
u4DfXsUOrm0kKM6OmK7lhRWQQmcECshghTeIkzNJvnjdcIBzYL4BYy3g/+C6y2tTVqnMy7iAQIx1
naWdOlsPs3tcPtXkAKNug3Z9SFrLYSNJH1Bfij6RiPR3FgjaJSW5zV9yGRKEjbXjmQYRQ+BR6kOQ
jXvW+2xxQxpBTNsra901on0ry8G2bgow0SHNA4QNNVbhbGiQcjEXCtRG1XTHmOnHJe7PQTYdZlyD
QdOfUqPxbnuqzKRwKIaSzUERwmTT1IB1MWeyfnSBB9ZlH9RgRfwv7kLMX6HdwIew8JHXH3iY58EI
OdtuV8T73lQ/CrU6lRVGVE1y382xp+QyZdEt98XzEV1EPLNAHytsalQvE01spOsmUPfGou7mvLiD
4JtTWFT2dud/a1U04BeJyTnwgA3XrriqiYkSWtnj3Acojuvp6BgIdGa4S9Ifk+ko+kMdvJhkZ5iS
G2wr3mDAHm8flHSv+6QRON2W1OA0hq3pQP7zCZzWuwDlitvOspVBX5gRe6Qt+tvAF8GM2oR+2L0p
oFCpy10EBN2QSG7+rc9GIVmDahmg9lcg8ZAqWkIy/h6ZQL3bBtZPux5NV+lQfZztdH97ZdfW8JyD
dyDyAFmN5vbaL6k+0rFCFuCCDcQfGUR5Si8EsLqQ4XyutxCGLBCZGaAxBTZFMKQPI+11G0P9QXsu
2NcpBxywOOCpCpIEyde6doq1Kb7mi/cO1exKnwyY0maIMdu+XSKNkqUQMiNCnBwobWuNsztAjS1s
v9vKABjj8fbH2bKBijo8G/USaBgJtym0PBp1CtGWTKGqwrLhkJvZTldkRZINM6A8RVSyUEXgANT1
fs0aQn71Z6akNb+BAmxvBkhNwiqUeLbEjljg0xWElFFHoxOAZSeqlF2rTH5AZVTgm2bQb+UBAaFP
RAIqNqbY25ph1+ZgcFWrRFeJYSSv64O/v7Y1oFtRmkVxBb0zXXCCsG5wZ2cY3YpZ5eSWj0pzmtxb
ZexZzVcG7LwFxZdFxt16fXVxyhy85DCoihq0CPlmcRslQQyrVpZ9rprmjVSItCpYz1QovFAlRRfG
9m+74kac4IJCzMYqGSYtBR8Z9DDJ+iUuIeyi7gb9ezaP+wX35Qzdw9uW+F9aXyVwxH8siV4SxGXY
ThMsddYr5EIQBn0FwJBl+koJrhe/lnEFyQwK92TWlQEoJWEwamuO9jDMh2TcMfIem5bfKh+mjNN9
cy8J2PrQtwPjmzgG1KNNR6c2LV0NJJlz9DyR2VMDZzAlt/KWn4Dj43/tYDhufa6bslKrgGFhiaaj
pvtu2IsbJK5CP3L73VJkQobXKTkAYKjH4EjwKC8SvZlLNEYhoJRuze7IDMR3+Pdj+RpH4/A+Eh/L
FY/bVGd4gvc42RU6QM6sjomfdrntYFhVNhh2HUQ4ywCwk6hWm9c0uzSuessGF6abNt0r6kyVE5DE
K/RqlOShmwk3F07lCim4GUWUfEK1KLNqpGkoD510CxNoaVj7QRt9DYbx52KTNzDKuqQsnjSUCW+f
ta1PhtoxBqr+RBPxpQ2kQ6ZkxMT4W1g5lD5Jn1B/MiPhNIPkH4wpiJN8NIbv88Vd3Dcg9m0CxKqJ
toVTBfTOzGm3U2YM9KrKY94a9BSQ8awpysmymqNCyte6Xu4rEoaYN0asaaMnzMkbeCYPpxLyjoGC
F1io6oMk7mjkOvBQzM/gooViBZ59QogbmwG0jCnGMBqF7SotP6gRSF2Y6lUDlGwnULwngatOP8KF
eokWuvbw1zQ5vFWgE1SXdFSiMQa93qy2CoBOnvnUmXYKB9MJm08Qc5RkfNeezY1A+A2YcoyCiNEn
z/I6r+YQ4Q7+FrTqnkEuSios/Yf4Q/jwGOUmHOqAO+Pqgd5mxpIQG8EHImY75eE7WunfgOiGxnLd
Ovv5R/P+ifM4FXfn9LFxsrcX5XN0qr6anpS29LrwggXj/YNHgonBcvEZ3yd1oekpFlxOqV/0r+bM
6ce76QCwi9c0vTdD3lWroE5OW9np3txsvBy4deRwIqQPaXetxxS2jcT+Nk+di+GSuyySMfdsnGMs
8R8z/Ma5OGW0aDAc1sNMXKLTlLGHLoq/3A4VG7ckJ2DAgxKE8QB5CKmOVVdLmiv4nqz5ZAQPQ/Gh
gzZz+mS1H4Zx6ANJrrjRuINS6YU9frldLKmbOyuY44RDkryyeUgxp44yvAY40slQvtq6042vinSs
e2sj0U/AfDMnJbTFuZx0qOy6ajIMCByg7GY9q37pki94DzHP8PLjsE9//Ly9r1secmlRWCfE9Mq8
AnElmjPq46yXJwBkH2Pl4++toHEHylew56LQIkQWVtsg780gsk6z2W+6+Vg3rQeaeknGsRVD4SAa
jj2mgQHQE8J9Z4/pZE0lvtpjdJ52wxEYIFf7Wp6NH0AuyJCkGxF7ZU1wewxdBKiSw1q3g5bCge3j
vXbX3C0PYDiYQDB7ew+3fAOjYZzLFpyVVw2GMbGiGvk8DhnEVPT2F96utw38eQOLMfPSAl/vhc+b
IG7v1RwWAIbNjt0HccH+htaqwzQvPQ+nxf2GIu7f9+sAmcGNA3QJXugo3qytkgSs7QNrEaPUzxo9
6cQfM5lfbKSiAFOj/Q4JE86FKESPgDYkaKYRc3XH5NG6/8x+kqP9sJzUl9RzMRPmgerRVWS4/a2z
BYJOrp0EvBhC13plAdQxSwAAELOAaC4a5oQ6KhyyMvE1rB3X9qUZ7jgXnw0ad2bUVHyq6BF0GoOH
vLd0rc+gak/35n15bt7Yob6zj4skdPwpGor+cmlYOG20AjtclWN9ZP91guHlsTiPiFo7/QWthV/V
uQa/GeYuO/C2o3P+rpz8vnezb7M3O/QohSNuXRGXP0c4jgxz3aHK8HO61qcH86V1hztM5/vkhcOs
d5Nve8ahPseP6bubyoYON42D6AqNTXgZXpDrjxAyq7TRTcHpZHc9hHhayKyMz2nkFcGvBsjHUvL2
3/BoMGpxSS5gwNCBE/Y+GzCaZ3Owvh6rYHebHDI+d+VTbAEqlUAzWZFciBu+DB01DvEA0QJGhfn6
L5xMmQdaoxpUumkxQL/R+gGwGwIFkbEBbEQ5joLA5Bh/FqCkurZT6FoVRDHmrTqrUU7LSDq0pOnk
SkLdxueCahOEYdDxxntRFP5IIjNk+TjjaL5aX81z55lgjoMabeyABXBygf46Ec1R7q1dKINDbIXZ
lW3hvNZJM9dg/cGxcdvf+Vtzzp70u7x2LDipDTCyq9dO9aq+317y1sZerlhwGCut4TAZrLb53TS8
lTLU8eaOom4C7zdBHi32F0lvpiXgOBj5avxKRZE/BZzks9aeo9Qn4X6W8W1uNI8BIb0wKNxWVZra
XVVxg3ds3521s3m33Nm+8qv1ZjDfOOpde7i9hZtL5MASVE6gIC2CJMCbRsdOhW+a5XTq7WmPDo7D
7N+6+R3vTCfQzD2gKRJo8+Z3AwYPA0GYybkawh2Hoh5TPEuRwvPR7PEhB2T29ro2PRLLAjodZG2c
smV96Ixej0qKf90QZXEIUmfxMVbvO9RqoO8+vJLZsZYnggdh/C3r9wOSK1nmu7XKy18gfMyUTsNU
F5gCI8GinHSzJ49GTX9I1snXsb6wICWPKQoVkB1wA4izMJBtGdvaAK6yLyLQ244c8bRgNvAr6y2v
M3N/WAyvZn0ClZ7hkC72X799kdSj6Ib+O+oReGav95mCO5L0OuC0jd7u8jrdzZ2N+ffGv71Ons0I
ywRoF0QLBAhOSPAJR91UiN2BDQ7zL5CIAe+W/ZpCzitlPwr7921L17cCFnRhSbhyE7uf0R7nonvg
kGTAxuVsn7WSE7Bx0tdWhOytJnM6VyO2bYiXZ2opzljHToGxcGakr4PWeZHdQXxkduMY76QFw+lF
Ge+yLHlo6kn2Y2Sbyy/mi4swg7h5YXCYcH9SHu2X+RlEzVCKwfSYY+/VY3CYvcJPXq13mfTPRqVu
vQ3CFTwbtCVzgs2eLPttBFQjXspdhhaQWUanyTDATxHtcWN6US6jA7rONlamLaGUG1nV2BsEiw7j
+2n6XqNaOPooSc1I+rSX/5dPiZlUAQx9h9wCAHAzOhYhGvFF70GcTfLakbiuJUQcDB3MS2liNxFW
G8zhGH2IISpZniHxFhHduaT2EoJQEIt5zB+yx25nO7H/VOyAyF0g9Zc66VP7fbgHBoDKCCRl34yH
3AtHLQZWs5gHOzo/acQlw3PXfiLpOZ8PYBi7/c1ktoSIkw21tkwt949pPBc9c5qkdY2h9YckekoG
G1png2xrr+tq3Cch7YseA2q7IndaU3flXAewqat6cMxmPd/hG36YeXhMoCrtgGScuilNXkrbPqn1
XO3+es0oZKBjifIeum9ivXawgkgvG2TgIcbv8u7HWFoIQi4d98Zwkgombp1+mDPAZANCXbyUxS2u
x8RmkGN2rUh5MPjQFab2oZvudqA+TlGqnyPmz2rrqHN2uL3SjaOyMi1E+cxourbJsNJcu08qP6vf
ikBiYuOcwAQ0t/Q/4lsivW7BqiCeFAzlJvVzAqZPw0/sXTDcdbrk3bS5FggoAaMJVUhwCa5PxTCn
Go1NbOPADmQ+ReVbImP52FzLhQnh4GUKC9Mghoki9pP+vkbbBI3mZTrYMqQi33jhoidcDeo/ixF8
YmlGe0orfBigTvL4NFdfp/B5SL7f/vzXaS8qdlB8RK2Lq+iIjbUsV4aWpBiTHDNHGxzbLb7pfg8F
PxkMa6N8B55btB+AUoTCDWQS1x8njRnLyoj79v18Cj/NDzEq9coxPOaw1ktetFtpxaW1Py2EiwBp
QhNAjRTMvWXnaJ+cq3O0i++hX7EL98ue7hupts11kovl8eFPTnIPFgJheWZaNNFiYnk2qD0GDO52
MnXCLe/+x8JVyzUlEJDQ+HSdqjwNkChrj7mUbINfjKLTXdoQHgsWYLljMMDG/Lx480NWOOxn48+7
4D36quwU77bzbe0ZR+YRAJI4v52wZyiTk2Hhc0hhrk5ekgOYBLk52Qjk1kG6sCI2/c2qx/zjWCGp
Mz46EAGRuyJ575b97bVs3JKQu/3vWsSxLiPIeyWKsZbEBvjof0i7zh65dWT7iwQoh68KHWa6J3mi
vwjjsa8iJVGJkn79OzTw1t1soYnrC+wuFhjA1UVVFYsVzsF6x3RbArA1f/OMu2p5vC5szRTwRkXF
BivABuCxz33JHZyW4M2PXcS51YMUFVYfq9Rp5CyuJUmlVr+Rgf0VdNswDytW95UBnUlcx0hMAbjV
Lf3trMpeTmtHx4GwXQ+ACcBGF7Sx3HQkOtrg2Kw08NiYwIJdb3Uy4aHmPZrpD9cg++vntxbF0eoH
ujxf8cBo2vn59XioMdAANQGdMLszUl9Xnqwy8a1Z8TNLMiItEyYko9SgA2B1+YutisBdDnTmm27J
N7OGYVBJ2sJPSnTfU72EC7BWGtctYogapzsVYxJga/DjPCIk7OI+SNsHBU/G60e5ZoqnIrn9nATa
lhXjPPZ4v1VAgi0q77239aNhpjJMqDUjgY1gCwP7F+iRCEYyLnhKJwq8eOqxLlm8UufVM33m7LVs
F6eSh+D6Of5PmDiTWfdkrh0dwgCIvmNldUjnYQdGhX1mAs3LWX7p9jT4rgIc6OunuRarTrS8WClU
c2bnBaJIbbn+QF+mRPeX7IjBd4mgSz4itOpOJQlWOcR9Xo5cRaY3n6lmtlj+tYK6mA9OM0VENUJg
itxP7gdwAMIakGZqs8073e9tdq83z8lkBgMn3AGRwfUjWDUoPqaFPinwFMSpjspQSqNx4JuTney6
DgE76/+hSyuJ16teCbD/3wOqnJbh3G61DstqhoIQaqvPXfytN+7barv8TOa3v1CHZz4aH8fCovW5
HObRUaEL4mcBZLYZ5QvPyQE09uO6lFVtkHRgc5yPw4hpHAVpd0pNSFHt4hG/JSjAXRBPRUjK+qbX
ZJfCSgcd1nMiT7CepV4WhDKkwSjC6H6r/lzS7/UEqu3B3KAFfly0+TlWXxyAuNqlbD9j1UlOhAtR
rpiUEcgoIwKqWt661jeixt+KdNk4ONnrx7pqiyeShODWGNqCdVUca13sSns7598HR3KVryrjAWqM
j2Vj/FGIa83ERrOroEyW/myN0K02WbdV5BQI3M4uroY/csQsKIG764zj5mRzpG2SCLt52YuKDXjO
5ndoqr85uRNxgtk3RUasFiMPgdoV/tJgVIcFxPubUHEiRLBCr/dGPWv5Y4x9o2xXdk95sv8LCzgR
IdgakNsT8A9DD82CAtjY1VPAc/n/Xghmn/H2R0QGm61gAwkphtioIaSmB6xqtMACly1srJYYMH6G
gMdnNTAJcB6HskYFCuGkIslyv4b5OUkdHyscQWreDYhLU+7r+TcXjarrmnEHEa3uVCqPWyfZAR64
s4fNRlyk2Dno1cD2ZAPLK/4DhVAiwt4L8L7FXinFpjxiAeK4OekvhYHHV2YkP4bJ8vMF0FvX1VkJ
s5gOBRA90DmQ64t5I5vtxe47xANF+4lWWWjPxV6p5tC1Ot/Iv64LWwk+Z8IE63amRNNTBmEERF5T
i1zHZ0wyPLF6eicKCeaNbcjF0EaUZhYFczX6i14+FR3zU+XndV1WEqozXYRAyjpF7Rr8B9T208tA
rY3To1Lp0bB1veM8GC/YRIjsXGZ+siPkfz8xP3vRvZER/r10YKHmYFmsMQclCRErNn6mm+BZrjsk
mPCDbolS7wnAVFgvI3eQ6SG40YBS71Qm0COfjNuxn0D27kERGf3wSo59pgn/+8lxpVhcrYHZAWtw
tiAbcvvN1Orcn4BFCV5niU2snxvavL9huoAxfy6tJxqxANCP2DDXodHd0kxWc/oNYSOEHyj0PxHi
pVc2CuAIFIiwNsaOgSDaDCa/ulVe7tR79pEcMPv83PrGsdnGUdH6xQ/yTyH7EWu50tmPEK5Cq2vd
ivLiLhZJB+Z72mGyAheNZswsg+Jp0IC8HNgyseuh6o/qQvRIvVHptRpSS2r5nfFIyEczHcZ08pNJ
EkQkH9IRgogxZUVHednVxqYKm7eu8u8HcFCJP/mO/BecGGatjHXTeVwCHrQu86ckYvmWFHyTCPPS
WyYjGJKdnhA4MqcppoVAICZEgYy6LA8ZK4IhC5khWYpdd+0/30mIHqzySEtUSMK09Dygqqf5lSar
hq60U87OT4gfFKhk/ZDxbGwOlCW0s7e2+t5rpj+q36s8nHV/nLbXI77MKIRYgnVcrCSY0MvQXof4
u7RUKTs3IXpodMRCwIR/v/fST2VmIGWv3vrG2lxXYy1vOj06sTvaY9NqXLhxN4npK+7GzXddEpQG
pmDSI+C1K/3GqmRCJYcn5hlZa09ksBGIYejuPovUxtd21W22R/ww9YDeK8+IIVUfXleW29pFuMSM
D8bOgNOId8+5mzkFMp9Yh1iXJWFG1L2BepijfDllGlyXtKrg/yRd1LJbLVPB2QVJc1v4dlv7Tfc3
fnUiQYi6teMMg8rvshbDSs74BSCERDamtHpfnsgQY6xLu7w1YBtW+WGDDzUBV88jyPRCx3grZAxF
qyGJT/oDoRCVBLFHCJx3h9oUKJOq/mho6Na44dQdhuy+USSuu+paJ5KEkKR6+TAUJo8W3ZNqAZgs
8hpZRFo3gD/aCBHJSHSw4jFowxQkTGOkGH1U6ZHW9D7VgrplWHnESG0wuq8F+ajHgA0SJ5P9AiFA
zQ1Fbt1Dy67+aRtfmEO4buLcWS6d6Y+GgjMtpbfEZOIaVq8Je/I07Ps9xAMcNyQdlsuaXuJTEgMR
eWaspYpNUEshD813aGkH8RKw5CsxU5BM7q7rJhMlOJfNWn0ZNG6LqE8q/Hu9Z/P7WNxY/cd/kyS4
mFHUPXM6LokpvqHcZkoaaJ1vT1+TbAZnNfphTs7iA2TAdxTufLrMPY1/Yze7b0qPPTD7R289dPRv
vOtEjOhdelZ2CS8ILs6n7eHbHOxYUr5eNe0TEYJz9e6oDQ5/OTL3W9r/M5v76x9lNUCc/PuC61g5
tY0kRtzTK2xeFGB4H7ZG/M9/EyL4z2xSl438nPTRxnIkCUDeYyTv/0mIeLuTts171AnwLsU9lOvR
olggYy78/yZFcJd2NHKz49VSzXlJze9ZAt4syeiDzh3hItz8+SbiyBNWWgGMxjVxNN/bMeJb99/1
ByxEPGh3NMzf1H0Xlr1vht3hBYwGFfXprSIJqath4eQ3CA8B6mIf0+U536R4gTW+ZiMN2vpQZAfN
k2FY8s9/TV/uAydPAjArpoVDIStpPmMsOS+0fFVzA7BZatR7Xkgp2Vg2kYQj6TELQSKN60rD9Yi0
c6MdtE2M4uYGSy3/kCAHwO9+2daH+LaNqld185j86G5er1sS96xrWgvBo+81G9i6XGv23WxeFGPZ
ja29KTWQiPe261dFIcMn4f/kNZFCMKnTMWYuT3L6BpsHqe/F0QgPAY7qddUkQcUVgopjV60GFHT4
+7x3sdHJ3qSz0DIRQkjp28UErDt8ZAK/0fRUlT8qWTlSl/iAeAvPhtPU3gI18kMX1FvtKfMxTfmA
JLRdwuRobSstaN70TfyUv9lvqs92+t0QeOGLsSUhkVUBJBqLXS5auco8JL8/3nM5PHjdk5lJLpt1
EeAZ4910vB0E++hLg1GVe8S8DH6a74r4BROX121j/VD/yBBsY7D1eNJcyMjK+SUDqVg2mZtiiv0G
dBaVKZtLWfUyDKSoWC8G46IlxGvaYqWMGEg6HC31qQ3k/4ETBIa0uUnzvSprY6xXiDBfYdpI7j2w
xJ/HMmJXHZnIjErvU/falSgABNmBPuAuIg/mXSfr/a569Ik4IadqY0yuzg7Uy9QPc75x6R7bPsTd
X/9mK6trKNqciBFuAwDnVi6roZWycx/nSD1mN0Ydlm/N99bX9vk2vykerEBGzLlqjidShXsBHI5o
tFWQ2hsHzDOq01uqSDTjYeIiIgJ1EiBK+FoXOMOsLXWbJGhqlN3NoO60IuoGsMdMYZdsTWfyl+Lt
+lGu6nQiUIj67aArhaFAJ1DG6wcbKXEQDxb6keo8SjxtJXXEUBH4aVBtwxtTrOV14ARSMhdYYuqY
G4GaxuCqbKhsKUWmkBAzFrcp8mnB1OHgFY9LlQZZ4tyWk2SHd9XOT45NiBo6AkSXDJBil1vXuGHm
A1HvLNl2y8qCDR8T/mMO4q1ix3UxeXyEcknCqgtKtfXt9I420VS/YnPTzW5J9pLFt2P3NOeBYW28
v3qxAxjX4xswaIcJ58nMPDWZzdts6H8Z08Gav9uyGLxq9ScyhNM0MHdjWuh08KpAaoSE/HD6z36J
tPgnNSNa767b/OrHOxEnnGqnJD1AcaGSab5b85emP9verbS8t2Lu4HQHggIWh9DYE6Ee3bm06op/
u26egpH+SGOJDa5a+okA4dSYmZpZ40BA228LckOMX9KdQ/5PiOEIRSggoPALEmMm57cHALyV1E0Q
zo25rp6atL/xLAyXLUNu3fSdR+4S1SyAA93JsL3WPhFmXl0O2sBRDbjuJym4PlWT5VXgIintJ8d5
xKzjpN8WsjrN2gli5xBwIuB/Ax2JYAhYElUamhrcvfQwztR9Yi1AbzG21+2Nu4hwimeBT7g3Rg9o
9YONwKdgpaJpCIYRy43jZt86tGps9Gqui1vRCtt4QPtF5R97DmKcTfuyNN2JAygOaVS33ZfRT4Gt
qJLWzKoYoPxjdRqz94AEP/9EwCzRVDIBO3HMm/dqxHaV1j54MhbKtWlrlPM5oDDMANYgWIKT2cQy
U6CZgiLDilxa5E+qnb4vRZJHmTEcSAyen9x+qzHs64+LfYwTYvhqv1B/iqm3LzrrX3P4AcDV4CA0
OFzLBtTquebEarRsoQBZGg1QLKS5Xyx3Vh9oBTD6n69/yxU/ABQmBhAQRQBCICIdVXnWpF2RkwCL
VFiiGJIYnA24o7W5iHFTd0ov64ethC0wkcDVDdzHYCoUfEKLidIaWkeCYZxGX83tbts3dSepKay5
hA78Rj4j68LxhMAyjjrtRn6EfKSdeSD9qXobpHV4qAXYlgWeMeReP8pVkS5MFbDeMNnfmfJJSEkn
JwGiDiHBNG284QbYDvjv9xnobI1s7W2tswMUmD+yhDTYzOwxt03ImuMkIOmuGnMwKQRgFOuX0DAe
5xpvNiW6rqC+ZiynUoVDtQFhXHcTGE8YKUA90k1OftS1uvsex+58dPvMuNdi2/oVs8ltNkk/ANqq
tNV4n6ja+MjmskI3UteAvqBM6t7TxnYMurbD2AG4xDWgbSme9pV2iR2xLEHU7LFaNPmlbjS7uMiS
l7QyZ9A0KT0WIuLRknRdLu4iDDDxvS2UUB10+MRpcZ16ZTLGLX6G2UfoAwfV6Pk5ANPHyfRN40mt
lOD6gWoXJsNBC0CjCNhrHntEkaAPcxk1LEDDAfzJSg2f2WAyA4SCz6Z8r9fxxmKYblXA/2uBo06r
vohVHZGxbUZk1CNlPrX+saiszHuRLuFngT0L+G7g9DR0MSRiyj1meVqB9q93Qjinn2j/FE23rbWX
agmU+tiQ8PpJXMR6SHQsXCkmOncAfRMsq3GUHoOmJaBJKcl3VC3NoDDS6VgbpS0RdWHEEMXHujh4
PF4KIhRPCzzpdswLAJSiH9/Fd0P85KTg0CgkkfXSR7kgjJdjzcHRbSwPnUfxLlfNVLNwivN0X9U7
jMXlwBqmLxhz95v8Nnb2hiJJPNeO8VSkcHFM7tg5lQLU2haRr9EB2w5Sx0ew1X38xeeCelgyBGoz
oJvPVTPdrIsrD6rV7XL0wDzMJvXZdti362Iu72ZuFpCCFAroiViMP5eD1MomKoNLLpW1dYr0Zeyz
Yzf+muOfBmN7N+1TH9BA4Mhm37Rsiiy9bUIFGIijNcj4YNecwsVtjGQVjwVLTFXbxtJYNsckaJnm
G12AvZWEbhryK7Yyf/aeh3RzXfs1Q3X55WwBAh0jyzx4nNwnCdZEM7tN4IUAoouHH44D2s8lyGRk
HquKncgR0nxgLKYKgNZJEI8v/QQO2b1qoYZp7RrvqDWbhkmu5jUjxT4OBr7BIAKGGeGjZjS2lJil
CHpuHpiMgEyK+R3u5evHJxMj+ILZ93mnuTg+23tgwO3t8cJ1ZenTyp3BIwk+k4VNpgugW/gBId6Q
IW5Nd3F6JOBndEFMoW76Kkrnvzm4E2HCh0rVtu5ImQMq2lR9Sm/1bNth8+j6sa1dSacaCa5ddEmH
pA8aze1GcYagQnU+rQ999qLLkCVXDfyPPiLFPTAtVFYmEJVoH427m4rHVn+mzf66QjIpwjPC5tBr
nQUpnrv3mre5ucdTYmTb61JWnQiz1rADrJuhsnburGZSjnlGcKskRhJ6wy9VzwJIc8Al2CjZRjPU
wJ3pXxjE6VUmCAUKoE5aBwYxYX/OK6mfA4bdlU35/y77nz0vhRuTZ/QngajXMAGoeBCjWLrzMhTW
iHysy/o8Gi1n/maivh1vsBteWT560wMJG80bP5HWsHD2tASlaHcslaBINa1+cnWlf50GLct9Je48
B+lcC1ObU1bfem3t/CDz4j2Ndgto2Ypq7rc8zr3HCSDtwUji7oPiXwH/PB6H7yV1p22f1kmxSRRz
7H29wWSOn/ZFMz62zFXtEHdTh128nGIHHjBvxYalk1FFjDGz2zhdaWP3cDHCrnWahyamC/GzvGxL
f2h6J3Amq9lQTI+SpEfzqDPrqvSndGg8f6aM3nkt2A59256qn8rgZO8zLYGwn2V0yXxMXClhN5nL
GFQdTQag5DS6fVOMjhGCBlT9xug45cfBnO0HLSXeFGGcgyWRM+nlPdZlh1BvjMT2UxMFQLMEagsa
WGr8mjbe5BxToju8a2c491pL2j3whZ3NlI8I2rGbIG2knUtUaJ87Lyyn6JkOw1hutbavN8R0m2qT
ez2Q7fTMZLcjcKU/YzXNh4BNShOllt6Uf5N0YcYdcEEeZyISoorX0WWsSiQm/dTuWGpua5q/5Ib9
1AwyaNH1vOuPrN9/PzHXaa5YpoHTIVjsneb+UOfH3syC2f00m2hZoq54zFspROFllOGvZ+CegXkF
CbNYrCjUIWmzDpgnpXdM6EPNji0QcdNPwEDl1maGsWXPsFEfBXcdc0K1HmbFe1/++LdR6PxXCM9C
FEjcuAfHZzAWeFrH39q5CCt1CmIw3zZvaRZknWQY6vKWhUQUTsDfwXcbRb0rC8XwLO0BKo8qSEOV
jZm5exbLxFy2mQDBAIwqD1wagPLC/zmPQTEb7aZcakRxZn8zvfExG9N216fejW1ktU/0ggWpAe6e
Pmv3WU1pxNnzJFa8Ylr8V9h8iROPNdQthV+h4fGrFchHCX3NvF9FOvtGi1NVPhTyOc536HDMi6xg
snrEJ0KF8KuSuExaTtswgeIz1+z3Ph02dWtKbrB15VwDxLN4AANFXFBONage19jnwhY4lg3IXes9
E9xa5B6MlGYbke5IYlkpcdVtXJSe+JEihguXM6CmBm9oYT4d+dV2Bbam7+J49ivl13XHWD3DEzmC
Y8SeV8/g6cLDqLupyx89iQCCeF0E/wzntyRs40SEcHyg/hosjUCVvn1c1NqfsMN8XYLssARDcPXO
sdIKShQNyOkUsi8y99HBGqE+yKZ+LtOZc2X4eZ7EUNK4ud3XUKZy7xXnp9LZ/jJhpDYGmNyBabHf
Ycjs32vHOwHY7wKKDJAozkV6Bh0m5g5VoPcmkKLu5+yuGrONIZs2WjOFEzniXgVLO2NWU8hJteoW
aEtRb5fhUiaSWCETI1r2VI7mAC68YMC0icfcKAXWakNkdc7LDh4CIyIRyNpQtcIOniCHYao2U90R
2P8ZW8J8GulzA6IPv8LaEgvpmJTG3hpcDR3eNs+iAvABm8alyl2mZmNktHP13WVkvNW7ysC4RzvL
hp1WD+LkBwqu5xitiZwQP9CNx291rP3sHDN06m/XrWfNYE+PQfA+rQKX4hzjuB32BvhFX6tR56WP
i3GXqguKO+/TEl2XuKoXQNzRCeHbe+JdkDRZ0aQ6SGiyzI03OVWtm9oYCz+1S9nK8lpowbo3CuYG
52MVKwE9mNCTmosaBuPQxkBTrWTcG6vRXwdEBozJA3CVWN5I4yLvFxVowxToAEmLhtxOV3f9uMFw
s+Y96HYKohjJ+M1aQONNOBT8gN2Krflzl1cUD0APEwq/1gTMMa0H9/q8J6YZ2VUv+VqXD3VMxOjA
wQW7J6T9Hn06CWhO4YGTJtMrIGERf1HCBfC/mv3R6seK3VTty3XbWFXsRJrwUncI6xdCIC1F6cat
toba4xHd+bVsgOkSmQjuj2sTqScqtggCQtRUlhawf1yv2VKxytlvDI+E2dD5faeAIxO48PObx8DX
QKdjXDqbOJ+Df68rfgBKOYD/5tZz/hEJAVvbxHArpXhSxeRrcNOQqBSjRjJu28vSBOI2SoFoeQOG
Vxe/4eIWXpPxAn3WdUdUzNNtTNwh7GfsbHnLjCK9lerP17Vb83LUiEEgDaga7BXwv5/YDSguGi9T
AXyf2IBua0nZBQll4MJrtF/XJa1FMPThkAdxWhVNHOFWKmAjeAqg6L3cGN9V8B62fsw0B8Bpnel+
gpevu7eyhPWBYusWyslIU6PrP2E1ywa9C3ZaMI3BeevOtbWy0U6mwkFdt4p9w2DbTPtGPX+qvlvz
fVbcN+a9bW8X2m+uC149ZRtUuAAfRSlExM3QXGcwEwYCm175BI3JbYUHaSWj2VqpJoP/jKMcoYwL
jGqxJ2i3MdEtkmF7Ecz17byt64cpfwRV62htU3undgdd3yxgfGdIO7QPPKCva7n2hV1M5IHJGDEI
ge/8dLPFdiuSgcaEzvcgPd2owALsHyz3YOR7Bmp5x2klOdVa1HP5jWGCIAWHK1ivi6+pdSU0ntzP
BYN5ygOIZfwOk4HOFCadbDNqxUERCPAK5AEJO+ZCKNBp3RAsIqCuMLj0ls6mC7zBNsXOo4nUw0C9
ZAsazy6WaPn74ITUm5MrcRQCDjv3e5X2xElpaRTDogGkV2mSxQZuLmvfhyWJOeYg659SFKweqQpy
wo1uNYiNseUkyUFLzGKHidfR2Aylqd7knstkW2krNzdnfUQrzQIUPh5V55/cnsZ6qvmz1MqtrbK4
myaTQXmuisCRY2BA1Z0LzJnRJsXszPBZjHDtqY4619hJDHflOtMwI8ARLXmeefEyHGaKsWALOSYh
O50Cink6tJnue6lsAnJNEupDfJQUJgQYROG86rws9ASBIMsZ6ltJWHs3Vv2Y6JJItyoHqYADERw5
nlvyicW4pWt2CBX4LkS91dQvldJdN8Ehc0vWNV+7otExxSwCDAExVczedMVozBQg5BhTvYvZC17x
vprutBJ0dPW9Ur/Yw+1g3ZDxJbUlA1wr7n8mWUhDxkpvs5Sztqjz0aFHrdrrmhJYxp2TvmjL7np0
W/VC3gzENjx6uUAnOz/TOteHknCWjmreTOY9s/zRG3wU/lCNAtbS0bOCwf3HRXMbHa9Qs/41YAIG
P/EARwzA4hq/RM/lx5irUliPoUWi37Dsy6SPafJToiN/rIiR5o8MMHaey5gdK7bsFjI6z3zUwWRB
gEAyqV+5VRy8XN8ZGXaTk/kDBXNfH7R9U8g25da+6ekvEK5o1FbxXnXxC2qwd3oYI++6O8zN3dr9
FFos98ENJPGVlcvZw4CUypuwyPJE+02TMXOpV9BAzRcO7FVUUazphT/1WM+7fr4rbumBj8Tm7TT4
pjiPn2EAw0Obiwaa0WzTtoqqcdxPmbPDKIlkumwlbHK+CA+lJ3CgXKQcA2PO2HUQ5QJnmTjTNnVk
YXPt4EBSiuFGFIbA9CV8qhgYnlg2qyiQnEvNR5n9JzqtKOwvzq/rx7b2eAMXNzBQHRV1SQDyn5sl
xaBD07QMnJp4Z5vqcDuWWHwd432jAvq/B02UTm+0otlooM2VyOZaCC6Bqizqv8it8OnEdq421gNY
KxYKhPw56uMlqvtyr5FxY9P2yOx07yWdTxQ+dYsFkjnNJZfTStLBPyJIdBw8QZDWneveDlVvUEOl
mGCzMSw0zU5gsPEumdo0MnOF+KozyGClV6oumHwAkh+SbEzeXiCwxaDsmZMBn7a0SGjXE1pcSpAs
ORaA8rc5t5/H+tVSyrCIHzFz9zWrzS3gMlrPCKleytKfy6B0/mP4308us44BmTzmduZ5jwo6HE0f
JUkWApveBSHKWzXUt2NBI29RopIBJn3+vG4Ca3Z+8gUsISiiwAUXHcHomqZofTrfgePmVyVevtfF
rAUHnrZz8Daw1ZnCbUYcNBGx4k9RcAGgPZu+qGbtrKXdAVJuc13U2kMIczQGBhXRdMCci5AfZGBk
MEG8ToOa6UCH9HxzNMOkskMt68NCTX13oCEZX4tEDcYx2f5H8YKq7kRAEgrwzaAbJgcQmHXsmxnb
sMYEvFamzNhwMO6nRJl9mic/HCs/xG77Q/IjLoA3sCGC15iHmxykZXjZn5tVVraL4zGLBlWaP9hW
zlAdxGRjTD+1Wb/JY2M7FMVhSD3g0zNHMoy39rEBqgrAZRP5GVC/zoVXbju7redQjNDbR9ZNT8js
n5REfaeL93Fd0TXzPRH1O7ieuM8MNykqXHEBMAiHsJ4rcp+PNqDSWlOGUbx26bgYCrMwc+5Z4Pw4
10oHeZ+RYN4xQEYaGbT5YKaMS+QSNwifjbOxORxMEXyEwmcjvZUtc6EDssfdY/lFpbfL/HMABmBp
oCj8nvb2rZ28zM0+nr5R7WfuAUm2PCrNhiw7p9qac2AhhCRb9L6ZDG7q8qvqKGwgu8f+EcopYorW
TVZi1mOGZWIa6uidDyQJZv0r956uf9JVOZgXw+QvL86KbaXJG42xpTlA6coYwLixn7PBL40bU1o3
XZUElXAFWnhkixBuqdK0McswhTMv2GJdnhzzfY7vJyIJsZeGo+PEgI/pmpyDShTjTZhwc+OCj8SW
doAJWDuI41g2CbamDDxBd/EEw/NLZKPrBsXq2hQ7pmMzlbceBl6Pdavboc7S12RmnQRc+NLxQJRg
gVIW61oGSrKCpWqx2k9LDMDY1omRTQ5ba3ACu3Yk0XTt7PAgATkyqLvAGM9/xol/p01vFGUFjLPJ
2ZH4p16+Xze2y4wcamBiGLqgzYHVwPN/H2OJ42wTYFcQKzTAh0zA2ZHeggvSz829Ofy6Lm1dmz/S
+N9PtNG0ODNKDk6ZMZB/q8nBLp3wuggeW88zOigEbFnAWQPW8QJKh3rGnCw1dmPUwbhTMACt1R/e
9OTor0DOwHL+8COLqawTfF3oBaqOAa5n2+qxCcSUXTdsUgsbgoEykW1mZ+h7YKLmX8N8YvkH46u4
2/j+A0qe5yfpTmnujRPGzJuOon68URY1BJ/y9bPkEV04S5BiYL0EjMJoFonzETU2OTLFRD+lnjGE
AlwzKLKoD9RJvix7uC9o4UgmMi7X/PEA5uMYaAeC+vaCkEPzWuyuOn0bVAf9O3pfYRZ9feQhFo+j
Ikg3baT7VTTsXphv+Y8yqOtLbGZIx8Qupnzw4sH/CFec6SqYH2JDi600DHX6yV31sEBsaEXJcQyM
VwMjVNv0jjzvsIe/uX7YK6UWzJPyxWcTwQsNMyGioIQ8KUYN4F792BwM371x90XwVr/X+2IjK1Wt
C0PZjW/N4OElVh0nIx7MrMc5K2B0XHZeQLZTQPZLhPL5LpfESqk0we/T0kFp04NqNLJvkhvFT+/L
MAMy5P2HCVIASQhYeVHiJE+UE4Kmg2lCTRuh3PyItvXoY9nJd8rQ2eZydg0eIAUfOZPFr6WTkGZr
ueN4A2SxmyH6Md0W2+Gdvtu+CgOZ7mU5yNrb7UycYKGaiVU5h6vWvw/R/Oncjj4Y1PFu9hs/+dZv
25dHIvPJy1z6/DiFhB7EXC7Tash0H8kuDTnh9xykB8/fGMSnYR+Zm2n7kUbqptq+Spxi9XhNPj2F
xNBwxM4uKz2lm1vI1r68n8XnJj7qAQYCNwjwy029l8E2rCy1QNcTeYKlWtmgFg3/nOYRr+97FpRB
jrOmAehLEl+/ZyEavUc3qCShduUGOZMrmGzPZo8oFHKHoAHUnf/jydqqqtxcV0I65BgWajoOOJ3F
CFdqepNiwBUR7kbfDr/I0QjTUPGxaha00fiZ7T/Tm+F2lu0wr7Sv+Ln+kSvYkFcZgOLJQQXWvhef
eGJjKeDQ/mgjLZgiDKa+PMpQ2/iHuvBLC+sOIDwF8Y3Yr7J6jPDq3HCYshzQvbvtKxpdN06D1yau
yRCMZVzQrqsyXBdzYAbeoYvutf0c3D+9x2G8QY/Kd+70/TF7+QWC4g8Wpn6y2aa3WWjeec8vMhQt
biEXP8bDFA12LpD3iGU0llmZm+s6PKV+buanstrOMu9YSbFRjEPW4QGlECmjkHQsFvhO48JqsWQ2
hSDw0HQSmPExkc3WXyJYoEWOxRkUSvAERI4teINS51pdVGaL7cBgvsl2i69/mL71iDmOGusWIT2o
vhMuD9ieuf5JV68OFMXwzDOw5gHZ5+E8NelAu1ltA/Ccu7vmIUHaEdn3yjZTJff96mGeSOJ/P7k4
gMOYaWSCJBqNZgC0Ar/yJNqsigC4PcqLLhDuRR/IhnJMWInvRdGfQX8oNnY027uyzGVVjIO9UQ+M
VuAO4jH8RJO2Qhl5nGF5iXKwqyed7haMLMuQYX9zf4gGzttdJhJeG9084cAKl5hd7Ni4+r6mkAUO
J+KOQBW7dw9p6S9Rf5P6d8yvd/HR2euSFGbNu/CuxHS0itIE9nLPdfTmtJmoA4t03OFhtt3d0Hub
jJmSL7au5B85In0WWTRChwly5hudhCNoeYDzF2hbxMgntvWixcL+aQQtI6z95YE3R3qI9dnrXvCb
7eTiqD0TjLy8FQ6innNthypLtaKG4djH7tN9SlAmPmSRG85fzqbdpZ/G4hvf2yh5Vndl0HxlG08G
SrVqU3hx8H6chcFU4RcUiUn0dMYvIAvGCx6dmPo2FtylAEcyOUIInwl15zqFnJgYm5S31x37ZchJ
5dezpGmzdsXzouT/qySElqywjNwdIGpW2qONrRNmeWHNBw608bW1v8oW+2pSBGJ+UJef8o9UwWuU
vjKWEbhK6K7UIbD2PP3XrGEBKyiw3eOY+zqN0GHoez1w9b3eRdctaeUWRlcfM7EW5nEwGCS8aVrk
/FVexTAkUIQQ0NlK5ydWPqBjqRxPAc0Mjgp0bqoETSG8mxQ8GDEYMmPS1/nIy2/ZEl5XZKVBjBYN
WogGvxj4yvO5nEZPQN82ZB1IAXxt09ybe+w3H9WffTRG4HY46lJwqpW0+0yi8OUcfR48jMd1QReV
IazkgQFGzB9whrtWRmu69p1OtROeFf9H2pcsx60r234RI9iC5BTsqlWVelkThixb7PueX38X/e47
roJ4C7H38cQDRVQygUQikc1avZx0ZbHIiqqWJro1IKl1ewFXHOiVNkwAiL6Ouc0CSCjNrQaoLaGx
uTDKK5WP601ivHRWjqSrzbCxRI/ch3bnxLaQOoP9OHn6r9v6rEUKGPoGYDN6Vxa7YAxvzhrgDRVg
ZJU+sSsCxfgVLqKR1h458kaW1x7QiOrQvAJRaJdk65RjRKoy0NC/J3vmSXTmve+aVlnT+APjZB6C
iNvKrZrDhTjG9CqlVAYtWyCVesyXxb0FzOPbEtZSLVcaMRaXADJ3VuSssfTKHu5VLyxo7NY6lTzD
7kzaOsr98iQpaXGIvrQnjnSegow1glKvInMO6Z1VLKmlu5+9C+Des2GLj8Wv2gp/3xa48uy60pYx
TGEEJHZVYkEH8xyB9yenskLjxKe5wmmbWZOEWRQ0PSzkosihXfspZRzh7cWisaZsX7eoaaNo+6uI
7JZHLvunN5a5WTDb/VcS4xFlQa5mQYYkcgQx77AjnuacziexpOUGZAdeSncyWmco+k151dTVg34p
mzHQua51uTUhu7jHWBrYU/1T4vXOV6fTanN76xZTuKUmY6hVEsjpEJYYI3oHHd2p3QhH4b7hCOHt
GmOPbZeFUV1AHxO3GEb0swwVNrtp7WHmjTSsBXfYNx1VUXV5LrJ9Kq3eypGUVItCs9tYbYBclUoT
Z9zWmx+hW7yZR/kpfJj2oEvbJT8TXs/1Wg7r6gMYZTHi19TmgA8w/AHd+m9VcUcEOhWfGljeATc8
fKrq59zcoYKpaDW4FF86g3Mbyeu7+ncRmANZZ3M3muKyCMd4O90TT9ob3rgnW/FXtu1p7YRuT0fH
d6VdTSNX99Ai7o0nk77oW+LctrA1Z3SxIYRpQaiyuhOnCd8ymy3tyb1acEYV1rJa6IwWdUBc4nkG
tKRrp5DUy1ivWDdWj7QEQhgvo91diBgmCJEVVTeR3W3ms+jxzs7qvXUpmNnqXJA0vRkheE6teSvi
rStaM45rtfj4qKShd3sp16LBS3nMtgpikSeYKYZVSzIdULmofSpLNZ7WnD1bfuibV/i7ouwgFtBd
my4BDQG6Ey1dshp/r0a7pVCLIq2mukr4eVuxtQTa5Ray9UY0YMVxD7wy6z3YNRX9jRsEp3a2EPTa
IgUnJs9P8DRckl8Xr/qiEKQ+INCwizd5adcq6j5uplmSQMvsC2ibtxVcbotbC8qEU4YmYgi3XSyl
o61oj/XPoD3fFrEasl1Yh87cjdpYZRhzhIz4IFrdb/8p3QvvMSV3yr8oz13tFnM3Nq3SqIAegB12
lja+ZNJd2nMscC1JdiWDuQNTorbB/1sxN9yGlrzL7cxDP0sLi0i2jQscpo38qj7cXsQ/2ZzvG6XC
jaB7RUJD9bVdaEA7b4kO1cxHstP3yquJ7HFDzz1yMSoV3dJ6hee0UqR2xY1oSz/+RboJev/9AGYX
hypOojzCLkrgo60OXeCEijfyGkdXnTJKgEhaowkSOKPXajZtoQszcoHWGIsUTxcK0tvbK7n6pFyg
IxdtMFPB1t5Dc0zFzoAixENdzIp/gbtXuovOgp06qTdseVOd61HThUBm5brYiP3QhEDgG2d0Gujr
D5k2j9Om2Awc5dbN5EIWewKAfgEYUcgqHNF3iNM56KMGCZi6bdFjSAnNQnr2z5/lQ+C0KF4l4AQT
eXHiyiYaaPxfJmYxWIEm4OtNBCq+n1byVFkExWuKsqvda+M/JqNZhlQwd46egyUTwSbLVB3o/7Gp
okRU1bZAvDp5Q6PsjFG9sjuFuX3batZUQmcQCvIG+mW/tblUqUrmOkQXFknF+ZG01fOELf3n2U60
0vwVwlzbXdvn6NBGA9sQATJalXctoN3ihGxu67IShJmYvcN0KAp8qLoxtzUIzqU4BxSCVSPZ51a9
3lsVxuQoGK1PVW0aD75aVU8RiNQ4glfuNjRWIQ5CY8Mf2Jtru2j70O8MIasBxL0NDKczzzUiwPhY
Je9NayXJ/W09V6L7K3GML1EDqK+rEFdPOAiikwCoJK5qpOBsCTt5W9iKgQCciqAvSV8aN/5E3xf3
dqCaZZctFb652vZZYqUpr2d3Jci6ksCoo6ephqb9EeqUEpXyxGriBzU7Al2RY+tr63apChO2hgPc
JiA6kD0U75uhoHkAEJRqLxUZbVNeiZKnFWPzJcH0eAG8NqubheqUhcnodEIV3JezeS/mrczRbSXe
wQFbOoExXrVcMtcmOGH2opww62X15n2ebevoFzeHvrZ8SL7CS6hwTN/mhPoqAba9PKPWi6FrjQ7d
ZgAv9fTY55yYYC0UWaoF/5HErN3oh1I6l5A0eb6Xfc1uu/85o26hO9qD+hicS08NkBi7behr3uNS
KLOCvuxjCjSBUDDDZXBP4lnvbbWzp/Ah7DkvqLVD9VcWcnDXu2V0fZyHBWS142M0ALmfF8ytmQPG
RhAFoEkSI95MojzI9dmXEgWn9gS0J9HJjoOHufJWw4MCd+OAGN+0EeNXnOYOnlz5WrEpCEfkTCE3
CkBEr7/GfmqLAkfIWuCBTmxUptELo4LZgdmqAbA+M/Jj8BiB7Y82SNNtwEM14ovcAkfIMcZDXt7P
5tdtA1nX7T9S2TdaNie93Cy6GcWvMtVe5Vp2jCZ/+++kMDs3FKlZZgN0w3PTS0oE4WB+V4x/TI2B
BjyNgEUaFfE/w/LXG+Wbed8EKpTRxa8iBc/QwwyY3L6mMwri4s/bOq0e6EtpjIuXQ1VqkwjSMNFA
3o14TLbEnFUJbaJgNwPUg+KMOHrnVgo0S8ub4gD62mmLCZ7GEYU0soAg0mzDOCP2ULeGA1SzX7c/
ca1Sik5xw8S8HGIIVLevFyQqlHzKyIQTk8hO3752eHx3oWzHsekO1aesm7TqO6DLYSBL7I+tghn7
oULGq/sxG+c0rLeCpO5QNTppom+XJm98eXUNLz+QOVoj8OBQEsMHkuPoxufBCzYpXmhqa/kb9THb
5rsQXstDU+rtlVnzVZdymQfaEOpy5ceoCRTJa6seM15SZ83vXv7+Iv8iwCjUWE1UFb5QhstQ0DPY
9rYe7uL47PfUzDhV07VDfClt+fuFtLzshVjGoAzmzt+nesmbv2jmy+0VW7v6L2Uw1k46Yx6qEism
pG6cPCnI3yS2PD3clrKWfkCnPSASMGlmYsKB2ZigHEA2k0KVWX4ZAt2qq20tAU4NGUXNI81ORTtB
xUt6rOl2KZTZrQbQRIavwQqH/jlNnrQUr+WFPpWj29o24d7SiIhR8aXx+nqbVPSyRNMswcPbOHiz
fWq8SHewW0559B0DOT8QqD7wyparUhcKCTwi8BRib81I7/pMNrCiQ5k4UYUKXNO/zPk/H0Ve8KT/
imFOspEZvphUsI+w9eYCyIQ1sPRnq9InKooJ4LU50ca6pVwIZCxFqEkziH8McmqtMcEEF6ak8FI6
ZEpsD4Wogwc3PBUpCJKqnhNW8daUMRg59JVAEbGmvngfdT+Szqt5KFZrgenlejLGIsh6MYsJjCUa
04fekOkEmJlGr5/qsHfQScQpia1phIbyZRAMEQiaSa5tU4mAiT6YaBxSs/OQ3KX6kyjyzvaaSpcy
mAhYQazd9Dlk6LI17jGv+iBYkUO2GGqe77ttv8vc1Bt/SL/+Mc/JEhcA4AXIQAtdAKtcb6SBkWS4
qbUZCDY9WOiKpqSZ73NSAsu2X6f90JwOzAGMb4tEhhO7XsS5UgIhyGIAyw+vfbkTzefbHuS7n7r+
fcbk50Qqs17G70vNpuy/BuB5mZPXAxL1tpzvGwU5GAiELsBBRJv9tR4TAFhFIgpI3I+2BCoFTd70
4tYYGpryKqTf7e5aFHOShDBPVR/4pVapNHAYia2Er5URcVwvT8ry94sLUuhJG8QtpBjiLpMA15a8
EqHgrNq6ELRjookQDQ/f0Is6WF5rLqrIv/zK0lV0YYPa4/bWrJrAMj3/v0KYM1QHka4EIYRELfr5
lMgmckSTRKJh9/QvJCE7ArwXTM/jMr5eM/RAK3MsAd5AV8HM6Z/iceOLDsbPb4tZ8eNo1sfsm4KZ
QYzQsw2YYzJFcqTPqLvpuNo1/SVWdVwXc01NILDPoAyYMFc++IFLGoHzLlk7sJeyGeszplYpBl9E
ywhoD9B2dp5NieMTvqfRoB5AFZZZK2Q+2ZbjIJzDHPaCXoMg0GjT5Xh/NwFC8M6MwbSg6du29hFJ
GfVrrg7dP3brkP4HbgFt5QDuYE5yryMBMEcmOkjingI4GEGAgVHifx5AQQyG/FSAi4KKhaV86cDr
ocojQZbed2Tk0gL00bUB2pgq97a1rJ2xC0EsJW41FWgzIBCkiI00UKn228c8KweUquQMJ+K2tHXb
/KuXwbyf+iYvpqzQoVc00iQC3VwsboxRSSgSvzQG5nhrojo8nrpybjjCvz8hsKYLzgo6AoEuw3Z3
KrnkS2MEaFYf7Waq+VCWoat0GA9PZFuVfrU+r7q45vVRzFFw3FEMQKr++sAbBkmUtobXNxEzSd1X
QEQaF+kLZmmopo6vt9d27eipS1YPKTE0r7OocghEqkHpVDQXjIWXGcQdwSVzW8SqQph1Re0BKRU8
g68V0mdQ7maLsUigP8yJM2lAaEDfiPKpto+3Rf3pbWavfoyjobkbtEcY3mQsRWzKOE2btrUAh7Fp
32TMjIyAiH0b7hKAM1P5E6DJ7nxH6HN+JKfpPJ1+IBO4MTc6VWiLAtDt71lb3cvPka9VrwYgPWIu
tgWqnQgWqwI4WS+3Jay0yADs+0JjxrVERabIfgsRiqvd+cfCE8+trW/0u2zX/RDsflceCU29Hlpm
B4Cw8iKHtZvwUj5jrq3cVChnQb6KHE+aHozozi8EuzB03g21LNb3vQVQhI4RgWV/rxczTk1TbIa+
tXBq3gRcSMmU22RUdxHxvTQjG7VrYypHolOlvzFFbYsFOlBvL/eqK8I8Cb4BhdBl9uL6I1JfmisV
mPxWnCzUU9E2A2I8cM7dTp7omAa0n85xmNlS+Ou25DWXeymYiTiaSqqA6QfBI8gBu2iTCxVtx+1t
IWubCSo0DWk7RUeqilliEamlhBBEtoLuzb4nxp5Bfmoz57pfqSYvV7CM7mQJfLbAH7pexKQbVGD2
LgF0cCbJjJldEXQr6aaXmm2ftJtImx5J+WN5ds3BwlUk7eQ85JA6rOoKbBkMliIrh073648QBFkW
hDltraFNLYM4cRHQDF2cvFBx7QJBN9P/l8OmdsdcbIw8yWExefygADWqksr32RftHsgtZfVrijT7
9i6uxTro+xZRpgSOHEAurzVT5yztpbFE8i7CGxwxXLapCx+Ya6N/VpTiOA49ejAKwUc7v1xwlnXN
24MHDgh2AJyVgNVwLbySCylp1KU0Ked2aNCyljFsA2rLQxp93tZTXn6L9QiXshg7qvOETNnie4RN
N1EgZRvHdqs6piWfgANkZXZKQeblzN7OOIUPz7H1HNi8xV7b3stvWMzs4k2DhrihE1voC4AkJwPl
xVy4AzrGNGkvBLYg/As3cCmO8T8gs4imwoA4jKE+CfKMihLm3asSGeXbi7u2j0AHB9wUwIqXUYJr
vaYxa+J6KnCvaD/j4dxnv+fBGht35LVfrC0gusWBS6GbAApgK+uRNApBImMTifFaNts4/tFEn0n5
oxM//YfbOq0UdzBNCuQ8IDwDaBH/XysVD3m3FDJxMpSCdr07Fed6cJFXlzTXkFxDDvFqfMWoIEfu
mqFeymUOxZiAmlnsl11T3V+jdQ/ohdo13h+EF6N2osapXzhmsrp7GjoGTMyULiCz14qSOTWERu7w
0k5hItpBFakifYjxc8hLkK25URR6/iNp2d4L+0+1oTCiRRKelZjYoaX4MSTLqCVnCZetYc/6pRzG
qQWjrowA4EdSp0WlVtr0FBzoO+UePcEYsjxXvsXrvOdo9icUuNAM1Hz/u4YRZkBa/1QXr0WC2mbG
s8rVzUKGB2kxZMjAq329hHOjF71ajAihPGJJG+nJLSwVqAon6T14nK3Yq84lclmUN6qxFlIgRv6P
XPlabpv6QgtiRFhl8zPot31wDEz39ratgGTgxF3IYE5cL6ZKkQAuEu28qUzll2rn2+PW2Da2/1g8
SYOdW2imopodfKTWvqag+/43juziC5izl8a6oAgpVneW5XMyo+svmy0S37corfVVveUozFtU5k6a
NL2dyAiF9UfiFY70KZx85N2t4C4Efd1gSzbgJDyk8To6T1R9w7D+zvgUP8MXw+Xl2/6P1V8eXsBj
X+DFmB2O9IDMIZy46GlugYaHbWYt7KyudAfMs5gGjmo3B+W3tA1wmrzYI8+8gsT6evz9BGb5ATw0
1ZGG8KeLd6bsyJiB5XVXrB5UYF3BrYuqqrB5ZUAtS5VYLFqWv7r6ywT9T4R+s/7r9tauHtMLMYyn
SzAVE4oVxKQmbfqf4rD1i2Mhj3QSuc+MdVloskAPAkIp9q2TzMk4hz5kBWPspd2vWSX7Vv5AF61F
BrAukMFC/gf5geR3SyJbn3rAvjb2XAMLIjZcIT2PQfJ0W//Vtw8s6T8ftezDhUMEObjv92KFS0XR
nS5pHHAZmtN2imyFvM3VxhDvFF76czGPb24faNOYbwd1/TdQKbE2p0KRcXNmhnifZOQR55njIFYD
kAsRjFpKmAjjVCEokHPFqWNrkDwxsQFxvZ2EXZjz/NHqgbgQx1zNTWeC5KyBOAWJrAEAU2GK/KrK
Q+ldtaALMYy1DqSUxs7HwpFE2gSNW8RocAY7njACZobj9FZVQm4MXgYvBpOdLwzwnoj7EoYhod1f
qwgFsS/wFP+F+ZkoeIA6SZXxvmEWjuR12iIqRaQtfYWY9UOCE+XvyAddXk+z2AoJleXNbaFr5ncZ
bjNXsz6PpDI0bFaZAROuVu7Soebkhte8FxgtkRSWAFjxjXREQqOHInQIbNTKnZVDqR6N4GMWOFu0
ZuSXUhhzMM0ozeQOyZMo8waj3wiCRiN/PzaZUxrnoHNvr9vKxN3C/vFXKyZcy6uq1P0eWhUTNb50
PK3fFFu8V161DGlp0PZZwgumQTbyXeW2gMoJHm9/wJpJwhAR5wNTAsNjy98vfFWvaMIYTtBXQMY9
CcAdpoJJltMstmodF0IYzxFMJBT+LKqPqUVRfo063in+U6tk/R8G8VHQR5usLLGVgzkBOujoL2Gv
cKqKcx78qANPHz8j9Vfdn0i8I+UxELxE5Dj71fW7kLuofrF+PlAjk3B5Wjegc5UaFB91XDu80Hex
glvaMbsk1H3Wz8heWlV+pxa/1ekgo8eIqDQoc5o0qVOQf4x3Cru80IvZsrEoKxONOrCLZmfGP6L+
GDQ/NJ5DXDnTy/DzwlcEWAokK69Xr0dDxNzKkFL6CzuM4qZoCU6MUy9FnHO9MqEIEReimI0KklQe
9Bzx5ojZ0kepp/MmOs6ecFTPQIDPtgD+3Js/JM580oo7QbczesLQG4TKAVstLBuhU4IBGby2PBoo
gZDanruQqhJKW4HT8ZJKK9Z4JY5RslWGVB9AnITX+SETHqR4Iwm8VxhPJcYWR1IORrUkJWvtYWgs
oQbu8LFL7R70237kSP1Xq7q1sReN+7rfa/m5iU5NYHdwbCFnddfiduiLUg9KeQAYZPOwUiNqwjyg
6FvawZ1y6rCzxYdqPUSH/tBuwofOzQTqb5JDjlLGLnxuYuu2+1yJHq4+gDkmuS+gCzXBB4y+649u
Gdqh+aM3gYDPS+tzdWWu9boSozTSIAqEvlW8ETUAbqm/Qvd3cviM3fi1kOxoG5wHmh86Gj2V3gcv
A8VTlrkbDaMY9crEzoNSd1BtFTjqdeZEwbsSv/x3y8rciqleTG1OoCvQf3t/X6W7KX1opkc/4l0c
y4lgPOvlBrKDuiiCK2pcQ1ItH2r1vU04UctaKm0hI1URj6GnB3mLaxfXqKXsqyrS59N40vwT4D7G
1K0Ud87302hDOfRHWLOqcYL1P+jjjGLA18OhAHUaANNUJiILQZtdpqPaWmar2DX82ziCMMGLW5PK
g5MawCBOrMAkm6zcB/1RCPcVXmjanih3g/ZGhnsM5FF5CuCnvMS346J3UDMexH0yu0Nh6zPCS4VO
6jY2/H0HjszIGJ2+0aw2F6xmfOnDEhA0H3K3lJwsPZtomeyn+qS3ojuGKNqi7C7TiOcBV2xUlsFp
BNRghAKAG7tebrx6MeU6a4gD4AExLFyYxySxTNS6tNq+baQrjvBKFONsi0Gd21ReREWHiNhgL1LQ
GhYJthHYpOSUC1aFAbgJXVr4BwCla72CeQCZiQJhaQ/+q2x2RYHQVnoThkPR3cUljwFr5WZeBP1H
HuPYumYCBLkEeYnwIgLPQ5Gfgoa4c+f8i0W8kMN4NQlEAWVDFr00n2ZNhtzyZ6F5yhx6pW5sjZnX
JLGykMoCj7zMLeB8sKkeQQ4NH4xcnSXVjhiU22h+n9qjkFenSHL+Obre0lkFcCGkLIHdz17/Wa4D
Hj4wO0vWfGsqnyd02ofEHXKOdazc+1dyGFMsJSVUG/BKWLl5GpNjKj1FPcclrzjKKxGMASqzYkbo
O+6s1lctWRksonJCtFUlQIGCLA7cFQYirk1cnhUS5CEWSw271zaf7b4MH/KYEzOs6nEhhbnEeskQ
SCRCCjD2qYIh4KLY3DZpnh6Mx4+F0JQxYdZZVfa7rBxlQkIBuaj/SggLKqdqhRLggGAYAl0irbYd
DBWel9Ooz1krFr7YyDC/qRbQROy0U9jLNqCM7Nt6rOBY4Ij83Y8/gJwXD6i6TqoWZZMO6ILzMSIH
bUqsoQB2/aTYZZQfljapPBzwGBeBZ6+jKgzi6VCywz6n2iB6/vDYJrxk7LJFzOV59VHMLZJjNKw1
Baxu1j0bxWM13QXBPm1ATX8EYXrf3d9ehBVneyVu2YeLNYh9sc9jebHJaPD6yKRC9JrKnp9wmtB5
+8mc4a43jaY0lzOcxOeurvZZ/nRbE54E5tooqsA0RhESBvXNzz25lTh2v5ZcvVorxkuQKJ2BB4K1
SjXxyYjjmGLSAzRQ5nQee8ExE8MdQcDeNg9mwGOh5gpnnEcYzEBPGHwcCPEp82t0sVpVd8rmc0N2
Y2wCmHafCzwi6lVjRNYLVz8Su99Su00N2kRVCHsrg8fycydSY0w9WfoICokP8iC2v2/v4Zo1KgoS
2EtzpAw0g2trNEa1KUcT8jqz/8rq4mlELqyTcltEI+FtUWtpG+VSFrOgQwv4xyqJgEZ2wABhHWAu
svzQj/7js/xQfxacPNTK/Bb6oS5UY1yz4atpLOUQ13+Kd9GL/pjcTb9BKFru9clSHFvbvmj3XIyG
ZZKU9SYXUlk+olKX0wCsl+jjfiyc4QsoAtpR3QLgNKQlDyids3kaE/YbUlmI+QhZqCbZeQwGLvR/
xQ8Gj0dg7ZK71Em+NpJQAzFiG0NOpphbkqr7cIisYeIliHhiGEfcSWGtZO0iRhMtY9jFyK7x2mPW
2qwurYLtJJ0M8FV2ixABHACGV7/FT/lBsvN98aY+xoRySZKXE3TLIBg/DGBfsU+WTWryl+BDp+S9
BQS74ERoP8R4sPC73MtPmAM179OX2weOt56Mf4bfTOuohmRF+RyMF1lpaCU+35axeqVf2gbjQPop
kQRxsQ1yVNBC8i7Rdh/ttNzuBqhUvM278ZzYWkllz+A9txe7u7W0jEPBrU3CsYJsFB8xPCadVFQ7
KQHmYOD8EFG71Tkx0gqK09L8I2sLFc4fnO7rk+BPWWSWrYTO4DLC2/6UpbskdlLFBhKiHcWPU3XM
/U3XedVkC9VdnHic5V6O9LXKywdgWB8d86j+sS+aeZwDM83RmmwONU16DKSWmjWhkaWhgAuPgYUW
Emf2nax0OJL1ZTVviWYCl8II0NOiK42VkD2mH9s6A5jyJhm2UXIUzFNWHOrqrVC8Wn8xQb+J2Q+h
cBTxtyR9ELxRNCqOyT16KakZiA6I3aPhaFT+Zu4TSy+fkCWRhbesqG0T3YYNWB/a+n0MRattTwHo
jdRyo4A5OQ+2Pai+a6QvmkMzJyjUvBvglhNa1RonV5I3MQiksq1W7Qohd6phmwueH29JPtMWs66G
Ryav7h8TMJIrJw1to0Ec2Fn+K4j2QQZGC0QVGUYE53Man3IZIywuZi9LICLmpzjbxpMrtohX85cM
U/7+JtY3hvlSlPdKi4xAvk+n+3SiupTYRr3Rq0ejdbNEoWV/0MguDu5JcRCA5a2/mqiqzoek3hdK
CtCUrV48ZImXNx/+8IS6SW4+6v2mIFSfvEQ55Tg/Yg+s7OizUTHFeBpmF/MTTgRqtuxNbH4UemSh
JEIRFCXkGBqWKj3n8aNQfChTY5vA6UPA0pIAywWs+0rdNYJtRp9yoVlq8EOc7rL4JJTgukEhRe6B
x2C4MD8rLp79CrxF7tx+taCSNA+if0Iaq2+ejeTnUA80rA496HjafA/irtwcraR3A9VpxGYrYCAA
dKSeJp9SZaBiYXhG8oaWDDeLnMzk1Z1WqmtoPcYAK6YDRJSFWIzVTAv8Wgu7pePBkrb6tnZbIMhG
ND2AkF6k4lk56s+1Awt7BFDRxItuvkduyP2DJQsoyZhmx0TftWuoUq3o6qUXKz6ktmwNVmLlpxoU
EPT1kRwCO999onD02jg8CIgVqKZryczBJMVE9BqX2p8eDAy57Co6vwYV6GEt0XrQHf1YOs1h2oRb
3S7t2BNGKtqBzbsJVvzD1QIs19HFwybsm6INBnyGvKCyQrRvEw/OeAAk5XNOccPZ+iGhb+av257p
exR0rT5zzfVlYkyijnrZGNhh9l7KTlOWtFN4+i3fz/i/K/2Ym05MsqHSNdSvMprdqZayD90EelZ2
77WOv282ncVLKa0Usq51Y264LATDXGtgTbOXiobb3K1UYFsi/2h/tMe71NOsgRM287RkouZUqUFX
9qd10dwpmuePd4qwub1ha7foxUoCQoqxFJAekqRejgoJforaZhbzbRk3tBk+UHGyzXT8aAeZgtws
oeCWtCaMUw1Rf7/MEt7+lD+kA//3pqJod/0pppnKpbmU5BEM3pshVdx8G9vJnW//TLzRnh9wq1GU
WWjjGrS3Bhet8fZOi+nj7Q/5ZsSgHlbRdA+ebnA6EXb+fhDCKRVlH2HUVLsyQKUqONdGP3JRDL7t
LwRheAtNCAQoNRjeYhRO57Qk4PNE4g3MBCSnpeAosntbm+87zEhhzqTcK3M6NpBSR9QAxgniM1rE
Xr5Bg+NWsfKRFihe8ZiOeLoxJzQHQIMeVCBvF4r7Nn4qNXeQrNuaLT9xZS+MYsyBRMZSaMQOigmx
KG7TpMpewbFOYmcspuKod3H6JXTxyMljrlkHJpqAuksIqGHYh14So02mn9MB5UBPBO6/CACKei8r
b7eV+/5k/qPdXznMQ29WZfBjTlhAE3GdLY0u8YKd/EMwreBgPOYP5V47JlvNanjtZt+fZYtkgFGj
oU1ZCM2YrQv02RzMKAFf0xanbquL9BUgDY7iofndWYZ7OPvIFchsZBdUXVR3EEiO7SFCZtgzLe1e
fx/AhRXujDtuOuJbYoDRkHGsgjblgx5CYKUBxLewegDb0hqRmptbTcDxa9/h2a+l/UluXVzGXZ4W
/SRCGqbkT4bXfxYpbUA2Yi3vs9kjpwaBUWi1H7CmacO7t1YPIt4CIKREn/23kalJKopcnrMBjVXo
G+w3w5LF0ghPydVjoYAKCxhCmKVkiwikNfTSxLIi2Oq+Ok+0iCMcql350z/rDtjV57vsHLjt8K9s
BwimKF0soR57aQBupguIAbkoLH2q9+hedn07/Sk/AVrJqk7dT86xXI7dN6dzIW/5+8VmaoKctmFY
gDNHRidL26LLX7EiD8N89gDsYLz+OCv7vf9gMZ8Licq1RL3zU5IJ0NB4D8DzjDy1m7tCD4h/sFCD
W/E0AXda2KILf/MF/vH3cicceKyD39LLyzcAMQvUICZWmp0qrNOyMQplcUbpQZW+DB6Z6bqSFwIY
F4DOsiELWvjydiRopS1opcZWLBoPeQdyrK400e+CUn6NIbFJRQo6pP6IIvcQboIytjA4T2Xig7yz
Og3lsE0MhUpD/WhoPVJ9QsR7YHwP85n1YBxIn4C9S5SX241syfvwMdOCuOFjuXkoQSlifGbuPNjx
TtmNlkTs0Zrsx3/cAXP9CSYTuCmCOtaphhUDq08lvgvdvRGB6vkVhOscC1zd/IVyYcly4DHH3Adx
r1VR3MB/zah15XN5N46ixzlWq+4DqAeSAbrQBd7u2sjHXMfzdPHIgKzWMHt919252l4Bsu6PlgZP
2g50jOiRdGv3tmCeXOa9Fvt1okQt5JqRvFXL+YAqtRUUkxPyUMfXV/Gvhkyw18eTNrcBJBnmaxS9
qJFzW5PvcR56XC6RgBZVLzwTqHtaw08xkqo82uoudfU3xcQQS+PO1rQF84fbTPZtkd9UWiQCBUBH
iZ0AyoZRCZQVWtT4kEhS4TdClZ8AaeGIWMlpXstgtCpmSUxMAXhRotc8GNbg9HsJ1AJIQm38A0ol
8LviHhxlD7dV+3Zr/lENQLoGGtwwzs28RYbA77NBARJhVBmvkZ9tpIIcjZA3nPk99GHkMNeJpBVG
VaeQE2bRc1M9Rx2y+lNqNzLqItPrOAvIAXWPCN+dALg6ZRtZxpQ+31b2e7pkWeO/yjKHT9UzKRrE
BfdoQi+fH6IXuXHiVD0IJNgBMcnR0HVWQPxtsbw1XszrwmD7RNZGtYLYpFYoYN5pKelORra3pfCU
Y4xUiZAJ6U1IqTFFDTXGZyVyFQXs7B9psvdHXmntm0dhdpQxWLEgSRXqizzVCZF2CdEb8iryAPBW
pWgqelwUEGjhpXq9dnkaitm04AbnykEcPS2wh+6oSLxHyOoWXYhhtmiaDV3KFjHqcX7TO6r8BIK7
cBft2leybe/LBxJQ6TcPn3Oldw8GCbbKhVl1KYQyN04U6I2OkBanr3ipVXSr7eovndi6fOpBtJba
Y/8x8bpHlt+8CuyWfbuQyUQgQdso+lRCJp5aSfw1ah0dplczvmtD3vTU8lOsKJAvYmgItQvwqzPq
FWGrg1cDh14zjnV+7MJjrZ7a/yHty5bk1pEsf6XsvqOa+9LWVWbDLZaMyCVyVb7QlKkUuIIbSIL8
o/mO+bE5VFf3jaBowek796HMVCmlE4ADcLgfP6d8UceHbu0AXXKUc1uzYbUKGYe2gC0tixzUI8rQ
04rSIf3KNlsb07QNzzZzLGtxYUTTQdYCFS8spyp+xMjYA9DhGEx1QQzpX9/YKyObV3fHnrZVTadZ
LO8K+mV2z/GYOPYaUGbJLyblWxNBiaKDSPByYDXLpJ6YEP3TTeSlsluj34/o5wn5jVJuro9oabed
m5qtldAyUUCTGgdigta975K50+nX/5+J2TKxotQq0AuD5VEWrgJ9hPKzEmsv3sWV+XPK5owSdqOl
eShPPhe3mp9IrEaHBqK6GPqCd7IdrinN/h6HqBPpO7RMAWmywWJ7uUQVqArR/QFlxJKnkodeF3k7
9FRd8bcFEApSO8Z0SugmYtS5aGpB2tHkLWQYSFl5se1LSeUXEPerJXfoXox4I6D3vNbgtbivQM0F
lnjA7MGCdDk2g5dWjUwU5lIoL2OSUHc0hFf3w42UMRTe1FfkFt3rTrK4fhp4/RDY/RLsuLRpa5FM
6x7zOZUA0+mSxNMr8jLt8a/YAQZNBZ3LJEp+aYcWcj11y9auzXrk79xkKFybgA9sWNlY0y/67cBF
pxVKQrI6MaxdGoK2bNI0Iyax6r435Q0EBhy12AggympPZb4sVuxNZ8I1e9MEnx2GecloD54z0PqO
W4gsq4pH+TdTPrJypVtoodCmQJ4aSHow30MbdC5AVitxj1sLU9gf7dseVDSv6bZEg029z54hpUQc
itaE0A+/7HabfqzJxyxe1OfmZyeW2kSNZE/mu6C4bTOnShz2ASWgTew126j4H/sldEdkGS2c4ObB
Jpwto5ITOeN4irqFDIpTv+fHcPQGZfc/9UpYAdufgjcNdB/mbAe5lurKMEIfEs0eQj8Y9LkWHlnj
Sf49hYDITYMkDpreQQIKSPSljwy9PIq8Qwl/2BPIJir43wbKaeqtsrcDkEYUm0aFBFCCWtPe3EHo
vHEhd75WsPzdU/EVoCEFAwfOUKApLr9C0ewklyd6taz2otEjeHqXQVTcl/WKp06/6HJLXBqabYne
ohEEoTFcoX5S4uTguW4+ri/cr4+9ZmMa7Nm2MzrJ4iTFYKQHfoCqy84K1E2HaY1dvm0DugF7io/K
PiRyiJf4+k7aWL52XHs7LlQKUTlXkJD8xVqHi+nyO7RhDHtJgJKPvtSfhi+DSeEO2Xvgi0yfbZNX
/Sjv1xSRF16Sl0ZnWzHWbRErk1H+OaAty0R2sj7E0AhqAvJe3w7b65O9tJ7nY5y5r2ylUkQ6mEuG
QyP/NKastnfdxNo8ziO8tlSUqhlh46XcWUfTyR+II6OKf3i19/EjP8rHh+sWVwY1r+0Iu025MhlU
hl2i71RpQ9ai1t+vootl0mcP/okmMgwzmDAf1VeExh5wdU/r6CjltxIHjpez9Zn34wj0dybtMK3P
rgYNwwHIHjnIAu0Je8EvdkPQbp8tH5AbaIuGcWCtHNULopCX9mcxGTVoqDWTO/Zo7ogO2i0Pkm9o
WtvzG3HqtpNMlYm9KO3i3e1Pca/cKd7oxx8hHHWtvrQ6F7NDDsDMRA05voW+tL7qRYckAKKXBbaf
HpKP5q18IZvk9jE69uCyWXtXLmSwLmdidvLZ+qDr6bQSw97ww42VOfbN4INGx/k6gBHsM/1GHqyt
vbJ5pvmdn4XmL0oV0GYqoD64PINKUoH1Q0bB3oylTcYhYEuLFcqjpd1ybmJ24lA1kcQ4wERPum1Z
0m2M3VK1az02S1cULicwp1gmAvC5J5tqxnnBEY0Wvf49jXLkinJTHKE0f+qBYw6YrqxcJNOHz+YO
DJ0IflEFNQDsm51tqQSuaQSMjYv+B18f+xcgtrfjKFmOzUxIRacnMny/fvIsDBJaBmCjA54QwIPf
uwYnqr8WJuMGcF6QbVBQfRGyCzOXJ5vrtpaOIFNDQXDSc0Ov3mx42hBaULWYnuoQyM3o7Wgbm67z
o3EXRSAZRVN2unKu/v6gQHDxp8V500xY6dLQdtPDtnihReUDKPresfAwGiD6uz64hbXDUx3TOOG+
0P0983ultdI4nN5LQIbdpJSfjBw87qQynkQfnlqp8wpjeL5uc3GLnxud7YRGqqo6lxAGm3S878re
M3Lr00pG1zbfB9N0we8A6CJ2fjEQ4A6bW9OWNpL5LGWhBzagPdPNoEzp6fpnLe7Ps6mYrXMFDfow
zPFVMh+DsK1vRV+6RVStjH5xxhFBonoHymU0vl6eNJoVt60lcAzk4t3gmqOhd1VKoDN2P4ptYxLn
+qgWdgoe+9PbdKI8Bvv8pTku1eDrtTCqLP/GVQZavOohH3+yTr0p9bVrbHFsZ8Zmt3VlG9RELxYE
HMBDApbMbdrsJNs1opuG72QrWjm0F1fszJx6ObaagomqrjGVYxiCeqf3E6DvRbymIbU2qtnd3BKQ
9nch9ohAUzJRv0exR6TvcvLaWTfmGiHk4t4/G9M05rOgvBN2bccQpHALFCYRonoV/0EF22VAiV/3
jDVLs4u2IayOpemVb7CfRQrFOQUUHU9sVc13eZX+TDfNVgkc7pqZyDayCarmQKXmlgu0lDTp9vpw
llfpTzOziWOxBmLWFmaM5gDS4UA137p+V/KNQdzK+nbd2PLcAb0BlIiB0HG2q3TBRjsk8DxuEZe0
eJ2BVF+tTCdiykrYsDgutDCDbxL8nXhiXzpEZQhZDQ3c50qcOLVxUqtXUxBnLE4pk115rWFz6bxA
Ahx0oxPjqzGHIjN1hA5YhKQBq3UnrW9r0IAAJD50b7W20gSxNIkWeO2BQgFLIiR8LkfGNATcCUPm
oKCyvu1qiqhWSeINK/X7jCb86fqaLYV4k4SZqYPGBeHKbM0mXVEt5xQk93Xi5wq9HagIrptYmDzw
E2EwCjr7oQswW6tCp7U1JjFaHMgDqGgSwCrM0jOQzrdW69fT586jLgk0gCj4gPvUnCfp6gJ3TAHo
qRsl6J4YP+2SeHJXOmU8BDHS+qZayI7UDygKjSemr4kUI8Wz9AFQELY1JEMMfa6AlBRWDur3tHEt
ZNWAK02ibyYdUl/mvTQ6mZKmT+Ad6X1JpcWOxGr+CXZKw+3UsHjsSit6CjmudzpAty1lhAdWEuvI
IFnk0Kt1d9tyuWcOKr7wiFJNq09h5c1bmgnV1Ru5fAOK3orAklMSNwTjx4cECqxTU1nmbZ3ZoZtX
ebSFjLj4ilsjV29FqEU7ak4RVDZKxk+U/4vGU7NI2ZWjIH5Px2w3SpGZe9xOdYiqp1Fy0EsUaRxo
Z+ngtOy4MniDAGQdOoUaCDxTo7CVjW0oWumEY65FfiKXKgC3konQdOgRDmeS0fl4wnY/u1aAVCMy
kwi4E8hUqG7Yj2w3yKq4SWSSH5os75+sdCxfGlI9K6p6D1PdVhTMhNK6NI7oKzHtws0jJc+cOlTU
IO767L01ueWOcpmdWhSdwQ1ny7E7KIDyMIEyPCQI47r0NSPt0W2XS8ZG0zPVNxIp2ckZU/xMRnLQ
UIW5x6YhPutqNEDUXbXXu87aDSD5hcZFJiKfd6Tln2nYynSvAYwLPfa8tPY1GAsLv9JqU933kVCA
sMGUAx84gsqtZVLl5lmdlg5k8MpHrY4ThJUprtAwMl7ysgbRM7HtQHQhCOcr04CePDgC3sWQoIDa
ZugQ8DSbCsgNJGESgEYkKcGP3NHHdmy49ZhlogX5is6UV7Am5dtSE6XsGmOeAkErDz8kk0J5tJbL
0s9J2j0PNtbMk1loFBtQv8OmgtaLV42klbXXaGU/ISbOtwNvGwVMD1WoHkdAcGwH3HyGtWVyyw9C
KU22B5RD07wB/7/PKikqnMKG3JmjMj50TsFscwSve4nUktoXXdAypr3EOU1Dt8kY25NckrYVpivg
iIJ/ADIGitgmVUwQZdHwSe9U2euExI+tykUAYT1l30Ss2oLj1T6APylWYJWmiWdKnG551ien2grH
ndqjPu2MAiwRRcjjjYa2K6cGUHxwqK731CszE9ywdUrQnx4L2QNdnfxTjTuK1qUuRnTTKejGMagI
Dyoh2aNkFv2XPbaxP9hj+jD0Bd+CQkb+iogoe0ck1niTsiT0cqqrD1UjQ30qR+rdUTHaQK86cOyO
hNbvNAdoyDHzkn5TkgSlwTIurf4+ZCzfQyyboFwo8exB6xv7kSsVvc9VNnzrh2YwAylV7c3YKyHb
jiZpDhB9NXHL6zH1c7TVP3Ql9My93iKZfOBSVp50gr4ehRjJz0JH7Ob0o42qqqY1vW9RBj5vI7U6
tOT3LEPrWcX3xmgOnp7niZ8C5Dv41y+GhbtHVhEsTNJP4N6eAwI7FjVaiX4mN1I/0WnimNy7bmDh
Lr0wMEURZ2EjZk6pCgsGWl7FIGjX8lvWh29Zkg6I77JqxdxSrhEa3YAygfh/UgadRVtSEjV9XUG+
oDG95ijtQ3jTfvSHe3NTbrErjyqUwO5WU8VLdw70BWSIjSFLA9D15TDVglWpPkbgKfO6V2gbOeEj
3X2LjvZ2XMGt/w5DBorpzJQ2AwwmvWXTcMQIy7fWNzbVrf6RfhXH4U7UzhBogX6fBtI7/RY5q2Wi
KSKeX+3npmeRijr0atFOo+w8kMA5+Sa7MW/Z9ttz6BY30iqAfcl3zs3NXm2A53OwEk6TGtiOvL3v
3PjYOaarnsB95JqH7Jh/rCUZlyKlc5uzR0EGWXKDAdkxMcHU5CaVQNyOng5Uo1d23u+NAVhH/Id0
ig1mO6huXbpMb5u5bjU57mPcRR4ZC1eI3B1M24OT+Qiqn/XqS8ug7xkhYmmddP8x0MJjxVGXxMf1
XbrAI3D5MdM5cbZNG0kqG1D8IeSFtIjWPeUs9xLzXQgVfHv0Z1F9VlQ/RCHeYcBKx+BqWvmApQ10
PhuzfZvJJLOYmKp1fbJPWOu1FfPQNeXW0LEmobzVwPVqZJGXA5diqfbrX7I/pSbRLwHZl9kGJqRK
II+LoNGoP9JI86IG8kuseW+z10KCFkHdFT43CuplZeTYpXi6bn/J1c8xCbPhQyBaFdCYgnlegeas
/cAlte/YngF6c93S9JvmexjtIJAlRXSO2utsoFDNREQEYUSXdY91/xIlr9RYYVOanOWKiTknXDSQ
oSQ9TAhVeIZovGaNiXtlEPMnEwtHrTcUWGjrD5DMtubzX8AaqICb63g0TW4p/8oVnu0IFaDYAc1x
eJXFEURUW4ROFTgGZPmNKeWhi/jDGAGUXvVrqJuFdzUMW6hbg/FO0eYyVqmaDaD1VHCJNLIT5h9S
Do7jPYlGv8mehLTSm7i483EEgc98eh5CxeVy55NcDEThKLYa78zjipPd1a/yLYLSXfEDSmTDir0l
R0cvsT3J/1k2Yo5Lc6yt2kadTr1UfqoKPxs/iHmDYPO6ky9ZQUcelGFsZDORx7m00kZIFUgq/CNh
dw2aHcEcWqmIy/7nIFFVPrczi2700uZ9nEJQMM0jRyrMbTNm4JMb3IxJK4X3pU1lQOMAIey0c+cA
IkHqXk8iuAVukkNmjYchXcMoLe0qY2LXNqdEC1IRl7M2dJKGWwCuQFoQKXcGM71KgPeaKYBQXF+g
BTkxEPJMewv5dlMDH/XMlq1UREfHOqTQxBvekUbu3/BN5WvueFMGsWs8hgHarJ+Bo3CGwqn3bCV9
tTjYsw+Y+X0P1oQsM6cPAC16LPaMfaWjd32USwWFs1GiC/VylHZfqdCEhxGyBQND5R9zn39A4m+T
Bcau+Ayfmvv+tX5f6ylZAhHAro7jC+kP4DFmK6mbWlszglplUzvv49bMnfg9kl26e6wkR9nmqbsa
G06/cn7on5ucLahKRxDJhhiq5HY7MMG3nnHfccf2ZZd8M7baKdkrt+Qeeor+yiQvbXYD6Cnka9HU
ZM8Li4peDpHKQxCIbMRBeUbyMYHyRbgFPmSjOADexI/1pr95uW52cT+eWZ1+fnY/DHLWgssV8okE
ZCwgkw2VFbKxyQF/n9A/hzU58JmB0eqQaqAwUB9Y5HQ3yU/2Egc22LF/XB/J4hVwPoHTBJ9ZYsxo
0ljDBObgP7nlb+wQ+wTg30Df2GjYSV+v21veeX8ObOackLONOz7AHAWgFE3tjlb1TtY/Xbey0Ecz
nTB/mpk5JJIOpSl3MMO9/BZMKW7lv4E6StqFj1LwvdnGK8NaxJWeG5ydKJoBRqLOhEH1E6Dz/DhK
rtI77VvzREdPXRveAjAEPb2Qt8bpiaadX7i0s0UDgaGcmBXcA10m/K3ZoKX4yzxad/peX/OPpQ0G
VSXM5lRGR8Hu0j+apKnsEW19ELukJ/Wx84BY5YfkzdpFJ03z2xsr4N+Tjb1yRyy+kM7tzvwyZoaa
UtR+0RGa+tEL86DKikyNOKGHQHeVW+09IY60iY5rTe+LvmOC00qDtADaMuY3oRHHVVSkkBJtE6na
NixFmUPnAwiIooTs0DaK4Y8Vinulquc4Vy0teRwrqXkuelP2wlwW20Id2bGsS+kvPRxNNBzgPwAP
EZteLoday72JfnkwE38OKFy9Ro/yKT+m1GFb4SKXmhI3Oko3hbf6Ip+2zPxIOrc8e5B3eBVSzkD2
nEZAcZxyflDbF9GC6eYgqjXAvrZk7GwNZvsXskk1AzE0zj/WuQoVu4L0wcoZsbiJAE2eEmDmhMC9
nErQsMdqb0HwNx01pI7VR7n61ivRNs07t2RAw4CBtJQeOj1aeXAvD+6/Dc+7PrGtrSYe4GBhIgfo
YQ+YnG1WBre4bf8cnD3zk8hAwnjIMLh+Xx7kHw0yCAgHpGcrcujXgRzH79lP9DmvFfaX7i3UXf5r
Tu2Zk/CxiOTSgAL2yKQXXipbGjab0QRm09TAT1hR16qM+6bUvl0f79K1cm53lk8BywqQahKmNCf3
VfZRkb1ZPl83sTij4CpD2Ir+VvW3x0s1CMsMMaM5ICJIfut3Bno7pLfrVhZ948zKzPHbmGhpMUzr
Fv+wyl271p6yGB0CUSPhETZxK8+fEmA17KWYIjpU7zAIt6oc81a6rzzjswrsXbsVa7XbxRHhKY33
y9Rj+gt+fnZXjQbDc6PAzdgpLyDcTqWVfby49CCIR++jApU5bbb0Nfp6TKFgQG1dACwPIrPqoRsl
5/q6LFsxTcmy8XZFNujysOj7CCd+j1EMzano/Wq4r9OV1/GiCZRM8f6aGvTnDkZli3e8x6VeDb9y
Drch+vSSvvkrfnxmZuZh1pjj906RSpXsdC118nCrGS9SvvLEWtwuZ2ZmE2ZnEuo6U9wwDGDJP6Tm
riVeuvbYmT72t0vpTyvzfDgoTtiYUVhRTHdMDlL9npmeLe9Apw9ahesusBwY4HksT2xk4GicFvDM
k0mmd1pfIT3cfrdav+p8sbeYo26yfexZfgcy3Q5CHq66crYtb9kzu9NUn9mVWZ3IRj3Z3fcb846c
8G49FiAiPnIf+fFv7fb6QBeX7s8YY17P0KTWEOov+Wn5EI+6qyfpLql/pKRcwVosPj7OY4rZE1lH
bfA/5VDQKd2WgWXc6OWrPLxGbJcy0PIUO5485KBjoH8BpYVCCvJDaEE1kPGdrSVeHUmehIijYhuN
2prs9PZHF+2uT+Ti0XdmZLZwqVHz1k6g+UHAzy+LE9L61w1Mr6W5+08oHFkBJgaNZbNbPi27PLco
YrIRSFM+QAuDZsdCgF6obDbMrFdyu0uOcW5udrtTrqKRrYS5NgmdTKNBWx9JGeRrjdGLqZNzQ7Mz
XalFQmMFEycCdZeASGSrO8ITNz0Yfm4AQ9Pf2xuyBY3Ywxoz1KrpaU3PNhvImzPkKWFa2+ifKGcX
zuilvu1rd3Xp2g9akG3obvRDn63FTmuLOXNJyaq52uaYXdv6nkf7zHwaMlTot20SXPea6Rdd85qZ
W9ptr/ecw5AOIB/IJotoo0B847qRxWIsqEAmsgyAEH7v/27y1uLTjVkxn5ICaI0bmr3W2i4LnTa5
kaIT0RxRgqfgkChPKfSPopUkytKEnn/B7KaTwj4y+yk3xPO7bHhEyc0B4AKAccdO4pXhLs3ppCw9
CUwDEzfPQ5lgMxwtgYsoHu4U8qPKA3UN8r1mYuaZpG46hUwmhkJ+YAnSCkYYcGg7rizcUjXufCgz
P0w7lpctgx1ub+zse0v8WvFp8VPVj8DqetHg5hDK6FYunYWbHG4Csj6w0/wqcV/uu1H0GSIjWJXr
ypHlj65tnDyH2NejCAEXW9MOXDjKLszNjrKuiDOwmSPYUml9XzHmaTwJOrSSIpRcmdCFW+DC1Oww
GxGbWr0xxXVd7tc83UMLxr++ZmujmblG3RFTHThMdPndKL8O8qM1PrK/EKBiIIahQjIM/b7znoOq
12yjmEryon9E1VqPd2xNOWcpj3ZuY95lIBMeMl7iXh6szEMfsWfT3EHn5TcOIVqFVj6PR2+MxbaK
h4frk7gU313Ynt2mg6IIW+9hW9LektLv031Wbov4Zaz8Jnqm+parIKTe9aWnSQ/qGvvawml1YX3m
kSlUaLRKYHZzCkpi6UcN9sw0ok5YSCBE7lY8Zs3a3CntLMrSKcZr7XtZ/dK6xLVY50j5DWCHK/M6
ffnsvkGGBeAJyEuCaXvexqQmpdJZIUamDwCsVOQgoWDWc3pfJRGKZ+G3ggEVyeUTagh3lgaGy/Tt
+idMR9a1L5jdBEVuEVtOMdpEoJRvWb0MLFYtQ06+WmMD+u0cA6XXxEIysY8a6KSYOZHZlBHtaQVW
MapvGvBWh/e2OPVsI7PsNl9T7PrtbJlZmzlNbpRj1GSwNtivLQ0K3jvXZ27NwMxPDDPWhTwZMKxH
Tf7B14793/xwGgCoEZBhxtMdB//lsS8rg6oaXd27nfnR6F7BN00cQPXZpiun8O+7+9KSNXtrFAIQ
ODOFpViVOnSFRSjop8kxpz9omAZUURGoZNxjnf3ax4DlSYy/SB1YQnSruA2zZiUI+/3tg+8BDYVm
y2DIARHpbGYHCtqkjuF70p+yI9sehy5c4xSHW+jMgdOarxX7f7sjJntgwjKAzkaK0Z5W4iyw1WIs
RFQ1vUvD1hvMQ6nmIBDxgTf+5TH/9in+nX4V9/+5rZp//gf+/FmUUMKgEZ/98Z935Rf72332/fOr
+Y/pH/73X7z8Z//cfBW33/Pf/9LFv8Ev/5dxkDB/v/iDz3jMh4f2qx5OX02b8V+/H585/c3/1x/+
7evXb3kayq9//PFZtIxPv43GBfvjXz/a/fjHH5iufzv/7f/60fT5//jjf9X5//nfLP4++wdf3xv+
jz804+/gdgKtJhL2EBvQJ8x6//XrJ+rfNQ2MIACeTp1u+NEff2NFzSP8I/nvaOBAig6wTBwioFD6
429N0U4/Uq2/Wxoa/iUL7ZQalIHtP/7rwy5W58/V+htr8/siZrz5xx+TjuvF6WhC7doATRNoAiDs
pqMFbB49GA0w76Da9ZF0jwOKE8zDU7PzcbaYQKca1NUrFWwGscmf1T63NkpuvINyzUugVBCR1HCF
+ZKPyY4O5as6GMAE0xuoUHppLW+hZ72FHu6272PNGVShBUID3Qpl+UtKmugmTcpdCr7WJgc+Xq1r
8GFCRvpdzW1+K0FS3MzGh9AA4xGE05W9SOWjJOh3HOaKr6MpmkCA3Il0ljjCFB80BC2SRmjhkkqh
jhrlj5XVbePEsv2xbV7IEFNITfT9rtIT5T6q5cbJxvHEub6hABsfY41ZJyPJ24c+GRMXOvSZL4DF
2YoaeBhi1H4TkuKuLR6bsHiWNKR/NCI9KChUOaxKWidsReeI0AbZdJzvIBVVBEkI9D2rDfu5kco7
GoJG2c7T2xIY6u3Q0TIYhZp9NJ0U4JhMdp3Zjk6Ut8CWszBFQjve9cnwrVIU3ZVVgOTGXBw6BW2f
rdwEiZzaQRb3fCOsMHHakbY3dQpRntB6bjR0EJg5RwdV8iwGpd7maic/KE1r+LZKbaerwB80IJ+E
K7gDPryGWJHT4W2ELg60E/BhB9Gw15I0X6rS4swkYKkB8EDzqpJ5vdk7hcQ3eq++sRxiCnI0vocm
RLfzDDRVoixrh+ntoxKjKcFkDS0cUdTPaEaG9hiBwogFNcs3YqjcgRTts23dSVZ0O/DOM9LmjZX2
qTaMvS2H/bY26MHgTelqINxyKHQJnIQlSHiAUlDrIWs6kp6/dJll3zaNxAJpLN9zmfcfWqE0W0ay
5642T8CoRyCUTcb7PBmEX1gjkp8GcFyySISTE+WgNGLwVFPBPJo6BNNCwExzUqO8j6iBMnIvh8kX
s7NNOogUau3GXi3yxrESPjpVDZJzKUPVlwkvSVuQrL0UdfJSWylzlKTtPiK0AqBNP+WOqHvI11d9
eKdQNAfnUk6ClKBNwhRR99INg7rXbGlAipEmQZ2mJ6gGT/1iGb1XWR55SWeCF1dKdbc1+vArzuAx
cSiewRGi+nECBXlVzUAja9jg7M0AYLXYiFJMX0d+qYXDCRUxNCdLuQhoNvVrhdDIchQrTm7sSlSf
wPunx05WfG2MVadFaNiFO7Ma7GPWGDE2afYMeL7h4vxyM65tIpMCECfa8o0JS7iZJmXPZpeCqqyQ
4ZxykqBObcFR9BxUdzT3dNKeutqqjjqlDHdRlT+AruXD1lJImGgFwI+igWKWnACKUPKqdPWMZzyo
jTEznKHtM0+COOQx1qsB6WuleW5jLYLWqgKWFVNnryB/se8bKapkUB7VkIzEPeYkjd5+EkLQRhGJ
krl1omdHUXTjA05MgEZkHreuZo7JswzI6V3KKrPz8iFUuJOPrTI5jCFO6L8Rd5DX7W8yKGKfUNVi
IEEYrEpzUruqIyfuoQPfhkZUowuhHTfdqOg+hA76Z5tFOKsaM9TeIRsf79uyqktozjBspJaOtqez
OlewM2v1Oyo09LU2y0wN5EEr/MbiIzLaCTDCSRptFZLC6zVL5LvGEHbnsEIC2EY00UveYjAT5Z/T
SRI5GNkwGI4aYupjtDIdE6vq74XSjZ+gyhNujEaV3ajH/COpithJGQ/7AJhkeycX2MQtqdIPrTVl
l5v1eCsLgsY7g6Zx7ZSjER6hLxUFow79OIcoRvfCZOzURq8xk3QMU8/URtNR81ELIK0F2XDWj0hb
oIh9U7eQLOsw3p2EfpMHdRTGCWXk+kaL9P4LPbugk7TNPvKHujQcyWbDsxmXZNcPCoDSJi+wq6yk
Nd2KsB9DE1VbKHjyQ61KYZDLveJqxLIDVOyrGyYT00NDRnKr6MR6o2GU+YTxfhP3jFKn7CfVGpLk
hatkefi9quigOLmWde9Jb1jo/qN8WwEM+kChgo66X5dtQhxxLrpBqEtbGVw7RpQ9g5eH+O0otztD
79F2UKZhkOJe3dS6JhjEdOQudoac61+5nciHNkrZO8dZMzpg7oy9PNOrZ8KAoUo7xXKUBgxrFC0h
UcQGRyqZceCWaI5hQ6LMye1BxynNFLRC5QZa1IsRenpK22z0iI+bSDEKN7Vj3RVanEug8dMiryVU
8YtibA5FGo1O2UXGDVCL7asVxeMD1aX0IQ7pdx5GckAH9OzJGVpJGTq9AtEmmteURPbRn2a+VWnU
fAwkTp6oag17tVUU0HEZ+O0oj6TOgBb1ABR45S6SW4q9H6fFtpL0MoCOSHZPaGsFxdj1eAr2z7oR
860NFBsqxOhTGgwtf0BIZHo86fuNMDXuFTlOu6zsqkPaDiA6SWXTi/rR3EpsbL0ab7uthVakgKaF
+j6MKIxQOlYBUcEroZLwtbLo8FPL5fzQKpBxUmv7gYC16VlHC7UDhohAqL0vF/xbSHBtl4MNnDkI
yDsmdl0o7Wq1e6Sx6g9qFQUonXWOYX3UjPsjKgdpaHqpzD4g7r0XeZI6sZYhldQojhbKXlmaIEPL
kwZy3zFD35aSOaRWrMDA2zDqjDfaqVBuMLrwiI93LR14oaHwQk20no0izNYqleyrgyzTiSlh8sIF
0JBtEzdvoQEOC5Owu3wwyIYnsnpMh14KMlOLXy3R2achgRiaBMScXxi9DRa/qHfQtijtEUOcNDt1
0x7xVqyrG0OAPc0knScS8w79gkEOFv0Rm9FLeyBuCmjuZgYBB0MdOqLSThHRvg0S4W86BRsMEfJB
z6p4GyPQKtutGiqepTeBxmm7g1K2V6rW6LKhzwIOHWtrjMpdV9GfpMq9KMKFXDFwMkotVaFUGgKu
1TCo4yZbjXd50BjgYy+0CjxQlR770FR9QjNFuTUJOtL0NPTTgbk9+v2caqi+LOxb3lcnkT+2Zr8F
bcY31Af9SFVvpS6THQG9JnMcgrzSN639AwoTJyio5n7V24Zj49D3OoCEq7q/jazytkXQ1cZW7vf/
l7k3a45Tyfq9v9DhCebhloKq0izb8vZwQ3iQIJMhIZn59OdX7o7ntUp6pdh3p6OjY0e4vSkgyVxr
/Sdzuu85SUs5Vfu8QVJdLYeh81EiOEvqj3aQCLQFV6Kq9yUeGXy70Wdj2yxAyfWJeIkhnXwSu7vJ
XRLSDBcqVCkSqLHfkOwewslPG6polI15Yon6qctt/nD+1E5VX8WB3Xa3Lokirbc8LdhejKa3JYSZ
bdRGbcwedPAMr7/2vTpLxNS2cPv78XiyG4z9zo4OniDmi7PP+GoOFtK7fOa46fPD1vgHtXrJFq1O
7ObldjTMzfsYiuCq7cd517vZB2VX2LgPjmkehtlb49GdPmTCUne5FzaXXs/jaloCQ8XqXnWayCBk
oBeUcTsjmBN7DS2VWl31sBmqiIdMrZ9We4BL748Ub0V+/YefYsjtEJniaVhKL8ntCU/aBmrXWqlw
F8yN68eLNXN0+GQwRUu4i5xgvGlNOeLIRR/i+OFVZMjwOER5cOVBU0KrGBrqy6wNXMeXer7wcO24
5KdvxzkYnQultT5oKLKwN63ss5lZhEdUUXA3FsyoZFiqS21jlRjZKNpDMRkQ/R0Dh1LlHvJqAI1S
xV1gKvPoV4N9b0XGdAPJfnrU49h9zBqv+OpyvO3twdyuqjpH6ohYrb5WBpaFUbOsD1lYdW1qT3m9
a6Mu2jGW2HatH0yIJjKXQnoRt+48hZf9Wro7NKxe3FtrVcZ+IKfHuQnHgxzJfMm67b7bOvwyHbux
bhXRRmnQtvJyDjOLJLQs27VdA1A8m/aX0d7Ka7vy5X1DjYXYdBhu29YjaJ7olbj1VvkhUDKIbaci
N06H4fexLL2rZaWiZ9wF0Q8T3d1sO6QNr+WPDHLz7pRpcHRhIh6ZeJWxN/yu8+YY+oS8jq31T9g2
B5TFaWAf1k18UcK/DLenjPxVJ7SfbFPM8dB2VjzabRqM9bUesqMt85vMZiMuF5ycFF5LpJiXRvgw
1NMj1XZ/oazCigN3/qZdTK+0HO6K8n61tiMgeRtPaj3UXXH6TFeEqDqT00HPwPJZuIUXWVTpuNec
q9NcTnf+yCTS2qCYDd19Bf3CSfNoq1Jf5/PRa5f8q6rEcDnXWw6+r8K0Wrx7LUTB9UuOZbOgGC+U
8TBlFZAo7ir5b1OUbTr2A7ChPylFFV62dDB1kDpiqz6IsfDvhDE9eI2qnFgbjkUEle1030bbxWcS
p+Z2l1Vd93N0RuZgjVnvlOi7r70RmQuWlyQDt/0iDlU/6nSw6vkRT0X656bNWAfr3F8jG17jsvUy
wFm57GWZq3/aMqiuUWN+Lk05fLLLbkk6yygNAgCX/pozkcMiV+Hl2M/0f+hFie7cYHQT7OYG6xLn
HRlvVe6aP0Q/mhZ7tQNj32rDpA5Ntfe7OXxaQtfYhyODUW7LF8cyqPuDDuYo9dpSHpDTwmYmkyZe
vHY8FPXcXARDoWAFyTW2pAo+LW02xP02TcdyGogBi4Z2L0WWHRnNBT+Ndciv8sbUH20mJfFsu9bV
VHWFvpy8ujr47BsXVi+dY7m23UU3+1+diZRME+YoBtxoQr25gktgaByuIjl/nZSvPqLr2tKxdokN
dHTPeGy2RoOOedp+bNCkdKLLwLktZE197pzUuG6JyJOdYg8g11KmTNk+y9aeMm5qpr3whzE2BorJ
qhXhtaL+omOfWzhjRfVl9COE921rfTNC6lhyNX18jTKxQnS0XYemLJvlZ0TY7eXqVuNlEdbm7yAb
ays2oRJc2hzRV/Xm9eR46dy4nUykiRnctzXV0s8u66W68degfbS76tFttYw37Tn7kj/cOVXQ3IjO
nyACNuQrkWi10h3qKRGeWveNrY2HiIjfJyGjYIdCfTs0Weh9qxS5M72BCLqpRvvKNnuRjrk5fpa2
O/nx6Pkw1As58ZnXvUeHiyTmEHXTLIjyGP1vtbV17IBzIz/4GWVFHEV2yuRoosieQ+ZN5UzoZ+bN
V2oZvKMzOfP31sxPkVYmIiyMHJbhe2G3j6U52vfdTGST60bdTRRh67Dk1CByc6qNg8gVLIRivkEZ
vCbRuv6w8+3b5GX3uVjYLA11NVR9stbjf8Wq/506Phuq/e8k83zkeSN+adWrp+HNgedpMPpp0I+P
w82P9vz/+f/g1NM6gTX//3PPW6XHx/zZ2PPP3/jP4NOx/geBFONtyJLMF52Tp/N/B5//47ts8VHI
0Io/wZT7fwefAX8J9jUkK5SuAc4J/KX/Dj694H+IOIg8JpZovE9KpX8z+HyOPIBgYqxnIda2kTud
pECneflf8/DMt3qo3GpL7KU0f/mG1d7raSJttCTNgdNmqK+7JXov6+g0S/3/kKjTVZn0nmRPKNRd
tGknpOqvq25sIaatN+wjKqP53HqWT7fW9O8Qj4ITeHB+mYgn5fAUI5vv4flloobOvSlyL1mzevxi
MQn85K2GvgP2xuGXztB+cIY5yJkiDSHc/npwP1VD23fMBPuaEq0wsWmgUA6dxOn9aIutWak+1aOd
/zJtTsbY19U6JNWyDPauF5rqhIj1rI45sKwbsVbbkOSrZnOte0S0+2CeiodSd6uMXdKXiBS1Jyvf
KbNUW+wto0tqbVSJKp6c3MpuF9mPHKWiFok9q7EHbVbWD1ls8iEaC9vdqZ5z7Wrum/lToYupS7tC
QDkOiYqIB0vB2wkwaUOn7swlQiDK4+kym4Pyk1NJaESMFaUkwdaMmJyvTlUftrAscAg8DfF3UVFa
l7oPqL6g/fZVWk+ls+0sUeUXa0fFm1rtrG+NNS9OIRueYoiXD+C2/6epWpRtGWNss+rc+6bEP5/G
b1ZXJXtfGcsB3DUWcM8lkfBCLMlf399/d6K/x/nPUZ4/6wv1KAxsljemP+4Z0jmZq3IsYThJ5ygn
LXWOa5xBYM3cGJzNXZm9cz33OXjw54J8P3gt2Kflhhzl+UorQpWVQTnaSbW1DfCZVJhgBHqZitRz
WnnXBYKzuZXjQC9DHXmaUTf+Ra4jLHaG06BsNzp0p3EnltxNmnKVXz1vLH46Wx7I2PTHeT4GiJqf
8N8cxB5PzGqvjbAFrG4n++PUh/r0wvIgbsq+d3AZmfVFPtGtcpRnVb4zMqlwMamMLqJ/b4uLKhCR
xfh5w/LLiZhlx46ljH/6qW8X9PYZ0dNqks1lWXeyITJgHbMYabz4vjVKNvG/fmHQfXGc8vlfxCZn
MGBEtltYYxCV1PO0pQWsugNDOWNvm/VwFG1kvcPLPfOs/s8LY3qMzT5PGz+os63BKoPRq8zcSvLM
CX7WypBJ4Tlq50U5GXb9PMqP+FyVaTiK/EG5To7+rKq71M9r5ziYXkVdCB4cjhXawtLTnzdPzxyv
VN869kxzrg4ViPFXJ9vg/RP+bO5nGvcU+Kt5Z/GdJY6d7gVCdkBKsIdlIeyrs4eXNwG+KVvmEDit
Qpn03MFV3VRVHQPDRCWBNGt2X4maFtvDVq7BEGlrwlSg2O3T2u3rJWEoWxPim1lM07ttKCg71Mg4
PG9hfMfDUMNSkyOreK+iJruYzJwQVXxox4ZRrFG9x+R5zlT4c0egfuhwA8+G0X5OH/B7t7FcMsGS
lvu9GTKzwfoFEuBWwrh5e+WdXvTzMyIMOH5txmmWGUWm+/zLJbkn0CPhRIltmMaYFOWyZfFW0gTu
vL7vClxnt/L3LL3mR764yiA2zG7+HevldL8hTnWRifqcE5Ep4fMfgVtAtaoiZ847j1vqSOvL1uH5
V3ehXdO9S5fONyr2b9/5H9Pp57ceAZ8GIYo2i/TPc9r40OQEjdJ7pO5EHB38QHcFpxva9tbJDJpI
U85lifFOGO5UUKItAM2IdDyUnntdMbVnwm+PRpnIsN+seCuqYI11pCZcQu3cu3PoRMK4wTie3tZA
QHYN9GvjNWgUqk34m+FHQr7Z3QqQhytH5DSCYVYSga5Ga7rrfEMwCmLVuUwOCnLztHLEF684+XO0
aiORPTBX30zsQIz0DJFhmPESOu4/SBca8mDXQTOZLnCTupHrKI5WzUgxRRRfftKR2X2qpazvCLof
PHDSdTv0EbZ3sT9GixsX7bi9l3X/4lA6KdUoZXjJJl6I7tlLHootzyLN2N2up+iR+nu4dOcAXzVZ
ZLgogW+8/X5fvx6oeUiNSMLr6cz6q8gCsKXw9OsqFX2b7wMdrhuzsMjAkWsg0Gll1L57+4ovPlvL
xEUJcT7ODQH+Q2eb6rrYuW/lqkodd6n5WAvrACixXqHmeVfbemIQPVu8p2tBvws96kck+2clZG1V
vSopRVJrXubrZRDOYXSJ3YjLcRy+YKqF6ZQwvOVaNln7aSv8kLz2Yi5IKJhG++ntGz+j1fAB82ss
Ng/qdbxs7OjFu/Wz1tYtviw2kOtFFdnr7dxWIvb8rrp0gkrtlCy338spdXuV/fJVFAPVFv5sTCus
/Fpp0dFpdtU7r8R6UeDzy05UUpYc0iDvXCppWB6TptIrUwcfgxIuFrTZEAxNAn1GFQIOwCimx53I
GL5ZVf19M7TIYqONNn+XrWTipUA6gYS3OYn7Ipy2+gKwBSfirjKq4apaA+PfeZv8eZq8WBJb4AM5
p97p+crNlm6TziyipDRW/9gGorvi4zU/mkan3tn+z6iW/7mWz2NxLbYGasWzawGo+zZcCiMxBtv+
PnTrcJRuXv9Yc2Hdhszvvxf+Rv5Cbs0Xrlf2X0Sj3Ou3l88rX+qpN2T58KIoIM++G7mVxlj6fobR
0LyJ/WK66gFnRHnw/J4Z4Aa6WbxTcJ3Frfy5b24aJ0bw6T/s9OfPWJpOh5SFaXklitY7DH1tyqQy
XZjwTSjqz41TD9A0qmpMKpDqXdS3ABAjZL9op5p6sdGKTKiQ87FTTjJXawdialfNrnVE8Flu40bX
wID6M0Rqv92//cDOxED/+fU0wdTcng8V98+f/7W3KfhQp70mgCqX4WwiNlXXO5xYxzlesQywdkU0
WDrmeHEnkCiRIaMxoX3QndX+r97NjXofmJhZxm0029M7P+9ESzrfnKjE2Jj4lxIW8ife46+f57b5
irHjFAA3llt2OWu9Ivtqs/luzk5oEr6h4b3nNl4L2DIbV6HZtusuK6va2ePaJ+24mEEW47WI+utF
Tr3E4rKrdeL1oazINikMGHyDbm+rFSBsN5eNfmSODz2pNRy1JHU9YZHo1lod26Zf870Z9YAvfdQ2
42fI3suSjAz6H3yzaGGfcpnpG5D9UtyIzadBEKidbjMfSwJmuPYvtw6rp6g1C1BUanhm6a0NQ3Vs
ayCZin1kiwFG2RMqIJG71Yq2T7BFlscGAVUPv6Ggp5kCvjCsoCUj1DpnBBe32mnYdByh791yyL5t
Mpg+9rIrfIosbzr2Eh8y6uy8/gbo7f8unaV/tLwmM1NmzqSFB9tY/YD52ZI23TecbEHuDIKhIDDy
YRjCE+ZvSMc4jKFqh2Tp5/ydPuKVLxff7pNW8TTe8fyzU8gn5cppHexdK720N0rbPe5kOWP7om8u
8oXq5O2F/6Jape+GdWThyotIwDp3TBtaOjKx1kZSb6tbxzVZYfulMPqrTbsT5foaOHtaz/6XNwTj
voDY+8558toNs1dSUJw2DUqZ59sG8Q+NDcOOHyDd9Wi0y3qcV0PBzwBKXEXx8e37fe1yp+OUA5Yj
DKeh55eDsVNHpQ1+quda7KQVggs31varHpoP2+yL99yMLOe1K4bUMMGJCMs/nFVNA2MWE2KDkWzS
sNubGkZPMcWrEEG0m+TcAJbXyxjG/lzN09GStc9rMF39MMm6DuJwyQL/sDYmxnmhhKQwKIqwpPbD
xU3NTbgPRjGCyAzbYv5UZQXo1Bhr3x+9LWPz2lzNt+4U0ix2ui6jE0pa+Ecm7cLeZV4kPpadzIud
LSOQu64Oe+wPKhP6lVdv2MV1drl5cVdY/QP2vCdgslrCuxkPlc+qC91H9E71BywF5T1+J5kZ56GM
gIvlUlmHVqvsAwHvbXEIAG5/e+yS1Q5j0vLWHY3i51g5q0ytcimcZLQktfI8EPO3mzNpt/EybtWN
NZsuCSyi7MYdlVtoJ+5mIAkNom2LLidcd78D4xkGbBjX/J7NoTQTYZdDl2A2Mf80u2wU8UK+wMd1
baAJLb0E9xr8dvy49VbZgQyq7qOCwx7FBOqI763vKuhNssWPeHR8cRMsc2jGviyBEYJWeHeqR8eG
hb+56SRfbMuJZ6RtTMTWcQHmU4Yhdt3gW0DeU+YapDs61XUIOjruSi8wvopMFL87L8AwyMfV65YP
oP3qTTP4cWGq4dGcltqNoSkAb2Wm92SVYdHsItet79di8D+3o4rutTt2n3rg4H/WyEHJ6UIwyncS
8svCnjy7ITAO+M+ubo0c3YoNrUdOBvQEoARQrYp5FjNJofSXwtB+vxcDvrcok7aTdEc04YNsfOJf
N9kaN643dhVwHtVVIpQyD20to/LS91dcbaWq5V0ZeLOK3aKxLtxQKQWH4DSQ9DV/9TD4NkTwf/sV
kwji49LinlptRPBnX7FgfGUROJJMkfITHdoA26Nab73CZX4VzXP69vVOu8Lz3gDKMJsGrnUe878/
3/hfx29dADj1Rs3xW7f+jleVPXTaqP/pLRKe377UK9vFqbk6hUVQtzEBfH5rDUC7OflY7HKB5rsI
q/I2nA0Le4QmjAe30+/UbS9vDSCBSSOaXZADCvrn17MmZwyU10eJaiP8o7nMJfQtuFCN/66f1an0
ff4YT6AFFaINQIEW7mwrtEVulMqTEb7ErvrCyAwMH24j9DO5WmkgBvfz5uY9MWSzmK9cGs4PczkC
c739iJ9rSf7UerhR8nBN4BB6S+f5LTvK9TZXTlECBrZGR1GYwWPnlKOO7RN3GlqmZRSX3IKCTroC
g71z/Vc6KAz+AyJTWUlQGM6q81BXVu1EGl5JVdkfonFy0nGCm9VOWbaPcnOF/b2Uh39/09hEANIh
GEJsf9aWgKrOnloIVdGL7cyHAsyA82+TC7mwHQFpGHBq/66exmhnRYP49w0Ji5p75QfwI5yzVWYr
39KqVEaSI934JfQw0xsOI37l0p8hNfTtt7dvl9Lh5WIDiCIPhXYLuv95JWWbay1KDIUS0OBS7C2y
UX7kJUB8POpNr8cpwnkk8b0KriwEmMzaQ4DwsJfWTjEQPaPm3xQnKsBefVQ/NrosHJ1JB4n2oXna
yxtDcByW6wbdpIK/gRNzvhX3Qablz2acaA00I9CbyuHESkQ45F8FBb5KZzfXRBjOS6CZfXb+VzOw
twWeME7j8WzK3qEsifybmsIcgsCmyi8wUOYxYRvESN4oBmD9ucXwIoa4ml9NAeOXFIuQcAaByoZL
q3NWiAsjJORLf5bmcTUstcDqmZnMCWY7vyjgM5lOwp6/z40ffi5l1upD0RNGfIKR1Y8ggCq8x+zG
qhOjrzwdC2fkjFvysszirg17lYyO4d+SXWs28TZMnkojAVV+5zpbOca5YRsPVVS2OSkZi8QWvhsy
0IKxMH5wjsD2aYsVkki/bDY8jbXcSD0ztW+AVBTDo5on76N2LPlE3QoRaoaPlX8S0hxkMhdZ+xSu
Igt2ELnGNamUM3/yB1Ea6bK0a7ebe4uUqLooR/jnwym4Sba1MHYSG+v8up1N80OdRe2ILf3YH+fe
9xhMwMGm+dNlUR22KegfI2F1IjbVYn5pwEWYVborNr2KGuMy61BxEl3qtGU8bZkNPNc5bfdlQdH1
i52H8WqA8e8Ib2tpL5yWyoU2atXAfdQbbDOLcn9jOTWyjNxmmQ+mUnV156zFBG+o7f08yYaWf0st
Mu1e57a9WRdWLnt/N2R5Zu9rW21z7Eaq7FIs4RmtgjSG3k7Zgnv28m76PtdV3Rz6ANpMDEE6+EpW
jl/FlTAiTn4S6LqYk7VC/GA27ofJ0SQS+bOx/BS5zpYkRAHyyywW71ce8SHFrWtET5RoXnAZlo5S
BxGOgTjiq+p1l4KhjhH7KkTNvG2Y00pmDdeebRfTztO+NhLdZFMVN5u7fpuQA1y1LBtxUwgEEMQu
ufLLEDbuL2vLmMrKzmATEv4Cohd1QOVHW3TesF/D1d2SwBhXK3ZaD+7Qsk5G2nl6dRI30yb3RUOG
aQmYKgRI3zIw2YD60Se6KiYvicqmeeCXVCqxRQHV2DLQiFxY5uCKKy3zHjYg85n3PDFebvcWSlqA
h5MbFqGmZ3vfKiNdVSFyAaEbhiH1lJ3qzrmjMnXMVV4g4SgOperfO25fae3IT8WNCA9ai4ixsx0/
rwJvCVcGURUVFJBcAd8tgCx5UIMCvvOsLg1InPlg1tA7YlcxlX97D36ltCDwxYr+jDKpMM5+ADoU
iXi65JsWHrTGSVk3uKy7sYiKd4xcX3nEJg0WikeKGBC/05//VZ8N7dDnweKGSVQXp/ZjarrUQjLw
2/A2ffBayDrTmnvvnOMv748qlEwbC5zHCqzzLO8V9YBpkmEGr1ltx1ax8H3oYbAlg/d8kl4eZlzq
VDqhNYSncY7IrUiZzG5iPGVvpropSWxIysAwLxzDLq+DmidK+e3Dc5bVOwfpy3qUltaC1IuEDaep
c58pKXRuSW2GyQQj4ijWbY3dxXOuZQAbbuOpvjOQeGXyjRUvZWJkg9OdSCTP36XXTLCg3CFiflrl
07d2FWYyTkO+gkZXw2OgpSsOogng53MwIWjhdw/FLtxag9yk3kFvoewiEMlmhRgPlEWjYdr8Lxnn
/j8F699kgFfeO3NOG38Yz4Lhdp6CHCjFboJpWTKXcr4hQMZJ3dXTB+hTzb/+hCxIyDbCRA+ODvrn
5w+jkB5MuM3NkkDD6ixrC3ltM9iw3bQY3qtLX1lkyAtNYBAU5afk4+cXWx2/2lbDjRIiR+A/16FN
Im+11hYtteEuuwxz0SxG0JdncaBN8Z5FxmvPlb4HEIkVgI/16c//+orBBDB5bM0sIT2+fpKLUXxX
w4KBag0c+OHtd/jKjgG4ja+Ih0Mhq/rsXjWDPVJyVJgUau36fbFEiJ6YLtcW5hxbfwG72/zHG7Lu
nUL4lesyRWaTOk3y+IczdLjNPdwIVjtMdCSpBVEmMrYsze6fvkbJ1+UoDgVeDNG/36qgrtC8ntBv
uGRnDfPiZ4ZPrqXgtCTN6hCsrFSKrEalAdXYOzPMV9YRdwgjizIVuqN3drHGDIy+5dtIJfNzogHN
EGaJG+Dlla/V73Ud3AvHmwM39iNtvJeV9coiImsiRI9Lr3EaoDxfREE5FRb0iiLN1zD/dCLtXzDE
N2+Mqo/Sf72G6M854NAL02Gc469lCKd9dWDkWBveMdeO2xop+cVTRk5NuDZpbZZB6so++9ebgs3t
nQztYBiYHArPb7HzmgqnHHBYC7HZU2B26gt0AEi62eQd377F03J83rE/v9TZ03TmDsGQDSgqcpr6
XVVLLIc8CFbvfBanf8/5dVyk0jxPht9An89viSnlaJsS5qlsiuYal9b+rgHYujaaDQIbRLL92/f1
CoppW6jGGQGg3feIcHt+wZHuStrYlafR1E2QUyAiC2QfHC5w5je3vc2Enj91UREt+xBa9IeSoSFE
41ofMvCdPPYMyyArmWFRASlMNh6020wl7Vrh/2fBin3npdsvdw5IFZyJtO8eR613tnNsYq468iKh
dNgrE4JJiwYeaV59Lua2GO4ITRglctVxEjvCqqIhnakrn0aEykFi6Bop94QHV3lAzhl8NWHmDHgj
yJnRb6eC72RSAWs4ZZ99mmqn+G7affeB5EPEz7ps6nkP+2f6jBmTS7lTE2waE9lb27FHgNZ7Xh8v
P2FGQ/A5LdYeZnLneUNWUDv0QAgc4ON/yxervl9ClBGZaz+8swpeWd5MBjgHIhJK8O50nq8CUsCD
OjDKPHWYFu/nurf2pTOF90MonVsG2du9Mrv540indOsqqCqlJzC+qgvAtQCBWlpI7HvR4AQgNm//
tldetwuzA8YuRCwGA2cf+YZMKWqRRKSFpZuDLuoNn/IN1/5JbnfWQPqXIBzpnUV2Zg99Go3xEVon
BgS+1BZ0x+cPBFnOKpc2MlAHDn6d9JVpHYVZbV0S9C5Bmzb1wIXjlpazr8rVDh6QGve/bXPsopts
6pdqp6OZmUm2zm4Vw08LvoaWI+pDPfp5dHj7Ef2pPc92Deha1ikVGstV+smzXxtYeT4qphqof2Xq
DuspK69bqjyRk4yMtM16F7lIUV95jpxiqxmdPnWbSN7SHEaPb/+aV9YSP4bBIrRr/vunrv2rejn5
MZahBeWK11Lv0UFNjx4avS9vX+WVjZLAbxio0amhdE6mF3/XSB1Nh4uCvkjLwhseWbzD3t7wGw6Q
6RrUD3T7b1/wZT1+YrJhssEUDQ4OGdzPr1ivra06wndTc1zJ6rFFWz14GzpxyNDZHgmadV/AAjp4
a6svImZtOg5zzwQbLgP9aS5y83rYRHkQFmjW27/tRYdr89VadAkm2CVp3WefL8YQ5tRpHyF4CDqd
+LyXr1uz6jw1e6ezDmrpEM1Rb+RPi+HOmF3UPjyVt3/Eiw+VHwErmGgZqquIZvf581nzwahrNYWY
+zcznLearHCNpEsMBpmC04oxGasxffuif8xCny192kGOAz5Rh876hWH5YOezoYTMkES5PXM010Wb
y5Ch2WLbmUqmcY0vHYwIMuejXWbFI5zK/hefwvxz7rOWaZsTdk/rsnVs8I4RZbEIQwZe21plP2xl
tiYcts3v4oW4wadghg3Pjl/pcJ/LbPowT65G3OwKWOGS8MukqSEx73wbG5NQLLKOye5cfnq+VGba
D7l1X01mhZmsOefbxeTKACl5vnqxVfoe3q78zuKegnnyMGjMHP+dMuaVd4RNDwwgPsJTZXr+jlxj
6lpH61QEsk2atdZ3g+/ke9c1rypjKPZ01NF7C+PFhsBWytiZ9hnK3OmYOVsY/YIxl2r7tKNrO6Ks
N5BBL0HwnpfUnxV2thaYyhKTgH0NNf65sew4+23bWht3RzzazcjhigTTQ88jtZt2YdMlMurXY1Ro
tAPeuOyY61n/vL0gX3vC1MGM9vkC2APPbhYqmEMcq6tTbZmCgY9YU/aDGX1+D1/ed7sjbGFCn96+
6otOgy/PBJpjXMAZAHTw/BFbsILgZi59ujS9c9FsyE5qE2cXv8iqtECpcFh1/0M3vfmOZevL2z2x
yKBngEJGKGrOzskCH5xmxLwgheMdfbNBk3ao6DsnXiNZb0nW23KnLWm47xzQL7Z/bvi0oNiQ+c8L
tym9SVT7WQfL2sIYZYmi6DA5pXkxDbV1Nddy/Pn2A355xJ4uSCHC4yURg1Lk+RPWrpENZLz2qYgQ
YSdaUu1lWPx2J9pE+BTkCC58qetgN1gOWWtVMKy33byA0Qtbm+M7L/zPG32+1vk9OCsx2CSyyXuR
umwExcKZ0qfGuqpGIETVDhryrh7zxJGGJG1809CpBwQjUToX8kS7bmrX3inyXbtdQPrBlanVVF2G
neOUKXKUHiMdTgc/xTugMtAS+1Z70NUMpm0bW/G4VRCHLuF0y7uZkvG74fb6VGTbRhr5lUaWmSOQ
SbrFpCAulXC3637c5DdjhI8RzyKYJvzq+v5zac9rEEvX5EdVo/DvirHKHlg2zlc07zjYePhg/2Ma
5dLGFXpNC3jAUthN5GZ30RMS3x/avCu+Iqvwbre5JjzDArk6RhscZKi48DJTdBdOlnhdpZbfmW5K
zZABpYgNNtFAsdxw5Yll2UXiQUe9OASVwM6lEXOhjplw8GGkTM73lugxQXFoED43s8X8H73P5hwZ
lKspNea2+aD8Br13OY3BEVTXDCGT1OvTGmlN4FQn5HshkqeFdv7iffoBdnFmg1B3ni/ENgdSmkWr
Um2s01HzIHemKzfkxIQYvrPo/0xuzy7GgI9pPa0ogNh55HuHJl16uV2nJf3j8HUiAfobWYqWBcJw
oscZsxH8pF3NQG4J1v1GieTYn5reqMjjJp72l/T6ZYLiWClzhymHfrLsITOS0DS29WrM8uFzyVQ1
uEAgjBtTZZiLfT0TjgtzXMtWofoJpodo0MpKtI97RyLNjUAkayibT7IyHZIfOoOJ4LLQoiYT/LvP
Ea4OtCJw7sN7zF08Iu5wG62TDO6PTjrTQZAzBuh0sIBtx91kIrjC4aQgqguIDx6UO4+ed+3pQndH
ml/MaJuy+11hBb/Avx+J9q1gOH6w1tXEDP7/cnZezXEibRv+RVSRw+nAMCNZkuUghz2hnJacoaH5
9d+F3hMPoxpqv/Wht9wDdD/9hDsUOjIt02CCOLS8UflUEw7UoxMn9QNzzhgsX+v17b3TLuUASZZW
kz+z+Sw/tsr6n1wZQJeNsIRhDJXJaPvWZDtnr+5jEeYzk2gCjxUfV8j3qirYJKbfMW+dAlmADAng
fYNshMHLDbcsrUNzuJqqc1rase5D8dF+p07Slt9MpECsYB5UesO0k9U7W9gj+J7ZypoDwERwMbmS
KL/JaRqUz2QcP4picL9OA10r/k0tNZ+QpKyxEwaQAwXZtGT0QcZtg7T5kKPgA9Bh+A7Y3hQMcoz0
Tw8J3P0059EwnxKA2Taongn6dTF2JiwqhmGkOKXAdhlwQPpPl3iAiRQPLJeQytHRBqc4d0kf5YgX
DVPxme3e5+87MUwfitjRiqOMIDlAkIYF7BMozLDP0kkEXpZk6XPdjPPH2YhT8zSMVWMFtmLLwJm6
yvRJDuFhq5Ep6JODDoatV9j00j0LrYiDVGWfnfqoxDQ9amRETsl/1glmg8SHqMmR9SKFHzHYTs3u
X4aRmRtCxWw73N4s60eaz978CCGU2WeUGMtTHDnLx75V1W8d6A6cxFDdSoEleek3S6mzOLDmvv+c
azOEIi0f+VF9xBAK0Kojn8C9xD9t6BPxwRujkgZNL1CUdCjrmGGBzjrUEKm8A4J6Q/2hj4uu+GCM
9kJDIhPuT5CsuRFkxSS/jelofb4dH964hFeaCyQX8DIk3/plKDJaSHY2cm9HOpDTx8mLkjsZVb+R
WE0+0GXYAx+9keSsrb51ekjSzy18uVxstZUsEmM8VhGCeAcmHxR5MxJSdCjy8Qjapg3hfBZ3FYC2
/6T1TT8A42UTqM6a4tDoNNbf9ldRK/VhVtk35XGpqoRG2Kr0FhXDuWp1LJqGWcd12lh2Lvk33i/1
M11qfjp5jr5Z1GopUEQ710fFLb3DBOP3qCujHbrmrH9J2sk63f6ebyRzrEeCDteCK2brrjOOCANV
MVdLbUcynIZsYfosR2hT/XDnRMKm+Vfu4XHeyNpxEmR4uPa5yOW2GH1FUzvVGOghKYMyoGJhW9O/
0mzhqJl1Wk9+0trVTyDmQ/HiOglu8EDB7G99bk57ELC33jfFA/LTKxCXOv/yI/dqaVfSTrujo3jJ
l3bpq4OXSKRT0345dvW8d37euMrX9hIkceaZzM82GzrvRaVkSJ8c9abOPrYtGAmgON4D+Jt059Ne
93kZ062Td8YQZOIQty+fLW0SZzLGbDpS0RpngArFXcP/G0Rk9kdhlcMRkSUlHNB6YlIRF4FRaCAr
e2vyKVJz41BXtgxbW5+MQ+u4TWDLrgxVfbDc4PYufGtDrPhnMEao3bMRN4PPETMeyxpNcUz6vvgC
jy5+3xSV/Gw2KXJvyhRP35HIUY+JYlifQI0N53yMhr0Xdt1TsfDi4dOAjWY6tt0M8Pc9TEpTAU6p
yPOTOUBQ/VzGIBWOBeDPPmhz2X5KtH60A5FmmgpnOy9fRgOB9JhLdKVIl83TBHb7V9ak6v2SQUoD
5V8ULainWnwFKh19Qsdr2QnLbxxjQOwUB4DZ6QltW2N1ihiY3S/DsfZm590IxPU4iFS8Q+WtOWbg
+e+XBVmq219trTA3mSJtYwokSm+LcdPm7CgxiEl3YMzluOiR6WgNoioeG7tduPVMXK1D+58a3/AM
OguX+xgoRWYTMAF61aMhw2x2q+9dr8dPbj+ZAHAdiQxp2wxhkZhtE645+0OkRdX/4x0zIwbaRLR0
GbRd/gyvpOq13AaWl9fJkzmpSA4uSRfQs8weqn75rXFn/+eal3qPWTvdLhoqNPwu1wS34XlxwZpp
lRV3xZjInynkZBfDhio5Fklk7DhGvVH0UuoScOEL01hU3U3QyArbHkt14YKf00ILTNmixpkggRfw
SpNnLXFBwS25DmCvHiwkI2cz0Z5autD/KPmo/bm9xd4IDFA0qMJX0CgD3G1goLFQRq0U09GNkwQe
GSHCmIbyrEwumK0ekYAVM/yY5epKrvVS2Etm/P32j9iYC6+ZwMoTcVTyAAZv3hbs4nmi66ViTcdR
M3oNEePV6UQvK++d9GyUEJZO4Ye4MJxpRptd96FdJIZbtXTND06MDulBH2IRHdSu675H9twWx0xr
lDmYaWV8l0oEId4WeXeXp2MxnUWXp4jpmbgz391+kusZBzGWgR+mtuvQAErV5X4S9CbSWLTTEbIR
YnlIN55LTP0yMiuDdyc1OL1UYXc5jcxjraSaAZwRkP4BwhTtTxUxjWZI6zunb8p7wMMNqbvRnG//
yuswbIOCWGeTa1gxt6ONZphR8yjH+YgOEGpPCaqhQ1WDdgNE+xEKwfwsqlG9K4FEoniWdTvn/M3l
6RZiG0JLT9s6INE6y9CkjOXRTsQwI15sdDjAOaMTPZROrbiYIDP0BvFaWNgFAQjqVjBqpOykn69j
2MuwZ5N/MgRE55Jhx/Y1LJbLBEoH78It1LiPfbVkyUOqjaP2HoQqZKSYydkzNAuAQkqSKE+WPoma
zKX07r0KX82znRgGUgz1NCJBY8I2PRbagvwKyoZzehAaNS4ihZXX+TPDV/0OTdfJgX6YGO2dqaTK
j8rI6HJXaksuOlcmYovMeel1a5OSndsyd81DgXX9UZ9HML+ys5J38VSM1gE5V4iMWdzGZ31x+iis
JqQ2kGOJs7uuqDL6tYkaeYdVN7S/F4Pd/3BRKfvSRcL8GNtJnr9MkZnftRQG7cGWJMSuXpjNSaJ5
/uDgJe75tLrVHSzddXYG8gaiEjroHvCJbcYk5EBTC0e242jL9KEyKdqKumeT60iW3t7kr5XS5vOS
AzM7WeE+XCrr7fpXeTF5i6citjUd6W+3ZoLYVKurTBE6B61+ZVU0h12flE+aEreU4zEqO7Ae58X5
pfVdq95V9tgnn9mKTDFu/7TrnHidJ8LYIm2km73tLINYHNu+1wekZ1Plu5VEVQBRof05if4rMjH/
0dV8Da8OczZzBbzRx0Z45fJNiDZSx6Gi46QoyPr8O4uJLl40qU4Gfl0UI4Ltam3cR8PQlIHHddAF
oqwLLZynHv8bQGi18EshwMbWkw0pvVkMKGR514tnEc3RswD+bQa3X9L1VnHIErkqGQ7Sgd96RDpe
OtmgpXIGDxETpGwYBd5l04TSJSoJ/30xliImUZIyY92OU3quFhSEFzSCtNa5z2eIP47K0Ctm0Laz
1Bs3LnccOfAa/+gB2puszuso2WBoLcfaSsTDomnNV4W+dGgWdtwcBqeszxNZZsidGUN2TZMX4JPu
zha8zmdp34OiWqfxFEru+vd/HQ4n8nSm5t5ytEiuf4EucT7PXo2KR5c0zlEBryuAg1u1s3P1XDMW
ER6l/akBj4PODX3icuEEqSMRtchhdDOMs3tU6dSnDrXc/NEqZxVd5q5vMuTJBRpxiTC+V6LKPlta
DnFHLSb3DyPf5LnJyeRCK2dUzBUPQhO5l6adD0WH0uFBOFICYI+I4wr0bojJbQ+qcMjl0BzkUlqR
P9YmeHU0L61fpjK43+pOxmPQAMlb7lFfnj8iq6/OvmuPDcAdftkfm17+6hIgRnGgUxnnd33vJC+3
9/zVV+Hl8F6Yh8PDxpRs04cGDZmYepxiVUcbLkfVpmzuuqFHkjWfRs05DJMSh65ABHlnU6577iJW
sjBAbd1AW2Btymy2g6ysiHrZVI+zPiXV/RzpHZcJ7BUloJUdf68jmIEIm9i0hUfTVb7dfu6rs87y
QM5ASjJItSiqLzdFHsMGT/Kecq9A81e61gxHEKPlxaXzdHupq+SD4Q6YTN1kD0K42zJmoYmCUao6
XnFflaHMxulL0jGYPsT2PB0TVP4fpEk9ID0oJV4Sxafb619Drfi04Ad1Mou1P7OdNaSpSikVN9rR
og+1DvKmmia5V7QPdaRVbjAzy60CxY2sc5GKUvHNqaJhivRMlpwJ8RbNW9Qm57uqRQjoc8JFhrx1
V5ifFH6zG0j01gZkZjJE1R2tVoNBrXV5dOtJb/xlqJv3iy6tf9IqgRMPGV370CJcD/aiK/dsazd+
glw8PKsJwkNdYbA6Pb7L72pNWmOMkaUdPXecmntV0bTfePok3dO4Oi4dUJqq4zCynOVnqY+wkNti
QMnLU525OXatdE5l35kYUNcMY2YSwQhz8YIW0u1v8sbuX9GrKmBu/FTAKV3+zLFJq0gaa4++T2Dk
A0qYZt9bDPcZ8e7KOtMEtSfMRkaQ8K6+ROnO6btOVXhPtoUUDS/JMe1Xt5e/ojF0rYqgOOjIw1TK
glZv6r5Asa5f7FjVIpI9es2uSZMciI7z1FmFhgejncTfTWhIPqzbdOeUXF9S/CIAkzSGUSNkl24C
gmvEdeaq7FKDad7HuhLybiEw64FTZd6ZMq2+H7igg6Vq8g8ehgnB0memvvNhrvFBAFChl4BLXFt6
1hbtq+XoAMlUqsccsK1y36hIHPpAmESD1YQR/Wqc1YwDpZPljC+TlZ+TASToQYX0h88M/mXPhDK0
F4wWCrffMaA1d37iVS6HnIeLwCVuQVjxXDXQ9dFGb7x2zKOGLOZTDSfG56hqH8d2qV6Koil+3t6r
b6yHnKFDAkFSRDq3OVLw4EeAlbA6sa+IKj82++hdpij5dycWicS0heiz84jXxwPpFdpD63cwgDzo
l8djqq00iefcPHajFvl97yFkoJY50nGGhCiRZZJBYBYtoQudYNlp0LyxE7mRkN2igwwJ0d4O5Tua
9XDJadOLhDZuF3v6qsXY4EfRo1MdHY1SVmfsujqKJrO5z9JRTXCkmJqdO+qNF0+tzCtAuA6WzHZw
0OZjY7mpZR6bEb7kACn+R0/pXJBRFJiTzSlQuZ1TeH0tQoynl8CIBAWu67x98SbDbGPrODPluoed
NFZBXXTKu85Ozf9Me6f3A8pslYNcARDudmPVOiP6uWQxd6Qd3dcKGoJF/CjT8jfQkGYHx799nfjK
k2qsdAw2lAUG5HJTOUZZ6lbTxmGxgIT1kH28hx4i+0CbIusehT/9v8rWva6IYB0khTXHQIn2IuVF
6YQwbqnKkQvEfoAnP6BM0NYfVEReIKjrONG74y6M9DVE/Z1arcvaDrIrxHaSG22zrNCryMEaGf3q
dNafyF69Jizmdv6m4YwRHRpvMH6baqSgWdXU9GSQ9NPuPWbBqGpHkTf7MeX0M/ofaXwQdm+oTLbr
/K7Ss+QDIryIM8OstRpM7mX8sU2M6pMNSAAVTjUff09oHk5hVMcrmbRK+h9Dqo5fy3lADBZPAtvB
+8YeEZ5TenyQJM5tp7Sm+fi0uHX7ZynRnz7EY+Jgx5MX6n2fzeO9jssOohUiTf5JUlAFTEsbgbB6
Xzu4LcuJ1nytdOQtbh/jr640iwAaYkHJcJVe/IhB+GPZOqixCNZUh38KHPwfdskY+eVCUu2nNfN3
WQ9G7ifmUP/Jkw78SkY4bw9dJOcMgGrGg3edEpkBiCUFv0YvT46RdLIHiSnD4k9Yq915Kt/6mOWm
h96SYmS/KAzQzqjYaPhiYFjzEpF2Isfd6miTapbUxgPzbNp102jkj4qawvWAAZxA5y10aLlpX4Ir
7LUu1hHxUfrlCcEfRnqj3gqqA9PAeSqmQ/nQ8XcfojJGPtbThRL7c1VRPyRl2koKq9ZAEAaEQiiw
Cf1j9y6ZIMKJ/beaAeyfQdRULRS7Lsi2Ia6/6WUnUTydZPsOfmVUBABWJlRdMi35l8ipVUE2243u
j+PsSVDmEfJxsjSXBqWSCAGkDDTBV2dUtficVWp2jnRcGnypgWc7kPM0YEk7dRWbQyEfSFNdD5VP
ujHLAwPZ5J6BSGywGpPCAzIvivVFMgIH8SEYycD6nSv0iRHhrw+ZPg7xnTHiKYTiltI5AJ7EjO8J
+J3fi4oA+mGC1G4eqjItHkfg20iHjcu/WRRZv12QIoUPp4JOG6z6OSAyiuSB5m3+T2blnFyU8xFA
HymK7QO+MPYvzDBSFdKCcB7a2st+8uJgIFsK4gc7l+Ab8cr53yhmnV4xybyMHotJJ0TifBPOylIH
aexBHOwxYnSRw3zocyl25gQm/94mbDByoRZEZ5bMcButLFnXhlKo2NcAu82gSFvioamraIcbs604
iU6MPhDyhOqzdgQ2Ud+lIb1giRGHBpNS7ajE2LkyVXVwb3HEcBJZntECs/cG1G+8TZjDZE7k26CM
txk3shl4KKhpEg4iro5qvGhnJG6MJ8rO/kmPEhRrb6dNryS0zftEvNtxLZB9zDq2DBfHaGUVm0YE
qk53+p/jMg/fKfGbDmkBJfPeuW2c4LVXoffVwTX/NogIxX5V6wyMtNooKr44vQ2EqqRB/JRXENvO
FgoLLYIesLIDPe6Vxu8HTXvRvFIf/J6Zxa+UoW4dVs0MqEIy5kQ5J4UvjKMcCqMHWeXGOyUqVXFA
EVe+pweFVZ4X6UYVutJSH5K8EasQQ2HiYwhXRAFpVVYrJp8dUZaRqEFNgY/hrKt4uxlZYbyMCp4h
B8is41cbyztUkFvFUQJU0msdMWxN+VZjT/gTO59cxxojNls/k03zabTkMp5mtIqWsDF6F2/AdtY+
6noKloqGYXFsagevtLnQidCZzBwwTpGR9gEqfBq2H1nlEIZiRCO6HOAMdgyJXSF9qldPkRbPAv83
5lmrGt+SYRULfObEYfV+d16EGMFi0Xj1l9jLf0m1qB6LxlPH8+09cFV6o7z5SlYnIlKVkq9fnmGn
teZIU0UeLkaCM6OsJpTJXVtBCNxCHKGwCt3vxkgJx6TW7vplVHxvzKPJx9fGWiWHJnXhfabDn6oy
JETHZkL3muKrHFL5CRsY553ndpgy2mqdBrNc3IPXxYaP5g3edbY5P6E4V8kAnWs4A/WeP/rV8Inn
Y57jEp3gcJGwrzHlrzJyXEer2eSVIaIiM4A+aaMOvSSCjk4q9MZjPhbR5KAt1/yLiuSckLbL8hck
tdgJzH4qn9MW69hANrV7xpMGHH3iugv+faJCBen217iOPABsadOtDac18GwCKuKUZWpETRMCTdD8
uoVQkIJf/zEW6VeRmN94SPXzzpLXYYdMEy06lFvohtMEunxBtYusyth0TajadLFWY5b6POetWh+b
rKd/2CWaXWGvWQFwNJVKAJpVSvwlK33oLb+XOgpJqJYXn8G/VQgjToMdvbdbYZ+maCaD47RngJed
wn1JITSUgT1rbUNLxgbb4IKbfU6hswyPhvSwbprw1gx6lJqWj2OdGOl7PTEkrETTAdqepNACceoa
oTVE+ZfUNeM/8RhbX/FVBA+c6t4s73O9aH4sk6ohBR0PzA4dd2DkpIqEybKbxdVTqszDz3IRMZsa
5iqiI5k2fIa1Yhanilf80S7WVipO22V/R0vM+Uo9Mol7CyAm2jkAQ76Pk6C572RT+ojXiMM76cvq
3y5JVEZc3JkocceyCvqW880AN1JO6N2pODVNS8KAwSlGjFVaAIc+iYb41szaPAXJKol0p3X2mEDe
KZCeiVuveBkWlHxOE2DX9jBohMZgZwfwgS9vAdhcyPnYBjK8DGA2my5Btd5ehFuEpi2c0zQYyKAM
VdC0FkMNpyvfDQ4uMbfX3FZxHEZ4z6vWubb+2W70qHHzkjfRhcCKcXcpcst6qZwCSEND5Xp7rVcc
yuUDssMZZQDnYdBGmXq5w7uSrtUgvCw0Mh2jozzWDQoc1ewPkd0C1hRz66DWI4qzJQkXB222rRds
iJfqpCf2jKE27IN/hgJjiQdhdHr5NK+f+6Aaq36PKERtPcJRzRHGVktSLUOio4y0VQmLk5AtyObV
qKrfeyIeHrFkkFNQ5LHhHcBsKTSTY8X5M3SF8lx6nf3bsEvUMG+/gjfOuEPWRHYBfcNxt720GYap
U5kyDy1sEO/lgtIcEqv1sVJt70STM94p0teYsXnjNMlArECdgK2x7XGKCTse0bR5qJdJoqGspFX9
o1cUy07j+Hob4dVAKwDSOzNU2pWXX9bS4gkdfCsLBQpOj5nT1WiZdv172ely55S8sRQzcWPFqTCg
gr56uRRQWtqU1lyEPaDRE41IUPe97T7Tj1J2uC6vQjGb18dxXBtazDwYw28S0EiPocm6aYrTYGeV
YVyWSMZivUgRPImZeY9NmkVhMwD6xzzUpoos0Ff1M9WS6iFf7OzsNchWP0WZu8SBag3Gs5cXI4nZ
CAIvYKt0yf0wtB2yCIoW33HyrX+F7qHI5mojakQ0tMYvrWWuXNtyYaIkmYMPvmr13Yuse8OGbkYH
+CHq7dTZ2TzXm9Xm5LzOgoGHMni8fNOtUgPwbYYyRM4fw1ExeaP3KXIU5Z1SdHQAFFdMewzo147D
5StfMSpEIiaQgFS2OCu8PTS1n6YqzJTc8w79YOmnPuutd+WoqPfQtK1zmdbV6nQ1/sGZW0q/c9MO
Fz964R5GEQfLyevHDm+BEaXfVavcKwug2Jo64pvcG/FOVLtOFYjXdILBkYLToGK4fEtEKlI1kH8r
8kwNFw1NyroHYmkNeu53iHieitnsdj7NmgxeviX4lnCSQIXBu0UK8nJRE0ohqkJ9HS5L4x176Fhe
XYRQ+62jkKX3VKOl50PSUL/fjl9Xh4+hMJcE7gqWRg20FX6QNrGkQcEp7KT7QtMhY+Zg5mYohdF+
vL3U1XtlKUa/lmMjXU7425w9xZ1hkc2Y4U6FJh+qzqmPhRE5IW2m8idoAPo2WIrtFLZXDV1wXqjO
Mf7SEbbAun4TyArkcyBJkvjFhdf/BpSqjvDdIQ02fTudSktbxXgSXOQGYvk9kaBiDqi7n28/+1s/
wyLtxEwD5Bl582boUxaiQb8g6UKoDcqvTBOuDwjDPkoLEhjds8l8Z9aZYsAydIvDqIKPkm7V7ITa
qwBAY9ciDwEL6DLo2OLFJEMpHDyXMVT5BI9j5y0BL8+904p4UvkVqPru3I9X+5o9TQW/ijxwWbHD
L/e1JiDNRGnahxEuTudCp+UJlyY7lfG8PFpeib3KiNA1Q8Rip9dwvbPRNGLGC/aH1Bs48uXKYjTM
bkFNC8M96I2M2fTxvrbIaclNcGK8/X2v9zaLweDmALHhaPheLsbBVSQc4z50e8P4AeBAO/e9Wget
qU+BB2vzboY+vbPom08IshM5PBA3JGGXi3bCYHqPVVboUjcFqg5hv21QtiqafNgJT28txb3hMc6h
8Qhw93KpKkcaMta9PjTUBEe/UfxAnk98NXsnfr79Jt/YomxNFLpQoSSv2sqnwEgpymbCRrtJFOde
TvPwAW78zyRL3AHYHvXG7fWuNyhgpfV6IuwyVbM3UQkOsQLPc2Cyo0zFLyfKcbVZItc+uBYj6gMe
jAYOj0y8A0Va7qfbi18/LGRfeHEq+ciqbbdJfZKs9wYgiGSPWGmfEo79FxTqy3uFSPEMbfL/sRyn
XoNuuyLBtmgY2hS4bmlYVy/9Yj6aSy+xa2a8ZsVO/n1Cf+B4+/GuTwW9Oz4jqLjXbHKza9ZkSySN
zeP1UG7s0Z7v1WpED3gcMQ/vNeVdNRt74Kr1g13cpIjnUZOsuBbwCbCMLrdqSV4wg0Pk8hylTYaH
iaacFIi1Xdv4FMEWXRamuL1ZFw92I+KdZ74+KSzPZmKAuSrNbe3VGkd6bmP2BXghPX+vNC4KImyw
wGO8shPN33q9KJxQf9kAgMHaXT5p3Dn6RLlchNOsiYcqpzSKihK51aR0fyKsNIGsnPbkt67QAyD6
AC1QzjISZmS/xXKBD3IWZbGK0I6n+kO8qmuflpL5CPAo/c5ajDkYEDZltGHiNZoW2XhoSs/66eJ7
5C+omv+4vcmuDzDoNnosq7QcpILVKPLvNhQAr7gakQgNvVKtnysJN3U0SNY1s0S3yu2To9MbSuDV
mLreXvn6U68tPpS0ITGwxb3N9k6UqnIl5iCh2uT5F9HTSLHwnb1LU3fPPegKx+94UHlgZ1C20FBm
X10+pYUxt0Kt5+BB5XhnC7WfJ6ZKy/Mq5n0uhGV0h6we3XDKDFgjVgTvKdeKL0Wl7sFsrmIWv4Q9
4K0yKoD5tjc6WkFOU1rCAT4ORKjW588M4tMPso8xtCpNa+cav/q8Hly2laIIVIakcQsNKbLKmGLD
nrGIm9uPgEgeag/8gdK3zTuUC6Jnsx67n6OjK+fbX/f6OQEc093QqZSY31rrD/urvcnLxjMpW9Sw
HWuL6T8liona83snj3/klb4Hm31rOQ2QBSkL4YsjdrlciiSsXmeNFg4Izh1qSMknvDoYWE30VsXY
KL9uP951RsroAX4xNwGS6UDDNnEyxTda2sqihSq9kWfTm7L3I2bDpzohH8ZcXbSHyLOpYLO8/CaT
cvZ71UTY7/bPuCJjrJZQJigHICZrFbIN13GjWCUGjWrYYzpYvfQIRNtPapNp3+CJgIzzJgx7AzpY
g4lac+WGuDTJ5oERIXaR2C4sX3SHQ39sI0NbDkqrTpaPj0ybHFQJAwfX69Ye/AoB39InLGE7VcVw
t/BkyNCHv/0w13uVaQ7ACCiBa+d3q6aJTsxQWP2khTWAcwmwynFeJFC097liR2cGbNkxRYUrKOx5
D7iynv+/bz0MRyClk2MzuwM+syUiDmAJRpyrFj+fDN3Hp9u+zxpR78AotjfOusqqM8cXAyh19bGw
gtLNLlEXv9L05VfmpP9Us108DamnPDIZYoybdHv6QFcXzv8WXfuajAy5XDdhdnJNOAnCXPyYPL5l
aAhOt47cNpjNWP+sdairFQ2USB/cWvqpHkAvL56snsyq7k5dKtqdwPDmSyB5IvPmzkVJ6vKkmrON
YJWXqj7bkTjrvNrj8r4kCAoX6YlSGKcWeMvOSXlt7W0+Mc1xVODJVqll7c2BtcqoYyI7LL6Szuoh
MkrvpHha8dmYvOxX1gLmyBq0D3qhzidIvxV99za+K3TqS4SJ5BOotDb0IrDEplOVZyQWAY+VQ/Ft
Xq2048JNdu7HKycqvhyAPk44YZnreesfltX9jAg8yObOHJwH22BMHqPhh7Kagg2VZncOmNDCU1Ft
SKawM3M7wNfVOTp6pnwG5ElCM2R7PcArHu36q1bYIyA/wg4B8PL7VaUEfiIQgaVudLE8kcL7Mi04
29dppKgBAq1aHCTKSH/PRPhFOZSNOt7NdCMZfVKjY7ukKup7BQXCL42dGs/061Jx6FwoL0GFJcOf
21Flm2asv5ejTZVH+UzuvvnuApZtNYhcgvRL+2dUwdP7ER+VYLTtveT16lJ4XQuKFqIAKz1h6x3G
eAjRDQfQiD575r23oOmiKMCy4kKMP9tYNQ+AtjK2d5MepeL04bAIcfrvz0uhuQKY1hRjy6QZclOW
vc73SegUJlUCvCXSvM92rnti70yt7YfNmVoTKlpf6/UDQeByL3QUzdCfCZvGMmZ+knROoLY0g4x2
xrELLyNsFercueO06acSTPAhn2fZHhojmj7cfuxtAsCrX2XQVoIcCLyrBEB4aFHWcbv4JeMQv8uG
JYgzs7pX1V6ierkYO9XDK+Fs++waMwRqbIgRUDIvn11BYyxivcUf0EC60ydQ3k8Wyt9M2CCFjge3
j4AeFkpPbj9WY2b7MYD6H6MFpfBgYn2EGpaRdUiQRIr8KTIFpZQKQ6gZpI6KUmw7kqqCKzK7f/DC
Nj/ExVz24RI3w51lD9a0E5bfen+gCdm4dDKJy5sEKpa9Z6EUJBlmVsqhn+z8SbpOf5iA5vtLHplP
t7/XG9cAbWKgLBAbyZ62+SGa/lmc1TXqmQnmFoCSFJSsgBwUbVsGeqV8H+Ms+6/PSO+FVNQGT0Dm
jZ7V5Sdrlxi0GAo+OAua7juxlNAB3Tw+I6YCCoMKa+d8XD3jut7aGraYmFDwrQnPXzlwGy/TEiku
6+m98oCvx4RceSUxirVslNhq+7jU/bDzYq/i3euiLEYnDUu3rdtJ5KZU9blXBQyQ2x9ugyRf36lI
6cZiT4n2raVQ01uBqIDx+ZaXz9dhY+bOSGgBJ4d0Y8xLmIyJ9QFeTLZz2q6w5ZxpJGTYMGunZ5X5
vFyqwQEIrV0InWUULfc0ROi9eLzbIF/S6LMR5ZWPKErzjy1K8T7RJLg2fpNf2SVyKdHgWL+GVphh
jlCLf3sjXx0cfNlhSQG4pofAdb3JZzq9nfQIRxs6iIb3icJvPkLoVf2ohxYmEEPaacm/8dKBGbs2
nkEmY78t7Uhg0mSnNTP8tnacEBAEEBBsevx48fa+71uPxr59fTyO6ja852kmwStwXqIRW18tA9HZ
x0njD3WP47zUlJ1X+dajUaOviiCmQxjahFQ9UvPCgl4RJFk+f4X4WmNYEs0fR8fda/5u21zsJwvN
FZ4JKgAj2k1j3WV+rpoL4EDEbmQaTFlbIlI+Gz85L8ZDj1vLE0JXQglbxcqOaj4MOzv6rR/AYxL6
GOyBq9nEhnpQIyeqcEa3nXZ+BHmlvK+6sj0zNIvDBb1ff5Fzej+hAZcwsZvL8Pa2vc7jeAOvEKt1
vECiuTm8FLX1oNmwWadsqOujbY6ZOMEtwUabFDw6typF2D0tCWavCdpPzikyywnvZRC65r/5UrWh
o6HU/9guhfnSSnq0h35BqT9GnxHRU1F5O+H7jXB68Ys33ywuKyXuKPIDHGj6T44txR38twxCrAlg
B0XqT8IkR7/9nt5alIkTp43agZ25npG/Yjh32DD1jlGDC8qcJxgczmfZdYhyaXnx0kzF8q42R/Pl
9qLXRRsfh73J5JfgCqVnE1TQeaAnqJR1kLS4s39PPdRbSRTiqDotiwa9MsqAYAZNJ8y7Iunzf/rF
GtIj9Pd5fl66CCksF8Lap9s/a92TFynP+qtwknmVTuV4bj5AXWTgTxMyHDGVTjgLLjAyE/1Ozw39
Q44zOkD21ixDtyn2bHnfCkUgFladx1WZyNrEfy1LVbOQRROgBN78HrtUW+GP1heXNjiusO2P20/6
xldfndT55mhK8Qk2iW2LyVeRgJEO+rxFVGMBobWIDMxjMapHQkLyC6nGPReBN8Ifowz0fug/rIoj
m/A32ctithGLZrXbH5F2VsNcIldXFu2eaun6T22+pM2NumYI0IT4c7mrJ4eF6ihugphETw9H16qS
O0RXdgVU1u+yXYi8nKKbsRRogM1CDRoxkTsxiY2MFVS2yMw+iTHqH6aunxCvmZVTqzS5HyUMUQ9T
NQ6P9jyuAgBxaR/oTiSHSdOzD//983LRrB0f0hca0JePn0kPRb1RQ+kQKsDTqA+5r4BnOONq0n8E
Umc8dFm9c6bfeuXc/hDL1tEK19vlmtOSF3qFVUqQTVjVFHFhPzpK0u700K5WAZmDDQUzRnqSLLJZ
RdpjBj3Rc/1lAmtPBa8FNVXi6fb7uwoErEIzZdXlxzuBltblsziN3uuqcFy/xjfd1+JBHhvXS+6N
V9P5cbbfq27V+m067cKC1we42FAsvXL42FMgUQEEXS69MCdw9FlnaV2Bb6OAUPgF6GP+P87OY9dt
pA3TV0SAOWxJSjrJdjuHDdH+u82cQ5G8+nnKM8BYFCHi9MKNBgy4VMUKX3hDfOpxf03DBpmGd04Z
L6NvzzPtyASaBGBqULbeibIwZZ5a74yTgpNsYBdcKmcrHZPqPHtuuvitgeq0vzRqAqJOqNMFE9Pe
85XYaY40L27uGGZCJoJEBxQFzdyW5g308quqKd3AtRQ4aTowVcRzYCKeqqXRLxqSk2fDerXGHZpR
BlEH5QH6PVxSm1tGpbG1IHLpBjzZmPi0s43n2FAZawhgywvnfvEoeDVHxuV7G5NiEdUWg8Y0XOPr
71Yu1Iwyi2FNaTL24GYOhhN9NcdHIth7AyHTQZ0P9y/eq83T2Sgk0q1SYqlcAQY3B1t8qGur/HL/
BNy8R6wiDRXp5szVxoJeT0fYtaEWy4JFpu4MHzSBZVo9FnVA5KY+Di2aVPfHu3kbaJJJ2j17ntYR
Tcvr8bpknKCHlZCuqpyy31j19cuASrGGxVXd/bw/2M7O5P5g7X7vTm8rsCGg6KRZXkcoPGr9G81Y
fq2GyHyzycdHryrKl4LNexDc7SyoFC3XpOQc9cVt8X9BuIz8wvKCGgX/t+uMiXsOHDRQ8NP8uU76
If5e3vGbi4SXXbZh6TpI2ub1is5WjokGtddgRdkJSHhZ4lVBityOJQlPjlp9XCjJaeioy8+d08Lh
Xb2LLbrpAYnCI/3y3elTK5A/h4t7C0ZBWCiqRz2JJHpivJQToZQYBvGjTJxvRNLp+f4X3rnAQedR
eDFgFMHnlNvtj6jWwaajWBNu0UYMafQSuzgh5p6YXjJIvT9Xc1Uf2t5wcRbRRuNg7L3dBQPSxAJW
RiDbKNLklhkmR8PeMcLN2EIl+aVNoclVZdd/HMtMfMDzdz6ifv/uhG2/N5ROdhgwYxrem3uvp5CP
j1kRBVUXW8szWjH5+B3gPFrYY63MfR1klrEgK+B6xXsXR78pEJM2/E9Ze/xxe1NxZlh/cCgvriNt
E/U5cj9EkS66ICX3qC5pQpfZ94Z4aAOMU7wyrCILEl4bzYn+cy3V5FM2DdVElc9GEtrERi/9ZiLX
c2rsGm1ecBVe9Zwrc1fAz4wT5THulM54RoxseqhStRZ+15flZzuyEOpeDDcqDvpTt2mHbMXL/ggI
DCy1fwPW/9gWixqlfZ3NqEl1i42iBiqKv+yoLp9asK5hr6/lD4Rn0NoaveZRW7PezxpPfCwUOiR+
ES/Nka/HzrGgdQ+hmkADzZEbyM3oIvrRz3qQRtX4dW2FLR/HbHrOkBqWosdxfFBeucnLKTD9P5Qv
0SHU4+uT0SI8VdMR0oNh7s1gXO05AFKtXQBB9tiKKgMV36xpIVEShHRU2VKIr/cP586kSQAITAmY
MWjeepoDHlCo4HV6IBbhQLYZqh7H2kL1TghHj28VJEDK1xYNcZRkumi8ySYhCIXrWddYpdDjbYyg
zur1RZht6WNVUUDqHNfH184O6DhVXwbBne3GuEBP9JFkg35jkQk7wHN2OTtj9jNzs/Ska9lrlam4
UOHHc9fhz2kSrW6ueVsRqpHyJwC9iQ7DPCWXhtvuy6JRe74/s9s3mkyK2PT/YlRxE7xexGXSu7hu
bD3A78bL/blOx5/jWNnOmW4RFJ77o91uVEZDB4U+HM8FjeXNaM6SaqJMDMLH3H12c8yGfXhJS+rn
maZe1jTx+nDIFVi8Wt7UP/VCKEev1m2sJYHeCJvTfMGlc5vTeJ3pjLEpgN02nfq8FqvxkV0zHsz0
9jyAd0aADvgvHAfkJ69nKiycR5sCal421yhG2UtkhLkBw7ii6PN59bh17y/tDVxIbhopeWDIfiE0
kc2IateiZJWWEGwaz63P2qyPp2Hs3ScLPfa/gBHAmCrsvAzacmq/RjQdUEKoou9x0ep/3f8te5sK
giB6KkBxyec2+7dfhqmdBZyrwU5wT6zL5CEdbPUinREO1nlnKA1ZJ5J0G8IV4eb1Os+LYSgOpI0g
yrTinZm5H8mOo5c+nj/dn9NtZxtmAFc69RXkEGiUbi5ZLNgwQso6M3DmrvpApav5FBEANdgKuk3n
W1Wdzg95G/d0htLOwUW8h9Tj66vr5jRv2tr2LRsKbKC1sOdff4x5+hAPkWhznf7e9TK4uqL2xQSW
vHDtKsWSfowe0IQoBYoOeh0eLMVtPis3GVkCaAiMe25KERZaJUM/GkGJZ4iBPkOjjSsWTNqafHDz
xYS2kMXd97nwqL4j8iP+LV1aglSK8jFQTVEfNa1um9iStmETKrkAzpH83MxfPj1q2WUq5nZJcULY
wPhnxAHjjHmR8r8BmnIPx6HEswEsQooRRaWel3XoDxZm53oDTs+NTd4D4GArg5hUq5SEjFVomhE6
GyrNhths+i8zaeQjQkZZ68eekiaEHVPxnTLk0ZN4o4fFJSAjIcBz4DShe282aYriphI5JZ2cqhBP
qjlkz0Wmdp+tIV6eKEdie1XONersKyFgocT6j0lV64diTqdL1fXFRwA39Q9Rq8WTVVvZv/c3zs7V
i1I925RyB2nhFkfomgiTlnWORmaD35OBPDgiIZ2dHOiu7u0GEN6IbVErwvNtuxsWN6rbJcYErGl1
G3k9YTdBN0Cu8OO5aWGPmvOnhsxNlwIQ6rtshfSGNGt8EJruvAH0hGBASY1QWZm9PpTCNifHSTuV
YKxMPul52n419TT9AlXZfp6BjR48ATLguc4WDDgXUiKKV4dndvO6asjbeI2LQYiFwMC7ynXi0yiK
8kn3RPM4GB3wKVqNj/e/6e6Wg+LF6QMyibSP/FV/xN+C2TQrGVNg8+L9LVtRT7QYlk8goqtL5a5F
ClE3in7ZaM9/K6nQm2DrpcUK+bn61oxne/GHWC1p2LvDe1HWeCHd/4l73wEgGVQN2ujABeS2/OMX
1ivNHp4O/IgU+lTj0nh/QSFDkQ96dfveMdfuYJ/vDcjmo+8EUJtLclPQTHNvFNiOasGk1zEOsO2S
vu95U9ZwyBz0B/VpQiTm/iT3zhZAQMnYsMk7frfO/pik0jtqY7aLFqiLuX7EFe4LRpfi+/1Bdl5b
QuD/P8jmesmrxG1muk7B0sFkCiGXrUjveXFVIlk5zP9lGcGp4spGs5O64/V3i9aOR7/CRwpJWKM8
kQSO4sT+XwJTtHU49cmRHr78/dsTJEXIHED8UKa2nB5lNTWlalKi4VQvH5sR+8M5763ziGPOIxZE
/1DyaJ4qYNYPr19YaBOwiChwgEyQC//H1/Nw7cidHpkCgLkwJA3TQk20m966Xd8fbJTdOXIOeJ+k
7+NWiTMDp6DY3PxB78Vz910rtUi8zBkW0PR2KwOhKnSezrGBbVSga3P8Wv9n+URxKLgrOJBgPTZ7
KKvTQiQuyaqOHNU5XlA/6NS1+qtFCuV0f1X3YjZmCNIBSAmPwVbLrqFzVWOkpAerTWH92Z4yMb9D
Uk3EARoILDKu4mCKKzXvlDfkWvXPCiiPSV1gQMXDHxqtc2CyTP07BAO86fVBm45KL71SOtlk7Ztr
IrJxRY7R5Az0GEbXpJn5qelaBOdVfT3IlfeeBsmsQopHlQHS5ihlsVrFS0vpagENQl3A+DJhtPYQ
jUVxcUXrINMMwfxg9WXQtT1Nv90e+ADkl95mfpVjpcakcSUBS27GJ9vO0N9MMRf03XxOnqRiYhqg
4qIVl2ValdEf00oxnkSfi8pXErCCPnlyUh/tip2rkjQUpCP5PLnvloJF01+r2XtqkChzrVzU2NKG
MxjjNv9GmrHWlzghsQmHxljFJYlTWGjE9ZkTRlNhfsu0Up/IzAEp++pcoQQWCS0+2rp7v1HuWema
AudmSx4ddKUkV+5VingtHg5ppONh7S4Hn0heK5svxL+OHimsf9zYtxa09DnHCdt1HDfJKR7nerW+
lOP4Xs1a5dV5Gtcq+4BysYol0/YN9ryo64a4saHVi/KSxi7yG5TJ/87aqfp4f9/d7nWGojfFZ5Qj
bl/CpEpjozd6Oygdnns3VdQzmwmDBAUOwKJo4jxby3ywkruDAtGTXT5AbFuVgXY1HZiKOMHxKA1U
L2zK8BQA3LOHsPRLWprzo9eqR/Klt4GG7HnoXAgU2MA2y1/1x7NRYBpj6K2D/1wKCZQXGCGUWbUu
qOyUF6fGte7+0u5E1rBBab1LkJ4m+zrXA6IiJcac6k7QLcv6OSkbut6grYqPkH77U9w30RsN4b1T
1unGm2h2lk99vRw9lr8rqNfbVnJSmTkVR0kw3zwhCSaPAqk4m/iq0ZwczSspGRVn81SFXKpORrHX
mX8MdaK/K1YpsGVF8Hh8PbPbX2ptuz+sKmsGBMFF+xVNAaQuEwslXt+bcvsRTeZKwyLQdJ9S0+oM
OsSF8vn+Qsp1upkBpVJWEuDqTTNaSxZzMNC7ChytFerFLrXUxZ5PrynGJ1jfgbSe5/PI7ZWf8tFI
66CmNmEexO63lwwFA5qOlDRUCIy/Q/s/tk+n270aGXD09KyDuGhlhKkIYRwEHLeXjMyI4ZRL4BoF
Cvn3f4yy4gDZKKtrBuostPpDOzWFEprSYLlZSaRfHUnJiikdfon1J5Da7FAcRsc8tj0zMJqxMZ5K
WzOrN6uO/FDg2D1Kgfc/5N7kKD4hNoCQqtR+20xOnSWpCiuPdUjdH7abVacxStJvtX5o6rDztcBJ
SKdkqNJcoZtS14Cpm6ohz0z23CX/01DT+9LE6UGgsHOjMAgrh0Q7mYuxuVHA/rogGhlkVRvFwA+h
zs8U8xIINnO32o8lkg4Hlh17l8rVmJvj7Okp6qVT5WCRAYdpVvFFQrdnPg+Q3T9Q0Yw/rovmZpg/
ivmSzYn6PPWz+PrqD3n1Izb7xoq61ZwWTiRwlPXkSJS3SJPuvQtm4/VbFCtE+DEA8dkyWzgIkL2+
pJboBpBI6JhMLPqTsrZcUMq8HhUFdm4asMcg4Ah2ZHK4WdyGbmHjFY0b4NA25g9YZCofTatfjYun
lW0eeqmOtqs95Kt40G0BoRVIa1QedKh2jgmQciDAJMQAKczNtlKj2OxoSLN3897+B6Jl+TfZ+jz5
maGLo1R4bzAOCHk3eFkKIpvBJvr1FXwGBitQbuni1v1EvNA96O4yHlBV94bC7Y5hSEV5jDari4xQ
mk0aIDttcRQtRFDAFb6WqmkU9u5U/31/j/4uXG2eDT4h7waiHdBTt8uIiiCw+JHTSYrOf00hxiFo
h3RMfb0o9I/pmi6UnG1uch82S3WZOoNySwX8sRim5L0S4bV6/zftrQDui0SPUAagWMkL5c/bHXnC
OEF8N1BUc/xcxt0UNDTQYURb2uX+UHsXIFJOLDUb2fS2TCXXW/W0oO4ZpJnofmSU1J8adMWSgytd
bo/NIlPply1VMkeQrJvtEzkLHpIVaJjEsrDExsxY/YfsCCGgQTEMv1NK9UeGHffBM7lzUNENBKpA
eibraJuXxKyNpSQCcAPRmC6KNH3SnhOiSfOMM90a+8tiY+miq038aejmAo9tMTjawY+44eZCjeCm
8CDLQYOWHOjrz+m5btlERusFkesN7tMyKVStOgegrg9KTfmQKGWZBrPtxBgqg0aJ/drVUvrsQpve
qmJd/12Kov4OwpUFHG0Nl2ZzdJzYxxfX6ANX7VFedZaseVTaRABVMRpMcd0B39LXH02LMFWq30hb
ym1LRElTo59awFvzbHghLX/sIAp1/cfOWu2g4Hx7BnAUYSRgGrQ1CaWuF60XxlxP0ZCEtAWGFydF
AAaxwuKEAVx1sDlv32eGcrnU4Kk7cAM3m1MbnLxZ4i4JrWlsL16CJTVKnC3I26H/y0R2+/zaM0fl
VIbYVEhBdm9BNwqZlAcAVgkqDxnTGC953x2zI2DT7QJK30tpI0tyiNKBPPl/XCLtmlZFP9AuUQy9
ojyc89hTlnprNIP36m3BUOT+UOBl4rQFpXnz5GJJNtMLrUGxdM04+tkqxUFcoz5Yu91ZyYFYPvAZ
W0B8NBmts3iLEtiRHZ2Lsm4DFOTUk96g0nj/M91uC2Tefme7kI3ofRjXC5iN0BqzJFcCXS+Qmcs8
azmlSrSAUnLelar56/5wt1ckw8n9QNvNhUupXw8XU1VbwEJHZPN1hELDm3F8iIe8/NnN8fsl7suD
hvItERqyFm5mxKXU8GEQba4lFYFj1MqAEq4515dP6wYt0h7ireH3bl11F3A9hQHzIAW8lFfqIPuR
SY08X+Z13ugPg6V+d5FdTf1SzfR/M6fO3nh9Z7V43mHR85Y2htAv6KDhz+OvdYsJzv0l24ly6TzQ
8wILIBuV26ZARAw70oRRgjmq7Y92N88fc1rGfjtiTsjPm0JHXaqLFOMOY3u2T3GKRun9H3H7xkiG
APpDPKBkz1sYW7JYwqSohR6xsHGprCVSPWn1c9aVNdW3Rn90mig7ocedvRQ9JKr7w+/0ihifihYL
QGwGHPp63zgJPvdgT5Huz3k1fA9CTmCZg5L5fTMjKIJOa++XcCy/J4vWfUjMNT1TTJ7+wWqgA+5u
jBcr0bxzXUxTdMo8bPXu/8K9jQ3Sl+I/t7kkUlz/wN+lwEx1FDqHnnsy8ygnKdGSAO3u8YLSxBJq
fdkdDCr/0euAg46dhng434VDvO0TFmnfYRqOLDIpnvU1auqaF7KbQr1xhnChIvk4pukSZMqUHCDv
924oKVyBVC3tMeLl6+m20IFBiRbIuGoasgaZ7oReGblPhlUdFW12Vlb2xQmVEd2S2+96KCXREeUz
WVlozkSLjshXYGKKYQaaNkchxrh5SO/vqCW/s7aMSrAIDxPzHW+z4zBuTvnD+xXrzuJ+T5t6COmS
jqE6Lmp2KvQi/pWLVUxvk7k6UmvaWV4GR2WMk0aFYMs1XdGvgRzqKsGitKAvLXcCpx+ry3jJtekI
W7XzBND5R3qLrg49wO3DVveOFo1jGVO5Gh1kHvQ6+RDHar34azFHT2ZvWd/uH5a96cnbjNMsYbHb
Ts4ESaOtO16B1hMAcJSi/laqIIEVzDS+/oehpM8Jb5wMszbnktrxGHvAbQLFJGMuTKd8yPoUa44Z
0c7/MBRdR6l0JYHNm7ct6kWDvpURBfGceWiUmohplGVcJb6S2Ufv9t4S0vvBux6dI1ZR/v0fgQ+8
9qHEJDYKTDOexrDyhNpdEDzGJ7F0y+H1yRo1YhDU6LOBfWOvXA+XGy1fTChRoBd69iaxRR7UBUrj
ROdGfLCON2LxkhILAFbiBKmQQSC6HgwbWcWapjQKPDSziufISvuPZppnX41Gq36tUd72CPa05lsQ
x5Z+XuepwGFOcxsEbdb5fyPeBlFY55UpfM8Z3ZzKjJG/g0WdH0Qzt0RtfqmkJRPKgCCmdXD9S6GU
LAkCJPLolM3so64ODVuJmuGUtY75gShy1Px4TZp3TasmS7ggwnhSRm3yAVWrjwXyRI9gSICGKmNr
iINXc+fRlkm/zMmobBLzX/+6uEfarFoswsjYUU69lzsvsC08v1OFcaLmaoYICOLy3E695Rc9FJX7
B2LnYoFri9oa55z12ZIO4rQUnpmBHqz6cjx3ozKBs+c5jOb5LSSVo+rY7nBSmgOyH7zCbYbTWQvF
Yo9LE6PiJx2BqABr8CmM+0JctFk93Z/cDmySIpwcCOcOMLfbx7dcVb0XKi6I2TCk546i3QmGRfLo
zZgTtEbeVNgcWOOndSqar7HjVY9JP9mP3bQ6B5mJPHybMAAEJ3LA1OSBF96guBELGJGDVgJj0tcn
aXt7LlOzf7g/4Z3dRHmB65ogmuO5FSUg5lG8ONKTcMTN8SFfk/gvJRMe+pNlE5TgE88DP9pfBmTC
Um18rSkDlwLam0Q68pWiIb/ZzJWhjK6xAPExGl07l/hxYCytISPXJWZotZbqu4iNHJygnVsWzhgd
9t+gOKZ9fYIGbZZ6PiTNrRY5J6CoeYhvnnOKxPGtJ++K7VcENYauKCJyPPubTKzj6vY4iUmord2a
BiBN7C9mK+anzlSTk+7l84s5p6s/LDUFCZFDohji9EjgYWfG1BrQjAeLDyR/W/VNe69Fps+Ow3QV
2mWoCSQp2RQ/RwK0o3tezmgzY1MqaQCYAWGgbnWsUxyhHHAECWISRf3Y0Lf+1NnKcKnSvHiYyr79
VuSDJ9/TSn9EZ9t7bGejovitD9/HFir0PEBuOch0dm4RuIISWSF/EmW860/eAaswjcxMQ8VLfxk9
WBYjTtyTXU7Zpfb6+eCO3FtvEhtyVIrBcFA2gfTamuAtGx1Plrmi1SywHeF+lkEfKekRgn0nlDYp
toLzouJMR2gzGNXcHi33kcHqXiVnnb2X1V7dR723pwsQaGPwO2NYD1Z075WkOAOm3aK7xgW1icEc
oRfpio5HuDaqfpkGw7k4UGrDyIoueBG9A3+LqXUmiseY2MNvcCF913eTFvYIsj1lBiqVU9xEp/v3
2d7Kk8DAkaKTSii6ebszbFUXNzfSsFZr95yt9tcOJbawH6P44BvL+W33OSrFBGnYygCX35xsCprq
6ljcIpTD39nJUP4ccPr1DaceXrxKs99bzoAZm6MUB9WPnSnSNpHYZhkhIqx2vZcjxTajKKriUKkQ
w5vnlai0T5GVMab/ECACbQEVQ11HcrE3qzkkaAoOmCaG9VStFwuT9mc7gSeV99WRcsDOc0dpDEq2
hPZJJ5HrWS0RnialnJUba9EbI4mNN3W9JpdXbw9UuqVQolTah3pyPQoUraRorSUOq3SKBfiq0WtP
mcCGvk/VowbFzqXDueTzs4I0KLYRrzENwIJSQheK5taLV048aUs1p37aelMXRoo5fL8/vb0RCRqk
cy3VuBtNhLyaS70yuOeXto4uTrO2IezJX4ltxM8AlY5IJnvDkewhpyE/GF7G16vZxeo6tY4Vh33b
KuHQauaJi2jwkzVxP+e9m/6HryeTB3QPpHu4ucnFVuR7or4249AWhLl5ROnFXpAowu7riEKwd8jY
J1JewkGRdbtRqhZPw8mUVl1ts4ZpVHeBU6bW+4jX6fXhCHvkt8cuVxYM4utVdNYBhldlFOFo6Ksf
R6PyoMZYPyR46by+wENdicGkrQsIj81QbZp6TrWaRbiItn9n6KX9hMuteMlW5YjDvrOAdCRsclnY
BzxOm1uqbN0SKH+ah3rSIFOQD4gumW1XtX4+TfPBEsrfvbmLJdND2uVS9LgBdhrT6K4OPbkwt9T2
C1ia9rmPD8VN9mq2aDzDMYRUToyz3e/AqEbZo8/DHkLphSjyU2JF6oNYXdyvILH7TqdJcc5lhG6d
NQ9J57zWyJCAGcKhpM3JA6Bt/RNbvmnjZYJltZ3mrCtJHDhLW/1A/HN4rOcsOtgxO5hZqhHo5TiM
R963RV3PNEMKQ2uzMC87Ygx7iExqw3YkwjnyyjcD5cQHZaick9FNVPPqavhVlVH2EFemmQZ12Rp/
m5ZI/3f/otv54NTwsFsCpEEZb/sGapXudUZZZ+GaTipQSAVOS5If8Wd2nng2E+11sPtoXGx7htFC
LDXiWcL3XlwIe4qKP6ZOboKN7prbl1k49rMtiGnc2WmP6sA7J4gqGlcCGRLF4G2AAQ1laZIiL8Ki
WLJ/K0eJX2LR2k+pW329v5p786RnD+KLegLtm+2rODpTxYcG/VF19hPpSf5IRKCeqNkbJ4FW/0tk
DdmFUMB8uD/yzgvCK0wjR6PWAvhNrsEfBa+xT9TGypgjjdT012BZ/UksxoTzsNX2D2MpjtBne1Ol
4ExthxnA4Jd//8eAQ7LakJ3SIsxHdTrTeJ78PktNH55Ycs6z1n0fTWvj6+hcv/8PU4UhpxGbAqXa
Au3JeVIUeVhkE2UKnxqR+Ny7y49FneeLW3lHTk97u4fqAW1oUmxJYNhMdAFuZGYzmgSTVX2bOysO
tBlZWzUZ9F+vn5n08CbgkHHOVka0qbrFq1a1CHVR2RDbKu3vaijKvyaNFq5hF94BQuz28FNio0oD
m4syPs/Y9dTSbu36KVdwO0zXPMBVp37bT+uRuuftAl6Psgk2MJjLq7pAAqHTC+3zVFWU2LRq+GsW
NApeu4BcMQS9PCt8KLLm6wlpSrf0SbHiC0jh8SNSrT/w/LUfPCDzz0U1HcGEb2s+DCfNTsjfwCZv
K4imsLQ2V+MqdKVJRk2u2vu5bjdv1XntkJvBzdi3hMzeZhwgedTytDvIHm/PPT/Bo0QAkABQ5++X
9o9j2ETY/ajoEYWg69wesVSz+WTN/fgUoRxwKZDFebUwI/Y4UqlDNl/gmWzf7qkykwh33CpUaaad
8gb1tdVNPPpP5pH+wt7OYTBclOm8gwGRk/9jcr3ZdJR5WjQgx2mg2Uy34g10v270i8jyXg02YShS
DFIaRLZJn64HA4o2uLEnqnBSEvVtp1A6mcu08rFbTQ9igb19I52rwJpCGrlRlMtRUEQ0SCp/4WuK
J1uhP9vZqoeZMXvnZdGx7NWH5eImEWiDSI/+vX9Kbq9uHgGadwAoKFfeqj45eeLWrl6GUz15viFI
pyqgKI841WdBZM7LI3t+CdWlnA5KsXu7VYphE1yReQAhul5jzORXJ2q4CobcXd5a2fKrsPSp9FEX
tQM8T8Tp/kxl3nQdzoLoI9KkD8HbD7jverysAB4dq4ynOus/QlvN0a8rUb3MyeAECDE3/pgMyQE9
dW95JQZGVu1of2yPZI0gSlsMaRV6Jh2hPiKaQoUBkZfSygF0aPklT730i6aM8eurwA46BVJhGCUq
WZS9nq892dO8UscI237911Cq/m2fp05IMRDWhOMg1ogo5lHyulPq5y2mz05PhC1FVfR6VKVyG3vy
rDqkRItKU+UphRmkhW384IaIh1M8YIX+qKAVSgHNiXARwjm7Awo9SY3VXuhHqkJyG20+O3AQPNIk
KxrA4WYZgFSpY6Yi6bdanea3ubM+oaiPXpY+RAdP9u7kESO2sLuigHeDHreauLdMLE1wS7VF2GRl
3vgJWgmNTyDLe2ql00stkvUrYHeCMLLG6f1ixeOlNTMvuL/dd3aebPCw7zxaEBiBXn+IspvXpDdQ
sm5Na/qQWzioRtFQfHUxjybcdstHC72TMBri/nx/5J2MjsBeNj9/O50iZHc9NLdXqUQ5uXdMLKa+
aRNLvDHdxUPEoMuZN2ErCr4WcWH3othp8iUqsk4gv2K6ycGTuHO70vaV1hqsBLSIzSrMmbJgsB7n
4ar1zdModPch10rxVNVAxhQjMp7qYSoCZB/GzzN85YPjf7v5pOK/1H9GWI82wWb4JTW1tpmQtFrR
3g903PmC2VASfxqV7iBbv73efvNL6Idg1oT6nPz7P9/HYgTdgw9sALLPg82rNV+mJl/CqJ3LRwUD
la/mbKvFwS7b+dYUWZDDgAxNCs3/Xg871J0245/gYV0y6A89NJ8wh5T+BgqXCDEg9cJitfWPUC0e
FuHWz9rclwe/4eYbs7C2bHbxkgHO2FrdKEXfF4OhiWDRUmBeeQpIFE2AuoA1NSmOr7mr9SGpl3Sg
ct7N1YmaaPF4f8/frD6/geYxDUWyAvLLzYcWClgHfa6x/FY687EXsbg4Zpudkkxx3ouxwDp5OfSJ
vnlBfw9KtxQBBCk1uMlGeq0f4qlpEDNU6gbhk2R8iBpzPPVL+VWJoyMDiduqhRxPiu1ALgThsI2o
YWlPBuLKAnHN0vtSF3bz1HlJ/9Ss6xIaKEI9DJ4tnnjAnb+6MYve40tqPYyDN77Us2r8aONhsQ4+
/s01J4t84NxonMs4Ygta5DrJUVzsBFBTxT1XdaPj7V4NgdnhHmB5uQhyB2EyferNy/1PfnO25chI
QPwulxA7b3a+hQGnN9K3D4bCi09t13YhFPosWJzuCFK4O0lZNZX2OHLM60NW0rc18bmbAsfulLdI
MKp+nWbaQ1dm2L56nnLu9LbzVXqwB9Hp7sgMKdNrgu6tCo1nr5XiNUzStSYYfN3cam8qUFw/Fx0O
b6253Xv8JJELRcbOOAjCbzJSFlh+W5ADdFl5S65nPZngXimuiiBqh7F8rFPD+F9MrfWIQ70zR/k0
EBzC3AEkuDm7CCvMVT/DqQCWX17WKQEQWdKHe9N11noSoheX2igRsVhG7Crvb6KdI4weAbuHdAPd
+a2iJiLuhtfN+QSPtlwvkSFIUAcHD6Q4cs9l3B9RhPfmSq1T9pKBnN84TYHEJqOzkTDs8y7D+Lgb
Q1zWDb+FmxUSnkT/GI6IH4c1O9J53TkuEErQtf2t0wIv/Ppr0rLWJrgE6NlWavW4aEP+zjVE8a/W
aPrBpt1bVKleiR0EZTCqutdD5UtrDMSdE7DXHmWaCe8jrC6a/qUYDfNNVcfd5/tfcef2l7K5MK+J
NCXA9HpAXY9Rw+nbCUvKxDzF2VI8FoaHmoZadae0i9ALnNPqtXQvihq/0QfUorgbtrcxN7GrAeif
gqxO5nOEyNyTaPr4GcZ3chDR7X07GqPwdVCYpZeyKaWoLKdtTZyQDhHUS5p16htXdGWQumP0/f5S
/l6rq3hdTgtOmU3JlM7ltjw89BbuCk48BUqmje9GJc/mUPCaWAHMVi/xkVVMu/NiaqPtt4oXfffi
Kf9QmF4kfJxjxreaaHMIKZGhLyESm8VfhqIrVlAJNXGehqJ3vFApIvObtzrlm6wq4h8tuRs2fAPl
fn+hHvtqcBeFUcJPThykT56ozUWm5T2y0ZPHJTpm5stoDP1laJP4fYWTgsRnHzXRb7zhaUZJQWW5
KeRJ3yIebW2JV6Ml2OxAN7h4cwxO8i/Vq8LysyIS8dM6iPy7w0quD1NVluX7rF0KEVLFRFJzdKL0
L3eKSs+39AphD2qhw/J1LuYZNQsLIWN/HdfpYzFp4iBe3jm54DokkZLzy028WSm6ooWdRMockDrB
OccOLv6nG60We8jUS2If4nl6JCW688zIfU2xnKyNaF3+pj8CZw3Tr0702hxYzdK8jz3v56DX+sG2
3hsEXWhK41JBgKrH9SBlv6ba0OsEC0kx+kmF733XVPnp/uHZuYcoP4I3A1gAyGgL/Fqbxk3VQUEt
XJvWBz7p9Giug1QPiJeHtay9IE887/VxkEEnhbqctMwlEbieWmYug1euRGB511W/pmVN1rPFTfu8
xHlxdJT2ZgioDWUb9glx76aIo05rb2QxsX7TpEULls5s3g/oz33t0H2EKZN1Z7eL7ff313Xn1aSw
C7qc/i56oVv0VQbxTtTwOoK5VochiCs7fZ8taD9OOOQicFZY+Ytq5umbYhDKwTfduXtZWLif0maE
Wttme4KeS7XK4/KQ7bnT2C1qfKH50K+SGqiIg0dlb5+yQSXVHkT9DU2iUr0Z+FAyB05V2d/55rru
q5l9VPvbm5S0f4WiAtwWivb1nlk9ryW2YqPipbngeNz0z9OMkgBiG4g63v94e2NJ0XeHZitVxm3P
fOZ1hg0A2Hik2hRayUy402tq95LlXf8fzoLUlufhItZxttIdFcqR4AyxH+g0tMMjtkew0HJ9WlQt
O0h8dr4UiRiXNm1UiYXcHLsRPgUipJwEQ0V+vG/M6DmvuuZgP+xcyJTysOiAWSdhcPJX/HE5GmY1
GOUi2H1tQktBNJpDG88aSt+akrp9WgrbPgj7b6toeOaBzyVCRb+QqvTmEaBo0vIkuRMqa02qnDjd
6r+6oZhvUHJafuGqB9xBy/oG0IM3l2qYp3F5UVul1/22r5GaevX+kXkvlA95s9Ktv16CpIzBPVUZ
VzcFFD+bF4cm/VhfBHooB1Pf2aoAqXj5SLcoUW/pyZmY9YwKxySJJfbF6gf789hmRhh7eXEw1M6V
ZlGfM2kxctgBP1zPqomGslR6hrL7JPfbKv86aJZ4qzj/h7Pz7LEaydv+JyrJOby1T2q6aaCBAeaN
RZh1ztmf/v4V0vOI42Mdq9lZaaVFQ50qV/iHK2jTO3NJlYtT41oAkyz/79XLSatYqobg7Sc1Pa4H
jjuWMdAZ2DTn6NnkTJI8Otb0XBlFu9eY3lpQ8hmpJ8+jgS7h9WC9DUEZT+8Rj882/Zwm0KAVoZtP
wGaTh/vz2jgpUtWOoJWCDHCx1VBGbVqVgh0B7EkxPs+tqp1MCeRs2eEHvRn3Ku0bLyHj2bJrhD4s
4MzrqaWu1rqVaiJ1W/TDKaQ25omh/mypkX6xM3d6KJRdzyt58laxOdca345wCVrqGgdqCQX50njo
/dk00twLada1njG71nOIsEfllfqQf8n4dy0vrOryk+akZXW8v84bn5Q6GxgOTgrsSltu7D9upN4N
VCh0rHNopvnPyBDpy6y481vL6eK/iDYo5xFsEEpLU5TVGluN6cShEZHX4SL+0OuTeVz0cHiLlc58
kHJz/gSMZOdi31rkPwddbaROTdQltEiAKqsY/HSx54dsCeEbR6mNdXgSPwqr+JWT/PoFPfvXv2B0
I2l80kJGneYmlU0Vs43k6Cj8GIdyVDFtRcANz9Zir0+wdWJgYQCAImuWHL7rL1lWGEvUJquLuI92
dvMI+TB3sJGgqYwHFb/YnYv8N6tlvX2lpBYdZID7N1FHqYVF001G79uDhY9WUyWPi9CSx0aN0n9L
GykDz03q+qXuNd9M+ktf5Vbt5UYTQyzIzLOM4AmjF+sXZghLQuLdm9+jHlnV+1t8a2GgxUkakORU
WqsH0JkWzQJajQDeXIhf9hRNmlekSv3SVrCzkSJRP94fcONMQWHg3uJrsDTrWAIcd9GlCWdKiW0M
I52sfZtTUj7ZTbh8+YuhIBxJoBAdmbWHgT5S7msGpUe9uhEvepGCSkrnnMurHvSdbHLjjeOFAUnP
KhIlrfNuugV1XpjgBmsHLWqh0/9rOeyf+iIRiGIW1aUC4Og1Ew5592e5EZwxMqGZ1OOhfLkKzrS5
pd5tTr2f6Za4YEJq+a4eqTv75Lb5AkSBwoIEX7iSeSvfiD/uwroi3VgMNrTItfyN1aTvbbsej6MT
iqMRiuBlHNzEmxRISCHPqyfswt159ja3jjSskiKbsox6/RPcWTdaFoInQbHQ5ggd4yAc8lxQfPPh
/qJuDiVL/NhFwaZe+2K1oQJ3KXHYpe7sXPATSA/6kqonrpZXYwXkwtI1h9ojNbTXuBZHCbNooSfo
u5UdHOOBmlEXaSGilV3vdyTRqIuX097n3Dj3jApYGYVDafG42jVLZCl5VOi9P6CrflpyO0WfQF+e
HXTpLvAi7PlUlUZ9Sp1ETz2rxJvHKYPhKVCy8aRryXgexIg8nx320TEDVnEounne05bdCDxkdC4b
TvwPB+v6i9eNEyZhpnKq2nB418dzwltRum8g6yUfUWN0Dwgr7CnObTyKNPnIqgjjOE9r8IaBaAHA
JrZZ00/DAxyQ5luaLPNbZVmS89DnqelpQR88JQ2cfhH1mr6z+bZmzSmTSHKdYuf6sZqSjtpOROij
i8k5Z60zPTYhiV5oIMxTC+w2Fk1kOxCZrWtE7gNkAyhMsRevlzrutFYrqdH7g1k6b0MsS7weyu/5
9eeKljslI3mTUKS8HmUytArtcC4ro67bo1oVxc86b/8LkrrbySZvtbUkpoqUg46HFGxZQ+X7gD0D
W673qzZwPBQmxbuq6L5aVlc8ayIsaF0a2kEJxYzgawGOXilbTNpr46lI8+jbX8xbIvZktUzCva7n
XQ5jNKSafB7MoDvpnfiB9OzwiS5IudOQ2Ng8PEEmuhyUW4EEr45MSAW6SUuB/TyWJf+0RS8eCi1p
DQ8V8+Vd3JT6ByPAT3Yn4Nm4MCWonUIgNjdo46wmuCRuP5RLDW6eGt2/alA73mR21rspn3aJ6FtT
RFYe/ChFZwQEVjFLhLJ/wD1M+tMrxqmqoukzyiJUJ7TR6iXz1D7YddEG3ti1Hd5XaCCegCPVD6DB
i7NrlPPkOUWSGMfB6N0HN6YNdQhFKY6jWU9/seVBu0Flk0h30nc5mz8ezipTmyoeXdyIIyqxmRvF
hywJkidraPb4SlsfweC+oNT1u0e/OsOTmMte1BULU0Nki6cq+BH1Vfxo2aW9s802h8ILgYiATX2j
xtXEscDfsiQcAKJ8bunOHHjw+0OPpvLOnbHxVAF3kFrD4MuB1Mk//2MB63nEIbPHzrlTtJm4fczd
pwwk+7dq6pznRKTN/159WCGQU8ajaEDZ4gZeiyflOJd656doxV0Mo/ukCoHlTdzuybNtTo1aIUQb
TJYpt1xPzYiyqq5HRgrMhQgRVpkfhwEaQpkyPfRJEV3uz2yr3iVDRBkMUzvA4eF6wDkyQs2uWUt6
LQEgRCX6QsyfP7ZWlv2vAV1zbEpj+TeLp+Qx7QPxLHiBL0Na98pfXBhAaKSMOJBzuovXv6Stx2bA
2hG5w7Gp32VBrh9qPOUjD/fY6W/GAi1NfA5LAl3+67GAsevktixzlYdR7iMKYL5pS7QUPV2k08v9
Nd66nSgWULwHtwICXb8eDFBOJha6WD5iVsu3OO3TrzW4lA8lXKrugMHyXHhaq7o7L8zG+81ziiC8
rB/AjFx9WcNu+ZtNo/PzKcBOtkuDk+hL5XR/chuxkfRmA/3C9CRi4npyetzbVtwwSuJ24yEYE8WD
Zgc5eM5NH+Jn+gTuL34ay7SHRzzsFWS2h6dDQRpPv3GdASxunquUgOTJbPVzOsz6UV+67mGxu+VN
Z+rd2Z1cQa/WwC6p2m3f3X5acJYcGoJ1cHY3uiLNONVJZ4ArSNVl+Ya+iXMMEPBLDuXkUiLOA3sU
3lDayqf7q3572ZLx8F/qwkRmQGyvV71wrLIsomj08dqhVjPnyvvWat41ZqZ8vT/SLSmc5AoFeYg1
SENSh1+FD7PIJj1pKZTgXNuYxxF5ifdqjOuqZ1aR8s9cTuVjoNni32lJinccAe2ojm79IIvhXyt1
EE8I4TofCyXYU9/bWnx6ECiSkpLJQtn1IgAmKfTUDnrKJQH8m1bBd6nB/7nEkaqN8Il0TC/Ggn4n
U7rdchxmaqwSbccNskbNdHhc2wb2X77rpnntlYszgxtvrfYbsEPV8nEwT876UA3/RgvymadUXzCn
uv9Vbp8JfgMKUFTKuC1vOmVL3lY2/LTBj8qhPo/kvBdrTtqfGh3sTzRsXq2vIaud/HsQ5oDeQY2/
XurFjkrNian3jjmlJ3yO0kPU4HQGxMXaeZE2tjYzAugB8Ivdtobq9Ggn203G353xGvt1NIQAWxwL
5aRij7KyORRqZfDhye8o1V/PSiRdYdUG5SDFjZ5LRxor5a5aPFpav2tKuDkW1xTAINSJiVyux9IG
OwuLivSaaonaPE7mWLmXMsVuXnGL+Z9Xbw8Ys5LjCQ6axu3qZESRGyuDy2BVjRlCEBnPib4E8SEa
7fygzmO6F+zfvjXI21HSItDErpPH4Hp2vAKx3jXsDxskxzO8w+SgVtHroVW/RfQkz5/2JiiN61GM
JhVmN5FSzOgETwckMOH1jVaQt15sNdoxqYJyT/59c2YWwAZqk8TsNxX/ULNmvKy5ZALhjL4bl/EZ
IIeyh7Lc2h9cr5TsuNCAO8rf8UdMq/SwY6gcU+DRG0C0bVee81GP/JjS2+H+7tgcSv5tSG7K0G81
VFplQTLSmvL1SkGzDr2sN/kw/DT6wtmpgW7UCNGNo1VCws0pI1a/npVAs0EWEbkonLb2G6Mtf5XF
4hyy2kgfykVYT0ZnvITDqP5I4nj5gjnSHjVu6wMSoHAeUKLgbl7NFpFss3MRzvMjSE1+aC3LCeHu
ZGdNt2dq0Eew0UGjPbU637ii5WWT5eA45wjdw2AMHgZzzo/I/1jHQO8NzwrggVDrphqLlPe51t14
50dsfVhApHSJAaJT5F5FfHrV6JE50Lfplzg5TSKtDzD2B7+2pu74+j0EhhPkvIw+eISuP2wbTcLJ
ixI36iIx/baek8Ng4vs3GfWraX787cQftISghnOjrT5g2NGErhXwf0ixtz+Uoa0+u1GSP0SgxHb2
68YCskdgohk4vMAhWl0w+dwZhVgqWm7kIQcjj+qjmGzUAcfWff0LjgCaRXiOICjP+Gq/jEowIFxC
TVFZeANirRsQ3ZaitA5Vt9CvUvxk7n+yjfqXJOMA+EULDYzjGtrQ5GY2KPJlLRL8zbw8W0rzfS/G
UT2W7VT/tDoj7kCQ94UJFy+xP9S5rUJ5bAP73ZRiI3IMrULtv+/8LPn9rhtj/CxJi3MlV52WxfVW
SiYzFJbDHZEVU30So5XWp76j9//A1VH9Z5kgS3xYgZH2TxuN1tsUd6beT7KoeDaSIdOfJjOy6RNm
ufKx06e02glINuI9WT1BKZ5OBxHJ6lQtk5nOAxLCfiUQs63rej4gFm8c3Tp9F9fYLfJQqZdhrvtT
ppV/cVkDQzVwb6L+q4O2vV6d0jZJyS0mXEVx7EFuE49xqP5QekvdqfdubX5dgl5AXsErcFfnLHGz
EBFT/FurFN/4sqT4CQAn8s1l2hM8lEu2/uSkiyyr5NOCjbielFGm5TCUstegIjNYNSEV10bMPyE2
917eT9Zj1BsD1YhkD/K+sdlw5EFci09Jh2wt/W9TXm3hnw2IhYHtH7Up+2aZZbGDb9nYMoxiS4gg
lyNMjev54VakJoNhDCjf9sshXzrtMWpT/bubJPZJdEZ0QlLKOsRuqHml0hov94/Ub0jgan1BKHK7
AM6QFbnVpokH18gguw9+N+CGfdECmtq+PgfB7AWtGgWQGmDIHO2+EsYxiMpu8rCjaP9LoNxChO2V
f+siqs8lvkSnIQiihxE91s+tSGNEq9PRaE/6GGnCi7OojT0EtTXlGJetVZ1mSmLxJU1oNL0xq049
Znroljvzu81JCSYk5F0WHcgo10WHFPOvziJGwtXM/SeuhrMbWLKVS1IaucKlR5XjGTXP8JJygFmq
vO6saf6ax9aHogsfwJB9uL/kN7mo3FHonf3m3xNWrV6OxBzSmOZh50c4z70kSd3+oKc/PbStq53s
zoHiTOS3ByqQ3/HqO/8elV4YYQ1V9rVwZ2XjSpbxdvjh7Lok6G57MloIxUsw28BD03bnCbm5In6f
G6AljAVoYn1uc2pXFRLjnT8MTXQJ1D66DPQO/M7RpteWkxkK2prU9XAIvtdQEEOo2kC3vsOmqGnO
Il1ihN6xV2srdw9oc3MbyaEwk5KGIJYc9fq09oVmtnE+QNtymqCEstUZ3/NUDb5AzmwP+GaieZgk
03M/L8ZOwLE5NKVlCXgBk7DuoevmWCaKMfIBFytCi1YzPKdKhrMzjeHTpMYhYlUNOvhTFZ7vb9it
Twnxne4elV/mvbqiUtFiftKCJ04g0Hldpi0odlvjMciaPb3lrV2qgROFp4mwD5zw6/VN9cZMTHfu
cMFsM49q4nyYXAQyc9PMDstgaTuNvs3xqOtajEYwvm6tUY7kI9MK8BVFKMc8AeleGwYGOU7UPtHt
26PZb519jdSQteSp5jq6nh/RTTKNSyx939PxpRzb+NIZIvfDhtpFY4XATZp5zybkVnyZXavbUpcb
AiwwvNWqaqKsKYznREIdyhcnReBYc4oENCdf723zXZ5YuXPQXbvn7XFF+K5UjG58r0T9wkdIonH0
ilYvHKw6ewd/ggLeJn+ofYQcb746M5E/Fh363y6/ZMerJSITnVREJCjTorx4dCcneQ5icmjS3Ozr
/Y19m4kxFjAi0nUJZwDIev05wjEu8qWi3xkIRXzl4FZfU2MxLnY/qz9y4goLR4gifMNVYL0Ywln+
U5Wmd3aqhFvnixSbLUEhBkGbVeYbzFATEgTNfSULlkOvOcn3uehowlWOkv1zf8pbGx7jFsDK0lwI
davrGSOsmKnoGNAP6/X+3RSkXe8Fy9BihxMk6aGLqz1Awk0YxRpzY0Eb1Km7UvC8HrEOU7DYTc2V
2Zbik5su6ocoCnaiqM1BZL2MNjKx2rq2j5HLsox21fnZIKbPZiqI/adBu9xfvK0PhUfx/x9ltV1U
FVSp4pS8aUGcH6JYc/3IzRAIaxPreH+ore/ENUHNlr4lnctVkOD0+WDndKB94TTzEwVJ5UNJJP61
IowrPTFz9Xr3R9yaHIUAqQjBRQhe5vo74Z45FaLiFVUxa/cDHKjPce9QeGzQQr8/1C13jj2B2CGx
HngR8trV7CC0meak84xGw6RHR7Nr9Q8a9RzrRIe7+SjGqktwUaun+Ign8xwfCWpC2zObovusimG2
Pcso1cyPaL6bD1wWkOULTRsir8wqS/diJVPfJ1ELCMrMtPQhGXtheAMqE79GAxNhb0BKUtv5ZJsL
yGwk0hn+xLos1/JNrNJ0Ot+1Fw3ZjsE+dXqqnF26zDsLuLU7qNVSwFFQPaQGcf2tbKeo7MKklVVM
6Xxshtz8QXEs9UfLFIdR1/by2q2pSWYPDW1uDvK+6/EiZdFjNVgYT6OwWYieOM7Ok7NhBH+zDdFA
ATiHFh0k59VQapgZFBxp7dpZECOYPNZPyTzDhGmLeCeL3YioKCXoCgUOCShdN9AHU1iDMUe93+Nv
/l+AvHzpVcYM1UAR9Rtwl/lxrJTyMJp9Hb7+tJGpg4jX6ZJw7Fa3YtM6aVxWBWgLLa88qza7SwpE
0rPVcY82vvHxqLqBEAQYThNqbbZiq3Oj1wWhRRyH/xu6Uj9pVT/QhhqT0/1zLb/NKseAxox9DB0v
FCrXRcUqjeBjKzynYSHKYyJJ/4ZZ7an0b80HrWv6B3SRwdmtdghXrws1m/l0OEpMXlQ349e608aB
7LLKftyf0vZgPJTQCSg6rbGcs9sqJu5xvY/aXIyjw9i+ybB9fkZtW/18f6iN2JC9IMsccGqQYVnV
SacFWk+SUVRRXRwjNa10z/oy9Kc0HU3sYlyVsvT46tqilAqmsEj0QQ2C7On6ZCOp2yxVz6BAWoKn
PnAVhGhH7TQHEE0HQGc7udrWJMnSSF/Y+zKVuR5Pi2C52DEPdW919XE0+vEFO3DjwnaykYGfm/Ih
Rg93J3fauC+lWjZ3Cm+bbEpej7pMRmtSfuO9qRv7mBWj8+CiOYPRM9p2gFCH4/1PubVr6JrQfOLl
phi4Ot1pEoclMs+tX/ZLcUztXrmUYvwJiHuvmbCxnlC2abRiKETlb814lw2GrrVFyzsHojkKKu1L
amQIsZeKAk3AVhrE2qZOM/69P8ONu1PK0EoCEaPTYrteUS7ToG5kVDc1+nRwEmF66pSVb8vcWCCb
mLqXlGZE8yavd1K2W3UXdEfJROUzRFHnxmKgbeoFbXC8Tqsyjt6ncKBrn+Lq+K4bqDtjS6L7dqLk
p6TvyoO2NN2H1h0RnkfP+Wc1K83R1Rdl2LnPN3YYVxI/C1EA+Zys1qPSJ703S3JkYC/jUZi19hDq
egBRpJsfrNBUzvfX/xaMJVfB5R+CKAgK6wBRb5xIiRPKAaqgOO+3oiRASrU8di5i6JcXdS5a49Qn
bviGqmypHkaRDonftM0ifNzc9vrIG1ue38OpRkdWhgjyz/9oSqp17ISawu+Jpr71sqowMYHVvlGd
+IvQWIoG0BqXPrNgDa5H0kFyU15JqBGgWhGdl5pcEkNUN4PIli3Kc+Lq2R7kfeuY8XiSWoBtwUhj
dW3pOJzmUB1bkhjY1RgKtkc9TadDWZXLSyv9B3vd1A73v/HWGYNSDa+VxN0mJ15NNDOzrg+0lj7v
nH7NgsGCld/Ub1Atg/wiQgqueWF5QzbvETa2PqaUH6QejVjIDSDX6aK6zzqzRe3FCDxjbBVfp9pz
1jrxak1+9jF3u6vzugIcX796YDN5eGuVSRqz4pdJHb+dZvdXHOrxy/3l3DqiRMto9fDmUeiWf/7H
DtWCJRsbPNMRHbCii9kiqYhF9VdhtXg9daQG94fbWkPuRclRB54JnON6uLnDjiwizfDnoU19xSxK
Pyn05qCp/H9/MRRdGDkaaoZrHbvctnr2QESBLipUP6ur4khC/KvsrerhL0aSRCFaTGwQbfWwuVTy
M5wEKFX0DS0mzW2/Ka0UjISx8/H+UJs3HNEkqHDQ/pKqer2Abmy2SeZw5qC1FNwoVAXjsnOPolFB
QeOtcgrrfPEhOmt+JS0z1TnRT2FjGzt5wtbhl+QstNtoLIPeu/4hrR2Yeqk7rV/UbvqoxpXyvmj7
F6ed0pMYoOpOUWTtnP2t3YNBBaePdcaObHXJjUoaWErBJ40CKIBGErpHC58XD7zcq/V5OIESnYZn
H50gYsHr6cWkHKrTpTKZdLOjZfdfXETlP1cAP3YWcutCk51RvD6lKeEaZkptsRl1nTDMQiDaj902
/xaMTflEASRHJaLUHgNoTB4hRbizmWROsMpMyF2Jb2kBAeJaN2atKUX9t6NyEw25+qUo4wp4B9SY
+1tWfpTbUSTrh7QECY5VmNkNgJ6siqINBANxAQgQf4v1okIwcpyO+tiiFIAQ1AVi9z/wR/RX+wfK
Dwm48f8Nv3qkmmqMrdxlkrleWb7GE/nvYLrdCceAfGd7bt2lPMF0mbkE6CmtLre8Vxu1DrkH4nyy
D7k6TpGHaaHuhyE9AXWaxM7Sbg4IqpCoWvr+rpNYkcT9wqpjGi7C5NQUOfDrSkfordUb7DxxrP2L
TylHA1Uor+/VWgaJKYAOYFIOQjnovMQO7bctvRGLrqghXvjT9qWr7OpXoyaYCVddujPh3w/fejMR
24HdpGIPKmoVUJEipsNg2sw4GUayFLc1ZmyMo+C9rqfad31e1MWrtLr+gfpQBMsriQFEKU4Qvp/F
iFJtbmfpMRuiAKVB/BW7iwMZ7JJHUfEtaCH4eEHqtqU3TZMyem1ta+I4G63y5f5Cbl1kFpVJCWVE
6XvN7Rkz01kwzZDNuXQ8aKIQdF+FgR+IG9bKHit8a5v8Odrq2hx66jmafAnzpkxPU5YqSFXHZnjs
MKBDrFmJnu9Pb2tAqgMoU2CJiBPU6kEcgcS1o0sxQuvqxSdJyy8Kyqm+k83lyW2r6P398bauGGBb
kGZ47HkdV7siXPIknwVt3DiJxKOOeqTiGdY8KxA956Hya1TyxkNPu/WfhKX/Oc0GdNf7v2HrMpV0
Aa5lkPSw8K8fjJRNKKwUnGOfRcrjUjXmR8vK96itt8gErjOyPInrhacFHf56GA1xtSRoqaeWZbSk
5xiX0l9hMyJXL3Kcvz181D/lBbZGqCRn+SFWs+g/O3DqmM4RxpQUEEN6KuM05W9FoQfdAWXdYfZG
oS+95zT58m/VV13uO3pe2V5CGIPqmGVyk2lCzavnuNVU4uysLrLD6HS14d9fxo2Tgfa97ORSWULR
fHWH2nWVNrkkTU59br0bnIAjUSnpqeuUnXd3ayTkWqCQ0caFCCU/6B+R79JUfZAXFF30FOgYghfm
hZgr8GyrtXf2xq12gQSB4tbJN6NkdsOzRmeUqMahMOAGSVL4dlVB7F3CrPo3TjTxgXZrYnthgjDr
Ayyi3vzYVaXFHjbDMfdi0yKVWuZEfYtZgtN4iVL18RNJ6/ihnVnKUxVi2LzzITbiOxkZgH2WPTjo
C6vlASw8twl1YMMdglM8m9XREVrhW4vW/prLqIq9Ki8tc+eJ2QpwEU2g2Ce7+hIPcj1uZWcWFvVU
8Rs9M55FO5oH2h9R7pVUTWAQIxcN6X8cUt9JYcsPs3A9q3HKI0dc+9+rNyNppkYlh7qcdHG+/i3A
3rvFXtzaRzFC/xFHA9SM2gEK2w5zuqdUtLHgEMdB8fGYw2lcY44cQUVCdQb5tCXRQ4lR2lGhTXO0
SwebDSw9vuM53u985Y1DwKCUwLlPiATXXVbMmNB+aRZe9LHODmXfaw9NuXwJ3aa43F/LjTdB2hxT
J+DlprQv//yP4xboYlwspyHRTFSCo8yIPaE5pT9kk3ZsrXIPtrw1M3myQSwDS7lBvTqz4SRVRtOu
zubhp1WBGK76MXmvAOw635/a5lDyXMsl5ASucjJzCpG9XGoWUSs43G7ePk5Z8H1wxvjhL0Yi1OM/
PAM3HNG8M3u97Ar2SKy1CEsV+rlzq/GA6UJ9uj/UxptKnxW6CuwYeAlr5HkcKyXtf0oQRcwJS2EO
+4QR0XHSZlxmMvQmBeY5R7cYmsdCq4ad4vRvlctVpEfhAwjeb/0ycKPX+8WwK6Ua0GX9Lb5en8pC
wz2nD8kPuLlt5PdTh7txspYyvHBM+8iblKqqvLzrModbyg4fbXWi/Uf1z3oYi8Z0Dw1p8ef7y7S1
rW3w+aCC2WgUXq9/5hDVJSohWuM76CrT4omWo97rn9tGzd4ErhnuLMvGVoMwh9MIxT7igDXGtFRm
UCsWNSgwOhle20EJ4TIIn6pqUXYerY0NIAlyyIJIUjhm79czI74bAn2i0lDVU2AddXDNh8KyRY6h
IRbpnhoE2E3rszgnuBXnniVMsbMHNxYX7hxvJwJucIfXe6DCQtSOJ1lYGWbsgrGdP0RaPB9Nt28e
y6IO/7n/MTdXF7yc5OEo9Cjk7/njjqqUGgXFhVRcd3sLSBnxeFOL7s1AIeDV0QdZjCtdG5Fu4M5Y
hcjlNKtaZ5GmGWHmXqpO2m+pkXLK627Pfvh2VnIoBpFqg5RqVlu0xbAdY2Wr8XulmE4mFGFPGQLA
1sEuIez2g1F3BwxCC5J3E6ja9QL205wX8BsbEFT9eFCMIXqgIx4dF0uDzCmWPXr+b0zE9S3BAkpJ
UUIk2fGRc//jiyHFape0y5gblX3dH2C+2V6ljEXqu1E0O57VFgEIW+yXhae2wky8yuyMxzI1XKwE
DCdsUZwfyRf0McwGL7CLPD2iHKW/SfJg+JU4uXYKgrhLD800qU8sIUaDFSLN70MUPaLj/Q24gb2i
VMlrBbqadj9Z9vV8glLMlpKygKlhjP9R1Ec5HfG7B1L7hdBUdN0xnYR7rrHafXCdQPliVmazB0XZ
2jHQw37zntkxayZ5VJZdm2cxnhdaFL9ns8TPialnnj1Wez5fG/EeihMU9YA1Qv0hyLqesdtEui7k
jQbRx3xbTCOaUnqXiEuVIX0bmZc0Mp2Llkd8nJk7vGPnquauEtJt9MXPQIhPA29O03BNojBmzE17
+bLqoTFi+2L35ymLhsPYtETqmABdUiPZK/NvHBeiS7DYFP5oo6wVYioSoSlrzcZ3G0eBVVKWj7Va
Lk+jm6Y9DPABteH7G+y22Ih4IwhLmLQcmptQZbSVogykpVmdCaABtTL72aghc17TBouFMDGQG5WD
PWj1p/sjy1h5dVKlTA32JvROJLT/+jtTBpyqsVJhokST4VdFmbx1ln05hs1hIFbxD2kE+jDXw9R9
my7B5Da+YtSISwTWXD447TzLGjFSCOqcEVcLpA6P4Uy5NYlF8mnMY/WguGn0oXOGrDw1QRSdlkh3
Xh29SUVv4MJIpMvPsHpRRYtupRanMgQutU8ob7VHOwTvclAD6nuH++u9taGlzhPkEHSX8Du8Xgij
n+nNYfrhT23kHPLIMPyoc+x3nZuiQid4u/F3bHbur60N/eegq+zdrMslt5SIxnufWv7QCevgulHz
1AnHPgz0fnbCodvtzJGV7EhwUeSq6xxeUcZkDNPht+fx/ADMrPFqiDBHnIoWr7en8Zg0jXHGlHnP
m/tmpvQfoN9Q8KEOSjS+milKCLNFqx8ejIjt9mIYTYgMhvTBQOIvU9JzsUzhnofLzb1MCko0RL6G
JipAsFUpPVjg88whLOEefnV+1ijFPplNoD4WlhrsacPdnCQ5GPQXqe9ByXUtQz+3aVdpZUmyGy7a
O0hF2smtC/vT/W168wUZBTo8Mj6yaH7T0omVMaqJ5oDajEP0Ia7oCUCZrPy5thdPXWAtjhQsD205
7xGTb0kwDM0VSLGOdNREku76hEg5ybIUVMPmxlG/91oZ/ddXYW97A6DF6cD3RR91agzrbPShinx9
OaZvEEAKXS+cKvc5SBpzPlYZPpYgwYPm5f7K3Bxg+fN4EygngmPiE1z/PNvJ1Ul0CFw1Sefqfl0F
6skeh/gQDsRtTVuZFD9UfBPuD7vx2VFLppMJj4AEcB1R2RL87EqkuZUH6ZeicCKV6qCxi4DemB6V
Dtl2plYKam317hNU1A17gnEmJTlnRuSknupMse6P9ex8plLMdS1EP/y4P7+NDSd7wvi28BrR2Fud
oRT1QagqjLuEkUTwN90pSUVNvbSIT0mjJUfQIoZHFXIPZX67ssj4krRRk5BR+LpNXE9gomKbilqY
2P1bNRDzxzru9tretxcTkSPRPoAbQoqbiBjK38zEydvDIY/fFE2S+zjXfUdbsL10qj7uFJBuPyPw
MTYLqC6Ur5X1pDDvdHvdoHmfWEsCxjijX5lqXXhJdDN4CcxRe9OIpNq5928vQkalDPLbpo99unpJ
82ogMTUBeC1tqp3CMgd0kuuxH6dTtXMeNofiYpIgJtLgNdZxqetUG12ANQYe3t+jcgp+TUmmvhuE
pe9szc21lOSL30VHoqXrEy/UaGSpaVUKC1eEi1VUoXrItTCMkFGnxvkwhu3cY+uBN/LOZ9ycJTGo
bJ8gSL/u7I1mM1d4XHe+01rxedCAhwP6Uc5LEu+ZzslvcxUIAjjkxoXLRJOUprd2PUs01EwhNAo7
UPydc2VA/Du7zTKce8savsdVfBq1OHIAL5n2W6OIrB2Q3m2O9fsHgFtQyIslmWD1A8oEE3rBwQub
Rku93FG6lHZRXyP8H1bLl9iwxvwULkPzyXSK5X9u7wKmwBRjUj/ev4s2bgSKobJmSBwh79vrXyKC
KB0niWVK8zbHLQeCqa9mhaPvfN2tcVAXgQcok40b23S1hUUwzyHsIcWcL6Em6lNV18vp9bP5cxT5
K/7Ixa0sieupBd8pzNz9PIZWPXhlV3U7w9zS8CUKXtpbyHcbhIZ+PU5J5U/ABAJ2Vqd661Heq2lA
Z5r9XHTO8m3g/n1DwUZFO9cZ9QfNmrunzAU5lQdF/saOdEh092e+decC/kFGSSY23IarX4SWQ5xK
CEeJitY/liizN3Nqq99qJ7cPDk7O3c4H3TquhEGyVAW6CQmS6wHNvsubbqEwFqQivoz0rA9BNadH
qa30cH9um0PJciPQFG6mmz5QZy+j5QAQq6GEnRa7yB6iWekOiTqal/tD3T7NUsGacIlqPVi0NRLG
ykWfdCGQol6xM/tgOkn/XxcFfYe8tCF1Y3ExVppYOcG8SM73x96Y5m8mJ3cTKRoA3usVXSSdokDm
wx+QrUSY1iIEdUbrpYVFs7OBEdndHE0KjRB/kqGtC5tGi0NG3QCgtzFwah7FlDoYGNd0aEH86OVL
EwmmGVqRtpwbte8/LXg7Ub92GtF5RmSn8UkFV/tRpJb4Ps9T8LFsgsDykCfI1cOsBPV4aJ1adT1c
Nef5PKtmOBzizI4VuiBm9atudKM6NU3f/bSKYpq8ZmmsyGuHuP0wK3DT/NiqjF9OPaW/1G5KygvO
QEbm1W01vcdkpi89SmgyTk/07CdhvfpP4TSNRWegcr6OrT2053kpk6/S4LYEemy0/8fRdSzHrSvR
L2IVc9gyTJBGkhUs2d6grGsbIAkQAEES4evf0dveK0szDI3u0yeUUK6S+WXMM/Ssa4qUKqS/G9jG
VzCAezDT0agLINej/Go3we2Y4rD+gU665I8csPPJlwSzOTpW5Hwh/YuQ3vFxLc/I54SBSobE2hNr
Qj1eSEMaTPb1Uh09/C0X1nnpDR9sPC6hj2QyuhM8QvilUdwCT1NRnbVCeE2fITiVP8Cdpb+Xddl/
IJOzkEMqhTJQfMKCr8+PUDwgkhYxmlD7Ho9AhpKoj8i+uy5qUpfck0movEWRmP5bio1FD3XFkpc1
ZBpRXGNFXpNVJU2/w2sJrpSMg4lu4qWaXg5EwkxDfYDN1/Ji8R/QBLCxTdNt9/gRPb0jD/rIMBTB
orWA9QhwsoOZhyVEyPoIyYLPtBcJcV9Sq/Fvs1QUQWqQ7tMud7MzT2qDGhA2YLDROlG4ZwFkjMb0
MUISzHgHm7flcawqgm/KmvmOFpEoTqLG49/hXMp/yGNivy00sD/AP2yQLj5hrOuKY/JngXM0G8ak
0MuFuwlWciSnGIQ5EC202AgnfIAVgbcDlZUGRWlMwNmjbC3oHSi1Xpw3lSG7a6Hk4xAhKUAsgD9O
v9pkyk/VLhsOlc6i5ge4EiSgOIiD3ekkBl0N3yI50a1g+V2UO0DcNYXiq0VyMlNtfcCJ5VIcVRz1
225S5KsCCbqLGKn/wisJmVeKASvCBd0ae4XGZEJEDo2r3zns94pTSaAFajkylOo2TeCR/bK7Zfbn
seGuvi6+SCY4aOWyOGeE4JdFkfN3Nh+LCH4Rk3yuUy2fkI2stpbHq7lNhGUv1o4xjNZ3YX+VJRb7
XWrBAz4jm4vPoOFtZXGX1IRkICBhvERk/Lrvp2DqkCCypzDFNz/W+Jq8OhzqMHOFHracwgCniGgE
v8iYbvLE/Ypo8GPX5L+9rPx8yTXZ/pPYTn64Ig2st5EFbWpD5LA8eeqTf2wqp5uP3YgqVDKc27mr
VkjpK5pX7aLX5tXQCE+q9Ho2X5d3vjg8htBcgmT7TKiCrbXDJHDn4BpcnREajAFykenyz0xYbbS+
PDbfCWTOzm20a3OtKp4V7Yp+ezlxgFFAaxgX+8XyivQNaPr5gGh7kl5BQpDz1/uAHa4vsr21AOpe
GmRs1P2xCnulRW2/r0ck49bnM/lZOjwlWFSxbL0e1LG/mLL9zyLXpe4PkVkckr5wsPXHTY57VTcQ
mvN6b1628rDLkFI202vEgnXdJiK4GKWL0nTIahsnfVbscWhBvMjjC3qPeh22dSa6lRJi6M562G8P
a7JEiOQMcUCAMFG07k0sl7hdFzbpEzyx9+mRsR1+72bc/dH7eRHHZSSTI/fNIu16N8YQ+resQkBi
Rzd3HFdZRxwxUZsBnucdzCoukXdKtxWLI/eLjdTxNwy2+Z+ktgxpI4qt8gFUhRQY+hzkGp4NPo4d
6swDDoP3vBO3RGeVO28BCUn3uPgwqS89KOdRh8z7aXvytcvGexKigwy6rib5p8yOUvygjC8oh97r
iCIKu6xh93Aui7WpPsuRmvqTJn5Lx3Yjx+rh5gl33OojnQtYa7a2CHv0qvNiav76BJzhvp79skbn
mBGXRG3hQSoGczhJDdRWkapn5dsF9KYvEnw8l/MZNvqG/YZNcszbLQt1+BMlx6ELJJyUSl8ILVJa
3ZO6QbnqkrHZ4rfN7Yl7T+C1D+OwRCb2Eb6J4/Zn3lOWfkT5ZPh9hAMl6+DFSMm/NUPI+35S9RdV
57zmq5+eQZVN7YNzzOcak0Cz1VFrRBLJqV+BN8q/YxOw+4cn+ib3V7idj/J+dlZX2OrVARHeq9jo
Dzi3FbHC4xPv9HGyWuUX7amTNwqoHkyaXRQme6tT+N0Cgc/3A0oZm6npJeKlmekg0znDjI0VIakV
LBlSFr3iusVZD95Rap5qrC5p1AYDd0sY1YSc5r7DVFnI44NnEEANU7zUXgESxqA8tp7Wlly2ct7Y
4yaaQ/0VY2gALtkMj/5jrq0vTgneDTBuYvjfwusmBlAz/cWuxNC1PzKkcl8ZBmfap6QUj0fqtu2y
ImdPYj+fH+q+lhF1tG0EnHqyrtRKkifYASrYDCZVAEejXZRtYOIzsXwHoyiXfHvIg1fNA+NVRVsv
dkPA8Mk87KJaxJY25ZswI24KSGiRned2c82uzm5uJneZYU+QXmRdmPw6S1dAJB7LZjqpEjy4Nudf
fayMMr50Qex7TBE20FD2p67CQR8VyIxpGwoBEzqqD5+38b7DM8pEDKvFNPP+yXw5cPSBcPSkimcS
4prUKiRZwKFWnHYns7zTlqAsI810GxusQGeB1fg8JjGU1gsyPhZEPH0dkIGwHhlkMW2LZOdPoHzD
pDnsyfTONlC9O3lsRXTOQF18apaSZm0qI7iBH0e6fcQh2Y6WQxOIvI6Y2itJU9hJL2vlsKwakT7T
j3OZPXnuzA/s8G3odhjCrC3GIOLuFtWUvoeWZQexY9TpOMDpAqZGZbVxEM1Iip+PLaefooC7Sqea
gy4XXwR+Q+aomPrMKXm/RUnMHkhSL34IB2FPB+oeLhw4s9+LdKrRTYZ0LmucVVj8dduiOSbDCv+2
E9OOvqCaKtDJDgYotZtW2PF1AF9n2S6xMfEvNRuBPdzWrKpFl1gDoCOVyk6I1Duacw3bi6K1ZlF1
X20SlXlVGj7UOtkNrLDi3W9vSmxWn8dRBPuJrjHNW6z2+PSXRXYCTQRxCfZMDGRh7pFaBtZ0oMGG
qIWWwOof9cK3uDoFJGincHojxTpoU1o+6IQ20WdyrPFPtULHn8L4XvtrbFeLbTMzoF76cRqrIUZY
fdR6VmiBhU+dbveLKaZLTIpxuTtWu9dtkgiyPyexjWO03oVXPY3JEoYSw9x67zfn3dk5nW7oaatd
4FGftrxHYB6SdBPRAJMthQtbWyaHxX4dpOIrgp5Y6Bu5FMlwjCtashaT9EofUYyT+TG1JZufx21J
licvxVYNUyZX2WFB415h10f4BZS86jpqzlSnyKjCOR+Brd0a3MdzzkOBZyNHwzvATNTNz7L0WTYw
pes7M0Xhb6XAZ3T6qyVd+Lg8zoVYPzgyukxb6RgtinZYN4CRa0XZ1tkI1mkVMv6Jt2b7LCC6iNtU
B1XeVNjUPshYlP/KeqeQlpVWi7tsltW/48gNg4mcpze5wuCtp+Wc5a1Abyu6pJB87J1uxKtFmXjJ
jd4gdAR+hnNajAt5RGZBtrZmn+HvAg/glPULb9IX2FtPskVnLL8FgdPtaliKk1YtUyB3OIdX+Biy
BQ3sttIv37HK40PUBdPuoUHS2MOsvvyj1jU65hYlVcuORXpBAMYozK9aifkZtbwO2G4v4t3NMx/P
eBPYK1EFfuleQprZOVB30ZkdkV8HO40wBzso8gaHcvP48waOyZcoTWzVYqdskSUzN8vSrybCJAZX
tqYzuuCQRDsSP7NxAtthZwnC67bayHvqjlh8AJQzvwnREmyJI1HrHd7J6hzt4Bv9LBmnDItuMU0t
8kPI+3FMh25rVwTTN5SvcYsGb/y1lXo7RbpZVJseoLe/gdknws3kCho8gL/bdsfdrj6PrAn4wBAP
gt2asdrC1wdVQEyy2U+6Wg9+V45VuM4r7taLJDW7JQcq4+DXNCR3eDXJcgXQIUWba+SK3OwetDnX
OTYHp1kviHuIGsA/aBy2Ixu2CmH3P0xq5+VHYuNyaWHCtkzvVkRl00VB5lM7T4uGS8mSNQTEJr39
phEHpwNDzzTmnbC7qjrXoL8DbJ2iwYWpRBpOx8RtfcdWyBs7Adfu9QcsNcEuodVIfqSorfDe4PT4
nk8b+xnPwX7UIdfv2lfLoxcq/MZya+LXGqXDteOBJ7lPRXGIM5Fs+V5BEfe3oiMu3gKXn+13tFeZ
bbMVXG5b6vpds7I5LnQzzWdNtmDOBSVH/tKsU14M2qf5fwRkPOxap6WoryjjKKnFiE51DTNPbkUl
5Y2VaKpaHBQ16KxaxS+HwKx+gfFNkj0yu27mYpGDjiJTEbk8cBP2+WJzNSXfRdjV+m1O0O/e1DG6
8yTcpMAUOKI73En3Xx70oc55JO3yTaAxzW75nu//GFiea79ySIPbvAaVC82QNLLb5YQwvK0A2eWB
jRzi8wRmickTSetohrdcUf+JY9e8YVUftitwjDFt7cSX+GGPG3+141yTvojy+jgfJiNoxbaCn0W2
WHoZZTx+iw5h3X25pJu9mDohJwYW0XZb7FRcyyORRUdtGuJ7gauD3PGqiJbz4pLlitVrOV3pkmVv
GdUczUW2zaDOr3X2kcQBoWqbBFTbRhtARKx7YY4xpCZLZ/z1QvAW6mwMFRLJpj92S/SEcBo8o5OK
STroNFEvqdXZ0uHMjO71qtept1WG0IRc4w+3sPVY/0LHStC1kW3MQXzm447Wdst/Fs7N4pquCi5F
pFyzu5RtU9VBNOKyb87s9WlNq5qciyBS3q4rdE7DgbRF2x4CD1OPCorihv7P/ZfkbFx6qY8obmta
j3/ltHo6AH53d6OFhZtreUKzrSuQ3epuXBK5tvm+ASXKxrHAgSKnRZ5ij7y5M4a8rcYXjwKzsk0W
pA4hgqeWj2kRze6C7JSKtzHs3lFMoMNav0KW+T1kWMW9n0QVtzFN9uR5kgZ4NPCutDgdWKx/ZK5J
facnmHaeYoAE9C6dli30dUlhSELScfq7EFjit5uWUXLGa50m5wM9iri4HD6w15wGP95P3n2l1tQT
yVu+wTAZM2DE6q7GPdIXnbHqvPsM0klUnQQaCngmFSdKdqY70PWT8ABrzWMblkam+/sWoU8cAj7O
gJ4VOnYKGREYzJBcMUBvGHTwjja0gI9ZDNjE4E/rdoyq6pUmZKmgU6KCtVTuAFlqRvXaRvNCoi6F
Df7TGCHMvp0hSlyfcuaryxzzae0BWSXfUMT5j9I3LG9Tly+fLMrFXb2nMKiKxBjPV2XRJ8KmsbBl
P80hf5m2bf6FT/uVJjEnjTlPgCd+rlZlbwJv33Hm0EjxAf44xcfS+FG3WWbXhy3H4fTPbnH+HSbX
4KeAcj897vSoAyaSErAP0DP/C4qeHNGhh0tZZ6c0Hm/RiovVskPaq5KZkTDFTJPnfZrj6MJW6Bdv
RYNA5R4mz+X9ApnJ3MtlbNQJHLbspRbR2oBonE5rW5YRWTH0/f/eBttEfwDQKfUa6kSZpyrHCmPQ
e07tkOem5v2+Jua1QJH4Gw50qh2sxERxzbg5vscrXM4HBYp7M9Q4bhJU//q4OYgR8eTjPTnPEHdG
3+Uy758hrazsN84yfUpyy6GK5Hl42rQy/HpA2ri1OD+zd5EUgfa12Bm5ZD4nzwE0G7xOcYQe2Uax
7uXBYKYEf1DIcZhhkA9km6Ou3cOmM9xWitu2k1A9gcYM2BCPz5a2XIPG0nswKy/2gGlNm6oM4KRb
4njt8xnqFHRj+wIXh1l6bHOLSHUT4XZux0qOQAzFxl5gTE9m+HChgb7Afxg4zlyY+XlTR5afANSu
b2sxg1MGAuK2dhAsYa05srX+g9nGXasI82MLLEGdxZgCe2g2LvfPrUm1OUkTZ+p+Kega/Q7IDfzX
rOMGiTNn+Y2sXP2pgQnPw+Rt/n3fyXgNKaF8QMsATV1hGQJna6CH/7IZuNnA9hXW16s2Fi4VC4R3
W4u7P+8vq0xdOG1QKh19QKW45mim+QBji/ytIdJhRcci895ki3txJY4e7oETdZquyZv07MjvhFP8
2XlL4pcSTcF+imKrCcDoul7PPsrME0/x3LQorctTFDA8Drlel2uNtV/auYAe8qFwIpwtrP8wJ4SE
iyFl0/aRgvZsrtxy/qi4IUtb0WI7zklk+KV2Mh3vBLElandVCAmwi0u0Tjgj1tYRK/544OgeaPMq
UjCjMrTzlnwpREUZNtL7tHYfNVJbeTvXVfYtKiFfbIOr4weNKMptgJOh+43elE9dvGF06yv0+LyD
tZH7oRpSfIOf4STOdK7y72udA6w7ynIKyH7wDRBgCf+8/Ri/bnUaiv/Lpn9+bTxYp8Iy5d0a7eF5
yQVGOHhZwHQ3xASUSxOo/pZEDMmlwlY7XgQlqlNtc2Ifj1I3FAyKsA1h2kvzuNcROiZa6/kBbY1H
evI4pkfvqtImbQPU/E1SBJq9z3oWuEyBx+Y1xgD2k3qMLp3KEMP8qPy433IYwxR4GzQ+G0qeyrN2
Rl7GPy6xYTt7v6pHSMPKgEUAYjWesrHEAwecWbVTOn0109RqeaaLMQNaOXhNp5lAAm4K3+7XDXyy
5b6gI7kYnCivMizpTaZfEWZpvUuwgkVDwnMEWf9pkkh1ah3wTBgQxZFKH+geFZ8ABwt1xRxfPAQt
S3qxQUNTCZlX9qs49PxJULEAYEPMdvMJH2WLhsu882wECznHAPpQWhnh1UcwBzyGvc6zLhf1aHoI
VeOpja3A+4lXtbFDFeG7AHh11c3XtMqHBFbjT9OCAOUnmJUDn/DNznWHG1DHLRCnPGpTVoc3tRbo
LDQ8QJaBRBlWMSayBNb2eUg6mihFW6AeeHkwaQEDRc8Ju98qQxwL2gfsMK7F5FUMDDWk0wX49PGK
MzpK+tlX0g8lC8d4K5Mv/a1D36YfgVD66XbIBuMPHIdTdRUJZVlfTKl/IlMQvyZdbaf8KBClmtWI
Q3zMzYTLBo+6MepmtfHw4EQmPo4CHdg7F+X2mx9jUbzwLDMIFoT6JbnVSIW98y4fj8EiKQZvFMnG
HFjqUv7hc0OTFvsyyR4YWOAPmzFYoZi12X+kdKwmIJAw1UMcfKjaVRh9r0rAtb0QzD1KMh3763ps
Yz0UYIAtbZ5RhaUN4mjuqJsZ/974Jt2/bmsJt35r5c+s0oJdD0zC0ZDBv/9NO3fgiUW8T/OZrQDj
qANA824trz+gOsWHHgVFwHZTEkf6Xbpd9qXLiLpoaMbdPa/n5dnjAfV3mVLke42su/xtkaLSHcP2
2f0s1bTeIdAYvJcQZyKCqDd1wOeOtUG+JGr+hn4JXwUVhcOIH3KRqLkQwMTRZTFRFj3wEayDhy8o
8Xc5ZaU707VEW3Iok4beL/Fqe3sUhx+iaMp+ZftmwJyPmsW0xB16PGmLRVof8mx9B6TTRJdt9utn
smCT8agysf4pt3h62viRQaIHYmvabamHgnNOnFVdNTb6GTv4iXcVZc3Vw0EsfZuLEXukJIO1Vg9j
i6r5cFigzRcgyu641WNpXrnAwuzT5Ps+dSrZJAp9KXzPMQV4zH8YwNsjuLK4Txu8Txd6IPv7NgZV
KMCOUBBePby5+ZthDB4daGI0w27ni7JkMOA13cyObMRVrDzA7HJ+tIXNl+fGbvIfYsRzBQVUnKCa
Chqtlw0rQnVBYim+EM59g0vDklBcQDipfCchI7/4iOSyb+By9bU9IuQe254C88C4NA+w0kG0vBib
Cd4Hjdb/shwTR5/BP4MNZdjL8CVAkc+Q37gnPYGM2CkYHxKcoAqZFyW2U0C/UVT3ntYyvXwRvuD+
r6p9/IZtK3zLsC8n/8WY2E2XiCrCYncr19DVZbI+jojrXFuWjOE3Nr/YDiI8tCAtfEjRqYBNip71
y4jyXpZwmL8YNU8fZd2gcogp0P+MkEQMmLnxwzYvkQMKb+0Umvsd6PlpEjX5E0qx/s1HjWbbzsmI
Pn0pnnO4PupHPRJA60Zl0YB2MmInPepley4Oqy4J+rsA9JEXsmUME9MJ2HuhzvguVQroS/jX7ABP
+kVj/tbnw9noveGbT1p/6CY5w8Zbq+sMd3jTzjFz32psXSZo3ANE75jTve10CBhZgCZtMVLOEtTB
YEzif2TeaewRm8VhOK05VAAO8eIO0ngXv+zMVb93zZIJav2v52OB8IP3Lt4WrL+DTWZYk6fNj3gN
LMEmw/D/loTACVpGcss6JuLyfNRmGnv8yumV6kgnr5DNLUdrU8PNqVl1ZuAiVHkgPHuGNcK8uKI8
YV2WT4D5YygiLOS4oS0kUcsd1k9wR0SWmFtPtRrzuJ+ppP6BwH7zKWR+RwuId/TfYip+46B672ce
T0iPm0tXDhNKyhcUKTQHXQWvOWugs+rUatMJHmUZICy1b/VtLmoVXTOVyGlALNCiHjB60r3FvI9B
PhPl3GOb59RdM9fYPKcYTbGmrtNDDogmaAAg0wjAHPzlfq/wZsDCt142NbAl1ZhU9lSJdjmU+wkb
B4Nzz2X8DLYnDSivIh8vzUgnc5eTJcN1SL4eWK4c7UuK1utagHQ7dlkFp2g8twRWRcBRYDcAb7El
h8daWkqENrHGtbNkTXqHOCnwJiBxx0sfLVD7DFzv6lHPI/aRoJWAbYbBRP1E/zz5FoM6L9ukQkvW
L6Chviwj8m7vJ1thCopMgTQHuG9nJwhvxNqHpbLTrSi0EkNDSQ0ABYLQ+6aJZn+LDjrepLEBhN0t
xQovdwxSfUP1Li84puLvMhXx3yL1CKhgX8RUIDlSIA2cJzOet4i4uasw0KjB0MycyDEvy0+3cDTx
x1zEj2ajAux3t0BYm6drAnw18mZtawi0fVshTOYKjxBsFnJb8Bx+XDl7ncecJyeYaGGXhfZmv8cW
27KzSXKs7UJC8dPUgIJzdeDuRl3p801BdLnwFRtOf7xQLKNMxwXd8R/IgTV8FmCJ6EU1jSf0zLYE
ho+suxZzlr02fi6qDmu2WbdBhPByzKD09xRSoPrCGaQX19HR4l1jP3lnw+ZlJ7Gmp2iZdstPXi1R
1HIMEyXG6kR9F8BV3pfgA6zU7Bc74ahLvvVkNBXmaazs9V2EBfWrRtuUf8c0aNS3PHO6+gvcnYEh
UI1Y3ggAQq7nliXAeMBARNdLrfyc99WoM1xFIFeDkIVciZjgIGf8nI/XLHHG96BvolZja078vzIK
+MEDQ9ArSBoc/XpmQtaC9xNjNNJNcxprVlSop8KnF87V/DpRPf6iO/bIHTOSgquQNEeAnHOZ/mKn
kWDBELCLG1HOXW1OCOja0h5YATgQ6MdBVMSuqoS/Z7M194tfHWB1pj3IUaIAneiQSn1iUkArEOqK
/yexNztaNwKFGhKRHOHez3M2eOTdHVC4pLovoOJUV8wauxk4ha6gRxZheZfmX8SDg6GWd2BeeJxw
BXPYlKtiiTuORNP1SXq4QAAbQ85cKxVKm+bgHFyOXaJe12u5fAORR+fPcYr79KtUgYfLjlpetyY+
WPk61SqtBjjXYIXtYMnCHrH3QK3DZhkgXGrytGnVDIe1lgLmwtta8gUwC3x1gLzx7B2bIxz9Ypvo
+l5alP0PiMo5RtCvMx/ne+a7vdnMG4j+ZB6chcFZj8usPrTdq/1hXOJ0ugJlwdZf/P+rhLjmOW4w
ep1nRLeDbOBUmD688ky3s3DQ2TWKTvDeHccp65c9qKtzaHkuYFjPdZdqkuCoXaPqRw4oA08WeCGi
cwj8WE6JyHFUVfifv7UtCgtUvY7fSunGP7FnE+QFxMSf0lQluyerRs4clnfldkq8Um929eJvrfga
Btg4TfamdrE3yDarNfxCMwZ73rDDIfguSQz9JyJTsw5GaxIePbWIXzADgXa+Ae+muPYYso60Bglr
KpIN57dBSe8WRJzYAV5w9L8drKi3DQR6iy8wJWVf5xow5JrnUdqvzULtL1UZ+QpKeQN+UjCUn5BR
nYJXwMayFxKm9LAL0drHfZys4A8E3WwIz8sDG2+GV6lrpxnmWn1GDcB7DWjyFkAEAKnIu+Kfrg7Y
/cJ0XX9HltsKF5K19q+iVEnS4uzJsLmeYat4Cwolsa/CViKpFPAwedCrAcRvtIuqQcHZ0v7ajyXO
u2Na9/gB6/dED/miwjikEeFPtVlSB6SK4xQjZg/Hc2mjsuzX1Vt9N7kILcM6r/lDifwxP8DbamN9
cIjRGFDeVNyyukAKjca6ZpC1WkO/MbDbvvBZf1tqk5Snwx9JDoc2rfywRFNZYs/n+Xt0gBkIiGDH
NZ8tyH/PZKwaFOxdlbD7mtwryXJwvbIGjNUDOA10JkSX9tQ0a/WENkT+xMIrWx9rM0+XLU6dvUiN
Xw0XDD4/Jrk8loFqpZ6iZa7+lYGjS8DCtYY9HAwOn1a0vj+xLJBFC3UMCDYwBIdhqFauqtuCgQBx
JTkQpojC2vrvnLHg2wnsEGxHrXJzjy4T1BcTsAJRwuTjoPVyxHCO3cdfRUynGguPGCNTC94NetBY
gfA9IOgW5zUydDZ0ohzLmmEpBAX5C+v8Fw2pUdFtNjN/iEcZu5/g9Z/2JOHJ0auvSRKj7LSjsSZ0
fNqNE+vbOIPqd4uQwvf2xScNbZ37cCmBKpufGGfNJ1a1InvcOHGiB2uGFEOEzvUWJPaoXWKjcBuN
c3kLPkRTtAz4/n6D89P6yooCSWJ4klGC/Fag/CGSVz3KUCKqFPwLz9vDevGrFHsx3+E8Kz4t2cdH
D6ect8boEq7jvgDHHXSJ+TvsqQ7S5TEQVzCZ4vobMP58e2AlDp5Wrawp230vjz9hzAHJw4qHhgtP
2fzg42kESwq7fAAbqwEdota8vkOTnrGeJdiAQKVExZs9kId9YiJd46eJHag8mCXXP4t305NYCawI
sVVmGMQIn0/JhjAWLBCBxH74RWwGzlPIcgYDnvhHaYNd/ytkcE97mh31Gc09SYaNbEcD+mLU/Apq
LjAQwvIfqBJYRcl/VQaa4DAfmTx/JWRAnSYyhtbPQvrXoRRZcz9l1G3YHsDXrjvKMXtSUbH/xrFr
PeJiMumGdEvkB53CDP6RaQCpLE3s6J2ad4ONpxbNY6L2Mu88qbFaPnjK0wtttuU7Zm/4HYK6Rp9Q
BHTVM9B7P5Wvpp/ZQQHGf4FjH7nQ7G0iMqs6CswI3xkmPV9mX3N9IvXMxqEKMf3OYyaTS7mBcgT2
ECcUJDmJgkqd0S9YfTQtsQgOBonUZACfDAitaB9q9oPvIzfDXDfqjYwERQGMgeIbeLEgciX4fs/C
IGEapYJOot1XnZuHXUT0JwBWhO7G4yjhKNqo/3F0Hstx61gYfiJWMRPcspsdlWUlb1jWlc0MMAEM
Tz9fz3ZujSV1k8A5f+SYDfN6vHj+tqy7RZWzPpCQt/wF1cO2OZKx2ux0BcGd0uJGiKzTh/Fw20Ui
+6XWmG+Qqy1OQYC61T5sce19ag8Z2MUIZ76wtLncadwq5uj6m7c914BffyqxLtaOgBm2CtbMPDyU
2kTvWxBG1cNSbm7OBtvIr2C1Ip0uIR8JZ2y5sZWUo7LTaI0mgJ+iqfSp0rhsUVJ4+RksupIH6YTV
NfQQHcOJN1ypzbqC8m9b4/6xFj+2jnnT5Pw5ce/eV4DMFk/pPHT7rRAeP2d13c919JrwiKR/Prks
Abd1f+ifxGy5RToGAU+mQIT1NdUtsOicexLVeFO8lEOU57te6+C/NoxQHLUU8705rXRey9oyFiq5
kBSfOaZadtdHjB4Hi4SVr8hMzX9l6Zh3kjHCcBcqPl7mNGsDwapiatWCaPtnkJrooxv2Flub1N5d
g2bws0TF1x9maJwIdceNdoaU0zgZeyx0aLuZ2krpd+sOcVbOWCy75jpl0Sx3w+hWb3RBOetunqLF
Om7tjfKn9sc8t2ij4E6yqHlHweMr1AgOH5RbhgGUMXvEUxlM+Zx0ZTz/MXbFaUNUk7jLbBSWh3md
xZyA1eZfWa1tBLRW4BAr5TXtmlgVzDvDI/lRXV5i7wcjbT9bhIxIsyanoWrIVyTMjCON4CcA0pFT
3hkJF92q/Jnm2ABdeWkBVIyDFEha/FCSda0991Rox5an3gmWxxBKo9pNiH2ihMCUpUpIlhmG0yK5
7JM8WCFdbB/g9SmqM+sFuRSijHycqjdj4OhkYthaL6Qj1BJ91Vyid55s5t2CURHiyOr8I5HW/rqf
hiju+Qdz5HToH9SWKPTDU1IMWXcA/B8gDOO18NklTG5+x4RN/Vf5WfQXPVB09YYAINmZmevR6ZRh
vBexLqY09xbXPUZ8Br+iuHT9FBGcPmvicaaHEbzzv7m3CvsBMUZgLqNaGv1YOJ14hu9UcteZwX2q
5r7uLkY57W+J3hvJlW/TGtdas36gvjCck1p75R0ik6mnAL613mEICyTHaNR3bhdyU7hz2zyrzoq+
Z1VO8X+IDT3MiwjOffjMubpHKw/42Gk//lFGACt5KMvSAScpFSBurcqdMJNvnahjrDb0q+smLwGJ
vMuxHZ223Q+oC/07yJDsSQv4/8MyyA4Y3ssz+7CMFeS+hR2O+gKvBA5ia3210b82BxaL8DCshb0c
bp0kmEO2ThgUaxpisYZ0I3pXIAV5Mb1evvJRmUcdirw76Ez3EATh0Ge7kl4fldaB74MEGMsbSAp0
g2s+I/1L7DFWhP43nD7vs/Tr4Zt4d+65te0ra78ha6vvPbHK/iVoy3lJ7I5hAc2+qZ1E14vehz1L
bkIHTukk4QSjTQo4uosDrtoIJqYLmodc3Lo9EcXZB1pTXCwQelqvuTQc9URBIA0bVJv/lNiiQ4Zu
4Jkrz4WXyllyFkLAdi66454rnBD4Zk3WKOi/Z1dgN8rUPPi7ELs6oI8whBVN0AT9mzO5wDosqrCL
881mgIq8n9ojbXWqPmU0Xr/k9O/Wd4NfaslMXc1XNC7d+0qY+nVtcs8BsCo51uweJySU1Dovzt73
ZuGk9NZE/r3Qsy2Pk6NneSIb3l73cmISBmkCCE4c+pC4sDHsnfoAGTe+Yq9GmKWc+pulyMdXNDjz
mDol2hdU+AVReSgti2vQWHBCRVRUPAnCW+5bSWBbihBNpnYZKsW6Kzp+lWYZvnxsi4e+M606x24H
q8wTAR8+822Mz2OXI8QcGr+7jztuiyS31iJMEI4O2aMwDjEkbbb68VMRU3eT1pp+gvvIsAvtKPGI
vfPU5K1k3Agbsy+WkG20Rrx0B92s1JENVj8H2keflvv4rIktEu5w5tgaJ1Y1pf6KCGALvf00cZBv
sZC7ADVTdgjoNEJ30tjKOWvQCdofqNNLDP1fv4ayqX+iCJ4spSeNlzfqR/1pAbN7nIYsfAkqzHw9
KKRmlNF11YhWyzHNG87GuTi0tWc7BCpyuaZW0QUQ072ZuWlkTjt8WHXifUM5wUAehwXoR7Ug7Z/R
DbBPKIS5JfJcILNMw/8Xwq73q8naYDcHq3kk46FbUkzp5bDbNr1CEJhJNvcS8qhLytit1L7eKIVN
Nj73hfe6Xpc95CtaDPIarKPhVDOHkcKc4lBs/k1jsMzZg7+YDnTa6oos6e3ZfFSBHJ5nNUysjdSc
EqGI9D6AssQjkwRtXS47r9btdp55mgFz2zX7DPiRT54XTa/tSKpMKvkgYAwjg9CY5J6hu3ggJfcg
WZrwUP+Wr+BydTwO81ZXB1F0EXH+a7ngvkH9SMbtYtvV/ubihzbl1PyOMA14adhNc70bIK5Yx/VC
b45QVM4mpa8Qz8Y+hwIiwz5jxTaIono0OPpQhG31apkyGs46C+w76WoBtOZgYBzRPYIdBMoLr3aE
/wpvw1y90Nk+wrBFkry32kS81KBU33Vmq/AAAM1/y2ou1R3gxPQ6MXdkiTfF5SOAQiDScgm8+jEK
Ov06S89ePiqvyN3zROtk/C1NuJwbYnwtyPqssH9WmLLhQQ6kYe1Rv/vdbnLqZjpm7lIfXcT61V9H
9HP4z+7sRSUIA0hCrdzRoTVc9PYT1QgAdd02Bq/b4LXte8iaPADHlsPtUd9uj0y3khhcWIM48lt6
6wknhL40XpuHp9BrXES20damDojYkuLLbRu4J4IYzzkOp4W/Z4BtzwDtPvNccrZYKOv/ydy3fwgX
RHzkWkX4mGFfAmpfbzHJFVBTfNQzsPZOEz4zQdM2Ghm5XfkfoGfOkHZRpxZoWBP8xFOHnQTZJOpp
B0H019R19u9sGOLwfmjMpj9mLrpPrpEt3vshOXU71Bx5B6nTht84Y4BpB4zO5YNhY83TyiEZcEfh
tyX4Wur55HfQRSiiijrcy74H95BjZ78OBRznkV8GJSQLS/fRIAke96C57pi6tDJVKYtA83fEqVj9
s8JM/tQSBcexGiNv2ivqgl+CEratGjb2fw/YJJigmov13eaxpi6YKF62nnjbHitkvuuFt7vv3ssl
QsSVzEaZ38Ak/XT0IcgXFlR/ooAwjNbprdG5WxG5HASaqTREW+9vcfsna33nzhtmICIayzCotUIA
7OUzaLKz2s56RYLYkBK/NfpliiRGD+7O+SJ9I3WyWi0SSRhD3tUh9jmRPd1w9gx6Cp+KsFmQslu5
uB89NYnbAzPB9NjY/+td7g1x8dlWa14ljJD0O8PeOAQLlXwbhEDl1xJJ4XCeTNSjZR9DFoJMSOZQ
SrMGxuSuXQkW9HGoJEI7w8rE4jFb8Eu4Twvs0nQ0pb384uUazKmqpso+5lx8J5gyhFRTP7n35Jk6
67eBPshSPmSEoj7h1GidtO7u4ppYk70TsQ+dF1yGPoofCm2TRS0uarHK2bY/k0/14KNL1VV2JEMh
9u+6pRWHpjKuc3DJRP2ZbcWfj9jT3y8gQGlQ3ZgePl4b0jia/38UV6YAa1b632SL7a0ekLImzqDL
V5+gK7LRmnF4tFZ/VUeJcxodhTW3xO4GORidt/Gi0+GNXmBPE71adrXjB/JbRmMPBun02T9Alhpz
idub+tCPOEZ2dclDxoRT559FY0OiMbPO8a6VG3gLUd1EAOcKwcplXsGJdDuC0i7kdEMzdODy7IVV
25wquCzvaSCs8xGThfSSeQrXa8OOzpVsTwW39mgXU7JhsGZa81t8lCVoYviwGEweGO04EETv2i8I
I5Zm73A7R/emG2R/XumtxFrm80im7FfLIzNpVSdEDBgegxkjItgvgcZouGJP79Hf2v4+mICM9/WU
m1+iYmS+OHXBouTNVnbtuC/JKQj1RzdmcHJeiNDmwIqNAG0SnBSHzHLtj3lgREvaqtevAYa8p5W3
Fs23yZovazLZLxsIGRxunWq16/sh/wHbY5uqJ9JH3mxmgv9sD3QV6I5JHsq1WZ/6bTU89DXmmKOw
pR3ua+6mZ2CXAHhb49w9CpEFb6tXSestrryMcbiNxIdS3fapmBtRWWwlU5cJlnHHRkCSsmVspIWD
044PDQ9qQzoU7kf2sjks73KyH+CM+J0AJagpvYCSBPbB18LWb03QRvnZbqb89v20BZaRYvEYYJns
IEVu2W1hH5WvgJFZeZJ2XXxhj7EXcDg5wB8GWJYOnBFSPsrWDh7o0CnRj5JS+KutpfXJVyPXHTK5
9o0QHAKglZdHfw0Nyf/UYDPea6/zgv20iaH50XKqgtsJ6s4K0riz3waXMr4L2uZNvsK/BzknzyTA
birLnn4G3kyYuizsGX+rwmFQq213Rw6ZQZC1WlUFx1PX1ywy3vKC9Na76IGgRhLjUBacpOys/uSO
APFMr0L7B1CEEsX4jGIIKrWKYaQH/3uyvYZ7hqwsstyKeXoi/giDZ4Uj/ddY2vZ/3pivlzF3akDN
Bu4cieC2POH67Z6Rq+UKWINYmWe/8Pu3UrnWu26bwdtp5o5HZ7St7NSNlnWPxjOb3lyJ725fW405
xeMKiG21pnphSvR6vr7cED9/UyCLXkXIcmOeoMQFfSItIFjsU9TqSB29Ml/7o7/2ZknzSiMPFd0U
VE8xDaXll6fiIX4EGFjM/TAwXO67JTzG1q1IQru//a1yX6F17JGZe1yDY5HZbnkaMTaoG9nl/pvK
MgND7arpGXisLk6IGsvHet1M8QT4IIqk3ML5b7PUHE8FRvXFSsjnK/XBL51IgdPJctuNWcQNLSXu
sF3nl350XBeAplPQBlGXNqvnH9uJmvRDkYu8/3JJjSyIyKoGOOcK7Rj4FlDAXq8CgzcKB1bE/Tqr
oj43ne7/cnTnvzZvskzqNBVUVeeN+GQqipn/WUzhV2Tz63xVEVvvzi/nqEi1s3np7HZBve9bUYnD
5tQlbooFxL6p+VzpSuEGDoK1NdC8rYPR1ckc74xJvfxAQyJqTJYCrpABKOt/Waslv/FsQP9QbLTQ
Jr3qzsMoMuDzLBWhfU3eO4QzTRQbHucRm/Y7sdzzBBUGhg13r8qQIT7wGZSbFXlQ699SMtCD/peD
ni+s7LJGX45fGXicMpmkwGOAJLd3XH6VYRHlwcpMF6C8NnEOVmbj02Ic1Z8Qi81vj0vA4QFjoUaE
XOWHoCcL96YQiH5BQxQPC6acIpFN76ujCDrEtybcPKhv0fl3DpP5P1dGq3PYBPxC0hMP89/Iel+c
Iefqv24ZoErMjTHfHCLdgsaeMfSATU79KZ0yEvhcOHQSPG7ukKwbhth9w16IkyeQGcSyH0e/scm2
eaLKVjgwSa36jiLs0gN4a7SrGPiuWT4JqtEGf/iPUQANmZr9ICbgQip59lBKvEjq6XkpKbkJwClr
9c9oW3z5GssDeUiQum6+8N7Hls/N2I1jJ47DaiNpzUO5fENrV/0J8Vz4gPW8XB+3CenJiWUegpF0
+U3jopzsH3xngGP4FPJLa+MlQQjpNM1uKTzSjjGwYsqMplBcHdC35tBsMVZDwgfQ+PmOcP92mxN9
6KHTD/C0QORSSPM28R63vOVhe8UMg9hNalxSVevBWdhrXT7OI2E7h3XMfY6SfEBpXyDuvlgBN86e
1rDh0Yym+xal4/8jqKe+bit+AOgyX8HoYXr81+qbZ4G9FLZU+KN1KKPJftlqA8roenJr90YT9I1e
MUd8wy/IbotkYnvirR7+Q/FIzv8oYaJOtdOFJwYAMhSksnAjWaNEh0hMZLUves8NvmLWKL2v8kC6
pCLFxXryps0157mp5UUGdllQxCUj/wT3rajxDgrWs17Z2/gZWKvrnJGTw7sTbNAiXkIwNyIF4cFP
5kgud2x5ZXxxWJHGe4ME+ZmYwiXD3NW2+pgJZttU2ATyJVVl1ntvvkEwTjXH0X4efZ9/hNal+ne5
4WM5AozzmIvasYYXkoh8tfOzKr4WlnUD3LKwegzoVfxrIyKx+b+X0dUuRP6bTSDeSDvNmvBMQpts
rl0Dmv3ilL1VnuU2lNs+Q9GPwFVKB4gIm0tUVV39NNRz5STANOp3G8fQTr6UsIizQxNhOuWOKfY1
bvMHTKDYFVkrfcza4bzc4bGEe48YPNykc1uNJFVHJFKOdesve9dZ6oBLk9LSXTdqc+dmY/njislX
X1GxOH8WeCFZ7e22z2SK96h4EMBbzXFWa4yqL+rreDdxUD8ixvDc/3if2uzaFsp94JwsOJxVME93
igMBQ2PD3+fcNUBr3qUO87I6B3CCj3MxmT8RaqQfm13yZSJZ0U+XrRo/xVjmJi38Sc4vEsH3vsB2
i2u/p31RCh3FF+Ou+clW7QzrmQ9FWrqZyvcRiur84GW+aM9grrKnbzvm9OX3HxbGrbl+03SNTo9N
XVbXiGdnhbfqwRoyQ7/FUQMCExHV1M3OQVGPJ08IrN7zTfiIEj1+kwIfbxLOUf87N4V/46CrckpU
SB3eLoZFLhM/qPM/SkLJoJ4A+yQIDrpiz6WyvKoq5P0qK+yYicW5NpyzKjOfAfPqU+40iunBd+ef
wBnmX0tFywZDpvYOMRat39VQju0e8Zh1suVY/xHDxEJee3JKYLPcZX+TLnv7AhLbHDK/LNSeEmf7
E8WT+kNO8Xjliei5EYsqemm70s6uLg0HVxJNFu+cC9NDrkDathcSgvQLQcjdtse4hyGlI0oku7I9
IbmJWgj/ZIV4GJPBDbXHHqSCL0i5uDg5PPZcgXXUvgMjjeYuR57XHEIKRw1hj7b8x+AeeDuVxa7N
LeVKs8ftIPzTwAaEjW7sFZYQd8ndXVXd1GqqrJz2bjS+mQ91PHkwuLJRzy0sJNCQUwlk/UsWbPey
YoRmntGhd5a9GyumFrfODmsAUJHOkeMeSOkS7MVwEIjjsrbf1dh9ae+spxWX5+pa53lmQEnnCXoq
scFHUBTQTEHQhJkV2xYhScN1MjdBuOty2xAiPUbIqegxOqPPrB4pl4XL8qplIIVmNnSktTR1Hojk
3rhrGyJfEpLmht/zPDa/slGu7aVZ5fo41pl+YA6GrPR8d0U2Ofr9XYZuFIu1lY0M4Z6lH12c/i6+
qsBcR6ni7R33//YQ2VNXsPq7KKcZZgcAt01gJOeVeFkiMpAOVriV4wOfiohId+EUulSC2/4YTG0z
HyyoRi5bhHRVSo5B+0j3Ly8tV5//wq7sy1PWEWhC9FYvP4cmi66bw3GfMNi2771XtfeGvGW1z5ts
OrCFCYxsgDxnBl0UTLVSxOdTVyYOAWN4yIKrQmjrKOq3n075qCa6Lej3U5llD2SZTPkdUGFQUKLZ
2jF/Vm/erToPLh0mbz5VKLTj0qy+SUdEhDpRwKUA82Xktj/uTKPAVVcY3kxilf6iPhrSVf5rew/1
mDU5i4unnZz72fjBkkjlqejASMfwUxEiUCdEEvbQZfWKLhGC3snT1mT2VTnhzSqE0a9CUG95yBBu
qsddvSA7xwPn+qC0EwGDydAta7CPbjAMwIyf4Z/Dp74lPUqk6cFa0Yo8dnUUfndT56HRZ0AY0s1f
YvuDG64Tl2WryS4hiBifQrGoAXvYElroIYJqu4Q1fIxMrNlM1qHrmQj3k91zgks0nTsbb3++i5Ev
Yh/mbtwtpTAP4OUxL1bPXHcYanyqu1g6i3dFTkXJOOBAj+SwrIafLNRT/oZytBgJf5mQnUyqJ1hI
wG5h7q/1gPMWA2HxRFtm94KMyOCHZRcUO7I64v/8WYv6HKnC/LTLWtxrYULyfLo2eKSKLXD/1EQg
oY4uUKokHeyG3t+GdpaCosZ4OJg1nEkMmG8usjUPn0ObFgAudasDCHX1OD63Ne55fpjENibCpRxT
Ufb+S3azwjJx236bssPSAzKNSDNwMBXKfkZcgTTO2Ll6uPmOzkuL1ANopQXhaAcqu8DEy35k9ZZR
eWRswtfghetr2BGL+nvNcYAZE4v2aVV+Ic9FVgzy72yB+idYKCD3FTz1eEKfG92jZ59gxnoXb0MM
rAYMlMW8+S3SwWfYfwabwdVE/oRk8XwMEe6RxFuD9RdYuP886GH5LmFBvxbLcuS7F/fmbOj3xYzF
GgxC08mWUSBq/jl5vv61IXKyZNr0+FrzW92gESjgfV1gUWQhK+3PUUWZ6yUUsgjez4o/2cCbdW0M
WzqpAOU+wxIcLonHtGZ2M7QEcEbq5FQFFSh3pwP2IfuSb6FTqiMHx1BcOE/sYFegZA5TFzEhV6ft
bd8Ii8y2p41ZiEtdg0PufH9Yrn3LJZbWbp33hFO5ynsNm74YLkJm+g89NAhBW1JV3m+21pI8hXJ5
4Fhk6IpKbujDULRgz8PIyk7kBmKLFMlV0f4urI6DV9vVEJ+rcXaei5W0xZPDy5Mn+VqbB0vHq97F
5C+waQQj4//YD9rsWO7xj0IMzPg3qUSVCP6V/OsUhv6hNq6DKfUkzVQEeeeYw/hLMjAwN8zvJpRf
XxGsBsxAWZA77k9REe9zAlPKXVVXy5OiMeDDatdt/DV5PCY8qrz2SEO7Vr+xxVf6IwrRp+OD3aY3
i6yeD/Cem4G/L9RTltf8NXCl+o54jt7eYdNHphPLKXiNi5YggrmsNq4GNnxEkbgPxC6ubPEYO9OA
C3xB8msgD0o13vmRJ5BrOPn05GVROBwcgio+qKAM//Bxe8HJzzabrX3EvHqwh3oJT+hsq4uTFZna
eWPggJyBEBAMNSH53W10zsOCs/uK+7hZ2ImNEvyzaxiu4tqrdb5Ted6Pl7nMImg0QVbMDiRJgI8A
P+CD5X8BJ4KoVwfMAFiFDE1T5Q4fiMbKVdvbvGeMJb+jWF1eudXkmb+vxwKVrh5ydADgqcytXTts
CAbIS3PSBVPQEclFH6YWfj4mA6A+e4/L0m2TTfo4yj3l2s/9mGHH5pxUKQbYwtppjVBhV47b5mIm
EtVwmueQQ6ZqVF7917JgTQTvOG5AcPPcfRXrFqsTAj8/TOypz3+VocnfDE54CEyaH4M0L+XwB7yK
z0sU9fg1NrYNRYSzJEowEw13cPNQA9OwEsTlekshjhgM+/9qTVI1iR5izRJdSswfGXbR9aCVmZ83
nw8T5jdn0ysALj/C0KP/GweZk/MuS/GehXwXFxqL3bnhhLNv+cZE0DUolKzgIvAJd5eyiQgjkMz1
45H9vXpdRw76HanU0JXsK6ZII0z986GRxK8koiQRbu8VcfaqW7tyHh3Vhmd0AbqkSdDND0Qw181p
pTO1vCK/42ob0bTal9iAWSdwaBNOjZgQQeRJ4RFechjuHFLWnJ0YjPo1zn78y8FO7R8G3p6b/V1Z
R92VfX7kGb2d99oaOK91Vx/gdzU6osWNPsawRXA4LhZSJuPzYsba9Y9zr1FuNKXbiqNRow73M+bS
w424xfGCEfWGVfqAolgd7e6wTLN4sQaF/KP05dTsY1T7XysZXtG+QTX8giYd3inDe4wonZbGIdGd
G7REoxSomZdhwN1jwZmg2kIx/0fIkAN583wkbzkqzB/cRgsJbTdtYdE7fZVMBLP9GK7Yt0VtRA+g
R3L7x5kf+OBs2ClSsjSsnB/ejKcVB5V1BbH1wt2CKX1GqVsH5wy/qt43sgA/5QyZ4wQz2/9P416U
T23lgoP2kFWJA/WYXedVS/ugG5eIBOJyPP/vGPniQfTTMMPOE6aDhK4aOyfBzBzZuzKL9TPfoGng
NqT6jikE/uzQ90SXyMsq++TE9hozRbuuvPMWvYW8d4H7G7dX9M6FXzupRgDK8ls68bczWM4rWQEs
w6OagT1ahL4DPsafuB83d9eSLqMvW0b6+RFMO/7bhV1XnB3Pzok/B5O3drOnuy3tKSFa7sig8Mo9
8xVjcavM8LENmV8kgyUUfmarcNCziIARvkaSYc5O2E68SHHTLgdP4SnYdzlgfxoGhHyQvLd5DFV5
ZkWvBDfgxQhzxLiHDaQRjC9Y/LMDItzBy/jksAWkKl60yFmTiR8j9mBZRlAD1/YFhwn6xeeqXyof
eloDexeohq+ewOdOMqxLXlwFgUSEn2stfwhcyd680JLlCXOZ+w13REQn09pMIKd23XQFinN2oRhH
Be0V4CWuTU38XIFthlvdNpROBeaWRI2OmPkvQv4tEzKA5T8ft5e6RAGj2q5qGQJSyr6iW55fgW2T
lysGAyCORL8xe/EtKYoat72/Rk71ZffhuKBh68hHyYutffJiqiCPC0MxjzkwQftCWqcCutx8oIWa
s+HTapCgn1DLjiRLthH4Ii0kElm2dMMM63Fk86XPDh/1YzPAVJwZURr3zHK11Bc0PFSR5mBxhJAG
TSGw+QpyFPBowwZubc+dzomxbdeo0RLrSLs14gEn7SQfwKPDr6iHoftlEQoj0hUYjx9oofIi52Lr
cEp5TbUdQwyrQGe6zPvvGBXkpcXLtd6herO3ozdjIz4aMQzmEXo1e9QqrL9tOY3lC5pwZIw8gyuI
JcZjloreo87E1iaIfnswANUFA11Z7cc2Z7ao+QIVfk8XZVg/qsm6FG5mv9crtZ2nWi/VL1tNJB4Y
pWZcBXWObUiIsrnywZineFSqTLmIVPtdjUw/6WiVW3/UQbneIy8ngHx1hvCzqFEbUjOueW3zYSxQ
xEb58ihvYksAKfFik1aF+9f1qkMP+D/DwMAnvMg8RIuBraDWd3XsLdHBtlp53GwWIiy7dk9CBd/G
1XE60++IR4vD1FS+EQdDqiry/YDMflwYlZbn2RPDFzmgHYyFx4V0kgtZ7Ok8suecKjIi0rWKJ/UY
B5P8DMqt/hAkCLISOdn6a92qSt25C+q6lAFHuGnuImfe58uWZ/tJrIgyC/KZeDdypFsAzQ7EEXsh
dP8iXFSFrcx3BWlC23UhT0gfVZzX/o7PrzZYffOFh1UN8qWxqtl6Q21M225MeHx0F9GFmaWIkZmg
8R+xMznzLJsTK1093I9WPz7Zi9eZ1EyzKREtVEWQOgRhftYItcpDNMaTPsK1FBdi7Ni/ls5F9AFn
0nIbblZlUh333Z3nqc4nVibamuOYLS5vcYColzXEavWfKV4QY3UBkYA40mNx3FA3Fgnrhct6uTmt
RxZkPamPhYsJ9YdjTW2CX0hCpgHRL5iu/KolBSPSXYLC1VuemAzdbkdEJLiuqFVwcSv03mczKAoC
O74LUAOUsN0dwtB5TjdETfe1MHnwOE91XN/PS7nATdfjckRNWv7MlhXZ1HdVfGmOu7lnwDSyn9xQ
3l7w0Qr+ycL0ywNUcDQcxqYd48tiYQyES5jxhMO0TXnqkP5JLtbo2++WCjTAyBZOzADRCvZDjE6F
izQsBeaFoL1Z1iwqisQkbeIDN8hJgDg3dx7HLs5nYsvCKEg70r45Eibmr4PTASERYERO3+ZZ8w/i
jeBfrQbs2KKtcCF7Sq332OCKH0aRrr254Kd9PC/IAW9n+Z4laIGkLZb8RQ0VcC9aDgBCe7C9Cs5N
Dn+JLyu/q03CJ2VMfscISKC4wzw2xnuFGE3TzTE1+rWcFWveVHjZc0290g9mHUJseozyS1o7I5Wv
RbuBcTjCIRQ+AvyMiXag6y8VHBpcRLgd3ou2V+KS5Uq/b3LbXsnUII6Bufwv3inF4RPRa0wmwxif
vBExF9k92/rLrvvgpm1YEQiGPF3Po1dUp9IK8ycWKPiocMJHf2mCkY3pFkKmdqSFkargD45VJWIy
TnSmRnv40f2MY9IdcNmTTNtjZRKAEevJxpzQvXcNcbSHW0fYn6BeJn2RvLtHzMvZdF0mWf8DYBxt
tGZUnwWoNibSSLGk/IsN5imAPYS/vL85I7gRrdenZNQpSke9rD3GVZxTF9WCi1yWqmocOMDNBcYN
MC4gounqB6LL8uaBzBqOYmVqUhhCDwR43zcsj7d11mQXYcMzpra7RSq1h5j02kBiq0t80mWRa2J2
nx4Ub9pvf4innz5S2R05QDYi53lCHjJ2PQ0samLHYcoP6y3dROE8kwiNEmqIm+4ZsQSM98jXfBpJ
BoPPZ1v8bSOH/x9nZ9Ijt9Gt6b9ycdcmOhicL7p7kcmcqkqlkiVZw4awJs7zzF/fD9UbJZNIoj7D
C8M2FBmMiBMnznmH2AXVi8QzQrIIsU9eocYHJdbMXyxWpe4z1LiDix4OkuJNgSri3jOS2Hjkqmv9
E/JEenCCVMkS8H92ZzvKEm4mQ7PqJw+E9OzhNHpswTqzPwXkKNXZFwhaq1mm/DSEF0/nKWtDeRyi
dspnck36DgAspVm+Ufozq3TKk0bcTL/SFNW9N6i5VNox6ETzHUn74Ccvm+E5BOn4Tu9zWIBZohb/
xLaqfSToOc9hmzafHWiT7cFXHBvGfKpD3urlJ59E8h9jmvoem3QfIdvEniLczFHEvsSAnADIhULn
OhdjU7sxjw1I7rYNCaApWgSaPd0z3iag7hVCaNR+5+VMMzPpQxWTBl987VrN+iKKDtMINUL7iGe3
b7xPZAtOKse7l2sqNvtH5LJMbZ9QosjFFzpkqXfJc9/uDylVMH0fwWWujhS9lPeTF05fpaiqysWY
2vhC1ZxtjkMRzyV0aKuXEVkDFA3Qb6ETDjrpre5TF9+RxEhSpUwNn5USeObOafy8PziKmVBIozXk
1lVot/TXaUiAXpX9T32MkhdMfT1Az1xhCFd5eg2OzsNpeW9Y/RA9Ic0pPjYdeYHSJV6C5e9AJVPY
tN16w8qUvedojvlsT46KCGdtiC8mtId3gHmCYB+DTsWENMOlHmksrz3TIIHVn5WK/QknVUt1FXLA
I7VNpInapEN7BMenIThm3HjACIDm7SFLVdEBihhlTSNFme1v0PcC6hziIpDRipZG9jB3JjJ6vjAv
EuhG/STV5hSAMpgFAuqEh1dIS3hXG7QKkaVo0uYBNFT/Ed8JvfnaaCP6jqB1FHlK1AGzJY96pAZY
vDDTf1oTJS0gzoz9rjLrWUk35ReNZdX88EP0dOjj9WrxQC6VP0V9o6K3MfTFz9FUxJOkWkNln375
Gy2WRXu0RwegdcyB1Z6oGk6Ra2iFQ9TVuLGf1REExWFKQyU9Fklrf+JtgD2bqFBf3NFn4i4NxwlF
vzKqGrRjyAD7Y2pPpN2eZufV3Gr2Q9foITi4eiTnrq9ieB9Hc0x+NRlZ+i9DJd87Ikyqto9pid7N
Ds0/1PK7kqbiTo+m3DxkGVOi5UARZReEuvGxD4qc9oMtKfVHZQijnPZQ8WM0p3RArDGu8d6F+9rt
ECcrDfznpfkzBfL3WI21+DXjjPyd2vEmIPpQh9i1iA3OFCQQ/CjEjs57NfW7+KVX7DZ4DOvChNcH
p5/jWMGBLfM8giVV+c0pxfoVfVHdSXh/KtP0LaS4gxZeXqnH3DcbneKOrQMXbNBVfuOVyOrscG2v
k3NvGdS2oKeJauc1ivE+RD34R2MikYyii9O/jZ3K8/eGVhNhvZDzezQCkAvHpDJGYzdqRf6M+C7t
fAW5FuRkB/HJrLX6W4MgOQAbSRp6ss1O/IzwNEqeuW3zZ7hNWHbXnlDbg1J5Atx0Al+RCfgRlVBE
ux/svok+oIZCewoFvepjoZcNUv1j1H1HsKvMdx1GjT8rPReeiwoFfQ0E0OyXJjEDsgOiLdJ2pR79
cjiCiAHLLqIJpffmU08CDGUpaK3vKYq2HfJTSOnsEp6C1g5RJoJAloi+h4BfQa9z6MI+TCXpBk+v
QcQ7pHrMH2YN4ruOqsrby8Tj9si1ynoDGB2+C8Ak5xMQ8+AsqxBxnirtYSZHBvrcOM+pIETQL2/A
7wy2NXfdAsAXqlbG2VuRFvJ7DkSguDjoR6ZIltfiBx4firYf/UyDQZqZTXQSgNefdXtIm5Mjvanb
JxWtzsOInY44AcIbn017aGGxDL46uGlsFP8mvh9+8cA1ftRNZ0D3bag4TD9wNRTpCSmott6ZqfAF
2Ju2fRfiHOGdoyqOwwvQB3JqMHfNxdZzFU0p0OSfhiy0P9mI7JO/dN0ACibtEJ1WJzx6Uo1sfWpq
wHyJzpMTfKTxYbJ1i7ImKl2wEg1MV2jJNHHwluK48VFxEqjBSqwn6DDbVLtbBA1MoBNpZQIvpu40
pwE54PT3RjMRFIsC4h3Nz7qrj2aXGV9avzBhm8tJ+2BO4AvxTvDFIaJtDXADqQ1JK1rndcoZCgzk
R+FduKCTLTiYBXRBShtOqdBuFQDZ9A4F3J2fElrdgELYoUeuqSXa0LjfdxYY8GdgIQ3yZfSEELoW
cCJkuGcspzyIto+TDz7CIx6q1zje7oFSOt0B+V1oCJ4ZD3TnPHtMz1zIoe9SDtGTs6YBrjsUstO+
GfTYsydE/Umu00qZta2aHN31SMcUgn2maJ/Vyjc/eDxr7YOWqlMCWAmim6tZoDpc8DtkqHAZ86cB
z5R/0jENv7V5pWQ0AW39Y1qPHXoZsLCpTPiF+hkV+uRvu6tGqvzgvd44iFIgBZg9xsn4UAoTKx2H
SvyvjLA6gn3LAxtZxa6g8I4YNuYalj18TLt2+FxOwN4VO4oBI9dT91iFA4VmTRchqrggvT8mIPLk
44AbAQwx0qtZYADC1cnSzOpF7SR7owdc92EstBzbwpwPBHoIIjNyjT3IKlTGIWOYYDqVI1AjFKYa
zBDfI0Tny6+GWVM47/H+eg4I4N911Zfj0YyQqX6jwDOhYDw6dkRkReudYmCq2S96EkBEaKFylIcJ
N9t2FwWjNro+YMwLl0mbIE2ag6GuFd34u02Nlkss4V4qYJO2u1CWSkwqaVYPZhc6jhtlgUV+glaM
drCGpvs6WaP2jxqMmXRr+rPWXnSlzY72cbRDMzccKSFn0Gs0AEjp42gITVBfcbzmS9BD5H4iVRkf
YDLL5lhpFPZ9ogFkexr5KIND7M1fQIHyOqWJG3zseotI5sw26C49IZvqvEe5w+U1FX9WUP4o94hX
jtYR57D4cxbU5oAMjTI8/FXyJuEhRKvJSgwuGJEj2dFVJXLmf5WB0/dllmBHY2upeKowE/mmqUFE
FTgVNFA6D5YCIt2l9t1voJ9CSAPIhmJB7/9dGLR1sHaJqPThkIZIiODtDuSlRSHwK/Xx1n4pqyBr
39DUlqTveeV7H9R2EJMrw0m/wDoKUzg3ZZDt/nJ6TRsz0joXlE30SHPBQUGcrR4f/1ILihUFtUE3
sDzzB1275mOmReGcOwHIEnCUP/01TdAaRafBAzZr6ZHRCmCLCjhXyiBFah7/gkbZOMLykkNuykDb
C+7NBxHjxHOOQDOPG95QK6ZGcvZV40+xBJIVsxXQH65YqvCRedGKZg86aURzygDuchz6ZtDOQ+sn
TxNou6+jF48Xm5qB+9//9b/+7//+PvyP/zN/+f+uav+VtelLHlL0+j//vWL8JXW64OTxui4cdWF2
2JPOWIQ5Xj3wPAAxIU5LJc95vD/KmpsRonk68EawJo49+9r9MUU/Git8g3g4KZI2K3qMv5S2qZ55
YgwP90e68Y4jToA/14XGs8fgg16P1EeBn6OuZe7DSgkf+6mVJ+7Rfq8rOEQYqfZvZfZInWO18Vgb
7ff7g9/Y89GFY0jV0rF8NelPXw9eBp0fw8jHRQJXxUshQgwrEe041n4DV1DvAtR44uRwf9Cbb/t7
UGYtBNA66SxWcBqLvgmM1ESpqi3+ERoS2VlRKm8Rxg9fa6rIxBxD12wNpR9MzBbLSMdsaHA6gGpW
FPUxs5zMhbTauIOHtdJrZ6WrlFNUw9LRKDTFwvhO92RXoIaP7KRlvq+cKHkzaOUvPe3S59cPxDNS
x4pepYsqFs5siWoaQJzQDUAxFzNXigFvJVH1SCMcnub9sW5c4JiMbpuO4eCxZ0Pavd4fcG2xXkkd
fW+hO4qq9Ch3sZbTqwAvvMMao3vt4Z7Hc+blIq5IWHPX40VF4yN5xngVuPwT6o/KQW+n9N2rZ4Wx
p3ToTwiqGvpiqdLSn7jNbXJNPMn2Xh45R6ijaOQ2AhkUrTff3x/vdsMjsm3B8nWkRTNoecRVBUZs
KkDjJaLFgN4w6eiWCBXpvT39c3+olQWDZykN9rvFN9QXC9bNVYE0xHhiyhLzY1S09BqsQv/VIFV4
ArkavDZOWjrm56D6qAxwwOQ89T/ipIIzABckeDoFWd7z5Ock44Cp9tze9esPGNsCHzvEmnR4MotV
Q+2gmSkMSM+gCHrG2oUTQGFmD4utfa0XIbMCDkac4m+HnX89K+nBUYFNNJ9lvdwpMhQXDyhhpUT6
RoBaWy9iBrEQ0C3Rf7FehQRuOARMpQLMAFeXt3XvD9EpMHq016Yy+k8+Ig1T3TQNh0+5iL24fvRJ
57AVM2yQT0Ov+a6OcdipqaNf93fiyqYHoOBoiI7YwuLCvv6G0P1x0bGgiMcVbfmp9b1DleNRHw1+
9Z9MSoNYKfiEpqEthvLssAq9cNCh8FCz45/8l8izMhcnk2DDOvL2tmZnIPBJSw2oIqa217MCVA7y
xkNcGFWcDFhzj37O0Scfd2bsdvGrryqAe41UaIDoetk+wl/yuv9ke9rCdnTVtjV7adSe827PqgHF
B+kpJW5I8M6pU1ZnYffRRkD+/WddWdtyFOgow4kUNH6lukhPhJ82Ob0wbZ9NWfBZqWje7JoBk6MC
vNlbESTxS1hV+iN9sfoJRzzxlit3OtBlty/gcayfY1x0PwFoZzZPewBaNPbjcxSq1HUViDAbF9Z8
Mu/93MX6KAqA1di0tX1Mq8LPApqv3oAJApYXB4TbxT4dmxDVYSRD7m/333nnvZHl9c5AIwWyS8/I
NTKOYB3QmEvttyY1s32pmt2jM6MBqA/88iqtehJhGpzL1tv4FWuHjuDPeplz4LIX4RgakR5pQHzg
/KEy6YWojdcA/y/IhZcbQ82H6ma+SClwwgEEm+bi0FFtiVpIfPrea74aoDVP9GMyOrooyhbICd3/
umuDacIWpIsSIoRc5DxOETf6rIRLxzHz1X2u6sWTYkXVyeiHhDK8Dv9sY37q2pg2lQIyEmlaculk
7MC2JovAiBMplxqVX1wJwGJ7xcUiXb+M+H6BQ5HmEeHA/gVkUfN21HpeQFOM5R5FSHOnGL5zGAGB
ly50GnEsKZaf7n+Y+X5YrAIcYxU1FZtaH/fI9a7L5jXIUdQCHwfP0i6B3+u03g73R1nZVtxNDlkt
t5QUYrG3vWmg+4oKwr4eBQq7OnopliF3UPHH4/2RVuIrMVzldpd8ds1cbOCk1zpwdySAdIeqyxRk
3qWgu7OnljK3IMzs1NVqgDSkozxhJFK9PrKSVRPwcNImStyYsA8QQcM+MPaOkivvGlNAtRBjkT/B
wE4+35/qyv4yMDvWeS6wu9TlKxqsJJTgkrEkIOFzC0J5V1Gno+oaofdBWrBl0ruyiibXI0uIQ7dB
N+96r+Cpg7anQUkf5Fr9gDU6UoBFYz9V0nY2lnH+oxbbkqEcVZLb8Hxemjlj2lPjE+TxbkgsWkCI
9o8voJSK9Izcujj0upBvMMpSNsLEymkwwS/ZpgHmxjDU+b//kY0m2VBidIvonmFhRIQUV+h6QWE+
3V+41cnxWEd01LQthEevRzEVVOUhmpLkTp54PwQVxOqoH5QjxXLtDMkydnao35ZyIyKtrp9j8rTk
4lctezE7Q2tUAiEbRvh+Ux4UNMbeIHRiRG4I0/z1bxa+Ikto2qbUSIOvJ9nwegJSkKFfyEMCpBHJ
jmXbzqEqwHje/55r8yJy2Y7UMYa1tMW8YlS1c5DIxh7+mYHfEGLESoJbbQv40L0/1NotPZ8AXhDU
daB+LqYFdV+Ybcu08Hyy/H1h550BTMDKz2jRCISWExhRSe9kPY+1sf9ZVSDgsfapHqZWJUO//3PW
Zm5yodE8J6gaxuJaqxNMoiyaWXvsd61zCyHqODj1x7aHI/sfjOQ4yGOB7+G2mIPRHyeDJxx+pfwC
UkaJvwBsMZSPJOBXDPI2vvFKXDOt+ZGGyRp9X3txWdRDBUSrBk5RgPnlskxjpJZKcUDEqkRLnFr6
/amtjueQmXIbc21I7XpqToFCK525eq85ToEiCAiMNDDVL6OentO0lBthe+30UxBEZ4oUC2XLxZrl
EB1sOaLgRGqsPqtGUaBVPk1ntDXiJ/iCmE+gWvj6ZyJhW5tRVdjJ2+ZijhNidEDrEHFPgKmqh3zQ
UyCCjSWfHcb+ZoRB+OX+V12bpm3ZbEs2p0m0u/6qaKLp3oCix94cjfrjMCE5XuUgWSO8Sf/pAzt5
antl/HF/0LXzQF0ZbVGH55xuLCKBH2i0cNg8+yRW0MwelZFCOfJRHd5drz8Q1D2pyVAVnItAiy+K
1fbMOaN3ABFYdQOqlU+UleNjUnrdxmW4MivK5BCehMWbkfTm+lO2EJmgZ9XsGEeIYwyokl5IYiKE
bf969feD8MemJHWiGiMWi5YCMWzxwaz3oK+tBwpZEa6pRZOf9XLAY+L+YCup2pwqSRPmHLUSYxFK
bavM4gilW/AulXNOFFs5amkj9uTptD2hqr9oHZiFgusQTwQr/nZ/+JUNalnCBFhCt8ykXHP9Ve0q
aw3f0uq9L4z+vQ3AEJKh+q0eWpSq8tx7LMdM2Si9ro1J0YBSOcUuzV5G0bj1YCDH9BZjXK1OoXSs
X7UCzzOkxY+mCY6VadTXb+9PdCW+EbdRhNE0TQheFNcTRQ0ZHX/w2vvOQa8uRzjirUmH+ohEJDIn
PC031vX3l1skb1yMbFRbMziM1iKAO0k/0i+t0Vpr4/ibEaTW9znMfxMWLE+YVBWS7WowBBCaJtgf
ILr8DymlSHPjIrn92oZlOmQVGhgQzMYX5wZWB4pOIRVTYSryHT6KyS96E5iiQkJ4RD3BsHYjdBt9
41K+/d4GG4sHDPcxA1vzcf7jqjSRHA5tfJawNMSELCYe7RqcJy8QW36yEcONWa4Op9pzs8lRHS7O
6+FQMVQhMgF0mmUBP4Dl0S9VAlV+UAZ42kGO8txr9xMLa7IcEl68yhyvB7TNWag472vIQAr9yYhD
+35qdfMSGV6Pp2bebMxwZR3xeGNMiwuF1HVxY6qp7LCAwqZ6ArbshlqBoD1uD67iefE5CBTvUgXx
8P3+LOfoc72JKe4T2Hnm8JLjiXU9Syq1Of0kjio2HyCcqgHfwZisx1KL4ocZlOWPqKmxFIBttHF+
bsP9PLJJisCb3ASCdT2yjtjQWJUGNyeSpgd60Nal0mz5hPRPvtE7XNk7lHJVjfIcNV0C4fVQiiej
ItB1sA4FMo7VME4H6NYAnqfife5h7n3/m67OjBWkwATCTjcW10ucWoEyhcBPYD1nx5wsEqi/pxxR
00k2PuLa8qlUehzTof8krMUmjeQAzyOdJWUm6IBdpSARk2U9Cle2PNVWglgFkcAdSWI3jsccVa43
DpkWY9oOCSWfdLFb437ErSitGnggVJoUnIuOIdWPjTNxu3I8QigkszGJNTeHkISmnRp1aPZ1HSGz
AzPARZimOKLeiQoRbjEb31Odt8JyWtb8QqMHJcmTF+ehEgXCyY3WAHs2ZlFQJTqNaaAffMvoII3D
qTmJooYxYAoe6WWKfGnoNIemI/Pq1b58IxBa+3h/P90usommn6SoRw+aK2Sxn4Bf+5DxWOShNzJU
GCsrf5cosfUV7SDzU9NAzDxHg4ZyNmBukJb3R19ZAofHJvkff0HeWMR5xzIHaLolLf56+uojiUwL
BuPpEV4TMfB4f7DbZIkwpNKw5eAYGonB9UmdjXIRScSxQoDvPmPShfCONfVnL8VGl+qadcn9FIHJ
tmmigwEo4fWVYYtTxPj8ChOR9sWBEkaF11eWtfscbYsjDHj1b1EmmosWUb2RJd2eIIYiLYNSyu3N
hK/n2s40hNgAeiOHDAZyGTSnkM7nxo5eGYUcjGfmnBzQnlgsHyZD0NsRIt9LG+buiCPQAxqD3eH+
uq2NQiFyng0kF/bL9VzQ0a8s+A6gFW1fQmewQjp16bgxyvxbrw+nJUkd+IsHHnWzRS7boWIGf6Xv
9r1vjmjVRA66Nd7FsrvudH8+t0eO80YhXaioVtNfX65NYGNTY85aMrB4a2gSrXHUB9m/USVVe6gL
YXNJIjWCNo9e+/2x12ZpghliqoZJq3Nx3NHqpbaTgqOaEYtP9MOnQ94jURmLQf8PPuhv1ILze9GW
HUHkYLrWamWPMk8JRSqGSAYDPnpB+HCrNTF/seXaWcxoRrIItKXnWf+RLtoeflXqCNOy1CbtPdJ3
xadCMeUnqYDt3XWN7bhpnuUbRY+1fUk413hRqtTNluuIcs8wJL7e7QewlI94LBWu2jvGxhlbWzG8
7qgBzoACOrnXc+tHPKKFjlo7bEMkQiet+4pJRLXH1u/1BSqmwluSqEFnlWrg9VCqhK0MwBrck4V7
iYVe6wFTPGPnayizvH4fzsWUGUVAC9xYnDZZ1fgDdVq3L716PE0OItmB4VjHpBu+3R9pbZXoxHG7
zPgqutPXkzIbLXWmBOONsiraS1PV5j6zQfnfH2VtlbhHNQNeLQKZxiJGFZpH2S+Cd1naOIgg0I8q
dGWU56nJu40782YoJkE2zQsYvy8gJovkaEJyqTZbbF6F0Vkn3/e9My4/QB07JT/cn9XNuZqH4suZ
FEjJcPXFhaXg6Q2nCOWjOEv9M9BnHzWiJnjBnq3+4nQ6dNQI8458Y4Yrw5pktzgN0UHgcpn/+x/H
uaWXzT4osMVUG6TArOYzDorqKUlj+RP1VTtHD8ooN87ZzT7hofDnoIvNb6CKk/rBMGOZdUnOOTbH
Mey78/0vurJ4NPAcJqcBnxE3MKSQVw/ujPRnkd98AK2MPqeFqxu4b33jiN1cM/OEqJLSquUzApa4
/ooewJJQG+LZnjMZMGhD4FXXkOEBuqCcik6aX8m84veDVW+cuJs8azHwYtcg6gKaXg+mfQN358jT
Dw2j0IChqU5R8YDmeuCi5wXxHgviJ5rK6WvP4jw+9wBnnsYJVenriSO1NzWVg+GJCLCi2oXQKpDY
xDI9Po9oWlzur+jqZ6YBj+QUHTMSy+vRqKWDRoEHheehHTyg9VH+y7/pTtBeLLcU1nTK4TsfmqTw
X38658445T/uPOBfi+/cF4qjZl4+zxPo/p76VJ0+UXvM+u9TlykvXVBHyt4WefX9/pRXjgoPJl67
fGFHA1R3PWUzn/RyRPxmj96CMkEfacHC41hsfXj9OOSXGpmlA4R02WzjjpAlRcVpb1Jzmh11xsp7
DAKIKhtruDYh4illCg4bBoyLCYXNZOmJF4tZExnz1hz/hanuthqyK2ff+nOUxYEMYjTaUfoQe/Q/
mpNleqi4B84sQGS9uv4B3Iu8nM4IbEzaMos7Ah2pMu0CCdTGzOWXQBnVd7K1aG+BInLvL9JKsLZI
YnGtN+dm8xI9h1GO7WSJJ/YovqG2h2YlquD9eImserjkqqwOCQoiGwu2cuhIUpC6mXMioCGL9EFY
gaVgsqUiMZdW3ymz/Isi4vTcEw0e4dxnrjHN3nKOhaj8/emuLSKttd+VA6r8y62C2Z3fpDG7pE3N
8QQPHSPGCFqfRGHn9TeSRao+wyDB9txAZB06PJUPq2cf6LPxJkX8t/hMbmHf1yZEZRDgngVd0V62
CoO+stuxwsUNEany6ExWeWnKXD9jDay9tnbFrpwLHzOa0+IRvAjMzoBbHA5fcl/NpYY8aMdjM/Mg
4TBu1TtXZ2UROwTpucGj8TpE0Z4p/FFhVoHSFpc86P0z2udo+CTl9PrrhleAoBMpKQHSkrgeKg6B
56dWIvc1dpgXWAv6pcA45cFkm2Qbu2/tsLFSBERJVkYv63osDBOipjH5gppW/YyhJZ7DBnZcjDGu
2+ATgWf1lJ/u7/j5Grl6XLFqPG9+l8YpmyyhAQXodj8biPajM3eW1DKO3LHs0wyuPPaLaE9nG+CO
2+7H7yHB/hgqMQVe7PU0Dazrsz4AKRgjkowyHcUFopl95KJFbg4aoXocQszk4WJ1mKYUoYqcwuCo
Gyu7FmWYNg910F30YRZRNLZU3KGCEKxbZMsXBRsWARTD7E8UzPrvWd4Y0JQQo+/qStuCvt2Ozakn
rGLfR8WeatH1JygU3xy60cOkK49Kt9X1IUYYbyedIzyk2i31oD80aa0c7i/27U3IsIbKNtZn6NXy
TQsvn8rVfJ3jqK4frDHy3sSI3Z3vj3J7OucBQHbzaOZ+EMvJxfY0Yh83gJv1jIum+VhooepyHIry
06tHsnQCwPx8Jj1bphC4oVOGGywJE1GTByeeglNvO+VJnXpzY1K3Z5Om+QzStU0wFzdYMt8MDSWr
Q2D4DmLqWpajGS4U1Kcy2zsCflV2FsLfGwHh9nDSYwYAytOWdyedjutt0lpwtlsDrB48zZAWM462
FeZy56GBYFuHYIZf+z3nyhEvd56EtJOW3zPr4rjGdQo1rGBqofQOFYEh56HxlAKj2diMt2fgerB5
G/3xDixaL+j7GSikTKZ/ovGRHWMLN4/at72DNUHPt3IN2y+8vDdKOysRSILuQjMBnPmc3iwCbS6M
xvBpb9JYj6w3mBd2eyXQP2eKgUdRgdgpcqSYxg4Il5YVPscGDbaNKHi7tCZ3JeSpmUlCAJj32x+z
h2frZ36NsRqxHvsOoLCXQU1gjCOv/Heclls9ydtDyXi0mqGsMCDFluvxEjQbUfpxRvxzpPOGkvKA
BVqgub7eqq9eWEsQZKQqTZ7BkC6uh0I0ZpiQxOhdo6g6HAW6uvkYOii1q20Tt9CDB+MrdivVo48H
+8bYt5+VsVlUUMw6RZQlnSoZVQRUh7x3bQzC3/SwZc4ZZVfkrWR9CoTabuTHt591zhbp9ZL52OAV
F+9DfHIGxQyt3q20kuDtRMOO1yL2pqL6fP9s/u5qXt/U1oxjdeTcPJu7WtefNQkquOiOP7oYxiLJ
2Kdgh3aVjkEqiD6t/adDGuvFRFDnLeDbEYX/iPbHbpaFxpkAW91dn6TmRnv09kKxJAFYkCrPV9kS
7IdGVCtACyOW4gmsBlHtCfZan42/7s99vooXU4ezZcx5Ck/+mzgIJxyvLVXvQPd7yFinwGtdAD5l
eFJxGwWHpoFhgBVlu+hzNtouHZHHu/8TVhaaIss8OnU5NB/maPbHedUdD7HY2GZTGyJ+IkVozqIy
xAPgeG3j+bOyhwHazW3EOeYD8L0eqo40spBa7V3U9rK3ddrIk8wCVd8HdY3Ws6X17cY9sxIQqQ3z
1NJAvs0vvcXsgo7VEKiTIHrUK9m+lSr8aORzHjQoqvuuUeGpa2N4ghVsP9dT5b/4k7rF71xbZbiy
tIFsENswgJbzRi5QqvmAs5CqPo1SwyEmxBQ7SyekCfGBRdRSKm6SwOcnk2k/3F/h1eE5WwQQgz29
fOrqSe0FMcHDVdWY5DNWaRvHHTRoOzIGpBGBwoOnbhF0KDCIVawtaPXaDuOFBiye8jzvwsUaNKYR
IS1aDa7fpcW3Aq/Ck+a1xq5vy3bj2K7tsLn5DohbUg9Zklh8tbUbOfUDiigxqhl4J5/7wdSOqNqE
CNzI5nT/065NDXwR/VnalSoJ1PXKRthhxrrF9io7Z/hgMoALo7F5jIpwC7CxFpHmssicMgHpWu7k
phVYRoYxm0grZH4JMhtlJSzQsBy4P6c53C5iEtUJ7m44rjBqlxRXKxm7ws+55fJSsx+xRTUOXo7i
UN420/vGQOkaZS3ncH/QlQ/J5T1XYmb8hPyNQfgjCiFpavV+jHae6Rc99mG4BLmFNtsDVTU6Xxth
4TfwbTlHOumgiiCMzFSD63UbwRinmRgxawZo3KsonWcOVn9TJqzjVHbqdOi9sMkRW07Hb4gwGKjK
o6yKwG85K8/0FEj7XSMilD9j/CyegWI34ykd0eA49i0i8hPaGl9bYWEti0oba4RhjDm9U1Rf8XZG
5Xf2AY32oXmIZJi/YeJ+ghyzfDVHlL2ikfOQIjmQGuSi4JQFeZVYRov+HgKY70XeP/g9yoq4Z1kP
iY6JwqtXEfobL05AsQb1knmV/1jFuOVQBvBs3SqV03cDRb6HHEGCL6h9b8GaVzYMjHkbhiiIAZgi
i6HUqUFisGp1N6ll8IIsTPrYCGM29W3bL/dntXIg5r4VRRmTBOUmo23rAFxqy1C0vIdHEmzbVZsp
eIgS+nHwLOWTxPZoI5VfiWQkmLQ1+ZJ0zPTFymmTrCwP9TE3Raf5XWiFlLcyErGqVy5K02xBCdfm
+OdwiwORJfOzmmK9O+F05Zwb20dbTUx+Sdisuao6GqJ40OiFONz/uGvriBomGgG8QCmOLvJMTB8w
Hhw1uGdBVmY7oQ4jYlVUfXda7fnH+4PNN83i2NNX4Z2gzxISQHeu92etonPi05Nzy3EShxpqwRFv
9l8Y7GDgNShyn2P+8gs93PH1MZWBLTCaLKcKA+d6YANuiN15terGjVUeOmsaH3tsdneaEtbvhgYE
pTmq2canXdlCDvUfyr102glzi9nyZQO1LRi0ix2SnQxNkjcpcL9oV0ssmjDi6DY27cpiwgwXMzqE
HiHV2etp1oiAOe2EXGmP/NEXVTT186hH+PfSwdt4Zq5s2BnoPy8ncZxq1/VQSgIZLEXlAZHRBnLY
rql6u3lnNZlFE6SRci8r237pC7hB9/fQ2hwhMmoaskskU8b81f+IcWFJBUgjj3Qrz8M/SA1mwXSv
bZAvS5y02khoVkcDaQZXbJ7skr1RWbKJQ/rpbpZ59icFKTfU/f1qPJRK6bzcn9naJzXmKxFAPviQ
JcgmxryvwQBGdS3Hq2pc4NTusXWmCqgNUiIHml3ygAZAu4H5WjuU2EySaVAeZtxFehjEqeKAf5Eu
RqSmeBitxD9bHqLy+3L0gYI1idT/Tj3N/AB01Px1f85rg1OmnFHyNCP5DderiRWoZfR1qVGGrpBJ
NyfVaU96nhj/JnElLgY+44cAYJ9bj369xeFaSczJlMCIcTGDQ1viFDQ5tENu9hqqYEGWHEZL80sE
LWX5PnaAyuq5Fz/iDGC6vFW7A5z35HJ/9mu7i7ctUguzfBC36PXsY1rsKK4JDcCmliF224hdWDj6
WUGHYyP0rg0FC3hGx5MY3GTmgRpHgYUmuZv2AZqNgd2eUlobl7TA1+T+rNbiHkMAbuL1Tkq5uFKk
j8dEakWai0W95u97aic/sx7I8Q4nl/6xw6H59UOiqcChocAI7hgRmusP6Rt5gShYNRGN+u6lhRd5
wKoTqxr+7fBv4SFQdn+Ot2fVRsAKGYlZEGnW8rkeEBFxNEi7enITVUafAWcgZ+Up6i4WODilWCTu
gB4OGzH3941xfX/alBbp4MyqDtRFFqdlkALb57gbUfn0Re4O3aA+9rrh/dvDHH+feGPw1Pg1qtdj
kZnnBkbLmxiT49PYOeLH/Q9wu59I/8gXaOPDa7tppXYomaIGoVD2Q/D/g4Aq/C0DF/imIIv4dH+o
2xhB+jeDlrhIeQ4tswaaAXWK5uGEf0ttfAjt0MPOdxbO0CvrPInhiwNU4hzgWnu4P/DtRp7zTmID
7VTSoyWe3IcHbVIFQ/iiqcIMYYYYFbwICAO2T2mfPuHG1GywBVf2lapxd5POoTtEVna9r+xINzvc
CUdXddL63CVmddBaxTngxDJ9w+uoPMXSend/mmvflySXNJe9BTF6/k1/3Kg4kqlDW6JCWNVh+DFJ
5Uvt2fnfxEDlrPYBiqK8912b/HcjUKztIcIeGGDg1Tw7F5P1Uxw6nSAW+KwicdQM0n9UEkD7cRP7
G/f4LYjetslUwFHg68MeWtZT66atkt7AvkID9on9dh+hHx/jGmhXXv5cp0O/S/CTdSPZDxdL9ce/
Q/KsD4ipYnzaJPEbWVr++f6HX9tftCop0oO24sJfHGesxCKsCggi4QSLYBegLon5REYCDTvKyC6Z
Y6Dqdn/MtcUma6I2AwkOUPSiFhbl+HVFQz+5dVH0T86kyn9wZU0udq2lPzJMGh+B7liuGuv9RvRa
nS1XENhNXsMUta+3mZqjfuWVCCIbuGg9Ns047ejIKp9QvWoeqsD3NsLG2u7i/HKcDIC29Lqux0st
afVWiA0l5ND2OAzccyR5OEAMdr5xG8wLtYjLBCi+Ji12gtSyhpunGO7OTpho3w7NO1oSOsvY9B9f
vXRUZ+b3E1UoUt/FcSmR+BvtOhqRjU2Hco8voXUpM+RwdKOIzkLFRsatwwYXUZgbysa+WQlMpGek
/DzeeEYtQb4Ub8sO8s7oTv5UYJBVlhej6OVzi/vYIwXydjeowxaQdGXLkENwoc+gJO67xRIa9PiN
MMxmfdQa71Zdx0sD/+ej6IyPdhzK0/0P/BsgsFxHoLgkLegZGFy111tGQ6tWxpg4urRG4z2qzvEB
S8rxOPWG+a7Q2vyriqSzO2KGchgE7oeHqhImbFIv/hC2/4+681iuG0n3/Kt01B514U3ErbuAOYZO
ohwpbRAyFLxLJOwLzWpW8wj9YvODuvtO8/AEz2h2syhFsGhwgEx8+Zm/aRGkRy/SDLyO+ufCRzuz
mxmwE2jp2+O6ftp+JH9jctnLJbQbR39beMp6dMahew/Erf6WYPwWqQtiqcUk0seWAvF7jpeP6kMl
aHY4W2bRijHAjSQMHdQiny7sjjN9flolTKq2gtek138SyqB7t6tjjHM4WU2PZk47TWWYoZ/zuVcN
xdk5Cn6oVzbyF98ngP1JwJRSvUF0ubiEtHop/gMYiWawyqiOMSyIoeeLWOW0gtOGbr814kbpVySd
uwHp5utttr5GyLQYVwuOagcbL2SUzL36uwD130TGjLA+6CLzVlPc4pA5bXVTiAmfvaFQrOj1BX1Z
e5D2w1BlIMFUgJz8+afMxs7J60WdwzxuZhryq5ld60tTXXNMel/QbEc8t0HGnUdZL62vyiX+9Pon
OPNGb8wAHR0b4E5E5OefwEKKD1NIBsVJRvy4SrDFvsKwYPxoly6jmlGiqB1hyOf+/jkAi4pLblxE
oCon50AuO31kRo8dHxgrbEVh6RRPqTAUeNE6gAcM3Z1Kv1BpnblZJuKaCYUKtJpxWuRasYbrVTap
IVZCov2SKEt6yJlzdnsXE4DMT3psoK6wsFl+uyVD75CwTZOEIMbr9vwpAzY08TuqaQKJou1CZN5E
jBHPYOPzksdGcylObCHxJISBJtuEaRnIk+ycnO/QOXUo0AWa9I2NnJ0WTwUGB2tyMOwUr0gQR7tc
Hd7ieSJ3RoGPAOPe4f3rO+tlrKIVAWGOMx6MCUJ3z+/ZNPJ1SunJhsDK9Ad6QhbsOAtVpr5Gpfv1
a52ZXoNiUcleN8wFo9yT1z31KHDUlRdl1ae+uV4xzbizoJoyykOyvPfNQfTitlqXxd15plhMHOCh
LgYG3SIX0M2spjsNfsuFRP5lSgAKxPnF1yLDRfzy+TOYMmP1YggXOLEPC5iaTkv3K5Y4F17ilyfk
88ts3/+33F1OLfwR1xhCcG5uwgDbHa77FucCPDv6r14+mrvXn/e5C/Le0jACMMAU7GR/ydwerLkq
RrzmYEO6DY5AmJZClMLm0I/hxl7Ikc89R1Dy28rSTECy7vkNYqepgUTox9AYRXLbrH39Qbfmiyf/
FnSevzb0KZDDMNBmIlv8daj823OkNzMw5hqwEDNF9TNv++KDh8XM27HyUBnC5Xm5XtMBbXwnj++7
QjFumzapQjlM7oUu4MsEnY6UARaDeEGCc0pDQFF60FeILCG2SiBPizZXHvIKTZBE04AoMCPHiaPW
4ycS+OJSR+zX2Ob0OZDCAn8FicahcBKcOwW9/0SXY5hmmEsEOHLE187UF9e1Ku0O4SFkY39ZGj6m
WBcHsdkOn2Q3fK9SaXzos7WMijadUfkbnRsGN/Ld67vv5anJw2FMSe+F+hii9/Pd0KSziaVPNTJf
Hlp6zCj9vFPsJt0vSmsY2Di7Dnpz44SOUG6o71FWty7kiOf2I8c1UqXEG6qZk08Qu7UZC49PMFnY
oPppXAGkzd1LRNxzrxk8S5D40D2hsp+EjwJru1HH5S1UFHX82DVqgdMjTqjL3lvXbjcyy71wQp69
MZpacGCgTLwcpWe9iZx/zYvG+fmgznp8Z9jUEq8v4JmjgYSH6g+BEkj0p68zTOq6aVLiVV1KNZJK
7IRZNWLO1Si/D6yhrQBynJ4Ggm8U2M/3SpylRMPUQaxidPN9M01eaKdqGsWJ115Iac7dFeo9dDFo
FnHRk00xgK0rM8MbQqCeyK0Og4yYoeEznqaXeibnNoaziViBDtNpEZ3Ew1ZK4bYW8dfk7XqT2aV5
kDoe5bqKPTZMwgvH2Lk7g3KMnBwsWaY8J/uQcUPdDtgBhTGUHvS2K7EXc5eEKDfHF06WM4FPV0mF
wT1QRpCqPV8vgElGTsNrDKXjIvsar16Q1EoOoGPsD3rikcorJjDKqYgvvNNn6j5EgYh44IO2BtGp
aHSqgzliLDOEppL2H+ticbIQT0zH1zIAc4eu9bTPSD1jRa1iYbYE6USnk1rRrDenczyh2MwDZmGc
L4ekhQ8Yvv7WnHk3N1wpLUgarptkyMmjwSujHkEPbOahWB1itXqLQ0V8IZW6dJWTtcZMZYByhlKH
ijGYFqLegWdIhdH1hUjzMhenSoRgyJEOOIxJwfO7GbDBngaFLayvq7r3xlFQnGpKJExF+K5aq3eK
wDTn9Ud47mSD0GjTsafkgf12sr102vWD0WMSOuR22gSrsmDCa6xYpbtTrX9T2kpFPkKVRpgvbTbh
tWKY97XRtu/abkESmqgxFGQ4cXKdUxnueV3mh9c/47kHQzd7m4YRTcxT4ZsCK0DbbBEsyTXF/lBi
iBoZ2aBECfPjEAqPE+Jmbf9+RIYmBJp+Q4NTBZ70WJC1x/vUicfQZScf8rT5MsYZnYI56S/UJude
cDqd4GC2Xj6NgufrHuf9CudFIbfwkvqz3YyPBZKUe1TO6htFjvEx0xzYCp15iTdwZm5CrsrbBwRx
sx455bS27hRLzd5OU5D9PXtaNHfZ4iSevzSLtc8aWQZVrE7QQ7R2OogSxM7U12BOGWJf4hidieBb
cbSpVG3MqdN2O66SZTKWGqtc9eVxzHs6E6n6IB2xXNlz118IbtvZc5LRcTnKMHRSWN5T0DT2SOaY
wywKdS0d32GuA21YVq0VWVOHFTp+odl1giDbHa7FzRvFlVP4+q4+c4RQPkFGYQlAip8O7HVeO5yN
PBkqjnaHRozxaUmmlvncNF+41bNXYpbKHJuDBP7N8w1WVG3K+JgrkYfOUVlhMKzYotkVljP8fpYO
yh6iOeg10tHTfkJer0tR4VwaZo4+ZVHvWpi+0aDEMKvvD4Da5BMSyxiGApbWfz9MMC9GKXATQdBe
OqPoSVNUCdceasXeDYrc7L7w6r11+b9dYNa5vJrtzo1eX8czGwnwDNNHosVW2Z8E0AZgwGLF2OKm
oxV/AkG3NOiyqwjomgoFfq7XyV2XrbW9G3XFeL8AK//94YUHFoPGrL3NyNDMfr7ANs557qrEfcg2
LXbeUr532hEv6VUfdmrrtUfk7tOw56j+/Z0FQGEDmRLW0eI5CZIIJQhvkiV7OM/cLxjBmvty0Vtm
RvVwocTRz4RJg5Me8eVNvhfy0fObrNXVjVcVp5tpdqxvArfgKwZF+l6M5Xhc5ZCGaWKngaNl9acB
/0EbSgJ4CURThErXztJ+wBGYjuM8GyFMkBIfs6V2AB3lRv/YtUaKSVFtv5niNTMQN1/HLxVE6onH
uU5XQ5l1AUHCcrdeEQ53ud0d0iW7ZGZx9iZhdW79OAikp8BI102xj+0niQGU0nxQ5umqRP1sCSwQ
b4Hm5cLGI3Jeb2mDdhfSjzPxF+wQZQ4xCezw6T7WcRJMhdPLUOIP9Zm4+b4zmqQHfQpKwEr1j6+/
NmeyKhpTG8Fii/YvJD6GLndTkkYZ2n1LxQxpcMD+r76kV3Im9pEcUhX8sheiinu+a5yuj8c6VSTJ
24CjRV1UGY5tbb9ctS5Omq/f07lQAKZ1O8NQ0mRm/PxiOKzmVjmuVHGKuXwUrinq+1XGsLmHqTdu
J3pDCx5DcsRHkko6mgo88V7/COf6fkAPdOSP4VqSE5+8JmCWrHE0NEiOmtXNiOgj1Zr7XtvHN/Za
gzsRiSE+6UZjVrcOcgub/faYBJ0ute8jjo93nPzphSTT4b5PzlpyWiY0ZOlADU/jU9p7JcJcOAaD
dJxuqhyraF5IuauSeokyAVLWR73mkj7YmavC6WWcgMjwprt/svSpXnj4PCpdOLa9/QBduTN83M6W
D1omTMSinda7LtKh+f76Cpy7rIkqLlwsZtds8eebQLhiNAcTDeoxd1V0VaHs3BQNM5XAQ185QswZ
4AQH1YXX90zkQGdok2+nv61xIj2/7OhYWDG0axvW6A6l/mSa5c5saDgDzBdJu1NlPey8KhahZ+Om
8fo9nxkuoT20cWi2IahFAvD86mqticLVFcDxBW/YraH1uMCPhld+W2hwv8s9YRR+CeH6wByptn2t
KLoyjKe80wGcp1i7ugjRhho627VvwB4Q2G3iCOavjZI8vf5hz4SEX+XiNpVmgU7TIc0q0qn1JuSl
RK3j+WuWXra8tQ2kMSrcEgdxKSycuyDBnPkftTQB9uR4Bk/WsiToWalOC+SeVLq8FmWbXVUSRYIL
S3Fm+/GK0ZrYNgIb/2QfDLPbuylnfhjHufXQC/tj067VrYuHbzh3Y7vLuuRSGnDm6EDtjXTvVz+a
bf989RcmiGbROl24NAquLHnZOzh4qyVqr3Y3PXTe9P/SmIYeDKV7qxa28v/5JTEkNlcpK0HvKp0K
eAz5Kg+xa7WmXzTq4AZ5SYPGLzIPybJVU9JbJzGn6mpaO1PJ/Vro+tff3lawrxGpZhq9ZdknDz5j
OBBXoutCrQLxuzjC8JXEIbSlmMrtXr/WuQeOQg6jatRISPpOdpRX0hPo9LkL01yM7xKtXD4W6oge
Q+W6+3pt0wuNvDObCkojNg0oH5EZnArAOqa0epAilIil1t0jtodb56zm6YywpMzfdG1Mzoe03yVC
zJkkYdOPgQBIao0U2MmBapRabuk9Q6wMjEyUItUQai6V8utP88z7iaYj3WtGCwZCoicRO1O9zPGK
tg/LYmgCYZTJVWenHvV40f3+g2QwxQyBNGu75skNrc0iq9EYZOjVVtf5SQHyqmgS9x1P4Amej7OL
zeGSstGZ3eJhrwh1ikkgwmOn95c3Y1PBJAwNO6tvxwWn2dXEprlaFn03xRfxa2d2C9Idm2zUP478
k+u5RYGufsf17EGmP2u1Ar4rARK0qrHcdbla3NeNfomue+4mGTtQ+m0pBi305wFhKGsh0J2WYTeb
jow4dfP1wNP2rtVsSj7JSoeQ/Pq+eUnXYgoBNQxqMFwmZpknNwptMSvHZaSHoJcIEkwOMgy7iYZ4
lfvZqDV52PWq8VHLnLU4aiPt3V2ydHIP7TL7lva/ZJzNxtK/CWt2xD5RrfzJjS2x7Cr0JMkVJpFX
9ysv5qboYMRvk75OfqSylXizodJ+M46r+1A2blUFS2/Mzo7xcplcSClfPFleCc51gD9gwWlDn4Ra
ho9mHpPVhNSv64G4moWzIVS/bM31YCFXvnv9sb7YPjRDQFThCrFJ9QBLfL6S6QpQEQ1XK+zy3h2v
137qc98aKWF9egdi3SkF+c/VAOzmUsr4It4w4WQAQ0nLmcI07SSG94j2TMuSWGGfowARJZvdfBaz
+NHrt/gi4mzXIZxSKDANx43i+S32btyUeocXDLoj0+IvaHkHuD43R8TYL5rRvFw/GnwosbNRqQy8
U+0TZDRqZ0AhHQxnbdwXyE3cCGG8HZQ0jppq4DR8/ebOrN+Wg252pwj50LR9fnO6g126nm0PUY11
3LnNdJ5/9Iq2tLuqZAO/N6w0P5bKuFxoPp278AZrRJAANOuLNojoWtVbEmGF67y2D8kCp7plIsFc
tkNOCI3/61ajgH/9bs8sJVkPs2G6EvTsT5O7Bq/foc9yO+zTTvk4JoDKDjnCFoGetBdtIX9lb88q
KWZ3LCWNQ7It9ufJs+31oVRxZjdCsMNl6/cyNW86rMInMKMiv1fdbmP96IlO3d7pyEzzqJU3WmO5
7zIzr37qXYUwAVesjBD+yroBMushPRa5IBP28O+6VYtUQ0QiTmfk9+Ay+bpUgTY6sWxyX1UQxwvq
Ysi/2E2xfH79Wb5sSDP5UPG7oh1A9Uxb6fnWMVMrdWeMysI2ydQbsPz65HuzVW3wX5ELf5rdwYqo
+drrwRKIVjqLJXJwQ5kjAwOvzOrw+id62XXaPtFGUqfLRQ17OllXezMVtC2b0AOJNkUsatHvMiNZ
lQhNRJ3Jx7pSptRwPnUfp/byyaQEQqwxwcMuWHPV7gOBa7rwVaDqtW8jit2wQVVT3WXwBIog6/P8
bd2pZeYLw14+0wa3Wl8iF19EDU4jHxbdQaKqLEzsKbBKlsdsnbwMnX9Lg30Dhf776/f8ckcjq4GE
OcxSBFPoTT9fhKXsYEMtdRtCyrODpdHLg6gkoId16i80Bl6GJihCzHWojpjnv2CTdgLiRoJeSKi7
YvicjqYNucrWArtEb89XqQ8vvK1ndxjjLqqGLU1ALuX5zWEMh9M6iNVQl/kUcbqDZy1FEbmNhGs5
1vAPO1cFg7Za0QqK41AvcRykTpP9Y6r4H89c3/tfLvDfm3YRGXrrJ1/+15v2qX4vxdOTvP3a/uf2
q//9o//1/Et+859/Ofwqvz77IqplJpf74Uks754wdZb/cp7ffvL/9pt/e/r1Vz4s7dNff3xvhlpu
fy3JmvqPf37r+OOvP5Dk/LettP39f37z7mvF7908yb//rzr7+uJXnr728q8/dPdP0mu65OTxnA72
hn+bnn59R/3T22hemNNvYEQ6+H/8rW6ETP/6w3L/JCGHvQSwClwJ6qt//K2H0r99y/qTc+2XO94W
EjdZxn/d+tt/xMx/PO/kqfnn13+rh+ptA3e+/+sPuIss/f+JrRxZJhhdGmb8R1lp/No6/4Z1KmaH
frBLF4JRXf2z8qT3uca2YA2bZNiXBn0IYCC0J4Zkdj/HK8VC5CIgcat2fWfuNK80P9liLVpf0RSB
aW9uJ3m0GO26z9d22WZmjom0UYYAWKQ1utb7sBzKOoy9rvkcU1UOUc6hZl958+CgxTiMehdVToFA
e4HGzeAPi9rs6KjG+jXyLPYUFFNafOCp4V4jynX+PptkLfvKMqVE4NDFDCRpNHUKFJKMMnCNGSvG
1Mq6PGq6DLGN1PyVWMYqluFVmT8apWsia2uP3khzvBNtZBipYfkobRpfy2zuZr+eQU7TlTGFetAh
Ol3FmrH4Vj+tb0cvrn/i96xcQdmswnjs5nfYWoj72CqcJFRXvZ93laGXX6uicYcHhE5r5pqD6t1K
vVruLPg9hT/l5vJpwQMwjWag40fPK7JqlwkX+7PaGkVgtyZaol0dr4+wI1r6W17dfp0LWh2olChQ
kTAmZQpEAlYCJh0VoUVuLp0fUNSzJFg5MoWPyJ116+CEkfgd4v54StVi+JlaSfYpMbkMKpvupoTS
O4qDaFWSln6pTsqtlnoOeNhFJB8xpqXE95imPYxZ2bQ+56g1+4Pbr1jCIPkhg1L2VB4q/tCBAFDd
Matw1c53clsIv7WbSV5lvRHLwFzpKER1CenUXwpNbYOYWvA4LbUcgmTMtR/D4BlXRqtUrj9pIoH5
PhbDXV8Crt93OrfD8hrI85qMB6xdu47D1VLpQxuIeIh5JBjn4kCqV2Mcyt6xkrAWshWHsRm0R0+6
nedTgRhoaOggARplcSKtHSjcFrNrvFDV++FmGI2ihmKHMq8/Ol0yHQbbWb4ZilU/mjhis2fcZv4G
F78cfc2UiogQ2ksz0IDmzHB1iNlKYslWI9CHur5hXBQztMn67t5UnOIh11a1DuC4Fj+muFZkkGaO
/bGqwCVEhZurLUuV5EU0TrX0J9CKj3IsIAKZCeiYYHG2pW/msmp9IEeii+ZmUB7MpStsCGND8lN1
cULZ1xNSo+Fk9FnxZlYLNfMbT6+7sJ7bZZ8ixOgFWqwbZWDrIv0UrwBsgpwCiPJMtJ7r5xKwaivy
PPOzRWcqI5deawNFiCkNUgCJKfWJiZhbBepF+kM+yZs+L6c8gOQpFN/uPPll45U9UFOJODQ0aP5B
24q4vzXcYsx9zYDtvy9WXLKumsqpTVynm0EcUcys8l2P3ocbVPpsUUfmMsvfLJMyqIfJ0VYt6PuV
NafdhU2QKQD6IunqYV6/ZA4iJqJD5WSv4HDjBK2HgCht/36dr2YtjT84S8ObrK4NLeOszcZ7VwBj
vcqg91oHZHLM6f3cqoX2BaKAWUWOUjZzMJfa3IadWPtHkOqW6acQTWe/EhilBfqSiy5AfH3JUXiz
c2zT/bZngd5keH7G98lEZgNUUAHGqksmiTfDkhnanmPYTO8Kw8t+SntOR7r23sjshsyItc0Ko9+P
9qp+osJCCprOTf696GdH7iYYi3rokAgm30xlNL+IZk1+jChU/RAp8l1RWg/wt7JhBEQ1Qif9VEvd
DJuWOBIJW1OsPU6TxQOcLFv6Vjrmni9cO3kAeN93NwMWe86mVycf6iqG8zOYwlx8OQ7gO6ne6ta3
rNwlo2igx0cMXuzkXl+qCKZ3W0dV363fvFFDTUlMBua/sz0NQ9i61qr7Rp0ZH8gkQZcMqkZ+UqqO
0vlNDj5+r5dqfCUbrTZ8Lts/dLDjvhlTITcD+q53gHQ3Cjm7ZjZ10DOGWnxhDa4bxnOM2pyDA1a2
G1Y1DcVAS+2oqIrzs+272Q4ywPaan49E8WNM08sA/6ARrxCsbBy2UzGqvmt2TuQyoSHItG01+Qi7
k4BaqT3Jg6hN9zHjAND2Ct3Kb0JtY0HwyG01FLoy9lfpGsv1kGaF8I5j08rvvegGtG1kt35AsTL+
0GPy0x9oXX5WnCb2zcrMV3okiX21xmL6BgQ5uR5o/Rh+3g/x6Fv6GAzN3HwQpitvp76vfg7d4rlY
cdbLQSo0SAIYddr3Nrfan7iOqT2JMyrHR28qRz3Q7JWTbCrzavYx7Jm/EL7BDzls0UdLmtr0Qck1
991Kb/PB7bQeSdJsHt7SjxZTVKzx9FBkjPpA+Q4qgVgU1t6pWBd02ZfyuC5xBxYYW9BmJzrbXn2m
zPPgx8Wi075kBFv7mhz3poCb3AzlnITVWDS0Ny1km/wO8ELp41jtfR5bRMAjlNDSr0U/rK7ftHAz
/LXwmn7nxhA7g7GdcY8jHK0/uZ9RXMcKfkn7JR9d8yauVcROlzplnuzWYn6TinRJIqvQoMklALfA
zIkama9Gi1VAzPC6tMBS0jQDyRcvdvArGfytjPc2+y6avvkpn6e3z9Pk/+/y4l8Orf/xr+TzRV78
fvj7//z7/3iWFv/6jX+kxZr6J+krwzPo+eTHZLT/SoutPz16UfTCAKLRSsVG57/TYtP5E8UtOgA6
WOutq0My+8+02LT+BI0Bcs1l+EMFZ+u/kxZj0H2SFv/qVG0QONpiG7z2ZIxqZH3SaZmuwytf08fC
9IpA1fOEGZ4JKs5XO4acKMFi5qjLxB9TxkDapDhvq66MjylAwqgFXOUjQdXfeb1s36fG/KXth+aI
xLL2ppobxrA4P994Sz3egt9pylCn/3ZbZ8S0jJh4O3oiwtpCP7aJt71PYz9ezdnqHt0i6RGgaNXc
10dturYMZdgPTH2vciHljld3/Tw7uYYkgOX2x8ZrlutkNKxrLZ/f116T3c789t4g9eF8GScDwlMi
HmWMLulWRuz0tr0vKQfoQlAaOuU4wo2pUuRTlymPyh6BIA77rCSv8fAcw5iBbAzFX7/Kyvk+b7Fy
3OT/ggTbGV+anbk3TFwbHCmnfZnUxo6EYfw+lfOwE4b5BNNcj9QGUfuG2WXABDu/ohZe/AnvuEgx
xHir9cl4he42dUYN8vo4jTTcIsTNUf7UjERyJPfpo1ovyjfatTLUWuBGY4VgCRJpy9XcV6b0HW1W
Pq9C079hIeQcpDRIZxpSk8+JJosrkS3t+34wknAxx/Iw9vhUzomeHCiAdnOM5VoPH5Dksa6PaRMD
Vq9rYy+FWh/cqm0/TqJfg0FYyW1irM51n1qd5ZtFPx4w4exXX89K6xpfIWTfEac4ltA274xMxZvS
rpq916hIYje5MviZUdWJvyqZTaCmMdosTGkGy/rZJJ19PYph8oHjrvfraFr3eq1D8W0r99gMhrd3
O0XssWLrr0daJf5gFPaVXYzlZopTH5yJLDZhUT/qpTJhvacVO2pMkum6b4M5ccG80IoPO0PRPlAX
l3podsTlDT5iWyvmS7OzR+idlAuPrrupaveAOJ1vk+PwUw3d68UsUQGanQdPr7rdJO0mKJwYqHTe
OVcmNnG3dR/jfA5B2ceEqwoRgUIFsbKcY+Wu1TGtOnloPSv37ckjJxpJeDTD/WDidLCbaPcqAAri
NCrhJUZysMcobXLzsSmH9CCkgmQLkrv1dezVKX27fhmCqnHXBvpurj2mZbpup8T4PRnNJYgTQ+8Q
LeWA6ttZg/Vuyc5X6yzdJ6WI+ceS0VQ7WYQXSVP6mWPFgbdwgBh6YUQDOnylv7CWo7+AiIjkPNmD
b5XzF12sKilJOn+r9dT6MK7Tl0LRRFCivXsHWv4a0GcVoECq7ckftTdQ0eKoLxdlP9nVGJGaqbu6
4hGBBtBuu262grqu2oM9e4gFs9EouXorTR2/XcrhUzd5Kz05WnpRbA2Pii3Xj/pIHzQezWnXN9VO
nefmUCvIT+kKwDBbKx4bKuVoMp34gVd1uMlzt7yv0vmTE3t4PFiKEdn6thtX0to3s5m/K7Oy8Bc5
ZzslK4q38TDEIWwst/OLaR7uOqZUQ+SRuxV+3XTFJ1uf54PhTsMbaYzOU4f8+/XiDmZQaXZvBLku
s8DoYgoIbVblTWWqsxJNiaLf6gPzQr9KJsjDs+3Vd2nR5Zh2VFbsq4XYN7BuUHlavymTWG7Ttll/
dA6kC5Io/BTatifLNO1517vKhGFM6T1pcamEHn9vrxSLvKqBg17rhdx8M5ZdWxYfC8W0sCeEkOn4
ljJU05U7ZKP3JmsWYw2UbigeOl51tAVVNcewqF7vG6W+dRNhwpFJ9CNHGeZkTKehDUM9ZIc6Zv0B
RSGzPapqUu/TuOhbphEzSaWa+lml4LhLeTIvmcSYlnBXAlRA/mHUy8jNlE/lIO3rtajyDzpWyJU3
uTe/ailHNDpwNbZu0aT5frbjEG26pA9HdHuPmOYMN8mo2n7SmuZeb6UZesX43egkJ9aQV0djWLwd
cxNI+gs7KJ2tIiid3gussgQgRFZ1m9n5CDe62jdVn0GUrL/bhfhc9tXR8cZHpyzvsCl4bysZCXGa
5MPOrm0783VNG4IxmduDLNqvY2wst8rSJDdgwPmwSFAf1Kzso8GQRhskc6Id2pVIma8ok3mD8ahA
GYxQLKyuUremOpjj9kOROcuXDM5dlC82DjF4sgfdMPbSN9fms152j9643BWT98aVBCgxih9SdGIH
DwZPKbuNiBbTLi+c+W5VTPieLOuxtPprTNfTYDHde+btyU5Xpm/1pMQPEmAeQMg6C5N6XTm2PYqL
KcvDDEl0glk6mEcwJrWP/Jf3LmHq8Aa5PjMcxsK9L8vM9fuhuBmKpOwCiwO48dmE1cHMPPV9OzrF
12ptcjgibuIEc5bFRwr7bt9n1ky0G8qHJS7mK/o+6961ly5Q+ywOYtdpHgcEpk3IAHTcW6exjxj9
Gd9iXHB3ml1nqDBIw7m2lt76ARdPf+Mh8X8v2hSsp8JHfWMmBd0wu7/S3Xy5mpwk/tSMs5VfZ01X
vp3j+LsGS/+KghyrnGa+TyBsvae2cfbTvDa7pJcwH53WOdKZQvdaWuln/HsszwdEqnwulKQ91lY8
15FaW0en43QhLrv8Y1l7NqYa5o01X1v6bL8pFhVcWFJq7X0yr87XWi/fjpQI4460atX8tOrrW5YY
UI2kO/l2Wpfhk1GoDxSbH2agPhRqI/Nff8VZOR+SctcIjJG0ajA+6rHSHJJutJBjJfV0/MJUO0p1
kgi/9ZQytMrWfmwzl3OwNagc1C6+tRlk36UiH9+JBMMZrS/AmCjdGixQPVuk6XNOb29WvvMZS9PX
VAYyQTW6zl3Sxdp1kmKZjmS2RJJRBrol9MhIqvhmTW1jn5YKpeaklwUWG16VBkMXrztvSPdK39aH
ZqxuJzdHK8opveRqNJ0mUMZUpTpdVtsvBrOIHMkMpKHiAtwcD+YXCWcK8VOXkrrOaeVvxOsftS7m
g1t7y10Tt7CLE3e9moUmPlAUDRwhjG38UXPnYNLU7u0Iak4eSiYU4czLbh3S3DYohspY+4IAZiH9
xNXwjaDztm+yJNk5sau8LzAL97MmthVfTnb7CfZp95nxjaveoP8UP5UG9ef7NK5ny09bZ901ZWLE
AVbDX0Q2rqWvzfii7eokAwqP7fzesnP3o9n0P2mj/GykbbyfvNgN3cqmrOTYr3xLttVXz2ilGjI1
QfDIkt6dgJ1FBlK5n1YbA9yQ7ypXYLX2mpuWZCRp8940e7FnZGbturFY31l0I/3OzRCAxZ0zH6TY
qYvIXXItNPyaSq9C04IEL1nwN5ZiP5jkkrvZUmPgmk4arfMMSKFanRC9CeM40P0KHbsoDuqQthEr
0R3mcV0/1vMqo7H60iH9zPCwLgLwNz9IIYqb2iMTq9acVNXaa9Vnpy4y38myG9Na3yeC1ksrlfFr
Lq27vJDibV8WyZE85V6Y3a602zsh0ie98Wi/1+861Xuqy/VdNpvfjULfK43qHKZm1W8skqXJnY5l
6byNy1aL5kU7zuv/pu5MkuQ20nx/oYYM87AFYs55IjO5gZHMTMyTO+CA40a9fzfoi71fSHrdYvKV
2Np1m5XVolSKyMDg/vl/hNEM2p6m98Fg5cz9o8h89p4lW7YshFUiPGZ6EhFqN9/bul6/LWWas2zO
mhEtGstyl+a+vNfLYEVUBXZzfyRJtzHuumD0gjujKr4HTLB3iP3HRwwvzhTno4/kzNbZnZGRXxGY
9E8SV1LDAzrNQ9o4ZbxGKIGmYQxPlawzpPvzehN5WpuxHwnFmFuk/kW4+gY4hciyjZcZ891sTpne
RbVpbHJflPfZxP8lhTIVlr4yaTQ7yKgsDmF/ZiXymt21Md38aGS1cUtsih8m5/Dka1zVxZvp4iNv
yVok7xcbUJ5mKnGCwrt1bSG2QU+ofbuA0LIYO/5+YspZimVfI/XjetaG3OYTnWWxmkS+dVy46RXb
yaECyd3WaamKuOUGwz0Ih73XGS7KkS5TK8yWq2aEop+LZ582LeT47WIcWw10b1P7DXq9JM4EC8IJ
q7Rue83mWtrhfb2O7aadnmlSTNhMpoeGsKhtMK3NwXdSsQvDLs4yLzi11LOecscZ97Oo1V0+2Je1
O9z6A61k0s+Gz6YhnPuh0kM82aXctNrOr/xhzbfujDIqKOtmL6ipOnq2ke47M6KhjRH8JijIRsit
xd4Nje/uKQceYk1d3V3Z8HgTujAfJwlWtujlSnnF3bmU+tIdicklzry+SvXQxKbZRiUULg7m3Vio
5n4dl9ep7KzDPJk0AFuG3cXaObMP+N3aS4/XDqZf4kA/+5Oe8NjwyoLk3Ft6rj5PS40dekxV5m7n
2ZSPIowKjg9N5J4/oAkus8Llv6oiuytSuwW+9dt+qxG+bnKLFcFYLT/J8kbQkdU+Z6jLry3D5WlT
maEuPRwCcpP1xrPownLbwBjFMq3NU2h1CHjVGdevnUMV9u3toETAMbLMbtc5jbascM29563jLhfm
mgw+WXwECC/fBJnWmxLEsgMx64dX4MXuM2UhNTHWC+sQUCOcRocoJpm91Pm0DKG170q/elCDNjcz
8tDduIr6uCCxuipK95GHgeFnGrV5Wg05NFvRuw3iGoMiriktKIrQHftzyf3NBznFnD/c82/JYyNd
lptGj+GDyHpmQruQ4XPDg3Eh53AE7+j7qwlWOXGE1o/h6vVJMC3Gt5QMjUTSVfNujX747Bu6PFam
XB7/rfPoFRkJi4jh6vPz2yVpCk6dgxdReVYE5lcrLOeLf5uCci0BOryzh1UdzCFqY51FyzUo6nVZ
TGmC8jRjWijuOHaW19Zi/amd+Ufg3GPX8J+/Reb+e/jd/q07M8Ly40f9wHD/T6G0IZT/NXR3WXz7
j38XHylt/pU/sDsj+I3c7QBhCC0vZ8vu2fD2B6dtWBa4HgUPCNhsxn0gvv9E78Lf8IzjVeeEdLbg
M0b8F3r3G+wyIJuFgBi5Fja2f4LeEcD/A3qHhwj/Kp9HJiZ0E3T5+Z//hdQOde1OpIInQjpBR9yU
D51V1aFvgJAXC8ct2+RwYOOjDmIDZpnZoLSr28iLeiCbfBj9XejMYtf4adrsOGkiExrbDDX/vKbS
3FSIjZcNL5952WY5yzQ5XNN9ztrNCbmVecaAh1gmMZxC7FXaFflO9gUpPzgeIRZVqKBt0yw03hi8
gyjpp6y56HKBAWCqMV6Z87SYsTMEcNxwFyCCgVS9gAAzoovZs53PtTMan5txyK2D22flY0hjyZvf
dsGRuKZgwh1vbpuZJLjFqRe9jeArEn8c12Kj+7R8gK9oH+eil0ZMTMb8Mla1fVJVX6SxX55hjS4N
1BcWzilL3IXe131aUBO/TXUrWuisLnpPpaOelsDwALWG2d1NnMVprKCTB36ls6WAjdFERoymDB/w
NgAh5e2S2hujccS9rkznaytx6cnIL80Tm373tVoA75Kmqo3LdtY9IwT8x+elnop2X8g6ZLksrJCg
blTtASSjoy6yQYQDXKs9vZQ2ebLVIFqfSjD6WzejCnpW4r5umfDWeUrWYCr3ZR/MEHMMcE7pzffp
OoYX2RqML4Pl9EPCuGxhkguLwo7T8IxuYGOEvHB6z77yqswC6CgCJ/E0SFDs6lrc+NBa3mYuqZpw
KpCVwG7F+aBBgONJ8eMeqKclSH0YHUaFSRMVE2OMsEKw5V4uGzXL5abmI/w49KT7BsjztdUOZwLC
GUc2Y9+bOee0NTa9PmoK0heEfFzCaH1Vpl7u0il0ye/tvKi5KLJ+7Pc2qWpbP8yGxOlFYQGLFLVz
n3pF+9ZK3b3iDJs5eELK7PtU5STX+Lq8IToloyNKwwBjVHUX+1BX7GxpW5c5z1/qXzlrP7VH3Ruc
cKY6851Yz57+HBUK7VbYF7rF0da0nzWASJfYg2GPOzu3sydGciF2Gc2fj81I4uKu9xZGon4x9It1
rkpNzKxCS1yZor927A7HfQdu1yVYbLobr0mZXLN2aOTWy9fwizalGSU85xXMFKIndaUtBXndFoGw
44lgFBmrYRqoBxZVne+CdW5P7TxPaheWfDA7M3XebEp+uSS4lCEvC1vlGMDLlbRGcwqKejNUsspi
swnSx8Uxm3fLLG1nR4QZM5OZTcbzOEYNiVlL19TxIMfAisfJs7udNuboubOrBl5Yt5NPjP5s8RwO
8r4T2roSbRS8pPjhOL5FEXARkJYx7dK0X95FBrGwaVYGPQi/xriVBD3Colnn6G0382TSt+2Ahsbo
LH8zrtaaJdZoGF/L3HGTFj/bzMdBECerV/tX4RAuOZ4YWiIOCPQIctM5Gdvx4E6HNZ+RbAjX7/qd
Ma/dY6RRCTPmyV6eHGGV774U6U15zvcjXjKlnRjyvDbvIzvLv4apzeoTe6snuzgPTU5GhJCBAveo
E+S9ooKr2I1d2E+3Y26714Nmnb5DXVKIJBI61AmyIB1ulStTZhkXlWUViMGMZV6XMPShFM9Nk4mT
L9Emx0PXzjd6GszrQiB558SVA8GsUVh8S6d+fFFLRC0eLiY75q6RjVH5aGniyZ/N7yHa/2A7Lzoa
7mF0KrEpc3P9VNfKfG7KmsVVpVPUPQxWNXBYKFuo9Zt5Hh190xD2qnf1PNTAQTAO02YsURwgR1iJ
C1vGOroRqRGUHjLMrJfbNgvb4o7wuqyLIy2LfLNKZumklqrUlyt6pipepOivetlyDsl4yb7Ijmu1
McbS606BYfafUE21MJWD16sdAUzIwKtuCKlJd9SIeVPDYKAy8IzGILsgSHVsIQMwj2CJkwsSUsuN
DPRYHaFAuhcR5eYd9HlhXrTFQvJcLom8i+FR7UeQcL85lKxbV1rLbL1t13CGPehUtQeda5F99C17
ntlUItuJrlru/WVZZNyayuY8nbdzGl5YFkDvDdxOah7NYCkiaGpE/jfYXMW8y+vWNTdTWMlbgxsJ
AqVY0nRflulZBDNNe8Pq1B/61X801v33Zrb/bVrEs9niX89tyIT+4/80334c3M7/yp9zm+//hqj3
3EFBUwLZG+fomD/nttD6jfgV3LPnqltib87/6E8xogW1em4fgpaFeT0beP5zbjPc33DckiSBnIUU
LhRm/j8Z3H7U4DL5nbXG5OaSjEj+CO6dH8c2/A19YOTQFUUNm+9ADmYbsnTiv1yT/4/m8Uf57e/f
ErqBy3pzHjdRlP/4LUW4zHXIKXVH//uuDavLGVLLypfrWln3//CrGGl9DJCUYOHjwvP941cxIiH0
wy+zCwDs+tyIo3qbmeWhE7/KY+D2/EXGyY/68E3nH/2XiZd1rnBXwTcp5352H+rl6e9/ye+lKP+l
Ez1/gXW2UXGvGffRrX74gnAqC4yHosJeW+bDZy2Vb+/Gtpu7z2FlNMM1KRGdt/OMNR3emz5c/Adf
Mk8fQXbk8qlnEfWDGPxFy4uedRVWFMEnAW16dNWnJmodZ+sqkI9f2CN+eqZ8QkbOHcDnmHzT/yiu
Nxc0Qp5GQlaoJ93cAjgig/yFv+3ni88De3ZfIb3yeLA+aMfrxSG2TPIdk5qSxTuRevuLZ/ZDpO7v
l583FhbROre2IX348f5OwQhztKbFLvXG1552GpIeMQunpzlVTxGEe6UttvV0Y7S/eIbPn/zhxvPN
58gYvplT2/nH/+XJMoUfQCfxzf5Vdq+v0lvkm7fLfv78iwfsp9eS9IWQS+iyAIGhfnwtPSnbsrOj
YufEX4a4v3RiM5kTtemSaLvus8doL5Jf5ad9yA3487Li3WYpwLfDo/Ljj2MSIzE5qsudu6+P3bV3
wE67Q+p67R+Mo3X8+5/4uwn+46VEzY1R3InO6WIfVh7DqLyWAbLYzYm/d0/GTXctjm6yxG/wzDsY
t+2aLNs0dhIRQyD+oUT6QXr/V6337xakn7+eUCd64BHJfDQLBilMvE1k9i4/+qeBH7tcpEf/GG7G
gzoY2+oquPfuvSyG5lIxpCd24rfyzXh1bsNr/xrm55htUMVeBEfvF1fmQx7XH/eB0/X/+9M+rvxz
n5nzKrkyS7bN823G8y0Po7UP64TDqBIxZpiUQqo+bh5+Ty/51bU5by0/XZvfdfjYmsAn7B8fhKDt
ltJJZ9wQMem4u2hj7MKTncyHcFtdG8/Gc3Ex3qSoDTnz3aY37s6+MI5AcZfdY3crTu5Bx7/ap35e
VagwOS9bRJQRsfLxdsH39UFUTvluhPfKr0wvFPelharuHyW9na89eyABY4znLC2EJf340zujTnPb
r1ghO7DUjSZTE0CDx3TZ/v3z//NSzEKEwebcbU1u+Udf8yxtijLmgS/K3O9+g11d8a4kExzwL27n
T2sJLhdCJWnKJd6L7I8P+A+B6UYb9hov42Dso4a+9+jUFlXitL/a4e2fHpzzVxE5QuIwo8tPvr/c
amQ6SnLZvLi619fjjfFtfPAuxE11gqq5qW7b7XCzPi0c9r6Y38Jf/NAPYYXcPDA4m/orl1AvDEz+
h1/aM0YZ9lwb23HXH8UxPSHH3kRJc7R3/XWz6ZPXv7+HHx9K/5yxQoQ1CcsWyRfmxxHNL4g8PL8n
bSG2Aq+X96uC0o/3jm/4PVmKWRMgi2i4Hx/HfMptPAW62OmkS8Lb+tD9cTr4l+vgTz+BlHVMi4CT
LijlT5FrnOMA1jQ+s2ypkT94axTDUPS/eNjxmTJo/7CmEPEDknkeCSyUq6Sj/PhLgkoBWkVFxQE8
q6+drEVxcONj7NdhsRmaXjQgWV7QJLJ3+UsAl1a5Wc4Hu5jj4PxYrxmpKXUjTJPUMo7YwPa5VImI
nEwnwFj++6h754bhxDp65wzVfaak9c1BxJxvTZ2Zt7C6+MxySi/CjSYhY0fyH9BC6XoKywteSVQn
ndtl+BTsEG6XMNYR1EJ5jz4qrykuUSIcMsCz+mJYDcLUIjCOZetPuiSNeJzkGS8szPUiaAiv2iC6
ytYNwu1h+VQOTuoD5jnR8kB2LF1eULo5/pASd00Zh/WYB1SeN4iE3aFSdzI36P9dy6G8rSt/WvZY
BKKbdSrmx7DS/KE9upkGuYrLn7goUX8dpgxDtgypYUyqNJX3/pR5V0NK0x3qm8YNEAoHROv5Uy0t
GPEqb4jmqNMbikQRL3L3sPvVjrL6DcwrViPP7NWrgy4giCNzDq79flLtVs0ugo2AkuA71Zeri79x
NZudl1skP+Sr6q5b/qg+wQFmf04HR1RcxwwXRNqZNDYWWE7mXbEIKNh89f0AwIYeC8BIcjyJyyGS
vVtX7zYkmLBNcj2uA8CG4xBZ7tpGDXg3tP1J1z3fRnQ7dHUzmb2DI8hvLXjSuf8yOLop7IOlA5No
SiyX77aXI+gLcGJ28RRMI1lgJUADuZXlOiPAcg1NmpcwMt5jI72tyGsat3kg0qI41oGKsnIv5n74
WiLkhwK1mhEOyYgQpGjb6SNEVRB8kURDtpmxdkgMQKrMSNP0umAraRlEbSXU8pJXa2vE5WLWoC4R
tC9Wsw4sDy/iss37Klxim/y0etO386iTknqPMwXaiKesV4hakJQ566Wit1DSUJz2xSHwlzRErq+W
s7GBJxB/TNXvPLxle920cxiHkuD9uHZbPCFz1CIJpGPM+RxYbfvJcpv61Q4b7ytsddBvunFqnGT0
OqbpIEA6MjuF9cA7vXoH4YPBbqFdm6+N35QiMYIg/D4VEb08mQzUO8/WOmzWNnUtvGGRRv9aIS+g
0FGivcfBmwfHEeC93mUOMr9NuZAyH088TnqjA2lxvWZzeIm8buHxjpCnNElOkM3TYHu8XgOiMCKq
ejptD/bQF2MCP4pL09RpFxLxrqILasY06mNfmVOCd1WsV44CeinJbghjk4y6ZZ8Zi8iPS8YhKW6Z
Tb/LEjXn1hxq48F0kPGAuBVQ6XYXQDz6a5nWcbTmoQNfOdQqGaOyrveFU1bYCzpd2bGhlVVs0Qua
L5XdUW5iBEvwRPCheum9ss82GS12W8MgFz5pMqfetwY1hWGgTY+XtfEgdL1ySjpvHJ8mx1b34Uiu
O9cRGWI8NOYi94NbjhfS6Cmgh9wx3+jmG+ZkDmRwXfYc8zaOEUk8YgahlQ/5MhmZvyGL1cuPQ26H
RUItV/leMfCYW5vuIvxGU4fraLDRim0sZTUoqydP25tuyRoUzEUqe/IIOrfcROY0IJxsmtOCG/mB
sgbjzpZqbjaqGA17qzrDe8uM1o2OPeZkcQgjdCuw7pTtbBQbDsz/aNfLBlGWdOOU8l0z7ofVurZl
0edJ1EatipdWzjmSuKElKWdceomoKGi9zVQLnnQjDSHzCX8fViy6RAjvdWZliP6oi/ASiT6oRXWd
MnS4eV9OxyBP073EpG2hCyxqnTh5VHwRaxFV28g11uY6C6rmAcEDODpxxXol5hYZMWTHgGkSBBtU
Fim1xaq0SnwwZdbJr9k0ud52adzauZh03tkHd7AW5os+D99m8o151Uoc4JuyHHzirTXezcRzBrBC
Vfjr50iSlJwYwK7kE1Z9f1mL3kb83IQIQVCb1gLPqErnq5mM2Wo7LFafX0/ojlTiNpMyQA2dPsUZ
GBWSn267zyST2kCt81S8D6WR+1ve9DSE9ray6ui2Ksw2ZShY2ud1MupEZ/RYxVqZ8q3Xw7LGg0Gw
VkwVn3NbkxDQx3Pq8kYS6oLUumSueZ3CBvqKKRbLZe7OHgxCnsFk20vI0toW8HQoyloP+n4JJtYn
TTZA3OFIxGdoYmlNZBN1L35QjsSuOdaCNDjNkJkbUAMAzbUdXLCgKB6MHgUI/3tYWQM8QyEi9ZJN
Dq1JJRokNgKvHLFJnXP/E9mJ4hmYmIUnnbPuFUIya9nWmt465YsfrnAtJQIgKvrIGWccdO86oIjH
NVLjEq+M/q9l1E4XEUGZVWyUPFExiBUVuxQ1zDcqxHKT9PbsvK491OZ+5lgCE5bqSG2IjUvzeGmm
4nFQ5oCaUFDfuQkdOWNjnTP3a+O1wZumphQuZc4n/FN0aeMRVYIBIsgXve+G8/880/rxDSNp6Mdk
4jCWSEujc3PGGZW29s9mYZR/lrWtO17dw9Ku3OPE8ZXxArlyFp8jV3d2edS3Xwz41gGtQmP3aIhF
+TziUlKxSQ62D2Epyi9q6Vh/hmFlsuKX9G/K73suxmxiyxprFxvfoIbV3RKsYb77CqtbHMyuIDMD
+AvW01zHF9E4YP6GIRt6tVx7+lTba7EkTUhDz8YrLfFQstFaW98s1UO6TBEMqesuKChpbr4k96z+
6iJh4uUIZOHyMtSFfi3NxcxiCdTvZ3EUkql+jTpuCZH9IJXYTZzQv4qlsdbE4ZU6TqKcvISF1ftM
GkIx4a8d86thpGcjCRCx3BNd3NZJMFv+azvm8/fCm22ReGjI2gRWIb3v6iXl+U7n4LHwPb0xMycs
dgVBPuPOlUVrH3CcqWzFyQXKdzlE+fRF4ZEc7trJDN5XzoL5Vjp+Y2/qeWymvVTKsqCI8ZPuV9YK
Z0sprXsZDeROxrYwvSbpcVyvW5MD5VM0IsVC5555z9U0chAyO5nnMBV+ikGBcMg5Jlki1LErg+W2
Vm5I0mjjDt8zLbFy9MbSw6Yujv0+YOTiWRS0NG39mcggbAWlwqHolRFK+AbkbcZIG+eDE40XNV98
wcOuCvxn5SBitfaRs6PZfoy2Xu2U72nYC3+XT/RldcXYw/S4DEMmhH2w1ZZuPlEuOlm3hS6NKjuk
ehbD+zgUhn4Cv3R0mTAYmSf8Zsb3tbHGzotXZ1TzZmXsn/cGHfPTYSDhxn8ZVtX7yMuGfr5SrRnC
cjZZWt0pLAzjgfB+e97jbVcOAr10fs4JcHO3yNeBjMdOtHoPze2MmxIRtUvI22AyKczlUiVYgYPi
LjQEU6OuW9MEYrY0QUlNWjUbGxXVd+C78G1ZSEHeULed41gcmsr9NAZt2icNOT0vZAHO2bG12tW8
cga5Wicg28KViY4QzSWVLW3u/USFznJZoE+OvKRhu75cARMYybEUKtROCtOsj0AZp51gTU3DaFv5
hf4GV4TBkqza9QvJf+4n8gicfl9xxMEwXVSDcVWWrLSHCFJaJCzdHixXZ7HPI7EIR4SUGA+nYm+W
tTV+Hj2V68Qu3FQin8yF9VyFU4jeq17rDLn72mQ3SilnPhjuemba6RdEDjV5VEl6S6Hmk4/Vhj9Q
h/58ciV6gX3QpxmLj5tGNatqGj2O4bQWzy1Bnc/GObNln2IDQU/bGub3SJfFQKOIOc8HH4NFlsja
E0riDM1nj9SDzCyOA3B9vpua1eq2ckSCeQfSoYJru62GaEukFKuIOQrXiIOQwsVN0NaWe182Zt/F
CJ+boMFj78o3O6vaZS8Ec86pTW1KufCLWwXOIzbnG7daGrw7pMV5DwEUvvlZrUKi95eGV80xjG/l
HUOGQ/+FoD6mg3V2fIQnzKHjlTSx3EJZO1J8jYZ5RLTsmrimKr8d/F1tt252K2qdL5yZ1mne1kSY
hYTl1Eu1Nec2HTblahtMkhSRZAn+Tcmr48iuTgi2EJILuVQpx7y+TRNRak1qC6Kg4gXbSN0k7djp
6X7IGq++HAunCwGyh5IMlMbo3I3vtMFDa4r1XpHOc7tM0un2jW+K714TrNPJw5Rf33WlM38esiky
9qwGEeK5SGDT0bIZravJ7JS5HYIFZ4zhjdn8Ys/axcyl7G7ets00ZHHmppZ1T6d3+6Xp7MLa22Ea
vaMJ7OuTixNdXEuTW7UJuJ3mKajQ9+xmITLrRgWiWo+qQRMIGxrKKogL1OVWvVlII2JKNNDfcxxY
6IYJc5OtsQwq99VxSGY9ERyYkzgxIU2ZLzp8XsZmLIj6j3NTsc1mehHjte+IEaORIXnYxi7P0LfP
ZAffYHOxsgtZ5usS1wUwW4ITD1UM8Gh3HnHM1MI7U6zNlJ5InQjdT9THsTXWKD2+uanPEFI44afU
wHS+KQZfPTkezuQHjwKhJqmVk7/1KSfm3RoN8rtthAZn7lavpxpPSrV3sml96HrVEy1e5tnbaLqz
oCmjqZ3XRnYq/STmsnnWA37azboW/VVUrHaWeB1lSXElEO8mLvDBa4iTqDxSs1C848bHO9zmvdc9
251JH4yHO6K9oF/EeDGYpaLjggAAn/naN4qzSDH5F+20ZLzR1lQ90a6J4KGa7VncUpmZP9VenXUn
ShLr6ogStjRQAKvw89Cuw2fVp6PacUQd0nj0UP+j6HbJU1CeQU1mZrp0v/pqZvD0/X7IDucVqrnB
h8UeS7QUCsZGKE4RerGXy7ph+SA2p/acpGZ34bfhHQ8Y8jvrCbtSnicGH/5QmRl7fV55crxyLfSn
D4sc2+LWjAhjPZUEQstLZXAYQduEHzG77Inf/+YRPQqaMvbK35IR3SJDbfq1Q71GptKus/38ruG8
MGK1xqW0I7QFIQKwZ1MmyhOGsR2GORyAfJRmX+nQpF9Vba4tVEIcVr8zn1XRQQ9UhSVC9Wq81JbX
3k7Ugaukzyqfk9zqY0BAsyTa7xLF+K3v2026L9HwIOgWtvUO7oIeBrnGKPZuWOJOK30aBjfrFHms
KGyz50BEp63Psz7na/ZjW+NwaMkPzB0844eRkRMvIN3KYBd6VuUmDMhmiX1Onrfa7sR6ibnPFF6s
jMbPXwJiCx517hjlAYEuhyvNq0pHrvZMeQqyESU4/U8Zaey29seEaV0pxElZjfDXTmndC8psxhkE
OflFjiFuNWEwV8RLNTmfZiKQXvzatp9nVQ/ZMcRG64ILaV4wIyuN+VBmeVYk/Vit9a1eWpc3wJHT
RnloWAAdcpy6blVmJC1oRxP2S5nkGtfgFeYx4xTlnBMAwu9d5PD+ZkOTXdkFJk0kxa2ltxMCnvKg
VeXdpsIIvqRrnt77ZZqmF25uVAvZwUO5J2xmhoaYKt68yqmwsnCWkS2CbfaHyLWX8SSrMb+lVhLj
iKfa9ZTjez/L5VtuEIcMjss919qNiaYDzlumVTwW2PGZweiQJYPKl/JL1krvwUVYjFa/WvnDLaw3
yKUkCXMIeNXX3u2Xbw7eTbFB4IxEUjWFPFoky9QJmmo1b620G57g9M0XJ+XebaXtSYhwRSRvrAKD
Dyq0QmwpHC7QZYh2Bel4T0EE7hZt3TpBi4bLKAd2RZJ5+od56MI7gVb7ZmlBb2MxmtVzpB0TO2S3
kGciKPnEbJqnwW3vlO0SL2gF78UQBOWmyw39iopO1nE7Z/5VNZlM+wE6FTeh29u/xv0yYlbym9zY
yXIyZCwbOPUk8oW4nVGyd9tlwHRNeIjxXmQNZ6kwdzJj24XnkAN0qOiprcoMAVjDc75cKghZQ7I2
tpzvEd5gQc4zkBnZW/2ScI6K5hOvz0qUkEIjhpzaJfYIsMm99CZJelBl1j2CeYHJlMzZIrBjxGO4
bw0iYcK9zdTA4ONHORR8Pn+xGsei66/tsgPeOFoBpLDdB+w6wZdJ+QEV8SW2PT5oHt6DDBMnWqdz
V2Jj08ZC4N2YvZXosb5H+Of6bTPlxbvvdBqU2pqbp7GPlpchN5ubaKiXs2bMG28WmySF8/4k31qB
D0xN81CR7VpqooMy37vraOJ+8ih14eBoNQhThT2RqzdGxsTyQIcDHvl6zvWFn+rueQRxNTeFhby+
qJDqJqpOmdXsNA2/ozHFT1EUxXrhDwN6iqjoo1PtSM+IB8aCBoXuqt0tGzbTx+pM0TNIHchtGMn6
iy9dTAGGaK2F+QSLQOJS5GoldSa671JXrU6YvSxWiiUdNMp1oK448P0BI1aocZkHi2q/1fQUHMkL
VSUBLyzX9EYudbpdddveIbFqBG83ZqKN4KRd4B+YmaHNyUG7NVusqyekVc2DHYBf0DvEhj+YefBY
EtH8OE2EQcUiK73txGyJd391OCU6YxMZAMm1es3zEHZ/CGaGvy77mhc2WCCTXvlgNam9xXvlnnxM
MrvBaXNM5KRXkVnSRakT16k/fw4Y6VKOuGV5Q+hI9DKCQLz36SwPNqadaQuyPOJeMwODRhgd0Vm2
y3x/8hMn6ucbSkbcxzVX9Q04W3o5erpFRpjX6gsBCavcBeySpzVbglcPj2ewRY7idBe4/llkMDyu
uDJGk2qZ0LoyZrMfE8Oo11cjJzY3BqKVz9m6TC/dNIeAY0apv0YV7lQOkwFsSOF65SXH+RohDQgz
VQZOjYa3jFaJl8B1eWkDZ3knNMLk08ppeVpURUIIhSTOlJirGX1zR8WLx3sn8LmzRK6bFRXzF9co
6jWx5tRRMShFjlZ2mIMHZ+IQy67WT1cN2Y8tzyjDRGyqwKccnZQRdNpjNxzrBR1fnCrRvBJxFXwy
YT0hgpVuHgtTtk/2CJ6xofS1kZtALwENAEVJjsuSyianwno0oUOqIr0eNZ7u2O2ZhLEstdEXfN4t
2vQwBc9wVmu4d4K8p9qZaxeDd5xhCqNs31ZHLE+BjsSzNy8tb6abv4FTssSlnhl1GxX9X+7OKzdy
ZUvXUzkDaBZoggwSaDRwmVZK+ZLKvRAqR+89Z3PHcid2P6r2xlZSaiX00A+nnw7OLlRFkoxYscxv
RHUR4Yj6I2Vyl7lmnnoDspKacRZpXVRucP8IH6KgxjROzXV5J/yIOjhEvCZn84FeWvuqnWhbUypd
7lYWTH83s3uj2BTlLCuaheQICBoI8XP0dSD3Eojyz4l2B2e1l5O+Ak05m5DbQRatoLAZs6hmXP9A
EWTQ+X1dfikT9GJdlGG5oqZ48uGc61qYb0svBJmhxLycTSScjAwn5i5XrEjnzFl6d9OXGllR3Gga
p79KnVuZO+nDBKdGuBwi7/vQVg1GXiTCgMnpUVGl6UK9Rrvd/Cr0OSnjOgOiizpAb7o9GLcar9g+
ALEEecZuVjZFWjnPyAI4Au18Zg1BL2+jaa03bXo9j9L10Pah6ub0EXhmLzTTdcJLbNwwayNAs3Gt
G66Rep0FmX2sR/ZLEYSbMFW9dg9nGdEqANwlPDRB/+4EcEhfDt0lM2EcAml1Y5OAWfhiQOwz3TI1
VEk2hbQ3Q7yLIvNsKq+FFp3X4sHSIuh+zZaJ7iaHrus74KpNKNragYbclaZneKBeYdlESmBDv2u3
ZnfW0dusxIBgw+WkxCcm2svpLNrAYPNsnZmlBRTDNo6HpkpsYbg1phq+6pO/NcoyOMR22LxzBgx5
hYk5UEMgR1S1S9XDiNjIUD9ONoDUi0swvd6dnyb57n3DcgBFKiFGqDqkMQPdzeNncZK+7poxTzdZ
VMMBLphTljZziPevgp+vyU3KU8GuOV6F2UJHwYhw9uAxwSIFAhex0htVPYWqeLGVeJzZ/pEaygSJ
JudP9wwJ1vQOLrh6xeN0OW6IOkTBSaT9ip0s3rsLWMphJxiaRgvJAVZ6tFSXJLS9FN5coJvlg8LA
8yrJ/OndqxgqXwiOEFJCALIWoLrSbjoswppkM+Wl9wXUiLwSUlG2b3+fJaBB0teYfTDovpt40C7x
NVEtha5NZrQxm2S6V3vkbGhJQdShzNjYsdm/E8/ztN4MpgOOqArDXMIOkJXUybajDfx2OkVjRAED
8u1EYHn1qQBW8jfBvoAAPv5CLeN9oD4iQotVBTumK8VemBQvQqmNfQHw9cQun+PUc4AWGw8Jefzu
wVSYGgKox+uN0EdNGRt4UM632yDEldpblHGUj8wylOsswHjj7Q+33O8sOes/2SoSpVgFqotHjEI9
CVrGuOs8D719rqSMM5raXBtqlp14updLsQ8B2KokK/AprMUZVupptKyhNdeKjt6EKAtQHhi7gXNI
Tn24+UUdv0i8uufYihoXVgzLpbjCrLHhcdfoUNKBDZD6W1elRqn89tt7bR0BIJztyAGQ+iL4JSOU
CMcLBbRyA+4nBAH4qFI/EchfbgucHdDpB+0FLgmY6vG2KMYaGASAojVzJuOOy12Swit6isxrEH/D
H4HhmDGT6d77cIYtCFFA5mcfuCdY1rNQGCW25vUjncpsps/QqdPO4GsE2/evAsMN0LLKneigaXYU
BcOIhAOSoVgHGBGcmyEOs4SP98aLJ+TaHAKNWWadkHu8ijnEgZ44kYCWaJt0ddQOX5nqlB3jMl6w
CjBDbB8hIEAW0Bf3ethQQLdNgYZ7NQ3MxzxtG6J95jKiMNepGpY373536HgLuATYV+voLC+eqi/N
np63sdYSDZkxxenuZD4Mv95e5eX2w/Nmhv1hpTnnWYuoNOWgvulzGzTwLf06xMZ915plfe9lUrlB
f2CAG2VTIry96stoMUNUCRUSrDQBfvEunXZyMA0NDGKhNrkOwpSuJxrEBrpi/LPU/wSVpvtVNW31
61+oetf/2rbZz8cGWdx/AzY0FJZn7/+FkOFZEjzW/7pvqx/8z69/rR7DH3n9XO376e//TY3WPhDG
nyDEMNy52Pmn/6LYSP0DmdMMoDSANhI0OM5/UWx07QOnG1Q/AuEWLBqTv/WXsCF/RCGPIzXej9x+
QCLfw7CZ7/7nwR+CDWhESDb8UyQIy7M+KiNRvyGxRsW6+TSmjCG0Ps/XOIfTg2zC310VFSiu5Y/P
3tjNnxWeY8+XO/ZpXQegsSCnd5B9PD6N0ygzhDlUf8ubo+qrDaDMNXqcoZq13YnTsbx45rUoGKkd
uOVUyATHa/EqWwaAo79FYwlxHNBO25om7PrtJ5p/8fJNOvOJh7bOB7UXN3ZdCywqNVbBOibdNIhe
oJGjxfsabajzPhjSCwV1U13sqrpPz95eexl1eEJSOwQwAYXj+i6XEbuHXG4nrD2QgiF0Ky4qZbrE
ACzc6vB9Z/GH/MRt/soHhA5MIDWhgOEysnhcw/SiJsfbbMuYDt10rlxebzSt0DgMrt9+ulfeLMr3
YNHJU6igls47WJdRKCmMLxBICm90b1CxocjCM4/876DU4zczVlF8QaIxaRCZfHvxl4Bq3q1B4sdT
Ch38+CK2Wkods7apbIout8E6yWmnjngopl1g71NUyNeGDhLXzsZ2G0a0xSHyKms49K4x0YsGy78K
1NA88U5ee/3UQtBi2Ne6uUymJg2YSZ4bAL6Y1W8RaklWMPYKF+vK8kTS8dobkFK19NkXADsia3F+
tDLqw0QgWdCh33lgpGd+D3I7+YYNgPkABqjDS7FfoT6anaF0BpgAbZDWizZhOZTbqWum21jzuJfe
/jD6MoFg0+O0qNFUmosanF6Oj7XJbNxvakHoGmap0QqEL25so52j2+1oSAjbiX2f+KN2ZSDK4mOC
A6AoZTx15eRGf850UPncWgN/a9QSfIGFNWHSnBXlhd7q2xFiDiLx2AXWFSLCoa98Z3prrIIgkGi9
DWGyj+hWA/JpkDx9+9FecusIH7Zk3yFsC4BjSe4C1xVQZvF1K7Qk6LBM7QHmB3jhOgcrBOwyUH8P
Xo4+AC5mw9oQDQNlZ+zgug/AG9xqCMbLdGDMjSpQ4XxO09oa16XvQ6XRDJyZ3/69T8yT49jH5UVy
xfmctcXUxQ5B49Ac88GkCZd7+boBoFSuUEWNXUZB6QF9XO2uTgIN+H6atZcTOnA3kd4yhI5GT4ld
rfRScJ20F/n9s3xuH9e4AfQJ/6HRHaVkUKc8KXD7H9F27G9C+uS3FX1n8HLUEIeQSepNODjJXZiY
CMllW4xzMD/w2kbsyqDWz2G4mncIbqB3Bjt6BE4CJqafsukhNqR4iEhWfzSiabca8KoTIeTl/ePQ
s+Cipu1GtS+45p+3SYzO7ExUhLyNZ8A5TIpR3WV2aZ64f15fhfKK1BODnuUtV0xB5CGr520cUI7r
Xh9/5QWU8re/9Mt0gUehc0gstFFTMeew9KzMUTDMmMijPbAHVgPgbZJfKt2AIgXiDKFKCYih6KsV
42H9xBX3ysoapn0Yo2AeqqExcLxyVDeMqPUarIwJ9JjebQzgKZ4A6daZ68uH3q+CT4qdnepxveiX
QkIjxrC9ySBMAwOk44Ur7BaVIDKcjQESgR74YHufjK6qH1FnjgUiYxBeUrzct8ggpohCj+oEkzUt
zFUb6eB4B1sWF0GsgvPDfBhnhXrN+ArNmThLqntciZUDatGo3qOYiPFqlgV3SpylP6xEEddGwcx7
aGNv9/Z3fHml/gmcNDz/WIUdP9RQGOVYFKoD5N7ptoLe58fCLO+YEhPgJTLMWOFdUWHjBq4AKnt7
8ddfKQfOontozJy249XjSQgQ4ZWzyeOi3dFQD1aeksHmVAq5i+Kyu04U+H2Y1jPgwoIOdwgz3k6J
atzQyRo3ZWZ/grqYu0PgTWuhMzmXoKX3RS6sDb7hJZCMXl8XavHLN1AiadMK35aCqYpuKKdi9fz9
j2Mf3RMa8cTpuSxf1rH+MGhd0Em5KX3GJRhN43kjnPAQUIs16KEwmaEadc7CxhPrxCzBroASYpyP
Kcrb7/VpKy5/ikEkliTWfCC5SFWGLDHwhUAREGnIigu5rR4xZUCp2WjrMxv712sZTKpbCh8yQY0A
ZjzKCw1c0d2JHzJHtBc/hGBnMmFDVmDZ4XT4mrS6A35IWV2A0T6Dz6KeocwUXpChNcAiLHWVGP7F
WCtibxS1s9MiBM+LEDj327/llZ1uYIbHZsOwFcby4moKDFqfCondpqxz48EPYvsSzZH+UGugA7C8
kTvpa48O3lIHRdblO1uvBA+DL0K0pIYT1rK8oovcyKhk9cHxvEuvduytkTIsfHrGd9XkbwpXHFlq
Xf/b1uV0e599/Bd1+WWOvQBqF2X763k1/vS3/lTjQv0Ac52k2YJQTuybdcD+FOOG+gFZcxiMM92c
FGZ2EvirFldmawJyGnq/tO2Z3MzqZn8V40B2P8wdaG6HmfI5t2DeU40fZ/X8MwaJNmobtMVQVZhL
+6PrVWWYDSoapOagamDPlNy8gBUb3ZZWbWcnAtdx+vxnLfiw0GEFzAz1KQd9dpWDSnM6aAoYFjud
1628yu4QmBqM4Eede90BEx5sZp59jleK/uMU5WlJogEXOLoBKl9gcRbN2E6jSC97JrZ4cQCYVjYZ
ZgEnMoVXHoxylI4KDWA5O0Mfv8REGmLOR3uEqBF9P2O+aK24icwWW9jMZqhrZtkp3YBXPhxkw5nZ
qQsBmXmxZpAkhTSbWZWyJa/0xZh6K7Tlaac3svVPXN6vPSCtTFpH+MHRdmarPk/CsKopNT2mwOyQ
1bkyMsf8KfK+3JdKV5y3EEecE99t/i7/hHNbgy+NYZ3EZINtwvmZY+yzrcKGVLs8zge364MDGvrf
uXexnmzNTzQ3nAskLA+ISG7et1nmRRFKYUUuMgm08XjRgJImt4YIxFakYciUovVdJ3lyYrMstyTN
UiayEi/EubgHjXG8SlciPTKpCQ44WtFdhQi8Xpa1/P72oyx3B4vQsqeRR+OOuYdY7PthZOgAzgTG
qqlVD04fjzexbuVnIA1OOXW+shQtYA40pRhZ+vJ5KIejAPD86EZ+jMRokubAGEJj7L8YfYDW69sP
Nu+0441BIk68oqkmxTz1O357PVLhaV5n4BnjEMEMHGa/BkXXfhaxYsHUjUFhoKimnrjSl/uf10nx
YTB+pQPKYGr+82fb0W+AexV2wKoMqZBwnYZDZDvZhYF92GocM5A6bz/mK5sEcQK6LITJeSA3//mz
BYcI2TQ1zSfAHCVOW6Hh7W3QOyeO9eurAMqgeUgnb3msE0OrPWhxk9s6JSyPCDpoX+va+18edt0M
CwybaeyLKZyXTHMOiPsIiWm5y2NTuaKBJ8/1UJa/QaycGru8jB22o2FiC+qQBwN8dfzuKM8wMwGS
AERr2vOWmcYBJHfh2X4pUg01uaqhYaCdcFR95Rg8eaDT26Yvyrk7XnVuKqcV2tuu3eDhB9kj3+Jt
hVC1MrUP79wcc4wC/2BRdds0Qeaf8mxzIOKrtIkx4nADBe4SQna0Q5HvlGPri80BGEFFbomuEN16
1GKOV5kUcKYCPCcpewgAE0mAYV00jfbxnQ8zRylGSexybmhn6fwdoYg+cwIhSVpAbK0eY7mswkX5
naswV6RIIeHigqZdtDjADFEbyA+F7jqwNtd654FMzTO5fnuVF3uAE6syzgZjQSbF2zt+ZSM1PQNM
RBeZ6Cvn0DOmG+b6EC+sOtq+vdSLr/O0FBI+NgkVjeJFj0Ad/BAjpEy4lRkY9CTSVhXIYoLP3by9
0BxQjwIuvR0SlieEhaTiXFyKFdL9eTO3m9vC8jRi+tjIfSjSWqHIHHsMl/UxHldWKZPGVQQQduxs
Int49/MCF5gBCoxV+IRy8Wo5rwYYPpB/0dAN/vnoITuyow9UnOosvvyGDIjRzIBGMDdflq1nxYuQ
fKQR7CZDnsH0LKU7tZDofKPQ799+tS+/ocUCOJijMUKWs8TFWbTUyyodAGN3U3EtFYEXQ2wHJ8Lv
K6vM4y4B1IyukrMUgBsz3+qNZAShb2c+/Q8D8cS2D05tk4V+EhK9cxt2Fu8jsyWzsRc70gyjaOpk
PzO3oZNvEu6veqP2QfkTBp1XfYVGFDHhkyX5KWQjGD4SGKkn/J1fx0H20apqmdJZL/E8hDmiAPXU
BwW3IKD/6kUYp9NPaXb4OdLCjatfnpfgBCg8UdNND2u1+ugbdSe3yAOr1QYNjyGDeedrcXWuDt6s
qVoHBiKa57XTyQZOt9aNpnT7PMBZ7Yog7Y/2WalHTngboaXRbfva9i2m6rpedrfm4I30jvljsZlg
vmm3UoYoI2O3yPBQFjGgRUhwI9ZURlQFhzaqi09mkKs7AynLFCGDqi6u6dIo8mtQYQp8qdbQyFwg
F9JcdZ3lAX4d88bZx6GjZTcTigzj2VCPU3yreCIssVSj735Bvv2khiHbwYRCEBXOrsv6dAAerOke
d2o8q180gx6ad3k94J8QQDAR4HdNRdzOPIlwHeseYvlw+BCdgWemu2aBi7AbYzGDUgcq8ua2NWs9
+6L7nq+e5w0QhgdwQwFCr8UAt/0xCQRMisJGMM+dfANCBxC6Fg1fmswYU4qOCUep5SD0QOv63+Ko
h98TVoMer9NBCx/UIFSmMxs+COZegMOwaNarPLyRY2A92EBBxn3OdLE/6ypp/J7qjvlbgp+z47uJ
zLFH6ruxqtZ1mAZAqb02uPVbJhgwSQNQm1YeJxl5KP/6baB0oIAh7WBobkD0m1ZBYg3Qq9o0aa7i
AAHv86zA/KUtW8O6x4unHs8YrOIjQzBLewfeZudH+BSPTB5hw/cDIjHf7ahqsYkDHz/UV1Uk0urQ
hwqD0EKJcP8J03E6q4zR9lA/TmayB+IdnSuI1Vg46yGDr+2Qguv9WDRlG34fK7MwDPy1VJsWpYnV
CNJjsYWsErMgJFz0zM3S0pcdYlLwZOVaL321++nQH24uhF0m9a8WxkqRgfRtHEbrYjS0KzW1s+Ac
Jnww0J6ztHLPj6h/QA7JzB0OW+GNnarlb6W2QIZiydcoB793aMUiJpCl+U2pKVojKPkMo/uBKEfE
V21BsShnWGZY3Xe1T/VsB/cxada6U86yHLGZWjhvRU2/dqIqwnVYxQVmhR62MpxVuDXL1RSEpX87
JFhcuFqDvezl0ARFvQv8NP9pc6i6XdBwhn+ktRGIla2U2QG0gDpeQCFXkm1vF519ZgSYNW9GDk+/
TgKzu2p6w/cPQ2s3yZ2dYHm1rdIIcCMeOnAhNSPwh/WEvw7yBdi7IFjrxV2xiWGKOZsSApG9Y5iR
oqAjLG4wDLB5DehGQHWzYK9cD3GvfRqTXO12kn9SbESNXadbSyBeG1sMXb5H9sJAxMhA1h0KXlF6
KzvqfDzRahn/mhqJzUOPK1Lg4rQgtL3Z9ln/1YxFWZ8FVDzOPlTg+h+KOvXFTev4vfW5aaJA4V05
ZntmMVucdvhadyg1pEFlbh04h59LswkvVXRb/I2eRPkvVWtrHz8yxI6xYxJZuIk9VNw2qCTYycey
stEzUdRcmz9Q2z+KzmkkJNE8uM/7KHFWWcXYbwVePLuKh4zBSqvZ4biXMOwj5lgMhmHXUfDv+zjQ
zDVC8x08YU7jl1wquDooY5Le1m2Vqat4SJSreIzLjwR+qdN9tRV/h9oKUSPLYOvhslTE90VcFtpK
9+0Bp+fBM+vtZNtRcT1iJhfw/Rqr3iIYDKE/NBTb3swCL5g/Z0Nlb4VWlBWYPkRJvvhkNZTuUCi0
C7j3SnWl9U54lhMvxD6Hnx9hVa2H2dfGbwMwoyCYoNlxca5o4aJjVZZjgOWupmXNQdYBvWpvDOjp
lwhyKBcWItjV2s6SBI+RXoMp4fdq64AiQ0HCVZusbDeoMzTjVkWZAFsP2rBQGGtcDF3NGXP0etS8
gQXHadHAgkUqkPs2gydXdn4VuoNVmPgVj7URnZWqynTSxwpNf2gaCAvrQQrfOVe5ykd36FPKX9Cn
JEOJhbTJ1sho3IB/LeR3wlqpXmIF4G8RohIlw1i7ULeI6uOwFshcyG9dlHTOalBSNT4fWwa0Ll8S
2p0awKtmAjLxJL3fgsgpBBo2K7PLzWnjVML/MnoarbRx6GMmwlrXh+5USETPsbnHNsAfdGuEdVeQ
FBYQ1n7lSoUjscCbt1+xoZCoGR1I8UNXIzvWjQH2cXkfm/624Q74Fo5V/zHSQtGsUsXiKKLOolwX
ioequV5EWPHgJ+QXaz3qMOfEcEWp1qMDi53YhQv6VgYIRqy7cgCsSKsx+g0GuUoRD9J69EDadPxu
FyXSZZEwehQVIRwT2y0MEOBcaLW9dgqtbjc6hpPJXk2LVrih3lGvdvAaVy2KJvqKoOt4ROTO+oxg
UJCdhWmmtJsaBb7KRR4coozMw/GWrh/yKVaNITtJjFLY29yKkkOTmAoWCPDAPsmpw10OqREK09pP
8N00unZU0Srz+mmNakdzG0xTLPk9gamhyxaZoVtKK50Jc7GDdDny36GLAAoVp2pasJa5+jjy2WRk
CM9X8PR6szR+IqgFJUTpDdpadZdBfbS5CXTsLjsIz3hE2tm6slH2X4VTnD2OFUpsbmHk2n1nO9Bg
8kQvzyu1irBIVKI+2VhZJDfoOaCDZNTaxHTBsQebBAmzOZokvue46MyoOuQciaCjjtdDeePjceZf
I/xeOKvGt9OZvYEHZn8oM/ArG2gWariSapYHl3GcDDo+hEhLfNSntDNXOVOf6EpEYup2sWiiYT+B
8UL/IBgt7eA1sRMfCnKJ5j6LHJ0pHp4RXnjOCMoHmKAENVM0N8cYTp22qRLa4iwvp7zxL3QD97gf
VU+qwP2ql7AdnYqL1IIYShcoXhWKIYpvpC06nIapRp4lKnsPy0lw2PuQC3H2Q4diuAerMWKxnqRe
s2ImNw8AsxZxCCvPumElqAS/lMrot+dVYgeQpdMKMHyfy/EWi8fSWYetg+ODo+DVva2gvo/ryfbD
fE3jBwtNki64YQH+ILz+klfAwL01z5vaqOtdK5rkVlXybnKtypw+54Hp5+TgZVuu/aoSd1XaA9yt
Y0zEgf9hzOgBmV/5YwXc2vAtwBBeXqNn3zcexoqtrxtfRmpbtpvutNpW9RpYYMjexQ2aSmPj43Pk
wKmSonGN0rd+0utH0CEfxhaxDtUobwIQsR7Nl6ooCIBcjSgPZcqVWqnSYstnHj8vH2mRQ6bm2qq1
MPriqQERRFE8GIitQZLoGnUI5THVovYR3h4RpMXLIXI7NP+xCks8ZBciW0yEYTxUXFh11n0dTUmy
wZwXbA5mdzgHJchKqSsS16rbjDoI5j20HgiryVRm97Dtmc2OHZiVLWmfvLGgyGN5kuAMvjLCIPqi
61hRrmyzQ0vIRiVnj2sTHgRVwnAGKtZg32l9pODbhoY/Kmyqn0ZuEJTdL+S34HX5Y8ExRE2wrpCl
a4Eq+IZsPtVwsH/kcUXLdIJpALTMMvvfGTZ/n60wsvbC88il1FijWqIWwLrIV+L6YpQVZxVSPUhy
tWkGBGkjJbLdrpXzFJ9y6LFXGnmYMrh+G92PEmuDz1twMxDpigcnrEprNQSyZiu1YyzXJfykLa63
AAmAHMTWVo2nFK+PzOxRXcwzvVl1esmtF+NJcdtmEbp/DpfpBTw83z8Pokx5KC1fqg+FrUN5R5m7
u55KYdwMcPmMlR0I5S6MnEBBnKiztmj6tBel2okW1QM4/0S1Iv8uMj+/6VpKRlJsDHLcWgdbthJt
gK1AqjFgnq8DxMXQ4YuGs8ii0Lil59H/8sss+40moQl4W6m5PUMz1qu1ow3Z4wCYRMxSCtVQrzKv
GzVvFfsmspcudo4TCsNFlRGm2T55VB+gpA7OV2XEaPY2VhV/4icGcTtuMRtT4wcjS7MmdQuM5HRy
bKPSm+sASTlOJRbYdYkkYVXxJ1L15Ke0GqaHXnK8NkmSmd22LQwMEfrGNL/4ddTdC0rBWetMNiDD
pwz5jhKSHtQEJA1srDu07jBMJO1oJ2LXANkvCtl0aotd2QCaswl+VaWCrluBq/DjUNbtz6hsgm6F
JBFgdttWDHJM7GJrKh4/rl1CRnYwLQ/BoxQSQwN0ElOhTVLh57OZUt34lIeG+gkqZuETbBM13Tky
afcR3tJooiWDepUJA8GUVCksbFjI1H/6rZc7O2kH8ZcCgYVg3TRZso0LEaIKqU/OF3NoleJGR1DI
o/KywER8b0MKufsEE2/nG+921DaxghDcBkfHyHPjobUegF068TrvGIK68IwhMHsGBsxbH4KvOMDd
Nu+FpSPMOZAKIujQ0U1wbhXaGdEBuLuNA4jERnejd7W6oyFb/tBGUxDbLACFMGda5J6EFg/dhmYT
CXmOoUmxqsqCSqGrB3Nv9lOC5TX5JhJ42jDdT5PSfvMxbzLcPFa1L/ZoWpfZyD+ywqmDqyLsre5T
H1YqcouVWpobdhy5A+1TVKDstsBIDqDpbPWUVkWDDWjkJ7uyLmbHpqSDFOt0E5GPKS3Sh2YEBb9t
JO4nGUrImzFwZLEiAUUhsMfs+VHpgyq86BGLhOA/2rLaMf70PJdUo72r6jTMuabt4SrTEIHb6Hmp
OFzy5XA3NYht7aasi0uqZ0UJd7T9DB61BSzENuytvZTwI+hF0Hh2TUXVyqs8DB3Sbjux5EWXav6X
rLJzbx0iY4aOgJnq90pupVimdSS7bj1Yc+4GceMQpi0gQTkp0SdSvpEENOAOXSEdyOGH3Rwj9yEy
TGvMBvkqN8bXFqXUVlQ/ZO73KBXgxkafR2pxssP6tUEl057h4fng+NpG8VPHXyc+akArPF6SbyXm
uA7yDII0e1Kn5EEp7enai/zhV4URHKd8QAL1vC+67if70jeg/VNq/p4g3Zc7ldxYOfe0sNFcXBkD
5tPokiR7u2qbbGdLh5uz1OzW2FL1quq3NEXtw83AhJWbCim370MZEnfaNNBuEi/s87NYmaqvhkC/
dqV1YTXbRU0xsPdLZbQHPf0YjC3uN1GJhO0OTHpot1dqgYDDOi6hHa/RYg2qHzQOovSbGlmdtvIr
rW5meUXaVPiEUavfx6RxJRdfD/PsSyLUMPjIUFGKCFm/KeacBqaa1HeJkZjYKlsDA5cyxm7r0oaJ
/7sfYuRXxwzeyIrgTbUsY+qVUIKXiSfb+2WWXfqb5Lb9WnROoH/uvKJNfkcD2fcWlQkDU2sr17Uz
yE9R/jFAEKXcIfXTBPdWw7CaLkAZfW785i6LRxspOHxjAtdkaxhZQbKLezVlkYkxUGHqe97ztzrV
Lsqsus5y8dvBJnQN7hmpDH34Gjl2vUlt39lZsj+v55RTKdBlTwekVbReFz98W4zB4T8Alk1ejLgl
jDJFQ9i2DpUbxcoMPJv0qOWSBJQ+O2fXzVfaEialDKQdfnfdm9f/gZiCV1WUfxToKHugWxCBM56R
pdf4Zmofqcy0kBMdkJ6OvV3fFE4+cMfgy/3wdl942YK2JbAumrVoQ2sqWKbFtD1zUHIZYxxuQ972
yqNFuRoKz1nXqjK8szlMYcjchRkSWIIZwbVs2g7G0ExF77kaWhyXPtfgWjTj8M6RN6swEkGycgaz
zATK47lIDTUVfQ40kFohq3OKoOwCYItxYpUnmMXzUQXLYO5HK53JGBDmmffyfC4mO2oBKmhgLEUo
SGpibh2Y7iIrN7KOx6uwEfZVL1VqihhV9gebC+93hFhUdGKu+toHBLtJw30eeIolI7AzPaEpCh+Q
RLld9Q32eopaq5wJ5a9xxbuAWP87fYbmafR/7zP0hxG1ehzTx+w59Gr+W3/zoBz8hLBOM2e6D4dp
5i7+YzWEy4AO7drSZybLjAf922qIvwWPDnA/GANu5mdWQ5rzgePCKJRZIimLzojjv/7zSPMda82j
//+cj/TkWvLPdgUfyEblWoeONP8KbtXj7ZoN2K5nRaBRVsXNDuvA/FrHnW+YNEm3f6AtYmjhV8qr
n3av+zckCOOOKnStluhyFnHnrR20VfYq9H7Xx6TXcPEUJ49JJ++mFtSdqGuctVb3NaGW+OGgunVm
DSI9MVnVX6BReQzY+AQrABm4bs6H4dk0OihBYuBtrm4n40eOZteDLHAlBHMVB641BO3VOI67oBwb
UKlBkeU4ekFqwJ6s2wdxFV7nOnKvCYpkF6UyGOeq6kMhsGf/bi3p2o+VHRd3w1R8xnv7RPAz5jd8
9AUY0mIIyuwZIOhMgDj+6ZiM04vGVnlbc2PBUxDVPc7uw9dclB2t4EpTV9ZQ5I/5KLK7ouwfgjJU
LzNfa6/o/KDaLYwsuunoFn2K4MOMLmhxr3GRrFGROU/7X7NC9lkWNF/HvDJQmgu6R4XqoYZFkWa3
SDzitK7i1olknzyrHNRPXFRXkL/OG7DGAl3W7RiEn1UU4/21JTSPgmM0cQk0yD2/P52f/4lI8u8L
5yQE/Pcx5f+0dVP9v/+bHJuXzRzJPxGF6ekHCNdoRxrEB9OY/+RPQAHm+2EGFyCxgeQBMg4MYf/G
cvJ3uIvAPM6MMuABkgj1N5ZTGB/gBwv+O1cvZANQI4sI8lZEWQBfQIUwTYaFrgqAoQaqIsfbmQGK
bBxa1hfyOmNihJfCsOq/5MU6izfP3svNnyPyPHYtQAEvVlqc+cn3RMwwVr+Ibc0N1Y1Puy3BryfX
rqryoOCn/PZ6xwd1xuQdP9kiVGJ/jqWAwXqNvIZlddahajecAry8tgi6r8BE4EBBMlwgKtEPikyl
HLULFNTXUfJNT39gQbkLcuPE0yzSg6enmaFk8xWAnsSSjJDKKhzGztcvspqRc1isbIb+cbF++529
sgoF3DwG4DbjnmHbPY/LWEsaSC3l4sLnorlvQEysEjWU6zhBHePtpRYQg/mBZlQN7nsWyHu0qY+X
kohdZ35SCbgmcA8lven1IALv8u1VXvk+kik21P0ZLUQD9niVLtcLAA6IPGd9GdIvN+9bHxzDVNjF
5djREHl7uQVn5GnTSZP5OxjpGWO7hGcg5U4ZCWruAmxXi8UA+m4PeM1h0zCEwG94m4aNvbvJXBPI
S6eex7FfPbYgOuI17sS1ufGxTgd6jCtessIIWD62ETZTW81sUGyHPRXd56TfzLXU6HdQVn24Rgkb
DXZQPO1NN/bOPkJA19zEA3944vEW1I0/j2eBp5k1ZTQuwcWZauteFTS6xIURMmdrKPcF/vTrQLHF
HqMX5urKdSrab4iVorxaI0VYVrZxwrZumbPPWwfnRuIp0B7oEk8f4Vn2YM3q8g1qZjTjZ6wHvU2B
MHBk42RRjyhvqeUG6T43c9SzoJpOHfnXXsIsTIWoFYgfksVFySByWnYN4IgLQS+Sdngx3uLPVFf1
tBFNk1wwuVyr6KrRo8VbHt35a1MO1gno4Cu/Akgw+FluAtiXL8iXja1HuJu05oWO/+sXCzHwPRXb
166L4n2o6/1mJIW7bMcJq9KyKdC0DLV9zXj1RAX14hxzp3GFSRXSGaTupe9RYdDm6u1cOVjxaO2Y
rg8fJ6h3JwLTy2/OMlS1hCagQpDBFpAy1FSYXOitcqj8tfTQtJbFT4eeCX1CmvVRgCmChpx2WYWX
/se3D/VrTwiCjEtyNkaCuHgcQ4ZcQ7HUn5SDrZ3T43F769vbC7wIUvOz/bOAWFwiI6MGNYbne9D1
23Q8x8Ohdc5U80QonAPqP4krZxfJDVg+4KCxesR2a1G254nUWqd2nEPTGdpKCxFJVaptWOkRThhe
/P9JO7PltpFlaz8RIjAPtwRIShRlW27LbvsGoXbLmOcZT38++PynTZbwE9Humx0dWxFOViErKysz
11p3gZ1uDXitLOzKpHq9c41dox6UWM6D9T6tvirqs508N9rz7d17c2cJ6xI8gydD0PeF6TwE8rch
fzGU+yF9um1iZR0kbxD1yFA4LaOg1+uAHwZ0PdDys4TOe8xwisMTfQyeeq0/3La04mtXloSPNDRx
rqhzGCIO4B8Kwz520fjltokVP1gyUZN7fpkE/glYv4ield2rY1bF4Xkou/CIFNA9GJpFA9p8YOxj
elx0dTbujbVVcdkvECRIw0CeXO9fn05dW5UtJoP6WE3D19q0Ptxe1ZYJwdX6OpiqgpbGuZ5qyA6t
mm6NsZVSvklhGe6kNMPjFQwN+bdgBDGPri4ZHTtzUP2gP9nSceI6b3GD3Hmwqz9ae4s/bM31EFPj
ecBbGSCBEHw6SBzUFCbWc6A+yoG6eJ00PEXNFmnY6v79siO6uAKC1+qNITybCYzYA4yy4ZSNG37w
5rGx7B95pQMMzbYBKl/7gZz6dWSAzjkr780c4kYYutP3SIxTl6V1s5WMrX6tC2vL1l44OjzH1hwV
U3jOguyodtlJqeW/GQDYwWLt+TH6SWiNGYO1v+2JP3FGQqC9WqWQ2SoT0i8Jc0DnOvwoV5Tgnc4L
qlNJn1dV/+yryaOruFNQm4i6jumNhzB9DcI7BBndSPo21I9Z9H1AamcOWqqrPT3/fWwm9OGSY6MZ
x7FovdyGAEe6o4LzG5Hu8gsJ1Y1Wtio7S+XwXA7hQSGnYAu9UdJ2RvZye5vWwtClJcGxYWE2O+Bv
4Tnsnmp4Eqs5/DuovwRRyEwgYwG3rf1kGnnzUSiRU+w1oSRaHtSXzoAegwStqxaee4ZiZvuuKX44
zTeFNto8dV+13v4U8CAdqz+l2MuMnZ8+ISJPT2Cis2J5XX6K+ycTWlToNna2dQiMdONsrFxj1lLD
/78fKOy8j2KqDL8zkb+AKkUmwXzXjXLo6vO0dS2vnXVqboZNEROSSvEGiOTRVMpOCc8A1ehBgQim
yK5vsf2sRa5LK8KOT73JPJsxcgyiF4b7HgfpWzvpp0zdqiauLgeMhknyyYNAzMdjuOATHsfhOZE/
hegz9TDX3/aetW9j/2OB98e180RyPEN/yVJahA0TB1Lz+ul38pgFLKlCvOos1KtCuAIxMc11NIdn
X3kKJu2ukCtX0sqNZ/fqUowlVedRTHImLKWIypxRYZ8QjOtL/edy/jaUG2+TVRvAqKiJUECnJXe9
XWAG5WUoJTzH+aM/a0yGHmOj8m5/k7cPIC4T6qz/WBH2S9NmVliF0Rkyd3mHKpnqNWYQ3s9+UO6h
q340tfLPMmKMMDC+omCR7QOtHjd+xVoUu/wRgpOPMKb4FOvD8zzSQ0JCwEFhI9LQB6AWzejqXi6G
rSLNqk2Q3pB8UGqg33e9vX40yVXS8QnvM/AFPYBXGykAXX0/fby9xasn+MKQem3IGM2uBn9NSOoZ
0tVeDOpCXFLzNGzs4pYhIYWPl1dLP9rhuXD+aJngGu0ORb6TXW6p2656Jp1m6BV5q/I0vF4RdxvD
pBRSzowhBcwk1tOzFG0lAKurWVqKoJ/5QCJkvVMrbWBYNzrHKnoFgCTid46d0iPdQukIlFc/n3Sg
+SgSA6VdmL+EDzQyImfVUJaf+2UqY2o9OztWw2P+V7IMDOZ3iDXFiLJ6cn5oHCY6Nz7bym5Ciakv
fMdLw1Lk+UyGNI6scVmo89xqzyHvr61Qsvbuv7IhuIbKsARtHWyYunQkC7ZO5hTtS8Z/UzRgmqOU
/i3RwLrt+DpuICQLkFITixVKLFQdhNDSWepAohpEZ9sfnmI4kGjchv/+TqGagGfTgKbJLd4pvtW1
EpCJ6Ox3xoGnscTcVO1XG3nP6kourAixojOluB21PDovDaLOqugub1EPrZn42RUF+AkRsIj5LKo+
HGWnjc6z/djl6H/25sYiVg7UT8gqM4028wam4ANOD0cyWiTRuZY/R+rjMBYfQ/VRk9ONwuKaPxMa
aPChwQ42TdgsANNNmFYG/my+6tlHaXhu0600b+VRQrPllw3hyBYN3Y8YmrqzHiIIFiCl6naFXh4p
6Z+y0voSO03yJNvV0xAnW8+vrfUJ+9jOciV1PbYb+4PTf46Nr63z4/bJUZZ/Qzw6l+tbvOXi0TXb
kTKiHBidJbhrzKNxB/pgBhYRMNH3mqG5ZClHvRsYPnMtZrluW19zlEvjywZcGIc3aehCpJDPSYee
Ggr2xhdI3ndO8v037JA+Q6MJ1Jmy6rUdvezshBl7kqg/zfFl6Pd69UmWP/6GERo9BnBqBBstYSeZ
EzJjfbkUNetOT46Rq1gPgC3+mxFhx5DiloACW1yIkzPsjSb6aNbqtGuYg3EjBmLd3zHnkLtw96qK
iEIHTi1llUpgtcIUDEPpme0prXIPyvKNha0kSXQIFoJjRi4oOgk3PVCXqqst7o2aGTIyajUeXDPq
PERWESLf4E9au4ivrAmRQ5l8n3lcrM21Z33JpBqexye4JGkwhQ3ATsYsxuehIPxa+wDZ3GnaUh5Y
jSt00WQGszToVtRrl8zHMvEV5EvOI9PJe5XmidsxcbaDFlv3asXxgUdos1dPyXAs/LLZcNbV0HJh
XggtTqUqrbJsN2Lruy6CXEx63izD/sxnxODCTM7SrobiFNz89SLnLLQluWOYNTbBjUvvqz7CSx8R
7osW+e/6i/WsFPdkRUBGk41HzXKm39hmtI7hesaFIRW8tt3JJkWxsIvOn6eiQXIW1bQ+dIvkwRq1
g2b9xjttYWr/x5yQgiAAhbBHjTkZvTDDekrr1zn+fPs0rn20SxvC4yXQJYjtR2yU/akoXqLuaTI2
dm3tGF6aECIlSrBhVaEOeS4hwHvM1T3Kefb02mzxhazmiboCCH/hv4JUQ9gvH2iZxhwfd1vYuYuK
TxF8DErZQw/t7y4sz3I++27e36Mk/e72Lq6bRn5nYcNaMiDBdDnAiVIsV3pWBto9EsrRzhm6ET2w
0j5actrvAr+qj9T3ABnWzXA0syzY2OfVe5d3zULvtZDqiARyMRLNlazIrF99KsypOCRgeeYedcuo
foR49qyBnl7Khlop71Pp2A/3US5vtJhWHeriRwg1PRncITiqES1m5dGpkTlunjabZavnEDYdyMCX
l49YqLZBJfWorJBAoQMJTMMx7w0zyPddOhv3yQLBq6fpQTZKfePSX3VlyNNgUaSFxoDgdQAwBz0r
+hTDbYnOm9Lrx1hhqA6a/N6zAiTXIRKe7jd8a4mbb6IOTBo8Qojqskig3JUT0MuuIqwb0mNXPSf9
nYpsddseFAk07sSc/2c/0fdoz+2pKu37r7d/wFpyD5MQRVNrSe9FhpqhtX2mAZdXSuw/Wi3CEYq6
kROsOs2FCcFp7DgyzXrgiSIXn+eychcxZ7PaSAdWveaXEbHsVYchDCEhRqSs/JPsNE7+GK0OZFn0
1Eff03TDV5Yj/+azwf8Ko5axUF2KF5Xv6/XklKwJdblpAoV6otocZhu37qpLgjqAKZD5Inp61y4J
ZthGOB6XHEGnM8aFKuS31Mg9Jdo+d6tLWkgHYRBa6oZCggECrp6gN2HrRtuNItVtix+Am/bGsBXK
Vh2CeVrouhgxYc7kelXOkJZt2RDKixReWv/vcDqoUL0aD3Pqu/eOXbo02yL00XTT9cmwzBzijenv
246/9SOWv188JfLW4jJROHhx/AJ8xm2j0xz9ddvGqlNSJVqKAAzg/WRHubCR2WUoM8IRnR3SM5TE
oZBzQ4Cv4cEqD/68YW19Rb+sCc6CbPsMdQzvdAMBR5gwABLvyvDp9pJW48XFksSUIkdxMEr5dq1a
uab/DYjH7raFrU1b/n6xaZbGeFPRsGl557Ym8mf+PgznQ8rssvO5hm7ktrmfH+HNUb5YkRCeutGK
69HvqbHFvquO7xPAUHHzvojul1ZQF53KEcEjQ/4YG9nR0DovLNpdgEcmWyM/G3srBhXAO0MMSIpa
DlPNsfUE5HNjb1ddBPkPxmwYsKIudb234Nac0EonomTU/Wg6a76fTePPfNSKjZxpNZhcGBJOVzVU
YL9NNnVMXhToqFOUZsMsA3ixReK1ZUnwesWvdWbksASA865SixOtG8YcvHxLKmT161wsSfB8G4Kf
UmsHAsaMiHNkvjLhvuX7W99H8P0JcpmiRrXxPFvPWajt8+YvJcn2tz1+y4jg8MwIW1qIJsfZ5qMk
/g8mDjaTuPWvgtSDDGUt7znh+0MS12T6iKOBrD4OUFNI2Y9JHs9ttOFo64v5ZUj4/FqQh44esGNW
ZT5k2qs92XuptjfOzeo9jCyNzuisbqg/k/OLmFS2A0rmKsn3GBgWU1yQazP5DWpBAdqJ8P2DHShb
QIT1lf2yKZzVAraDHj7/iObMi4wGNx5XjuVG9FsNtkw5MuJskmKIAaGUg5CX/cyroviRpNrO7O/0
6LWX3do8jLl8/+89D8zXz9F3E2yF4BV5G3exMzrU+sNcPlaFpHulHw/HJtkkVBW0K362Tmh/wqjK
MCnFZXEarukS2JiYiWQkab5r0MawubQQ1mzC4liUR6eFPyZaFB72ST+BSn0yrO6PttNPDdq3iYRg
79xOx9vrXzsViJcsinAgjBiKvg6/qt3PTpHwm6IIIKzxTcl/5K0EsdD+tp21UGUw4w11LUKBCLRd
2xniqQQ2nsbnNPg4BT9ogt3+99e85vLfF0JhDAp/sKUM7WOgsJA7aUqyS4Iv5dS5NRdknni37a2+
wJntZjwT8CPARMEgshp6NbfLgpyhOtTQXRyAs2rw/hXWXVCqaESlTgChWuLsymDM/pwcZnRv/4i1
87jMtzEaRtkRkarrTdUsRAkMKLvOSvBZDWSXVphkfr5tY+3DoV2JtARIEsLM8veLOJPkM1hjtHvP
eZo9N7z2d4yHbdFfrwUzQjJYNeoIwNm0ayNVVE1TMeXxuULX3e3AH7ky00BeX5bfm7LnsnbMLUjp
msfQkjWhk6WiDrju2iZ14XqSiyk+T/Jj0Dz3RuomxVfFhz8ge5ycYiNeL99CzOkWmB8ahYQ2WURt
RKlDjyLs4rMdW59LtJC6r7F6N+Z30eh/UMoPvD83vGPVIuTNCDMxQspT7XqBhYa6uJSa8blvUDN+
KWxYONGzdAs9oGRqgQge/6wM+3DbX5S3+6rLGsgHEAf0MmlqXZttjDIrwzGgUfHdOuipV2UPSup2
f/mvVGhGxXXGczUd9cEFidAnp9ls3JDxlmCzHP/Wc/khvOkgOmXEiVnq6x8yMEyYlkEVnp3p3Mme
ssVsvlIaxgDwGBMEJs9ukXIUGq5KAwHBENDAkwMSiPkOJqkP5lQxSf08jK9TXrpDXbma5L+bui1p
w9WNpjMJazztQ02EJFSlZU7h3IRn7ppdkNS7gY58r9Ruu2/1r/QVNzz47SEFAkYeQfxGKBIS+ev9
TK0yr3PYA86V1bhR/60pR7cfvqfmIcy2kMlrtmCfZ2iIbjioNKGYkZZSFqKJSiMK7g+YCOZPkjUz
Cr3L9H9dP9RpuzIZyljagpYVwoDThVaIMAjvD/1HEpNEpScliTZymrdHEXkwoicDEyqhRoxvmdJK
EZw1PFEj2iPZczXGrvMymS9S/qp+cYaNF/GKZ2DOoHTGrb70la+/VJ2po9FM9CyKAXV7SfI0/4vu
H9Tk3i4cEqq/N468yr93HduW5f2yt/z94o6AUNKJIMqLzoqZHkpfcfvSABhtHW2l/6wxNxyMP+b2
m3SfRki9/7VhffG7W9YFv6xDexzsibKJFEp3lj3uitk/+FZ5aqJTnPiPDhr0TWnf+UN7UGXo4sDV
8wbYOB0rCcGirkuDCKzSwjIvJAQAdOzCWCorpjPeq6CIdfnbBK9IGh2btHE17SssdjuIYTcMv00C
OJQODMvUp5e8UrDrZ7KC+FxKmDMhcoFFnBYOfe4tF14pSjBGz7DjAkigvij6MOXayJhSpt3n6W/5
GMpeGU5uAidqqCvwOu+ejXvzOPd3uQQv50azcyUcEGYpvlvMcOPQQihfAkQ1BRFVK+u7Mja7NP5U
168IQMXx9w1vWiKL4E1XpoScyrY6OLEHTFXDS4xSmAGEGnLN4CPqhrp58uHIK75s2FzOxw2bYpVF
ny2lpJnCeYUGqXkXQtRWPMT+cfyrrT+GBqLkOnAzKmjHDcNri6WFRNWFoiePbGFfA6RNbBtaGMo7
Z71/lauX5LWBEitIOtduP+l2ABPd1mN/iajiak2gv3xKEJI8Bvj7RbTwC6Xu4Gbk5Vrvl8KubzsA
cmdXzTfC4EqLnDnIC0tC7monzQw3MIWYbO5cUIxS8wXO9j1PLjTtasUtpNSd5IewDD+oanYMnY/+
NP7rAR9+A3qgCkgUzunPsHGx2rHx51heVguZkeLW0gDVh8WAiKnFW8Kjq0eUN4nM9DTBGLjN9c5O
fjPDrjhFQGnhdtXau7R8j6CVYd1VOqxEuv1Z0UHXot5o6dl+6RJCP3cO43lfq/7Gg2zlymPdv36L
sPem2sdaV9CXyykZlrkDn+1LYtWQDixE5dkuDiN3s7q9FgsvjQoprwMsa3nOE4OV5NkpbW/IrYM9
vN4+NqtLQ4kCXBZjdLxarre5KeF2m1KH4zord7V91DrHa1vTs/X6Nba9GcbluJPvbhtdyWZ5Gi1y
sjz08GkhT4GgsYPaWqH2kgKT6EtdcjNN6zYuk7WzeWlFuEzUQgrsaqD4okrpsQ2hPKqetIHCw9Yc
wKohhcANMpnuuShBkI1G3/mdhHtQSNszzlceC8P6oXMAIRUJ7I0sb3X3qDqgngYGiHrP9SdrZ8Me
qkIHRTUxITM/TUXn3f4+qwtakIekx2ibiYWkpGuYpJSI4VnluJrxqMgFBGCnzeriWp4BM+cvQ4Ij
dJOUz+NiSAmNs5WF+ypUXdQG7ukSeErTQ/U2jwfZib9Tdvj63xYpuMeoGUHdLvewOd/F86FKP5RF
DHv9/5NS//9yzqx+Lt5VlKToAyPefv25IMCloGOAnCGfcgHraNmWPs9Kigx6AyTi8nhC3kC45rUU
OlWgIiAf1NyjSeqTKZvKn2kbHUrazdaWhM1aZAItovDd+B9LfIxraZXwf4MciNv9ZDISe9f++04K
2P8LE4JjTJLWx8A4o/PUfoz70YOvd6dC9/obLnBhRfg0mpHLKnLd4Cp/FCzBsp6Ac8zly20ry78i
5giXaxESk5JkF8YB1jKq9S5Jq301PiTjuzHu3DLe37a1enIvViS4QubkNIQZKz93ZfNox9OpCF/H
6osa1x9/wxA8KlRZmRmSxdH5LpF6pZU5PZU8eXr1WZm0x0b2xqB2bxtadbYLQ8IFxRhXbQTLc7NR
SnJzOL48hha/+XllbNxKq98JfCpjUM6CFF0O8kV2U2el4uQJ3wleAHfSTgldwk9tTFtNL8Ift1e1
emQvbC2rvrClMDg6zjFzIZbezO+H3JeP2WS/by3ltW6s6JhDnW3Kc3G8bXbVPWC9QYyVhBXIgWC2
UTM97BhCsOS2WBilSyi0/T9yyJ53VQhd9W1zq6EPjicD3dRl5kdYZTPLk14ZmEstaq1GkXDZA+Hb
8Pk1D6FyjWrXQg/Ef1wvaq790irL9H9H/TjDrfa0HcW3jAgHK0LUsLeXKZtEObUGzOMOjO9b/CBr
+7UAJxYhPN7dYn3aLytm8x1qHY2lVX8ofVVBChoXGw/Qld4NwmMXZoTPEgcdfIP5yK3rOMVdHlca
s3bpt7SOs0OaOjFTxcoEkfXcIWjamXtfTWSv96XQy5Ff3fdzku2G1NTulDBySH7n4AR1zCZ0Zclj
xLh5+TMFZx0D1fzfISC0dQtzYGqg3Y+oVQ6acWfrp85/0BwI9tNzu1njWv/aDG1BJQhLozhZglJ5
6jgRHa0G7nUUAg758+2TsRZrqNT9Y0BYm2ZAZBPBD3sm4XlgxNDew826t4w+o7wTvtfnaOPkr6Za
S34KyaP8s9J7fUqGiZZdMJENG2Xp7MtOKrxskOEJz4cEHYM6gZY2yN3c5lFXtkX5tTaKrSrz6rYS
Ccj4kBEkKlz/hjQeTCimVW4n5RvYSeRKdmHy1+2dXYusixYSOn6LQrqo4pcHMIGofkIT0PJk9VRp
jSfx8s+/MbEQNBvt8Z/Vxzc+emFNOEqKU5hyrhF7IlU+WD56QhOZ8vREE2jft+VBqr9l2kRS1u1t
tbm/vdTVcGHA5UI1Fm4DUXTPUaIyzJEbOef9sbbd8XfCN9/qn39fWBwM3pwNiX9/9DNPgVR5jraS
4yVsvtm/CxOCR0jjLE3WwA2hV8MhUaODqjw0Ezy98qdC+2yg+L2VvK6evAuLy98vbt7WgD1em1lU
rH9PR8mG/C/xYHzymil8jZXD7U+06vEX1oS7KZMl1R5mvDFmeHmu6vfLpdEF9W8UZrjTdRg0qcpw
tK4X5St2L6OMwJdKXqr4rzg+/Q4ihFuDojDMniAk4NO4tsHFkHT1RMia0UZJXj7ltlc1n2Djvb1j
q0eKlxID4UsZmMTh2k7HGEUayhS60rh7aAuEC7JPs8nA7qItYOk7WxugUwgpUUTdccrsreLw2iej
kEf3ViPw6yJBpWJWelQMvOYN9UfKpBNNlA7Tt1e5EqX41/lUZC301cR+l6ahkZAXGKl7Wmpasyu7
YxprHkULr0Cwasg3YsXKQcMgbzWmUbgBxCSJsZHJ8hW60ozAuehKvddlblQVGsHJ+WwY0amTT621
1bZdjq9wvJl0BZW/iGZCVSem1JJZV51ZxefaoXZnmtKnBsrjVqp8L5et9N8/FQhWjLQzEApviSEU
Rgod9SPEEH/OZaS0KEvlcbCfbn+4lfBxZUO99k4Dgn478OP43NKgnHT/lFjTLhwfh+5zHdnebWOr
XrL0KWBLoxkidin9gVRRC/r4rM8/+/hZu6sMPTyovpweCnl4kSp0RyBHe71td+UIME/7y67w2aBs
TmdbKuOz1Lp68CjbL80WociaCZZlEkooXLx5iRS8sWQnHeKzM9iPgd8+UDHvx41R6JULkhcBnGcg
ACg1ysI6GrPvZES94rOlMqXzWlhbCPI1/wZcAODVWebHxbg7okkFQNKKz0uWCEVDdDCZwMz9j7e/
x5rTXZoRbslGy30ebkw/RFDzF+lBte/Vu6hGBCX+87alNY+7tCTcjpTdKq2eWJA1HaS+znepLP85
GhXNPmWX23v0xDYO7dYWLr/o4j7OdboIsqzH6Ie9GNajGe37KtwBtPlvC1vi44UZx5rahmwxPgfK
vT7AnCQV56XYk3xOqnqXlvVGvF3171+eIbZK4l4zWsvX8O+ZLq3lN26zcDx22Y/b61q7LmG/o5EI
cIlynDiINyeGk+QoqJ77nAktK/uqauq9PNTv4qL9XvWHXn6tX42QkuBcyFvELqvuwmQDM6jQoTF0
cL2rtd/XPnJrTKrZDPk1Ze6ZSg4MP053Jaq41QyH0/fbC94yKdSDINry5yHD5KAo79OOXCSHnDGG
yaNp7vW03IdB8Rsxf5nf+L9VCmEEvs687NUkOSdm7JahGaBzqBXoqCnSrg7TO8Sekg2Tq+5DNrc8
1OGyEfuK5QxhbL0MESM/1dFmjylPNuZGI2HVCBjsBRwFxlfkRhulpgSoQhtG716Y2Qy758225erX
4tm54J8gTBKVfdMyRPlO5sUXDaqbIJ9dy3+hjbiog+7UO9XfCCbrp+HCnnDME6kIkeXGXhnFT0E1
7ObyZM+PSnToVZRxffTftPsk/Vpuva9X9/KXYRFW56DcDZGDRsFauc91MIqmvaf5/+G2869bYbRw
uTI5b0KwtNvMb6LRZPaGerhVIG1WQz11vG1k7daEqlFekEpcnSJwHvo+K2ozjMSGck7q9KHX/Zfb
JtbWsQzUUWyF9gSe6eu4YarhQNUFEwkz8lP+ojvPsPL9hg0IlMAU8IvfNKtzIys6I4rIeNuTBNIv
m+odkmH721bWri/mjf+xolyvxA56uGrMgDhfP+XavB9bmOUy9DaMjQvlJ1RQzKUvLQmx1hzho8+K
losyDOp7KTWy3cgg2V2LOsq+jsraC7TWQpYORsVKz8wPSNc9NcPw1RqscIe+1ngslCDalbpdeOEU
VTsZke3dGCIDmNb2F9sMgNlDu+82WuDcV3EEvi9Kw6M1tt25ZXQf6k4eQn3QbLGsrLoD+e0yJk+/
X5wZ8UsNKhrqz+cZwVA0zfdk7hFKzbc/1c/poTc7CLyW9ysQZ2b/rr+V5qO8aAeMORvpgXHnEypJ
rq1nCw7ERKouflbTP1R9mXpmyqt+Cs34sxJXbm9+0PK/ujj0ZnSGmuEdvMiZ/cRQ/UFWnwNJdY18
36bvJHjOUOiJDrd/9lq5VluSWEiKaZWTU1z/7CyGYUIOycbN8iEesqeoZ7p3Lu6NMPbkaT5PcfjY
ZsyI5xUqBX0IjXLRHaum2RVW5CHsfpoide9XSF3e/mWrn+3ihwmnONHMuEQDjh/Wje4YlzuEvnX/
7r8ZWX7EZeI2xo6WasxsN2nkSp+r8TW3N6onqwEPZDLT2gtdkQiYRIS2wl9qcsPxY4wSryxvhLvV
IHFhQFhD2FTNJCFreB5SD+pT3EtV/0iCz7d3au2VoF5YWX7FxU4VcV/kDcqHoFnv8/40jCc4HdJ3
cbvhkGt3+qUd4Y1QK7aDMxGIVOOdJaGTi+6G5iFSTd/gbzzw9qrWCtfMA0MMwNgRB0D8Ot1sI3tQ
4WWkQpo6u4MFfnbMGHj62DReXCsPPPJ7aevBsASDN8HiwqzwzQpfUop5oGBSh3sbGkudhHZXzii8
hNau0VAhRjCzU6qt2frVr3hhV/iK0YD0W7IUMTT/vczkEwtTAMQZzr4mo769t6u2QFgvIB461GLB
ZGpAmkwGX7K3TmmbIAiogMpP+7vGjyj4btH/Llv2ZksvzAk3WGwZUa/XOKgTvNBXgmjgucg2bv3V
DBAgBNSGzHai9SAEeafOdKMYwSao/mi6ShmeZttV5hcfxHUGi0vQHstM+gxpbl7Hz7+zn//YFu+x
fK6yfhywPaQf/Km5a/XGZRJoV9qvTvQ71a6Lhf7UCLo47mEv1UVpgfmQeAXxLEmLY8fY7FOOouhv
zOWi0QGX0oJ4otMqXEG6glJsMVCIeiiNylVLGIflcaOXsuqMFzaE22TuYBfMBoVAL6ME2touMlRm
HXsDtPS0+25/qVVXvDC2/P1i8zgOUwGRdnzOrPILOmx737D+lh3Tu21mPXiBfoZTBZYBWVRhM7sq
aMMaSFqp1bvJSN+XvvFQZqe+KO6lZH5X5ifkmbO/NswuWeebk2YbAA8XClHGGa6XN3ZybiFJRXvR
b7witlzEaOHYavtPY5nuNOSBNVqAx7namrlbvUrpElBg5l0JnOzasEQCE6OkyOlTMsu1onG8H3y5
Od5e35YVYXk+mkxNrS5W4Kt1JaucPD8hfN22suojTIIsNKloF4idRKY+EWevuXgsOGu7vbOQTc8b
vfglmr/5UBc2BD/UK9AN2cgjRYtDdanNG+6cylxyE/qDYJL+45KEy6WlzoYUOkvS/JM9vChekmxB
XtdXBJEWnWaqu+ZyzC9OVtKNCAVPmJCRM9F+GBCVtZ/iPPsNF1gK8czT0dO2bMHRJlO3omHgLknb
mVGF+ynU9//+819aEJwMMWctUdWG14L1vWiYePDfV9VmdrPmykyMMkXFjAzcy8J1JUWjlEoD133d
nEAij4Fnx4lHa9fTeY1N7pg+KtmdJNeHPPiY5e9yv97wibW4C8SN5hA0pBDlLL/w4oNNydyj8sIH
03FwGOzhH+v0fWcaXh6Z3mwkz7+xrxf2RJdPndZpM+xJmX0Pdt3VuvJRKqaNd8MKo5MOdE/TQSnD
OUTP63pdVZBGaTbycOj60qutR2eYdmV1oqgGE2APkWJo7zLeb1ruSSP05J+6Le2BN7kITXn21FpY
lui8qWIlpWzmUvKlWf0Qa69TAUo/+dRmwyHP7pL0NZXGnZ59afMXud5IgpYtvIwqol1hi6fSL3XN
mlSoUAZXz3S0tu+Ucusd8AYzKJoRoolmltowZ4r6AVk27mhf8wpTn/dNXaKIq6TAdpy2v5eruH6H
FG90ksFfPCYW3fBJM8fDbbcS484yAAF1F/wBzLYtkzXXn1tv8yAah8D6APg2ck07m3eVovKOt7S9
NfZbGHDxeYA5hCopIiwk8Muo6rU5X6OOkeit8aGPv2ly6FkWisHjk1rqO7hvdnrQPYRVs/FQfWuU
UUtw2gipM5pFafba6BwNPaQSifUhqpQ71HznP1Ltw4B6WhJ/tM2TY27YW/nCAKXp9xObUGoEFndt
UPPjUSvtwfmgKh2q5CnMcE9Vcu8gTF5QTqv6wqu7Zx09HAtuXDKg/e2P+jNjvvZkwMywV9PRZRid
cvj1D3CSuLVjhIafsu7FcN5bdrPT46MCQ3kyuh1qluMHCBp3uZJ4UvYk55BrQ7N1UEd1V828z8zs
AV0EZ5s9fTEs/jCgC4bDEDQikKKSV9GVMXgcxf+QMKHQ+vdyw3jHSau9PneBNtynVQ1dXvaneYCY
9vamvIHGWOqim4lROnWMlItIp37WWnKTAF6RTv1M56pM3LY7aJq2U5JHCwlz3uc7GLQ925mPRfZo
RB8WsYuo2Thyb0Ls8kP4EYjagX3iFAiHQB4TuiFKgpCPrnia8VnmeVzWfxTf1cpLaInv5CJw+6L3
hvKrFXy/vQ1iGUI0vvz94t4qc6OFizcPnpLcPlRTdvBhLnT0b2bmu2WOCrhfeLctvg2rbLZi0hNh
HhltSeE0wBsfjpmhBU+WD6ZMjeAjVZzZuRurPt9w/JWTbltgjnAuEz4hsUCu2ck8MbERPJmPBj34
6D4f31mDs0vNZF9UXyX7P9oTlqbHYx3OuRM88SrIgl3oVfm58zK+IMSTW8P9bwqxy1OI1I3ZcbjQ
6G8JSU+b098IwjZ+mqd3wV2q30/Box7/gB7UTeJPnf7eisD6osNqBu/S4d3ou8r4PfbKfSu5qnR0
4EYu0RjxB7cqJbcajpOM3E4LlHJrGOjtWbv+qSLxneFEvmwnXfxUfA6/8sHtD9Vr9Tzuu/v0ZN+1
z/4+3pqAElNCYXc0IcoPdmSMRjLEFO+/asFj173eduM3N6WwJCGmzvpoNabPv68jZzzYFWn6oYpe
+u7rv7fD6A9PwUUMEzDR9QG1+7rNp3mKn9rhi1437+xy0YYxGY4MBmmjFC0msT8f18u0GI9O7mWR
DR4wALIEic+arCw/ygxJfFL8KubBVhZ3DBT298jTbGRZbx73DIkxIQZjwiIvtTSIrxcoTwzZV5o5
P3Zutx/2wxHvvF9kid5nG8/EN+FgmZKBwJI5ExlIm8j7nCEqakV9ALPjbvTGe+ld5NoH+S7aCHBv
PePazPL3i5CK+CDsB2i0PXan0Uvukoge7W2feANjXfaMdQD/YzR3yZ+uTTgReFGk4OTH9t45xF6w
s3eN9z344J6se+f8921r6+v5x5gtPAFCR4viAhnbx+Qu9BxXPSv3tw28dbur1Yiv0HTJjyb553cZ
9qFrn1XP2fgmbyRRhR0Tmakr2Znp4oXyo/VHW+yyymWUI/o4ntm+L/77yEWS3B286EP4EL4bvjtP
/m64j3fBwTp3G4fszY17/e1soQrYGoFaZUMsPzZ757CYdU6RZ22s9+2jSbCiX3vIkBp2ky2+3nrD
HgDEwfb07ztq7+7WetZP1S/3EC69IvCzro9Zz+QGD7EnudaTeid5W2ZW48SFz4tFQCltdNhG+ILN
vvdmL3Qpod7nL/1xyx3f8NWIviJEpD5RhtLoseQ/OXegNzjEyo4M6bl8cN6p95pbHdQvPoz+3pa+
8tZJELKxoET2MFKxrLoUox+0fbC9j1v+J8SOueqTKhv5XvPBOWTjnfYX6bebP+g7wOi72jXfOR+o
uC9ycZvrW3dLdHtJyJATJ2u5dssqj/WIYtbilt3eP9HIu688WEEOdEo2osrbZ9dyBC5sCRmAqtI8
yJFIeFw+4rRP7v6HtO/ajRvZov0iAszhtRg6s1vRsl8ISZaZc+bX30Wdi+NmNW/XPTMzGBsDAdqs
tPNeS9uiYXYbbAFdbCUM12++5YtIhhJGuQOZoktTHWFhu8cty0LeREnU76Y0RiXHdSn5+N0dbmJo
p7j3vTXYJuJyK/xxXxevPzOM3KPNCEkA4CwuT8iQupTjspI/VRCWWL5dHOJLcfJMFnQgUxKlomSu
46ZAgqT5gdXEs0JT22d7z2S9KqYkSkUJUSrx5bym3u52NQlt+IOWfKw2rKGwVV14tXmU6S88Xkz8
sZh11GDJ5mwutX3z77eO1lBZO+a6ggV1VrcbdpHVEOGPGdmsllnmzlEKyRg6Q4gkLKhyclKSmhhu
bAqmvGXV4Vg7R2mlNlETwEJgRSgROInlQTEIZvPAojNZVX5/D4jGXPMKrkX+GOsZrNn4irtiX5ks
zbOixYGuBocdNIDzzCZ1OoXeAX3N+L7YgRlByHhM/8EzXcigDmaKZMVv9e8rXZPIIg0hqIXtWFZ3
Zb8WYqhjKYxYCYWwmo8FLOomD+PXb5maYH7plPK8lkITovk80H6nsOZPJQFkodkcRVOwIuhqTBCL
hMdlY/VL3yZdMO11dUYqZRwAvCnLYouFSWf1YdarnJltwbPUWry1/8PSC2t2D4j9qCTOOQ9Ufql9
FLzGj/JOm+3esCt+Fgd0QJjae2gBB4/hX95m++al/ZVFp+x7I4q1ovmWlbpdZ/qPPbQRoI0tzYyP
4pN3Bs7Nb5Eke/7gPTKV7ephXomndjZN68qQ/G/xs1pPrPr0n9dcOt2pMgPEeQyTNf/Gm+sDjHug
RGJ/bzCLgBaPYf1Ox+aGRIbbVNgyGUzJrMzEZMWQa6HXHK0CtRGpMwU4u0v72NRIvzd1LJzS1Bry
YDvE6oOCEOxt6h8Uf1+nDyLndNJzHesodnFE41hEZN9ZUXq9159AmWghKMM4VCPM5diimViGm32I
GOj96W0FszB1lzt6Zv7BsxrVvnsh7smlDPYE9odM6iG3trmzYZDKCi3dnI69C7t6FF9DM/U3fWui
jnxu3iOiWTUrabtiJtCmP+M3KphNvcmGdIKIvR8BG9nulXMRWMFz+Bg+zlpWs2snPY45CUEa/Zi5
AImwWIpq9WldiafNB1cnSLjFOPzgqJwb61Qd5X1zDLeOI7ibwQzeQWn/B7U4M9sw7vjaq0Inwjzw
C2ol/L28doLS5yI/1jjzh9ZWtvUpgM33wK0owA0UD+w44Tsnd3PaVxIplcWr3ehLYSOc8sBUof97
U3vqN7NLk21rc7QRWCJhIxDpgO6EzRzIetvJNFTifXqfDbpnHXZ8JK64wsLVNtAokBEXBg03YRuM
rXLWHyoL27GfHNEEZKiV8CT7qD9Hq9sUJlpsEdCXCCwYJ7Hi6S8+gdJvvRdG4MrDJwxWYgXwVPKT
dxF3kxltsxOHB8E9sxyKtVBmIZNSOgjXapUbW1x7uyhIvJW+A+3aGi0M9/ZPxpaxxjkMu3P2dLOs
VklKL+mVcPolHQL45QMuWWEaFlMQ6zwpldJMYw2ibyxMwnPK3drkzAa6u0pIbxVMx2xdef+90zSU
RtWmmHuZ19Xbc1zvwclAFxGWl17QtoeA91+fHBURIM7S0PwynxweyxyGDsfa1B6zLXohA8LyopkX
hXI9DW3wZM7D5QTFuJW6hvOf0+stj3B7VpOKyFBKNFT40Egj12pQES0MUbeLMAbuTFZjccS3xZ23
9aAEuAcFLjZ4FnF5fCtBrou5x6tG4epUKU2l+2LoVypOtd0333khz4rN7jwrK9niToJZX2Y9YFgc
M5knzbb2zkuhXVcVrf1GOr9M/cHbly5UoQ2Aetf/0VgCgE8Jd0aa71wTbWuYQUC6ffKqVtYERN6y
I9q+tRI3cX2z+Ic5wGutQfu4adnrhtLhMuT2a23XyHFeNsoDT1hmcdW7xUi0IWCqHT0iNBJdIRdx
1Ma9cFJP06f2rTG6fWd7JNoyE7lrzt61LOqGV1zbq3XYzU5IZwlPg9Nvul1nzfo/2/qXhmibxJ3N
YoQHrTEzWGsB0bV4yg5rU96GoQ/x7d4gAD3+NnoRY6SMuaHUjY5UyQuzDBvam/DczewcPsxqcfjl
n/9RJHS1ItqkQtcLQzZBFqruyKt2z57VzdYTxycS+Z8FewY4xADijAuDAaWlJ5NICRJMo/Cf1wrw
89NkIbtq4/B2Hd6D7gSM1Nyq1waXUTUwKYVpQHp8Lu01QF/1nHCKduOfwRJfpWb3DGS8TXnkQFlR
kG1xyp3glCPQ5DYs8sHVw4R2EkRDm1kB6A1uR88wAIAungy8DB03FGiqZghjAy+dUeFay9cAl/+v
LGpzy1bnk0b1xdO4QcR+MszhERzc+/+POGh+Z7Tiu5ZEuSRimA61jHbLk3YWnPq9e9a2EQyqfmz+
VO+ZWzoyigCeyWKDXykl495crZAKfqBnorLtsMLK8h5yt4NPqhw8q/qj7X1T+uJJc/pH+g2gg+Dp
AIIqLhCVtfbA6xhXSivCznGkO+d738YpbqaB8AdW/LymYK5lUScoqHkTgkYCt2U7F0PDr3rXbVhO
7JrFvBZCHV6nKKAtLLGg+c3PqhNu/UaBg3ffj2SJoc5Kqere8/PvfYuRe8c0jSUSz1YZD3z9hV2d
D+VFVmMhomDdgY0bp1M/SAffzpGp6jbyj/D875ZEpZIbwCJpU9LPouD/Z2Zt1bsBt511Qsw1UY4j
YLM6HeV4ETZ19vd9e1bLg+kR4VT+uL+mda1xtX+UTY1TrsRQIxZVWYPVu6GNeXA72MJ5+5cXgrKe
eTbVRT5f7srCgBVyUrPex6JYanAtRru+35T9zHOhVkG4hAe7n21avJXfR3cOUhvUyVuETcAENH7/
u12kh5elzhOaOoDQueTKIzGTmtN+tCqTNZ+95ndjIAHzl6AnwjSXTp0XhhLaIJFHEWXC3o23aGY4
StZngy6A3vrpkfcXPDS7fHryrYcH1tau6KeFbOoIa04eU16ZxNPhrbgAOfswkdyEu21CsGJmdmQD
/m7D2tsVN3shlTpQYOpIhThgxdMRZd8YcYaHc6yP6WVwVTiZ0jPjMFeaHq4F0pmeutE7UUmwTI2c
BMs/FM55d7ELt768bH8z9nRFTS5kUSo/mtD/LEdYXGtjOhjhdnyMSLtVGI9vzQ9ayKG0Puhmwkau
sKa3khQ/eZNDW8C0232h0Zf8/Ck6uSVmKAB7JqtVTb71FTCnPqdNVZCgIx+7dPmAVtSIxlBiM+XW
TcvqJU7iDePA5k2i/BHI0OWZAVmd4WqWMkL0/QjSWM9PfkAQGKF1sjg07lylZzZXrK/nryzKCID8
V8qEYpZlfqdggbSCzm14dnPqCTVZy+CYQdbahUSv6twoDUS+mwGDNhyrthUq8RSpNQEsAsf/1NI/
qpYRxkauCcIEL6+jaxIIZd+Vk6v2pTZt41SIZPEkbzpE8qhiIrm2e0R3rC06yDVaPEw4Q+aaUrmW
SR2eEsuZDI0mnoSz95A+tq/Zjrcl67kjhlnZ2Wvips+NK9n99r7gtYO8lksdJEKRnFNzyA0zsGjG
Tq183Rew5q4CbuDvblJXnx8FX5NjSODExuw6omuWVxx4ryNtbmedWwN0sPgAWfyuUH7opQUUHY3V
f76mX66/gTIXntoJGUbbxRNvAmnr8BHbvs2fZvvUkRJqtLdQxnCDHt0mrJe/1kuzWD9lLjqxBTdB
J4mnEtmv2O120lEgnNsRsJKQYcSLUR3Jrkyou2fG1rMuFWUzZKEQMUQwW6qP0wfAWcnz42ZzQWFg
2DwBPtC8L26tOnK90m/te/Vu0hwXqQAxNfqgwHpifZTk/CuxdgMJYRxVWOZqjqcPPfn9bzf5+9Ou
RAeNpHWAjhZPChlRp+XItDs/by5zFuQ9txQkbx9YaQPGnfpO1F+JlCtRG1A+ndVtD5GRI+5aZNtZ
EcQNbAN6sWAwMIJsYIIQkHSUbdQqLizzTJnvTwIqy2PnnJ1zSL6+KruyVYG8++af+we5lkNdiKTM
pNQIUhT62E3UatFeke9LpHmaffWobguTWdFaVUFXC6RipEEYAT1SYoFBgIy0c3oGSBiehvjGfyp7
ziqs+6tjiZt/fnVuosxpYRpCnBIDiZR35TxiSFgrTy72j1KqRhfpee7939som6CFt3MT5zW/gGRb
mX9awlrV6lMXdMTmMyOQoFIajkOKpWw4VTxlb0BI9Dur+IG221Ky1f8V0OA/9/GvJEqfxW3eG1IJ
SZJA0snEfB/6lmATP9vfIcsUr1riq1VRCoxXq6oSMx3WacTNf+zBE8OIZhn7Rocsde1PshpiNUVr
YthnBCPMb90gfkQKlpJaVRh/F0PzbSihnyhaoM3xbJiS+jTxGMwkkm+OW5F1SGsB7cyrhklQwI2B
yo265VKSDHWuRNIpjTynA2dcZRldBjbz3DIwyBS6Ot9YUpE69x/XWlfJQi519dW6z4xUh1yA+0xH
tSQp0OTAj+no+Bcp63P/g3X119WVhJE2bcaAAtLw8kUrPJjqhTiQTv1op9selkaG11R/lqkpi8gW
GD9ZIlePUjYAmIfBKYwsUfcS6CiV3EaxdDJKCzBJvGxlCgl/j8/Ry8Ail1jLgwDYFbAJM9Q6cqiU
sDys9aTNCunU/sHo7rbbcq7kDq/xc+zIGsP3XV3Yf2VhwGO5lX3XTkpvZNhKhYA4WXhWJeI/+79z
S/+4f1NmhURHK39XdTODyPkywDd6SNJ1U+mc+nP4U5QkEVkXcr5w9+RQtgyMpqoYz3I4wp/CXwhT
VLztFLXx+DJuq5f6Q9v1GlFf7i+PtZHUnawrUN9NUiqdOsDkhpldSl8pCoP6DtybXHQoWXxpLHnU
ew8Ag1x4CZaZVwSj3XzhgFcqvkSP1Z67/LulUU+cD40EXI24j9xT/BgjE+xlJH/G6FRu/ztBs3W4
stQe14HGr8m/1wSarh/oJQIXNAdWBlP435POCMzRq4jBdeSVMIu4lBUAXDtBJ7VxGoAYEsU8SQAB
KRbnBPhmXPk79EvWxZxvwPJiIncFnnJgEgGtDLPlS4lxGRWggsy9kxK0hKtQDvWAtyRopB/BzYx3
p2X7uOoIF8VEqC6tz1kjJl4YD/72eSy/gnoeGKVq/XxKvZMmfo3xJs/OpcZITLBEUE+BE7W448bE
O7Wy6ETJzuj3vcwKPlaFoN0UfBcgBABL+nI3MeY88qLQeafar0lXXJry2Br/c5YK3Mj4R5lnpwVA
Gy5lyMrICQlQSVw93itvwrmQbD76XRvnJFNJzcJin1/s8n4spVH3Y8yrCbVtIXB9wOiZbZohaqxl
Fi3OSng6zwCjnIRcKpZEp/mCHqNahRZGbjNluzR/CmWSoCyXkLEcrah4TSufqEFsGxOppl0vlSTQ
gNAWJ+cINLSRiirpyAqt5sNaLn35TdTSS7Hgmrj3IzeSjX2ZPUm9sfOThy5j3f4VdwU0yAhaefBz
fA/JLo80aTFcJgM2w9XDxiq1H0WWmwGcTB/lIPQJBK4YkuHLUBgqdKW1DEAdYJjHeAbmqQ0aMUtC
r2/D523ioiFmA0xJm6Ajxoocf+PbgsXZtaVbaAIi1SZFvikg4UZ1YqtxXoTfOgMv6ZvNl9rtxbdQ
KmAyoibSuw5tGCJQ/y4TGgjRvKZKHcnaQyd8CDHoPH5LyibSNVNHugYTslyyBZS3yL2h4TT+FaaW
3h44zu4xZxX9SLKnNLCECNNj56q0ovI8KiT5JVWgYzN1/oeRsCAZb30koPzDtQbbvarCKaOfJqig
B02U4tJt+j/ouvH+pKOZledJ6q16chTtNZ9ehdJgGKjbJzpzvho8iBmAoYMR1eXtiYBGIZaVmrhl
kv/WhRz+2PB03wbe6rWlCOopBAUGyJtEQ4cMDyuLUQfVGitWT+mtKVoKoW6ArHW+mtQQwm+UT8A5
NYSPbNCwS6fJNhSzbYhY2CPL12QtjbILUgfuXHGEVIWzYv5Qh7YoMqK723shQbcBMws8E4C+B2PN
8oT43vcVr65zl6tKp9YuQvUkY+a+D4FyOVqJspu5Y/o6BmgxQ/Stf7uUTB2c1w+tNOVN7qb60y8p
r2wdrRV4Nb3IsOArod5SEnV6tSGqWeG3uVvEjoZKjW6XEQk50uub5jQSMGPev5KrK0MXPwpvAkwG
zTlRSADdMUCo4abyT66pSKdxuB8/S/CZhiLLL1sxBeBw/iuMsuv8IKehkBZYXNuBrvYste9avqn6
3rq/qJUgEruI3hSg/CKSBGTC8qZoUTlVcYvzCvrSrIWdGuwRK2iA4eWik+A9DeoF3EbB/AgZCnj9
AAG/gakFpMGAP7MUbUxZK+QoQLvetKsCzkpf0Mdb5ZumftH4S+Udh4hhf1aSigiThVlXoiqEJAG9
2jouej1QCzd8n5zs8sGZ/UUGHYqtw9yIBySjkxfNYjn0a87GQux8ta48er4O9XaMtMId23f5K+0w
5OklcGvsmjtO+Vbtbe9TjDayfurPY2y8dDMb0U+ts1XVZ+julRLycguoXW8Gv5ELVSpcbsubkhM5
8Yu4CzfDwbDjxGwipDwnNBsENuCeSU9Gn2CeQLfzH3LNesG3wdvyU+afX23LNBb+yBc4jWgHAlEX
CE9IraHJvDP5N+NUHqPtn21mchfdZnWO3qa/IFlUwVEjwqXFMP1SciSWQCXIssLNAYA3KgiKR9+M
BycCqLpfEF8aGWtdFQhQNeD6wU3HjOVSYD82foBkAMrIyhvQ5E2+P0Web0WqW4PRCBzQ95/1ivoA
9Q5CLGA6GODVpbRwqU2cN7Zi4aZj4MZetuEAaZMjJG8N876ktVesAL1BBBgJmkBvBjMmiU8xJxaW
7q95kjPeICdEXvyzyOiMXHMdr+XQDruvSoEwRZDTOclz8zyhlC2Q6MzZpdUd0O1rw4c8BZh295zB
fB+J/wTg2W3qZJv2w38ydpVzf+ErThC+Z+ZLxzQK3C/6TatZBOWVlm5VRGaeR2bP4nhZk4B4C0A5
UJGAkZp/fvU8xKKNBkXKSrcOU+EwaHpgR1rLMmvfBRvKD1ZQZZGAtAbgDww2LcUYedEJVdmUbrET
zZJITrzlbdlWDgM5+qa6nezksTBfekxrvyQmK6W4vsi/0imNnBtcXmRiC+l6XdlpVggXMQhHhtZb
qcYCBetqkdRpyUqfVm2FRYr77Jl7CzHXz6Ef2tpgpPWIIfSI5D8ZYfPqykSgOuG541nckDcBviqZ
R5bceAKAXnowYhbB3MpUA1Z1JYI6OsVXSr2Jh9I1tuI++hxL4v1Urcquj4LtHdQP32JCo654QQuR
1HlhAgf0XjVWFeyUT+kNG/oaWdVHdgh3Y0iMPZDU0MeLgZHn+89tVc8A4B47iTGgOem9vKahH4V1
YOD9KxngV2sTOSrP4puNscl8MGxn6MRg4er/P2TO3NNgL9GB2LyUqWR1oMfIersNZrpF27kkKCLv
WaCvq14JlOf8+CSMF/KUHUyG1uOksS9dDBBsMHvvcDY8ocAz6yPo40l7kH73JCB/Io5hJtbyAOhs
/a/k7w24UjFVmo2pMEGych6sCiVr5TE5yOfJfDes9qAxznDeroWmWUSrSDtS21kA9q3OoDJBspyb
lRa0W1UZE3B3ap11/7qIN7EdJYsyuIEnGBHILEs3HZ7T6PfX+CvoTAyoNIfRAGqOfK5RoSkevMwC
K5jSnKNf+Hv8qIZ99+Lv6tFJfJFlKlnrp865r1pfKHV8kyq9AalU0HaB8MQFP8spAOgdiXddvIk0
y09NbtxMGLtj0SnePN4566KgeIM8kwhXhDoAjPM3Yae2rav3qV1g/FnYi1pmJkNOGv/3/RO4WSyQ
D8GnpIp4rTPDFxXmhprUlqWqVm6ZJm9F7DtZgWG9tn29L2bWN4s7NQMsGmBzwQQworJvxX91g7NB
6dGtBzH1iN5f6SlUik2foySWM05vbT3XgijFF9fY2rSFILDKPUc5xm1T4zTJOWPbVtYDQzUnx1Sg
2AMfcPlGNBnQbGkVYj2FWwzoLwtetMLJDVaJeeUq4CLA4MPbRPqYVqdCKMeR3I+VO77KCXq9qksJ
1FrDuX86K5u2kEK9wkLtOz2Xp8rVgC1ZR5fQnpAzvi/jNtkBBH54nyCQAxYeslHicsuaKCkkRYhq
V8Co5CnvSgnQnkKF/t+xAHq3oppx7cVmAfgb0xD9kgw1F4NeNmZVgdf2FPCGqJdo8x80IRSfdhXw
g6TS5TV0cijyhg8/0eBmeuARkQ1WEvdWxWHd0N3yf4i1FNrJj7KoFxPdBzps8XPyP/MS6FmBJYko
tKEGLfX5lisuSR68DIVj/Oobf9Ok1ii4Ab9VxM5ELULVWpIXJOnOxqCVjHO57Tr9/j7kCb+ZkG6u
clzFXcYDIM9tK2PbZJmpfgYS4NOlX8I+qs34udBIIAGceZ/EoaNLu2I41QEwgTx7lE+VQYLk9f5V
kW+VBUD4kbME7DXmj2gssLad4mbQNTibY/mjNNDcE8sMr2/lxmtg95hrJYBpuymRA1I5GLK+bNxC
mCwx3A++SmKVoSRWLhqG4EFBD8IftBjSjzdsa62c4rpx83gvTH9Kw7CiCABtwQQQ2YSRJl3RSAth
1BtOcl9QM7VqXAUkyWJ7DorPrvgK1V/3z2b+NZQix5nALIGjRDFgoZavGBWWoauCvHXV5oOTYqIb
FZg7RIKOJZF/UVCKuS/vNu6BV84DnHfm/gNDCg2lJ/V+Abj9vnUDfSM1EeoPfmop9VvTiEQy3HqX
AShOs8fP/Jk/xLv82ehejHiPm+qqh1re3v+c23szA9LCAwStl6ADo3i5/CRNRi6RQ3RJZ5dG/dLT
Y6SxuFHWZCDPh2ZpUIehlkcpykDOEy6VstatIhQ7/HOWI+HT/a8JYCxhTjzgEFGmQw5zuZAi49U6
aovWnRzg7UEV++gDw0QhK269vS9LOfNirwy/oAtKLTeQo49IY/G2Hm2idNNNRK8YT/pWa8yS8KYR
P6IN5fsiXUkKpF4uUCxqXSAIBWYjDGcxy1nafGU5yCkL39C4iG5oHsq69P1JFJTOzSxnHqqIiMzI
t95k26D4riVQp9+qpREFCiSgxcUpzdwMd7rzwEpci7fqAnzucws5cGmBV0H3CIWakVetFHVuIqen
/lnt4UoDrLIqzSB8SYOHqS3e+CHdjTVQ4CZ79E7eIDuY2jFboN49B4XdSyFJTnlmSuVTHuZHdUoc
A5yHLIyrlXPFlwLMBXMDsAm0xtExvI0ooexcT6+5XZN04E6tx6/77/q2KRLbfi2FcuiKqhqqYqw7
NwUuqG9mspkEsM/ye3CR08FUzn6flcTILwOfvRZ/1MCJJtsXE4Z+WVksqLnw7ueCtypI1Gd0ueoV
AD8f3UhUidG1hNXw/u1uLBU4mDAF6FR4lDyICanopgNCDF+k3YjMQAYN+hY/Aov4dTg2l9pMN6qV
EP8SXnSMHALjfieS36xpwBX1poC0CONRsxuILMVSI3BB3MdcLY5unaF2nwamkB+SurHuH+jK/YZx
R9SBgWKY3m+v7EobqEme5tPgja6QDVs1QvGg18ws+yGyMmO3VYMZZAhrmds6RCQA5yO9ktQ3mco3
dTW5ozkBPEo6FE8zusIAdJPMHg8jCS/ogY4209P9Fa7t47VcSrOiS7jNeK6c3DfrwgiiVnz15Zrm
3b1akyxGjRhV+N0GkTcf3QGg0xgee4gdVtfpine8lETFumOlceA7gKTR/Eg3EcBa9J28y7bTpn6r
rfd6O244R3WRHia9iZFiO2e8uJUHoaPGJMJHB30milyzyr9a66RPWlYCvccdxh44m1pIPO5HxAOq
6kvh7bQ1UUU0Na8nyWMuvla1k1eBE2f9OfQAG4FsYaFO2y4/TqMt6gzn/NbczENMUAcoEyDM/D6n
q2+rghTNv74guxOXTGY+CbI1iWqwTYaiIxXoLx1OBY8UH0nq5v7tWpcMHxmjbZjLp3MQmp4jVYos
oluhx6RH70Wmp4QfNv4ur99CXWDcuFu9hwYXCTja6PWB709rJV3jIw60mLIbVsCC5wqn4ViTwSue
JCAzgeIP8kB4CSBMWR60MGopinuG7DaBXVwiD+XT3aQTfZN+YX7pWLgiR2KR9EdQjkuyAxwpIlyE
GfnU7JgpvVv9tPwY6tZFnpGlsafL7vjAl2apHgTZxKyYH4L1b1e3W91Jy+fpdUCnU7MVHaPd3T/f
22zmDCAKO6CowNrGMBmltnK97EfwHchuKXNo+DQl4SE8eFr2UkQiUdt9EpzEdh/re0UgGsjl9MSJ
lI+ofew/7n/Jbcno+0tg4EVeRt6YTt9ySqmV6hSBZvFTT9D1TeTmMfbPnBleFICMK3bLbdLyVB7E
fbCX3ehBPVf75HH6EjxbJOIPQdui9crYgrS9wBthGJJbfwzIdSAumgFxBTAlUQcVV7WYFxG+bmw+
2yIjjfGQSn/+yJ1VlRzC8h/3d+O2WIDduJZH2WdOhjJSU8gbuo2274+usffIy7v79JuxMGk2tEtP
AJJU8FroMJHI11O+hp9iTD6LY8WVzgDbBudIcxkmx38M7VhxVMyCbHoMLA+P6O+rcuIfyldDcMRT
93P6pXUnzplkW2ycSXtQ1G3GgRPDn2yMpG9CmUXedGvqll9KuQxNXDWdpqYKulU6os5819NekVld
B/N6b/YDRSC0dkNNgPZkqR/EQBh8re4V1xvNuJqIISOKeAxBEDkEFQEalCw3xIhjh+UR3XZ3zGcO
7xPM2iB/QaVyKdlQ6nxMuU5xw/JTOXBAQRasrLa6lEjjtgnPI5rCW/5xChlLXt3XK7mUDlBGT2iV
ulGg+V6r8DnDiRf/6Ox0DBxhebPTSSUMqqbnxjifFLcNG3fS4m2nNxtJGRjR36y8bw7vSgx1mVG1
C1QMUCuukigbpU9UUxuLzwpJ2cToUjtMWha61oqFnA0VcuY4OxGJ7eWhCWnpJWjWUdyk+BlXh7Bx
6lh5rGBXei4EZQ9n39cMaysESA44BVTkQzCsvZSXq7EmTb6quP2QgXnphyL2m8h7yvKYDFX6D+zx
3HCLFBycZ4XuN0rDagiBdKi4mLRSCTcZmp1nGWtQe8X7A9A4OtsRSkPDIgJbriloOaXNQA3jqkkI
D6M3lfgxTV5lBTM5sq3iooDmhyeD3Xd2Bqrs8SPOnNLYNa2ph44h/YzQ9dTwCmlT0NcyrtSqw/DN
soWAfJ6moXZcacOpFWNVdrMo2TelTjxginI4XwxoBKoIbjUEhh5nAn8mN6f3BGRcbb1JBVOSnn1j
i4FhQybekxGRrj0mISs1dlsth9oA+YaGKoQGG063BFTj1EiAEJNdASxVimSKNemrGkAubUHeAbnj
k1Z5DC89p1sj/1KzprhWL+SVeGp7BhkJO1x3OKdDWpImGHs7jMrSqn0MkGE30aRgjBLjFcwqiX7n
6DzXgC+KLhb0RS9vDA/g3F4bYbQ8sa43SHBFljwaicN4a/O334hBmIr0FAbUoL2WYrQClI9xL8FX
fIaHbwOw9tEwj48+cX4ZxPnchATD2jv8r+Zylmnbx/0P+4u8H99fntqDOZLfAdlvn+zN8ed2+7Dd
vj3/eXh6zYl1sHz37QAM9cMDq3dp7TiAO/DfT6aMJAjMuqYecVubqQFP+Ys2HnoNmL7CWUDfxP39
WfVSroVRFstL/anWR1l2JbTYF9UenYei9iJnjvDBAVpKttMXaa8fo+Lg6axC/JrVupZNWS1UdqQ6
ynA2UvJTRvKyr6yW5fWJa9r9Wgil3X2PL4pm0GT38JaTwUETPKCvJysn4ibZaYBaB7SKPRAdmM0X
EJ03+/qI8FizFOaI/poDqmtg1pvxdHlQ/yyvYiy3kpTEsDP++Csftt1sp33STOewPvCKU2Up43DX
nhhqIhh/g/afqauWAstGL7kqRM9bCQ4NBSNUAaOG8B1b0K8LSVroLjBXw+enloTSfoZ+qkR1nd2O
M3fPE/lSLZl8arZmfnnW1yU0S0sldoR2iqettkveXlOC2fnH36xBuLV3fv0llA7TR9DPTt28VuUw
up7UIwL7hY4E6/57+T6keyumDF0NIrAx07DilIz7lLy9GeTj/AG4flId3z6c551ufaWmj9Y8w7x8
9m8Z8UhBkGAGsqvzHpDGjJ2HQ263h1fQlzK+bu1BAX8PhEsGUGCQaF0e+FQGehYWrep2nkTacd9J
2zztGLdqdaevhFA7wClNZQRirboDdIWOVkdBJ21ItPydsdX42JudvpJDGYhaQ7a4abCY1h8ys9Vq
DIqU8cjwj9a3TJsHc5S5dZ/SQXylZ8bUDaorKSIChWM3bgWJlSRY00EA7eTRAA1gRMziLc+lT/PO
D7JMdUcdvYuvGA4oXrQBk6JITuQf97dt9XiuZFEKXeQ9Ra6iFMioxmH65EFDB2pHoWY5zWvKzJh7
MZFug/WmAX6Fru0rNShVtwAgeiTt6po3x6C0huEBztSAYqJhPN5f2YpdxDkhvIUZN9B/QN1uvcgi
v0gk0OYo43jQgc5uN6GwmQr1VCNLZJZTyJC4okCBJAk8S5nH3BYae5fnZoygZ/M5KBWpEn4IETI8
Xf18f1Erx7UQQWUJtDAXMx6kHK4Qy0RCf62MtMnkpOn/zAapoPSCWiSPBeE/urs1mUK/iQUIKsvf
6AwBtD0ZBwYAzspjWsigzMHU8JqvVZDRxL+wllbbCgOjL3l1v5DMlIEOj0Ol24ANdeySZsT1HhI1
I900PqsqQnwZiPEkxjzF/dNZu3KYusK8l6KCIpyu4oh+lub11KsuJ+aB3QU5OEsnPSZeHWCGKQ2D
TZsHjAf8TRtBKT6kiTUNBMyYlcRxLW9dW4AZVEh5LNFJCWDRNPIabV6BwG7PzDBA2zDPPvnS7M3j
5fLzoluPZHQycgQ+vWX2RCTbPz1hpfdXN+LqmyhXIuXQ3QesB9weo3luwkE3Y73NQLuZ/ZCNkXRK
waKVXLtL17sgLnchqsD6grE01dUxmFk9RuIuCRkV2lURUCegYcS7wBkvRfTZkKocauquPJ17/2nC
PFOvM973mgpBg9l/ZVBKy/BrAOs0MvTk1H8Owv8h7bt6m0eWbX8RAebw2gzKkmWJlu0XwpE5Z/76
s+jZOCO1eEXsc8cDDDDfjIudqqurVq1VfTFpaT7epPI4FXcb5soGdSNXAlvUyOSjt2Hdr0FAjTe1
XmHv4DWNn5AUrxtVr9evAiksBMHnnxSMdNhYIbYWughS/fln9Yzjs5LRmePrIoiUFN3xwIMsksIM
V8GLjBjm0uilRVgCurzj/2V7yaAdQlJEAhiFPtVNKfZdnypYbMkVLd6N5IUbp69ZL6/4mo8PMpqX
jJlZm5g05EzVES2F8qxITRridKjPKZGylxS7j1Z4AaVBoPNp+N8HGGj3h6KoOvb1K3RBBJTlfVtw
voIwBr0EbCJAEq1B9b0t1ZY8HhJdCkCGAEAoFEoBPECCjleoUyr0Xs9LWZ3azFLmdjxaDkWSb/PQ
knqC+j4kd1alaCaqydfWkJHsS5nxl3S98e8LeKR/8OgAIAUNkbdHSvRcXvGkPLU/QX6W6/F7eq6g
4ud/zoyUugb+Y0eTEUz97RvqWKGFQRhYDyN1ClA4FaQczrmH3AXbkTzkdRGEMDKpOEkPXYbUhasP
gym9hFqt59J/K7r7z8eg4Qw+BAU+7m7QstJErpikNl8gnlvb6xNjrMWtR0A9/f0yk8yiMeT/WFNY
Hk9IVka+cvQ416XExvM7V+pTOyQDuqJ3xaaIiZzoEp55OO5KYmUMmTksNDL/H6PAbmkyBLUUtD7f
GlWbkOFqlk1tYA5ag8nRpcvXnIjUmNMTJk16ojSCa0aeem4111kMDTtHDv2XQ7xyc+M3gHkBTkJD
sI7LmDqxDZcHDpKc+AbHYS+d7zLfSYeWbCPhHSEAeUXqocodte1Za1uQjWupWip7J5Q0b5E7TRga
IUSjQYLRRe6g531dB1tIrpahwfYhfwH1jXhRugRK7axXtlBuV3wu02Ml5bZuG7Ea0fjWe3EyXnop
krKBCo7CiLbQJNmcvDWdsByHCgViAWBT9L4KAi1Cg5tWLBwty2xIwgSyyWWYXuQskCLN0KCXf/Jv
+BxmjTbY9KnNU1JzuvzZvuaW7Ogo6baBRIBlmHMv1F02fhXS5PgeNNmgP0OkYlW+G9DU43GurYnZ
QjE5FFktbi8riw4wrbULrcRWcUjUmYMwc1P/XQC3aw8l4REHMr7SAKmj1j6vXVENu8S3jdf33kxW
4LKvVgx5TwnSeAw5lBApHTFW4H1fNeSLEP1k/B6POkpurbHdwg2C1Dkib7q+POKvZU9Op0Q/ZWBh
SFBsXK/X+mk5c2jufRQODBpMxiY9fDuNY6urLM4FzXHOXP6WtC4pq1XoPXnd4rEvHIdOT821GerB
5zmphG5XxjnXrGS60b4s0E8sSNCS3gjxXBHor4b7yBrlfdw0x8UTwprbGr2eIYMGXvPfbLvb7axz
qq9+vnqNdOtOJ9vhN3ya4/ifOBm3k0o5Iq6pipYd7RvyAqQQO+uzRLbFJSvx6enCWhmRLXQWY1ER
+vx3Nzm2/61p6s5R+VBVwtG04lhi9suFhxBY98eLeX/Ebm1Q+9x1MzeGW3HOXmTnNaL9auYk0fi4
f0YBzATaD0HiBxDFrSdn2s5pByFlzvHSefpZoP9mvW+J9g2e9Y1kzOWyqczHf6wpMASPAbQlNWds
LruNUNTMGTBP0lWrXAxIz+yV/LOSL600g4UdF/9uc8I3jdfUWIyiog+HL8SB6RtYk6CHhwqO8iJA
qOzxEk3EOBr4a8BepuBwj6QctzPYD2CmVxOGOafIHMcLdauS9a8LPaq5qHjKgWBeAJ6HBN74SLk1
hPq4qpSdw5w7N7a6DCB+gZTlLq/mGhunXMi1IWrehFJMJT+DIS1pSdqD3F9kCahOiM9+RfMsKnPm
KI9VlrVYOoXGnDcSCaGZyB+hY0TKlnxxupmY+lreHB+v2dSxQkiKrlDES6xKB8aFkAvRIGKAqCGb
MuMRiZ2DD07sPQSAACShBRxJPjpVkAH5WEOrw7UjubigoWibM2JNPD82Hw9l4kQht8uNEbaKaP8P
gnAV/qlK0AbNULp2UqZrQMoOjhS+aon/KeQ9yePGAqPUzLGiayjjKb6xSS1YJ3aeJ6ipa+8spB6g
wUjwjw7csCuyWBFctvp66ewj3T2cZqJdOhlyZ5pyV1whyWXVwvTrK6u/yOZLq/eLdCkRw7JWmolP
+ASRq0sWFSlcAnFtlBtqQ68Wx5aUy01mGL/LxwswsXtvJoO6gRRG0AKpyl3b97WlPDhmI7HbvOOM
uKj0spzjlpk0ByczvqqAZpEpJxBwmerwsevaYUEU3vRrSZfVZVhtsnSuXjR1uaIpAl0u6IAfU0/U
0PgGPS6dqLp2vc5VvXQxoQKq+QTCx4fqKTEktMg6pIKYOHGRi3KI6JxTIn60eYF+bqAoH880Daf5
W/zr76FujwrUZHnO8K4NDXPudReAtN8Sdt1vAD0L3Zm5Gcfolbo8bgY/LsTVwercQgqbUnPtcljk
z82W5TYfUm+K0q7PZlp86IL/PwMDbSqK50gKIJ15a4vpKjbOw8izN8jwgYaDM/vv781LtKj173Y5
W3+YitqQNf/XHpXIDhxPalgoqNltsGqqDafY4cZrLEBkA5b4zhL5AR+YhzoyIk8AZnLT+AeOfY21
FV9toLEBCllmrSSmAg6lLtmGjjIT9/w9IO9m/+oLqbdF70WDwzaBZ6PzG/B8CyrYKRJYCC+/3bW+
5975UXu7Mn/Oh4P1vGUW0V4/HY3X3WZ5Ej/9g28k+tIxvxWjBYvKMr883orTR+Pf76OJGxNByQbR
Cz2blzbAVVaXMjA0KJzLeqCsAwnk1b0XIBOx4o3o2Mu7/FxypPuonplE75Vj5s0gvmi0Or2F6OKu
qMm+35ZYUkndVc4bx3CmBOikkxltpdlSaqUAkQiQLmULowjXZWYIhqL9FOpObVxw782BSGgkwT8f
BKo5dAQgK4Em/ts9zfZylyds7Nmgr1mLZrkYLjzqv+xra8SG40AimJ05sVNXIYDe/2uRupb6hNfi
ykPDpVIs5VzvS+iZJ/374OueO7M/p6dbBIENN/aXQA3mdnQ1VykNeuc9OxctIdb52BBPxd7z9Vgz
231EEkPxDiVrKOgPMFPA7KHQen68B6fdoSSjqwQPcaSZKHdY93IRa2mNJa8WaMGGMoWwDtyPFtTH
6C+tkmAVq+GCdxQSsSUATTMX31TgC+Kosbsc8Q2uIsprSY3cJFEC+/1CIvlvOlLcpmDv1VHTnrn3
Jz0kJhu5HmD5pbvKSzN4LrZT79lQgbbc8iUczNjxjIY98v4mkJGYhrQbmkH4txz8QYzBKjro92Ym
fCqmu/4IaksPmcZ6XTx4dq2calXX1CUHHT2ARVKjP4bese9Lg0vRbBxa/YrHE18u5mjX/gBKtGOE
8hCQe3Df6LOhviHMBpCBVviGzCdWHBlcRd4ge7xP9rZtx2BrhKAeQcVnORMyT6/AmEnmQXiIbA/1
zOlKSa1cVobHA2+kYgUG8HHLRWOaH5L+nX5KM6njyTsKQc7/2qMCHb9UxLyTYK9eQ2apOCdPoVlt
lWW6kw3vo1gK+2HNLNBsBIHcaO0R0AxB1H1uycfppKcbMAAVAjogNxBoCcPCLVBviErfZppTxBr+
USlMMFTz7lrR9nG4db+ZNZDtjzfaZJR7bZW6/XxPCrqigVVP0K3X950HesRSL4k13oOo22ySVa8r
0JyQffNJJjIB94uk7+29ugR5J7FP/WUzh86a8q4qOqpBkoKNB+DkrcfTsrDSYsXxbD9beNW5qDcJ
/6ZAphjsFXOzPnpqetZHp4LcHii74GJubYWJmw2RwCK9B+ghcdf9zidqpet7YDMlnfu/3J1wLJDc
EQGMQoH/1pxWQBpJCBnfTmvXlMQvVyECb2YdYDyaVctPLJo1Ib2e/lb5T76NA8NDiz9qNnGxiLS5
x/dojBo7Zhd9Qcj5snjpU/MMgtY8910+sLVqIUdLjj22ziKQZi6w0TffWQFnBxCXgByzAmWlEwKA
z3ohsJtqzQh6JRih2XtP6vD9eCuPv4eyg15nRRw75VGSpKG2vFiraiUxkR3WGcAgaL5CZ2298neF
sPR5l0B/y3hscWL+0G808ilyAHDjaXa7mD7XgDe40yL4qUO17q3++fHvnyi4IIN7ZYDywEUZ9E5S
w0C6HzaJwf9kmwi0RL0HxSvt3H4y1mOD0wNCphuRFKTn6IOXJwgBKhH2RBTWy4uk7JNhHSQfj61M
lFMwLBkdw8iHYPvRgBAujgu+zIPYRsUYbO6VoZDgXG2bLYjetnhTD+S5IZn5BCrKVZKY1QuHNPlp
JqYYn+/0drn+COrge5mYuE2NjwA40hSh85m6n4/HOTGbqBFC14ZFpDiSrt1uj5avFa4t89DmOlzc
w8r3IXmeH2eBgfcDwaWBPqyRFAVwgvEzrl6PReJEWZ9iIEUTvyhsBRWKosjMx2OZisBurFCDaTRO
9MTKB3OndmiatbB1/EgP4teI2/Xpq4BeS1DYlHOx2HjTU4t0Y5WOfQux8IbMixHZh8pJGn7L4QiS
rsQ9cyXeQ6ugXT0e54QTQYQL0nqkPZCHoEOPIvUhIhKGsQ15iLoKSRA+991bUVkdD0kb7zj3Hr/b
I3CIIz+pOiaN8XKhFq9R+CiHqlRi+32gc12UoWy8ANzV16OQn3FXd46YskUtoagWcccFYWJzpWIE
DVhXWCsG27XvdEbNfj2eyLvjBWMIose0JEQH7nrE00TpSwXtxXYDZ+U2n01Rfj+2cP/sG00gOw0V
GDTJIHK63fgZFwUNxzWJDWRv5KEm1Ly+co4eSJb7xG82zNxmvIvJgXDA8QJ9LbqQQMNPrZWQ5QFY
4QGgHNEryGYYDEE2CLhj6JEPaNVGMPx4hPdPf8oitWKow8tdyAiZvcm6zacLkvQGpK0/gdUQtArr
x5p8L/Xwa57GdmL1xqQfLjVAR4DroC6e1Hf8MHD93MbrxnjXNhCmcCzi8sYHaPgCY1be7O7YYaAA
4ahILKNzEY+N26V0/VRWna7NbXGRothtepbk6UNIsp9uJqN8F1tSlsZ48MpbBrGGNKMCS7X/HcnG
qWbJqe9nTtrccMbpvTIiBQyfNKORmIigaReXskZs1TFmHkpzZugrTGZCvnC43M7NURIrQCIa1L4e
4d6ks+9bjzfjfTAyzhzQ9igyAJGq/t3qV4NCnCiFOB45tr/8rr5b8btW7uvVR7M4obG9mbtw7gJz
mANbD0AXePSjo5IanFx5ZZWJRWFXEd4fG/8jT61SNC7AXkL0Vo5n1TfvEy2jRfDmQQADgSQcy+2q
sY6Ylb7bFjaqaz0Z8NqLLFYm3kFB1gryd+IZ4repoTh6E50q5jn6GeYiyvtEC/UN1M5p/HjAE7Aq
bOj81e6urg00ilWermcACnT/JWofONbbEVNznClK4+RaV9iF5S6jTTS3hlNu5HpGKY/JglRTSOWy
sHN/hXNNjJ2l5oQt37rQWApPynmOqvc+TKFGRHlMyLaGfOrWhZ1oO0leNK8Mj90TxMfcWWuQYIKc
+0wqcHbbUNcQ+ACkEE10hS2kO44xBjT2lRfRhPJY8JVBDhJi8nFNYj7XE1sBipcJdeENUBlp9sjc
RUsYPBB/GuDiAA3zNCFP1YadEjBxaXOQ0YJ0uZoQhVsPjl61y6A9goKHzPiECQ+EflI8UQDIx9n/
y+Rc+QTE8H3th05pd8VrCDicHV3QzEriVcsTSI4QZZdsWvRar1VLQKLosfWJeAbEA/BH6DkBcFOm
zgrLNkIQaVppZ/VrUOuNITenOAPj54ydiStDZkHmzaHszqG8Ty0wwH4xpC/iyg6C50FYKrZb7LCR
QNTazVRnaKWS8UDKeE2iLqOhOqPS9y5yInnNIHdus2aNHMwncEaK5a59+7yDjINKPtagSdNBGcWS
ZAFaL103n0/Fz+Y1J2gam5POnYo/8DnIRbGjwASk52494pD3muS0cmVHte7FFgNCCTPZ+hul+8XK
LiMCKQ1tE1YraVjyHoFmQcwY4l79jV6LuVbV+3Tk39z8+zHU0XYHP2jaQq1wqTbfkLhtTfAnQODS
0hCGoeJBSAhcmmdCX2rjGpu51M2EL5PRzjZ26gAhh1zh7Vygj0VumKyv7UJmOuJowqDHmTg7yolr
D6RNYIXTRqQhArxbM0UbC07NjGYGsOItGf4lKkDarzWkjM2A05Wl1xBFISBKENtF3hhCSaQU7cEf
anvx1E0gbupaT723x2ftD0Rw8xIDVJnFrQ8YA7qJwJN8+114zAe1EvOdXXBEfnYYqPo0hSl8hYay
jKBG6y48kfSZ3ubbgTfa1OSEQxSA736pJEYbbsJ8VS96zsjKb8fgGFPUSJCazvAd8oP++Fvvwcj4
VsBzR/ZqvInR+3T7rUGVpGlcCgMilU2v12he4HV3+Q6xacu1Ceh4wBo1m0m9B6qOVkcqV6wbkB70
DI1EGFAZUgd7CC10E+cdms7D1IiFyyhVwm7r2gSGd/V4rHT7+8i5cbMu1H6JozANOZft7JLscAKR
THlHhWRESQyA1/vmOdlke0k/RTqipu8Z4/fu/9Y4dSSRUfXVNB86PM/fI33XY6ZfQCVgfI6J4vNO
I+8Xn7x9SOBet/X95WPG/uRCg+MQGUyABvDUpBJwjCZ2iZpLHRYa9COhOSxjQC3DAsIEruUaEvie
HPzMmB2nlD4K11YpTxALWgVaR62zq27fS4hFo9JItWXMzaGwhHufg/6Aq/FRESkvDaLolxgfWiqs
g/He651Vm4MxkApQE1PfIiP/Ca5lEi9AsAJhk4Lo7EYfKcTncvJ/mYhHox6/9eqqB9dQJ+ec09nx
S7IVLmAlMIYlejc8/AD6rlfYcO43iAqMI0okhpnP3MKT5+t6MigPNIycjVyND3Dzb67aJOhoFbdh
LRI+eQuDbAS5Ru5chDN5vrhRXhYHemRqpmpRjO+m4KJmMGzCfVne6el9xXxVq8BCY8rHh6AA+esc
HPC5RwsWSjrA4s2csfvoA3uAH8k6OIQ48L638y65vsYPqtvbMN9HZAdl7DMaqsnzj/i9eF5Fp0Uy
6ND//hT338tfvdDnAAh/6Pa7lQcMCxxiIIgAzOz2CxgmCkTQVvT2y+b1sPM3nwIkXA4oy/nkOdss
Fou9eerJev1Rrvb2OjLRcJ3ox+XL44kYl/fRV1DLz0UVnzp8hHng9aa4KGVIUjT/PjYydeCwnCNR
No9qN90uC5hFphRl1tv+YDqlYoKdxXxsYWo5ry1QR7oonVT2iry3y7jVO2kkScbBDRcuh8Z/0IXJ
/VxvjnQfJ49QhX8HRa0f1wedxitpb2fGy26HwkiKa/H4+rp79/TDOd+dEc6ALkh/7shqICsHnBRn
YbOK9QUBbYWdcsT21rjZifa0PAVkbSb7dUDs30Sf45Oa8qwj9wLCeVa6z4aKzFiMjnHY2hgQEukY
DO8ZOGXjOU68STvAVOOdNDJl0qzKgTMMQTyeqQx5/zHNqyKQZGWARarfx8s9tWtHEAHahRCMgCLr
9uxkjpA1vRb2Nv6jlkhSodcy35IG2d7/L0O0aE4JhhYpGg+pFr85/KZibYF7fWxictb+HQtNXIt8
VpnVYtDbkDslnruN8QjiwoubzdUlZyaNBlM3teRquE17uxZBXhcnOIcJJKPy0JuJnqaO+9XqaNRh
lKq0Z3oFhpwW70cNmIa0+j+sC7qHEM7DdQK5Td0ftcqLKRsVvd2EtcFFAMq6eymYSU3/Ab9p53ht
hbokWqVr+TyBFaTFtvH4EHvdHVjzYD1ly4Y8d5vn50Z/a8y3D5EnHywx0IvyeHP81QYffQIVFQEn
0jhigQ2YGa+blCga3MzOsg7PuKoWw/5JOKJT+MNMjdPYJRzpxmP7U0v51yQkiJBC5Okj3Y9M7X/7
v4behpqCHyKcoRyZ2pXXFkbPfhUAlVkgu0GHAZYh8BmeIbsvGTeHRvx/rCQ6d/4zDtphSDGvlBGs
+MEyJi+7dERiHFbPErL/9nP79CWSFrFHY7YGFGr0cS7HVtvHkzkz1L9Q7GqoShuMbFv4iGr0j9qP
ZEeu9d+bwOMM71w0iwqILm5nk2u6vFbcHuei8hdlIllODulwbQ4bP5E1QGEU+CURzXvgx6PRBxG0
L4SabwZgeypQ74CIZ/XZZMYq3BFzyxuuXqyVj0xfzjXSTWRybwzTlURPExJZqmAYvc/eQv7ww035
zj7lDXHQFCgutac5/o2p0AJBIvQIcH2ifkltUJYrgkoAaYAdA7DVJ6YIAATINpETeA+DmUzV1Mvv
+olN2Ur6PMmh9DnYap+QOjrVXGZkAmFfmeCoCdk6zuf6kybqD7fv6/F6utqUbq11iZY7g93Uei+T
pDEBIlZEval/OV2LwTgNqSExfnX45eOtOjnWq4c99cotoiZn+QyGee3JX3M8icI3Nn3zhEWxjv9L
tZa/9/x1FoGa2FRxwFqWjMbcY8u4IO/O0kXUHeewJcJ4t9H+ekT2sTgZ6BCnqx0hGmvdWJAGe7cr
9Y2FLNKyOec2Yy7Qxaj7FmvYnP7VW+bHMcaxqZfZ4jcAedBxxnFPRadIVuMzUF1V8Ma4XVYudwS/
1bTBRqZeUK1qKXh6os9WViYX8coMPa9lWoMuAmaSbNccoJ/W4nAkRNNV7aXi52B1k89GGYRIQAYh
yARpyO2oyprzgSzzWJsj4Kcyn13zfPh8l9A0evhcrZ5XpCotl5nFJd/fgtBHQkYeWQMkhgCfvDWb
13VS1xXT2OzA24yU6ZIwd/L/SClvN85oA22l0IRG8MRSNtLC9fKiDlobtzxuJ1nXPrkNbieSHFY/
yfLrAk0e4OfWZQXiLRv6osuP9bIlR8hdXR4fzImcxO2nULMMhEGmRG7Y2i8CEQ4SPoez8KgBhChe
ACm9YleLyxt65Pbl4XTM53Cq9zgmHMXrmRiv0SuPpDIKVNVCmFft1/4Xvf/6gSPWaBwxj7z9uogH
mbzt9xXY/Lz3X1TrH49/erX/XQnKIw6hWMphhZXI+ktcHXJlplY+sYtvB0idzaptI8UVMUDIGhqN
9WqJ+jB2X1UueTITlHm2a325/FZNbcblTjj7W8vUcVVrtlWKNGoRbIFUGKqpdWVoEDnUQj2KwJle
LrVo4XGHQnqKkk2czXYb37vH2w+g4rChUtmhDTG3AnkNR8VTyzPOwnK1IqKxMFlrna1P8IhzkddE
vHJjl46LFG/oQm60u2kQrliJEVnnn+fgYjpkrXvmknlaoln28T6aSO7fGqWeDzGjBDGfwijYU2ti
dMb77rM5ncPjOV2vVgvJvERI6CaEtd4QMJGaG0vwLTHmorWJS+n2Q6hHRC+10Fv58y25OR7n1nx/
r84aacakxU7Wz4HxvEg2JN5u31LJ3MOHE6AP8J5YfM9swbnT/bdFr043r9V5mibY/Mzy5RV8F+Br
1GXdWjlGtfGMZ9AgbU0FXf484ez1UTOOM6d79gPG43/1AXXX9HHsYVX4XWXEZKxj4P7AJPgE+o2L
bPnEKPrFNNeYgWh39BYzr8r7m/l2MSj31veqFDcM7HtoL3TajZrZHKhNnEQP8pm3Fa0ghrDn1hbl
ygJVqzvwYreAssQo6e1E87CCAsaTya33Oo+LBKyYjzf97PRSzk0os6yuM5gEKkGyOGPlnVzSjHEB
3lrPgDtttxBRI94aHf2X76PwLT/P9fVPpFZvh025OSV0GN/nx9MOUoPNCFQAWoFdF1ssdLiBr92E
IER6ulxqQwWFhAm1ajNCyw9xDhkBRB1Lv1zOLDs/7qsHFzxHub4Qup1u0YwftWvNA/JvuNuREnxe
fBE4Pv8JPt/FbhdWMwty/+q8mYy/PXK13wfNY+JwtBsScRcTo9ruLAW9to7x/Nw9bwlzxFYAyg5v
tZmjNrPT/5zylWUHzDpOyMKykOcr5HCsPkvBxu3qQThYacObj0f6N4MPZpiGuxVFmXpxBnuF8Zp/
7IQt4kGyaMGl5j5hiCfXMmYWdaJ6cju5dNQG4kwmjGAyM6DDtJAsf+0sxYOz6ef85twyUm4LFNb/
ucHGXq3droHuPTkcoL6qg5t0u3hCGgrKkHvBPGEbbeZUqeaWknJaldaVqTaeKDleVOXCQcd9XOjR
sGLCudvqvjn91mnR4N1QdbKs0GCrXxiBT0BwtsuJhZIMBrp6flL0L/X0lsKPGfbvEfQGm5lt+ycc
cbePRnZASByC6YuWG1D7qAzAjtfa4m7zWiPdl+vWc7h7Vs9+qy88ZDmOK8+qNsIzMvkpjo5v6clx
vKyW6jBi9maBnBOQEeyzq0+iVj93fbWATifm5CiGIELZwZWTFXjXHcuxvsgeaauTjrfAzFRMLvuV
WWrZ0RoY57GApQA9lSHrmfoW+5nu5COV+uPD+4eiejTp1FWVggI3ajTcG2ATPjZf4+OYRfDP658J
ukBH/l2XcJtzgV2wwqne73kDBdEUVTF06VrFy/YiAMbLgiyoIT9FRZ751aW23oK9tDZBEmQc0SbA
75it3M9N0jj3j76cuvH4yOM7UYxbu3b4fR2yNsMJczXr6TcZtuIIaIfAIV0lyJ0k9zV1DJuAvVDG
iAW4CwenXzEHMCoSdHWY6GFZJigobdzPZT7bPna/F9SRZlQeSe3RZ0XXXIacLxulQhGvZiMjqKoV
RLcLnXXiPa8qJGGVyHi8JbgxPr6d2BuLdPElTxquDbyktw2GJ+EP2PwCU9wcGQObccbUvXe9NUWF
6j14qsLBw+BaHTyghw34FTc7cGEhZvGMfOZUjVv5blwoHMLDjPkvGmHHNWlVNB3G5Xi6nxP0uxoz
p2kCPYnxwHmNMFGNhaYvPuHq6vVLdPv1A4qToNcYm+7f390laAkGcukPoH3f68chsR7P4YSPAnIe
JGIjBSPHo93y1qaGOlYXVO6AOazNFoCxz8PzsJQNkExGaDkiuh2YLUTY9bl4b+IWBpoe0vZQywbI
HZ2et5adEC8KppZ6O6jX0DrIFBnURPuyAqQrdolSfYGwgSSQCHo84jGMpNfx2iwVZjY87/F+DrPI
nJr47QyCzG3g6sxMCHfPpQCd6WtDVOgY5IXSeOhWt1+QZEuMA/Ih4eYMnjz0/GmbUv8sFwffLHUO
2cbIKHeH1dbkN2vfsHtSLezUkpfNYr1uFvvcOlU6/l6n1oklLOnRezsH7pja3qA4Qrps7DIG+cjt
ashVMESZ5A0215+STZ7bmm+FrTezxSceGpiUKzOjW77a4pxY5lrRYrvx6/qYg+N08RWRhWnux+LN
7yky9WVlLU/Lj9CIFo8XfsoVIh8IVzwqlmG/35rm8yzOoAM72K7j6pV2cARgtIINI0AWSFRnjE08
HFSQU2nQ6YEgLLBs1OtdcwJU5lIg4JIts8lAkoctwODx8Kzon6hbXVSsokOYHbInxWIOHzRuLXqP
XxunFpN3yqKoIyR43Wgpv2Qygh0FWV7+t4Tbgg4hcapZ4okpv39tk1rZRvO0xo0xYG7boYU3WyqK
7jN6vSkE0qNCeMmV4+MFnfIgaECSeW0kNcNThAp0uDaJGiHiGlu5wOWXpEytXDREbdfYTrzCnf7Y
3sSs3pijgp26iJnc7djGFteBgZ44cG5ysc6UT663cKoZKP3Ebr0xNv751UERo0GqohJjg44dY/Ug
eS5e80PlztSuJucQkcGI5EUZE43Jt3a0ppIDNa1au2Oj6EmWwp3apjnxnB5CcXnBrNog5ghU1IAV
9bSFJPbM3DU+7gxqt+KgiCyqn2N/L906DNQmyO0F6Ez7ncEGCykbmSyZdXzhn9PP/FNoSfz5eCXl
icjhxiQ1ashAclnjwKTILrLirf5kuE/R1zN/wyaEyw0/JD638ro3FsvcGVK2y5NjBh7bZNFpu8h5
iftDBYihBM7bn1CrwPe6VkG43+9S51nE/61FpoyoBIsnHft3UBfIneUNRpzqZa776iKCAico+0/D
WgD+tvoOwJq7Tlg9ry5e9CVLX0n7LNe60K6kEkKyzlbOzE5Z+es8aMBxUukgdpX7GeL4e1ZCCVQD
IH/GbQx5YJUWTmu6GjWSAiUTMdsMp5LTGasWD2E/tlSl3rruVqpvCmoGvtMELdiXbg6fNXE533wA
5USQeOgjIfGR9mihQ0Ti3977Rdk2bha1PLPzJ/oLMFhoXI/NIQi6/vbI1QkT2KziK1xGNp9bEsm2
jZFtBcMKDo1VWAlkaTaqp3vWsIltxxoipBUF3bFiPGFPynunFxEBDwYzc29MxYA3X0U5mSjrmAb6
U60NestXySE7QElHSCljvjIg6iv9Te0t9Mye8aUT7gacOiwEsNAxI/N0niuWMxl0wlFnJ4OMLcrq
SY3gCCnlHG17wevj4zdx4AVOQTcsinIjWQAVgqEAq0Zpm3e2AlnSlwavUyLKnTOzmyfKBypE5cHR
B8JLsIjQvSqSlnq8owKmr0QpKTjRiiAH03kGqJoyyL0q9oDyKvDoDiLc2PChv923etQqutif5GJd
luCuK5hl5pmcMBN2T5009NVB83WMfNHhQjmgQHW5PhyUzg7QBdVZRbwVpYwcc++HBxcGipVgFMZb
ujSgh5bnC5clj5dg4mmq3nwAFSI0ceDDIQNOHUNHS7LeW/PVcD9DcvxdorKyBK9r7ur8W8OSuN/g
38zl4CZOOlgARhAx8ElgcqLuNz5veE4o8JwqgOdGtshpjV24tA4DYQ/yod36T+UqWC9nRj1xhd9Y
pXZe1Q7gc+IB5tlUFiTyQL6/h6yadbDOz/HipyLb1tp+KTqgnu1q3e1sfeYDpl7HNx9APQowFwhP
xfF1jHuAs0Dp0xjdBw9pOXKauVenZhiFbxGkAWinBynm7c3epywjuz2LCBT9ZxIKFd1LMpyHeNlr
K0WdO2wTN6qAXjuAa6FDgz1NeW4ZoUJSdtxge7EuvNYfIWAUSL49Edn4ulz2jYn2WFAn/pyKECOd
m9Y56+OfX/lyxWNytVVgvcp34OCE3xTQ+EM0BxqHkKRBKANil3CpeDp/9vK9Zz7eVxMlWjAzAVcs
j4dKuIM4RGEoh1nVA26kWPnO44jq/gIIsPHwko2crSsdhmbpVqRnZyxPLPKNYXrg/0Pal+3GjWvR
fhEBzcOrhqpyDXYcD3H8IsRJLIqaRQ2Uvv4uue89qaKFEpILnD5ooAHvIkVu7mHttZrBBl+TQD7F
dpq6jy1Pc4620Xul5tNyJXtbyBExXQIFawA1TRN5++Uuu3XVEadBWtHqx/7NcN8b8Qgly+t7uQDR
RmY0lwUc6K9YUJu/tFIjQ1RbF6+D7j2P/hCaL+yX9S6O6gZs9765qb3XadMHkI87Otvhh7o5PW4B
bZj86gde6frYh8fvgP7voRZ4DH+MN2po0IDffJv84/f9/v1+xZMtfQFIsqgImpCHYCzy8ufaRa8M
rNTGp6y6B12lWwduiumTFkpjCJqv7402f04pVDbOjUm3rMFQq2InMHY43Vk/sgB060+e/bXd/dxu
Q0xFg0CSgHNd+zasOuwF13lhWjppvat3gCWq45O2rREWJd7b5vDr+TQLl2TP7nb/g9yYKx5syVte
2JQO3MCrImpN2My9+tn2XtjNSb2tntmK+1hK1g2gkm0L1CMoEcgHOzNaTqYe21qiAFYEpW8h5wCl
tAI5PcyeYiZg04bOSx7Ud+TG/vLLfATtxWO5cpIWWmFQPjv7GdKb2EcsGumAnwHCeBU8vrctNlfb
Ty+hcUee+jfMWgoMtIHz9eZBxTyhuXK85tMjny4TOoWIhXWMSchKPEbES+wCbt5Y/ubsljtfrx/f
D4DpZwNILjRMZ39GZU5sQjNVcPEEOMdrf6MH09F4dvbAs1uAE2QB2gXbWeqmbgJ7+/SA1ogbvM8i
ASBXI196DPW1fr4ZUTpZu8XLS//zy6R3GSlwreSiFU+JrfBDGpvOrelkD9fXv3R7P3Kr/5b/gXc+
e6XawW11tWpgJNK+a1rcPdcFoktM8hQr+lyLy8EIGODfoGH/VFuNR4D5uxobTRl9qB3M2utrD/6a
idkvni1GN7nZs6gTT8/drOb56uKT3lWbD0zQMb/BSJ6l+9/3D+hRX9/Fxdtqni1O/laaIJP6YflF
2582Omavyu3XZIvAPaiD8LuG87F7d28ydFXWKmuLn/CPbblcbhW609ddL556y9wNyrPivinWFF5f
4dI7e7ZAW4rclJYI8BPhMMbl7zYKbPFNTTaM5sE/mMEYxkwtgqk6mf5YcBD49LoQT1UV+077Fuub
vnrgSL2v21lKdhAv/DEkHZV8SsGjoo3iyVF5mBeY1jajxsMJKr0Cg9sUwOE0QTGNae86s/0KzHt9
j/YUNBQ3tS1uYs14dkW+coJnq5+c0dmvko6RbgIg7ir4lBOamI8ad9INzRoAJVvgTyit0/uxN94a
4ugrUMKFXBvbga4H5uowy2jON+vs5uSQBolMgklhXrX3g5aEdX0/Ts9moR0Ud63ivjAXjO4O4Pca
MmCMTMqFaFEQZP016rIRB1gmCazGK1wgxj2e3jTTL6PFuNs++9aCyQV0HeLdyv1JB/PhSj1z8S2f
iTHm/hneWPnmmGbvQrgGKOD6PY9fItUIMj0s+xPTf9jGhgmI6EBVZ3JfVg7fHC7Kn3kmMZubao6B
/t3lblOq9UrUxwrAHopfokx8IreVl3+JvtGVGspSLRU0lqibWZA4mNXGLk0Vo+ihxJtPT4H6TQWp
ydu2Q7O78Pi3bsUHLgRjeEEhxIMmIRQlZX5HPbWmJirQy2CzdrsIOBBwYvSyr2uZDWicP+8f0NOY
AjXBwmCg0H65qC7lRptWCPpdKJacXDFFVshbFIM3oDeG6GxWtxqF6mdkiE2m2eStFkb0MpaiJ1vF
KYTlxXNi6KUUV8IvdWqCRra3SPlb6LRNH7vCsjSwAThG7CkxwO9+aWhp8dW2Yg7QUVOjDpFkZZUd
ndZOrNCqDLcMyxzV219plkbKRq8d4qDA6pSJ7ximMgaN0SvFnaC5OUuOYYo3nMcsi03RAcnqaXoL
0gUXohC6F6fjmARiiJl1M0yDe6/nfabflXYpsoMxllp8amjSkMCiBGq+uapVynYq0Uc5gGxAY3d5
0ZrNi13affmlZ0nj3ogWaMltwzO9wtNuJcCITkNmbFyR6eqhrMax2Wu5Fc09BC2yTpqq1KBhGCJd
3RQZjx/hA6l4yMck4ydqmtT2Gxefx2vMGoSz5awl7cGdg/TctYyk/ZLmQ8U2ExBj3TYvXacJjKka
MZox5o4VJBFJwcSjZUoXmpGm053aOCIBrVOtpE+lkfXFT9PMgWT36IQq2VuuVRq0zNKoJPQW/QGj
urfywTV2tgAx/71ddxRzVmOjE+h0a3UZZtzORmx9I5LJd4a8zF8LMFZZYYKCAf/ZOlrc/DR4l8dg
r5o4KXZdabjDPibEhKghhMFYSDEZmj2WKdPS2mug78ygaJBD87XvbTN5gvxCjNEu9IAwWO6mokK/
p+ldFOXjuLMTv+dWoX6NywHK5Rn+vW692uzw/5VbFE+pq6ZVOFRxHx94g8LIexarSTbseZ+Z9JZ0
nWV+x5+pAI/I7aF/bfW2bSFfV7iP2ZSNoydYZ2ph3eVZGUQ1CJlDDTuNX+QyW9y2DaE07EamQTCx
zBJ27DSXQidMM6LUPKJAQ5JD1ERKcSIZCmJbOBAHfxRT1wd9Mjri5X1finBMyiIOlTLide7zpjRT
36kxIwv6K16MzWOspqrOoJziDsVDVVX2dCzsGoIjmSYy4hsEU0o7vUg1PbRsbJLqVShWDAF+Sxvf
tKXRF2DrLgo17Eij54e6VApsHh1aU9uniGpUjIO1qSM8DBC6xOv5kNc3eT6o9RdM5Wc24L1jPY67
KCFceTAdAcjM5FqN8xoPts3eprKpzG08Eouj8WElfdhHmTv6mpb0dKNacarjU+nCuJ0ssCThbnT1
XqWjBSKHSuuUbcabrABjS626P0mRQxBBibvYDCbovf12UeKhG8fkMb2jTUXJrdoUahpmeVy3IXES
UW7URFOqxusVkk1BjGEU530oChKCrmX6JkDtE0P1aBC/Vx6ZOSKTHhnQJYMbUMXbhrlsKZZoE10r
oYs2+2PzJd+pB2CZ2Ft+AwqmDE3ut+vmFgYjZ3bm/5n79JZCkohCAwsDgziCwLygqC0C4ONvSh9R
8BHzkOHT9+ju20/MZIIp/OG+81Zp8Bfe1YvfIAWpQ57EuTFRVJ7GU21jCLq6V5wgRi43ABNv8h9J
F5J0VeVxIXiCWfTWwUqHqRuZZcuY+hTxTjk9JW2C9r176NmTotzYyRO6wZ5rnkTx2juPdfoG5JNX
0+RdiCpwo99JDkZd9/36l1h88j84xnRw5QFaID35TT4VgPTMoIJ4Q1ooIQfqFoV7x1PNwKm3160t
5AXAL6DMiu4cVi+PaBeuGhEw3CpPheXkG504z6aTbCBczQKmjPnmujXp4Uc7fQbngGxQtyFG84lQ
JmFK1Rcg0z06xXPXmJspx4AYWyPTldLIT1a0y/CiTBPUtFpYsQDDtT1njZJubRVSeU6vJniKAn+/
a6D7HrpWMJA1SNHyGuCzwVoLniVFCuh7rSegvauwU5H+RmPL8WmlTsG/fI4/RuaFnmUNTKdKEY0F
O7J2n9Ta3jF/YvxgJa5c3q0/RqTjnJq80IephiJnUu2i2Akqoe4m9vwPSwEmRkFSCL68Dyjv2VKQ
QbPSUUZ2LC20F5HJ6xu8xMKbCFQmrpuS3MV/xwsJ7kxpjzavXEyuVMRbMYMpqlqh/UJGUDJBt2qI
Q+Of9g4PykxnPytNSoFyRksQrpsTPlCC9mn8qiplyPOVws78Ac4emv+7nj9GJK+rGy3CdBScj66W
WIAGDmxLh9He6EZe7FBVZ+E/7B/ifxCTa5gdl+eoE9tpkMoqONoWUT2WtcwXQ0I3RJ2ZpVyjCKxk
yFf6DHIT/L9VnlmVnlMDAwFT2+jsOHHEynzyESmBMK2AzEcRTj36V2MfaD+M3t2IxP0FNNutbcZH
i32ZMN2tk3tH4zc0X1PmWrwdDnjv0FYG+as7VxTOzm1n1bU2uQ5YJbK9m9rbxkDdpF/T21qzIi3e
zDgfzdplxxmbkmu7xH2yRuPvnpL/dhiJKoZywWr4SQ97iKERNE00PZaaE5Tlj0ipkXuP/tSvHNjl
1fw/Q8AYXe4ZGH4sQIYIO6YF99Le2Cs2qtr5GhZ4zYx0L0jWKYz3WE/likCLIQlnAEGYZysV8vkL
f7p+/9s2oHUvV2NwRpSixGrqSNtgkvxLn+5dlvhdeyoxnKnyfqVssrQuA+gU6A9oQEHJT34epUwh
Ke47VW7FVzXHmlaWtGZBeryqYaD1pMBt0eGBTr/H/tRBhOy6F1m0ARJPgIpcCCrIsk1aWaUOYn92
NAu2oyUIH4Z7ZtKVF3Lp46DIo+OwgUVes6THixCbx13K0mPCUUwUIkwbgLnyvQrxLwLQI2MrH2fp
cQEHJ0QgURZBs3Je9pk/0NUYzJdRmx5VCvatohujX2DmtJG09Y5fuYkdapH6Lx4ZJH/aLH8FZj15
rD0Smev0AzRwDOOlKjZ4TLfkGQzhSVOt+IjF/TyzJJ0MzJ82ooib9Bj1w8ZpHw0abRqn/1HOPs+t
h3inADt7/aQs28TwClhfAI0x5/9+tqV9PWiljmHjY1ejBwfwZ7mtWj27mdyZZykVSogSVZikzFqp
BsuR/IdHRD74P8uS2x3LSFQFOJOPYzN6qKjGXt2Npw65zKD6yH4pai5d0LA3EWsr793S9UBwAsEW
E4Bh46Pre7boItPiSEO2f4TT+oYRg/HGGNOXZLTiFWe8uEgL+vFAKFgzL6i8yJo6qE8gUtWHKiwj
hNzU79NyY75x3Tr01TMKPQF3fl3/qEv35MyqzBuojZHT5wZC11I9UbAVViB7GB9EvNe1NYrApfjo
3JT0DuSDJpyRIYDNQYLJEwew2ROIzH2uP11fk9zU+Dgv55akp4BgTUoawzM36GIkWVgnhROK/LdB
Nyidebrdb1IlA+c9+K6j4aXLt0zsy+HHVPa3w9pVna+i/C6BcRraD4DRggBUemXBHpTbtOyQRTVV
MDk7kVcrgfTSGT23IG1swkF7WFFYcOoo6FI7xMauJgbL5xOUz6YJrR90YyWXo0Q2YspEIIamJphe
HL9UtkWOmDOKgmECqkUXUH3sugPJ1sAti4f0zLTkzJ1GTcpoQqbQZBsV/jsWnos+fKS2/mA5K7u5
ulDprXLs3EQoj7iaQiXSTHwrTjYth14BAFZbbmwHIXzMlN21jKx42MWjAkJHDT3fWTZb8rBqxGwt
Bsz36MY/nOgdkrbXL8biDTz7+5KLqZKC2Glj4BNq71XT3NnF1qRlqLRrtBTLhlAMwTqgcyWDldmY
oqI+QgoQcxahyKaNWqhbDEiRMll5GxaPBiIwSJnbjgZOqctHyTQYIkvHZEeQb/g8Q6nboWHCnbDW
Tah6vl3fwMWbdmZNOohU52lUj9hA4p4iB7118jRYKxwDi3uH0EVFkoXhK5kVetLcgvcgyD8a7KFV
Al1/ZcmerZyE+Ut/ckr/MwKa8MttcwDLpRVBuoSTRpqTjjq6ZoVM/FbjYUd05mVijWtIXTzdUMnQ
cCZApvYBLjt7SllU0GbQI5R7xONgfiF6E7gNcIcOSPcnzJyaivBoY1ehWYKvFjj6vKjDyin4vsrX
kGyLmww8FjTu3FktR/qQEWFq2nL8liRPvHZKTuWHJ2v9FMN818/M4rLPTM0/5WzZ1Th0aZciZ2QK
3XIFUwmquhINLl4CZL2QIETqC2zwpYnRrehgCWRYOj9p1IHqCEBZ1uSj3eER6/n6ehaNQclAVSCB
bSAmujTmOl1P2grGGk6fhbVvjWZD4m5L0hun6tamDhZvHKbCIJcL6T/A3y+tQa6sb1MX1kh+H9mp
3xT7bNJXgrzFTwSyeEgHOFiWPAvcDBVPTTtJj3lLXk1mj18UO6cr0IKlI4fIBOq4wODa4Pq7XAml
mGxM9So9KpBsYfkJZSoUpWOKEKVbMbW0aRgXwpjqLDeBCtulKe6iJ8MYsgNjD6Gp4rX89vdH4Pzv
S+/UYOYV+Fbq9GirgQJEQgFZKycb9xXKakPGNtetLa8GFdwZjY9VSeGNW2e9ie4wOwrF8nI0MXTm
+n2xlt4svvvQ1vyfHemoFcoYk1SFc8+yYwptaKq0vs2/gSrAU6N8ozqNJ6rfPF1zjIsHAzUEQAYM
wPsU6VXusyyvWgpfVPR7PnCf1t9o/itbpZZbOuX2Hzsf6z9zRE1PyhaMtbCT3zXJHV/DIyx+J3RA
AGu34N4/ovKzv++ksR3xBDl+rZ6qtAldaNC6axNpS97HPjMiHe0erdtEq3FV0yKI0l/UzR7U1OJe
R/ZDq6zkZDKm9yOROLcmHfQoL4ahG2dfN24K9CaoiUJZ7KvfK761Su04Ts5dpjxY0LKOh3vaGj7n
9U3lhhPVgiR+zZv7vAOi33dVBCdfFfATzjU2UZtfr9+RpffcRiUKKH/0nDEseHnjk0KNLG5g74vM
d8mrZpHQbH+RwfYIuUGCFaf31w0ufuwzg9LOOAMHyKFL4c0aEE2BD5W1qVeMK4Ngi1/7zIp0NWzq
2CJRYKXtfhdxgablTnEfTRZk1RoSbvF2zO1hdNag1fdB+XV2enU6JkSMcM+9Hf3EPELPxc9/2bI/
FqSHk0VCbZ0aVYyhKsOqgWgutOh91ppJeN3QokPBsDgakfPowwcz4tlSaM6dhGuofbnsNUIFNB32
Q9T5bOV2yPC1/27HmR3pRVPKZIhNgmcGNXfRD37RH0RycIYac5t9OGZ+lL1R7Qlkj/4oDu5QnWwW
37cV3wGOhV4PX9ngxdNy9nukS9DUANq1FjZYYAyT7QbTfigJ9+q628ZtsjZVvXgDQMqAct8HYa/0
XKR9E1mkL3Hl3Myr6n3To72+prs5XyM5ToccMfq9CspCeJsu73WhV+4wiSk9mvbwUlPjXk/4Bh1T
qwxQhdswO1kjApcJgT++KogAbHQesDhDLvNNKUQmrB4mY0f3B7Lr831UvxC78836YJVlYBid73BE
Lb5lf//7k4swDCiBWbvvU+5TDu6Yk6yAbfIFqP8bt2yRPgKBpXQrgP6lO/LH0qcEyDIIJ42Cr6dO
9Z4WZOM094NrfkHm4v3/rAmwiMtPiJJXa1sWLLkZGI7c8S6L2xPwYL6C9vpKILt0Js9XJZ1JMNPl
CSUZyuwYtxnIa+N8EWuyyIs791EAxugmFKZkGyqqWXmOW9YOW8Ogh5if0rIGdRUPrm+cTEjx30k8
s6Rf7pzZEBIrWo/7PDo+Sk+gardDNwpIkwcqt37Fw3jKRLN18/wLAF5+bhf3mCf9QtkUqpOy4z94
B5lt1m9ijHR6qr1Nh+90mHajwl2Af8QNJS1IXBzUrSZlLaxbvkig9jFtKIYan4S+hyLO8i7Bzy8G
gI9M3euSbTP+VDG67Jg+J+mhM41bM3cONG49CGOs+OfFD2VDbnkenEH5WnKHXdlVA3hacJnQqtqq
zLFu+jLXn/VJrW8bUq3BRRYPHwZnIYIJqCqQN5efC7w8gkFGG4cPbdLAUDpr0xZ5C6dYr1FdL8bq
DiaUIXYD/Q3blg5hb43opxPYKqMvkDvbTrZT+mVWPaCQv1ec8cmJm9CK+o2e8y/Xj+VSoHBuWjqV
LW1FNdZqeoToSgkoXW/7otfWqsaLmwnZcbQCkGPrckCnTZQh1kPfwazADkJe0cVc7+gsnRBUDIAk
Qn0ayg/zfz8LFKZIQTxSRghvi/Zmsosbmja7tOu4h9HtlULd0rYB5AGeaQgwWsA2XtoqU53XdkGQ
yGvpg43ysVZytuJqlzbt3IZ0ArWWFBYd5vXE3E/EqZ2KYDUmXdy0ObTCQJqio2d6uRCnzrXczFx4
pRao6vi1QsuEJt2GsbWXY3HLzixJnwd6LF1nRg4s6e9OAVrb/v36UV7crzMDkoeoamBgaYz9SpQt
ynGY9FD81RBmbb+kTKGjNougVoj3gpz0DEWi5jT2G01Zo8taXMysfAmhzzl+keyYQ9m2SoXFuM19
CXRBMz6tNkEWv8iZDSkcA+oqHTOKQ1xg5o8nPpzByhFe3K1ZHBV3RIWAo2Sh523WOHmaHeu0DBve
blv9vk7bMLbWsoQPOKYUWyLX0cGA9NGZkvN1QFhjoKg7uBieDJ5GEdAR4BkCFeMgKgDdcXro40jx
MXkDtcyofdHH6NRlrDmYfZoEmGHHiLw5eI1DrL8/mBc/TTqYNhGCjRxZvtI3/iD2bWZ5g7OSwi5v
gKmqkEqdZ19sySWRuM870QExoqgx0LHGjsVPA/Fq0L6U0TNazZbYE8BnjbjyEwv1hQMbFI9q/wDB
QMsXaQQiDYypy9Jpia32il2iymA3ZNNi/CGFxED59Nd3/cKI9GKORex89EqOI0pbCfi1Eif1WlvZ
XTezcH6BssYYOrjK8CzLg2sZFYljW4BAEGYHXUEgPhsQHGU9X9u1JUsuWEqgmTLL6srIzig3OSRO
YQm/I6wJDWhXbVT7YA5rkdx82uSL4oIVxbV1B0pcsmeJTVtvSYt8GhXxJNBaY4/Jcii6Ev4dxbDS
75MqDq9v44IzM85NSm7Arawcw9WoRgDk61XR+DUzWBAzNbhuZnEPLdDsYEZFB32AdCjSRo2LCWwn
RzLMal897XZ1v6PdnWlmxt/nJkjr0G5BmwLAUnkuKhoHp44Z/LMBvZ5dZj6u9bQWnDNk0hCAglHT
QJ42L/YsmlGLPuvMNs6OGYX4eoFZal+4oAS/vmULX+bCiuSalKyqFRWgAsRMG9EJL4XbbMXavPmi
FXyVWVje0SB/crkWs25qVZ1YdoxUlBWnr+joO229EskuFBcw0fLHiLQU8KxCsi7O8daU9hAC2fOg
DI0ZUNY6XmKUWdiSzgnYxH78wxZi3BHLgsNDg/hycYx2HYCiqLIrqkgCpeYhSM6GwO7+PgHC+v7Y
kfx7Rtw4sXpsYlGxnVs8UxvagKXw7X7F6S04CBgCgBKuDzAhecRkaGpjSpomO0LwZBflLZyEcatl
2q4nquqNq3pwi6cDY3GYMgTBHqollxuou11D7abI0PTWNkiMA9K988xeOR5L9T2op0BG2ppRe/iX
SzNZRTGahqmf4wCtMrRGYq/NstBOFbCopN7YRbeD8zYw+yXGhGo77akFXA2DsO2jq4aEV09OsaaE
t+CwLn6StHLMo5kR6ifZUTRhj5QoLXbzO9Z3/4ArODck46LUsnfGsefZsY+eRGTsVD6g3FX6hdjk
XblyfpZKBTPiHlxTSNWRWkjXnWq8xdZijhLcAO0zRtnYTT2owH8BkeaTPC/uncrpvhZ63IcTS1ng
qIBYDwa7r/tibSx38XRZGiBoOpDl+EmXn93K1axkE04X6CgeiVLjAbKVoEjjlcdnCaaFZBBaSigX
gGzrQ6rvzGE7k9ZOLsEeR1M2eCiGdXA8ZtF4GGtstGgD2PA2Mrptb4DdTdka6XuOJnD6kGb3gq4c
9qVFn/0WGaWlY3YpExoOFuPI6gBLoGKeZF0JOZccxbkVqRY4j1yUY4HvrKTfCKYoDa83trr5fa1r
voS1ON9aXXrYS5FT1OZrNDK9rvHbZvu74j7mTvXMGx/syuui4D1acetLd/N8cZJbN3QOMXMH7kKp
9DBHFyBn3K/zJzQ4V5KkxfsCuMMMCoDbNeSIuWWWGxMFX6uv720eoGcKhzSZe5XdaDyg5IHYYar6
rH+4/nIt1Z2QMPwxLO1rpQ94T5MB+yqiDen3A6YjMR0vNlb70RAEqsvr6zXi7sXDeWZV2tmqa7KY
Oh3cA8aLCRC+UQQl8bV8aNEKVMBsVOowR/GhvnN2HWOej7yfcGayqQxi7nguyNGHf7kBaHQDFTbL
z9uSA+/B2tdYKe58p75SvdmmyHS4N1XEw5js2jGZr5MUuOM9BnfijEFT0dW79GRA7eekN4r86Bhd
2GrqDVAyu3jatNaDq9xEQx/G0O+pX1m74tqWthIAVORymg7bMn92gvg9thOeH6PqdojRehswjL9m
ZMmZzBYwrTvzDMglQrNRc4vbbn5sbOtXNyiPvOo3ItceK+C3RLIWkn6KFuGogd6CbCn6UfonIqZR
oNJMWCwOduajZUkUdUMR/3JwqenGNuZiZQ+X7GFpeGRmGkJDzu+cvM2YGMRw0Dq3/Ilh6MaHy4sD
it7epi/MH2hfObuSYQRp5ZJ/OjazvB+o1xUdlHEmpNMuj41SW5FolGE4tB3GlnKTpl9Fan1LjMnd
FWl6p+j1r65VtKNesP5IMXR8AxVNbeX0fvq8+BXwbbqJz4uoQMZQDgUfIZFHxSHvdNRjX4vC9DK3
3rrVQUGj//qaP/lu5M8APplIpWeaWRnc2/RmWsWpjY8rbvWehalhngCI2SWFtdJ4+/zqo6+jAqsA
mBqSzk91uqyIaTraMNW+GPvhRCAclDzFT+nJ+MJuyb55Kt/425qM5ML6YBQVW9RYUCH+9LyD0iVv
bEccRuD9xqH0If0QQmnGy+kaQmXJFA6N4eJtwuWX89xx4k5X5u14EBiLcOt91lKvUk9F+nz9k81h
2IVzwz6COxXjNC6GgAH7uzyldl5akEzvxoPGvsX1C1vDXsisMIAsYpIb1Q5U7EFR+cl7umit5Xrq
jAfQWmyI/czUwgd+zWdlcXSyIqAgKyCV7U/aC1DY279fHUC9cwCKCg+S+svV6Uo3ZWXiigOSfc1v
4xxw0KxeU/Be+FaY2kYBEMVO1CTkULcVatKkLcAJXDFDq1Xum0Q5lSAB8hqUrq6vaMGfzYQwOi4z
OH9Q371ckaZNxVTzGNtpVX3Q9lYd9NWASc1Sy98SO1GOJT7HDkHUGhHlp9cI0gEoiiOxAHwOAP75
l5097HSyk3HMTXGoMgzqqGDeUE+1tZJsLxoBoRm8FqovuNeXRhSdlGqm0fGgpJHHa9OHEU372xBz
XgnYmZBt4zFS5Ix0VFtFT7tkPHTZ7zRtQQfOEKX4a6LIC64XRTF03aBVDmcoV5LALGOA/UIZD5n1
EwzvJrpiWbY3XKDL+zUYyXyQpWuMqzWnWYYNilK5a2rqpI3AlzAd0FjY5lX8CKqn/ai/MwVaPZqv
Nk+dJVaCsKVvpZuAoaK1CEyMTPIshgKcrDouFwjmvci4L5wMqpXJyoFf2kW4W4x3z4OFhnyFXWCO
aJnY46ECQCYlYcX139lY3XaVfRiyIrx+vRbc4dxWVDCXBk69TxxWpWI0TdpM06FIuua3k2dd7wGX
t8aTuOQxQEZpzMAHDALIEmxcZFbJDHM8JJQbQWW58Bm6qd/1Kbx9qbbayjTAktdw8CTjH3QI0CK4
vFZ6awxuZOvTQS3ynVIddEp+9g0YstMNr6cNx3zK9X1cOI+IBeaq3Kw5oCuSm+Ksc+3UoMoBIgch
VaewwPBsrT9bfJtroTACdKdWTC7sKUwC5mRgYgQuSjLZdoyTnMEkraEC5uYhyDSL+re+pt64cCBt
cJtjIF1REQjIrPLjZKOIZXXKIeJqBYkIZryWJWhrIMLhbElmZHfKBCmu6/u58AHnNghgy4YOEgqZ
DwZCSAkvbG06JOLe4d0myg6paoL+GLqhAqJva1QHS5t5bk86MBVycMMscGDMxMvDKQrb7eqc0tJG
ntuQ8qpxzJwmKo3p0Js3dnY/tEPoalsrO1XtmjLMgqsCCmLu7wCZDV4Z6e0qTNMuyhE858BRbQkH
qjjvw2aIVsaFF3YNKdTMw4cWBaxJu9aKui1GoxoPowB7axI19xhnZV1/aKu13uaSqVnkBvU+OCvg
gi5vdJ6mTVJAkPnQVX7apk/EgGywybXAAU3C9bO3tHnnpqSLVdqjpncqTGXmV/BTeXhZounrdRsL
ZwF4PbThTHylmWblcjmgEVGUlonxYHWQtTbujJ9dDzyE7VVr9cIFDz8rykDlC1VPPJfSqcuxAmqm
cL1RpXsECFNt+n19LZ/LO0gZEZxhmh+P1ox/vFwMaammCkPFYuLqvky+RPEOw9WVctMMSdjXs1bP
PlUer1td+koYioLvw7mDw5VCXZzJCfq5Gp4Uk4weSaadrqeQMo27v3/2MV6MNgW+lwOGS+kuMZ3p
4ALD6nAc4qgOWINM3l0bgl/eRBMm5uQVdiQzjjU0o0XwnaqSBSN5T6Mfwya5gzztTU9uxzWUzIKD
RcsF8S1OxvwqS+baGAU5G5RiB1DAB7ECsGruETCAMG3fjOOe6iS8/r0WLvBM+ICwScHMFXBAl4ck
UsqJZryaDoYwAcYty6eEAjARYfp3U03az+vWZP76OZTBbCPwsOACwcGUh0JdLaZ2J/h0qGtj2Ov2
AJocdA19Ox2GXYWRKQ8DibWXNNQ5pInQd7qSFHeWnVmNl4xue0hBhLXyYi9cRbTeEQRhmg8UGPJU
lqZOZNTaFsFWRxXEqC7z+xrcbteXvnAxYAUnCPQUc+NYuo0oHxdxXHfTYdgr9+OvaOXPL0Q6IDJA
ERLgNyC55CJdqzixoZQDQqsIfDGQI9C/OtnPzE5vBhB5Yc6jTW90Ua7c9gV/6QIbgUY1KneYV5Vu
O+ngSix7xNZZ4C7nRdCPX/MCTwGfgm56u76DSzn8uTW5jTU0nQb2oR5ndW+/1M8CVBgbJxhfHEgw
3Ghr1hZ3FDUd/A9OBp5Uuhmixhnm2NHGbg+VpuwwQbirI+tx7H5m2Z0ZPWGq6aTzwJ4CsHTWoGrE
kH6dI+iL/dz8mitU2SWrWp9LFxalSxtYSrwb8H6XP4tO1oSJWpwjXf9qaCcG6WxjumVrylULmw2B
LAxc4H1SgIKV6XxjB7RImglPZEHp1n2w0bOvs1PZvJtq+8wSw3egbGftSfT3OSQMo10HsmjNQtFw
PnNnCX6cT5j6N2t8Zf5Wu70XI7x1et8yfzev1PQoX5uV+/yhAeJAAINXEvxTnyZMRsUSWVo3CDKV
4hY+Eg3YDl+wArkmxi2GG1apQ5CZ44rb+ewQZrMzgmQOBNCVvlzn4E5DYbdwhVb2jejb1n2YkhV3
+/k1meEp8LUgjZm7FNJWQpoP82UUJsBmNdPPjoMOxpFnd4T4TV9uor/G+dqwN7N9IGnF7JEceHZ2
xgmE2/B6ZZq2A+Uru0EGQ1/VKlkp0Hxu53+YAnkLismQWPyUZo2TIfCUTIfqZ1EX25x0QWfwY9MK
r/0/nH3HcuTKkuwXwQxabKFKkQWQbLLFBsZW0CqRSIivH0/eZ3MJFKzwenpxetF2KpAqMjLCw71N
3IHhSRlXaLBKLmN3HWj7VM6gPSmcuo8Zyv2DoxZ7KsVbGwkb1sR5AQgPf5YrmiOZJHFGsYtUfkfP
iT1B1Mxm8rGLHygSjf8cD+NdiyMKFDqHvaxTpnPcmnqmi/Mlqq+D8BcNiv1eEe32ZlyaWA0I5RcS
5aqESR6+svmn8u/vITQDoSsHJUh0+t3w89FSB4MufysDge6DcQlHL+nfBCPd6bzbOgeodMJpImWJ
Fnl5uTC0R0t2Hqd4kwPdrB964ExODbmOh1jfiUpvL0SM6JMlZWlpNg340haWIP5qZ1LvW1bqovfo
MsWJG1k7LmRvXKu7QEX2UJoYrGXC+Y9MnVhxNGjN7mnFbXkqAMzQrYy8howS4HJQZNJKjZp8G1SZ
GxWN26D8N07RzmhuC+E400ANoEaES5cXVJd2QLZMEMMguyDAZeipPSi9nSVTZY9J6w7J78oiL9LY
BEMeH0AK3aXWThC1EZ4uv2C14XF2qwjhDK4CmvlC0j1wr2nF1nnKfbxiCpG+gdXITyNXLrycOqO4
BzndnGtoEmGeOWn/+gUa9Z06MIo5EJurCaxBrT0I9F876vk8QxwXYQSycCiDLudZE1jRUIaMhz68
V/Mzep52E+hbngPrCDQD9guqLqtzMIgVpbgnEKW47Ehe7weCtyEQvv/Tj6+2fanKXTyb+HEqnPP6
uUkeoSVYMe++lc2jDEga5y1Ehm1dTpFjlCubNEJsS45R7WjCBXy7GXH6wb9vaOvawPsVa877dQHJ
XS6HOBng/mlgCHWdRyGZgyLK/6C3/02Rj1HEvoAz07CNeicXu7XRkObAsYa/4vWipdVMKFg+iLl4
afIO7PePghxUwMf/H4b2ychqpcA7BByNlomXkVlvTdx7YOv3QU3gNKbsmLnsEcPwyzo/3De75Rfx
jgNcAkEkuB1W/j6dOiTrhxb+nnzRjVBveygvB5jZLMN7gXy9b21rJtG2hfIKSnsoO6+chlw0EzYr
rFl0/NYJ8UUYu4dSyE73zWzt+s9mVoOqrIS2bdKIl7TyNOaU2SWrkM9+u29lazMCKPDRRYG7cu2D
YysHJ6lCxEt8LKSr3Nr65DMvEtzqAOL++7Y2J44/V1EZBe59jWiZWlUHDR+uL01G7jiJPSn7auF6
uW9lc95ACIkCM+cIWiNLrL5qO7RGiBczPU7o0mJKYKDSxvKdrOvWaEBXAxIepIsgrrW6vUikxBnp
GIIZOAk1ASMkJkzKfv77aD5bWW02Uikl10UQL8NT3/2RONPwQf7nvh1cEIis8a5HJhTEyatjmwK+
yYpaFC+TfJ6mAxWdqD+k/c6EbTlYbDDUZdCzhyIon9BPDz0Bqw+NCkVE5+i1whjUvnPG2LHY5O1X
JvknLyuTEhh3AC/CfyUUaLjL+GSsGmUkuCB5e5nBQXqhYw7JWdBOvtxfnVuODdRkIPPLrw2ur7mG
nuDbRZJNEbu0UD0wvg2VH9XgIXww5e+C9EZaN8rO0x81BJ1yWV1SUH0U04P5kgrn5FijMSm3I0f9
qfRuV+zcMhuZzOWnraZbnLrOGtFFeqnf2alwn+fD5H8XH7Tv96dgK4ZaTAE/j59mOsutKjIT2KFg
KpgfoXhiK7VrWF6lnBLweX4f8idVOSavu/5kLfuG7OJyiKubNMfSKwODaVKfUvGkRAetQurZhmCl
1h3L7Cukt6VvQmLYU+RHpZN+qYWw8UFVQwRw+j/POrKt8UN+nFVPtv5Q+UD0BzI/xvifa1v2k9fs
uYntirbHTjhXJpq3IXFf7TisD0qL273630202qumMTCiMItdIKQ0pGeSvZqRZMvDK5V0O0elxTCg
lyx6kMaZByeZ/tSPXVn7sfCcZoccCPKsPpnjN61JTupFi79BVQMq2ppa2bRR0RHnFnPuaL1dma+Z
8LcbYjsFq0S2c/evtc9vVoNfNZ82gp6MBtQ14+GiViGKg1BHmBXd1uMjJ5+ZbebUr8mv0iYnI3Jn
+Mse6lyBBk1ErEJ7KYCRSY6pcRWcPP46mS7YuClL3Dx7qyFfrl9okD5BsusseyoY3qzew6TZWBZy
lsqX2q9DAcqYU6A+mdZTmb3mwnUEz7U9vIxvrWSnecCueg75UkgdomHwQYwCq3TBdrOvjMV98s16
AtkEfQOo1qLRezkRzWQK3YiUwwWMWYD8TWXn6aSdT2Vbg9d7hBxXVoNuOVb0AFI6w5ey68FEOU57
jeYftC/LD4HgNiQXEWciNIdw1PJDpIK1PRvS4TJjuwCD6Uga+8KQ70Zm1ZkJvZh/WkO1CYAUdSt5
haV7iniyph+5ZtnZoHijZk/IsVBbADlhMeQeOMaOPNlbJLndimCyFRx66HVyNHlmH32yZnmhnX4U
94gFd8eymlS5r+W2sRLgGoXzlDjGN+0o4FjUgXKJc2+MTWBwvXE8gks3LUG1lSBbjNJkfcqlIAsU
w1aFY+ql7FDnTiS7rP5d+8kZCUZDeap7KOqMtvbPERymH+gzBDsotuAyWk5/0tRsUCBxdPmhnkIl
/Ge/u/z11YSkSoJHZYFfj+iMtYDctXygJnDrtcOrGYIEjaXZo1P5vVceuibGoynZy91+NL7f7DB0
10CeFg8axN/LIZoZycSyzwYgSqZAEIUQfGB2PSRhnWtn6NbYkHwCeBlurEbBYJJdsXWiqDjUsvXc
m/ML5Jl+IX/3mBCzsgvWPbI2OqJq8xzFJRbVSSXFjdG7KEDlSjpW8+BRxVfMi9E/DxXg0IbuxMKe
I8M334wJSDD0MMoWQDmrC60RFVYWZjVcSFYCA5m5dclQ7PAi1Dzur+HHw+SeqdUOaYiktiQmA2IH
/ZnEFZp2gVmp9SewgrwqWuoWlQDct+GKyvTIhuIbyxu3eqbJn6KjNthmjswU7V55H8hZKVVH1saD
XB53vvI2lsJO4wgDBDkojK51BaOYmXWXzMMlLlLDnwTmQ+qpc8tY191KoKBfFqIrMOPw+bkKCSit
danKMlfoJstui0pyIM6l4uD1vd8CUOKroKF4SOIK5BNjVXlpa9rwkiXyLLOOJyPV/U5W6fP9YdyK
P6BTFIU4C2h6UFOAM2K5V9H4AEYOqxsuNUgfDRmkjz14QoVaO0H859BpJ9M8jNO7KjhW8gidBN+E
nKEEhnJpOjWIZIb8XW731Fe40dUOALqGMyyjkgeZ4NUOAH5P4lM7XAYzeq6sA62fpFj1+648Apba
sksy053IcGM5YRJ9oLw0yfU3lvMwtug3tnIRJnPizNkZ9JE7Ec3moKD9yWVrTLwtlKWFhhqDQAug
3ysEAElyoPLVkAunY9Dh8uv+XE87uOzVWwzSKABe/Qdxi8oddJyWBvs+SbNC07tAEgonq2qI2ckH
od6rHHGX+mmxPsyYKHhALoETuq9R7ZTEmox6JA0qhCCD9KXOTiAqnRRw+0yV06o798eGOVB0AO/A
tarRj77asCNVFDrkCgIfor8JvR9nHuscsf+CZWt3KX/4TlsN7rO1Ncq8HaMRvC0SDdq/8VOnXoEt
+//pfuLP4ntmVg9aiU41AaERDfTq15QxdzIupP0uGY8sctPUPGWRatPs9/2zz132jVG4MI5UscDg
uzplQ92NllCqNEDDmms89w/Z630Dqx3PdwZ++b8GVpcxio3goshgQD5MUJyWbN1VDrWb7hzdjX2+
MLPaEVFeEAgqwkwa146KB0OF63SvqrexEVAHRoYSqDXA89eIawmMng1UC2hQNCc57c50ACY6quyh
BYlt83R/4jZWBo1UKJ9xxBIqe6uJo6wBkjkd+mDKqt9znzpZ3Nlkllxt0PZqiNztrHYBAjF0lxoG
SqTSupROUfkd1Fjug+QUX5sT+yWeoX14oGfQu/yNvrHD/aGtX+B8UyzsrbySWEbCmIlSH1Cf8ofL
F1ShPMXTTnTYCSQ29sXCEp/lT08vaRAzqFmIsKS+WnH7E6oWP8bd9/b6qf8xICSPQSYBgAD87MpM
r+lFXWVtHwzZY5QFmhK/EM0ThLNO/upD0zixBQZP6ZjNpWMp9XMVH3emdGugEm5p3pyCv9ex2SxC
IbIBOVhgmQVy5PYgKnYSX2QUt7Vwnt0ZKo8Ez/3E1YqQVjF0Oh+Knfhwwy0D5/vfb1g5E1muo2ke
WY9bwBsG+tArXEK2O3aktUVj/j6Lxb+Vfv8z76iY8rwZ5wtb+cy6l7tBr3BI5OmI5z+03e2m3nEt
m7sV+b//NbIKC1hlaImZj31QDBeGNjkiOaM2QzjvWRkPRXwiaCJ7ub+cW4eft1HxggQUEtZdJbWc
lWjYhkmKRI3SBipYKaqvkbang7JpRwe6jj+FdZRrl8dj1q2kLHSlD9LMeh+mzjUT4SfSQ5Oq7BzE
7SPyyRQPvj6dxH42igHg+h6K9QgLqIum8IYAZ+f3g50Ubgr0O2qp37u9g8FXZ+3b0CQKxwaoNqpK
qy0yswykgQ2GaAF4kOaPtK+8tk7tJK3coTC8AZ2+FN8gschvhvFVrLqdKuMqrPzPJv30Bav9g5QH
0dMEX1AwEmYyfdWSvXXcPP2fTKzWsc9MCNSqcOAxlBk6KOdY7EHVd8bxgbm8N5WrJSx7qCHnAqwo
x/RH19rN758JEkierDtqa5cgbLiwYwH6c8PWv8kQ/j42f+qf1ejoeJJlNnqP59HJ/qR7Wfq9CV5d
J0qUpHXcY2tNMoB3kmcMe/O7vXvROYcmWVDroQq63L3SPFtGrcBEJtvITVuoxLvk9EsefTSkZO/5
SX7+P3iATwZXN0rKEd6pzsd0Lk6jDwa3PXp8eSPgVFEB+N8xrdx1P6TimCE8w5WhfinaR3Dp9qYD
faKGntGTc9IKHZkKR53aU5VFV+hxPMR6bGtjdxIbzW5UcGgB2qwB+WcOO459I2xcfNsq+ilaxHMD
+rsDaEXQ1s3jJ/1Jyl+71ICIczgR+XR/uteQi49DClAHaFaBBuCNMssFTrq87xRwhwU9fYayq02t
9DFKG1ct5cd5fK5S1Z/n5rEUuwPRxOOYNIp7/xO2fDHiBwvtyRy+uhbO1ItGnHR5HgJhILYSHzpw
NymQ8d7ry9nyFcDdKgZ6gRSUhlcjrTq0tUCfe0CUgkxgc2p+zu204+23IgGgQMHYhBwfAJorp6vk
OZbIyMagnVsvEx8M9BjRcBwjtxm9f3xUfywdWi6QluIcxsAGLJeutHoBqu/lGAg5c4YkO2hAycCj
o/kDWsWG3eb5ARL191dr6y3w2ejK4xKwihtFmY94rf1Jct8wbKp90+sTHm73DX3UGFdel6NO0UcA
jCTaj1frNbDWqmsdlgwkyUnaOZVJjr2IBgaZgiz/p1p9ryC+nnZB2tV+ppoHHUz26XstsB96ah7m
SbB1UnmjVDiNEvnt8NvqXygEz3Ox3IvsNzaxBhTeB3YJj4n1S0LSkiSvDaxFKUJz3tW/IV8ej54F
2vCy+Em98ldq+ckfLtwV/Upae0/8kk/GerI+21/5aTM2x04CA3MgZPKpNYQXE+Kz9xdkDQjm+w0Y
Uv5Qgp9Awmzlmg2SSoXWtmMw4xKIov6HqVx1jT6WNZAVpt0pHFv5N0bHmzFrexPMN/N6gBroC9CF
Adkxc12RBhdaryrRAL7pHi2ysjkdxbHtbE1Qoi9Cyn4iHwpuCiocoFjceolI3Lw3MnecpWFnHjbO
OJSg8NpAchsKk+t2Wibg1UPLDF+iit/b+o9o9SHQtyAXd6z+h2jtZLLWvI4f044MJVAFaH4ybl7f
nRlp6kDZFMhG40jxeFQbjxmDMyaFPSce1NHPKK9OzXupfiWtFZD3Po7ORbbXb7imOvh/H4LeKHSM
godsXTyCdJFZxN08BbQKsvE69xAqVC4GO5iGN1GfGdahGdBsZIGZBOBXMfVF/UqlP5W2qy64tRuQ
dEP+WUOa70YdlQEmE/fiNAVdzRvPsj8QXmf2nAVArDDPeJzNb0a8gyHduioBmQOJKWcQAJn86oxF
wjwNOS3noIGq04jyEOcXbG309gPpWbslui5RTMxj1DgU8RAZ1h5z48YKAIEJvAx6dQFUxztp6fH1
tB4JuCjmoM2+1v3w0L1jigA3sVqnHVo7gQCDIDrNZJvUJsIx7iEUG/9mVfU72dMOu3U4wNMAWgWQ
ItYBJMjLTzGVqZ97WZyDfpRKW0cxE3J6ewLFt151aWQVqUl5pSWGNgMQR891g37yR6nwhsi979i2
rKBdF7VZ/UOscnWlJWzQFEKJGGhZ7NSGbKNi9bdgX+5b2Zow0G3yBgP0P6O5cDVh2WAMmtCKgT5N
l0E2Ulsp9+DaG0921Jdxa+K9iRYga81mDzIiUylBHBwk/Tkaj7p0ToVHml2LiLMSKa6CzpREJTt5
tK2hoaAMFA+AiCD9Wk2g3GRyakSwGuugmR3mKffQGmg49ydwa5l48RQbnDesrdk9E/SEFPBMYlDj
90keHWphekFx571J9siENwf0ydRqQLNVAehbaGIgqbPHpg9FgPuD2bPA//1TVsCMklhBBxwsiFPI
pra2LWjP3rdxG/AihwLMG0hPcFThJZc2kiyVDaKVYmBEP/Io8cX2sZb+lV4ItwK3AqwTxwziCK0c
QVqzsm8MnJ4KbByOhTcRsJZn2a3O9LH60exsgtt5A0wQbTqIQ9D6cNPSaiQdkzAoOYjVyQURXMFM
919nDT+NOAMZTfQ+Geu8idUJQpd1hYLu+drLCuIN5uyWYCm7b+Z2NyOSwoPLRH8ZbrB1AWIkSNHW
dFYDiPTYuXiCah+nfEtzbWfGNgzBFwCOyLtk8SxZ+VBDKGU2QAgsAGjJz/Q0bCLzr9KlgUrLr/fH
tLE4eMRBFps3puF+Wm04vN8qNGfmRoCbEnpjPxo40vsWNmJQoGxBEQpeJ5D2o5q43NN0AhvATGsz
MBRnLB9oOz11kQSvPVg2yB4qGyo271o6dJB8fLRKFCruf8DtbAJBBg/EW+vhINYVuBRkOuOsplaQ
dFBsBgyJPOqgVyTpDjRyx8669jZOLO4SlliBkGROBOFDpsy2bJ1Y8fP+gG6jWT4g1PIxmxYwKatr
aZxEmUwst4LGegTYE4kCCNFqz331LsXSKWXK8317674t+AtsD/4AhwoE0HrGagVrXatyIqhCoEFg
zM7RHCWd0bcaEo5bKIEJQwsuscDQ/mjNT3ORANH1u0HbmoQykBgjffnvYd3yg/hSfHLFlklloxBN
IZCf2sIWvmnUPkVopflSndkjYPH+/QnYmHAVHUIWoNUA3oNCaWlOiSPOBCQnoQG45yy8571yJELr
pdFkpwOolErhX/csDIFeiLc4onSMMvXSoqkNEP2OW/06zy9QJKKuECPlzAzh7wDk3/3R3ezbD1vc
p+FphA0lL21R0pMyMQf92pvadE677hUsIVAvaInhQzRmD9PKndfiVQhzHGxt8QYNdOiuNhNpgHGh
RDOuInOb3rw2+oER9qLq0ZsOCtSdpbtJzsGpgW6N10CRcrnp04ibRqUdFJuvvfFNN76yNr5oxKZG
a1cZUlcqZH36vQm9HSFsIrbCCUV9Deu4nNACzCRIx+TmFYJculu3NERseSAsQuK5mDQwHuS7fKSb
NnEoAJsAiTqAIUubQ15JTZ9T89qSqnJg81gbIMypY1E6gvXhovSQd0xygR7yuvpeI+XgpJbW2Bp6
k19qq/3Rml2IlvEI/cFz4bYs67z724yv63LdUerDXcbXHURTa5YEoEmsVAXY5JoJ1EbDsOLEffm1
KcuX+3Zu89/orgQwHSEBavnIUq6mohQkpsZFbF31R4z3babQfbZZ42r0NYWGSfqi/J1OyClCYvtw
3/TNZQrL4B5Dhw6XnUYv7XIROmKpCesb6ypkxeBLZBbtOSrMnRhxTa2LkACpULBN8A0NJMG6ZVWz
4iYihWpdDZHoP6a4x10jJar1DSQ/aL+mJZz0NMTWtxmNFS2YdtM8tgX4msYfpwHdNH2aGMUxgdj8
oSTmsNdAtDUN6EDgGsuA3900YZlxBzjhDIYcMsfzQ2zENSQrpmFnsremgTfvcLpq1DtvOnf1Wu3z
To6i62zQ5jIj+LdsCQxcztxHja3Pen3Ijcn01HzQrpJSM7fSm9ihQ9l7EJ42vKZHQ6BV5sNO+Hbj
czQTtOhINiC7B+2kdcDTtWOTgyCzDEpZLp7UNJEOcVTQpyiWwBOcylJhp1Jkt2Y7eYDe7TVS3Ry0
D/OgjdORzkZvN1+eT5ejmfSp2DdJGUBC2HIrJqZePkcpZy/cU5a+uTrQnQPRc8SNvBtNNVampjYt
MiCtktCau+F3USLAZ6lE0LJTiEE3JP37/QN2+1iGQT656LqDm0NAuRxbrldaX6RxGurdLxUi3lLh
jk3np68NNFGmpPUjwREgVHHf7MYwucvCJgN5IjzsqkQQJ4ykbW6mYaWo5Ci3cuyTmaoeZF8bMJwA
G3nf3k28wflWP9lb3chDjY2KZztGaVza4bkVnvMmAD+kMTvlbt/Qx1N/4ZhhDVENqH+QKgMx6dpr
UQoyGWSiw8FRfHa0vMJlruQqrukWrmQLXu4Ijg/Kiu67/KsMe8nRKmfody5qbmX1FbgeOKYRNSXV
XFNXCFLWoeW7zcF2i6RclVfgzracWdV+thDxhEiUuWNwY1ER0oHVBonhj9273Epyr6pC2xdFqKSQ
YIxscQ5fp24PHby1YxdmVuGO1HYqS4WyCJMkPgiRbVTxRYpTAGm9Oo6cAtXvXjGPjWTubKIbL4Rw
7vP4+Pg/uQE0WRajkQt5KFa5C+rNrAja8SpKIWpQdlVc9WxPfm9rCT9bXG2kQcipisNZhGS6ChZx
6RFZZKHxSbJXs9tYO2S0oVOElD460bTVpBpCkzE5lctQJUios/RQpm9KOVxncK/fP4ob64dLBhol
ID7CvQtituU0miSz6CzndTjVhgNJHAfzmI5AF/tZmR0lyalqakOxfTdxzA/58kCg7xE4LdQs0JcI
d7A0PJA6lQdjrkOjoz/a0QH/R4e0veXLiUfLk1S0NhEPUlocdUHdGfXt/C5trwYNndBxnEUJtscX
sF3bRXUsQa8yff0/TC4esHyjQnUcjD3LMVZZTc0sb9H2I4Wdpjh1Fx/G6CGzLsgYIydqTzTUhF/3
rX48xG9n9r9W+cn5dDJADzCC0q+uQwYHl7+SF+1n/pQF7AJqSTt16oPulA+1L15KNwqmh+aaecVh
DsVn+Rl9lT4w5jtH9dbf8+n+3w/62IOfPqjkqQPad3UoUQEyJxaOq+qU5CSJ6P6aiRMN/ff7c3Dr
HJYWVzcaScYsFmdMPOueYhFufn6sOuD63XS4xoCJ9urhvsGboARRGrAoOEQ8YQ8CmeWc07KpGCKW
OiSi7jBJAL+GfCyrf+uPx48jFgTUGu8pBF9Qy1pasbrWtNp6bkIlshFlCT928Tu32SxuAvtVRhSC
47mu50TxWOG5nrShEHWxgyIEcwdLBHWX0ikeBb2y04256NZjUTuFMpZfM7SHOV1sNKf7M7pxRlHR
BKMnGOo/HlXLsVZTlCKK0JowVQe812K/as8gjrBJxnYsbawdsgOoH0MeBnVyc7V2NZppJqTlmrDu
J/RjjSEBDi0z/hl7xm9iADCQXsW7BAXj5YAstcy1mZVtaFYF89tEFNHvOLf+/Wnb2PkgHkZRFmwU
yAmuraBPowX95dSGKFv7WjScy9R8yi5COn2XBPN9KuZDG3+/b/O2DImhfTbKP+rTAYcSytTXZteG
k4BetuwN/UJ2Qs7QhrDRz2wbWg8g+GlsnEoQXmOShvftby0g2I2wZXn7D/QWl+aZbIxJydBRGlHN
70fqMAY1CqHeuTU2zXzI0+G2Ah/Bap9EM3JaVqO2YSKgoNsCZydQ058a/ff94Wy4SyCXeY3kP3ZW
t5OZpNoAvEMbasZJbomvpF8kaPb0D3URZOwfdZi4T8EhQ6DBBRIlYE+Xkxf3fZknGiHh2FX0SYUA
yltf55aDqmH3wGq58TIp26XV4Q54dUcBNIEHB147KAOtW4qMAqnWVi1JqGXJUaQ43K2tSb+QW82V
Zw06DGLQzxU4g/fYlzcml4t66eB/QbUGwvLL4UqAKJiNSLtw1mrZq8wvrDVrd6zyJ01pgpSiAdUC
2dNODlK9GS4vDsgwincIcih8a306IDlACGUhdF04GQSICalI3jpdz57ub5yNYI5rSyCg05CdQCp3
tUOrthSFtFQxuHLKj10y6WetBdmTImhoU5zE7rluh/Et46pzrd4Lfo7373HnI26XFh+B/BCo1kBO
jsrYcqx6btIcys1dqJAWekiGhZwbsd5B+xqf5gnIRoNFFkrmWgk96b72iphYyMZme53FW3OObCHu
M1QC8Qxa5cnqjoo8adKFPTIRHsAj9Dhn5R779J6VVaTBTIKiVYrkIug3Bg9vlh6CyB317k8q35XL
44I5hTgBmuG4pt+axC7qwJSQlphTqW8vCo2gGBbrvzI5OcRxrIE/rN+B+Nz6OhgECxNMArGN87Jc
RLlNS0WwYFATJ+sgJdIvWQLhkBgTw70/NP5Lq6EpAMygYwDAJY5GWFpChtOQMonQsCO/2fim9O9Q
tCLR7/tWNiZwYWWVcqiQ+R2VtqYh7wR2Uyji2ElrRLYylLJdqTnaQipjr8qx3hsIR1AURmkJ9zG0
7taJzImg48/qNRICNzM4TdMSJMiTPdnPm5BtbWY1Npk21Ty2JgDtZmcjee5VpVsMfyKWOXL3ZCR/
pqk7odNlT69ovUfWdlfX7jw0Y4FUMQkt/Q3cIXR6HbO3+8vGfcXnzfFhgs8hIlGUGtYOLVZRGS66
uAuN/IcMkk0COCmrFA/tLPZco7tG1WzIwex4a2nLLDwHwCrw1RJS3ss92c4laaAJC3et+lmQvsrf
9S/pIztHD9Vfw4nPNTJGqm043amIz9l4uD/o9V6V0QMCt4UKOZJFvKyztD5Veh9FEcoqaWFrv6oh
OWWm7rbgyAB72U7odIM8XxtbeeumSOSkjCUaWqDHlH2xUsXW7qoJbWdMRQPBLOTTeRzhnY5qNRq6
J8hVlzi0J7Vga4YWpYdIspiJJ1UjF8eo7QzTAcUnuuP0tEgzt2GdOB9lvQDOR2n0rnDamc1/70/Z
2olgFACAYqWAakRVZE0qindlrNNiZqEyMbDYo/xzyKcEJDdJdowmsicBcFMx/rAHSAEnvIVI6Lo9
OW3qQSmLYgjRGSg/pmCceO2m0jjp6ZCAmIp1cC8NCE0EsWOOkjeC2zRgBxT0jDl43slOPcvHrGmQ
axQE+ZThBCD0Knc7bvgdtzw/KKGgiGBwgBd35cutFAuTOqaoVYRZH1m2LtcXzSLd92KWyEMBtnJ7
RJrQa/U6PaFpRzoTM593kFi3Z4mjv3h5HfAv3LIr/14NldLUtTyE6QB2baR9rkI1Gd9U0lAvFcY6
6NPo1YiVq9QwtnOQP0qRN+MHRQL6cfirdg1+L+SpQB1dGcMsltuAFNHoa7IyoXyUzA5iFNEH/Unj
9JLAHiwQkFz1kiVHwLwbr4yb4T0rsuqaUwgkZYOggCdAG5DAECtXGTvDzoeq9IqkhZ9tiHEGM3J7
yRqQeA1ROzjUUiMbD6LSYXWkObo4PevpbPlMZPFRYPoLqVvmoOHTExAf2kNJFWhzVvVOq9DG9YBq
rAl3wrvpJdxsyz1QxTkpEjEdw8T6CYISN56EyknezDo/gu0uHCOgsWQfgeALvvD+sdzwZAvTqxsC
ReJEBeZ9CCtZu2p59EJ06dto5deOnXMBKff75m7iXxxLXnrnfe+oiINPZjnUrpnKdhSLMZSyzDFr
1c1KqAMPuVPI0JAUqKPQ+iQ0gK2AvmDH9u1lv7S92udqxXqDGNUYMmOSoM+ExpwZFC7FoRfey8hw
ZCtypyrLbbXLD0PqQyjBAWRaKfagj1uT/vG6AfMUOkvWoZuViTNrR4L1znobXagi4gCGnr6p+wvE
hXN/2FujxhWFj0UGAEXp1Ywbk9Up0LTEAcsE1B4jTTpqxCL/vo+gKcNzNGA6gQTBah+ZSlJaZmaO
oV5qTyzx9VlFg+Bv6EXZ9PX+gLZcO4pw4JlDigYlsfXLtDZiiiKSPoUpGLVScO8Q862dTioac6ZB
sCVrBm+XFVQGap2oO2Osk5XYtXHsjF8VgN8V+UdGYtQfAWIETgYkFaD9hBdZ7uppJJHWtOkcxpGK
1ymkCkBrAvgxKCWTf15Ojpfk3NxwF7hL+d769E61SBYr1VzOYR5pg50i+PeiWtkjE9sIOnAVwR1B
tAdAeSQBlmZqplVCnBIpzGNGvaJI6akR1dpuTHU4DJMgP00o3NuWGsd+3CqGi554wwXDt+lqDDwo
UhEZD7lVV36clO0jrQvpYIiD4SSkryIosPXKkxWVu30Pt3cZEiVwLWAnBWoJ22T53awpJpOZmRJO
cekiY6F6idtbf9Xe1htfM2wyOZlNSxs0GKlbB131bebnjtjNXjJxw9UtP2UVoqIubghaiU/Rz+CZ
9RM3JO/Q1fHbvec8vx6WVyg4AxFHA5QBIUBxrRGhWEM+SEqlhLj+oHfUniU3838p5+hSOfnL/cN3
+6LgtvDigyuFHtG6nWHuazHWJdiiiO+r5k0yPGLtwZduY0UYQbEL8CxsvxvpWEJGlnRZqYQkfwX9
rZ9NnVcMBThg9qaOb4ebqUM4By5xXEZAFi63S6oorUn1WgmL77pwNLz2AImlivjIqQnnuXaGoybZ
pXK6P4m3LhnsQYCM4AHP8+ZrJuVsSLFJ01kLiaafp3ZSHU3LLe++kY2Vgh+2ZIgFAKUDltnl0BR5
SNUxJ2ZIJUZcI6eQvSbkYaZpttN+umkJLhAFSrDUIZJdWlJlVshjLJthpgmpqxkpddVeLV2rBq3N
/UFtzBw6TkUA9sGWiXaylaMVlY6WSWaYoQAWWBsJZ9NHc1N2uG9lc0Dcl0P2Ewi6tRVD6BTajIIZ
QkiMnBii0BS3SJ99pTme6/9oC3GvgooG8AZIo6C8sZw8Q4ibokkLK+xksX7Ko7hWfEE2R7gqNOft
idbc9IXxTYc2IKCCeGsY0DlLcyna38zGMATE+qCubBuIsP0w/oe0L9uRG1e2/SIBGinpVVMOqimr
yi7bL0J5ouZZ1PD1Z7H6nu5Mpm4K9gEa2NiNRkWSDAWDESvW0kYnMnbjUDhatjzNTaBz4cC2cWgb
7fCvfCahLUk30MpXZ4mfgu8O9yUmgoAiFs5SGW3IwrGcnuYKtBdL1/7OFqr/uRGI+EFCBy9AzBuI
ZTmrSSXA/qz49OhvxI6Vn3/xlwWvlyVbwbWPv4yMw92o7X28+i7iEofBnP1s4Roze8jnYq4xPs3J
GyLJwdAfpS/Z5Jbd6Nr5Emj6wche6/ihpLOrtvdUBVk2cVvL3kiar0IxfghGDeAueJkAfSy4p6wU
XZciGJ96Pd3HSY4hmravMRprgnYz2ZqyX7GGOhz+wUMQ7fgP9saz5EaKFCkHM0N6atji4MMEqJB5
cuwv+UZwXDVkGbzHgAsEGLXLzwAxt86GNkpPliWB23fc28XyPbUy16SbbAh8i4SzxGQIh8RpQFHg
pXtpyyhy3cKQbXpK0vhpqr8Wy05mL0O+Y9N3A4miTCD58KiCaXJZUDMDWhQtAqet9mX6i0j50+14
cwVORQRAAQZniVscl6woAFIWgzJ3MstOM5K/XdKlpebY9lg79Rgf7dQun6fJxESkjap1qlSYPTay
+DAyYwyxlbFLjW5zEPrqGsa1oQCvzMcTAcIQ4f0YeoxndB+yUzTmr5VhP2bW4M8yc9TXqtVcrdqV
aCsjewRPYexE8eLkW8+k63QNvwHgL3x2eIGDhlLIeOfJyOM+b/NTRUI8YR/S7NRku1g/VOahU+GG
oEkkcubcPo6rqwYY7Y8KFeaTUcv86NueeTyYuKiFqkp2Qv7sJFbrmPXvId7CRa3EKmSGSDfQbeFa
1sLaWEzl1gBU8pQo1uQ2pYxnJ7O2VL+vH2ZYjAZGIxW9JeACxIdZnZp6ZFhjforUwlXjoDVQvo/7
Q2lAeKME2dDs5gyMGSDxVPrEa62Q5T+BtvRaAMJ06b6Iso3v/KrvDW9HrRG5Cb9iwLAgrJzERm1E
PUCweZy/2JF1YFX7wxgDo7R/NDVz5yhypHk/a7/a0uuzObh9vGsbjzSWE17yVrHI7i5JY0lYFRen
cgIOWJnmOTCo0mxkRSvRDPwUPGM20cAEjOkywqSpXo5K0RenguUudGQO8/K6FOmLVPzVeoA9wRA7
ALAoG15aYuhdslgn2M6yCjrp0NPJu71jax8EapCg20AzDWsRrtVEWUZNTZLi1GJywO1G8iOahhQV
W/Bm37a09sUDfIkZN2webgIxb81ywI+Gpi5P804GkctIgmzeT+QUJc+D+iTNr43851876PAAYsHy
gEYiwvYB/AqZS8DjTxlTDScZmOTYknaQ1U+3l3b1CsZXDpVwXNnQWFdU0SFqu6JzpaclGNNf+4MG
tkcUFO1PPRgL2+dWbTaWtXLDXZgTksqoTc0ln8vyJBsV2D1mjXlD3f9K5ikDG68NUlnrT+l1MS/8
0alHnMEDCmco2CSsUyJlgc1U+bUMeWDotWssp+SPodDckIovCxAIqO8iZbh0+TqKCknPu/JEE7dP
7UCZ/ekTxs1KVBFkPIJvn9wHN5KQLcAc/oEWGt7zIr1sVFqpHo9FdUrzhd5piZ74UZ+xJ7UrJ09e
rG43UnnyeoouYluretC0kEg3JTJ7qCNPgY7itVsZau21ktYFxgJqO9LotjulNTk0EzR9odIZe+pI
DMgkpVUoF52yt6MRlHe0LpyS9EPQIl4FiT1BFqqes0Ob1uld1yQGlLYS9VOuLKYbYVOA/xwRxGlc
PmeNku/aYqIOG9BslJreo5IaH1Haro8qytuP3dIOTmMOw+72lgneB8J4vHHPaGJ5DD67Qss6LY2q
Ak3sOPkg6bFSULPvZsNnm0hq7lNnZ/P/LNl4F34kc+J8ZWtL05hPoLxVzH1apXtgI++NByo/dD/a
zyyPAqpsuAO/nm5ZFLwcoztRsVBYTNJ951Y/kk/0MGxBX1aNcN5b+Bt/c6iXGzhQTIqRShlDq46c
Yv5mR1KQFM9azA5D8Q318dvnJQSnf3bxzJwQBEu9WGrMa45hfhjvgcW0HruDlDrlsdt4RQnX4pUh
wTFmFWRc2QxDLP2kgsWX0J+mdJeX2cYlL14kV4b4nXbmgUOXk8K0wGytfSl2w6/oa+Fqv/V9Anqb
rbnTVRc82zy+5jNTubr0yHJgKn1qnzQZsxFDUHgkaI+g/f5D4MfVuoTQt0AtqzYnGJvd4hkzLePj
uHUjis+RKxtCgpZqUIQzW753j/ET653+O3sbvPgoB8MBMuTD223nE3ttV/a4d55tIAfSdRUY4MM+
aFGL/VTstJ18FzvSwUgdCODeNidkM6I18SIum8mudHMeoQy3Z8NDN8EXt54Qa4zkAFb++/2KkrMJ
G8C/JuP7xcxsgymrfRk7JUhMQxUh/Qj+1jiUdlYgO57J/Pjbxle2ukT4HG/sIZMSqRykCSONUoTw
28/TMQd4oJsUTHdsJWs8KlxFwjMzgi/aaVEkkoSPmYaL5lW/ekACoQ/DAjYGdozJgAaRP/bnRnH3
f3GGZ5YFDzUlFb1KTnSuZ76V7mJjZ4Gp4LYNseDzj6MAs4r+u4JqrfgOrDHckPZMhchDedB36Z0W
AjtD3PSx7R2C19oh9/Eclk56625YXo0oFl6fKIFDEkEXIkpPIXIJHDtcFBo2TF32wxfbqHyzDK1s
dAY5ceb6Kx6W7qhvceh8MM6Kh6qgzoVMWONQceFQ86XvanQkcb018UnPdx15M3O208u7BcQ6WuUM
9HurO8hkvVK9V5LE02k4IAVqX2f+4+yvsh1QfU+z0+1dWXNqgFCBNZf5bW8LUSICQcmQZfkU1slz
Pf6Wlm/z+Pm2CbEU+3Hk/9lA2eMyEoH+Ju6hloy5qDuD7K3YDfIwfiDOtJfutRN5ccaDtrttc3VZ
QOGgyoJ0FnjwS5N4BZi0VrCseXrv1Iep2unmxs6tJRMc6PO/JvhPOIuvpsbUZrBhIvqku8u+d+yH
6RhvpWJrOcS5FcFpDUoSPrc6IeS9mHbmkFTaLTlkijHlLh+6fj/WWzfvuklOWG0bwC2I7MlqPRbl
gom2ML+DusSe+hCFMx+ae+Nou+2eHaej+ZR8XwKyo49bDSO+HPE7AcDoX9tChmYWpQVCq3IKwVQA
zTvm2Efy6bZriMPM/7gjQMm8t4yKvKh+WEC2R9HxyAhbjFwue+uQ7Pp9tjPdeqc/S0ERWH9Wmr8y
KOSBhZzpE4CRUwhWOmdreG11x85WI3h6h1k8M+0L7FgxBqRvHpXpO4YCMJ+3lc5+1G+vDufMlODx
aALM0cSwDuklaJ7r186n75WzHJhjHZZ9cgQh6xEvrwPor/fql/TB/Bo9zGH3tOGgq982HqtozaI9
hqr95YenQvGgVzOs2FDv5odcMhylLreuqbVbGLULzvoCU6jUXhqxoCJfa/zMbEw89y/60fKzPdsn
d+1DdxhYsOGT/M9dbe2ZOeHq1VKSVVVZT2H3u9vbLz2+PC1IfCWs9+PT+CV+yN9foNq1ceGv+s6Z
VSH4Z+WSJ8Tmjpna7ugDVeMWzWs2bFTiN8yIPYhCnsqhIjDDrL3UvrDlcdEf5i09tTVxIPXsyMSO
37ygbKiZFcw0+6LwrF19II3jlBiuJp5y7F50BxCI7MnwG1c7saNytP5v+ynmNjOtpsQaGuwn+SJP
uxg02BlmjvKtmdHVLwCJKCqHNlgZRBHkeMHrFjMFU9gsO4u5UB8Fcu+2R/Kwce2Q/5kQ/L8wMaER
gaM8nOzUibsHBVt524JYsf4nLJ6tQvD5KqlZOltYRXEawRHz1QC1YHlfsmdonf8ismMD9dNuGBXh
PldGBZcnJkAdeY91QfOMOtr35W5+t3btXnLiwLyXfyDhxTDD/qh9xXNCqp0toPrGqjGHfxlY9H6Y
Mrtr8QNAz+mQY+eSn3rtdCOKOU6ROO/D1oV+21sAdbq0CMwPeClq7LOR+BYYYBO/6zduuPXwBVcE
Rg0fmS0cZUElorcGwpelHqG9U9CX5olA/muTQWH1VYuv+F9LwvnJQLN2EWg/wuzzeCwPcaAe6n20
r912t1ntWF0Vki9oCaFdd8WmFnVLLJNhQEBRvUcNBKqVo33B5PsbcEDkzjyOP8ngRj8qDy/dkm49
V1ZvoDPrPKqe5Zc0iktdMuGpaeGailf9BsLQOtBfmepAG8p6aX525aYE3+pDBS3wf9csfPcJKq0N
g1BzqHfQo7TpnQxazO6QPk6a7Fp561jzqbQPNH+LyXc7hqRAFkTjIel/ZLR8o+WndGIP/aztZ3Pj
011NS89+meBjTZ7XlV7z02jfdFVytNxfTEf9USYnmrvZ371Uz7dCcLUqQZduURhcLfK1xlNwKzfu
AeKpuC6hz+eU+7u68JJX+/A3gfG/lYq1FCXS02WJsNK0OXCGBzAKtW+kDSh7bZWfTf6NKUi5rFO/
rVizGvbPTAuxYgBxVGynOH75FN2TU+eavu3W/ohp/cabjq2jbkSOLYPqpZf3ICtIolGeQmpVitdI
gAPVkaRtlG5WM5CzZQkZOOcBmtV0xLLSfQuwBd4WdnbUN1+6fHuubs0zO0IybsxVltGBh1rMBh1U
9hX0ooOiOynawzXhYqqV9Ii5kI1Pg7v+LbNCRoycR5fnHMtbgj5z7YcosPYzyN/fbjvm2kWCuScC
imrIwoBw6vKsiqiN07xfprCaE5dMO1Yja9zC6a8aUVEkAcsUyKTFMZFJUiCZ1Gl4uYNuEUMpTX9S
jS2izC0jQpSLK1BYG5GKJ672mQ6WI5NDXz7f3q01z8YAx78LEeJVCiEM2qmwYUUvUfpdAnPYbQNr
AfHcgHAcYzsSeVFgAMoj1uxCwEaqfdIcmhgFQzfrNi6k1fWgdsXBj4CyiWJWad0pg1LBXH2Q3NK/
vZbVAzn748KBTLGRZpBtQqzdQ8jxi7TxAlktQaHX/u+PFw6DVyOnqcHfV+8L5zQ9Tl5eO80pfVdO
9LV3f+P/BLdXtFpmODcpHg+AEmNvKnhBJp8qokBOPTr2ZuMOheFZXR3K3S9VOZTzC2YxIewuj56J
tuG8SYjAt04IDnxoFqeGIp8NnPHlV9tGVO+BV8EHlScFgEWYLX+3rCQ+pphIor4OHUhOrSlDClzJ
5eIlimsdlK2pokyHrDXtPVOImnuS3shZ0JPCOhpGOd31hg02x6is+40hobXfi94cL7Ij1kBY7/L3
YrYil/qRu3XXoEk7FNKPqmnynUrt2S0jIw7NRZN2t09r1SiPNkD0WBC8EjZpUic5IYaNFxX7pI7v
dndoah3vnp+1/nLb0oqnY3wU9Bvo5QK2/KEKfpbWMcWMgfCGpWzSdE9vYrJP1RbqhP2wNVC5sije
zQdLM/YTjErCoqhWS4Muj3JYNa7cZF5TL3f16EXS/UyK19vLWrmCwAQJDkI+rALKRMHbZ7vVo06P
5LBm8hsqrxDIth9sEClp1YOcLiBpiTfqryt3OkC1FhB+8GyA/ITMgaFTBCysIoclcPlBsYDLx4q6
5DAs9r5L8m7DQ1bN8Y1EQRlUquLbPi6tshpLWQ7ttHM1NEmkXt9lsvWLmu3W9bRycADIoUuAiV8g
JK5olK3CnABbVkK9igI9ad14WtzM6AKiL69tv9VyWjs7BfBXPgMDuiBRrKCpY5P0oKgIc7IEybzv
wa7pJankW9Q8dmb5pSHKr9vusrabGHpAQAJICOB1wTWZSWU5Kiw5zH5rhfa7APm2Kv/A6NHvv7CD
IwOHJ5AtmJK9DCZ90ppxOw5KCD07J5vfl3DsMRHXbQHTVr5qhA68fFXgO6GZKSSYitqAt7lnSkir
+AtQnsG4GJ4k9xtOuNaA5xQpYCvhrC+6eAlXXdYRyEgroYrRwZNhgK64wCssUCZl8i2bQWpk6rtf
lp1Kd2nH6IEZ1hZwbcU7wcaAWWNMHXFyWeEuHdRsogl6haFlg9omYwFYTAKL0vveVv04+3n7BNde
/BfmhMii6HGlWxKWbKYQ70BTsjYbT5++I4TaebYjuICITt2pJEFsg6L6tnn+14XbE9ZtDfgyLugh
oq+mWYma0jCVsFIqx4xw5S3RbrQtp+zv63qXy/rPXKo35kxWPkjc1wbQUXy8C/fRpddautZBjgtL
Lsr41czc8q1k2kGSgRjOA43UG1ReawfKaeGAEYTBK5FQSynjyGalGvZ24ZVp6dCovgMLZ1B0tEVZ
Ktoo4K8tD4krhJI4DRXIKC6Xp2aLKlekUEMau4uMTihE3Glzz+gpytq7dFOGenV9IN7H2DW48dGF
vbTXz/NAKvScw2oZnFrzC/vOyJN9YVTg+Nwi9VmJbBjG+9eYWOwmyzhZjdmp4QAwsg8mqDAFVwEq
e0n81LPux233XEnKQb+G4VAZx3Y9/B+TXM1MvVFBL2BmAd40FcYQ+8X7GyumTOCVuOTFqCNnXTSY
WauG3dhPOzUhv0mZbGLj12IovI+nERjeBcD38pimLF2GXh9wTK3Faqft0+WplNv5CaWozsebDZWm
wvBpDfB4HXXZnVTlo5NO6eKDYw8jsBjPPNbyQhxcLdPG62cNtwDGHBB6QV8ISh5i1LOSaQGH0KiG
MUD5LWRw1NjeZcQ+jErpFXkIDqH3IRnCrj3J1q5sTIcun9tih9mOqjI3iAzWPJqAQxYDDki1rl7i
gIekhWQgQED7bYDMEWQ022oXzSheZxum1jyM8PkJzv2pgoL48lRiuhhdpUpK2EnGsM/ga6DUmOqN
pP+DxkSMs+jn4QP9eF9+PODO0uK8bOuCDRQuVuTqHpQU+n6MYrY3JmxvYpXy84JnjFdZ9K2KcM5G
PMq7URsOepS9grh6OAzWOAXtbCq+0jdNMKkLdPFGprk6/rKTttD4sctW8qw+V4N5jCoP0hi5b1kQ
GrC1hewZEPROWTaK14/SZ0PLikPMlAjbKn/phkkPsqGI/dtf1looxLg6aDHwGIBQtJCfNGaVsXHR
1bCJQD42WHIU6nWd/dDj7utYoF9GlNbyprzVNhKjVcPobgLhjsI2/Eg41gx60z211XCRgKmL6ocy
LoO6ax9Ned5rdD5ijnnj5bPmSSBEkKH7Dhwz0YUcSUqGdor1XAtjZLwOTY5TN28Nja9mCxgZxxX5
kTyLCV8DdDTg4hrCb7mbQbO5A7vZV3txkshBuf77ZlVkDdYHcp7/DAqrAnOqMqgRDALgB659X/ku
AQv+Tl4ySFi90yeqeUPkbKpP8z8rfi9g9wevGV45GP8U7lC9zkylZaYK9tYnFnv5Y3ZP7pgeYOBF
eTB29ufhCSoWt511raQBrnMLIxFI/DBYJay1K3WgqjHKHHbD4NLlPsVk+egb8puV+tMxdSobz73P
qSw5efqbbL2KVkMw5jGQjwFBpQFOdemzUxUhdRgjNZQka9kVqd6+RXkDpm7dosWhqOoxYDJZfDSC
gVOmUhM01KyOFdUxq283L6WkoHGj9Jk/JmV717XTy+0NWrvBkEBheBCcSRi2FmJlYksYhpBSLVRq
a3kGh87gqxqkDypt3AJjrH2//5m6YpTL5rmEJBbVgBH0ISPtEv1gq5Ez5NUBScGdukU4uda3JOcG
BYcbs5m0aoa1gVwJo9zsfi7kAOj3BzzaghQFjFoNFSiYAJ/vxmPjtuX77c1dXTGeG9CGAbktpsgu
Tx+kvgz3c6KhLmRVDuhfv9Sy7Knm8q0mWe+kC92VySbkdCWd4/UMzDUCagKdCX7kZ/cSkaNJoike
qol2zCZrF4G9UJ/VB3v52b/RU9OjPTbdg3I2xMCSt+CHNOa4A8kw8petz2/FvfC94xJGDgKxB0tI
kCJqR2W8oCxgFkWQGK9RJ4VNQtzEz9nDPMiOWstHuYbO3L4tnkkZPVHrmxzRjatjJfmAvKmCrIMr
jaK6dLklsUmh/6WPShhVDzhphJ/In8HqLqE3CYLH26e+9tHDGp9YxCseSmr8gM4OoJzGZqwj/trE
W8RQpqAo551VZ298rEMFcjCqvaTP/Vwd8FQJTZN6ZUFPU9s9JWXvS5vNlrUrBnN2oO1E2QL0aGKe
ymYSF5WEJ2ErN58X9VMMbqUoL15sVvjGDDWfyQIXC50OvfamlluDEmu7Dz4UXkIE/AOecLkfQ0bI
YKNLEjIJWLX5qHSZX2LEHbBNxX6+vfkrj1+MOf6vLcyVX9rS2iq2+ha2lO44f+5LB6Ob9hu5IyB8
2aqvrV0uKOMhs+ZMEYARCKlQiqO38jpTQx2tdoXNrq2CuffnKW1fK6lwRkLvST+7cx+7LfOb6DTr
uXt7vXzvhEsVSl/ID7iWB17fQoixyZBm+mDjA6MWdKBKErm2mdPgthVRBYJjUMCKiqwP+EOepgj3
mAoeNNmiCR5tLNop9DuoGV419ABICzSyFh8hYxqyyGN9dpAbaLahKj0sQV3XvzE8vLMRgfIxcRP6
syqZOy0gqK/jHWvkQ0r1jc/vOuiiAgmMJC9/6HgGCFE/12sMjUH6JezbYcSry2/op6T3O4zyRV5C
zV+3t2bFHHJRC/EWbxtAawUf0IBuVdoJj6yaQpFinG0Q7xv7Fg/1hFmG2/NeONmUvF/J4RBNAQdF
MRIlSZTxLv1cseOSD0qrIaSM/JJ8L6AUCz0X20ihYnck5ud0+ZE3P3XqK4VWOFm/VVL7//wCENvA
MfCis4R9tlCAAX3DrIao+6Zut0AxvI7uBjn6PVvfC+V3LKUvdDQOYOz4FSUq7vnSZRPb3d7+6++d
7wM4OsCUC9IMMbaAj7ik6MqoIflUGKYPelB1LoIBAlYDOBcbTNJvvX9WgumlSSHElBh+LViBB5Ah
DYOXZFoTmMuiPat9OvrWbBaejqHfn50+FEGbQ0ObM9w60lDL+9tr54Yuv/3LHyLcMxV4LRMEdTW0
pVQKJlDpPc32kgc60FOn26ZWAgBsAXiM6WJ8/jjxS38jEkqzFcGi2xiknrqOiS09+ZxyBSHDlaDY
bp8MkMRNk1+D6JZUALk6y+eeuCR6LKbAmn6Y6BQqblqB7SlzKmtzmpyv9mo3zn6hsBuUxlnf9ipK
dFX0UwdjA+0DzWaoLjtRNB3r/AWTpEEiv2HQvCjukP5R5SHBO2tQ/NubtVLyvtwsIetZWvTlFvzU
cDBd84XNgSK7qIaObJ83boHpz3QDLCJSriI+wyIYh9GD4WQFIsA4rnO7B9GcGoKFB2SI4yMZnWW8
a2vLSQ3loFo/m7TeK9VuMoACwniV8jonza6PTaSlwYzBjcy16Mav+tBbEo8EPwecA7wKg1z80mka
tW4qqcbzuRtY/qrOSeeXlGFUdl7u20iTHhcjBQcdiH6eU9bZCGCl7NNeOSmRmTuQW/lqDv3o2RGx
3KaKcy+xLbaP7e4d/1Fo49n8hJ7lF6U3M/Sp8/JUZWrxMPT54E1Ag7g6iLwPbOiUvwg6UJgCyQmw
rKCXE25DfuUTxqSPEsjIHNQH51Ol2K1r6ZXkVhZ5giwzSFgqCN46JvoZf37FIa9EOZ0/bFFCFfxL
t4pe1RbYJ0z3GvTaNOJYdeLEJfgSQMZhF1usXytzbKB2QrsI0HKkGTjPy6MkpmRGTVxqAKEOgwPZ
sPZlYqB+H5I8/mGU5nyn6WwGhVqXlXujkjO3XrQ7mkHuS82T2Wtbar+Pda+4NGnyXyCf4zJDTXwn
NZG28f2tRAJc/ajagJ0fviOiR9HrydNGYVooU8g1gAILZNWD6gHFOrgqoFt/XG7UCO4gfF3oC3Al
68utKSempEPPdLRXv6h6gjbyn7sbAgYawwD1Qy9PpKFiCW0hWTjqYVR20KVvvMayHI2cSBK5NB/2
eeZ0b7dDGPcg4cvFgBWGrMDzYAOtLaypKipm1n2qhwunLi40Ob3Ph1YDY4iluPKQppDHA2nfbaNr
cRNXOZTikEqBBUuUxgTJcc81ooywXaovhOqHRotfo8TeL8Pw2LCQ0mnXLclRj/qNULWSxeGdit48
3ogoeIhlosku7cZglh7aLTR5e32J/bQyJt9mEwmSTAKUHPwa4CGh7cbh8hgo7DS/tMCohH420kgh
f4xMMlgRXqwhyBgA0Szgq5/beeP6vn4lcD08k8vS8GrmlehfraAQhT5GCKHe1KdzYoLbotGc2+e3
tolokaHlgrsIjWUh3E+FVKXpbBih3LNw1DXXjN+n6BDT2K/nCKXa5eW2wZUKDx4j0N7FdwGCIlPn
6z57aTNJIUNfW0Y4UY8+8yYL4g5kNanTz05TuO2338UWqGzl00AGhL4cxng0/sa4tIlboRvqqiAc
JFUWgZztEnBqgtLSLbNpo8ewZgulS/DjcGIosARd2lKnhg5oIpHQHEAHRSRfwQitDUS8VhaOHX/Z
2E5+bwm++JHfgXf/H8D6pblB6RpARBQz7KV7HUStvV9Ciq7SYkfNTmyw7mzdK6rMvW322m1AF4sd
BQUXUhhUiC+ttg2QXQYGzcMiGn1aKgyAL7wXbNI68jR6RCtS126nZOOWuP4mYBaUS5D9hm2bCB9e
Z3OF0z6zQrUFtVCtAGabpfRwe20rKL5LK8K9OUvAOFV6aYVDE3/RaOYsSvKMj9CLrCrQugj44eZp
fNOon9txiPkVsHj8ZGni13/Ii48UkbPyghUUsQZdetGXTAl0e/JArbBuZL9I7lHyrufBUe0YbciN
I72+gS9tCa2aCFJbjOCuCMs4fVosjBBGmA7LH+t82Qo6K5cGt8UpE/m9gbrbpfvk06g3EOCxQoVv
qcSS9yTrJlfO6swbaAsoQtWqR1qQyUOcNe9Jk41vt095zZW4YguqW5jOBKDs8idMWTVHbOysUIpB
5S/3/QjstL4lkra6Uk0GKohjmSHrJfhSN1JdXsrBCmn6MtW1ExdQ+tEei6YEFrPYpVCQXqjlpcmP
28tbO03EWRTTUG8w0MG5XJ5qsmmoKXa4aormALTAdDKofG/Gk3yvkVHe+GbWzIFlCmBTgFRQMhQK
C5nU2SXLFuvjRpSkx7H9lsR4vChbjIZrx3ZuSIgA9qRVc9PMVsiK2sWTObW2Bsa2LAgnZiTJPIwF
LMh6qNqf53h3+2TWQifaSlw2GzcR8E2XJzMNY6tLvWyFk7Q40U92Gh61ZdeDTXmrqnZdZ4HGPdJc
oBaRmGHc+NJSCfW1YhokK7Srr1AARCY9UC+ffbecnNHYQNusbRtcnA/gQ2UKLd9LY6Daw6blxAqL
LOpdIApbt1YaYyNIXWdegFqieQ9mYS5HJvK/sZ4MU9t2ZlhKn6pJdmcLmnzzxlK2jAj7Vmd2lMtJ
b4ZQG3I6Jju1cv9/NiI6sjaUVlQPWElOXbV+AAjOS7YAHCsrQaqFFyC8DS96Ee5gK3i6q3MshxCh
2o95BF6IzG301vtjl8YrirMtotbMWS8uz75Vx9GAIq4cEjBK2LR6rOldpntQNH/jJAKkmzaQayvh
BuptXBUKdyKv5F4anDlhOyI2YMDmjhivpltprWNvVWjWdk/lCrEonoFKU3zalDKdhrlY5BC5M9tb
CaRFQfgQxNPWYM2aIcBeOGs2QKTI+i+XY1JJlnsV+5ca1beWNG4Z20+s3dJXXzUD1CbQLwi8V3VX
NDwhhxLBjIaxsti8j9OXwfj0567A83tez4IviNEthk56rdsdlFabHvzYQcmYz+pfrHyzemerO32d
aoOlkSOKOd0pUiS+4LOnBLh6E4Dg4Ab0oY/u+6aCxBuUXuvjljbYSnADYy+6gzzsoJ7C/fHMUKrS
RU7NXg4l8l2Pfo/VH5cjsJCzvy/c1p2iZiCpw99f5gerev+7v488i3N9I23/yFLOfr82KWlOGiaH
g9V0CJqYJM3sdn/76Nfci8NFZcA2UPcQM6rGKOK2ToGUz6pfuda4E9AbSrmR16we+ZkRITZDbUMC
nAfszANLfDtij/BjasTvmvytGrcqaGth5nxFQoxWO0oz1gOMD0TlTlPfy2lwMgLt7a25kJWcQEOI
hmo7YOoyKPov/UubiZ4yHB2fsaqcqPs8Lc86TJKg2KpdrLoyh6pDmRWfjMiVH/UUD9fORqzu0BFc
HKJtgRnWdg1SnvAzzll7hbvVIeW54ImPiYmieFd7/Vmem6OWOjndGp1etYQIjbuHk0mKCU4sGYsZ
o/EZEi0odMdo8BwFEW/n3HbstdPh0RnteJ2A0klwAwvYubhA5hMag+0MD73iS6gRK8x0ZbAnj/pG
Lr32HaEbzudN8ORDievSGeokiysNJYTQjKTHFJ1q/Dd+lX29vaiVOswHoBe3DVJD4AuES7tIASOC
tgDv8Df3JZ3CJDNmjI9ZQW8ciT04fUIdpR2e+4reQWLI2yRzW9tXAreXEVDRDReTuQijVlBEyZRw
7ntHHz5X1pOdwdS8a4lX5afbC96yJkSOhdSkjrICCNMidlq99jvwQDqoqlk0WKTZb3qt2shW14IV
EIgmLij8D6Bslycpl6CjVnoDaUq00zGYaY1sp9q/0jZ3GUYL/nx9JgCCaO1ymi2RYktu0oyBeFIO
xxrHONnhgBqMRWcvbRxgMB0D2nq3La4uz7ZRBeXiMHhnXi6PQDlHmSo4qgpgsFpkDisbRyv2qDoj
ydxCTax9FhgJ5bOOKNyjoXFpzSLpglZhB64aUIiRoxrdG+nGlPhKmxjpxJkN4UsvlqSyjQx9qgmZ
P/Be+Px0t7deR0XxZl119HKPfhhLfvTDX+wlz/2QzxgEOyqUI3CjDmo3tgov4y2QfKzoj5FI7jTv
kG4Gt89tbScheoShPaTs/GF4uZPQANCGmcIWaSI/yozPZVO7fVdseP+6GQPFQUxEgAVVMIMryJgz
DPPi+XnSBqeDg4x5vWFk7QqAM6BTCVQzCoJC5oQ6ZCMhEVXCkTbumO2g/wf5qqdl2ngTrlybICkD
phjgPCS34vO2JHUngWgVqhB5tjgT2nV7tepU//bJrKyGhwleLOJqPWLVZtGVearKSQ6toZh8qumd
ry2Kw8AKDlp7aSMirhwQ3jZc+QVZLR8lufSDaqwMLR6RS+npS2reL91zvexuL2jdBFgs4dkgsRNv
6AgPpiEacEPngJM5kDq6h1Qwc+Nmi8h1y5CwlsnqsrrBYkMCvv8krKH0YWwk6asm0InhRUMd6a1w
YfboeasJX8u8lJiEP+L+Ai3oxoat+hkm70A4hvbB1YBrISVSEo+xEmpK1N8Xs60f0DV9u30qq27G
R+uggQ5xNVEfccR8i5EptRLm+th7dWRAtlM3on2/YBQ5sQGtvW1vLa7+D2df1hs5rjT7iwRoX14l
1WaX3S233duL0NOL9oWUREr69Tfoc79zqlhCET0YYGYAA5UimSSTmZERItoEzTMaF2/7D9Yh4E43
tcajvpLpxDVtjW0HIpJI9ejIFWn5zisa52BUBI7OSrRVGCDcZhpXIaC2Ri7yzToyYyCfkV1e8Lo6
nlYi5OjKMDOfhiD9zNrY1aYXxZBv6zKicxE8oEBPAlfqSAe6yXV3acGeCrIMiEQND6N1zOvwUL0i
ZBwVnikOuesaEGyJl6koagNPInnmjNIB8zhsAfkVOiAqWhBgVAa0L/q9bb/dH9lGHCUQBUAvWoJW
XR5Yn/Fl1gesZdegcfBR8wHJdb+vUx/71ufJV5xR29ZQ3MLpbgIbKP5+8XI1ULImOcXQKG7gZjej
IhnZvwg4FV3FDbzlGrik/mtJimZGcNH7egNLzAg175+++c4dHrmtYq22TpELM3LQW/MALc8cQdPg
f2EujfT8RxMoJk18quwPlzakUCmbOa8GJvwh9A9df5i83fO4RtMvXitGs+V5CDkhxSMEhmxdWp41
8AmruhmhhNWb4JtY253tFfSEEHWK2qbPPqxjrrolb4YHjCSiTWBngaVBPVBy96EodTTp+sGjuULX
NM1OPGNfQbI/B8GJgeSsWH/xKv983+1v1g1pJnEsI8YAZA4g/WtH1GlhM8pM7VFrug8aOZV68xI4
gyoCvTk2hBlgYQVyRDw45SdD3TcaVHS1x7oBF1TwCtY2EhL0SaH1LttPBWgvW0UydWNkuApQyBVi
PaLj5XpkbbWiqcHW83MFCFI5HEZoRQVc4ZIqI9L9vODwZ6Qy83Ohn/Jil1Wx5X/96xW6Goc0dWnK
TKtxYCJ3wXiHLB12sIrk7uZ6Fg/li7mSXE8jAR51fMnP7kO7p399Z+DXASrBbkLKWXTrXa8EK2r8
vIeV4O0zcvqh8yXwvtXzPpsfxu5P1iyRz/7erUXeHkBctAaCJEGs28X5Sly778Zmzc8LB/o5oNCg
9KKZKY6Jm7NVDAx5JdFXgg+XW6N5lqMUNLr5GTE2FMIrYD6G0GgeFvbnvg/cnEfXhuRnlN76rjaY
Vn5mZYrH75emOKegMAbQWlchvG49GpkgNBgKIDPGdHPpgj6sc6nTnAtsGzBkjnUWFn99W+CHL41I
y8MGGwmSFUa0PH3QA1jQhn3T/PXmhBX0/4uwFgI+MiA7XZySsdJuzqv/w56HqK0f2lyxMreoCjGU
CyPSUEaWV0Jbqjl7GQBTDd+xxotpX32FducT6OiNkKc0NCcozC5AIVpgKTJ6cgZOMZppj2YkVfpi
awFBwYw2P7DJAIwuXfh5PnagGS6Kc5Cfe0jZusOBqFraFTZkIWNIgdtlbuTFeQ6+Uz2IxB4mkypP
rbIineDQHAdPK8VIqPvmDH3YGJ8mU8VpqjIineC8HZa+EEaC7KXQ+8hYxtgpMsU7+5Y5FfBYvEjx
YASwAy2vUkQxQKuqo43enCFlGVZ+flzSLKzsEIAJf6qe9KnfdVMXghngbHRfCvc35MT3bGiA166i
qv4N5znqg30yix48vDy+f77cHmR4n6PsjC9E/hysEtfHZaDnvAeOqzv39gDosKdV+8lwm6gYm2G3
WFNxuG/v9r65tietrFf1mVF5eXcmgB/Z6xCnKrUflQVpWat6yteRV915rrLIdX8XqvfCbbR2PQTp
WmZ6uuSOgyGgnskmQfkFO9pvw4UimRsjLbpzZ8VFqhqT+PvFpTZUFZ6Ufd2drc6JDeeJebpiXTY2
w5UfiL9fWAh4R7spLbvzZBzmNXhcnQenKhRIwk0jHp6P0O9E7knu2l+cIs/que/OC2oqEQq3X1mP
MyRt6e+/9zJx/+OJjg2Hqvr1aKpC79DgSrpzk6/gZ8uKwn5Gd5gKDLWxeVAOQnDzLmcAQ9dmjAE4
bg2tw2doIaVe5H/lA3otueIE2bKCIAM0B2AvAsBbcuhhrIOpQFRzrrRd0+sJ6fQ/9nACZl0FRtlw
M6GsCgQbYjawS4lg5MIJoBFo1cxtu3Owtt1j6ubmPiiGz/fXZsMJRLkTREyoIAgFjWsjOjpEerux
u3OpZ8NpNmj2D1SzoLmO9J3qiBcLcPFuxKseAFkUg3xAePDECaR9Q03oTOKPHXoeG+j4pEa7R7vY
HDleWUZzUxt7Rj36FtSTCnQlZ4jeTSOxCg45NIUJCcHrYeYripKNDcXmKehD24iYYUIW5sSLBOJj
FS1joguhy37Pmul0f4Ylh/mPaSAARUIIiMQblU10+ftkLLuE+/6nLvjMij7xhBqjIgsmHYQ3diT3
N53J7Jw075KU7K3qrf2g2xq4nr76TRvO7J/RU7zrxJTJq4nq2n/HJcU3IyF2ZtSwR4vvPnvhGUS3
H6q6C3uEVvenUHLS/wwNmT2hc2GAkUBynM6rsmL0gzYhZmGfmF+YyFf7zwuvR8VRtTmJQGuiEovT
CjfLtZ+krOnqtsGgbHbuZifyB3S1lfnTOP1EquBLV38YAkWfwXufnDyRwKsDqy6gx2DKurapIblm
WEyDNGIeG/0pK/LQpz8K+5WjGdypAc5vjr5T7YFF69I85pDaLUPnCIaosNIesikClY9ZxGNwXvT6
wYWO3oRWU91/vb8IcoT9vgo4jsB3hQoZaDOkuRlzP8jLAFKHfZwNoR6ZoAJGgqkKsx00XL4iMEQj
Xw6Edjh9um96a1UuLUtnrjetfoEscpe0o48mInc/AMi7DtVB8/m+T8lOJ/lnUIwodtSWh6O5BtBo
wGcQwkse7pPGyK2y7xK/reKBNVHe/imCn279Wqp61LeOxgtTctoO3QMtpSbm1qEWhShkEdlGzZ98
d+4jazXpznNq9hDUDVdsLcUY5fN/Dgar1YYOZ/LcfgKuAg2Z55708Vx8rVUkeJvLCLSyYFxAU42s
lVlZ7bS6jHZJnhZhTz50a7JWH3TQrphB8YzkoU4Ve0tugnz3WUAn8DZEXRdwFOnkQNnQ7N2p6pPV
8IaQjOTYOk0TGhaxozqfl8eAOVnoV6uGQug6H8c87/YkaJeQW2u7n93i18qDKR6IPR59g9XHNu3Z
0YS4Z2rkTXzfz7euCqTYIVYE9SDck3IsG+ip6c+4pdI5YFFTN83Jr1c3zjotC2fkqff37W2dq0Jo
GYR5omfblnY081eg77WmT+b9aY4UgZKMAHmf+8tfl3btWtezVaT4dcsf9gb/VDXfaueUph+c8kNp
HqbuB/OzuPcPvpfcH9c7uEQ+UhHWoAlIMDuioHp9pE59GyzYRH0yrj1K0I/gsvw0WkFkF/6OmNOn
qfrVW7E7P8z0hdRTGHxc68fFgSCB50Hnlz/m+kGrjmPNH1hdR2n/kJVho3mKA2Z7ilAnR8EI9WqI
zl9/Z45sCBLRM76TZeyQ0xni27WBlmizXaOSmvVDjlsoBLEvOY6odz+b5dIcCmsK4qlNTdWKifW+
mTZsTQOgEgRr7ywmFxGnPRFjqrS+T+w+2xHjOJAQ6e/We2i1aH2xvCXW0ufqp2KxpJz0f/wE1RdA
YAMB6pL8BEr1y7j6bZ/ohYFmjbAbjIfsV533gM44v2k/NxGZ/e9Vu6+ALNf87IlzHvF+xV2sfc3Q
l2eT7NhrfwZgzXwlPGvr1BLYORdvCyQY5aag3gFFnY5uh4T3/DvixgC97ekSio7bE1TGQBZV+fUx
ZZq906ZuUGxRucv2fXawEng9mQjT8SHXLjL6U6v5QFAkSNQtTUjmhvdh6WfTtwC6w2dO3DSLLLq2
4LYu/CNjxJ7DgEHtYixLsw8XSMih12DIvvTtxCEQg6zUeTbtnkeo0jo7rbGU2K8tP0IaFvk4RDUA
iItz7sKPXLwlSG/r8CMTpQVnhoJRCugXglCe7ZpPlvuYp9FK7YivylrwljfhvnZw6iPthqPt2rZR
Z0NXzSbm62v1WIc+/rGiEkHJfa/dfFFc2pGCg7GaK68MYMdt/njpU+67UDB6qftvK/WjZch3gRsa
/vAcqOLu20MbuwS5TgevGTQ4yvxhpB5IC4W5Pil8MKikoZf/alLVwaQyIt0M/gxub6fC2W0mGQRj
2OuQPmXcDxnt47I8NvWb9c1zzhWivxpqjx1CQk1xd4ur+fowwlsN7MB4nQoSbHkhiUOgkLZwXE42
6GIb9sr0+qRYxFtnwfvFQXgAUBYQJDeUoHBgNtOGJAY4/MAKGdadHeLdfyqac571keYhn6p/7lLF
2G6jrmu74u8XG0TPK94bFuy67uNKH2bjYAeH0osAY70/wq11RE0EhUyU01FMl87WprN8rc1akgxO
gJdMPqWR5gA83YyZrfKZzcnEpYvjEGhZ6F5cD4rO2pSaLiUJOqLPxWg/9eMQeiBR1zJcV6Q/9qX2
aKYghQnaj/eHKTPP4JTEhOLmEh0bAhsunTgkXRcyFwtJgswd47nHtY9ClxtyQAeD2Y5msoAp0y09
VCCHetfOoCP3Fz6ckNjuT/3YqTIOtwG9+CAkVVDx2GiQS3HaOQvXSWK15ifNLV9c1mL+vZ+ds5xa
AP08JberWEt5wyDFYMCog9erHOs6JkvrkXckYUO58/ImCtz+tPAkbxKTLDFHoOuKJLY5xu0CqQgl
4HbL2VDdsVHxQEyD7oxrB7AmsNosOoOzgcg0TcFVntcAGa4Lnk6K9RbreTPWC1PiUy42EKQiu7Uy
OMbard/nGdjX7E/G6z9ZbzysHo2oxc8QBYx0ewnnqnkcmB1luYf4RT8sznHuW0XovjV2cH+gxQWP
G2TrrOsPmioSkMqrSULRaa7XeogqN1MKOm4N20eThQVxMpBXyinOygZp7YTMS+Km7DD0Zjjowe/e
RickGXaKKd7YzoLVGn08WFDblun7baJbxTwFNPFTbUdQkdGZn9QjqLQb5MpWpr12nYZiHgFnZ76/
b3zj7AeHCSrVAkOOYFR828XyoobYeSt4bpMgfe3cn4v37f7vb8yjYAgQUS4ScnglXP9+b+pAQa4T
TYA718w6DNYns37KVDqwG05xZUY6EXN7mnrHgBn61Yrtj9Pr/VFs/jzK+M57Ygx4vutR0AEVoXVa
aVJbPNLr3VK9qyj+CyMIPUHCIXqqZZcbdK+oezLTZIWWNcmLqJzqAzeP961sLLho7/uvFSmaQs3S
Nxb0XiY0tkPFHbi52P/7bVmITC/Q1omVoEnZsL1Xa5Fu/SHmDz//N051YUeOmTIdNDYcdtbx5KOq
qIHqMSgPPQC99ydr67YToAokjJBGAYhTzObF9gDoteRlZ2Jr1kUIOPfeAlMna1C939t4zEKSUYhQ
HhB95m+M+Yf75rfn83/WJberC0BUSA3ryzpHloWEH6R3fKbF2arq9RHLLh3zzvu9jkYiJHDkx087
20XaDfUA53P1vUW0+qCZbD7aGfi7uQF69cLU4wqZuifXyObd/YFu7S9Uk1AWsXCd3mj49J4HuQSz
HZKFvqRoNqxZGa5Lp7CykQQI8EQCvE1Ib6DXSIrRNKMdJhMA8IQURom8GNt3lrkHtzykgad9kGkQ
6DsuOTmB2TEuV2vvOJpi+8n8pCJ+EtqQwOyjSxNFCunVZHqQ5zZ8OiStk33r/ScHBTRd03dLAFl7
MFUg/dG3WuxwMzQ9KDYSg5y1FZhToMaY82rkqtTI5tzjgYOQFYWpGyrBHPxe3ZxNQ4K2ktUpQlbn
Yb4qEh4bQdr7K+r/jEgzn3VLY2kGGxIghg8LCH385dmiP/zsxdBPYFX/F+50MSQpRPDz0tTqboS1
sQ8tPlXh4iaN2ak2zdb+FG/D/xuVdDpYta6ViMWHZEzRUfIa+Gs4ml+Bw1McQ+L2utmcYLtHYQYE
rmA7vT6FGDpx8wkCuwleSeE4mbssP5G0DgfD3i2OYvK2B/U/Y5KDFk3nNGCYgIO6f4LgW+a/OWti
IZV7f422DhzPAceAhShLyO1cj2lGNdf25mVMCN5HevuTOV9ZtkR8PujVq5mh9/TrfYO3ux8cGugy
10V3Cdqc5Od8YbHVdDKtQ9ROooK38eAAkRnkQJeEgX6szuVEDij+hw5tY1Xj8c0uE8bR7YSmEB2N
XTKvhr9kWQHFuj6pgzcEdCUdQUhg/u2c2iZArWjgMhBOAqgnLV02Lo6+ui4SFtPLfMpOk7v3wBir
PaK8Hee2AuK6MaQra1IkUVfaVC260yeL4AycIg76NWKuqgfIphk8dgIhRoeuHclRvDZIyxS184Ro
yMN4HF31tUce5gwcOniD2R+5VQJqhofmsYHm1sHUTChR1ZO1p8v4iNuShEjx8DgXte/7LrX5aWha
Eq9+ISsmzXdA0KySs7RP8siuftH11R0VK3qz88WKXliQ5nipIatnlbAwFHhP9u0ezTmn2gn5APYX
FXHQbabt2pocv03Eyeg0wFrd50jm6ye7HKPSD6Kq85/0joUU2cWxzEOcDsQzjvdn8yYylaxLCw0R
vxVqoV6fOFoKWgN3TaPC61XFe7EmV2cprIhWKcAjkbsEjPX63PER5PgsxRj95rD2x9I5ojsl5KcG
hThPsXqbtpCbFQSFhgHylmtb+lq6XV5qyFx6Czix0UmfPvnsPOj6kXTlK0Q+WoXFzSUU9A+irI4q
nJyasPqlBN13RRJncR9oTn559BPhxg7cbGUWUzQgDwsfRc1tR0ozub+CMkkS2AMxuUA44Z4CEhkw
jOsBtwvEqRqKJcxt0JZ1f+zJjjt7fM2dLplLDfgt+yHn2QtUjxRb8ebWereMugZSA0C9yJyJa9c1
hlNlJBmJfhjbYa/9oENwYGZxuj/GrT0PUI2B7kFBkCAnMsucLvVKkXrRazrFGfGtKPcpYBKoJirG
dLshsJsFuTkKNkLoxryeTTYtzIbKMUnqtV6j2SMu4phR1aWusiI5KbhAHTYWLklmE1KPISHx/Qnb
cEkkROH9PhQRBCZN2nFaXbu4UT2S5K/DBNGP2Uf76KEIPiy5BYbi/Uz2fgPK4s/37coEuHBG2BWM
qUhqg2POk87OebS9ElA1vJ6oCaxMjkDbmRGiAfOqHaraMFGNdkuoE1U85oCxQmvZX46BDxprndVv
Hpo3INNO+xfLzucdbfXXtS3pcemnLuI6b/aNUAxJdcRhtv7S2Vn+VC2etfPwNt3x1Gb7gvqiBUmj
CscQX359homRYYOj4Ao5Lxk7s66E+VadI2lj0V1J8x2IFfbdGLOPyDiCtLcC+prt7k/n7Vl2aRMk
RtfOaKU8gONnNNG+NG/VdwjGhA1eKYrza8sZUZAPQLmKweGRdG3FIWyt/KZHomUNoD2rr1U0rjpR
vEbec4TyBJoi6oQWmniJic+4etbTrgYWgyamA1G5+su8DJEGPVugbZCuOox9iU7CICw9HusZuKqz
9TlfAdXjWuQXPy1I1XSaETYQMUF+uQK1Hj+h5+ig9eTr/Vm/PdYstBChx9sQsBjQS19/aGU1PUr7
DU2a6hOEtLO31PpYGwp46m2QASOIgVCYwaYBg8O1EcAVgHz1kQM0049kXM9lwaIptx+Q446DXNFB
cnt+whiom8GJ6oD5SUZCtGnQrnNFkRD0AGyqyFEvUwRzqcKRNs2gMAnNUFFukssx+YgNag46TcbC
H+K18wuUmCz9CA3j6nB/jTanDy9nVPOBtUSK8Hr6qJVSFD4MmgzmQxHo8dwecwhs1NmXTNUfurXx
UWMS1GmglARh1rWpoiAkKxePJlOh/WoADcvwVuehTgHtMJCb1/svOlEByzeNQhxOcF7j3zI7RLd2
GQjQkYXypgPI3B9LVoTFq9FFFqKmxjtU06/7E3qLJcLJjZv1/1sEXc71MPUVMGaoacAhD8ap1uIv
EGXbL/sqZmEad9Ec0XDc0YP1yY9SxTG3tZiXpqUgNOXu2DerhsXUUu0TVKB+5AY6qymkpb2Gt7sm
s/yP94e7aTJAWkicd8jCS6OlHsnaUmSESHWyoUszxqNxYt0ha1rFvbERnyE2FEzWgvRYOOv1xNpF
YKBQiTTMMn9H/54dlfberFxA60+57+yJ/hJQFbj6vX9KPmwhQgu7oPcCd500vj4bULYr8iFxjLj7
Tt66t+Wt/JBCFd7bzdHy1dRij53uz+nWPQLwJN7bCPWh0SLZ9HNztIyODAlwHoD3jLExfbtvYWtX
QOARqG2RrAcC43oqG5p1rW3MA0Ldl7L9Pg+QF9BBC7wzWmuXZ21k56q01tYVLAh+UJBCmg6s/tcm
fa0q7YVayNRlzoP3FWoOB+OlDmjsZdZnhOYKb1GZk+7iAezmXpraQ6IPS5hyK2TEBONy+4NaT9C9
6JE5uT+lmwZRzBXthehikNMXddZ5EOowBtTBnHWf+ZWPqM2vDlXbNseAz+OuG1GJSytIyd23vHVb
IEIUqSFUc/Gcl2aWWuXgui5mdphEQJoP+8wrG5C3KMWztzwT5DBgbBGcniByuzbFcjIvNC3GpF46
shu52YZehlvj/oC24oZLK+IrLgIcy1iNSg/KMXHrNCxKZ2fnL1n2ZhNVp8GmIVyyAk0m2IrE3y8M
uSNzgjGdxoTqJDK1PLbYW2F8GdGAen9EG/NmogAjqEKBhUdT2bWhog9oNXo5S8BRtO70amqfvTSr
FHCRDUd41/AA2yowYOhgu7bC6pTnGavHBOf8G1BHyZoXe91RUcdumEEaENhTpHaApXAkJ2jqNqBW
740JK9oQhfwQs2YZKjbKjYsFGGBwl4PZCc4gC68x3U6XoGimJEdHS6RNbRn1fPjDAK/cN1Y+nnvu
qgjaN0eGVB2iN5EQk+USqrIxDaLlsFn8M+YfrOZZKz7f94QNl8MlgmoyWvghnSx36yy9O8w+IHbJ
oKP0VnPHjKFzwh+mynPiASC4v/c8Cyy/eO6j/gv2OMknAFgKFjN3pqQdAsi1jO560vtOxYWwtVjY
Q5AkRIUIlXLJJZx09VK34hPyUmtkpPTcrU5kvRgEWul1+3J/Crfe5BYgFO/dmUhGy1fJ0DM9zwqH
J0FjzM/52DhxoFEzmRdgNjS8Z8HsE/CdSzRzDwpd84FBdGVPq85UHFRbw0YVDIQMCH6wJaRhE7tE
Zd0reWKMbnuwNeDiqTHH7ti+mqDtWuDekWLsJvawFI+AlwkdQiix49njStdoMPTDENgaS9y1wN0J
TGxMjaLYBz3UGKEk3UHEptVjxBbaM+6b/rHJoN/OdTSN6OgTVXzORhxx9TXS1aMhmTQz7rJkHvU+
trp03DE30KIcejzxXFnFw9RbfeRMw/RggD9KYX7jzgWOCcEE8NZo1pLv3ICMRdc0DU9aXLQe9b97
w9PYuNE6/lnJesxT3VKs+OaALyxKB3kfdEHmA1ub1Plw6Ng38lal9Cg6qaxw9s5L/uX+em8cF0j0
gsYWWUHUluULt0PHQZu63ZyswQ+jTXgASaoFuZ9FMa6Nk89Gji4AFA0sljc9dxakhhxaBnNSrmQ/
kTpEHfChNb7eH82GFRSPbfQuOWg7AnXK9QXlA+lHa5MvCXW8s6UJPjG73mnjEOzuG9q4b4VSOFIk
UIoX7AjXhnQ+ZmvLpjUBn6n2sHTeEJPeJIrA69aKgFZAYAMnAPhS5HOIuHwhweSwRCs6QEJpaKsA
bLcTBguoPePxitYU5DKux0HyTMuyFO42LGQXEHRGeF4ZaURXbKSNI1UYQgwEIANiO5lVrEJYyox5
5Im+PGkgriBd9+yu5YsoLZphv35r898p/znxQnE/3To46mLiHYKWTyTO5PejXdSmndbDnMw/i2DH
gLOaYkOl9LA1jaKbCET3ImyR9b+tjIH5g5pzQhcSN4ICmnUgVPzzt04HbASSCZhE/A/69K4Xa4Cs
l5dlw5ro2Ye+L8Np/ee+gdvjDq6ATpV3M+KZcW3AADsGddtMT6gHJeq+1G3BZTd/BJ4QMrA6i3sT
aISZO83L3xsGeZiQkQHODxfPtWFvcAzwDRY6mgv8kC57dw7dFbSQOpQqgYaoR8X23VgvVJyxUugb
RaZT7gAr/LTiNsvXhIDqWOdHt2IhOCjvD+r28hYKlMgZ4qAQvWbSTVohRYUzoVmTbjk2wz+5ZUeV
/kGk9J1OYWrDyW3k1hD2WdCMQbP29fwtPYR9rYCu6A3xobbIXlbuxhxa2Z62nu6PauNMAosO9pOY
QNCIWdemkA+mfqEzPWFNHUTepOcxpSDWvG9lY4FQn0ObNPYsHvVyDh8ae0K1etaTrOHgaUlW0F56
pWLWbu9agbk3EeOgAgKCYCkNUhVUG0Fvg975BpLLH7TKhwxsHeX2wbIYpDHTnan/uD+ujYVygNvH
5hVIK2R2rmcP6PO0qhxNT6bZyfclyEIjreQr6LbJaawClV7JhguiiAu1OYjrWDh+pX2VGsS2iUuM
pHmmThsRz9un0H4Ggmpul/39oW3ZguoUOFDFcwDsh9dD6yYz6IfUNRJk4otijocZqrpV/gFK5vzT
fVPvv3UdpCILiQw5OAADFHNlThtrMSawCw9m0mv2IZ2fcg0iRZyGLq0Pvf7PMoRZloW2Zuzttnuq
WbrT83a38v405cYz5HD3ehp8uf9RG4fn5TfJnCmTg+bZbu7NpOqL3VrEcwr19ofRPjT+22SPig2y
kawU6TVk15A0xOrKPZpz7q8o61Z6ornHGlRDqfVa0DpeoPjaPFfaG4q86NRUrPHG5sf1IJhuBYMA
op/rNQZlDZg0vdZIxmYBJbjHZrTMptbh/kxueNKVFbGJLrImXmMzbx1KIxHj6hz0ihlj2NI1yswl
tFRsyFvWkFDHPJpoZwI1xLW1BimvvCLMSAajCWkfgXEZbcHzGDcq5cKNzS/eVaDsQOIVUZA0e6ZT
9dCPt42koN4OXFQVBPVKFk42QLMtJIjvz+KGPyJ1Ygp2EAEvl0tJxOEth3aZkQQcfDpu9szbqHRe
Dfbd0LInjSf3zW0AyBA/oovJEegKJI6leeTUq+q2BmrCREKNsNe1+2O1Y9Qay8lxdnOn7f30n6mr
zkEVnFmq0hDbKIuI+BWJXFy2iJjlKwO6FZDlyQj2X/NrKbMvi+nvSaOftNF96D0rXAB8qqh1QOS0
h3zDj2FeosxlJ9Ilnqe9FXvQY72g4/z+tMhET7j+8VngKkdoY4hAW4qpppo1hHhIHnQjja0aNu2P
1E8Mvq/9b2WZ75D691Goqn6DOThDswYFMLx+Y/2KporfBbfPJbra0kD1YVsHiCDcAeMKUkXgmZTW
qwayIQNIDfOFx8tCwYkoSNRBJ+V50y6b/HCx24jWy2GYVAw5G8cI2GQAv0HMh7BcRjcahNf26HMz
mSYngHolI8DCa6oqx9Z2QwsYZEJB9iLaVq83NueO0QIwZSY2+QwqmdgZVqQyrH3a9rv7i7xxhIjf
BxQdaLTbs3goCwjKWY2ZtKsVg14yBtol1C3Q2A0HRGT/yhqiZHCfOgEeu9fjarLZAt8JFq4pfW9P
HDxrMjTf7udZ88MZKYs/Gs9bRdi3OUQ8PSCvBQARUs3XRgvXrXLPW0yAKj6Dqy4GIHs3aU98nA5u
q8r63FJ8YNNgyUT4LN47MhWJTfNpzFLXTAxt3XULhLDBIeNm1m7VlxhEClHq9ke3eM6KH0FfPkz8
V28cuQUKkuUvqdDe9y8SI6AmwPsb7a7SbM8uN8hqrmbiL6dg+MLZa+l9WtrjfQ/a8lUhfwocEF4j
4Aa6nl6DLYE3j5qZ6GX90WDzk0Wb7uD44z9p4KrAKrcoe0yv6KUC9zbqEjdNYotbQioTJ1bSDMh8
00NQ7YFB3ztD9TDrw6eseGnZzz7YjZMdroG+M+sxrhsP/+/FHlH1hm6MHTsUatFolUZqwJIOorXl
c1u2tZ10zSGYOUiCmtCZX22VquZtuwpwYpeGpEnOUsdq67mCIQgicyBUQM+6TNqIzsyz1VafFv8F
vCbUOLVmsAPc8nMzaAqyInHFS4ErmrURaOBexutGfniWHlt7ABvtZG3TbFeMHTumJdWjzkYDw32X
2jhkL03J4BiDgu+MlLOdNJ1+1ub6FQTG4X0TWysnumGA9wNgFO/Oa68tbLL0TWHbid6OzstgosTb
8E47zfPC9+AmU1UBtuxhCZFJwqsQHa2SvbapNYdj9yRsaXfUGWPXe+uhJ5ipNJe35u7SkPiQiwjU
mPSqxHmAuSNgiGmLkKsIv7ccAVsdWEmccGhbEF9wYcGfaM1mc3ASFINI/jHwANRWAJe2tjkKAP+z
IU3Xsgy9pzfUgYF5t/RRPpwCrYIY6bBf9FNvAr289s9BDfnxj4HDHib6oZ/euL6naLP5e0+5/BRp
QnWQnxYN0BO4IetdZw6RmNQi6KFirbioNicWlxQCeRsZLDllvzjDgjcjJrauwQXWggjqzSwVedmt
WBeJbER1qFQLNgzpyApcQkA54DlJ2ow1+DuNAXFm7yC16VEWd6mVnU2DvTC78Wrg64uTlaIJppu8
/uzbuaqxYWtboNqHTYj6G/4j5TGcoLW6lqVOMk+Hdnpkw9l5Uzqsyoh0D4K5Ll2IjyF3ph1662Oa
f6xTqB//q/W7GIyUsigmYOx0FjgJrcDwWn63rRoR4r9xkgsj1vXuQyatKSqKGXObgzkfi/yFVYr+
j60j5HJRpA3eTVmb5RTjwFwN9k/uq8DsWwsixGXQgw1qE2gfXI8hhQBlqwfUTfLgJzVWwEG/rdaE
V+ufv966KKS8H+/QgUdqWLIDsixW2C3s5KCuGtq223lBSiHVVZAnNKupxrWV3BHZUtSi0FwKJJ/k
AV4/jLTUCzfh+jdzqELbe/b4Yzu0zzXUoF2DRNXifizcQ+mGjeMd/fHE3qAoV0y71lU8ojcmGUIo
/wkadIijSVtrsru1bMH5lqR4vTXdi0bT2KPPwaLqLtlwlytD0vaa6OT3iLrhLm4WovIa0u7vQw84
CpI2wBAh0y6X0CsU8PU1FetoQvQaalk+MGfpy79wlgsjktc7Ak+aZwSkt+Z58c5e8wiyFv7X/ewQ
ngemBhlbVMWBSJGstC4bhaisK7YvyvQh9q/nBYora6tkBRAAXiE6Ki6AdIsn0cUVzfoxdyBM4yak
Lpczd9I3DXXNmBGAvby61Z8yCJTTEK+l/mQw3z9UawXVE2CyVAKAG3ca3pUQIwEaBqBsmTDfAlp3
6VjtJUbw5jlrCMFEoiyUbRpBMhwQSF1QJsnRQsFnTrzRQ8r9BIYpy3xMh49/7x1oOPivCekosaas
r4wOJgILGbbc+DH1X6cavS+GAsK+tW0vDUlLByryGc00xEss+q3K/Xhlb9mUsElVBlbZkeMALUVX
xzTBzgDxcedTky3PfVH8hgTp/ZlTLY502DutXzOadh48Hs20czjkfpiruOsVRuQ4ouCQTja63ktK
HaVmNDz/P86ua0dyG9h+kQDl8KrYQb2TdmZn50XYMKOcRaWvv4fj67vdbN0m1rbXgGGgSySLRbLq
1Dljeigj9/ZI6JRcvoCQ+0QBGA8gqvzFuplBhkgvFgtpSUMTPcQ92dHzRfG6erWcFF0bSRonu8Qc
ePnQ69FRvhK0vYCSC1d3Nj+4KkNBrLpSHjok45PszkDdeZpf/n50aJ6FYhAeKSDrZC4WSjYrRqR2
yoM5/TCAj5tQiUjDPNoPEAKoeTjG66QMnoo4IUFJYIAVgy25iH3XjoY8Kw+onaLdM0s9mRS9p6aG
22jTcR1GzqXm2t9hEPEW/9C3NMvSac1zh3KVpDxMs5eRhw6tHhBRgL4l59i9Pg2pHRSTgEpA7k5l
9pUSg9G3Rl3woQMAysGDGeRpscSD7m+P5o8VZlM16aShmUNWwEw02lof0DLDHIN8i6e0zhhCBhIx
G++Ef8mtmRvNZObyqOAuEabrs9h2yId/nyECoVYSZ97YpO7/WgIIFMBu6FN/ZqPPzqxhXNAUNeqg
hDcEv4AEhbPmJGi6DgQZhTuKpVO38V2R6Pt+4AR3OltnG/vKNHODQZ9omSA/Chp3yDDbSD7IbgHt
k6T2huK3leGgFIqQpEjm3d5ym5MLVCBadKBOgsLD5TEt5VEv5V1dh709gxhIRFzccRHzTPD4Z3B/
jLD3wEiRkxHKPnUoTqYbNc8kQwCuDKA8bg+Gcfx/7GBvQa0WOYEr9U9dSXAbJQto0Ae0GCkoKLpL
0fLyNkzc+McKTfpjl4FQicWIyman5WoUN5DrgBCtUB5ng3yB9NqvNE5lGxytnLCxOXvYzPBHoOmu
2o2UmqgVgAt1aKZ15eXLWnsCYAR+LXLfwlsTCJwkVf2kFHBsNa/PiaZ3St6EVhsFvdyTyY40AkTO
7XXaGhEwZpQOEDzUMtv1IxGpxBfUTdib93gDuQmkd/qSl6jdGAzOEhpvUchD6zBzjRnSwlyVdmhC
VQyQh4CFv8xuU08A0wo0SFC3R0aNBQgkQyagU3Jswzxt7s26ONbJ+q7KybtW8aq611OGYgWwcpCi
QWshyLQu9ykpyrySALgOs+yHUH+DDI3K49vlmWCOjaEkExnrrAyhLjujD6tfn6Tq+fbKX4c5DAOU
yAoWxkJXEg1HZxEWiPdo7JBAD4ux3Uf6sU2eWxBkx49KAW6O3uERfF7v1Ut7zLTpETCmogx7FgSy
xNPi5BWSO3vRcm+Pa2vuwJgIGBGlAMIaXY5LzvEXJCPLsOktNPbqxyI9qRGv6nhtBRU5wCTQeYgi
EgxdWjGzOtaFai7DeVa9eUGGrHK56mXXS0SZH9EnK4M9BcRqzKO9bRE8Wx1qUlO7OvVs2Cp6ftfx
I01mZz11ddDXBWf2rg+hS5PM4Tcs8mAQpPvCTBMcaXox2sGGQ3CzcJvzh2c8SmOU2JY9h6Bkn+qz
KMPOpHplXYJhN3L/w30FsZMqlqM+DDaIqxxqg0Mo140ylJvCMSIwsavgKm/EJ+5SXUe4S0vM4b2s
pdgMGixZ5Fs6n6yJR6RzbQBoRoW209I3h8WKBcimIAHitUTHttxVORLfabe7vXGulx49JACQIJIi
5Jsqc7nLq0SRmr62jgLpvFx4icsV5PXVoQLp8W1LbEIf0RqHGqr1QBHgYnz1hFlWqekUpY2Os/y7
GlxLfIHCpo/WCBvAGGGVQdZx0CdQUy8/GxAlNkMYd3tlSD2Nh7a49kNa8AE4Dx3RKu38uNzHTWaR
FYxB0VFdzClsjLEAugq6lJ0llpz5ZZPtdNQUqIBOQrxydBQuL20lXZaLaD6IIL45BI35PiSZpwz1
bhbkA9Ra7vVKtFtAvsbiZ9qsz7WccQopG4PFpFNRTLwbTYMV354UkGVBVkc4NsroykqYxs8V4GW3
F/c6zmOYyHvieoQzX2Sr+nMNtuVpoMhoNfItAGARHePF8pfkjSg/btvaGBAcFSB5Klh9jYk2ta5V
mpE+TLP1Z2G8AdCVV9rLbSMbOw8BBEclzkgAYNiStiLHiPNWHodWk1pukQ+SExe4xNy2sjFtQADi
PAZxO1yDjfUyNHrWBWqIx1E4iWb8Rem/ZOqDVI4Hdfl52xS9PVw+cECfAtwrnqPomkfR7tIP5TJZ
hiQSoAxnjm6JYhrUECMFkgLoByqaj1bnVJmuV4nStWB9sEq01sTYIwmuzGtipSEa1XZqsoZaIxwt
Uvq3h8XOIJVDhB4WWHiAUEJBgQnBKegNjDQnUNVLy/HY9kILzdKy8sUazD+RkXdOhtn4yy2FDjV0
3aFeBcoq/FtRLueyzOJCxSs0C/vqIEjPVMN0+Lg9Ltb/YAKJTEBskbxFRxx7VPZRalRynuZhYpDY
BYnfU6yVzV9PHpo78UzDVqJAYhbSl05mZuXLkIcRqC5MiHlHhuwt4/SrTsE0P/0lLBo4T9pLir1E
U0sGhnU5bemoVKLWyXlo9NAEzGyo5aU8Tlr29vRpw6SN4TCBXBbjDwYx0wyUDXlYVY0DZLlt1j/Q
A9DnkG8iX8sOCLW32yu1ZREZfZwluHbi8cY4w1rKadmYeRE2nfSrI+l6n9XqdGcisLtt32V7sDAu
wdxOfZC3vcQJvOy2puPFqaLREhdUE9jxinMldh1gN6FqTaOdDeauIdor4GkuAd2esh64l56t8QJ1
89l8rytoLLtcxbkb1FTWliI0V7l3zRREP9E0+KrYGnaBNnZHK5TaKzsxQgF05Co56Pj58ziGAeMd
TvXPwMmBv5jpFohAzFkrqnAlJi6radsFaL8Y0ZIPGUGjn5pAHJrWy+WG7KTGymY7njNrX80zUexK
rxYPfZrjYz1ExRHkK/VjUYopJ5m0sXnBS4SiDa64eKGy8phjrEVZCZhbOBdG7hWC2r0VmtBx8hIs
IojuJxwbIHVBqwEytmxtE4z/lSm1ZhFGz3Xzkd2JkHsP9K+RTaJTLjvN7DTvCo/k9DrgUqPYWMDl
wjALzLWUyJRXCcvfSB/d+J58kYVD+ZQ9395UG259YYW5oanEqEsIjBZhXh1B3DOimi4ZXwk5tFph
i5J329qmT52NifEpTRkg75EpRYhe2dmZ5C724gH5/agAlVrcD7F72x57Nn4uHFgPIREDeglgkC63
0BjnOa0eF+FSB8uI8/5Qqpzjd2uZYEbD5RMcY/i1SxNakZMeO6gIwUuZOJqYWSc8ihI0LRbGfS0X
KwTmeDfNrUWTKKMyMiW4y7BsjsggpUNewh9JdL94lr3a0voraT+y99vTtxGBwPuFvA9eLLQtkxnb
YiataHR4hqOnbHDUOFYfKcHDqYmq1lsmQdsj3Zp8WWrhJxifeHn3TesA/IFLCS4DNrzLmRVyKTK1
Gtq37Zz7STEtdtN+N9rTmnTeKHRPa5+8Qens9pC3PBSXa+QfPyG67G1qUqe2RYoNmYcIhLegxZ6T
h6h74oFztxwTJ7SCdxpFTbB0blWqDcaEukhYDIe+yFG2ODW8Ot2WZyo4KdEIj2cgeBgu529SNDIt
IrWR2sYOatmz5Bgd6D53t6eMla/6DI9AK4q4rGHq0Ih9aSgdY3WyyqYKl+Y+TVOkhUSnE9ysf1BE
W6yO4CTxSwIR67cuGmyhuastkORZXgcMw5RldhIpkj0OhgP60bt+epUS6BMlh2blvYy3Zv38Q+mM
nSXl0AMuaWPWV6EiRzYUkm2wU6956d2ej2sXwmMG2E0D6E3k/1iWWpG0y7TkcxXK43P+qODNvUrF
Lusi3rF0PRwk5yWcPgDJo5eBDQNDSyYrbcQqnMsa8LHRFqSfLcgBxbVGP8XoaGh1qobkWcqfTFHA
Oz+3NfQLjETzE+H37UFfJR1wdbaodAsOSWSIrxpo0USyGoseQQC+80nlRV8KKxjW32l5wAXBT4Zp
V64y5HeUozn/brT0oVU6Z9E/ptS//SVsKwXc8fJLmKi16m0D9lp8iW646uKJjnBHvNEf/WKf3JuH
ca88goUVrZx94YOnACzw3L7EqwIb+w3MsdoofZd2sYAUs/s6eRDr8WzyOnzhbb3PDrbLS9rlWJkY
mXaDIJSDhRjpEQ+CtOEA9ivpq+XXB5x1h/whPazH8TjsDO++sBdfCPRdF2BvBfHdx6586mxokezG
oHbByuWnvsEJp9cnFb4P7x3sBfp+06kLn+04CDFkEPhKq7DN887PlRX734TgiVQQEohapnh9okde
VQ28N9DGLoRlmiOhnNFA11xaVtYi0+Usq0JQF9hDE7QEXSp2P+xve9uWGYCM0ceIpzfeyMwCgAUG
z8u5rUJRA8JzJqvdqfWpKxIn5aVjtuYSXEdIxFDWAlS8L0dkIZab6J3Edgdn6gx5nIyMoRIdMzJA
AL79rvGwiRv3XtOitydAMVCOQYfYpcXVLBZ1XZIqLNq9JraQP343MLDsLRKP0EO2iwAt130cauiq
4CBZWFjV5y4+s81mbHL0pA0q2jHDbv1lJUEvIYEdfy/awUXbHZqxyPyrHv2YcF4UXLtM9IjWJsuz
GnaBZfeNyQJS8r5O9tLBgh/VirMSwx6Wt9rgwXO3ojn4Q1CSpJU8pIkvJzuTa1BFLB22itBlTpJX
GQrxyBlJfc2rsW15EsqzgINClgFLzKxroi4TrgxqFaZaOnhWkggBWSsC+eVp9WtryLxMNwika6uW
s10+r4xswDozzYKHprJdC7B0VmGsg5knV58t/W2YfMnK/FEd9iCwsYnqrW0wPFno4Wm9aT6k8re5
K06R3gXLcI9E/U6+11u8Mm9v5asMMg3a59/GLL2hpoqRom81tKyDbLi9tIuTzI4VsDD78XJveTPe
LDi+LOe24c+i2fWkoLEH1zWksNmkLugSIcdUYVLKRyRS9ndxZ0cveu28d7bkILNiD07hgf7C/vY9
djond2Vbcxon9WPQOcp27uI+5fFIHKkTXH0UckfIpiMJB+zwpT8O3QAGnXxCAK0CkkLMeblbSx96
00Fit5lld+tf0l5hy1sINFgEKhcI2ivGLWd5nWUSE6AailWzjS4+RpYIYZqk3d2e8OugfW4IKfvL
oWWg/5PVfKhDUAAfo9z4FgMx3Kmm04nebUv0jn05idQSZX6hOOUrWkoRnCnIogCoYZHkJ7JLxBmL
MuEcshuOe2mFcdye6CQZ9LEOS8BbBWlw5ObdalsHLzpnqVc70TpPIsdUETy1N3sbzTCc3Nx18MIX
UKAt2FOgHP/5hWfnvKZOqzDTGTWsZyRqO+kkys+3p/I6aMEEWkERryBZhv7oy0VLoRNQReJUh9OD
MRxap9GgJeREr3nCiQPX76ZLQ3RNz8Ziym2VGQsMDZatEtCiBaPua19FHgH1pp3P/U4z3BjRpZ0l
V9Q2IyLmbNCwm75J2ZPVEyftDqbBQ8tvevyZLbp+Z2NKoqE1mxi2hvquUbxFSpy49bjJkOuYgak7
M0M/48xMRjpBjcwZ4C4DTdNo0fOBf4q9Ca1X3iz7tx2CN3/Ma86Mza4sF6kO9fQDajVITD4WyP8J
Ou4lty3xhsUczQvJIWBayIB1kTogRnXKjLmzZQDkZWUnjpUfLdLdgm6e22Z5A2TiYT8VVVfoGGC3
qqciUndGNoItfIcchW0oHCz09hgRdA00HILohFm6XppjhaQajM0fUfpbkwdbg0RXd5DK1DHuZ4nH
Ur49uj8GmeWrVsA+lhaTKmk/s8juzdbp95F6pz/ensXt6Ih22X9HxqyePuJqlcwKjpU0JC+aYH5d
Bm/K3pZuDNZpZ+HebuVkj3f62PIg+Sxv7z9n2plxZg31wiokvMGbUEymyk4bNKoIWo5MfgfYpR3r
y6shLShWAINpeFluCfaotOm3SNfBnl5m1cEchMmLhYQHRdl4omKvUjI3vJIoyJpZcPDxjQL46HFo
fEmPLYi9beE5vydPcmmvvEs1PVCvjkHk5z/pQABIYEKdppS9lS44HhIzSNVXpbaVaHb0p35yBnTv
oOnJbDh7dnt8WHVZQlUZHUnMIW8VOEV6DbFoQBuj5kXW69g+yWagK4/C9Byv73PLOaHoKNhRgpoZ
/A2f3X4sdLyRpD4aSwTZtanuE8s6DdLi3XbmrV2K+hewHTTnDMKCywA7icVMpsqELxu7AWFgKo8J
gbq4eF9CyioZ3lqVU4Ld3D7nJpl9qqytClxZhHkkr+IwO1IX4aUgNUe0tRzqEvzzae+qVm1X6aPZ
PyZL1Lm3B7118p9/AbOBrbhNh1QV6pCoPo5+MCOBB0Pv7Rx9Q8g9uqvA8R16Gl4tJOpJyN6B+euK
rF0VUZMAoq4O1WJHxgg0kjsUYzi3frpUrBEQBhhIrINzCe29l0s5r1VlzmNWh7P2W5mPUR07q27H
GmcsGw9awEXoQJCGQSsFe28SxzhZUXvGFTQuXFN+tZwCtPOSZkuOJQfyz7F+GhIend5GOhCvWKQ+
cBlAChqshJejExe16YRVrcP4RRAOKOCXdvZV1P2yqlwlWKTZbn9Hqd+2Qbs4s+r2xL/tNGx/4Gfk
BXwQSm+UQUtnyeLEVW0iRTBwXzzctbZl0z+Kb9mvte3LkKE4ND/S1/bbbatbrop+Yh3laXBSoGJ8
OWyFzMokGQj3BV6NQ3GXghqhaGqnTANZOTXxwrmrbtmz0KhsQFmTVkIZJyqnXhuFWEG/8Dw8192z
WqenqnitmgQ4ems398PD7QFubQ0L7xjIZtOaJAtjkxqtqa06aUO5M8cvk7yQfTEZh6JbeEpW8tYG
wV2fPkFR3QUq/HIupRzd/Z2RtiFdt3g37ONdvOv2E/KcqFRGQbVv9uYhPg77fKc60a5LTnERQjrC
m8JE5Uz05nFy/jXMTEvdmqO7KmtDpf5eC5kTma9ZdMoiI+h1wW9a7ZBVA24QnDNlcyOd22WOzl41
12jRYHeeZ18t3bE0HaiqRPMz1ljKHbMVXCt+jQtfehwXR6/vunhwCG870SjPRCvAZNBZKIF1BM3j
1C/ObvajnoEPZ8Jn5NbkZsYp62ZbAiuiosWOWnPuop8YqStrMmBNFjJUUOFjrFmxMYDFuGnDo0F3
7ssQ4uJrd3690/Dfbz8llDwTN/YS/5+/c+d9dFZncSUvsmNHc0RXckBmgOSIaCu82wx1PObr0BeL
7iaqxkQ5Di/nIodA+NLPmAsV6V482VCATb+vGsAvBlitMwE8pSfBJPspX6AsWeyG1uBM0MZqAKtK
EZ5oogX+homuENauSnMq+5BMj3Srx2DD3CfSXVbxgLEbAQb7HPGF0iSAuZTZhKmaiOtUgitgMr8M
wgxqqlMvgq5rPXTzbkj2t6PLxpaHNUr9SptbwLR2ObOQCpKbcVz7sC9sOVjdtbRLXhHweifDh8Hz
CuwShLkpcu7SiNbXSd6XTRIW8ZsMTcd8Z5qOVRC3kA07bd2xab5EEmcfX13cqFFo9qA6Ch4UlCQu
jaZCXlnaMCWhCEYIbx3lKhQWND0ZY5efKsiqOr2s5A5R+rsebXqcbPqVv+B+T1OboJQENxNqhZfW
kyLS13pek3ApyiycIC/m5CqIKy1Qjh3iCU/1fCEl59p2dR3GTZhmbCgQDRULtgKTzY0K0nVAVWtZ
dNpI+j73I0/Q4Mo9qQ0UX4DtoE7KnrcQ1iAzSNWSMEm8SoOigW1YfuSrxVvc7G775sYcXpii//8s
Aiq5aa5moychXOUpVVpbX+6BbxJa9V7iUcvzbDHrVcukJODqS8JqtOPmSX6Nf0cjnoJ/fajR6QNT
DpwCN4grCYWRgHFFqyT4RfatIzpSKF+MNiiOYDwqjuWw7ubm/fYsXteUGJPMeRbLo6CUGvWKZn6E
zivQAYOTzpqrL4Njxsh/pYNPovlBnGNbN5xVfS/zv1Sboni2i3Ez58sI6ghDEzDu2nDr3s935ckQ
7gVOlKa/cnFOUCu4BtOGQPBosQCMsQdvziLDY/pksQsoEqTGw8rVNb5+oDFmmMEs+VBVKBvCMftA
rrsgXWvbUoRASh9S9yQRt6ofu9UueXnSq2DN2GXiaC2Xk2BFsJvI76AZ9dZZdUA3UHY8mqX/Z4QG
5JbQTgDBJWaE1irGQ7WmAKKbKuiwGmjk4gWROtZaP0mZlDroGfsuNcuvekhLR6ktIFKT6qtCap1z
9m+NGQlOsI6g6xLMhOzR3yVgxG0xZsAeD1rqmeboWSDmFTh2tmInBEgB3gHDCa5dzNwSq031vjaT
EGSgfUBq+ZsxqTxRya3geW6EiWhgd5MyZdEwmC5/1yen/tWouRNLmSOmjas3hCf1uzl7KIUgQwJa
LuCfLkMo6aHEMMsYlSXe58t3y2jQtO0M8hMnxtB6B7vxZCDhAVWntyQWq2tqsQ7A9ZSGNRSbjQBF
RSfLDqNI7OVpbUHx6Qj3Mhr/bpvdmk6kf2ibARoYVdZLYzWtKq2b4aXiLpl9lMyMn13kgOMRCssc
W1v+cW6L8Y+JJFGelrAFIgZnKvGn4QQvngXGOeJolpd5gQULbdoC+rILwkFObltQPxWWAO9jWQJM
XPbkol/TMIUg3V9SN31GeIrBQicOVS5lO1aLccnMhboAGumdWX/TtMap+rfbK751lfxEev1rhbmv
ook5AcsMHUJnr99Sb9z9Mv3C023O3WPrJDkfDZ3Ks7uHKHcgAxewGAnkpyCw3org5VF46FzegjBh
toisolrUJQ3XXANN0gO3PMQzwHhtpOo1WjsxXZEcO1UCKuXiP+2LP8vOeK3SDQPGgCEQA/vcQpon
5aDutmIYhF5w5aTcmLhWXy6FIElJLptYilYynFZePMgOelb/1vLYYjfDCc2eiRRShzL8paFRG3u1
LStscVPdg4HixVLueuURZxNe99JpzBeOk20es1Q76V+L9IvOvGyV1VZrYlhM7gVkVdTCbp6K4+Jq
hi05emVzaQw23frMIDOXk7gYmY6UVSgZzzFwmG13mgB7uL1JryEnuKcghwDqXTTgmHh/XQ4r7yoQ
oPRiGsoPum5LR2gNq8+xpwfEy4/lm/ag+oU9fc1+GIcstvdt5uscn2GJaj+jEZ5BVM8L+QxwT19+
Qt8KJVgc9TQsFn96WH+Vrt4ereiwNg9aoYaL8gJgWn4n/IoTECvzxIKop7DH4bl1ZgL6pIinBdCW
UOx/KCPUCwbREduTOb2Xy385mJBtxlsT6qqQ1mFsWUmdaFWk0i2uW3adT6UL1gLdvb2mW4EEty/k
WEVwOKqs2K4GwLCkNUoa6mq6s6zssCy8zOrWPkdDMHgbAOqnWfrLJauGnoCx20RoF0Vbrf34VV9e
5pmTTt1ICwA0C60yNMgC8sLS80+mksqgMIYVsE9VNq6X/qASB4CAYgKp7jI6SlJwNsTmqXVulBla
rmCbqzqMlssb6jZTJNro7fmmS+96DFEVkuyj8eX2gm2Nk/J5yWjVQR2CTRsPUS7pUYYmRdy6BCRz
Y28Nzfu29P/T4Gh+EmKpqHvgqnm5brkWmXXdJ1lozDOeQgEI840ltUGZAiDRA+rAdpYCds7Lj35y
TbObjApXIVMGrD0Gemm37vtWB2dZGio4dVIVdV5Syo6h1TYypG38ZfkmSHdt1B7k6GFRHflnuR9b
v3vP9K9ADnGOwWsMNPxf/6xfAVsC9D/zNWCgg5aRgPlevPlJfakezJ+rTx7jh+lR36OKtsPEuHk4
PnSpE/9EgeL2cn/KNV/Nxpl95ihJTWO1BAX2i9qOTpqr/ZrvZxcEuQ8DquBvUrAeLU/wwKM8Rl9i
ZzlW+2KnP9/+ik2nO/sI5niR+75PxRZ+Lk/PrS54yNABZ+N05U42/AQ1hCLOORO/dWhTBhaEJjTn
XKGOmzjLU6COs7BYlYMuO8Qgp7Fy28Ty4/vy5+3xbcX1c2PMdcpKJyuJcxhbDukueyIythYvDF6X
D6kngUMCbSR0KtlrSCoRItSkyMIRRPUaRO00ffiIo9FeVOXQ5O09vZYqVn6Ko+9pz2t3395WKCAC
kyIij8hG+rqJu6jvcozRQXzMH+rMrZ6yV+DIp2C6Bxt2eic61vf6SfgufAda9/YMb48e2D20NqCP
Fknpy11tyERa0Q+chfrDvE9zN3rJ0S7wGt1Hdlu9/uZYk/FrV7sGlwVaXEDHlcbg+JK+yYU57rOw
G+adOD2AMOZXSmy5Nm1AFobO0dxnwkkNb24SOCrIS1G3RHs8M0KknZvKGrOQ/DB25Dl36rsidfrj
X3cCUD86s8OMDTwvVTNmUxZq2ou1olpnupUVquoPYT92PEHGzSPu3Bqd6bOrrC7DadMK1gb3A2mp
r5FLwvULCpbcFCr1gOs1w+5AzQLFbraaUK6DFeUC5q8uC2dO/FYFNrdNdqnp6fvxZVYCtHfVL71x
klEmBZ3bbZ/ZuqbQBth/zTOBvhLWKWpyDNSffyrBgGB++/e33ePP7zOBPAeH76ql+H35pC62BSY/
qzoZxle8eBpds1uOuf9n4f7YY2J2NpuTlAMWEVa98p5lRlA15X4w76NadyJtH81fYsWWC95ji7OK
bEkPmoPo0ithVvHz8KB7tydx+zj8s0om4/x1lWZR32IWR3/xoh9o4gaye9+/CK+WawbxISlsMNIt
v6Lvxpsq2eBv8gvNltvg9nfwRsnsCnmEXMzY4zPiPLVF4W0c77qWlxOht8erDYFrM0pOVIuSnUoh
SxAy6dZb3fjw3dgtjnYcvqVOdOwe0qfW48mzbR65Z/aYuRXVGoQe6ZKFeR2UUExADcjqH5XppC13
6L/l3Gy2T4Qzc8wcort8RH0N5txVtiHLVD6owdq4bWjkjtbcdxMnS7ZZMKH0cf/Op3IZyhpiQWAx
xnxODvTnHnCROPThb6hc2bMHwCRnfJv7/cwa8zaoFX3EGfFprQllR3Vme/zQnI/bjrgZtc6sUEc9
C88KMeLF7OYsLHcgxnPVI68x7ho2QY+bMwvM3UgTtQqMS7BAfsxH3MVP87H0Gi8D+Cj3hwANVMHy
CK6K2+P6ZNa45fxMOF7LCs/iBN6hBmjAzN9Uu3J7F1A14BLyg+X1jd1+XdzE/SYE4k75njhtUO/E
I1IRO81N7MhZ/IHjQbwNyYTwdWr1qjCxpJFawo5mdHiaEB5QYMsK7RK3xM97Elvg7psEyKdEyMIU
vW+U51DkRa/NyQWqCgyRYHJFFoUZCFI8qE+kFp52/gge20A9TIc2GH+jDS2cn+IjGneQyemdbteH
TTB81K99UH5VvMEje+I2X+JfTcBN7dD9zq74+UcxB5YSyRCDnPFRwl3ny17j9s5gp17yg3boqP5t
/9oMBmfWWJnaRQaCuMBLGgeJ6kA4Eai2X5VdokmoCMDt5d4290mpcmNwLJHMKqN8qZcYHDjz3Wk3
v/6W/AQOndxNP5Q70Rt+rt86rzxogbSL7hocW9kJ1x0wJu/iYHiGztROCNA0tON817az/Z8nsIWk
tEiJEon4Llc8CXfCXnWUPRiAywJ8+Pb6Nd3lh+VF2VU/8Og76EfgY4yHxDNA06E3do9n6Nf4l+KI
92KY2dGXhHPMXoO+EXzOV4kJ2f1aakKdY5UUoJVeWvqP4XwHS4NzeOcRFmxmbc+N0bk6i6Vm3BQQ
gIcx8WDZqa0E/qtkq3bm/eC9BbeuD+eWmKitaTFgGHT/Feo7Ke6V5qPkpSo34/a5DSZuE0HM1Nyk
Do6omdwBDo8O5cRffKilofEN2Zvg5eO2N22+Mc9tMkG7VjpBs3rYjM3Fbwga6ypAzaIiGOJl10Tr
QSD9Lp2Ghzknd6aVfBmnyG+K2RXWJVCk1osl83kldwKvmsGdDSbizQvJrH7Bl1lPOQBwi6fsiFcG
hV07gjN6gru8Vgce+ebmHfx8PpiQRqapTaYV6ywG6eO6AyTjQXVLv3UHzl1x67JxZoitpoNMBcT4
BMObPC1cj6ptBZk32cnD7QXe9FsoQaCeDh0eyKdd7pA+78VFgIoX2Gs7t5OC0qidjEd1+Hn6XMXK
P1Y+Z/VsH6pj1Gu1kOSh1O3T7EOawS9t7iy8muZlvJ+hmJjoliOPjZNVaANUpl0iOWW0QEG4sYu1
/DqhBaMiQ6BEtb82A4p86i5vBS/OOm8wlDtL7E5RWzxZeWSPfevdniS6sZjPB/IOHHLIp6PixOYB
GmkCqrccklBtVlBFgHZcSRwZFIYTZzW23Av8lMjpAJQObD1bIiiHWZ3n3AAUbmh3tVnc9Z2f5p4F
8uL8mShuP8aOXPDyDxtOgKsD+F7BaAVetKv7yVJ0eOH1aRgD/NaNia/ouD3XvFYXjhk2X7XEat6T
ckDiczgkY+bSTrtB5DXvbFkBhBFFQfDFg2CfiflYSCJl4FUIe/iPR8R3bql2wx2AkPxjgX7BmTe3
glUPao9CarFWx6nWDqU5+123vKxE9G97Hg1ijOdBoxLKREBLIXPP9rRE3QpuRhlVYbnw8jF1zUVS
vGJeXZJ5s94XwZiYnKQXjejXJtGnQ5nrkNNkkl7pNGZ4vGL+IFBQoY2vyycIFaBx0Kp2wDtw3lSb
q4Vu+3+tMS9UyehnQ6qBRVAnd9B/5NHPiHcj4g2IeZUCy2n2RJDTcDDWOYhiw3KF0gIFTDm/Ey0x
7ExVeUn+TZtQlaK9DhpU9hgnlJKuF4QCpT40HIvJySdG0K5+xasobhwSlLfz/8wwntg3aiPHNWqn
bSc/VlPiS3HkCIOwm1fJA9VLSrE9wixynnKbGwAMirhkUg48Fp1SyCWEv3oNYIhs+jVra2DJiTvl
Re3kaGP5DzsAGW6glRB9Vfbo0OtentoBQ0ylfesoQMsqIF+wWz/idcVt7rUzS4wrCqq+KH2Fugxa
qKT4GXK+IKrNvGU4VsHtMW16x5klxiPRljDUREL9lDZrVV6fHszKifLniacUs7m7zgwxl20RmCvV
zKmhTAyy+jCsuVe2HDTU1i0brE5/lohx9qkdQYawYokSlQSgZfTrH8kY6GYoKW9FGVQGyml6Ysf9
4vQdZyrpb19FK7Aog6QU7fXAxF7GYl3NBF1rUYRQ1vc1fvj7vkUULM2z32ecwlCifhgn/H6cfmji
G/cs2fp+ytCI4qiBSxirTzCavWEtQ4nTqml/lAm4MmfZGjl7aGu/nhthrsqDVha11mSfewh4rxwd
QJl6b5KP22695W1oCaTgQiQgrsph6jJMqS7loMG1Tnn+3skCJ+5s7RskEKF/gHo5SH2ZcSwaaA4K
gslC7krvlkCMBRvRwQZ3oZBxHxibS3NmjbkaJ7lBIjMHAidLJrDfS1E9uEsSo42mAPtBTuTRK8V8
+FqDzG01upG2G01fCKk0d5LK3oV4/LOZrwVnMTmfxfbummtXG+iXxtGSxsL/kHZlO3LjyPaHrgBR
CyW9SrnXqrSrvLwQttsWte/r19/Datx2JktIwr4zwPQADVQkqWAwGHHinGAEteMubfRGYWX1W6Jg
ZeBuBi5IztWatp67gdYAbJpTgFCo/phrdxfG8/6zIJ2soS+mruthAZjlD2WW7rSJ+bEx+rQ/Dpbl
V4Z16mJFuFjxIA8tRHT9TdTJgBK9Dhek40RAA3BzUS3ohvSubavnvgeTUCdmhXh0+OMjcWVPivSO
m091XcMe/MjnGPFwooe5/ov7+MqKFOY5CCBLTmCl8h6s6SHrf0F5oqeKF+mKS4BSD71QD9NnUMuU
Tp8F2pFUr5HTFC47ZHZyxACZq3C7FecGLSbolyDGBfkeibbv9t6vFQSv/pi0+T2AbzS1cC+1SZ/s
iig+thqPntuu3M5JTPw4Lcpd6ZS/0iFN7xMo0t55ZvRpbszl2E69alT7/dQtIfg94PyHXAxYb2TK
UBrZsZVnuI0jL7sraH3So29Vyj7FcbrzOPVphQK8idHNxQfLlo+Ki+9muzI19k6a3mXW+EVP6Pfb
m7R6IIAIM/DCEPyU0kc1I6/LMxN7pGmbeNnad/XwEZUrrirFqexIwTRhddXpM5IrXpWnITMO+jL4
NbePpCR3TVIqzjl9nxYgGfhvWfKLXc9obo89EEfuBB6ADRQ+GDvVKlImlRUpmrSOU+UzxwfNfZ09
f06dV2YqAsi6CSH0gsE4gT6VAlZid2xqsG9GgtLsdBo3mfnZHMLbXqCyIr7e5YuWOzwdMliJHX9q
AwDb060ySq2ebUwXgnYQmRooRyQjrWUl/QL0We26vZ9MthOAClQF7xIOKyWE+PK/rUgODZyMW1gG
JAYa7+S4Y2C15p4tz62e+Dazgy5WZL/rjv3bnuTYptMmqAfEaMrb3V1Cq5c0+1plzzptgeJW0SLd
XBxIZaVsNyeNhVosUE2JaYCLGoK9IGjRP/flU2rwQFmOWo34oG5G5wpcw3h/XX8xFIsclIawNrDw
455sv4wqim1LHJF3nwszdsiAIUYItMa1icECI1JTY0VeF8XbJHfqTeTyMpjrVPPnoUg+9uDrB9dU
mm3rBBw0kVt/nsx29D0ttqCo07IA2UviW139a54Asoo4yOCXeMgDnB0vWKbxm521vd+R4pXzOd04
ecLuAG51IQEKmUSMdzKgN5Z4fvX6igUDifjTMkZkU5aYOq3qDDJ19QCWMG8qA2ui0z3hoIyw9MLZ
kmjU/MJqKKgaTHN3+1Sub//vvZG2n7t1CsbFKLmv+Lip+LDRIoXzrp57DI4B3IRJPCiZXe8+oo7b
oyyLarYdkujenA+ZDh1HVda1VtbE/fLbjljpRXyhfeYkpQ479JR724yB5ydgFnLlU/xDO5qlYuNW
I82FObHsC3MQnEYnwoFT8We/VxBPqbZMcljItXQGI/jbJRCj1lNzWr7c/uoqA9JXp0PX0HLGXkUJ
2zbmSzOCL8x4npLX/58dKXAVmWlWXQ07LDt1zd4FIrhVM9MpViNzWvZlr5PcxHaxl/7RfY4/TooO
/mpI/P2tpYzxfxxtKLMaSE+0YQnk6nTMyR749xHUnaoNW430F5akdBLYBdNYclgi2Q5jpL27xbsI
45a6app6/dz/d1o8KZ03InNG6xyGHPRlp9gf+AMOj3/786+uBq0MG5kfaBLkZNRqxx5fX3z+5uwB
YKXRHqfS9Z2fVEVZsboe8VzHf1DnkHOYVouKspgKAD/0PdJf35xyv1bhyCQjLoYEQKElaijg+7bf
6epmbY5bBAJQoaXpQV72flzaPqN/FjDfWZF8IMJrzs47A1Zsezemj405+JQ0WI7CrVXLkXxA4+Bq
LxGzQ8gT+31x5vWr6ygedFKYfFuMUIxBywfabti66zC5zAuo9s3GDNspte6SPB6ewJ6RBrcdTTqg
b1YEMTOud5SGMONwbaX0+jEzls4Ke++DGz3ZejmcPabvK2P4EGlmjTf/NB1v25Sc+1+beKaCLxZ8
62jZXds0a8znDrpnhkXTbN3mJ9POSx5D6W/egGV4d9uYFOLeGZNuBJdNbZZUGnzCeKjiL1Z1RN7H
bIVDrC3JBcGMA4EpqG/L4gva0HULLWMrNMbk1Z626EEHxj2h/NAZ2vb2itZsiQwdlTZgZzGhL21f
Vsc9RKqtkH+Mh68UGomR+U/eDdtEJf604oJwPYi5oF6oY2hcHIOLm9qwohkZYELDiC2gL8omdGOy
tPnz9QgZbDQPQAMF6LN0apvGJU0fpU4YFRgEcAc7HEgTlNDh8TWWfLfj6PPtDVxxCUE7hacOiiVo
Qkp3uL1YKU2RzIYVTt9GM3I7cGr7LmMpgJCzfvgLa2gYA6juYnHyQEuXji3GemBt7myeBwNQ8gQk
6KDDC8Ab7H6nvY6U+LbNlVNtwDfQNYYQKQ6alD30fWyC/xwy5lr9YEZIuHNfK45J4T6WLAHN0h/W
I8UhQ+VEkKYJ/mPMrl87Sp2ntpe3thkyMm5oiVI5hEjxVL29qtXvdmFF+m6F2S11DRnB0FgO5kAA
OcA4FAQRlllxj6yE96vlSNuX6FMKgn9qhsRa+l1OoA82ZhhvZDVXLEmuOv27c/hU6I0gxhNd3jlz
5GWfRFZYdNPeWkJtjp/raLgrTACru0fPDIy59Ou0wNjBcDfbT+aIh0YACfAFqH0b1UtF5iHWdvHk
+/cHuaLCJ5qHGFW8/pQFuoc6A/9cuIAF0mO/5swI4kdO9wsLK+gz++moKsOufVcPI4mQ7KKQUpRL
l1NdGinNKzvM8G529GI3pB/y+SdvVSDXle+KyigEwZGEoC/7bpi1mB290xoaztqjq4UWxt7pnz1A
xPZdmZBCZrLMVdKaHQ35ssR7t6BHsCYNG5YAFY9oUyq+1kqEhnwNIKXYPlBYU+lIRMPIE8NluHfK
OLrz5ir3zYKVigi9tm+CjJSgOortk1n3AWuYYpTj7TDqwCofJ1DIA34THnr7fK9cbKZhCrFEIXSP
uZ5r12sp6KNQVLBDbm0Th2yzgvuLhlzeetEnVWtyxc9hDIhc9CZFU0zaubwYeig0NnbIPIiIgMln
HDZd872YX9qM73TDN9PX28tbtSh4ZDFjh1KK3JevvDEarBIW58h4MTlPT31uvrQN5IPaycUdlMX8
OMwo9S6lM29uG1+5EUyUKHXkKETHVJzkl8WcYlY3Ke2QWjubfTM3WqD3h7E/Jd3utqWV0wxLoBJB
QfSNB+/6K9ZIk5iudTjNmunnxtep537G2iD1FGXRVXcBCZqLqCkEnMQPuchOqDdO1FqYHWpdtu30
n535zWnOXT/uxlHx6dZMCaEiERBBbEOloOi1AJIgRNGQ+OnDgvmFgCoH9kR1UAq8CEq/bUhfqHOd
JCNpQUN3ABh5rF8iEMV6zc+yyIFq40GrTfs2Ys9JrAr5a18MQxoQYYGgHkHh8noj0eobo9JbaJjT
AtT0prMxRhagPPfkkvjXbe+QEcZvAfLSmJS9oo7YLEUy05AarIz3ekx1fZvbWXXvDMT7QZaRHmIz
ps9eOpyGfKketLZPv86D5u44cZfeZ/DxKGhTw/t0+7et7oMY8QY/Bt7D8gFFI5mMk5vRkNXlj7n7
akQ9FMHyrzmLFQFVnsX5dxcAKAARI9rl7x7daLjU/14T5az5zrLRyIYVIEbutGAhPgcUqS/bn92U
7wzy7fYq164M0OkCgQciKKHjdv21wfUz0ypmNBzT7T4bFStb28PLvy4l8yjia4SCtC9E6Xae92mQ
YV775fYKxEmQTwouI0h8msB+YGrjegWdu7SzG3EndMtH6F/4kwHdgT9/fWNrcNjxPEW0tEVEuAgu
mZ2BjkUvnZDldyXW0qtmW9Y2Chp60NQFHa1AZFwbiOcpckhdO2HDt/YQzNGhIg9xr+DvWNsq3DSY
yAVuFE0d8e8vlgFZszJt54mGqIFzkBZ/GF1FFJarx2+ufGlCLPTSBAGh5zTAhK5Fe8etj+hUbRmE
V9Nka9RQJ5n0Y9yMQVIRRZq+toUOUNhogeh4OMro6DFjKFyIuFWiFJt4G9JC4Mg6Gf3wF5fnhSEZ
5eZlg5YOvYGYxVu/GEBBfa+hQWFqja/nBJR1f/PVACy1ocEt3qhSItSbzexCmJaGFaRCdA8UHi6G
sJpC8fhYdY7fZmR0FukWc0wWmOGN4z7lLcGczDj9aGMVaeFayMEgOhpSeFYBESmFHI2PUW12mRNC
RNXPuyQYGxXuZs0XhNQmXqCCc1iX4s68mNPcLBFiglYFxtgGixHmgiy7UMGcVizB3XBkgR4V3KTS
wZ2riWt4RdDQ0V9H5NtLcwdBsaX4i2z4yo7kBKyblh4y4k6YNUfHPbsJ93sn3zhGOEPh6o8j6m9b
YDyVMgBv7NlYCIfTO8woY/TJTQLXOtw2srpxSNZA74W6NorN14ECcmyDpye4GhAorE1pFpWf8AWK
es3cAsEE2qvb9la8DhMTgMRASA+pjYxH8zrigvsehZe6+1ESCmHJD7cNrJyfKwPSgpJoWXRMJjph
TL6k2WMLopYiOt62sbppHqjgBJkihZD99aaleRe11Vw4oQ2JMftXtQCQFbapKvsUP1W6UrGU32bE
z7gI4tZgEq3psZSMxmxrN2W69/J88IsSHJVtO39Dq8g+gifG+8CzShHu1rIhiPQByIYHCkDtMpzN
hMQUW4rJDe2kxZzJfAB5rLW84MUJrrjmwDmkPb719nmweoWPyOhYcXtdmZZCk1Fr9RI7MG3CJjG7
U9MsexClbRxEqR+FlQXgE9xGpnUoPMx7sExROF5fO+iNIULlgKVajo1jmuhGPaRu2OXlrp+i05zx
E4og226+Hy12BxbWu6SqEj9xy3OZfr7tXmtnBJcMslCU4lF7kcJmnVnpUOK2CY0Bw4VZZqQBWKNU
6a4IibJ3CdZx8BoJRU05mVqWMivzunFDZIb+1HxJymw3WuckKUG7uhtVSNe1NwYaC8A8I0cEcbVc
SLATCjYSprvomm+m6UPqAiywhfhepTOoCWsYZWg2i/tRG0BFX/uNxzeDp2qsrDwZYRjzBRQMWWJv
r09U1fbw1i73woeo2zH9MDSBq20y1TzNmhlwxAnaKNG9kbXuUiF2EM0o0Wsj3Y7ecIjwnOqjbUXp
MTIUedBaMAKxK8jtYVHAEq7X5PQ1TdvRomE2VePOLUi/z1rTPuZGRXeGiyHW2965FmBRQwCHDmrY
KAhJSfg8a5GWxiYeph5oKnXwpvmo6Q9BmRiKdH91Zejp4vlrC2Eh6QJ0B0CwvQErm4fu0LVOETRj
Sfw6uucxVdyDMsXVW8wRner/MybFHLuzXbtFRhtOJLYTf5wzeqjs0oXAUsPKzSLAd0NttRszisst
mfKtbSQQHuqMjyUrdb9YSpDxmdwIRuaQZxfg9O2U1eYJr6LioM3o55txq0i21yKF2BqhQk1RqJUi
BUfDVm9ySsO6nF/QsQYKWDWRvm4CiZVAwyPxlUykvC5m0aAO44z+rEj9ddZnFevM2nlBQx0DmhD9
Q89bejsaUdoC2Gxj7+0xyBjZu31/N7kM5MHNvjO4Ylxrza9Q0xaPFDTQ8Ny7PjFzluZxiTGdcMlH
8mCbGZp1IHfdWwafv2fT9IdQwTfXwrOV2hhOxFUqgxO8fm5Bg4HklJvUt+dlF7el35YPrVfsbp/N
tY8FF4ZADRaGlE5y4hwcafZYijR4cOLd7OFYUlovigiwun9I6sHLKCp98s1RtfZc0kqkWMW4T43y
2A1GsFR4hWWeItNaXdCFKXGJXaRArh3HZKJoQ2odSsExizvfzemgWNBaSEMyCnYZG+MktvyUBE50
MCIOOnWPVWA9ox1mxZ1l2LkeUz2JVKakLzSO2YCuqkjqS7ofc+r6vSBYx3yiIg9eKwFg/NaD2iqK
Shg/lJJUVnVTilkfPL6K52T4pTndhoLaAkzSAEHaJSZk4+dINT216hqo36PfjrwVI7nX32smHrRc
wbMUQtfnlPfWc+OWzxa37mzanv/C15FNIJcwEP3kXgGv2TgPGWo1upU9mhwtQV01Brm2GryOkfwS
F8FV7th2WUQbL5+ccKi74+g1u4RFrxXX7y1b/357NWsh8MKUnG1no5vWiwtTqdWebPozNj8Zfb3z
ZgDbc4WttWUBPCp0rCAUhgn264+EPGFAkcZ1wrHcRiCLyQNv2GYq1TOVFcnTFwLaH5R0nZBAang5
V9MG9etKhVtcswIaPzDN4a2MGqf49xcBAmskFckR8aBxcR/HJyDB/HmC/qDuKoLEiiU0pRDx8EgW
rz7JUgS5Do2I91AFIWsII3mfSQXG/i7PfdeDHPwf+wMySNQHUcWDB8rVJuYJRFvDvXBq432xeMhA
8DWDWSsD0Eb8zE2WKTKglVBrgxER3m6iBA6dleudLEBIV/dT6YU2zX7WMWQ6c1B+Kpa18qS1cQfC
55CvAtkmOUWbN3Y+jp0XNj2G8v0Ggxtn1m7Bol99Lf+QhU3cu6DQQ1KB7jUSi7cXyYVv5ARZhRv3
XkignOHriRH5IE3+WFkqUbyVw4uTBMZDgKeQhcn3B/N4vXCz8cKE/GyLk9doOwpjWQnGVvPTbcdY
uUDEIwqoJjwu8L+SGyIlr2avmb0w6s8AuRXkIVXVp9c8/dKEWO7FvqUJjzFWP2DfPCtAo2QX8cLX
o2ITjyrRj7Wdw2NIvF9QV0WKfW3KmOK8HmusZnC+D4l5Kl+aDNz31TckiYrzu+Z6wKmgvwwRIQhL
S6lE1pTUG9DNCsEZHDsBr7ePidDAGT+go3T7G63VD8T4yX+2pDfZnLpNNDc6djAL8tPynXS+d46P
8eBvtXSLAZvb9tY+2G9zllwpHKO5LDWMkISY3mnaOwPqbp+o/s9tI+v75yKRAAgF/Wrj+lMR6mqt
O1teOI5f2/iVWC+5txkxJeBFT5A/30ypogK16hv2b4NSQBrs0XYjY/GACIt8l2ZbnXxOl+dSvx/q
VhH81k4VxmPxKADnkOAGuF5cOehkRpvMQyc+bMePQ/mMCXpF7Fv7SkjNxaHV30YCr20sdJrbfMhY
OBhjQIrQLqcNs34ZxrfbH2ptLY6QdwDEDGUBub1UxFnbkRaOzniXbgAmrc5eo+cPhaEayl9dEaip
hPgKpvPkt2HUof2xWAx+Z77qFvHL+IzaCv+LzosIEOgh4P2NBqN0aVRWV45gq2FhwzapHUAgL3c+
3t6zNwFRqRoGG6CFEJhKwfR3/XHyvLNIpusshKJBssPutkeXdCB/s4ok6GpeAMKefDIMt9milrYE
ozNqp6J0in2fE+0pmcmwsRa+7DGQrm/NIQU2y9TnB4ND2bCziQq7LaKV/HsFkENQYrpi4Pj699aW
M08d2FTDbtEfWBM9F9p9wT5kw7C30ZqavS+3N2jtMF7akyIaS3hUDqXGQlCceO2WoU3dRt+iPyWL
eruzL+zIuamuYb+IzVjIbeMfjxHHd5J806ByAmgLxk8Jni5sl4APvbFUdYG1gwMAmmjuofr67uC4
S5bOKXjgw3j8BuU9X+u+u5Wq1rF2ZiAhBDN4U6CqIjmaM2Yg6e8SFuazkx0GbUz3JDW/dLXV+Whg
qeQJV74bxUsd4khgigShvPg5F3c5GQ2PdRDsC237bMS/6n4Qp5TyelMk29susnJB4DUmMBpwR/KO
+tmrwOwL9jgtTLV+Y5XJnudzQIb7GTPcTRJYKQuWUnWrr3wzQWwAiLd4B+Jqv14fg4jqnFWOOAcz
0GE+1yJf5ZRrNgwb24iGPfIGOaDWjTYl2mxpYTIa+wGcxawwdhj3vL19760IqCCKxri/BbmP9CqL
SG1PUwXHMHC+IvBNmN7gG5aipir24zpuXFt5F0sZ8YDkYSEtRsyTlRs+KNbx3sGFBbR9bQ+DMp78
TmK6gCWOBQuz7jCan9nIN1r3kA/Pf7Ndv80Ix79w7H7Uc2bGJc5RoTV3sWctJ8KKQ1l4Kqqv90fo
ekFSqI2n1or7BQtyCt8GWeXG3nv7adrcXs+aFRRYgdKDACvA2tJBzeMWCchgeKE7fgP9UqDrOweI
qqRN/FQ1Ib2SnyIBdmCLCKgTikPXm9eYU5eTqoIXdLu8f9IhDGJDN2bMAy3b0fQ5Mz5iSnOXeaq5
ppV7Vlim4CZybIHwlD4bXi5VW0HSJSzb7yR5aUy/cBa/yncVhaT1eeG7tgbCLnaf2DNoE3VtCxo7
b3rSefrZYu7HJtcVG/8+bOEXYTOgywKQAtpC13vB2WCbMWr8YZN8LYbJj2kwlCdcPtOL0fMgUpgT
f046gGjq6hg9AEMZCsJSponiYtMhw2ZhlCEoNoPGN0lZWYpccyWYiDQdimHAMr2XOBw1PVrGscU2
zwhX6RYpoV9Pr7dddmXnMIbyJuMArjUEruudK504HUHZpYVLPe28NsgGTAvvRCJYzZt5/pE7/9w2
uFLTdATgGZsHuAKal2LZF4eemKPVFV2jhU7ZTs22hnxW5msYlUl9d+mm73RoEsPHvEf+UUNjqg9q
wHc7v20778+BDMKBIZksWm+YkJcWb7dDrbmFrYUkt9Gcr+tvkzXEis8o83EgHYIVcSHgaYy+6buX
3TxM3lyaWLALCWMjP1pOsYEElm/OEBnudhmosLoH10yfMLKw6zXMa/05eBA/QSB5Tcx52e+eRnbh
0AiNXS0cjVPSfGL93m0DW8V3ueawl1ak7ayaGVI7nqOFWvW5dZ/NuUDRcH/bfd7nzFiJqAQhQUHH
SlZU7LWuIU2URmeUTuJsv3fGl6TczB/KPx95RHFGUFOhAwM5KbmqsYw9GReSR+ck2gM8vEmrB29J
gj79cntBa5t2aUe6M5yW9m1Hs+jMEwDf5vpUi9k91Wztys10tRopZMdL3UY2xbYlCZRJ6akcDsym
fsGdYFB9olWHhzIrDrcF0DPVJT+op7oCzVsbnZfySwbeRmuTEPdgauTZto68yjZJ82xntT+FrVEf
+6lW4e9kkty3I3f5C6QYQ3MeVVHbRefXmPpAIpg+HTd52N+B6IOD3CBG6SiAEOd9oKSFW9tp3Mqi
PuCKmqWUnNVG5uI6GqKzlfps3ibtHtJqOHDTrDgJa44DVk88dVAWRZlUquUsGogrNGpG56x5qqqt
2+/5qPDNlTTQvjQh3XOjZhslW6zoLIqImtlAMuvRyfheOfa7dguBeQKoY0fAleRcxssLjJnHDT93
z3N8auOfU3PXVXUQR9/65onpsQocJBJx6QZHFPnP4BuS4OISKhYwBDZ6x88F9P+G5WetJdtCLJDx
YNHvS8J9Iz5XWdIqynxr8UvM52IuHEUqPCCvbz/Rd3X6BYbTptqlro006dOINvJsoaf34PaJwt7a
J7y0J3lJ2eW4N52Wn72e+O0MsWnmM5BEqwY5VubtwNwLWWJT3Or4P9LCaoiiTi24OM8GZAvmT1V7
x+mP0S39xrkH5AypcBk9GK0Y6ibL16n40Gq7Oh/2sUoTYO1cXP4QacVOzHUMsBj83Ax3WfS1NV65
inxh3YSFESfgVYE0l8JL5iXTwg2Tnyv4SceMQE9LvxtU3ao1X0FPDNrBeIhjzFVaydQbZuLRKD53
fEPKr1NVv5L8kJw7p/uWuh9v30NrjnJpTDrrLrfAeNu5HOm7izTTukvJM298o+22/z9D8u2QgyrR
bB1+Bv/Xppp/EsjxWS1B4cRQWJL3DxNouL/FlAEKPmB6ka/WDqfZZMkY1gVoMfRdSzZVvQNsccOX
rccOt9f1dnQvY4psTrpje2IlGLNLx9DCjYc+n1FsCP++OD8iejYoAYnxP3O8s2MFEka+cIAZAoUN
nglvs4qezLlrVHZsQ/1SD5em3mWaBU4gdzw3k5YHZZseu1j/dXuhawbx2kKNSHRrMVp1HcLAxtQM
NM0JkLMeJM8oyHNenQ63nR0HA4QU/9waHlsosqFfJWRvr60ZY+nUo1kRMO3HRWC3zndW6DvWuJ/7
YQ7jyFI9CuS7yMGxFoOsEG5EpQh9umuDbl6VbYURCCEbFDiDfV+Yy6uulSfUtYMo65/Nmm272lXU
QoTbX3qPZFYGD8yxE9E5hVkkFr88JCme3r7e3kqVCSlEJ+C8wDOTo/6bGqc863ZoeCqOnIh816uA
ni0YJm0IBKL+9ZaYXdyrTQW1WvDPRWcvyneL4+1xXRzi5tPthbz/RNdWpJNmUS8eWIbcXJ8yH8NE
QWF6QU4+ZFl65KhJdN4DGpEfbhtVLU1Em4ulZXHOjKGDUbPHTGsEJGi59WqiOM3Cnd9tIDCgYKcB
jBGtjGsrc2ot1WTDilW0vtnUgdOOAaZJs0QFy1JZkryBeXOhpXMRnTvthOrCpG+ncp+q2uqru0aQ
gUAxF41uOdEa7aKf2gpW7MWEuh94XeqN8j5+V1MA6gaFSoHuwbFF5V/atVqrQPI1IRceJwewevDj
tg6Gj7Pndlek/G3mGWqz2QacEeFtr3h/pmAZToy0FdUw6CRcf68iK6y26D18L27kSG4SvpkSy9nd
trKyi6hSIGtErgH2Cbl6TQsrahlus7NnFEdwKIDVLTqm9Om2lRWPuLIi/v2Fh0caN1IOIMSZuO6W
Fy8VPfGu2mm1YpT/3QNRfC6834XstW6i7CSWe2FoMqvEtHIkNib7lvb5zuXuxi7CavpVN495+7XX
iT/bx3HCWMawB+Bke3uh8g32Zh8FYaBYsKkYc7u2DzA9gLBQNcctSTbcjjfF9DJ/AEJflX2vfTcx
ASCw+dBksKUzZkS523ocL4mELfticB70QTs4luLqWPtuGER00dwA9gdvz+vlTMAOuhmf4jOxIaXM
nMBgT4L4cawUUOVVQ66OxwvYBDDXLIXAjhaN07tzfLbdPTSnjogZXK8CZ1JJzq2dKhDso4pOgFJ/
pyMwRaA2KwY9PjOTf2VRDhpqPVJxs75L2FCi1wGegyti9+CF0tcBSUGhFUWVnvP+JZ/D3qk2C+mO
mbUD//UO8I9gqRMfTxjVUNBbR+s6ygscNv5LdYBmcKKvv5jRzxAoNM3krDkzxKALf3H3OsVQ+tOk
LYfaifdOFfTxneW0O72rN032uUmsze1T8H6TASDEdAooOxA3AY68/hFNzBikElh6LsPirCKueVeC
weZi8B3VCfTi39zy+q8X1lhpiRNl5wjiRO3RK48pO099fx8P6cHTtynwd/Gjk1Z7l++9Ynry+KGs
jBARR1GAfX8IMYqJbjBe3fjIlkzn2VgxyHWGOT/P2Q+z+gc4yXpURLQ1E/AkwPyAMrXRP71ebGws
BBKQWX5uPtf9E3n4Y3QadhP8P78NiB9wETFBdW2XRlPmZ2bbvlbfVT6ZkXA/QLNEkW+vLgWE15iI
w0VqOtI7cE5Yl/djnZ/HfjqO7EDL4jGztONt33sfSVyxVUjngTsBuFm6Npula9reIvmZz/Rkob9h
ZN91Vj/n8z+3Da2kBrCEMyYqE3hEywUXJ670aGYGPk0Ght868/vPXQGilfRU9m1A5iSgFpJIpkLF
rR2AK8PS632JqDtrCQzT6szH2h/Kl9g6VZO1z/IqSAdtU+EfadAuGxMXTz//QupKUS70zre3QH4G
C98BdRqa36AmEBpL174DUiqAuBean+uh96MEVLHjx3I8UoQey3mY0Qv/C3tv+T/AyYD0Sgt3eOY6
KIrgvJH5xao6CNtmVdGg1DrR42hCS2chRbZLSmtQPMHf3+tinBMBHe0lpBgynDwrB2hldwloA63+
RDO8BJyNq29i1/o0aZPC2FoQBxeYh4tQlLzA03W9r3VmN3UTLQVOSo5kBbCTJyup4g3YdDeJBu5g
aD51Ozu3ug0m4bR96TrZPavHBuTfOT9EHUh53anIFJC7tc+N5izOFSIGqJikUAHNhqSY6woh3Svu
LWa/5DQ7mhk7zhV7rIunJgF88fYXX/V1yF8AyiQaXOhIX2+FTVo+9TEtzg55nD7zcT+YCO9TvUfj
t472Q839cnimzskgLSiL/S59zU6VipFw5UJDGw/DR4LBD5gqydHLGriciBXluYkw0LaYtbslQzIr
rpO10OVRm6JWjcoSlQNKR6zcwNupPLt7tINeoUqmK77gWgi+tCAdINOeG2PRYYEjBYmNf/gSWgoT
b84pZSAoHGHuB4MeQIvbwosuLpR27IwR5Z3ivOiej+6MpX1mW2P8Ye3dufOLamOxg8F1fyy2DT1l
2TdwpI13rAt4/msuPxePoGdYpu3Y7Ue8uGxj1+vostx2q5V9wBaDoB+AbEzwWtI+dFqfFBPBdC5N
5v3ctf9UFjhHeaOqs76bVUaERDca86xgZ3PBGCcdGWhz9qSwhgJPeyv3ncrdxIkeABG+7e2T/r2K
Xyt0xys7SBk0tFTghRWHurIu5WFesSxjwVEX18FX5T4u46NGTmn87S82U7x2PNRE0SCTylox9dIZ
AEeEBabhoZP6oMHdJFz14nkrqkqOhVK1eISDMAKDyVJSrRce0zSOUBAtBygA+1r0NKD233r+ArjV
mDw01T5ZRrxgy8Bzz0W8AwYRNGiBkeZ+7J6Slzh+iqZdNwWk6iG/Nu0LSCqx5qSNiufMSrwQYm/g
Q0P0xoSGdAbibgT3lOEU56wEDZTtYiayr1IVKGjt8wILBkIiDycOesjXJ63ypmUaqFWc6/FbNEE/
kx27cvG5++v2B35fFENPXNB8YsoJXGjyXLROstRNu6w8184HD4DXuP3lsjSYAUTzvo9ZODKqOJ8r
1+2VRSnqJ1OXJRytj7MLPrm62NRJsanSX0YN5QktVhhbPaSgdQK6G8BrACElBybczM3FGsvzPAdJ
OeJTvZbOs9e2m6bpgiimr2l/bAYLNQsrrGNFbWTtsYiMQpAi4X4BeF6OERkQdyjDIJcrK78YJ1+P
+QNzh13taM9jNX8tStBi95ARmVqfLe2iuHbWnBWnSkgSAMXxjgiXzzEbOGCS50Jn2q7t6uLT3Gq6
opSwYkUw0gKkjfcSLlPp9HqUZ0lWp9V5qltnO7rLdMyThihSpxVXRVUEyRNe9mKITdrLVqO15wxW
de6tz1n0GBfanunkQGKy8yoncEYgIYY/BE0isgMmB1QjAKa48mSmuaYuadOTsj7naecGlJRmMAyW
inZ05UjAALwDTDko1hFpZdnCi0jT2voMgpSPeraNo+HgRGMQ059KpIH4W1KkvbIl3RuVlbh1ierA
2Z7RflysO97OJ9sbFZ7//mPB6XWUzIAgQqFABjXaRa7HbV00Zyhu9f1kHiyjtnbNlJySpHo04uZr
1+nGzoF8hcJNRPy9XiAsg/RWpFrA9csQnAwHYSYE1INzfioTPJG8R1SCtOR/SfuuHrl1pdtfJIAK
VHhV6DzZM2P7RRjbY+VAZenX38XZ5+zTzRGa1/4A2y8GusRULFatWguaz84jCWUdP5/nk5sDAoE3
3CL3LjjqZtCAPLPM5rEw/XY4KtUtQDMSL7YymfhigNeQkEA1S2y7bmBbdfKye1RHdgQA7s5uv2fJ
EQSSG5T4vldJoEvDm89nGvJLePwhMMdDEF2BlxfQ2Iwag1xLhymr6WYeU81TegA0r18/K7OHLnxI
6XLKSJ6quLQymE2Zq7nZPzbWT4U+lLRyi/TrdRtrs4fWG4imcv5l3NmXNpwxY4lV0/4x1VWfJAoC
1Sw+DG3uHUzN/p3VEcBG7fa60ZVsNXDpUPlCPwESCPh7abUaS7PNsq57pIV+V3UO0Ir63hkiF8Uf
SDmdliRxoSjwtc9i3wwTf0hv07yVOOaVPAb/CsANuB4z8jLCKhZLnqRhX3WPjVn45hTgonT7PGjn
b4Z+qyrErarBY+gJkIx+ZV0v7PI1OXsoKJnNxnFi3WP/e7R923Az5bEGac/i09v4xQrmOJhQnYKs
felZsmfKyq17MWpbyBMV0UJx6cI6SchbM/wax20UGe6ktgG8+NzuQKYFDhzfwKV7feCfPTmvI6lg
QwTIEMJlwl6bkN600qGB5fIXpXtt3Gc1Kpq9u7RtcN2UqDYPjddLW9rlHIMMNMvwAsAO45xM2zq8
64yXcgSNQeGWYIaemeLWP77p413ZRshonArnJ4qQzRhMkm0mG7XwhDZm1PXbaOgetXjYUwdsENM2
p2+FZp9mI5EYW3kr8HEjFQ63hPkUH6EQYbBAclh0j7WZa79sfSQH5Iuc2V0q0vzul35svGQOuwUi
0Jwz1A5Tou6zpoGAnTGMfbCEaVHfsw4lqqigxo+2TOvcTabceqqKUqtBzJCNNFhMDXr1aaO1Pijq
M2WrkrwutnFFe7KfWjPVj7ZSxneJPpYyxvgPpyTcYhpSMcgFGohB8BC4XNy2d7JJozMW1yVBtZ12
6Z2+s3bhgQT1XoEMhDv2W/P4VP0wI5fufUuSm171X+cfIOzkpNGnhpZL99h9rdON4UYPWlBkx2n6
uZBdynrX2jfMz1RJwPr53YPFhcAKR4ECuWGLm7oe06yPMe4+6XOvNsPQ7bWy2E1WOLxaRRg9Sk4R
n8hPE31mUNy7kDVsHNAMPaYTc4uE7TTgcCxtn1mV3yHrWEwvhbF4iqw9a+V+RYkDTQf4FxlWkbwJ
5zS3a1XrHpNC070sykaXDku0uT68NT8MxDwuAHC5c67ry22k0K7piJX3j6w4dsm3UHvXdEmkt5LG
wwPjzIZwx1gQCSdRBxsm/UqGR5YfoP81BhU7jaAsaI8AwrTPptsftfamYW8RANjXB7nq78+/QLht
Sm1con7MekTphzjqb5pW97PmPc7QEx10R1vvjs3Yf+kyGVfD2iIi/4PtytvywZN0Ob113GqO0rD+
UVls8lSlCF/QGRA+Xx/fqhWkFJCJR5EI+dJLK+CoiVitNf0jpRXZ51rD9hSdxDJ0Kz9a4kkAgwHo
W0D791mROGyGNKwzvX9E797GeLO3pld52r5+0b3utjTc64PS+MG6Zk6Yu1gfur5OtP5xTNByS5Mp
A2vs1H83RjP2IeXWn+pGWe7QSoiWfV0tj7oZIg+k2r0Hwp4kWJao85HTILdo305RwS7sfT6Vw4bE
y7hpFfThGlrIXljm5LcVWUCvHiWyLJxw81kqsow8gEWnDQr1IC+8XJocDa1KQll6skdfr2qvBOdt
YcW8iM7Mh+szxifkbML+Ywvukde2uezrpS2HhWFRVVDXbosgTYJp2FRYocJDLFXLNoOw5T7ZEl6J
yTiMqQK+05PduBnEeP8sh/bp5wW3pC1DERpjDh2yHu2ObWZYfh/Jjo3g+z4ZETaYwvSisQjGUE63
HX2n1aFO/vDl/o8NPDING08FXNXC+kdI4eG1DYVtFTnuBfwVueo2OeoW5ITk2fX1F4P5D2MgPMIu
A9ktSjTCokR1r/SAa6YnbUiNYB6WW2tkZBu1pepHc594rChvDDA1+HM/1e5kq/XL9U9Ym1KuKIN3
IUQuPjEvpQBS4q6pMKXLrzT6MskKvLLfFzydacd1mTUtVE9xtsvMdK3yB9Ofrw/iI50iHiSkWSDw
AjIL9MkJi6azvESvfgcF6PGYE8Y8w85OXXc/9TkUEhj6EhPPqgxPx4JmxUPa25uRdu5E760/xfp8
rCmuZqBHQWfF3cjloe6r1AynGN/C+fH8vifMq/L8bmhluJW1qTURNAMWDl5XS6zQt5UTauiYTk7D
or0vYekE6H3s/QTnLrg+v3yRPk0vULCQrAEe9hN3VlJ1U1xbfXIC2fnzUMOPz3cl2ceLBurar1V8
ryyFJGpcc42YQbSC26gnArVxOYt06rOpaSdI8mbRptihhunGKUjcNS+cIzfs/gxu+c+inZkTtmlc
dIBVqCqEyhNrrzrFF7wLTmqjgryUJPu/mM3/2RKhgoNWpTp6ASHOXL30ID+Ix8YtncWdHnXtQY8X
n/SS0Ynh1Mfw8A82C56Y4JgUZrPsWAJMOoF2+bShanasmHXIH211CmyncPPUj49mcseSURISrF06
aDREcyWgF5C1Ed48JfJRKHnYkL1mSfQb9GWdp4D28y982LkV4WFDUmfB7YbR0SHd1Tq0YtPNAsDi
9WXjvlg8BOdWeLB1lgApcmcmfQ4rljZ/RwML1DAPrYkamvGH/ZP/rBZKsZylAIJtolJ0i80RGwS6
wyFy9Lu2KH4MdCBeEk8yBsPV9eF4Ut7ZCEIJYdtPzC6GkIutmovdBcWCzFXeMln9VmJFBPloc2Qp
ugHla0V/NyBubFEZZbzYdfTPlCErhiiXVxNErElXhpmqdym2AAscewtG4OqZKLcsciv96HTvwDDN
v8r4gc5f06iEZgY0MveaLDm3FjuCQAdO0gKoCVnkyy2iL0rfWaxOTiTbJ2O0ias9S24Hc97osen/
+XbkUDZeEwcCU1w6xUK1q24WeP+w2A6t963IARIYZLW9NT98ZkZcu1hFH4RFxuRkPPeZa46u/Yt8
g8Rd1klcxdodc25IOMTToFPgknCbZb+bbzCVTe7jogRm6OeSq2Xt3gSoDV4JSXB+SV+ukp20PBSC
r79rnvr9KPG1q3vg7NeF7EPD0MQbUvx6wQFO5GTRr0hUuRb91sg6jdYGAuAmZ6dGsIpOgcuBFEpR
xVmtc6/ePJqMoiTZ7ajyfn2jrVpBMoDXDYBQFdGxc4xf7VI+IK5NBpG18cmaZaytYnLq4wBDuBZ5
E7AJ6qCHuhwL3vqknXItOXEqgCp2ddb71PmSmbZXlI6bzzun2JrxFuUAt9QPCpFB69fcOwe/4g+K
g6gsXH5ARpoU4FBMptWkvQu2xk1ttLOfFWXjRkoUS7Jxn81BBgp9wUC+w5ghzurS43VbO3jKdCC4
HLrJVdm44wrUtJaEG6uWcHFhywMV96lnYOkdK2LIBJzwAAQDfZ+C6DtpgqmZwBmz/dO9glGd2RJ2
5NKqfVunsFW8mLm7YBk1iYX10SC85oTsaHgTDm8B9ZGypXieZWMCeQtVT3dlVbTuYCaOa1uZ/X+0
Jxxn8H5R0EP0IPxWMhQef+vlb5ywLpHgsD4fMj5xnEKVM4ADHXK5+7qGgZLLmPE6V+q3tOzvyza/
VaL8T9ETOGcakk4Qw+R6RQBBc/d1FsWAY6mwywjjQbulC6JkzyqIi7qWz6IUYXznmk66y9vaI+1b
X++72gqub5G1BTz/AGGkSqGN5rLgQZg6zyq9yZQbPRhlFeOVgBfDxKsIQC7LBM+TcJpJ2RpKi0f1
KU+Crqlde0aYnfoRg3wjQIghCv4DLV2DBVTWCbS2lGemxZi3inQ7bKMRL+oGPOvbcnxWZcmWlfcu
GmYA3wJqApsFKmOXq4iscEHqqcMk9grERHb2t1oDJYXixrT04/nnNPsMmldQgdGxon3mkSQ8pIX2
en0txYLVx246/w7hdJh5PbKmxXdkL++tZx4an55+hN/iTf3iHNhGOZj3xZP1Rca7s7q853Z5xHm2
ixkDpJiW2ETRS1QGJZhNDbcGLey+1g6kQ08BCsKS+GQlV4M5Rz4IEESAAwwRFkCcohrDEicnKrtv
SWt47eROSHF2S4Yo5dAPoJfoT7EM7yMm4/+Z4zO7fL+djdVsumEpVMxx5UKq826Azphv3LPnicDp
ud0js10UjOLMHV/nH5L15fvo8s2DMQMyz9tC0LgnatXW4OizVTCmnQwFVavmJ3Rkgjietpozbfq4
ukm78j5PNhqY4eIl/05LYEavfwL3R5++AFkOIJ2QJTVEIE0DemsGcBnyR/N4S5pmA0a1H4ixXlmr
3LSD8e26ufWdxVs3QEQN+TuRq7lfCgZ84pKeGlL5gBYfEmWE0F5tP9JnaDa15LWZUBBllpvJaMPX
PCP2FtrHuYKLI5JXNRaIh9NeS08OeDzc8k4vA5kYzupsnpkQ9pKFOCaEogW8f+zbwNCUTe7Wpqsk
YFcaNten8vOrD3vnzBYf7tm+LcxFj2bLQHK7t392juEmqvJ43QT34p82B8hE0TuIHNgnLNdcNgOS
XdgcC6JCvVPAxrutBgpL74lyYys9wBC76ybXvDvvBoe0AMp8OBOXo9LNZUY1wkQ0RXH8ze+E3aha
L3nbrS7TmRH+/2dTlzZVvRi1hQdz4VQB534IoOwFxEGWurXVxW7Dilhic3X3gTQVPg6gGgixXtps
Uhv3R0HT06S9lCR27ezFmr5XJZXYWRubgaZmtOGYwMeJmL9knhNUvnDAJozEh1wrSCVDyglXwbil
jdmvYulUic1V342yLGI1sEqiJUDY90sYo+/LwZ08mkf2Os33Zjy5TRJ5eul4U36w2UNhSapvaxMK
sBDqiIBAc93tywnNynQYdBvHOUYzpuKFKVLQyr1RyerrqxN6ZkfYLEtmQuvehJ1han6Q6qnN0Ef3
CsGvzayEjsQdG/ho8cShswKUpzwdjADkclBsqatM6ZLsZL0Cgq/KSuh8k137eWGd9FrTpnIsshNb
vo9R6NYg3K2Vp145aEBmz9P7nx/m89EIS4SKpKImUZmd1JG61fhgz0zeLLvmpM6NCOvTOl3M8ibL
TungoMfzPhxzX50e6OQ7dpBFhUuYpBa3vt3PVkk4y6XSTVNTwmRUbctml0YvWRO7A3LMSvPatVuV
fk0XQ1LMWt3vZ0aFkLvOQ2cqujxD4qNyqfpoIT5S1bsFuZzrq7YaESFxAwgc1GPxehayyn2rZcAC
VdkpIdvGTFyzy9HLBlZAhCd3s5JsE2oGE6AKTbYfSLhRiyWonmgBYRtSHQEY/eOEElRteOpRQ9Lv
c//ApOYdVWiTnWZyYxnPeCJO7Pn6mNcm9yOliFIdwEPikA3FMYBmotkJOQlXHX7nxeJFrelqqmx2
17YrSmlIgKFDhEurXZ5wopUOFPvM7FTlrhHvo0E9dmV0zKE91pQHfcm+DM2fQbI/IlzUB5CbQAIX
VJfCK2Kw9Jm0ugFshz65Kd6kpexNJvbo/ccEDxWQbIE7FhxL0zjhmDAUBe3ozjQLL1VutKH2Rn8s
vi9Hte48oqM0gRcpCdpx08tYBNf8Jt6hwJUA7AtCXeFEsliZ6oI/CrPeLjdxrTyjP+bPE5vIfp0Z
EU6gESdzZFb8VRiWG70BrbY1eS1YNa/vRT5XopM+M/Phfc6ik6hlTmfreAjlrbaPpgfkJnfyfbhq
BVycwHtA4QGhwuU+rGtntNVCx2CWAhlOFUILrFTfFKeXsXivXTpIJaEjlstzYocIlpwehU8bkU+t
5N6YO9vYQa3doBDKgBfa9m1E3KiOJSCr1RMNkDREQbEdqYgmjhKKEhXh4UGznxXryNqHpcdysb8a
HpdCAOE1+Fo/+mnOlkvHcjUlH15G2C7VrV2RexRcmVaib4pq9oxYFm6tLt2ZReE8EzVFlYciRmbZ
vNfZtp+XPaGS8Gp11YDRRzMHAY5epHpBz60edgP2R2Z+7b5U7YaGe3V8YTUun+b++o5fPb28ssRl
7dC+JcQJ4FxvCpR9kNKxxu4+KjTlDnKbfXDdyuqI0HaI+hGcISxd7kNqVpY1gQzt1CPLyOsf8+je
9u12lryaVpfnzI52aYe0VpbMNqB0WvCNuJK7cHVbo/sX7PE4T+CVuPzxgUZ9xWIbeW2NeSiRet1k
uIh7q0ISbnzQi4luCAA6cEWCdRK1NnGX4dQuGh4tJ7sd7W+dklF/DifHA3YmPoQK0iPpEiFtEC2n
lKHXISJG7BpGbx7rQQmQezd9khfGjk3qc6yoYKYutXxTO2m+V2cdkmphvfhtk7avSTfRTRfNxLUT
ZEirJX8cimZ0LeBaffD91HdDiu+IJlArmnOd7KZ8TLzKnBIXynBzAPRPth3Q632M8MuuDl4gxH7E
lEz92kMA7VRwVvBlvIRxOfWmUTG7okt2mpTsae6MJ6QyoCSa6bnPwMf1LVYaKjG5eq9yAhMgNDi7
nliFbCKzNhN9Qlwyu42vqq7hOa/qF+s1eyc/i1/ou08bDwi66ydlfaT/WhWLkgmoA4mewmoNSZT2
MFnfouZd0aP9SJ+vW1o7+dBe5I2hyM+rYp9ORhUNAo+YU4PZCbAg2ZcmZLJJFADLH8EJysaICsC2
AcUaIThAjqtRe2XOTqWt7abuNXOaewJ4ElpembMrytElYMntky/Xx7ZSc8O9dmZXiBcS/KoyOIi7
4gpg6JFkz4uasLuahuRYTFH5EJUR2IOKcfZHmyr7UFO/lpGq+9Nc1HtABqRcGZKZENs8bKDgmGLo
iKSRlzpZPyJ1o/0c3ojbV74t6+xYc1WovwGwjRow3ujC8JW2Vbs+hrEIyu9Ws8+Lk74UQY+5vj7R
64aA+EESgLeOCg43idFO4cDrnkzLI6g+qF3nWm/x+3Urq4cCmEX0XIOXCfy5l8e/nVta1g38kOX+
mNzBO0hB2auH4cyCMI65b/qhBDAL1T09cYuHbrd49U4PfsXu7Cu+vZHm+WUWBR+fUytLh3HIToP1
swmQ5MuN/ptSdjs13kFpE6nL2b6hA6R77cCxcncoZfqoa5cyR4L+d1b5F55FT3nU03niszoGqW/7
5T7bJl9i2Q75SCuLl9m5GX5nn5mZFVaEaQszE7yoS91wy1xzm7jRd6T43U17Oox+4r8iDxigDOCz
Pbrpg+f3JZBB/dbGi6QbCtIIaPBUEcY76AO8lBbiVmWLh6Yat4HEGghnZyMoWhMvs0pyONaiEYTA
SJKhmQ2vTiG2QpowAf9Pmp/Q/AQWZJL8KqME/Z2yNNmqHTAT40mLxBVyB8IMN4ARAGACO+3DVB8M
e++0knfsigmuZIBZQ0MnEhPCIlrtkuesGvMTCehrfownyUWxcsIB5ocEOedSRyea8PsoeQFeX005
z3sYQA3s2HCD61UL/3xJLuwIS9Iag1VCXy8/FfVvYKyX6EGKRl9xibwNlXfXQrEDT/LL1YjQ6AbS
8jk/1bm1mYcbJzbdlrxLEdarSwJ6ZqSbUe0G0d+lnThyFJL3Zn4a1S1tb8Y0ABDnut+VmRD8bmTn
9tSkMAHkCgQjYUKJJbGuyHnAIwSO8QIsBgxOQOoJNpDj7ZS8BwYn3NIjJLM2uK7dzpt3v55l+Z+1
qODCluDlkUYf9LiFrTR9tsaDPs7eApCoo1cuiX0oIOSJ11TBmD/q+U9ZCuODxldwhBfWhY2RRH2p
MD5SJXadnxDKmI/R7XAiz8sGKVovP/5Qd50/Hbsg2fR+/5R6+Y751XO/LX39OG+MXROgkJC4U9A+
zRtw/l9f7Y82vWsfKPiR0mxqveDT84LW42Byl70Ga5Znuo0X+q/VPTmW2xfHjYPrhle32dkW4P9/
dkM0XbekNeKzUz6G24YGI9G29rK5bmTVw5wZEU7+BALT3KxhhNZfEF4XCph1X1UPmp7X7Xygqa7N
Iv+Qs9FMiV0ZlI9G9XuX3fYHdWPvTU/H+6HyYi/dq7vsFn22vnU0feapt9/bQ7OPPcXb6j6YXX3i
G5tqs3j9E6lcbZM/qN7ixbvZNTHzupv5yabYyIp/fG3Fr+alRp56xv0oZhFrJ5yZxoGsVeQ1u3nx
r8/KWvEZUD5cupygEFzvwtGLQ9JbuRKijSF648xVxSbMRs/oXto8iCCrm7uWWdwVluTeWnPG52aF
M6eZSpvTBMOyUmvTTWh2QafqSTX7N3OIC8kgVwIMjNEBEg3ZezRYCefHxDaOdIoxZpq5hyoGsmxq
GW3ynUM3rbW9PqNr+xlvUyT1EGHQTzQmBqgtaR0D39w2jZeS8ojcdtBWDwmZtoXx5xkp3q/wrzFh
9YqcFmY4ALatx/MttdqbqP9mWlC6b5hL1GwzGqrEJ6wuHGTTDZDaY0eKxBh2hJxfXaLpCspiCUAK
rNvirlNR1jdUN0VvyO76dK7bQ0IWMkZQBxSZ7pxUyQ1nQLtSpO6/79MU8dokY+lcvX+QwkAxBXVa
JJIEH0SSKdJa3pFUqy+krjcgZ4EGx5PGvsbGfuz3kRa7eR4i+/LOjF3RvF4f45qfPTcveKa5TOYl
D+v0REMTsN0K2atweYpY83jdDn9dir4E6Xog/jiRkE2EQ1eD5ywCshatX/o38Msd9bTbNcWTZr8x
9T5Pi2CAYul1k+tD+59J4ehFQAsDAALUFPolWj8j5ruBhs19YTLJ2NaO3fnYhLsq0gsFkklYwjlt
tp3p+PU8PHR2HXu6ydDXSffXB8Y//NpcCltmSZQQTWF8X0a8H+Oxt39dNyCbOWFTkLF31JAbqL9Q
6MjV1ZNBJU5Yth+43zy7EVmKFo2BYd+Vfe1aOXgKetxy5D5ND3oGqpH4tw6M1/Vhra6TihYTHGWQ
/4n+Y0Z2U9F0gJDr+wlRTORl4y7T3a5+u25ndfqQIEQ6GC+jTzTOISNZCEZl7qesH3M4ZF6ohjfT
lPvX7azuAwhR8Ncr6O2IsO8oqDjtsuNwtenZ7HcKfbr++6vjMDlRrW2B/lpk0EnivkJKDHijsUZ2
lQK5AlwpGarNdTNrBW50Rv3PDt8rZ3shJHOmmCNqG4oKU+GmyEA36EUamFfodrQ0wGaY4eWN/Q3d
VSC/ae9pBlS3Np0KLGaE7tjrH7Tm98H7pCKrDO1UACAvv0dXJgY9E14hQ66Q7pHOXyDSJ2PDXreC
6BOUrWBTFZnVFL1yFKgDYJc4z239o8OT0BjvjUwSe64uIkhK/2tGcBZFZI4dyBVQOILeHvgGswn9
QLkMtyizIngMazLmMq4wGD0fZj9RzIc+KQfX7n9fX5pVt2GjhRhMS2DZEBPUOAfhssAznKoidI7p
7NieXkzUZ1mBEgSIU7aN09r7SmO+ojayUa4eOE7eBnwqKNpFmrhsLrIwYgCqDSfnBxR7r49tLVRE
HIDaLzrUdMCcL7ddChmCUC8AFcvzOWisbp9QKG60w6aov2jttjIlLnhtzc7tCVeyM0U2SPxgz9JB
4adkXoViolm/Xh/VmtM9t8Ln9OxwV3WrltC6xMVvTlgh52ZpnTuz6w6DU+/S7M9Ll4BHop0dJBC8
D5OP+cwauoacOcWfU2MsBNwC0eTpkyp9uawk7lF4Qms8QVsBWBkFMzVYDDpIrqPkC8Vyg+yUym80
r7HH7WKW/pznPlrP/TZVNtcnc81nnNsVDnNdx7oCTCYaGItbZ9hC5QzMgfc9KnfX7axt9HM7wnGm
eaZqFeOeH2XZp1ESV69uvLPZE/yr4oxlN/DZ09rcTZU3EpHAzlTJcVq1glue60RB8lx8XY41TdlE
FRxWp96O6GA1C0MOd1vd3mdWxEPk0NgiS5SdqPpihrXXQc91zMF4NL+3+vP1VVm1BXpvuB6QdaBT
9nJzK2gZM2YU5U6AZlFXp9C00zMwgmhNlG4RgFK8iTIZD9zaNILJiDtc3NHgtr00GpWhim2GMr1q
vKN+BKXcCnrof3FJQRcQ6WSKkhECjksjIYZb1DaQiZOh3g5gRIk6ejvNzuOfT6AB/hlwOqoWMCjC
Yg1FMcxaxlAzmjdZ82YZpzLyNQqunb95e5xbEgY0DsDBKBriB+y7fQya2FTiCVaXhfM2A5WNEpt4
FUWjPvV1BwOMFBwHTmYU2aPD9flaczd4sf1rRLiRzFwhPemBPKzbAFpJVXSwyu0ySBIJq0PBlQpK
EDD9YQ9cLr4+GIDZkZEXgwLCbtOiBNu2TI54bShc6BlPbF6TFDnXsqUKQQlOAbqLA2O6cULPMR4y
mfTearr03IxwRMncGq2lJ6iJNHXp5sMyes2iflPnirTuAi0jRLYFAApmC/7AsLe9voPkSWUAu0+6
8ACAUu3p1lxuU2NU0MplOm6EDIE/6At0zqcBrCmzvny5vsxrC3D20aIGW6PWNZIumJtxOKlsqy+B
akru5bXYBnIj6DMhCN7Q3nK5xt2QptHQ4EkUmce+f2ZGcqe1AySfLbfs30ddJnW0OiQVzoQTB0OM
QbhiGImqCkrG6Mx0utQfIFt+1AERhtRMKpP6Wrsr6ZkpYWhNY6RTmgIf2AaghfyLSwyE4sB7gbUe
/GfChb/kY6+i8x0xIYnctgCRVL14jgwvuno4zqwI132jAzWUG7DSQrzRzuoDnXPP6d8Ws3/6i62G
bQBuW1wquMcu90GrqWo9KwPwUskbtR5Qa5PWwFYHA0oCFI5AbgW61EsTZt6zOe8QAtL0eR6Rz1pK
dHk+SMNnvq5iFgYc6v/aEdyW4bSZoi2IxYpeDyi0lQ2FeUyZ0Shne/EMIn019qZYMoFrYHfk5E2g
o8H8gDtZuFnmJKLtPCJ4mmntxfnd2KjbqPamYdyZJQSew59aZHl228u24uo+5xzcKNwjlf0JoVpp
6aSPCATyNPVY+NtB2/pfbI4zC/xQnwXvaOE1mrjF424Kn8fpEKqTO/Yv122sOiKwxAN5zYXORfB1
nJjmaKZ4wtnlliReqLi6GjjtBnoZU7q9bmstXkNl/F9bwlK1QHLMiQJbWW1vFnC3T8ZdGG0tA219
VAZTXl0ewPGRSAU9Arr5LicvNiHCGs0IoeyIEJcU5X1V5ZIu/g9BanHP46fx5gHYET5PMGJNZjN2
TQoMEX1wgFAKG7dNDpvJfoOKbVe9GE+p4ZH8NWyCFApfLdB/2JqTX49guNDKzZ/PLwinOPM/ElS6
+GDulW6ZpxztMwNBV2zxoA2VPztI1RQPI5CR142t3ShQ0gIdMrBTiB2FoVch6M8Tgtgx31ekcJlz
A8YLyQFYcyn8YIMpG20BnwjyZtWpw6kCMq6HOGWaonm7yIO6IW42oP3IRuCgFwBkUmWSGF7bPOiC
QNUdyAFwDQg+szOzTmXAGJ7IWD6VWLNxyvbX52/tMJybENxl1hsmSCCQhyKgobeMJzTDQ5l1U7Le
mywZ+6zMmHDyChuENQpFBk/PN9lYn5oIoqLJJjKm02DYkp2x5lLORya4LaUHLXMKBkcc8/mO5otv
Joabj0Vghbdtjq5WTRpmrm5GVPhQmPqgUhRijqJyGuBwW5SsW+Q53HIuqt5rlQKxJIk15bWEZGHq
5nZRli7pVfQKpWrb+dVcaT+MorOYm8QMaCeEof1PkAy2UCDLkhTsAJBqrhfwBVVhM75HTlOg2N+G
5EsMhdGQ99aH932u2iEO99AkN0qWy7iY18cGUiEQhoBQTgx50PmQZX3NfUyO/JDqRt1uVGWZvFUj
BiRhgHNFD6iomRRGS0RmpPNOSpi52oI2WuYS4+36ll89VWjB5Cl6vG4+0MRn91mh5CVeHOhL08YQ
ZPfWMgfVRE2JF1yLd+DvOb0KJFmhRXXp+FN76RtbxSMNrRT96IdFsNBDp0qO7+pYQBdjQckFpQ1H
OFExRO5by4L7WxLX8fov12dqdTmgcAKUAci5QHkqjsHJktbGr1PnOUtvrbhxu1hy86+O4MyG4MCJ
oVRGmeDF3I7QLQurUnFZYrf+9ZGsQcRRYkKKBqB09PuKqcGlU8KF8m69etkA1vvVvpndIfK0ZdeA
jiZ7pDswenqk38qw22s+z0JLHv0gZUaG+nIOp3mGqGCOTjZINs9BG0HmL7fKZa8MS3VURnLSKDgT
r492bd3ObfL/P9vhak/KtO0AqWbluFlIfVMgdd02Mi2h9aGBzA+8j1AsEkGTatK2zTgCURxDxD60
U0juGL5GynsH8ltFI6G0WsWlgG4a3WsILkDDwD/nbFQlGQejjgDDXaARNtzGus8OTRmYyqE3t93X
nfMXux+ZZB37hmOZHWEWramMorxD0oBV92htRkqUBkpaSdZqbRLRuwAwJVpIEC8JVupEL2kxKFgr
Cp4nkDy0YNl3jgMpTnVVSgIK/mNioAiwOYB8oNPgxZLLKayWBE/JBWDzMB185BSgOeX25t+M6MyI
ELUophki26IhXKomLx2gt5hsFh08T6Ht6/3Dn2/1D409dJbxg83d8NmmqGY0uLMYe3AgDW+enpLG
HSZJwm192oCP+I8RYeellZONpISRDEyu6RJuk4H6lCQSJyUzI7zCIdladWg8AGds707xFqREpSQm
klkQLqWhWOY2anhKiaZePVAEr+02kXEOcJf2eZf9O11i4mqO6BTpDNNl09Yb+tZtlr+okX1wVeN4
QtHXErYYHUNahRY/NCm4fJ0fKVR4StBS/MXegkoaJKiQrkJj0eXeUkvWObqCcVDyu2xuIvCT4AH3
fzQiLEmd5H0I8C7ayHlPNb0p5v+P7v+1YMT+30jExu2sTkYWc09tqwf2lodHFVA+ye5dtWFBRh15
CDDWEDFYCA1c2wUw+0X8qve/S307xidmSFZeZkXwYOpsJ3E8xnDK6k3pN6mKcPp+GCReZd0KeEjQ
544Un9gE2Qx4wWop2gHQzQLhyUPWORs93zrV2/Udxhf300kBzuC/doR9HNlJAabOLD+hjcTRHI/U
LZ4oMyjkUjfRf+TgW5UGXLKxCS++qkelu8sK5MK/A+LQ31qRmxkyZalVrDhvMgLHChejEHdDVxi4
LjEXYPS+X3hDmQ79mHafd94HFxhxW+O9Xr4wUGEz3ZDcQGtuDvQxuLc5gAP14MuDaywlXukOoMMV
9LzRvtbcWMnL9ZVbTfgh58ZlNlC6QN7q0oaZEbV1UlT9aiOMPY3kWyOZb62hDQpg0ue7nkbQq0nx
ICslB23lYQtQLi5YzhqKIrdwG40V0fM+gvNbqm/g4hqZS/NDRwAf8X9fH+TKVgF8CfLFnEUcrAjC
9lxiNZ6nieWndKQ7pP6Mnm3ybFfKMnLrdjASEDWhFUNENLNFqVOmNvnJNpTnyWjfhtHal3N0qPAc
/XN/izH9zxb/lrOAISIVK7Kyy09Wd6BJgFHFMnG/lZDuwoSwQBrL6FxZGM7AcAEWSTe4mp7eN3n2
kE2AGDMZTfnKhQugI6dU5HVHYFUux1ToOmsrA3uRxK9cFMqWlTVX/NSFAWFEuZ23+tQhblwgodwH
TPt/pF1nbxy5sv1FBDqHrx0mKU9LluUvDcuSOrJz/vXvUHvveobqO4T9dgGvAWFVXWSxiqxwzryN
6N66RzPnxmjarVZtL1veukZILTM+JowscgKrptPlXGEXlch4J4p+j4mnx8siVo0O/R4WcC5lTCty
8WqyF5NMGLHGbcst3qruKrJ3USU4q6t6ALcOY0aY+0H/0PnOTC1o5IkEB19MdDdY+iaeBGVakQT2
8xN7XqTIDuskx9lBpxpqN10ogkNa8aYIgr914DwdcvMqRTdyfm0oDzXad/LmDcXUvziWrM2acQEj
U85j/OmpKZdRjnhBzavqtbf3opHCtXU6FcBpYYAUVQMnU36NCaJQdcZMcLVeOyKoa2GqABUuBghw
vg9SIw0aysRQQBoYbkfkLrO9yxXTMecELYQP8iwFuhLv/tyKT8VyB2Wau3ws0H1/HYc3UvtONOS/
QRcSicpMa/EO78bf+nExdUIKKjUU6JfmQNIPC4W4XQcQqUFP7nP9Lp/luzmxfxSjZqCYHlLB638t
6J2K567JkTz0mlJBfBPeLfnjMI7O4vRz5c966bahQNqabwCGAZCmMZaNwhp3bJOhjfNKhTQNxAhL
6yiaR/JDoYvmuFblgFYCEgygevBVQ7yU5VizsXvosVj6A8Yci/wAYurLNrJ2gBG/FbTwfCZquK0j
gD9sogVhHCLC8QGaCEvVIhHc9uSx2ZoRuykA2gLxJzOfTWTdrUIUF9YX7F9VeLyVzLRJJFkIrWib
ResLHd2l3th/5YwY9hQDmMPm8Ge5QhMhwKrz6856siLLgzsaKxHgwqpDgn2Z6JsF2LfKXa7kmYD7
vMOSqYQUHq1RDCGpXgn2np1/7oWBiyJ7vZo4oUjVnbuluSuUUq4gpZUND5sfSve1fGjo4CmiOaA1
hRAoUMMxJTTtfFYpTyIRJWNh0k7Or+2qbDwMwksu8t+zwM+uWRrD2oQcQGJ8aUsii6IPSYiZ3TTJ
J0cNXxYl8XIbWJGXD82apTGcLEAnsn4VvimtGjrAmOQqLBr9Pluw6Fmqm5iCd+aqMkgNf1Yj2DX7
fHdyuWy6SFFwMnENGb61EvAlBK5szQAAHPBfETxKyazmRtwp2BUqH6om3WHM2Yi2smS6dibKZa5Z
AKDNcKmCveHRx6ujJlm96AO9butog4cXSztf3pVVCciTYu8V9IXx0By5QvBmjnEXYUDopJqd4i+a
68Ab/FsCl2Cg1TDp6ufzuP3ZZvRQ9B9S/hSZuSBwrwbUU0Hc+Y8jM1G0Aqqg2TGMDnPqqQ/6E/LM
87DRZg/IPpeXbs3WTuVxMS3tVXts2DWOLR3r42iANvrn2Rl0daEBATVr1ozC3amtrJ97TInn10qo
bkljOFkbb5buR1iK8MTWjicQU9Dzj2EevMK5mFbTsjF7GS5alb6V9b2NrEICOBCbilB+1pYNk7CY
g8UUAxCeOEGx3YXg2QTcAd6LbaLuYQyZMKytmfWpEO7gwAtkVdrBqUWGjqzBoe1EDCqraqjgaME/
ePHwqBCp1odDP0DCCJqCDjXJVn8XoqGJhHBxU41kYigUa6Ul1LP7D3ZA7XH0/tyQAWn7ryrclXfU
hihrgUN5XRVR6eWDZbqTVbfAtk1F3SVs3fnoqSEAoKaPmSMkXc79cz1rIEK24J+H78ZHHhQYONqR
1GmbZ1Gxac1NY6Rbl9G+w/Cq2dKeBM9cCm1SLCm9tpvF8JaiGd/aqLKcOJbIw1wUPwejVwQeYfUM
waZBp8KI2/jSkxyNwIHKM4pQGqL0OQGpFIRSxeAZ4/vlLVuTBJ4bBZumIVHBP+cTEpO6LABtJOvX
bVWAG+sBwNPAgRXAGa4ZIFq7kKrH4B3G17n9mkagWNlRQa97HwBZr431F6Z3+vu5XaqKgVgNhR6S
edWX12i7job7y0u1ZnKnIrgzhDmtqah0ChHx8zReZT/L8Qo9um6vvqM04IIA9LI8tiS8iWP6Fw2T
IL4BvD0X74BKOxeqVVOcWTBdG5rT/0VvH26DLFWKzhjcRLigoLRg0IsaaJTVIF3Oar8wvicvANG3
zNIVQ+ysBlY0/rAWHMwUwE2cHyW64OZZ0RLywva+pfFDiRJBJHVXaWoQZ8pfo+JjTDZyuAi2bs3K
TwVzS9kMgCajLQS3cbMly+zMybAJ6UMuagxeM3NA1bLkNmBkv8AjdYkOjgMbZk76rVkewn77NyVP
xpb3rwjO0kHssUwt5qkwx4nFSty5PwzRx2XTE6nBmbpRq2k0STAMgCEBsCZPbsw/J7HDNfFEDS5W
GHkc2o0FEVgpzElgpbRScIDWtWDdMciUq9iQc3NT9TS2MNNIMUIfLRs8w2S3Uc0PfZYj//J68ZYN
BFp0K4E6B1aNoAQmw3NRM86v1ibWcKSkit/AN8pAihv5vhwj+XppqzDzSjXPEdzpOG2SaukOKJjJ
vy5/Bqfw51cgIprAMYbLQD/N+Vf0Koocc5qPRy1T9wmloKmK9h2S3JfFcI7pHzGA1kSfPV57+M+5
GBLPUVwp/XgEbm3+PbI6DCpW5ZhG28tyuFP7HzkgOgSMN5ThH3oqKbJonJvxWNuq6uUq/SgGO3O1
fAYAWlL+WQT5Io1pfRLnldTSCwQoaGUXGHbBLI+/gDbWbVoibS4rtrpPrGqjQjVcybkFLLK6mcK6
HY+5FTm1Eh5yvPrNZBF0H6/v028x3DumxvRMqpJuPMaW/ihJYXhQBluEU7yqCyM1BPI4sj88IUoi
9SNIlgcsG7AcCjCGGnVzADSz4ISt2sJvMXyo6gFDaQ0dxHTKezccRnt2hzSolUkgR6AOH3TNbKmA
1Y6tsUoV+eHOAeqeY3SiCx57m5zEdmZsuAXBBAA8gyoz3zFV2ZmSZOE0HqW0jl9KE1jfUdyEA1A2
jcHX7HTywkSZPS1H49EfGx9CMB7oyAWBtY8HKcirdKxNmk/HnrSulbM2o8aXiUjMmoasxoy7Hpv8
5Z81sZxg1eRyOoaWX2lHBT0USAvBA8dQrbcsB9TVggTUio0ApxN+AqVXhBYefkap2q7TlWU6RlRF
w3nTl44ppe9JjDeuMXV/iHbzuYen4rj3p9Wo6pAa43Qcx3Fjm0hGg91gdqqQTp4eWn9WTfpHGtgP
4TLQUopGu3P31HVKU6ixNB1xWd9p0rCdZEuQkFpdvxMRXBDTelCvaakyHY38WWtHDwxKmfYzDP8Q
0pFX5TOYnnjaounNelTU6Zhh8EEivpzVbmbPf/bi+JSC7lgAIoItCbkIbsHsPrXMtjNhgBFrbXiT
26dwOf75WTqVwa1Y1cfTWJRkOk7t7MZ15vaN6g7ht8tSuBfoP5pgpA0cRiY6N3hnURD0oYRNPB/B
aiEFcUeIp5dSuqsrmfqkSZRbI5xHQcJo7fyCGA/pIrwKMfrDHOXJJgHDH9Tkkj4d40YzRs8OCcWZ
jet53iyJ1vzSzUR7Lsup2owxCdv9ZZXXLlTIVzE4GDR54X3CbPVUPFkWQglWdkyrW2vZEfVazyWn
HPbDsDijkh57fWePAg+yttIMnQAtpaDOs3mkZUNv8NIf0/mo9UeN5D7wu0n/YzQOY/x4WcG1swYR
YMhh3Glfsv9JZhtabMfT0bRxV7TCZgPudHTMlVRy1VAT1U3WdhOjb5jfwjVVQn/p+XKaNJvHgqjz
cY7U9mi3I7DH9bQxho0do4LsDI0Fbg02D1U7oVFGIpa6tYVFxAGoAKB3sKvcjUfLl0wuBmU5LlVz
PdYJ2MVsQFnT95xML/CjIhfzRR6qg2g7RbWaYc1/GQwaJK2mQz30x1iBWvoIiIHBbYZXEv9CxuYP
t5LJwggSZpx0XP756oqsLk3eEqs/Gsm4KSoFnQSTuwzRXlEE5vn1VLCiJ3YQlRxGM6Byh7LMxsFs
1WY4GkbvG+MNzHWrheDaC99ys3IiQEP1cfLY4zV9WUfmyM7uKxq6mhjpCyY/wP/12QF+chxNimiX
jRZurFXkTsmrFR+SGA0HiOEvQ6hv+z++76H+hlDEcFnxivjSnpHXIG0vi0Q6NjKyiYMbxtWDMqWb
Mheldb6cxE9JKqpiGKGBhpxpWnHSNFmZSkclea4Up563aaSAVUp0IVpZQs2QTKQhUMPASD0nJ5KT
aYoXWzpmjXlbKZ1vMCwm3FNMzG6kwE6a0teSCm4Na8qdCuWeAHIU60mPHvdj1AIVM95L0RvO/6y+
XjaPVTEKBv0wJ4YBIX5KOS26GEPE0C1+k6TeUdJvBugdZlUQFb54MTgwFDEsPHHRyIHIdO7Fqi5q
Rzlr5WMVxy/KrDld6VEAYGjxALhIt49FDfP8ZAM68dFzyd6fGDZg9wjuEgF2o0hSJ0074jSiXDK7
aqlvrdx2wQWBsQPlarImJGirABBmV1MieM/zQF+fgwCYMgQCGwMCQFg6V3hAHRpEKYt17Np+28W3
RZmBsMsG8qdfSoGdfFTTS7o8FNta3aUJeEaNH+TeEhUPv7yJNCBaGBb8Gzo38S3q+VfYSEMWYW6E
x5yAJgyjcuRqxOAn1kJWBZe2r36bDRljvRUWqgDEfS4qseZcxkRHHFBJc9Rrm9zVLcJS5YbZ02WT
5XEk2dqiuQP3C3RqGoDS4M7jGJGYmnOfBCrQTQ9RVH8fx0S+zeZC2egFoc92rsjejJZOt82lZV/L
xl2bje0BPYpXqkEUwYXryyqzIVlg77BRYbxd+KEWHUTtZiXjewbrrh0ex2L0M1PdCLT+coQgxUL/
DCZm0buHP84XOJNxXuJPrSOPfph3g/c67dKPxB1fytQHWqfl5D6QUVJnug9FYPlf49endLh1AIug
sYIvElcKUBLVaUiCyQJb9vJo0iDugfyY+JnyUVaNryiDM6v+ZaW/5EGYVKBoMJgwVD95+5Uw318q
OVY2qyNfnzW3AwvyZRFfHQUng33DSYCEVsUwx2z3vuNqpbipZ/tJ6QwflVM9mYLEzvo6nmjEbOlE
GknyQhmkLgl6fwTxAHENr/ciV+49EywE/8/l486kppOsJD2EgegXDXpvSSxijeT5qoHMwHYI1TX0
j6Dj5hMl5kQfNbRpH42wi9ap9tlV9GD7w6FPncGXvOZm3JHHztNF3ZNffA0TquLShhs/CMT4xsak
7EwjU6BXikjsylXvxWaOeNxZR8A3/aBKJNg2tlBnlyhOILdreR6jNhbBRgAS6VCAD6XKa2N8N6pB
IIj9oq+CgBeCBxqqR3zitE3Q0KzoUxIksgYwFwOgDTlujO5oSX/Y9PPPzuHW9F9RnN2bMRo/aAlR
cx7MxHIkG8i7YA7+m+OFp4Nho38J3ppzWwaNsmlRQhwv6T0q5S06Zx5aqt4k0yHPq736c1TqPcnJ
bWaKaGC+Bgq2bSeyuTtUHqqN0pl2Emimu+RuYnnVRu7dJnytyU2tAGgYLIjOpGM6VuBVVgwG6Esy
OqGBZANQKS7wYh4sMeQBx0Iyy31Wz0dbm2wnL+QHte/+cKaK7SSmD4GaA7dsol2dE4YJN5KNCXay
UfPIxWvxSPS82A6WKtBq5dyhWIKhW5YBZ03k586rGK0cH4K9lO/0Pqg1P1GdpPGpCJNv5RRAjgFm
ctxZWFHmXA7IYWK1SAigoRV7RzAnnd+mliy4sHy51bNVw4Qo3IgJGEWds/8+6pu4b/I0QD8qoG2S
rgGO5jGVtyUi3FR1nkoEl2B+YPqfjToRybmRTI0VvNPjNCg/RiDalM53YBC9vCtg0wLLgGI7xg6T
qoIDyIyccyms2R+Y7Hjg4q3LHQK5AJeaEdM0WFSXfpS39IfmA7wRmPxVtqeDK8pFrq/rb3mcNbap
XgMnBvKG/mA/V/lDLDlJ4Wq1r+hb8nZZO5EwbhOLZiZdqlZpkMa2X4V4/UWWa06eSQKKBlPAE/Vx
5F6WuXZjOFtRbhsHvUl74HinQRSOTq891pIzZV6ljm6uTn4WvkfjpkGuRh8F0YGfAPuPAf1eWy6g
50auStMMm5V/lX26H2RrR57qaA7SDiTRwE4DD5U1xK6dgl5wEJgvW8tLhsS8w0mo1/IBAHwN1nrW
CKA+qmHBPakufMHqslaCL2JYhQN0DKwQz7UaNLSayyEt0qAADiNOhbnNy32iOICRa4gzLlej4ISs
2tCJQM6rUYBbtzaQCgLDXXYgDCtxFrPCmZ8Ftvp5Q7+kGXcS6xB9Q+hmSIPk2/xRBeaV9U5/9pEz
+vmdTJ1fuaMeXq6V0lkmtzjKrvwkWNpVV3CiKX80JW1KMdwA/zM70XFGq+/NuJE2o1c/dltz7wnE
sXNwSV/+cI76sgwTxE1erLk/lPd77a7yVUCFba/tey99FzHQi3aSO5hV3Ok0IzCdJrwBuYCrByNS
DTKSemN8LB/TNNlcVnEtzMsm+kVgiaYKsJDzI0HkocyJhh0dq9tp3MjFR/6jEYGGry/jbyHcoa/V
KJ2jsk2DsFbopl+M11hpZDeZJ9HoxNqFCckSVKnApYxGUD5LiXHvoq3h3oJOTx3ZPMybcK9e9+2T
bhyi9FcNapTHBjPh6SQJnOr/OBy/RXNami0wO9SqSwNrugvz99a4Ujtw5rq0Bn6DdNUqXlP/Mh77
n2nvau23CNwR4a8czZBt/aDbz5q1SQFD+Tfb+/ubOI9H6Yhp9QTLEaUk9PQ66zcUXQEeOLsDsoz+
ZWnCJeCuPcgR06QEP0aQosO30QAktuSDk9uvkT7cd12CwHYwcreqDtNHnMr70dpN8ibNdku/qcoE
wCsItA+quu/zWHCW10/W75VgPz/x/a3WWI3OdkeiV8rBcCe6B6TlU3QPALbLq8Ccwlen8a8kfqxe
R90PfLlsEfRGdua5SbxWQzPHZSnrkfS3pWuc0y81O7aqEQrZ9pNi+sC6aBwQJFDPek4PIgJHeSV3
gyE2dHDjvYUOSh4TlMQAcIuADBoY1JfsW4xaAIbpsVQbZ1Y2tf2U79PmaWzdq+oNwwpzv8nJvpUd
+eWy1usW9vs7+Nhq2NnUSxpcSWHsysXVN32x1Zab3ABMgnlHjVsj9TrMyyu6N3WdM5UtK4f4mnmd
tQ8k3PXkp0Ed7Sj4LMHy8O+KdFgqjFRgeYYhfiHWpmh3c7zL6zs81tq8fMCMtLsY1aGpdpn9S0lf
6OAk8hEJ/1lN/aLXnDjcVTMQ1jzQHe1z5Saipbc05pU6Astg9mkiKqusu8qTpWSx9uREjDkaPArU
NQLtqfyRB9lDfUO3kz8+as/xQxYQUR1wNQqcyONid67OhoZGHnTOANFrM7dgTdfqsHE7c4z2l/eD
xz78vGbC+7M+E8QBkBKe65bTBg0gJg5HAbj8tKRuQqO9NBxV8L1Iuy5ekDh/VJeN0bmLNTghfZwj
R54djbotLvtm59BIYLpriTMWkf79Js4XV4mik6qrsd4W2bbLiwbejCRNvJKgQbD7leWWUw0/UMPY
CBaDLSzvkE4Fc155BBm1Vnc4M3F0VRaBWqaOmtwBV65Y7spkg+pkeBgrrzKv0fF9Wfbae/tUNOd1
q7FWzXSB6Eoiz9gKkkZgbpSd+LulZAIPv+Z3T2R9rv+JPRtVY6cd/g2aElzPEmj2REeGWc2FheQz
QZoGYD4Um9KAKvMun5U9rVtwvSquZMaC/tHVJxogtNAZirZ/IMhy7j1KwNatSNCmLXxERZ/8NN1q
C4DOmwEgZZd3ad00T4RxrmBZzK6phxHCJB81h7H3BrO6qvxQQUwBWc3yfTYSwWVhNZdwqiHnD4iB
4nWLNqZAGSjA8F0dJFPgZXi076z5UEYJYBC3Vu/W5YNJvrVUcCrWvNGpdGZNJ9ZSTG1uKi28Xwhm
8m2EnJBnTxri1ojrvWB52fJ9sZuT5WXfciIrroqmKGN2CyuvjMWl0o0sNU5Mb6zeIUC5BCN71NyV
G0t0FWHH65Jgzg3Kkzkt2QzBsQmslY8aKQzbnZysA1iV+WY+XtZzLQieLinn4DJi602Fl2+QFLcN
UF7TfnQj9Uc4IFMULbgNCw78unZAjkbGEG6eB48eJoLBP4BHB8Ver/fLCDo2txq3tPOsQG2EuVh2
4r4u5m9xnL1GaoYGatCABzaGjCo/upGPpquD1REEpJqHLLTobbbq0JBBZFgUaJa0ufVsmqKnDRD0
AjsmtgM458VZdCQRLu/aWgEEjE6/xXDhQUkKtIsmiMtpfherjrxszPqu7w84oI4GVGf9XQs3KvGN
winn2FEV1zREaaFVz3ryDVycmCo7X/QU3zBKPt2qV7LsSO9l4Vbtc/Om3leekd3m8qNVHVpSoPQu
yjF+zmx92dx/P0Dnx0OieEgYiy2Cs4Qi6yF6GgpHt576DN1C27raaNmuy47ZeG09lM9ZtbXJIQGO
jzWn7qCkW2omTqvcJ/XLaB1TOm//X3uEttZzD1LkfY/kCz6PSts83Qz9bQw+xe51yTZF6jRArA4f
gP3TScNeIouXLqBzqkU01avn+2SN+CgRTtowKgbSZ1s79mjuDg9BLmgaWY17KuaCGPgBeCZ4HCPg
7/YgBACpon2Vpah4KLOvJW/UvC66H2nTO30le43l68OLYInXnPSpYO4YLGMGDnBA6gZh9q2PP+jj
LTGcg9Q50fyG6b7+9eGywDWTx7gyYKJQjmAE4+dbWnVzTOuihd/Q0+3c3Un0qY10t0pF9+41N3Iq
iFMsyZcOnb01ao3T6ADzzdWtb5dVWTOMUwnc6Q2BaGR2LVTJAHOvZL27jNcZ0O7T17rY6INoBmRV
nIamfwNovejF4VaOyolGGPhxABxst8bgYAgSQtrOXmgCwLDsNdlT02ZzWcev/TCotgBgVIJgzPSg
WnW+X6lMzIrIKMV1XveLBCVrtPbuAbkMrnMve1N9VxncnWh6bPVqdiKWHz7IpmqRlhpie+TmneYu
+qEepc3yQ3omf3O9PRXFORk5ocVoAP0YgSB0jeFKNb0uejBEQ63/QyXw7KJNUmHAu+cric4XbZhB
7RgYWS/hBUImL1GS8qlJGhCPFc1DM6OXnda1fa3KeQeaPT3dX95NZiK8u2dEUP/9BHY4T25koJ1T
Ce3TNDBlTwP1XNzvhwK4AdYV0ZzLotaOHzoYP9teAP3MZyR7qZsKqUY6CAxu1oFWje4g9UUEd6HV
BI2J1wJME1BpIGo+18hshxKBHG8Tcw6G6DDW33Du1OWjfi/Qsqk9yH3mJG+LvklfQ8kb7V1Y+eOd
9frnyp5+BXdIylnGZEeL914UScbWKCt0pUq5qJ1xNfeFPlS0aqFxEmP+nAUtvTGELZhcghyE2iYB
oYbi6+SKlPchsgq65dbWjXQ9dG+TMLv3ec550zmVzZlOt0yj2di4BhrTXZEkhxDw/31J93R6UqTD
ILGqZOpO7YtS/UqG3J3lTQY2ToI6835oX2fdG9KdLu/bcgP796LwJ3Du9pmc7jAf70aU7NMp85NB
dIVYi2+wDHAioJVfgYWcG4hh5EXTzbgtA+w+6l5L6WZZ9B1xNDN0lm9xtk+QD22qjSkIDuz3fl0v
TI4wCC+gJXBepVtsu5VwRwraWEOLTW6rV5Ya19sZ5HgCH7121AAA868otgQnp9rIR6SbxwXlGkwQ
+HFXLbtKlh8vmzgz4Uv6cM+AwQrRs9lJeLZWIII/xM3sGhEAoaIwCKOf4Wj5ZiRqg1q9FZ1qxjQ/
0WzAPJ0iUWyeJUf7KNRdvUhdU8VztU+8SC29GN2RxnI9tY6UzgLfsraDADlmfUroh/5C0pMbaJ8f
R7xDtGnqfaXUiw3JYuJlqVH8hV/GrQ+ceMDhR3Dn9CSY5yrtzmapKup0qL8ngwfcb18aDD8qBDew
Vb2AwIdWRAbVybtMZFhrY07jLFDDGIyDMVpsk7FNvL5YRI9HkSjOL2rFjIYWSrOg7nJjm+E57GdZ
lGwkCpbey/a56qDQDPJftXi4FanPSKikRh5IVZOrfmc1Xe5Edmv2myYZlvoGfMcjnQ9ERy7LlUZV
q5wxGcO7dlxk3c9wDUr8ylASdaemYSbvMTsf9VedrUyKpyQp/h6phVq7/WgS+mBGZdJ8yFJcI49o
KNN2Br1G6ehFY8xX1qi0YEUzprbeNcCxbdxhkNrOWea4tFwcI8s2Bfqv5ZUwhQf0dMtCVuALx4I9
0zypFTXDjan2Xxen9t5bN3F+RW7jpK4o67gWeHErxJMMzeeMeJHzb/WS5TjwXR401ptsNAcTMSkE
+is6KqSAlO9tlToxQeo5X677ubgZE1/LHosx3Izq+0SCUH+zk/btshGsXJFVpGL+wQ0BAQT3UYU9
5t1URTTQwM6gELCOSMXGAPCSXW0kVXWq8eWywDUPBYmf8xIsy21zYREXx6qdSUKDbtPJTuENxHXe
1Z/LUx9QEQrXqjAQxoLQFQ2bmIDhfHDaU7McbQhDSA3otq+d4Vt+cOldeqgFg4krJxc9HL9FcR6p
jCFLGZheoGpwY8t8j6v4py5TketbNaRTSexLTnw84MtDMEZB0nwYs11fblGJCOcntSy9kOxK4L77
BI9h3Q+pk3yzpGd93AGwP62eBFu5ZjzwhpjQZXA6Nh+xKQD6zIrWNJiam0nxs8nNpcm3gY7xpHxv
jjWwOh6iwktrh0ozcPyPheLE01Yvj5c/ZOWSztpn/v0OLpw3Zr2kNSlpQEGkZM+gJrhCgRitJVG5
uyyJbSIX088kcfZkVIUxjjYkFZvkQcivsFaNOvv1nA2ZUTLPRYgFTWbXLD0Mq6fZY5o781XxXr+C
mm14X9CS4ErP8654sm5HbLzozrxWOWUTBwwmAiANX0bFulyL1cHoYF7hfbM3rNsKZE4emC7t3mle
msGVx1/dt2g6FECKUP2yv68HR96aDR6bhbBnffVYoaEPiE1wU+gaOjd2WixDrtT4mv4w5ZW7hC8D
uaIWClFztevIFXoCYv1FM+6mvtvQAQDoJDnosYA8fq0GCowHUDhgMBFYD3zdtluyicjqQINvsvZz
KUrHshrHHPxcd2jqKcMulAONvGAUeVRFgWp1RwCLj1sVKN/ZMOb5Gkx1WDeWNcG+jxj59Pfafnmt
t8mW7s2HwX+yt50rvdqedFvu2qte4NfWTP638C8JTykemqLSFhpUVoZOhfaKSsLWeraJ/LFib1ED
lysZ2TMuJuj53JpJJsHkloNRubm2aVHsuI4NV//WPNmx05l+o7uXz/JnRuSSVC49BCK7pmkkppk3
eKNfeEnm5JvuTnPD2Zmc3svuyUH1X/bdnX49PW6L43A73cY7/QOMdGgNSF4vf9BnPuPSB3FP8xgc
8q1V4oN0Rzm0P6vNa+y2bvp2U2PiYPB6Xw/s3eiG7/Xuobyy8Y3NFTn+aj3Tj7b2k+WhV2Df7aKb
3HnBfW4r4/9bHHPbP4I2TLB6n+MOlz6WM8qurIE9OeBjc4ySIK32kBhuHnQu8ZRnXz7qfr8Lb6Xn
ft+5Aif8Neygk5lRC6MzG0VPPsettLWZauDMDnLSOaoE/td4g5IxkGMZsVmIpO/lfWGanGvKGHyA
+Q4YDDQJ8OWVSs2KoW6qLrCeoOiw/4UWzeYb9UT515V8F1APUccFaCjS2iggnZ9zfdQsigk5CEr2
MRoM+qOtXI+M7XSqPJLt6x5jwoLecHa0eOUA7oH7L26mmH3mIlprD1FdlmUXaKl+JaeY2LXjt2ZQ
N4NSfVxex6+eBDSjAKtFLg1PfJBanasXThQcH2itCqJWugaaMV5SiSB58fUmcC6CM0orBZq1Mddd
YALBKG8r1Ph2de0lloweGUFMEKjDzwMVc2b0egJZU6cdozzbqKGoC1okgjMIqTLSUu6ZOnPj6JHu
pNHz5T35epaw+XiqA/0EfwIq6XxP4jYs60HPsSfVHDoKhrPa2PIWABfpeemn9fhhS42gdCOSyYV0
9NtowPmhXUDD1FWNej8DYaig9/AnTj+g10bbXVZybRkZqyKDfQUHE//kSNXULDTQ8QT6Mhv+bKa6
0xjS98tCVnKNbCl/S+HCyRg1Wl7LMO/aaZ8WJ/ay6+ewd5aDqyeeiE9xfQ1/C2M/P3kDJF1RLrpd
dMHszgCt+Wn/6EDN6n67rNPXy9e5StxxonYDzLAQUqZN/Bh/E0XgtdP6e8WAoXGuhDxiF6IOvkdv
NZ8sgW4PuOAFmNToNUG4WnNzp6I4Ox+zCg1nC/Ph7a9KoU6bb55IV/2VFBN9j0BLh5vjnKms1XGb
JJCyTMSj1TaR1U2jpq9dbzmXd2Zdn9+SmMmf7L9tx+lUKl0XlIVdOKESHRO5uELf0TdAZQpugKtW
wHCZAVADqEd+NFXvuilL9Rm2VkdeEaMbT35dcCm7rNH6+cHNmhGRsP5RpvKJSiN66Ct5gZgYZFkt
mrKVxid2sa8ssJXGvmJGt3GoumWkfterxZ+i6eXyF6zqya7XGLYGhI3FHeAkogDpKKQuyLOX0oaa
ANSNRe3FIiHcwTX60mhoLENLm2xARXWVk/GekkTgY1eekpaEiS+GQwA7RK3nfDXDyCa9qYUwEPoe
IrOE6UEXHVsgnKcgkQWDk5Mv78pYovZDMTfgpwP1+xL1iDK907PSVfAErZPHahFRTqxcHM+/jFsB
dKvUSd+YCDl4RHqk8cJjg0b3j3Dx6a25G2V0BXvmk3mrDxvjzQqssHV0LRC9a746H3wGaup44yoA
uOcHGvpOK6xwGjDcl9lurNxPinyV08NMHd0QFt1YSDu/ZbFMNV7TaIpm1UROZ0KIPrda1bNuZHCt
znTfAJrV9vUfUf0Tb1wHnZ6EvgNNSHB2v4Y+dD0BUweQL4wCmoeIt6oJICEmRhhj84duXDXZ6+Uz
s3JnhQCGTwCMe+BCa0zzk1Pb9NpS5lo6BB2Y0Q3HrsBsdTNkqPRf096yky3+br/KxOpVT6PWYjpG
Vps7haBPy7v8LV+PFgboUetjbwJMh/IVcClboswK4ylAklpOPKBwSLt0NqTKA0+DCG/iqwOGMAUA
buxRwFBnzvXuCZUjpS6mgOT5XqNz61YyfMaUTng7FqKr86pqQNkFPgAK78DiO5cWTkvZW201BWhz
kQ6zERq3kyapewXYcQIY2lVRQCUCSSryszbfwB8mhpQV2gDFZkBXYTY13yl6qV6pIYYNL2/Y6hoC
SQNAeHjFmZ8NZ6e2YyUg3wyVKUjLpHUiZRdn1f+Rdl27kSvJ8ocuAXrzSteOLTNyI70QYySyWPSe
/Pob1ME9wy5xu7BzscAKOAN0MstkVWVmRGgAQoxep02zd93YRrp/4ZVClhKtIAvoghlDVN4H3KbL
6UEcBevOivSmh+p6BGYrEApZsxMZU0nvsI9Th0ZR7RuQ1K6PpDLSn2XX481nFCE0I3JD6h/bATTO
z9c/8OtWxfchv7OoxYpLfvxyjuuuK+YckMCHEM3Dp8xQ8wXZxVMZ/zrmwO9DXAGLF1JDwGtfWjHm
yBAqRZgeKgC6TkDhT0ddEOJDWzTkUVSHitOxt+EVZhecOOjBAYyaeSVdH6GvSxPfvvotZoSQIJJD
PVKnB/1e+UkP+sv1n9+oFlz+PhPLQOkShQLB78uxQ9/oKX44WI0NEFj5lKXLX469r0fQpT1mLrQs
UTqqwJ4VB2l7Spud9JLob2O9G9EraqrfRvAOtrZ4KJPYQZEOugv3dfy7UnkY/o305uWXMNFsLnUt
KkcF6NrIU7qT/kMvzzLScdWPxK9yR8w1G/qV3e0Pzgh8RcBe2l1mfBUBLFkVZtRupofO+l5Wbk33
zexnoY9a9Uv0K91dN7e19oFcXNpkpSUBwTxnlF6y5KzJ5wdCZVTfC1CWx1l4axEwi/dyUXNeA5vr
CeTD6MkHvAQsF8z8kqZNJxyP80OnyK5O3imxq8fw8DpL+643ndQjpn/dw63dpi8sJbj14cC3mHvG
ZEkNUQZxxrNAb/xETEp/Mlpeomr5lcvbDJikVlaYcaxSKwYtbD8/mHXh1FK4g1Bmdwbm3w5PppVw
rrJbu0QHgTM08MAvhSm6XCNpm+aJVFrzg2VG2Y2Id4KdtkZ1kIRG2TVq8dAnSXH4i3Fc2WRmrpfq
YUCQhk2xT9AkVEKNpirM/d9YQQkeCTF0sn7BqOGu3RotQfVXVttzas7fB/QqcYxsLfqFXNBC7gP3
PzbgjxTyo52IErPcjtE5kgwf6irfUsPM3YloKmfgtkI0IjT6rfCCA3fwMpmrDY30pVCEZSY+zDji
7MHs2l8Y5vxGy7uKc6Avq2y1CsGvAtIx5K0gDQB9UbRbXppKorxEvwmY082xHTyxknoIU2kdNENq
YHYNdPyfu1Cv9nPVSm9zL/N41xhXWfsak70oU6InmgHpA118A/88yL/+jn8e1Kq4XoPV7IsWQRsJ
qQldZkgCmCC9wl4DklHV/ruo+I8fKyPMqSqYA0iwDDMLSDTsIjzJhv6emPJdOXA28uaArQyxGzm0
RH3KNCgr5F4rQ4ApPRoNh6CMCRb/OAP6WSSaVR35CtYGxWartDALQENs1/W5QZkuFwXbc69vXSYE
ftpBoxq6snFzXXrQLxcfyWfLaATl0xdBBj7Rjh/Mxz4+cxU2tjxaW2KOZq3Vm9zsVSh6yJEb509h
9QF+Cr9tQqAAObGCPbH+cUvDHQvE/OjgYqsBg6ylgF7CGP0oUnsOGvmkuHcAVyE5nL7hUnJ9FFlI
yRd7jHN9RnoiJVgSytwFRq+PYMQuHDPXQWcee1MwabUNJbDBeqcNRbpEPrad9h0NRk5FdQ6SbnOg
0bqGZiADZFsaM6Vi2A+dnMR50Img0lX8rgkdIz+12kM48MLkhi0UtCFuDcYfFaPA+E20cTIrMSGB
UFr6bTWJuq1E0EIQBiD7jQaQ3uVZzQmYnzkfJmIq4KZEBQvcdphgZnNoGQ4bJaoJmkzRgvVcaH6m
2yBrquTbqQTiSyF3UnJOhd4W07dxgEKm9CIVndfGH0rOQ5sy59Iy9fgYMKkB6Iq0AdsOpQ9IUGl9
SQLZan10/zfoSxR2pOKx7G7bMVDcwBEBLQ8mTOeaFou53JFgDJPKr6a0sVWVjB6YnYd9lqUVJzIs
U/dlkJFOwv8gWIRHz2VkEAR0x1kY6GDqSvCb0DB3u1GTOVY2YinueH+sMEFbNlRiKAms4O485LUf
Ez/X0//uMP9nisBLBRXLJUn2JSNbGmjFrQcStHW+M+S7rBQOIeHEgM35WRlZtsrqxlBmedPqZg9R
2IXR8TFU3sFLo3COhU0jiz+g0YSWBauWSYUMuWUDnvSycqSi9z5PjllTTrLts1r2Ze5XZpgQQiZt
kudwJEFE8YKUjlS/BQRlV2qTM7TqA8QpbDm6l/KnScTLUnesBjoDVeOq8g06TOzas8bASH6gomOY
+1oBhb4UCLQ5QLcEINdb7TDFk9eVghc2Z5OnRLMVk5bkEqpk4M9Cb/LlRPTyUBWxpJAgLexaOFUH
+tq/I3N8PeRvLdyVFfbOmxVy1LcqrEBSB3c7h1JoRrW8cs+mL1CZMZHVQZ6Ola0cMwmq2YuVXHFC
CNbOSO/che2LyoOybhoywJi8NAYpuMBcDhqAs2Cd7CBprGlzcQeplN91S2R3DjNhp0UTFDlLHCN/
MYQrm8yOmWNhSJsOzuHIcPTsxygdScc5K7Y2zMIpjAZNYAHQ+Hzpl9aOA4RFCRifQWjfZufG+FkY
u8i/7om6FSzxtsMJAEJmCD8yrkhJWspRBjOVp+76QNg3KVpCw0N5VzjDDojFyDZsCTxVaDDxY596
r08vtaMcn3pP20d3tdPI9nAwdrmD3ePQA3Wfczt3kl166N853wqP2b29/tTlRriKU/3UxSExYtDn
5bgLNT9jZXfdAFsA+wy3awvMBhTGvkkBL08CRac70Kv40AOxe/ER/W/emCm2mRxr7V6FCo9R2HnP
uZ2zuDXWPJOp+59woFGudnBQvje+A6bazXbzNlU2fTJv+x/h9/bHeFPFdnwPkON1z7dXARBJqMeg
7sdWRyK17sUkLZLAqKLcTtO8BMupxKs2s32z/ziIZmcTRxlIR9l2VT3MKxzYdRIkgq8lbyEarA09
2ZedTW0IY9nIGtsQOM4ntx3Tb+qwh6ayTntfGu2lDjhxRVy3ggdIs//9IGaTWdkYNlHUwu84t+vc
8iA9M8qGo6L/bB45h/m2+wpE7bDTwDinM6FKi+NMjLscyws6IIvY1yzHNg2/xyaoG87KOf85gpBN
6X25T/wRoHVx8iPproACXc8jJdr0fPUtzL6vkkmICh0zruuuMf8aBNTEin2h2yWYia4vLjbv/8+0
I3WEPAdUd+D+5cZNFSTntGFIglC8zxPTbuPWptJZqI7hZPgh+CPC1jWsx5KAWno/gW1LHnpOl9Xm
1Ruvqn8/grmv6SWBuqnUJwFe8MOpR9Ry5uYc2aBfjh7bD2t0pbcEJOL29Ng8mn9xYKyNM+ssnqNJ
zZQuCaYoc0f9DRK8TlNzwtcSnb7ER/R1KSpaBSyRvSyCPGyqxhke1ocUF18ZHYz5cch+ikrQ9z8g
Vf8XJ9RCmIqDcMmOmEtQWcVjNAug80HDtEJZtyJQWk6PLSmQ9+EprbMlzn8WkK5IaL5VZTwLmFtd
lJShUNbYpjntnTz+VoHDdFEnDknpWL0Lmlu7xyPxG2fdLkviy4CawIFiu6KEzz5cMoUmRhYrSQDS
A78Cqe+c+mH9e6htKaCJdbbmJzCeHhPOVZmtBfzjLm4yEBXAbRDI+suBBUAHFFUQrwks+ReElmyi
FJ6mEXsoTnkcuTUIDmfcUNtIRwvBbOuk2eONxclEbN0/sIr+/QgmWI1hTpJGExNIpb4QXXEGKXbK
GeRhBmcZbS1bLCHUwhRRRqKeOdaVMdPMTo4ovHXN1p9/LBio3iG/0JM2cd4HW+ccoBJoIwdFGlLo
TNSTUNWBZJCOpw7R3sEkPzixkBiczb58MLtsUI9H+xEaSbUvkgFg/58znClYNponj/dx5Sk/ijhA
B1LHa0zfiuJrU0xcSXQZutMlTA1O8SwF6UN5iri94VvbYG2E2X1qEc+UDjBiyO5bB2KCzO6dZIZ+
B/QWcBu5vus2Rw+NISgRA3IOFOHl4jeSwkzMCNZCQzxM6iKnbY/30SjZBqgywoazzJe99GWyLIje
Q4QcW519DRkmSbJWShE0B4U4eRWerTT9COuQd/hvTRWamsDQvbDN6uzdZ9KjyKLilAStUgNU3LtZ
dprBDFI5UnxKpyCqcpvoN7L1vDRHDn4qgqC5d+L5MZJ4dOxb28AEaBPN2/iDOsDlGI/FINYWGBiC
XgEvswn2NY9EjcTZbFsbG5vMhMg7YrfKqnSgP1KZylFNgrkPdzGEMnNS+WncgL2J2G1+bKr+PjFK
zkG/NaGgmUc/AzqL8KZh1s+cDiqyqvAtRoEvB+ixpC73qN0awLUR5uiTpEKVoE0H1+r7cn5W45lz
Z/pkxmDX5doCM0XhjISNVmDwYuu20Ds3RM+YlhVHUczQADGD9G55VmedcIyBpaNnATdWivbkiu7K
rB3seobujap4QwowTmHcJIMXpbOvomAHzJ9U71vZN0jL+eytRb7+aubQAIGVoOZkmXIaTIUXjaYd
pm8kdVrKC33b8wwhXXk5Or6I3nRCiCY5C4ekZCKFgzukgJRiKvnXo9HmRKPwCag6bgHoi7zcKXMd
yz0FRjeIa5SLa+II9O66hU0/VhaYiRYaaR7Rv457qdTZqAQ5ZhwUAHb9jRWAJ5CJgSrYVwJ6Nc26
BrvCGA23R+lnyWGNPPKjrdgNDOC/VhhfMhJWMYBkSZDNZznUXGt4R9Gvr1NcRt1cjDj9/1tXFDQo
oEsKZAnI4jOrrRimUQVH7pIQuEE+LxvpuVPFPfhveJC8zUlCkRjpa1lB9GAcI3VI8yYc8TJHemTC
jcEanmSJp1+x6c/KCuMPXJ0LI5ux2LrSS7vp3uyXKuoRrIyc5bAVmpcUI3DQaMeHhNrlsoaiSd0a
ISYq1QnCSeFU4ClIv4eQoVGpJ/UeMqTXF+BmZFhZXJbO6rFAcgNKSqAuC5qid0NZ9icLZMtmH+2L
Nn6pQ16pZXMpLo0mS9MnQN/sjBU0q+gMD+mihDXGtbYf9eaQ57S0qzRCcyLW0y4dE95jZXOprAwz
kxhHOdLPOc55XRmdsDvL6jt0Vjjzt2kEHWroRYT6JshVmNEcsiacQwmXJEvZ5d0HRRal0Tk3sc0p
gxwkariIfl+UbyJQLWQE5NwBCqB2pySH8cWCqmarFjsLzFHX18dWIVKFCusiOoVHHvBQly6pedg3
rYA4aJbEjqV5n3mmhZdWj4p4aseFE5/FY2Z7XZruDN0zqm/XP2Bj832KxknwFC9oNvkWR4ogaWlK
kZtC+l2Jyu+QMV0Eyw0njArOJWXTGJKtkCxE0hrUCZfOGl09plSgNBjEKXfHGsSuRZsprjlAng0X
0pGzXjbtgWkIQtLLfLIXPkJNbdCGlgbdqNR21UvHpV9WnHNPJvGv6wO5sTZVFOUlTOWirclmlLPK
lEsRmw/lcg3ci+mItFKB0pJaAmz0/zPFBJVmKpJY0DCMUogMAOnQRg+KPYl6181sJWaxMhFLDDzp
0MHD7OkhIuWE8gINSv0bsYlTuPSRHgD9vi2C0ul97Sg4xYEn4bKx/y6sMkEa14JEyMTlJuXEjmG/
GzseI8bG7QaUyyiagFMFmsEsPZuQTn3WGSLF46efkOg2/Srm0U1sHDVLdxWwOOhkRixeXperwB8P
UW6UmkYDQHNGgCCMkxhRby48pZG8gmSvQIy2wsf1Gdtag+gMUQEXhzYx6s6XRqchTYpCMXEPHQab
1m8p8vgCb342jhgUt8QlNbQQeHwSVa48y/TaSFo8oAIITkKZWvbF6Jt2jA1HFJ5mXnFgazHIKNPA
HsqDaF249CiboNYqzjBW5M+ZpfnkDYwv9pBkTphx4v7m4BlIXwD0v/B2MYdLW5a1OIg5/Eqgbo+G
XHGHJrDMKeuJx1e06dXKFPNYE+YUb5wSG5igKUBs34bh22Te1siTVCXvYN5a7OAfQ7BFVgvFCyYL
3fVll2YD3LKib71eOFnB44/bylPi6NJQsTOR/vnS3prQITYGBWeIaIrg8alw553QTzM5NAWpWDPv
SPZbQ/LbEnkqdVtzhsYSPOVV8OngWne5PBRBp0OUKIhQit289pWDJ/31LbV1hCg6EJwIGAjtX5KS
xhAnyKjRoJnSx7QbbWCWjyRZ9As5bUCbvqwsMdG2j8nUJbpKg6itS0ciemkn4Sg7JqS93etO8Uwx
IVaZTYD4CoMGVfxRZh99/WaqHG+2xw2BHFsXyXmd2bi1nllpYcAbUQXjJYjkjeKYF5FPusPf+IKm
seVFDOFbdn1XZTrXJXwZRq8voGjglJzE9LYrfywwrphKGTUqVlpgTs5P9AyFwEhwLirbE/LHBBN7
wrmruiiGE6H8Gpd23f+YeYcezwQTc/oZqmhZDRNzeVB9zfKs/fWJ2ApqCoAWC30Ljlc20OjlFFsT
GbF+R6fuSjuszjSEgMr97+t2tgLa2g4zHZDa7hKaw06fil5DjkKS7f57C5C9RIIFOvNoSmG2hxlq
VmGMMu4Hkot+mEl5vv77n02aTJYLyYI/BpgLnFUOghxSXA6GFEw2jSd7ReGgQBftjRkgso85PyQo
v2ezN4CavHxpc1DnOVX6NmWWnRyT6FC6IOUREo7jW2tkUasEThC5SzxJLsPpBKW3ujHxXQb0+ajw
Pkb33GbcrelDNQsFtIVBAwQXlzaGShmN3rBw9oHOtKQS+oo5+3Wr4Iyb1x8TjBthJGdWIURp0GbJ
PpLPUzI4+uhaeXYbJtExVELRltD0OFaPbW3a1QMF68Bk7AqJukr8TSOnuuT1tWzdmpaeFsw6ugDw
2Lp0e1JK4BE7fBPkds+y/hBPv6UEdFG5clMr6kFVzci7vsoWL78sMrS3LO+eRcSZGWioMoMVrKRp
oBd3klT5pfG7WzLS2UnPnq6b2uo/A7UG7oILhQhWD/OwK8O5KErZRIg868c8EPfmWXFbXzv1e9nV
7qmTefoDObe3808axK5ql87kCmjraR3VzXxjJ9p6yVnMW/X39Uex9fcRSEnwXuKjQhmbSE32uHY7
vaXuiWju6NRAhgeZ4e48QvTYJOQ+b8Y7szVf0OnrXx8f7qcwMQuVkTZsVBwhwm22F/b0JjuGvvQS
7sVADpJddyAP1y0uk8tOPmYdvJFAi4hf6DXUkJbyuJxZnXKvxYMtjy99+TSM366b2VrVazPMuZVh
pctCjCEe+wdo2pPCwyFM94hPLcfSVoc44B1QX8WrCsAEFjYt1WoPOg3UMLtKfYCOw28rak9qqoGq
kTyaqkupB+FgEtaGK9U652zbCox42uMhghcdgFVLUFu9eRqgbuVqNEhAlV04G07Vxv7I5fjf2rFo
zUYrAxohkaJkRjNSJkWrEvT0IVTYOpjl0I2ZE9sCRKLs1V9xwwNpbxpEvRbYcKwUaEFeuoWWA1As
6BjT+GAeNOJnTn2f89IIm2O3MsKMnSQPEchLVHQNolbTd41dWW/yf4k/W3oHACr948nyEasJmuN+
4YXVSODbnKmXed/PxNGubAxaLj89eamb2fSk7JISHWqq2wbie3Of380n6bviJwfVwWvxDpKPO2l8
asnR5LWefMoMs9t67eYyoSs3LbHGY8fCt0DeIDrFv6G/+B2E2f6ISnjqhUclkHwcbLkPDrP2NO7Q
U0Tv1FP2OnrFbfgru21vqA/p3ScLzQbu9ViweatZf9wSLFYf18ezGMYRVhPCm6e4FeKBF0U29Sbi
ZEh6H8tXq7VBqmE504EcRuFm+N16BBxye4PzKOAtbOY8MuRJJvOysDOkqNJn4iaHmNO2uBVh/3j7
hZ5OEMs2NpZ4pLjdWffrM2c4l23xn6caNbjL0SSgQRI1AVMteh5PXvf68AAvcPnbuRoOAKDj23Gr
/AUVN0d0S8777/qu0djeJUugIS54+HxdP4nZcdD3kskpIfJGaPn31XoT9Lkb0qUdWeiP2KN2I6X2
9SXNG6cvUSWMUcFZxgn0awoE/Kht/qbdMUR+47qlrcL3KoAhVl06A5ICNepNmHLD4kZ2PtBo+5q4
9Eb2HqPT8EQq+32ubdmnd/Jpwmt6R7/3T+mep6DCG1MmwCRiqKoULSHBbJ6LEbe0mHc5X9bttXXN
RIlZEqO66nAcqOi3VmzqSs/tDhXMW2Gwjdt8d31cecuQCQSDibJmneLgzgN/fOk49YzN6s0qCLDJ
B0WPmzpanGl/Tzdg+X+gO2hgNJMtO+UDHndkX5c3Q3EGuct1vzZz82vLTHiQ4xpSBhUcK+zStfB/
QdLb0V5+bQ7VYdhZN4CyDcHIy/Ut43Vl9j5byVd7Tu1jQENDLNO5s9HlAHG+RrN7N58+FPMh7jiL
hWeNuZ9UxigIYg4naxeoze/9nh4iR3J4AlOcRcJ2O4yxoI5EXgKJ4FZx6VMl9Sqdc15s+gIqHGCA
UOgD0u9yg6dGZ5VIvMEXHN3xEd1kihePTvYynUJOB9L2slzZYhZHHeexHiUYN1FAJ8oo29Ys2+No
7HoL7TL1BPqR71JhxynIMzsDjdDpTje1nalD9LOlvAbwzZiy+hrmtDFHGcT1Jo4CgwDTPo/GN7UE
wzdnQyy/8mVlrqwwa8VQpyEUl5UZnlMXCmF70VcCM8B1g/i9P3LiyubJsLLGnD3mpIzgHcEIK8TO
gPk4GINbGv51n3gDxxw/xUDB7CMuezyXvKl6mjLB+/9ZYE6dTtXaKrNgwcrfsuFUiLyOi+1n22qg
mAMFKKRYGzpYEJTnpFO9MDlMCTSeKei6n8hwlOLeLbLEMZExvO4bb8MxB02R6onYLAsi+yDHbFd6
0kl4UpH5OVy38x9222eP49Jey8bEmoz1aEUdulFl2opO3oF2yCEd7YhTjlkuuaZYTBoedHQabCLo
w30imQJ1qtmYKzTiK+W+k6Wc7MI804GGbQmOQysHq8X1D10c/rpD/nwns0PiHlVeJEwQgUIfsnnm
sS5tLwIB2cAZkc2rMV6TooKiCYjHmFCnSzP4ExY8UU1DBwgbkMT74VCBcf/9ukdbyCWg7f9YYgKd
2BPFjKYI3dpN6iQ6YDPWOREex28gpTSeVMuWdES0ZLIV6eG66U0foUevLfy1C13VZTjXGisVckhE
BUg22iRRJLs3LU8PlSPmmXdf35y5lTFmKSuzWPQdSDuCmMxv0xApByMfl/JaLDpVD6jUpM/EN6Gj
yQlzm3sIzFPgBEYZGwj8Sy9BQVZrcYY24Tb8aSE7SobbSQ6iwa+j2wTdRGhKuT6sm56uDC4ftLpf
pJokhHEPg1Mz7NJGQb/SzahDfFpCFUnT3Hj+m3eKCd5jNPsAZ8XO41yVREFrDzbvR6Lkx0lqnnUJ
eKDrbi2r4cvWAxOPoi4EQPhz6VZBiK6bY5MEvhEK9riTZS9R7ci4v25msxKLZo1lwoC0V1kJpQH9
gpMBZfcgB6PBDOSi/KsgEDJKbam+AzDVLiq00vKqV584OdY9A60O6BU1AQ1my7Cki4t+arAZ5Psx
mPb6Md4N5+ht+GYMdnef3esHnMI/ZcGeT+U+v5/8AulfECCCOPsJqfcd7zW1GZLXH8ScnO2QmDRa
PghyBr7lUc9wil19Snz6pPr0VnlN7qFnwBn8JX5eGwXmMI3TSYFCBoyK8D+5+xm64BHdzY4U/Mru
eA+brRW19nD599VGMeo2M2rhc8hz/x3gMjvn3A1kmeMPs/nnRtUIGWACxaYb0K5WN1bjBMi0nuQ7
iGzsS6fbIwj50jF8jQ71sTuIL5whXU6Ka0PKhoMsQUm8wyekB81Vd/TY2rUd4tXLewJshfPVcLIP
ubCWw4xaMAQan7q9L8ujVIDZfXi+7tCy7q7483lbWs0aGgtneQgR3pAoF23F4bWbfmpyXjOwzOnK
QB/Ntann8EO5rfadN6IIEzrlq3q0jZviRj1E3nwcd8qD5gz+5JJdmtuql/9M/PlmcqExEAwv+HuU
bfoz3ueOxrkZbGG80GT4b6RgYS7JnMTIYeL7pvy5RuPfGYLIsU1SF2cmucld0fgZWicdz5TrA795
D10bZiLw2ER6VuCiGcjO4IiQMjFOqm262UG2ebT9W2fY2hQTfGaQ9mdZuawlTzvUd0gLQNN64o0k
bykx0SZSW6UXa1g5j7/v6GG0G7v3QKrrvNdn42DdZpxcB88rJuD0UjtVJIa91tU9y+/cxS+eHDhv
GzIhRxXBuWz1MDJLtnAzHylsXF8ILAvwZ6VgPTtMSNHA+wM3gEYGfBNZ6fIW2eniKHu6qz2Xt+Kh
653+nN+MzwXCd/f7h8E7JzZ9BKhzKcuibYmV27RmIibGjDPaqu+BibXGt0Z5MjpOumHzfAB9CuCF
gMWCSeUyEEwAOkWgukfjuWZXeefowjGx3DlyhpR36dhciQAIAEKPGwdaKi9NFU2Z55kClIDyYIRn
dFMOQL6Y5HmUJL83ZQclWLsD9sLoVPAMATx31rIfGRhIrs/sZpEVgD2gNwGgEyWTiX2JmOljEsJl
qXWG8nek+1Xp9Z2TfyfiWw0qJX0ebSvJvEwLZuXI64vcfIwYqO4DZQmsG7I8l+OA4J6a2rh0p5eq
09Ff6gQq76ly8mE/fGSJP0DkbDhI43G0fnNc35xtcI8twEH0morMohbNWFPLGF3kstnbiKtj8UpA
mQAskqDui07022yHIvQC7se10WnVe7Gt7Hkq7TTogcC7/jmLtS+HEDoO1IX1Bj30zPsvt5RUK9MF
i0Zz005r4aErrAdIB1gnC5BKL0mT2B7Q/Q2KLfp63fZ2oF8ZZ56EtC3rWiiBuMhpAtFJ6VFVXvso
AMblMCfqTQMptjiLvOIjrjhub25skBVJQGqDx8xi4j6yHFHRdsDlGJ3dmmdiBkN5O0Yf1x3cGtwF
wGJq4KzAjmNWeQ4tQ73VLZwudX+KSH6Uyw6eVY9VLOO11P6Ya+k7COJ+XTe7tcLWZpnkQdjMwBfN
MCvvWgATojLzhBACAEZ1bkGbft3YVkRB0z5WsrVIM+nMMTDpilC2M0aSlh/FcF8Ab2uQ5+s2ts4z
8B5ZC3s4mn3Zp22jpnEsIOGFlRE5hfKKW59a5JAM9aYO7ECFxFkdmxl7UwUDhoL8L5ACTJgU5ar4
B5pTaqiMNj+iqnflqrEhJ23tu1TwyxhVJqCmIXPVTGRfQc3SbmfPLM0fZSzeXXd/c4iBpAHvCyiS
0SlyGaw6QUxVIcZ8KmptC9IThVymZPDwd5u7EWw+IIEHxhjKSUxgGqaklKkpYE+A10U5dC21RWoA
F9lDZBiCqbZaOiR3UPv5C/fAt4LckIY+9c9a9eoeHEI5OIvbhAZZb7rhcK+NujuEnGW66R0YJyAq
CWo7WGG8k6VWTpWyQ3c6IcXJzEXFoUoTe1YoJod2llsf+U/lNJX4T4X5qgyVfuqQbefkorZIPtB9
hU7bpXUPffJLZFp529Z9YgnIOAb9dBdRtyaDLeWVrWh7w/CKGcrTyjnKDtXcuFEev8rqPlTPApIQ
RToDgRPt//vBX38Os9LDetBqAG7Qamok+w6kL/P4lAu8tbUVCMGDCQg72BqAmWcC/dwK+TBUOGWy
xvAM620a61NhABysg8SxiW4MubKrovuLsLG2yoTfNIVGKR1gtTQ+Mrl3TGCY5mdjVOwsmx1ESOf6
WC5Tx56lQECis0X8PFaYs3RqRhPyRAZui/QJUpR+khzNKnY6k3OL24oHUCpHGz0wTADKMnMWkSaM
zAnxQFA/YsF0O9x7W5lXb9i0gv4twONN9O2zeNwIteW2bwFGKJr0rHXvKFL50fx+fci2jiroiv1r
ZPmI1W6YqqyqugUzohqNM1UfYuE06t2cuflQcyLAEiW/zM7KFLPxBCGrxmaEP4j4rgkCz4JjYHOR
rwww05I3lHRiUtBAH5QXKRbtTMervlYPBjQpY1E9QErEIwk3cG8uu5Vd5gQOR+jQRECNBlET/m7R
XKGR8fesC6dZxEFxfb42T0YLuUOgtCGPALjP5YTVYGmDQDGM9a2nxvfi6Ij6XZ75Zn+bRz9MKbHN
+WwYsV3q50j8HqFKWeAhMaa8dPfm8lx9CBNStNKSB3XBypQkcST5SdYphAx3193dXDM6DgwdTB8a
ks6X3loU4Mqox/KUosgF0Q7KsDxBks3ZW5lgZm+a+0kXeqyaqIlval1zjbrxY0P9nYH78bo3m0O2
MsUcgWFVqEO/eEOaD7EEkDp+L3lUOds2QKAsg4wa0AJmfWglWCfEBcZZi7ljCu+1Wdi4NPyNI3+M
MHOfWm1WdthvgTnfC7hwiv25n3gcOZuhCWCl//OEOT0gaj6pxIIRdKg7IK8vhUcJrf9zj/b/6PVv
HEJJD69CFARYHhJZ7CcgibAIagnY1/qpNFS7/htUCd4hGi7QFo4fNvMP2emhj5cbkNGEgw1arH5v
jkXotyW1OKFwcxWsTC3/vgrrQ5FKUlhg7ML8Oe8yd6juJ1B/XB+0zc0JYAIQcxAlBBnMpZGpJnkX
KgPgXrXxNMzmu8Bl0dwsTkDrC4Qh2qLP8NnkuXIkM6C3mjUT7qZQrbdp3N9IanbKs9SN2s4nWXvX
YpuCDO8slKgS956eRwRIFwj7KVEw6CEnVbQ5sKvvWcZk9T0gdOjDWAegplk6Q4b7Rnsv6fP1cd2I
SAurNxICKnjzQVl6aaPOe/jZYZ3kXbcfRTPZ6XJZuHFqTPYgZrwGGAU/x5zLF+aYAFjKVtFHI6Yx
Kwc/rxEuhp/SLD6Z4vCSg1ImTg/UOEDHASJkmZeXkODlddItJr58AiCJC7uSDlDU8omrURXGUNXz
qcdVJ6ltsYG6l9A5UP31YpneJeDH4rWkbCxddIn+MchMI9VjcbJq4KZbGUrQY2VAij3MTc7ptRHB
LqwwG6RRslSFStPCc/NhJm7pS9puQOG95LWNb6XTLiwtS2o1gLhndEmLHhjwWX+L9fuSDG6nnOc9
1e4o9opaQHH33IJGoOs5QeA/mAaJ2fI0XrTaLk2rYmqKtAGslOgPFKdzVII0CA/XHZWIZ4JUWSvC
szl9G3X5BjdAjvmN/QjHdVBmAfBsfeHmyscE7AgU8LO5z1zaHilQp0L67fqG3LhYoikX/BZgKtCx
Oplz2yxTE4RxaFohH+Bir+9D9ZRqMYj1Ahm3vUx/v27uExX+ZTv8sacyZ3jVFFEt9mBpjDN/yA9x
APn0+y51u+FWrCF/HUNr+K2RHyfwnkmgUAJ9SPNb0m7D1Mk1NwL92uhJt8JO4tF1cb+MOfgBbJZa
qmEk0OSLNjnlNdzhKCP7OLAeykcwLHU7816KIQlpi5WTlrYWeyLYWsPM2ed29Godrg/V5j4GqzNY
QYA3gfXLxTcCXW/1xoQXpvqB+kBhcqZicweD/waF+gUz8SkGvtpXQtJh8cVL4muUTvHwTHpbRkui
9gGmBE7NaAuJByALLvXAIIGuigWYgGMZKRKC17IkAU/4MmSupD7L7WxPdYPQ+wgiezdVjcAsIqfX
/Xy8jTW/qlFcwvVfhyLV3fWx3f4gvG5BeofUFzoxLgf3f0n7rubIjSbIX4QIePPacOM4Q3JAs3xB
kGvgvcevvwR18e1MD246pBMVIa1WsYV21dVVWZkRPjQcDXwQtBaM3lVLQKxBiOgE4keXP6fpvtIM
IHmsHBqq8otold3HLG/CNCYGlLjuf8zqQiu6sEAmDDDkUXeixofJPEXgPRrRlq8oPwxWinP1jF8Y
oG7BuZaE3Bixk/zmtdMnd6jGraTvlOpnLes/Ruk1BdPM/TGt+q4Lk5RbEWLsg7KHyTx9kaNdAFBy
lErWfSNrMBccDSgyaSi0AFy4fMXFFobPLIQ4A89FXsaFnSJVbCfQLnREPsRda7QoekMohQT8CMiS
zPluL0Q94yJcnVwNyVzQCRrosaSOaaYO1YAMMhxo+Sm9YRfZeLfmEIVvpNnUWcie1WgC5wjFJfCF
3sjL9LzkB5mPEU+ycoK3skYwoTbDRunzXfI48m3HWMjVzXlhkDooPl+EtTQiH9S3DwAVkIrZXLE6
gUsJA1KxyFnSqeEkKgUl0aPkIHEJidPPrDOFxsy/1MT289LkFFZsv25QAQkGkmnoh6WuIBCG4qG0
UCRqSgg/Lh/icbblOLWDjDNj4Et4O5RZ0L21HLGCrCyy0KDSA8MSdcqrNg67OAjR9toOqVVlQmRq
Y6lanZj6btZBBaWdpdniUs2F6HW8ESG5/jwZAUuhfu1kgsBCgAr5onNMv9SkfMGVdviOjEDqJTDF
t/uH8vs9Sd/wlwaoQwkiqUEYC6yn6kpW9hnYgyu8ZxvNCX+2PHG9AuSpUNZRXHRYm5JEKjs5xlvw
kjWnlAHqW3UQl99CxY4anzaoMeJbENKorlDwtiD96ZXByeqnuvsQ/EOYMl44q0HjpU1qoUFBzeW+
gAl+mFJSvj/MtQUt0RyUa3jPwS2Ey9/353ztkIKgaXl6I5d0o7o3+EYrjzyIV3TwTIbVH1H9cd/A
Wk0dJNB/LSxn6sLTFjUHTYBlIjsTHa/bzmoT4NmkyIl20cawpQ3UoKIpYoyLYRak+ddm24nvar0B
QU7Zk1jOP8XBHvd81//Ii347ticRFcjxNchfAhDozDx4IFgscOvLuYAJJLBAIEtHfYJcNbhikMY4
qG35O+nzkmiT4IBgyeTa8ZRqqRuUlhKCGjPYNIG4E3Nxw5j85Qq5OVELUQSa6pFhoSuGU5yOoB5B
7p8Twtc8zhYIue3PnJmp4kaseZMHS7aS12YHYYERnMH37a/5SzRb/888FT6kQG5nLWQVD2CXhzRA
CbbEioi/BPBwo9DF15akxYybfdVJXZiktpsQx0oF4Whcqt1nHmnWUvkNmM12qwODQwZUXwdVCR0+
RHlb8JPgA7s9p6TlQfsY2vXwLgUffHHIlMpBTZSRY1n1SJAAXTSbITQBXuDrHZ0kRqKEDQ+PpDUI
Ed7b0UCt+T3KfGvOZxNPWX+Yn7J+MO8v4pqLWEi6lt55MJ7RdrWwF6tJA+1LkKiLolkE5P99C2up
HbQzId8C+h3UqKiD0g/C1CQcnFBpPEiQ6Mii126sCBP4sPhP+jRc2qEDrlBsQy5Acj6XRytt/Qiy
8hICZ7HDtYIbFu+JhFVGXgu7Lm2K16vWzuAE00vkUOfE0avX8ZdefHSWWA8k7Zv/sFIIDyQNnA06
0kbUPAZ1JvFDjKppV/zh/IqoLF6UtcOFdw9+QJME8jtqMMY41pw2I40+n+PmgRsDK2obxmZYg9eh
JQJQJEBwBEi1Uk4j5nMQfqdIXrRRK24iX5+g9lm0Vm70nAnhQmGD/gVw8OaRYUp92lna0ApmrVQK
EfW6/Ej75AnKoVYR+L4JWrElWppqeyxAROw34JEy0kBizPzaxCAoQkyIrwbkhJqYpJPCOOI5hEbt
aEL1SteJCkn5+8dk1YiIyxQcMHAEtAYwZyhyHyVVepgjUMnjqfsht4/3TayddVxYOINgfgUfG3VC
os4HIDCM0kOKjL/Q/8kLFgHr2nnAKx6eBMw92KJ0jNM0pRzyGARyRSaHt0fWBGajPsBdLwg/JlnQ
6qRd2KN2k5zj/aojJYQum6c6k52+GExmbnptUIj8gQxFWQak7dTBC5VeyUWtSQ+xqJIpgUsRAJng
gdrla6cr4o3cFJv7K0VfBwDFgTRu4UXDRjCWc3LtWIJenuXG1+fzXBnSdhwXtv+kKUxQO05mnvDB
a9/i3tOGsjhWdTrttMFQGduFctz/fMNC+wpWQPyDfoDNdQOU6sDhG1Qj3MWJ3kJyo5usBO8QEPDr
v+6Pmdqd/5hbsuGL0DysUS/KORGzUfML/qz1Y+PMUEojOPAc4yyvWUGvPNYRSwqeSmrHKBknVsoQ
8udCG8BlklSkM7rnfz+SSxtUlFIZHadFacSfk4wTSNS3SF4ZAcNf0Kmq7/la9CeWNDCazGgQnJZo
uS5lI6z0Vb1T1KLZa0BobP1xap87XomsRG8Muw6QsUrlerSiYFKJ4AeTXc1DYisRZzhDM8AVVNNs
dZwaeUEppyYaVSLGg4s6p//3W/Gx6KeHE6XLZqVWVrmRifw50H3fSqBwfu7bsrO6OE3O9yd/3ZQB
gmZRx8OEZrjmYjEPmsTgzw3XTaaYhv1L0egyUaAxxDC1updAfPudiV1U4q4P6QjxGRB0SthLfBcc
5xjvV1ls+f+ymy6sUK6gxb2vRRD9Pot6JzvgQC+2atrJ7n+YtuUx8531BdfP9Vh0MR37RA2Es5DF
kxv3bWeXsxgfi0BiQQLoAuc/u+GvLRrPUcrASMWczp+zhXgIJEYo/x2EcSqGTYBexg4wtQhsGlwz
93hEGFU2baTI4BsIoc3NEXylCjAuQSqrhI+UJiBtraioTMoxzxJuWN1M2EvQ5wRjOuog17MCvE7H
tYLPn/0qQctPqynvEz80Tz4AywzWfurR8T0pS3yMbK+4pJmWT7l4SbepqpWtkQhnUCi+jLPyVVfi
c6icAyEFGhSMQa5StM6/X3QwZi13DC5RpAiubUIxaQY+CTaHGl02nFJ1ZsmFoYPLnaWoSEXn/wwP
wHPgnlUAaumSGSip214oSuEcxhB02beqNfp23zj1wLg61w4l8nf/M7T8/sU8+r6fiDHyv9jI+WOG
93casMrHKxcjrieUXtAuqQI5QS3VIBdCifchvFkT7PK2ceNKCogyLCSmL/dXiE4PLvP2DVT7zmSD
HZAaztTXoTH2GA7fgQ0CGqUWBKhlZ+kpP+pyzZnQFhuggyvLpq+AXQ95/LeMQ8s44ztWxwyc1aKF
CLo4nToJZdo2cTDGwjlWVBIU6cMogxhIfK31lACnbVY7uS22UQCMeRnus0k9NmkHVvr+hLaqLZcH
rGflynkBOPvvB1EXeVkXBoeGepyX0FTlyBHTYg9yGrNDE30ygF94OsgsXuaVvQWbBkYPdwDwOXVe
9LGU+TBqYBN6dXL8yOcsCdX1Uf21QAVBo4SjCo5N4SzXoe+kqj0Z47kbope6r3cqFz2Vo3+ojIGV
fmCNjNpmMzgby7RuhfOU/1KTN+4YGADRzZMX87JbxBHBE61EJ5QhVbYwascEkAmDweZCp9T+2eu6
iPQHim+gKaf2WD7netdy8BFlZy5kcCVAfImmoEFGwNMhByFn7u9iFdUbYVRJHksHaWRRqC3b5iKL
cPMN1LbSGtwoxoR7sB6S7pPneNAs5H3fvY09IqVZ9sfDkPQQ0oU8NMMbrx6xi+FTV7A66LkQLcPX
NJ9w+k9Er6asfc1M+N+6U/lrib6Aq7qKAzSjwEeeU5/E8dJLp5H4tfKGk/wV/r7vOxZ3eDulgNrL
8BwIlqhTU/tRFPZxLZzV9iBLZ65x5Olw38TK7YL35l8T1LHpezFNp6GCd1J/YkS6cBJRYRh0XGfb
+5bWF+mvJeqgtBkEI1QVBwVo7n7ONoqeEQiGnlIWXGctvr8aE3XLoPo/lQEPV9BFIqmSbY2KdyOb
kvxbhGIAFw6WIJhcLD3OSeaMulv2WLzIquXJmXr1DcKav5WI/3V/+Kv+6WKil+m5uF0FvM0EZECX
KOVHGFk8pHHkeTdEHw13yoWTFDJC7LWHMIqawNmooL1EWoQymHdxFFf6EjegcQ17VSJT+an+ytCW
K5K6fGY/vZfteLNdLyxSXigrZn4al3lvQt8uqwoCe4ZbJk/RFLgy94lk39CJblnwBWn6V6VluOJV
T3xhnnJAXVZNoep3uAE4o3bDBd3cBBWLtn4tBse8IkcD3T34Wo3ax1oxoiqZw4yqm+LLVsbpnyEs
eUBL0UP6MBGT9YxZPaIXBqnt3HJDJHA6Do4MsZwprUmnizYn/MjK0Grn9/vbdNXlXBijdk3QtWU0
G1jDsig/mi4FLDgGxCSDkI1539LqgbiwRO2WQZs06G3B0qy0aBx9SnS7RtVLPRjQMi5nM9VYormr
HujCIrVBjAyUC4MGi1qfu7q/mfr3JsvMoHfuj2z5c27Pwd8dQl1Hci0KqfK9YHVGwvMQu3wLThIZ
jJ1RZQkZC1HAWDNactKHJGLSKhjXqG4brSYAJ6J0x0B+soxQT/ZMKCJ/irALxcGwOxn6JDOktV/u
z9x6IPN3iejsHSiPQSm+RFP8U/OZW5X77P+qNz/jY5WYLDnele2ARKskLnmzBa+1jPjCI2eDIXU+
Evrnoq6Vg+H7wrNfKPxXONYxcHGG8u+zgrAHjVhkQsFUTieR5VjS27CCvV5zJ2U/ohGSE3Nn4rQN
YxaXvCq1Aa8sUXHDYPBFjfSjcA4KW023lQGFxvwhtuTqR5OeIAc6DCK5b3PlNCMDiTcXUDQIBb/p
My4mc9EnHQtpgt/I52HL12X63Nd57kARRrXbjp+flRjZVpLJ8rgJRlna3re/Fpmh/gIwPuZWXSpL
16spBmHcIt2E8OI1/lU1ZPSU4/CePfKH9piznlArh+HKGOUluT5t1QLWzk1U7jO+BlIqMaeptRmD
YtmhfCQI5IpSgjToeejBohAGp67SrUCfd5W0K1HdSdD4r2QKR9Q0P5WDsdWTZAf0m5vgOSlM/xKZ
tYT4V8OmHCikq4UgHBQMO4CKrAwml/kBlRdzEqR9lMpmk/M2FzeMWVg9pxcrS7nTOIlytSlgFZy0
TqsGju8jQ5uLTttPDFOM+f6OqS528cgVsaEN2EStAHVseX7XmuMsa6x+dpqshZ7I7818YQdo3QEd
1BgSn/3JtHcIWu46QScz8LlRgZg15TYhrgxenZ2CkwmS8qaalIzBrh7Zv/P67YsvPkKBcGKBcolw
5rISMH5lp4/1UY7VvdL2FjJa2zSt7VZizfGaj8cuMgTQWsgGD4r065MaVImMLD8HV/FjbIkAoTUy
m7vezZ/KhAyk/8E4RMvNdOMNL+xRh7WKe7VSgVk9t6G+KYHuAzGZXWS9OZaliUNsznNBMkUzR4k3
GyNyGPZXNxVwat+sDcgPU97YAD6hrXpdOOfQugb8+AG928B59McZzSi9MbjKNCP5ou6b+SA3yXkC
gdkcbVRuRmM3Aze8uuYX30I99+pRaMGjgY0npc7Ax2jfJFBimeyYDKiejiwt2tWjC+nF72b4BVZ6
vdR8wFVpo2Kpp/FHBcn32RFkkrMYWWg+rX+O04UZalSNoDf5oBXiOU+bGgWwKLP6sm5DIvNxz0Ga
FjQuZjw0aP9vYt/MlBHYuLYcbMBdDavR52QnNiMUPDoOKgvi9CPSxmqvGY0PQeRMtmdxbomWFLMV
NXJ/DLIy3t7fJCtvlyX1qqFTE3AkQAmvJ2pA0kiV5UA8J351Qm/ZOeh0jnFFr+1DIM7A4wLgOJKw
VAQX6XHXa0KMWVKnaRNJgbbVG6EwUTrUGaZWHRxUdBHlIBmFSht1U0BJV26EqBTPWiJ9JLHqqKk7
iEcoXBPFOCeRaKX8Z1ghx5w0tjICpJ4XBsO/3bybgMZAxhyi3QgHQKhIP9TGcvYjrWk8XikJ36em
HPkgxv5TqoEViM/3F/Am5tehB4JKB6Coi3g0rd3HRdwkC1zfeH1SnrlKfIrGwglKoIdLft5yc4l9
DxE8977V28foYhbQCmAflrZsGiIUVNwwgyGo8Zp5cvS2d8sU3KBPOGioATnt9F6nh5L3gtbuIXw6
NNt5cEFNa93/DFo9AXpLUPdDKI18gwDQOJ0WS5o4HCbdaLw5eplPuWRCkD3tXdC1+Apo0CYXwBQt
P3R/QP02lftIdTLB7kAGZ4fKrp02/ECqQyi4kUTQyeYXEBGyunEPZHTHnZozC2zxTR9xdSUs3wsh
XzDzKFgslfJLoVZJTVL5jVduta/sd2T3ZgUlnXnjW+2ef6xtCfdRs6md1hk23aG2s/Owb635xB+n
DTOjcOOUqa+h3BdXyAkHdq7GE93OruzG7OyAADht4R4wffLz92TF5E9gMZ4JK+cDqBkUXxEuo1xI
l+iybq4CI+dbT4ispVGiE980BVNfwGPCd97fIrceYalgC2gz1oHMwKalsCBVAxbptsVOjftyo+W1
lyc/jLp0k7AF701wKBLBmoUFVTz8abnfnf42pAJjn96GHstHLEyh37wPOo3ZA4eV2HOl2niJAYFc
td5KVfwUPCmFFcuiObUWxK1IZfS2Xw0aSXjhnTELK24CuThweS31YuD6qIAezROQSMqj1pPjN39o
yVD8jgNxK2U5gW4q0cpTmYTb8bWpt0P5UKbBpg5bE2ytSvAeCYlZijIjIqARwcvZBYwR36PpeJui
bf766kEpSOmqTGo96KeSWjoUNYC3LijoZ2jfFoaCNsA/0eiq8WPFg9s4K+1EEhnJhZvrD98AbR4e
/IXLWZCpb1CHvM7Rg9F5QVEJJDYmCcr14sjION2+ERczS2MJGH/xWKVhv6gITqA36ztPDk3Aq0CV
neivkXTUKicdPL+wwDLRdb8Ya744k2tnA4FQBd1u4GFAtEt3I/VG3CV8jIK0Pm/AHDsdp9GUx54o
yh5sjIgIiAoK+Q2oBRgX4O2ZAywV/Es6nuOKIIs3nbLxCHaXStTPFrdxtl8R6FoRcJumume4ktsL
gLK0LPDFWyIVlVYRalia3PJQb9E7Sn7nYIGciWyCFc2aTEcgodNuejPc9Hbk6hbq2KZgR1a4yxx+
Hzjzo8I47t/kv1czT33VEhFdfFWhSB1a6wX93JmTOVrxL32Xb/ND71REINJe2KROahXmb3C81nZj
DfjhLdXhXBHCaSKZSOomTumymihu/D31WdSDZE4lvgHVnn4eTAHmNTsnJeEsjTH82zoIZYdyNkJT
GGAs/rZTvPImOLtJbnkB+fn2Ca5X0hx8whPGbqdhqmikwp5TFZCNQNcaADxqJxg8N2RKrujn2QGR
iCVtlM28iUxhF4MHNbNqMzZPHIQtdphXRjR0c6FBhxcpIMQgC0chZL6ulzsXq1Yco944h4Wniw8V
yJnj+kdUPqQow94/1CtLiCIAugdE3J1L2uva1CD1aljHJXeOAJ+pzBHqvCoRS8QtyMdYfMlYyuXL
qY18aY4GUs5COGMrV9xZE8EWHH9lzb+euqXnD2QWAGkCtWhQU4feAEmo6z7ypLYEu1VD9NIB372J
AMIUgo7hiG8XSgCbH0gV0aGJ0iatVClzQbMkQGBND4kPBEjxQ3yTG8jvMJZp1dDi7DWccuyM5fcv
HEAqT32Rt1LkiTpIGcFP6ZXIn1WbKmLcorf7AXMGpOvCqgd8MH2JgkIemp9cFHvaOQVLViindgEJ
+QoaWaj386I9srh9bh+9BuTyFq5CdJIIACJRS4ZMX1GCED/2Wmeyu4cveTeZfzgSnzITPTxuYvb2
D95qXXChuGBJY+zI2/LiYh7gBgX8cwCEfodaF1Oryy3fjlIae+pLZc6W75SbxjG7t/vn7DsJf73z
r81QsfEgVHEdgxzXy4jvKkQhwGCS0PyaibitbdQVSXjsrNoCY74pkR8vpRlYrHuEbsCDT7v+CGqq
UwQsgDfgI8r3YMMRDiJEPengumcSEdka7ceZZCZ0Skjp6gTONTWVEzhJ/8OxuZxy6jpT40wIVB5T
rpEJFWPNlMG3Ue6T+nx/0m+CVAxXWyJCaEwjGqN3ViNPqponbewpSAzqOdrrTEDviCY8DduU9Rb7
fhvSK3xpjRpV1XXAYflN7DWfiZ2avWMQbCdTt0VTBMd8ZmOqHWiMkNGara/ndjO7KunNyC0Oilmb
EBuFQLlKwJFOapd38YYy/9Qk3nBWbCbEsMDUbXFbVi3xm/nv5rP15cZZoLLglLh2LWEc93UiyrHX
O5LV77doit5o4OSfHXFRHSaTye+A/NlWbuwET8+dMzgqKbbQzklx936CM203juQcWdxj6P6H9cPt
BO8ADj/wfl1/2jig77WLlk/rIGqsb9puttpK2KiIMwADyFgF6pssH/YLwJcg9EBqSZVomArUaY2M
66vEKxp1m8+pWfhbldMOHCvRdxvAU5Yob1B3FTqQR1gCgl9ygsqpOsfX9mnlyhaH3MI7X2zvzyVr
bNTRD2toS3F5ibF1M4nDx2489tGIUv99MzRTG1wMOsmWyxf8fajd0TzDUZbkQpFwsSdqVt3ts9QL
EIzO21BKiNSDKkNGPDrve24zuMkZ0Ibyd8Py6bdjxTegmx/AVuTlEcRd7xt+HkKohESJp06bWjv5
0R5K46Lw9R+G+n+ZJfEaAyzv2swojnh580nijY4BwYjKzv6Uj7ElbiEm4bYbFNMIECIVo/q6OsN/
zd4kIBYFj6CYYLY9dK78VDw1VgcFi3nXObxT7jQLnuckMgZ7G4AgQMQp/CdBBiDO9VjTNBjSRBwT
L+Qc/wEkyclm8pFiEBgYaFooZNk/iDxw+lTgfcCATu1TPsK7F6Cn1JsPzdO7RiqCQD+yIT9ARvLs
Ph4Ob+7vx9+//ffhlJy4kvQs9vWVoSK3vAhSLaR1SPxeDzXLjBh86VXu+R+5w30KdsK8iL9bua6d
Luq7kAZCFxa6+WQ67J5KofL7esy9aSe/dh/hKfgAvsJVNtzzBMXT4ey/wbE+JDwpSitmndFlsW6s
AzeLNC9E1tFddD3CepDarAql3Cut8YCqwD5w3wRTJzlueiB/WG/qmyo+lhQPqf+Zo9y4MCV9migq
zG2zTfY0ChDB5bfGsd6rW8g6bCAE+6IcG6e1Dbd1o3P+Yni+zW+6NzCM6kfuR/rCioRWMgrX30Tt
Z96IYq40lm+yeLt0VLNyQ0exB0u0Csc/srRYbsPqa3PUri7LPqqjQss9joMatf4kgdt0OsmdadQv
EoR5/2WX9PcpupxyygOWXK+N4LjJPd4/in1qSdU+klmCestHU9tIQ5cCugdQXEQ2lFrXSA0mSav5
0GvqL154K1lpruUjb/58nEFgLoAZlWkZhD4HRRvEtkNP0X6N7SOXu5HPghytHHZE/d8UiIsQmbGE
kBfR/6hkxiirReydJEu2n0VQTTBuiZVZurJAuROkJXPOL2FBCJ6LMSV6/CikD/zkFsovXXQKTw72
8kH5hKiFiRouw/ptCIwG9v+N7+ayQEUqE0W0XnjyR1CZw2vyW3Hmffo1WMEDkTZTbMvbqNyWLxKo
AxjGV65hHZzXC4shBNCQQrmeW7RmSp0EoLEHvekBj51N/aSy2nPo2UWIgVw8jIgaSDNFmq2pmYeo
UYug8IKJI4mChoiQMYobX02boM4u2B61NshgIocCGPcTw3mtXsXPbBeeI7yVlF3ik/lPesweB49n
+M6bRP8/xlWUHkHABjKjZY4v9mdfD3WhTzGMe9K+fAvN8KweUpuDWlQUEtbNQJ842tpyWi6sJcVY
lWCDKrxiTq2xPYAAn/j96/09SW/JxQiibJAqLPVuMGxdG4l7Y4a6L1/A9eoQ4HhJMnMEHnQ/MHLx
Ny972hA1d9XQQmSnmgtPgrygGeyLl3Qv7MqjvmFdcUxT1MSpM1/qIjT4PG7vP5Tb9BS4wSF8jknK
uLvXVuhy8ih/VRkJ3K4KQ5qCF7v/q1K3ceLeX6DVTYfSjowqMAIgjU6JCConJb4gFN6wk21sgf6r
fDNe4k36oj0qoG9gLdQSb1w6eiwUkp2SipYqCYk7mVqoGtdZuYQknrTQtgzPzZN+QqS5l/5EJ5ZT
Wtl9V7aolWpnrgtCLq28ZB/tWiiFVU73xmreXv6QewOiVimEkp+haTASbtNHacOfRGje3V+k1XEA
HagI8KygZafGEfk9+B+BTffmn8OndAy/pJqIb/7nfSviytLgikeJGX1n6lLvuz6sopKk0JMpKi99
D81x/+w6zrgniBSPPnkznzYx6RgDW5k7WASIBN5uqedS7iEz0HUT8E3lZc8ByGROrYttx2gWWTlF
yOsrKPVjs2kgXLkeVZBzSVVwXO3xwkOcgrUR4OmAxeu1ZgQZW+Drgd7gIY95bQQS0ZnQl2HjRcI2
BjosCV0dQIL7C3R7/+G5tGTvUQzEi0mmdpoCfr4KndXAhmglCo6pyplFl6b2/58Vaih8ByGFgocV
OTxzYkGKkam+djtby0DQGQryMWig0L3/SqFHcePDRCfsZhltV4YDjVxVRTrqsZzI5LQmKLCNYMeB
FwzFr5yxJVYnUpZwKylQqVLomouQqIkiBVnjjX1rkEyrMrOrJ6bEy7oZAMMBLUYtlca5KGHnT1MA
eE0tWLxCQOVQzGbemyJIqpxCfOeTj37+6BoLoseCwghlFj967ZaAEMGGhGMHSzqAi9c7cuYyQPt8
4DPKqd4o/JuvQspGfG1i1q5cW8xLQ1TIJADCBvi71nhtjuq0DOXb8lFhXVM3VVGcrKvhLF9xEa1w
ClRYwwIgCIVo5MtpHsav4HfemMjdbYBSQk0wskp3A4XR0amtJ5HsQtIRxVqy72C2sc4dfvnvDwq6
gdERvOgS3RSqw7lQskwoW6/RovAZFDsQVJvDhuEib0om3yNfKHo0/IU6DeWVtXmaQ13nWhQT9J2w
z54tB6rSjrCHzAnkRHfpRt2j5itaprFlXNY0GS6Sepj1C9uU7+yqfhE7hu2CcG8PKEabpVVv1V1/
ahxkhJ1i+1k4mfUKtQsntc+/7k/wTR2FNk89OtO+lIQuCDoPEEwHLW8niNcR3i23fkqQY3cUd9xo
kK5EEeNZPIzHfMeqet9gBOhPoI/RkI0DL2EGAh3SOF/a29jsfO29DR3tLZZNASJNeuMkFWkEN+dm
N2tBg2fx+a9JqgCUOXQJUbXiECWcVTSxWReQ3rMyA/91fu4Ctxh/K1NPBtHsio3BO/cncCVURSoC
aGlcSgJAbgq1fsoQq2HUATsSQFepPDSBDc0ObtO85Q/GgXWZr7k73HwoWyLdtRzW6yNadgJfVxzf
eXz32csJEYbIuj+eNZ+GsASFC+BuFpbVawtRHMnaGCedFzZxuhvbIt/WuV6bfGcYIMcRKoa9m9T9
svpIbYNvT0CvzQ3PKlj5tZRLsw7PF4U8xGflYXMGpO3P/WF91xpoX31pht5kWqrlXAwzoOI4iDvl
rPwU9o7zIFjqY73xD67yQVxCnnvyvDXs+NPmtk9PPAk/njrgPc6lOZE/jKFLy9m6903Lal84XL5u
ZsXo8E3g2kj0fawBWvbMh46BKgaqicgkPmUvqGqV3qw43XuekAKFGjJoVrWZQktu7PZFivfCn1bY
NuKXYYkKqQ/+ZIWs/NdNpZNeJepuqLOmBS1D2nlism/6B6k0N5iQwMlNwzIHMuzxq4ngBW3Hdu2a
4rP1lAqMo/aNZrg3X9TeFMee50S/6Lwhc6fEBTC94L+A1wpq09hwBmQUdkb2lA2nqpyJNOzTchvx
X6WaomeQoF6Cnj6Je5+hNfeg1ZahWpPx3APvntgyHszybhCdbIAy2p9yC745IScC59bJqUjsUTeN
xBa6Y1geR/8xbshQNqYP9h/8jyDE7H8nmdsd9NKeVUfaRj8h1b7XwWBhgDXTZ1yKt9cV6q+yCu2e
RdUX2AxqL4O3QlECwNafusqMw9zVuNaOq9zUuGnbzIUFwlsZLK/Q286SHz/G6iAnH237glZA2w8t
v9jJWgNZzkdgBoUgZ1ymN7HK8nG4RGUAGZWFpPB6UxdizkdqPDdPM1JHXbAZ/cZM++394/yd0Ke2
AjhkUIRGW9k38dS1lcZo+nBWu8Z7/zh9ATfEkXZbkfyRI18RaVB9XyrwKHCA944EdmwtP4WJf8d/
5ICrOh539o4nu8908yJBVDdGdHMO7RC4swlZ+39+Bugxww3c//Q1h7dQXSC9hsgcvHHUhdHVdQZa
rgmRsbZNef5npHYP8lv8qXEb1YB0Ruvp3Wsc16zTc+tsFgYngHnwGkBETp1gqYhSf+GM8QYF7cLN
XH3IsfHOx8GDEc08w7Wt3YoaSOsWvnfcJoC/XK+PFC+yLuoCXZZScJd4jdJYJS+De9BM1fdYOkFR
qqlY6dm1YOrKLOUhKqnia3FBTBunV4OUj3JF0nOyC16gRQjonmQLpki4LW8JyDRy22afu9UmZOSU
boohOJM4n0uOfYEYYYNeD37QolLm+hjOkt9FxNAdMQ6s9mU6QyAWsnWTYOONfJJL9/7OWv5Y+kyg
qQKEk4BQKTcyA9kUZ3LNI5TjlIdCDEgjsmBT6yO7MEHNLxdWSMuNfutVgltiKcOc9GLo9oGTcLsS
+kp4AQxfvRsMr/fHtpI4wZxeWKbyM2oZi0YWYnB4xzn1FvzDOMm/e/LzJyAeWE4wWuKeDiwDPywo
yk2J+HtBL4xTYZcoB/nchSHwwQ/yrkcrK3xKsAvhU9ASIL6jPW10K2fSWI5+8ZX3VpTKEwyaXwc6
h+lu7BpoFdDymAJQk6C0RSOAlOFN5pPCyZ8SywD2R2TUjm8Q4NSwaVduZH7QFxLMc/vywB21o/E8
vmlH7WF0uy/jMXxgZS7/H6uMLDYQ5+iVoYHYdSD2KjiROs8fSfaaPJfn0Jk3EO76GWLwIZhuCfdD
8s6NzQcks/wjS0l+JVe77LO/X0AtNS8BVJHJWOpSsrXU9N0GlYhNwu+zmPgi8U98ZfPDr/u7e6Um
sliFciryCGjaobm8dI73c6lBJCj8HLcqWnoDIn/wtiw5UfB/SPuO5baVrtsnQhVyA1MEkiKhQFmy
ZU1QDhIaqZHj09/V8v3PIVooony+iT1QFTc6d++9wg0Y7vKDMgUW3tdf9OypawAKVuHoujHen05u
vm1dfIS4bTVGJlMTnW9l3eBTKFW6Qwy9394sv11v7+pOxTUp8Vyy4C4nRLKj0VaL0gDDZH5Ti1u5
bt3rAfgofVo4FwGE48fWSrhpErl9GgPpxTgYeAue5mdzo8NWTzlolf/TDmE7VOaaEW1Q2qf0Xfsl
vaRv9rMV6F+qe1ZsNGh9Xl6EEva/eWLlHGsINXeO+jpjKdxm1K2AmD7JwXhrD077/Xofih63PDPB
xclQCYR5AZLVwu5D5FnJqxzLv4yd+jugW9/zo2EcB2/8mkJC5USe8m/wEza3FI1XT5mLwLZwhdQb
WcK1wgYZBnmIGu4G9ot9qm4VvIre8138sGWpt7bt8CweF/6EAh0Q6ssDO2Eg4jIVj962ukVegZr1
3kiea/25ruZDO/oFimuVY2fA7U7OKB8gilYzzaHgRhXHOg+hH8sOBdsVWwrVa12x+DJh2Luh1pRw
wrtLh09FdTJAwOkfqPqdpZ4+34XSrvre3s7HLPl5ffD52C4WEKR5OQ6ba9ngripysWuLDm2H69QZ
lDwbXAe44+nRYzc9VGHtK0MIUYMt6PwnzqKFlwM3J8EIQA8JObHlKMRRowM7UDZnKt1H0zm0JW/U
71kL0FJ9nL5R09XMoOh22gDHGQ+amnL3dr3V6y8rvFwA3FQg/CuqLRelRWlst3hZETCvHal1J/k1
U1ufFjJ81yTXJHhu3sXTTVbdEApzkQdVep8nqLr11b29Z/XvSHI0y+2kjQH5tKPxZxVIWHAtAqFS
Ewvz0MLpalBnmzPcrr1eDyrpvW2ehumlNe2DhuPyek98OguEJ6bwSGkLKB6qGp6YZpS6Oj3ZY+ya
zcP1IJ9ntxBFXY54AamvbDLH5jzk76TtnbYlnt1XXiMjiSY/pukuUQ/c9qvqDmx+HuN4Y1tdayaS
XSB9cdsFqA4sP6CzrLhuSdice0v62TRxfUhhFg6xVntL2uFzlhNtNeG8Q+AIAFTsx7PwItnTaB1t
u1Jpz73cvppx6Efj7RwDpazv1ahxoSbBmUfageVeoz323aM2Ho3uED9UpyQEeypvA9iYU3VHQSN4
jd3EH8CHzcP7vrop+n1BnAG6H5Vbwav6+jCtrgp+L+EAUHgpiBIqxZia1myT9pxKyikdDF8aemei
02MMcote6G5uPUjNe4gHP21wLyM/8Qh1mvhhiIEshotXmu3Ulw6X87aE+ZjsSRjS69/4+XxE90IA
F75noMsrqMcsR1KfpqTKjaE9V4NHFaDgChaARQ5FVDgpfSG/AeGcvOsxV/bIRUhhb26VJDLMGiGp
2+e3HfBG0vioTecet3T2Y9jkC/LJKOzJH2hg1KdRaoV227KJMXYHZJyi7ty9ty3I8aZjP+bh4/Qw
jLWDS9ohNv5SZBo7MtQTFEjoGjwdLKabRw0oVTjMjmekMmYPzp7gi0Rq6jYyoRuh+PgIjeNbG3Lo
oB5zrell4+TCrqkyzeMZmCuvVCdHsSO3qA5dtKGJubLkF4H43y/WodKrUV228nju2z0svZ02OXbT
lurRpwsu77iL1giz0WoaHDANWjOk36LkZxl+vT71PieRhADC3JtCxYyTCAEMxVHIoYdZ0LQDLQJl
T9Or5rv+a79x2f08QNAx4DuYDNlm0BqEE0FXuywlIR3PRREXe2qU6akd5Mmz5qkAMl2NNlbX5wMP
5Q0QaJCtAvfXEilac2gkgGTU4zmKyaG9z/TICcPGz6fOm1NM+CjZYoF/HjQAGIDNgMo5LHOxlSxn
Rq9DpgrFuPGcWTZyhjEo3ykjW1E+X6uhhPBxqya4XWPCCx05QWubWrGBjuwrclNnubUDjkF1B7lM
va7Oy8MoSekhq3Gxbib23lvd5Mcj6Z0oHyMfKk6RA4pJvwNEL/KtdMz2WgQhx+szjDd2uR7xlVyP
maexLJDzl50R90ZsVxqdznY5OLYduzJQh8pgedawS+wtFYC1rr+MJnR9Y9uNoU649PVV4UWNcdAb
tgEcXWsQN+zCrRbuTkRUWZuQk+sGPZ3OGsBe4XNsYBrdmtpXWXm83nMf6Xex63QsFB1sfuTALSGF
kGZhbOh5N51pWexo9gpPCwvA+qR1x/v6gUSgN1jfqDV4FaDbdHqNk8c82if2CUoHJbjH/S/jO6yY
HItrcow/r3/d5+0POhwf1XTohsPdXZh9AyG5PVXDdK7SKIgNQEHsCtLOlGUbJ/LakAINDz8akCv4
El5OILPoiDpI7XSerfYu0uuDmtPn621ZDQH+JLoZyXQEWoYgkt41+oC2UIXivs4UA42R542GrFwt
0GXAwuJQ4kRYERo2FaZS1aYxnYsQFpch9oV9RJTWqyEf71IuD27ETX9gEq1d2M03vgkY9LGt68bN
20T1rjd6bQDxOCEqwXMVC1O4M2fZAPfURJnORkPuDUycrMvvIW+0vx5mZbvHsw9+D1DjQmVbhHRl
GcHcMOXpHA/0EVZCbjozv65/TFtqY2vr0oQINw4XXkQXk4yz0ZhqpaXzuemTtxoe9gz/OCiSeOps
P1Vts1WbEGYNNlwM5YX5jLACjF5qCnD0oH8T/YBjuSdbf5us+RRCGCNbzoy2DocsALqD7HFHVN1Y
psPJrqpoz+DxCZBCO+9LmRRHKS5hw6vBOCinmXKuWhvyW9fHcqvF2nKdZHMmdcRAiyl8P1MLYmrW
+XoE4Sr8/xuMwxoOVNziTViJhjXoFSnaLGiLM4zIQk9JbvFWDyTDDTfuIcL8/xMKTxFgfWwA9ESA
QmtaYZb3kDMy+pOqnpWOOqr0fL05wuT/EwMELUhGgifxieiaUqOuQ4WPX2G7PRsgknzTKba36ba0
2m8Ao3M+D2QyRcpHV2vl1DM9CzBf3Xmc97r8mhivlBnHkOJaNRGfplsuyOKG9tE8iO7LKg4oaO2J
9SnctSSIopMsUBtQ6gbjXLDBhU7jsdCehn72NRgekNQlCRLvEMUObdStrnewsOj/fAHUv8AUxzGk
iKlFGJL1oTKHvN10dnosQ4B1WOK2o3WcCPOlhm1sm8J1kkfkd1fcvFA15rY5yzUw60NRqGOeBrU0
u1V2IiWyKPfTnLpm9hobG4+MlfaB/QvfMRToASNV+d8vHhkh6yo6ZBhXqgZq+o2Nv+of8JWa069/
3Y/AwiIxBOwM5JpEuGrKUoJyhZkFAzvpYZCaxv3UNM8GOKlI6/24Hkx8dHz0IY4CJH6gRofCprDK
Uzu2SM+jNQRq4XOvlF7Z4EBI6wQ7dmo/ZXbeH4eMtG4BFpIrUx2k1KyW9tc/ZGV5ojyEK5bC36Sf
xrIqlVpWujwPpLpy+/LX3HkW6hTdVrlzZXWauCgaEDDDYauY/O8Xo9iCeMvGscyDWofdNVSZGuum
utFsV4F8jf7G0q2s29q0uQhIhBf+UDSsogoPWHlx4aeGM3+T26OyhT8WFWD+jKSOGjFsVrnjinAG
Yq2DLhmiB5vkwGJHBdE21L2WupCAzx4jmM5+m/fjuxk7hnsAm27LFX51BC/iCwdkmcT5GAPaGQA8
58DuSSpjT4E/RpvMGzvN2rrHW45TZCCwDJuV5RhqkTIQ1htZUIS+JCe7FG5WjmHS3VDYB4acEXLJ
6tZC4QfqxQvgo3txCPLnKxffExUGwVCjsOVq84AoQ3I3NvJ3JTShX2eH1HaGrChdq4TFQJhZxl0X
zeVetUb2PKaMenYyzD4wmbBhvb5oVs5NIAehxIc8J+B24rNTH0KmWmGaByzqc2hhZp0bU2xIpFf/
Uo/io/mwK/zY/AAk/HgBX6ybOsUFlSZ2FpD5zaynYy+jaFTL1r6XtqjpYmn+TyzoZ0HqhOBSIN5T
S0WLlT5meQCZmuGupyT0QxCm3KmikY+HUIxEYGH5cYj9aFKGzklxSvjj0JV+NtQNahms92gmD6dx
ZuMORIlio+PXFjUKd8j6frh1iGdBq7FcnqY6Dyh8e/YQZ9H2BqP2Li3MzJ8NPX7Qw5DdXB/ttQXG
VWAgLQbK4Cfz26aNtbmdqjyYSXcXEe1hguQjeE6OjKTx9VArt0uONwFfEAoPOuTMlitMyeI4Ghgm
e8k9885ZsbWEV9oCBSINGTP545nH/34xnZgWWe0cYYhL47GPH6UQmW7YI+mH6+1YGSfUu3ClBCAV
NC3xIdLGESx1lQnjRHGeWneZNTvGKDmTCmjZ+Ot6sJVOQyodtzpONcFzRNiAFZbbkUkVrEZ2n7S3
OZP/flQIpPNQuMXujp1W6LSxYWAaJWhNg6IWlPkUIOSalvz9SYwoH0xRqBtB72o5NKmJ0mkfIspr
ATJJjqQcjBE3bm5r43IZQ2iJyco4qkbektxnHNLo58xtqC//JReQbyWLxvAPuZhnE6YxKq0I1DXQ
1hhnVxmfwW/ZGJit5ggHktz0Ux4WiCJ1+7E81kB6WDdz4cbFRkZ9K5BwewlVEyKwOgIN036WXejb
vg6TBwLQ389krE2OGVdMMA/5TL/otX6qUK1kVh7YepY4NajtPpnqrYT62h7Ai7JQB+PyarrQmCYf
uyKekyKQm/CHHT6ElAC3ax2ibAtFt3JOWrzSpeOZoCFVKEzpVqtjrZp1jE9ZkRNqro1DqJ4fYj3S
/Otdt9IoLj/GdzbIZaEMuey6qrZGyiQ7Dywp86bquczftSZBcnfjNbL24ANDQQX7D8hPzhxYBjJy
VpK0VPOAO1A/SvrXzvxZzwEzZGeQTpY7Q4IbggDtxsoV8TF8RYH8BflODRQ0tFHY5egY8tuFlgdy
0QKxDpx1/2iz4TQokWOO0W1hQKfJPBHwNf6+Z3mWhxjY/oDsUJcNjjo7tJoUk5K/cFsoNUTFd6gq
yerzf4gDkheUnqCVCujlMk4p1eZYKRhB+Ak5w+gUzbGrb1m6MVH4nBPuk3jm6LAMxk7++WiKGsDG
yi5mQaa+V8OtPb4qW/W39RDcwEj/o9K4bEk3474qk5wFo/TKyCutkSXKztd7i28Fn5oBhjpS49gn
cDQtY9B8tGhiojCLZhhgJjf5fxmOiwDCDl6U8libQMIHtX1blPt5TgEduR2j9+vtWFu3OsgxWFOg
HdriVbqMlBJWeSULKuW2GM4a8fBCC7c2orUoyCFAxE/jDp/ivYrJcKo0lYQFSn8qLbDT0589xH6L
l79vDOiheCHJALxAK2g5KNKkglLUdSywdG2f+02EPlNbdxMAIda9PjaDi0Afm8XFQTGRNK2loscM
g/oYLG98BNxlaXzGpbHpT/zdE0PWIjOeksyLd3NkBnBbPs7wgujfZPvpr5sNS5qP6zHUvnERWzbb
mGE42tIsxQXsVe+/h+ajZD7Exv56lJVVtYgi7A9R2Q2FApWwILOHo+0b6eTM5VZCe22b5QRYyK1w
yhYYEcu2aLquxkSvAQumTgEU8rBHX1ay7IYZAHvgyUCCVNsi+K42DfJVfOeDgPeHlPrFcCZ5CQlG
tU+DWN7TsnIS6UFpNw6ulSWAgh2nrUOOHCr6fEO5iGGQhhDWTWmgw3i0HyJ3KopdCierMKUbJwaf
5sLetAjFm3sRyq4teagshJrkWzPpYVsD7V/5BjkvV2JvtGGHaMsYc+WCtgjJW38RMtSY3IztmAbW
+Fx5rDih/O40xgyDnnLjkrbVOmG203qWVYkgVGn44depKh5g58K619p8qNLvoV1u9OZaqhAiQ9Cq
4RBCAFaEAxiLIgTbe04DEIESaETWEoXAf+XPuuZNkMDQYaNTuCrBgyGvrL8vESyCC+sBb9RcUUuM
pcreBxUACe1sbqJxeAvECXPZQmFukpYa1IJDSAAampp45g9JcQlQ+bJjUceWHejnsGxfGVukAP67
1+IKExWP5GgaGBqn9IXXw/E9MquN/uO70rUQwsSc2jmM5FBOg4a6w36uHRNqms3NsDEpt1oiTEpA
gbKERgrcH4+7cePxs/7buC/hBYxiv1hgKOyxKUIbvYQcrRpsHR5rZxlm2D8/L+IGoWfZK2GmYl+/
mZ71ff6WH203+1IE+X3tHwvJnXz7pgWN7PpxstEqUWgO9NWmHHRkEqW2bu6aCHiYUJHIzfUoq+fJ
ZeuExZvbTQZYClrXOJrTQrI9cwpXdzKosF6PtLYtca4HB3tzSJswAySYTChRaiAzeouCj3Sikps2
Xm9Cpe5/DSWcxCjTaKzuEGqA3oZmD25ELU+pkXZWX5r2Ju0e2bSVGdtqHv/7xQYvyRMwABViFvWu
q4edkuROneyaCWhW+9TJb/aWl+7qBPm3Q8UcVqRSCZuyjlYq+7Tdw+35+oCtpVshtsEFcgA+UODK
sGwSEC0QFQm1NCCaawePEBk+wsHlZ7FvnF9a5bSPAMfvtjjpa1eNy6BCP1pskOBQhKC1F/mPW1yR
tWPYtvF44yKnyP4Jk1CN8XKWdDsNTPW7AjKKLB/M/BmPnyx5uN57a9eZy0hC54WEKgpNJHRe5RUQ
i/1ZYW/V8931KKuz7qI9Qm/hgdXjaAj5wTS6w1C6o3Gam1OUPqtMccLadCYUlq7H/DzvkMvEYx9a
LxCnRNFzOS2YGsWWZMSoDALwsFOU4TzU8tY0WLlU8CjIzUIRAzU5MWlqThnk6LMMTkYVwK+ZtEtg
z6MZe7VX4Oj7a+oGh43xqf8aGjfX2/d55BAZafSPZCpQMUKf4n5tdharsqBXbGenomKiJd4Wb3Qj
yIeDwsV2YTZljPs0kA26ejtkIJvUt432HOpb9NTPy2nRGLH4l42xnM0qy4Kskg9F9JJ0sJxO4Xki
117dflOrZwVZE3sMwGrI9z2D4EuilIdJKje0T1ZnDTJ6qMlDdAW6V8tZY0m1ZgLvmAVmfqeh+GjM
z9eHbSOALtRTtRxGQlVWAMdBKidkr8mmpTj/heVVCX2JyfjB5eZl8WUTUkvr8pqgL1WqH9LG2JXN
A5Nve/aQTJ1TQy2FW0BMW5q6fD19CgsJWNUAFBxlXGG9TYbNbyAjwmY+nmD1b1V6gLud38rwT9kC
M6z2oomEByAjfPkJWbwxUVjajzwYJQ6RHvCY3tg+VmckL76AGMEVkYULexIaKp0pIqQgN2hQv+gI
tC6KLQ7GVhje0IsFhgRarsk8TA6IlVzC64/dTsaWZtF6FO40C3kCnoJcRklq4M+6cEYNKW8cpIci
/U2KNq63InMGD2JwViAfAMVj5OuA0hOCZCh76nKKptzpOcy/HbvBs/EugYK1+mo0mhuFwCZOqQ+U
uLuZ9hSpWp/CCz2Z9oMShzkWFgS38Ea/y80vKsg5lnwrZTAF7z2plJ28e7USw2/V6kAKEBYlaFKY
5by/vsY/H9+cvYOMPTJY0GsTceJWU1hhrmMF6vuq/hXFsHxQ3pI897c7fW2xX4YSVt0YZYaUVGh1
UrN9WO1odDfF6Q6mhm4ee4XFAdIu+3W9fWur7zKosMOUoQk72ynPeGKW6M9Fv3V28x8Q9xLgIkwD
eDodZ7jQqqqWC1megQ6UZYwg8av4MYqeI/1g7sdnactscm3n0gD0hL8zV8MUMTUZlD2ZPiFaHPV0
p5QQoQsnaULgJr0xO5I5fTeeKdQevev9uBFYxNaQWoP5UITAOa93HKCin4FsbeyN9AsFCvR6sNVB
+7eV4pZp1WqZmCmCDfFvK7+FJM/131+7Klz0oujkkGQAkjY5v4/AotPQnyMD/okMgjVs4zK5vtGA
j2nyVJ8JINRyoyGkbog89lkwIYs4tO951N6V9Lb5VUhHFaRnba9qEBePS7fXjuaW8OfqoGn8tscZ
SMgaLaNz1F7eddixtd4BEx7JFOURlDm3Gt6ud+jqLnIRSGhmn0h6mRpAfNbjWw9T5SBhftM5WbTF
ct0KJKy2JJ/Gbm7RouQ73VEIMUI4b97KE6wdQQBjYJtGIRO+DXx6Xhx0akWSUivRmjF/Hc3XuLll
9P16h63OQBQtcR8AXuKzYkFBx9LOVdz4fQkeN4q7dcVZ7aiLAEIbeoBl0lFFgPJG8cB9cUFB2bh/
fjDmPm19FzGEo1qSSQaDJsQojqbzrDuw+3Xj44Ptl4c3btYTQs4E0hvub4bXreta7ou2q/x3/SBt
fMnqgF18iDDP5TnJEm3Ch2jGTdLeycNOrr5cHzBRY+LPmX0RQ5jiaVnUSVMgRh2AXtecqlP6g/7S
3pvRGf0aov29a9RO+Sh9sQ6V123Qb0T+66fwwsTvUovmyozwnU92mPfu7OTHIQer0J1POgSciAud
wwAp1ORr6dfQmoxh36Tcxzuo/v2Yv6o/85+Kr9yo+Mv1nlndZADBAWMPOUcgmZarpctTLekkDZv1
D/hpAvIYwBLnhsSH/y2M0AFmIkdqVCFMmh1zeqsN7zVxRnbQqt9A1brXg61OqIs2CbeGeaytOeTA
cmOMnDZ0+hipXG2jPLMeBEq5BrfLBb152XF6aGeS1SEIoc+ajjSxBH/Sfne9JSvgBVzwyL9RhOFR
IAAaJyrQ6lyiO+68LjxoejAY33vyitJr1VquVrkpYKt0qyi0usl9WNGD2gD0pPDy0UD4iaUQQxYr
3biPZk13JgtKs0peV8ypLG0LACxK7vxZJSjB4zX8cd4Ku55uRS1I0xbe5vrsdbCj7B1YenSeod0O
Zefg9unWuOwb5zRC8QayJqO+MXNWV8PFFwh7ojLpAMJ1+ALZHYxvNciGCYPTJcAbJNm6DK7377+t
FSaQbdIBL4kQW9KsQM/5bUy/SKENC5qv1+fQ2hWXK+QDi8JVM0X00EwMYPvaJA+MFwq2PPEa8o3F
04MR3augUquVtLseUNRL/BhHmHhg5nJLGhhxL5fGCKHvPMsoACh2rR+bAWJNrdYmftz3g9/Eae7r
oTnv8MSPb7qpoH4iM+kA5YnufkhLzVWKvjwObSg9FXb4g5G8Q7kcGWujmhroG6vQuoNjlN/nHfhF
rLOOKa11YJRG+9ZSYvsEGGt0c71Na4MFexD4JgDUDFFeIZmSRYXUAEKaBRLUWJGNdco2dls59Wur
/g/5AB1qFx8cHy6St+w9cE+H1MxANDBwOKmw82OVI/2tcuufMQIykrN8uOmvsEfaht6HDcXGMv7q
XtvULfYoUI64Yc5fSbOxVa523r+xRG2Tok30OFWxqpCYZ9XRKI6GciMbW6m9tRcqmJC4k3H/mE9N
kvUZAiUcVz9HaujOwxR5pdV/19kcu3Yx/ICwa7ZTalje6/nvHFBE//ocWU3RXnzAp3aWfQteCFDm
8AGCTW5An1TX/tb/jHpHGrz+v2R0oLRnQS0GdWbodi0nCtw79SICMznIswMQqNPOsLdatNqlwFAT
8IbRoSJoKeaKNNUgYY+qPWbt51Ob7zL9lmpn61sK+bvv13tw7drLIdv/F0447ZIxi4HnxpaIIv3v
OntWQqjpqaVv5onXthuXstV9ETMflTcY9GG+LLtvbNuytglGS5PcGeZcv7JmvEusG8NK7oFS/TYW
xsbGuNo8UMpRbwO2CbfRZcQpJFXf0D4P0ryF4erJ7EAvAwUE1T+abpxkfPDF270OZBOoRuB9yx9J
rItXUN2l6qSkwMAXVb2rpNKHyMSxKLfO7PUm/RuGL/2LMGRGVipPOh4GDKECaoj1uQayyFPD+RiD
/byxOa6uMY5Y4qRBwktWy4AyDaHJQcASUouvY3tI9PxUs/qgR8CryxCmKvYoXtHqpW30jdBrd4PL
yOJyyyhKqGaRB33kQS3Ok3PPiMZ920hHDIxrDxuAwbUR5L4pqA7jQqR+JCcuulbJpEStdFAnoHvE
zNhl8W0MV+W/X3GXQYTuNEf4QZAQ0yQjB1rA9CEpvAFOYum+y7cwfasNwvEJ9V4wVwHtWw6dYtaF
DvVeIH7NXHd7ZWLuLMUAjhjyVrNWQ5kQ6wHHEy0QDSDI3Cik6wdMS603T4kyT14hWzcqAPsba3rt
bAONgTMQ8RJAoXbZqEKbzHkqQ6B8LdiVd6PX0a9y9gwJYv/6SK01CZMebcFcwK6lLQOVLAPbXgNp
YkqPhc7hWfF/acpFBGEutB1rrUkDUJo2t5B97kHoD2/YVvZ+bRldtoO382JaJ6ncmyiu59Bf2Elz
6g39I/SSqmcrZL7V9U/Xe211eC7axP9+EY1C8rEjHNCOp+DoQ0QQREnIm40loTud4EF1PdxK4zAP
FFRnQe6FTbAQzkwGgyU6zpSGjnAmPQ7mzxz4w/bIqrs83dggVtqGpD/wmwDSIXUt2s3ZRVeUQ8c3
JCiiNwH44NQM3X5LFXRl4qGSg9Mf+MqP3WjZhTBbtCIGVFkggw1tWG7VHQ1pa8GunCOLIELHobgw
GhpnA6TM72p36m+twmFVwLZ28bVAqLPBtQDLyMDusGyNNhnzZKdYr6gc0kj3pfHVlDKnM1+BNt6Y
DWsDBJAtAN8o7gEwLUx1eOXlUhJKIKEo+zD1k+LYW97cb9x7t6IIXUdKI4XaEqLkytFgTis7anVO
ti6bK+AXXicBqZPLd4NUyqf+xUrqpKo2qjplQa6iqKs9WRYyVp2OUx/2E3ajB1rzLgFwJqOWHenW
eyrre7qHkUZPlZPGtooAa5kR6GYAbwGRHi66IDyTWja1TAeBEfUon47UsSzASKX6VoHjMY0edDif
217Xv0Q2hIIz5e36QhetZfn7CeGBywX4GHxsQ9gsdYi7jFEDQDdL430ZHofhppJONZVQ8uvPOHV2
UTMhP9O49djJrsGeB7lyCul2NCGqcDKkt5DsunQ/dHcMmN5BOfbaG0NSQ1JPsQqbjxtrS0/zA0Mh
3AnxzQAbcO8tYIqFLqtzWero3AC6T7wsRu3EjA6Zrbsg+FCX/M4Np4wmX1JmiOn3Dr6qh2VsfJcO
t8oIzdOZ7PFcvR+arRcv76tP3wUbIWgGQPAKbOXl1JJHs8ebFyBt2EFF/ohL8r7Uq3ajbLyy8iHh
J2P22honevC/X0zgaNRrapcxAGnZUYYQvvYD7yWbPGyVwFf45SAUIHHG3zF4jWpCoE4JG92oobZg
f6HDsae/CPvOlNoptMTNZK8e5tPYRPf2j6R+a/M3GvdfOrV2cPYROT2Amr5xx1vZIHghBJRkgIdA
6xK+Z8BUgPMPA1JCSd026967Wd3PCXkcyq1tfC2UggcO9lewx9AJyz7uw3gOYSCWBnmceha9UeHw
V4yJa7Mt1MR6JDxsQNjBkMpCpEifY0svAft/ae39UN2V5su0BXxaqxrAO+7fIMLlDiVceJV1FWD+
quVloe1K2U/JYq4RGXdk/N3sEwPZhKnfWVr7hYYw2goPrQZxMuSDMZxAgklB+/dAOqgScVYrSluc
tiIMZyJZZl3OAATO9YsS7uLhaJbfxy362sqaXEQR1iSToVANjiAoAfvysDEh+RcK693iluogNEIC
BTIBy1liKH0ztyEgtm1zBBEUwsr2qbZO79e36JV7C7Y5sL/xSAQ7V8xfT9ToUdsnKa8DWjO8vTEH
w8f/EAPHIcTLIZkH3bxlS8waSH8b0AhMkCdjDvIILOAtOsHaTOfs0v+LIZw0k5zlYVUjBpK7AEzq
bpLusNadeLK9661ZG3NMK9xegegCrkoYF2wUfWlSgEHj4k6PY6eLttR3Vu7HEO76N4Iwq0Ib+H14
omNWzQd5BKDK3kEFCrQBECOMLV/u1Y4DLRtyLSC1gkezHBxthDh11QMmFD8asT/pSKYeqX+9y9am
MlQG8Ps8203EowuonlqdQsRQXoj1s3ok3XMVgfH597kHztb6J4yQrSUMT0/ScaTdqwS0p2OGJdId
TzJ5bLZuCStpMdwRYLDOcTfAfArTDRY2kTUz4LZZ1twTvfliR/JdZqL+YiXmkyLJe3D3QWDJx431
ujJci8DCbVmCMkgWl9hx1Gj0Gl1Ffr9xoJjq6HK9sQGttRHXWHhvKbg4whF2OTNweJAIruZJMOPO
OCs39vC7vLcST3nWZBj2mOru+ixZuxKgavBPQPHVgVxKl2YtrgRhUSkPBjygd4nG0rtobHM/r7tk
V0No2+lSBeyJME5cDagT1x7ryY0hBOYMfdzvJiTsn/Ihi00QFA1W7NSylndVXo0bBfm1JNvic8WV
02IzsiI7CaxcC6j9TKv4IQlhPBeeYttpULtJ8sjrYNxpGX//qLX51oMJDVAW6i3LoUnBTExVip4y
8BJsoXrfKz8tGeVVU9rYu1W+OQvHkI07J65ElsW9H4RQIWMVKVVcVqAqvhsr30paZzQsCHCnB605
afkpIomDmqDbWGyfUGjN7lj1i8WHNrQ9udzbpluMSB9DZHlqncQuX7Rua+WvvXMuvhIaA8sOaacm
ymD7BT5K7vfNd2TMnGm677VuJ+WtBSD4NzrML6y+afo7rUsfrs/clQ0bmHZ4MAJ+hBePCBxT51Kq
aIprVsaVw85mCFOo0lV6uM2EsCEkyv8YT5h5WTmk0jxgTNo4AMfI0Qb9JrJvyjZ3ehT/pP8UDmg8
A2hSvt0tOzeWqDWmBJ07QlRXsp4lrYGd4uBI5ehL6lMXNRtH7Ae+/NOk+xA+4fR8nOvLiCU2M2ZM
A+b3gKpvn4KSmMQO1dpjLZleCbk9jR0m9lwn9SEb5F0cEteq5ud8Cm9C5TGfg1LTXD1M7ttiV9i7
SLO+Xh9y/gXiF2pIK+GYRpECDrbLL7TMKiJ1DBqN2vfAZ0gg9quk3UGW2jdnbdqg261txeh63v24
agODsoxGS6j/FjLImWlR+HqmOQw4HBOcMi16qBrDaRr1bWbm4XobV+6GfMwBUEbijNcSllHblkGN
CQhhCCc9SYQ5M3w+55frMVb7EbRdzu8CNl5MmBRyBT5+hfsnSX60rckZDZ2aOjH5DzsmHgLcMAg4
EYAFl20J86hOYhnEGjU5lvbkyFrksm5nRlvpLP5D4sS4DCTsl5LaaCwycRFtaLfLq+hptM5lvev1
dj/Woa810f56D65crqBphVQLuOocgC/MDYBbir79QP+Gz2Ok3zL9Vu7d0iLHfNPdazUWLIBQEYfQ
EsTLlr1YyEMftQroGFasZ040dH4BudLSvmvT+MAAHtu40a2esUhC/BNQmIJ12GZTbgJPHee/Z2mX
Uf1ZkX92MEsrOneMznOieyGWebiVDlhtKTStOV1Jgd2I8GZhmd03YweKlM68zNE1F26a+dZTYg06
CythQCRhpIP8tEhXiuzMaBIdUM+a2NGhlzgsvqlmj8ydjvKSJe2ZGWYnllbRyTSr0U+sHlLGkf0l
rlTjVoE2wsbWu7bmocbM07GAVIE4shzhhvTUrrIBWPkGHAv73arPI8wzr0/Z1WFFuY4ns/AfCG/L
KFVLzL7TFCCI9OFuKGBhPBLP6POjEsHZCrL7cOjzGkmHvcU5befdRvi1Ow0Ky0jvWcDe4FazDM9m
jZFxIHgoRFnuGKHae9UUZ75cUjweh6p3sfW1cMhkoZd04/8j7ct621aWbn8RAQ7N6ZWTBku2JTlx
nBfCcWKSzXkefv232ufes8UWISL7YAfYDwZU7O6q6uqqVasM9DwNmd1oeLh2bSEcxEnuVrZkcd+B
YUOOCYTNcLrzTxLTIU8ileHIWgzDoLo1jT/jVluxpyWtxslioBZMCkPfOfs1zKxu856RjtYlxmT3
oyvSwgRhdUs3ZZs+1umK210SiCQX9IjRuOImny/L1EBW3HXox6updkz7N0lE6/ORTNVei+Ld/WNl
H8973mtZnFJNpuYPE2u0qkNkiAvZF9xgJPrKpbiouxheCiwj3v94NbMb7SpDmhMj6QMTNkvNsvBA
WEPdMDR8D5xwqqOP/bBVRdDxK4OUuVoymZKVZX51GI1U29xf8NJVw1qiJBDEKebNqGclr0atQx/2
gUwFeHg7AA4DVRy8LogHO1HCxomp+dJHTbfiJJYubYSBIMBCLyxmFHBeOQvKkFAfO90pnxUS9iY5
1i11jH+BeUb+C8zwGLYAqnEenlHIcT0QHwsEZAhBjkHiLeoEpdOMGIdzfy8Xl4RMmwaoIWZn87Xw
scMlUBe42VQF8N6qOcZKaIXxJ57/K95nydKRLAUUCcxAACZxAQIpiN/XrGEhrc5o0rcis7LkdFxZ
z6IUFukA/gE4I49YRks5iGI71FhzROlHPBe+NUqobycz8Fd8ytLOIUZk4xgxpg+B3Nwe5Dw0A9VA
gZUyd15aev44JB9quPLcXlzQlRjOuscp66LEAMUjKrhy9Bn0YPJfq7ovLoVVAVD8wawJvvMIQP+4
+cIvmtUp9AsHtHs6ZhOF6ft9ZVtcyz9y+PciinVZZWS4/qK6siX5WxhrVhGveIcld4gnO8q4jAZd
5Vnq4JiKGBcJ3KGkgCoJozChbPfXsbxf/4hgf79yhf0oZEKTAYRZ+JvMNxwiP6ORUPwXIHI8DP4R
wy6ZKzEG4r9KrrCSBEgL6Vtr7ir/z/2VrG0W9zwYqqrNA3SUHaTQsISytANRX3Gay4f+zyo4u/eB
TBFIyaixJR1cjlXoGGg2A2/8v3EwJoIbXLkam9DIrQXoczPQfQhqSewp8rsSoz/G+Ly/YUtHj/Ig
+M3A6Ii0B9vQqzPJtTAL4h6QKJijqf+sVcFCu48z0GZFjdm28Lc6Yx3D49cEUpp3l5FWjP5kgiCQ
zTxNTlH3jv76XEjtUHitMOxGGv46ZAEOHIgoAOfw7waPUMZAeeg9jDMe0OIxPk9GbYkYYlnK8a6v
3v52G9G4Blb/L8pKJI+4s4qHEoQjGA15qLPHvPgc80PR/wzAlXVfzG2kAEpnpCoYvzCGNmqc8xQS
eZrkCgkqeRO5UG63wJjrZMWGbk8KQhDOow1CNEBFyOXgxBxzY8wKiJEe/B6a6Bhi6lVdgQtuBO2R
ZuMGsVRh3N5f2kI8xuiqweQIjlkMq+FZxlSlH/s0RCoe1LU02qjKp9L71AK4zRZAgRMTjF6Ocgwn
GQ+i/9c2DdlIPMKqsbXo2p5bQZSIyAIlqNTgct0VCmii+wGto2s2cGtsczGcnyV51BCjYI/RsrZo
6jXI+WvSWTO8+3vJHOnc1uZyOEerqaWUTWjCPhh96sYl4Lf9sVcwlGh86UXlX+2dhjIaFAaxA3uk
XXkQqZwoFfoQEVf2lCRPUt2ABeFwf0GLKgkYA8CbiOtMPkuX+uBWoAFkkPxRnhj9sPBOBTdP7fEF
0xTvC7t18Gz3/hHGPuZqQaNYTYUhBbgNqXhWStMyMCtW7teSoytr0jgzSysjN0iONfmqBSLtCTxi
PbA7NnjSqtzug/9tVRoX3pUdJjGKIlal4WGa1MdCOmn67/s7t6TfuK8MXCPA6iH8nu9ciwEWfQi+
+YNIt+J7/dNsA7AUrrinNSHc8TR1T7pEgZAUncJaf5ZSDPYgsb1aIF46IA2FVNRlUDhTCafYJZZT
dIxShLE7aPFuAIao+9NL6l4XwP6RynaSpivGtLQ4YL2R0ZCB9MJre76DUqXpw8RG3uhUtBAmFUbg
RR11am0FR7ek5NeCOBehaL3cy2mNDGCd2DFe89FvlI5WVrMoBHgEHaViPCv4AVamOoEzgwmRMdM9
Sf808mY11l+QIYnoolABdwL/MP9sqRWjpWItop2UUBSs9sA7WilemX+t2ZjlB35WcMAghuHn6FR9
lICJBchaEFSdtCF3jNoAlPttlWaG4IA51w1BqJaA3oKApYpTOh8jADNBBzS0aQe2HBTtVgKxhcuB
oRrBZYMHORgbOfsB+W9F+wKQZCDtY3BGIXi1k+hYmoFXr/HJLB3Of2WxrZur8zBqcUdFHA7ysG5P
3YaQ9clKy0KwWRjfIQOpyP5+5a+DJJQ6v0BkWWt6c8B8rcQTqk5E5rMLvPtqsCgKtxAwZMiB4ZE8
F0UztO7JXYJ5s+KmaVIHT5ioWnuNLQlBVhMsZaxUByKeuZAI1FtKk4ENOIhOTVlZUtNYQBf9dWIB
VS+C9CFKKQBX8dc2CVItxMWWHZCp3v6S1pJ4i4vAKD1Gaiyib4tbRGf2VVvkIICuQldSj3q2IWus
92siuBut0SkZY0YBDQpcgqJwsjfaz78/b1C2AxiC+hl4eDgvGVNBFAsFIqJisgURnoXNOlrr5Vtw
+iC9ZSgkBTBbvPXmB04zCQEOsn54UWpOHylAxZ5U9U2nfzkDG7UlnDnSSChQ4L2nfSEAryxFS6pC
rwMpO4y5i1wfDqXLVlIiS97lSgTPbKZ3dUmSWM4OZnAGW0kNzjZGSiyiRRCTyNz7x7O0cWzX8K6E
moGpcL5xiY43sl6Z4JmOsh0l1IY9SnnmhNNa48uSW76WxHTxaudaSSimoNXA0G299f/ibrn+bbbK
q9+OtHQiqAxnB+C2BGRgQ7dOj0O1slcLByOzLmXUJXD2aBOaSwGzl2GGBZobp+QniEl2UradxGib
Jioo31ZyfAvnMpPFmY04aoYQCpDV78kYOY1o14dEWtPmJSlsjC/ei+gYQ5pvvqJKroVc6JBJFJss
sEoBBC5N+THhaenoYuqv7N8Cnhy+8koct6hppGGss4448WcdYl5vfa7TyiPIwzbVhpQv6vAbxXxl
tFLqGQE4qjDqoO4PJgrUcCPokd0KazvAtI4LFmafxDmONMhpSk3sQNg9gNZ96p/CNezAguJDBMZp
odyOmIGv8E1JpZiTwToQx9SKg7NUfbtvw8tr+EcAF/DkSaf2IROg63gTK7useu5N73+TwfmJEoxQ
Yy2gubA1Ll3wrTd8CyZ2X8YCnwPTj38WwhZ6ZcZSSzqM6UYYIqtaa2McVXMBqT0j6RsCe0DH6JNS
BOA016TQnZI4xyxLUfIi0sS7ZjATi4ayism2XXy+/2FrJ8iZSZAGhh6zDTaMSzb+Frpf/9vvc3YR
ic1I/ACbiyKZa6r1QxvGK8//RR0xGJIW3L0If7jzm4Q61loREdHQbLqLIO1XUoWLW4SsHaJuvFVE
vg7WARUVCDGbv4C6sRzuh3rNUtckcIfQKVGm+yPGeuTo90oj0dbX+CkX9wjRPEDe7BnER8EKrqdA
EyYMs6Hv0bAXs58gsr9/0uwjb9zNlQhuEaMyaNlYQURbgMu9sFvZEy8j0qr3xSztFXKp4O9ALtC8
4QolIsYDly3rmWzfxeZnvUq9srRVVwJ4rtDRb3tJjPCYM0kB4uT2mGrikQbx5/11rInh4tNaiwPa
axBDOt1q9KMEzuu1YsTKXhF57nTGnijCMMlYStBakvEiG7/vL2LpzDH1gTUxy8jc8xFw1rWq2LG9
ynp5C/L/P5rwWOjoP2+mNeg/l28xwOvA2kn/Ox6a26+mkQHv64PpVLfNppeoLRUfJHtJ0PtbWLLx
oXTu/bXxaNP/SGReG9E3+pm/UtJXLnuiipGmrT+eUrqXWsWRpT3qLb3VIYWpCmjs+z22xBun4EkX
6a7OghWD4k7vP/IZOQLoEdDVyiOzeyqVKP5X0wkVq8mulADqKCtrqH0+cvkSo2M6JZozQReCKaec
kqBPLy0jfTz5erzFJNdudCpMMmgcH+269KLoG7R6Y07kphDMTYG6vDKhLU+xajC/RPHPXtvStNxX
jXJZ2X/2CLxyKP/5MEz90ECCBMQ/n3ZP5boBPhQfNghPWnGWZQXVIHD0PAGaXngY1dsXr/dFcjb5
JZFNaAQcAUwiaF2eb4VM6qSNiTJh1nnggu/J0we6y5LRuS+Gs5r/iMF1xdwXRh7zeQKwRgNYIk7T
aQCy3QLIQsIYHDzltbBwwz5csVEW5nHbKIOzGvArkDcSgAXmi2rCIjaHJhBPUt6ImzyKvxkJxnGL
gdIc0gzEzimeSW5HhmElh7BgsRDMqoaAIKF1jLsQAN82yFiHEHyR99VLv5F7kIvsm0+pfbu/oQvn
NpPEBRmpmCpSQbFEM812pap5QtKCU1F/vi9maUFosgUWBx2NAORwLoikwPk0WT6ejGNiw0bK7+dc
tZXQzteGNi6d2bUk3nFnhkL8HJKq2DO1P/KIQfHiKU4LSzRe6rXn69K6AC2C0gOrBxAJc0RXji4I
C7GnZjWedDFx9TCwNUFyFMMBmAlP83OGfpfef7m/l0srxGhNlK/RL4yiHrdCuZqCHrSRWGHwkJPT
KKDH11XR5qB4HV15cK7J4iwgCQyMijel8STa4mNudb8wmEV+yFekLDlSWUFQAswdGA+Qn59vI2lQ
GgUP0XgaTd3V2/wp7zNHHajnU22HtiiUpKra6vtnsFptsqn5Lmi25P82tUdRtSNiV6fR+N1OH/c3
esHZzL6Ks8JBkHpBiFR4UVzLAJbuZNo7vYZSKV1Lgy/u89UGcGboGzBCsVXGUyADN1xnrSXLwW8J
PQQmNJf2OOK1bCj7Sd65gUAFhVkWhCCBNd/zEfAEmkwRPHYjnnyAlH3RNcNdl/xSNff+Ri45GXQN
o/jMSC1AFjYXhTH1cVcp+XRq8qzd9r4xekB66DuqTOXuvqivO5dfloo1sUGkzH1yGpuPGvzmVEyn
OLlU8vc0/pPoHw1ry4qmx6b6jk6XrAABldMgcf7Q0M19+UtLZU1HWCa419A5Ol+qaAg1SrYjdpUM
8SbN6g8jmgJ3quO1Jsgl1wMYLG4HzKzHfchpJ4jkS3OUcOOiop6elUs+PikPk4ysUOkF4ZqCLq7r
ShqnoNUwFYGQa9NJLXur6fTNZAAo0QYrbFpfdTj++Axc7Dpji0QrJFv1lUNtRuAcAyJMJ9I56WSL
tWUWJ9N8y6rCSuvImgqXqgCCV3ZPf1e144+tEz/7ikXjfVnvSpla9ICJprY8ParDS1QYVtzrR+0v
uxhYIILJXCD/QIYUPDo8Qs0fSjIYqj+dwglXmFIpzy2NG7uLK8k20Yvv1Cn6DXOjCVYioAVPgZZK
xtXG2P0UvpAJ7sKi1rNIPOk/Ykw+kWvHCIBU3qF/z0lf/1qZEWWh8xl4T9QyTE7FYqENxkhAcBBi
nIcrgXzWKpo8cqs2Kbb3RSnM3XAHj+5nFIN1TITEeFW27quDp9Tse/RMSSdDD160BLRYuY/IORkk
2Z7GSnRVoUucoRKoN01aiqnfk+S1lZhuAziycxUN2SHWosqaWi1+MBD9ejqIIj0Fo7UtQFDaI5XR
qmAkUnUoYowzxyijIrEmzZd+KN3QuhF22zWSNn1ORjE8Dxg/b4kJBoQlbRCueKmFm4UBz3SMcwXO
VePJNIu2KWnYZsopbw9pUx3T8RnlYg8AgBVtWXKH15J4f5SGIPuaUNY/pbo3VVkERAQiIXCdZPlW
ih51zEihXWTHmHpI0E36c/SR8BwtfRDe7h8wi4S488WHIEUOsgEklflUU2ukSWWa+BBRytCXewIn
4Irr5bllmE3ORDAfdqVCjZBOg5nFyilWH7T8Ua9yUGnlT30rb/ThMNSPuuhIAaAg46HRRhtkGQl1
FVBU0/O/WSueQ7jRcenxo0WkuI7rRiuVkyoKaOzsbD2OLvdF8Kiu/7fYf2RwjpJWrYj6ZaGcRjtT
nETbpHae2Pqm2seVW/pO8uO+wOXz+688XpHkzohokmJNUdfaaoqSgLRiFPzMNCwJlWwJs2Bxb6Kb
jrcKdNoXk5EJ5FQPu0H7rMlrY5HxT+t76Ucpu2sEs7dXGsShYAMsM/M6PCtl3chTFaqZeoJmelH2
NKRbMam9v9025NuQOQSEC4BpAE/mOomaIdJV5qic+lBrMF+gqbyp6NdIltlhz40LrZZwnuhjRyCH
AuRcilCnOqhlNfXUeGgosbrpINhCdKrUH98kGlv3l7SwbwDvsA43tNQhecyFAkncBXUcBepJA7q1
7N1QcDJljY6K7/xiyoAgANVhtFXjluP1rRoAeVL0Gkvy0R1YS011VmkTbCsR/ZbZEEauRibDK+Ne
2vaFntpJq4ePutLkm1IO8m2vxnTlLNnC+F1GSwISSrj0cSVyV1Q1oaAMTmH1VLuG/kMQrZJ89OpW
FVYc2e3tQFB6hUIC68WmPHM6IzeTpgR6LZ2m0EFznJV/aIOnjnTlbrg9R4xrw1MZUTnGBSELOVea
EMxzInoHJbwgy2QDVmJUTlCUcpFPq7b3VWbhgcdkMbtmk9pRVp7LAl4tFNValU7S9BrV5qsyUFeW
HuJYdPra7fTIbvXaCjunMSZUHDeRJm9jgvlFu0j4HWovFXEwrrbsft//Lp5RAVqG5JgKRWY7jTCa
HcXVlVFqtZRH6Io99YoXgOO9bvvnovyBFsNfXSPZaPSzkm7aToGIaWVPNAeffvtUla9o9Hwp2Sye
TP6tTMbKw/PWnAEcx6hyDPViPK+805C6vq/QgCGfJGGvp7nVY6xiVttGFXr59H0QrGJc8e4LcQIT
CWlM6dg1Ot+IoQ8yieIvp/Q8dqlV4waheUKtQIxttDBElkgNq3sEaFOLlaewd0WV2n6n74KqXTGz
hasNI5kMibUZgWcKQuffYpR53PVjSDAAD2wRMsh1vdKXhm03lvUpJxiLVOSC7wyEdJZv5NpWIEHm
jnLffa6oB5M0t3h8CcxdAoAZyCH+MRlXdaoFQkROujRYaujqwlujY56FAUKH2G2SxwYDNUrqFbp7
X/KtBswFs9v4Si/FJtaVmmALYhOzHZwxFyxwfCW6nZp7IX6uw5V310LGXgXJGLMGAPthEMxZXAn0
DUHShbHSTuEhD1/asXdyYSNg7jB0ECMBm8xSe6s2FU8sVgjVFnwDRLMeLASGuCB59qNYSX0h6Frt
pOgYTpAq6Jb72ftgw4BzEMPIjhLBkr2qcMGqEHzATeSYtJFsTR/z9MgxorsgSFzTWBt/e+vt2Wd9
cWJ+9WdyRyAbEbBipNdOgipvlXqHGrPTThKGTKuev1aaW7juMAMcDYPAjwCrr/CgZbAbkl5RR/0E
ELFfHirZxQPE1ujoUXoZMfnrqeqPOdmFdHzQpbVg8vbGUTHhHAyIqGQg28ynZ9s+Q4nE7PRTo7h9
FoIY6NLRA20vSfc7AR3R98FtMBeSbiZk4YpXIMPHYaUUzW4bztRmn8AZvRjmWjVEvX7SQAwieHL8
vYQO9P7RaB7o0Fn37ev27psvmMsSoZtyygRh0k94/mp2XyTE1ouxtiYjX3uwLx4tCkSIAxFlInHL
BWd91kxhkxL9NISFPRbfQ5TetAdpsroHkjc7ZCeoEFjgUvSPcbuSd1882CvZ3K7maUcbsVF0tCBt
ouI5988AqvcrzuPLQrmzQ0egAjNhDC83zqMrczWrE4WeiSBCQ8rEJ5GDFqvOtJABo6VjAiWFymap
6JhB1cRxfixraXiNCtbJQxWh8beDWEfvJQYwvgqmWdAdiizZI02HFpSW+TiOyAMFReBkYuLLbBRL
Bo68mIqGXUzJZIDzyMDoki7o9T9t12KUlqoo6GKIBuBqDLVPf5BwFN7ziWUDYAUgoaSAuvfwapOu
7eMW8zo8QgrG3hSB7gMD6wn70UZI7D5ukvdmqkcgFQWMoxwUf8qtpFIllJ3i4bUXW793skjrXnpU
U1I7owpmVeRNqWd2rKX5D6qDKcFJ1BwTJoVelq0aBVLVHiN/NJ6HCrH7H6nOFShBPyCD4Y/J+KtK
+zqzhtRXs8cJvu61rdtksgg4ww+xlCSlXVR+6mg57WNHxbCRwerLRjhMIO6IrR4ZttrBpEBwqPfq
1P/StLBO7TrtUHxpZTk3N8KkkuA9NQt4HLFV89KLctKBFijNO+XbWKMJfvRDaVzJ9d/ebOgehX8D
rQBcjcxDJRU1k5RYTbIzMZxUnCwU7mTVneK9FFtG8iKf7xv6QmAzk/d1+1xfbEkxRXEEeZgtbzTv
WmWp7UM4oVxSbNPc7kB1HO0azIRRKmKHJ8zjSNfQlAs3HGswBTwJ098QXJnc5QqgvtjFup+d2eNM
PVTjYye8+8FRal/S/KEtPuriF1pvjM9BQoocqalcsusosRRM4gWhDUaopfsJJF33t2bBB2IcHSDx
6EkDjSJf3UQsUIdySqMzOCWeKdK5QfwugI/yvhR2TXK+AfUc/L6og+gRnYPzwCJV09KMQQJ2FlT1
VfCbR6MHbPW+jAUvh7IiyCq+KLohZy7DV6QuIIOALGBK7S58SPu9YQ5O9Zc04HgtADUOScBeM445
niNHUPwmK+IkPjcUqcgg9Izogfgl5lytGMnipl0JYkZ0pbTDgGjcL2h8FptffvZtqr7d37CV3+eB
Ol1UaOCbz+MzJlf8MkXBMrV2ZVoLD9vjN4uvLxXqmAOJlMZn2PWx6uwQ/0kPoaf1toj0jqXaJdmu
Te1byCHNjoh/O/ilmgiKgJVpPwdv/OM/k118aA/+6/R2fwsXrOdaF/inASBhnQYfGZ8HjPIREzxb
m6j1BhOcwPcF3TpMtiIQWOBthqwDPxoAj0TS+F0Vn2liyzZeHnJvValFDhnYd1dkLXjLuTB5rngd
8mF0ohBWGE/pe/+IwAREKInpIP7fo8/xmG1Gy2lX0gPLe/nPErloLIgIHm9CGZ9bUoDTs9yiB6y0
4tbf3d/KhRgTdTK8NZC3gnXxs1r8Erykha8bJ8QQzxNYtPxCtVpF24/NqUnfIlxB9wUu2RngFewt
jzsP7J7z7YxolPkoH5gnpb9Ixn7s1/qWFwVgIXBIGL0Hwui5AFnsak0OOvNUmwdiPE3ocby/gqUt
QzMTskOM6gmF1bmAVsWczUr3/VPeyLYvPQnTaEV16rVgARm+kVJcQ/suPLtY2RTVLQxgYm3Dc4FS
AfIhuQwF9hBKR0tLiNNG36v+e9GNu7S1BsxVbC9m7hnjdxHlDIxu9k1PLQub5ite8lYtWfMtUlY4
P2RGvnzNlRfO8y7Oy2JAX5oKrEo1uOkYWSZdoa5beB/g3Wcij4o8AyAdfFoxEUq99DManB9+jWf6
Q9X200YdXKS+Pohv1wUs7v6Z3nqUr2E+SBSDsBI5Jk4rdTJmJFST6Kw1SKvBl5TTJntOPsNI8oLM
i9YgOQtOGSQrqPuDTArpJbB5zc9UF8RhyGJEGrmi2nWYboj5aoIBxVElu5WS/aSHxwmv/PvLXBKL
3khkFfAoQbGWn61IdSXPtbaLzjUAVY5mTKmX4pHr+krVn4G8y3a62Q94WPThLo5K6ZsZZ2sd47c6
pOMbUF8AFBE01TwxodClSL/WU3QuohFDFgUd5tPkwq5Q/dK5v95by0FnIwuz0HkGlju+vU3vxr6T
AOY+65egtrxhT8/1yiP9VnPmIriDVFrVT7KOiZAsAzMKWgsZeiszTtOUPCTBFpNl3PuLWpJ4/Vxg
/unKBrsgSo1IRPheySh0W5OJoX2HwGTsdh0hYNlcU5qFXUSsjvcJsjEoKPJQpLYCZRy8EmL11BGC
g2Yc0jfpHfhJ3RJ/BZc6taqNeux3tScfpjWVXVgthLNReuiKM5ELm6+WNolU6hrNz1JrAgjstHA5
m6HARRUfyuSorxznbdyMd8nXDHEQhwBVwB1n1rZUqxQhO4eAA8dn2cDlm34LVpl2vqjY548APADQ
RkbQVISxETwtYl1XzUjlJD/3zTshADX5D72D00zdt8/SNT8j/5gAnace9Ci3Goq5uve1iOdLRZkK
5gdaUAkFP5STZHaPXqnR2CpipNUiOZduccgfkx05aSd5j9zh3thNJ/NneO5f1I3vEaeyzd0aAOo2
pc3JZ27iSr5qDEOJUgs5Z1ptdTXYCSMr6JxC0vG/Zz2SLY0+mWNmad1qf9XNKXOyuddRVQTZAL9B
zrKd7Qov3qeb5iHbYuqZNzwM22gT7DSPboMndSeflOfYAyX0Vt4kmzUc+q1DZl/CiDEZayTSvZy+
9aU4hUKAXdCkIyneibxHqG4p4g4lNCU/N6qH/MeaQcvY2pnuQSgghSikYWwHoNpciFRqRTGUUame
VUv+LFBIcdJjcEgPwbNv5U/J5r6m3Z40rjdEL7hWGYQJZd/5SYujodWtLGjnH8lT8JNkdkst7ak4
4oEwUUdcCR5uvBVjakXOFuU7NM+jwDyXFoPwJQ6S2DzLptt2u0R4KImNjlBlDf91a8JMkoHsPCDe
WB1vQXVX1qCASsxzt+0eutfsAuqON9/rD8Y2fqKb2g0P2R+ylhdfXN+VVM5u4jEBohgI1PMYfvon
of8E16bVbPSw8lbO7eai5tbHWUnaVkE91NjJonL8/DUQXHVbalZ7rsQDBgSb43c5/BmqBOq6bdGx
l0krinoTaeOBxzj8MNdRBRkL/87zC5Hq6ATyz61qRVvlIbaDYPOofbu/zoVlzqQwa7lyRFLiF2k/
9f45tbxX+/5v39o3twQusDTaHG3dI368fRxVS3966Z/91kKPCY5sRRT7qZlVM1Horge1EHLq6PKd
r6NMqDwIveKfxZMIzu0P08su/pu4g+Kju9t/NZ+nlVT6LbwIY2/QsINWX0YxjWz+XKQ/igFpVSm4
CNvgAQi/4cE03WGfepd2K/6qjsZj/qo6a+MnljYVxWnkzsBnz6D63ErVvlSnkIThJSUeYuQawEfg
De1asYDz8eqVm3JBC8FtC3YBVopCSYozuLIyzLLPovCSHdqNnlo9ulWefIDZV9JDN5cSTg5hFl47
kg56fpVFQld6qOVxFk1CHCNUBf3U77y7jALwMU24YlW3rytMtAVVGfhc2bUPxzwXVOU+mMjrMLlg
Comx0f5UohW+hq8CboND5IV/1N/DWjkEvzhTTU4id2CD7AdoXQmSi/SRYV7M6zSiSzuLrW6tv/3G
OXKCOIUk/VAGIsibLqhpoDx9RmlUVrb3De3GX3Ay+MBJ7vREwhVz6Z5NF4Ho/V9fPR1O3QbQdpVU
wc+HL/ljbVNHf4y1bfvDwVRUlLxRZm/sFZE3KRNuRZyj73zFD+oJInv3V/8tkW3Q5p1co9n79u+T
r6w4qpuInpPGzvBKz02xm9AkDWkl1A+l3Wfaeoj2pqP5TNZ4DZdkgXIQcS5I+RiIbi5LkluzlGoZ
Z5VbGF8n4GH/Mba2sUUFH+z09/fxdhsBGoIQxlyMdAI/XzwclHjqwXB4ASMBfWopaLzkEgDL+1Ju
VRyuAQl9BuhHLZ5386HYCGUfZuQSp06nuioqJQ9N/jyR0305t2oOOXju4TZB1AY2tPnWEXVMEiq0
5AKifalBiUywI+Ptvozb0JDMhXDnk4KOoiz7gVx+xO9Qh+gceslr9l376N7j1/uybh88X7LAD8Pm
UyI25GRlAB+bmjSRS+MN8U/yM+ssVJtM5SP1n+N4p2KEcxI/9KmtIdMqndBtYlXf62pnqpYGgMsh
Sdz7X7R4kiim//8P4swORUiJjolELuX3dHRzNDpTcugTdDoru/uSZOZg5w4Y+wxSeoAhWaKLT6gp
xdRi+IpKLg+9/cO0gu1P4k5WbodOZA/2W/3y/v45WpfWUlZs4ubyZJt+JZgZ6JWxB6WWxU2okIvx
DYS1hkPfg1244pBvkTozITcsRiIG0ev6JEPIsbgUu1/+Lt4AFLQzN9Rdm+V7Ww/ghHG3J/LOSAoi
6r101VZEtfRJP6NMvbGafXTQrOC5e9R8R1jbx2VL+e9G3ph9kk/mJFJsZPxdeZFtYkeudNKPwhFp
vBW9vAlEuBVyl6hZlIlE4RUuTnnadd+FlRTLbdTI/T7nWXRpAIrAh94DWlfaVHbC5xH8VpONar9b
wypTR9lrH9PoktWnLzsdzhBwGQBQjdQryDdFTh8LRehRSQzVS3UQLP3BPzSu/wQ92dQP4+a+0S0d
2bWsrzD2SvepmaelpvrkIm6GA3Wsj2fVrtz8MKyF4QtGNhPEqWQdRhMRIh2u+lK9eEpjNQ/iG3nO
HmqndQxLsatvoWtiivZzHazY90K4wgDw/93QL9u8WmRXDspIUpNcQL4VPPjPz9a0EX6CielTsYOQ
jVS7v6tra+WUswRzeBxX2FTVmjzR7bbmprLilTv2tlKLDp/rVXEqmhb5iO4hgVx6Gz3bz+UxKC3f
qbChit19C/fta73ixBYug5lE7nYC+L/K/BKKaWxy6zC4KzbNPnim9wBZ4UmIkTkE2RHAm+d+mMTN
AIAx0S6hHltS8QrM0/1zuXXCTAJA8EAI4nrFv7mEyExS9kLUL8UP8VMHRg/GLNTW6CUIxd3YCdci
5RtNUNEfC8w5XmVg8ABZy1xgFeXouVCk4KUGgvelypEqrGDcdhbqYEWqUF8HeRg5d2a45oxvHCST
jFgP9FaYVIpOhrnkUImCbkqH4EXPdwZeuiVC1779vbKhLFE1PzImBalhGYSTSEZzG+r7aKWmFOtT
yxA9W25loMMEkGe6IfW00/TYSTZSszYaaGlXGWEbGhtRakRb3XxtYAMsGrQsBS+AqdiTdkStxi4y
DJsNNxL9UIC3ur/MG71HiRb5HZb//GqE5ey5UZQQjEly+DLuRTfYBzsJPaj3RdzmC5gMaD8SkKh0
Y5jkfE2pMERm1JHwJdyRPdqeHrRdfSAedVeJpRc0YyaJ2z1fKUc9Jmr4UnnCVthizt++PFbb2C5c
fyudop20p/tqrSK9YHvzBXKbGIs0avsJYvt9+BxtiZ09S6c3+ljuDE9YiSVXd5PT/ixsJwF9r+FL
/PgCXB25TDb28lhu8+3KubHd4ixgtpucTyxlMfBjH8sStsZG94K9/xsPnr3kitvwuNb7tKiIV0rC
R+OpoYRJhmVFj0/Sa/aOIXAr62Gxxe1y0L8Ay0Lxh2/kzRSMbopFJXwR7d7V9sF22Cob/wl5kJV9
W7BhDIM1AOpgL98bfUfSP9dirYpecnfy0CvqJI760D1oTrybbMWGMTuR11vt9vuK4FuXRQxRQQEN
PfQoM/PP7TZH36xfyPRL/UHKiEpK8qlvyAO1/0dJ3GkRgFiDpIOkxul2k+V7hfv6f6Rd2XLjuq79
IlVpHl5JSZ6dyUmn86JKdyea51lff5eyzzmxaV2z9t7Vj+kyBBAEQRBYS3HqXc45N68zAXCWnas0
u81ZfhP0eehNs0oKrk3Ht+7+t2va2mF0g0f/Jx7GeMcoz4Tz2p7JK8ZoEooG8kZEKoA4Oa3b2qio
/v3RwlkxYGZgbgt4oJgquxQUJqlaYtQsOqGsiZ5TWzqad5ITkPJJfby9WF/YOpeOfymKSbrzcDIS
NHpEp9Kp9olb0sR+69yUpOvQGTCqRsZ7+c68KzcAklkbm/Fx+P0HxEQ8fjbed7ATBVGK87Zs8B39
NtlI2BnNHkR7ORHp6GSu7/ircNO77Wu8SV6io7VSaENBCb3hOtX1MXFhEHY4MTBLExkmPqSwGxst
9uDffGx+/P4JOPZDtQpdz/Gc6G+3EWHBFYx2zr2n8syRebngcSrnwD+EZ3UuWn5BP0un3eRR0xbv
yn3zvqXRQ3Eof0gFJxxdB9ZLucwOSpNsLmZBrv+ubqWdLOE9WeS42HVovZTBOPNQBCEGFL92jUAm
8ku3vafU5R0R83nD+rECmjvUEdEKjGz20oKCHII0tlGxZTSQk92P2h9v5AVvljzXxFMX8Hi+hTDH
a+FJRdWOECKu1K23Erf915t87YZosGhX3qpeVWtpOznGSndzO3f7Na9cNItg9cS7zsyAgOFEgDZf
6jlaja+ESZ2cgMFHBqUjccyJ39cnFCYLzyQwPpG0UVRGcpWcOjMmY3FMzYx2oyPEROkeMbDKccHr
oUYYFd1kgCGRDUw4sy9GkWxEba2p8alWHoaWNgIavBy/fxQUkDVKjoYWBFAWbHLMxVeaG9UjydTW
zkFkWOz1IMd0nXs7Ji65Em4QM3spOL0wcn1p4kpOW2xFGSb2itZGfXWy0ySJHaDCvN+WdF2GgO54
Bp8vZqI1O9elqH4yMRDYF+mp/ayP0i6le39T/paeo4PEK0QsOQ56LkH7igllYCrKl6KKOGqKJizT
EwZQRpmOuV98qH0bCrQNhPzDaIBqZAdGM+2BjVm/jjJQ22nie/1Bl5pcRgOVFeGiUwvJ71rT23LF
McWsKuvY59/HmCLE8Jjvl016ivPdkI17ywMF0QQiZDG05eRPjjNB1TIy+sClew4GNGL0D7c/YdFC
OuCx0JgKFgG2O1UTQ6FPpyQ9Faa2tQYgjGKmkePtCzIAz4YeW8BwgWyJ7YAogDPoow6cnkyxQKtk
JPvUyjse0O1SZoTpRPDZzzPvoDNmosRMiaZqU5qdKruzJ1tCOmtudFtFY7S1xYP3Wud0dlzXmhAV
FXSQqDNKJPBvmfsAsMtVQZay7ISBKtQ/fcei9857sVob97wEc8mGoOIAgz0apHBgzn8/S8M0oyuL
xsvRA0bvefXVZcud/Tijh+UNBsBNi+zkYbj6zhIq+RWz7NWDULQtDeaVJZLY6SaRB6OATxa1BIwx
tGMqdNBRE1g1Ziol6INN5g7kwALL+m0vvX4rATs1miJQrkGbGDrDmS9sPGP0C9PoTuIXaQMJqrCn
5fRQ+h9N5PZoh7Ie+24TyeGTEFikbAN7rE9+G9CxW/merQiOpaDPAWObXPDZ6wwZ34YqFl7L0YsI
DqXLpREnsUx0oepPQrkufcktvF+tiBAdPfpBT70JJN+1E2slAb5LKIQbr0PfFhg105IIOU1fB+sV
Q2FoWwF5g645QbpOgs82JL15Z7aqg//dVodIJSEmvyxAwwQD1cFCnxeOgIqWiEe94lVQQWBxKIva
Fr3fmZg7wTH8SLtVFf/So1cLc8Fowr69JtdHJjC0ZsAADOXP0ENMbEUQbaJO0vpTim4Ekumd7oht
IrpqFH7WKnh+OwCydq0QO7flfp32l0ETgkFnDH4u9EOCvfzS3lLo6cBDM9EMOPzwNOCQiG7ub/Ls
ccwfxfBeMUjovVjDSyggXw5IYUlOcaf80jeysAWC+VNk2JFp0ug4jLTwqSbdAdK8mTbqTjVdTbel
wxgaNjjZjBEcY+G9bLlG1JCiIsMh11eA4imVZ+tDtuzbil3PoCEdQCcy9jhI0lF+YpLGTKt7w6uE
/iTGAabeWlKpd5a6rnVqqKtgOrQl0AxC23jQqL7T/CfdOJTVQIxoZR7TmemT1+uqzCGTNfX5FzGu
PVRASBsDrz91YUYkty/duLyPLVr7DS2sdDXq+9G38SqS7/WNHrx3L15AKuFeE2navAqdDZZAz1zD
GQ8jkL8NW07B7Y1j1ZYwzeet46SE59Cx2fl2E/BO/7mMdvH1aOoGri7o1DBKib6teeOexcy4jwvg
Aw/xSSMAIXPGATdX52kk2n3AucvM4eeWJKagF8tGqBZZH58iT9A2AyClaDWBc7kHkgNn213dLGal
0FeFoQcUbrAHLpUqPbNLymmKTzGxjdHtKNpkqpHw7shX580sBgAHqCzjbQo4fZdiajALJejAhhgL
fdzIkADrbja8U+2rZswaDqEDy2TgXRbo3ZdiAKpcpIZc56e6GoR15qu5TAsx9OKVVOqAH81HAxMk
SaNWqylpgR+eqEloYt53BLJaVwJ/hghTaBY0k00NMEveOETEC4wevV9FWEerqG07/xgKQhCQAYMi
AKNVPPmpLBQLrqlh6pOm+lgnpGinMaNiEPeIsgC1QEEq0Pv3xBIiz22nLFAA7yp0b2EelQIVq9EQ
OIHt+hiGzRV0paJOhf418N9cGkNUq6xPLSk5DW6zKY+KXa8CN8QTXXR8V9eYHm45vnSdwDASmVXW
u7abOh9Zf+MW+0OobNOehhsEuMltqGB7j9z+4quMdz4qMWMqo54PUCe2W6Qdq7hQ0BCFe8axcfva
RXdxj9KfW3dOk72ou/oP8CQAN8FT9eqUhmAM0GLEV8WxcQVLLBWmN0phmp5qxyDq9hBQfdM444kT
xOfDh3HoCzGMRRMjGNOmRT7d0vT559Mnr6HsutrN6MGcfrVVBIlfQIC3MnYN2R8VJyL077c0MmKY
s0g0uqko6lkPB+P/CDMmOQZoyKC3z7wlD7ywF3PCaOHk1VaKZUETjAuVXNcn6sYkPjW2EeGNVV3f
PWe1cNfBwx/6TgB9frnFuko0q1CZxdm902zkj9om3QvAqX/8ua3YVXbECGL2cjBM0dgXYXp6Lcm0
80nkpC7H1a5fWWYZuLQhSKOwDq++VAY5Eh53xhwy3DuYbbOP908P3Lrs0o49l8LkeZFZlphkghSU
HSTiSmtMFaK15Pm5oJ+cy+iS0TC4gxZQXHQww804wyCZMahy/OwkBOQ1HwCVF/lkvb69MgsHKKp7
GHEBeRIGXlhivryylFJVWtykiPem3GWbjojNitYczJzFjXouhznaAHEhCEIGOa+TR6wD8U9NQrZP
Jm/4eMlo53IYl84TZVCsEHK8B5nWVL/Dg4rDcbWrPBCedi6D8Wa1DNq20JvstJsJO0nyZ8h4pZCF
ZO1CBBPXhNpASaCtYa5kI69EKjjCm0KfeE+vszXY+HyuyWzNs5xQnBpFCyVoEm30rVvt59G4jVE9
qhl5Cp55xdOl0+BcGuPQktRJ1lhDKUwjvMchoZ+chZkNf0MdlmouQbFQr3Tc3JuNakdbzq8vRuez
72engQogrKCwhp/Xt15BNEcnx4qu/4xUIeWP29tyMTSfy2LijFHpflcFZXYaKRJOkm4FWtpgasSs
DLcuuJQMnMti9qY1iF2Xd9W8LkgEXDkisRu6gs3xNs7WZIs2YEAZhGqCszX28ASI0VVFAbrDWySe
DzCbM0+GsR9jGK78jFx182HtNkAq0Zz4aVzLOxlXq5fbS8VTi8lx+kjQ/GKEQDt8/Ej32zVPJc62
sZhYkHuJ6CkiBLyqVFqrvxPKe1HgSWDCQF+UQjuJ2JjmYTe5A8Flm7f3OecMe5gFqg9kHw2L3wMT
olxVzhZXdMI5MRdzgG9PxgTdZTwb20SQjbqbPXmk3b4k45/e3a5NKmz+3F51TjC4gomp/ElNKwWb
xg5oZD3snWdRJD1Rf9QByShvyoVzfl7fFBSwNYrCHNpcWzPRG1y8p3ayLSjPhEsJzrkJmWDgy77k
+cVXMNBIZ5sU+K+2tq52KgZ8KU0ox463TzpM8VwumV+D+roCsebJjsmbsots3d4/x3e8TXT7zMZY
76WYxiujvhlhP5QN1U29Ecmao8jtKAqei0sJYi8OcljB93BRbZ7M+2BHHWoa/+Tmdr4+TDTIirrp
BYBOnMRPQmp3ojTAxYAXRW9HBIMFhO4yRcpGHWlUT/HMaVJ0AN8FNKQq6d4z3E+Nz3YvrDKHd6Fb
ljv3KqJShSEAxoixXw0+qhOI3k5lH2oC2OaX2+u0HIi+JTD2S0HIIYp5kp2kp/xRoM1WwUMtj1SB
pwYTUKVS6ysRyAPIqt9QinfXyv1tLXgCmFRK1IcQVRMISCeSkIyYv6Pn2xL+n4jzP0Ox7RhWi3GZ
cYSIQw/qQjodHSVztnT82y3DX9n0t5w5QJzloF7QIa/K4gw1AvElss2758Th7E3OmrN0HvA1Uy0b
eFVPLSJgwm1wtsWBI+T/Sdm+FWEiZ1R02lgZEUKMa65S9D8LJF7VdnRM1rztOWd/14nutygmaCZ9
lSppg6thtN+1juaaCunoz+mQ0TWvKrYcOL9FMYFTKpuuj7QQr3rb15DoTxxVrrt+mOVndnxm1aFU
tVgbqd4aBIytkkako3DE2w1J3Yo4YM2yHx/jj5AaA5GRXXECwrKjgzbiCwAMnbxMRJC1TiuCdn5M
JDIdNhIx1mg2AmYV5Z11swdcLduZJCYsYNoTPBQa3mTlj9KnFUo6AbHs3XAo6JqTbC+VT+fn2P9p
xUQII82SNOyg1YixF5/2+3fqJOvt54uCLEXm+P7sBDcUYyELUBvrUQ6GsGATPNHSvR2KFoPdtyoq
EyHM0so9BIjs9PI2BeQx/f10+/cXwwNKoTPkwlx8Z5alRFcwECCQ/tqDbafr8TlKCTKr20LmH7ky
0ZkQZj2KoqwKaUCeY65wkK6eMfPx7yQoTPJbCRhBCnyk2MErYDfhWs1KXHPSw8WF/tbiixTlLFgr
RfufrPdx9cDx2MVVPvtp5sYrjyH6OGsYSH7pV9pWJuqas848CQqW6Ozji6awYgy3IpSht65xnrzH
f6kCE5Y9dLmhRwYCkvuO9rbDvUIvx6ozIzHRGLhcwBk34KoA2nn8ldP73hb3FeXowfFV9rkrsSrg
oaqQMj68/rLekWH++VebgQ25gSU0UitDQHCa1vFqn7vV6raExWPrzFDMnh7HJs01PCGdko3/LJKQ
W25evLecCWD2s5kXICGY70nq6qWylR145hAzQpv3KMhRhA2thtpPUVxiW5RHn8QnAPRybhQLi412
Iw3w0mh6AvEH41Jp6eFC0Sg50hbczHM6uiTzeR61lBxdSJnVPN97GCm3ClCq4cFJcX9JZBNvBjzV
jLz0fmGPX8iZ/34mR8rLbAB+dI66WbeZDTbyfHdhQTQ0N6GFHsA5OthKLyWAMzQL0GKX4ybuyuBj
AsAfJ5BfD7Fi5uZcBGOsaSyAtiJAhPfWOv3LXeHWz4UDLqAXGv8JCGe3Lxx/F9IYk1lFLk1Noeen
V+/giiVVgaDRIfupPm5vSZ4cZktWstk3ST3LQY/5QJQj9Y68ixdPBrMrcYYImt7BciPVV94DKo02
eucBzX+6rcu8yMxpfm4zttIcN0ZvxLMcYPaSvOMWExaiC4hwcQFGYyja6UTGVlbTS5IwwVbhS+/U
xNyEG6IgX+Rv/6VC1oUoxmSe0AO/TYYoDVOwBi4tbkABvN2RwBmJ+INX8FlcoW/Nvk64sw0KIPE2
jmbNNGK5Au3oMXY/OcfLcrQ5E8JkjLLqD207QEhMos1udKYj6iTPnFyIK4XJWEatsYxAhJTSUVeH
eFdS/1n6fB5/cATxTMbkLUMxxWiT+DJZ+y6t9Scne/u87c/X3VYmENXAdYtBTWBsg9PhMqrlvdRX
vaHOV2Sg+h+LzbhNj97q5NnhITygFWL/c3gZ97mNPgjntuyv32Y204VsJqL6aFcWBx2y04Amfyo7
tOvC6ewqWKWOr67bapeXmOSv+m1noxW8HuxOoaIzUmCGDD/zdMYKCXcY01A/063hlFvFBTWQWZH0
YB7kLWh5/I8yJhWo6n9VChi6SPTa7zPf9r1166dUOSSpRaS1+O6ZKyFBDdeMaTC8o+swrE7NtOoy
J0o2jU46n/MuunD4AtUCzDgAVEUfJxtHuiwD7HQl4fYr2cVu0shzaNu3zcsTweyFDuy0mG3r55q4
TF19//7EG7xYykovtGA2giLI+ig3YnbKK/JaOjJVfJJpsOMDb7Z3KVpdiGL2QtuoualX0KZ2ok2R
0FegIVagPaLzu4uxSTln40KcvxDHbAsrkIHUnkLcTvxAK5T08/baLIWQi99nXB90sEkzoWP0NN3h
ld9AR1dAM7J+ydfy421RC4nRhSQmpyjRuaD4EiSNK5ke6pX5e/3vBDBphBprVaTo0/yIJNJf+n3F
UWAhCl4owByJAwgnsgy0HHNpeKM6VULe15+c5ebtlfkbzg6nsg/lvo3hyCFm7tyxdUZlzas33V4I
dA1eyqhir9JzAzLaz0O+Uu3ixeN04t+2FCChLyXEytSYnoiV8J7BgH3qLUJzm3LOWJ4azJ73Sr2T
zBJq7DoU6p+5FC34RuZMOFvtqwmcRKoHpRTxmpKTQ0gi+9FyQPn5bzwWN9pLOwG7PfOHekTdR8Sj
ZGKXNo8UcOGucKEFs709IdN7KZnDR7hFn7Ar89rOOQFEZ1+dhjisZc+DBGEnbg/zqwmgtAb32bd5
s6+394YuMvtbRI1+qg2sSFkSk1AfnQjlmhvfF17RLizG7PIiBxdL3GBNXnG3knHKG7TcGy9bTkp1
O67rLNAMRtByJVOhzGnTEN4lhGMpNsXFca9aUYIfFzvbnUj6ER6akltM5ljqyzPOYlWepiqYuxEP
e6q4b/NcpU7C+4h33eUEk68n9zMxnmoEmgd2e+Trris+0T+5wwm6ixLAqwO4DxXEAFd3Hd0EPkKn
YJMY6KbKJ6I9kP4PJwta6q3GXMa3FCa015kyhb4lY6OsDWLXybpE9cEFSZgNwOyceHjc7lYimopz
JBbxUV+tG4zitz8+nXfxbsuroy5Gz++vYV0EuXioCCJ0jkn+Vto/0V/NseqiE55JYA6BXM5zv/Qg
oWmIRYX7XY/tejt+Lka3MxHMEYBhyCKTM4h4wbLpkJJ7nAjNU4LJ9iI8DglqAx9PKtsNibkPdFJQ
jmtw/O/rJeXMw5M2KOW+hxANfJ4E5J62dediLCY/3TYXTw5zGKitWYdlA3ON9K2aXAtDEdTRnm8L
4VmMSfOqwQxrcHxiM1V7F72JdvVSccpTPN9lDoKw64c47yHCuHO7XbTmRTaeW80qnq1HrRu5BbY1
eG5OBrsBuPDTbRvxBDChwMomvGsj/p+mp1ftsXV5fdVz3nCWu6CVH7VBDIugqmoAvZ19OZcyxMxA
lNN9XbwMnU5y7W/WbK8kMJtbKDRrMAI13XtT+ZkZMfjT+k1e1idDfR3iA+gpeBJ5OjF7vUq7qQWR
A3RKYrDMPyctZ2iIzWT+oxOQdTGTMA81Mp7bppFUKr2R7jtAh9iVFHxYcmVPMXCDFZ3GPXCsAVA4
aa+5OG5Ej8d7wXj1f8SjGR7YLGAzYKNANhbTOKhmup+SosfQTLAtO3VrZC9Tr64qceARPy0b9Fse
Ew38qdDBYKNAXe05Kj66jpPhME5+pQ9jzlpup1wX8Puu/Km+/uT8OpM//fXrMDiObAwSo3Z0uUc1
3MOVWoG1BsHVgHw1irsk5/nc4pJgJQAhhoYtOMalEMWfQtyU/GyfjtGvEthWkz84er1OZNU2/tyO
CSwGwV8azTgE+jzDjHH8S2ESGBX7BrR7gPjsgpWnos+lG30wKZtjRyVN8CgQOvUns9Hwaq/kEWAI
ygdM+/7sTKGhIIJXaef7vi1ZkbWOvSYxaVmEIbXaoXNvf+ui8UHOBHhtZDSixhg/1QFBUTZxtkfn
Aqk/IrGFZTb/RAYKwwhlgAhlIUmHJFeNKs2yveR7VJpwtkPWEL3clrLopEA9/a8UxuhW0yqprEIK
iDKbfhWqRzDH8cipl831lxBct9kLdyRZEnBc82xvNNvGcsP+qYl+/3M9ZhFMPBZ1cFr6s7XizBmK
baYeioJ22fttKTxF2P2AWRHBDyClbH+NxXNXHVvesylPBJNwaZGgGH0/KyI/IBO3gGQyOf9AC6Bf
4QkZ08qAI7zcaGqW55EZVNneM72jMmohAd1SQKIys28LWnQuXCaB5DDDKH2VvM/yCB9wb9M8crLv
1cqVhpBkAQhQdc/JeVTAs5uyBz5QGzHFZ87gWldX46gBuF2D2GE0GRV81+xt0/sjjL97M1oH6fto
eBzdlk6Pc4lMjpSYYz8VdZrtTRFdZtaLV/JAWXg6MVvT7Ao0mQmQAEjWddXdl4VIGn1bmiCDrfZq
48TRz9vrtRTuv6LNF7SnxpLdJX4kZpivzfaDuAeiwpjTxLSzN9U73Zaz5BdAqZgbTBUVF0LGAZU+
nwx042T7yVwX0V2yayc3jjlClhZIg9OBtQ+DPPh36eVjmkZpO6mIbMaHEmE6N/oH2whIj2A4kTGP
DESRSwF1C8QuA0w5+yHI0p9GUlZUN9JgH3XAC7ttMLa+/3U26uBsmcF5VKCjMMoYSuM1woSooE1W
QPKHOhNdH1AworwvROlhShpSaR/gveLcNJaiEZQDYwoIXMA2Pv/9bAeXUW4UddBjX5UAH4gCaoUf
0cR5glkQomAA1gDbAqA7wPZzKcQIon6QgyHeG1qiP4F8aHAxQzZsi6bzeDkuczubDYkEF5VGEbCh
GFFkwmsRVm3vm2O8B2ydWwbhnRIMbic39lSuBmPrYcoPT8I9aZRneQDQgdU9YCqZZAeQXJAmlvCE
Y4U+yb2WQwGxsCcuPmx25zNL633XiLHVAUtesn4GFkivixLoCtE64lF4sS84VzZgFhW1PVSU2jbe
x+3oZiIpg204PbemhVn0O0lZe8B0GhJbB/hcHOH4Ce3b3rysKjAQUPXDBmIBM3KtAyN3h/WOM+Df
+p9yLOKGtpGT19tyFv0KACj/lcNs0LiLRqvWtXif9qN31/RputHC8YTplIazPxclYYAXr4jYoRgV
vVw8U5sErccj8V7xM1vT3oKgQg1Yd2/rIy0a7kwMEwW6UveSQpbjvQ6YSsPCXLoukinz3EnqfsWd
ihhQOnFTHcBtfBTz3jWsZqXKQ0FAm+2YPvq7e2Nz+6MWVcfWRRif0ddZtJkKrMClgXmvfdg1RN54
Hh78OcQvC8cSQh46er5wVpC3XFoXNI/5CFwN7FnRDNdVVoEXfXjWq/IhFduXwRz+JoXEXxsEmCdI
jtD5YbBzcoPXlwFubvHeF34EuWaDczz/2ca9HQ+ft623GI7OJDFbUdGQG+slJI3jSZZOQgTwaQHs
X+beUkYX0Cu3xbE9yX9pZgGv00JRBCQ6TJSJYisKykiI930kTlQs08jRwGVpJ4roU/C2euilihtb
CrwBZLpJt8k6v1zjmUYiUxD/8ooG7TxVYf6T/YPZZ6BsAtrPYkFEzF4eOk3EZ9XZ1lBlgM9VRG6f
biu/6KlnQlhbj20bSBNoEWuCbBBMEhLnsFzYnuhfxvY3gAolayyuWGYmXRFJoAOJxsqy1fGh9Vsi
+cVDAIor57Yy80IxCS9kgXgElZI5wWZuoJkH8UOB2KZlyltVNeugre9vi2D522ZngQwAmAEFCFTB
LApnlHedaGQwGB7IN5kJ1twOl26UmesY+CYJjcuXPH6ZULsv9eSn3EfUHwbbsBLSA04nG1e60PC+
aWERL76JuYGVspYLnWnGeytWXqdwWidVRdR0xkAi/fCUyhigljq7a45VVcOZxfdIzt9UxMpYDTnJ
xEJcuvgWJi41XiSD4AtI8cAPUTd6l4DvMx6LrdEWHkkmIXWHdOpXt1dlceEBSIBqDAKuwnK+gWer
6Jt+JvfUopoWQY3bhyROfz+qY8LxWwpjZtEfChMk1EjJgpUV3en1JvNebiuylNNeyGDM14e1lZgF
zJf2zyFyKhm5l1h9mv6nJ2LocaxBoKqshZIHc7u4TdG+aWlIOUFqw6SbcStXWduHyV4VV3q6Dbr3
5lmsObFgKdJCu28pzB2nyAOgIqlTshdCTSaCPDROkoTxuioaKbHDTpp2hm5VP6I+qjZFOwhHVLdi
RxAwlyIJXgQc+xpPYZHncRCUlx3o+8OYpU3qPMj6PEr2eGe5Fzjn2eL2PNOaWVO9rUcPQTDZi2JG
aq20x+EjNB5uew5vAZlDrFdjpa5MOE7rY0zIN0g7ftYBuhnRAf7vJDFHhpg1VpAJQbKfBteXD9O6
m9aV8vevPxeeMqt7lvk3ddy3kQ9/HNpt6Re27m3MhAcouxircIEDiBYIRhWTSR3jtkStW4TNmsij
WusiXEb1LyvZZvn7bZst+te3JLahTk6bCYuPs1wy+u3UPkah/k+C05kEZmvpPur2o4zgZGfiUeru
cx7j5WyMq8P1TACzRfy0i6ImgrGkXkN03aZlALDE+0g8zYmJr1ZgHeR42vL6aKJuAOQM/YiMSD2X
vCgA7td+6tJ6NdWe/1Cn3sq3PAIk3BBZfMubL13cqxpuwXgCmXFQGTPmCINwCNwmSvVnbO1qPSKa
UHH0YuGa/0oizqQwik26OQ7poOMk6YO9OtA8svssIYMqkkIeMjKpNSDT6qcWCWhvVgHp4xpUqbiz
dKjjWimmFTSN9JpP1WqwlTzDe6SdtR5qLe2TIWW8qttCRo6nDg17BJQpIJtkrNINXSXXAr43LAKi
16PdB78VZZuIr81BN3hX4cU10JErAjJJUkBQern3wyaCKsCk3EP1g4hjadW0mAFRe4vTjMATxESy
zsBMRpojb/LGkGrGg9HgpuH/g3dXjN1/q8OEskBGcgbsUdzsRXB66C0n91l6ocTvz4kP4PMwoc5o
IdSZaUUVtCizrVRmVMo2cQa46hRPMKcs1G0fQ2VGxrsPLoY0lMCADIgGYby3Xa5SnqRFjbwz3svy
g2r4B6P7m61df+2SMwlMASExjKFXO5wBrYUnd0CGyqH4Fvo7AVxjxAxAJ8xLpGc/vopxZxKZA2HM
vLAYJcS4JBDWhR6kpOsco82Q2fukDqy13m8iSbSnIPlRl7wK8G2LgmXh0qKRKidibEDfSs82cpOu
85Jzqi4mCf/TD9PTlxKqqEbqN0C/sldIO/n3ZqjeNapO1Eix/8GJdyaKCXFt0A5WPJsSPavWgXdt
5ZmKSalaoRGnZICpyu2wWt/+8uUNBURVUAXj8QRvJJdW6kIh7ydwte7zsqVV1K26XLeDcdpkk/Qa
5kpP8ZD6VFntU1AF+6DVOKWdReXAh4KaKhjFrihfzF4wBCnJkYyOCahouyJ5zMpq+HVbTXa24mt7
SSK6I2QLDFzi17jXWYplyUGqJFGW7FH5pBNey4dUsicNt0Zfpnmxi3PSjBFgGNX+FDYTUOZF10uC
dRMrJDZ8d5TKTRVJLljh94DhfL/9eUtGOP86JmoWTZZG4YCvE4H7CTgWUsQvtyUsJTS4zYsAg57n
0dmHHaU1lLgoC1y1MIxZoXE/LN2ux3DRGtkB7vPdOlMjzq5YymjOZTIhLdbNLBeM2eb+e9Sp1I8B
QVmcPJgzrj9v67foxxIG9tAQAQaDq7J+pyZVZEhInwzlJa3SfVpam9wffmJCDDCp+kHtHBDiOEOg
vYVxzkvepGX7foufV/jMv8w8ClLTH5O90hFgCcYrPN2TfCxXgIQ9NM2jLwT2oNviWO1KvBBlPdrc
KhQPbOCCBy3wfZLYBcw5mTxwRWU8Qsmlsx+Atsj6TfRFgfLo8uukoOmDVINxpNHNwyPQ/WtOdrF4
l5dm1FxoB9YcNumPY12pcgu33RyDIIkHuOj6UdKAJu6Lj7UJ9GHPc8yaekLHyS+XHjPwDPstmYlg
UlJ7cieLCL79REIQUwT9MWs+huKjHD4UZSJiNpGm3AlIKyVPdWpecPl/dAeis2joII9hKQtE2Tfz
zqhwdgMM3igfcjMjsiCCr2OikxzajZVu/WZXhR0nei/uMFSA0LOroM+NrYs3qdZ3nd/D6J68T7UM
vHcKbTEBZJj1qgx5eOCLbnQmjnFyNHAkVRgMyBj8x7gvV0LwADYKTt2EpxPjq1NY6VKutiibKJgZ
La1DJb1L6Ta1io0Up87tsLEoDNTNmPNE3RkkT5cbw8z70utM+I5cWTTsnUqLaCS+FSjkTSHnDOLJ
YqyXd6WZVXM9KMQoW437XP1rFEiL24+uAkf9tmJLyc/MSf1fxRgrFvGAM2UWFqSdKxhbUAu6oAWm
CfbCbUnLkfdMFHN4KWEn+qIgo7Cg/0qrfBfLwOQUHD/CHLvxC6lrF+1bs9wXRcfJ8Bb9EfNZKGiA
xA2M1ZerNwlAmrQyBF3JDGjTf1ZhSfuCI2QxsuN2JuNZWgU/DCPETKxcalpYUgrMlelv6yi1Y4B5
657bdCeUEkkjiZw9sLh6ZzJnVzo7TQx0l+lxD5lWtUnlt0xNSKKkK1MzHm8v3qIgmA49BQbewr8i
25mgSB3NrGtKHNHAbFzlY9chDSomuxZ9QM21OefOsbhgJqqDfz3Bs0Q7QeNXZdPjHEr8FDhDz10I
oGNecfArl2MvNhKaV5HTqshpv87qM6V0MerypkBU7K3Ebsy63XgGnmO1QqJpa5JaT56rCHwY0++o
BvEF2ik6yQ3SeD35dj6avKetRRsDBmieIkdi8vXIcvY5VSMCJ96Cl1btsawBFmbmLVHVyVEiJAG3
13PJwOAbRT0HXLa4HjPO6mNMpPVkFVkQOk4hquueO+6OnwMVa99zIYx3qrLY1OGgJeB9Kuwq26bo
6bqtxlKoPJfAZI5SH/VyE+hYwTyhcvtH6lZ6oJAG77yyyCtZLK2PDLY5C5yTaBRiOXNGCzdtH+kb
mk9yWmbRthjGTR0clRa74bZei8ujSeBFM0ExgNvI5b4u0EKCJMBM9rEe0Uq2sxrdVTz8Pp4Q5kxL
jWZMgY6R7DXrOetqEoZOkib/UhPmMFM96f9Iu67lxpFk+0WIgDevVQDoQFlKbV4QUksN7z2+/h5o
4+6QRSwruidmXiamm4msSldpTg5GpBipB6NuChLV86NQ8zRnVdDOjmvh9Exz8mRS/bLGcYkDNbcV
b3BvkaIrOUaju45rR9ymMTzMWLGmWbOQer1enZBexTBI8tJ1WIAri5umKH8FWNxzWwBWBRu92uKy
r1jEvoFLjnq5FxIFb1EviipP09Fao+yiEpVDdDojyXmb2OrxAR0FuzlQ9IY7uSRWKqpfNW0CxGKx
hS8WjWFjxgoPVGtV3HR0ShgGnu/Ayrik0mfAYhHGLPPCxMqxq75Sqap3EvzxwIPkXtXUZe+yAmel
4eYuSY1CbGm1mGeeNahuqb7WYeCOXYJ9M5zp3XWe/kuIreO36Fg1/KLMvLKzSN2PjjW8JJ3OuR8O
OxrzcKnaBm+muco8zfDJkJnvNRBL08rJ9MD5c0nAJj202CGDqQFi4vLgAMmfYgV4kHlBO6PjSle7
5BcmE3gCtybdWKZhISRDqgWrUy/JpL2idp0O7zNM/WESlpVTWG8XdtKTWqMynvnPt9laO0BYbMXC
khILXcaMgJtDhl11WATgVXVNc/MT2wJJIDRuPjzeJrRayz2nxJiKDMu+5kFsMi82C5PKU4iOaavR
HhsscXQDEVgV5VQD8TxIesxhWJ+d7ge0U0SBDoHlxUKl0yZTeJvIefwz1kSI4qgfR+hDqbwa5ock
vqGcF2a8lRhr2gBAEqQNZB2jGSrDvDzkWYjmRNiRpHT0dr94k6H9QwzSrwwdNsygTxd9XksP96Xw
6Clw3Ud5zjy5aAJidnbQFT+Ntto3suDEHXLSkcRRi7Xzg05gWkAz0QrFIunVGpD6UEfMvKKbFQwe
PsiKSSWsDCNjxzOTPFqMmURDWWtqy7gYum2+55HTpbEdICHg+7N9W1jXtBBpPhG1Kx1NcWzTDiKn
QhQmLfMUefRiTfL8WHCkpt2kqe6WacLpgVl7H6GXzETvrqGgo5sxyqpUq+WCg+pNGUDe9U6/a8bv
SmcdQu2goAUIfwtrHLmbDpfzYp031nXKOuafDCxgZXRfDVNA2Ycx+qFDZJXC9tGPmvscSQJsKd8o
GjK2c06zIj6K1XDQsfAiGpq/MD+WhY5spNQkLA5lzJ08xdGEPVu5Z03VfqiMb1ms0DLpt0bFqw6t
Sg8y12haxtWi5etSOSCTSSFpmG7A3KQ3WsOdgebAftKOJjf2XiGFaoyhqiaa8/GsZ+4zb3PdsiY0
mpv5q4nx2Lob7So30C/wcltOVwnhJYhACKtiMMV2yZMslVpeAavXq6SjZmoPefY7n/aCbvz5o1MT
MWlgIe0vIc/BXJPWmAnSYpiiUAVxF6CtMRObjcFdungtjxdUWGeujmFjAusVtrgmsfEYaVixA1yk
22e2ErJeUGGsCFBFwjJcpgD6Xrjv0ZOpC8+y0C4FwryNbN9o6W2CLJz/YpZBUcU6Rex0hg9gbqmc
hkGLymWCx9A7kuoptZJHXXuddHj00ilqzJ0HPanEb8EQEAzo7G5/wIrzATQTwha8nxG4XLWKW1hx
NhQi9FwdSZn9xkNDLTgpHh4N5rnZ6KiMyB1oZCp2ihiPiqkSLXv7C0ZQ48cWO6zKgy+9FPcoTVGL
LOXci+XfRo5URP0YW7xmizWdAnwydmCiNI4SOWMnuhl4LVWRFt4cqcWmm/QSW5uVz1Ks7hVRrDme
ZpUa1sNh3xMqiFegvV2sjpqVmJgNCeZdLbckqKrnTgntPOdBYK84NQ37bGFq0R2DCVHm9EQtHcVI
DQovtF5qn8zZLtYPxrBVYo6GrcmCDD+GbA1SSBY7ilKJclnqAI3x9Kpwcr/dIz98THrl6c+l4ZwM
Yy7GWLdQkE0Kr5nxUtoYGbF48D2LZjIeEmPU/3DCHJlsNmOuKXHhDX1KpP53B9CYv2HCQLiGThm8
ABf5OHufd00oFkYHJvTqFQR060Xsf98msRJdLLPg/yXBCLQxtuYcYRLWkzCATKKpr4nVzmhPcJJo
PBijagtVeRAy/fU23bWIHzlfzAhJKK1oSA1d8lbmCA5bQ8u9AqsxNlaZlZsyUjpscm1zeBATpheB
1mYcZe11UAyMIJcGTfJYcczYwL64vIipWE4dL0xe0zmMYhvo+sakI5rNme+qh3CwkLX15GraYIEl
HiOzOynHYublxda6v7GpHDvol7AOLnpRlbPrHaW+wYMAqiDF2m4yK3dOdkplOsZgUbPFZkrt5xBZ
W2yHpsGD1Wqubwz2VEQPgzlSuX7WVV6z1JpIA5jAwAQI4AGQTb38onrqYQOiovDySgMCUq0GNFT9
nuPz1kzAORVGcephkItegcyNY1PDftYalUMrIdjXWLocMVt+i1VS+FcMESpYWoxMzSVHSlHIkTTn
BZJBv41KogPazMpoKVIOIomVQ4ml4fIB+5qx3dbY6dX4FyYcvXlYAIARbDyhGddXBlmsZ3ldoHS5
n+R99rMpS8LR4bXzxLtuWXirYEEzm+eYhrzCBsoKt9YIdpRu5tq3w5HzDOERYS5NGzNARxhgpEB7
G+Ivc6qIrP0NESQb4IokBfVeRv4s0W+U1BhBJHxEToBW9THvh7+4EvTDoAkU1SacF2N5rCGbC4Q8
JQbym4IY6bHs409Zw0Ri+jfhAtqWsDQbj2sTBYNL6WvioNPbtiq9uG42cS68T/IvKYsOUN7bcr7i
vuEhVAVqhSoa9l1eEppiMRKapC08S22xe7AUXKEN9qaBp0U82Fr27Ta5FWG4ILfYkTPLZbR+hjxY
U3hmNxG/eJMS1JkAYPrnVLDhZSk0mQjs2PZZf8wqMfRFyDV6gvO22QTbSEs4U6Fr7Q26iRnG5X6W
hbELr2e8+GIIiR7L0msEczNY6kMYvJRddNQxvjo3pV0Ub2ilpXlck8bPNmgeoUnacgR/xfCCSwuB
K1I0QIZhvA4GKfI06prSA+b6rqjrfc5DYV2REAz4ISeO1s7FGjGqhapFl3ZxWnp1o5HKvwvVTRDk
RMEacX/kubYVdpCsRliBOpmybPa8PFNDD3LTSKcSqRFJmW1If/VTC0M82W5LyBpTqKpruDsQuerp
HtTOn+dJhr2w2tTNKjnf6UOO5bW5KhG/xJyfOYcqRyxXmEMsjgoTuNMB5cYodYa639AnZulpaekk
c6fSJpb/YvQdR6fiqpbxSIV9lrXAZBes0SoxgWGZm7YUkn2ElQJ7tRgbjgasHOJyS7q8DNNgCwij
AHktdkjqol4S4Q+4o9Yre7UCLrA+64qb55FFjKJVHm7f3NohgiCyaAaKQ7rKHOLYWp2Q+XnlpX79
JoRLi7rlb27TWLFSaLrHwDsydZh8tBiXFfmaWI+hWnlhczQBvVFbJZAreAuu16ggR2Z+NViiS4qR
9UTz47ww4tpT6tAx5heUhGveonAeDUZ542CUGyVOag+QXnRTYf5PSjhv9LULQecAXrWIliydzYC1
/SQ35hDV8Irx1pzrzyz+myFuQE9hJgxtcrgT9pGptJJWd0pZY5JZ3wSGYEtV4HSdv71974vsXMZ8
YEJcstwqnhYiK1t5UTezpeAtO+uBV6s/dYDj11lL+kj/l5QW1TrzHW1cpvDuYYHRi2cj/pH5mLHT
7xPhx22Gru8GDMEO4GrwWLu6myY29HZSenj3d2kiLe9Jzvt5NkYFrlPQISLyhMSwNcPOE93+dwww
IZda6VEQdmAAQP+0293+8WvlwFMFoO4Ir+B0rmB00bAwYbUDPr/GNnErJ237aoYcG7lKA7laZA0U
CBbbxY3NpEgMBwZuoH40o9fO2onyy2021m4BNuS/JBhrpcl1E1TA8wdky0Ty/hUAdLcJXKsFUKhg
cBe1gMNk1ULNxXBKVanwkmasSaiLnVdLJaryZRnTURhmjp/8Ciku9fCSIKMd5ThgLAlQNF6NZfLT
pizt5qUHfG/gCvsoP0o9RxB4DDJyHOS5OoqoV3p64SvUVCt/N2bCj1xEY6pSZzXHYi5Ce80eUCAw
w20gxF8u9Ez5Mx87HDtlBnuCMth5i1ErFXEAlgw4cv9RKVjMIRUC8aeBY3WuHfZyrmhwERFeaRgf
vyTc+3NkKD5eSWjbyUo3A8p/Gh39Bju3ksfbMrPG41I/0BHuY4DKZI4Uo2Nxl8sIsCyjBoQsWgGK
va/Grpm5sh+TArs/dV5Qd60ImC4EpBC8BJw20HIv2SuSQkGQIzaeony26rEJOa3UK8d38fvM8eVy
bAyJgt8fxgiJhzufxMF9EZHE5Bzeijwu+/YUgAdg1FFmoSCQkkB1a5YbBPUfQ3oHWdAwk5dxE0mr
DC1kdLwAkedgHn9Z1mjGPPoNkGO1bQmA4fHUCQWdq36fan/cuYHLQXYdeWIJbyW206GY8HqWxaiF
b41IAVgbNcRr4sdtqVtugNEs0zQMacl7LlgvTEhVF8IcmCqIBDivIn7tOzdtXm/TWJHsCxpMSCVI
wJTqgrQFoIxIzTTeV2huHdvMniLRCctPZUjI2MoR58WyKtymgZAXsRY0ixG+uld9fZqyFugjT3n+
OAy8nPGq0OE1q+DnkcnTGI1NzQLDdEXTemL1kI4+cjSjDYs0yrJz+wBXOEF92EBZdskUKlec5JWo
TMPYeREgHBxlqPpd00YWz4kswsvIAvpq8GZF5RsdUKzXaoU29K1O7bwpn2lqpa9FaB57SXKHpCV6
NjxNXfakzvleizZ6spfMV73/eZvTa1FB2xXaexa8W7z7WEMP/4jKpq70wE7xcydEZ4EbCzKywvLg
k1pOUicMUJpPQ2mnjVO2u039+kJBHYlDTUPPKXwNo91tibCwrczew8Ad7S3swhU3cO+k1DlPsmsz
ckmIsbtSb+Z+4Bu9l8TbPHWH0h0w2hMcBZ13p4v+Xt4pKu1wXKg26kCpY9exNZFfm43eD147xFha
I6Mpaw+gcNPJAZxLoxkIlpaV+RTd5zUpx0ByBbEpNrfP9drI4CMwTYMHL14jqBteuplIyvS4hQR7
2ezbYwAEiXgkQq1yFH7l+r6WPMtQFBQN2QT06Pv5pA2AYzQHJ35ogmVU0gvLnEPmWkaXtzsAQE3E
wTAry2ecBSMNaiepkdRAFdQq8VAq3XwMBcw6KX361hrKSPRJbLZqOj2jEV3hBCRfmbjLCwVMK6Zz
ADGHpnCDZbKc+9kcC0PyNAAXTSpJ/flUpsf0Y4jt5GDNT5McE7Gnfudqyb59wg9tJv/U/87V58Tf
iToW33JAOK7P3VzGmC1cLPwvLMjlgWRyrmGiOJS9aMSmpakWa+PRyuO+olqoFRjMK1HR4ZjElUEl
gOsByGcZmMBVs+XhvpPTvk1n0VONnigYPcusDuONJgGoKVEryy5Sw5nm2Kn1PzfHKNpKyDLrSyIM
U3qX/AZSnBZNKkmekgkWMRNd85qorU63lWblVNEMhE4uPB+Abcrmiqq07tH/HuBU80jaib1eC6TA
OB7pFDy0B0ARcIzStZbCh32FHKi6g8PFaJ3JdRXPo2mUk+xhulIGZJ8OLK33tNbq7BiPRWRyJHnl
zYLql/WFF4YK/1X5r6hR14iLRvJE3c6wJ9CwG8DxK3Ynu/6utO4yjOGMf2zhL2kyoYgY+1o9mIX0
BYZRDg+dXWgVBQb57btbMRFAiYVUohcPKCWmfHmUSYVHBTJ9kmdkal/TWWuljKZFnePdkibYiol+
3SkjZtnOdhDOGEHLBEA33v6IayeD2Ps/wyPAgLjCda6swBRGocdHCJK8QY7JtEdgnrlSXBs7bcaO
iE6NOGq5RnOJwQHKhvwJqnGXjCuWOI+A15O8cTK9SQ+PEyqApFCsmo6F6AVWzGFy7aTRrYGCn4H2
OUDcXRJMBaVRW2AZenk+/ApDDCsCbVLO0GIJ2MltHidUKBpSJTVHeleUBV4A6g/vijYYtl9XqkO5
jkbYPHQJCo45Du1bIWcWbeOmnzhOfMUSAMADThzzP+jcZdHRrSxDoDnOMjCegifsT6dJUjmdDiwi
xCa3ZeY60oRXQ/0UaRfMEVyB5iaDUNY9AOGwCUAN3yq97l1ZqEXO4a1TQaIYTZ3Qe7YvL9CiYpZg
gTz0VUckm8pum5QDr1N87YrwescPQSxQGFyO9cyeDUNbDKkRK56ZZrMnKt1vFfusaYVOSo5VWae0
jAqj9RalEcZyltC0JE5SxfNT7X0ctGfscrwTev/z9uWskoHXR/CBEB2YaZcMoRyN8mmaKWi0kQHg
MwbWZsmWbMtKnDlJuMWFMVEGeNHhXhGGw7EzkfAciprQBLoMTPh0j8YoqlTfqlqkWf+gCMIG//4x
a6jIwWpgl5FhqCxrlWHIYYdGfK8bf+RzSiwMt8k82JhrsUMVGhKHDkzkLg121a6oppEGgHAdIMoq
RtTL6UesjwnHIK0SQccVCi3LKgOTMUhFVEOexwBE1KYT7aoqUPYbzNKM/oYQwMGh5BqqSexIjNUl
ZZFrlb6Aa1ZUzjPEPcGctx9/ejO4ftRLscMTZh1zf5dCJ861GkfppHtm02Si01hGX237CSEQ6fJK
ip/+nBzkTkQtDpURPKwvyXWtXwPTLTS81Kg70hv9sxqaW/3PoTrQd/Of4GOZFv1a73RmG+auGgBC
HRleKFTeQgUgbH+cvsEGKrxhUS1FxhLVnktOrDTTi1QIDK9voxe0o/qo8hkfVWryJvGu3cNCCKi1
X0lKGO1LQmqM8q9vJgaKij+bRDgV+c8mU91I4iUI1ghpqGfDM6imZlqLLz47tHroRL8MAeGsFxYN
BiD0BhhrF4HszLue25RQdr6kNKBFU+xEXA9gsxy5/amYpT10QMM0eb71OmBBoPJfniy22hC2lYUH
KSgp/lEq6jtgMZVCcycFFR6pnGzoOlcwCjIagCF0jEQMFdR4rnB+chxhL2cgh25dRg9FVuSH3Gw4
irtiiNBchj4LdJmizYflrANwe5eJA6KGEJV5IkjBq4FO51+39XWVylIpQ+8IIjB26jpKZM3P5UoG
MlFcViRX5HojIfj7vE2Gfe4hP43hxn+Wg7Gd72o8hkkWLkt9Sb2zyPfkbiSSRtJ94N6mxAjEFSHG
3nWjUrbYEpaf8l8Fuce2s+iDE/2wACtXJBgb1wiYLOskbLyqHKATuyLVSLvBpoctWjK34xYPBuPR
qcnzB2/6ifHqV4QZr66pYacCVXE5RMluYvJtPxCNI3ZMQH5FYxGYMyMxzVU5lRVoxLvBMV9/SRtj
M3/aty+JR4TRpNHsrDI3QGSgGvrKHFuiP+q7f0lkUeczThS/Qg1vxOKwQ/WKJW532Q7QL3TgRNxs
d+7VgTHBI4S+nfpF4OzR2nQdVpjv2lP1PXHV94O65ZFjIQyvyC0ycsZV3Pj9gGZYbMTsPUl3Iu94
wjKEh2R0gCi0V14pBewx+JQS5zcqG3+53flMkxkvEqMSoMkxPiAjx2Ab7NVnkzwbtslxvxwRURgX
ovbjkIfLwsLv4uYwUYsIQOe3i/fbgsizS2x4NIdGXlY+bm/EeryIqB9vPs03HJ1iYSDYS2PDFbR2
55MR4swOszs4Wmj7po1V6nRyQ/kYkxLWgwcszOWMMRaRHxnFtOiYjS7xIiZv2CUeuduGNwfEJcRY
jBCJ6UmNcITYzJu9RJtvbzk1HnhbxTm2j3W+qSj4RiZpkAeVjiTY9Y749C9lgTEYhiWOmTaCxDHb
um78kTcu5a2BWGUD78yl2ol0HdvkbEZWNdYAZToZHTV/FDvJ0be81vRV1TmjwWhomUQ6cOxAA7AO
CcUOkb36fTrYf2Ne/6Fy5dErpNg7WV/2V8Y/lEdPoiIZiMGhwmYZ/6M6Z2QYf65jsno2sMPyZE80
fLCISlsi7du77e3L/1qQc/ZivqLDOPVSjM2gLUAnKTeGY/xEqZsUNqFOfWh2+7vmdIh3gmvugdeP
rbDlJnbwLny8/RFsg+3VRzA6W4RWoJfRwqxcHIJHTPzrz/Ah3xD+bTKb50vWNffsbBnNnUO/HAUM
cJwOR2AH9bYEwDgSyhseW0wR64otxt1HWTGgzmos620zHN/33g728+/ftw+Po1ks3gxWUqZRgBUB
pxArAF4P8oC+HVJTjpwsNuCWmDDePhqt0M9nUJEnMpKhIPlf7Ts9u5SFzzMHP2HCfar6RRABD2qL
Efm4fU48DhjrEMltJLUDfn901d1dTjmPJHZKk71s1nHLZjtNiYYTekUHG3HfAyfa0bfY4SHAcQkx
liEc5KSdBDAy0X4n0/uZkJzkTzXliS9Hsljv3QNfq/ADcJSR8GGiHQkfXzvHIMJ9+FDuanHTo0Zm
B7Zxun1THDuuMNZAMNGfXSwWFmjyz5ixPZn24OqhzRHpVfbQ5IZ/FpwmNgSypqaGfbVgdLrX9pDs
XhKba8VXLcAZDca6TkOUCMMAGgd9k3viXrJHMin0jddNv27SUNpDcgjlarw6L7VHNuIkCqKowF29
pqfZFV8B1qA5SOGR25ez+s48I8TYNL3PuqYS44WQ0dAhJ8+8OdN1AT8jwcQjQS7NUjonxal3JUSn
ExpCP0cKX26HROGwsyprZ7QYuza241SWI86tT+hdDLtZ08i2eDED93oY42bN5lwaMch8n+3Ze9Dv
O++x+CsLhH6bZc4e21t1xsI1/TylsZAXcDe9W7wNb4hLaYNxQKK6ss0VucXOXLmEf8ixXe1NPJm6
gBo5HrNodHkFpi95mKn/XXI4Hm799M4oMRavsnKrjzVQEmlI70NbJVimBYZ4wrAq22d0GG0Fjksn
KG1VnOzvy7sLvR6cftBVTlB9w4gNBmww0cq87jrgiycDEBpPvQ0MILrEHT5paWC/3tbSr7Ex9nLO
CTFHlvv+qGd+u6hpchc9AVi8tlvvfSSVLf+CRDRedWrp31zUOVXmAEWh9dV5wgEqZP6e4V3ZknnT
IyfEI7T80C32GBeBuVgBbVRdcTKwGz39gfka8oQ1Bk59V+6fOUfJo8WY1jQWg7ytcGetiwhucqRF
q9zGLmEteMWRNXN0foCMddWmDkKo49qwPWmHTSf0R2GHTmBzWNI5x7f8/7NYy2gUC2jzIFPaIp3t
1G6ocK9SQHKTnrZApqYBzCAXMIZHljG2aVlLRms1i4Ga3XqHdLWtvqlOQR+wl+du/Cm96lvegvGv
xqJbosKY3iQVVYw9fmnCjNrP6+QYruFa34e3kAZEB04vFTUne0gdTnyx6sfOL5Oxx1GvjKaGstCp
xik3kJrysIvojyXvIe04N7oI4f/m8qryoGSpLqfqIjiuvB+90XMlT6eZ5pDpmSc9a0HNP3xd1R7w
zI7Rcgnl6+30Q3YC8muwAfB54MWfaw7mnA5jTYYBS7b0FHSAyP6eOaH72Tr5nUwSOGjO8fFYYuyJ
NSdlMBQgNbsqTRGkYeEDyZ0JT14OpeWXbl3UcpFnqqcJwO4MK1yUYWLVy9C7aGGfVPSd2SZWZtSI
q2tb77dDu7G6t6rsOT1v/8MDobqClkZzgdy8pJ8aUVSHzVQguDZIaitwpk6JFz9P79Z8KbBC/p/O
13ec8YmIWxOC7otO83NwJSffpPT2Wa4Zy6UmBT+KThrgz12yIpiq0C6j4JBD4KwudyYctTdb4wnH
mhwuEFeo8WMcUb7qmxss9BQouLIWeuzmkI4HbfOSuB+32Vm1F+d0GH40qZnC3gCd8CT8agha2XaT
a20kGpPA5rV6rQrCGTX2gsZIVTMf+Bmn0ivI+3j4Nb/ueUcnL9LMSvs5ESYMmf2hrsLFLA17n2ZE
+YXnnK1PBK2O9v3TbLt4vT4EO1V1xt/xdm/tGp4R5n0BY0RSTKxmPcA3T3O/14rDy+ExuOuISO6G
HcIukyOSax7unF/GjvhzlxjCDGoamSgSGd339u22lKzp1TmFhd8zvRrVaYSQwqkEbyJ970PK2yX7
lTC6dWdMDGJgJUKrNeChtmWNAKPZzl2QIdouI9+PwWNEgT3oPqiBPb449ts+p795VnLxybc+gYlP
OsGw5kBbQi5bww4jaS+T34Vz+yB5NJhgxIgy4MMuoVb3uiud1nkLbB4bq3nN88tavuHssqombydT
+xIHgzT0FJHI8W3gU7ov4sF6+HcMMeYjTEWpwAw/gu97dyEz0gmFj9s01k3uf00hm/xug8JvJoCS
n5AIkt9Uku2sTU157pgj4yyqA+B05GiMQGWA2I2QwJDe/f53jDBmAWOAjSkIOCw7QrBLEjrT5CEm
f7i78CspiMkugGmamDIG7OulAFhxKRVFLxann4o775IHlWfeVo/qHwLsIxxD/7kUVTP4yEPH1fc6
HUMCmCa5IFh+Yt/lNZ02t49utfJ7xhQLARQraRAbFfxuAiNXEH0P2UZ0q9s9FV1a3f9bHpm7kqui
rJMMh4j4XaUCCbbyS+pitdmpp2+hI+zEEI0I/cbm8LkWFKLNG8Pu0GEFoz2Xl9cPpSJV2IRxQqbT
jn9gFSpGzU57zIA8/ktKjJsUVBijSQElTYbEt65GjmNhz5tOJrzD5DHFHCYgBItRwo44eCgXkxdH
b49RYn4VdvmZKwt+dnaMI8RoamRmCu6sSbZIFwukUYn6S3LoMLs8lni0GJeIgDbHtlOwNLv9qSFx
SIKTQpv7x8gWbF6OaLWmfS4VjHtsBg1bPTAjfaqkrao4QMIGdABtN8urBLtiD8UW5TIacpRu1fCe
nSfjEUvFQh96D6qKuWma17J7MNuN9oIJcLFzM1479Wr1EVlRzD0BcxLJceZIk9IQBTFR8Eq537lu
RIajN74uqdHbgr/O1T9kmLNEN2UpARp0yVJZWMNCpEP5U3/nEOEyw5xd0qJTVArADHY9VCT8voO9
93xivLYbTvjH42ex1mf+vhNbbNG08OgRncz5TIm3PCF5MSaXH/OSCjBKuqBaLsdOvWNuVxQNFbbC
TV8sx3Ktwv9cDuO7Qt9QBax8KE75g+2Oduc0L9VOfB7fBoLNCXbHSV8vX32DHFs/E9K2MLBDaUmR
56S8K0lJc8p7Mn7Z7CsqwMzBNIKBJCwLGCwJ01CGFSSug6GV3O+RTV877CXfKtvQlU8WbXb9U+r4
PCFclYwzuoyFR/uDqpcp6NaoaPysXh6qB44TWT2/MwqMYS8LJY+1BhQO/jF4kSjsOueGeDwwNn2K
ZgHlMlDAgq9sG9xhdNjv7odmGwx38d/YuzNuGAOk5XUwVSJoKW5qS08iyTePPucFsFiXS1nQsMUA
K0wl4ORjlzvj31U1aNPCUruTveO52eXzbv305XXfNpKL0bj1W8zFanM3hcGsdKdw17jZcXApr+DK
OwjmYofS9IdAxUG8Pz3w+lJ5v81cpI55eb0z8NsZJdxer+XDbh3NQvzM3mJDktBh13Z3UuynxpbQ
UekFcL7PH8+vt+/gq9Z9ixLjQ0pYQqFfjighu0OAquoBBuNZt4lLn5/yzeGnDX1zbGcb2A6nI/Cr
EH2LNuNVgAYgJ3UPATi6P4eX6MV0MvpZkfho9/dPoS1QNBpso2eHdvbz9i6zfRq41u7j9gnw7pFx
OpGFOkhf4yPcJ+RGOX7z2tVcaiLjarrenMTJxI+P5JOn5StptfMfB77dpZCYnaY1QaB1p9fEEe6y
TfmeEirY8Yst8Fa+3VZ7rH+6IPVvDlwXGbWXJX+u0cCOA3/gXCXvKxl1r4TG96MKsvyvf3mhfKaP
/dwplr+Yql3PVfbbAojJ4svfxi6TLBomfLVGCOFkxVfylJcywqh3nmTApVhkJKT6U2M5cvHymD61
LlLKtvfhdVuTTgdPeW01ahzD93AkMVaKkNs3/jUk9L8VHaNelywOkj8Z5qJjA40plt5uI8f1lrx2
Q/Jt5X5/mchm6/z+l+LAaPZkGHkviDjYkVDOTys8UWMUe8T4mJVg180Jj7KkIsljsdk7995Enqj9
2BFv+0Y/nrsD3dgpCe29EtsVL47lfAKT5+bc0KLAN27oKzQ/E/AolDDOMYOfw8+OoMId2+7R39VE
Js5nSJ5vU/vP9pxb5BgbMMjWbAwpxLIiO9siu9EW3hPykaBk2mwFsqvd3nYzUlRYZmcnd0c0yGg7
wdmF7mE3Ib2NcWLl/V67+97mtJMPp9FeOkO2mXPUiBiQyglKZztvu833ZnNvAqLll/4oycTcqMHe
31ieQsqChCaJKGaw99XmCATmo/QUIpUfhGhLTXddStoH/beELsodVi3gD8x2dBjJUvCsNqn37Tfg
4Ud0yde29NzkdvzQ+7vq7glLGlqneDXcgrb4XOGX+abFXx0RcU6GjeJOT2NDC89HcinbSJvQPT4U
5iakn0dx17qb0v20iGYXZIeKGRX3lXMcQDRKtqMdd6hpI6WhvYvOfBjvK9I/35tOSJHIdiyq09Au
3dgk33cYAds18GYFHe/RwwtEXLJztQ0k1coonqO0QrcWefM2WyElT8YmchzDQUb6aD0GBwB0BOTR
3GdOQlDhKlE6T981gXYzmYDrRa1P4yDv1BZ7DFDxvXsI7WIkO2AioW9KPyBB9wgA76fBtz80TGeY
pBqo9ya+Z5v9t+pwV9na673cOz15DhxUB7NTTpWdYD/6+/LFOGklcQbyMbgqMR0BofFmIAA0FYl+
BzTkaSs6u27/UrxnDdU2oU3NbhftIte4g+9zWmqUNETP8tL6DxmJ8SCekb3zd065fR6IskO8/ftj
sOX77cfL8E1TCAn3tr6fduYTBi726JbdkvpTH8hmr0P4Z4G0R0pyRB5Uhen61ZH6ZCjErV1/E38a
1NrFd2h1uSfOc01Sp7IT2yvcnir0W097nRr7xP7dSU5MtjXZ7ZUjnR/vIlck0lP9EsICnhD44j76
u7sd/rI7APMFh4bMVY9vsQOK09/qH3caOoOoiR/FSQj0O9YgvM8bVyd3Of5Tcg4ZcQ1b/iag2P/h
O8X74C7mNUMbzmBHpWOlzt32G00/1c19cbjrKDjFLmUDJeFN1DjGqdxYD5J0SElnJy+f8HITJN/z
Pdruy+PHZtsSrK/4wEZv0mxnw91v0n1BnqwPwOiGvyN7+u67L8bDW+GWLx1qrntswY5tKBrWHTnI
12+JstnvhNwGSiRySE5H8yMK3huqfbwl9GlwgQj1f6R9WW/jSJPtHxoC3JfX5CrJkhfJ6wvhKpe5
7zt//Rz6znTRaV4lvp4uoKuBBhTMzMiIyFjOMROy76ymMYmXEmztb2RCud0pbcl02xxSu04I8XZ2
ZVZISNmaGdjiHYd4J7ktiTeZPvbmE7YqcRvSHh4/XrLbp8wZ78Nj/G7lozN7PC5Dlx73KtZ/3aCx
TPH3wOP/9luLrJUlHqVCjPsSlth68K7/8s9n7rdY4CsBuPrlMGiEWovwy2g/JYmtnJT90kZZMMSI
LDlUzKHGRcE1KeS8OD3KbOR4y5lvx0tg40oT7xSSp4PNk/OTFzOOgRFJ0VA8QdJUQrZEaUjas55k
LI9PD3po+lgO3BKmPR16xwmtS4x6eU6eLzC0zgPx7J3i7p9CYpq2+TGZewATMpb31et6zWtSQYcv
i2nVjljfi2UdHz5ub72KvMKFOoeCZDaaxRzHCmHzD/3Bt3Y6Ov2cgFgzikDmp3s/mvbZ3suHM64A
uYush08Ypd3+j/fnxOMmPkvkeAzhajzdvq53X3ALV76brjdwRt/M0RKECs6tbx13R2vAp745itcg
PMJQTuZI5Mayz8Utq1LJuJl0xS2ehQbTxji1zLRZ6ib/LDl8u1D0bLw6hPlYLUGTdQnIcbfstGva
vy4o/YcE7ii3Osv6AGUA0pi+uXglxTLhQlSCEJGRw5KXaPbaJn+3Qf8llWrKJSI+5hBb1u7l4Tm4
l3cv7tHaVaZ+1xLbc01yxt+YEED5VLVtfKDpeufY1e1457G0lXEZ6Uw7FwI4o18OvSfe03WF2ig/
KxI4H4AXjyH7n6iPYjgFWZtpPdLroHCHuR9edA/jcJzVHFinvGXN1rIoewxePYDQjWoPqxnZvffb
J+flLBkr2oq/11LoR6AfZcmoKj1eSMfk4RfAid7RtY0BZIYc1moo22ykelMAZKRHf2lvDfab9Kue
LWWPlPQRAOFoPQ5RXrUfP2vnumCWXOoF2DUxKlnp1y7ydvCmwfectYGwmn9YYqgnXxgb0xyVWJ6V
+sD3J/7vDEqR4gZeX87mixYDCcB7A/kIAGKpB4wSaknhj3p/eTkKGFKBP6g9DpF1iCaIGtFSZgXO
4Gm79M8ySV4xLvtW5nQtnbrrQimVUwRcxMtL9/DQ7HL74/ryNlNLawGU0k9pUwuNBAFC5mSTVWi2
6JuvwY5vbONp8i0cnbT7VzIBkQWkM0HRaAfLz37CTUAzuRwN4qDiHyMB2NqzbeaP/0dJixatAiFO
k6ROirE6y3+KQUhvIUhPrM7jcWAcIwPz/7FV/yyLdn4GMMbqPsKySkshg10RsDPseExk2Kmnxew+
zC2ntIyj/s820h4vkcc5yAQsLn2dPeXkmiIKTuE+OF/fxM3M0loOdQMEP2x8OTL6Cx6MhSdbUu9w
dnlAyVg8ZOfJS48+4gq8X/YxaoXqqdIIy6hstPotfuDvWql7EPJ80YTLQU54GCd26+k3gn2ufjHN
JmtTqfsAllMOU7g4xMmU9+iTH0zZedRP/2Ji+fuCKDcQi2Jl9NPXgkS8zTIMlA9OSEKXuaKtcGG9
dZQjiFRdntIRK2rhBgySWz3GcDEldFqmhHzESjHeYxEGx5iSWXtJuYKc52pAVy733Glc/U61ODeA
ROHuuoJuu4K/ukG5glgOcy4MggExQveUuCmR9u8Rs2tCXFSMDrvW+0jZkg5MfxrG1vqLfD8gc1QQ
qIZ7RCGlRGBrmL4TRURwe1jPfXrkdsFt47H6lhhHSReYU67JRF+Gb53M5rHrgI2hgulDDe3e//yP
9xTMj0BPEhF4GVjZd8OZDVMJgGostndeGmKYNTqszyzfujHig0nzlRTq5NTOmOfAh5Qng4RmMpLx
wP8JSGOJaAZI7cgJztMvptSNg/wmlTpIOUslOQN2Kdb2FVPirSrYyLk4e967v76NGwe2EvVjpqHx
xQh0BxCVEQB4mYotWmdWq6HEEvK9ZPNfgqpWQdAs67GMQ/6aO9G+9WS7ujce5vtUX0Y10ddjlghU
Cu+zvhe9G1jvnOwfkQuyLIzaWUDpsHjPYDYTbwDurE8Yzeff9QjtnCABXk4Ye83rZmUa6Fn45d/c
/SkPzyU6nYjqTYTbTT6qBdf3fstnKAKa3gAnDR8pqZTsXOGDJI5hFyYTM0/+zc17yQwPvyZ5Kavw
TQjlmLIhHtD3BiGVnZ2Mk3zbPQZ7dVe5ih3dJ5hdXHziKbe9w4iU32eHxpPP/J5DqpBMaChnJS82
Omuw4atFU/7LSJSxajR8T+0cRZuXiTva/alFIwprjJa5v5QLyzit7NQGoix/yTcnZk4ez8Yr68W0
Yd6/rYjyXzz6ClMlhJjjr2B/p0NlBqLa13Vl8wqtdo0yd2IHLDV5gozyzr+pbdm5xxueEcqz1kEZ
u0QV4oBvfXjD+C6yf3Mu6En+VVD4bbco44ZxBTGueaykshu7sDsbzaZw75kZ29b1Pdt6OqxF0Y27
aSCMChzvcMEsJtEO0iFAaeFUOO1jeWTFEltJj2/CKCNnzOj5lDnsnnArvPAwJMedhiqPYDkYqnqT
99Mx2KeWCntivXY7M39XvMLkzBtbkglMm0/MarcPjxLy7Uj2275z2nv96/Ud2Up/fftI2uKEvVim
y47oI5qynyMJSX7MdGqDU/ReqLqdBEBeK6rdWSGxcBtNZFbMEOzovJlmth8jSY4G4am049CK531d
3jeVy5dnxmcun3HFZtE8ijF2EoSNXI9hZH+vPAeH8avC49r8IUAGPyYmNujXRwXgh8h5Ygjfvmrg
zUMzOVDxaZTOUVUnIJbjICdzeH9BTQaUlCgM5la0H44pQMTJbJYzsaOLfAvP1eH/JmQ4GBaL0uzr
ffRjG2SMcX2BRCJ2++6beJGTAk6JBgTGcY9EuYByH6pUf6rd3ehFGNl4RY3hHBP5gGkfizW8sW2p
0VKvLYSWmMmiLHUu1b4R9nhWSZ2Z/AkPZrbDJT0zbumm1VlJoYx0kJSqkAfYbt6sP0Dq+IqsPCvK
2fYEKyGUiU4BfSPqMYQgknhSMYwQ4TU4XHjCCKc2siEK8BT/2TLKTHfgParlEnJA//IgniW8AL3r
6rlt1FYiKKWY60zPQMaxZAzc/vbPa+oVFiO2Zm4XZaMlBSOMdQ4Zk5l+CF556PfNhxm7GcPjbF61
v2v5+o5V9iMIe8QKXxoG7R533IPq9MhRXd+xrfTA+lC+9HwlRQUsKcdFWM3oSA6K4SN5i04TRpRT
qwXQ+q3qREBYMXYoXu4j3PaP/6N8yugKcyPVqYx79PQGqHfhEF0uiIBRxHZg5++KXYleMunOQGNB
fmQYM9Yd/koJrdeehTGf65BdTeTtYjwYdmT6BH37LLVcbtAPW7U6SspY8Hygyc0Ak/1iRfbxKO6l
U/WCkE6xAFnJfrkv3vSaONpq6OB3UGucaVmS51fhKSYHwUFJmLWs5Xd+ygH2NHgPANdP076IZR+K
vQ+HaYAxiuS8g56ByjSLO6A/xfuYVHcTYZ3ZRlYC+vpXJrWVSRV3WaBDJipoeQhT9VgCBOGTxV+2
HQyABlIGKRacy1eZcaUbIAyK8q5MBpQTgC3iPy1Q3gf0iuC5qTupZ74ueQoQslgysmfKU+1+MEz/
9uNr9QXUKcphGrSzFA6XF7C2AUow2PcHA50Ly1gdmEoO+VE/AYfSSve5y3xlbwYZK+GLRq+WPxmS
zI0JhI8dhrR3OfFvbNLbNiOY2WprRf8zWLpALw9gZJqsI4rDTgpBLQHfI6NToY9g6wCmYY65l7jH
yJP3FVFmq33uYtJcWhe8MRXcOR8DLFJ9Ts74t1eyusY2ve7qo6jFowSqzWra4z1hAdwjMeXLYxKS
5vm66dt2JOD1wYCLACoElVLlQNHzKFWx9mk/o8L6aj4yC3CbN1QHvwP48TBtQCNP+xWfj6E/LivJ
X9S3g3yf3qq78WHMSJ6S/O2e1Ui7lWcDrYwIrgodCV9QF31XnALz6wrnp8Ml+kyeZodDpaVGOHbj
PP8+oboZEO0o3IPzxzyHbsliCf2y2LRFAkQqKo4g+1EkiQoxpoIvxpjPBoQYE+Yr6ktiA7Pyhndq
Mrpn1qSysJzQNXFUuBEVQhnpSTUAbqYgx+rkjLsWeDqTZXKuwoJD24x4RVEFhR6Q/rHKxTSu7mSQ
10OV69CX2hqd+NJmZqCZKqSlnm3evL7OeCQVrzwmoj8YmrqlRmvJ1POt9We/iPpmuBwQuhF0VN0s
Gb+RiB+iI5IKmW9GqLh1A9cCqaggmCS/4DosNfTJUbpJiZIS3mlZwc+WlYOqGhJoEqA1KqUufTLP
aZ0UMPKlTqTGlqrcbOT7rJRIz7+PuqNyholRO9MA1lNx8tPXjPMm7T0ORdKX+0JAe2Pe9+CV94QQ
w/w84wM3Zv0WHom/H0gpWCMWkVQutwlXSXOSPZgKjn98QGa8BibvpRUb9nNZ8g+VXkmkols1zntJ
D7DzEpDvqn3awCo30tKFyPkvqro7zUcDhdLQ7PH2BR4FE9V2K3gBxQCAQUBTBSIV6gPCiJO0KcYH
KMCrvHkwMFQwmieOGSVtW6q/gmgGR32op7lddOxptFoMRb0kRLYNJz8LwC7fy9AE6/QuHkqzy0m8
N+7aIyv3u1WdxvH+s1b6NS31Yp/wFT7hsOCZ97vhT3Usn/PD7Ga7d0yR5qTz7Nj2Ytc/sRKsi+r8
OGgwZGG6UtDAlEmp1pz6YpqWE1JNQJ8ne/T6Mfu8vhq5rsmgzlLWUwDtg4/zcmzv8sRccox7BC7u
I/L1BK1lnMVKBW7fmL/Losu4vlCVwzTMAxo0lEOG7MTSLGvfAbA9PILMe1f9YhbEpes7SVdyfT8p
Jz+Gk7UyIprNfWAHwBzDqDG0hg0GsylNWahuFTClyDq1p/yc9qoey3DpOyfizdwC/JF6C57Ct3g/
MZ6gmy8k1JD+VxjtcvwuA35KA2FPGnKQ6JkQzMISAUyUsiLBzWrSWhTlY9QoTYBVKw4X320/ACAV
nkRt1xQO/lR2iDL1+Ki4M9LxQ8eoQG5HDatVUt7G6EDTMmQQ3ToauY1Fu20J+ofS+xa9SugKZwVJ
m5Hfeq3LGa88eZZXWVLmEFggkYjUOwwcYNZAnMHqNtu+DoqK0A+sUZqoUqFsglzFlBnKEgACygRt
hssbYjR/i5YX2ux+m80EDEIUUO+icgYSJEo7pUTlwNDOwaqMEhqB9Y7rZ8LXyXyrZooMrOOuMFqr
zDSAkPY++GxJm9ZCTeRJ71Tb78T2U+I04ff1AEZaxP4wRBi51cGtxhtgnf2+4fyccIUwJOMlxZNN
NoXuZRL3qUTGbiBGWDg6MGXSNx4ArAIma/SHeP7dJaSS7lOUTtMX5d1I0dOuVL9S4V4EV9r0jJS2
3dTHQvrMRBDh4REq/kpKkoD0dCRJbqq1OzU7QDVoKqNTZdNwG2D4WchQwFRCraVQYl4bpHgEe6UZ
q3/6c14AlvQ9OUuP13dt+zD/SqIL1pUmBLUoQlK8MwD/jUmM4Nc07hPR5HF6b1Hoxsj2DjuG2K0n
PqrW/7vAr3HE1e1YorUA4GQjRh0F9J6ifi2Z+5ZZAduKdEBEimgaLyP4QMoBxqM08xx6Ky7Ru+DN
p+aOlSP+em3QWreWQJ2ULnFFgvGZ8aIV6OPmQGQ02ZNd5xgHifbzzWiQfpfflrKpvIjhLg1dv8Rc
C8hZItKNHuDZGlOULF4KyDgceeSZY2jrbE7lTg9cbj9EpFdPqW51pWcwn1JbsTFsIriRFlo7hKHf
r4whDXySlXCktZV9HnvOVHcl+FZss/zTH9lh35ZWr8VRJnHO5aHm5GGxwcvL7XjJAQmm2c9LvVC3
P88oJjCTHFsasJZJPcAnXxkb5OWGi+wiv34LNLAC/C7qLgN4x01iFRZiP09hQfJsBp5rsdQTOS+7
LJpniC2AZQ08iFtAKMAUEXlAdC9bS2TEewMafatDcait+FjYqP5b12/Zonu0bi5JF/RGqtrCHP39
eAul8zO94Ze2m1+ppdmz+Z66rHmLzRzWSgqdw85jPOKCShpwlSvy65YjKC2alSe1pD0nN/FBq1gJ
5U2PtxZJxRFFK6aAiMLCJlv+M18s583qb2QruOtd2Ut+h/b1fdwMHtbyqHsycjmPDmfIO5bgV4pK
8898SkIQ64hkeZ99sMoCW29xkNqq4BYEazAY5r4fXMslZTb1CMnk3k+tUMMLdYza1ORmwDdeX9u2
jvwVRT2Ph8nnRaHTUQpypZdGIZVmaRjS4gDmKzqzzJC26W4UQBzKGsCjwUxKiQtaNfJDGSuzENo2
D8Xet+BeHtRDzOyb3d7Ev6Io29/1EycMMcKiyRTNcTdVxLfQdYOSQ25bzZnboZmGpShbD9v18qgb
x1fzCNYvLA+jj2Z3CuzfnTWjpShntrXIiw78vNz/LI9+BNXV0EicBFFpBr1oTUEOrVQ1BfQnzvuk
s8o8tdOPMTsWRWR2ndXaw/wS6zMZgEGW7yX5aAzW4CNDuI+anRIEUGWz7hy/M423zrikxcFX7T79
3YYvTXk0wo8ZACa5NyVOCIyxwC7w8qp95WaQb/nmFI+enx6v6+b2vVNEpOZFUAVCZb7fA6Xp9MKI
fbyd0U8QkO4UYopJdAJMrdX3o/t5XdzWWNHiBP8RR13zlp/5XK0gblgQx0ZyVDG2hz5MWzKFJ/7G
Fl9Ptcnd1cS80Uz7cSlJkMxJLHQJXf+Sr4f5j8NdfQnlKYsC7JXDhBD7qGvWm/4nuTccIKE8aOXB
fPxs36cbjFayOjiYUilfaaRd22clpFrBAyZ+G28BmBRtEAf3n0SKTRBf52541BjB7razXK12ucmr
YLBPlbriAQ9ymR4loKxxO3XPRSTRzRFpN/6luBsBP/TaPrWf1RSYGG6NHOMyy8/xSU3RNlXHv65v
/6ZNXH0PZX5RLg2TpsE+AEw0Jy7v6Kg/lCwyD3nZzmuHTNnCxuDVpq8hpreS2cx3/F7rSHBCKe+9
txfKA+V2QF/Dw2K9ZqKZ2lvkZkfx5cQ77qvxDkQwF00zZv/JO4N1euUdybxngatuPmOXNx7g/kFE
rqqUJvppliQ5HyyBeo9yHOCs7R456IAJCcqURGlf5IPHppwgaXYsPEcwjZbctWbi/Jt8x3pFlLZp
8qhHfhyNl64mb/2uPMikiQjGDjzWBAxzSZQiSVPTlUqKJanH5NSduuN8Mlz0VCIKI9dV9svc/1Sm
v+dEKVOtqpkRg3UbSQBOsX2NJ33Qk1HcCRrGrM9j6OUVKfdZZo7gJcUguLoDAnu9D2JHKxzGx2y6
QQUjYch8gqiW9vJGjshGXDIE5c1Rn4Gm2DwI6NQ53mkTKZxP3UP7Eh7Oh/o4eKwIY1HInxvxVzbl
9tUZVMlyhY0Ya0t/H7tDfVfLZgX0PFu9FPeK04aOLPb/Sqy6kKyLAg9SUWr/x0SV+iZBHJUkXhPc
a+05/sgCyZUyO+/RW3yjhL+l1ARN9W64v77dm8+qlWhqxXqZR7U8LW7LOHFgPgMWwmQZymEqLSFm
rHNblipiLEiXeWS1v5tqJUC+Yuxxsq3T7QHq35Jql1kf/2ZBf4VQbl82fDCm1FiQuABEYBAe/Q0Z
YyHbd1P9K4Ry9klXFOq8WF+k6ODbxsRsb+XJbbP9NN1oxaMeMK7octl/KOZKIGVJZ6MGzl2HVVV2
+SHtBVNiRZ9bSRWY6H8OR/5+OO1siHXaQoJCrOoBrduwoRj5d1k03tvvr5UgyoT6pdTIqQRBuquI
GMWcgPyRm68i5os6q3teXvPMfOry8T+3DwUjANFqyIlT55UBDjMB48gSnIHez/9UIhK+JvZd+p6X
h8xiJquXC3tNHnVcU8gnfh9CXqt8qNrwWL7ls9k/Gm11vq7t21Gu+ndl1LGFhiwleR+Ol5dfwUhA
VCFbaGobvMYbGVlw1pqoczNy9GLosYEAT3mOUOR98M3mP2efgXNdrYb2ecDTk9slYOA/k8ewRd2J
B4xjYHEfjG3bdDIrQZTFzeJabOcJ2xZ9vsDIOrsKjbkoXBwshqDNa6WB80rgF8XTqBVNmGzzc79Y
XGtyCrxbzXzOLhgIvi5ms/QPzf5HDLWeXgrkNtYhplOIHppKisaKwlUvz8lHa2cvDUfUm5slH4i0
4KcRkurgM0DgNuPe1RdQjqSfazGoFXxBjOcPSv+NI7g6AWb59ZVuVpzWK6VeyZj4KFu9KpcNDc3Y
8e90S969pveDJzAUnrEi2l0B9zWW/AaSCjs4heaD7yUAUmI911hSKH81F2kcdzWkSOfwoqKGVlm8
w+Rg3OxEWW0bbQH50I9LcIiMF/+PdAuWGTf7Y9jgunW4+9Qujyh/Ms5pM5T6qw86ZQKLrGwCNYPA
fqmZFcfWC1xpf8Kw0u7AIpdh7SFlBPmEH4QugCzDS0CaMxLFvpFfWJjDLCmUAVQiHd0Iy1UWj1yH
NrSA8GftqAPE/PrWLb9DOw8VyKJI3fEg4VKpmzQIbSPJUzJdWr6X7IT3a6sHcZ7bl4PBOqWtkEwF
kT0Shjr6SOhaUa7MfcqHGSoQJDj0d+WtUVox2kc0V7ALoKcSFb07B903w7d/9cBZyaarR6jFybKc
QraT3oa3fnjX290zvyTWfFalZVP917KoW6aoU9QYJWR1xUGe3wAqkALsqNultu5bCX+nNmaa7DCZ
iNsnu9fPkymcij5aX8tTo0GZp/j0jwdLNQcXbW4gqRjtFvNbxj1D3lawuF4sdfUmPk57jEGOSx9Y
YL9ENmfyO+U+P6Q+8lHoDPosfJOFFrQZ16lLax/66ngeb6jvAWSl+1EXp4sLejg60YwuzQeVRL2J
mcjzJ8e4I5sR+Foa5VcjKUsEUICgYGtNpxKTeG6AhMZ+nlghyZYdWwuiPGtdBHGiqvl4saTZqm2R
oE3a+/RtgE+xLuOiBz8u/moHqYsPpuNaiBqs6SW/0cCKJ79LGao9vc1SENaaFku3ypklahTCykDQ
Abwp/bN2iHbtmwdom47ZyrBlNFfb9wW9sxKVB4EwlRNEBU9BBVI/zmI2am0WkdYyqMs9NWEapQNk
PA3myyE5vUkYG7OiR5CmAWztjGTY0/Ub9pU7vnJSMnWj50AH7VcPc3K4bczE/vUL8IfAvpVC+yJb
8WR3NyZ/OAeWZ45HE4xx98rug1md3PQTf9WF7q73wyyRfGE5xWPpJIEZ7MaJmJ4XOB9ez5oD2Yy7
1ptM+di6qqW6m7HkyXwBL9etaqlo9onRYMjqemOpDGVIFD9t+aqCpIRY0QmVOSBgfbC62zZoxfHS
0JayPlr4kY6gDIg+lGla1QLutfze3qai3b32vwAVeIMH6IOEEVTPOje3Z3M4IPnkoKuIYF9Z6cTN
I1x9BGVc2rEWCi3ERzxZx/omvBMcB5xqqPo/PCPZFkQsq7l58VfyKAuTFH3daDHkldYTqCIBwff7
ZJr3rHVtRhW6BNByTGcrCr232TQ1Upkp2FsEFvawA5gaa2x4292sZFBbVyZxNBXpIiN7zzQAOhm2
at0Ij3sgch0L5GQYr4HNjLu6EkjtndEa9chHEMi/vWlE3CcBuqUeHh5mUpnBPnNvd5fQqgKr3Ffn
T++++HWPDirz0QRxWG8H6N03z/ewfSxFXtb5wxStPouy5WmiV2payXAaqjsept11S7dZc12t+ssP
r+x3GhaKlpX4ebEmgSuf93vv/v6eoZebN/7vGr5sz0pI1mtCVesQYmWVKVs1IEChlddXstgnep8w
5YBOBkFdOhqofeJrQeqQtIPqhw9SIlglupSuS9gKuzRBQ9Ed406I3SmLEhRJKcdjNl3yIXbKDv2l
AEwNQBhaMyOFrUMHuhKkGYosgQHluwPHUIyup2CYvbwc3njVLIDiZJv3hvVZAhrUYgKTbPq7tTxq
83xeKppe8nFALxOQjwy8DJ4wzmvtHnYPmnlnP78iOW8qZurtWxfcCznxglvgD35c3+GvJ8GPQwTe
A4BaREnRZOo7isSv1FwfpsvLC/qxZ5BDgrNs9gBPMAIqktwQ+z0GgkDvnlFzcz8DdMUACJ+hSayv
oCk6erHqGhUlVkAWSKoLuFzAhP15yMzQMWz5zgV04Jl//qzfkt9m7cb253AYyNzbrAGwzRE07e9u
KFTc07Vh31X9iN2wjgX6Z26TPcqbMsGncLwJKMianMG1hT+fKcBpx95mbYXwU+dVDNGI4KaA3gPq
ZXE4q5s7xGrYy347XDhg4N6I+/4ms2Xwxx6im9Y28LhpXREIIKyE7k+D8V3sctlXYn217udBgVgF
wyYR0Xc3OkB7WYHIxuwrxMAuIU5AiUTRqWsmDE0t+R3a01VX4Ym/D3Ibo+xn6F1qGsT4Fd9ViSWb
5U1uAKqHtO/B7zwgdUPk6tg/xSPrLfLzgfD9eyj159q55dMZjY9FYig90NwqYyd0yvBZ8iVgfRsB
XKOkFqrqYkw9UK0GSYsIP3RiRHy50IBbLWc5ywFtNPEvX6UqPMp1KjDhqWA402LR5zU0OC1DThwQ
afc1T6STeIv5iM/cfOyPZ7SoPV83BT9DjO9CKcXjJalXfU1ABcatHhvHvz0jEPWuy9jSMlmURQPD
jCDKo+85OF0HTq20RcsmO7FDS3EBoAC0netiNkJrzMau5FD3OAW0f1OVkNOZrRNhkqd+Fk7ZrgTv
Oist9zUv+d2CfpdFHZaQTFpsFJA17PObi5GR2wr9KpoVJra0e4H52IM8BB2mZnfQzRaI2iJ47O3i
YecGAK14nwGeMpt2dGPYMdAD7wcg5SsAF4PNPVrMDNFPn/39Y6lD7sZETifoNzQr3QFA/aKjEVHc
qWRfur7JOIYtjVqfAmVTan5WUvRCLqe9eJbj+wJkzTjprQu8lkE9bfy4mw1Oxu4v5zwAMioA1p1m
ckcOyJ3/eWb5++5R8UilTVU4DF+7V5Db9uA74GlvGE+YLQewXhEVhsMfF2jUhpDqKLjo62D1kGzf
QbRvAahM1PBL3y19GgztMGWotEJTgz/2+2dzeLp+KCwJ1DZ1zchNyQgJGAm1Y6v09AX002KayUVZ
f968vyuhdmrqVK3mlkYlxbl9SU0EMI7+2gPanPk0WuzFNUmU2wp8DEyP6deKbiM3Bvog4jEgRLHn
t7Yv6N81UQ6p4flYMipIauwY+NV4CgHk/6wCLRJ4F4FVHVioLht5v0Wp/5FIJ42nKiuV2MAuPjX3
FVppzVN2G1jmdZXYePV8l0JZ5DiUk95QUYdUyOz8Ci3+1b8RTDTtaVbCcGTMFVEWOVLzkPeX0wK+
oQ1e3OljGWb0/t3OIdex4Ili/oanjKnKc0GjgLYWb/+34B7+uQRUAVD3ecLqydt4m2P7VqIoUzrk
o1Ylwpco5IoAGhI++1bscKcA0E0uGB+YuC6bKr+SSJmJRg3EoMxRz41BQfIrOY77GU2OgQN87uuq
sWktVoIoa6H5Td7ICXLrlf0yaoQkACVmDQwuluDH/V3JoC0F19dRbGAYCenMFLcp3f+bwGYlgDIQ
SiHWml8ip31Id7PXk2SHuhyrn3kDuPC7FlDGQZBmpeM6bFX+UmNm4y08HxsT7YqINtDTtOdNAXzd
tVWQEh2K4of8ugyry47u2K9qh/9orOku2e2V3cDqptl09X/XTyc1OkENi6qCthzl/Yy0BmiocYzX
FeUroXDlFOmkhjG2XZvJEPLU5+T45pspYhYAulhH/c6XMbPMk9A+7R8IUGVcHvTIf1KXeekZ6vpl
6FYPJdBE+GlifBkyg/BHIDIDLq70XrPd6dEswLeiPrAi8w2RyPkBThvNDpqo07kJIx2bmA86wJLM
oFcwWyBXFGdG1LFlYZaKJf5RJEHn6XVpY5BG/tJElGEEDMkcpz/AFwBVIbVD8umzAD82SgwoqAGZ
YoE1kwDoRTmEKsllbsqhy4dGNTM8OY8YBeotBKRBBLJ0wcys3NUfspawoITlDdP2TTTlHzgxj5Rc
hjGtPnuLQ7JxvNFja/mCl/AIW472ZsKdKnB2gjZIMwdHvJPPo4l5v/EkH4C2c7M3dovmBU7qaneM
6Gmj7/v7zlBuRVT6WsmWYuOC2ifg6ZDgaxR7ACK2c9ZP9sk/KTtWwX+j32WRqqDvCcEABtQpD5Mr
TV3lESyYBIkdxqSSEwCpAhvNeJqJ8vX+PGA2gbNAt4MX28f1q71R0P0unfI2SoaHdu2jQsG7ogsc
TsFDFG+P+5Job7lbPLOwJbfiETjupbsHUbBsqEuX0eoaJ37Zd76M5Sqk3glW5+LdQJQ9B96XwGG9
G8TFh1GWSwbVF2ACRQMmnJ7RrdNu7BMNhSU8ubSDA9wvESRX8W19AAXGiXNL2/bu0cxPbPMVRAOP
zFB52b8rH0AvF0FlEbZLZavF21NA5ABOxENyRJrztEcnsgSEUCb1z+YeazyaoBeiVV6gs2njrGZh
KenIcYr7yQbWGRJ7pzvUlIPf19Vno/SkymtJ1I1uFI2PoyWbCi4wdOKkcIGzUyGBiUHOyAwuOZrX
ZxMoojb3Fv8/kjQQuZmedhGYM6hb4ee3j6HurwJey1zu6+li+OO4z0speZOTSiZl1YeHOtaAeKZn
GJ3hs9qVy1L2/AEDB4wd+dkl931HqOuM8dKoDyrsvXSOjV2am21PetnsnU6xUsXxkV4GIESXmiV6
eQ009zuKbvEwav3u+pdsGvr12VBXuxMlLe06DXWryuJu5NEsJFcDLH5iqhY/7o9xaE7TSQt2UXtI
TRFzodMvTbIYX7ERAX47FCrKrFsx6YDXhAAFmmipFkY6bnygK/TgZUMEcc8qbm357PWqqYgzz2o5
1nOsurUKRETPrz2y+KxFbURd3xZFRZ058rV4FWBREiYfJSIKAJHs7WjXaOaEWakM8CrznWA8d8ZH
3Dtq9BC1F563qvY+U7rb6zu8kTv/rnHLjqwtKo/2ozRfbjsgWY8ZmTsTuIbx7pjv4l39sWDdlpoV
7TS3s3LyqriiZeuZyYTr2Ji9wIeghgNUZwxLKjSMNee3vK9EwQSUmZc3/fiGzgUDk7YniyAaXiLi
BVTx+uK3MrbfZFJ3vvRjDKTGkMnfA6nWFM4LkJoNmhVQALbegOPBrJrPHDvcCom/yaWuOTdM/6PW
GkAzNBBEGp521vK31nBl8LfXDvpWe7SoOlliVulBzx1JJ7X4KAl7QF9I2TPGt0Kg8YNIcT5oZUOq
9tgmu7I2g/P1Ldq8gAqvAA9CBtIADZDf8CoqK1U0gd1bBs6wsT+xsjQsCdRtmMsG9bshnC6ZF1uG
mZ5M4+P6GrbcuLZaA6XiAt9NBl8vayDSL3N0WWq0aTT++f3/Ju06ltxGtuwXIQIemVs4OrAoVlGl
Um0QsvDe4+vnoN7ME5lEM0M9oWhtFM2LzLzenIuer1sR8mOxkNsJJ7BnXFJ5as2vlv/98RnWXC2s
Pl8KtwaqS9JHIHAlp2m1wPARebo0e3mjOhooPScetX7paE7sz1zXY+VZbugxmndWW8xyC6BHX5Zs
PLLjDXpy9V2wGVy6MTDPJ6IZ5fL4lCuaUVv6w9E6h1nVu5GnRFImrZ5QyOvkcy5gxAtI87Vkdu02
D5BfL98fk1t5uBtyDOtVTVDQNgY5BWIoEMNU8zMKylYsFVgr+sWn2CYQvT6mueZe3RBluDGQKj1E
w82E9FPx2m26Y4bQ8EfjKYDQ4aUeFj3C+I/XtD507hXTTEKb0TRBgTYMgPBXAGFwCrePz8MjwQSE
ajfJk5yCRNZFVl5/j9PdvyCAGX4MToL3wRu30kWNogm6hSdIAkcUACHN3/cZ65p0RYGxAkSIjCjy
p+kSYFQgtAeO6K448Tc/v9zg1SOkCumUUcEBIvldkBMbgDhmhJWrj69pTV6vD8H4a43QlYGxvIOW
xjYBEpvsYxgrpxZNf2gNx2tYGfK+vTJGO6QS4JLmTJouh8Pxo+SOnPcl/XEpLHNn/vB6x0s88ysG
aq3c2b/Uxxzr2H4iZ8w5NO9ql0u5ulpfkMcijvAZ4twDfO/H0AN4peLFgassfsUfjJpoUg0D7ak4
XdCrjopggFW0usxhEkVeE9UrIoxaiGnUTQViEDQxHt3hOQKYbGDSJ4AsvTw/Kw3iIQ+YcOZLlJvZ
6eU3ef59oJefB97qnbUw6IpbCWvMDKFN+jEDt4rn8NO4y577k7TNfgZIkhec11u9V0VCDwtia/h9
y5VcvZ4aZZ0IbKPp4gPphyg/w47XGroWYWJTwR8SjGhrMYn0bAIJuFQL8uhp3l1y9zIekPvbbBxv
sEv0MbcI4V/o7vdPjq5fZc8r6ozkh8lQabGBN6X1m1Z9yXMnazaPxX7VYuL2kABEv5XCzkiMU6yN
UR/NF1mefshxZHd0tIKx+YlVH60jJYBG8ofJekx09VwaBXgg1LIKr4R5uAptdnOUzJe6OvrJU91+
koSawxw8GozQdUUrRUWTzpeYfC867C2Q90LAw27iEWGETqWpn4o0huqqseFa2fWl5FRw/x9f16rv
JukUYLSiZhDKMvpslHMnzcX8UUU7kI2AHQwCNmlh1fWmwIpKXm1mLXGlSejVQa5MRCSlL+e+kiwk
JqZlve8Mj/fYI40D/Cyvvsiv30/F2TUr2zNq82v9nH2qzWn3klu8TQnrcnf1AYx9ULWxrbK0mS+H
tzEyA3hynybn+L103cx6jrDw2gG2SoX1Jc5eBrQ74MlPKMrypl0+iuJ3/s/VZzCM2qhzoCtNNV9e
X4+l996Y36fCCsyNYG0wUhl8wsbufpMAUHAwY4QFHPFflc0r6gwLk1kQxk6s50tfntXgZcgrTyw/
+1rpyD2cWl9yHvMZ99kZdh5F6k9ii+Me0LoxOe8n6n5vjlhl/yuyNk6MHHRtFS8vWMt05lliZVWU
/hyW3ZKjdUmXyXShfXgjm/f457v6eYY/tTM3Tu8M9tf9t5f9sP29xwrFr8BH/xybvGLIqj0hCjgf
GI4yAtZbrm/VIQixhwv3Lf8qhOdavTy+X97vM1IVRIMqlD3EOM7eE/JZFzjFnLXfl0UDc79LnIeV
gbffX8dyI42tPl8MvXhTwvqNFuO/0NyKLAIuGLgohnzXppj081yF4nwBoqRJp12nvRaT/fia1rIq
uP8/RJZzXmmfWaVNHGszpE5zdUtMMQZbv1y+ZDKwxQCg5KIbs8tM48Ihu7gLrLAD6Qu2EP2wgKlm
hF004kwuOtj6IR6F2Boouu+tIKCAY1QHtfLNOWsi38oUKOODPlF6jGLJSM12ROem2UVl6lZpMUsc
7b+CXYxmQOB8ArtekjFgz3xXpA91jhYKCdpfkK0QLVxudcyOWKodn4TPKLnG5p7uAUSz32677ev2
768FLdgKoEKAPCPqLAyuQqIsC7A2HC3LR9WK9pUNl/z3maPr1nr3rsmwALgVSWqizTglFsSZ6OnJ
3msn+MrvtFl0GPPKN3QYIfG1NJyyAXSELfy54+n7CEAna944UG7my3nLsyFrxhutImjjWCwqxSbd
W25WgqCa+kqTLmgbBbDnabeBMgVQvrPnyOa9uTDAHZhARVc+NgiKjNiQVJerqMO4q+025vTVs2ae
u7Pi3N+SYDSYT6Z8HOoUzv1+PpiOt396mTjsvsIItzQY0x9U0SxUxjK1i8pwZe1Mb7IdzlWtJFFu
iTAyJUdwL8IWBzkIpvr1CS0Elo0WF55V414YY8IFEU2K8EKRlD4qmBLKn3m4CLxHZ0y2P7VF2dXL
ozfn6e1Ff+YoY87vfxzwShdT7Hmf5wK/3yCUzE2r3bxw9MvC/7cCefMUbHtHpPToCOhBQcOmg9iN
rHC73f7kvQTvHIvyvzpHUM5Z1Wt4iOQb/QbMON7kzUojxe0xlmNeEQhjIWtndAUj/sZKvQ2uag+u
mswzD1tppZn+lhIj51pcIB+tgtJ8Or511tvbe2htT4X1/XR0S4xSjZh1PcFLO3Me6t4+3tJlhF8s
g7rRFuGX3t4/9abpOU5sfuZI5r16XohgCoIihQttyQhMHutt5NcFRkLQjAHFjADDnL8+PskK1N0t
EUZoZlrJQiPlH5ry8/MJMGfj9vk5OHat/eydk9mmJVbfBAsiOYcy53gqk+oPsYXAr2VQDr3uGT0v
XgNYWjfaYFE3rlR69swvTrHDcPRn9JkaX38HMybdiKVw5WGlXHZzBx/dMlf8WgpA0apFXPQr+fyK
xdOmuzM/GRa2en5xniwe0/6DIvzvu7KDvg1paBDmIFdVqG6gFHc42/9KVf0hwUjgqOqYK1wS4zaW
rBbWF4ASxirnAVfK2rfXxggfbbEOZ2jxgEfbdd1f8qfNJ89Zhuxi65UHQMt9I0biRiM0jKnEpSGn
N7snV8IjbeptvvVQsynRAcpHeFp+8l4b/7lExvr2YloPJWool/nQuRa9POb/f9CSf36esbtanyv5
lDU40VvydMTM9wWlWTPclk/YvMyhtXzqo6MwqiRBb10sF7g9+zgCiyN2MfRgmc5LhA4zavMMwEoh
/JYzGKVSxGrjiyo443DITPuI59rtPvXW5le7fYZ3ucd4N8WAB8+w/YO/9N8rZYdrJrHBLJKAY2aB
pb3vwYoEjWLNlhNcrhvQP2QYv7nA6mgNQ/LIhBamuNNP9nbgNTbIy288eDEWCX3KpqjGkgBcof3m
Nha6WZFr0W3TcayXcoN5WV7QwTsUozK0KRySqaqmi/5ZQ5Tp7jLrl2pvMASHHWEW7wq5T8UoD0WX
WqPQwCI51lHYwbF52wPb4HzmPNVKK+ENK2qM3pBCpQyChQ7YEDoDdQB0xm4cy9lS4C1zURx49lRj
lEZsVDMVseLm8pqhQffDllx+mT+QH0dMZW0Dm4dNyDMnGqNHKNCrIz0AxcQ82sOxcWFTThx7wtP1
GqNAYh+p2K4Ed7zZ6GG7mDvk/DFQjcntA3F4crySfLt9NEZ/NAlWskgERzqA3Dvohe6z+ct3N06O
/kDI9e/zz58iB2xsVd3LMsFqQCyuUz+C1ysvAENUDfx7cIrRmcUbgGwf6+B1ib76fYYTsSEo97Ue
Eq2Yr5hgeH8/7ZDQw7b1DngsFjA2eBK9SOydCrkiyLDiCMwGCYl/iBjKX8CIWwJ7yyUOb4f1IqqP
6DAMmGqyqPUdLk7bqvbw5fG1rWTAwAtXp2A4r9TrzBDSj2sDfCpGoT1pj9UcW/oJe2F5nLeqBK+I
MYzXGVOj9wLG7YMUaQMUCXmJiXV99IcC20YQdIFQGDGOUyKHdIJa/7WoIyQPAOjC0333HZA3V/fB
kVcc3SsTmiB9PAx141O5RbUTO/N+8pwLjtx85OyuqLTp/z2/8hJttM3j51+pftyegTFLQSP2Xbo4
y6+H/3S0vidb91Jtdhsk4r3ZGmzn6SmzM3eLKI93tJV84y11xkoZZGpbmeIGD2hannephCn0GsPv
2ApoNd8BVrn9uX35LB64I0GLzDyQKXZEMUvrNu2W4CjurNT/2pr1dML+g1DhKD0Ow39o4qvHo7mQ
JwFQri/Giew0ZE05PLjut1/xO6McamkWkrZYbtBGLQNe7gmxVYtCxmBb+2nLq1vw1MUHP10dqO6B
DQ6A8CVlhoUurvsfJWs7mrW3/1UW4OpsjLbQaK4aOVnAOTAlYFjS5qu1P5/br49FYN3A/yHDjifW
mmqUyXKF0WiKYIUBeJGYgZcNXkDHMRgfiB1XdzfQ6n+Z7mCLjrb196fq7XP/jjEmnp7lGUO2jDtG
UiFl1cIWmfmKfVyeq3nwKgykgwGv5SRve27YvZqzubpGRpNMACIGeCteC1kp027M8VC/0KOIZhfe
KNi6t3RFilEbTSV3mRZDqhD9LMHPL2DJwXlxrO3vw5mHKLCeBLuixjgWIolnWfNxMBu1gqObOWgd
2j039ubr3tlP5ssW4cnh52OmXPdzkZUCZIpKsDSTiYHkftTbUkL0qgC18lS+XHaIT+Sd6eD5thgL
/v17+Mj4cciuG5s/ZJdHvmLRMlSEksgfZN/eTkCpwQ4IB069pT0tTr31G328JfrMxS3KMryi4kr9
YjEHf6gzLBShiT+V6xZlMav14sv7cWeOFuhfnp542Gj/ICF/aDE8FCtJG2gzaB1esahz6QyLTPd5
06LUAN3pwPF+fLX/wLR/CDJsVAVqJdZL8LxEnFCbAMHV7Q3yX2f9iUOLyz2Ma6pktNF1Y7Hq4uYN
M33HxRn23S8b5+mbA2/Ysbec0y2/eG9Q/5yOsUM96eN4XLxvWHIzA8ugdWPzrd5wdyz8g8/whxLj
sFaZ2JSlANX22v4wTAXSsdvk2xme/hdsaZkt1QVoF+d4/2Bm/xBlTJERNv+bTG2c1j6E6FAhnrnB
rGtnWT+13Tmwf77yOsI44oA6+60wtm2o9nTxZWvbfhOto7E9oY+6scdNxznfP5j1/zufIbLqJjSy
LFtimXd68u2dqSLnbn1E1LxGs5W1jddCboiMimmjAVAH4RJ82q59Wlz052zjRod3JDmRgcH5PM/Z
Spb1srWBcreN7HP6mZdCW88O/lfVGOxkPVS6kdXGYiAh++4lMpGPMec98gfcu11NNV2RYjRNLxjY
flwvDAtkAgxa5lsE2OSJYzF0HhlGvxAlUIZ6ABmSYP2licr2ZCk/MrO1sXowQz24tzGw1pi7nOAz
dj82G+/rfo+46MVxzF3o+vaPH18wwPKGflh6Ljzrp4+geb93ED53BS9cZwyNIaHREX8W+GWNKOii
v+XtqpTaoMxE2WuNNLVjmqVmKmADZaVLo/NYNy33e6Wa/kMKG6WobGASE4RvSRWRLOVD08qergLa
tkQPhdU3BuEAPa1TWaanDVEX7zp6DNGYCQl72cvijD4TWYxdoEQQ+/FZmLjFwHpQzDOjPwLgTBT/
MSpBGCQ/DhK/9boMoFW++twkut0oiaUY6gsA3zhXt1zNzdWBnIpGduwKxrwTBllvr04Nm7Cpi7r1
0tTVqu37lGz8baNYg+pEvOF7xoJ8HI1i14MIbkCCl80kasWMJSB+23mJKJiphG5wdIRnrhrwWkLv
XmpZQr/cn4ZeXgmj4beH8sdG1mNJ7ry2618DMmUupYJiPX4ounJ1gALX8WC4uQVn7ZZKJ6OaEnTN
7AFgX8AMoDKlgZXmvfodjZwl9vbGQq48jQLp00MMOPlnqoSEbpJeT41j4RcqlgLUCta3qVQLO7tR
R/2n0pboyPM1I3onWixdCl+UgOw30nY2x6ZTn5RhwCa4SpCq56zOAbHXlgV9LcZQ+V1MRfVDa+X5
lMYkueSJXJ/TdhKcNPCz2ML+vvKll8deMTulSLEmc+6G53jqstOQxXNrxgYVOqdXhuqHnBfJ92zy
o0vsh2luanlZnP1kVjHrOWv6USnFKnSmHvtPsIcnCt/CRBaxja8fRMMswmFy5bnpMT9GKAZFs75I
oota5GFhKimdjrWKpaFuGMnCfoQ0fNcxtdSaYdEq4lGqovTcZ9iL+JRHgpRZszgFrRNWviqaaTYI
l0CMkrfZ6Iv3wWiMXSxW0xskKklNMe7ywlLymnzLYwDJOk1W9JIt+EUaOWnfdS9BJfeiOxIlluxM
k6rYatu8QH972DaZWXWy/rmZlbFzmjwG0jpUDf0WRoWWbDt0N1PL72bhjCm9CrAwUdUWNm1CqXWS
Cug3QBPUhq9RHhTzrsPd6abWD0q7m8YgkzjMp66oCQA5iJKIVfAyUOkZuY3kOESKdxw8pCjz0ZKm
vgDAXaEPoSvOdEhtTBOKz11dxDAUKY1e2qI1IlyIkqvLOmc8hVTRvrGUScq++WWKtbZGEsueXMW4
dE3K6xi3oqm6LZc66Z1UJFpilXqUGaaUGO2RJAb2yUYT5ictXzF6YISij+iIkmbm1OVc/ej8ua5s
Ks3tL6EM8sTOexIFJhkMqqAZXA4PQ0n9FwMtYcJW6tKscw1sTxs3wHTtJqD5pWOOPcyy8Tw2A0ZO
hUkLUqcf56kAGFoTzKXZVcDSw6BPTSZOWmdFVxkEUz5ATpegSNglafHUl2GuT4M36KXVDhtdwbR1
9UtIc46+Z3fFLFqRiLIqgpcIFAlh/Goi5D0ac4MFPyKQnmcBWwopnHt3ikvRybOqNKNubGOzyolo
GQI0RecbglsASMzE4HzgoJ0wbs3Hym1Fg2LTAUCCAbCIRjOdsaiYEEr0Vs1GT5kqOBnIH1uprv9+
TOSehxUEg0uDLNAiMLLIKNCx65qii9TZgwfhkh6AREa7B4gnXJnpF/VDjsyskdNEEfgkiLYBNctY
1nnWe7WYA9ErdKKdgNyAPWklmDerp/5Tkc2GpUSjyLGv93wEE7Q0XBIMSqIblDljShpjAJbZ7EVl
TB2t67It7G231xq1sAtUlTkPd+d1yQs9PBmwIgD+aTCmr2/GAo8ail4YRwYaTlXs+eyF3tamXuD4
Q0sYdus6LNYVQzlQ0QQWfeGhq0wCtpkrtJZj0RM1f9ppev5NbsmwGSMKY+PP8xN2xrVWKgmV+5hv
VkQGYC9YH4r9x8tOXbYEIAp5FBSygl3cWCOJ/htHJP126Oi5iwtrUmNbxoKTNrFmZYexjdGMZrjL
mK8+P/6Oj8djbgATjXBkAFSuUspyFBWVhvZtLnmApxGtvoB7ZRqD3pvxmFdOKEmG05W1bkFVjtY0
Y8swjfvGzdBYif9lDMxs6H9VkaFandTmB0wgCUdRnOfP7dAAMSbMahvLQdJdXo8Uy/7C8iWfqtac
8gnjGllcPZGgaF8eH+pe8tFbCpcGjwenhrIzPGIZyWUjd6KHIcGnUq6+tKXCa3xZYVIdvENxbTIE
UmUksURlvoNHM3pz0LZHWR59G/wcfTfkjpfbuyelYhW6hmKktAwIsaFBpvRRgQq27BULfAbV2mnb
ZHNmqWPLA4JdI4UpF+DfIAqBxWDSFlg0W8QjvAePao4+WI2/GXjDO/cuJ64M9l4B2Aws04dLei1y
KmrVGoBRvVqMqoPcNpMj9pr+nGdKc4BHoJt6p7eWNuqBReep5y1BZ1tdYayWD9A0eO8AZCE6Y6xq
mtaa4iuKJ42uhlle06exPSTfBVW16eQ0pNyoc2OW4uD2QWHlf4t8/p8PoAD9hQZYOusZfUoyhJqZ
vtyAmtkdFqkk3WilYrU31PlVEj9XUrXLDcWLBXISh8bsI17EtPLMH1PvCuh/JG9v1V7Vgf7US1B7
RdZ/riW12MdGSlQr9H2JN3i28uCLdyAhRwxxAajWLTFABcdtjOVrXiYq6JWJjXk2Sa+qrpE0w+sg
RL7TyH3i5pg3sJSZ8hrO782XKhNgYABlSwbTsZg/JBwFH9wken0j0YM2Rb0DLm/g0+rpe45OIY72
ubcpoIfxS0kSVVhqNmnjS4I4V1QTvQjNm1tDyvN94JPUJYHcf0oTP3sSfGynJgBZ5ihztki0cJay
3DOgJWQ0MLDeCPbPk4H0OGoqh5Zf0PMUT68FRgnjBTQ+puewCC9NrFmzWnGM9sqpQZosm6UWg8Za
0igAIB0RcOpKzBenwPL7r0XsqTpQ4YzSinhzmv9w1j8EFx6/0iNK5GOCswNBCmhQofqakMRtlOxE
SnSwx80+CiNAOlWApjakzWP7siI+gFXR8b7wxRAQMIHLnKRKqAsVcjUZyWw5CSQrybBOlfRawiF1
b8pUAJtgyERf5sORdbg95RRFYadUuey5MxocHx+DzRcv7HL946wNi8pOHxHxy95YFAjCzXzs9iTX
j7Of/hSj5qmdcltIql1ZRc/DHDry92Hov8S0cQJRcHwAfGLyyZzj33I1OcGgf3r8fSuCq8J1h1e2
OJ0wgbdnJ5NulPGIlJimYJmQXlhR9R7ng5XUPBV171bjIq4oMbzUzUHm5wMoGaFTCnZsmMKnMD18
/v+dh9H7YhHpYqUNspckvS32x1ZvXV/blZSHALN6cRSQP9AGcC9Zh0EvK9qMaKv28oY+DfV73JYu
GTRTkzglnDVCMKASLClglHW2zq7F4ygRhcheGqd2rn8rSn2rKIMjJAaHV9fkAKElYrllZ4jCpsOo
bxi9pgaKp8Vtvg2M7DP8iH77+IFWXAMsrMN5DNwbjsN2sUiJoEtBmkie0viBNZBu2DWpFMxmrcvo
B4u02dH1sdnWxCh3U9l1zgQ39DgQ2n6mqtFzrvf+0Bj7WzS5guwzlvYxlrMNBbUP60T0mkaezb6Z
m41c9Yn9+NT32kyDHyCjgIvrJdigfCtmSQI4AQUP6WV9vJt1/9i23S7Q/zrSggMLVakowBwBpj/j
dbWA2k7EcJa8REZ1KivcqtSQxZsPkzh+8yv5rIwc1XnPnFj0LS8gngQLUqE/b8+VqXSgvSohssnz
+SwBFsnGql59T/Ru9oRB542CrryWtlQJNALkBZySUdUCEj6kmGu4da2cH8JCb7wecLA8XXVPBsOP
gChd+vbgRLMBW1wbhRqJo+oVmarZrZo0m6EI/l7esAgFbjpWoWDVEvji9vJSoU76sAGVUM00OxmR
0Sm6jLdt4571QIWCBnQUMgtsf/NsZLk/torqkdGvPISO0nfIPj1XTcNbQ32v4sHGoIYUn45t1KxX
1mTSHMVprHlC2cYbrcxgscRc3GaprGymuJ9eQ6HjWe+18ymI8mFnkWUnbDfp6Bt+lhet5mEVep/Z
wOOI0ZWADLNqqk0RaBwf7J41DEDjgiXAgwqqEwwHojuoK2dAZHiY7dIs0s+d2zWt4P6tvgAVCk96
4T6KBR23rEFLzDxXmI31jAADnPOJJsEWgwUcrbT2Xst2DKz+QCFJZmu9mVq2mtxmuheRCODOvZru
9FQZtsQvwi1tUQyoSB84f3001KsW3x0VJYxbMUcrVH3saadqXqKXvU3CcDwgQizNSaIth9SK/4qh
VINKCMAQnujsYwGYK6lVn2peRYx0U2STcEjzRN/qUt15nVEHuzwNu+0k6IqlDnJ8AIaMxAO2WLF4
AIBa8F9VJN0kcOrtY0ZjH4i9n+seFXNEBeO+VQNHzb/qqafnkllIrRnoqFwAI+/F4AYNK/KB7Azy
xUhTY8PLx06RKx++rKkY+LOoeWFiRGbchKOthlNowvcuOfe9SgqxNmqFEqCj6fLvV6SCEQXuriO6
R/SQiAdNacbhUzxFqWxSoR8V7zEn3YsigcMqSoDUxfIiYPHcksvSNKzURtE9ofD9S50aza9y9EWO
ibs/1EIF3gEG0UX4LIsJvDpUM+sCtKuoe3JN6m9yTxU3VVDuMqOk6TgCuXoi+HlYvAe0A2R1b2kV
hqClqZAaHm3DoTaRNxwKdyiorv61q4dDAXwPxVwJUZbBCKFUES1verwUjHX+mvpGthUFsTw+fiC2
tQrBz2LdUBcgyEpABJnzNDEKPoUe+Z4W0OINK3ypSeJGONVD3e+7QRMPwThL+xxLPJxYNxQ3icVs
02RZ91xJ6U6N49QSEz91jLjyN0To1XexTdov6PgrT0Y4AFu1bpOfBkqLHDW/8uoKwXYuNKGpoogW
hduXMIYaoX/U+J6RBVi3GyCdqmfaC4Z5OU++oqMgnOAu2C749xikv6UEtFpUYDXZ91qYL8mUxDB8
02GrUwd5k+hHVejVRQ0BaGkreh/mLkmG4rVPNIl3ZLYTZnktOKhwh8ERKImzxZwiBSaPGIfE80mM
VSqxiB3EQkhbmwSJW8WGv+0lAQuXM7h19SDUTjv5T1FG69OAkaYjlhm+qnWsHFIofk6YuvIccF/g
j+kAhYD7zFySKHU9bbuAeKTTMTgVoCxZZEF5npFs4YjGvVFENEdg4cG5SMezC7Habsly5WVyHGhm
6dkPpUV/RZeYRUlNv/xr5UIJHDNIIEJwGX/fPv6kBE2nFUZ2LMiTTmtTmk3d4ABG3t/dUnJAdhBZ
dOgpNhmMo6C6lsjJcc5Rmc1G6acq9bOlB1z4q7toADCiqE8CBQZyI0Ep355GSWiuhEGRHn0Y01Oa
REvqNcSubF+L9xCdnuMl3WU9l0YUjSzhN6qD0GW39ELRyIoO1fVjnonqy4Q0i92rnWHO4fBr9lsN
3SntbGMyjT7L4phzqC868qaqA+pw3JHohn5AdYI5bVf5rVK3fXHsk0A9xvk8O6U8jpsmbH8lQhid
ilAEShRNpJfHavWOQxfCcHSxygBRNEowt8dWukwJ5owWx7Hq6WwqSlCqaF7wA8mcZNSL3Gxu619x
OU5/K4UgDAWFTDNiPdR9GMKREDd9LoXlsZtz9JnAo3TATtjglw4tRzDu1eJCSwOSO5ZQAIFMY2jF
Wh7LqZKVR+zh9O28LqnXjnDT0M4ufZpDMfyNRlN177djnJpGEMkAnx7z7eObZoeI4FPgK9CxpaOI
CLXzMX97ZfwHEoRoZSjL4yzV+osqoG1F1MalewFYmKPczccY02auKBbdC3CutcGM0mQ6T0WbmjNN
9H0raIbb+vS7HMy5O9PJHfUaMGpJW357/K13Yv7xqcDZReEFiTZWe5dRr9Eyqstj4seqk8rkKYeX
vSlzonx/TOnOSwEl6GFUM8Vlu6LGlOVQ9kkkXdCK40ylyK70HiNc4phZj6ks4nMrXot0KURUAeO8
lAFvuTwiDeCe9EpBBdRvE7vqcxnZ31rPzm0jxoOl56027h7TvL9DQAMqWOYHB3ZJazCeOmLxKYVU
614FELb5Ja+SMTRz9BdVpxKgnZPzt+QAf4g2N7AZVhRSkTmi1inD3HYp8ZKhQ6MVmlArchQpETUz
EsOg+etujaX9DBKFX6CwYmyuq1TrphImYniBnCjYKomBht7NdRoGHM/8/h5VHAk0gIssw/1jhBcs
M9dJHhFvRIufpREjjEy0iiUvA7abRRxGuWfHW2KMFUAGL9TyHr5Bh/4eExFVYepjTP5a2yN0QxMf
UkIL4DvrmpOmCOcMHbxeVPXyRpnrHspWk3qsbA1jcxgMOAtaq2KDp6InnCaje4UPNxQZLxRilk4K
dkat8eOpHrSQejMZ7bL3D9EYoTugucy9tKmEy2OuXLlPLMrBVIAsqRiwZ3OVQTsVQwwP0euqdMJa
PU1MBaslekL/1sdW1SXGoaCyAPazyUOVVBJikLLwRD3ZRgbstdxJgkNlXt3sjh0ZQoyl1iui+LlW
FF6qA1gy/10MZ6OMOLbi7tpABBGiiKlmYMmATW71le9PTRj5Y4G2oTZ246K45GKXcTK8q0Q+2q2Q
OKeIUG6J1KGQCj4xCq/rIzQyakEXPYlBnvOGYlbpUPRzQS8hhrvTTDRFyoiSwhuDyN8NGY0s1JUb
juSyfA2rDp6GG4OmLhGFXEbdhm1G6g6hEYDtrFJKrK6LTT92amPajMFfqnbQQpuegX4IJGIgmMzN
DfpkaKXma4dU/ETaEWieRtvajyXnzl34IKIvBT+KBAjaSG6fZ0qnJVNB9YMY6wJ6WMP4dcbk4muP
kGhfTTR4axGr7mf06G0CZY4sojTqF7HTg7M+1ummE0hu1mrQYJVLWltjpv4oCqo0ph6rgc5xGFj/
dflYDV0gOqbKgFvPhriI7/yYzLl+CF6N0nG1jeT0R97I+oduujbjoIIkN9wSwGzi+tkUQKnMU02y
lBzgyGZWn1EssqoqyUVLdrFBRXC086munHasiA3g4+RJb5pxI7Q6djEjF+fvC5lUjm8U4ZPRNP7R
EKLi0opF+0z7sd+Csrib59CP7boJRLttJdqZOvbONo5qoL/bDCV09HI0F+ub4FB0yXQTAz2fyJsy
CgXN1dmMlUPkgA23CAw3ktzshO49QX7jMUfxCC0SdOV/luKEvg6MKBz6+YDWBksZFDOLTkn/+i/o
wIwiQ4isNoqat3RmOW/bSAUdQ5tMYdYdmkfvpVo542y4j0mtCD3Cwz+kGKdn0rtCzEJCDi3tPvmZ
/mpUbjsdW+zoluWBoy95xJiHEoyk6+QC50pwrMA+CvXztuWh2K89EoVBxNYpRApIU91enpx2wJND
1/ch7WcsalWyfNcUNdmSqXtSjUnivBWrmxfmQ/sH1onhqeBdMeTEXgmBiQNyQ01HM9Hzzq5lIKw/
fiZ22BURhKQsjeMSoEnB6BrDEglyXjE1qtAb5KjEmjot8EunD9v+SxP0BmCujEH+1mCcBrp0SsPR
Gpup6yxxxFoRKylod+mImGN7QzAEwIebJIwlmVORqFhoEkzz917P0rOei5Li5Ikq+3CfAkX6IZa1
gg79qasHYqPog3A2koOKVxW7U346MFdh3BaVtHSGMoKVKQAD12Ltf0i7juW4dSX6RaxiDlswDCdJ
Go3CSBuWZUnMOfPr36FeMAXxDureZ5c3XkwTQKPR4XQfbg8If/nYaUR1ecHkoo1XMzbyRySLjYSH
K6JQ+uU46lS4VNRqlOl66x/0ijROCbK/7G2srF16yySM/KEaAPOicCkiVYbg+wccWxjbELTqg38w
ImByOv0ERL8rV0pA+IwjjfDalb6VSxEqY+nzhP+KcN3ltrNHjoXd/HHzvn+KRq06RbpGyMPePzTc
LuUjuHblJhE3Wq8Tjcs215V1XRi4ZBSAxI0fkO2+yUclaEb/ECbPocTZ3fjZBQ9Jnuy74XJdFO1L
4jTBtYXCFQajY3YSDV8A04AEOPrkH4SotERvN6DPYQwYVBU/LIoK9wHlTDAlwzeGS/ndohhK3ol8
roWHKtWPrffkCfGmD1IcFSOy+AFPwnIgCWvBgHfYLp0ykJ1heF6QDgCRCdxe0fLelhBnNKWUn/tS
GjfxkA92Iii+o/pCfDcEeu2MARoL+0DvNujHEU98D9h6LsC1LuG53Hlw62/bTLrPO0O7B0CZSQD7
9bx+8ynAnobqP8rZs6MNR/j79sgeekfCPowOAVpv5K3gHwZli3pvemfshNhSftXvnmc53in7wDdf
P3865wiBkI0IeqZzRBxNyVYzL6gFFCbQd4ecm1nnh+mUC8SINkNPSgY45Ufp8Ls0ge7yG0NA2EsJ
0sroPfDLbViMljjJG7RSOpqBTqRx38W6lT3DlibaxFjrqngUh9EJgGogKsXUJS7R/lONvBIdhLQj
comuQt9D+VLpCFqVSMkPeBaUO0V58avntpatIAJC7/p+r1xtY/kJ1FXIhThWYkXFfo+//OhJGxvi
cVbX8KbEQlqtvAkIqWbgNOp8c5j/Xa2CQZMLxNnRwRvdvvwcPIyC615TdDmK/qOCBu/rK/t5yUXk
y2dbLSMK5r9atxa+XZ9JTVKJbXAQwkOnY9y4jiGBwIQr6dt1QSsvECSJ/+YiAlSfDkt0L/TFCB70
oXMUIprlMcGM40AlhVUzFPandUTWDLAF5OIBAkH95PsW9lzB67ksBchoiXPHBUm5x5QlhB5pB9cE
UmCF51wMknR0STYS6gkVRD889PZw8Haqea/Ktm9xIFeMGC/L2iEtRc3quTikKMmatksgqsw/OM70
T5mxbypGJPajUWVeEADFOowafC6Jrjmp0ViHeVaHB3FT3ksX3kY3Hqk051S+JQNwktnjdY1YO6al
POqY4nJUxKiFvFyozaSwkgClp5GV3vxpKr+virpPsTLWEVdDSjjZoe0A4yTY1cn4kBnZRno8wpc+
zGEmLLKGBC7tgHOaL2meqoToRXnWpPSO9/NNrgX3ehU7xWSYYVablXwx/GIgelPdTiP3WaIPlWN2
+ItQh+8vEyIoBIYIrQFLwPK/q0sJN7rAAIXooN0Kt+qT/q5av3OLd8FxiL/XD3FNNZey5kNeqOY0
jIUxw60OdbYrRDQ0aW9V2ZJ+YM0QWtMW3Gd4CAg4EOzOdnMhKAnLoEz0PjqoYCjI+pC0ykD8iOHz
/Cg/z5cArRJI+Gv4g8jju5gZDuBn9RQdUHA+RXfqDpjQ9B5cTg/CoTQ9K48zMrotw2Kt7SLAkujW
B6QfQwGoEwvknAsmWY4OPt8SDr4K2p0JcjSdzHC1Vq3WjPeT0MqoANtFrU9DHC9ATcPDBQwTGDC9
7+/QLWnXWwRADKu18nCjcrKQRb2axRQNQsJBVm8aGBv0WpNneAkEAYjJIpKcN4hW+aWo+UostKOu
eLFBdjg81DaIwxmv/+qPAziFijIQOAAmfP9xXujEwPfQ41BHzR0GWfVkdsysv3+RgMn9nxBqBYgO
BXUaKriTik/UorktpJzExsmvdIYOrC4HWXwMvOAhjk6ziHI5GEbcRodISyNScdEtz/WsKs/qcw/w
FZwKjDNHGn/+isWJDGVeVFWC+zpieNSmCgQ8k8akWJinlKI8of8eOYlHzVRJ7CYbDNvrDdbM8Z9e
G3xkQPwwKgJXGTHM909AOD+oqB/CDoZKYHGGvq/Qhm4HvPQ51oViDTJii+unuGalwMqGijFq8vA8
KHPoTXI1ePF8kSNjg2TN5CL4jc0oCjuGUq6YDHg3gDkAz4debLoMrhZ8W/aZHx8E5TPH/sElkOLK
nBtp//aSvgmiDtIP2raQIy46KGJiA6O+83rlgIEY9nUxK+/0HGui/UWY8zy0CfTRpd+lYRwfQgym
swsv8zFRbDLe1CitTRQjAxLpnkCaTO99dPn3TAjUytF9+wDq6CYurBDc5JhoJPAXkeM3La/cJiPn
erzak0GXbyJVei790h1bzJBDiRP4yahMzDRqA2tIUh7clDqLx3vtq5Bjg9lBmRu9u9RXZTmweJju
EB+CSiHaENnJdK8VCiNDuaZMKLeh6oy0HpJEVDxZRlLQAsM2r70+luWvQLoVxNA1kKi5fspry5Fm
ul3M2kF6iG7RC5GHCnkjwXKkyhZktAdrb3X5t0s6KtrjFlJog91KWu/VaXxobRUYiCB7FOqPHD3W
j9dXs2JJ53aDGVaL5g304X03ML2EeVh9NSUHDlNDzaorcoSkvX1dyNqWLYVQixmVppD9nE8OQWJK
tgh6jb//+/MILKTC0AMO9+f7IlK/kupaKfAc1BcxeYpEt4o+r4tYUy9UohBj8kD2oTL1XYRQph4G
SpQQ4d+k3v0Qb1vPUtPtdSlrpwEQLB4bgApEhZ5RWLaeUg0KLKKUT8UHmtdqUwH/KIt7cy1OAjD2
jxzqpa7qIsfgoyA+FJcE3iAXEE/IME7GI7zfmFXJb7w02SUFiF3HQ6IFN5kgM+7r2uv67RuoQwOx
TltoPL4BSbDsHVUr9UN/wbBa3QpyOzhd39iVdxTNy8i/A7kB7AHteiMqDGulj+JDzh3GML0dksZU
a7ePAzsoWK1ZK+qOBCpSBSgH4hGlkfltFcq+FgnxIR0m0qiffp2RRFMYl2pFI9HCA/Qsav7IoH0N
oFt4Jx1XBr1XjThD/Y1PGpRlQAmf4BBZeNbV5SAZjO4wINZUnrKska+3ZT2IeKbbioi5b07Tbsz+
bqsQopa5iDp3P83djRJ1wfoyC+tI02BWdZCaC77J19U/2DEcPWrWwO7IQNd/v8NJX0d+U6vxoax+
h9Op60I8z6Abqc7XlW3tZNCYh7ZpqBocN2rD1MiTgQs2sBT4wVIfYE6Qb0rJBqO6GB7U2tHAUMzY
TQR8Am34UOipBsB5k4OS5qSVnw1M6tGivx/ZzaZixvHOg05ojHvclZ2XdjWEqGDz1G3DvxWCY5mw
0CXztlABEEpJM5JrLiYBYfv9eBR0lQx1Cjl17JEwjO2qCrexWloNmtNyfxe0+g6NEAx3dy3Egzx0
tkAt8KL/6B5L22qcegGP00E8oWOgJfwmu9UxXcVq37sYkDzGof1Mj874iT8CKfUo+AgNVvEs8EG0
E4t7nOzMlrbXdXBNyIxOAxoOQRLaCr9vZqxMfJp2Y3KYhLt4wDB9sQDez3mXi+frgtbsuIJXEflD
4PyR76VuVRTpOaCLUoJmFYwp1bP72Elioj1NH35sjqxJxWt3aymNejUyvig55E2hjJ0PVPmb7Lek
42uTnRydf4lWx6UkKmiYcl8IFE7GDrb7SUvc4RVPY9bbDWb4xmYX78PIqQurLXexc31LVx6rbzs6
3/qFZS9USUoHQ0RX07EIDoNdv9fgkXr7/4RQt63zpyn0NRzbUIOw9Vf8MuWmd39dxpp5QiM0Qmc4
/4Cs0DL4KmiNMUkPdRO952i+qSd0M6n13/fI4Y3/EUM9HVzND8HIpemhqBU3y4LtlIyvmhyx3Ka1
5cAF/AKrI8qgDSGgbp6UTXF66NEFTVq01zhx78+FBoWVTVtxBBW8HwA5zXMV4Zp/VwGgRgCAErL0
YEiRagoeGnVVjVUSWrlLgNwjIgOOFIkh2oMY/Mow+gk2ArllM1AwSKAWTZRGgYkj1xVhLbOMTmAY
PTCRAnpJd7RqeqknrT4kh6jdtXVAlOZGTJ7LfNMWQF785rvdGL6l/i+UnktBMceG5V6srnUe4oNk
zjxHhwpBItDSSUMPdc95V0PQVoRO74Wmz3KWVmqqCAlRU4H7B+Aaeia/n1xQY7Yj/qUHzF50ZHOy
3tLdQD6IhLx1hqH+Mcor/2RzFyIpZZlif4zlPkxR9egcftfbvB2SoCF3wq7cDpvMVBgSVy7CzIoK
HwbBEDAfs/YuDJQg5IrR8TCNXpJucswDQ3WKC+6uL2vFCmI+izwPj5vPi5481KoF+j4aLznEkozW
3c2UCGYlnRrviasZKfOVxxJuLSZ3yOg/wZwnyuA2JfA5SozblmH4DenAmIuRgFG6SUd52BYt4skU
PZjHEB2Y/2An0YuFyWpIyyKhQD3TSNaIIuZEpwdNPnTdR3uIur8PIEG7GfDqqPFDLzE47fthSZ2X
F4EfgLOweSsAw+cVtEK2uxStqwZzvO2KZiAjC+AI8G9zexn1PGOGWa1y0xgepgAUd+Wu9mUQgTCC
uZW7DO8QLjQAvAjH6bwshnymYqzIqIfJp3RqLV75VA3UNFjoEbrSADDn98Ha1PvFqR46L2e+QOvS
WcX2aBAORAyM1dAO1A8p1PMVxh66bWcapxzoMJN75R3z5L4zFI1S8R9CKEXDZKdc92dSomlbWh5x
Pz37+nX9akpb+Es/JFBubeeLjVgPWEZMQMd2uoD9e/sQWPfoLSUNhp/f2GZ4Z4L4/bTP3euy6XwG
LftrixcGKQIgGT3hWN0RUmvTsPnf5s5nFQS+AsQrS/zSl4WYWK/jaJhZvp7AzQbWCvB/bDpyAMVd
ZZ59h0mKSaOKfqyLsuz5OIBLKAKJ2f51xru9grLi/k7dFkQknzuR7M6sMj1L5b92erHEFhaCn77Y
VVVkyYlwwmR1dGMx6QKZgiiz1AR8MTYzUVG+8V5AoOD2rntmKgZlj35sIGXZ0Xob69IAxXjaF05o
Gzf8S3hOzNMX28Z1JaQR2j9kUdai40Q/VLhZO56ORwEkCqk5kE1sZi7Yds+mK71oFuNWUyHzD5GU
6YgVvReMDJu4DzpQitSW/3BimSfK2v6QQVkOP4miJk6xrKMVusjP3aaXz/I5sc8gaXlnMTR8pXmu
XTHKigSN1GdCBo0fHOt1H21B8v6wvQ+PHw/J7T3Y3keJfHwQYsKHPO910zjsz/F5dF3WzjLIRdBV
/P3ZjGo0SGbz1aus/eX11nm4AyQLNArnk7ZNTEaKhXUbvgYALK7dKIVTUs7L5lynQDbWlWwUmGFS
ruso4xWgM2BKGPloIMF1kAhghvJRL8iUWDxDK+n2DVpl6LRU1Hr/obB0HMUFNbFh3hPz1w6syLh7
LJVh3AHaG8CA4f8Ykv3Rwkj0u+7IWg7lif5YDmVEugZ97LWKWzZuLFB03W4jp9n/htVvNgFxGUfE
sFhfz+xCE4akUNCdBk0Idx+lxb1fVwDm0VAWA7OEJL+cWYktYBnm5+Q+NDf2fDLgMn1iCGNtHGU6
giHp8VpiLVZOXh/AROcdDl/Ekfv0jQWuYfkANJh1BvFgTD5WBkApGj8z1Y0UNxkOiXGWSuh6KW+y
5n7MCYoq19fJuFU03VmGZB7fCVjmvv8UX6qbT4ZKfH36FaNI4w7bNkwwSxAKmP46kpmba7N1jvLG
gSre+xsQ+pIbG40LPfkEZT1D+5nCKR+k4FSDR78rHmr7AgLIh1fH2sugDbB6cwJ1QnvSb83x2Tq5
n+fkiHnQoO76P60jHVU0baROOrinYbYsf5fCS8Z8SWB+TMZaWa44DTurMkkYank+yfDXa2Aia3ox
eRZTMktdKHMCnpwoH2ZmoDI3C1cl+cPIQgIwbKJEuSJjoOkhH4MIHDxH4U7buCwrRSd0aJtIl2uE
zIgUv4aEyzG94c1XUoDli5jahttev1w0nO2HJMqItJLctGoHSb1ZWcPBJ/HmfnN3U92DC5khSsCb
fu2eUc6HH7dx3+M5ebCsXiVTBZzXL3DDBZvrchgKQKPBE65sm3DCihBMAiC1Q7DCAsl9PbFXliLP
S108IxKGEOnJCNq53sQ8LOs2yEDH/QGGItJbNzfRF7Fz/QwPjnFX10MWCaUssAzMk4rk74JFX/A0
fzbDhvvkxPaDan2A+soGD/LMP9USlt1fdU8X8qjb5A1cUEcZzkwh+8E1HuO364e1HvQtBFB3qUHh
KAkS2ISLQi7O6xuCPvC4JoS83IB99LT/Z1q4EEg90ZmkxXrrzTtIttuN54CHnnj2eH99Xat+xkIK
da30Is2GHG0QD8fJCjc8Qw3WLeni56mrFPgYKmaU81VST+EmIV8kiwxzzdI12kdPGv4/wcJl7yRW
aW7JB8Lxg1mZ7hlcW6w1URWhf1uiP2uinfR+kvSgn/kGg8MbjkarzGqvWiFY2YWXWmMYo1UTvhAm
fr9HyNhnovhvYdYxcfjfrsVaz6q5W4igknUJJhEY4RdvnGwK98/gTUSAynLP6YT4j12jDEKbdHUa
Sti1xHrd+JsPFCNviB1uQYruswbnMYVR1qD0+3GUdAizLpfqkJJ9b8pIRDryC6/fllu3bp3r12j9
IVxsIm0eMO9ayWRIjElJ8g0B3x4BBaWrbFnazjouyi6glQ6udDk/ufrmePsGkvmNAhLfA+gnEZYa
25605On66lhKSBkJDnTcGAk632K5IlxMDqPLUsL5+H88VIv9owyFFBpFZ8xKmG3D47A3zMFGyml2
7iL8Y0hbz9H8kUa76u00qKVhQNrTEUyJ2EKQ4Fj3HZn/gssTb6PpjthHMC0xtpLuA6bvAe3EY3AY
F40GFKWyUrAH8jsNeVLAys/FLTr0736DwWE37aQjquY9cd3rB0mjHH5Ip81JXOaYigfp+9f0o3YU
aOhJt59YLdzriYzFBlM2RZ5GXwR2bXbVvZEYN0Cai4edew5Zydj1BM1CEmVXQrEx+kiedfP4ioO8
3yLVdrB3YCp1dZuxe6se20IWZVbkVEoVPoAPUFmX1gZxKB7mhhwa27ZvQKrJkMa4dT+899wPDHk2
/dbFct58OG7be1BLgoy5MPdM+zwnsq5cQNqTxzgZj8OoGsTN5rEkvi1sApt179ad+MUGUoZEw4La
cs6ctztAN8j4Ke2VlPgeSW7MR/eT6UOxFkVZlaH1eD7UIG8PY/maWMYrxyhPsvxC2oufYjT4yi1E
OLepjSRXR37/3sAW3yDVe3Klh+tKwdAJ2p9HLwTmj3nzgo6JJdxkRL1nedKsQ5IpG9GG/Sg286bl
oDO9/wBoCA+Lb9mnivFoMnxPelRnrhq1phUQdOSIug0Z1VzWr1OGoYjQHKjPCeu9uvHRFnT9IFiW
lIazJ6JRZLWIn2/NfmcNFqCXvycU2s09y0VftzqYtqzMQFl0SXx3AUMFnPNlhBhO/2gtM7d2hcnC
Dqxm6DC+5r8iKHPtcaqY6xlEOMJevEuIyDQvrEVQp1FPfjmmwKniQUBZpH2NLKmwxeeRZJtzfQt+
eeSLGCe07ij9WRRlrXVMdq2kESJF3Hx5e7izX3ame13IeuwxT+4TAOacUbjfD0eY9EDoinb2+1Iy
mkf4Y2AgB+jiYNsRKnOsZOqqAVjIowJ6AUXvJsohb/qdWKDO28FuXl/S+ou6EEHpm1R1mMlmdPNR
pQSJbufWwdODbCPybXhYY1Y1Yt0bw9w+jMDE3BfMA/i+h0o9giAw0wZcJTBb1mRyc9MHa/xD/hpY
erj3fu/OrrENnewoRfvT/v36gldVcyGeUv5R9bKuDSD+1j/BRflkdYqsJ2EWAijd5wIQeQqeMWBD
g8MxMG+dyGoft+Sef9/Y9rA5n0MreWSlYNZj74VYSv+x2RoGw6jDw2Ch8/Mx3PSWiRmILSuRuaqS
CzlU6JMZA8enujKg4Knh1HRrvC2frx8Rcy1U0NMNatNoJdayt7wd54NQHGVv5YWhCetR3GIps6os
0mUh5gwFcoKllPehHVn3xEbCAiWr88ha0KzTP9ythaR5UxeSUK7qEw2Tnx+ijiSANpvEiT/8ja9s
WaHVV6nor0WB+e+7KIAyg1KdoH77C0Y5fsSik27kcFOhN9fMMY8TcYbveCCwvXm3TlpETu6ehRRb
9yn+t9wf1AhZ2NT1KGBjLSspCNmCSJFk9+dzvWfEVwxNwRTo76udmR5iw5Ox2qLbo3KWwna42vbE
UMhV72KxIMpo9FHSc3GLTY0Sx8dstRpTWyNlI3Zb8CULwi60JHXvNZdHbrprJKfXWf7HbDSunSpl
VHSpCaYsmk/1yJvFSx3eJLvPEwZMerZnawUrbv1CgV6TR1mTCQXDCrMnhwc53GIQFciIzXYj/q6e
WsnErJiwJMNmJ74P+8lWMHGdFeeteiiL/aaMjNGj1buX9eEh/QxjEt7tfNZTvv7uLURQNsYHKbEG
orl5R4+j/QpkN9kSgvlKu1+SfbZclqaylkQZm1jJfF5L5hO0+l/lLMtG5mGwK+KaDMP2NVj52ulR
5qbz+2zQQ8h6ssrPzsrt3rxY+c3xtZ1M/Uzy7eFQ2K2j3ioVeQQ4lZV4YKz169YuzF2IOcMKJtoM
D5nVvN3YeIau30fWAr8SEgsBLQibeyOeH6HLxdttQ0zIiBxxi8LdnOKwcnfv7lTHNS1mqmPWvCtb
Szc+DJEGrtP5YljH4n07kIf2wydO4XqyaSGDozxcX+l64PFHTWlolh5HQBgNX/Jygh5wszTjg+pk
SJMxJF1/2H/McihCpdLl2cbNftloqpvhULi/E4JCzuHmV25hN1l3YtVnXyyOsjJ5ruaFHOKa5/aT
/NnsioTsTqxJQdcdPsxi+v5EoI+9buUJDt9xsLjfsjnsMI5Jv7++e4wH4sueLhRy6PSpiObb7dx/
Xv/ldYjDYpMow1G0fVIWJTapslrNGkMzvtfkTeXZXUmKJ+MIUFTr5oLNEHvdZcGgpe/bppdcnnUN
ti0I4OSRDcwVsF9I7P3N5p5/Jyn/rI+u57ToZhvi+XziX9F5+uVeXwfDFNHlGylTQ4kfcTBHb+No
TsowtQzlorFVuhaXoTzvEnB/MQr7Ly2rX4OhWTSsShk5wS9yLACThC27ZjTkMqIxEJJ+P2aha7tR
6+fbcTn2O5DCk+aQhU6dmGYwQ01PZ9O0X27uN4XCMjiM2//1aYs7k8khmNea2eDsLvoJkVLRW+8n
Rl5gPWRfqBd1/eWiazw1xQL3+6PgvKqms9289BbKJ7uAmEwE4bxfV96Hr5drsSg+qTBbD0zkD8jY
VQ0xRYJ9RLYYhUmmm83aQMoyCJwv1CMHy9BW5HLJ03PhYmSydw5YMd96gn+xiZQxAOtkU7Wzeauc
+ugh2VFtTqxcB8uXp8s0opB7vgRGn4dRIcVzeSw7Yp7YYhhXli7JZEMt6q2IWKzfHcEaf4e2PtTv
CLjjLezcXrpj4ltZ8ZBERSl8LPFJCuq2B81Fxtgmz0BimL7zzoJtsd4KGjOF5jKMd5uvVK9YeUS6
m/O78o6C2lwn/D9jIho2pfQSWKQbaB/GWZrhU+eMZmehiew4liYaxfVmZ/POdWPOiNhFekxNHGKw
rpdAptQSBOwJ+d3YzygdsqIDhtGlizF5C5oLLvKGB6MhoUdqllH/i/gKKBIBQ9wxrJQKKMuwAyOH
4aMkmRIrc7j7+Phimqm1O4eO5bIIxtfLFujn/q84ysq3Wq63bRPMhQTreMxP8f5B38q/Qyu0DMvd
RcQ9uyfG0/gXh/VH6LzJC1PYFmD+SXsInW73ztbhzOnetM+fTAs/79VPk/tHDmXh6zHtpI6b93J/
lM3brWcBMo6MLBAhI2qqQOtc10LmblKhYzN2ZRF4EFgBDnlBYTAkDrnXzNlTxruCZ8V199Z1oUyN
oYw9j56kVtKhkk97iHSOfe925M47ixZPEt88lXtWN/lfWP0/G0tZfQz5A5EejwOMybEm+t0hQrR4
YhYL1p/M/4mho8WgqpWpmgOPp+RwHM3JQb4oP44hAUDZchnbyFAWOnI0ak7C9EYOFuTsOK/Zg/wr
jonn/Mpbm+HfsNSEDhX9mG8yTB+YQ0XH3yuOU5PB3ZIdsAbnx5t2K8EzYMF7Zl2/chfocJErBE/W
c2hJqlmeVbgBiy+GpYdft35xqzWvBRFbN5uSnBQiucgbVHafen2jOkinW4xXhqUblA3JQd3ao/gG
Q7xvcxI+X9eGr7f+2nZRpqPzJD+LlS8TZV3EXU4cJzDfMLmWoHv3IzQbU7k5pFtgexLbPFvJ5sTM
268HKH+0nzImRSMXYTxghcUhvXnLLNiQ+nB4PuA5cFmw2tUQHwNxMApQB+s07eyXmFojFkUEfGhN
+G1mp85IAB5n3LFVB2shhTqzZOjltBcTtLU0ZqLYZW4rIkmibVTs04Z1ydaWpGCQJ9pdMWn/Bw1O
IdRloI4N1NGCjerecjM1gTa7N24+VOsO8GTfafeYv33z7jufAL8w3oK1+7YUTylQpoAdx5Ag3gqB
A1Ps4OO6hq5Wk5YCKPUQvBDTagJUAPdH5835ULeNOwN6UdrMoIzvTyzu5FUvfCmQemcEMF6rPYaI
PBTWZS/bhRveuay0/ZqGLGVQD8swNOjJDiHjcnGs4XnaRKyxMqt5s4UIeoJ+3FR9JM0Hsz8W5+i5
/A18hl+b70zWgLX7uxQ0B2kLe9i1QqeHEwShTcHbedYdAEIJOcw+qavaT9fVgaFu9KhjfWgHKRwg
rLa5m8xmvR6rgYoG5kBQpmLUNQYnfF+M4LdCqcX8DHPQSE2EhoBSB32u2DyuIGi9YKxnTRGW8qjA
CPNJ66gPIQ+EatEzJt6dMjNkeE6rV2gpZHYJFifkC1U/gBEA7ppz2cNba+3X7CW0xZfaIOG2UZD0
77G2TwxMNKNN6TIhNmuntvyA+ZFbfEDvN6GqoEH+wQIRKjm+lRuCMFDYkMl2XYEBUWKeIWV+6x6k
iXWE5UKYfbTeBqI+zMm7EatkWL9VF1+bB3nONMiYcEwVGzGsl5vKfj4/LOwi/McIRjdkfGbZjK/w
n36rl7Io3RzRYJB6NWQ97TXivBZ3mhvdDqjFWRXZ7ayzZwMEeDZVx9zB7z8x88jrG7tYLKWscYwO
ul7AB1iXV29buIgwXHjDGsvnWVWXhRxKX1U/zUHdCTn7I1ysZ/983Yas3rnFz1PamMfc4A0Vfj5B
nMRvW8vG4ERyXcZq1m15WJQStkGeB0olYK+A9nrdknDTmbJ1eM7QTWu2RNj2DEdxNfWxlDjv6uKS
TX6el14OiXM64uI4nF075Hxm9kDNKn1NDakHeQjlXvRGbF9K0O9tQIq5k++vb9/q67VcDPUIg/cI
E6iRt569GrRsOt1eJuIzwzCuuvJLKdQz3BfC5ANAACkF0MkT1CE1s/3Gfty5vsMyFfPt+LFv8NEA
mgJdmkJ3aqp5hj4rRYKwxrocZVtA4dOFQWTs3KxYV8TQSUTDM6KZ9B5iZjzTZbC0G5kAXY7a3D/a
vj8rohOJ9ZAonj5p84qcY2ahFl6ZdyYJ4FK/g86Eictft7YLgfMWL1TcD0BErfji3N6FFrLLm2TJ
VgLk6SdraauwdW0hiTJBacJHRhxjF3GVkG0I7mpMNZgAIdnf8ahcw76GZ34Pue+qzbrIDEWh84q5
XtS6V6rjg2B5d9PmcN65n8pWN1nHN78X1zSFMlGVmBnx1EHOvt8ZDloCnqeTYJ4UQBav6+S6A7LY
Tco0haEY16WB3XyKkacHwM4B89jGMDebzQ3u2ufJZRF0MVWFslKF2uRDGUNVrMpSvoB9gyNZ4jZ7
Eq0daydXTeJifZS1kgLR14MGF8Hq5jkG0k1+4RRYeSbAm3W5KYMlT2qZRTpsPI+kQ7flbpJ9/fvm
s0fusnRZeSnWscmUc9NxQhGlA/awfJWe0fclS6SxyaO9KeDgNxiF4ery5oREO0xNycwQrz7TfzaV
xn4XQySHQgXpT7V9BGr+xjm2GwmkRSGZTi/88+mJhTxef3UWIin74nFZPDPK4UZcchjN+xdYzU8D
4CLmQTLuOI0Fx8zxfCxrBVtrP815JAyyteVn9/36xVsLzRZWTJa/20tAIrnc63HvSmkTNhsO/ZRb
/tlojtfFrPprAFNjVj/4UxSeut5wjHV9EnUgjzfTjctuDV3frD+/T93luMHEwE7F75e2ddHQcBY4
rTNa6EO9vo51B3exEOoehxhC0XkGBAHkblrxvb/zjxNvqqD0OJ5Q+b9RHgYGbP8vDNWfxVFXWuuq
JAJ3Mzp5W4QQvJ2aDYrQv3WyC0ry/s6cKrCqE5jPC256AfumU5spx/3YebPmVfBM37Lb9FFBX0WD
VGzzWJi+1T+zWy7nNfx4aTDQTgeiH7k3lYpcRLQlNIYXTvMwBY28ckRxA8EUt0NFzN1IYsc9JabI
m4zjnNX7mljqOgfV1BmhGE3wVHHHhMh8fjTddu9iiiW5LuqLmeqaKMpfkBpDjsUIoiz1dR6BmFlx
bjr3aJJ4/kCB9c5+fhkdwfTI4263A+L0Moc2cGFQ/Xp/d92defOCWOoEQ8N4e9f1a7H3lA3wkfCP
9RxfdpRcBRbt5rxDKdQSttd3gCmH8iZaHmPW+PmMsbRjfhQl4m/NwvyU7vK9ajOErb6Di0VRFqeX
O7UUEywKnuflNjeRTLgRsIGJyUpPSyzdpe6LNwVgVxtnUZiCo28uklObfmx7B3ee7OO6pm2bDVF7
AKfR6j/7haHzifaOdo94nJmfWjW1i4XTFkoLwLvCx9hl63XaS61jmF/Pf/Ao+4TZsfTlal5Ta8o4
NZzWYPw2xM1V2skKnO39NsCUaBNZsTCyXBhFz9RFFwOBCdT4vDufZ8ACyyNedQX+rJrOZfK9FAhx
CN3CEfT2a21GjneQNgCro76J7T69/7MwaiGSMllTHeng48bKvZg45Y6PCAcfZGOHFwCslZeWiSZg
nCyd2fS9AO02HATu5Q2cDyFFzWXH70MLJnl+B1h2YbZIV46WZj2ToyoSp26WB5h8dB5vXTd5ZEFa
GJeHHpkaF+GQKxqEoICablQLZVpm/pm1EMrwIFUPMrrGn5CC2zuGo/CmjYfs5FusmRgsE6dRVqfl
8HZyNVbzBH/UEVAi8w8TTICyZRzOV5r52uFQRifttQ7oXm9GDvQmaJDQlwSrg4ytcMOfgXjcfp5Q
ygHpsc16yZiLpCyM4rU1z1XYzpg8XazwJN3PfZdoPzFB+Pv/mXGaMiCSVR8Xe5ZVkf3lKGYm/16g
xO5iYopi/bOY8M+dppO1RZY1WhbPj/RrvYkf/SMGMJ4xvqkn3IGV7Vl3s/7n8tDE9WEWpEWfw2Qd
YbOctwwRb7bHjNPw7O7/oYe8WBnl6aAnd4w5TNeZQYzB7YSQGjvIahxjqYZOOTkDprPruT+bYSs+
DRrqIgBIWsgXsBDLTEmU09L2oi62FfQfLVZfaUbMPzqgWLBn2vl5Z67cNJ2yHlrsx1IkBxMKSsDO
YDQVeplN+C0szMx6enZxRJTxELMi4SIJur6/1MeOZG5BMI9IZPYzr6IuQFjxX2ebdvA9Oc+ytMPe
jZsgJ3DGQpuzNcP0DhkGgI9WURGV1Ad4S+/7ILwxOvP6rf4C813bUsqCcJqRe9EINUGyBy2iqint
wfyYWKGNMWpbD2SMJamdHsBQMbR9U3fxovrwJeZ4hz0pialLlA/TCmIKOg3c+nHnOKVpjBbG1mYm
t0WFhDBtDOPe0zSN8SRMucRDn5CgPDpoqQlJerx/1sm52Bjb9+tbLcxKQ281+H9lTQVfI2go/sXa
lSw3bmzZL0IEMQPbxMRBFMVBEqUNolQqAcQMEPPX90m+toXKgpkdfm0vvHCELjNx89z5XEZ7y0ZS
W2xpgDso2/lWxqCgt7zsMusz2n4izOFIm3srU2mMCo9I4mErN6RhqoZk9sV6HeCdcCPUubzkVAxj
/MYkb9GVkt6cBoHE4INcDh+8GtOsWkylMFqahdkl69Sb/4MG/ws43Cz4rhG/QD5bCppKYhRwKCMx
xi6ZERH3hdSjHWwx127RRkfED1+IWcyHPRfX5iKkidDbj5qkyhM184dQpd/qbLdYcGc9hJQnEQHS
J08JeaIYV1k1xgwUKxBFk7tnG3vF845cz0oKaS+fyfm/08Ib/k1OpovIXlT0w/leeJRHoqWo69Jq
Q8Tj75jtjppeImPwKrCgB8YVJxu8EiNkGxeTxcYKft9BD4hq2iW66K3FhorXVzpajP1b0pfLLzPr
D05/CGMP41Bqw5q+PHtr1zWWb4Kj74h/vpAzQAL284XjgM42wRgKVr+hxRiLTG6EqpNLDlNBvQjF
FU41JqihrX8xLXG+Jf3df+LXtxjmaQRm3QhGmwG/MNuFgXvQ5T3Tcg7PG+PIYV+DIo5ibdAniDgk
2AfeG5osEFbh4u4faNb4Tu7t9iEn96aHaAgIsC4FpWsQCWCmv1/24IFHNo/aHKQFNrwc7+wc51Qk
4/sVahYHRgKRaGwGlc37VnbTtbptVgtU4i6wq/b9M852xU4FMq9CblvB6Dp6xmRXgkZ5uectY/0H
cP5bL9g+vW5QxgTbS3Gm8/gQl8TcR/CWaN+o/WkuOeeZN6LfwhgjmihavFi00PWXMyDL1tARAHqj
JZgXOILmouHpxTH2E+vMAk26lDR+tBfWLrTyklRL5aSvv476m2nr+JdrCHinY6ypgB2/4HGC0HH3
gn0ONMUc2cUmfohP4FXhtT7OMi1Pz8iY1aDOL1kiUm08u+0x8m24eV8ZssvD6+fXF5e4f94l+f52
DIAsrlhdMioQR/lIzjZ8zaVudScugMz6JNi9DUZ0bExRFgwAD9e01yrFQCoZ7GXdHtuP1lYkuYnH
jb9nTzSRxGhjI8VKYOBQuED1NcIAFYanhBV4CjhQNVfsoruORUVHm5uBhTbA5glUSWGa1X6t4Bkr
3qn4MA/dW1WibWgTfNzX+7k64m+SGAehrzRByAwVkjbnnftxql8PpvPrJ0GkDxL7xOqIyvWMZ94a
xrXEhWiYWJmis5knfxHmZR6Y40lDruZFILlVdpYBMl2ntJ+Pxbbw/neW85MHXnP+HmpgIAeQdCzN
QiPh7xd7GYZUjJV8AUB2/fXpap3AmjrYjz+wBYTL7XebaGJM6G/SGPgPiqxKhr5Z3FK0Oba144X/
MN0r+QhI5B7AY5MQSvH39qN6NFyM/BUW+FeWG4Ra9z/zXDcNlp1rogQWCiwuuqnBRKEurVo0WRcu
UD3bbCWnVFAIh1e9gMTll7kKuNZ2Dmx+k8i8ynoxXPoeqztOyRMKw7oOvlWkg9HzNLzu4Ve/8BMt
M77ubxKZ1zm0QhSMfrSgpcitbPsnynyGdIttf96/zTlP4jdJjLHIknQEyW8MLWqRn92Noy19vi6t
ZmmePmEHJUowaKFblGellBmDoWEblInqMCieoMK/q2+VSzLCvAQKpZLebaHE4wPodBzbdXUCCxlZ
tDqKrAwmBUrPeDPQFfCRvJqeFfVWt1li2Q0osa3wpThY6e5ot7y04Rw3+2+/kPkIbZh2VXrBA3tp
1ihMYFXFFvo2Vl7tgCsQV2MRy3hIFaJC7y3jA4yMLa/vfQ4+f/sRzPcpYyVOwwWuCXTWKsHwLmoS
rkEirrtF75t54L8JYgx4FAVmXpkZTououz1Kb+nJef4qP3jh/Vyl6zdBjOnuxhGuXYgTNWvbXprY
iEyr7f5+u1GJTEIMNhZuvDUxVQCP1lutyBZ7SqAQwoseLy1u1Xgu6Pnt9zC2XYphibWWfmbb/lDe
xg/NBg8L2C5r0mLkkeaMNr7Jy17NWPqpVLbpRbj60jURqdTNdni87CVsgyah/aSsvOChR5pgvT6G
zkCwOALte9fNZ2APm+aDZ51ngeb7FbLdL5EehL1p4GcMKCIiC+JVS9/trfXetLlzitRhv6NhLONe
F+QJdouWC9hnPHc/stvDEokJ7qDbPKZNDsVEDlITKpXQ3AS5SIsnMhEDpMV7S8A4BwY6LBwuyLi7
xm6Xde+ADKTFIGNa5G2BA+ZkcOJ1bo3LgHzs3LDATkaCNqqE5Dac1MI7rnvPegRnk9VcQIdFEZYG
9SjZG1b8+m+KV79pGwNlxTUfzVDDmwOenlG9wozX0v4/sKtzQOQG+hPbrEdxAJYJ3Ly/H8SCpH5A
DP8rtYPIDfMfnU+C0RYignUa5npQ3u/bMh5Wsmvk88JU2oWP+0cyamEJF1f5VLCFmoy5y3s3HOul
MCCGgcMkE3X6qW10WCC/jGn9BxrONcvQ40HmTLIXbo6MLYrYQo090YwNEBqhuXY6bjUZXJMk3aPm
/1hsdN35N/c3kcOYAL0Xfdwe5Ly4th8RZEkW6B2meskRNIsEE0HM7XVYFmqG14reHjXw8bpx30JY
g/ti5rprf7s3BtmRMaxV34eYxqptd3iUNz7IHR/IzxUsS0aW9faWuUi23GQJ9Yb/QILvA7KjtpFi
BG3bQHKPtWivv3w3+IzI2FsJAIi7hm320U2EMYFAo4ELQzQp3EnO1brAbvmAGSxPOnKr+bNWayKK
iQKSog2xXgXnksl2I6KRXXXeKo+XwODdHoPfqu5jrW4BKcIO3tUbpqHR74L2C+u+fsyltKb6cUsP
TdAqNiswwFJ913TLln75Nvi0lQJTys1KsJeftNXlstvvOVJnTe7kDhksNqSsTLoLvcPWSnbGQ+NK
5/rRLp6/BPsz9PbcxBNPPxj4SI1UrAodAkFKINrXbdOQ41fzAayy/k0a6LcrZSDkes0WRqpSWVhK
9V4SdxWQBFxvR25+cI6A8TdRDIgsxghDCClEFXbtpqS2L6WFwWKTaFbsCIf0shmtav81Pi+Pmfel
09YhjhWgEu69cgZfsGUoNE2qPzQOzS3t5wuvA20uyJ8e8vb/JypqgIUjLWuIaCybMiAg2hZGjLZ/
LcGfaX2qPMicfXrIO2FfNbZXiwbVpYm8NFaFa4dZlZO2rgrSbfNf8TZ9/hku13VsH5sdYt4NLWhy
bnKuJRarZr/lMo+i15tILGrIDR825+qEhJS8RiLDOqKJkPMAZ1I2v4linsMi6KvLVYComCQn8RHl
/uMn54nPvrjJaZhXEPtBVRgGRBT2dte+6g5G5Y7LxOPlC+dD1Ikg5g0Y5SJRG2WAZ1AtkZhMSfyF
qhDm9mgPoeRUBhEPldPY8clxCsygu8K+Q5hPnnk9zXNPQRbp3mroDHYTMVm+ix4ufFUbaTKqiC25
JDbPCZrN+8iShGhMxH8Ulkr/GsfBdVEb9LW5B791fDT1Vp71te/QhIIRYM43nHO6puKYq5XVPBqG
HOJiYr+/j2TngX06IY/PS27H0GwIOpXFAIkwCDDiV3o0xMDb8+7kgu7a85cKGE6QPOf6X7Nf6/sq
2eAzQeLXUJP/XKVm9SmcIUTap8DrHVCsfu5DXi7lFtuxUDk5IRtnJrI/IjbQ8b4vRP6Ix7UgOhdr
tNbGZu14GO/7RR588rgmlGVI09Z7G6m8T+0AWrQfAdhJODg3a/qnv4dxZCSjEkqR3vgidarrxvMO
Ifh7f75ZA1ohv6xacv/VEK82lcm4NcIgR2pyxR1szucQSWLy+riWlv4jx32aw7epGAbCDVlIqzKB
GLz+RsRqq0u/r6UfgWAtKs/UH+6/E57usoz9uqwFATrs8PJPAaGL0BwzslaeR9ACjlAvs6JfwPCS
y9NDYfpPjUJDiijSZLDG3GaLWiT2hvgIVgQwK5MzSOcw7Zj3pC8tlGZ4CjNnGGVI+Uscc6tpC+t0
vUIcnKj2oY+saGntfYyxre7f5/zT/JbDGEJfz/P2ShVTPxzRoIiJ0ft/f9bSTg/CmD/JTy4g3BJw
ELuXrPAoetp5rXwEyMUFO+5w1z88tO/zMKYwqCUtMijUYCluYtuFshzcwHIG961crev3JXd8fI5p
Ec/sWyID3GnUGRiRwAFRqM5srP/BDiJKGek90d0BFq2Od8RAR6vm8O52LjyaimZwfJDiQDKSUDy9
DB7MMZY3xh3ReKrPURG2Tb3KjaucF7jS+tjZIKdAgwEHQmYj58lBdHrQiRtYXrtiGLHmBQ4MpaoE
wblFhykPxgPII7Cb78cRq5o/ud9uruY//XZsd7rcXoY+NwJcoN04Ar4csnYez22fredMT8dARzZK
atVm0JAX+z2JCPY0B08L8rwg6J0IbLodi+fe0r94B6zYMmFv9IVcmbjPpiIi8VdjSns1UEFAzfWL
8/Fm02Ay9magrqKgs0ZjICQaK63s1VQ8NYNlL55FWq96zJ8sw+XR9811m2pTUQyYtHUttZqZiNSk
2YtgdcHQpNPs1oPocEPLWQSeHItBEkNKauzPyKAbZzt2qqVs2eAt4wQHs17fRAgDHlrXd9K1gRDb
KMnip7Y8pq8cAKaW4g9dmIhgQKJVijGJK3yeDrqwDJzTlZSWsdLfRWtda1zql3lt/5bHwkVZLKSq
M/CNUE+TN+KyeCpSqygLRzDtMN30o9N2pHLN2AaxvlRgclOOnLx5un/sm3t+59gspGQZdmbISJqe
NlcHkWzRAlXoxHQTkBffw4wDyT4OBxST7chVQS+lnS5nzJCt1k650nLSrODlc1Mjs4A9uRvGDdTS
rGjUIRJPhUHibjmOFlJNA/nSUo5Z570Udg7GLFU8FQFfIZPs0MRY6TLcL9fP67IgXO49qkH3rprx
VdSk0dPLgKumeZHtdhWB7Kwl3sPD23rNZWmc6+GbYoDOwM1FGFOkciFt218Idl1GlnL2X3kUcrNF
HVnVZeQIwG2hSezLbIJabqIcz8YKHmW79PyVfMiW/UGhS3crBLWol6F+In/GRHu+r7zz9nAinHmz
l6jVfCUrRXgxoDfe7jRrB2/3UCO3VTm9RavzS1s5/Cuz8S2WJdkoErGssQ1LPKnFMls+Wn1gKRu0
VdDlIv+qADy5YJZmo/fFWvZFXDAaWbatmxOs3zJbG/n/DZf8bFZDNQVJJvDjoWmHuU9VBvmEP1TU
briSo1kIeA8/CdaJrY9fIEq9//XmDeK3NPYaL5JfNOlwFZFcokW5YN1/0BHVuLDRR8CRNWtAJrIY
z8lMzWJUZZxsu40CW+scRUITbek+1+/HGGthPJ7Fms+LTCQyGBZVfqaOFU4nk9bNJOthDXpbp3ck
E8Ub+3M83j8h59PJjPMUVYWfj3InntzOy5aKe1w83hfA/VwMfF3SeBSSDhIqwR6eavDLxtigs9rw
pgbnMXlycwxyZWGkyE2Gm7ORprs4KBJjDBLd8nxydApOfyDyRBLjJ9VXcBeo115EMuls00j1JJJT
+ZxbK+PB+2FZ8W55TJwjvE9en808bk5Es25To3ax1NU45OZ9++6ehpJgkyKxkmVIFrRXf7/kwRbv
DTBQPcZp4Ss1Tot7VUVrUZLLc7ah0//HoSbHaN185B8cpaE3eO+GGUQJRT2UCxMyFx4idLSndc5l
a1aW4FnXYp1Y/CTarD/6fbFsEq2Ru0wPVajpC8h7Qgv98qNXrq4fBi+svD2pO2djk2dR9dd9qjlY
KVDhcCk6v7Rv6EraZq55UA+/DidslWye+6UQokEoX2kdqle8+JZzyWwHh5TXStWLVJfA6lDtEjcD
pd/59lEpxSl6OThflfNuWP4SPaiqPInwQmt07rvv9cokV6TtNx08DXetfaBKx5E4G6lNvioDPknV
XEy5b+hLFXdYcD3cWtCU01hxo2yZd50M/kjX0FwYI2SVTuXSpRDn7GGwDHAz5wRDdKIHEre33nFe
PQWUQpitwUJclH5M297wLpqnzPSnTgJ+VVI0LQzwfLIHqmMfV0vbVXiw3IiRnumeLjNwJKIFPvVN
nBlE9ooH2kSwrkWvBWxk5lj/rb4yQFT7opjJOoRFibXduB+lahWFZzza6EqNrAuPyehWML53OAaE
csrdqC2grht4h4jrLsS0YCGXPrJN9/X05u7eEcVuyCyug6LmF2pRXux8He6uEaa+VqtdZpeWoJLa
s+AkbhIr3IJxM9l+crtibxs27v0CxtMJUj/StGaAmXa3G2x92e6u1seFxOsVJYV3kuW6IJL79nzk
Tp1xXBCVKvNEWYO0N7I2AAxtbfTjXl95BmyOZkUDxdBf7unt/08E+K2I1a1ii+/Yulv0qslu4ebP
nemYDjqnELUdu4/MslpvjRZQ72drPR2eUq9BR+pzCA4fMHR4o7fYPbYONp4n1vKl77yeE1DPZlax
hlWj0RAa+dmuoMu11oVyWFCkEpYYYE5WvX2NbfXiCgnpVubLusK69c2el1+arUlPBTNPuG9DsxaD
m+DFXiXZhWDg47xdDCBfWDdvi3KL0XpeSnLWK5xKZd5yGSSmWIJs6ITM4Hm3TQ9xYIkpuukUztOa
dQunkphXnF5qDUxJVJKJPnfFymqrxV2uZUfc6m/33/Hc7J82EcZ2CoFXu1HyGMI2GEEKSjd+D3fa
KQ3tZmXlOmxO6SyxEiy1H51H2VpnzhIPW9MJz+7RAi37mqe/g3nNixCBd17RQ1ehLRySgVjFmrIY
3T/vbCQ9lcO8XTHIyj41R5wXY2S7XWkdsPXK0y2HrGHb6Hx2ZPFKx3N4MZXJhCxNnbdhOeJsfWN9
uBGKAWjYXnM50nkqejMPE9golfh/VXRTH2XvDZSDe8PiWWrqgNz7UIzTkEZjoOFj4QLN3XYbYxYb
HbuhSdtaP/k1S/o57klj/IKozUst9CHNrwim69fr1vtRrPcc7Ztz86YfiEEU89LWWR2I4kmKV8IB
9egxtHyBN/E9NyD021tjIERtTKnNDKp7L2hN2qE1aXUgT68OqJXAKLThE1LzvhWDJGMvRtcood9q
U9u2CuKHZ/RX70o3VNF/y82qzPmuk2tkmzD6LkkwAQ5xYFEy3WyDEQnsm0FzxP03PFtC1DRMPWmq
Iokq63uIoxqKMhgMT/m41GkaN7LGjy60n9co4UfwPbgZnDlPeSqRQadazIUwF2V4jZsKTcQCGhYQ
TCITtt8LnIL2rC5ODscCVBGOTdNRJcEtKpml4hJf7l/gLB5NRDB4VGmtgG0DkngSGlJu1Vcw7jTW
BQtv/5Ulmwii+jkBpGxcJNGlxVk6y06ecquqCJ2j3XBZ2ea8+un3YUCpDkK99S/4PpvWJ/Cy14/Y
7hzv9kfKHsStBM3q+eRYDCgJslBHvaDAVuk/izcRCyFS0Y4XNpInXN5EnuYx0BSGba3oN3XYuO+7
kZRQB1SQQW/AjR54x2LgqVzkJggOcImFDZai0c49/VlYAyZ4BUL6Wv4A9cn9MbC0AEF0btQqzRhu
25N4WEv2M7W897V8NvM0UQqN6QnLi0tlXDKIQUJZ8c7b9/fdCmMYWHX6gAXgj8/WJvTui+QhE8sA
2cZC1i5iaAYYILcVQlnJCSs3etwUEUEw9F9epMZgRWdUjWwuIO7lLBBlhe4CdGzcPxIHjtg2l1Av
+1qMICKMSPdrga4Jq5V4GjFvGVEx1ulMta6aDCIFAxbJxGD8RUTle7CNK3f16+lieTCMIF+ysJCU
nz+b9TgnMhlwwgZHpQ4DDa8Y41/v7cPwKIDin+f7zcbk2kQMA0193UtheaViMLoJWr+RFC6WayNX
5Vu85hoKBn8+rO9rZIAprbrWSBE9nEDGLx58suYGffPq8C2BgaOLVKliWOoU+hCbnLels+1DkPrK
W+Wc7grva8n3YubB/Vsmg0vYcVSBvx6nQrrxXEmkDonuJD+CghyRr+bYxnm8/RbGYNMo1VpYJzgg
Fba9rO6/JvH+n9cWDCb1TRdFsYyz6O4HWqkPh1W2pNlw9P3l2O9mccTNus9/Kx86qn83wIWhdP6o
QpwAb+LcOcUx2VQv4HKxOYLmIF1HcZSSIyto3mT0YtGFWTKgGwNjvLb/9pTaSOxjbpEjZc5CTaUw
mtBjiiBOG0hBKcFEUl8hjuxgHx7nNLM9hVM5jBJESdnJQwk5tz0yIBs5rdAPi3nfHz+wSJ3XDDrb
nDoRxxqqWBpBw59CHLh3bDeAP3Fydzpp0MOyHfZoVtDJjo4ykMP1bXgqVPLkDA8VlqZiJHiZbffl
K/iO7l/1bJJl+psYzUmxEroMr/SD9vb2hAl7gnWwaBoCIoOM9NN84Ly723Aci11TgYwtU3s9llFj
l+B9SF48EOUd3kH6hQpD52x35LI95FbinlaHA+j0eyt6QY5PtcDQnppoZHVEx8nIo4XaGY+lb+7J
Tn8YY5sKtRekKscPe6nQBmLy+Qbn8G0qgDFEQ9bkTV/Qq3a3VytZENn7D7Oh+MazRrPpj6ksxhq1
Zp9dF/SdomkVg4PIgGT26gTC28Xbz+hVI/mqwLj9S+nzWtB4t0j//yQUUOquV1uq4zJ2zpuPiXNf
X2ezkdODMQAkpUl4HW5faXN+D7H8+aA7D9DWCJvmuWmJOSuo66YpmdhGB/YA5hb1WlwMPVyWU9Ws
weckuTX9aEb8YOgcJ3bWo5yKYu6tXTT1kGEk5rQBx+D7e2aD1cYxvdTG5DIHXnmnYq4Q1MNhr2YQ
tfBeth/KKXY5uDrbqjM9DIPfo1pj7DyBhOLYOpgsoIQSHD2YNxHfn4aBbpMS9OsBRNgUN7CwdYUG
HX4P7GxwMTkK29XWj4UiR2ZL9dl1h+0p3P0iP2mHE2ZWv4blMvJ4n+cfIPnvo7EdbCM4gPrF2MAq
nbcuOBeBhd4TXGQ6uMfLeMzWd6bnY+DYl4xW60WcD8QYp3wfkGCdhGiuJ6gFeli3aB2LknyB+Fx4
ot3MnxxdnM1lTuUzqEunfKJRgvzBQ8cCQBHNqogCeLaXqsOfVuf7Thns1dVa98ca6oK5lysJtjWt
l3B08h9A91sIAxeJAbaJqMRZkAbB1mwSNyCVjEjq2oVXW+svjNHtvy7YDsB5C3Pe3/QOGewo4KtX
TQ65UBdgvPHWLhcf1w+eGN4dMrgx9H9B78Y29meTbJsf9VKp0ZUW4auBedij3TOcs81Fb9OzMVCS
in2YSBecDUsPthhMzEn4g3cw3v0xWKJpflwU1FjmJHlSUAG5Da7xtINezx0VZOma1aqKG0OGCkLP
VXf1Ea8xNTA+wN0zLTzv8PC4tpqNspE2mJHg3CLnhCx9s5apAhAfkLJxxU2wNq3SvbgbUC1y5Mxb
/79fgMGgCUrFUiOOuMkNKpl9TTqBNlHYyGWBQvMjrVEN5+9jnJ3EmOgIS+Q8mv1iYTY4HWVNQ+/R
jagQu88wjvHzyXt4c0LnNoxx5QYqnCfBjrEuCnVAaZreaz/a7gqthWDdOApPtL8fjNXcajzvOzII
E3fjoOcy7hetGdgfKy+xh/1qocv/je5qCFx0dmEH9f2PyrNHBgMviaQXyG7gkJgNBg0kbO3plwfK
nAcHI/m8K52VZogLQ5UVERGtpjAOpBmlgh/TI25HFykidBuQ0n5VvTVOiLZbwjnd3JVO5f1xpbWh
JDQAAhPeGsnDKzmhNdweZKJajwt3bWFQ0UQjDC+HM+eFYfpZl1SZOpeq+Ps5paQI2wE7naG0bvOu
o0G94D37Oe2cimBeoxqVF1G+itBO2959dO6RA86zztFUAGu8RzOQ1AQCkPOiQQbaMhA/Y/7JwcwJ
9hlx5M0h6FQcoxpC3pa1cMGVGRVpA/Sa/+IImO1xnUpglKFRwx7jH5CAqjEqdx8kpR4QSATvKx1X
DvOkQEfW+k0LOYjsz2DODK2Tp+/h+oC/gCOK/mTW7EyPxFjt8DIkSHPdjmQDGBNX9MCah6fEy6jN
hmZTSYypbqoyxF7ZkYITugXFKyjalZoif0jWYPa1+Wz3c87BVCJjuA29zSskVfC5SqKc4NDxLRrn
mbI5m7wuwljtIKKhDXrwHeGNI2P9ih6J/dfL/W/F0W+2qpAVpRzplx4XODjhxTVE/kLoebT7G3XY
SkIupNc89fGN1NpZVC9x5Ok9CQWrulilCDZJPbElu+hP9w/GASK2uJBXg5l19BLB1hGBlmq9tHjb
HGZzeRNdYO1GkmEaGe+KZjzOZ81SQFMJKHpwLqdHbGXmavtsKWMqj4EKpYljo6VgZJ/F8+IrJ9Vq
h07V1FM6a8R40XKdi+S5DMn++Ml9arzPyOCHeh2VsRuocLvD7ibK2MjDDfon7uCGxuJGXw6JtICm
YHTierhadK1a+vS4xCpZdDlzNJ8HiBqDHe3gD1ISUg05b3tQM7onwz54pPeePznuzGxyYvrhGNC4
Fhm21sp4ZWB3l5fXn+rb531tn/VHJxLYnMHYYmUCdkvjMFvYXXl5IRgOPh7o5AnaFtC55x07LFvd
8Cq7HKhnEweZ2o+jGOESL96e2wzJg3d2ZlaU27hcNPjrL7b6cxOukK9GNbI9KaqVJKC7Q5qHW1X7
B2/wb7xix9nCxDdUIbjZFOTFsNIERLAfgfMGzpYfjnVd8SwzB4LZAVoZ1OO9HlGPpnq6PB15fNI8
lGKH2GJRrxI06lA9z+FfxE66vJItuQREDojSgi++ieEE8F4z9x4ZwCjiuJdBCUFVEluux2Vo08Xd
P7BseLlH585/+Zx1BjwWbZ9qY4EXAP9m64r2qcS+YRWbwleAqk8eVHFstM6Ah692ahlJt/emutv3
8DPYx0/xKV8Bq/4fHgIDIIUmBWnZU3E2nMTz9mXhnU03Eq0gJ/4BBbELtk7ehxTe42OTB3rlj6CI
vaExMi/u7uApJ89Zr2muzOYyvXHMC5suKI2LPGQ6Ttihqea83fooM+fO0oycPW//Bcc1YDMGZVrX
oyLfvp3/lD8gPcCr68xW5idwzKYHWiNHywENg8AWj2AZjOpvqG0dUS7g2ZbZbOpUFBOhxGlZDEqG
Z4aeLhCTITZH+jbAEtQn44GQhzfsScG2HuzqoYuBeFRCPHBhlz+hmzgMJBEHBSGEm9jV0vMsBx1S
iGBoZwUniLkxJ9/xENi8QKtGrRoPENdYSFQjNY4N0T3BiOWTR14fsh/wu47D6zHZF5SZnztxNkvi
ML1sBmSSVNd6XYf8mGTowFFs/0K+EARwzslzGAwGXsA6cxEEmWInauupE6LXnpee5uoogymDJujY
skR1FCHGuJS9Z3SO2FwjznNN2H1OIlKdF7GEnMo9o3kEcecpQSXatw+rmig2QXHVcqxlLFi8ZARP
XUwm4dGCc3SMZYg+0z4c92OFJWiwCv2Sbpb1+r3vehrpsTPlwXrE4AO5boSHz6Qj3IzPXOloojcm
kxYBJ11cJe1Nb5DPalcYQ1qdaJIJ/BVvjypmkai6cgCcE6qynU+CLBamlENouKpt+7KuvtYgrb8v
hOOymwz69IamRDJ9EPb76/L+n56t00wvjQl3xFq/xD5N9bjbfrUL0IOGdi3f4YjhQZjJ+CmtIPlX
U4WYl62KlNKuRxD38+kBJE/oMLY598XLX5kMgtT+WFU6/SgbBHHu+7Y77FYHTK0K3mNt9R6Ylzhq
wH1/DJYMRqzF5S1jhuncajXaqGGj54QUSwe9xq0jW88gGKCcZJzvR1/XHbA2GYAZlcUQLyqqG63d
vo5Q8o5PlXlfiM52PfnaX6fbJA+wgO4JrxusEIenn6+Da1nCG9fgznoqGKACzhtIF7P5DOPaN6Ch
EQAqNQqYV7I7gIXJQ6BVELqeGvxuL7z293kdnchksp7N0GW+H/nSKVstRu9xeHgDL4OT29cddceO
R/D78Dq55+PjiUzmaV+SrpfNBjLtcLUtWmskyqe4zsH2S5cNUqZMjr7M4tVEIPPe/a7BpY8mdQED
hUgoPPtYw2fdlzIbsE6EMK89CmRwaEkQoliLJ59La0Gf7x86P/nzzPPWcy2LDA1/nrJL2TEIaE79
xxA9UIbMZ6t6pjs17h9olgTHmIhk3rfcpcKlliESs7UJacbzT8vKtvoKHCxWVbh7rjbyzsi869hs
qlC6BDI2tX8uv17+Vcf95EBsLkMfh0pZXKB4G7gLV2wUzS3vTbKRQl7aPHWYd5+/b49NYFRxsMAC
SLzmmHQWFt2gbWmHfKuGJuEn+CU/fkDsmu4547X68940m9wIhfAqCyIkb87og6N9Rasn8mCQtwBD
ljxisPlofHJOBkEwi3ft1QU+GlhoQfqJXchYwveknbwa43BYZBp8cK92FponIhkAqSoZhH8LDQfc
YKh/1x4T++qFthQREREr+EliWkC00c7yr0zeRDKDJJWRywnqfBJYgl622/BpGy9duJzo17G9B917
sERLwg7TJS8twHkZOgMuQRxreZziKX6caAKu3t5/6tyPyKCLcqmrJKOmZ4vWSdcFLYL3RGjpC2sM
eZ7KvPs1uUQGV3QjvQRZB43ZvF/3ppU/YVMpj5PgHx4BvESwuZnK4tajNundGy+RGMliLONE74gf
Ryjl6gm2dB1h59Eeuxl5rvh82KN8S2S+kXgFe8dAJW6S1Xu7whgUHK92S6tTvDTAvLM3kcV8r+rS
gHeghiyMidjvyEm5ByDLTxCIJg6Gx/efHJdrlokMcw5/XyfzzXxFzIJSiwDN9kdzwExP2tgBONjK
HitYVkRakQfSOz8u5/XyiLL9V0iSPQ09luNTTGCjOHEsFfenNfz+OYylMLtCEeMrzm/Hy6Ej6So9
2rxszj/o6d9Cbo9mokJ1mfloKcaZ83hZvKqVS5YYT31BL8T918c5zE2VJ3KwTluvxxyHUT+w+I+u
jlA5uDU7nj35fDd9mogolCpIgzSUke/eaRGd5F3bHVmCxI6jKPOJjG9FuZWaJpLSJAvHIsOloecA
/6J/HzGW2Nk2zzuZ95a/v44CFZkIarExPgoLCNoIx/DoN+C2XgbH/WVBeBsc/sGUf4tiUL/oEym+
RFT5t7fG9sHCsZASWzjv6XOyCU7ICnWYh0ge0boS8bCZHuSOrksMrnSNkfqL64U+vbP77q5AWkMj
SYLW/jWl3qPUrDx9mXdmv0/M4EurB9dRpzIb60VbX9FHtoa7IjxtPrmjMv9ge75lMdCSD00ZxQV0
c0PbhV0BvakrD9R7DgJI7EDgHI332Bjk6MquHCIT0uzQJ+K+fll+8RwwHnCw3GmqaDRSAHaA04b2
4aCnF3sGi00CuhaFhx1cWUwmSs0XY9+L9GVvXc2qIqwDDlzhxIuhePb0tll+8tyG2tcK7faVsDhe
87bvH+SEOfC3t84GFxfvK3GPxXiV5pCloRZTpRfh4hmIDdG7RJsi7kPvLCHLBBhvib7JsRozTLLF
zZCct8Xq/UMgiPHh0GFay8PkCEpzYCcpLMr4xcs5z/p0qoENmAt1AX5G5oiqDDyWlVxGgHB1RrSU
cMwK1eQ/cGPy9xmA1OReTq9DAsfcRAQCzpGaLD4H3tzRfEZ5IoYBRwUY7Kv0GC9whvUtEuUIru9/
pdmBAmMig4HA1rj419jEUbCyxKW1UzTutRvjgh0N0Tb0Cps7MzgLgBOJDAD2ceBjz31GP47k1Tbq
VGaMhO5tWJVnyeiHuPehGAC8NDV2gJmpjDx2ZdMv1T9UCTahLkFDw7tJelP3ZDHwZ4xB2ikKbrKB
HNsNbQ2lU4RpPJvJUb6b1kzelYT9G6OC7canqLCvpyNaVnmra3mKd/NEJiLUItO7IoWIF5TSy+eW
JINVGi4XzTmf5wZVEzlSXHZGFEDO4G3OmveeroWeZGgeKXmXNu88fWvdzY2biDKNKs19FV8HRJjY
zerAq+gIbTLm5v1mU2ITSfTQE0mJL5RpY0BS6Zzt3Y2n/DZl7sDDtTYvvCrsvPmYyGNQYrz6o9gW
uET5tgx6ixGXg2491dgP8obpBSzw4yX9Zv3DiUQGM+Jy7GssApJPlxdNwPAdGqf25il9jcm/s40T
UQxY5Am2OVxlXGZMPV4d29nQOYoRHlRhMHpI15Vz8HDWiZkIZBCjzP3LIGgQuPC0981256LgNT5e
f2KZ7/+hR+DPmzRAWCIpJhbVSJLCxkGtb/oq5s7hzqTxcnR1ouzD0m6ldZ3axivnaH8Cx+/CGH+m
q1qlFeMSrxr06L2NxA72Yph71EzwD8dCzmSifxdGTz55BabQlin2mUEYpQ/8H9K+bMlxHdf2ixSh
gZpeKcmjbOfgHF8UmVWVmudZX3+Xcp/bZTN1zNPdux52RVSEl0ACIAgCC5NbBTSwt6hsqtv5SYgH
99P5XsMxJ35Zk6qbesDVldvYoyXvynn4ta0f3NBCGeMwz+exby8oD5MxdJ9kYxyFlXI2JTfNnJxI
tBcfS5MDw11KxsCDLEyTAWRjKCHEzag3MVOvHlfg3sJ8x0nghr0//df1UjLWLUWCKfUtxEKNnajR
7ENE4eDm9tLxVJEx66zqQr/PWvjI3l6BrZTciRiKaFm3URbyRteiMMY8VpjeQHSIgk5q0YqxRz76
PcYTaa1WQsDB08JZy65DgGs8JgTQjajRhBp4tnI6VOdYoNMB+TCul+JoHnsLGieQIFXy9xalf6on
nsL99IFXYrDU2wVCjEkrsTvou0ZzoQgDRuT0C7R6xEmDB52DN2/2jVVj7z8C+oSmYl61w3P4Eaz6
u4zn1Dn78s1oe+GMOj+upaKFQGif30dn0tuasEqeCyQWeIxyCwH19eIxXkFQQz2dDGA9H2wBNXve
tkNz3/fkOM66LYRp11CMY9ADsFMYHhZOMClG1LV3AXB42aCF/OQ1CuMPgjQnTW4A5fnw2j6/j45J
p2LX2pU2XxwfHUujb5jCchTe9oe9cDrsbas8zRwtG/s/iDyuv4XxG1qY96h8nxU/1Gi7/hNvlYSC
kZD3GrGQ1bsGYjxHLCZGO404mOeZ73YfbXXL1K1Moza34oXjC78HlF8oZytFft34HXKUdG8XHTXc
8VfM68HhHSJk9voXKFMtEaXvZ7VEa6ttrE3Mwzyd6XodaSg1fuY43p93vKvlYymis8oLYlHEPr0O
vqPSygV3pY/6Lke974ID/91jNqobLoRlgq5lNHgEOdYQldRBuXPxmqpbtnRnor2OY3ULDwTXsjGh
hljKtZjMK4lDxXtHrReooMEk9bDGvJmti9og7mnJO8cI41P01mv8sod4Ntzx6UDTQ7+1uKEvxw+z
o9P8ujS8ZgIKJrPs0pEi6dWklApP6hqeEg8NPLfMiTQI41nqcTSTToGWTKdn477EU1XLTQUtXPyu
t4txGVWQN17f13NA/2pPyHgN4JQ6xIFzW+V5i8c4jCmT/aY3Zy8Jush9xvl1nqsnTGSRFkEldh2k
SJ9zjRq7sLBqY4tx4vnKfDM3t2XhobGMihkmx5tq9b1mnS0+myv5dytTeVPzB7JxLJftb8QwNt1U
FEDNg8vx3LYSD/WqfMNJxksKLvTdX2kCy9PcjlWoYuyBctZQM/CqVWCsMukJr1w13fo78bHKnGFd
wnzBWsWJDHlOg6VwLjOtVsYC54mCZ44DhoygnivEjSg96KDvaFHRL9MnqwUFWHbgOGPO+aIyzkPO
4jZO56MsaRwyWWfBSgxbnXi3IZ6TUploRPIQkrYVcGaKhimwcf1KVshZIsTiSCTNjuGGu1cZxyHV
05gqmGGGip3ng4me2Af1OL0j2ebj6Y2bcOMFAyybldwNuM3OFzAURRyKT4M+zijcV26eVIwLMXSS
pqIKmN56ftVPK1t2+tbBY9TkOJtG5V2O5p+7tYiMS6nkfIy1+cr8rEqI7/dTQcU1KCkGDEurNhbY
GjYbnTtclueP2U5JPyFpN8rzYgYdLTwLBCmx/YUODM45veyQwR2oyOAfE9kiwzgfoqqPRwTH7Uyi
JNyT2uJY9f8iy18MJqPSmVI7Bk0/O6/98OIgxUH5HXbL9vsXhMmklEZaDZMHkNe5CrS2tqmFoqMj
Ko52GUY483z/cuj2F44Jb/S4V8R6RBSwP2Bi5MGq7XlWNG/peCiMU9K0TNEm0KqdnwuRepi5xjnB
lhNrf6VgnFHXyEYsVfj9GNOjFFs6oqMOtUMcmO8H4p829BeGcURl3g3eMHwrQP1hriZ0MeE/FJk2
v00rO5Yh7V1rxGibedrhV/TEkXI5gPoLz8Q2o556pGoBvzphRPMak7W52WXeRjFOKcxAuE3UWcJX
HNAoRD6dwX5354Ol8A1r+rjD/I8vnl0t3tcxU01UZZivxvoIISZ90+gTrkQBjdz4mLyJf8ip3WZO
jN6px2jDrV9cWEkiKRgcZ2qKLkomIybmU5q+12Fg+OjVk4Pctv/mx2jqplEh4o1vCmU3N8xxE5qy
b+cYAHxEjFRxRk0trDWRMNlE1VUEIhgqd31HQ52YpAqCjDGn9X2UoNcvc4z85bbOLMRbcwmJrmui
KRJMALnG0ENvFPO6lM9DfNYkjYYt4RwsypIYhmbIEoZAEBmVudcQhooOA7msZIT1aAtLtsjav/uV
dUrwxugfT1tp/yBYGNblvmiYlVdQSCqvWrd2j85Tt37kKNOiwLqkEUPEtGT1uwLl4uIb53KoZm2B
4uEAKQOltNWaO6Jh4eRWRSKKkqirmHKqMtqTpKqo+42P6K6xXic7CqgJbtcCMxwx4x5DDvvNENna
0eOs9MJCqyKGqhqaooDsTmVOcN+QfdJWMmCJQvNu0w211fJKQpeiH1WCJZpEVjEAiC07aoYu8cvc
hAc4le/di+cKu92XElH1jnNic5GYQwEECv5UBECqVnudRmfTiUGkDd7QlhpWtbptCEvXAXSIqKaE
bUO7m86sXp6UBAECPFuMJrtDmTmdTCcfiREFVTIPnUXQaVFPR+EwaLRbP+GJi9sythCjoGJFBEEq
RqaQHxs4+sNQEU9AyLyTj5/DpglpuEGArovrdAsKdgyUnU4974RfOBuBShRZgqeR1R9XLlVsplFM
yVmptpG5aXvNEt24tqKHYm1qLsb0tjqVU3p7vZeCJay1IYvQVVOUvntXLwxR7ONU0D3JPCMx7nR7
eVtuAyq/3PN8+fe0RuZQNiXMccSeiqKqsu06qRBp2VAqALJHjBwuP8S5vqB6TuhJQzfZRAWafnT4
m3KQAuslAqeFrezEmezE0Kl0xztDF6r9jasPYtxDJJlZkwiyea4d/3hIVuGutt79jUD1Y5LQ7oj5
tuB/4FUmzr96axkY/fb6wFN9EcuQhNR8iF0Y0iNHlRb090KwH/TFUksGMSGqeR47OwvsMNkPe7IN
VU6YtXTfu8Jh4myjNeta8oGzj7atM5pW16/MI6H1GYyvmW0pJd1FOce7LsTdV6DMMRY1JPVbiZhn
YE6O2dJOtHPvoxlQR6qeOcZxe7M0tmIp82OVlIU266y86z8Uu69ptEotVaPHnWI52mtuc9O0PFDG
3wZ9IkRTimW1q62AubHHmY/stmALxmhinioorImuKiphuyiFuhaSvPfMs2IrGDeauelgT+vJ8p+E
U7PtQNhVP0W4eapUVw9+bGnZKo4tHw902+mheMdA24bGydlX196f25/2U3pTVETQU2NklaiBFv86
TBGbwU/zIPDOU2lrtdvo6TYnJpU6lAknyUrXOEvxU5+ApxCDaITAD2rMXWFAv3eTl7F3fhWd8zmw
8HLxyjustXnLro3+GoS5EWgo+TSLCiDPr6c/q9XesOZuZFArSB1NN/n6sALTAtoQTlv0tPqb4HSH
IczoVf44Ho/KLr3DbfweI+jpbheuMF7n0frgJW++n/NufeK8LxfngB9iYpCn4hNtVNh/fs40BR26
4F97sCSc18cdiqam3U6yJgeMEzsfTHm3932hABJrpBqGaeD0R6zNOMYp9FW5qjwPr4HTquuoupk2
/Vsx0mSTn4Q3Xg3L4pb8hWMvM6lhkniqTO9MjMKKtFe15FwbFtzjlUAsIZRfKk3ed0CoVtk2rCno
8ESn3JWWaQVH/62gw3NlyZvby7hw9zVFE2EnAk+CywRLyRCWhTFkeUbmrth5SCOxwBu2eqBgU3pz
oU5PqJjhKc9CRTNiCMSi6JZAbSfieUZ56sSL6rAnZ1wqJBsFpSjPKW3vdPzoae60jo5Y7vHjtqQL
LenXoIzlalngSWCsJnDOsBpMiMRk3j+evV0dXvcg/fv9O9/YfbcpMYtvt8MgvnstpWZB7//9Y/D6
OxjjNgSpE5oS30FmSut8l9jhvX/v3W3p+Jo52gv5FM63RV/wkVfLzdiqDP7FMSpbcsZUvfdCodq2
8lecC9qSPV6BMPboR3Kd5CpAbPP0rv15mBIQOuER7f62LD+DlavVY2utgjrTh0ruyNlYB6eHO2Un
/L4NwFNOtttkDAvdE00gTCfxvUEiSLHRUYB+AmK7w65/TcDb03O82UIHBcTSFFmXDVMWdZaKKB7T
XJiSEauHVnH0MPjOuT6cqTA3C+4fMMpubanWo7gH30yGkbjKliP04rJe4DMWKRAMNEnVYTaOdOZV
nflMSgsjAtLDNrbuXuYe6+PTY7ALHGTNOXu6QHhzLT1jmojQsjCKIX33Gn5oO1jmsBnoA5y6c/fi
5tsjiBoCXhnCkuu7WnPGEHHXxz/Paz43oNqrk7o5bzUBvSNgmZ+nd+y+xs95xcHQy33FmsNO5vi8
wmZMUhlrDekMYKMcw8dT4HPyuKXTveOkdx/EnXnDLPM/qYe4XmfGRomid/qkY5drZ5XZZzg/EH9T
503n6fNCoQKQkIIjiJSQtWdbbDUzjDLfkLCjMJ9Pab9dY0ATiAjAtrwJ7ZHyqo8WGPquAZmMWB76
IPCfAAieJtC6bqFDD2CV02xM+MCrHGJWCwkI7mvPomu9kHMOGy7CoBzlCijuByzqSw7FSiLb5Ci7
v/Xz/j55n5ueeA8iS4HX1coylqpPaa5jJDnB+z7misSbct1thpfcMh/+oHoIVL3U+Xh6qg4xVtnc
3qsnfWs4iUOOHIe/bD4XojNGKzcBpgal+JAYFS+HVbcdMEQPfjJ0XVfZFXSX26gsEv8P77BLodLV
GjCWW0ZaKqkxoEvnGfVs6KvI19WIgFcEwRnPT8xG8cNUL+RkTJV4Sjd0tTjLGd112bnNLVWnlejE
2kmLOdfVhezZtR4zJipjDl1eFDPaZHUZ/KD4+LarUeZ4P7+K2rfdPm8hWaYxNQDfnudNsJoDrhcG
7fDCho6euZ8HjCEcN79Q434lG8s0ZlSY+aRUcHrGodyB5YXSNbqJ0Mw2U2lnTmjrnGNtoQTiGpG5
/edBHIdxA0QVD0jvq3W83XBWcPHg/KsdLN9YPTWpkfRAKOyVuvGpdJznqeO6g8iHl+xcPicvwBhv
EypqpagZtquzjV1NZcs+f8cHd5h2K6yTTboSbMHmkVcvBycXsIzLCcw0kqUYsDMt/8zLiHhotTVs
Sn9Rt7dx1cOQ3dXvDa8Zh+diWNKxRNGNZMwB/Pw6D7ZZrSR4mPxJwMCKX66DW+XuUbAzK7Eii6er
83lxw+oNxsVETVL3pAc0ZhDcaZY0c13jMHFRJumAjPIRqb574z+4Al76NZZ8LB2NCLlsgIpzSxX2
9gxe++0aZFlHGVVVHNXlici4miiIE5O0cDX7vdZboKrbzC/RXBqy5ZvBX/VhacgatTLiwJDJOXgL
HuXfGt5QhTeM7+GyrH+XP97YNJZ1bDAxYl2MFehL4Kqn+Ije6kP7XLmS/bkFKWVDHx5wPrpHGa34
R40inHcdff3mUTAig/kj/vzvVphNm0V+L03tbK+yI4EakIIDDUT6ihU45OE21EJp0pWnYynHGozE
1EDbP3tycLeIH6vtQCkNLajrE4h1oa5fPBP5+dp6Dcl4ow71XomYqbizFKvkpDZHcYt6hg34/0y7
32NCCAp5zDfBrXmPEN+Vkrf2mXFIUeSrVdJA2Liitk5FqxHshxWSk+269Cjqe1G3PL8HoUoWdrS3
94+bR+vt7QWhyWS9YaAYz5RmwFsfxMRCASmroBBxCmgYnvgp4OayldYdpvhsvlr6+/ZW8yJA9mXE
EIs6GGusewwi6tZBwm0FLqxtuJZSKv96m9sVdRfJDEx4/0A+GI7y9gfwhGUCIi2I22yMCA7Vz18x
d7ywxFlKxivVSq70GPVEzhHMloKfDaSWzm0BOJcFia0qGqYmxNAleD7V368wumfCKJjAQluJgGdD
gfbtGpew5iGiTmluRJo9cUxnXqEf6mKKeL3HAzvmUcxrcHFrEL3WDyPThLFmrvpJfoE1ioOwGJZc
IDCBTzUqDWoCgBAH93Lqdq09CpYq0P8omXWBw1y7hM7TA2WCLooW3h+d9d3LiwTG1Xmasc0LxBfe
HuFwLsAYh5M2eS7P161zY9KqOBlfXfokTQiSM6c+j/sWBbUiva0qs+He2inG05jG2GW1hHUMv17r
5DkXdq3B2arlu/KFWIzzqIKo9qTUwEsuGEdBgzXzVzw8Pc0kSZzt4ukdE9SIQ+Nr9YgF3IeZPe2J
PRm2zY1SebrH+IcMQ3+TQNLncPEVvUYDRqB+Dg7oMUL7q9+YIDN6NnjXpmVMHRksTcFj0PcD1qVF
RSaOIhKo6NmykxMcIQ6ir36PS8zmN/fBfzaen0rxLzC2catSOyHv40jFrcI+2ImBzKBBLXBXcJEW
j1jzLxLjKEoDjLu+H6q4XaARyaT5K5fHcfnGeYHBuIqxMglm1njfKYz3DuPg1uZ6Hugi2Mmao3/L
oeAFFuMu8qmRjNEDlrk52ArqslbydnDSt2PLaxVXli3379IxzgIlIVkpygI8IDZpfpp6Px1ap9ja
tbU6P2DgqGkVjouBUa17BIvF7usLDIHcPpPlG+iFxIwDGUwv8L0KimmusrmL3Nuu2q285xURLnCN
zr7xr7iME4lD0raR58MA9p1d4iBDDhksHdke+SC8HYEWOrPu720e0dZCo9w1LuNSpL5LPGWEfM+v
h1d91R6m++PTrD4W93a05L3mMh/NwDuvLLNUJF3blYrXJ+q53uE5NKfaiPSI8BxuySsCLQSbv3kT
kGcdYQ1d1tHWbcrIjZJvdb7wKr5YFlWVKuqZaOCcVkM68Mp45miGRVAwa1ST8f6miCajHmrme7ku
zjLRQqIY//sh/eGdYYvhziUIoxtdGySC0eXqzGltv9cf8RHTHPbp1+E1RJ0UUj326P4f6G+X3OQl
LKMahOSaV0wz7KGxg3Bu/AdFuuOdG1rba5BBOZiTCKXkxMeLWZJLXOb8IXk7Cf2Yzk5Th7zfZEng
lHSdJ/Da8YISxs2gUlDWRYyCV9GsS0Tt2y4vVCTUg3HqiRq6uvqgebrdCh9R/pD3EScQYQ64f3B0
xZB1ouLsZCl98YY6VINghO4wRo6h9KjTUSW7a6SYjmn8PnWFxImSFyX7F6LKBsmklpQClbahW+iJ
RQRUeUUPWZlSTUw4ss1KfmEEjGwqGw4HSRFlUuaFrlJ7GcXsIAiofQytzklZ83CYk85sywEv0pAo
LXNrVCJbTTXqaZzrEeM0ZmkMWZM1nSjoeSasm0JZsherRha5baUOa1OKN53SV5zNWQYx8WavEM1E
AQyW9ELt4r5WxT4qIlcZXibN/9LjkWNGjLf9HzH+IjChR+f7cZtIQIjF2knIh5JVViXqG0E6gFjD
LpOSE8MtiYTgTYEnNM25tvBapNaMwhocWpFrysopU/qNOFbPt6P5nwqAEluUg6nAwRQ+wjhC1EB4
g5RmqSsUhoXkMG2az2Fc3wb5uXAzCOrlZFmHOn3n3C+2pqv1eGqHJHXzwlslpnqMlKdQI/tgGE5B
2uxQybS5jfjTUhUFlUg66sHhjIwfTLqeQMxGg1hBjyJXeZMOd75x7iKOzvFgGPMhrZk0QpunrjZa
UuPo7XEqjlrLSYLyUJgQMSy8JqiyInUzzUkSnLlhXdIpLVFDZv65vW4/fSrWDQXRCqpndVQQMQLJ
ppAYkdjjemycvLB4bvKKFkMNsZBVD3iVY0t6gTJvFCmLpomKQ0b5PLEVZE0cEzeIIisLs4oKw3OJ
kbpl1XwFGOupR/+uv5utV1cUcKWjbg9BxrVFCXgSRZqjaF2SRJWN8ozEjuMu3yjtMHCM94dl4QCU
EMGo6NMiOmp2r6F0NA3mYyB1bhx65JAOyesQ+fJq0tWWY14/3MSMpBmIdVFzjSdmJj9UeZoslGXX
ub6a2IJe2EGyva0WTEwGRbhC+A7pLww49RKtrgrIAmsVaNuKrQPEajVlcbNBOXZkCWiSXBG1Nu0h
HqSn2/DsJekffBzxGph5Z7Wc1/oCPzByKSOm2LndLyLfE2sr6dTfZg95R7sQefqaI+8PxZzl1fFO
jwYBSRONecUv8Iw0x5gCA/Ki8SD/EwSU5nbR2iCluS3YD3NjcBi5utILCMbMAWdY+WpJdfns25Vy
lBsOEHsp+Z8V/CsRo/hKSyLZMyERNL58Ti1UM/8xnYZWTojB6qIdrzh7xhONUX9c0YOyEwF4mH7d
BbaEp6nba/fDK85rZ6DeH+9DqL/9To1d7BFadPy6L7F20688tCYrl23nv0NgnGFeRBVJZy2oNTBx
okGrVmmkW+P06zaOtGjAF6IwDl7MMby5VBWYV/gQ1XZY3RFCm43roZEUdfTP/sugrGP1N4/SjQvM
6Hmhlv6U+ABWTzIK+0SrXwWl9dKvFHGj7t6qj4Jy1nTW6KvAltm1+d8vdm1qylgKJOxaIz7HyoH4
z4nCYb/lQTCqDqIzcQwjgtVU7rrhszcOufLO2TEmC/WPOV3sGKPdOTq103RWvjhI7S61TVA9vRY1
On6bBzNbezLHfpc0RFEQos33bhne/nrZgiiMlMEQOlcMByqir3RQCg7E0rJdQjAi1YEigrEl7F15
oP1W24f27TXjiTD73Iudl2I9AwZEaKJ3uTlF3cPt319U5ksBmGMwUCShLknQu96wLYptPjhlcFQ+
+nN3MI7i/ik8RVbCyVRzFo2tvUwaf6xD3e/dJCvtXCqtvA/x2sYJABdRCGSDt1N1wg42K8JMBkk2
tsYbULglZ7Ti+NKl8w59Wv8CYNQrTM0eM8Dj3s1+ox7aQh63Ttdd51ThmvgcPVveJ0Rhmm5IJi42
7D5liSd3Qda7o/QuKq6prjB5d+4wnzkdyTs2iSPdUvSCO+E/gGjmYW6GQRcPTaXPgFahWGJo6Z+N
Tie0aE40nzhqvryUf8GYO5uotTG4P/Pezen4ZVI6fH38+9qgIbOCWEjElU1kY3Sj1XtJ8aFzRXWf
ReckOIzR+bYtLQhxBcEcSDnqrfSY6J0rS2958hvmWuan2p2MOynnmO3CMX4FNbuNC7cgt0UrGKXZ
uWlSI9HxoRhvgyFaEu8OuoyDIWsaUsKIyhn3Njs3EA3BhqACZm9YmYFmVjGlxORpwPxLzBEHif4i
MY5ORq+uNIJuwG3yyIrx1E8ywYkVS/AGqnFWb8Gpat89j8RAgoCw/FC+OMqjUSS9G04tqMIn2iP7
dVsXFhdOlsA2jWs0khCzc7rYIFVSpiYuoNC9uEtLf2UgHCbahgzp5jbQ0roBQZclxRAJou9rIKMc
1J4k7eAOfkvDYZsUL0b2NufXpPbfj+81E+wZMq6Cpo4G6muoJI/6MFTywdVP3bkWaCY5RWnVGY1T
DtLSBl0iMULJUe73IqkHV2s13UqUKLDaKuNdpNk3lTke0ZBagzeVDaRD2dZXIUCxrxp2g9soVuGK
jpevRWGDBt8pWZfbnFeSsOQfLuHk6/XrjVTPhQFbFSjxXvstgDsgHF9k35GktUxK97ZiLBx/V8Ix
uzUiL2kOMYRTu8hOc5Gm3j2e72+DcJeQ2akKdBcmagQGV66OEi01S0c75lFMD0FNhc4ROJkI9o37
x5YxdtV7ktb3KtYwdzoMSo1O+ZN+RMsPbaiEjoKA/k7t4GByjGzhLMRaIvkhIccDi2bWspLUDqx8
1eCO5T70MF6g86lRvlUlVbzfRrIiLa8tbcGs0Yco4zUfXTWmJjKOdyqrOGmzHqppl4eCfux4x/uC
iV0BMP62VrROEMJhcHvlkKsYL+79+2t2BTCv6YUHVHIjEUkLCbR4cPDKbbUFqF2cWFVoIqOfnxY+
r8B0QeUvIdmEy9CXU9wKgAQ7k2WqhwD5MWTmOSo/bzZzUl2hMLHK6CeeWRAYVoWRCcqrsmo+XXU3
vjYgFfYsHkMH+yA7azzgkJ5HHCvrBhv4NSCETkkPje+t4K5fd1tEfpRQdMquVHRdhI6/r9eVk7vH
aYAXE/bqNrXz1W+O1At3t4vPMNlwMEIzq1Eg3+fG0bYb0TevaEg41k7XajSObBGnjz5Ziqg93wZe
cJpXuOxqJyIGvHUQP9kW597x8MxePIgcXV2Krq9QGNcsSwStzyYOHKN2k9qWWir3GHoQd+9l+6qE
uSMOmCxqfpJYpWNnUEOmfVw4t0VdVt//v9No4ry2GE/TjFJtIer5DgUEt3+bo0Yge2F+PM8q2dDw
475MqIDrPYllWwsODUSNBKuuDDrptpc+lIGjDOcpW9UFLUqamJaI5Fe77soVelS2JC6saVob06ox
j7U0cL5z2e+hkdTE4wr4Yua46sJrqKrejY0JE27FdT3Yub+rTdpkjsd7leQBMQ620iKjKvoRVrzq
MYtk125UThDzvyjVX1kYFysMctfHeK2BD8ftEFYrrUAoYQcfXUKDextpMev2Ji+dxqiPBpUH4ksR
L0cMoiH5LfEicXBDCdVsSYF2+Yom3Z82VS19oJ13jJpVi8f627gLwe4VLOPq8W44qmmAtRzERxPz
7JMXn3hU8HlWumgg/xLvB8FEYCKdXxHgKOaHkayTO6Fbj08xGhigwcFb57/XoMxV6NTI+H9o8brR
FsIAXZRFBAAibuH427VyyoXqR4mG5TVC0VVCwemLL0VRV5NQW3LYrYThSfB4WrR43FyAMg4wafsG
1AwARTrj3hDQNBQMVpTvQBigqnu/swz5mejJVoS9BpkTTDkn5voW68eBB/eOshJ9fiVmXIc0GWUv
TxJcv5pma6U5t0rsNF79LpUrInZOq49bTHuivmIHcWNlVbGPpccuECyw8G5jf19N77p5aBNvl/qc
44Gt5fzneLz4uFlnLhxGX0W+ICn4OF9TV6qX2o1557VrBbyu1QGkS8GDNG4L5IRvq/xsST/WBDxS
oCOb+QTZCadZmqfe1M+wnm+BJwg3iCT1D5VgfkyD6hiGwMlfLAt6gcjoAWqj5Gpqgag+Cpuzdyft
hp18V9rmNny5Lduy47qAkq/XVE7DJCgHQNWpI63Q3qnZ6vro4F60To6uxzn2lr3WBRxz7mVlmEV4
URpcQbLHyZImzMoRvoTULu4zK1hzhFt0VhdojDYHhhmHmL8xuEWmbqep3filpagyVV0tWgfBoSYS
/ulZEXMrQ1rAF2gVb8EFtwYnvX37Wxb9ma6i2kdDlPeDc0SbdPTo+TI+pV3L3UHFzGGFozY/9VQD
9xFIc9EXA34Tg3HNeV0Mip9Lo/uarJp5zA0vsPjpEwGA6nMCejjJAD/fta5MY62EYwEA3c/OAh4V
8SaXTjQkTgkGhIy8yUX3+/ayLcqkg9AJPhhj3VkKDVDWdc3kK6OrvPYDHSI0GQp37Sni5XDYejf4
Foh0AcSYnCw2GIA+AgjWLVvNpz9QZTM+g0CShjvdGZxwW6/+VI6u0RLpZdu86z8feWnsZWlBAEhE
LC84yq4XGPlMbVArLLCsWT5ebclesHnUcT9tAoIaKsItUcHvEcYCTa+sMy3RRjc1LA9JAqN0pMiu
B96KLspygcPYXqz001QRdXSjs4hZItVaSGn1Uon3rczja/oeS3Htoa9lYg4GQUrCohH10R1WMTWc
ZtXYZI0O/Z1hjUc6Wapjzn+sysmobsXrAv5tl9FdhfkMCIS5EfhPY7/+nnkPLg6qMjbzGNX5+B5c
lZJo5Wk11XlSL4MYYFT8pjL6Lma+BAE7n+L3ANHIqiloOU7YxYbjthYc9izKXxQmdjanHORUAlBI
9JLpD/06S1cEMVCivPe+Y+qppQw8guL5N9nthDmKqFmEKcAOrpePBOigkH1g6vEqMn/10VpvjoVp
YZzbv320IzkMakNUoGAZUWBzjTRKKVGKuhxcL6bV2YtosvdO1c68u+3FFrYKVKYame0a5Rlsy/Rc
wG5isu7kFpGINWtPhelOYencRlkIG5C0Ug19PmMAwh4AbdE0Qz9Fk6vnp/yhcgtIlRYo3aGheBoM
2ggd9o13Kizk6QCryaBO1VA2ZOiMiugIGPU4g3QGughP2bZZiU7uTLgECc6fdqUE1uhKDi+p9dO/
XKPO/36h/lqaT32hArUmqiXn+yyiZLBU5eyjVKoJN5y1/RmaX8MxmkIUXGDVBnBTvPKCA6kS2lfn
rt95D3GybnXBIYojkHEzBhhk133+d/CsBvmxJvRZk05u88t4Am1jlG8EfbVprGrtr5qBhgjAJ45x
/DTDK5HZ1vumnIIiz7LJzTBzgIivpfYyvorIBfX9123xlpFQYQk6KRUPG4y/JHWb4LQQoCbtYyQ8
id57UH0p3h9ksm8DsY0rOOYhE6gvRU1Voaxsoa1hdm1YjMHkRq1ul1HoxGBqxoErIJFYdyvU+BZe
YncCnl6F++K9a2pOql76ef7OX6DOnKp4acNc+2u9nZJJLsYmmdxgmzsNyPKDTYHnXcd7DB7MnWc9
to/ZffAnfrkt+c/YbYY10f2OqmxDZU8LORUb0fShv6NGNdDhymtpWs1FNE1ilfpOfrgNt3BuXOMx
TkFO2yatDPiiUTwI02P9kVvIn4q2Fhq0mLbIl1gcxMWFxYKaKJ9WDJAiXS9soStgOSnyye1W3Upz
DtUptsL5z5ZQj/6OQHDnc07HRR90Ack4Bcx6Gmq/LyYXz7HojNN36hbsvxydZdu0/9HZvyg/Wsd0
P+4w/3tyWyc7yTORQmBNm9PDZ0fffFuycE/HjJbcDm3F4oTfnDX9DrwunKw+ikkTi3ABzVRaISlB
i1tRlFoH45azez+PSOjLhZDy9e6B962R1BxIRFwTvJZp6YRRFatYPOfJa+adi0B1qm4ti75VFNIW
NwVrrLdN+3n7O+ao9Dr0uP4MJjqu6syoBxNKZHpvofkZDxy7WPR0F2LO+BcLakxK1ARBOe9lWjwY
Hoq7TnJpx4R3913I5OhIDMIUEObraDdhFjSrVK9OKmjNsELp1fMEcqxi02wSW/9/lF3Zjtw4kPwi
AbqPV0qqo6uqq++2/SLYbpuSSIoSRVLH12+U92HtsjGFBQYzHjTclCgymYzMiNicOxJAZhGBYNPd
RS0Z32+O/q/j8vfRr+Zxoma0TovR47sIbkJDLvJ605zULkE75ZzjAaClqorw1J6cfXgAxE5uQFnX
lJ5f2yaAEDnySFxa0dTw51SLrvIkHTHVejOWznnepCXdRMUIPp+/AJuFfgWaXAA5+3wzkU7mN8GO
f4UHyLOBWuoFyGSvrV9Q/lpGW9v1KN+0ydmTeuke/K8JFHPvp3f/oPMgt7iRdIfprG9Ew/ifH+C3
sa8WWhLxtAtdsx6HciDL1t+qvXqY99VPNGs+AnYJIb8ebGn+9XOfQ/IAJKT8YyFt+bq9f31NIQKR
5U+cfKX55y14ZnCsQY0XVKzy65Hmc3m8V/f+Jsr19vl1OsRPt3LKf8Wd32fuEi1+2yZm5YkvBWZO
AKvRB3HkN5XbL+v/eqejkz9AZInBHomvj4ux4wsfV8Ruyk+RrEWugzHdOa7Ly95fnZOYzAgh/tHm
Mu5LnshhL5RpUR6iweb/H3XAPsMNJPY89CdcpuO319Wu9Zah8ddjM3xP6nN3qzv976iDl8zQGwcW
AS4G1zkHRy9OBaJzetRh/sCO5tjd8Rs9pf+4BWSpi0Z+6NxC6Btp4J/v0PhjyJOprY7p6/DmlvVG
wrGEb+bcBV93KWJS1oSX0/t/z9w/whyGhdS372PqXPdaviWqXduNvqqOm74u13cxkL39BmUlL+dj
vu3Jsg/fF5i0V8XaAjq65Wn+j8MZ44PPB/JOhDBzTQ9yBA0mI3R1PGQ8j+/8N+eefek+ZuLvsy/Z
aSrky/Cgty0ctKI8eHChtPzfM/B3kMlS9LxeXA5C+N3HV2Eurb2q6v24OlLBitQBDvAQOQ8AyABo
Tv6NK+YvaeQ/d82fo13tGk/3XiajpEKFWhLn3HyF9uEmO/vbqYw2zdNI+IZB82iG1npDXiClR8nD
Pdwe3u+9XDxMIG67hb+xWxdNAWvp39T0+/v8Ri8RoDPfRxMbahhXZZusXlki4TN/rDvo0uq9WW4c
4P/gCfw5whU40bg9r/TsZMdw62yiT+NWvvbl+Grfs1d1L5+7rfcAkth/f+N/ZNN/Dnp1mFdCVLKZ
8Vrjkz6sW6z0soO7dwfXsP8e6R+RAnBInEC0G+EIUrt/7uJ06msxp7j/zH5DzHAvyoA9hh5DpP/v
gf61caEiDDVmiHBnaGm7iheV1JNOas85wm+wOtUPdh8c+LM8wRUo3Lv7alffL8foNTzQc3XvHIcb
6cH1i6KiCMadC+IlmgKxf68+oydiOw994BwdQHS0+eh6eN3LhagAhJbhxsv+azAkAb8ExxGGfwE3
v8X3Ck2IsVxbetLjvnvA6bITdCUpOqLr9QaT9DocXN7r96GuVopelPJ7zugpqKp9M6eGOIOzGUYA
dZQK0gIlcOmtK8r15fJ60Ktsb15orzqB91Mv57QtmlO8Z4i2WKLf/nvV/JXU/e9IYMT58M3AcXm1
agBFBl1fO1gPoH0c/RwqUkVbqAMgXY6kJYZIl4IzojhnD+PuxtjXbTHXY1++8m9fMR5BETIGY2fB
TAx9idftNO3oqdnP/U+6eqRvPv57yH/OK9J3qGmgnhNfu8ss0q+S0cG8enrrR8UAWRT3ExomSVI9
LfukubEn/j27CJqoeCOG4lj58w0lm3y+MiyeteHPfJbFADlJb6SA1fbBay2e/eaVVmROD+h2bvkj
T2BGabe2g//ZQmz/w1+bW6Hvn3vn/57pl37bb7POvVm5cYY5yGoCgPFc3ZkTe10mRAl2lMf2nt+b
fX+Cis/NBsR/7SW05qBc96tZ+bojGv5unalZT08R8dSp/d6/V5/7s4GyMoUM3Bpsxpo4x+B12Tj7
9kbIuBa+xOmFkX8b/PqknQaDxmUMPkDcXJTzQZ/F1ziXOTs1x6jOkZwvB1u6z/fOg4X+1C3BtMtO
+v2kx/hguaLROEDjLPLjqxRchgiPZgrpiXZbYc5j/ThXD+jbvvF9bw1ztaGDblo8yIzT0/jT3q35
jWh4nQ78egl4Xl3amEMPeN+fCxrsxaZDgoTAm9rPVaP21LAbgN4v+OV6otAtfzFjArYPv4s/x6hD
38M9G+bG7T7d9pv0bi3E3XiKdienjD/Gk2wIv8uK9dRDJrU6V0BpdjuUG1Ck4qcMNf3/jhl/JeKX
d/79ea5OAN6lg4k9g+q2erPpF9QBiTSFXr6rz+nwuowFFo+aSkd9jEcGb5OBNOIVHiQ3Puw/Ns8f
j3E19WnWJE4DGsuJVxXJqpVkwWPoFMzcBWzbRjdG+6t+i7eOUGDJUKqCuRGu/X9+BSXqZKBybk61
hDI3y7133ZFlISskpEJwwdE03JfheS4BOPxcDm5RD0QeqvGmrN/lc18tBzwI4N0Q6UUQ/sp7fotX
U8KXoI6n5pTNz35EuuB+ggUavMtJvWNngJ+n6NYV4Npm6BIr0KrvRbiA4YoHzOfPl/dm2LDM2dKc
xHhMNsMsSbJRyV0bbprHudsF2SaE00kFP6APuhGkTo+4D8n0xjf4C1y/fozLbvzt1R0u2ETjtTkF
9OvkjXmPftFqPIuHSqB6fzD9i98XPfwKQpM70ft/r/t/nJVQUrn0UF8svZJrHdRZ1RShOmlPLH5P
64RUUR55FWFfZNKSxqvKrl9uJMu/DoA/vjX6EhBaQLiG5R2u2FcZAXgsQ8/4MMNVWAIgGaFnN5I4
90sL+dcVJprky7eHz0vBsCBX8q7AfqyJBn5yEUteka38cHJL3leQc9FQDNMTiGDiYpQXLpL7Ay16
AGUtoLFb94lrsBVXZWgIXpoMAEzFUXD13GufMQNnpflk+5fGoaRX6DS7kS79FXovYyDDh8YNjADB
BP1zMfC6ttApsvPJJD2ZLsyR9hZK5F07uSWXF7lIO138D6AjkFwNYrQz8ayul9OSfzlBxGqXf1LF
+t2UdAfU08+/zeQd/hUCM/gpLMkZCvbbeI++3vz8cobjDyH7Ly/77xZ+zO8WVO/nx8eAFHdHm3/+
KcjdtAlJTB4ADeECy/Pdpanm3tvij6r4afOvP03JSER4PuU/43MIM8MA//thNxH+LnzrnlPYj6WE
7Tm5B8gWnQHRb4/B9n0qPnfk9chJeUtc669tcDUjVylcqlx0oi4UM7Jdx5fIKdzvc4elCUG9ZJ/d
cicP/oryfw53XZd0rJxMmGC4w+nLyc2h3/gmyf708WW/fToVp/NelfgHcqJ3X7fHH2r7aXdjD4a3
nuDq+BXN3IrJwxPEX3ShjnG+/3LewADpoSzA3u/Jc2nJNoZqeLkr74/52+4IY+UHcke2X2FxfGtJ
XnbOdUT4bUFeW+PESxjSZMXTMDKUnxJ46P53lPs7Rb+a8KtQb+sYKqATBtBqX6NfAYfcT/PD+R6b
UgrSYdHv13I8hGfePDogrBfdp9sE1Vtvedn7vwX6MU0bD0y35ST7BxfNueh19qF0rwly9Hh5qT+c
6iAhwzI6B4reH5SOoflq+lvJ3a3HuEpRO1tVtAvxGJu3Dpv69OkswdA/wNMxww5/AbUU5hEaJlib
J43z/7gtH+62x+f3IM8Pr4/YgR+3Pv/fJzHcDcE8RbkBwDIEVK6Sr8rabOkby0/CR3/MfhxfR9kV
w5eme4fApBxBz3KPtCm65TRVuTui234kGrDZWGTtLY2s4LIYrlYj9EDQrwcBCDdBIeTP75Q4STtF
8Ig5fXKILQq9p4eucO75eS66FO5XLU6mofC2apfuMUF6m1JSIVgWCqXSYfOzPenX7lbb/z/mCP6+
AfK0iz03MqSrOQIeAXnUrh5PDUykyloO9ITDiBVVX7nbzK906Ud02HrLrEutVv097Pxs32VS3LOE
84IvXb3pUr8pu2wR22mUzgm6ubRcG/cWW+TvkxLPGsKk8wKvAq26WumzH66J9Nvx1MvPJhihZPDc
QvLkvzf13yHsMgi+FEx8AIf9+oy/bachyaAEkmGQ+ILavmQrWWWOOnksb0SPAGf7X0sC9QWsCZgd
o//hLy/OWfpyCJQzvyCrqUPC0aK3ElM1EI0x1PtKQ9t+X+uZQ5vXDe2pchz9Y1nSmG9BTapqApG8
7qim1E2gwiG8L6obvPtlcZqfkrM4IuDBZrgaB7PZ8B7p+JTJ6rwC6ntT3QSNJDZFzCdWWXRRWuVY
ugtQVNlOYEjOW8+s3UttgjaCXVo9B2SoOBptIpeZ7bJiLZFqlo6355Hl74Od0q7ggZqhCTqF+mOY
2/RNyaEO9n3nBAaCU7ZpCz/h65s7jOPI8mQQcumPUT/OAyVd47ntzzpIKgqOX1pliUWL6TitGxlG
ndw3JhPLpmHp5MNdB1qZ3xbjREjmgkDpoo3sikyiWRydxxTGqoosLGgUcBAWjsSL63go+Ni00X0o
Uyn2Y9aBEOf1Tc9IFRgzFXHE1wpyKS26L5kdA7e0EO1y4WrJUrH119g0OzwK2m8cKvWHplg96FIO
Jc9R3fXQZu+iJS5N8IuJbWP9LtMKfsMs0k18CCdnPXVi9Op97XXz08CZEsTIqD/WPNa2gPzf+DgL
l76vrdDfIOXiu5BnUNHJb1mm0cW0ps9D4mfDtnVd6RD4Hump8BYbFZFkFmaN/diO27lPGc1bM6kf
swfX3SJKpOJFmroDDqhgadvN0gSswt3Pjfa9Fv6PIcoqZ9uB9436c+ewspHpvG665PK558AkEUm5
0DC9N46m2ySLxEuVuOAjGR1pTmLmxtukU15W6CYZV8C2bApznXWuKC+8jhMfMwSzSbH+3HU1f8bf
kpzQsAmajVAQDCPrwtUjtFC89rDWMAQuvL7W22bqKy+Xjusvu2TI9GGa3cXLZ/BtfrBYNs4+kJUA
tKq0P24gToulsUg3+milSiTRk+RZCUcWHhA1u8GjCqaqzWsLFbmdUSYxRA2j6xWwBqy/S5Ga71lg
wUpqnVEPxEQzODWyS/WbM3q2JXO84qNRqo2b09hXkBNNVytK3tcGvfOhzQBXh0y9MgaZNzKg/rcU
jhiboFBZTC2ZLGBCGIh5S74sttGkrd36ZwSuJM1dtUTbvq09Lw+cRGJIF91QaYNPspEeaA+FaVK0
ywerZ5a7qVHGOSUgyKan0QF5rfS6RgLGiNbQz1GOsV/nSWUvc+XGjxOm8dG4OttyfKUl71o7f1ho
gbTEb4CT5567oiDXSB28rWHTvgowtF9pFNcV8ecMgJaxFO8vK6wzkswmfnfFlOCLesnwAwSJDhcl
Fax3tG2w/zWOQEYCDUIRWvj1yPO1klITYFgZJwlkzEAcmif25hmmWQ7AWn2bu3nee45YGkJFVB+6
pM6Gsk8tzfILYW03tV2LAcHJoXnWVG6uYH/hE5P2ySdngLbhzmsNtwBj22ot1krUpTuoyzEvIweS
Ex4QCMbE8Nr3kTAQjPM5Zos1DuJa5osPrqehyY0xeNBmjXma60h4Te70jU/zULrZgpbNtHpBe8eA
qkgFBgGkxWC/Q5JQRB+Rqqax6KY6w0vHsUBHYqW81wQcxqUADhF/U4lG8reOEsZAtdswmPmJ+Ws/
DQwk+75N+p2oLx+VZw0Kk0nbj0RMqg4uiwxRIfO1unMqUFEI62JELe3zqCvXZHWDXQuy5jcz91kC
9lflRmXgDbQ5ogt2vHMZBJt3NS6FE5ncgHl5GC74EHbKphgU+HaJCvSTwuk2Dlfd524lgk+xp2WY
q8BAsyxTi5uV3Ux9RZpmTB9N2yHRbBk1+y6u27daDImzTUwn3rMucNQ+zUa5Xd3Z9FsRDdIj+CYO
23ApsvRU1/AWe4SYGfULZxS+gapJOx1mQ9sLSAQ+F1E85qdxHWS8XWdHP2c9c+6BCzP+PPnO2B4d
10gP7YJhsAV9ioJrh9D/CVXpaSGBt+pvo0kyXQInaL7O6E19XmQ7BsS3afRoTKKHPO0S9bJqjtJI
0M9RlINaHIDElAjXblNkjmvJMwNYuaGzEfswvMhpzSntu63T8NiSFm7sL4qh+r7zYuPE2zFaqvPs
4bjJY4j0oeE2FMm3eewGdl6jwepccBANnl14AM0kDKqhP81jn556aGaiHX9IZF0Ekvssn9JBm8Kf
IrocHD3VdVFDmywm4xJ0XdlRnaGiXuHpcw/rs89jtDFhGtuWVw9mrpIXpBuTRzgCxnoQ9bBgPBWm
sFb1Ne1zzweUnNeBGj+jGzp5ks1Uf8bFbWpxSntBQ6KsmdVxnKrB7GAXPj8ydGq2m6FxkQjxKJMo
7ayLU7qu0WzTXwYrFBxisMdZGu19qvspD/zWzd7AF4EOXUp9S4uoU8aS1NHrFxq5mIQKEw33D2eC
OqntnQAyJ0lwqm0v/E3dAcwlledCHykaVGZz1AibBmm6WegzsPiMFcKM9ZRbaEGhaWaWMb+jC6PJ
o20yrKJeuInObe/akdBLi3aBeB6h08lN6g6UPSzuvMrG/i2lsdtD+2R20CfNqW63oe7DrnSpoj/n
iM19KdooOaOr6AKfBMnECj45HDLI8TRggzZoGSsqIKKqcCbpG076xHF1TgOMsjV0QNOD7yCvmZWq
9R2+hXt24napDqNnRL2LDH66navMxlvrSf2SNNCfzW3Vj+5miAUbDrRpnINT0f6jayP+tER2mQtd
c/QWxLQ3TZlRPaWAFmU47rM1DCFf6iwXiQTaQRoCWgDAP2XgW29DZ88+8lBb+iwDNqhzCj8S+hJp
7b/CoiHNyIgC2niItb9YnOaLlwSg2g1u89ZBjxKQblih1oT0A+FGz8MyFaGDVDVf9KrR3aF78y4n
z/25Wt53OewK/GmHVtgG1k9+m3mbSg8cCR8SUbTziACS9V0tY7sxzGvudOR2WSmTIe3BP9YTPLl8
f6BPa5f5dZH2Q4cLGzMef67myqOFu1TtK/gmciqoW/HweLFIbIt1ND3drrWSaAMN8Sv3uNXgJuxB
mqP76tAsoc8V9pAgjoPesGIy6eQizWJIopAtpMm0PEsmrX/f4alkYZM5eNdYHV/8Kvb6TbXiX1Ot
qXiUDe6ZUOfR7ieIes2wlAar5ml06Po90m5al16VikeB8uGdtCkuLLbh7JlWUTvslRHuE7TSUAm+
HLrILbmffgBVqL+g2rUsT6JiKd10gg5IHyBIXG/culv7vDZe3eRRL2mbN50daiKRMZwy6s7fQ27T
lEzQXc0KppsKHXexwjdUOMQCMjkIBehGoeIDhrpglwtp1E/BZfU6JNYbywGhkedBE6WaBClIeyg5
KQrdb5FA8d+uArXepbNig0DmQhC8Teh9i5YjJC7u4D/gDIk5YenSfZYL0hwyZhY3i6WZsI9mtq4L
ERSzTNKpqTNcQrhdfng6aR89Vq1g/GnxPUNUq8phtAiMTTtA0wSpRvbud1GMJMCB9Sb4BcFyypqx
xgXGDVZR+i1Og17X2aOZE/HWz161ZZ2Pso6TRVu2uuk7dRi0Yp3OPrrKraqch3AULgOrvC9Z7QK+
qc3Q4nPoNCzcNgrZLg3qBB9UmrjeJtQddFkPZu7ufOP2tmyiqXIJJFohQ4JifxgWY6jVdI8pQhLe
pArYOs+Ug5LT0Dt3NMLtuIxmNrxVvgESXqfI9SF6A+Ex4tQzSHWj9tO51DPLkpIp+KKTaRAWHLio
CpsiMtKFtCcL1w75+4pqEVB1ULl4Uvd17rRJNvxYpgRzHoy0NsiRGtFubZuNGmELx88JdzCptqqN
xD6iqmE7SNyFfuG7qh8fEzRoCmxMnFkcSmoO9GtA+obcS8IDnneugeqLDYGnuPSSafgBR47mzkEC
krvCbZpIL50bgrMz/mS6LnoPdItbRx9OPgwN0nZAk4y2071jVCbIFDMWoRCAfjs0/dtZ5YukKSeS
9msZIVJ7ua9QdSdxHXXA4KdhpAQy/OZAI9CuRSTwVlk4yaNvGpEhs/LSu6ExM9olY3TbkjV1IJnG
3GxGxbFJPlEfIkpk7BaD7tt5EV4ehV12ngMZ9oQPNEZ1ykQsJuEoGMtT3kBbEOWR5XtFE+6SwGa8
LWodWwnKR989SsacDxcKZwDaMisWqLkr3uUmTrsMi5KjjTVrmvoZNMLwceSTTstwVMlIBofOlCjh
JyenzqImX0JUSwiY2yiSDLpBJjqhl/2nQv0GYhChDQ8Dfrbmro34GUQz3N1FwMQP60/s3mM17cq0
V9iSbdylTc6RNdGcNyxICgr+A4gUbYdnikK7PLhu3aqN6yPQIKIMyQtWXv1sJ8jWEvyMOoWXcYn+
wM5X53mWVJV8BS25mCUmAL9DTg+Chm5b0oE1uELZtL0LVp/x3I37bsrjyXT3JkaFgXptNOGXIoHF
XXa2Eant5NYEGbh+1wFvn+DZEANsapAOu5K5cgsF09gnde8OC/GxGxpShR4mS/g9+9EK5bnQ7aUI
g7VNs6XM4rX+vphxfdKwI1+KoALOgb/StgfMrKLIBmN5LyLcXDHrifO8+JBC92Qg3dJVbQyypceC
uPDReADvR0vXN0TrWRSMthALhjnSEhcpbnafU16FbjnBufQsmnWOS4hP158X3FaBDZlIR2TokQ4R
XvP0DHZuB1kCviDq+sppsqcpMoHchg2reQE+DCSJJxM1ZegjBO8Eyqlor1eSe8QPU/oZtry2u8Nl
QnpICQ3AyyZ1cF1Fd+Xq4x7GB1kmi0e9kgYx2/VTuyTlNPH6+8CteJAApeudP7Bg2A1iHPrnPqMc
h7VxR5lPtkMnCR+EoC9QKlYNRNJWDQscyYTda0+oTzOTKU7GMcreqBD9ml+O0ISEq9vjGuz2uLJQ
EfbebuXzwLayinSwgZls8i1tZo/DicuaFYdH4EX56HjeOaYtIvfcueNZ+Z5Ecs0cH/te4IwllXT8
+iiVp8whUgYXRvAEUSRBl2yGXB8o/g7c43qFWIpnLpHSB1W2r8MOSawWQU9iLEHg7XNbYbr8sLfF
WM9hmqsG94ACAPEbft28BeMGsFNNI/O+plLOuR6UxGXMQb3yLBx3BAyjgUmRbAbF4y6IvLlBRqVV
WngQZgOxCyvBzz0VUo+MDOQEkiTtKAnF9XlAhBr97hBDudgtpDvx+yATkKnF5QjRboW7UZBPAQ3b
PEgomt7ZSGUC6bOVQWhFdAOaNKvFeAh9TVBOXsvW526SyCW7C7OFLEHlQPSNxygkAGZH9T7F9eSH
u0rn8zpE2tvEyK41Dk0WBqTCWgcLPDY6O/c1zSog/iw594pOGbDC2euQXTK8hgxqyJJIRf10x4NI
fMm8YX3zHX8B7cM6809frDPuMoHxWBGGc5qn1VI9ZYODFT/5DOdfElAc4wZtBe9Om1rcLyIGDCwD
bjVgJ3fLpk8RokkGFRxEvRVkyw3u0z06xHg4xicDla9qaxaecOL4DWKsYfiiJW+dFoX6JTFjPrWz
m+ZtBRGQvJ5j/TkYu1mWdUtVSHC9BtpTT2b9mk4m+OiWIAZ800X+sx2WEepkI3KjPOlCbGaZ1DIg
SywZztAsEN8ti7Mujy8ZPhBCJRDARxpcejKk6XKtPVACeMYRx6YGl6dKLI6De5dNQPPxmTxX05Ku
ZerOPS14K4Lg7M3VrHOGcPCD9yxziQ1deZKqC4APNnJ8972IB9vOXfUpTQcJP20JnIY09eh2p4yx
uN7FiR29jb9Mgb9pHYuicM1Eh03mwc54g4LPBEGS6CIAx3zl0sKxXtDuLGL7Qxa13Cn8JgbABCgp
afJhjWRzjhanbQ5TAGNvMnoeZFTUJHufsCVtwnwZjP4e1Nrri6h3RVpmPrpC894TTVraIfS/pWC7
4tusbLB5g2zHL9eAjiq3yp/eU5vYe7FIi1PA76XJfTqoL45xMmSvo4lMYTseIQGoW47TzevjT1N0
wSFntEPuZQZDrn0vXeg594sXyNLpTLTLgOYshQA3wCMdFd4uMbiAlFnGRbPtFiFgGB3GGWIpddL7
QTuZIUONrEoSOyM0FAloOSCJLjiwnQX4jKGKPw2CceDGk4yTbauDOoOCrEEDhl3SWQHzlwFYOuA/
SRK0YVrlnqAuEGaB8uomGxTg4QH3srrgNAOtbYgcVqCjUwDTU3V4GMMhUTtKL1eLgc3YYlBNT9Hx
DkATTXOJUDr3hjkZCtP585cWq0zmlnOGpLdPGwCfWd0Xk/XbO8fEwkHHjBMAhMEksruR4QREmhX2
B2kZoJwZYOl96IaTyjPc2nYKBmtjweTsTgDAhTzq2rh4hMigqwBKEtDoWWXzPa1TxEC6uG8AddhS
eHIJkDB1YH4ilRlkSzJwLnXuV8jagBTp9KfXZDEcD6Qd3a3fJzha2wX9/gWUPNxuh0REyNzDGv1u
8bmQFSxhnWwTiCHWn0ygqq/IyJY6r9u5qQXph94fd3L2mgbAriucu9brhmmzWvyHoJyEQlwamAEG
BDgmoPxejSlgocUsSYEW/1Rtom6Mn9ngsbuJ8hhc4z4cIvh/gSj7Ru3M+keHW+q5ZFrdxidpmzH0
SjJ0UQ/zvCyoW5nq0K5AVXLgK0FEXC7tWihWzXAdAkT8aWlmZEgS4ptPNBbVp6heo+9D1a7dJ9Yh
zXwYcYRELz4O7WW/VhAKf8BTznWxumOEow1idf7BjSq/+jJJteKDdUN/9PpJ2LzLOJU59peFwlmQ
DKygkAv5rMCewmIIu/RlmFJwBirXCiQn7lx1z0vPJoQ1IUZgrP640HTKuZYCCgrpGAOHr+AMIM9T
OI9yT30tPahdyXjonvniePgWvY2bM2vb1ikipLn40ko2T5zLBq1YuC3ZD961OgVAjooBrvno9BDx
UQVdNINlvbpiU1W1k+U49yZIjBgbUXOnWyfxEbC7Gs7VyFanO2iEeK9Ax/VpSHCB2zJkEXVJlW2j
E6yW1DfKU7WAFd6F+h4GtJBKCOpFAMHGbRFX70ymKNXjN4m9YNYOOx3PMy/MmMz2zqJkhTB9EZlA
5uaZkxjV0r+NS8wbIA8yBocXCDzon2Mf7vhsXLHTVqJJmUTprKstunuZVw5tlULMD4oJ9V3PVnwu
Yx33M3LduCVtylzIfaQiQlEIerKXZwrxuabehc6KkBMez4g4OQCwG8cSmWkEO+/OxCMJPYUWL8cH
5JEzbeP+SeGOxMsmRRwtAsqqYRO1Hq22IIkEr2GCLAXTljZO0Wi+fKmhmYoc0vRVZcsVjWR6ezFo
a/c6G8PuMP8PReexJCkOhOEnIgJvrlCuvZ3umb4QPWaxEiCMJJ5+vzruzsZOVSFSmb9LL13jQ90m
bXuIu0U0n3qnJN60Je1NCcZnSavPuSaW6F/gsqvkzt29+GapwiXOs+EaVgwA9FM482j/NkuVlH9A
6kzywvUaMIRYeZUnKkGTVHvT7R4OQwKB1fR0sRKkhta+di4zi8EAulQ93HttCbQFK4Bi0RrAMUVA
8YVKpdxiz+Rg/1PbsIs7J6oFYf1jIp/mxpvQxjl7QJem5p1YwVr5fdFMo9xfO/qQD6elwStsHPfv
MOlQOUXnDNa5zZpsSz/H3icOadrpJXbSsfobu/N4ijF1xXioZndIzrHQQ/SUaa8hUGTs5t9eE8TI
cq3uu3z0Qje+pGu/PCV6buPczot3jNtwfyh9ssuPY0nLdwwGsd+ZwVVxXpUZGslQqvavX3du8rAN
0+qCRQGE0aTGJi4oOHN9GwSbUq/R4Bt4jkG4uCzbjma36kQIJG1SAcK5pDWjiI+1YpNiv/GntH2v
4c0QzTsxGtB165fXiW0srxvddXODrgF4QXI3xvk4DkxEden6H/yY6TMThnnoFh1/bRkPKx/Cejsn
zV6meRKL+dceZUuQi6in5aqnOKg4BcmEUn9sFgBSreIXDxxTgBfECdaPaUpNDghgh9zTsfPeAbk7
OVJOMvxbWXIXaFB/k2ejTch7dZuQKPRywJKScEfzFk2+PSZU63dtR/mtgO+e222hD2PjylCE+x7d
ND3Y03G0THqF1y18pibs1XQQ4eb+J4UXLHk4Tt7PvnaG78rvnDUfNyNeQxqs8LAydJvj7Cv1ookg
KXPyVPfPtZe0amMqo+Ne28kUw7XBhL+Iu4863hnKRVxD9cR+XX50/Rwhd7gC9QuD99GgfGjoZadW
H2qzNfqwdX2c8T6E6i2DiAajWhqLnBAgRRZzPWY/bY288qan+X/ccRK+Vc0Gh1d6k6PyUm/2qXcU
ELRn6+27KhPa/brpUW94IGe3s2y7+KQ92d6Us7ZQanBCBFUAZfIcGeQ5o2yEukABRTQ0rYifLRjA
B5dD8AexD8xQCiUOx1aymtxpud2ZmNbxI+CH7HNXcKfnjhKOBXJv/O94ndPHuZ9GGAxvmrrCSZeN
Ihb46mPJ3PLFCwlhSJc9e7dp2blQO5t1cq9RAP392oPYmcZTL3jbInbXddzXQHhV9Ln6um7OU2Lq
cx1GbpMreKh7o+XO39/Z5jYw2QI7M4TtpoqYDvDGZKEYSLzMlr9VAgeSA36KH3HlSYAwQMNX8iCk
PpKpMmdFN1iXbDuvnoMi6mmimSG2kidd2+A2IfetzSfTbH9qV2Km5FIGqPUiPekLPeQWAtLDZxdY
5gWk2Ria9jTOpfs8lZOb5NqAcxXpYHi+a+jq5azGAYhiaTAGGe0LuOStNz+6rWz/02M2yaKSSwKL
1C7xu3TkEJDTFgwfUP7sMM40M3Ah5z4dznxr/7Gqw2bPZ91k5zagY4CDKHE/i6Z5VdPuzzdTt3Co
wsYyAouJ6DdecjtcxqntoTZs2b3V07yLg1dnLEiOVpKiCjew6Z+9DXCfraLUr6gEumfBx3xaq0hz
IuYrq8FQvPwcnGW4Bxio/tqtnhkd6dq+lynYH0TnA+GkNr4V3tXAsi1Z9BbUdYRtQ/bxf9Lsfnbc
2jWWbyaAauMM2vFmXThWyg39T2aLK2S+JQjNtkoOdxMbKmcAN3+mH3L9m7q3ZXKcg8giR4u7+jvr
zfLSjeAK+cK0bE/gk6YsjA7MtxNKKU92VeNPpBJ0PWkVNfGBttKJkAes8632LbmaWlfbBAzZTNNN
J6weTy0t79t1f/X0C93p6uAYiwZ2QQQOQtpCJM50ckylprt1zmCa48BeT1k7bfsl1n4dXuAr/Bq6
3BXiZh03K08mNkFwrhdn9y9tn4nPllctBKlVUfAbLHbxfuCsDdQvessKiYUmygf+O6hPvtMOXkHh
9n4BwMv4vJi5cY/9oBd+QGVihzGKvxowP0Fhtq4e8Q3ooJfo2UUXQDvYlON0G+10sgcfRvhXLKHG
DyU1yj3KvguRTEDvoydn+mguzGWlLlKjy+y07wvxTGEHPHXOWq+fMJnZCZAi0cO/NIOAAnlrl4+E
oSzltMf8kBvqxa7ghVj+9GkqBArxHU9TtmrHu53o7dUpECsgeC7aSf6QFSTNn5Q/Tu7GxnVYZDUG
GRcnCoIVOqISwWFXzeg0uYX6SA6KxWUYum0ZZndjObc/+hX8nHpSJs+RjcP/1sm65XFJPRanVrZJ
vlLpkQAwuKsLGwwTf4qj1tGXtsYsgiaagRRFk0sOsp3DrYMyXQYgg7TunPkYaUORNQ7w5AmPcjwf
OXagAnDVIWK63Upc9ZvDiyqtI56DoWuapzkawEZj0BOUECESm1v61pCUsGZg+8HWhMiISq5cUfRR
2MgiUL6lc53S6M31sn2DNLaMktE8dfD2Ipk0w15WA6UFbtefkMFglbchuiNYz0RC1a2p96PzvSvP
0RO0c2OsLpN8SLfYo25n0VL0dcbws9LRp7mTAJHqDI63AI5Pf/MeG0Qj47rASJplrg6keKT2h98p
bvxU6MU5op8a21vVuC0Hc6+hxTZkFPFxi5laCwpqsmKVqmxwIDy94QeyrRgOnfAD81Tp2YPhVfBz
+9Hx53Y/rqOw9bNRVUy00QwD9RwFqP9q6umWrM8aNE0fZDTs9e0wbqJ7UrFbu+ct7H19kykNXC/m
1nWe0VWZ+tLEfZYwbhr5kM5DtdCEO9nW/gDA6zYGnVENr4Gy7ESC8QnH5t0roy67SYcE0mXtnSji
FwZm/qzq0ZvO0hNg9Nnu6veA8SzOa0/ZawJvPfcHYzNtzxn7ecHvWgcL+uCM5i+CMeAwN2iT7YTW
r3HOoJXBcOq6PZ1PpYVsHUKrf2+Bs64nzynlcJBDak3h7KqsCx0OqPQsnwuChenuWdTbWrEj1M24
n6QuzR3qu0UUCPXAi2rWAACsA0GBXAots2INkpiNHl3I8p1e+JjlxLKDyKaLGsfXStQg9Vy0ej96
XYR5Ymqyq7DI1bE9d1O6/GLKqV4SU8GH+Ekz+8WMjmEC+SCD67h0cntQ8Pz7SThTVZGkQGPxs92S
BZteM6bliYeMGk72sL+5wKexHEY9DhmqCn/PgD5kOd1nbd10ecii2vbYmIHDJJbAoCxT02B+9ugV
2f+m/Hn72PmWw8tcIs87rpEI6tdthT3/WaVOF6JEK0nxjryhp+dmqeb2pPAOPEyOaJZPz9+3kdCl
eOJt27h8i3JqSJCtvJk827EioDTLSzu2zZsQMDRFGeIxAAaG3AXUqvfywcohhC5Kkq7O4TFieYNg
0oS3ckZrewSwbsxpXDMModuYGe9Eh5rGR0Acic+AR17e2KZSTw4k1nCxeFratzUDzPpw07H2byVX
T/13lUm63HkW7zIr1dzIXKzu4ntvSJb6XJVG7IWsrUdUaYwQ5aE0PUZtpJUEVq37DjpXO+nOvA2p
0Pxw3CSYWduQDNnjkjnp+iscg5bTFVbav93pc0h9LUPFtla+rDjsi26hIxGMrIRD9R63Vlcm6T0R
S0l2Xg384qXvl6wDK43p5opl5v05wwTPax4IP/ROZFm29jixPTXjlC0JgoxoDutbmWpOpUZkZc7T
4Mbynze5O+vpygCh2zJmmYATmwfj/EjDTkTHdnXK9oxKw3QHJ9q88Ymq3D+PwuMaHLxk1M89Xy+7
SGX68kOujtleXULe+ehcV+VDp0vaWyO26o/nYM6+vy7aAqIHo3buYA/ZVdCD95LUMNZe+1eb2Gfz
wzwE6liZIYQ9BYcvb9oGYADFxm5gpCjcpj/uRvfeyaU2L+8OlM5ypW3g++g3UzSJgNRlfbNWfvUH
JEJLJ0d0E9iDVLZk5yocXn+zwgTAJmeC5ZCOzBx9ityIHHbrt2l1GzvD4p+j3dvfE3Yd7xfHtn7N
3in473xWYfmniyvkOSvW8x6WhGt7yMFiAHaRvDBsMB+veK0Sh92MMONI8p1tibk+Mi5rxGnKv0pJ
5mS5OMPqqDtec4QM6S7C7rfsmcdy609edNTZ5seHcFsjYCLPH2Oy04xs7+Ih2e6yqWUEtItDNtMS
7qG52UzrAV6L0GlOju0QjATREIaFP0fIfrkluVbd0TIWqJJeeupgYc8DAmSTC5oelbtbujgHISXJ
12vpI8BrAH2gMRBoYbPJoD6PrZzi9lc3LO6XDKdtAnNQ6PDQXWQqVzpJfsEQh8k5YjfmG/MRQUd2
akNKXztPzSOkidBnI6F6bloZXN/lxTW8+61gK8yyxoZrWoXxVEydUtGds7vuwuCGDfzWqRyfQ7BH
gNt+1LV7PobX+UqtfmDRrUgvvZG4AOzF2YcWSlZUNGROGAXXDmJmFsWDHWUHWSKbYAzsUzKJ1r0K
82ac5//E4O//VXHbxkcBt/KyDzFoTbZKFy9wmewfVA7sRhNz6EuQQYaep3I2P7RT4/LPBjm/AuiP
T1k6NSUj0GzfGlI99LmZpNpPPcP9jppwCv5JTlOUA/PQ2TReYEMo0z2GXIy1h7ooS5f/Ime24aWK
V7b3GoI/OtAhlgcyTkXONyTK0qC6G+PX2cK0FSxkVqIo5YKiTFXu9kBQxkYECx2Kd/FslhFYuFg7
5Swcqz/dJvN/MZ2NjxsLVFW+6sztig3JsXdR0G6szQnbEfV4LFTh2qirDvCuM8bCpJ0eSDqucFex
+a/ilA7LjwQh4HBJLBqh3wq4e0UamHBsEZGL5haYIpyIvxSbm69mSFGVVZz5I5oxvdAB+hy4Tk0u
6MIcm3/J1u8Txrh5dE5LtaGqMPXs7WeUZO79xtvTHWQWaVrY6xbdPIsCmlc1N/6ZFNAMaYBMhX+U
AdjaYUWyyz0TBra5lO6gBuCHbpFnOTQEAPK6Yq9O4qUF0klr92YPUod7Mwn6jcyGNLpz3QydohrZ
RsJdwKWFwsDU1SleW3bRbT5NBy/YLMfj4vrIEU0MgcuIddUPxj57pQs9oFuCVdCeZX1HyQEvN8vA
Q2/kmsss2u2xRi4ugeLoIEjEaonDUEDL+khr3F4cthOPD1Do2XsG/98fk3B1EMvPIo6K1en34KZF
jmpuYQ54G5wdWfVRNJpeQAeTRMfaAgsVcVNNgiY+MT/SmPmoAOX0qrOOezj8bs5Uc1SxCL3C3TcX
lk+s06tqXRqNKGHTlY6jEUmt3cr44q8pn1mxeTlYuvRfNLTOG5Kc5HkrFVqDkV3nwS0fBvzLtH7f
F2OsNyTnU0qgE2OA/bMkUyR/GjW6Y55I67ObMm6r6BmyIqhJ0xOO8KFZqtDzb3o4Oo4d5LKHFB+t
8VG5c7T/qFPg2xwEqiGXegmIOu3Cce1Pc7xHjx5PJyuGSDXT/VVL8w0kLvpC7FMzF4EcqteyVXT0
gpN1C1HC2Q8iZsqTbOb5rWZTD6tfLGTieVkqB7Rzdsuf1Ps9PdGC7uVBlCPQnJp5w4uETcPug0wC
ewn2uUJraxdJq90swMt88875mSS7YvLsGpwzmw7C8muBCbpcN0lECDU4wvYcuYJtX73qzJvjhIst
thTI40sugWJeGSdS+AizdTwi+KnEQBmdfRGllWi8YsUSimTEXHIKPF+ZW0GJe4eHSf+oCHXjTZ/O
69eEhqI+TFHI2+WjL9aXRiUCn3Qy2+1lYFcR+6VqO9efSahrfeK3Zak3jaDzsc1TEh/bijpcTP0S
mVs9VKVK0HaEwb3G0rEhxlIBPscmSrIcFGHfTklXZvFpa7rhCst02VcyeulvufpmRAUsg3dHqPln
ODkuPi2IqfYo43K1xdrs6cs8di33LZVGnfq49Rxc7BVBUwg42CkHa9QF5SOCzGY+LFtKXhltRzS9
wabEBO0NNKJFomNy5d1xBNFerHC/1nCrn9u5DtihFVigxr5nXHv0s31Uh7FqDGoY7UxEjMsl9Q9X
u8cEgmHUh6+lPxXoQ8p3zXasEQFs01RcCRSyI5OxuBPJknKphRUoNH0VLgzg5P5TuuPyl/65Mw9D
p8BsEr2t6dFR/lDfNDyFf0s0dt1X6OIJAZOi8hy2VYNWBEpxhWajs5vDHFX1cozrueq+eYA10mwm
1PVg8METgcttLA5xEHbfI9fjk6td84UGt4uKdI/QL03eFs3FPrvx92qCKTotVM6GwTCenB9ed7XK
QT1zS8uhzOzvAA/DUzeiNfutVGucmxlVNGuYS7j8u5Zwwf1tr6AyiyZuQRVgecGDjzhpRH8DmlzO
f2mDQve0pLHxbztj5PjkeEpR18yug3wLNPxIpFTgoXTwyi64W2w0lwcEgmtMSM6yha/RaEKyPVqK
wGXnXmADR6UbtHijv9Vntc+6O9XhPPWXaK5EcrtxRTs3YMQQoN4wwcPHXrh4B27H2j1VfgQ/XjGM
gXmk1fLazBnTuhuF04eux9jmY5zC+Hpopt7ibGm8A5dhT3Kqj7cdaUUNHbqIdKK47/H4OFoHLXkM
97SdkGB7fOrSIotnFYdBYLcHFA3I8E2eJ+UM4T3HMamOZmGOLyoPIDxnraQTnqmD+1oITLTOJXM9
VHwLqjB+3m5ci8rVzhdJDtNbrxa1vmRzH4THQbvl73hGcdL0UV8etCzrv5UJyyCvlqBpHkxiHQAZ
fFn1vU8u8m+Qjez3NiSMwJ1xo/S1Z9p3kZqgaOvOHXQZEmOYwvWtxASFFKMWM+1nFBnexT0p3dPc
LLa+0RHyX+qUW+uDq4LJnno9p+W965Y+N5dO/fGZHSl1c1jVfNXvtXEyp1+hw6zAIe3tpx6Wzjt7
nkLwnpZj5t1v8Q77Y+Rug4cyRABz8hJ/p9HwPH9LxqPEZDGtKHx6BG6gYNKM9TlqbDQiaBi8ETwg
jBIiHtvd8jc5iIylyELnwfOAZSveXi/CiwwRPb4LKEd5EgACezHNpU9tyET3t+G81UUK2zx+qChp
SBHACMHY4bY6+E66gDWZVRZozGsRqArxFXO9gzzThWm9qd8jDNi/zIYSD6FPruGrY6ys6nx00h4A
Y7TqvWsXN6P9dnxnuFvcrqM49dX4qfC8QRtt7vBrH832rly7Bq+ZqdgENYyr/OkrsYbFJhbt5pGU
XvyTxQIjmtEGHW/u10Zw9HY9ASK2tFF+oU1k01OQkoOBSyfZh5Oxs7nzQ8Xgg0Btr580GJXHsNyA
zayEEA9/wnEHMl7SYelZRQX1J46zTvcPW2fps8CmpOiU/TZ5cAEqxW0Zlkt1v/l1mx7RbzXdQ+gq
Wb2YQO6BonHKGoGGgcbKIp0cTPpiETdvP6DEvV+zCzd0JMLD6Y/1gsqFAl0nXLEgCzqv5EpsiPSi
+p2wuW67bB76aggeY8RTULJqONdY7jSjH6syjmXvcF+Ufd3+gVJ3AfaQC6zZc6zIinvrU/IiC84g
NwvC6vTXMrfivUtgd/DQCAEgy+TqneYuizlHZb34BRLY5R7Sl7l1HkLxiPL56qw2s69z37PRL5W4
u3iG+aRvMuQsV4fEm8UXiFXA/QULiepnjQY8Ex6Q+xa3WZtHexPjlpBXabPbeDq9R4kAydavyYwu
ivGrL6qu6TJu5BHWv4z40/8AfqvqJgY/Gk5NjEiJfgOJPfVr8aYDvk9PPJReX3vHhl4X+Uvab8gh
ezcQ+qmiV2xudNLu69l1pfpq4a1JXt0DuzHxe1uTJ209/TORib9qdxopENJri3ZLu+eh1OlPDxPI
V+K0Cgli5eEt9JJ0jg5yHXCHKm/ovpReHe+uiTwcEojYm+3oV9l80+klSvMSlVx0Hyy6WX+2KlrL
nJc3YaUHNKo6JHGDtnkNHXS/YxYQyN/KPoAFn0z6SUM9qDzGjkDIU1nhSEPrjxIyK63hCSVraa5u
DVvn/PR0Wlu3RFOB+3txac8jZQ/jLDz9a50DgMFeDKa6pOEYYhnNrp47aCRa+cKBPKqxP1rh44xL
1UuktuABnGJZQVf75Y80aYLTJgIDBWjCQLP/o1MyHwaabT1V40gjeqoSlLOStZ+9Pvhx3RPyxmTH
2B12Zi3SpmT7xDwN0j+UtcJgIcNavA1ZXI+IRkSsimVrJ1L7vc0ZUGqU8gXbJoct8zf3lha9TA+u
M9VvLDgInbvdF546tGYt7eMc14KuV41ZyI53Gnyar5haxUuBrEMpb/lkk9YcF2sC11eSVLPBzaXm
s2zWWn/uZgeGVn7crIi6rsdUV134D6CG59DivCwv7rpOdN281jwlswd+AW0Y8STDjaUiIZqsQzKF
DlEb+gptlPu1SZqqAKPunMFnIqVv3DvbZDjbfdGE71M1TaxvTH0kOHFVzSBpleOs7CNa13coX4ka
p8d9APLflOUh8ZW+YztMCyDKL/nEXN49xUuJmQgMahBFNKx6PaZ76275Ol9N0pHjQuY2GD3DHELT
vwMVWb+2ztt0brbWPgjGPdagd2VpznK7ijXhn90X4/KjPG4LXMUNhNo2khE4yz/I5kcG9CiSj/yA
rQGfQ9UKAdIE6uRlHdtr5RZ6WIsQNOKOGHb1PDvr2B+qfmDWdzI+xDEKVfodBCtGA0BQ9Oci9Fea
8IrsWRZ37li+eR3EhC7hKurUjmBwdFPp4t5FHlgAaGafcZLFv6XbDvwzePbn0rvuPQNssxcDfNNH
VdIsF6HeB0wDa9m9zNjXvDxFrwi+CyyXIyQHWeFSQu07AjD/ofqyNBkNPWZBHokJTqYpjZdHQW95
36uMJHD6pDV5aHZ3ea4axz7XvifdA+S0mM6xyMx/YsKLkrfRAnPI/t/1BwzG+APzEddUGvRddPFm
9Pd3Cs7yj+hK/Ap7F2zRsY7r7pVU1Y1hfwrWx2iEoL8KAVbojnkSb6FRvX8kJA3NZLWb9rZkTRte
POkS6xKPUcLY7wWllJTgZsweqMEOsq8y8lNUBJ7TjF8hSiQCcPD3zO13gxYSqSInQtx6oTPpg4qi
DMtIxbqFF9dlAn8OJ5mqW2rX9h+hA6wLZsRa6/MkIvlpWIIWoexqh/m9HcPBOTWyTx8bkEnu1sbl
wfJFkNNtLqAISQIBIoSxDaHyGFCX8M7DDTlhdOpNqI9CgmF+7CKqnrWB0rsH5HRfOzft1V2bxeDZ
SzAGzaNO5kjdlTK4SrLXzKuPvaFvx4LU7X8wEMMcMeHQ0jAAQjlDEVe/0pmuif+ijP4LEhBdnm49
sBWRvwZSd0FueFG7TrNC9n75RMRVsx43k80v2jFecBPBE3s/S1UG7+HSzt976OkJhdI6sl67HxlW
kSpkS4J0QnROna9dxhrCJClje6Pc3t3v8MEM6QvOavsWyA4phGknXPfXlmy5ncekNjzGHoMfPg94
NNO3qXNoRzUhnWx0UB59V3BZIKEqL5AE24/Fl8EnoEvL2qB1YVM1WuI0Laq6Ul97mgbIuzfXujl2
j+Zb7dnyK5OdwwtoQowoBtnpX58OCQJxBsEpEEab7VM73QqJt1IVT3A+QXg/e4aJGDfRct9je8Uc
l1WUI8b37pDZwYR5lQrE0hsQxMCdsEMOrkHo4pcgHDM+hS4d/kumdZY9J/iF0Pclunp1wAu3JxPr
jGyGgKFGgrc7SG2xcpakUjkSOY3AnroU7jSo4BIGNRq0jmkiOVgovayYwmp+l1204ZxbMQjB+Sbl
cQsDN7yZ5mGErKkT9WtUzjyfN9HjYq3XtT94qoljqncpJ3T5rBOk3XJ/jdvuwkTLcQBqbQNx8UB6
rwY2JY5gEtHM+2N2UWytzwS3hn590T3F4hYnfImyvekc/ZNuR5C6BM3VPHZIZ5Z/DHCSDI2+JBso
Bx3tE+712j6O+Ac+tL8gm5ULvUQe+L6e3ixhbij5dtSkfNw06j/oSdfmhmiv7W9XY03KkSpN1Icx
CX5F0rGPnWs5hEMzjN1pm9bxh2mNeEuafgeM0JP9Wrms/24IVOKrRWp9lnXjjAciuq2Prt9Fz5uk
JnqLSot6MFJp8NnX47UU2KQUBXY72fM8aPVQAKKqzJtpIUhnCRGEHTI+Z5JbatFHRNQEWivVVB9L
WXfNW4CSC+afutq/Tb6pf3QiNRaV4rI+gwurkaO4Y6NZKzfdLlBBQPBRtYjo5HoYdfMR6PFfYukz
D3Owt4+LLfHm4jWb0bpginvviaArUef6JLewadRir7FN/7XsY4rVUjsIVbkav11eb3VAPiq/EpB3
wqdwIW4HbBwkGEjtJgXktP4kIM6GuBDb9om4/ozde6nruOeFFvMBVUT9iQ4JLX007i3pqiR3fGLu
2tSJhOJqOpfonSok4nM3fe/c4/Rgbhe8MWGmdSECiarfbWb1gurENLcolir+dayNvInJlhnu916s
l2lXilMCmdRwdsMYCTSUwCfB/TyCZF62x24fwi/lIzfNE1Yfk6GrNCC3k2HlQUoUo5cCFJ7fQ8bz
P3g8xHIWpfL+I7Zj8o+G1U8sBYKdZ2nmVl2fxuo3aOvJNNtXuD13j7CJjCPU7jT6Q1Ak3WhJT+cL
OI+J2ocPoDFIn6rU8pOiKx8NPYFbgNCmdEtzs6o8CevmDxVg9XLsYCa7t+RVQBX7bXYLUhxEF0Sw
onsNyQPY+JoDOKBal5Q2Mev0QxKiy6LkjYSINhMtVd50PQVn66M5/rERy1Z/Y1ip6rOMt/Ye4VSQ
gSwSbMShRZUxAlWaC7DKNF3meiVQIWqRTxax37JSy4Zu4hf7mGhcAZHM/l61VQ8b/IF73udURzTs
k1V3VxT5uyGqokOckAQ/usjPQM2NrtOnwdPz9ApPhbtMpNdQA6fpPPXYB3Lpjmsio59LW1kyh+nO
nko4J3p5JE8/R89iZ9l8uUOXO42VbDi2jMjZ1m1g/0PVSzCjq2oD/J2DwKswYW50N0W/n0zWe5Tz
Xj0R3NPer16MAzunwKnuTWDYyx7jREuPLm1p8XwXbug6nvtIBgtjxGlop6hMEfWu0fx7F6zjUwdw
W4SyuUjDRJsT6143Z31BiO9N3nNqV5xVZ6/2G4GbByegqF4zS7bCdJcGaIKZFJm3guoY46WPEqwp
+MKbG5b5pQ5rmyOvd+hTVT19x2O8u0yA6J0OXbONWNJlnJSnpmR7jjwMyvdJJW1Tum8CoDZX/jfO
1YQmE75a6wdnyMLsDXX6nh79QWs6L7chQCEYlqTM18Cz/wKiW4bbvaThgFwIR/mum1KMtzWVMDqs
LJ/4yshucp9nmPyrT5sin/51NqGrZz+xGZxN6ncZAZWm6debzhHJfpaBZv3zNUkEyEVXovrebazE
jR11HVwW0M7qIdNkf94S+kfN9Oe9Fgfttol5W3in2UMskzjGlUEWwse0+u1+N6ddVD7gLcJp5TOg
4t+CDUUG4fH2L36OFA9DVi55uyL6VswjR5AP5bwCnmDaMR3U7a1DwqbJXdJfeHt20gmIMeqR5VRL
ZvnfQqJvOZO3vkJ8E+swtZCI4TLPeybDt0NTvxpv/5+089xtHWvS9RURYA5/mZSsYFty2H8Ie3ub
FCmKOYhXfx55gPPZlEfCzDTQjUY3sEtrcYVaVW+ARGzRIABxEe+0ttTfZOgz3Bd5Zz1I+XDEz1im
2HmitQhN6JDGZDbcO0ce4lag2YkRnDZqoKntmtYUdxg7Ut1ViokDZ8geX7VC2yJ1wOe25oJWWn/7
qAjfEyZg8CIg4SKFBio7XlPq1d806kgfO3VPCdRI6R8FSsefuQ+GDs6cKg+v+RAKwVROcqGc0r7r
n9qj0flHXZerSV0Ffbs69iWiKyZ4gsfWosQHbAIO8LQPcvimiP90rBUjQfy0ZQWuhowbdhEZQH+A
TXI6oBcUBx6N7nI6pENdeFldZA+n09d9p0j9rlBowrmlHNHFhDpz1J2IuIYTdZbUUyPXElgmRaP2
0yBLomfkRva8GprUuoPIitZJpx4y76BKmmGDtACluteAoduUbptsyvGec2apLbo/QxTdU+ySSptn
O4W6SuQFdi5cSYpXwcF8pIVPa1opDsL6FEWUbMswhbQetFbz2XV6zfOUDZR7MXgKnupUijPKgzDS
ViHk0ADJh0xqZj01lIU51ICmeyza8U9FvUdeNEpuArMOK7ATIq3Zgg2V9rEXKXnF0MKgHu5kgzIo
tPQyaJ2uoiqNrog08CCpUB/eHEql30/MyozOBK2iEO/kFl4BrQOBul1e9m3viikvLof3rwh24hSD
xTKyCipJ2CKxQEcutsNKVjJXTsLuH9B53n4BgFM0MiOjUSdZZYRQSLivJxnKooOHOJj2EBWoJbho
drT3YmfS4m6CgIcT+DzW2QG8264OCpVmsVVVrqFSawY6J5b3SL/sqWdBWSjvDHTGnk5Z1werDNPZ
Z1M8lW4iy037elJoeVNHP1kxeS/9evY3fVqIsuiBgm8sW8umrSMeHVRCkXaRYkqRHpgTMK4K4gIA
LniaSXA1S+05Pz973EBDJphfrOfpzFKHYFeKBnxnGrfao5GLJxdSebsu2vLgDwBdQ3D0ev0BfR/s
DswQ6u/I9PHYGCj7ih6veHGN0Ix1ZirTJ7WpQCZw1SFvS54AvwnRDnDIYAjBTEArzQca7XJaHp6T
tDsEC/NwEHow3gfRTWMdoQBLMvl3K9cQOeu0blgWPNr/ZtAMIKkLXfwQDaUmQ6KDFmODQG4U+pRg
i/1YosPPOrOqRSZKgYzxiVUeH3I1pI5yFI/V51Fq8/eM0jC/oDyaPNKpGJzeWy0tDc+0in6dUtrq
7P0xUKx/uijQQlLozU9CKbFwbzpJ9SPyEXoOZ9xMeRXV+TEFKVAo814t6aFURy0KZ5lemYNr0YLK
PbORsdUxQd0vpLPEkHfKonbNwdomHo0mUGgSx4EwORu3Kas8bU7dAiYAhIkO7RFpVuzhhlk8qsEB
ilX1rhuG1d/BGLH0DfVrS4UXC6XD6C2kpFrhwJaDZRgJ8VRPG0hge9WI3mAMxCCCK6ur11HY6xWf
pwfqFVeN7tc5dNw1Ou9ytxTboKdhApVln/jgGEwWbpdACZRg//7dUwN+s+BcbMANgfYmoWgNBIIs
uI78u5wtDagNwoxXSyvDC66zg1fQhcrQgoBCQ1FiD0bNDsilBMfCYizxywMPJ3bWnq6gsy8VQXb1
Q2AGc045hDw1RTiDiNDWQ4emHbpmAyAfHXMWfm4iZhIOIP5qR9urjbIOK+EIhAUm8b7jUovgZpSO
xGGdPlADGuBm4jym+V1thdnU0hKIiTTbGsUfkOZUF6eOptu5EiwzO1y/Lk/TIXL2B6n+6JpC2aQq
stYHx2qo8ixP+AwiQnXUxYAjMzzVxQKQTaq+SEhJ0ATWBKG7p0QVlU+gJSOo1AYoAtWNgbuAhpFp
D1IbRFHl+LQ3Wv3vgYMG9IdCj8IYWpV+T6ej/QikzTi4XQkMHTQ4jVc/zZM6mB06vTUmqPSU1cTq
SFi4EMFwWI4Yl0kO1lm3ENTsy7iZZ8cUNnLUlsqy70MxtKhSR5LyPhzV8k4+Ut1/MQB0SZsa6CEC
X8OpNh/ivC6COwuSJNWLXBCQSR8IMykg3Aovklq1GXa+/GmPB4N6/9QqSpr5sF9k4HfQwxM1deUg
LO5roT7Ks4bagon4kiw/xvI+RAlelEmui6QD2SOcqZCFFNbiXABjk8x62Nqhz4EMMKAuJZ6ZVlmj
MpAaZvSHF2ZfTZDNbDatbBSVt+/0pgWnXAvhDFJxKDp5m52gc8FCkISFSfUeva7AioL7IMnlv3Eu
hMUsN4vcBJpu8QyB26v/4UypkRaq6dYh5BSabUK1wVBMumcVmJjiJRu4AXMIdGmUzKMoFus/pkjC
TXEACryX7U+FstIQpoumWQwUAU00hKNsjUoeBsGHOEye0WjpwjNIVxMfsqLKs7VEwyNzS0Wtqk1l
FeDdBr6ZOIMoFJK0y4KmFFu1yXV61E1F1aPt4n3vplWkphvq5n0/V3RwP0Kr6FABDDUL4LE1rUqq
2GvdEtHp4UM1W20PLreO36+Ldkpn6c+f4qoyEobASDRR5v6VR+KqSZtKJtCneglwuNk/yofUSwHh
ERB0k2gPQrgNh4PfZNLMnNaOw5fybvyE39RJTRl8kYg5CC4ho59Q6Ecj7y1+Aq52J+SuQw8NERdg
yDKdYVjhhP5Nd4GzOOvFqBVZO0t6K7AVR4KoAsNqD0bYLLtDcfLaEgeUEgwWDeEOe0GIBKAqLI61
pC8aX9CN1yOctZnYRvI6hKMQ2Nen4MI+QpIt4KT43RsiEqpjJXOtQUgnyrJmSf/Da0/TOP1nhS8o
dF0PI11KDZ/jIPbOZCP7Y45meuikRoac1CzN+77eZs6pnxlLTfBqx5C2++OydJVwkqLE4GS4Oa7T
W84sv3zpH/FHmrlUQCIZeQXIp288qfMaR1PNg893+tCWnQ+2fErrJJL8yLoxwb+PnCqmhTu2zNjH
Izf2WPGJdYP/Su4MzWpAMIPXTihOEB+wuCm1HErBJ+9O6s5efsYc17OT8il3gp9nyY0lfzkPVOBE
8fy5z07TY0PSsobh2SJatqS9sw4Lnx7aMi4ern/tX4NImDewvg1dGi8qmrRKf4DBsJTU9B4w30Jp
HmL18X8RhLcqfQBSM3lsPZ4cQ6XW1aBdImb7ZOnSP2jr92ak3BDJHo+FbUEOAh/QsCgsauZov+qC
VYmmliOjtH8upQfZ2JnFjRDjvUEISQRdokuSRtIojTzXpLy1cBaX4zVA1Lz2Svik+rQ8TIFXXJ+y
8WYfBxotRXJorTZJy9Zxfl8nD0nwKVvvZbO+HuWXGfsxnNFW2+NZMBxKKV5X5bu8/zCt9XDLpOvW
jJ1Fmr8JPmtRcqBZyYwdVKdq1gqX18kDAa6XN86NW2MZff1c6IOo3yvx2tjvAm0VqB9qNr0+Xbc+
yvknfBsLKmy9arVMVxdstHDFRxHjh1P1P9wt408/sneJWgWWlUgURASdg4ROhvmi6vfXh3Jrts6f
7dtQ9hAFSL60eK3APUmEf+gHwry8sbzOU/79Av2vkZBZKpIos3NGIwEgkAu5qMfrswyZTedsLtYw
ca+P5NePYtKN17gUdWBuP0fCSw5AM4Yo6yhfm4jJxqiNSvuPsstvBLq4Hs7DkTUOGMWgkqIoo91i
tEdJjE7JYb2v7yhv7Ks7s0HOGQDhkL+eNMp2NLoQyPQHeR0YLwkC30pqOj2tmQjwpYUO2PWhj8XU
xz9otLf6elBPQsAPigbZO6B/ttdker2hWwo5nDrMVJ6vB/xtrr/PwGiPYYER6BVVoXVrTeS3I9KS
qUlj8+ZMj+3nxgMbbbTBKKiaFuFhnSBgmgJahmoHPAi9N2uCnp4F9zLpfQPyw/Xxfa3I8Yo1FYNb
T5HAeY9XbGMmkggx5LC2jsIa5iSQug3qelABUO4THpMH452nYnuXzvW7FL0m6uC3fEZ+m2NTNWnK
nZM9VR/NcaxEWnMCvLfO3ajxIgEvFaj92vHWUM83yMVQNUmXoRhoOPuM5vgkmQGow/qwLuoHar42
cmkHXmnSa2Ab96qPohZYvoNzY4LHni2GjHMT6YwukmDpsj46EhIwXiUVptNGRslD5CFbIQuBQXPc
PujdVsoWVAZjKjaNMTHl9744bM7fAgTMCX2wfErZw9fa9MavurijRj9qdBjW+/2pR/PttGlgXp76
7R4lBAttsYbyhZT516fg4lA8ByO3VlDWsWS8M36eVznyn1oaMANG+EDpxy7Lf//zADp//tkaCgWm
8UuJmiUYIy0/bTraeIqCRrfwej3CV5rzY+0whu8hRmMQ2l4zeZqfNuRDtm7eReoHY16pideh201f
fIYGSFtYN77TfxOXl5hhaCRg1mhvUPRF/PDYnjbJcdXmr+ghusKZt2etBRMdpPe+QW/ylrvbxYZk
sEyjgUMgRieksD8/WAWXpaCpP2wE1KTrFG4EexLoylKNbuzJ3yJhjS3x2sQiA+OQn5HMIgjKLizE
jRqivY6mVBDPEA4HKXXDwfpWoPE8Wsc+UcODuGmQF1gh9CtQr0Q6l417mNUny3SvL5hf4xkyBfqv
x4w5uqNPFBd4EffiRq4S+1A/WuRPyOMX6ex6nIsLUdbPNQJVlqmPGrI8+lRaCDgJ4IsIA95Y11oy
qYttWJRoKqn0Z+RNm4mP1yPKl2cHIQ1yG6oSPDrGB1oKub1Su5O4MTKEVQ+q8F4FurlLB3o9KYJf
C01VsnlF326uVoP0QbmvmKqUQV3EYqtVGtPTGiQIwnYQxumir4G5I9+mzZESsZs6/1NDeYGbrdXT
FmUKu6b34QidsEpNLZ4h6hm9wjGPbuy03yZSgQaDIhYrXtZGKxE0TQYDRRY3Uvd4fI0TzkFnaN26
XOU3luIve5q3LSKR1Fk4DqWxESvlPyGrcovthWx4kkt+ruvefpgrZu/kyOv0kHS6AWGn4eRd/3aX
n+58jOBpbnJIGiR2P7dbViUyth39sDF0wUf+APkPwW/TeQSArVL+XA/2ZYb488z8GW00pfD8JW6+
dtiUf0Gm16/Dh/Qozi0/9gNXncmzNkQC0bbe0rtw22zzeelf/wEXdlo4g1K64/nNu1XT9C+DuW8p
vyqg3QMaddh08/CBfsICs0hhpT3o7jDJn1b7TYq3qzWrpvESSNaN4BfZxjm4qpiaZWn8Qz6fEN+C
J+giARE2hk1Yod4EuWoR6dpUjdMXKaX5i9Az4nD1ewZVGtKYWyvDy//mF1gUWlnXskKR4Ocv6GUN
ODzCI5uqEthc5RN121nQu12szWCq/4EnDRhfNxO7Ia+9Hvy3lUbGg/W2Jp1lWUfnUrMPh7ii7b9R
jtXWnFeGYx2Pj+nwaeaT/1Okr1X4bZ4j2u4wV/SvNZ3ZKqR5GvLzdDjMhA6Kk3l8uh7v8mQ/l414
E1Do1LgeR9/1qIB7spJQ3DDCeaMHPirQiELkD2Z7I9KvBwXlXwi/XMZc/qNQFJ2jQRVTzqR1oWcw
P/7G1RZfuBi2mxDkdnEQvSIzbp1Pv47wW9jRukFcUEmTkrCCUfllO9nXpSPo+fIQB9sgkAGVe1FY
LcO8RCTaRearEbr53kq8nOp8ect+/JyVj08RbhsqlIaGOps+Wkm9nLUZAq3i5tgd9hOr7T+xG+qm
fYJCwPUv+9ua5QWkiZaEkZE2XkmpfNSAszJulQZcMqDQPAU5mXc7Dfry9VBfpczxqL7HGlW7hrLP
C/WQiJtOayB8YSrj0H+eqsJxB6pi1cmK4MRqfzcU5T1drUU6qI/pYbiLkbNykJiOvSoFDa2hr28b
FnJdR0mBzSWuQ3Sio6G+D/cSAoZCObgZFUTELWjMBNJHZGoTGXyjU8iBp7cdqGy5unHwXzRPzucu
l6huWqJM9dMaDc4o4j3405KkRNaQNFbqVZM0z6I2xE56OGLzpBzf0UKeZYX6h+bgcm9G80OZyVCI
lSnA7OHG3X75AOH3KNwAFEsxEbZGyRipJxXwoBE3NbmE3Wly7ACuVW9E+WW7miQIGsY3Cs89apU/
z9u8sfDbSgRpk9lIus67SdZ58RpAcFz4qN5dX0GXm/RnsNFjtoTELyhKKG/MEgJFLt+lxmrAYg3o
tji9Hur3geEZoNMXUkTZGh0ICiqQSg6jZwMxpNP92DX+RCuUuODK7/r/1cA0xZJlkeTZEkcDAxE9
7Bsq0uwM3qPIKUZIp4I0gItzfViXBwszSArLSW7R8RpnfKgKHQb9RKChqRBskYthUmNsNQkzJbyR
pf8aShdZhBaKKbp8Tj6/3VGCdErzhgfQpqQB/glnbO+E++74V9/rf68P6vIMY1Dn5wBYP9kSzfGn
QpFas0IiHUFkgNlwDu0cPEWKiFZ2uNEakM4J3M9DjGAWMs2Wbko8REZHc3JQkwrHEhnURI4aMLA7
Y4ev1FQ1trXxJwVFsN8/QYBEa3WaQPFUohv27JcbG6yoziuE49qkRThaK8cICmHR4RFinsCyk+Kk
Lh5x+v9iofCKM1RSGQnw5igK6mYSrelO3pDUi0BjVACF8tGRH65/ut929Pcwo9teLeHiY90sb7ID
h+Bc2N8j6AoY7HqU0TsHB/Xzi4NSBmwbkPvW6JuJGXo9ZZprW0jBZrFKg/nwFh0mliv41wNJo0U/
iiSJo1O3rhAQAYqqbRcvS8VVnpO7ebv7nOIifD3QVy/+2zK8CDS6bhAJ0yIccrQt6lO227r+n8r2
t/Zkgxew7GvO9MbbXhql9hcB5Z/bGRHvWm1O6TmgD/1htXI+P0iib4zr5gSet9+3U6O0cjTdxOM5
TOm+mBOUu7B+38/zRfSAUqXr3prJr5fntZkc3WBDDDFDIQ3aNg4fTXtp3RdhCrZ9sFz9r+NOn3I3
tU9z/p7cd/Z0t5t7g/N8PNivK2f3OL31e8YHzMVEj3aeohR9i0WZtn1avviphxDmQ+tNoak+XV9C
v35RVT53VChA42s++qKQwJKmTzsCCUcMhl8gbld+GNjh48eNSKMD+mtI3yONPiowSdOKGyINj4r9
IkBDsC2fmn9FH6O0HazjO5vFdCPqb7v+e9TRh7XkU2r0BeriMebJiIFOxHoyXfAwtu/p7DuyPZ1+
3OhOfr2ux4uJo9FUef4a59L+z+XbNk1Qg7jVti8v0gsyjBAEbMmOfKSR8ikKGIHtaY4zv3eaaRq4
04/T5Magz4O69gNGH7UFTy1Tate2gLmDtzT35W07Fc9OI2+q6CCTA4/u8VRMlP2NyPLoYvyvj/xt
6KOPDNdAEPoDQwf3XTzZoMtfLefurnE9pnpuG5NnR3Snj9E90MYbgx7dIhehR1/ajLtQP0SEzv/C
Tym3qgyHAEFatBuO0IdfzVcLLF2wAE9oHebZ463n2rhn+PUDDJ7GFh8dQIkxGjsiBAx8iIxtZvt7
e718yh7C++hg73bdM7z7yY0NNS5HXsQbDRjPBlFDbc3YLmIK8agNOrrb2oGLR9FzOnN0+/Xk382p
M91pG8gnXjRBG82dKppzY+Z/2WPn5oaq0muwZGOcJYedmGiZOBhb9IgWcIMj4x7BtzmgQXt6mnbv
9/fqYH9Y7q19divu+f9/uyZA+EaBmrbGFpkeZ8mb8KWw/0jb94G99qDO1O3fo+158+HPvF5Ohdmn
4d7/H0c+yimKWrZOR7Q0tuFUex4Wx/fy6N0/vajzl0U1/wj90/TGRx93Lc8fXSbBNdDLo81ykVDT
Zm+gAhjGtks2+63sOvPpaZH6008OtGqBfMfr9SEqv+zoHwFHQzwdjvvw0AqsspPjSiCmHWzW91Ox
9YRdOnubPwarx7lnR093HZs85ovbBh4fEygUN9bZV5tydKzRVjAoB8F15tky+ikV8qO91VXCFh+/
pIdcbmzN91KYlPuNRk1dyued8pp9kRURm/OT5h4d8j0Ulz1t5Vx+K/KlFpdw05z+MK/UaRLfwZhJ
jyB8sMScCQcIzOa2FFbR4GEDePiXxjeGIJ1P3itDGCMYTrD9MPUrha30WH0q9UxGAAPBZAuxCS+/
F2ZF4LTN9von/C1N/D5v4/sI9Q+pM9NC2ApUXsmd/PhDwB1pga/KyXdsc+1IS3G7E+3Ivr+Zy436
++cF+yP46C5C7wZBSJQ1t8fGQQU7gQgQbnTl4YRcaYE+u/AgH289z345GH7EPK/pbwdDoZiF2pu5
sNWo/6BEa2LUihzzv3bxrsee8q8oZ83fwP6LH/egciYW8DCvz/lvKeyPnzA6nIeDQHVaZs4Rdohl
59/DGnNoG4l8wZsfJ539OL0eUL5YWewKXVGowcg4sanjGp7ZnDmmZR9sQ9Pxl9kqf1S92DcMVM+c
x5XntJ4X2066vrGiv1bsjxU9ijtKdgDtx1okE7eSZvVzuQDBb88ekKeYbi3f3S5FD/tc355U/mR7
dP1JOIlJn+No9njAc85x7o8TLDI312fjMq39+lVUOZgIiqfjuoMmUjnVkRTeFk8WktG0Itt30anf
ixQD8UdMj239Vjl+XCxioZ+/wH9ijo4nE2VCnHaVYOsaf5WFda858930xp33BRm4nO7/H0QZvS3L
zDoodJOD7Z/1Mp1y6Rn2yyJ328jTN8nEHmxzA3UdnpfoOoXPDewI7uc0drBFvTHFF6/c83BpMOEF
rdHm0Ee3r1Wg6S8jKrfFKtD2/fX7GmMwO8a6O1jFHpTJGyvtMr8aBRzNr1hoZZTiOL/ty2ldO5bT
fjRLYzl45WqVbjmy8Qix5/L0RtzLPOtnXGM05cc2PwbMeLBdJJ+Ll2SFx4B37l/+CfxnGAV3g+M5
j+fXi7W5fzzcP95KMn7d2f+Z6DFU2Tzgi6SgBbbN8FaqbIR4ak+4TzdkNRzY17/qV9v8Yn3pKqg3
C3SuYY5qMU2I9oQImWe7UCfBfbw53kFmtHGodDtHnYveHz9d9vYGQ+CVar8iRdV7q7loP35e/x2X
ec550r/9jlE5j+YanHMkw7dCg1S3jb+ffOcgheTu/c/Yqwv7c6F712Ne5hejmKMVbWIMKslmKGxd
1AZcv7/zD3+3Puyr7Wxpd39UxX7T/am8mJ+e76dT1ELf3k7u244s98Yu//Ur0PeCf63QkdHGdAQL
QFwVnMh0lq7/FK6wANq26+glXalOMjcnkEAke37wKp6S6tSa13/QqXfmhWS7mnt9Un491b7/lFEl
4qT0JbgbfkqFGmD93IswuBbdY4gVfW93d8LsRrzzxThagFTAVd4u57HTuPh5d+dmVyudyS4nT2lW
nKNeP2dbo2N8P/34uB7soiRBUfp8W9LXpG0jjxPKVDRS1KJYZLgFnA5P+XEhIHvSrKzt9Tjjfvz5
aiCQBtpHRzGXnszPQdX7uCkLIyYhsd30oUEzydl7+lr7fJPdg9fupkfn3nBvYZgvq0g/w46xOG1i
ZJQ8E2GbUzJjLqH+3RW+7pO0OzcKSb8tWYgUlN8V/nEuxP8cYtJ3FprQxGrdZlLct1NfmXa75M/2
fF7YtW2jyeU9qs/Zeiq4kae+s226ReMYtxbsOeG4WEDffsgo+cvMwmgy9Gm2Bf7DK6QidBRvnN68
b4y/tYN/Td7d6BtfVg/P8/wt5HlNf8s3k/wkIjlAyKfFsnfzD9//82e5WCymuZPa1frILtad9enf
tgLns/PSLYZyu13xyvV8vF2kPUe7mAADSVJwy+jRj9GeEvJxTYuZ4vaAiGr+lOkLMVzDrYksv7Em
5sHR+9X+1eqdrp1Uln9jqV/k3ue54OimXKqLumiO1oGEYhraOB2HqGEHy+N6b9Pyid3Ol/86048s
cBq7v5Ht/TpgwsLUMOmcfXVlv03/MRaSJGsMAQ/edcvUitnxVg5wvuPHcwqehTHhQXRmS/38wlIe
hP2paaKdbK4kGLppPMOYIBdedHid8tEXnNTTQdUF4dNReTUXygAb1jnlc01e4PQ0WMGtStv5yBj/
InBo0BVVCGtgiH/+InrPeA7iqrwbhPuonvXFvdrt+v65orqXo2DsyMWTjKWcUr20shsPhodA3vAU
d2+GgUsmTMgwcxUk3g//hM7ZW3gVZH6nLw0FiA5+v/WtfPGcOVz8YAtBP6DOdIvF0UMhNPIAQaI2
3Cm+EbiSf3hRDRLG+ogQj62inaZ4x3KCNQWKkkq6OYQ3UoqvhHT8A2gMghmk+05LcvQDcO1Ise7S
oh2i13a+QaitdsnjjrPuDc/m7m1AVsytnoZ8KRWvdY5/gu5otvGOjBPUTyR6XEyUaIH5Zk0j/1zb
RDBWeBseil1qOeDHRf1BtWxUqE+eqHmp4YuKI03g3JqO5ffJTH/G/3lY7WcINoI+liw3m6NrFRz8
/UdAIWJbLwNUt+wYFzkB8qUbvXUh9OKP61v01+OKhqxqmiBcWdWj3CqqmgC8hx7tBBwq14UdvyA+
OKdj6vrpXHDYQK63d+yjvVnj/DVNXC9/mCf+m/E2NWaaW/vWFDmNW+WdXy5Jg16ZJON7JYJB0UcH
d4qNlIEdM3tsWKI+g/ZevmkMtFnLcFoUy3a5R54IwYBHExsZYaoFjyjbtA81Iozqrd11eaTwWzjG
AJGdQWzjNPhElwvZXDxGakj2+QzFvsMbX7j4p8X+CX+QPNmWoSNLeHfMz3lQZ1dxa9OpR+nakw9n
dJ0GFdyTzkJot7LDy8OIAjN/sZfIW2hm/tz6iMZiLdGl+100E17QVAo2VTwVP6E1h6sAQS/ULQBi
CH+Hf2nyJxaXcCiFe3Eqr66vo19ydH6HyhKSRFPkETjKl9GN1fElLPe7w2ljPbJ9tLt0R5uhOd0L
uFR3g1/+Q3a/wb3CnBSPcBqv/4BfXmbw8+iwgJGC1ih+5T/fDv69kA7wZIV4hytX3zrAZzLDyf5V
wTO2x6dFh8pMdYcydrMiXRXKhz7zi9CDtp69h+tEWwYCaZ9fwbx7AOml3biWLk/on7/uvMa+/boS
/ftBOf86FESKyIlBJSHJMwxLK3vA7Lut3evT8csD2eBGOIPzAOHwUUaXVFEOzalGO2gXy1iBuvob
pmBN7BbiIlsGgc8Rs9+K5VRS7GiXxQ5S9aF465Q/X+8/D1kDhUyYhppIG0gap4EB1p5ii0nfrsEH
gmJE8CpRqHWRU3luZoedGN4I+MtG/RFvvBf0vO6DmHhH8dPiutNuoXIu85nzgEBAnDMpXTNHAfr0
KBkhEM6dZVuhnVNof8cM6MYoLuvC1s8oo7UiBdib6mF5xL5r1tz3C8WvF9acYnVYTjNXXQi3aAHn
tTD+TooFioWmDUDhcVFBD/IaFFWU7YLys478vn5qsxsYlV+ejmfcz39inNfKtw2A4YTVBAUx8tlL
LdsixjpbYSIuyhNdqetr/7evpPK44rgGrQJC9WcoLLPwaW7rbEcu0Zw8ql3HeKtWnvSETOj1UL9+
q++xRtssb7GV1IYq2xl/OxyYWltcRNFdEj8J9Vp/qRoEkHwkmq5H/aXOSuJJfqtb2GtQbhuNMEau
5GjtjXwXoZsykEDAOjzOWtjorRMpd23lpoknbpRPHOds6tl1sg2bqXAf4kam/dlL+FwgzoxYM5pw
aA/G7tmL74iw6EstPDXVbKg8s5q1e6ot8xOZiWmL2GQcYP4jXX+rVnq5+qhRcnmdtxXp9Pg9nB+V
Ntp3XbFDz17T/mTHpdrceIhcnr6EoIZABQHeG/q9P1fE4VgFQmANxS6skAfvH5HaHvYPYqdNT7Pj
vf5w/fNIlwvQFDknwEEhFQnse7QoJC6nkyhWxY5iaNsgnu20s6icRM1Kn1Vu+SA9IGxgY2BEvvmh
FxPh1mY7n0M/NzQ/gN185sWSr+jnpOHbZovjtEulfc94EYTF6dEOKf8PC7Wz22VQOdammeaqe33U
l0gHGBXfg45T6r4TO+VI0GW/lXfv/nv8eBjcw0KaDM68TuzE9xxj4lAf1GbIn0+vh//tE6MOonLr
gV2mz/RzyHnVBorU1cVOG9w8sLveRJ9DcQ8WFlRvezSEKtG5HlG7TL0YsC4zaAW4K7jsnyEPloL0
V3Mqdq2r9H5GXxHjALyIPfOzeGp6XPdsy8MpF44DEozSHp0Uu1Od4QGcjb1foOB1pPP2VsTUcOWT
S2Z2sPGUMlGcccoDHltOten/gRTugYw0szx/R8CzGZYYPpbpVH+XK6cVpkXu5bxNNrcKRl8SEKNF
RL0R8KSmGYBQx4tI6tFqH1qt3EUK6qoH51A+x6mDIAV6Po7S/dlnEzF4siI/gQT90Kuu2j0q/2gy
aRrkCpTU7GrAIMGzUixfPatCIKicoUE9yK7IU5RWmDFFVSwyFo0EPNvnP6KLe+OANn/Ziz9GMVqV
UnHIdehb5a71lb3lGgCOjCWCr9ZwV30O76AlaAEFk+O/DB/Y18HECQVnjEmA3ZA5rWInGeayODm5
J92N62l3nMBYOoh3eOZluV8GTvSgKetsY/zZPyg50kvPYYeYPo3lkxeu1b914BnZHcj54LkXFuVE
0ee6dW/wqPtXxBOQmsL+KbEmVbJOJH8QpkHiy5pTrrDNsvPVKc69BEs+GIfDpOFZxp8SoXyI4Yej
EP6uKjw8uaTWOXWb6L3BdcjCmgIBvXbTQZWIbvF5vvg61xaF/HPNY+Ks6MiGlTt5Hs+Wwsu6maRY
WVBLm4gusGsk70ht7eEfRHSP16t3nJSTvX/rfaidP9v4d+i6cs4uZXhcX6+Bbydc0QpRw5Iqd8q6
+zT+ZqtiVc8iX3owvHCb3vkYBVBkcwY/WSFbtdQm8Uq0F5Tndwf72blbeYHNSVRMO28pOk8JKL4p
lAB/v45vvB5/6T6akAT/80vPC/TbLz2V+IFWglHuRHTrEakz7dbWH48P2oSvirXOrXi/Lfjv8Ua1
oCLvFaUMmRlpXfpoJpGf0tn2C1STIj+YBb60UteHKW5GN07gX56AP0Y6bkcqR1HHd5XI8n3yFC5a
7WF4VZed6VSVrTevw2lG3pG5cTJHTNeO5cfr57H8y633faaV0VbHOzRg+TPT1lR29qHTU3QGDfQS
shPsvU9PzlVm2eLoaK+BU80zL1vg6QY45frv+G/Wpq7qOvBzHW2an19coxPapen5dyzQqb3HonJx
xLfZl3Venwu2i0i1yT/MsBhpPsXnfNMXbkGhZVV/iLFj/TWmaZra2ryYZBhEIK1qI+lpFY6Qglvw
z6smWXdbQZp0wx2+pG7qtqszcfg9vm85ROaJi/nx9TH9kr7zbQ2Y0GcEB6oBo32PISKu3bji7k6d
G+FcUHzqmeWYx8O0kfElKpy4EFal8T9+NROVHIqagmlRfBl9UVNsU22vBaxlFQsau3nC7NiGdrEI
20c9uHGfjwk7hDhHMyhTIwWhQyD4+d0KFUpQJvw/0q5ruXEk2X4RIuDNKyxBJ1ECZfoFIalb8N7j
6++BZu8OWcRlxczd3p3ZiI5golxWVubJc+LmHCK70/yBSo0tt4e6eAUwSCw3c/wlQc2lFZwo2LLd
QulP+YLVo3vxAUQuLg4hF8IWSXMWobsAkCjCbrdNXLXZjRQvsZL2ux4r4ZXkOa9DQcVY2e2BeYi9
2WY/HirDk41s03ozEproVQV6ozBeu33hZi7eanpq5EZrfaDlzv5O3U3X67iqwMBGe1WtvAiuFoI4
QFlbCFMmLh+XuFy5yWIRwkBP93f0DwaGvEEUpBfxIAAxxc0plRdqR7kNfnZ03LxXkpdKG+khSxSd
V87ytIM0FFPaaOwLGCAmDhUUNEOrHd/Rx1pPDhtRSHNWMjYIIpfWPrSMIeH58+i7uChADphOvYzV
R6PaAI2U0R4Q9yFqans9ZfZzaTASa6gaQDxQ63lMDel3ugWj8/15WduDeFqyLF4NIAhhiTgaaGW5
hHI79iC0dbvK9sOXufjyGwAM/JHyTlmzpSI9pCjIGyoimbuE+kACauGwPQOP3X4hkGGQ4UayEPUH
ZL7vj2vlpQ441IJMBUhFQVBLnO5QafqxmKv2LAw7lXtTv8HnpSsKlOj0JHAghQTdOwtStFs+oaQm
196DV6aJc82BibeM8rI911/cZyIIBhSSRckooCgynyIDuvSiWTzLkjMeGxFcq0AZFPWO2iO8UgK+
ngLi0Bf5UMS+1LTn0hxdL36W4ObeFecZugbBg2LylCO26lAvp5w4x71YBiXLwZ7PbqH8kPCHCrzi
ZYyKy6kdXLUzuERnOUPpN4qn9ZSdvBp5oc1nwd3/XCDEimvC7BdM27XnDo1fWbkrRQvyuP54KFvJ
qjW0P3JoAwDLj+xR9tryy6RvubRMLPiUdzLXoMXoHDeD3oGORYZqcTZbIC/Vxj9JA3Wjj7z6yqbn
ptvxmhtMr6C5Hd/vf8YPsO3mMxAhC/Ap4BP8CZguPErChaME3e/2PCEIfoxNWTTRsVUdpljXzuWv
b/V4klDDiWzOOEtutlMtyGbozUZyedoRWEZ88ykos4nIBAvoNiTiBwh3dEJVwKX3ya/p0FcW0ozq
khmZhi3oWz8g15eIrgKSpTfuQV2Eyjf3J+Mn+rv5AlBaIEGAvlT4nOvbnZeTSOCbrDlzb4UlPQ5I
CLaLwjVrsdEO7xRAnBoHeOFmtKedr9eOn6IkH/+BlgEANdDrNqM3xhkPEOqWRkOJIFWE4ujp/leu
eUTk9P77kcQJLf2K12IJ0wQB5akCYzLaNHZViTJtYCBqvG/sFpe6lIpRoEdzCnoHBTLvK4G4GDq8
Na5AI/cgCOqiTdrAQ9Oc3hJvckMLqT9KvWr1ZFyYJPYBZCySUIJyzhl8Jwa02IzQP+axGSvPlLEt
vuVmuS8MCdfLXXdxoWXCz9g0HZzB+w5tcYKJrL2FvggXuqB7wYgAuMkNWiC5uogLopcFmyrml8i+
pXnaK2XXN2d1yz0M4NKqZ1iJu4dUoVygy2V8O8i/LRHxMTcPpZaGsNTmg2wMOQOZvKZ6pUzlsib3
rBBrFggx14vjMh4nOTOf8ndcbXJgOIS9DFHJwg0PkJS9b3MlAgTdHghLZDRc85xIuO5uABWXAi3d
c9yGVgzfmJTvkkDZIz8PUmJgV1YIlwB5QzXKYr45D1twxVvdn0pnIUplQjLHas30MdiBWgpJOYh1
270R4Z9QZHJ7i3VHIz2Ox+SZhpBf2TrYNSw68VEtU9GDd71rNVCEDRnUvM7p8Bopog7VgR5tqZEt
4A09QOPgX0zzhTli/0ChIK1mxm/OVf6nKwIk+j9LSKb+GyNoCFqWE4QAhE9DBB7PrYwxdZoB6sxM
QDdFQgMEr20YTkUfNHoXkeCXiKWEiFbHQFq3Owe+FYiSDnFRCExQHObqhgHsB+1cKL/wIOe9Xh6m
lkUGkWJ3rs3UhT6HKf4JDdOe0ZZao03SUt3IyFz1IXHxZAyfhFSfAI0QHgCtsMQNb9b69/25XUHa
AeKPPD9amFE/Yck8mDb40DUAOfSZA4G8U525T7YzAwv8enaLHJdiICmNhmOR1SPTlPY7NF4ptmjs
IMuJpupql9Iu+rUdfPlBxGorCdTrcjHvzgr3BIXfIt0ttChJZELJKRDBKIJXI9PYmQqpvGE7v/GO
bET2izxRXOMKggQzI4DMEbhlINDIh8zIjbXa93V3BmsIcs766PYP80Z5mh4mdEMjuZ5amd7vzXLL
HWrKNb7il69sE5UBX6jALw+ZwzMI+cHydWjHgrIVl51Gui4B9PUAuqkCaPEInzzNYlNmEPM8CyCm
Q0jblju/26QN5HNsyhZbnMClKW3B4aCHETUOoPhu2LGhCqFCHiUYzsFgtm+AMwGS5QBYkRu5dUAj
57QH8SgyvIO5QWHxvvGbvBPqDyL6NoBMAopUVUjU6jwW4lymVe8VsfsGFSCr/fQfKtRR9gXlNiA3
7o8lkESh3IFnOHzv9dnu084v0pjvvIWXf8i25cAewlgz8rA9xZML5CxlYslN8pdBkPossBk07xHO
BMK8fNzWaucxPPLB6BvsxYbi31dNLLhxlN6BySFBOSI7p3kCvWAP2ry6zIdofvmHzv1nEAuvpYRe
VxTCiVmTtZDJs6juPW6WbUZ7rIRED4KKMo6bssNiBhASLM3S58hqwvXidHLH9fNipjZlp96rjrpV
t8OLug02nAkySEuxoGaIP5yhOYVbHjs33PD6AH9H2ZDkRbN8CdByEAFGWWzpv7z+Em5WmxndEr2H
Qku0wYtKBR0B9P2shNuF7Aa6RIXbfYLPFNWPf24arD0o6cqgIWbxHdemOxbinbWWjJ68KOBa06Fg
jSI+dk+J+CxBnK9ze/4g848S9N6ONcQu7tsnXQ5GDtYM2OWhTY83CuHUOq0Mq7ioQJMagTiJAe5R
PaMa1Yhuo7zfNyUs63ntcxZbAMmrwHEAH0qstzqIzBAEHWwprI6rVYtPYn+A8ILGoKcZ/hzVL6XP
oMWe4m3tZGJo9O1vv7Fkodan+jVstkn5MjS7FL3uwi7hHIg5/qgKGDK3BQz3GaTUcmFxCdCOlUi7
e25d5vXnEysl1f7A1AqmqlVcHj2wnI6KX/CUaN8Q/tEEPdWMlEY3tbIxMWXyAgEUZGxQYmNGoegn
YdiPXqKabbNpLKHblbt+y4tW+Vpwz1NqdBoUVI7Sewd04P0Fu3lK/mwOBRhE0OBAOY8MXNHr30Kv
vR29rn4Socddo/8YYnU4zroP2KPA6Xy5geIv8jAuE1sQci6GF06l8bosE3u9b0CVhPwp8vegUwX4
4fqIyEDM4GE5sh5bJgz4oEQIHSZTTnECy+vjygoQHABa8yzq4riCyUJXVfDMBCZcFlKh0B9PD9Nk
D6Cni637k3rTq4vTBjuowf/YuaEPxDbykwh/7Y0P2jOU2pvt6DYGysGev1cZKLTp/Tbb798Hd9qF
24ij+PabG/HHvIKLF0CqJWV6PZm90rPAhcO8tA/GQzRYZfTecygncgsgd6aM9qZ8+DNaEVEs/CtE
FkhM+NTJIGOeYY4rvYrbKBDazK1MgPh4rEegTmznchOK4H3LykPcdR/QHv8QJc2IJ6eiufnVFQZu
UpaxkfCQJw6TMCd5wS3fMtaQARtTZ44PNfOYCNRRL5NI7iXAIwXwciqIA0ic5ixVIgqnEedJjSVO
p9wTcwjHPmVP/FLfh9Ykig1mAH5jBkqAcH5JklFC9rVlRiMSsDMgYkVBhIxDVIgZDmXKeenwPWtO
m574DibZ1BJTT6pYSthzk5Vc1hnzCnkAsETgrBLOsSumPBkhl+WhnKkX+svurdB/PTy4ntvr+tf+
tTMB9tafQzRRbk4v94/U2rpe2ia2dCY0vBaEy8kdj13zUu8qgP7b2blv5Qaf9zNEiLiATR4ZT7xw
r09OF2fR0Co55x0wtjdgXh28cyALrtuF4Tit7jiJ8eS6HujsrVl39u9nwcJ/P5au+0n/plII3Txc
//ogxFBg9cFSk+ioXvHjtJJ91jN7tzIKw/t1+PX2dkiM2ehsyH6Z6bF2dpvn5+PxdNokr/fn46bw
sJiHD+OhZAQmRPzf6/nIB4CRx6ThPKWxmnMGuoZUrg0B+fc4r6AWKOg8IshTP79nSr7VKFXk28vp
x/xP5LaQpJEcXNkEUWJJqjlPQEozBby73tRhCrzSSet/jVAERsJ15CWrlaBgnpjC4FWZnSQUd7r4
DPKkg/8eBx1XNAj+iUlQ0JaUhOLIebxsL8p5A6raH+ULD33t4RwhmLk/6T8ledIeoPhwYmihRDWP
8GF1J6lNmXCcJxfHhNuMsTOD7t/vj3NotgM6AGZpI6Tm6NuabzblOX6BlrcuJ84oQ79Cl4O9LBlj
DhFdSGH2RpAYWf0JbFfqFuNhBlfylFllQZmkm5rRslUQXGKx4JHwfuevt8oEVUFFrXF0ECuEb/Mu
QlFM3HBg2Hr+Pp0oc7TifJWFkh/5NlWELAGRrADuLUkZqRE9AXTEwFnkf+6vwcqSX/0+sQSzHFSQ
WmxFL/yN9IeEXl2334F7dHPfzE1kvtRQ/x4GGY9oKK3E/YRh/MIbxJzMjnJ+KdNEAmsyZQqqisHv
cxBe0w7c+/3PvynUYc2vvp9YcyjR9qzc4/ehWYDHFF73R3Hbu3oYGQXF1soFcGWKeFhowlAqpQZT
/uEzsqRDTMn80KaKuNzKyJeEafl9/ju0Uaun9tnQDCx/f1HTi6ak66RlSyU6+tH0ea+i3cjs9ui7
/154B+iscJRNLBCX2eyHi5o9hgTfbXWWpj9wOl5gAId8AUtnTfZ43HzTQFQrQcnVOi1b/mKYaFEU
6izDMDN9JxvMx0Z9+k3ZdctSE/4RPgbpJaQH8WIi35gJIzfJKI0iaEkO+TNnFNte7x7jbW7sBkrV
a+WAXpkidkUcRaMi5pPo5e/JTrFEaC7tVEoHFs0GsTG0HtmKUIANgLEaQw+PHW3ClgvqZsKW4ikw
5QLe5MTZCVOFbZmUW7YeEHUGQANOifSfTrNz83peWsgu7BCzleDlJTK4Rr0AZWvxww1caC0+AkJ7
pLE8LL90b0TEnDFJ6dd5hBEdgAKgPIlX1+NiFMSxwQNJKpIYv501OrCxw56aD6LNE3FGxEKqyyaB
BS8bzSdAx0VbQF9B/kQ7jCse4GpBiGtSBqy9nkMY2gVP9mdiCNZgUu79lfN+ZWL5hIvzHkjoVogZ
VvTk7SHY+WZvQVGTck2u+P5LGyTAKgY7qhyDCtGLnjonfdFM/t8YQIgNRh7E2AoZ5ipxwPsAViGc
0DkzAPD5vsda/f6Ln1/2w8UczW1WFmKGn2++48fCmSe9p1hYi76APft7BMRNrPoc3/pwAEvDPiTc
zaenUf+z1ZznDU0RijYYwpkoU5H3IzKdnikhe9IZhXd/staCiiUvrYlIKUA7lgyK0iQL+45TsGnf
wIwU6X8ak9f/RQB5ZYRYkjafqj4dYCQ0S0v7x2nExRFeDIFYDVappGrq8OsFXsq8YYNuR9oaIW0Q
N9A4xF9Xdoi1COKoT5rcx1pk+svpJXclm9twA5UMedWPXIyHcOzDLAxwWhjPErtk+oPslY5JWfZV
t3thg3DpWA+2iGKM5eUFaXkgPxCv2JnRBjq/P51ONKjqDbaPnDvCzWty1Pojbncv2rgH5ck4Pw/6
bvd2NPfn7/tDW3WRFyMj3H0xl/UQQRHe40+pLbr7GRxutOHQZm/5hgsXI4ZJEastRhO7jR7tt9+n
+2OgnkrCz09oS2YgPY4bdxccc9fznlrwPegUM+sbTQP5GaghITZHWJkTNa9bSRK9/g0acsUfNMac
CxrL3poRTkJZDZf8oo9NnJoeLCOxWoQg1jVUZ7I4vIzAAqDTRDLWHOWlGfLQlOgwmzpG9FQn2uCt
7gQU4PHavro0QJwYvwkUpp1hACiY7+rMv33F24l2LBdHSEZal0aIY+IXQzuNLIywEIJ4bHThVLjy
A7cNzGZD61yjzRhxUOIKXEfyCFu8w+39TeHSwvl1A6gBKqiFAXlBeH3wHoHVeYzAXq2hj1QX3XhG
TEQ5KWvbC8QXEjKIyODcyH63ch8ntS8IeAG9CWb9mu+QjTFKAzlReLHdrtNf/o1F5FxUYM+Rfifz
/TMbTC1kUgQv0ouDHmyL0Rm3/dHYAHl4kszfjN0Z4wNttfhlf5FbA0w9/zVLbI2p8GOfiVXBe3kz
JVaPn3O0voHdzvw+gd/t+xudh/jTbFRgUyVwmtGi259s7L0PIPYLy7dhrxT4AMz0bOMKfHlpzeSg
WPrj49MTd3z+Dq3Q+t78vj/f/HJ939hdICroml26ToiTnff+AI3TeLkOYRm9ldlZBmduCWrm7dGw
OCy378Wo1wFDrFNHvfaa+wGp/Mc6ceylno9i6DMvFyWs72wuMXxXdgPnfYs2uWdw3kZm7tAAbqux
xqVZYrX7LuRauYFZH7Rg6u98uzmdUJmkPL5WD8/F1BJLOkalyAY1rLCy+bCwkI46npFcSHm1rCW2
/0IZ/WcSiftSadqOSXvYabbgRCz0w/DUHaTUBLbq9JviQ8W1y/ly6ohbLWmTlpFSGBMPS6JsSHVh
4z9qT59gGPsFkZ1X30S4vnR8jxhxv8vkx4JbOJhLIyrN76HVmcf8DyhAA/P5e3v+OKPUQLl4peXS
u9nTqL+iDIwCjyQTrrH1B1lK1OGvEO/tLXUVJKkUXXUWPtBxsyyF57ri48QBgs4aSWbpX18JyMp1
Va83pdUCbtmYsaVi+283v7+XhFZg58Z36Xx//6b6vHXng+Q/IA0SEB0kCEfgg7SYMiSBGos/lfvx
TbG9wgnt8LV27cZp9MD1v3JHMLbRA/gVzcJEy7Z73xGs1SfQc/b3RxC7KB6zIplTfITwkO4FNLOm
z9khOWuHCtYCO9xVjzRqxcW33KwTQAqoOaLbDU8k/P1FoFcNSi2U1YyUbtmXxkIMZSCQogo6r137
Age1pAW1IoEO8NpMOagFmvgq0dPe0Pzqzu4gAp5hAlxlUXbeaiB+aYpwLPzACHKmFKIHiNrsSq+5
G0ILx9F+fSsxQJi8Dpqdb9UOTJmSeFuLny4NE76mV0HIKsyl6NX7yMLpM2Q0DNAc2i0QjgPPACfw
AKdpLLBQRLRZN3EE7JEye2VT6dL0GrfPU+xUouS8jimgyVytizmtZLUyNHRMof4NAB7+TUJ381Gc
4r7tWW+nSVbj+F+gDSoeaAzdKzfRlRXCr0Huvux5vNu8WPoOPpjO6KHyMtvp+Hv63YKuQgmpVabb
qxenfelFAWuxBBVs4sQlWZ8qAp6jXgm5ET8VbG1+aULU2tFuF+RG2dfPAFs3ouFL55C3Kef9dsDX
1okBl23VjVXPDR4LCXl0P1StYPtFpJeiW7aiISubOuF3oGSi2L29QGBXlUBlJoCNkRWJgGNIp06d
1AKwpMmGIhaEDfW5mIHaLC0xOYbTdw1Z0gD0YeNOkqDZoSlPgPI6bWH4/e+2o9xnK6EAPgckgEtH
MXCsP3fJhQ8Sg4BXEq0ePeWrEU9zfarmTcH86r/lHrQLz7hDuw2NHnLFTVwbJeYgWhRhORHQLIZt
LZVrrBrCg+O+UjS9jjfT9Ma0oAly1WL4LMwpfhg40BIykT7nH5N4aPMzZU1uPeT19xAekq36IcLu
Hz2on075TklwMRaWnKPZ8xRwj5POx4VJxUn9xJbX/n8xC5Ia0CcgxUS2Xs7pUFRcP4weu+UDQxGf
lGZ0Al5ymvJXrL4Lil3J2TGGZCvzrKEfcSwOZeMmsyv0ByE1supx5Aa9DT1hcmTxQY0qSmi1jPve
BxLr1IdoaWtYIADjQXgrNSZ0oi7cMTk/U07jTSMwkLFXU0GsgJJMIQM6z9EL6pfEf1bA94wsKPrw
k9JmZE9ZVONMAbAnTEG2rSuD9w9M8xRzpzp95nibDd4pe2LNOymA8aFhAsVwNKxd35pSNJeqEHCj
p6WROlp5ViZGICbihzaps51L1Z8W2PCHWqp8i+XGHRMDJYky9seQqhklCbnMM7kOirj0y2GbAOBH
eMpYY8Y8bubRS5Mcqy3loqtCW4fiC24vGkm8tEJ4RDSFpZGQYsTSWzw4vb8bOJ0VAGz9YIY3yuyu
7awLW2QZQI4h7Mo0sJUweyZ7V7M/s/9L/sXn+wjioWi2DpNNfCzGZ346zgyenBT7tyEyxoqEEcIi
qJegO/N6dcNIrYQ5l0bPBA0VN5tZb+larUtufJh0UbVf7ttbeWZe2yNOUi7nSoQjMHqiAwl20CP1
cHM24uncAYTfGTbTJ/63iSBQM0EZJ3VMWpltBYpy/QnEhu4xH3Ij8aOnsu+p+tCylY70v1XEG4gx
DPFOkVG65qKHLmnNuniX248JEkVz7iI/AvpayDT9KSpLzmxx3LUlGvHnpzl3kkY6qoy/adTBKJnH
pq3cFujeQRyMiVLAXQnRlxH89AVAKBaCO9eLhq54GYy/CpitQoM1fGf5U7u4tvHv0Bhre+SdcEvZ
Kmv3NRBDAECj3YgFjP/aaDlpUiLxzOiN4BkRzbKo8DAKJpSPh7KNwfIxzYduRjz9b3bMhd3FP11c
zGMVtLKYyKPX8JDS6c0I3X5SKRii/6ikRiIm9sC8cqUT9AdAiocg04F0iHhwyUlmKL9lSaEHEniE
4SfzXUH5upUUMpZCAagO4EFgU39ouS6+LlXh6eYeS1GDwlyOfqflES/uFA1FscsDjD8AGbv1U9qF
tILGhd2FKBdwXFSVyOavlBEHKQ6wGlLY27EMThtZ3ck+ntdqbvoaeCKC1BRSi/F3dYm29kNZelDA
4KKF1BgN6LOwU/CUlR+nAu+ff/HUkpZWGQ49r0gYot3uetF6eYD+Rol2kno8oolQL6Mn7NURfAJJ
n4NxwAtKfZj2tMfryh7FyxkN3eATWV7RxOsnVao8VRum92b2peFQlZSdpqjsMc8sYaDEBMstQNxF
sIVQEcgwkK7dKCFomToEotp74vhQggenH17QlSPz+17dgT1NfLp/DlbeXIiW5YWSED3ZeP4QnrqH
DrU0c0LvAXRTPI9jwFsl7NrYJQZbA8YuYPinCIv5zAeDsk3znPZSWbkYVchwywKefSg1kSF7KaYp
X0da7z2pISh+OlFnC6dgfqdzbaQ0riphuQrICUaLF7qFQMoNWNzy95dHC717aOeRBy+Rp/w4ixLz
lCotE+tVEqC/WGiL7dhhxwvlAkpufVDWg+Y4n7TOiqaZ3zOzWv1hZGEyJr/L0IIBjrSlSmJ0ePLs
ukg9J3womAoP7rtZSeRN75cgJNDgzNDU2VpCrX7UXFM6DNKENgOpc2CioTTboR/FFtlJqvSmE+Bv
JKGaKS5+bSPD50FmXgb+HBnZ67GPIVsFUZYMXp/mrxLfnkTmUxlOfXVshDNlY60EeCpQmRL+A+jR
zcZK1RZ8SmExeKJvaSgfFL6roSUiDyFNNnz3aWE2WfY6NYORKYw+zalO+YAlGXKz0EBZLl1hiohe
1uvBln0XzApTAegq2uiCdroqtHncyiVo4Id5V89uHm0zBsQV4hfbPRcdiM4rWR+ntzwOHu9/zNoW
R4Fj0bGDJgY4Z66/RcpnqRelEoxW/q+q+5q0h6TUa1lXimORUwa+5kHQLo8HsAhSZPQKX9uaFPRX
h3k3eHwbf84K+BYVGTFY9CB/9Qwo6wKj4ynltbVnLuz9bZOY66Ae+bLg+8ETfOZLUJ3Yd4oSVygK
LGnjMDO4BbvRjrhR9/PZ5NuIMua12AUfgCnGvga046fx4uJUz2XbdinXDl4mQvXDrbq9lB6S7oE9
cK0VjUZRFnpd7rgYLnQ288NMqyqvrvDFBxBHq+6ySpyW3QYGbEtKM32Uctt/FCvf6aLkqOQiJcZf
tszN9r4wuHzQxYhxhctxLGOZ44k7jlzjVpm2lzpa5m8tFLmaWeLZwoBxodBizOzENBsuqUy2wsUr
uxFobnIFhP8TNLj60I4Bd5Cc+8fm/9hX/11WkmbCH3llADf94IGW/iDLBgAooaG+WfP5uaGJPa+v
IGp/uOqRL5aJPcz4tcr0DWwp2XvFbtrkOVd0ZnoSQAD6L+I7Ff3aLB7AsHaDoorCAMyjbD14Q/5n
iA5yqBi+YJQ5OI33aaMXvv1dtN//ZjIhRwGSah7w85voqWhztu1xSDvcXepgCbaE51IJ+l6D0fRe
2qhd63btJvxz3/BPd83NVr0wTMQYZaVB00sacDhn1KeeIn88z2yiL5ITNfxgKJdGC4VeNnopmGCX
QqBiAH+RutEQ3A0tiNuj0kVJKKweK/aZ9yGogqo38jU+smd8ryfiRu0pL0ripgQud8lJgEMHkQnK
PGQ7RZpLdSVJjHwUm/o5FvsXceRf8cZs0TMwSUbYjb39z2bpL5OQdEEtXEGkSS5PgKC/rqJMOb61
5mjWqCq9RLZmpkYMUR0eOqTpQ6Mzem+3pmoNxhsPoUFbrjeZZN3/EsKz/PUhKJog1pYXujbCs+SS
VI2pWCtHjdky8oll/2hsTDkBq/OL6wmwZDSGK6SaC6MkAMQHhXKswjk2wAL+2BRgMpckXQyFx5kW
9a0OSVVB94ZQBFooxA5EgmLmI79VjmKGHoUJnH/qRzuf788bWWT/a+LQX4ZgZ+F/IguDyhSKTAQw
27FG/BgOO1Qje2XDTd9j+whMSK/amurKIftYydj9olN1Rurv8rnR803EPI19olcDIhAm0Cd/OAQI
lfzUbLpHtqNsbzLs/8+nLr3OKMohQ0oECcPY1k3dTsrRDzOojAh22O4g6hEELt+aEpSVG1AzoZGM
4tDX1mFp9BRlXkI1UpKvL616ENQ5SQXlyA2gmVSU9sQgGHd8VGcoIclPdvfC6fyM8NLUsgMv7sd6
6MqGiWEKtRZ7xB8JoskT6tcLrrvCP6OnHPwmS4NepT+ggD4CXRzse3ThzEa6KP79CSx9D+o6HkpS
Rrg9nTqDBn9cnQ/QTmuQE1l6bZe/v/hIvDlzKYXgwjGaZU/KIk9GSzW4LniWct5+8ig30wHUDnqG
kW8F3+i1pXBOy3SCkPJx6ahIXeiDQpJoshr9AYkMEAw8AD3aL90OYMIsUajuwawy7FEIBkEYBn7/
pPxwG937GvI8VnkZlgG+JkVWTOxM7W0qfjODI7WOn++WrHwIRVUZfHEaiLQ/Gc5oQCxeNy5yZuLA
QxAA0STYtrkqsmZmpwkuq/RmKe+mZiPEOzXOdTUx2haty9IbF26zMdK75KHp7AYt04OeV4YM5tFj
JIe6mDXmIPu6ELhSORkozFAGi5m9N1biwcnEYzvOowKv0KMXMLIqgdbEvJyaWwtoOwSmCbUmlTjM
TZKUOOOBelTGxxY0MGnkqUIOIQPKFfVTMb8xJEA9g8UZxiuSOFNQqg6iMMey1Tg3P12fPUDUC85V
gLYUEIJAogqL9FukP/n7wPrzpQL6AGZTMJH1VmsZ7JeslwthkHVKzByQGDOmCuIRcdxfBx/pBJUD
eQXeBMT11Vd8qwhhrB6F4IOdPvKx0bPgo8o/NKmyRDWz7i/vT2/QzaRc2CMC5LgaK6EtYU9RP9ng
4At2lW7kZjgqIW7tstLZysgGXUxNbRfFA9gRbR+FeyQW5OnUgia/qUG1xVnCJGADghITbG2JrWTP
DVpWufeJM2Y/MDJGL6untH9R++fE16U52SQM7em4ei0s8wYSZJAs4Hq49hJjNxRBJWXqMXXV8d0P
Yj0cLc0VN32ym8UjtVK57H1y7i7tkV4J+REtrGCvh8DtXGSvkvbKdqEBqcjCCLRTCeaRAiz7M9Qj
kxMYFnyJqutLvJd/9svlN5C+KFTaYOBT9Tj6DxBz8vNn5G70qAalhalpDpsbvHhCBGOgYDhDD34Y
LYX9YKP6qQ43ZQgCiIHGOLP6SSgYI1UjLnKdxDXZsiFbRwm21ID1PwpVjXrpV1kasrxNoQ1GVWlf
lvVmGWAOOUfEe+hgvl72qinxyAtK9ZhJutCAOVKaj+DTHN8ro0Vrz1zZTeHePzZkyeavaf/bJtm7
AMhC6ctBgWm3WaswAEcyxg1jRbiHH1X9NYefqCFVPqElCmlnM6OkwkhY2419YqtPctWEzWJfGu22
kXc9avFy1kP1wZQbJ5wao20ehNjK8p3Im8j3Uq6FtQgYce3/zvlPPeni6u/GIG6lAfYrrdwKzJsq
GArrssKoSyGtjWp1PyHyFZFRXqh9iC0ei6E0qXjfHlNg0sIMBOyNmS4oZWXHyI+8UAGLQAk41l3J
hU3i2kuFUqgFJOuPgmCJzgByWAWTm4ENFaUTuX0tz5z/fX9PrUVTKvK6gH9wQPSQYAtViiuBUQf1
GEms2eZv7AzBwsS7b2R13QD7gygReJqgJ3V9Vqa648SiVpUjFGiMiN/4Q2pCgbwFlTQTUGBDJBzy
r02KPcJC3Aw2NeIukxl0PAoNHEFp1mbsxi5r8AYOJCCGosugPdFb6CWQNe/NAmKOjP4Z6O1G3j8W
+8F89/Xzh69n7v486L8XYvNQB9MQugB5+/z7/qys7rAly4uQW1uota9nJUQvYwNFAJymMD+qPnbw
lOySzsQr206m8VdSQ3wtf7tvdO2mV7EEytKpyYJR9tooyxUd+iNgVG0EPU8WqrvM6QDz66AcnnHn
+9ZWd9eFNWItqrZO4krChpbhEkv+U+R/T3it3Tey+oYE6SKYdQC3xT4mjuqkZUnOMyFcP/OSdQ1I
JD77xkVWKgje0nYDxqsOdAVshNvoEOfHDKQHEpqA2MLKlc9YO0wztko3t/pUWoA/vrZB69SRU6pO
OWzuf+vqEcdiL5x5HDgfyIJxwM1tVTI9FGIDK5SsonCg9QxdQbyxQ9bKuCdoy9w3ubbilxaJi1HJ
xCCOw+WER3i2BjPzHkB0svBbPVK+6mR4G3A7//9MEpsMjHldnE4wOSUgMoH6rdZ6Y/pQFMJzkA6W
CEHM/59BYp9lGN4MHvfF4NbfZk20T/zfVfCkRLKZR/9QU+rHwyBpvnRDLLK6ZPFN6nihqZHMOGYy
8gD1jlM3KC7LiS0DIqS+dQxlBclk4H8MKugsAc0ahMMI/znUQx74wDwceajSqNsRD4hgUz4KNrRF
9V+iVenydrBgXPcgGm70utegjoZXoJWnlKVddgsR9qjI1qDyKQqAiZHVbi7oJ+BRFfmIjWwpwSdf
NptWgVrm0FCO9cqlcWWJWNOUKVMtqmAp9X+1LFg/8Czg1M4EcZceMpRzuTosYPwgFSbhHiRnOOjD
AFwZoXKUF8hUGNsiDxJ8uTC4/yHtu3YjR5pmn4gAi563Rde+5Voj6YYYS1f0nk//B7UfdrtLPE3s
HgxmgVkBSpbLrMqMjBDXZAh5wMC8mmjqUNEiRIBSADPbrQtOim4Cb0akn4LxI4q3DKJz+lbLfwKB
I7wng5OEhZ1cWoE2P0ZyiOrRCiRLanbtVh5eRs2TklXsBIc8/d8nzYSo4Bg2Qet5+0kl4JaZAG2a
T4SAMl0q8qQYTqh9FEK61fMHOchfZfnb/UO7uMAzWON/RrmHTBIwTQMeQD91Cbhfh9+tAN1gNOWJ
QFU2a4Jf8xH5sm8RG4BrRPBDEvV2hCJQ4FnUwpgYpZLFGHABAvhD7ftDWtxGV1Z4xzdFTOymArkp
shvTAhXqyOgsX+8h7DaOK26BLzP9tWroqNAVjAp1Ui7u9XJsNohiyAi9NaL9Ywqo7Dv+Pj4YT8Hr
GpHg4tAwdTgjeOx+UfqZCBQtgfhDhjt+R53aUZQfdf1NErqVY7+0UMAhi0A3AFQjfrkr6hGTu3TU
T4PxEk0no/l1f4mWdh0uvACl4GpooM3hdiNUeuc3pV7qJ4NAp6Z8HxRGzey1VALaq9/v21oIvUC+
iPN0aXN2gH8jyn0cxyBnPjHFmaSK5hKkD1GOeKyRyV3zzEuZpmtrPJEUSgNM8hkSo1ltbOX8KObE
UuL3StiS7Hsou4lvVZCmVkK2jxka0yviMHHaDaxyII9Fp+TbAGSBWG+N8FUHF5dvnv3+Mcydzgfq
mEYD8r3RHtKfRNxmgKVP9Y5owjbKHKPDwX3SoF+cg2cCqGgzO0Cgqh2pkD7pAWhNxpWDtnB3vhkr
57BGUfIjViBTXUvhU994hiZYST5t83qvZ7TfNmSt+rK0Lw2cNHQkyjr8CHdb701WyQlEg06pHltx
Jh4Nodje3y5LRwxbElgHZPqRU+C2i+m37QhFb/2U5IpCOyaZli5DwUtMkVwpgkBfCXo8neqnA5kr
dbM2pgLiWO4s6GKYpC2IHU7HN5Xac4+j5L3Oye63j+OP2P6RI0/5hv8GlCZba05xK/jjaczqLveH
zuPvPz8F5F6oASGjjzIQ55/DsA/lXsKnKIMjtzTV7VQDvnOjtVtx2nZDYvWnpq7BbCmCmm8KcYV3
K4XKI23W+iGWPAR8HEI0MrbgIuRWOlHkKexHPJGCeqTa8K74T0yFGlD/UMWrAmpLa476uQbZaNzv
oHN7644SE4wX2FpIMyAZj9xhuQlDyI1sRgwuHkIL9fSpSewEnZ4dHSb8T4kG8Yvav6wswGyID5DX
H8ItgGlEgJYbpXESyo3WRBsBwFoMfHxClTkyPeQ7svgPCu4V3le/lRYpibVwNoere1/ABc+SDAOT
R0xFyD5y3a1rEBdH0GRXXV0Fpu9xUk8tBCRBlZvm2yFaaddaekWC0hzMeADVgX2S70kzWtYJedcY
JwmQVbmS3DadnpVZ24s9x/IZ6H4pcIL4Z5P+UWW0H2zHn1NQU2BM6/hdjEZrKChavmglqShJ1mgW
+NW8p8+D7qys1MKWQe0LJW+UpkTAEDk30SpC0AVlbZx88w3v2CAFLQ4UQ8FtcFTH1DIUcAnHe4hj
hA+yiaYlfzNOdtX0gJyuzNmCTzQBWAcWGS4LPVPcBaQLSAqUI8HDe5ooGBpZ/m1lrLMf5/YELOA3
A/+FcP25aFcZvzCQ8wIQcePUAIym2+ZGaB4J6NlqKykfCw1KGPU+qlbynAtH4cYotxH7NqpLP1OM
k5m9qOaPudCFTqyVkS3sdoCuoJ0IGCnq3vwjErukK4xcgJcR49LWUnNCVU0pgU7ILxl8stWB5NUd
gEtBzXeIN0ZdVUcxbo1HTRcATivM/5BdnekVweSPz4IcGvfgqqUyS0mD1WyEIzok/QdB3YORWk6f
7g994VaEPCBIEnSkQNDhzk0v8PixUiaY3gRJIRGPHSnZt/UGJYsAV9hwzbMtrea1OW5YI8lHv65k
ZLyiYyN9L6Kjisal/78hcUfSBGMYAPcYUtwi+59To3BJBfbS0tEP8X94ZIADHcsEaSakH8T5VF6d
CUNqWNIquXlKO4EmYC+FRFMhvLXS2obgoWRzUL6xNE/tlSWlL8BVlmUmblnFN6Y+RSOjWaV4te/q
IFHPTaqX3+sW71e7EVam9DPi80efgEwf7hjpKzQ93RonuVybbVSaJ8lTJi9JHhjaDv3WkiVoIpuo
7G3V9qkxd4X8MusDxhcZwuntyhVpydfODg55a+gJAwB9+xHKqMhRrdbmqetRG28Da1JRJq8gwW2s
pLDmXc8PF5zSyFnjqaCBKv3WUpZLURNPgnnypcxWg8OYtrSJtyR6NPrX+7t16UT8YwqQOs5U3MSD
2QX+KRV3tQ+iEsXSAQy4b2ThRge/JuFGo88gIriUWyu5H8WjEGPzROy5VO0MwpTtG6nxCoqOQb9F
YwaJtn36oQuA7JSO6W/81ssxy8JmTQ/r6yoirwN1HvRnIE6hj/P2U8DExZoOwrQnVojvOSnfAHJp
qaD3LpPrtUzDQooXbTloiUOGF/2rROIGLpYEPJw9wUoS1WokWlTzhU7Fu8SICmtkrkiVwrk/21+X
FDZNpJOA3Z7NSrcj7BPk+ocm9k8NrsNB47YzDHAFHrQ8sCsjXLivG2kUIwPKbDX7E8dPppuB7Bed
Hdtq+inIop1Na8mAr6ECHQfQogPNDYoWBj+VOpFHqLHCd4fyUyz573mknapA8brwF8sOwKX8+1mc
Vw1AT8AJZT4md0oRKgaJzZPIds047cqtWMYrl4vFWbw2wjnVWtYno5JD86SorUPkQ842NbqMpUby
svhxML9p/q9RKFbO/EKyCFOJeKGZgHdIeMbe7pAM8bhOJpyBPjvlUrzzzdKWkYaotu0ME9LdPuy8
Kojs3vj3T4tb09zxM9O8MQ2hMk8VyphDcnkc0OC4GeywpX7sZbbxy2wYANGunjuCumb96xVyto7c
OYABGDfvh3QlwtU+nOebZC3N+t8xEE1HWdpk6J/IJmR4LTkILvWkrOwmvr0R4ROpOegjoekKyBD0
Ct1OuaYWTRVlCB7A7j+9gHYCssk/dZCaGLZgDahIdijeB/Rjovgn8vZe9WSPkKYB1soaN1ZiuPe3
99Jpuv4ebgvEZSp3wfw92kXtoWsHWjLN6dATRqR3ZZW/aR7dbUDD6KEJDv5sADJwz70dfRABfqYZ
DQ4TcNN+hAdRpHql+Nb7pltVgKRXrq/AWRHDgpJLPIx0kI/6MOF5B9HdMbLF9he0f3WGhFnwM689
PXq4Px/zvvv6hRqe+hIEUvCWuv1CEHSgfSmczFOmaQ+hEAa0qoKn+za+hnXMggzvCx5xQIN5VYOc
sKbuRwQDk4m0LgUM9KnOO1ribbumE74UcvU5azEXpj71bW8HBHKH3AgCFQetlq2EbPEiDACoNYyc
1lJG47agsnAWE29uRBCkwTI09JxMj+GQOLWho8v4JRhHen8GFoIv2qrRNKZDFWmGsd5+lMKqUNEj
H+EQMDd17yObSKRtVDcrx23NDhd2W6mqp1LEBUpolWMdZRszlHYKnm7xyqt3zRD3oIiqUCVxBUPj
4KhQqE69MLTWsDaLe/Nq1rjrYETyFHzkiLVal3w3oJML6cL6cn9lFkPR1dLwLbMKnizJVGAkk2/5
QNkpXoB9c/mpx5AWeRh19769T+rDLwfOQMcizgSuhJ+A26v3hKrHIiNj6p8SKjzPFJzhy2DP4IyX
7UBB+Eh1TwPR00HfnbrT86/71pdO4qwCCTWyWdPkE1x1ZZwpgzLj9PyTrqI3EXc/NN/K2TexBla5
W9FOWbqOXdviPG1Tj0To0gzXsd7TlY8yfSzVFRNLzhzXPZRjZgcG5p/bYxXVPvNR/vFP4QDwnW3G
hLbD3pe3RN5pays37zZ+4VSw5eI9Bi0aU+d2o1ZmJCymGrCyVDzgcmLpTLeFUPitIftfGdJB6n9W
/cqLaMUor/HXRE1UaGPhn9oxA2oZuWBzX4l4+ZmzNgvaxUYdGHMpXLt0LtolgGaQmWARNDS3M+vj
SORJVfkAECm7psABp9No+cSud+ra+3Jxo1zZ4oJkq2RFGouY2CD7UyQvhvKrFP7LhRNF7b/Hwzng
FEyeghJjPCBboOlO2laOIqNn8yNOjtDwyAN1xeMv5A3w7LuyyLliWW50M5dgUfOHc9ccFeTNRSNA
CekY5E8FcsriPtHIARorbiWFm/sHfQGmOJuHCB+E4maMDbdb81QrpjGFeQPlN0o0Z0x/FOS7HDya
xTNJN2Yjg0UECmC7ZJTt7D9E/Cvrn073ys9M0wx9KRofaCRCS4CM1EHf6L2dHvFOXol5S1FCRWFR
xlMb3Xf8gyWuwO1FAjz7UM+LdTv07s/k4klA4zf0FU1wKvDxYYQjUFsVbizCbc7Sm9oGu6lu5Z3v
dZ0zvIEBCrpdK0YXEj9YvvlXo8UDU8JfGOoevW9FSrB7osbKU/AI0UTYDJPNICujlG+N4RYQhA8+
InSWuXFuleW3llQrU/uZFPji864+g9vEIgrridbjM5JWpnlKW+15KpwAwhaqN9glyK9mQiABGWh7
EFb20JJz13UNjSdAlM83uVsXVBtRMOQRnPsYo6nyHbrGwBjTgkHrDYIU6qri+xyP+LFCRBWV6vku
jJzfrb041LO4F7HQwKtYg5ZeOmVbmiD2gFJvdmgaEMnJeCqKiVOgFiMq26z9D+EMb3xcEUHkgJPL
56SKMRaFCc4eLaAWiV2z8NCa4pe2JB2MYiWyLHnda2Nc7DSkru2hVgdj02Xu4KqOTbCGH150gtdG
pNs5Ndg0BiAUwpyG1K8qO5E+mNyeKvIt8lOL9MEmDQuRtv3kook1g5jc/cO76AaxeWZxL/CiyHzQ
9lu5ZmGq+6cYuUumQNu4tNEDAagWEm7pvunclv0wimMWmRspcnXh9f4HLHmPK/t8/I6RhyA60/yT
UDmsxmNzYE+lNYpuoXbPIh7/YEC5b3HxzALTgaMDgBow29zCjmIcC51k4tz0mpdC01L6OVXfKn8v
5szzQQCUd7qdMIs0P8ogdpokOWrmauZ6KeOAOy6uDoaCmf90cFcRQGrEphCHVIDbRCfI+By2W6Oc
6Gh0SM0VVj50VK8ZLWXQSUGBc2UO5pPCnWXkd9AUi3SZDmA39zyZzH4c/DQTTnW69+PErv8omqU2
6hmSajqUzHAJEFdzngtrjUIEgeuY5YShZXG72SWjL2sEEuEUH6LvEzoHc7Tdkg1WvbTMU+JBAd0R
UkfqwdlabtYeS0sPGUh4QCESVAbQLOTxa2Hb16BGVIT5rGksscPITZWnzknOJrr2HF9ayRz8Pwwq
CLvI7RDwoN2OFzqFKUuYhEnWRaspBQdgonY8dqhoGb6nF39Es7fk1SO9sLMwzn/McmtLUqIU2DLC
KWfPA3mQ2sRNdAMYVEoYdJZBDA35QrsKV7kiljbVTEUNQAQBgy+fQSdhFILLtMVFQ4qQyKFozkon
pzEAWafNvlVA8pSuBOCFZ7YhoqF6BoLNar+c/4xwvgejgklQREAc14pDEBsH6r7Nw+39I7MQbQ1c
FEHkJcogZ9I5S03e9losINJ3ubE1kBoxon2aGhtDiywif9P71drI0nEBcas5E/khL8mXWot4qMtR
kRAbBNReUM0aewddUQMoIowUvWuPEumsUWAQxA1oq1fWjCBUkDbCVR7ixm9ZAGahi7x27ViKWeii
BwwHfguPS74rMoTejiRnsXDqWPiOXa1m+HuIZXhLPDRJRuux9YLak9LeKfN/D7wxb6xz66ASSDvX
bSicdH9KaQ0pwV49aQUtOxW01mug18VVn2n0P0lGIQF8e4QjVkm9ASw+OkDdOIyxrdN2M8oR7jZo
i2AFVNHJavJ/4cKOvjmwFaCcMWfpuPdeBl7wFuspAGQyAhYntXZ2Nhs398+ZX1D0ZkCKHcm60M7q
fC+V5yzd58NKXF4cuAb8CIIESMv4WpGc9KwVIgSIQfOMsnH1MrJ11Klxmiv5l4Q61f3jtXDbAgkY
BD6lGeSk8ArUtTYJbECa6VQkmmibBapGkUAyG+T6yoqpRb9MMLngUMQ5Rm7rdlGbQfSDJKhhCwkS
C3t5I4TisO0AdLNBqHEMTBAFJGDW2PV5OFoh0dai/+LszgEYDxcccZ27gghjCDrdUBROPnauyZCq
CFEn27cggoub95B9uz+5c6C5F+1nT3N110igK9XKBIuZVlSbwBPltMCJsR/+ijdeGpYE+oGZzg0c
LPytoq+6DizzpnCqNP89K3O3YEpsVxNlH+hYUZpghV90yR6K4ai84+2JuMO9B/KESG2aYBpb3Yqb
yBPOtUdayRLLlyHd3J/DpUN5bYtbsiSKRD+fl6wfJhq1aDNY82xLsezaAufZygyqv00xCqfXsJEc
zaojwRGAkL0/jqWoArAEHDcSnMjUcZtfq7SGpCZuQVqpHQdjE4BY098WZUIJKeHLnfDxvsHFYQGF
hh5YVDZQc7jdfKqSx/UMWjhlk2nHgmk1kJFlsuiJoXvf0pIPQUEd/SZIc4Clet4uV9u8bEkhZSnu
W4X62muHTH8L1zohF4PftQ3uKJUMu7FC4vbkM6/3nfp1MjZ6YmEKM6rbkfzb/G2sleRWxsVLww1G
w/ypg01T+sPaP4Z5Lrr3+1O36BOvxsV7JE0WkEjRsL1l3P5Ftif6ROWT6G+QL65+B98mUF3fN7l0
oNAyC7Q08GToKeVux2bZN1FriMFZZ71oT7I6gic7W2PE4AnM5vrqzNYmgyp8bl1VuWCaRr4UVEUB
cI5d0tBChRF6brpTOO+XwkpccbNmcWm/Xxucf369C2u/8IkMSEuZmV5KnM780VXEaoi5crAWhwa+
F4ChkXUHJoibQaMIG8OINJRqzdZO0FoWTd/LHVo9sh6dA8UuqY6h6U543o0EGXj/oMXv6fR0fxnJ
UnC5/gru1Kl5aE5CqAOClf5uQdOwa94q84KXAID+A+1SRwQTtj3kpyGyfOmALxHaw5SsIV6Xph3k
i1CLQEIeAEXuYDIRUq29NPgnsAjRIgEMND6W0FjqkmZl4y7lTJCE+tsUH3a0YDJSZkyAuIyBYyg0
Ai5hl2nxBm2s597skI56SjKRDgY5qspT1a5gbJZOjjZXx7D2GlDw3LrXcVGrkNWEffE4gmcxHFa8
wcKS4mDOKLMZY4YAe7uFO02HjvaUBefajC0pCuAQEPOSj7DE66pevY8tLJ2JFxWA9CKgFxI/HlaQ
OmhlFp7TP8oOzdZnkGTsUic5Dk/oIPGfg61hx+gMdu/v3HlH3NyKIGOAaQRyCJgv3LS5HROMLJbL
Tg/PDHVT2Z5RB0pNlYaq0aEAh32/cltZsffpgq8dwzhlPQTKwzNYfY+V+RFKDDR4Z7N+NSRiV9mu
ilcyEF/WESPUkdzD+EwVcHXuaLakCfLeV4JzV0MzPlM2Ve+x5LE0lYsv2Pdn88sizraAGwIqamYD
41uy0rL4ny2gsACV8UrQjjW64K1iRtYMcQ7dGNI2iBMjOLf+Q9nL1MdbqEkl0My+/IcR4eWDDTnj
kA3eEJJFFS7vwXnoZDtGY5ShPMSTuc2lH/cNfXUo89zhCICQGvUMPP1uzxuLxQA62WF4BkFT1ccO
iUcb+QZbScGZK0d7xoBtAxcB+pewR8T8Y3WsS3vz+gu4sc4sAHk7JOEZ+IvBT7ZCt6u1aGsoqZ3U
idWx1CbB7/vDXlpIA93BBK89VC/4wpEuFzWTzTQ8i3jngVVC6UEe5W9Xa5vLdnQwtgKwh7Mw//zq
3HU1Os3VoQjPCtuIwe+ZeAXkFaG5EgiXDhteyn+b4ZxmXKI/WGtgpgtGp4igN5eAGS2prboED8va
5vysdVx5L8NE0mtuyAIthyJBiZy7VjMwGuZD408X9TwBIuc7xm7KKXtmh24zvQmlB7ey1WyyTw1L
O9bHWPEG9ISr1A88o96BwcsonNfQBTNN/LhWsZ4dy5ePg+4D2D4BygS67XbKg3wQdRZ14sUvtcrq
uxIJbZIAgV6EAkWQLmgytSJKvWggur+peHjT57xglUGihaou3oTSrWlzKpOsJ714gSKP9DgZTwOw
G9/HH/quSjyTuJFiDX8Gry8sObSaU/QSrjW8zGeFHzyy6jpoghFgkC28/QJFKqskiXTxwlTW2xP6
VIHxJzp6bLq1pCRfy/gcrYzb38w1PjeLc55DVMs2HOpcvICm5KOkH2+t81G/QVm98O7P62e2kR/V
tSXOQ9StgQysmIoXsIHYKiQFc7CTdXbrDHaw0TyTgtbcKqlsu1FHdxl9UMHPS9uX0f5z/0sWV/j6
S7j5jZieaY2KL3mbOQdTeiR06z3Qyartwy4GG8saNoJzjl8mmTvZRROUTSb/ZbCxdWp3HbVLax5f
5wSWZfVAY64McmkTXQ+SO0FxHUhy0GJh90f3xw/z5EHt1BLp82ZtcLOfuLeu3C0o6nXI15Szoc61
p30BdWArtbujvfZambcib2jGyiDrhZY0NDDcHgs1Tgujw63zglbRyPoIK6f6Nj3NnEU+tcDW0Nq/
4t/3Z3HJDaHGBVwlwO5AlHELx2IfAJN6EC+uKljkSZis3aO0xnO2ZoRbKU3qcAoZjLCtSYeDiVNh
iRk17ftj4d9Zn7vwejDcQjFdqAdk/MULaNfzb+wdWjqvsfkYnkta6g7b5znVI/D6o+DihIBp/peN
oqFWiCIxwCQoutyuX5+b0L4Ze3IBRWHjgxyYltDjY67xdrpYiby9P9yl3WLMZRY4NVQ/eHyVVpaG
gavreBFyMjdsk1R071v4Kt8Ip3ltghsQWENSdRLk8TI9+wl9Tb5/uCD+3Vb7jk5Ps5akeVSABacn
Z7N5FAP6a8X+HIn4A3Ftn/NjeSKgez3GEI2LWjkptT9eIif3DDvykn6nwTKcy0aAb/Ed9de/TL98
bqdr69zZgPRTj0esOl4KNpwMLd+0AsrN94c4j+DeCLmjURc4ln2ljxcJQpR144ji1ijAeeeXL//B
ECqPeA2b+sy3c7s3VaBtlUmOpwsJL7FMzeZPPrmKsrIneaz+55yB0geCjZDxIXh735qJWAS1TcMf
L68yRRwgb6P1Vr3Zb2dw6gwUeI2APvXvkeU4BQUn2Lh/vtQP1prLXgoN11/BrVyZ6GlcxcJ40YvH
UD0K2r5fo4NaWrhrE9zCsYikZZph4RQxh8zBCPK+kVZI20iydX/lFs45Ulcgap+Bo3g9cml1GT2X
XdnV02WM1dLOmihwotp8v29k6ZoEKDFIkeaCGqREufHITWvEYihNFyYwmqIK0hYn0lKiNg4yhi8q
mKKbhpqG1jgsqCAqUtm5YdiaWdgrX7Iws2CyQQycm7BM0BTebiHwfARJQozpkp6016C0iNvu9Gqf
u/G09Wl4AuMMMNaHpKIg075v+/MJzh1HVPSQYkGFHvhmHj6lM8a0uGzFSxd8H6TnnH1DDxoOC5Qb
vqdR4039Q1gnuzBRnpuo28aC75UG0tpvrUprtIob0ab07bT5XoY5ug//qGjoFj9WPnLBKyJWI4cg
Q70O0EzuKE+TxqREGaaLcjy+Edxq93DOw09wuxaU4cKQV3Z2Ak6IWs+B/fh63zqfBp9P+LV1Pkcz
BuinrbNxugz1rn3qQQCnfxMFd5AfoxqUmdVaIZCvJ3waRITT8PCfn3I651Ky3Oi6jgBiBs79EaQh
Q2CiD8Z3xuQkoqdFCY/gRtqJL6nkSPIqpG/BlaBzFrhNXMuAGOHL27EmQhixEaZLu6udt8G189Fj
gmPFmF2762nu3J/fz9cXvwWvDXK+axqzaTDUQLwMpUoLGaSKM9wKvdCJPfxoEyheMKvKkOzrfiKH
VBQngZwF2dbwyNC8XgHjnmO2VBlMK1jT455Nf/k0dKCAxZ5oX1uRtDwTGiFt8GmEfhiMat/rZCUD
uGhi5u9A7Rm5Mr4WUTV+bFYdDmBKIQwxbczL8MouK1M8+7Iv47gywu2ohIVto0kwotIKfRO5BTEe
L7c8zbJdoAgP2VY9uL0GvjAbG6rx4ALK53An7rNj5K4lApb3N7oBQAMH0S00et36O5kUnRTohXgJ
dOVn3EaOVG+rPnEE9kfxX7TejYXfLXCFEATN/r1aIiYa/k5CV91MhMHzpuh5NsQy+n0u/SDQoX0D
v2MrWqKG4v6uRRkX73MaZsTNQ3TXFa9sLf+6dGdHHwl46JGln7XAuO3esik1shBr4cfPrfZWFI+a
174agRWGrvKiPMtoaFNq0RqhFh6i/GU37VkG+OD+lphdJr8jkPxCXRQNNVBpmF3uVQIMPq/QIqaJ
F0mjsvhQvlamHW2BH1Equxr/HWz206HhCKEvTkErJQTCb42hgXRSehaQCzHAZ4ZzJIPgrF55jCxF
0WsjXJAYy1IaYjCLXMzaG7TXeIa20bR7uz9vi9HgygwfMJOurIEXFLB/Rt3Szfeme03jfRg+GuqR
DeiKBLh7e9/mkkdGpw5qEjLusTLPGJ0POhHYFJKLLDmoWQYrv57n//pref75/fyQmqTshlbMpQty
9JAIqEUlghCJjuJKIGoAokTBlI00i7PpO+mr9FkA9kKh4JLJSjvGe22gitkhMilBFJluPxbMiVV/
YLQ38Qh2AIsyD4Oc14hgMak76jctnhUTwYUa3R1lJtPCb6bQSXsh+TWkrP0I0bvU06GaEBGQ1wG7
RzD2g2RVqaA0dhaMCbiF6p5kHlG7vrEKXPXBySvgOWqhMUY9ix0uJ04qM+U1J5mhoNopymhiUaMm
94pxgoSSNqkMFOel8Fb11TC499dseZ9cTSrn5OouT80UqnMXu6mRBNA3qQfh326yZoE7776xpWcr
Un1/75DPR8rVaRZ7eSyFLiaX6kBst7Y6m20nN9oYv13Jas7Tk0Sb03gwXNEO9+1LTNkKCv+zvvnF
n1x9AZfJaUVl1NRy3qPigwGMiki7+qzKh5I5xfQQiM5QbIzMsFnliuUboOd2p2W24j+OoZs0nZMZ
DyYImu7Py1LYu56W+aFxNS1hrkplrsElsNqB5xGhNeJ/Q1Voc9/MUgi/NjOf3yszY91MxVjATACo
lnzQQ9T3PRn5nrReOaqL13VIYwI7jPswGpS4aTYnrcsYwUKrVO2sCLnVffTabVsvhUcFCdhBPCib
kEobtosf+x9QoCvnvO9qKnLevV+X+5/v4GY2KcIsF33QPqdg8HtoCnvYG4dsog66s7/dn10e0vCX
e8LNHzscd3/AQ26nVwzZ0I55Ri7i6GhewDaAuOaQC3gM3nb+z/pcTFb6vLKki3cU9coot6b+VKbj
qOXkEm5xLYNoENoCFFqB29U2zt2lKlyWOPcHuhjAZENH9cs08Je7pElB6KtGUxDknqRdntlt7Uhr
zSWLJ+LKBnf5CIKiTgsCG4JsiY9a5ojZJce7lo7jyr12MWhB1gvhCg82VMBuVw1rlqnAuJOLgQYK
9kPV0Eqxcq2YI/qXTfgpxDIn7VCvvzXR5FMvD3gvXvLcAQoBxZ04OBQaFR/UYRutCdOuWeOmbgyD
lsk5rFW+N+hUOvuUocGssZ6LlfzHoj+5Gte8iFf+RARvXyB1sGQwu8EdOHyATnPX/YjX0IVLu2Em
Wcd9eOa54EEWUjUGYYN70yX6kwTQNwPdBInfc3FA7+N/iYfXtrhB5chP9VlbSZfpLOI2YUZUID/l
XrfM3MrP1a6IVmZxaQNeG5zX82oWtRYdh6MJg4nS0TjbyOob+33/xC5tiSsTPAjPmEiXyz5MtJaS
OtPho9tnrwaxw5UEyKI3ujbEXSaKfuhGNYAhtZy2QmBY4fTqSz2tvk9YszI4Dcpz+1yiNWqItO39
QS7eZK6Nc08FY8gDKMhm0iU0d5NvY/EAsCfIRT9mVrTWYbc6VC7C+eZQ152EodaVy9DGybZB8SDU
u+IQ5U+TCPWexo3aTb1GhLQYZlDLAIsPaJDAijzvp6v9otRKmUqsli5paE1zegd6CnYAfExxHl6Y
q0LArAG0q7AZEvHu1K9lAecwxnszAHOAk0F7G9A53AGR6lzwcUaRiWusqnnOwPhkD5bqyPmOxJ6o
HWplOyi2+WBGKy+npRw2+AT/Mc0dFUEaq6bBi/Wi/nSTjepOWxzP6iBA5YK5rgCZHnRjJYXlb/VH
ZZOHlO2kvSRSCX8ED3iew2S1IfIG93feUkD857O+MOfGap32IGARL8jeA6KpPuorc750fnUN/UBo
Lpi5lrmbRSCUxeD3Fbn0SK16RWijwRHUqcELsq4rF2Qez/N5izEAyzTnNIyO7tzb7TXmasMCZcBd
1CY/fPvUWDvUcR7Bn7Hi95YGheCBGhlosKH2yB2gYaxYEvSEXID/6JNu45u5PUi103eJXUEZJGoe
WKGuGF3MpoOv6FOxHZp3fNaw8HWxGwsDr+8NWA/Ckwm5uwf1FYooD07yvM/3a3d7npfqrwlFUg4p
YXSxgwz+dkI7We6mMTHJJaH76nAEik2npWsFtvJ0fxsuegaUxaB1PCMSv8CFy6FKwrD0ySUaP3rh
t6Bv++CXVm8zp/AqgCFDWxSdqrKi97jfl2TlEbO4nlfWuXEKSj2afj5b19DC5infy+BbYmyr4Kwi
LbzWkLn0wgBeCXmhT25nIFpvp3WIavxojKTL6CWTJY0F2FbK6U3OHOK3tE6QKHKqY5Zs0p916Twr
zMmRMcuLjbolgj0Ef7IAcIvp/f4aLDjHuct85pwGXT3hOR3rCbyWuUHGi4lX/FRCq5WtFT+XTuiN
DS7OtWPaaVIGG0KtuL2QuoqgHLT60reboTrGwXEQ7LAyrCLv3bw8k1X0++oXcEc3q0apnRJUn/MR
FS+wqk14qdeKM+B2RoR94wf7rgSnACRY6n5wFTPdlvUKSdHiTIN7EI3QEHJHSvp2/dFnVw/tII6X
Ue4+0K5qCXG8spg8nc98dIHG/scGd5U29LzQywkzPXqjFx/CbbitnQ/IguKP19DhCdmlrXLW6Pvu
GZi5Fa+/VHCA+VlDZ/aQONe3Q4xblQxsQJn77fjxA/K0lmClXrNJLA/ldXQAjLSn9Sb0Ho0VL7kQ
0K4N84W+sQFaAiDy8dJOXq2d9PZ7n70xbeXltWaFuywa+ZT3XYVd1KRRapnl/3H2XT3OG0uwv4gA
c3gdRmVpV9r0Qmxkzpm//hb3nHsszfKKuLZh4IMNqzmpp6e7uqo5VuhJHUPk3NiGse4fzP/HZGpI
aWvAZYBV+HYyc3Ba/WcyQWBr7HaH1Kps6ISSB4LZfFVJsyqsx9PXUtF0bptCRwfYILRuT2wJt2bD
noWmsYSiHCevI++Bl5eaD38dHRWP4U30Pwt0cM8JfVgiq4WqLOkGXd3J9qT7dThjc0LM7Unbabte
r8lnAkY+MNSQ1ODNfuXrZ9RVvp8Js65tSYe4LxEg+Uu6pQT+b9b33vdRy8zEteSlAb4PkDfkF5H1
i63Qyuxs5x7dVaLb5v4SmpFV2okVm8jf6h1h0EWPoOP+Fpi7iW9mitoCidppAB+M4wWoP1EH38db
amQ7qBqG/2azXa8J5SBlpeSqQkMheFISrqZJx5DVlW+0BNCYVw9FykdEid0mteOFs/sbDN6b72lH
Xr0PIniTRJN/bb+d0fpACuAM/VVCEHYQLDqkFD8bKzdbiMJ9b58nRcVHpHr1eOcZ1WYRqzN7WaCC
M/UhTwqiNMxTFCtBcP1xwFyU5yxyspNqdOVeFB4TjjMCK21UEg26slpY7SkAoOfh2i71TkplqUHz
GezyNgggX6pvVyN6YjkLXnru2Qm17H/GN7m5q/lug07ovAh2QBRgsWswkBB90tZbGM6ct0SzKHTV
UIjEu4saTusKAV/IHQsz0ufhcC7sFXpbQmN8ytBGThx3v/Damj0u1xapgY0eCj1cB4tFfkylGpA5
vYuRTlxJRrv1d5q0d5ewO7OTiYgOoHBwPYGSibpxGVaUC7EHIHHXGkj9vQWR7a00GTrNumouzOjc
Brm2Rb100BObqHw04NnWkN1LpxqZrow7w5TaBUu/rCz0VgS5L0qKOAUcopXbLaL6A8hoOw5IZ1bV
G7tQthpOIbdOVjZ58MhIrMrSf9IdGMRi+7QRzk/i/kkzsgqucGlV5y4k9INMxWVVASqIipvDahxT
TsSod+GLd1J0bq3Xto8d9IPDv7Bpf/sg/w78H2OU7wcttdt55bScm9H6eLPeGruz1bWFrfvwoOkt
iTfH87f5bL4X+nNp95dYd2JTM7zH5ffmbxcd/TEYONrr8PoDiwp1grpejWKNQS2gbsV0M6BhvtRi
FWs+ymYFfPta4hvf0MY+O7CMh8vKHZRNlMrZUyCn7EpCac4O2RFyXlkQ43/LO1sYReVQ4S90VXva
ggebDVkgCQFMBzpAEbdQH8yMATgJGXfKKxjgXAGrdqe7rBE6Bu5GbXXKPn4Yw9lIq4ao+hLcZSa5
q04McyA1neAeNOQZYuyq32XIwFejOXIfAnceGMsnubSk8rVkaNqwV/5TDRPBd5Hsv7TK5U1scj1o
TzkmNF9SRJ8N56+HRM1nKAsZhoQ0ChggjJcN4pEGtV+zfPVVIpnIqUjoDTiqm1xnGPLlPC34m7mT
B9kNvM1RN/m7nEnZal6cwHwOev1Y2UnCtziJSAWBLjI/LlPqLKOLbYGKI6nyNfQzI3E83/+I2T2F
/MAkAQh88h9SkDrN3ViNau6Sejbku4n2/lxZdu2Ro22a3ut+vT4pr/A6XL6QHuBmLjCoumgojaE3
ANIYVCSsJgyIwUugB5t1RHZIu3TmOGC+SySYTsKxIQvh3txyQ1cB3W9oAJuIianl7iM1FoNpvjeC
T9DO+1z+QFhJz8meoBSS6ppRbFJdWD05zv1JnkZCORoIDU0PDeDbNLS23O7ooof/gb4Oe0k7S0vf
Cu+z7rZgRwYNuSKERssv1UemkdwzSB0hiU8ltUei7RJ+ctlO4UpDVpfQfjPHFA/tiUUIT2sZDul2
UAnPMnJWwEbS7obWHPVgBOR1oTt4DnR0Y4WKOUQ5q3I/gJWx0r31IThFDmsKhPvkNagbG7KDO9FJ
uic2Nxe2y1xmcMokIEU39U3imrgdYCD7YqC18LYqtHQ99VHjtlliJpEJZEnRN0YJlqb+W5HJwOhx
dck+7m+amaHDOUxU3UDYIpqkGymDXOSSdqx5gEf5k/I5QTEi04baHfsCCQsHKITKdM3xeN/sDCDi
1iy1rqPoM6mawWxanuTBM/gUqLqdZqmdU7YgiooJ+ok1A5+Q+O/SA4s8h2SI2/ZJi4yiXIhO/voI
fAwIGqH+BIZRUOrcrkHrdVWEtyyP8G8VEH+zUIideYvc/j51UJBCF8ANNGKwDKg1lZUY+CCFZnVp
3KTlo4geVbbaaaFRDKts3NXt0h77e1Bv7VOTjSRE3ybT+KB3lz33x0o6u5HhJg+R+z6+R/JB6XTl
KyMD5MCW/O/fcPfWNnW0cmVohULC2ONYR82qrXLCZMf+uaicEkBpU6yWSglTAH3rlmBRnJJoGto8
wXh6u5oNXw+RVCDXLkQ12Ixrtk0UojQx2hiVThYfI5dnH5sqALtFO46S3qW+BNbaMpJlIhYssIVt
IgmD1RfgKxuTKM/J4Hf9RzR2w3vGJuNXpnhFYt4/EX8d3e1XU8+CcQigSygDIVSKkEavZEcAcDvy
N1Jf6aG6JGo5syNEGXxZ7FTcxqVMheMcV0MkCy1Ll0B6FouVGp6Txro/oL/XEShHVQmtH4Bq496l
Nn0Tq52QDu2EgQHJaxXrQ1GtGD8ylPxJiI0uTvQsW0qBTD9Krb2oAL0KlmJof8l0lVDRGq1pRBEg
kagMbT+J3/vWX5IzmYkpkFTjUVPh0VA89WPf7rC0ExPPDXz+IlfA98frqiSBuGt8HihZ12rbIiRV
ORpqYwXJSxnbTXJKwBIphZ9L2KqZ4gs+RQBLMa4QDc9mKrzxqqiRozbhL+4uPxc6mEjNVbDON5Vh
qmQ0U0g5nu+v60wJGiaxc3Afg1cWZYfb0UMQfmhYCaW64QRKNeSGE100uH2v7yND+hfxG7LQaItG
BZIFEeVva+tVnI5Hk6IEXQwQAQQBTcAY8y/2ndcT6HqoHHF90rzI+JcP3XNoLwx0bgfj0QYU8CQo
jWbd24EGg8y4DIKPi58R1LEGEjjuqt4o+xrJ201trr+LFXD3FzwdV/dNz7gwOLD/WabpUtAcmcQe
nwsXro10JrdZ0EJ2gG6aY2y4/oLnmXmhoup6ZY0KQRh+7DKGwTjZn9wo9oKx8taJjp5M9wBKczRp
QQgR1evIJ8VSPW32KF3bppKjtTqKiRvBdn7sa9JAtcbbCOh801nf1JmONBvMr548/4uUz+2gqTu/
RgTfRAoMK1AFfxf1+CD1W0lnzwgw4kV+wplbEHkl6MohZQe2HZozGDxl4JXVeiBU+k3f6q1GvjzJ
yjUD4OjOfx+rJUjMnIO/MkiTBPMjp41+2+LaBYJ/IFAG4hHHbtFoDoq+7bv7vI7xBll6vS9ZpXYS
Et19XfSw2idbNtWrxm7kfzUykDfIeM6BoJt28UzHN3UUCsDb8E81I64EbjQgS0wk/lIIRGVWCau+
cekPxPRi3uJDh3GdrtLvH9AZ1wAdiglqilsUEmiUa4j9KMvZIBUund6v4o9m5VmYz6XYadr81G12
bYVexDzrYzAawYq4S4j41huNzb0VL9kKZfylBP7MuxX3PR6uU7O5OvXZ3Xq7ocY1E8u/QzISBzhy
PtX7B/X82X2qnxeeaByRN/xuPKDt1reEnIgP6dJrb8bv3XwDdbH21ShFmYRviNB/o+lBcBTWoIPv
PvxsYQFn3l23w6XiLQjKh0ozDfcwEvnL9mzyTIT1T2ZqYFdeWMiZY/GrHvQ7tVM69nZqmXJww36y
tZPMr8VdMv/reMPJYIKe8r23v97wspdpQiZcSis987qVOA+BXRmsZWav2CbG/Z0/95jBYP4xN33O
1YVcghgZQNxpjUhpVT+dDWA1rkP20GwfG6cNF+ZuLtyA05zw3MDPTKS+t/bAnFnkUdoIFzcJSbdu
BZNXd+FHcAKRChGPbfnAjtsqXaKxneHMwAaBUgL6KsENDcbxW7tNiGRaF3X8xXjh1yOeKqG+90l/
6R6RODot4XVmQGZTjgq3AMj9wOklUqtYq1Ez+HUOYEli5qwRabrbBEbMxmhijEwvVo3UjTEH2zwP
SJdnxBdOnDJx2nZmO1y4eOOPEAqG6k/m1ACB5NuINxT/sYNYfanLb4KP56XBtl8x6iiLBNpzB5dD
lQGc0khi/OHV83Ogpjup4S9PxgjWJWcFAiSHhXPEC69A++kDvzEqBfli0Nrc348zLCuYuCvT1EEO
u0KKEg93znDiTyj2GbXhnlpDAycZEZ7Z0jRfkXvTxYC8vtr7dueki+3ls3sUDwEeFTI0zuFpcLtX
eg9dXRqP610gIDz2oGHBkVpHQ+ip+xdv+enN8T9T1LaU3QA44RGmngzjRVwXoN0FI/yORYDmOOIC
2uW3y5u+gcAPIEBuE9rFoH67HRiyb4pXRrhapZfqnX1SNr3RnoV9ZJ4V3d5yIHIBl96pvDw+CpdL
SYj5nDpbgnzu48mzFjzPNIn3voVaaKUfhFRgVMCx0WkKYiRLErHc4lLGYm4rg7paAvk85hmMx7dD
bqVCiQZ1FC619BBqJEltz+wRGqZmEF3u7925yFu6tkVdDAPT8+6QsXDdBppjtEeISXwEFwZaKNv0
XSXrtZPrP/qC1bnc241VyqO2qHZUYccLl6kEMBBu667ldXsmsnE0t9uS8Nb7OOq+I+nV1/0Bz11V
YJVBVgASbEhHU3MbuHU6NpGMl4aqt61Husewe71vYm6XgEoPCU1+Ui34fTBfX09jwAV8hcHFA0C5
WkmEZhsma38hZTjTUzY9W0Bpgbz0lGWidiNfe6qSMBhKh3ay4cl7Ru/wsbJAv+0Qkmw/sUHxJP5s
yTdjfggV8QebW5hNeW46r7+BikIrSfQ9LlCFSyZlILXkoyqW7FQYtWet8ItLHWXD2eMk5Vt2NbkB
Px40uIgI5tFd743oBdSKtk7MuhtSDh0ixSCAgA0hBpHziP3gExHAnKxFUYkUBVNJkPNkfBz30E3R
eMuFMfJUnpR+xrKYxJbsJopZMs3HiJaT/eA3eUu6cmxegcdvViPXN4WRaIx0UfhKPmd5Gh/5rGyR
sqj5vNDTAYxKupDKgmdWQDR5+LM/vIaZAklLjctzhxETBGZQwALg3A/VXSQJsZPHyuj4uex98RJq
vnojSpkep3XKkTFp67Wa8swqzlMF7K5crrR6zsdNin75mO3MtEQfJgGXAKDTqV++s3FXskTuusbV
0akbfSSYqoogL8EuaaHN3hj/LB3IDG+9TBe06OyERvclPBcqQM7SowaFSB7yHit/45qaZ3lLXM+z
Ie+1TdrbqHI1pCi5XvytrPuPB6gRnjibAzFEbMa2tHAQZ2p+OCGoIKODGqf9T8eA2sWpFqYudqfp
b43W2u0iB4oTICB7kQ7gIXvPcshOGXKs60xmGwu3xfxoQWoNJ44MJFoCb2dYEgN3kPtEvIit0TKn
MTtFTyIahUrCrrCnFAG0QdWu6ffDEjZu+mX6oprotP9rmb5BvIxP8lEKxIv2woMwmQilzWfbrLWr
9rgQDsx6AMQWkywpnqI0xAM9oUnp9amIB/eLNuyaFqCBherFvKe7siHeTmSSD3wgsbBRWrsN2EXA
3OMbD9+u5W1bnZhr5/HHUVZP6uL7d3ZwgEyKHDDVeDtN//3KlTPCyAycN4qXTQAz96+JKXD5s0ZX
v01FbA1Sx4ow/fZwMdcXHwDA+78/f8CvDFCRkyL1IbhwYEANHdf2ASx8yVqU9CDN2ys5GYVT1shE
y7ZdvRC0/Uab98ZGXU2FkmADFjCdmbvd28ECWot0BfA+4PzbbovVfr/mifGohMQzlq7Fuehpgrn+
3zWjTl3vhXno+aw4tR3shp+3SYVUNNEgtHqIN3b+8/yanPfrCxAkJwc5hH916P8xT6NSGS5nhS7E
0NsXbnuYHgCu8aDow+GxBvrRDhd20ayTwYMNcT+epwDZU1Pdj1nFcQFcKtSVgS7QE8mozeG8BtHO
l7vEqjg3t9fGqLnV+i70xkFCGkE0o7Wixw8O97qwbac7gN47WDt4FHA+IbdPnYu0jbzabWIRqQor
37CW7py+FvneZ3NNeNIjXwHJI4ln6QgU5wL0tvCQQam7P9ZHQVIX98KHtjmsXlvTf1BLY68LEbm0
l8h4vD/GuQgRQL+JQQtSYviCW7cSK00CEmtevITyRzG8D9k5Yd4H3rxvZQYQizfElRlqjIwgpLFc
CfBeL5PX9PX2GAIxVZCPs0d8nAeRkC1zUkm31WtdjkAhGVgDYQzNODWkQcXh/gfN7h5gQ4AahVgv
amS3w859vmD5QREv7BvowjtbbkDLDJLwWD7+G0OygP57PBuxvLeGFL7gtEz1pUttqLIlfEARIU3N
NnJy7ee+pV8hjD+7FXUvSdYgn6LRqELG85g8SWAqMytTgfjxaI2CHq/edlZA8kc07X57U3IqJtwp
/jFTEp1BaJkc0ZUcGCDYu9z/nrlqBurNioCLGKlhkLPdDt1NGI3zfGwtY9fpu3KbEZT19fI53iRb
ae3LeqMvnVh+7ia7tkldz6rk+kwdwyYCDWQ/wL810dr2jxa2GbE/ydasC910JiLUk/G0MOBpQPQC
oOkI8BWgnQCfpdxFVYsT0wH8LfOYx5olxC+q/yCAJ6hPTRCfhX2uq4WN8IvB7l5Kws/esdfWqTtW
DNoxE9VhGvrOKI/aM0TjwEukhvpPQzRnYaxTSP53rFAP/SWzQDbydnFH1e05JpDFS4J2mHpV2KC9
S33oHoYt+sJVow+N2v+8b3T2Lkco8j+jVAzUBENa5QhvEbM/vbg7QLnI7lCR1Xd3PB6fs+1W0Pe6
4+hPS+5iZluBMwD4AMTvIFqj1ayiInRDuUqkC/8DkpIOaV4DZDU9Y98f4PT91KTemKFOTCZ6cVT3
OZyFNOb2GKqYUyYI9cFFBeK+qblsC6DdiGTBIwiKW/rJ7slRLo1tIV2QiyQTb+mDfbT1kvjkEXjW
haMx7YabgeFygzWcC3bCV/3C3K+C12hkiy6WvO6SqrFn+A0G1nR+s3DL/M1ST2ZAti/D70zpf+oA
dsjES6Wntpf+EO05Q3CSHdLi3+DrsgNd2j3XpmhUhtaeFoan/TkNlGHq7EmBFKZgtOkunrx3yw3z
WK+EZBX4FlCtbf2u8F8JdMB0eYumm8yKfOtDe49FM8HzXHvlK7BHGslDYQS74jI0qyh4Bj9FzOvx
1rdLl1QtujMqo0LYbHrn7JDFervVLlz4DB0/30g8UsaHPrelAppP4ANz8ke5OJZcTUo0qDEkdNL3
AhwolWZ5PN65opOjzXcdAAQabhPO6Hgj0SPUKEkKhJ+kmp0AOApfk2jfT937OyjaEzQGodheM89g
M0FeQDT9nfgRVout7dOF+GerXK0hFURqboBitKq0FwkN/U9VoQs1SIm3HNj88DHKSWLMyjfVh/vH
4U888LuAUADjUAgHvyflztTIH1plWkDO8g8KclUuJBEXfOaSDcp7tRmK+2UOGxvRRvdbvuGXzvT8
NvxnFNT+7/t8UAsPxwyU8dD8qwFVeIqwRUixcd/vT9hfrA01Y9SW74YilVpuskXQLChljhCb0mnv
kpxwemF1G05/1JKFdsXZKQQEBm9gBG9QLrq9dZJBLqqajWC0rhqrceOYDFzUm1m3KhMgjvq6f0p9
domx6i8udBosihnodYYbA5aKspuFiZK2WLowfGNH9Kvx6IbZpwE34YkrlkDOkvS2/BXw2/ybPZSq
AXJ/IjbH+5M+RaV/zsbVZ1BzDtzkkLIQ0Z6q/anFoAxeYsiuGaCeUxwSRbDu2/utlt4zOK3Hld8O
pWwU+xrzLRZW7RNJA29/EK5K0ag/M4kok9BzBs43XT6qgZmsIsXJPrnvtjN8PLFN9osDijB7vv9V
i6tBBe+VHzSZEsTT1stiJ2oeJE73P7z8rOlJRsRV89IF2whTAilR2YiYTTAsuIu/dTZsCAXsDAj1
IJ+B4urtxKR8UjVJLnWXSt4EMnLEx/QI+dg6g8t9ldyU9I6UknhVSFA4QMtISLQHLnjuBWtQ4dnN
Hs0vEnK5HRFCW+h2sriSFnE2c650ugcnBksE4XT2f0B1TORTGR8J2cZ12GMB5VMqruTa9no7DtaR
9FZpR0l4XFigueserdITU4agsHj53M6OgFdlxch1Dw2NLRc8VGOvjz1IoIvgGApvvcyC0mdd8hbn
hiYT4OO0t3JJ651+CqDJESoBKnr1ODy+8Lyl9m7EuEolNWiyehHtF+wQNSTqKx6WdmYndtDoQKoN
TmShDWTnPgBZZci7FFAS6ffv+xMyuYerY/TnU6j5YAApA5p/ZC8sYO2QRiURuweY202W0L7UitOG
OMo/CqBgaCMGhkowHAbcV+8eoT5LwG1nSqVk1YmebISmBlnO29CkC96C8k5/jFOpBC8YWzGrWPZS
Z+fs3U0eR3YdtE7AGVxtycxCco26Cv5Ym6biyjVxLKPWzIDljVDMkc9B10G8pjGS8pBES70d9Nvq
jzHquLuxxvaZhDbMdMWaXmUVrAOlwR6EO6Few/s7ktkv0mv8rha9bYC3ALECJ0P78vfBfz3EoByU
kcdqohzaqjZEUqwQfNrQbAD6kvtYYriZHeVEaQRXAfkbwDxvp7QJWbCiAop/CUVTiiHn7oQrTXCK
4Ygg0o9/Ks0uceNy7uf940HH7b/Ti+uVRdoQbDTA794aHqNCCd0B7WdC47tPcjN0ds+jopalHk+E
xB/ehqBNnhhVCFccqwxOwgxow4szyBGWPxGXdHaliNkpBhbuMGY8cEus9J4PYebc/9K5g4xCODqZ
oHUJhXTqAu4T1s9iFx8aVFaD29Dn7MwQ1FS/b4ZOl/1OyBRpAEECMTQQC9xOSNu6VYdyBghBSwN1
Ij08gqXzmJxkM/zq7HoFGgpTMreKFawkuzOSFWsVKJWB3PQUGdoK0gGI1wNrSaPt951G78jr76J3
SMbxriDguxT+W05ip7XqKjB7pHU8703p8IwRUl36/wxrUe8Auz/PooMBfUEoflCzkRe5lOBZDmWs
etA5yO29hgFELfw9nnqmdBmYlyjkloxSud//GJVAIzn1WwHwQfmXdBiKOh4gKpiZos043emXe6Ta
CzYUqe4vN+XK/mMK1FI4AcA6gWX5drWLvG57n+v8AwhrdX/rQbNt5wL5wNv+kmbab9LtagX/Ywvn
DCwACuBjdHO3x0hqO9Stf9i8vCmkMg/QnjgAgGtZh5VlJeRgHciD+YDmYHQHh4b1jcRZpkP51ECP
8PH8dtw/f9ekJdv9QNZ7/XVvHkdAwcyvn9MT2mE3g+4oyNeuAYd5dcDlgWLYSX886eZ6YYGmo3Zv
INT1Hmc5eImmgXh78YiXriOC05fcX5hp4u/ZoO7tSBgDoc162PBCyHTKjQxNUm9Jv5KGoPx3TVBh
gMQsP2Uvb9e/QqtLGXkNhB2lkMjZe4tw3geNTzl8Mux6FAOdT3q7zU2ouRedU4+AsHmDzkbnUn5I
0a3bMRmalQSj4Uv7/gxMB/rvDPzzadTW5ItURkBRQmNvzRnp+8IdPju/Kmj08OCeqAaoMyYzfRyE
3OgfonQjR2DlzB/uf/6cAfROi6htABCKMs7tzDYd+BwhPISTFUsA4RVBA+hJWRj3rVC3wrR+4JrF
MwBdMLiq6TqbnEVix7kq9EcfyFECguD+z8/tj5vfpwKryA2gAl9Pvw/Y5egnRAVERakPsqyiQfE7
V87gkZSDJyaJ99DlA/FfjqbefMVyPz7ua7eylWDhJTozsTefRK1cWzdoKhswsS166Q5qLnErwe2W
0O1TuErtPo5FthBtAhzS6RplxW/TNgCWAaqSaLfgi4QIjh/qoXBCMSxCG3G41AdPA0//s5RXFqmj
2CEWizkXFsfPEV7urBrnj8Mx0iO90l8YcPdAkZjU6+ftq9nr5peqr8m7I/QLp45OdP/5jGn6ryK/
TgWtqw/GloOAtJzaQ0OXJ2PTou0VYl2xTNR2Jw6hgXcWevnUDSf4dl/rEbdh1K+ay3Rp+Mj5V987
d/2Bd+02NBoQmId+oMNLwAMt7IaZC+xmnahjFiZd13oygw1abFTgdaHTQBq2JFr8nIFUGqyC5v0j
MeP8bwxOJ/JqfgBxrdhExPyA7+Xoa65RsRvN9Q0mW9iC1JvmvwshQicTT0m0uFE3gNBVfOA3UXAY
2Ffgw4iYGgI34EgZiSDrivQqjS/3h0ZX0f9jEvsd8TfyCujsuB2bKEO/pMzi4CCUL5wKz87VrR76
vM0zCPtcbcWonakx/UoOLhAX0Jv6OPLIlXadc/9LZs+4gvI3JI+QcpWpTVgFJVtlHsYOTQHfiLnB
JVKSVwvebXYpr6xQe6dO2SGtKy84tOGbaIdQffSf6tSsysf7o5lbSQhqwlULuGuATL6d1qCBfG7d
DOGhxrO02mfe2m3TCLn1jzTxCeiaRh0Svfdtzp2La5vU7nGBT2bwVAkPGuJHQZJN0fSaXeZLeiwv
4FzmTKGWjccbulZQZp6m+epEyMUQQMw4Cw9crbcDHvhmnQNfc3TrHbOoYD7rJtHvAzEsDUodgELf
WpskhzS3qWEtYU0GPbptCBXlqjujPc/1uF0wQRlbUsonxreKyFbR3TxowbkPMeVdty/a744RPpMP
cVtVetm/8yopgucGGk09gp+wWvmyo3DboF6F/Fu4CGue23QSeLC4qbkHTwfKfwTy2IxMWISHYKxt
cAuMuSknKIUUer0ksTp3itAcy2HLCeCfpSVc3DqIYkaLwwMffDX9JnR/7u+xuX0tg7t1KrWj/0mi
Fr4qgkHSIiyFhsCUacdVOO6KeFtMlafW7OqO8HW5cGanM0nfy4C/gwQcUAMEPNS9HCpV42ZjGx5S
OSapAMrscD0yS4JKszN3ZYW6i9Fw4jNh1GHm5Al6XqtfHBLOCzfJ7PRdGaGcHCYtRR9xEx7Y7KdP
dpJmcOkTqzq+DIHjDCSt5/vLNRcrIiUqQdZ3Ys2kQRFcJyAtK2LqONRBIzCShEQRW8JAD+G+obkt
fm2IGljdSxUr8TDEK4+sVJmcgvv/EChAZYvGvzAFiCfiJug0/anKaILWB8xY4TTVUIxqH7TmZ6Jx
0MoniDPdN0VnIKbbkWeRdMdhEsDnTMsDsZGmZHKEtxLvScdkSB0VKGXonZ/caDAjdzQEqF2MusoA
zy8tTOnM2sE2KHugUoDjRiuYijGEiRjwUx1a4QEY7FQiIly6bN8f4szC3VihfJPs9YzWRrV/gGIy
erlb5OvDrQCFnH6UH6IlTUq6jvc7odNwgDFDs84fJQnAWcV4YPzg0IQ8C628uDDYGIqNAKU3psfG
qOp13Wj3aDxDbUNxN0oVhDtfVgB5BeDdCJksexo6vDxrBT1a9+di5nSitwdeDT56el9RjqaCHouL
UBjhl+bZFSftADD4qtHp0ifIBAquwVX1m1hxC8XNGf8GnkQgI3B5A7tMl/tkJlRyscdl2vX5OYqS
x1RBjU9YimLpBO809wJep+iYnZRq/xBPSHzl1aESxQfAfUFvm2gFacawJJK3Z0JdRFsFAr6MpEkG
zbo0ZxZ838wwgYDHGUJfD3YAfQu2UFyDTGcbH8oQYLBel1/HbknClU4q/47x2gh1P0WjojC11sSH
biAF0pJouSDpPilI+J4Z1TNvLXXwz5wfjErDMcXUiiydTQlRY3EhEYVRlWpkYrOwuwp0Bo4qp/6L
Ak7QoyeCA+X+RqWNIj3JT5x2UNyaQkyZii59GUSGgcZEh45vSZDaireXMrzVZMUOhYWsCd10CtAO
4GVAo8Lf8sjT02q1AuPLYy3AmMe+5k1vsRxD+BylcC3V1YOmGC332pRGl7DEVTgdlDb3B0vvm8k+
QIZ4EQiSiPIaNdgeDTR9WrrxQXBjUqcvPSBukfRvjKBbAesIDnyQdd2GmInaJ1o0eMmhlCoiS899
WRNgoRbWbXYoV1aoW9IbE8QGUZAcBoWxO8xfNipGPSyC86bfuY6YpinDPzIy+3h8YPluR9OLHZrM
ai4+QLzVqlTICfrpJY/Ooutwa4WzWUhGcIkKGvGa+Fq1V/HUXGq8psssv/sGHC2IRZFMRzmJyiNx
XMm0jYopBWRDNYAO6U2UrPWcuGAgfvz6+kkOHVmqKs2dDA0HAuEpqAFwPG5HXmmhl6gxNktW+2hO
BgFzg/3pWhzI4NmlxuHZowEaFpDcgm1HwnV2a02JeJ8VymmI46FqcgMd2AqSfnmkGDGSElUEsR/w
fhZ4k4wFOqb8n2SsF/bU7IjR9zpp1AP7T+cMpDh1i9L1kwOLO0RXO1yrHsIjc1C6mrh5BS2grA+c
+2eSRttOi4uiHR5+yOoDHEMXSTK8adxOhVUg4HBrvGWjw/fZK1BkWtcQRl7HnVFyD4L2wUqJQYY6
1BWIKwrSQsbkz+iBn2LRtz31NQKhQzfJsk3mxv4gBCdVYFiTdVldbjzU/4fRQ4IKQmRullT2/cH/
OV2wyYGTZoqqkar5RdhfPX4ZyWf6SNCCU1YPvlH5PGe6PD8uXJd/N9dkBqxouC8F6N3S1T+xBFEo
qoLBSWpe6u67zgFOGzgLotOWDPaSrnsu6o0ftHst3AfFvo6XqPn+ZIJV6gtoz1vKtdTVanCSwbPk
xgYzbNpoK4n5K6phTcsRLgUwNdEr/rM3GeQ10nWTj0Ypk5rfgfoD/IfCgp+m2xcQBk9pB9y0iM/A
uEizf4AdtVWSBgveJVy2CrKws6OY49aCW1eXwisFAjp5bt1lwCNGnSTvojyrIXQY8BZbhslR9NUQ
OKq67tZjzYENM3Jj0PxU4ZHF5W3kSf3kS+IH0+QJKbQgNH0fybD7G4iO7DUkoPD9qC/CaYAsctrU
VxvIT9MiHuS43jUQrgBPFCsbLW4gO+xDz0hEoHPu2/tzWn8NQkoGblgRUdun7gNp9H2GqYt656N8
lSYPav3AIzoCf0NbgiagfSs7bsWkne0+V6sOOozSB9zX6CsLGSoaJaNMHwIBGIDK0J2Ayjv1IZ7W
pmr3f0g7rx25kaVbPxEBenNLlmmjYqtbbqQbYuTobdI//fnYB/hPF5soYv4zF4PZW4CiMhmZGWbF
WqVoL+gc3YfKQzt8o4XbHLoabZswPuq1cI3g0elhLpdab+4/htEx+Jh1P0OjP1XhpdAhhGy+x7xb
/B8hWEDEHKevpqSch2knHXjna6+/FsYgfgyZCgMV199pjKnZtdnYXijpPIzQA3f6faZa7pR1nt1+
DlNGCsQfU2KsMdcftGI+ihamRPCt5v1QPeQIrxi5HzG+W8w+CKZPxjS68RjuwBRfcYhvn/vld8Lt
rMJuxEMAYcD175SbpkWbJOsumcX0o9sMRvVcKAI2PXWOILy1QznW0bc0M8ftQit6VKcsDqC4tDtX
jul029NQpa6jN2r8ua6mMXDNTrcfkjpglqCDUNVP0k5BaT5ImD+OJDv/NSdhUbhV2EGsVhtoCCh2
U11GEoofUdrIFG/VJhkPegHN1KnQUu1OJvzpdz7RcgO9Wzn1Ll57yFes9VC7rsdQwRpUHYWuI9Ua
H4z+b6H8aIGsNM0He4+YZP3avG40IyZwbaCCzgD69UYr89SZoYU5NP0CSOWCw8nlW98+re/WhPg0
DyFSWzDYclEsz8+b28FUxrkF+CFdwji45FmA9zUPFnyVqXTR05bcKVC+3Tb57kLCJB1F2CZIYOAk
XK0rmkOtoaMrXczkgV7v/dBeECE5x/qX23bWL+eiq80HWVZmgXRYT7gpXdj3KZ7jpx58JLf/7vdr
oB4EWwzxGJcqGfz1tnWjU6MORCYkzY2b2c1dUz8YuX3sq2kn+FlH8cuz/NbS6rjl1VA0IjNDf7aR
IQL/5kpD+1tq7Z0+1ztvW9lZXT+ZqPuQThF29O4DgeahKsJHI0Srt0l+Zc1e+2Bd/WBZSxCpgIki
ukN78XoDp0pPrbBiA6sPBDOXMTi0+dn4Qm7QK6fb3+q9i1+bWv78jYv3MCZ1UYepKAsehhetPgbd
Jc1/EOERPew4956xVZAuKSUcwCQi/lzED/ZMlI5oM0rMHjtadmJ2a7GTMm98uLc7ucaNm2E3F3OP
RT3/FCPD2dvBYQ6fnUk+ReHf21u54fZXtlbO2JudpKeVE/oywIx4gE38Q0GmMZk7N+2G01/ZWTnj
Ir7V6xl25vI76AAvLQHUVjt+8a58s/LB9UVELD3qRYqVQfoWm/a3Psi/FgGKfp+z51o/SGH8AvN1
Sc21Owx70/bvb6crr3yFyb3xyrmsHK1RArzS+uIMf6b8P+Yqr4szCdkVneuWF+va680yCIZ8lkI/
c1pEWRQj/tSZ6uCFCpq9fV2Vft2Ne1Xkre8GYxioBrjfmZJeXYt9Ls3TELeRP0C74SZV1D7k1lTw
JMt7prYuEMonS3C3aCOuwyXTbGKSAhH5rV4n0hECF6LZErVzhnwU42Mmcqb2Wqkux3M91x0KcWG/
xw+7cRyWbMkC1kTtgxm66z3O0cHVwilO/XAY4n+0GLXIrAuGozK2kjdVjdhphL4rqvJRtdfxVxi8
gWiuQSOllSEf4bTMLvWFp6rBqVMpbTajFzbDMZ3TcxIEXmfGvgrxxe2jv20bUB2UVEQKoI6uF1uL
STdmQ0l9U9ezr4lTyudJq4tHfmfqjVmluPxo6Vg70j8tsi6Hui7Du9u/YeNyJYynGrn0Ahdm3uuf
0FpVokqjlvql09f5aYTU+ZPoF9yu7URlfYoQJYGdsaiLGELxNLJ3bowt+zyTzDHyM4DJrr53awWF
ZBZz4suTpp+HpIZMpRP9F1kNof8gP3+UGdE9W2au7qnybbgaHCv0dJeIG6KV1cmqZ5lhoK7L/VYo
4VMpbOvstA0qtKV96ptaP9/e6S1zZL0cLocwilrs9U5PSacKq6kLP4QQb2xJZ8u8g8HH9sy43RPO
eAcLwa1J1kzahthk/Gl1VxW9bDdDNJe+2toHK+zcITPvgzi+S9VLHs5e314GCQk1xfRyRXrS6TWL
XHvsrL0nYeMD2/RG+AeOeHKk1S6nImojFIIqv6bCVEFjF0Tl2Unth6oZOy9JuhdVio+3t/pd24/V
w3sMbzayqPS611XEZKkMCLWr/aa07/rwX6l+rvNvVvDkKJ4AMWAk7V08fQrVdOdIb9zWi3wF9W6o
/MjlVttuT2VM46aofUUv/rZWeEwMBGDNJNs5Nlt2QFIsHQu4bwHcXDvTkAZpH9hO5acpN6Se5QwV
fQ0yY09be/l7rvIzNtLmckJ3CEgCDIvXdhIazmOtlbU/AdzOm8i1qcsZQ3zSs8+asRMvb7zfNhUO
+M2gVAYwsJygN+93GHeBFEsKpbAwL58VqYA+zm6dnUBoa0mU/yA+XDpZZBrXVso2F4HlxI1faZ5m
qHf2pJxrJDh78WWQ9xCCG+cQDyQaX6peyzO+soajSg7UvoXv2PedcCXHtR+YpUHc/ck450ez+hHM
HwqGmnLrR+LsueP7tZINyhwCptz591qgQpaHcjK1pPKzvnat8IeswQ023fMYHJx4j0z1/ee7NrZ6
zbq0lKa0Siu/aA03bgyYNh92zvV7t6cNYQHrZ6aCIbX1iJrUxG1u9XbqT55zQrz6Ub+v/xh3wiuB
XII8h0wgeqj3unXLN7o+BItV+hFM8y9Z/ermTm1zQBsGqwqMoqOgRZbNgI6CD7lVPd9e4fYC/5+p
VSLfSbSXQeKnfnUQSXywrZcUCdz/PxvLd3xzzKQmkRqdgUi/GApTuH0VZxcjzu2DWbbt19u2Nhzw
autWPkErZ8gr2Un9PGTCs7yvMxzQfpS10pvtnXG2PVuro0a53Shii88kP5fmyRi/tj/D0vYyuPVu
L2ojy7l2iOWXvNlBA2hFleRYMpO7cvbGKAO7Sn1x0qJPUdQcKulTnnwYaGKHQNQGZS9o2lwpryoQ
U8CW2jrRcWAZiij945BD4RVh843B+pM8IZ4ekvSXX24v931aQDmL1wy/o7wgr/u3rTXN5iinmZ/V
l6S4dNVZTw+tcSell0A86/Lv2+Y2d/etvVW+b2VqOeUG9lJXcuVjcXh6+QXp1zFHYXTH1JJcr0/2
G1OvQq1vPqQ6i8xp0gwcfHiUy8c8+ju2586ZvKQ7hU3laqJ1HcrDFbzzt01vfUKKhIyJLx9QXWsz
pc1ka7MGAr9B+hnaW923bWqexS/YHm5begfZgaBgqUf+j6nVuYgYl9ObElPj/G1mIkAJXFXtT0H5
GOO+6XTWrEM4o+Cqwkte1l4cnEwxMqe+B+5QN7f7zS9ZnZso0OfOMEtunvvah3r5IEH1exiO3Uvx
BETre3gZPrboNFDUZiDB9YrRA8V/ezs2vfnNb1hFNLae1qFmsxt6+A/vx/yPFfjS6HWf819ysfNe
7dlaeXKQEZ0NdpX5VnguoophEuAspxp119+mdTL6/6oIgYzJ8qVp54L0YDbs9QO88WfiNzVQkOvx
Z+k0nwTzB9LPHKxgPt8p84vU/dYe+vkSm1/zLj/MzXHq4B7d8eyNrJYbiVwSMBQElsQ817ejkJt4
Shj3A7Xjqdp5fMz/yVU3p1/xe0bPeK+mv22P64mpV24pTtO1vUaS0txCrcjPqkZTXJL9MXSLRIlb
L0x6ZSk0WXVLl6wr/+Z0PYSbyfKiENZY9f/iuWPyhLBxSamJ/K5/ikjGsZVrHNzQxUnO71TO9ASB
VfmEkPWOI2+FCm9trQ5TLSe0MrjtfJpFofiSSR8lZ6cx9T5340vCCAgqgaiDT3q9nFQzq64T3MRO
OhyS3KP8cIhs253EoRm/28leAWrLnsFFpSH5yfu1hr2YrazPRV9nfjBfQlTU4j+meR/2j5P5Y9il
pFqitvXdD5kR/Nx0VKGzWyWmcRTb5SRLGBNfp8TNc8rkjpv0IwPaiisDOwtNT6qNozr/mvZKlVsr
BdCr0fPj0FIWv97ZUmuKOOrT3JfkyIOF7SKFp9yC1LlDs8Y+TtVOyLJlb0kWgTwQNhhrLE8Talo8
KmPuN7H8YEiPYHu8IHgJ9YNVOF7bdXsz8FtXn7VoVoK/XZpGyw96cxPpWS/XXa7nPOKVmbht8Pxn
ivjvr6H4HGp7GJqt5dlgeChj4bGwrV9bG61utuXQybn3AjdMISFClrditjim0lF8KqNgJ1V9B63g
2y0E1vBEcNVp8nqIz8pC8FFCKvx5Bl5BgbIrNX+qGUl/bLXPvTM8Z3ZwGTS3MrQjMyue+iGkGQ66
sJp7T0D0Mce/pPih+3b7eVsTdS1PwMIKuZwg2NERmrreCies5iBk1t23i+Q+7o3Hpq1/ak712wD8
bKAajMMZgXbShXyuJdVrSEQjN4wIXxW9PAWN6cnN/FFKztS4d37bRtCjw+plUgiSQfusk2HNbAbN
HKXSt8w/YzA9zSokG5Lbl/MhlF6KJD00z+acHroesYjgTrc7T6L6LPX3czC6M/Xv2z9ouY5XV4Bu
cQAtMuMFerW6rpO80QNpCHM/sGGRXoRsdau4xEOiHqrw021bm2t/Y2t1XTd9IZvBrC+xwEHqzjRC
vZqNF9kht8ydjd5b1+rw5WGc2ZQzeRq06KgxCKx+kuT2VOwKKix35LsNhKrTAB5IEXU92JNQM0IK
j2usGdRzkeoVQAoIfpCBmlLZ61L5EGXaaWbUzsrTz7c3dOP94+gtQoUcP4vG97Wjw4IxJXkf537Y
NV4ZW/fp1HxxUOe9beYdjGs5ULZMV5r6Dco+6/BCSXvJEoHIfQ0geyPGoxwPH7rwU2f9zELn0Jru
bOqHIYjvQjH8q+tfMqfe+Z7LmV1vs71MAwEnYCzZWrbizWVad402z0HB9WbqmafaJczfjvlnZ6Eb
DyKNYxXlQbA9EIksf/7GCkCZNDIaFhoXf+Hdu8+j/GiM5u+pGB8MsK5WbHlGWHwwBuNiywfRjYfb
v2DLbXkQeRSBA0KduPqiatUbOlT6OdN2WGvB6vRkRswMiXDaub+3nAefha5hGRam1XS9VnSh+FhD
u4B7ZMW1O0c6ZsJRj0ow7ZXiN029vhImE5rIyV+bEkynmAyFLqaK4xhqRIRCfIgpGux4ybah5QuC
IkLDYbUmMtm6ja2B76fpbth+iQewyelOv2zLCEM7ADYZwEftdRU1aUzv5aVDICGpA9gMqAqHpoTg
rzX30FtbTg+iAcWnBQMNev1634IclbAqIIJopIFi0XMZjzsbthGjLGpMyyC+jGC7vnJ4o++RlavL
wm/mvgwe8rGlDxPQvDlX0tQG95GkkStLwYS8rATzypmHSt7TLt3YUCrRtCuQSVqagKsfUWvJ1ERt
X4DQetFtqpqwr87R3e2TtRUVGHAVylRoHduhdHS9mXmZRbZJ+9CP88M354iyRu9a3kf/yzfY21P3
K5TJrunuGN34gm+NrqsrTmXnepJjNBXNoXa8OrobEWqYSnFskvvW8UakhpJjAMFk+rWJHyRpL0fa
iAuhZIFuFvY/UOzrze3LjKEdLS18EG3myYqj4NgwqoMgJJNYtladGrOxoD2u9grvW68GACmGOJeB
IGDWq8OYx2OpRvzL5+Wq/q3ldrg3y1H3ZBnywbi1F49SknM1xSNj0rXpDQ5IglhJ8mcmDJGr1gpx
uv09tjaDPityoAo3Hz/s2gdGKdGyynJAKUip/diUjnIUxEUPalXLD2HthMdmqKYDwijyy23LWz7O
0JBG4xM+Hr7ItWUZtsw8t4vKl4z5FFT9XQFJbS2fb1tZnofVK0nXaMFcseFkj6urSXaieWznsvS7
4FjX/6r93bfB+LtbDt0yw6QAKEIuWoosqy9L13YUpdywjVXKV8wSQsdRvh9m7ansZ+NAEWJv6H3j
oqKHRJSzpDdcFavTO+fRmBeoJvrtoD0oBWPUpdtm1qXUlIMBrdJZdvZ0OLYaV29trpGZRaW1EA3R
t22HT3Z4ieUfvf3SZfJ9TlUu0570RIAb/zgDTM2Lz01Ynqu9OvvG/bG0zpa5IZsm1lrDwlECqWFu
uCKvmj1p/CHK59ses1VqNilQwcGN1gqN4tUbIwOpSYt6oDmd3inJUQaVX5E0Hvv+65B9VabODbPP
WXocdlDwG5EO0HFiAapW3P3O6ij2kzkGgUb22GWqOOZ6+6+WdpqXWrHs5pVdHW6vc8t/ABgvI2dU
mol6VudPSssun6aSwKqba9eM5coNgzJ6Vnr6P71zX6emet/0Se2miiTvxFob9w5BK3EdOHiZeGvl
vSWFbSuJJZqQDuBwEXnpJUmzU6PdDVKxXMU7m7vhNkwyEwcxUQL36xrXoQVT2mtVQx+y+6Z0rZsM
O2XdjQVRXYWhGv0FptqsldckGWAU2NMrP9H05i6cKqjnjHH6KLQs9Z1SBTUlqeEZbl1rp8W1cZEu
lSoI5Ww6ke/mAAZtHITdzJWPNAP1Kqf90HfTXTL/L1q53DWMeoJXAXO2HnAATd8pw5TS9oeLMwpN
N9SOt11y6+gBkwCuSktp6U6vj0CR5qXqANEIC+nB5pLp59arrYMdNG7Yly+RJWDtsfrDUNtu0Gan
Nm92YJ5bjoJYBxq0y3Q4dAjXx2Iy9dDpYsAaQRrTRvssuj+3F7lnYJXQ9MKemcHKal8Uj6P8bSyD
vRBrcbXVmwfge4H4sI8LxfH1EoxKirRFA9ovslPRn5t7yG30Qynu1BNjW0rt2nv9k43nDwpbMgDm
XyhzrxkJiqjOk3gKaz8Pej+L5IuVPwb6sdQOY3n679vH2NQypIWjkHVcLy6fK9muSlH7CJkpx1LM
shdCQ3vbyNZ6iE0UQAU66f3aCUw5VUtR6bWvV7DMz+pBLkPXFIkLQdUzGfFOzrH41PqDMYlCfqta
wN3WKPdmSEZ76svGFxnNr3B8sDr9rMlS6kY7C9u6K9g7EqelzPyuDUNRWSarSRs/Tez6qDv105B2
5V0R7zj51gbyfqJTRquA0aBVAjNnUzeKTm8I7rLTIEW+Up2ZXaTNX73Ie83MjRMFmzcpDAgrgAWv
XM9vahRm1URpYmbCN4Py6+yMXpHUO02PLRNEWUB2FqEXEGvXXpfmwzTQIwQ7JnroSixIh/su22t1
bPiBTVjDKigsEXms7h4n4P7LFIBVamM/9shJSTMUTWZ+6OPzbQffsESwClqGcbvXZsf1eiT6rZnG
DJ0PJcpBj3+35VcZesJ6j2H3/b6BReN9h2yDyV3GEK7tqFJeFXoPCNqcZftpNOzhR1hT3ry9mveh
DFZob4LHoSjHvXBtRY7VZFBCQpki6j/oQ1HAIBKg3RC2zn2QwIAwjnblJqOQjnY7Ocfb1t/vJVct
MSkAZS4MQNnX1hkqr0pezNIXQwVbeJYYz3pgZYegHKmRjVa0s9oNIONyt1NeBelBRXMdKI5qqziR
XlW+NoTAgWepVT4IOYEUXJGsD6MoILAVhAJ2kwNTNkVg/mP2ldK7BTNkp9uLf3/Q+bjc+PwiHInP
cL342MyHyAzI4mJl+gp/4gdN/p6Zpw7RBcvau5Y3EmiswVQkW8yCK4TJ19ZakUZDoxKap1zQ+UGI
qv7ODWMMrt5n6vNYltS2paKGggfRE/0faK509cPA/HTkDSmE1r3WS7VXjjOKcbc3YssLlollYK1c
4ZSfr3+acPrcimu58iH9mcLnNnluYq8ZdmK9re3WYUtiglhbys+r7U6a0Ej6PCDWE8K8m8IyOBtB
rByzNDEOUhB/gpFK3bG5uTLqoQuTMBu/Tvr6CbkAPSGcaJvoJEsSuh5G/mDVSeXVpvj39ja+D6OX
4isde+IvAnVt9YWVvDXKQsWYKCd36Yc4EDTOE/I1KXIJzpGK987ju3V5EK7DnkLmxcW7+nAl4TMx
AJeuSD+p8o9KOUbWg4Yw6oPQfyfm3h3//gVmgW/Mrb7g0AlHhvkKqEvSfrQa6W40v4MqinfccctR
IJ1aOHoh/5bXtWw9CavaKsh3+OPzkIUnMU6XsSc/UDNg9XscGJvmeO8XqmOmG9c1tW6U4q6a8H47
Vc5xBJZ8dro/s2b/lKdfEbwit71k8wok3eIWWGT1gLRfn7aFcLDRdaXymw9p+rc7qCf0MtJfAj04
xVO+fLltbuub0dRd2iw0dQFYX1tL004SvdArsJ4MVgvQ8RBrONMeie/WQYOADUotXjE+3cr3ozCo
HaubSD0y3SuEXB0mI/w+zvonSTe/3l7S++lxrmwQDlS5KSFxda9eZkVYyJylKsaow6pWcRcN5WlU
PQYfY82bDVK86qROXy3nk5zq7mAQvA1PsnWZ4tPtn7LlO9wqjGQDegCEvVp20Y6lltV27dfTUTV9
ET+K5rMV3hnyjqHN5+OtpZXXpEYWlEFk1VR+XdPyumPpZr9QtWf8+b6EDbxzY3GY91jUNrBIbDV0
FtQ6ycuQ/rp2n7id04rwofZn2fQUir4wOt5nzXAvB4abOQq90PFLUmVf5mqvKrGB81u4xwkmlwYe
1Y/VddPkcNNlyVz7PQA/kgsmdpr60jbfc0t3y+SSKS+G+q/MgHkbPKYlJK+59HHq9vKOjW+8TKsR
ny3S3u/CBDXOanpE7DzyOwfllHvqwEnV9jSKNw4qlzhIgoVRcMFgXO+0VVpzFgVS7Xeq5bcABmP1
MYvyz7cddvle1+kal9wbK6vrYCrrWY0Ze/OTLHswTQ/GUJfay7HdU8PYXA5liOWovgY818sZwjI2
jLhufLvvjrKdQcSh3rfa+Pv2ejbNwCNmQjgAR+s67ZC6sB6DmfVkkuYwqqsCZq+z9hxRW9i5uDce
2yUP+B9Ti5+8SdUkuTJ66GAbP+pxgPRiJKEXJdKnuIWktnYSN63hTwr2mnrbK6Q7aUEFRY1slb7F
vRU0mpE0vkOQmt3Fv4K9HHTTJ8Ab0kGBDBTgw/XCjKAk7K6jJeFNXCYsjqgLPeiJc0zLnRR+yxJ9
XAUrhElkideWulqIaUqaxg9BVsSZedDSB4agT3X757ZbbN1biBaQXzAYAyRmHdI6QmEKMBwaXymV
7jktp+akVNP8szDU9txUZeJWiv7YxxYiobL60MblnoLC1rWxwDdfAQ7Ag1Y3ZwLHasOMY+NDcHcw
c5Sixs+hdIol/VR3p9vL3fKRt7ZWrmlKedDlbc9hO/fmH/vJ6n/eNrD14eh3KeSJdC4INa8/nFTC
fBikc+MX6ZcwO+vlD7CZgfLltpXl8llfTq+PDGObBNDrIbAwM6pBaErjw0pbVmdN+377798I0JmN
BbGlLnIylGmvV2E6iypTSpAChVz+FLHO77lUPsgJ/6u2Y/uYtWj71WX932fVaVHSHgFfwBwda7s2
HPZCGs2BQbCsO1bOdyN6tsVOU2LrdnprYnW0mj7risiQiQ8yuh4F3FYy3dhietGd9ijLHzP5qNbn
2/u55eJLKY5czqKIvy5edYKKO39W+5yg3ugPvf6jdty57zy9CXdq25snGh5ugljSHeAgq/Mk92Gs
9LbZ+E2l/ivFsnLqLTv0Gt2oD0w0KSdFg9mgzMPiIEIAb102ODsJ3tZ6EYkGwEGeTON59ROcvA8h
RKIy2IqHKnY+kMB8CuP4rITKU2vulO22zjSTl9Q75cXkWhwioVnS9HHc+hFUcbw2sFllgbLzpm2d
67dGVld/KAqAs2rU+m1cuENynp2P0uBW8//i3reBYLEanbj9HUEZk51R0FUE7M4oX1QFHa7JehCI
LR2iUksOt91ya1EOyFkTZwGw955yumDqY6TMjhvUUJPAW98qzXDIjPouMNs9KdmND0XXc+nLveJd
1lV9ObHoZWeB8Ju2xfdMu/ZoBaUg6KJdAaLle6xuSJr0DjPQOAXaw+vMRwtSJ2q61reiqmLw4m+R
AOyOQ107TOPs+C2TTSd7lvS7rJO1k1Dz4mmIrOIU5ZENDrbqd77sxuJpNEBws/DngIpeXTt1bE/C
GhPBKwfsLLRdrUeOTNu5aLYOPw0apr+XygqZyKrQ4ahj3UVN1PmIgNUPgX2M68fWEjTW7ksUZVUr
5uTf/2c3wiYc1eTpZF5rBk5hWQmDwlnnQzxm02P2s/LfHU/d2D3qijJprLkILKxjhCLIR64Z0b+G
lJ3xUimam3Sy998X8tbKcq29CVxFFtZaMze9P8xuNX3t2kOpfBzolN82s7UY4scFWkpWzle6NoN2
WpC1RTz4Zvl7iB4ixdPaX7dNbJxsysa06RZvI1NahSFwoZQyvYXBz+dLEn+pgFUHqXp0oGq+bWgt
cEk6T9IJ/pd7hDCS9P56MWKSR+jXxeB3CfD7Kao+NPU3CuPwK2pDznQkQzeUqTXnrsyVl8aC4uJ7
H3qdiiDRz8H8MZtPJaKoNR+00alTfMyKJ7P/YsamFw+gxNr0zkzq59u/emt7gP3RRnLg4jXXoLg4
hxFjDpTBt+LkUDgHJGpcYXyJzXjHb7cN4bQwNy+V3FUgNU1ZlZlWN/iiys+w4fS19hLG5ccJAe8d
UxtvLrAE6reGTQUXpu7rDzHO8jimqTb40zlM7gfTOFNFTczBbXbnvd+Hh4YBETQ9LMpvDm25a1Nx
n42jnMBBYPbgZHgv2sfkEEe/auVvJf29/al0/q7rixwCCcQXlk9F53kd6mq9BfQyVsnDjdEducPH
PfKB98fRIFYBfExpkzLq2hmauTZDgRYkjdlGPVBEcwc9Rr1QH3YClfeRJ4aQfkLvlOEYYrPrbUvE
bBL8JdRHMrN15UgAP7bPcgwvIuLLcyb7w1OfZjvx4MYGUhUylqYFs4HEhddWg9HKxDyRtCp6fYFJ
8IfiFDuXwEalFjgH6SMzRuziOy6XURa2mcaEnB00ModsViyvtPIns42yg1PDIItSGQKFDZ0qNbLF
YZxzL4AyY+cIbC31FVDLGAxP4FpOtquyyi5lSillqhxTqTjqwc/b3rjxCel2U96iproIka02k8ZJ
0EeCEldVVW4eazn9ip5CVxNcKl1pD6Gt/w1UMJ3y3iTA++NNKE9jbFkYxY21yI7UGwZ1Pqvx4zC7
MyismNElXMBrafhB0z/dXub7awvsHZwtcI7S7qSgcu0zqg4imlHZ3p8AN95XGkoQqh0lh6htp3tL
K+WdD7exOLYTiCMYR0IXYxWtIZVQKnlfYq9s78CMfasCSH8klIVcfeof9FQ/3V7g+xuMBb4xuHq1
mnTKw0qte79wrDuVma2oPligq2Y8NA3UM9Nk59sWV1vKYw8GjoSWhBoKi3dZiqKH2jDaorzUiQIP
qTkW98aQ2Z6uJPNj1hp7DevVrfZqj0ow8zHIkC6crdefEJlI2wjksrpYTPjpNE9jCvy19eP2qtZg
rlczsHcyu7mUfMH6XZuxdGFnNA4xkzCbgp6k8QAzLmzvSVV5szVov9opS1/6AW5KZZqsx0DRx4Na
DMPDFAd7su8rP1p+DWAhUJWIDRH1rEvDTkW/MlZVcZH0SZyUOf5SWMln04B8xQlz/V4KoPa6vQMb
+8xzCyqAjhj7vK5YFLkIEX/UxEXDgxk+liKocaOBMGeOdlxojeV/XR4vIFViBAR4R1abrZe5Bkuz
ilJTpKTWCT2fAOxtxwCrk8YSQX5sImlsiKb5FpVpbx8lBXEOt9Sk8FdgpMY/neil57SbGtvNu7mB
LNaeCw3m86xsjg3cX0xpF4UcuUwYVzt1l3Uz6vXXo52FvDhI0AVjeO0qTADyPNW2uDRKViFtHSb1
XWjN+aEsLdQIRT9I9CfC4iQ6szyn0ij/C+SxVd2oq6WTVCdQ38lS95DEjviqB9BV91XQ7HzOdQL1
+iuXPsrCikbFZv0903SOpqiwxMWC1wPii6R5FlIIOGzMZi+0s/okiQ7NYzNyaPOYSP0hsrjzoV9P
zZughx+xJMnUM16naEmtrreqnALYPCmGXeYgRbIxVwMjPKjjvAwIB9ZInlXG4ivnO+hOEWDD7tSA
DW3dYhrDn0MfaADMhrYmMlP6+snOJ8NrDCN5gJSlCOmX2FNFDjpCA2xHkVn8jKexb70CQnryhD7U
PsOjS6gla8E8H7OxCwR8YaP8+b8eHRTnoQqAWMRYEKFLDv8m3WrieTLTYWovpaqUx6IRCmPJpA69
4eyWuZdAe72jvCvEx9zAdD9WO9rVS5Iqy9iChfwQhJmKooFIUAJ0AvtQhkHwZbRKIJRSNN01WsdB
UOfvmcaUyu1FL4bWP4TbAgKXhUAcGqrrRYdlE1eSgX+V1uggmRN/DswsvSuGmFJPgnZsIv7b4/rq
TBSkmXVdpJEhR7u2aAndaFJ9bi/mXMGEbRF2tbMOqz+MyEf8bDgDhWvvby9zFSj9X6PgHEkOTJgg
1nWIuA9R/UyU9oIyZ/NM2zCG1qgoD1bdTUeiQXHulEg/R9MUecFsFv8b80D7OcfLfOoaGSFDoZR3
HZ/brFBh1o18+I7YgoJkhv47zUV+b+qS8NK+UT1qs3tok3VDdlk97RRiNV7EBY2+SvsMmXa3HUj9
xZRF/CkzBZJIugxfrT2a5xhGxaM2xtNx7MrOC4neT6KtJY8w50UD+OO1tVofymIIv1l9u9edW4U+
r7+NTB0UKpA9lfrstTvI3choljJUlzCk8mC3THH0uuWRnShuTeHu2aaR9rHKHM277RLvX0reSArC
jNUy9/aOuY5eUtXTGmwuPeJ+o9uEgmFPRzI7+RzoHPwdF3gfcDEPBLEkhTCK2nyK63XOVhcNCXMk
lxIAxHOmM/Olm2LybKNiuiOtjPjb7fUtf+HqZDNmwc34Kq8Boei1wThMomSOneYiqcl8khbHo/a9
1y3bXNZSPKLWQt12PfxM02YAhhaKSzcGZu61Sq81qUfZqpI+xkE2E+lJgTbMO1nkhlma4dC1L8RT
sMmsdtOMZzCAy+LU6YdiAEMD/J1L8PiE7U6KteGfhFHG4p3ADd+JJFuV4jRkk+JSIxLXZoZnme3R
RMS2A69VWeVZFHtsABtRLEEJFQaaMAypUTy5/nTV0BRp33X9hZvJ+RYa2bfRzMpjleXGITIQjHNG
LfN6wlY3RcfMox5GYzTWDWQo+2CPenHDkdBDYUiZVJr7ej09OSZlFQhoqC+M8+ov0RjOp6wXe9X4
jRua0iDcnCgmg5BcD31XNBjqOFb7S6rnT50TnFJLPkwS7ETzfdlAKWZpnwc92qmBbPgRVSMmlUF4
stvri3lU5qKwhqa/NGHXuxGAHKXNf8giuqv1u9vncSNcZjRi4S1DF4q3ds2BmJdk4SIw+oustPEn
LZA68y6Xkt7xkjZInsykK17SwK4cN9K4pw9yJcCNtk2d/9ZCPT0Ncmm5Kc/YU1jF40eK39/rVCh3
xLjivkkl5WOvIdF6+1dvbRAanZRUEedZxhOuXTEEH/Z/ODvPHbexpV1fEQHm8JekKHWQuttu223/
IeyxhzlnXv152B8OpkUJIrz3HswYGGBKa3GFWlVv6MYyGI4trJhBs3pQJ/1PZaxKp6zT/e1gV/Ya
lc7FH4OcfCnnnQcr9UHJ6ny5p8a6d6Z6Nuw0TX+3gfwj7Fu3KQFlqu1W3nctKhJR0FEpUGu8+M+j
xp3eGV0ZDcda1z432eNc/dOn+8QnD2l3GqYWtwd5ZaFzZi0lt3fG3/pRaA5xKYxtMRybXj+MgYG0
6NccXdYy2VlKvs9/+zjO3Q65BqEtlyyNivf7jiYsZb/zIZoTjJ9ETIejMZto32STedenOrYniOXu
W1Xs94jRFocgmhI308w38sx2J1HrtDMr3GuTucUDv7KslkuQY2756wI9L+F9EcRZMxyxfoof0Edt
9xOV6b3MwXAnpPMWg+daPARdAXWw/7gTlzXwIbefu1ESOq75o6TObgFK3mbn/QyU4o1ctP37PQO6
kWyGktwCPFstqKy1Wh07xPHYBfH3ihKONf9batOXQK82YNLvQlSrS57aG5hUmlC8+NcCjDGXUCxa
UXecdHl6RU/zS9fE38WqL10xnueHQE4tN6wV4xWeSuGkQ1M/YeqV7AwxirCPjrQ4s6cy/6N3+lTB
WbDKzw0D83wquHYY+7IdF8m4Rz1F9gaqDhs7ft2vYWVyx9GkW5gFvELW+UNTCIZZN8lwjFUjRnFA
6NI7ng7m5yBQvKTv40OQtfVLGpnBITQQaJZkUOeDnvPSjTLDK0NlRO5SV9yWrsm+rmLL6yytPRR9
PuGfJrV40+m+LabmpzCLBTe0Ot45MNmcjFPITcr0Pup70Kd9u6WDceXr4EFOr8Uk+wJvscbwjvC5
rDprh2OV4OkGsCj6HPdN8BrRc9sNQ19ndtgoX6AWT047K4OXG9O4k6c6dvtumHfdBDx0bPr2Hglt
/97kgHJqGlx7Swv0fT5pvp2LEYZ0SiXu4q5QNxby5c3P71+EuxeRDc6sJYX+sGtqUU46X9OGoz+X
PvRVoUSlCUvR26fT5d4kCgkklz7HIir451FMOOViknMWqK3QunkizY+BXAxeaoi9a4ydvDGqy/Oe
cjwAl6VGSDqz5gdJeqM08xyORz3rZScxjeERAavZVkOl3xlJEbptaxbYHGhbMozXIqM2RRUFGDn4
slVel/RoJPslp1Azlv4+koMv8Yxk69BrKECL8vTYtsq+bMatevbllUPDRVkIwtRuZAjf5zOsZ50u
mEM9H/t2TwbmohA0vmh6cy8J+6l0mi0VtKVocH4qLfHQJ3kvRGrm8u8/rBuDptKUx9F8HMphL0eR
rUhY9gUvlaQ6c74l73F1dHRAsFEiReGWO482dcuEa918RN2hc2urAsdhCQo7XbNsaTJOAgBKd6qW
qpOuzxur6crqpZAOEWl5XVNGXI11pDYDGJG5HWRvGu/i8NjXP8z/KQivLKjeCEytYXxtqaRFPqGY
WUvtj0bK3Cj9Meh/QtzNbu/FK1+O0VhIkCGQD65hlShAXDOkQWzmI3SfsH4S45PWfRGTyUEh7Hak
K4+cBefJYJj9BZ8rn3+2cPQFXUyt6RjUvF0U8Ma7KHTjxGkoQqhO+61tU7uWAUZq7kboZZ+t1udi
+w0knFWz8ATPQ/t+0bdyMM9HOq29Q5muHRzuINNjtWgP1hhWtqBFFOe0MHMnA4GksOqjjafHuku5
XH3oI1EK05kDcuvVuZeqXT02Br8il13lm/9K5cPVbdk1bQeE8u0hX/uuH2OtMuug6UKzUonVRbOr
pvZMVUe619LQ4Y7Z+LJXTjmeyZSJqG2yH9YSj7M0yuNYqOKRussjDQBzIK/T+KeC6F/7Jpf1RkZ9
WcmhrsLZtkC8mdI1uIra+1gk1SQdIy29E3g1vGI8HdllLmyBNS+nkUhYzGDSClyDT3e+cPQyLJtm
8KVjg5St/GJWv3v9XmzpZk3BxixeGxSHNTVDsjpaOauMVa6V2rDSSD7ic9g+5LUZYn4jKF5XtsL3
24vj8prHbeb/rkLaDBe+zG0l1UagTcox7vNyR7enc8bZ3BrQ5UEJzozaOgnfsunXrJDRyPNMHET5
2PXqZxnvDbG27AjP+zrdcjhZPsP5/iYURwo8LV5ZwIHPPxMvC12fIkM+oqL2rIiuJD5isuIFk7hH
aGFfU7WB7b5Rkrr8YAtkkacdRUVQtebqGkL3aUistleQsPeRNKWZIWBP0aODubEyrrzmiLSo4XIR
kAqvoTV5PQdpnDG8Um+lo9a3P/oWMl+X66WXFcGzpOLqWgmIN/UGzkmJVM02x09oz3P1VEXtXwqk
cZDRxAB+Q4+TzIZK4Pl0U+rrB8UXlWOZ5Had/VH8r7cX6JUC9nubZMmhmeILGxVTC2pzbiQFd0Yx
jm2pUxpUTXxUw9WJ80ts5PprVEVD7vLO4F2jaHUKkhgEXes0kdCNu6FrR8EJZa0InVQM0X2yujbb
2EhXunVI2/KeWXyroOuseRJWNYZlPOrK0Sgb1U6T1Nh3Sd0/FIFVuRNEDkebWfWK4mP4WZm/OqGb
NpbhlW2GyBhLkPbS0tJZHVGDlhjdUHfqMTZ/Kt0ip3XIrczLfHnj1L2yydBDwtOUTY14wLqcNfnY
Y8Vdo6LDPwFt6XFQTQ1Bt+syLfaaWMa7shpTT0jbcN+Pyqa69+WpxWuBsiw6NEvetVbZCoQyrqV+
VI8Qlh7UIrJjMX6e2uYwitFDkCBgoNyp0c9IiugjoMCtSXjyPvf4vd1enFf2PbAz0jLSGag+a3CK
4WtjR+VBPXJcwxCRMhtTlweI5K+341z7sIsP2fJ40MBrrvIlS0zaOpZL7WghgG01837CBGToAzTq
NyJdHdGHSKvjU45qswjMQjsmdQ2Y7luURfeN+PP2cC6vUt6TEK7pwNCDIbM9PzTqsqSJ3I7aEYVy
3FaHcXBwCv2C0A6aAh0Mt0nq6v/hUyHhAuxZAxx8gXRVc7/hHjG14zhQ3h0mA+iHmape2VZbvkhX
vha9FzqNPGwhYa5bbmmo6A1/U49BWT7rFni6UHzU6t8V2tq3J/Iy3VKXHAGBEMrzC2H4fCKnMgqt
AufcI6ZL94JxXyqRG4qoyku/lPpPLnu3w10pahCPohMakPRJCX0eD8hdX3btpB0zbRY7tydzkFny
0rSXunmsnbEKrYcAMd43M8sRMm9pSu4NIYe6P6kVikCDNGmnSrIi0e51XFydVFMWQyfogKhwaW34
W5WzEBy+kQ6FLQSz+DgZRqnbSmxEv26P5sorhNGQgTMkcnCKz6vR+JKOB7isHXFckqvINvzJToVk
X0KCNkUnljBREZ86QPLTMNqMfOPrXXkFLGc19UKi84d1sVBVyL6Wws7RCGJHLfxPQwrHrfmmhPGp
/WaI91k32G3rpaG8heG7dl1REeU7kjNzgq+b/2OVALhDGeoojz+jWXPADf5Immcg1rQKYZ0rsaPL
Ywn9fH972q/cHbyqKAADOCefXqPBsmThHmiVfvR7oDb+GPS7MGuFQ95bGETIYrEza1PCdqUc0U+n
27W7Hf/KCadTMiU1XADXQFvOv3qFijH5VU8uiqKxG4xF6moAiJ0qUpqNl9f7WFbJKHcDcpBITEAm
WxcI/HDWlCkkW4vneIdsrRtb36vIf0qAbPqKM4UNfE1s8YLe0+vXQF1kxg9Tfii1Uxn8Sae9FUa2
hOx4QxEF9VSKKZ7RolGh3N2elGvLYaliUKcERo1i03Jkfyjb+AbVI0VPlaMqfferyK0a6zedSNeU
H5eaQ1f2Xj0qhybZEgS9gsVaOozvhGMsAZiqVeS5EMyYxImMNjjISrD3/QNf7c0sR8dPgYU9ilV6
UBNtbyit63eHMGoPfj56tRYe0lD/dHsmLu+m5eeQaXKr86Pe09EPExHBTs3CdNLhKuwG0xVOJ3n6
VmxZIVyNwl6i/kGz67K6aiSzFiIHe8SZuXDKGRH+JK7VHY9X3iqgfqmEmH99tS+KyYAwF8s5zvDV
I2VSYrP0/QjFzmYe9n7jl24sy5md9VN8uD2Jl3t80a0iVxeRTeMJu8oiarHU9bpVdbIIyylTBW2a
xhmy4jSPimcGHe8+neyifb4d9vLiJawCIWDJftnhq61dhloIkk3Xj0L+OtXP4fhPGlBv3bp1r47u
Q5jVvSELeTqJgakflbjwqPP/kcCrKHn3FA/QRshEESt0B2GDtbU1uNUOZePmWUcKcOReTQ6jcTTu
za2W+JVlyQSiZk/OCs1h3VLqw66uDB1R16peCjehHjyEY1ndpWmeuaZQtjuzRDvz9le7PJCXr/Zf
0NVXa8NZN8IEmcoeNqJLm4hyfF+8BZXf7m5HunLKEQrqBu9maoAX5eK89SdtSFiXufUzwnrEsA6c
TI6ciodcfkjq+z48hOXWerk6wA9R5fMTrip7DRA7UTnMAQ2T6/Z2sIWKWY7J86tmGdrCV+bLcYav
ZrGUdCEMMk2ns+FK82HTsur6IP77768WvV6qIJZ6/vs88ey0fQ2kr7q/JeuzFWS1xuW0bnKhW3bW
KLm1odt+rD2W6l8/BZgq8Hj0aDEWNdeVvMCKdQTpLA5fKwh2DdVDp8vy31T/eu/2grv6Ucg2SDBZ
djxZz7980JdjJQuhcYw1gJW6FFdOCVjjf4iCtuLSbaT4AAn/PIpZiXWyKAkdh1wq7sxBogFskr/d
HsvlWwMpWxr2ZP4LjFFZLbBEnwEa+615zMUM7fSsEp3USk3cvazmHm7ebA9F9StF7mYjTb4WGMgo
XdTlQrbWVQ2cSaZJEEfz6A8z3mV6pntwCjMMhaN5N8ZGepBaudlrSV7sbg957RVHdWthlyFFRkpA
arQWLVKUAQS6MJhHrXydxa+4CHtZNBzmDE3G6McIIjeRDqom7Hrtvl/qOjRIobvbsTrZVlMcIBjd
mwhiRWJ0bzQLqHGzz7zc2qt9j4fNe8pGbRVlvPOPH2RpXBqRwL5v0/gPEi7layeIPombXz2pglo4
ZqUkLmUUdV/qM8VQjEIQ4wwdJAsF1wyVzqukQXuiDyo6dayaX2Jr0MGC6pXbScKvMZuTT5EoDBur
9sotCicE/UwePzyD1qbfZVeqZjpxKhqz5MST5oq5W/TfQvFuLv5pq2dJ+377a17ZjGQkpEA06yBn
rHHAUzRZ5eTnKEppQreTUuOH3wKqux3kCqiBtzhbffGaZp+sJYWNqi9Qi/X1YzpVx8LaZcYDhfwW
HxM7me3ACr15+qX7f/I4tLPwKYBo5LcPgX5SaLtJ+eBF5vDQ8Byq7WTY1eZrZx4q+bFoIIfukpCG
aq/XG3nTuxHWahExKaBIgB7CClyLnAsqrQ2fU/EozlLB2k5r/7Ok19Zr1Opt5oyJIu7lzugzDNhU
Nrgqh1YANjif/u3UCOZlRZ9v9pAri4A1hFXx3a+tKLAN2ReR+jbSHJTzgBxUaCRy68oZkkmhlrX/
jLM2Y3I2JJHiSsms/hMD4AhdWYly0WnIwxu0SP0ewl7RdulO0FBGdcsw7jJwpvFi7ZNP1g+tagzT
1oSsOi5+1AmAXh8VATnV0O5oS3lOaQhPzT05o/8JK0TpTQ0TnxJEI1O/KLRE6jjLfMGwu1RKYgdZ
VGufmoP6LZiVerCtUau/tGEmxnbdN/m3FF+Y1g6aIuDRolkdQphBmbhgNwF0+LIQOIIVcTk22dR0
7jSgh3ev9wbvy7qmSLvTukKP9ig66eVd0zbdD7EXJHknoGij7nVtqn4U1MK/60Gf5R5T5AeO0eXz
cMBK1lDsdJa1coeeav5Z7GgVbZy36yQQJgSuKkgWcEUupLvVTR81htXOjUClLBLLfSEhaiqVY+xa
Re8/RIPc7vxQ/NvM8/+CgjSlGoOlsrF6MYi1FIlFH+nHKTl0X81CdediJzVeG/3t+3+JhEYwtyVn
O8Sa1fBqMYSippQ8EizF9kP9q1V1dxRa/jJdp73MWcNDBDLqQlBeXcpZVKqlmInUVwR2gObKPsJd
w15RtjgVF1WkJRJ7lvOZxx3U2lV6mealP/d9qx2n+PfYNE9KXO2H/jHKM7vttafRVPZi/tIm1s9k
2JJ9XB/ixAbDBWpzWSuMdBVbq6xZmH1SKX9a9Ltij9alnefavRHXtgRnUkL5rtvIRJYv9PG0Wgdd
rRUFAFSSwrw7KuHPMP0i4CUX/e2jZInB6mdaEePkD6sYqaU3Ceg6/dhVsR22sVtD0ghwbdm4LtbX
N3HQTQKfSV2BR/kaCdF1oS/JtWQepSI392ljwrwGju3A85I8uWtlN0j1wEFLowFfYs5vjd6Untlb
b4khdw9TNkjHySf1SGu0dietVY6Cjteh0CbxndojV+9rue75UrglC7x2H4TWiLAULVbk4hAuYO2d
Zx7RjNug2sT+MUoDW0nm3A6F7EsfiJ7oP/rmvlIfrNpwxEXywxceh6ne5eUEaq1zyszVhM/GEOzq
QLJrQBaxufX7Lsq71FOpuyF0yE8DBCSvfl9bJ4FIgdo/StKfkI8YV57UvCQ7tQrcXJwxmqG6pHBZ
SM1jUW992XW2sUQHPYezzlIJ0daYdrnFQUdpUv+YwSGzi0gQ7dDXN1Kaq2NExZJi/LIHL6T3BSk0
SjR6ubiH6l/FoIMfywf/j+A7inCM/OZVCwZPCyQPFV+MaLfg0+v3GoPEz0PB64tSD+reqzdBWMh0
U8gNj6aa24GYeSLM7AYSyO1dshVmdWQruh8GZj8JRzma7FbbC+VvCR+420EuigPLYBYyALYCPA/J
4s7Xc5NixZD4lnCszWQvD72Neq0+0M/Xvtc9Sttp4ztm2TrplG7BgS6PUeTN6OPwsgJnD4n5PHQW
twKMjjg4+RJCd4YrqMaB6Jr+7EstWsS1PSvar1TpPwtd+4yl6T8DgsGtSs4z3su5TkX4OUodc/p0
e04ustllTvjEZMv8g/fyak5Cas6JXmXBqW926Hlgh+EoqOpUhZdqdwbkcXg3Qf4pw7Ub4f0WQUW5
+LS48mBr5krZQQLm2sVf4mJnWZ+62pPjfFeOhzjuKezWTlTem4264Q53bTK5cmkVLHN5IQkCvitW
fLnkNwveBECaSPSSugiNxNhwTJGpK02YSTCPb8/W5b1E4i8u+jOkFfSD15MVxqoGJTo4WZF8GozB
nlBnwOVwl2Th3d+Gem+comomUzMHyXq+YFLJCKQU795T5Zum2xqx16jSvAvyHzAnvNux3jVUzu/b
JRiwQBIN4C1r1gKoKkUQeGhiEx/Pra0nQZ3afgN7zZHlWBrtpKOzriCpOdqCQK6jhlb6bAgyfINw
tqaHokL/RZxN2VN6KBC21EvDb6tOg69ZVjQbm+nyK6BsgvMgGQkybFQsVlND5ULK1DnFGgtYAv29
Q5D79/T6Fu7lxv64XGrnsVYldUNOywpSE1bnU7ow2P3BLabJtZAi8PLQfIsFdfZCMYnuAjFuDre/
y9WBWuSW4Ilpz6zz9Mpn9VO5SE9C/CgGnl48pnXkWt1WF+tKggmidymWSZA2QPUtP+RDS4Rqdp1Z
WZydeJs5XYCOb/2lVP+l8LCb6fSmvT2E+yoXXK0wNrLoy1tUwzPinS6zvKnXWs2KOaa+1WKOyy9r
PyPqKz1kWqK83J7JdYUJhSJU9FnjMGUQDV6zgCqkNkxjxEFW6/3ofqRD5wCvLQEUjXLE4ETlS0Yd
ESf7uvY3dte12IteMscF/j90JM8nF4VoMR8FDE99xAIH7L/UKnFCAZ0aJKsSWXkplfLt74cLmJiy
FmtnMZA6D1lJnSxYnYJpLe7K0cyaVfZG/MY8e0nTQkX+ejve5YMSzAodVwg8HFeI7J/HM+WpyJVR
y055D/GdsscQBoJbFuOQP9djEct7KzHn+gDaKDF/3459bQEtcldYybJ6qSCex26nIq2aZsa1NoNH
OE8t3VNFzd2/j7KAUKEYcSBAmTiPIuNtBiZJxGi8zTOOYlF6skpp2ihHXsn2wK4ArIWrCOicq+08
TJANYpa0fnais2gbWui0A9Sp/iDCIQjD0RO0YNfqdpiZnwW/O6bmViJ2JeeH+wO4l5x60R1er1bR
oMVgaRP2rtA0bFGPW68yspNoZD9lrfM9RJdCOykMjqOx9Z1cnX8aVXuIa3HyfCwk9nmbviIOljkJ
b0d7wSg6QSt3O0PJVC+i9fr3FyXoGErw1BVAe685jNWMx32CxM6ptQQPYainkYSkqZ/rTUXma3cB
AvdsYyhtQDNXa6ASrcSq1GVqak+X7pt9sIuG+xhW3w5v2tvr7drRD95n4QejLwOO4XwhwKWSO1Hs
s5Pc+clXnIN9F5fR8XlILZWVp8kbK+/aDuZxzx5GOkhGXfE8ntEpVq5n7CIx/WNZiQ32JyP3GO7z
YMup+N0BdJVtWBbwXV6XPL0v9BJ0lC9BqwvMI3Z9L0mPgI0cSOJBC6zsMYSv7/YtdDYxE+qdlQmc
0qjouuDN4n2s14WnKJn1yMMkdgAcK44xRL2bBrXwkgUBZHupMQ+T1Rpu04TaQ6BVyZ727VNQlcJO
jfNyP8RKcC8qA3D8tur/qGY48ZouUge/zQqZVaW+m+SGd3lhmB5VPR/qZNJu3O3XbgVSLtjtnCdk
3qsP3KfgWSkp4s0ozH94q7yGom9LUuKxhxy1CZxJBNP7PywqWr8LjwbFznV9PBNMX67HOj+hFPBQ
SxNGP49qmB+N9vvtQJeriROM85inMeRU1u/5akraNhKwBsJim6QJS/hMSt2WwyOZjaesn19vR7vc
l1zqSL3CEaJCherPeTR/5gls6WV+UvR/euOwMISy2q6Hf9UgfQCr/gm39NsR3zHm50uYkOiHAX4A
I4uNzXnIYGyjQZQwQ9FC3M+ALE9tYSdCZP1uEUOa7QJ6Le9KxaoLhxIJHIIBJ7YnJRyLb2JSaF9k
xIkm2+jLubONQlc6uxQT5W5uc/l70fnlZyvUqp8BKJLeFbMsgAapldqPBkdPTwXAuTGgax8MagCo
m3e8yvp664O8Ahc35CehhcNVijb1cHBq02tiDo7WxVuqpNc+GY9Oen1MIf9bHTdjGDQJL8UCMIV+
N8HNPgb55KX4y4a+eLCUBJrnltfs5Y7j0AQXihQbnhHsufNvNvU6XuJTkJ90JMNKy8v1H5VZ3ANL
aMJwZ/H2v71IrmTVBFxY53BXFvDmKqs2MzkyQGhjyS4KLb0I9AHeMgD698FQ+l/gu5i9kymJ+TkE
ba6To6VUb8e+QB4u1EYwz7d/z9XxI+bBBoH6Bb3gfPzznFq866qcKyVJHDWmSxjmPYaKfZLTQrSK
l0BF3Qs7XGsj8nKWrXcLJWReK1g6LnnweeSOLokoJmxQc1TdXhecJNkrofjXVQGmmUSfRhRTx71y
HsWXRhwC/Sk/DdIBNQU7jT/1tHqGYnYMcYAXkuyowmwA8i+zzyUoyhnIHQGFWtfHZCvpU3GaOXsG
dErUJx7zG5nntclDqnDhP8JspxR7PqwqDyw/sBb7eEQiCnK/5Jhutv6v7X9lQWsDMAAauH5Sh4Yv
KeRs+SnAAzmBY1EJn0b/sw8SKZg/3V6Hl6nNopCAZtFCouAJv8px22CslGlUmDIl3c29SoLbOUo+
7+S+2VIMXL75euWBB0OFi+fjsg9XkxdNdRsuhvSJUDz4wWex/CKqthrg40Jq83MyfzTWlqrbtSUB
Oo1FCAcQW41VTGjHDWhIDMLpZPpeY2izGyMO4t2exSvFTOqYiCGypZA9IGc/H9rUQy9U5KY4SWGJ
uwpd4+cwrxx/es0PmMG7panZyVYGcW0xwutkC0M+4bpdHWm90ibGLMOfVo2HMntNtfta3KpGXDun
PsZY3Q3UcfI+7DGQb+IJ4dq7uYQMj6Y48nEKhMaN1Xht5X+MtvyaD6UPZHJrQ6kDbM20dNclspMb
pa2UX+OmPWjKltXKtbUBvAawEGrZ3A2rzSwOXRwLPe87TQMsErfkecizbzUMr+ww+HGIB1skKcDp
VmNKR6lq5zwpT4Ge57tmNpQK6Hsn76cxiw458lQbk3hlWIyJ1zEEQ7gra0rebMVpmaddecKSJPQC
+t42aj9/aRdNO4r2GfDh5d1ggmJYbazRNKN4MvFTUUfZf+o7pJrMUjDcjY11ZUUsXHpI/CjjEGkV
RgDUnuBUsLiqUEQeXssxfEzEV7UeeOCWzymN8laZ7pZ/osG1U1A3CbGvwYHCLrLeo/Pg+qG6USZ7
B5KdnWRUGanmUO/jR0GFX31T3p291jDmU2904/d0SqLYKWOYzu4wqcWhrZRIdDq6GLGrRIng9rGm
71UFCp0rdVml2VjBGz8TsBE/28nHGSSoWtlmFdaNM8WT+oKcWA1HobbCnY/dkLFT23AYnaqGxUzy
WbUQJBAN/i10shp4AmRy3aFPO/yJO3McvVT3h+5TkevtcKjLOlHsCv2ixjYGS452gdEvlcvcT/hj
MOngKUpEdze+3HLkXcwRJTaq8yz6C7MuObHKwSpDnSy2Uu70rLzzxYwifTOIdzmoRseYW2OyozBs
ZLup0SDpLXExFhyiRxNTgQ39lssEkFt7YSMBuQFYR9nk/GzBvYm3KKibE5+ptYtUuSuy1lWsvZQq
yNcG94hXezNkryCJX+bB30iILg7r9/AUu3hegohdCx1HeSqZnZHqp6EJvLzSJd4pkRP6RbSR6V6c
2EsgqgaLnyeNwrWuQFXFXdzPpX4qzBwwDJozac0LIrPrFtJ9+zj4G3t0I6Cx2qJWZSnAvAr9BNPD
7tDztNAEbkpX0lTbSP4I1teNlbXkJKuVxYUOAhvIOZftuksWmUbYDiK7D2B4v+OkKh6USP137uB1
QCbAvDEqZvW1qWAs9LlSeOUw6Hthcf65/UuufVNQ23xUzkLirJYUdttqj28WYLJacjtrr0o7inUb
3/N6EJA6fFSS2nVqQYKW6YhK6qcWYGNDQ5YWPuf+xnbdirJ6FWQWJZvAz4nS3LcUNY18r2obCeDl
QmHpUwinr0m9gz+e70AEXtF2KFTl5EMZhQsoSwc/uUPbzFHSr1JkbqzL947M+Tphp0EvoYuy7IZ1
4SMUceyptVg9kUJlDjjgGWXqSRN3WfQiJ8+T+l2Uv4qUqEU1d1rqVnU/eThZHwMV+lC6dWNeG/6H
n7N+ErV6MCpBw89RlEfVR+ZTf2ytr63sjfHDkG/0WC4zUlBVJB2gHha7C2b7fLJZ+0lsaIKBBbio
P45JbthBCRzSJ5vzQJvWJzkLuAu4Ul56rZycCtdz7/b+uMhE+A14MKFxQhcQQbtVYUZWwgRkqGGc
Uu5HOl1ukr39fQQ6ANzBQOeQAFvm/EPCaC5SVtbcmKdSFFQnYbO7YlpuucNc+XKUKICXUo9Bo2l9
pDZF0xWY3XKkdoMnKH8AAD8K0VG9w/jS5Zn+18cKFRE6KOBMQOYpa02fPsK4tRcSps0U7zWZEnqO
X6ta6FuOtJebni4fDxf+DnIWDO357GHEXEoypgY4BvcPedNGwAmiF8m3NnbiRQoM9v9jnPXGlxsa
FSJxkmG2TZRQkugrYORdueWffeWSXyKBkKH5wJ/eWzof1kPEEjf7RYgo51DwzK5RbDEIUrsDi+z6
qS/c9e3sHxAlRtnMHwWv63KN4yc3d7cX5oWOAs9pFRs93heasiThq1tRRGhSMAIfw9tJsAds17Ls
ayjv8kx99aGbVntjdqtyfIq1/HM5jq/0BxfAa5pUG7/korq3MMO4LJfUg0NwTYrQgwpEbCNbJ94o
9JOlvLmrUmM4TEqe7Ei8e8invuRVbWDc+ZMs3d2eiGvhIYKj/MsXUSgznK+xUK/K2MoJLwwWkqpB
45YGaWAeG3jJW3czYuN6jnettjHsi4fDOwyMI5DC5gKYW51/TV2IWoxqyan7WSU2gBn/YVTtbKPi
dHV0zOn/j7K6NiM2fxQsUcQX0emfuy997NAn+VNt9WmWrbi6y0C1/RdoOWo/LGyEflo1mwmkFDal
wq/pn9uf6XK6aA7wDKaAASIYaZ/z/37MxQzdQ+tO6vTkR28aRclo/mPmd7628Xi6nDKV+hzSNiD1
EGNa4wT9SUhQEKvH02whpyt0+KiMjuB/o8RaDSq1T8FBO3sjvbk8gQi6AM3wu8MEfk1qmQYlHLRA
Hk+S9gl4G9kHKv/PuT5tJGtXppG38BILzyI0Gpd//+EzNZ2ILVZojKcK9iVqP3Zn5tD0geZLn6Wo
2kio3g+R81WhUtui0EnBk/70ut2OfJaf0KqYTr3LafrdrOzR5Ax3KtXuVDvRHXRp7P33L5+7b/Ve
uE9/gMJv95EXjnb5Z/xTvpT3ubP18rtcqvwoFhKyKNT5LsoqZSB2jT/E0wmC0uMAoqMUMKbKt6TW
r001tUv4PCqdkov33GjGtUBrcjo1Dez14TkMwe7ndov29t9LByzv/Y/BVjdYZ0LAwLhlOhlzyPJ0
xKJ2LTE4Kmn2b67+rJvHXigfi/IQCRsr6tpsknQsGhoLWnFNIxYFUe39pJ1OoX4XGcJdntg6CKS/
3v1gKf4Lstr9c17AIRar6UT1dm+okZ0O00P3GIS7Wdj6ble2ImBx/qIetvC+VynbCK/RMpJ6Pikx
GN3ou9LIjij+MpSNpONKBoxuBlkAniOgtYCJnO/F2mDf5Xo3n4QaOJyxN9/EFj6bW5DjIy++y9ON
vO0SMIKg9seIq7suGeQEjRAiGt3smWrxqXueEWNzqEfhnTwWj6NZHvLRlvuNyO+PwNVBsKjrgxhE
evfykQgXp4tEeZhPb2/HyPaOLw+F/eMpsp8sO7MrO7KPo0uKb4dO5QS7u2SXLH+wQ+/Xr8pubMmG
K7V7/vTt8bV4c0y733337S+hPdmyXe95QO/DHXVtO3Jl++XAdnMN9/PO/rR/fLz/9+UhtP/9/e/t
FfnOb7w1otXNWlvmaDQDI9Lswn7yHh56T95NO/DOjuVhj/IAzOXJ2vmPumv9aB5R29Sc6Kl9cQ6D
fQ9S3z4o9sZlf/37fpjl1SUcJ/Wo68Hym578PNvV5T6jlOVR29eTn/ULsLxm/rSVYiz/0dVE4Gyk
LqRWdAQu8jdU54epkrCIi2Nq4pGwS8pk40p+33PrGKhRwGMGlgerZTUwaKZi4muFeJLswvmFqRD/
x9fPSe1vX36Gtmif1E8b3/fKMQAz8L+Qy7n34abMIrWfB4uQqvJdd5JD6gpOa2fO69uyYH+gw2E3
XvamMMUn51/zpNyB17P13f8j7cp2I8eV7BcJ0L68as1dtlMuLy+EXVXWvu/6+jlyY25nUjkp+E6j
0V1AozNEMkgGI06c04K2kbXBzyHnOu4W3n7r1zhVb0QoV59GHfbcGMWhwuHT2ESwJKbAsw+q72HV
1IhTQqsew5NQgzdFZFeO4RtHFh58KBbgcMQXoGZ1PSnsJCEHiujs5Nc6azXjmQerWhk5ff7MJord
T7HOPdxfiKV74WjEp86PzZlNjdpnI3r8GDCVT6eEjwSrbUN5WzNKtf25FVRa0AY2UxmhC/x6YGMg
TkIeFNOJn+C9YwjhE1Ci/lQ+AYhZNJMhIMDTGejF79fhhU9VBOTGcVlOJ5mZUlsNQUWhDkK4uT+W
m54LrDv0uAT0EtEYNw7YDG4UKvakdO1Dl2+ydFurn7HYvt23s3TDb6lNdOzOlxjUGq7nDODYaqwi
nzuBm7luDlrR6WkBXXZz5Dsj4wRLqf/ct3jL/1CkggeC22BeLMoZ0klMGi6WuRM49MQp1aOaM/jo
q0/AtJbt5XYXd/0WZOArPnjj2T53uqPxC7WCmciUOn8EqVWR3ZC4U3Zg1M0kciibQCRn/A0NBPQp
N9m5lDOLU6z7412GkLNZRKmA9aGEShdQo6TFjdqq3Cmq8T6M9zHz3kAJO3RD5vW+pdm/rw/Ya0vU
u6Ar+IaLBgVr2UR6+8H6Hs/+ysrYDHYE/Kn3jd1eRnBCI2YFtgx77tpz2E5pwDaPcdWjNbka4jkw
+xAJgrARB65WAsKyPz6Coftmb40R8wUYAQr8IpIf11ZDDQx5kpjxJ1VB561mB82DAoFjYrThB8Ou
TOitMcJFgZCYdVvAZETdHxUbxlOk5vwpRV9E35thrYtodShVK0W8Ux6ZLtYTiJ3dH+Ny78+sDDO3
FNLXAgKt6zEWTSCPU5Twp5I9Ag3cxrWVjZ7f9itR/425hJ15eIhbUdunrqCSJEJYyhV/GoraUPOP
AMqRUVgAI4lrWZN2EMe5P7CF8ByO/yuL1Ool2dBNklJj9fJYjxMItOR61r0C/sQIRjmUTseYYq1B
xVXRkY/VmUBDA5KZ44/N8LuWyj3RnCbV+xLqWnCzOlSczJedhFcMSUDnVGDf/+KbHgAsLo6Lmf4T
Xne9FnmU8q3clvypYOyIIMcTVWZmo22AK8E/W+pEARnDGuPyraMK7wmo9CHlM9d+qKMqGLkC2KMO
fhdIf6AmZwxaaLGCWSCTwf5BigFKD5XeKhASSLXN/SEv7+qZHwPejiIm2lDoW5STqn5qq5bH00mV
QPRU5/ZEknhlYm/cOxDmwzMCTHVgJdKoe6evyklNAwJPiLIzGaZTOQlGHrYmI2cgsGCxnAJqFvXK
YXxrZmeecCROAVTFclLrKQdVXzGoZ5zy7jcIZHtYGBkzkXQBbxdVDzNd+FszvHl/Tm+anVnBvrcZ
cF38tRsFXckXdcWgSoTOqbGya2Y0BzlF5LCVudciLp5lxubDA0hBV94Tt5bz0jJ12+ZodImV2JdO
+VBWYGnoEV820Iq7P8Bby4lrAHwu0OKDgjE1rUISCllEAukUEeAkYtArNF9juWUgYeF3ndU/lpHi
3De5PCWv4zBqSvNUkwF2wTupg174QYE+mgXJV0T3vMpsNSL22x/bw4mMlBNQIuigpAGzgzbxCYlj
7kQiQX7PJW20uU7FxSORoNKBKopWnGa+XK6vc0RI38ym/8RK1BaZJUArPMtwnQMmgyYL0gToDwWP
I5OXTbeygPMCXRsDY78KyWl0gGMB6XJQkA1AikK78lSlrK6MeLUPeJdHT5L/d1L3QvTjxbs2R/nL
UDJ9qgEbDohjZEjJaOBJYtTSc/VzQMa1odlxL6J1HpUnsfFZBfC1/HdSJIcgjCa95XVeCXRG2TOM
NFNHt65I3nqIsN33mfk+W8zqXA8B8waCeJrIR1ELWYsRQZ1StPv/Gf2t/FYkf2OQRt63s9zkyKzN
zV/oFkcvFu2bSR0GJQMt19NU+Z8p+mNwhJJ05exc+iOMoDMVWAi83pGBvp5KDoqig5qn6klL0tAA
sBdjQq0ZrUFN/9+M58IUFSfIaabKBYioUD5WM10Ri8wKB3BR/xezdmGFcsLen6IuHzEglaR200yQ
vV2jibvlAJdzRrkfaP7rrPOxMKliZkyRGSmQAK3iqXICXqbo+f6Alkfi1QrR5cCZDiiXCaaNk5La
1lrSmv7UnEfNP8TVOK34w43CAMyhZg1aDaQFF3Sz4lRXYSeU6mkcM5MHPyJp6mOtcRYbqebU7bSm
daCBuhX51mB38ZjoYcs5XN6+axF5LZ7iTvmrxUQXJkfgEFajVBjEnJsKsj4SUwHlGbzAGdGMk4t6
F3cIdp7uT9hyeWY/5pGOwpWFnAF1h0xVCL55oOnAYTlMwM4i+8GbzWCKZJuJ6toZeyO1pyrIGqBG
iYgHT0HKrcUhKTQJTR8I614ibYOG+TSHPBejBxXIccN2NMjQfAnMQ5DyepsyP+avQFfxTA6MtA+S
MSjoXO/gmpkh50whnDqwzZqokQu6GLFr2LAbMTM6LlTYQnZlZs+nQg6/ZBj06IXyqRQKPashemzh
NaH8gg5t5fVuFlQrx+zS71EHA5ucCtIV0Kl/t59dHPJajo4vn1SASHWQhmDU8qVIkc5g4zem1LqV
gGrZOg9YPoJWkGSg8o5ZpI4NsY1BqBXKwBzGvFVmEyr7fOYA+IWXk8Z/AjwZQfJcRVN9l2xTgn3R
NLEjoRZGwq3AFwJ4XZJqJ3LduBsr6fO+S98AJKFrAGI4yE0BPYuM2/Uiqy2HpjoSKCdf5fY9Ix+q
hpxB+KDn2i8eATY02U25bjekTmzwFKfiQRJ2NadaXOfya+jx78ze9Q04f83cKAwE/IwSuv6anhl6
jRDATPhfAwILFcwNbxrI0w20mkrtZ/ib6w3tQWk392dhsbFBnQhYFuYbtysYbahzt5VjvgaXmHaa
uswag1dI2xtM/qBMHuiv75tauvu1LfrULQHjRDkGtgSQ6/0iX5U75GZtBrxTqvpai9HsXFfzORtD
2xbK/UCeAPVxPZ9oohDTLGpgTJCtOj9DBUNnILqeoLaSv64l0Bcbi7JGXfkC1/kFTm/tlMlfzVjr
6PAEI8LbrAJ8fxIXsQUMQeAULb1z3z789npYXCWPTKIF5JTIo17iGuaDd61dY0G7NZw5nwILmDmY
ubYi934E7YmQnBTejDUTUPw02KvFSvBy0yGAjgWq6psDm4b8VxhenygwMwFt8Dhtmkr3UyNCSatL
DP/885lDrggAKyDEgaqgPJ2NWjEqmIjgWVKBDcjksk8hXTlT5tmnnA5N6hgPMNZzSxdVMeDR/yGz
hc+cJDmtzV7KGV3o+XR7fyTfHAULMzM4hAe3E3A81PI0USLGbZAwJ/JcPXCeyKHoZbR/J18fR3sn
P0mdhYZg8Nqv2J0/n7ILhC/ySd9oZhCMUG6hSBWTCSxzYqtDhAr/KEl6Hb9D/rprMl0kJl8AgMet
uPzyiMIbUsVBjRIEGilodnbo2jGhVAi+iy53vZv+aE2td+2nwr1CqmzF1vLUQGYf2UQcGJhc+Mr1
CMuoi2ImmwK3z/4OIeep7ZGNWxNoPNA5ima/po38Dfy8nlLYQp4F/zeA8OgAvDbYVkFdTRDtckWc
T2n90Rox60JzDU1YIFaZDo30uwcpZds+oVsKorToHmGaPajRnHAuQLxCdkkpQGOuYcNUyM+v8Qnd
mHzAHlECm6MxvHcpV5vGSSZa2IeuSg5x4SP1ItlM/bcgrxAsXTkPFoyziLiQO4RfobMf24duf+sk
lJgJZDzcrDtH2Rvpn6fxMIIwmsi11XPw6D8lo4d4f6AhPfudVS4POk7xpSsEMGNNrC5AhKaZ+yv8
NUT2cmcjGoTfz1S8uDFEyjHYBh1XYypELhcCLl1nyMkmA9FWdthCMwEzABeHzA1y6ICY01nUaSRI
IYIExZV4bOamMRM23s6vyAJcgj7z0OTlti1YU3khQ64jk8IHQKAAZ5v6KAolL+iHNhi8L8bCGiO7
+QZzD6B/ksw0XNuX84FJuS6Q47N0B5gRQJFFxU9AbRIlGNnYbQOjzs5iXtnlrOcgf7Z8vyEp5J5W
Dr4bzgj8LR6iKGmg0kf3NgQZzyWTosZupe2CyuPah9DfNfUBoPyVc2D5AkFFYf4LYEWI2CKQuN6X
YBMvQfJMMjfIOxuwaT2MR73CSHte0gu/cpFEgBsSMx5/cSQ7lkP348FibkF+gOIGUNvoIrn+gjaM
laInpXRiGM0IR4AtarCvIZ/OJ466glhZTixoe+dKCvqo5ncBtZS+PMYVr4a4tzKpscOUAdhkkPgD
yTl0com16IrtqkDIbaMgCUUEACTFQpo6CaY0VGPmFBYc5EDEoFeNTPM5a0qA/GfHujYatDP9un+J
LU94gOBQjQa0Att5scO4XO64gh8YZIDUajKyIpRkA893tcIJn9dEr0eioS4XsjVrAe+Vrqnw3nAt
1A3Q84QkIlDAEBS6Xljkp1KR6yd8AfGDXB8SMMAA+BscMiSdjS7DRu2SNDMZ0PnqWRqDJ0yuNghl
eUdqQN52fz6WAaUKACakE4BXRIGLfqT1QZhlisombsAOnJUx/GDAJorNRbsWP9wwhaQp2mNRzgYq
gO75ynpgAKpAi916EAQznrGlQ4VWt3IY1/gMl1w9GBNYrQC0hh4ADtXZ+S5eujkDkGnYRqlbQD+y
QU+ZWtYgvK2Mbi8jVsG5wQ/P2McHHCLdaGaVsmmS1ClqW5FyvaoGe0zLzxpdw/zKXlu+9GZNHMQW
IOlD6LuYcU7okiBo0tRliQYxbFz1nNONqUkK9MG8c1VrKJItQLmwcRpln6TMj1ccJH3q3I4KBSic
L9Rmx+kqNnyupC5hd2ImYs8lZrpWdFhsbjSYgNsVHDbqrHL+HfpfzL8vttgDEL9CXCPuApE32vpR
Ay1NK7mobdr3fXj5kKCsUUOSRKZt/dHP3UnttmrZ6yzZFoP5HIGeFQQ20okX1iLFZRA+2wQh1PxA
wiIqlE2EY3WnDVXu1mCr0QOuy62Izx7RZ/pRiWNt47IK91EXgmG+TUdTGOtoBwIIEEizWm4WJGI+
goxZq4jemndk0cHCBf470JZQ95bfCWMzdmPuAlsELwoVNIk3nYKeh+g96JPSmsR1Bk8em+kqEsBU
4DkCzlckzBCkU0YrNZLrvpZzN+sh0CTVIr/1RfSKl33qI5VV+xvV93F7MQxjynFK9lCxf8s5pdz2
ZaN+rTjDHJIuvgZplBkOBAZa+vHKqn2Phkc+d6WzshH2UYG0kt7pw5cALnc93OaNjt7LNSDtsnI5
TwIGLyOdB/DWdzbswuMLFkTxSinm7jDlm5KTdf+xGguz7mpdgxRjLO9aDWJmJgTr7g/45pLP7yPw
xbBQ3KLuEy0cQWwy+YXLts1z3Y6RRUqwYPDSJDpRxirgcZ2yz/s2F0c5Bgv2RexwJELVRf+sxACN
xUxT7obIDKMJK4LEaNEyRoUOMOu+qUXkPZsCBA8AL8R+eIRcn+TyNNaItbjCVci7wD/L2vP9318E
BNTvU/uYYwJJziKxcHnFJL+iBjoWelUaWeLAUe6bmvcB5ZnojpsbgPDKRLmNWqkEaukRSZTCjb+K
bfEQx7pqlq3ReoH4/7Q0r9+FM/Yc9MESTShcSXMVdZt3ZhMbQ/00nhnJ5JqV8/eGB16Na96RF9ZC
fpL7ZB6XmJyl0OKkx+DDT73VBMSNpZob/xAh4Uaf/31tp4SQXCypI5YKsvagCO6/SkRMrH8GFakR
D6V5f7lueN6VuXnYF8NSNWZEEAhzExRlI69dA3vecgfgwQDQAG0BgjDh+vc1RlWzEKl/N+Ernak9
edzF5IuUW640ZOhDd+BiuT+iZeyBtAae83hhIr0HhnfKJJgau8aP4exoXZ6KYwhJHvAqHZBs/kM8
UInk6jYCA8Faw8+tmYR6Ehg3keoDHyZllkfSEg2HcBA12weMb4kQs7s/sjUL83+/WKs6YEEYp8IC
OgoZK419cI6NSOLft3LLAf8hAgKuFdEbdVYgWgLwV4AVcE1yXiJuhRo9gptodNp2ZU/NvkyfFSiF
y+CXR/yElNT1gOQoGbU4zEvXl+0ADPnJI59m+qCsgJxvzdulGWplOrDe5XU9m4EjNNku4Df3p+yW
AbReobMEHErQsZ6n9GJhhkYeCzx4SldVa4NLj9l6rD9PBTVV2EFAY6h4RQJ6Rh0LCcRWJeSpKldp
d5BCQa+VvO3NGCG+oNhs+MDxm240BmvYaPVzGIgWr0ex3htVa0qcjbJKutZ0dWPxrr6IPjmyqEzr
QUGBg2k2bMzOvqhnwVfH/rgegDwZaBcwfHBLoK+T8nufyRHocUrtDnakPif9oVirGd443K8sUFdJ
lLYNaKthQehHg+2+ZHUfIp7lIh/SNY/3nWX+LWol0ZyKZzlKlOBGpCWnBlZOyiItGrcFobaBXGOA
d0OUbJIIGIqfm4JToosTZEMoh1JhRS93iByDunGnnjNE/shFSDyMzn0jN/wAVBRzJI6qPzYx5fyw
O6qT0jRuCnLsOAUbThx/KPm4K/tiJQpcphXmjKk2yxghW4U8KnU2RX2NIxaiGS6EuvZc7YwKnF88
C8pZQethKkZ2DBpwwoibmpGdIFnjcl6OFfwCyM6jCRBwQXBcXm90EdTU0D4paxcfAqTn34T3CGMO
EKz/2ZzOUg8y0DtIxM6vWJHy+Lrsm6HNu96TQW26VUES6febBgIl9818d75e+iLszN0d+Ht+SgBZ
dj2eYOjzdhLqwYu0o2QHVgYmtrrQ019EcmTUEdG2Ci59OX1MPutnrfIY8EkJE0H1mDzwzDEfznJ+
BGh1V4FV8WGYnF7YDD+Go81fCVQy8G/AaoKknvpKJHYCrmDm2XDSaTeQR0nYluBBGEW3lNaONfr6
+8cY6HJQj4F+JI1kJ+E0xEwq9Z6SQedm4wu9zqHOGf+eqYTAb72yBLRH0eaoZ6XMZRwkYcXe0/Tq
QBwb/ET313hlPHSSIhokqZhKtvcA3jVKVrbG7MPf+Y6EztWkX8tS0DchNRwab1AyRS/WI4azl/Ru
ZaoWWAv6x6lwQSxAP5d1+HE+OhO2tnhIVyeNuM380qzEBi0rLoMaVrNVsVPIwM5yfKgYVG5Fqh0f
Nsd4jFdmd5GV+eeb8EbEzYRMEN0/JWUd7yMXCN9k8wdNgcRbMCYZEEoNUOhqP8ZvHSf9BSJF2UlR
XWXAOWTBw/0lpm+v729Any4+YOYCpIlGO7FotUCAyxblY8A/sUZP0DLs+zjyt/ctLQ5g2tT8KReR
TlQOuVYJMnZHqbhltmleyw4CaGF9YJld+LuSzOhIkIEgPyVg/8cwclHotEKXGkudiEJMSFVxoGNT
2hy0bFovQrQND9mV8dGXM22GCgTqISvAMUd6jx03ajjaXb3PjaEAvP7Nb52qddu9OqEqhkaP1qyy
jzXuiu/bkj6RcRD/Z5zUWdcUXFQlUjB4yXawO69FMkePrdZBneDBRbLLfmf0yTyikXk0T12yaYzB
aYwAvYmblTjl9nZDVw3qAjy49Wn2IJ+MaTsq8eDxyWmAKk4t6SwSjZWZVK9R5MgR9O/Ep/K1qRug
9gwynbT2CYBG8nZ/URYFw+9FufgQ6tYv4zxHFSUfPMntcv0V88891emmUY4T56RAlc11yicFigoo
EPL9AXKWXGU3k1GjrN2U9iSZsRuAiD7Lnu9/2k13QdPMNxXQLEdyvR3qKAIxfRiCSwV6xqFW/hmb
fZB+3Ddyc3uDhQsEZOAvRkr72ogqNCO4z7EO2cAxep4BbkvY0JQr8M4TdOlFw8ouuHmII8+GGAev
Gly81waB/oY0RRsNXtln0U6op/hjBC/7Sgvwzbm7sELN3QAOt0ThSsxd3IoH0ov+vhAAuMilRjvf
n8FvfrbFrlLmLhY8H9CYQNlSWzarwgZTiHiqsxt73PEO77AOeWbswCle4S328NuMtuwOLSCjmzv+
4SXejrb23tr+trBam3N6O/sKPiTFqNst/tlZ59CGrtnK5C9yrN/efvGt1HIL4gCEQoETIAIALx/1
AWnWgRx9UOXzvK6WG+I/Ncc1cNfti+zCLHWykzISQhkNBR6DlAn7npNzJ2zVzJUSyGQ9FBxOmfuL
cnP9LwxS74Yc+c44UJPBU7pw3OXDUFl5C4CwrIZrwIYFDPKfOUWJGZKXyKwt4DV81oB6rBq83Op3
jc072QNnMr/l87y62Vd+kO3MWZPvublvAfH9X6PUADtmQNupkOH8ZHqyj4gAhEOVi4cKugRodhN8
PQboeS0gmYOgpav/a5UKKNM8q1WAamG1z5ENkIBkZwa32vS5XWVHkNzyRO96i0nXTo3b6/kfw3QO
m2sRaRIBpzQrNS6Pd8OIhnWmXzkM/4/t8a8Z+jJIGMhBNMXgqdrDmD/Emmp07C4k6OH44791WaCD
+IZZiz0XsJ1vD1KRgMBrbMZbUrsyJTw0ZH2YDdmNn2qGAm22JnT4MjRxGG+lYTIaqKOwCBIy30TD
vSlyD3X2ptUfpbJlPnzmix/2Yg6qIXHtyfLdebpY84uPo/Yuh16dLBawlVJi+ZFTt49N5KkiuDi3
qaW0hhrbuSnF+6hV9QaEqNoKCvqmp1/YpzwdugdZP4uDeUXmG6GV5odYsRpkaRSo6t0/NeZ5Xg4V
OnoAlSOjQTNxMkLWdWKFW4OIr/y4kds3mUHrqHPfyv+x3P+aoa5AIvvZxIrzw5ixAb7SxEAX1XOT
ujXIHMvIlBDy8Ho4qGYCX5PgECpIQHPEH6myYVEfYwo9Cfdc3CHDswZKWpsD6jYLGbFU+a4ZvI4P
DDEOjIzYEpM/tgi878/D7YMTKJL/nW7K7QeSK0DRt7gV4tyOwgOAzaB7fSu0By3aQMBkP7FvAhhI
2F3UbEjbmhFT7xj1UGprFf1bgwaNJy4MtMGCon4+9y5eHqEaNIOUjzhelHL4gCb1bEcczKGQuUOX
ptLaLN96OF8aFK4N1o0mRkEpDZ5/quUHAc3rMcpYoR3mu5RPVib61g4CbxWLqg/UGIFFvDamjo3A
DznBDv7w88862LI9kryl4vSf91f0liFoFyHZg8YPMNpSC0oYqVf5oh+9oSzNqcAhxrTPRQXJ+xz4
R3HttJ4TYvR2nUuaSNoAoo4k5PW4xhjvc4J6vTflihO3z/2Q2unUGWq7E7Q9JLR2QvilZWudvbfu
okuz1HT6XCPEUqCMXsg/KvUuLF/jtZ7lW+5xYYLOrU7SANEzRh69rn7tOxdoGpML7DARdTX2KhDM
/XzdZjwLeH9ByYtO0OuJZELUuxkgfrwmQBoH5I6D8si3G7VvN0E1mj81NkulIFZGWn1WCqH2mq9C
BzIAVsoTxw36kzv+Q3jPeVArr9wbyz19bYfeYmocJaEPO4y2a5T3SXktcmON4X/5mrk2Qh3lTQeR
+DHiEfuLPJBOIhBBTD6y9v0pu/FwhxkJryXgepFNpYWyNTC0sFC/wyN14IxB/UT0M/B6P4DPzPRr
nZm6bf7Kh3+Y8Vcq7ZXxz4gMQhFAU9EHiESMNkHzOwj/imRfjbsMrF08yF5z08dN04PsoVyblqX/
Xn8vNfd5H4aS0k84cfKHcXpsNrXZyXrOm7K/AgZbs0QtQOpLfd2XsFQp20DdQhfOiv0XqDobbMRC
hmel2reAm4N6Dbh2UHSgkw8eTNNXY1BMEA8aRhYnR6ELNnVhVd15EAaAddpzxjqZaiOBD7zQpGuj
Homs4ftItBCnYbdtZ3DZR5R9BMj8ptKWD9z7nrI8myDtAzz8dy0PKDlqc/Ud+qOGmh+9duSIpVbl
qMfo2TAgVvP3vqUFwwZmYr5SgJcBmSC6KKhjUMg5tUazI++JFa7oweAG288tZTxr0tMkW0XpdjLU
/JgzFKaNLNSl/LFgHqELIIdfkbSPguh3qv5R+Ecxe5PbVxltU61v582Kg9w4Bi4/k1Zc8LkCRxgR
ea8TY97m5MlqlDLcIeEaPwRjE66cbsLs2teXEu4/UIHOkD1cSrTKYoVbKY0VUfJmyjoG3F+ubHx+
forG58Ph5eXl7e3tdPrYPSPFpn/1emL8+fGywD7yOLOfIq9DU61AoUDuNW6SvOAACWhddgZbsmsj
PfpO6DR7wSG28JQ600beclbuyhYL9U492UXPa51xN1790JqHHPUcDuBdQxe0Qs1H87GWyB4A37lu
N6VFfCuzmLd6I1v3h33TFqRW8BzmZ8Ysdg5NLiI4LoiUsGoV2WN3wZtmoxVKL06ZJW/WqrnfLN/0
AkNyFd0cs4DHIi0H6bxIGFtN9sDjNxqA6xuvrq//FfXSfDi87WZat1/3B/dNNbQwiZ4o6N3N8Rtd
BVVapS+Ax5M9c3+sHjzXfrePZmKMBuSpP+0tiBFD3bN1HCtP9cNmszE2O8ty9AiDNx/3K/fqjQfh
TN3379dQGz+Y+oxh80L2FD20AIyqn0XQyXnRxjDKw7BLkE3arbE4rBmlWx/h0Zw2QDbAw4Pzl/E+
fpaJJbwIh+kE7Gj3q4n1/LzW8HYjs3c1UhrVz4YRnuBBiXk3j+b70bVdNzNtNzAY/b3UP+dJt1ND
FfR8W51MzPs50o0PXs/dzaP00OqbFUdYgLJnggegQ9HZPYe8gANde3mVJbI/DrXskWP7dLSrQxLa
hxfe1iwHQrwG9/cxMeKvcQfo6H0XnNd06YH/Gp5P2YvtFTQj0sM8DE+cyRv5UTtXnVPGeP/bjfB6
39aNOhBGCXpaYBbBOo6i/LWxQWvLPGQb7LBUnw6d9gyadSI/DP6RvCihET0FezSN3De6fLqgmwCM
K+hLB6AbAMNrm8oAXkoQ7KlegRWVrOfCyTf3Ldxy4SsTcyhzMYdZqA1ZD6Ecj3XEHfphrMgOrZnR
+OUF1bSNuFnjqV+1SO3UCZ13QuIzijeYndkb/oY5Vfv4mXviwRoLB91kx7Wu4e+qBOUpEC747nxF
EgXgq+tRylw58n5SY5QGFHr3gaFZpfEZmIHJgH8T5X87tzP9qXTKXenUx/5Y2PMcpI6vs/ZTYoab
yBz0B8mp9MiKHgM90tHNiq9v8afCCc1EZ4yX0fSNfi9tkyOzbQzfhuT2trR6/czY6o8fR/CMiwFR
3iinVRqCQVLxzML2H59zd426ZcENi10NKR90SSGbi839jTm8cAwFZfom7RTFa0zREPbkgXkq7MjG
jFnTJn4PzGnjQxGYe6ntSlf3uR2Aoha9DU6MRSRPPOaBddBmf+rX79Ub4QxqNXi9oJXzBgN4pHZh
piah6gn6aLXWe7VV7OnAW7rvJaFBXu7vkRupMUzFhTlqj8BcmkxZpHqt1R1qJzBsxUIeSNesj9wM
7QjEvYip9VVdrvmZQHntlV1qp/ikDsRKwDBlR9012/wEUCcg75X1Um47pzuRlXjlxnkKPNPMkYG3
BBIYFNYHnBUqYFmD6hEHmlqbZo+FtdlNuXLmrJmh8tmCWnLImsIMwsDNsPUfNSfaFIbydn/ZblRz
0cVxMRzq2ZFAt0Up+171XrNtBxrm+JFstSf/KB8mB82/uoIrEknNN27N8PzD9LoBsjh3DYDFDrlE
6rRBKA/p6lH1mkO5kz/kXWJWlmgqzniOf0srUIjZ+WhjEDaehV4FEBfTADE2IiXXd4HmCaUVijpO
KBTR/Eyf1jCJt6JZZJ//tUTNp98IQT6BQsCDYBo0cgPfaA81Or7as4w2XoNfCenmI2w5MJCYYxFn
WvjZjS4OoBodo82UZpqXHaKzfObN6b+auf8YoKv9oLXnRjIbkI/MhrOZJ//A2mut4LdnDQ+NGSyI
Dlc6fQ9QiqZ0cql54pH9KHf8n+oresos/mm1A22ZeUT74TdwDMwzApJY1xPWpkQEJWKveVWul0/R
b6XRkSVP9D7QIVm/MnmLRqn5fri0RuU4mljuQom0GtJzM1wMLduQ033kjtUeUjexUb0Lkc6j4fDv
/V19IyS6Mkvd5FE7S3pzMKu5jRudxT/c33ZNiv7WAXU5NOpy1fJCQT94pyGgDTq9/5BOqlt95Xaz
Bu685eJoZwStBHbv7OTXK4ZWa/BNpBnxzBiI84f+ecs/jKYhGfWBs3ahmzzfn7wbiSIsGgp7IFFB
nx7e4tcGE7bLGLWBQXan6KUT4Ekq7Vvcn9Cw3AZWAKrvFBgAwUCHpdHu+0/Gvv8Ftx6qV19AzW3W
QA13BD2uV5k5eql0xQps4bN25O3LiTdTU3tLniOn/PFZAhzEXDwDpgR0mzSDx6hWKTcpEvEUdrIJ
vy0rbjd9MU2/MrzlggKPhj49NIuhGwg1m+v5reSyrtuiZjxWK3aIQ3+Xk69s0iztLHQns+b9yZx/
7eqEBJcCBAi/eatn0RXqeTAKsRyiQYL3wJbdnuMevHc5kSqLF1phJd787oynbEHzYK4OoTlsRtBe
j4wPAI8ZJ0HymOnElTu22KvRttDA9JTphHkh5E8YbrToyAJm4p+n4QH9thL/jCjNUARn+MP6H+1G
IeciMaZnDhVs/Ptv9ZHnG00995XBlo+hvx+HUG+JTXyzrU3obxI50qvaAjV2+wJuhqazZLQXdylq
YM9DvBf8FYTO4jJFsQFXKOJKyFthS1J3jthWTZrNL8osUIlV1mNnlgrSiBG64CwIrJWbgC98q2zH
NZz1LcvgCwMAV0VCfYH4FaVBkAhTyZ48MJzDD+CF8wW+2NYDJjmUtNRR6jh7BO3mWqH/1tKCvA5i
OjMBDNKn1L3RM1XpR8iKAX4DnARYhwnR2XgnZc8COuaPaWC3EI2PDTk6Tv4uUt1Mg7IFd2TRpMVt
AgZ0Vrr0CWbXaUJbqO7LDxwYFeTinfc3sWoJoD2pbSb/lXyBMjptiIG0c5u8gROokyBMZKh7/jXb
SeIjq052GOmktyv1IOBP97fLMo7/9uBvImM8ARfEbLIYSggpkI6LWP4B76cK2GP0kLdl4W+Kuhmh
TZiAGakSum0p1Y9NIrMggijPvpy2Js8R1ZA0YvZp9pXOIxT9PDcaIVWgkCCkoCfRJKBgM2XY3v/u
JQBklt1D9wRu3Fl4hI4nhYDv0QmqJs9CrSZbMLOlJ56Rt0GSgIUbAPZuIGYukMHWCuw1hMSFLaXR
WrfXMpKB5BC6zObH4JxJpg+3LgdQPqom4hVRmusNlz9G2LJQCdbzAgUdrGQsNw+B8itcE+ZaJl++
1Y7Q+A8Y7CylQO9LIgslW7H+c5o7pDeETc/ZHev0jRk+980OcEyJ/BX/h7ovW44dt7L9lQq/s5rz
0NF2RHPKSak5JZ3zwpB0JBIkQJDgCP7Nfbzf0T/Wi6pql5LKULbv27UddhyfkkCCwMbG3mvQz/Qt
Pu64x0EPJkt4Zw1UVeDjl7otdsENtWjK9JB3ngvZCLSLhkRNIsl72JAQyNLUfdOspywxt3qm9LEN
4e4un6DcaGRJ5IEHfebudGomcO/1wM8F0RTV9MVmNSHJROy8SQ+iMFFpg3qIrRZWYDmeFQuDy7gD
pDAs2tpdeSmsfvO8KeOW5PnGlfo5hMLXIgHU78FOQlsdKnMIHYvzLoV6YtUB/nPQ7twsYMVevqtQ
RJ3g3bTKcc+CttIQlSQykivNjGDKC2gON2tfZVeUv+oXuhGY1ZrlEaV+ju7YL9mvrHzLrcjRdpYR
et6Dc0jNwFHOzeOXu/X85HBggG4i6huocxyfZ8yy+pSzASvqIbH9LMV917hgN51zWZue37RPfHiT
u3xaMfucWPRHhXaxrACStecOFf4bMgPHY0tj0Pt0qtKD7l4ieCRhegv/QvCGs2rbuYHerwvzurVi
FdJboXimN+rt8GBGcgytfKcFMKrWfePaumcu/BXDHvKSdnAOlv01UZsn6NNDLhI1s6stJ4MU3QFW
196V0qxGIzKcbbq30Ddsr7TI3LHH6clI186NgqgvQi1QrTOf6aMxtJgqMKuxC2cQ64zfOJ4qqGqn
Q2e56aEZiojfyBqGDtGYrhIe2Mlbq1z01arufpTQnDTMi0y+CjW0tZUDXNBoQVJ1hRoD9LfzC3Dn
fbWKaA85ztUkQU24pDTKk2tewAI8Uop15/kajawb4xc6pMmdd9vmGwHbsxbFXeXNtG+ygsN6ed9t
p/aH4/ljGqRkQ+4KCVH6cttCNe37uP8hGfPdyy/qCKbCehMePunB3jd2LBW4SI23JN17fVBsSf5Y
1365ZsUjKE04tCFu86O8zvm6sMIpu0jb2LYe9TGUv+x0kyq3JpDhfOvIsEPE9porKOX6hrhFtPHL
8ZDC+GlmjwRkuHbs2ICt9M/E3Dj9gRabuoRqqZ8h3MkL24nNaV9WOwpcKfF7ZZO6QYXGMX8oBXwn
o3rciRVxbqonkFS+n5ETJzgaTTYA+kjRUFuxlhmv00DMWrHTQ1vEdh0AG1+nm9z3+hBgLQqvopXb
BnLP25VWRMM9a4ISfK6t7Qa23JvNmcc5FYyPHmdO6j6VKGjp8XRokvQg9wxWgE7cFOGAJnqm+jx7
aGVgmpGpFqGrizNDz+Hpy9L4NBGL8NVRfZyYqaQHpfQZo0EnqsBrHB+GrE3pi5JBbOgcIeXrlR+5
MbJ/BHsNWAVnWTDp0skwhUizQ6teKjh58mncZ6nrNxXwFGAxG1VUgIGuW95WQ9Lcu9iOmdx4bnpm
Z3wF6eFJZs9pkOTm+trSHojllV5Duyo7cBdanDq6GJdWp4+ruocbyiCb8qJxqHvPteE6bdV2BwGq
MeRMjr6dafoTtzsvkCotQr3W+K9KSc5BvU8+4YfI5qzaAvTeYmmAj+QQ1mTk0CXGWpA89BwB3811
48xqRFnXRw18BvM+zPhtrjxQceGJuHAAV375fs987beg2Q1+PtJCfDgoQi0CuV2ZhrQZLw72qgCk
SXt0YrlHsCrMQE82urVGxfAHpOk25+S4vwKE5pGh8QjtuxnCaC1ylR5YDL3xMnqw68vSi0W6c+w1
L66d5GDYr7mzZxBvAt1CvWwh5uo2YZmoT5UOjVoeZqUWIJ8B0PRpUIGspkngVmSLoUpfaQPD+pW5
q7TPzlwAv5SXFo88pw2fdrRmUlNB3lUcdJsZhxFhKAYFtwGKh+oRE3kZmCPPNt9/oi9VAwwKRSvY
tQIkAPG9xSGnlMD4ElXQgwAk4qLhZ2LFvNQWseLo1y+OEaIPAjh1/HoN1pryYfjlGNvqsneDc4X9
E/kyqhDg68wim1BT/OgUf5o9R7CEw4+cHiSdtmm+N+VWE84+6S7qQz2Z0cB/VHLdB8gtQsVM7r+f
xhMXFNydZ94WNG5R23cXeRXTFbNLsiQ7CC0UUAMYQNAH4zPu6b4Uuc/ESj3HXfm6Xo6HXGwuKl0l
0XovO0wZtEqgekYNDQSsH9NkvSkoMn3/hl8LPoCcw0XLdFSwAiHGc7w6R8ZHdKcdcoDTLg2zboKD
HVcDZXCK4PuRvjb1USpDbAWyz4OtgrPM7HndpKPmQKKflztp36T9FIyglur6Gyo61jNMTWgZ1bGW
+8OF7V55bTztRxw7XeOX+q4418E9kY6iRqoi4iPcQ1dlqTLntFWe6wrND62yH8aAV3rAlFvrJomV
CXZbG3bloiUp/ebaOHj2tRjXaYUy3whPtTNT87WvhKkxIJg/w0XxMZbXcUhCMcGrNj8I81dV3ffi
plGuDWYFMoug7WIn7abLD9YYGugVm9vEQ3ZWrPVOh2tw9P1nOrX85oAB/CV6P5DFPl4QBa/HQVMH
wKQMA+mQ15UrYeQtcLl8WudODQk4E/Pzrw8KtWrIU8wweWMpcGMVTaaxjBQHmrnu2uwbdTN0P7S2
3wGFNOGKl3tnRjxRAZk1AWZ5JRW6hgBiHL+nrBPSJBKzOpmvptxIGGJNDPcNs/HZ3YhkvIE+URe5
52DBpzYcfAJMUPAhxoFa6/G4+tBVOS7h+cGx+wlqLfuiYOC6tGI6E7vmc+U4RqNgrM0pDVIs/O/i
BY1uUKXjZgUKHLACNQiC15lD5lRwPhpikTsniM1g+efFIWs0X3MLv5uQt/8yAF14UMsf0vBT0FuL
i3z0xzNwx1PL9PPbLZIhOzU8pEN1cXAry7l0SjhP5VQDJKlycN11uBvQnLHVv75MoRI5c5cg0YHj
4PjbTVmmTarXFIdW5iDM3ifQp8+MNMghga9ACvP70b7YuyIg6w4oOmj8AieEk/x4uIT3RTZxvCPo
qlrMB1eH8M5YbydtulWIUCD27BRhilx1rXUVkGE5qLpm1pGwVQSkENypjApg7OOusX85uTR28KEl
OzbpZynt84H/ZbGh3YRC96wvs7RXayGMUbFJw+dgu85C2RVUPd81LhsOVvMW1FS1WUFu+cwEzbFo
OSqmCFJVHoqHKKcdT5DKLWmY0ioOHkTUU9msvfpOmQJW3s8eKCLucEMf3V2jhuD8qum5LGjeql+G
n49P5EIQ1bD14+FbNdGrSa/oQeU92SvcBYXapfQ6N7NDkRD1qpz4tLLghRPIavjx/cuf2ACoX6Dv
BoQmhGo/cvRPiZFlpEU1Vi09QP8XbNudYYVDHZlwUq9+fj/SV+o4luDnoRaRRBlLLymMhh70PTiX
myeHxm0SPXZPJICAQERjkDC3VRE4QRmxKygmyXV6ZZ/tRs/DLKYbOGMEM0ihQahh6UDeJ8yYCkLZ
AeXpJoSckS9hrEv/VXdR7LqjYRYBunY5ZflQsAObcrCUt+YE44kd1GOgu/79xJ64Rx0NtUxu9TrN
1M7FUMadvpq47zy6PyyY34aKE7QRSmAkHgcfva+77wf+2rSd3xFZD4jcUFSGiv3xys0MJe8FqdgB
cLMIBfdneWj2efyWXzV+nIcuwCVD2FzbO/gYw14vO2u6ceJwOnqAxdaxpE2AISzZQail50vbo1Fa
yDL+/j1PVFOO33ORzKQmB3K/4uxQhXZy3Q1h7Vd6BAOsyo0Vfd3c62Jrl+szo57amp9nd375T1vT
dhthmR5ezrn6JV6Zj95UEZpPY4BK8EYExjaI5MvN94N+vZHNb/phCKPjwvdRaPk0pprqKTQMWnZQ
Ctwoxzp9waFRrpKuLwLSE2XVDRBsNkt+DlD6lQiAtYQNA+igChwkLufHb4sOTopGUUcPtKuzq7wd
Kw1HMXR9g7RSNICxLBhT3s21t4dULWQLHWsurIuK85ZDrrxgD1ma978KxWv6XyNWQXdFSKW8YAta
6droOwXiHJ4rMhBJanjiCs2sRKjmtjPtU2uCoggRTWWjLTF4r4qBrDkeC25yFBc9K9LomL0YI0lJ
2I25KPZ9Q8cSpgA2zgbTastzRmsnNzVAUwAHzFJraC8dz4fOe8uqq5oeUFNolT50G19LIZSQ3Dhe
MMAaaDW6QUGgCzUEYPqC4/r9Svhw4lnGyc8PsNjcpqmWOYUAykHma4grA0wKd3CfFdsm9Q0jKGrf
eXX1eIxdAE3RJImzxrd2ShdXq/ZdKE/ZA2aZtrdtihknvsfuanuPvsv/w2MC9Gyh/YiU/4tG1AAK
rKzyiR4m9Y08q+v8QoG6KdFFDDXGfoht4feuj+tSUKddIKwnJbmExjrvAw9uBSPS9GKTJBEaloUe
iGLTjxtBcPb7NZxu8/szT3tqT5topEMtGbhN3NGOv2qHUrkyjRo9cLmu7V1Xw203i1EpNMBqzo23
biBRiyp/Dw/dvniSpV8kWwJb2QJEILQy641rPHgysAfw2h5lfisBdGChqBV/ONd+PxULcJvClR43
+/kSd/ysSibIIHOPHtDf78O0s6uwZjLxPUx5hMYqdDsp42shlHM6WScuNzNmEIiVmZrjfWQSn6IQ
FTypC9vELNlquoZ6ewPIgZwuLVZX0fdf5FQ2gBYkJJSRh0O9bJEcVw6sO8REENqhbg15+A6+Bx5/
QMNnqxb1ucbJyZME6S0E64DWx78Xm0pBpkk6KLocVAbCk+bFeee3EMhqIcYaozNAHosplP+yWfKc
jHwednFOJm5Gkhyy4Ifa9u362rH2nbpzY2xQpdhV40qK1ffTejI1gL8iasxov87eA8eLZ4Qwn5bB
cOEge1QjgDHyk+ZFB2y98Tv9EW0R9zpDXpRH8NvtmwDSgThTAe/38o0+vWtym5hnHulEmg0yCNr1
cH9Qka8snkitNYV0ioIsKfP67SABWtBa605XGmsP405oGPI6DVQF5icdsLtnLpqnCgWQwIXejY3C
FUoUi3heOElWWHpRHpSmhpHKkyPR5zPXirM1jFU5tiua3sCUMjprMXQy78agumkCn4gq5OJkNTUG
PFGPkQfLH+ubRi1DbwJcII+KngVC5UFjP/btBVj9sMOKLbtBaMStsIpAuJ80tPSymHpQGLscyYNL
QzUJoMf3/Xo5sQ0hDoxkHEVCVK+W21CRrZVrTCsPbUIDxdikTQ91jL13DmlzolMELBPu3t5cqJyd
WY/XZV13tlsVRnmgF+JO2TC/CVJg129vtdtX4evnVB1PVQePxlusOiih963IMB7391lsvs/0jdu3
6fK6uLD9x8o3gkOT/y9O73k5LU7vo3EXB01Zao07wR/g0L/iRlCYuzJ7Lp2VxSuIZ5CVKeCAZ+2h
1qWOd42yS/A4VUiLaASJqNvxKuL0DKb0xP47eqJ5CXwK6spk2gkuoOUB7fKZL1CFvcqw6kdfy96a
8axsyMnxAFqD1OpM71zqDElJCWT5MZ4cQaRco+zqb/gquxvxzYGxD1Q/qPYzXybq6yBYD374i+2S
xn/4fmV/YCa+fIlPz7HYfqwH+TjzsAJ2ECTxYVKE1rDf+Bzr7q37sWrCixLg1srfHu6Gl5ubc4XY
U0XhOTf65zwsjnHY3Bq1Vs/z7gPYCjVCcYH7C89X45YneP0M10MS3qQv37/3qZ7H53GXGkREdtCb
gPs47tnS8kG3x3U7oEmUTavQ2Hw/2Im06mis5bFqDoS6Gd7RdXY9HFvz9jqRD2P6dhYic6pYeTTU
4ihlbmFyaeC1jCsGog1qMuAI97tmwCXXF+Zl/nMAWHGfnKttn45cf33HZYvFSlMkFRl2tNTWvPY7
Hqh79UGdtsUbMDpTESoQYOFRfafbZyo3J4Pzp5EXMQzLZxjohNlVjRtbA6guj8cx0M8mxydj1lzU
htwrIBRLXQ0x2Ippp0B3WspuRj9aMdNAe9BjE371sEuauzxFLJ71R9WCcbEbe/klKpUM7UJPnEPY
zUvm67b962EW4arsNJqNGr5zXu37LBpxr1GCQolBiKdA8OxYqJyrkJ1exX8NOf/9pwg5X38hM4N5
NqwLDW5qUEg1n4Aw1s6KipxI7bGI/xppEZN0fRK5V2ItxWUIgqMaJFfBlKy/35SnOnUQrERvZO7U
AVS2mMJBpZVWVGZ5eIi5n19lYbMno98yP9jOYQd6JuthfRdA1PdcJ+wEHAfH/KehF1PpKU6aQjkf
QTeMuzf038AfLePJh11PuYYzcPBO9/xlqKI0Lpog/P7FTx/6n0ZfTK/dDUNRtnhx8dpE0LnPLByq
94HxoIZbr4tEfDP4Nyi5h+tzI89b8cuqRbceiFDUcYxlLZkYSsbgnsgO1HjlqFrDqc+uccjB8JTc
uu5DA4XFloIitUGUgtkxMKFnNs4JbIWLKyOUDICHRat9CYxzTDrIUhXsMPZ+7q4Au4H5eBoBxYXt
G8g3VsQyD9ViNZkbb1XsIQkM95OVGdvuprzQ3iYWoaTW7nKyLs9R0k5FMugQoMKEcIb2wmJZDHna
60OhsoOnteCLctQvalli6LyC5kd7Dqp44h5rwicA+wwK6ZDKXWwAiRpTDa1i1IBHuZ4YhWepEDeg
q6++X3Af7mLLz45Zx5bGWADULgYyJCpVPXzGDjbYii995XPlmqXwAQrUB+1HUvvqW1ONQTP4VbUt
NiKLATGfSNC+juNKrUInD3EyTyyk5jZFG0jfFo/6BQRl9WsI6yUI9u8pi3DGZMPN949+8jz9/OiL
T5IMRtF2WYej2w6hSBXUQ2BzYCP2qgDPR8k3Ze3z9XDFzxBvvgqywGodLlqO6qALgFixONXgr+gk
qYMYmMCP78LTfHR7QtKH1zwwAwtqn6vWR0mr/kVWzSHJfdlHOtDcwSvcSpoLYm4668xnPHVpPnqk
RdKOHDbL+hGP1MahjICrfYs39vWqBLX2tXo31+CisliFwl4X6Lfff4cP44YvS+jTdCyWUKa1ANVq
E867jX1TPD+Z71fk1tnZG3ZBArGDlGEbvQdNGGwZtFatzaUWpFeBEeD/j/WQnIkip67LsCdHNVeF
px5EShZZqwpZqFbWjB/MTBb1Jnc6aPu1icGeeojgPbRkZsAYRNYiSHRS3nUTUx9k67Inbnj0nHnD
qbgx207N5hcA8nx8uE8nswScwMJ9ih+6NptiteFlUJjstWlV664X6njmNjyv+cW3QFsfHUET9QoQ
Wxcv741O3lmNww/wfjE3LtFwP0D9InQUzwqM2mU+jOrP1UdO9YktFYA4iLUAIYUodJx+6FIrtKpr
+UGnoW35Io+wJQVfG7cCfM2VJm/NsN4Le2doa6fyC4Hc7E/1gH97Hf89fePXf7xk84//wJ9feSUF
SbN28cd/rN54Uz235Jn+Fj63z79Fv0j7H/Nv+OdPHP/8P/6za1qAzclz+Zvfibfn7jf+/ttdi1/R
tOS1Wf7s0a/C4H8+3DzW0R+isiWtvOnehLx9a3Bb+RgWrzH/k//bv/zt7eO33Mvq7e9/e+Vd2c6/
LSW8/Nuff7X59fe/oSL8abt+vPUfP3f5zPBzl+T1WfzX/0m75y8/9PbctH//m+LqvzvwKpuNRlFa
RnUSS2Z4++OvnN9hEYekGjWnWWdiNjkpuWgzDGv9Dp6GCw7J3AxF7xs/1XCsYfyV+jsiI1Sa59od
5FMgTPE/r3/0Ff/6qr+VHbvmpGybv//t+CDEqYR8ZOYfIqtHCx917+Ol5VC03k1aQ5ChnHD5rS1Y
5ZlTGxtJWZyRHDveOx9DgQSICg9SD0BzlgBcbhuVlRNAVgeHb2rW3uRVscrcWXcr2bVn6Rpfh8OU
Q3ZlbtGAUb/U7ygq1ZUDsURsd8a9mYBUpk0UDps59UtJ9xNaWPGnT//n3H4/lxhxJhzY+syKW6IV
etFYQnYYMTMtGgwNWAc9pKIA+T4ThRb5+zyVKP3PuFzgc6EZsKyVWRUHrNSF6GANwYe1IQrUp6Hm
CAGhKoVKtJYVOwu493tL5lVclv0mk8MdftPP3qyemLRXJbcbSBUOKDdK2CWpZlJFNqC9sG0pbq2O
nSPTLmoO8zLDQa7CgnVeY5ihReDM4WCvUS+lca60e5vXF5I1107qyQvmQKAiUyE5Diabz3qtjCZI
4UXff5sFuPrPB5gNUv7Q41GxrT9f4cY063ROofGbayIvgnLkxY6bCSSHRjDC4E/qZ1668TQFqpug
JzLnQk+87Zhaz6o67HgK/FGrTq868OFnvub86n+dKR9PBpMjHQ1FSGJhWy+2IDRb88xyGAPJuLC6
aEpsnqKrYjWbtitV5FzVFDGjEokPx+nBDBnQ2dffz47tHp+jcxSAgCXK3wgqaPZC7e54evLJ4SYh
HonZ0KXvSi6tn5OUcF3ymKNuFH2i6LeKqbguAdD4oSTiPhmmKUyUEroRpT70UV9NmDdwAW7xY9VW
hQt7DLasGRsOHBqSLgk62NgFLnZI6FX8nk98I620eBqTWO8N995skkyJUnswSTQyvR9WVMkdPcpl
TlD19JSpu9B5DVJYYvbqi121Tn+bGlR7cUuaX5YJr6mvScX7IWrSPjb416PCE/VFTnyoLht4Ljph
aTiouo6yHq/zkjDdr7xExiApequ+E0xi/KYJNa6WO4ux8tIZJBPQIW/6NzIZHUTR7C6pA6cRxXOj
tMmDKEq5QRgqDLBY4O1TtlTGRVkrK5U4fHxsOqnlK5mo0t5adu+tRjMvNo4tjMF3Kru8dBvGo75Q
qjeGwe4Ni9q2X7ouvUDW1/hVobbvuhxztEE1N7mkTcsfZdqIC7C4VdM3K4lmGJU19jPpp56vaMfp
hSGc9h0kUIg/K9x7BMAnIb4zKuypdOzkspy8Ya85rRX0GtU3tCXoGiuV2YdlZeRW0BYubCIF3Om3
cChuQA1BbW1d0gQJT0P6XvEt1lljQL06UX1cpYZVpo89HDgG2MNGblpB0hnGlxfe1ICEnVO9ealI
plylnVXJTVaVFdp5KWj3EcQXVTMSoz3BHcPIszbGXA7wsTfVvN3Cel1svJRUeEkoHfZ22A1tLQHT
tbRiU+E4CRPSZlbAM+LEmWUVQY/mfIajrGDulU6ITNe61MGL643CAMzH5vD6FrYmfNNoD2Zq5WqY
GM34rJs1en5aXvX1thAgU0b91Mp0PzWpgmtxnpv+WBT5TQLXRC/oJFPuU+6CNSbqdgzLutSMqCt6
hbxYkwsG2GhTe4qZA8G7OBGOdTMqMsk2btoNl7wh9F040nxz22RI8bSotBSJQ9bQuoKHvOW2e0xc
/i76Ht0e6aJqCggzRLAOqNDti4w5vyavvKvQ2To4sOneKdTr1sQARjNRBRjzzBXmVVKhpl5S2DmS
qabx0IPnybvEvpFen220SeqRVXhpaJqZsZ6AUg4kNfNd5ui9TzvTWrlGL2D73qFKpOcUFWKPH5o6
5c9JXj4qI9xzdEPCla2y0ZmXiRN2vfOipm4a6yMZQ2rLJJg0eNE0olVu0sRtRpQehsofM4K5luYN
78eta1TObjBrba1kWRdSIsQm57YZcAuYfG5ol1xJjUjRuyupdReazqst87w4zdm4yVUBv7asndaT
5t4pTuGiWQRYYq9AoaukypXKDdwOtRSlwgaFhKFz2KblbrWnIyljY2jKwte97km3e80vcbHWh/w9
B2Fho5GUhqDYQ8FA1apNPnlkN+bFS51OuAWXxvQ+5ho5MMTNJ+GwDPiEhoWg296kGbV9w2GI5Eyg
FK0RtwwazElYAQm8NVhur4a8E6sm7RVsXBNbrOy76WZMpKjCCg0yAtY4fTQt1YjtlFzpYwYL4Yp7
HghbmUtAt2fI2vSWh6LSbmehWpjIupBy0Z3aDMuh3JYFaik+ytMUq4qJSyqU7LZgeeCY5AdERFFd
6QDVt60CgHc1n6zHutCKyyTvih2xoT8B5HG97bO2CzmBLosycGdjSDgLDukYl5ySy5KRm4FoY+7b
EzLIqEIZBTu6GuC6I7v3THGN7YjbwErVIdXdAkf72AnDgw9BOsEcp9Igc5TSDWuHFET51onTqvkF
C164QumivtIKUZWhyVVlVfOse29TzLVPvVwp/EkKunYGpBV+NQIYws2HsczSSHXH6cIE6eGmZB7I
JHZbhyVUyrdO7hgPGYLFKk25vlJEpV9o7egETl2+FkDoXg2ay1aw0ZkuzWa69ZQUdtVK54sO5C/w
9cfJCCbPJBd1iUwlRfXiJ5sq+UQN2GXScvRebNGOPyl1pwjEnZz5ROHGRduW4L5nBOeKW1G5qphh
XdccWWGek/aey2KKtS4ZrgAtbYPaAQWgr2stSs1UboYMF0uiqxyVHuCF1+lM2m7HhkdaPhl+YmQ/
RJYaq6LpJg9FLNlc4kg2X0fiQUyjEPWFymgTuUQHy2AEZ61G739FCAOF1ahf+nLa9nx6LirH8ssk
p0GFV+C+m7w0CE+Ry8pbrzGmlUqNa6PTAxjWi2fWDfkqrXUVIhe82VQCHqg9EddTZl9V2XBXNqO+
qyv9NTVcEfb6VEdZmVvoTxfQ1tW0oFGkEtR9BfJhTguwMuoXSYfZgmz0NolKwwlAAJM4rwRyS6uy
6IbIJji3qT2UAabzJ5NZdj3JcgiqqlXedCe/TUvLT72pDSo3o1EFBAFILg15s+tK27SCQHbcy7yb
TsCXyiTu2AUUDP0w5a1p+B4vBLi+CFTUtLs4Bz/XTjztRep195zpWQORUqsZL6ei8uJsxFr3U12Y
T8g27MsJuysLetC/+vXY5fRAlBY0Cs/t76uhSAOAB4z7nrpdHbhed520Njr4Gbj4IeW2dyVSMvkd
HvqOctL/RIefXJWagI5+zzkhuwlI2ItBZt6PqZhs09cSk6pQpNfVB+wEsqGZIYRPlbJ+gycylpCX
We3TJLXsBlZg44pUqKaByVgiKFZdoSUBlm9SAjVoWIqvTW3rhnJ0a+QSxEBORyow9KEIhhJdiBtq
IQK9SGsWoGigX1mZxa8BlOpUvwSlBUR4BRo1lTXq9XoaPZQEZU3IPSf51PtaM+TAMFR2/mCwEsSL
zBXNe9N1gNMPysgt3yhcwn1hNdU9rSfkepmgP3ldwo91oohCABheMKM2L0k9cXNbGKmTbDnLR6j/
MGHtXZfkv2yAstMohbvbprFbUPJF5q6r1GxvPclQkiE4nx9zxICgMdvyDp6RkcHMcVdlpil8W21L
hCw1+SGL0VwxGHTuIGk3rIcqhcmPbM0XOPAgw/StpvR+AujtvlNWjyus8ulmcNIEFg9GroVVUxsr
fbQ1MEsUDrGJpAcGTBTUAcWrnIgVdHRKQTgp5HWup3Z/SzxXZmFHVIYj0LbC1GmBOGmavA/GzvGq
wPZYGk3IcqCspCPI8DYv4Bri5nNtuByftIF5e7XurMwLk7ZVDdSGMiS1gDVk6DQ4dHx1cLV6qzpX
3sFmo/HCllZi42oQHgktgDGrUBeq+kKaETEcaRK/q9OSZte9mIMB9zppBYgbOIUl9/AtE8lva4oF
sZI1Vy7bepRlULMRvHh9gESZljVPSqZ7Tw1+dxahfsFCu6X9jYY7wpbwrL0tyaSsqKTthTPUzWPj
CiRLTjPVYNur/fhQSVilIqnqkt5X0mm0glr1ON+YBk9N5J0TbNRYMvb2A4XIDWjMk7VHJ1+lAWlz
O3K9Bu05fNo8ZjLXksueZ8DGOZklqjdEeAGvH2JozF0ZFYQ/79WGZvShtVDQln2GjMAbPZil0NFq
H4qcpdfMcRmUGu2xQNVdDKpvSth4DLXRB0zlJSZCwPAt7ftwytsEIgJEz1Y97Iwue1ERiAxQz9ql
JSpisFbr67tJG5ofedsyeCEMxHnXvWJYAxW7rlWJW8ioNoeR4cBxvHx6bElF1vpAWRfYtJ1WOmyL
wj71+MYGizyqxlGHnM4EKGU3ZftCyB5ngudAzU/UccKTKfASp/6lJ6zt/KRPS2yZTr2fMqf7o1/w
LxUIIWSL/yzLekcFwj15hY80f/++cIhK41xg+/+hQvgBrv+3/ynBfakQ3nX/9X9fyVF58OMn/igP
6ubv6HDM4Co0YnVcvnEv/6M6iDIfigKgdQFmDLUuNO3+WRy0vd9BI4S4D8xeQW8EFPOfxUHL+t34
b87Os0dy42rbv4gAyWL82iS7e2ZngzYofSGklcScM3/9e9XI7+NtNtHE2LDlBRb26SpWOHXOHQQ1
RVxZJY0aqOZbioOyG/rfygQlfn4A7WF0+AGZqnD3bosCQy7i0p04N5V6XrAqGuyf8swmjam68l2m
WOlfadPH5041IQM9rkjc1iX/DY1TKOVXipxAArcl7yJq4GHVpme3jnYqdIOjeOwSMijtbRZ7/z+U
yVdwmEwm9HaUqm7Emr6WJkakRuMXGSZVCU9IXxmVo1LPbRP431CuKru/6APputhUwbQoRymqY1Ra
EhvP02AuvtEYywGi8bby+Z8otHk1WiKQq91NQWkooigN68r06tVyr71AeGxc1Pp5GEroCdwMZIYR
JFDv8SfbDYtXDt1lzTBYsbfzODS6ladpw3Gt9AhKDEYLxVbNq/NYCMXDSsP2wskZDqLuLRQ4x3SN
4WfB8d0sFDef6gkNPZJkCi9epC6z1wxJea3brHt6PMDbQt3rvNIyFpYt0BIB0r4Bijq9lixawbO0
0Ze4OFmFFV/SNWt+snCy8Q2dFiWcfzSccIZ5H9adCB7H31k9rBl5FAC+du6kvcskTjUn57uOc5u+
0yu3t7yuFb15EOe2FvjvONHytaHN0nQytgXJUR1mN0qpAok1X5/qXqgnxbG6lxrHPNpOJFePx7Xz
CcHAYskLqwX9oK1JkKOgXDektuFlmGRfrWgaT8tiLd9w5TtCme6GwoYd9QQHrV1nAzLN0R8QtQPv
ep6a73lb2xc00vqfYhMU/+NB7S0WmpKIsFGqx2Zlsy7DMXVhCZH0icWpAx51WuJZRaS9px3TfS1m
FZLIZNbxz2oWai8NiEv/8Q/Y2Y46uF3cHbAPxedhcwpQ0dZSRacyFte68tUNB5IsG2mVhsTjWx1r
qo8oTnHQ49m5MVihWEdSxkbif0sTrdDpnCOd+a0SzUJop0LhyxHmmeNGecbAZbgMLQ/Yekjafx4P
d+/LCmrY8BihC9CGuT19ijGZhz53ECgpdel9CwaAF4TpO5isHczs7iAhztMCB6lABeY2lNZVc9fy
CvN6y618rVnTp9matT/rboRHwzPmo7qUyc9JbRhHF8jOKDl8YAwg5ABP5VUm7Id2d5IYaaTWpuGV
cZpfOx2RmI4nGt2fKj7YlZtG/+sxACwf6AoSflBitsddRxqZodBieFGLToLb5KSkZupQjcQcU13y
lzxM9AttLuuLKCqVgoT9l6LG1cGpu2kd/ed3MM00IjkcUI67nW6U/cZxjfkdseAtILU6Rrt0gySO
otNaN6pP+6TwDDf9PZ2K5qwM6t+Pl9bOeUhyxg+h5Sa95+RH+WHS6cKskcqDwutKakmzgkckbrzx
2TLm8pyJNn77lUbDGF44uCS5iTYDrinOjwadHq+v5ubMY1z4qhklATJWzsFS3jmlJMRG6si8pnqb
oa2j0qpmWBjAf4FmYGMIBd3QaBZa09A+hYVpXRt7rP+26yn/2I7FEe1mZz1DuoJyLwCkubDLb6cW
ec0y1vLcwIi9pkJPhnwyV6t9Nt04fftQHdQgIS9BMmHdbg4I6kRjqcJA8xCBUT/WolHPUYRqgta6
egCdUffoWUdBZvQOTZe4CR4vIoORbHLpH8NvwXd1uypRtSiCG1suWZiS56Zbjhjrt4f+a46OcZCk
qkuCoLqFm6nWMtXxgqhWmWvJqYhUJBE74H3D3C7n3FzTc5hZRwZ1tx/xP0EFn4+0litH3axXoWha
xMO6Dpwhay96PqHhGieFl9uperA1btfrayg0VCAuwQdDxXirmKDqUaiCOOoDte5UehJZdF5XnfKl
EZ67kdEatBZ9axgiPybFPjgSd2YX8CbvIZTkeGNtWdXKoKn0bYw+CE0NO3mB/kWmW93zoKKgnOST
FlDJOurN7gWV70Opz27wbtjc4/jpKouO330waWnxlJdTHqidkQauumb/UArKfrLXYTrA4N1eca/z
DFZD5Y7T6JhjSnm7L6n9pE6W1YgcNuZ6ypLKvCb1Ynlqs6I+2dPYPLmRji/0WouDSb49bf8NzfZU
kbpUJaJL/rQfTtuBdt5SzGMbFH0UQ7BVope+ljZ46LQFerOqB/fL3lA1+E3kgwwYRdLbeHbcoxKE
3hW1qqH2IBLbz7Y5NV49W9ZLXuVNimCv0n6us14/WM27QwUpxlONfFR7bcr/MNQ8VgrIZ3zaxZ7S
d3ZJjzPu+/nngR9B23s+mtoNyfE/cwujFrARUFTb3ZyBKjXqku5AG9S1cM9lYZlBbcWrdoJnXX+r
bKtBlxGkQnJaDTf+Oy4d91MacqWLUCzU+Cc7P/jamyzj359EQYQCg8PNSrnjdvozZc6Tde3awC4m
8O4d3IGIEkOUmrCrXZ1yWqtbL2kkROCoaDOl0yTODiIoB9fDziHmotCkuq8EULLX29+B8p4wxtzo
4BMYGZEX6BtT5PiaVSUHm+v2Kvh3yCgiUtR5hSa94l9/+OyKW6rxNKZ9UNDNeW9MenUZw7r/9fGF
s7e4QJTAvKZCJJ8htwPSuOrixar6wG21wtcTNz/n6qJ9Uwdr8Gco5G/LTf8zLAlw55xyYH1vICR9
GDd2ojZ9MLd5eR5WdX5G6G96mmjqX94+NkBE/AuLc7QhN+u4EVG5pAMfCznrJqhVu7yuZb+cjGhw
0Ynpm/PjeHuLA6wVPV+GBwdmcyZ17VJMlbC6oGkhrg+22V9ri6J8qIdHKmp7xxFpHzhPaJf8c3Py
GrNK9QTMRdBXlu535lp+rTon+5gbkX7KSNi9VMsjbJNmSs2PR7nBmf77BaE+S4Ar/4aXdrtk1hrI
GcIdtAsLIP+di/wexWxYYvYIlFhRhq/J0oXflyTurnG+uuq1j5LsrPSVjdRrmIcf+1hFj3CObOed
lesUmgwlDp8MrW8pX9uLc7CTdtIBHmGYQ1isBnbU5uwO9S5saN13wUSv+73rzC8zgnCf3LKMP1Z0
erE1yVASBZJMo58G7dHhJZf0f5M6OWGuVBfHTwrDbcFivJ2w3EwXipghh1ecKQg+AK2gd5uakU8H
yNK8eO30CJ3dzv2jbhXLp/XVdyfHgH3h5mX7LTVX8fPBR7zlar3+Jo1725BJPQnD64H7w+li1HUz
9nZWB6ET9mc7xs0eT8n+WQUBdNYT+MNTMhURyoO581O9GuGnWImS3x7/ivtVjMIqmD/qLOT2/Pl2
YoAZiskFTBwAjG08QIVYvwN1vejdoDw3VeVc1xy1Cm1pDyVh9sbPm8lREcmmxrqldoCfCW1jUAjt
Ih1am9164eJSxQXJ/vofW1ktuoRT9G52QxpUYrT0j1qiTt8eT8D9iQECFHCuSt8OM6KtjWdsh9pa
ldgbC6W2fSPXNXasln60l2p5+l9CcZQi784cbhchuxmlFfpySIEZ/Z+t0ppB2LVdfGJXWgcbbu+7
YipA+k1PALjiZsNNGTiJVEhIkqp3YEeVAhEUS9En6oKu+O4kbfl7aHew1/XGbQ8PqL1vy73JUQyS
E7LQ5oqZ04LenhvjVJwh2RSCg/ESNVK9DvhPoKpR/c5t69RDKaz0yrU1n41SO6hw3V+ruBjx9JAa
VfJq3eQJaWg2dq/ndZAOTvkBnNtEshRbCEiZanXVcrRKHn/enYCk4HR1mG/Cbd+t4zL2yDkqRZBa
bXRNGtgWeTebmtfb8/ouiTTgGo8j3r84XPIg6dbAuYogxuYjh6CxpiR0i2Ck1uSjsRa/X9LCpmrX
he/SmnLw6B46xW/KPK/nFmomXHoIQaD68erH+MO5NVZ16uhjhvNy34cXkZvZe+RFovNsuu1PijnY
z4075po/RYiDpVWffbD6ePrr8dB3ti33niSgUWvCPXNzA3aOXrpd1FdBa4ygP7SxuAh7Ls662bYH
J8TOd+W2phUk/YXo5G1meVU1ai/4qID9HKK/O90FsBWiJyN6tfXNLgWO/3hsezMsM05eObLkA4Xn
9lDucr2KFgcxfCrCI2q6TR8WvhNmX0NTCZeTmhvj7w0nah0klIQunYksqS+i0M6Dx79kZ5YR2wD0
LMvEWJxt9hB/Myq5mTQBJ7grQaQtzbDZ0HwRNpQaHwfbWc0MFbEcE5djlQvpdtQrEMamGgDiI02F
ukpRiE+rNZnXzHV/4gqIAhCb6vVxTPntNnkB/B9aKHA66F5uWRWmqdDZXxhglDXap2k0Q9BAovj+
OMrOYUyVhxjykU7FezOytOKXm4tZB4PbCm/pRfYcZknnrTbJmScm/u6UItxVX1Yw5v/D8iUZ5oSg
F4Xh5+Z5UQqrjc3ZJvsWYfdS1MnojfEIIbE0Zu1iISZrHazfnQ1DLiFbmlTeWcHb4fajXbUCooJj
F8MpXlJIsk4moQ+5Zf80VmN58MrYWaZsS5cGMKVnE/LO7crJRxVg10IlsLaT+anIXOdDj2zI59ow
nV8ff8q9sckHMNcKa5R5vQ0l6k6rlcwmkRRl5tXgMEHjFco7cKMF7khVeZAzyK2+WaCwUaVDsEEO
C+f2Nh7fyU6BmHeBniJCnRpsCp6li+0lIrb83qqml1ZrKy6ZPpwDmABHXoD7PwAsOH1quYY2AzZH
O+YS4wcMa1j+3oY52P6GF40Dl+mlBmR5Mmcy96G0q1/TVv/l7dPtgGeQnCdMS7cv8HTIU3Uaug6w
KM2iPnQkYLymQT2O+vzMYX8kLHtfeZEdTingR6mHP2y9Y+yCWptp5q7vrJl9TTKZpcyz5qvK/LVM
S/E0xgPo61VRkKEs0p+XQcFDZHZR9lKc8YDDeXc88WPo7uKGiTc1mJNNdq5mUzO4Ru/6STP179sZ
aObihMb58STvReHByBEo4PLyer5dY6ELMyKbLMcXdr6e0z5dsT5qj9pUd5sU1gp3KF1TeggQMjdR
AIer+hrpug/4twCD3hZPWotsW4Vu7/XxgO5DYWFFLYVLBOANQkW3A6ojm2MNaWe/daPyt4md8c1Z
OtubmsQ6SPp2QpHpSbIUubaksd2Gcueip/i26H4TRiiU1whkYTubRmXvzRX4s+DxyO6OH8r20r+X
TAQ+IR3r23BmC3A8mQzht4v1p1KEY2BOS31uR5teSDEdOSndbX4i0UiT73aKKZxAt+G0bInEas+6
T/Uz9pMSr4c0LfuP6mSO79Wq655B/xSxj5nxeh2RsTtk1MoIN+efHCufEZMgyX2S4Kofi8x2XdVm
Ygy6P3LAIjSlhdbi2eFs/BKPzpB6hdGKX4x0NWiKFY2U2ETMkIR4RsUc0Go7tweXm7y87n4QjyoN
ww3KoNu7ZqqbNdPyQqAmqRi/O7WOiWEfNZ+wIMfoqVu/gCfp/0b3xDxYaTufnjRUoxZsmfzXFpJU
dBY0poaWFODj5XnKheU3aoTIgyWUc7p21sHZc5+FcuTjooXQmw7A7I4JaNnTavcKorvrsMzZpdXA
zXjF2rJ783zo0BM3ax6Yczjpo29HUAQubhLSamnMxD64B3a2Gb8FNAjWtzpKlZsdDZlEL0rOZl9f
lvSpauzaqwFhBuzv/uAD743bJAjdKzpXlEU2W1rXwXRHcFJ9QYsuSJ0Yj6kqG98to1GeC5eS3qiM
cB/XaUHsoE+9cOmORM92PjY5qdTwkQitu7kfFbW0x1Lg52RrzVMVQr/QQ+h2EKbqYBpAUT8+V3Y2
OtVE+vaIVSIlsUUS1ZBdurUyVb/g4QF6IG7ea+hsPndOqfw9Z2UxBVkBjQmwyDx5YRg59sG074wY
5IJMdKhKU6ETtxs9DRMqqivLm6pY9qyrvX6aw279Vs76+vcEpDk52E87G9nioUF5glqMBrH6NuBU
6NkC2U7zM0Wd4ucsEjF0HwW/PcUy0USgGeTgwVUVKMQORjgcVeF3ppwHB3eHSnbDkOXv++EZHacm
UAEnBt2DytxZzVfgzjBlrEsN68BEWs5uv+S1Hl4aHX+OfIn/h1uS1AK9OB4FYAu2E2CgTAswsV39
acK+Ih0Q/aq0aA6wNzyU4pV75vbUhBxPHQjcGKcKov23g52jMc/c2jH8eSjbyM/qVQQTax/FROiy
UZrZv3WlaH0HItI1y90cCp+imR+W1m79yezjAyW9+4/PZQaNHiSilHB6PQN+mPyFEp820sbzTQPu
QJRY85VcFi2fcc2fy7IDxh+344X69NFU3Cdb1KMo+HKt0UkztvVG1Ntnc3Zn0587I7nauTk+K2zJ
AzOZ+91E8iNRx3J1mcjn3M53AgdG1Ilhwrk09C8OFKBL2sSGn0LR8LOMA+Rg+94f0IQjWZVCCCAe
t81ZJe4AO4vI8sc1K/B6mtdAiC458aXr8+OzajcUFT3KezZU9e1dMOWDozh5aflcwxokcDgISxdD
RJvto2NxdxrJOziQXAFqYpN9rFGbKFocmn6ViRcYQ9E5EbkIRiccPRgDycEpvLcqyepAAtMwk7WC
26+mQkVYLY13nb409VfwwPmZrVt7vd6ln2FtI7ytifBSWeWR1dHuQPF/45FFbRpY4G3klY5qKcaJ
OU201htrkQG8jNX3SFXkV1omRw2Z3Xi0ZLAPEFRptw11zanCBcyL5bu0N6+2NRVf3cjkRZeH5ZOV
1O1fj9fM/WFLOU1udqA9eLYZm8OWlkqDnx/xRDUpZ13CieLFbF8mjPbOkZtZJ2VAudxp3ewpq8z0
8jj83nBpflLc4rynMrLZjiixFyLLmV69XtxrGCI9vhjYlYjeNZ7XOTrqkcvPtT1uaWo4Oq7e7JJt
9b9epsyIxtbyrawIkbk23RxSth69m/I+9EUn+ZtWdJQa70blFWdRDaQvvy1zidWlGOxUlg/s0nh2
IxzeUEzAHd1ZwuuijM1lqnv9/Hhq974s9jMSmcGjDy+Y25ULo1W4zVSafueEFXpXWtKeO4Ap0O/i
0fonU6Ni9FQNaw6lSUo4Qa0df338E/a+LjBAKqRco8zlJpPo0exY+1iXtMnefK5mMQarpoR+ray9
Pwz90aNoLx4lKB5k3CPUwDfHhDvDPy2oKPqKLpbvapFqZzCf1W8a8HqBy0+V/fl4gDsnrtRnMSiR
sieBj93OcZarODcMQvhTpwluxgX1KnLeILKH748j7QyNKoGgzE7Fh5tkc+CmfVbkWoX8Qw3WGnfj
P6rVTIIkSQsvbayjFv5ONIDXwK5JS0BubdVZqixX5jVRbV8dkGQZBNUIe8Djrcnm1u/6eDzIOu7j
cQRBkQGsL0sGW3OttgnjwlKSKJgXLT/b3NDelCqKV+CY4M3hOB5kAa+MmNtzANFqel903akeIil4
++HqfHRW+HZR0JaL/n2GTfvdWbvip2Ia1Q8qjp+/F3k9forjNHrC7LnJLqHtxmcVAcQXHgIq/YUS
xVkndH4hg+Wp+/hry6+5/Xk8b/BBQKcL+fjN3nWFQlu8jEPf0nPrys6sPR168dPjKHuzzk4xOPy5
yUn4byehQ7gAQsaCMl06VZe6q5Inu7C/FraLcIvSH6zg+0OQThw3jAtwSAM4JH/ND5mloOVH6tiF
fjZ3SGvkiguxrxKYHpUzshd2EcDVOkKT3m9QqkEkDnxlbjh2z21QQ6RdGmMjHxhqrnraCss5zSLj
TJ7x5i4NuR1pMzkKcDhZY7sNVY0u6g11x8MYcdfnPrLtk2E1VbDm+F5lk9pAg3aPbpad8SEch78A
PTGJe9ms43SOZ5ptVgLWzgTgokKyjCZ7+FL0fX/QNr6/T8AB0AriCUrBFRj77fjggkfmEOlxgBhk
4uUjErqNMhW/aUXoAlCJNHFeprBvAntFlLM11SPXkL1Na3JtA1LhecgfNruC56A1TRPG6nipVX/X
1th+nKZ1yL2RdtVFRWGIy9tYYu51vf2uDmUVYGNflf5U4fLc91w/7mQM35Zoit83AG8OstSNqBUN
YNIKKiSga9m52N9ufmCV5yJEZgmZjnFBbajVRILBRq18TBMTE85uyutTgjDQp3XS6w9hOyXvO6NM
Lg3SN+8bfOw/uqkbAbgArDqrLYLhadkOH3UlLn/TTUXoJzIJ2pqNcqQKuJHKfP3psg8GTYLKOr2w
ze6sDdA+RdjHwaCWX6pazZ+0Joslfyr2ShtoUFx0/SUbav2E72Z/UbhooS0Mzoe81JGsEPRc33g6
cf7BL6QtSFOdf24yUwkeK6d4Nbx0suOnqMy68TQZFBQz5Bw+m2pYnN8ekC3EpUAfS1Z7bhd42JeV
MswKmi3YdVxRTMAwdsBK3M7L6qke4+wg973bu5DgCANwl4oa3nny7384EO1mRZ8mhF9lJNN0biCy
gFQAmrBOzuy/eWik10SBqIBIlrqZSzJh3LTM0vDGqTFbDNXxwXDXKv/iFsrkl5V7ZBJ+d4HJhiM5
GOc9iB4yo9uxKbzLuqLGWL23++GiD5X2ZBjD8PnxsO6OJP7P2XAUA3G7QZhNXjk/zKDo05aClORe
JNMaVK0+BNpSIp1R2JhQOFPn5wVs/1iXHkdRcQQxv0f+Eh+vB/YMvAH6RJsVEythI3orJT7sHt/U
h+gd8h3tWZh997lWFDEHbJuwOyfapH11u2l5n9l1c42ycPIeT8XehEukLNRKihs0tG+nogb/oNkR
NJhIR6ynqTWEwrqye/ueJF9gFSGxRsV5S95Sm3jUQ3TWPDD943lwS0wlAS+enHp0MaMXb27AyQnm
vYZjo3QU3xJyF5gi9gyc2RP0E54mlNpehmbMD+buLjORUXg3SJAbB+A2+0SCAoDI1KHMq4jwL6cA
ADWVfUmNhp4Jwuy9bnxaABsdkJzv0i/CSjqPRnkBnrqxeR2lJICasdjCQ/jQ+rXTy2JGGKlWzys6
UmnQi/aoQLQfkb1CgY+K9hZn1+rNiIM0DJ5mXKdTYVRZoEZIzuFaCFQ9RVvnrYtScA0ySirJ8D+2
nc1Ct7NVx+fb0wdducC865/oNpoH5/b95yMKLUZAKi6515ZRY7hhhH6QpEWtUfZRb500EK27fJjq
IQe5icBNeqrUzjwAEt5PJomX4IXEVuD82cLoeAmxqQf2ggGx8DqEbXo11MkJEidU36FiMx8MU+7g
mzcBB7iGnAflQpuLeutgQNO9cOvOBT2N+ntg2HP5NLi6HbjaTEYUUjitTAfvj8I4orjtnHOEhl2C
t5j0MN0WiZbIUCYA1cLDZCj0o36yvbk39aDt8AdbwCafIm1sz8UwT75Z6PNZsRTxWTWB8D5eUPdX
JkaqGhUNWlBs1u2B24/AnayUU07RxiwImyb2VK23ny1zOcqs9z4v64raPNkcIg6bs71LoklBP5MD
dehN367F7LVIM15105ayQP10kA3sxjOZW0k9lo/T2wO8w0J9AjPKcmJhBZFSMIGDlb8MfFW4st1y
8ATem0pwI+xMEzgSKc9tvMGaLJ4MCDlkjoqOnZrmeIM5YzBo+lFv/v5uwnZJHuJU3KVy/yZU0imZ
JUpCtXY0BC6JnC9K583gKvYH0AWqiKSwlIjlgH9IBqJpieIQUUVvgu2LFw3ydbGBeB8yQH/ao/02
rQgSZplP0Yhh/7Mt9G3jJqTzqdeoP3p91yE7jIzeJc9KxVPUtnvuoHh7nVZaB4vkPuGhlMfY2AVw
RmhN3Y5Rqxc6wHZveGGkAY9WUsS45mUerqo98eAoq7n95ChN8bOBGufznKnzr4834N4hBIWYHIML
Ex63PIt/mGQUXRY3AwLmLQm6T7k6wI4fmuSiKa77lTdvzeOldOHl10di/nvrlYItGQ7XJbaVm88r
5g7F34n5dvK6OQNi09+n2fJx6MToPx7jxp3y309LxxclB5yNKBZvktcyN9UMc0C2YudOMUJ/pQVh
MhqcvyYntBpfL3IdySgllMpQIjLV01Ik5Qd1HqtftbDEStwo6to4ibnUoqCaa5vnU9LjkIBw1zie
3DifJs8BkvdLl1jaPzkl595Dt7HoroD9MQ1Rm1LKj1pW+rew+/mPzJpLBNLCEuyGma4D7rDrWB/g
GnYWl6QHAWbjRJAe2bfftq9w8h5XSOLNDEUozhBxRe6+D6TOuhc3Q+ktrtUg4odySN6XR4ChjbPJ
67SD5aNeg1IP22q7gV3RubUZOgLRFzXBmd1A+rGwWvX7lGtd5A1pO3zpNZComKJmTEcUaqPwYnfR
jEsdt415yfoh/GQmQ4M6IyVtkMgtmmwe0oD1U4Q164gosebAPIqL6SgL2VmfNIXBOb1qG/AcuJ29
dFkLM27J5mzFQBbLXfIv06xEJ17dS/B4ge6Fgq3DZcF2AOG9OQVEPtSY3xiCJQPUkq9Gk0brVq6K
vD8ozMpfvUk6JDHo/0JtbsESHUsNFUNufnPQ3o16nf+6yufQiUdfnOP13szX2azWg1xnN6wpa008
kKXDz+1kGkaEmErCCJ3GGnE2MTpD8iaHCtHQeqh/dd1EQUO5dQ7i7swsfVMdJ0NpFE+WcRs3drpy
RvpNeGorimtWJRhH9k7zEurq9zd/Q64oHv0kcxLJuDljMkpQ7rpkBst6Ln7L69k+u0aDVqxpZO4v
j2Pt3L83sTapxVwCLI4GEmREINUvI0o4v9eyI/04yu7cIQxF4YRM0dwSrg21cqZcrxH20KIG1Hbj
fh4qvUQxLzxiSO2F0vhIOs9QybbYrMp0nhN2M+WMQYv6j1HRToGRdFCl8vKvx4PaWYjkEjRAaN3x
NtziTEek3Sc9DnnBLC1oJ5QszoozUc+tx+iSpY32eZkL87fHQfe+F3A2uS5oZvHwvV2FlA2cuBoS
w1OT0fExy8aoGabzt8dR9iaRNzVJBEVLvtnmFKFEOlhLw9C6ttV/i9ry77rU7c9Wk/0PS52hkJig
PEUVa/O1EE8HkzrOAoHrkYLnOiEru8zwctY1VJ7ePihSaFc+zMDrbmt4tdALK3cn4fXgT32A6j0c
8fXrnIfCfxxp7yORP6PpIuB806a5/Ujxok1mM3Eyal06n9cqii92H74Z20i5TvJ1MYBgkljyt1Hq
0nQmCzkMz+7bP0n0mgBNWzeokLXxNGusr//DoGT5k1RdvjQ3g7IUdzFqZ6AkQTX0pRw6Hlhhbofq
weTtbSvY+/8XR67NH9JIed/oQiGOmGBlaZqJWqvRDKB+3PWc1Yvz3LXF8PPjwcn8ZXOX8dbh5Uz3
QEedYROUOmJmLmhvIgZr6/UpDLvklxF11HMT2/b7cOhwEn97RJ4kFHiQmSdrl7/oh2GmWtalg8rK
13rniuJz6ql1/+eYxch/8tg+eNHd4zPhyGPGLGl9vOsgkN6GKxVbzytU3XHSykdAyeMcqLmeB246
LDhIztmLOaPSMMcmZCVlfjFGp/30eMR7u0KW0AFXoTZkbQHmbTmmYlZ79t8KF8FtUvsqxlC9PI6y
t3wktw1nF/CobI7bgVZaimp3rwsPNFXyYodUBHsk1/1yiXGdDp13kxv+8zjk/cCo9OgUlwBhWggb
yeT55lP2eq1NbMSc94nvmrX1mezT+fo4yv3zStaTNEgAsjsN7fY2SoehaxzD9IXEYueXuLaM65h0
7U9lE9ZeBNYWB4sOb4UqHYLHke+nlMgIdVLP5uCEtHYb2Rgw9RlbxlcW9vheKCL5BUw1br19g4pS
lHdnZTWdg5bi/RVEIUtWPiWQFw6YnPQfJpXqKsq1nAQolYwRSiw9+oo9CIMiT4aDk+1+88tQ4Ek5
819rdreh0MG3kA0i1FJZrSfcxPVCLnJ/TvvvixIeAdb2wnFsuzAELQqfWwEsHKfpyq6cNdkoNbPB
BfpWnMUnDbWBb9lQKAe15L3lKY81ScckH9pCsxMNoSK0Prgnok47uaJw/VIJ9YPbdW+RSLMlTOZl
0WhbfktbFPlgPoJ0cbvkA0/v6aJMKafaOvVekjSOD2Ov9B+vzJ2h0bFC1UTyLEFqbFcmBfseNjhf
Tommd5xnceCOnfAeR9lZijx58VhimRBjm48bjW0VfU6UocDT2bFLrIsNq/uI7Fj25jcV+ZYs3/C/
pZK77fuhtz2MVsEm11M8Pcj20pMTOyvG6XXlaUY5eLMZHTGidxakBUxANspYInfNxrJZE6MuuXGx
wvhNyyLnmX4aBhjKpCCVX2QHK0V+lNu7VtJ0QXrQHqOfuoUR22ZBgxhzDk/HwuqTkU5zANfZ9pCn
iby8qScP3n2BOVFcfHZi/Ug58v5rwssgiVFpEMGcNTc3YR6PueouNtyAIpp+d6xQxUEBXl6wVks0
HNzyu8Fk2YQPii3RlolYTOusDmsJEblBPKxJFuOlXXGo4rF8ZMZ5vxc4SmhTydsB8ZgtwAAEjWKJ
FTEcdHjnJzXRMJlN1vj8eC/sRpF3HFknOeDWd4wHOesjdwp/0of+mpDqgqCg5vc4yv2KlAkCDBpZ
1GNUG/SR6NtZyUpKaKKjzC2SdXzS+zF6TiwMi05a1XcHWcPesDg/qEXDE7qHfkdGh0gysAF/bUT7
udcy6/1YO92bLxpGBPYDnIouFS7lavnhTitSG4HbNS7BymXGNUYF/zlfqxmxs7k49Vp0FO/+TL6N
J6f5h3hLRTMZWkrp24vyPgcL9QvKrMs1MasUpqbze49lxMGCv/tyMInpeUnwHMW6O36EGpZDjTBf
4c96a5zGdHC9ybDbqyFh51qCy8HjlXK3wYgHH4BCFB4C8tV/O0Q7LteuT0dWihIn57itafgIYAz8
yt5/HOq1rXNzcMlYQrYPWCTSmuY21szRVKHkW/hdi/eBZ0xz9Ctraf5or8OIdl1SlDTbFsw0isEN
mtoVf6hJirVMm6npS7/G+rdVFyiLItz/0mR5QSlpHoEWG2Xxh3S9OcdFgf1VIbqrZrXLT2OYVBdF
jKVxwqXjoEe5O3M8CWi8cLvRJb0dTVmj8zyznfykmK2XSbWHwBx58Thdpxwsirt1KCeOMOAwpM7o
FoAwzLaYJ57f0jHpd3Nyyj+msFguZdrHQOYb6Qhh5MmR9N1eVIkEgwHJf+64f6Ubk8+JufArRVsC
d51ryA94goRI5ZyLXlHB6Ota8HiR7M0qBRN4x8g3AvTbnFxrlmKgZim5n5sIkbWpvvjdhJ1v3ZdH
IO7dUDR6wJQhJsi76vYDTmu32BHIAL8H+XXCuqTxsmQKfYzVlreex3xAJPUQdwcbIItPt6FiJ5qM
yTFyv59wlrDppvmj2Y+BksXxWbhF+PPjWbx/rsqAQBYN+AeoQGxhF7iu8HYGs+Jrc5S2J82o3DMg
5/x5aJXqZYrW7p0ypx2qvFn1FzZpemCraXXwYN1ZQEQB8wFpjbbDVrPFLUAJVqWT+d2Y2H6bYGq+
zkZ9MlG/+OCGboNIulEeBN35qhyd5GNU1rn4trCWDrOoAaHnzEfEMAnCNJy+rprd0XgBIfF4lndD
UaR69ReWOdHtV8XSLVuWiVBRq0aXrsMydHT04UNntvnbDxugOlJWVHKd7przyA+OhigVQo2Ne8K4
wzkrTTN7VdkelTru0kuyHylmB6QXeWeeT7ejiopU4pPCDO0XXjpqlJmXGrFyzxxd97tlNnMwamin
thKpgJrU0ZNkb1IBZUuNLtJ4CgK34RsyIkvlUey3SP+exkFBurVWdU+rw+Hg7tu5a4GTAniQTQIO
gc0Jvtpp3BTmgJ+UGFXoY239JQ9Xm+lty6tWiPzyeL3s7QeKp2R/FpAWSh63QxMDxQkrm3M/i3Qs
6myzCapaL89I/dBI04rilMZpc3D0yEFsLl0kwf8bdHPpJlTlxhYZTX8OBcJbQ5EvX+ByW5eqzOyn
TIj47Ga2huuloWe/PR7wbmzKSGAuACkAj7wdsKPNS4+/F0+FucdcsVT7E5mh6and/yPtvHbkRpZu
/UQE6M0ti1XVRr6l0YxuCGkMvWfSPf3/pS72EVlEEa0DzJ6bwe6oZGZGhlmxlhGf2lJ8z7xSexKT
fYTY2ztElI8lHy6UreBM1oa9uSxdJUnyQO2X6GEm7/ySqnZ0wl0dwT93TRGt/XwmJVPT2hQVpbys
1RLpbV37iJi581INznhahBq+tqLDxTQ88LHkJpK3f7MoPtpkMqqXoQtUJKelW5TzOIHITCenvbx+
4yh1MvNOsAcUcXMzSupxqa3ibuAILR/nIm0b38uLT03TKggjMa7MI6mcYr2dvty3vPdyUQOE7BXz
DmNz0j39EnODNoWfcLTwdIuiBbqXGpemVbtHd7Zj1JymOfadxP06NHHV+rpspA+K5R6Eqns3lVY5
01W4BV7tzfrnMMlkzSILejP1HoUeQ9JnlvGpycvvmhsZAe2cIya3mxSK7ZUIEzpGxP2sfL3wGg3F
IapnbCbMfk5mJz5C9+MeFLP2riQDKTAWyRoCA59rKz2j9lPceRnuVUzvS5P9dGc0dnktvzmhVS+n
pnfqd7MNi8XBR917WJjQY56Lrg5v2GaBYznAXtQWeWAOelufzD4Z0dzMogdkWduvaV+7310vmmK/
dYv51C2ueiTNsOfw5fg9KAxYPYhKNosXWRPDPpoFNo/cifQZZEgs0mBUqZykpXk07b/nG+QLSvQO
jpqK+tpe2rgqqskEQO7sLYHW2OmlnuHrd0PM3783e0tj9Iekn8oM13Zrqp2cLqkMwh4v0REsdG3m
+FH/zu1yPo/dYh6co9ul4V8leyetMyp7226+bbbaEkZRFgzT+ClqO/HUqwSaORieD/dXtmcJKIZc
FAxJ1GHXHzGXvF6e2WVBkdbiOqpcdsDxw6VoB/PghN7yMEnEB//QkZYv5tbveV1pUogtiFiVZPpL
77Kh8U26xYnfduPyMtPZ+2ec8unUeSK5JLYlYBYrbV+nfYA29lgdeMNbP8SPkQSpuEQmL7dAwlxV
HLNfMvywkuSfq9Ias1NudeaDPVKu8sOi7r5Eoi6jg9O0a5cKi1SYAG6wbfUKnb5/P6RZAAHq35Oi
JGfQB84bYVGGJtueA+SdjZfX7zNTG8gSSN6/G5S9R8/JLJoqC8xRy5kTHLOLk47q29lAUeM3TPGq
QY+HFyBPWh+pBRFz/ijb3IJqvFguCpte1dhImbRHAlS391IHrmFJaB1+Dxj82lQH96glTEyNpo7q
cMage0+MGzRRpD6ANjtqI+zdFvlqAbIBDgpkc22vTWyhl3nDbSmt9whqVife8vLi9vHyeP8j7q2M
RIHTIUGaN+8VGjaGy4xaRlEikZREzCssTREhcJh0L30+lgcQutv3UcJEiJqZxCCr3G6aqc+R4lRO
Gtha01wGR+neN26rf7y/qr3vB/JF8v3LQfZtlx7xaOrrRZ0GsJkOPpUPGw1s2kwCn3O+b2pvQb+a
kj/ll0inTJAbjXtMuUAO3md9mF5h8B5+4yqTR9EABMfPtLqxtjLxFGoR8jdwhWXTs1f27tuwhU3U
Gqbwh1My3lz31dE44c7ZkEIjknoFv8V1XhuNurJQee4RqU7Tf8KQ0g3YAAcRDObMELs/arDufMmf
HNsASkn64ZZZmwsho0J00EzgAGi6Sxfb0wdILl8nfAaGEjzZz0IY0T5YgO0BbD29MOMGK6KohxaA
cFidGgiFv02xMr0DXHrU8N85i8wjUFcgEuWmbWthEO+5WDTkWZzaE0NfiK3GsePP6SHnyN4X5MGj
sEA9k9dv46bomVfMsbFhjdegyRxpfVC48VGjeO99lSVMpqgIUwh0N8mSEWcMeeNvg3wMVR/ZEu1v
LVTM0g8TyaqSS5UYhAmCePLUawRbEpr2pOGlKMvTiOrp9/s3cO8DSySAygklq9qCOkxGzEdLaRP4
2FFV1pY8fIu/g5sIjfrLfVM7L6pDZ5ImIR1CpkA3N6JD+cou0OoN0EnJfcNpWrA4ou8BL7cD1ERa
CPDIWx7uW71doJxa4y2FkZvk4qbuqNM9c9WMOas28c76JFo/m/AFVpqkB9np7ZU3mB4GHcbIOw3Y
rb4DKH6nVrMkCYppzOHUb4YzeDV0WiqG+T0NJt37S7s9sYD3ZFGVOh+L3KZoDAODEuvh0l8gh/tK
mbc4MymoXO9b2fmAUvlKatxwXnFna88issnOGWePg6kfjaBo0gaOrA55HYRf/Pum9hbEuCo5GVxV
t0TtYwnJXKkpUUCwrgB6Yxh5pMIf3LciL/K6HIQFCsJMm3MKOc3rBcEySkdwiKeghIrqo9p66cW2
4JtqSQuvGf8334mU8mPXzEeAlJ0DwvtNYZFASHabNhkKw+UOCuDeGPD4IuPSe+LSGd38b7mkKEWU
2Xxw9nftUTH9OVLBFdgEeQguhZ3VYy9sixnUUpUjyCyiR09v5iui4AwO3P+0t1ecvIEgj9arJslh
tolK3cMrVBAcd2kTXmsmdKE1XfRTmEA1T5/KfDISkR7EK3tGmUvFh5HUQy4mD/AvQcSQGQTl0zQF
DMcjsJ0J5+x06FtptlDe2HpUfUwQNjuIKXZuBdDg/2dUfvpfjKp6CzQB3AFNUDs8Vc3iPtN/Gk9t
n0efXv9RqQVTwgOrieDJxm/2Wd6OQ815RRN3/qFpI4oZbqKUl0SflaArOEpl5bx6YIwUkNlDrjxl
aEhdN1tpwiVUTXE+BZnFeAoNtzmYYCB/Ivz0KO1Z7uvdDPaIzpAOkDn8ZhdrsXgIZpVTkDpzcyLK
6c8mzJOn0Umdy/0PuuMAyOp+EgDS8uItWu9dGCrdUIl6CjraNs8LlArnNjSYK0rTVNMeoMBRrqGm
lm8rYwwPbO+4ODp7shFGBYZ6yObcZPqUisZbRt678aVDRen91Jjp5/sL3DmcyCczbQwtE7HGthJC
wKSV6LeOgYgNSasokivPex1kydwcpCQ7lw+oFu1K6dhgGtiEM16SZeje4z3dksZ8mw0LxUi1fCos
Wn15nXZ/KMWQHxjdWR+8BlTvpB/VeHDXGzirykJVJhkDGyl6Py5zNYBZvXtInbHz739KuR/rx4Ix
akbDGUqn8gKZwtqUbXWh5o0M+HMik28K+LOTyWzUJwp4RZBS8z8oKu3aAygJCAfMD4WPtb0ZsEU9
tsRD5my5T0U+JW/jPKoZMZ6i4kfjieLA4O2BZIG0ZSU/G/nyttnUuXEzTtoyBFqLLkqENM5z0k39
wUu0YwXGOYktkkxAQHjXyyrUcLBR1hEB9BHJg0RAPGmtfjRpv/PxqNcwvQgKh1O5rRUtg9EJjVcV
9UgQkn4xoOoTjlH2VWlF8rxobXhQANhZlhySktwQlKZ4Z9fLqqyxSujnisCrTPVaO4Nyjo/n6m/v
GGErPQh4caSdLTh4cfWs8exFBL3VJR+itg+flHZO8MyjRiVZOB9gL2kPdmzvW8I5QZgCh5PMKtdL
SxJFEK9YAjhT4f6A7zc/RUzGPMQzRNvpMB2x29zeaZIvSo6SnJPxgC1CsvMaJr7qYkACqpjOepw0
T63JgaFwe4Se3dk1WiuAqCi1MYO5BfzMIvVA/JQc+XJonprU0K5ZTEpy33PsLIhbDBJMsjmzps2R
X6xUaV2NBU1hnn/Q07Y/p2aFsmB8RKp6awmoCBBnZuhByJhbn0GfKnb6tCIWcdX2vdmp1mevKBbd
T8bGiw+W9XNSfO0RsfZzlyBIxgVvXk9YtoYEwbwpEElcDbB/lxIVvySu40NlQXq10GB5EFExD1eL
mAaCnzmxII4qU5UUtlat3A+RJf67XxSrO2VeX30Zx3n+W3G75PMcm8PfxK0eGL0GArSHmeqy4eej
bizB/Q26vVZMAFJbgB1D0mRsASLDUIyZESV9kESUavx4KqovGR2jyC8gKPGhVWcGyxsP7tUt2wG1
SQpD4PghZuXIbx4vD4/bFXHdBwPzXV+ncFFgOx6sRTvXQsz9NRGjfTGlwO6lHZk3t+fQ+E9x2tr2
lyw2vQMXdnvPodsmdyQTIk/mRqzv+RQDvh9pLgQVtLHPHZnyeY7y/GQMWf+cJU508N7s2aMdDWCE
rjhnVl7OXwJnE5n3TEt7gq/C0k8FnLhnr2HoNgY26Qs0sw4C9dvLToUbLXKyEhzMzYPaDXRU8oq4
MnGSBphDyw0ss6Noec+KdJU0a2m346rXq0L8E3Q0OMxgKFPvWiF/e6Eb1R6c2NuLLomIJJchDzbx
yCY4GJZWqyKkZYNId5MzJbf2oxk2ma9yB18NDJGmiFGZAqcHvIUPpDMY8txrCP9RFENyuhi/FQ5C
rITk04MdVtEf9y/j3tJgpoBwCZpLyYi+/oA19GpMMhEX1+bknlrIyFNfLysoygw7//v1tmQgwvGj
bk/JZm2rU2rBgYGZau7M+JnXLzxTfMreDspcHmlK7TgZDgSxqlRqIlDYrKudphJPEJG8qUJ9UCbP
8UM9rvwa/NFjM1vTSSdNP99f4A6CAAITgmN4qHkYmNlarzDUmsnrVemjp0YAVEzilyIbxSkuuV/u
bImHGWqwRx1tuFPXqMulmwftz/s/QtpYvxMSdEfpFrgW3KxbFMPkRd6y5OyoaARkfaMkHuEpGN0f
9+3snRwCZYi65EAY1Hjrtbq54wj4uchAFurEBd1EP6/dGtnYejr4rnu+C5oh7PDMkqZuTNFGmEdl
DqE04x76KRxylzqFwiB122c7G4e/7q9MnsPNFySqhCVGBn4GKML1ypYpS5CMlXlqaWnIhYLTFIlX
N/6wLNrD3CNLHMfC8wdjOSJY2zm2MgYjA8EDsOJN9AdGQ9OLNiOkiJYMBXEj78Gc0LI39F75k0Zh
6U9OPV3vL3hnK1dWN9/XyKN5WUZqDgbUPw+Zm8/PWhRNp9oTR3Qu+wuUlWhJGsqxWX9bFq006ox/
m9QouUymPQNoqShvCJ5jpNPHZzfTjiQu5B/dbqhEo4IoprFubdGSTlhNkHFocP5lqg0Ero3ehePS
vrq1y+tKP1IGVyQLW1LSfBpVKGQTXjwv+rPPU+dTvjjhpTUEY6n3N+xn+rtdEaU+6t7EUighys/8
y2sOg0G49BU4Gbtzi/dWnIvHIQpNAMRJ9U6bJuWffm77QO+c7glG6OqTMWb9csI5ZJ+SYYk/6qH9
TxSb4Ylwo/uPXisl2NyaUYOLxFG3ce8+McVGnkbjG22vTagTRiOchDXPpx4vklgKXvC8BVxZATIK
4HCuzpEolzN9feXgNb09bdSZcYYqLpn2x/a0jXZv9ZnjQF+l1snsN25Wf1RLtRl9qvbJB22ZXe1R
ME0bHRi+vVHUZFRSOOqiyEBsUQzDYAAZmakA97NtX5a+8Z5J8XN/GcLw1c4RU3KGDkJnWklbsmq7
V0N7mvBW6ayUzM46Qx0o7Wi/t5Sq6fysM47oinYXJ5NFwCGAY7YU5KrStBC2CN7W3hoDYEb2pUBD
w0/0Vnu4f9Bvjw6Lo68Kbw+Qcg7P5pyHQk9N+I+ConfMS68v2b+ZUrrvUertzvXAoJ3VM4SpqtkR
RP/2zcEyPooOHRUUCihry0ZkNI3tcZvneplOXjaFb6qCNy4OR4hyyqxuX+4vddcgGku0ril7AVld
GyR+bWYvkQGz6zTPDuNzfl6l1aloJ/0SJ4CD79uTr9jahbgUfWhjocoi09jNp41MDZWXGk9coIP+
lLTG+ORp8O/MCD4F8DLlLxVgjms11ItvLu33V1s3HVlUN/gBwKA32Wyk542gMUgSaJv0laOEyq1v
FC7ey2v7U8Z8x4URs/Jtmoj+rOlNfrn/A3YO8eoHbF/asVG0YnT6oG/o5NEjAUPSF8ObzpqOBp1u
nx/CCfpX/F4ArbSg1zs7aZnjISYkAuSuuwAaSChA3P4IibC3ILwdF5JyIpyw2wM7jpZdD40IGpuW
fTjjaOZQIAWfeq9Wz6ASQSmd/gSBiiRaXy8o4T/WmilEoGaopIaamfnlCD9hPRfqKVYOOaT2lsYo
ISEDKyPa2wRkQ9lOtVWrIrCyqHxwFRxp3FfL2xqk5un+sbhlo5Zr40D+7IOiSLU5F32mVAJwCaVF
CikqcReNbD+bFecHfS1v8ZH/tS4ILc/lddZVhMRj6HfeuyK2CtptApIh0BKaOFNmrl6yObTf1BGJ
wPX+z9z9IlKyEdo9gxK5/O+/vP+03SgG5b0I9KRvH8QAN9XUxp+TKPcO3NJO3YTYEMVY5uxBA1Kp
XpuaBjfyGk1ns6u6u7RdhSqdQkW3blP0eMsSPTi9FhfkciaureqeXMhyn5jWag+2ZsdB8kOIH6i3
kQVsn51mhuBCwE0XVCL3IlzGYvkwttknUluDUcXIeXWGwxNn84VJAYhXt13VGP23ukijMZjiRDw6
7kC9chgoulmhcrC2HWfMzADQczwFaeO23aEWFXi8eRyC0jYQIGA87HFJizRAYaQPmCpMGCdQh4dm
iZfAKJIj0OXOcaLOTTUO2zKV2xx6YTNFm1Qu3ZYkUp/c3PhRILrzx9Ae3q8dX0gOB/6RC0YleIvE
bsy6LtUkhLi5rI2z6LP68xI2ycEs/u56wJhTZEY3iY7w+sxaTW7GJKRD0E7F8pQu43iO80SjaKrU
Bzu3E6FQq4GBglEX8N3b8KtxvLKgAzMElh0XX8TSlU956BmfND3T/aFGkqpMtMkvevP1VSnw3ZRS
qEtpoOy8jQ9wFE4UYPMBXo1GC5i2IcxtqvQ8x71xECvsOgHGPyQzC3AenP76g8JnLLreovPX9l5z
UbUiuhZlWp2nLH7pKyv7MFh6/wZnVASDvWS+8NzqKkiIDr72ng8goma2nDFlYJIbZ6QJ123cKh+D
aoYbz8+XbkRqQsunr3FpgpWOZ+jD7rvanRwCIDSjwwxQ0ts1NnfDnHU7X1Kaul7TJ3T8BwNBKtt5
dmfUdSaUx05KCF/UfaN710RuLI1wGFbJltffe2aKUOiW4HuTOvm5PSmfjLlKP9y3sndNCKrlASIK
Y4h8bcVJjcQyW9TvjD6yzmE4VD7kdc27Sa+Ohst3vyLnhneEahHAhrUpL5pTgaLXEKBpDH2iFjJd
m4ihOkMC+S+sXsOXXDWP8v699fFggaTgxLg8XmujZqFZwq6qMYAPY+JQiq4KVGHr70RuHUkt7C2Q
QrfK6ZRdhm3fLm+XUB/jGZejDbH7aFt9knxqII22vhiTfKWiCoJcSx/zo87Q3p0AeEotAJfG67EJ
L8dlNs0ejoWgVuGkj4jfg3roxEUk2ngGU3hEjHFkbxO6h1o4GXWKvaTu00BthvicN211UWfPvUSD
ccQqtreLDLKAJORfcjvXuyhpfAYxV0OggGH7itQemtgiNBEFaKvkoEtyZGtzTI2Jyf9MBwYABEU/
j7PlPZUzRbBqjo/g+bumqBXTWgbjSgtxvayoNxr4IQEAGHVhfekF6ivxUKjnSbFfP75HhxfEBm03
mU5vqxHZ4CljpXM2K6X1rrDbuVe97cqTx/W43Hcpe44LGhqEEYmhyXo2h4MHyC0tfRgCZqhM7Vzy
PQc5gHDklfcOIYkApx1WJHDXG9cVZwmVdtMlKjXt5KOp5DZdBSt9qh0z6nzRLUf3e2+7pGArY5Ck
rcw6rbfLRRYenpgIwCwR2kW1hXlpSmTYwknoB0WPXVMS34BQ686MCJ3dqNSXkEBXnctzhljoZw6G
oBxgpQem9rYLdC4tEiqjJI2bz9iGro72bzIEXjh0jyVp3YuiHAoU7C4IGLnNM0rXdwtWghhrcWPY
e4KKAYprahfoXtmDqPykqrODN23PD4My+5+tzT71RmW4qQOAAaKB/MoUk/vsKJP7vc+Z6VTU2AlS
psp+49TTr4NgAXg5pU4ZJP6SjuVp3TcixUVR1aj+LbSW4a2od8ODqGD3O/6cwJUzzcBt1masPE9F
OXLoGW5O00ctj8wnNzK5xCJcmuD+Td41xgiWxGpIDPLmWWmBeFXRXJMTDJ0Z+kZtxU9z3yrz1dTw
8v5vWAMQAD8l9ESIcK+XpsEbpQ5Z+hOGUr2zwxFFkMl4ivJDyqy9dfHtELIBpCdHAtaWQi11NIXx
OrBDeRSoS9g+ogLyJR4q5QCXvpcakHuQQpKmwyu/CT/spWntMuEL1qhZfVUmSAWcSs8k5XVyHvpe
9ctJyU/LlH+9/zG1Pe8oQ2REGqG74dat1xjZnpIVI1lWn5jLsz0i7l1Zc3VNxQCpu1Csa16Y04em
HpI/oU4Kn1s9TZYTNN3ZuYqr7mqnkfFNDUVhv8ntuPxXGMP83/0fubsPsi2AD6dhuT3MEI/Xqebx
/nnqaL2k8Qi6Nleif7whPRIs2fscNGZAWQCYlG2I9eewSmZSG4dHqQw9+GnxDxe7myH118E+INx1
NE+9tzQJbSHSBZkA5HRtry+1hKdk4mnPZng6Szv9akry86p3fycJZJiQvpnMPWGZXJvi6sb0J1ma
3aSoMMyZoG8Xe/H4QltfUX/jlsqnwoUJiMmubfpVSV1BpjAI/bQ0fIB/oH8o9cQ4oWcYn+8fj709
AwUn8y5QK+BN1wsbBieOzJEC8SAb+JGOdvVUmjOZdJQhqO0N+bf7Bvc2jaImVQPgWiQMG383mE3v
GkkKVLIzlcco1+GDLod44ZL24cEjtffsQuoKwQGFA5marBdHMu9Us4mtajCHT1lm90pAOjg4p/tr
2rEj26xMjTG9SDtq8y45ejeXBWS1gTUa8aNVzM05D5vir9+wAhAAGA551k17lYmeYiiihGJk0XXV
Zahi/TFK9NG7/v/Z2Zx1KjggE3kCA6BZkz+7Uw10K04OWnc/cf2bxgiFZqqdEkFBELs5eZbpJYOG
/mtQ60Y8P9l5NWl+Vee4paHJsz/VPqm+j3PVigejyjWSEREz2G+CKvmOlpVunNXZ6h41NVJi+Hkc
PaNC6g69z4xW/60tNU3x+wL6pQ8Lst7Ru6HNSun7ZmPwh7A0lpNgbjajtpCaj25H/nBuq2z53M55
Gx7Efzu3TI73wQpDFkKpbFPXGa2OMckB2d6whIrWLZL5pa0i90EdvcQ3Oq27vH4LiQE5LD8x5NvO
QRaWplfD/xBAQgtf+Diqre/0dX2UE+9EgdTjmKQlfqYKti036F1TpEOt0t1pW6bPdKD+hGhqgABH
f1FqwpeeXOjgfO54EDlKQcOZqiNJ3cbtA7pvmaTkYyqlUC+03bRPXV1ovqUvzcEh3bvYkhaaRg8M
CISeawcickopSF73nNHMoupVZF8N+sAHAcyeFVn4lxyYcoRPnp5fwtpa0QddiUqadI2q/AmcdEz9
kZJ4cP9Q7FUXZaxCq16SePNyru1YXp+Zne72MD0nQg0crxLv9HTS/rFCrZwfm3CEkLBpu2h8O7Zl
/4JS+/wjtW1FO5tahqrJ/d+zt4/EbNRyUDVi+GBzKYAp1ilYUfyMQcFqiTT9ARjsf6XWHyGi9yzB
/wZMSw5UMBi3XngzqpMaLsihu5TB/ho0ulvQuWaTHyIgevB2710JuZckDtTDmCZe28qmKMs7Q+kC
rVMc7a0eOQ4IxiFVqpMJjWz2yUsVN/ch+5t+3P+e8i9vHSp1U7wMbRReiE00Ond522ko2gaxpaIu
Mvc5Ajuo8bzXvMg+MYk+/8YG0gBlstahGcp4/HqpsaW4pqIMxA45zldxFAcaY+j8a1uvD87u7tqI
KuXAPiW4LclCjr61mY1WH1S92T8i12SfQiseroNdi0dL8g3f/5a7Jwb0LsxvIAXob6yX1lIKJpzF
x5jdED7HlWL4ReJpT0asHXU29pZGQ1kKoVM5Aj6zNjXATdQPMAUwN9xZVzHM6SmuneTidGH/h4L9
g2Bl1w2Az4Jbm7CPMFL+oF/cDSHfCKspow8FnZ1TMQjX8/tpeq6ncon8seimL+Vizn9bDrJ8viGm
9Ep7NvpoG1l5dFv2vvOvv2VzM6nMdWZEBT4Y+DbQ0DOyCQe/BQVKHP3Gs4HPA97ykythC/yIY2NA
DofpGVjaxCkxSw3QZtpdmnYyz/dPz55Dh/9XXkKp8rV97jV1TCFGI/eNZyU7Zbo+vqHoqv5538pe
Dx2gtCRgoJQiYVCbjXTNtpuUSTD/Wjn2OR21+WIkbhOA92fI2HbHN5aRVm/iEjhe11jz7FPumvpL
mwmHGQaKLFew3tXnMrSsx558+SD+vtVFJiQAHQtCGKJPzvjmqdYhTCxhFmNiSW/7f6sldd6a6jxP
15J7zABthwxykTkdF7kO3XdRbvZ/x6aRXZDbTb8ntaEVUOJOrnGwQXvHjn4lmaPG/pA/rr9cWcMO
pFHuBnraOsmpGUP3AUym9a1jsvbAlezdb8kJQG7AQwcucm2rTQUsD9MsgmQYp5cMRZJT6YYhImDK
4jdJYn68fyx21sZAE2hhKAgYfbu53m21LERrrE1p5jkovYmU37AbWz9rxuRmB+5kp/oCLTQD3bgT
GrPbaVMTMtdxcJk2SkPX9G0Ba3lpjo4/NnX5FjSvfkky9S99GruD2Gx3nZK/jUo7T/sWiON0FROi
OQNIFCLHwNTT9OpmgOvVwT0iWdgBnMsZcwmNJv1CHGSzhyWzSbOhNVzo0kgemlnofunUwvdS5IuV
3nVOWtiNHyMFV6KMCZz+xvxq2SYs06RkrhdmN2autm47BN4U9zS3hPC0S+zZ34XoynMHx8XBid1f
LjkZkAwp97DV1nXctAF1T511WDTlvVVG1ieGvNwnb0SRRI3bzF+W2QkKKNp9x5ids5uGRy/DThxF
BPW/37BFs7pMaJB6oMRS613756TSdbbR8XiB0KB8GqfE+9ilRXaQp+04buJQus9cG3Ka7V3tQi9W
igJ8yNANow+lhv4cEqIeWNnxCHJ0gZ4U1QKpi7L2CBEErH1uY0VDLeFzFKdVemrM3nm3jLN6DmNK
MQc7ursuNlIKMrKybTijqkknwk7lY5rxvPiF16qVr8ee+e/rfQ+Ty/+zs4llmAmMEUmm2EiLo76M
UxGemxpozViMzQEMfHdJOjAeREJIBLfBZx0v+bA4gq1qqhHhcqSPzCY5KmnunUK4VaGP4Sgi3rGp
INkGzJR1ylYJk5A+0kMZ55rTWcxtE8S42odito+mrfY8GyEuVTkGpeF92Bh17QomTvGzZFuVT+oM
WXVvITWG/lB84L13j6IsEoBplhrsmwdaW8BF9D2NKbuC57xEIVnzFxf3xkRdHkRl1738xgmR9EMG
gQEw/k1gPbpwREcToZHRGEyYpwvtUcWJvthdnl1/xxRhGMkJ8OLtzJU2L64yy6ab1mUZg71zFTRu
6p6dyigPPuPejqFQBYs6/6MWLR/JX0Jqs4UlXlOks2qq5g/RLNE3pDKsN2OphZ/vr2rv3MuoXQ6B
w0CyfW/dKeodMcp+kZq6n5mRzv9QICf4nQVR8iKDhfiNHH29oF5VGCDpefAo0ykXhLEaf8za+mEs
1aPXZu8IMjMCQhkyB7gZNyciQv1j0lze8ToX0QUedeUhb9Ps82KI9gIFV3jgOPauNDgAFiVJaviM
66W1zJpHKBGQB5hTE9RC9d7H0TT5LhWOcxIbMfq7S/jj/q7tHRD2i3InMCMCls09s1OlrifkxYKo
yNzPzPGPiH6L+jkcYUu/b2ovIPvF1Db5IE/OmqymrKK6cTFdkjhR3uWVo9S+jWrmyemt4u3klOAf
cXdecN/43mbybkJTSuxATXxzbpY6TcyaulwgNXneklm+z61WDVR9Xt4menykrb53GUBtMUEgqzpg
19d7qVtNDOPrCOTbVBkBMi3E0zv1iLdpd/PI4uTEGJ5yG/01SCc1RUb5yEqW6IzMWHke47qhFB12
B/du73ByKCX3HHUHAGPrBcUhTE0Ia3E4FzGDxJnnc5qnpd+3ln4xMgPZjhju6fubtvsVgafRDwHc
BDR2bTTTCz2NOuqCAPSya92jM8HMx1ELbc8KfpizTw0SbMfmaITQfBh2ktO+mIoasAACMnMfFuf7
a9nbK2JWmEmAl5MWywP6iyeeFiZtrYHTn0LC+TVJy8lnameOfCezfyeqkhNoDIHyvGg38FfY9XNh
U7xwate6pFZVMDrjHo117V0pAlLco8GwMlHIekVSrj2NhcoEkNL3UKmbMhqwimtdZMWj41TRwRXe
qw8RCoCLkZAEbG4eM5p2KvAKhiORRgaJmSzeNVcS+42pLPF5DMHpG0ttXZolpcGS2SVScGZ4XfT5
SCR+b+X0k6V+B0RwNIrWK+/HYdRzZyS5My3xj2Hm6akA0IK0GDoTWpSaf90/O7v2yKwoFaNiDOx/
bW9y0NAQPfY6JW4f7DjsfERfuuexMZfTYMzjAXx670bQBJUoCcgSbpXSk3B2vZHptXhqvUvkddmX
Eb3U3wiD4Jsi3oIjkJBysyotz2NDmxh4qkNd8UstjYJZcYljFe83JtYYwGFijeMjeU42jqRqcYvo
eDMjZ/ehn1ph5TdaOHzO53E+6JnsOEoaB7TIQehA1rkts3dZRz3Mk6xhsWVfjLQr/TmvxwuEaC2T
C457ogN7xEi4ZxTuQxIcuPml+MD6gAyhSHJX60d4FpT0m566xkPVDuLkZpHyw9aW7uqFwjg4JTse
jUYegEKa2OT/24Z5DcqB/h0TgIOSMKwFn9apSuv6REL3/f75vzmPlIzkfCO4A5rmTOOtl2cPSKMn
SVxDmpx3p7kDEFDRXP1038rNLZNWeN/YNSBI9H/WVuKsKSnY51gZxPhkg6B5V6IGciFG/BQPyqtp
zKU5iBcMnRKVzOLW5qLcGNuhTuqgil33qqiiDZTBTNE91Yzr/ZXd7BTzMkQIkE3hQngVttHITNMy
rPo6aLxJPJlesQTdnBbPsGodxefyT616PZILkC/C5BSpKaSj61WpfVQ4RUQMAvsZXC5iHtEFLNNL
wnjQNQTJ68PS0jzWlLr90ZtezdknzZMaQnbKvBhlxrX5AhqvKukA+RQQG52plzWf6kKOjxKRBW3Z
0Otq+Umv/7wa/VGJ0+cx2K65VluUw4qoCaSk0alj3PxSKUhnGkkYXX7DFKk3wDUK4Byf9frshUe3
s4w6cBZnuXapjmOxidnr1pkPntsbn8KnJHyAU5ISudTdWZuSElU2II46UL1IdumNsPtLj0sx+VFt
Kh8ro7c+Mn4Rf7m/wp27DvBCQgRkMgkCdm224ae0Y6TVwaRVcBHMA/FFVPW/8R3lssh5eMCBRa+t
jNYUkQFzTsqhL6+GpeiBm7ia34+Rd/6NBUlYAC6MQulWMzaaHcUzQxakq079ySi4pBTVbGiF7tvZ
u+SUncBq8tJBjb5dUk/BO87NGiKvpDi7TfrfJLw4KAbvqIu0Z0kO4UHOx4Ko6K8/HnzCnkK1pAp4
WdwHF5yK36Se+mZIrfq1bwyHkG4VewTUQYJD16YiDokyOhRIrDoZ/WoY1au7ICUM5Xb+eP/77bh/
uiHMtHMomIXZjlRyBJIBnvIyiCpbNH4352r6VifKewR34A6SnCIrDvZszyY9AqBdVApve/KIwBkJ
K0RjtBuTc4KWkp920+JrWq9fS9c9aozv3elf7W3ihCkP2c0BCVBLaLzWda+c0kmfH10RGnAyxPG1
brIjSiN5HLZPAiUNTr/Gk3cjRVLyXlud2pSBrpTlmdq4esqprDxPk2tLum1gQLnqEGa60cmY6Abd
39fbNTM1KnVCSCMZd3c2a3YSq7XrFj9WQiz2mEeLEYw9Ex5DlPcvajY2j47Ohblv9PaKyFFV6g2k
ykzNbanuPH006crAxMC/DZoSpfI0kU/4OlQQr3ZlnFn+obYBpRLm1ldEVARonGiaq/lk/dEN0+xP
Vli8FK1TH1yRn39rvZXQfjJJQg8PdAWTx2tbqWXnysLKwF8ufYKmROemfqlU2V/5VFbM/6HGe2q6
IupPYtK6t4DLeXIzBs10Xqwo+Sv0MrPwnXqpP7ZNXLzc/+q3bwcJNgEiLoNhF3d7hZuhohxi2nwK
xUhfUqp1JxVdlS/3rdxeWlpPACOgWaJcAIvU+iMgDtnnsUuIk6o6o+GJYvmRM3ifxf9R9iXLbetc
t0/EKvbNlKQkW+57JxOUEycgQBBEQ7DB09+lM7l/HFdc3+xUnSSURDR7r72aXr3Gy1R+MU787Evh
gejZgRqAKH1aav8HOPBbblINyLMt8yndG6i+9U3YlflXboaffa2TZBbqTjiW/AV3rnMqPRaPhtxY
w2ps6kRfg1lKa1lZem1d8BXE/1/Z+XE1oaGHKzeIQVi+H1Yu3JtCYHBYuSXv6PlK1/G6QlP4OAWQ
2iCgUaWPxUagFiRzYa+Iq9y3Pq9sS/pqfOGyzC/sRMuLcJbo55JKL+dKdykSczm9FypiGGPpLwk4
pyX+14dGSO4JpIWVw0epR0HQMCcpMxDcTrKog6oP77SPxTFBwOZ1VUzhpcy25HWLguqL1vKzNwTG
womRhuoPfq5/roQN7lprOScacs30t1tpdV15LXesTJ8NiL5foYufPQ40I+hsMXk8MZX/fFwiWUVC
w2y7IY3oXQbZeuaQdAG/h6Ss3ZB+he98cmb+Z1lW4MBEFfMR2mcyT+U0BwZmHPF83U0mqoGipueq
XL5yF/7kTsCjTm0eWgA0Xx/2VJh2U9gjEKe1mZn9vtRO7WSIJuFINTawSGzZWsrYFwj/3/NruHqB
AorbCF5mwI4+nJ9mRLys6SEC8EhPhfMVt2C1R6A31lxQ8oTINx4hzU/BBxKoaNQD+NxKVZuUiq+M
1P++lfFR4B19mvOeLogPqKe0RJR2jE0bLs69cpfCQ70c1ksTLR3c1VzyDCsCiWiIeGH3m+zd/t+n
6Cf7CHcVTs8QuCsmbqfV93+Otcp6Ar21ta2hW/+qELNRFx3rznUR0KZk3D9uyi1naiy+mkN8ss7A
zwXZ9PQecEV/6DCgG8yiaXW2VWVQtDpf6G0c0u4CPAZx9+8v+emjMHzDaPsEWX6k80wQRGOaMsL0
RSKzePA0rR0IfM3AwPL+96M+2a3AfU4OM+UJI/04MB1dBGk+TDdaFyKA5uADs0y4mjOQPKNpG3Y2
7r7qe//9SPCo/nyFJU+QvwRnT2QlF5iZ5iVhaA6zPGiYD7bL2Wbr/yrPxf75/18SHIU/n6iLfONB
QExLS+9bmhvMiqbNX2Z98tUR8emXO21UzIL/87r681FLYCNG0h7+rP2cvLDKiUs/qwBh1BuDckhU
+e2/X+BnGwJ5IkC30ZPiXPrw3VSXq9AzeJd2sWM1GeV4Xs3sF4uZuYXyeTsWNquuYX7wVVTgJwUG
kAtwSU+xHJhZfSiQYW1gbcKMaYnr8wOaHNPATut/bxohRgMgc6IInQbsH47cTQ8uydF1tzRUb6MU
/iqJIgKV5jbt/v1DfrLpkNeHASoArxgEvw/fx1o1ejqjqcoJMiXhw6fbZUFEBNxuv+ICfXKIogTC
18KED0rkj5P8dItiCCiioTVJ4myzRlxfGAfVH6yAAnss4Z313M2LPMpU9pfcgWz37+/62Y1ykrSh
u0JJju/84UbxZTEX8j/GgoM2Ciq693kGqKeDMT2YBLhN1OXljqIaquWUVweU7V9FF36yU6CiRAOL
kgSf4S8jMR5u68QQ1p4Oi9jnPF1uFl2BoLzu2FCJs39/409W638gJjTm2CrgSf65L+GCblfS47iB
Z0V3Ica8e5qdZV885ZPNiKf8h0GFGdruD3eEcFFXoADBd0Jo8Lc57PO6SgZ9VRVKXfTIO7hHBaNQ
A/qvzp3PlhQKPMjMcRjA7OpjkbeWW7eYEJAAjbKzzqiylRyzJcr4cmaZDTBki+J29cm4L8pVPP/7
5/3sZUJhjOnWacAGPPPPnzfmvSAqBULAo8TjyCleNcrjvXDl7zDo4i/wj8+2KkY/OO/AYERR++Fl
gt+TdpLhUPBYNms9WmmPsezZtccQ4Iut8vcrxSweT8H0JUYR9lETO5aV4bOGAVu1kO2uyzPSDEjQ
qMHlyw5wbFctZUQ0JcEH+fdv+jcfGiU0KEyAP+ARBDLqh3eqCbWuo8q2RUYR7dd3GdvFLjA4aJH8
Lepwi9Ozwi/ZrgjmUu/CYusPFm1Nv+/HLq3DSRteB/mQwBMwgOpnTpfp7YsPefqt/2xswAEGUoHo
cwCIKI/+fPNlTvnIFpiGmpVuF7E/3USuH2s3rRK+V+V06fN7zPjbiqZLV4drnp2xxHylnf27NMfH
gAoIqw/oACYjf34MOErkilIH16sxyc+nYP5GLRK8tjkV+wiWpztO/FfQ6d+LHgrtk17kZEsFKc7p
//+fWpT6eGSUWOicUH/zXeDXOaoFnDPDA6jr8ICsJrPxw79/8L/XPmrfFCM7kH0wRfvYzYFqViTC
od92CB5pMIikzTrn5MZykX0BIfxHYfjz3RZoVdFTnIy+MRj58G7dhi1RDXCgIsGUIsBIk8HXliRV
XEeqW44Tgxn5AYmQGo30AoZMM8t8/eFNMCe7KuHwdAl9Vl6VzpihCcBu/LbEBoEUQbmVz3C+Vdue
TliZtZWhvRlnUX7VHf79jvBuMvxg8I84TTk/3Org+45EcCxKx9ELpUteNOBKBb/p2AkIJufh8X9+
PehOUEIA7Tq5HH44CBGYjH++6E1b8JTmcMBU1Z2HyeGjyRb8bF887O/DCVQ2NIYY6eDgxX/8uQJV
z3m2mQK55iIc9VUfJyT7tvQLEuvhnDFAgWDLbKkDJPBCXigCZE1mg+NkX2CGzvdiOZlSb0aolxjj
RFuPYx53dRmO3RUdGABzN3cE6EngrxMHnlDdVap60gri7RpgGrIXyFIWt2A9do/eeRXXYQHf+T3h
WXdTkNJdLmUQ0nYcUQ/VWnTGt71ICtmAV2jHXVSqDHnFBIy/ZglcliGvHGl/ZzO0X1uzqmVje99J
rmoK3Sw9Dr3AeLAfYVTeVGINoQqDDVx1gVgXyhGPzfi8nwJduotAr1N4Xgjm0tsqnmi806aC221C
Q3KbrH2kzmBOhigMGQlTABnLy+9ewfvof+6vQIgA8AIONiArjCP+fEOgncZdnAPFpgWraook9iab
6QDD5Kraia0rdl8sCfx7f25ZyI/gHfwfOeKkY/jzechJySML0nfrgTa+2lSr3QS/pVu5wE/+34/6
e2uhN0WPCvskNADoiP98FOz/qYbMU7fxoocDKaPuotgQw4necbuABOWrBvy/kdef3w1zPawqHHyn
m+Yj0pNMWwIyFHi9G8mC9XqLjX+JuWPu0OMvXMokIT8svHdpiwqW0FuxjenQjIBpfFPkpCJPY7ku
T7iq2Vj3GAaTi9SY6H1U2ugal4t+ccBSbtk6Aj3pGPXlNUye0ejrmS7nQ8DhGoduK14b0+c6rKeY
VR3M7KrsubAJfc2QrP2oIyNJneVDpnYDFSutPRQzz6Yb3NiAIKN+ymQZHkIug2/TDMocrCSW8rmz
MLipDaP2HINc4VsmnbmjPAh/gYEOy25VEe7rYpMo2E9v4yV2qXuG31t+FLaPf20zkkraPPXsB+o7
o3bRimiXWgmE9d74rhwwJuG6uOtmYZ+RTOSHugyIHRplJyYvhj4qnzwkdvRa2i7M6gHrVD141y1Q
nLtCO1BsbDqJNqahzG7JAM/wpkLZhY0Hm4CjKKv1OZm6bGqCRM+vgRmYhUDLsG0/YgvAehOuQQCu
kFDZtw7ssgGoBunvRH8Kmk4j4q4X2DOFtZMwraujGYjpfgQ28egCjvZVIi5kanKSbrx2s6EX3lXj
cutWH+woxUzsi/X98aY9maSjksXQHHsX0o0P63vBNgNHGCywNTfqGE2VuIRehBeN2fA/vnjYx/7k
9LACVy2KF+hhwJX8czNNE1QUm8si5J6GolmFK/YlcV8Rfv7iwp3GG6e4PtxMJwAvS/58DKbxqYaU
L2wiLrtgJ0u6XgBpIruM4tytTVytD4Rm7iKftYVdrijTpRZlGPAmkpH+iu+KUvZj44JPdPqdT6zs
kyv4R7ImjANjtm4FsiYkyrrHwolgxlAvqwycyXOWvSwU0bapTU86wEjDPYEumfRnMFDhcDaVOOfB
LIgDJLyryajnFWHvCbhTSwdOBZVL18aV6YvaKmf4GUFEA5AtNYVxY3IkWN+pjPfJbrTx0NVkZSTa
9UNe7K2dBrqLOuJuzWwp/rToTkdOJWxdLuVI92Au+rlBiuQma5fNxe8lZFoeqmRmYseDKrrDSVHI
nZjW6oZOZPluVJSeJHIkYwc90ulVhNClNnMaYHuDnYcffKG5hRFLPqZvWs1geDJt3TUR0NPXcLtf
8nMuOSM7EqvgWz/S/LqAkRiCiaGBrVpQZLDNOMpQ7EEKEHyX6ni84F23zpdp6MrX0eh0QwCNGc5t
5y1tet/pcB+acv2Gyd90vpmVgxfSk+jRpeWU1YEb4ezY0/EGE6SRtyv1SIPTZdkTOFiUY9LQuOBX
EIFjVWGStj1CBl8cERKAsg5O0pikDCNxZY2MJGDXE9yy3QEtFQw3e7H5CyoGCQI54k+aAhY737EP
8AljcAKOLnQZhYh2QAqKEsG47DVNN6jUypU/5BTTzXbuM41erENKY20K06uWzEN3SyWqlXtXavO9
4yF8nykCCJ8w3pNlvZJ4+SbhLBm0Ml7lexhan5+NsCr2TR8M5evKqAlQ6VjaN2BBZK8AabeHWUzl
dVci9rXZgqn66fHhH1ajENIA94382zRGfGjCIK2ewtWTbmdBuFTtJn1UgD1EYrjyskQhuWChZGq2
gtAbF8kubtYJmqIaQcWUg5qTrKwe8q2yz+NQ2vc5EOG2Az9eXYNmhtFDwqLscvA67tvK6SGpjYbi
F+TEIAzayo58b4YA9lAGLhDJHoPF4l1OYvuF5r3AP61jl0znoswgy/Yicr/RTEiz68rVP2XQsGxP
RUKRWIrY9cA2TJoluFw2k+mm6ErO25kV+R3sWtiDgzQyu8h6/Ho1+uaTiM5YBtdRmbPhgP1D700y
l4gPk8ZPHHfhNF/CinmojhlNx6WZ2Zqvu5PyrquXiQu5kxqDDqTebHNyLu0qX5F+a9daF0Vw6PiE
rADY0nQ/2CrJ9biUWiDpSIWvmYynoh6ShN65BeHKkD7EaZvRAO1gAK+S2zTIRNzk3Zb8mo0opjp1
0O3UK8xZruOuNFii/SweKPTH8QG+UuKin0mZXRYRATmSbqkKz5GGkWYN5z3LeE1lIeMmQ6Ls5WmA
+H0I1hh7de35vSQnWG3t/fpIEJhGwO6luaoH0i9zU62gX61JrDTqjyhFCM4Ihdl1jkaInpGZqRvo
8fM3JZfC1JNHZEtzCqcye1jXuLlODBbVMeVJf0uDlKIcT5wqXqqel/s5xJCt7e2WNynpw/nGkViw
uxh5vrqx3IwCTrSY39ZoiaKyDaZ5vS+S2JQtDGfKCQ6uan0oMHCQzZR0BNwcWooR49QcD45WzsQ+
MLJLG16Szl/YdDHiOPiU/wwI2tVzwem47RDq04V7XcKutAGjuahagp/M1+W6UoRDbcFyj7hTOu6m
lPXX8CIHnyTuEJ52hP40V+zAiRq7eqS+Gq5mmtPfmFAUxQ6M/i3ZB6mDpUAhtvBtXTDcreFlsmSt
ifrkHZ02aqBx48nBw4k9b06+hbfwIhlIoxWZQM0plgJc75gLIIxpNoXHIBgriq3ok6XhHqKdqxjL
DvbkoGDeqy4ubuYiSr9TVi3szCu15LfQBjux12PVDXspdHi39ZnfTlaV8qZYOrwTrdYOgShMeCzr
WKhzHmfDW3gylmkQSOru0hlB9QeE18r1uM2rdHUwDtGzH8yEozleu+MMR88Mc4p4fAVWl87wkpLL
c7/By7xefDFNyHxDLvRiEmyXEYoUvR/SvrybTYQcrjWaiqwFmdiXu8CSDp4HcmG6Cawsf5vVZQbE
Ay2fsS3DuUa2SyDOl5iEP3nqtTp6N0R3yM9I3I7bMT/2MNRTB8wWbYkfaTT3JM9RNYYmzv3dYji9
CFCaoqIgeC3Uwjr7vKBKPAYsCC0uQju8sXUe41ppFf6A2pbFNSHbdGUIlnm7rLDzOsLDyo6QAKQZ
22ddVZ3l6+whX0I4rakteD5k3y3TXDXKoDR2EkKSFvQ4k15UnZngIM/VqkH00v0JFqu273o+ccKr
aJpe0nGbbkQXbWGdGwM7x96RUB3HSMHVG8Fi7BuqyxQ581E1jk0xg7R8XNjcsSZF/LdCVRAFR5Sn
GURVWPVeHJC4N/aQ76K5hB3gNsJQPuMqReLzlDwbo3EWMu/YO+i7NK4DnQp6rh3b4npMZiFvicZr
OR/9HOsrXsLY5Mmj5GaXIyYpXY2piq+Qcyn5if3SRTe9j4aqzpOBwKkN23pu6ByJBB3BVELVK/xm
6nzeMPRxSzzuwEjzFiiHtdsZSfnWtaIYh+dQcE7qXo/qxgZ98ebSAX+M5zSDE9BqthvFIZNoKMVJ
tVes4lUNNgF/YQFXdwozyGk391Gx7mGfusR7P/UTb3A5EXjcFwqqkTFfYt6gBTd7oegG8IHGXVjP
5YrVYWy2XKlI+7ku0zVaLqNoRYd40qGkTaY0uQ9jNFV1RBW5D4LIyYaCTvO2Ul4l0MSGBLbvKsRr
2kJjriM9hsVhYYaZo8qgonhhjKGCK7jLXiwPg6lBlGXxWnqgHm2cCbhGFTHsLmvJBL2CtTspa4DH
brnKutQVtce/CqbgCNyimuJA1OsYJwA8KAvSrXVjiWF7qUKOph1hnbhHDb55Q4d4vSncxhHtRcL8
Fg1VeW5jtwSNxNPeEVZK4XJMYcthE5GIfcrjVYHqRKbtoHxVIH6ZZ9lbCNi8qoky5CfYBANFLduH
3UPRK5vsVJ6oFx4VYqh5OkeXVT57vJshSp47oAuwNAv64AyOREHZunhOkwMOdH1ZnGwTar1F4S+g
BRkyKVeHemApSatXgdopTEhHztZyYWHDddaZRmVLxlv4V0TvkCoEp1dCI6zfKOnbniSl28PSRd4n
Y0aRG7rFmwJ/hmlfxxCxf4dIFpdHb1MwpSOBxANcFXLsmpHycrlIcErxi3Lm64gNbUE7gW1ecfQD
WNn1tmhD9tiXRjdDPvmrVNqYtKWjYqsZqHK4XIvUANUAzQzU8Nmp7uCgXHYQZGgMysGImA+EunI+
Y3EQFftolPFLJoEBH+D3g52g1zC8Q2/E+l0RybK67HrkMNYhEcuVSLK+PxcRbqxaJQyOswQjk4fQ
mmjadc6HbwhXM+Ge0NiYAxeLfinCFXMkNBD0NlvQRTW6g/lbnVWLQpiq3TAvmELkKtFclkeU1wn0
6cBJhwNQqyBvNcalIQzaE2xgiZi/dY9hTdDV+cmrDXk+yMlGJzfmyFPUsa1TNByAqpCBAMpHBjVK
gzwN+0iqDL+PhcPQq6Uw+MEK7TY4RriuRFUps++9jSfdCIQC4UTC2sZ9Duzk0qwa1mk2tKBpxZhU
BYAoCr3VfTzZK7mKfq71UHgw9SBjhr+bweJtci+yZJ9SwAc1ySqwx/HuIePCkylorotyPyxnucT5
M1TPPHdlhDLSpITViMnJ+YHkC2h/GOuoErUYMjjrHhTnJ1TPKaq1NJ/LWi80+akk7MPqGHFRdl8G
WvHHUq4VxhlISS/qLJvXGXo+BVx/qAqxc0XS290IhmFWg5QOJckAPQ/OtKpC5ojxwWAPArYkR5+s
HF8DDi/RYcj6IW0SCE987RPZ+wY6xTVqEunm28x3C9ilIFv80pTmAm0BKy7NqBGXEstSFrgH4Uh1
S3CWf3PZhGuEY136uve5v8TxgNo6GQ3qE6T6xr9k35E7M0j9av0QDJdJP28BzOWyFbLLBPY1J/UK
aXhV9E/hvG26mckS5xgpldUFp1t2hzcSJY1BL7CH/iIukJ8yr8+UbyC59CCvRU06k4Q3a0aLi3hl
IIlDf6OusmXDDW9YKRmUbRiLtmTJU4GKSwUtR7731lTW5L/zzGfVRaam7rlD2AjevpvXVwdfDsTe
TYF5H9MKmFY0p8V5NKZz3JQ2SW7XJNok4D4tLtc+tKB09p16TEeKWnOmHK95mZCV1OQaufO1SeJh
auSqyEWs4UPXLD2fkpat3SCameruYYZ3sAbr1YDvwirmugvVuYUgrCZfxhqg5gSXwTXzu9l26XiE
n3z2qytY2rdsUujF82ihxdkGRdjYWpZPS236KnjyMjZjkwEtHA/xgMyZPHZDWWcyh7IWfwKQ2BCi
HbDzMLraF/PKse0qxVosz/QH7j/y1gW8oLVZlUNkOA71AQHvZHrP9OTiq2Lwwu6Sasp/rRiRIC3U
K4F2GtVpbXvOeLtUHHBbjyAghbt7wB/xCVLI3qPAxz+dpljGIecnrwLoASzGI2z7tRHWHSmfcgXH
EhjDNDMAsRcTpCBYIgF+wEYLZYCD0br0KUy68ncRbRmyLKKp7Fo+r7a4XIZ0upMu777Bqy0XLUOX
0NdAba0/ekTr/YL//3ReouyqGiFC8TMK+3DBJcyAKThTuodYLYyeTSEIlmclSRZswHCVv4clXviu
R3XWAwWVyesqxfzmCj4GDWJNQgUEZqiAwIjFrGcn0ZuqM+VTXWdzOuvGla64C0yGEQlcolNQYQm8
7MDYtIXDyVdGVxCzgM0pNU2KGj5E7LdAgkB3ui5hwy3BQX+fEGT0w3Hb9WijeilakKVc325RAkkg
pj7jj4kgvq8lkeCHbu1m3aIyExyYotPXS0FSvIxiVsCDijnGKAG/+LIP9Zy9hmrGgCCvOOw3EzYW
Y81xzMidWcPst85z9BQzO4074cKA3pszcJuxvPqlHqRdnqFBoayhKKIeglUFE4qDNTjTGM6UNfRv
Bnfz7DCZ7WFjUSdkQYytRZn/rAedIK19nd17IKm+FprRn0M/kpd1Y+y7Q8UMnBrGz086gkNzQyT1
Txtiy+O6SwPIWkVabnVCPaVNLBDoXaA/Y3XEaHxlNvQ5UJ5Cvrnb1ogeZsQs35ttnO63kgFyscry
Hg21xq1oAD67NuhwQTQw81aPZYEo1Tql43qH4xo4Al+D5U0F6fhbq2VUUC6xwjSzT3tZexj33cHJ
K3kgjvTn6Ajc78xPyX2HDfRrVSNIewLwyYi2PwRsW3VJDqWQDvOlJrDNLesQfSii7NOtfNLoDue6
A+TwFkV27FowWgq+0ypHCQ6LY4upSubNLbCcTaC+nvjcYCAjzV2GNpQdk8pDIMDjIflmulzeujie
36pe9fOl3kS5YCy5FFkd6pyqS2a6Uu7QgsMCe62WsWVWV+N5j7HBOwPMf1Eh+VEeYSlZ3MGk7GQv
h5GjatLNR+EOQkB1WU7B9Ngvgf8Ji0n5qAgp+r2UEoixw+z2qrB+pEhpymERDMZWb2vrZPYyDKsj
rdelUid8y94jEoxgzJoG0pzh+FX7KR26oM5jggN8xR2GmVg4BmEz4Jy+8xGuamibJ4CRoMJlcHYK
oxHIKKfyPsqN246ANdIHjzIZY74ZHfMODFLNagrM3QNmFOv5PAAkbQQLLdaMCYDbDwNS7mpuNhk1
XRlUYrdNyTo0xgn4ncVg1d0Ik+jtjFZVX16nmBn+ho2NfxrhzuaaZTuV0N3Wl+eUDAtHmRbq5Q5b
AKiQnpi7tpRL0+DCWoZGVPDDbfreJE9ZOmJcMSET4jRwCWR0qbtkOnZAMEi9GGh1D5uhXu8Ik4VA
Lx2tmHIuXv1ctpU9gZM76hbue5S3pMuQGGCNS1EMYHD+myzLernp2b+LHufoVThGC7Yl1N/TAeXv
fMz8GNuzTYvgLN9C6jAJyh3ZD0BY5cGiZnmr1hVNbKJ8vFck0UM7pJrfISQ2uEkLlT5YDE9Z7XRe
3EGuPHzTbAnYTvZFpmobxPgn1w35402ezRI94ZISYADrhuvCoGHMmgSHd992EzlRje10Co6U2/Qd
hSx/6VyJy7AggaLY9CUGVwyWbGcARbyDxjXBruh7jjar2EIF58VQwiej1ygOqoz9JMmc2Xqawcja
6XmlAiOY2A41VOvjWkOjET+hJMnvU7EWtnGiXI90VFFVqyILzsW8TenFkoMyP7vBsTOxxd3T4IEg
XXawdtR7Cldehvp+RluSJir75tGsdLsM6DauBG573CVFSapmw6z/Ca5AGd9DfTZmrROb7vbg5dE7
UKQE8lMioFJqjKoDqPPuW6bX4sqsQY+pWh+H5yD38xEjJYON0A9VfxlhgDXV8dyz2yCOcJ8bN1u+
k5MkbxSEP1Xr2eA0REwzNGGl8FCUhCihHsg2RygdheynXT4T++KFBOnVKBwVNQwWzROEi8FPjgXw
cwKVoWswpCCvaR/zGzuhamj8ohMMxOHtcnDeANzrmJJuN+fUIthwHsRRSBfQfRTa4FjitMt3MEpJ
ZWvngsiz3go/NDlCEoZasRy3jbVZdJmmkyt28CdAvYX2FxLmuGDdvjIxHZvO6OjcA6HHQGHU7sAx
Cstq160oV/NhXkqg63qSAM7yFJczjlhUGBR0vgrHz4bpcMWvCjNWKIkyH78PIGH8GFN4vTZ9JCLU
ARM8LSrKcFI7OMQ3mLfZoq5GYm6WwbOoxc4YCvh4bMj0Syu3pYc8EiFF49D5lynJlrDpt3xM2ikA
2IMKInK8KcY1fRkFSNwXHWKW4tqAWXK1BVsVNboaopvZn1pLHD5ZdwFy6fhIEAFyYpHE0X2G4tnW
mKFhjjuI/ogpR9k18B4LHgoNK5GmjHh8I9DhyDsSD/59AMuhPB9T6Z5Kxuhtrss9oyq0Z2sQARYb
chMDEEi3PgW/oKqupmpbXjGrKNUZ1FHDBZog/R4IipMBaar4G/0QxLd+8bZCPTlPIIeiBbhRuH+Q
SFV6gLYElQPQnCIVaDP7pNudmuy5paovWxystAJqszh9NoLdBdhICQyANkS/i0sjkg6HZbrw6y0l
6zeNu/o+wcthIG9N8e+x7FDpnjzzLqekGiGLjofxBtR/hdKVrwQQeYL/FzKEZNVwHwbfy4tKoAUt
sMxrRFqk0MUOM0iAeLF3yUIA6gPTz77na4GyITaE/QQZAq5PE3w+eV3ApKO6wkQXaF8pUyBTyLHJ
wnbDCs1wfAvkBPQglpibTtIhrMcc1mGIdc8nuhulnh7TCtlgFw4TDbvbBIRzaIFzqHNV7hWSQRB7
/Qb6SK/2W4C+egeXUVw2semoP1RA258gj05OeHGGbmWbMWs62wBXuXqyPVRknYkoSEW0GNIaAHgJ
8CfA3YHrIadyl3oJa0FUepHYM9+D+7gLS1eFuk70smX7OZmG4HoA6IzsWtWLSf1SnTHd9UrLBRkF
lvWochBYmWw4RVncxzsh1gCMk5mCw2muHcM8emtym2j3pJ3W/oCqRdGg5iQBmalawdaEP13cBQ/x
tKYlXOfjHpyomg45zsFdoSPJ7xOa65nUIWxFBaxDN508psjXlddaBmsI8AWXTnpmwxxiKuRnxqis
ZRgEL2E3LMM5XxddnP7ewMaLDmYV7iGPZo/6Kih9Of4qRhajnsG8D8+YVAXpQu3GIFvQ2vsljM6y
tY+XK50CPceoQM3yN7yrZz82mB+j+doblVPym1S+QEQ03GXFhZVIwH3pkbAyvZcR7s7rsBxJ3qzw
ml+fMWcx4eMw5/3MG1LlQ/RtDFQW5nshMBw8I9E8Y4psE1/692AdTwwe1HDdmwRXtj/gMf+PuTPJ
rhtJs/RW4vgcnugMTZ6MGAAP77ERKZIiJYoTHLXoO4OhXU5uoZaQG6sPco8I5xOLr1SjipkHJYEA
DNb8/73flbQRky1xe2FJJITg0bI1nY/bcEHk++RSxwoQviftHuJTU/c5VRdaKVAeCp4Obol+cMXZ
KNZBe1cJs2GnMUytcD/08SgXNM1K7/ikBEIL77PTWY77eXC8wlWHjAZpkgb27ORtT9Ups6vH1mOV
+epzXI2j2Zut7HLOslK9FUsHDzvE7QblO3Xn2L2cJR6NQ2aNY/VG51RuHzxjzqaopGa+3jotv38T
6B49Aqj9JPV9TbJkLu+dVNfmp3iZWTZokiz+mWR8c2uOUfgH6uHDeG6okSUz1U16KJTUJnmxaAMc
Z6d3i/GsryYyQ1RdZhNL5dDn1yig0m7fTO7QXMhVX/NoFJVVPPWyiDvOtr0nI8qdtn4m0ZasQV6z
f91Z2lK5NDEosISLsGvvseCLuQMNmM9v+kVwhFl11tdIzQosAojn5SOxIek3Oa+GPHeYBIrdbBfx
Ry2RjR4k2jg9ANtMzP2s+wTIN5U1BLjnS8KUWP7sCJhZ0TwlfRG7HLAsfz5LWv5QyLqxxOcJn8vX
QXS52OmIm5cDSkzjAccRdSVBsd4PBp/aW4CLRruhhZqUu8LL16elc5s77NDG/eIlusspqc+ivkuz
mu4Be8Qg7TDaBvRO0qua8/aNB70D5bLdVyKInTh9Un3SG+EopBqDqm2Xx8pcl4mN7KjrO2Mwuy8L
HPLHaSjmCw22dYkOpnHOhx7GPSczJ9IsvgvCLItzK887RAJqfUP/ZyyjJhnty4avZwpWc6Bv0y4x
Sbx2NhVvSpcwzMlWdB4Sq22rYEzNVtGfqxBhtBR+PlerMd+3TetSMnXLsd51JXr23ZrS8r3LmRHv
dU32FKNBmZIHIdx0oaFhoTooDQeVR8rTvc867CS7ohnlI0Ij7y4uKqPYJ3XsuncN4d4fOoIrUejY
s/jqN2OxUIARPefoRVR1KKa5iGTizxvboXDhMicFZbVpJu32Ta+M6SyOy646H/UpPZtQLzdXAu8S
sRCZYPn2ZU39AqocjRqYk9R7JlNP3+BZF2XYDnGeUG/uyell4a/peHaxC8NfuPKpS1ibonmpEHDk
nNdZjQufhNthjZczSlmJveu9vkovkU9pFQmGWVVGWbwODyv6gD7i7Lh8rhwj/QK73vMCNpj9hZW0
trFfui57kmpCn+ylaX6jWjujZ2l6DULFZVW0V5QpLzkvcWaFvO9fbX6GJDQqJ1Uh0h4aMHRVafOq
sSbsoK3IVw0IFu1ZrMbS1oIuXtW7NOU4HOhFAy/fZacjd/a8zDcqt8aWRzILPUiZgdYgkW7JjGf4
KKySsWc6931o6geDMuYHOvpIHsYCGHXIsKRYna9Ze5mgdzSiEa/OyOS2hQ+KNes+Fp1l3+v+HJcB
0z7jxuwXZb7RWimzQKcF9JgkvVNyxuvRcDe9pJVsU4uaHxYKslcudSSNweP3t6JP1k3mJ8yrJpHO
DVAdOK9Vw/QdaGvhLVGaLctNhgr3nZV1XXUpfadJo9ge8yTs0BmoKBZx4tHeYXux9ySN8K1iQBF/
FEPSUrk0RLc3zCqv9kNr+5R8OPpRclXzGA6LMTzVrLp2WBoQcD7gpqjXXacjc6PKlrpJpKd+Bg3d
tfpL+iZL82jkq5dFq615n9ym96yw6+p5jPiswSbkVV0R3j73vn3e6Y26GmdyrEIASNTUvaqqL8xG
o2CdGpzh9mwNzPedGOU3Zk/6WUWmb7Uh6tg6B8/Z8EKZE/f8kOdyPctRT5RUXDW6sSiBigeZSnFv
zJCJLw1Wutu1Mhx2Aq/rMX+SkCEMh6jkwTvS2c0d447qUi0D2ymqrm0u99WcivMxP3mVY6E9lF9A
R4C/odL50I6ORO8cTzqnWmsvbFsqzm7J2xeNgcypQMYxL1YSZkDIT9zaT1K87aI/lJ+YL6kfbj//
i9J+SAzWoBgstU2O8CWg5OZdQ57AoaJr/+uXIhcZXS7cKNaTY28W7B2jXIrWDVsDKYHlZeqQOMVw
SI2uPkEpORbQbsDkLYj9RwIEFLojMV46tTUf3OiFcd7WQRETjVC4VXbgWyjQataff3l8bNJgQqeB
mqEBPHpzxdKuMaIRH8XAYp6X6zife8ygJ57fSzeFdhn3qgn+9KfxgYm9cos590PEeiTKTmi9rRhL
cjkKGr25FCeEky8MDYOgdpMdPL4IevPPh4aJFrzvsfaHvtN9zmy92CUTavJsaE4RQV74vkgv08FU
MaMzGI/0oJjhurbTMj+k9CHfIQFwr0r2uyee30+wjG1U+DjyGBAOOIVjR24rpOBYyGvSFBX7uB7E
lTnF1J5N8ufcnmLA2HljaEjhhl2sc4brULsQDGUdUNLYW2txiEyUMu9+ffj4AsW3zQKKn+ZIyc45
z8WkwYPuJcL5MPMRrKDVsqxfzSoxsHZtw9SjjEfks3V0ITNP8XGTcopH1x3toE9iVGWT3pof1qk9
RfH8efiQvgI4ahPeMnX6R9+glho9vRPO81pazJ9poNDdhL3dPWKzy04FSx/bNbY725y6jrWh6LnD
52M1z3sjps9B9cs1vKvWrT91tKn3bHG+UAqrCOBDRFIk43TCyPPznM11N0gH3+QmaD66rjN7UmN3
zzciRrFviesKu8F295XftjstcZZQNypj//p4efFmiSlmzCA1xn7z/GaRlMx2V9BYUlQ2cLIjdEfp
t+znZnQCZRddZBodetJ6OBXy++I73TJENneti//n+ZVruyMgqJr9MLbW6n2pVfXdYpXUVad5qt6+
fpc/TwoYeLdUEJZElqhjdkxm9Xk7dj7XqhPvoE9LdzBWOgmvX+WlOxIcbzEWMScYx+wBzugxNVWX
SXUWEr9wQ+dqqKvLBXX8iUXppbEiTHxfWEndrRv0/OGthd93LjSm0EezdT2rJb62UQB9NKAx6NFa
2/EUsC/IRfT6Lb70IIHhkYJGjCIm2u0R/GWJ13KdYujAMXedzOqpNBNR7UpfWdPu9ev8pDfnG8RW
6WLnFDQSraP1otcM8hAWx8dIgFEQIixfXK6MHe0JzJMoGMidGcRXiRTyerK8X82n3KYApnYBBsaG
kHqc9z6MJv1ZusthDDg7tAG4B7npEjg35f5ZrKtTOL6XRg4Ax43KalHEP6ZtpiA48gUTa+gN+rgn
DeY2Ji9oV2eOd2LhOnWlowcLS3TNlo4HmziNiMrKIAQiL+Jd1bX2+evv8MVLbcGsJtAK0GNHHzi1
rTiRse2HtpbZn8FUEH9uZe37NktPBZP/vJ3Z8rT/famjxYhNhzPQdfLDMfVhV5uEiCYU0yKCvQWy
TAIlX7+141nTRBO4WbjxcG/AZ3F0Pc47gN2GYogmbTIOeI9mtFmLvy9MFIOWNY97N6GeYy1lf2Im
O36oP64MJAhH4bbqHjsXc3PA0WiaQ+T1hfe9ahr/vKD/CyzfaE58gy9dCnyiztwMelDYR3OMA4y/
XJQ+YJkdve8I6+0QU8S9GqV26uRw/P62u8IstpGCIQaz8j6fVspykGaWoGXVrPmK9ovxXlaTDOhU
OHelV57yxB3Pnlxus+bCiUG5CP3y6M4MNRCG4vljNGsZSknHO4gf1gmcFHRQm4bfg1beiTd3PKVt
F2U6YV9mb2c//2hjmomxU26DPtOj4/nG1ERxNgIieZA4hffsOERExae5SIfO+5Qu8/Tul4csWxre
Iicmi3s++vDHhI6aXCoVVYtUB1Xsm+bOqpLhpko9EdF3bdCMNKdu+oUxhC+fT2QLXHXxTD1/sePA
Bp+LqKiQOU0bx9TWkB2q8z2RGWqC12/xpde6efFtb6PhMpieX6wbkIawN1ORgLwY+pUzXTcy7W9i
Y0n3qkNtprWNfuK1Gi+MXYPn6jKgdAI/jsHlZeYmelK0Cj26NK9Nari0YDxHfS5V45914zTdu+la
XOSqN287I8/eCzodUYdftyMTh75Z7FcZZSpMG1HcxFZgkCh+agf94m+JRG3jCCIyPR7yM+d2oqRz
pMk69rxOeWvAKBFnstT6M+mI8svr7+LHZuevNtBtuLs4XvCjo2TQf9re9UgW5TIPUYpJ7MaNZ/dB
+cP4bmoG6zozKQObHBnu/Z76btnN9aW1UibE1hRfFlnZn41uM/n7E7/UNsh/+qU4fpJ4DzQZicXz
ESIpgppb0FFUtE51SVmu2rvkoJ+5SVbs2n5Zw6ZX4qrX1zYSZYO+m5cedcPASV+PmxP7xZfGK4k0
HltvLHf2MZsHZX8SNyYt6HVKq0sE5WrfKm98q6Xic9EmLj2ouTsxXF+6JgwItsNAZFnAjlYuYJz6
qk2JirAM5ShizHFrVSn3Nl+8sQho7lF0qGLbPbGYvHhd4gQ2hiWyhePcNIMu+ZpSjItqyA/0F1S9
gWUHoknptqT4aDU93edFZ5945S9eF+ThNvHh7D5+441K52wQtYp0s7TO3LxwHKTGKr+MsYHvxmYx
aJrgMjsxFW2P8Xig8bWxqgHMBuu4LQZ/2SdPSH4H08ICAkpzfMiyud+ZgyMeXh/PLywp5P/gI+eb
hiJ5DBZAX1oK5a995Mgmj3wwROf4BRBZ9Ml3fMxj2JuzGbJbsECxDtaJ/d0Ljxb7JmgpZhXkfMdb
EbYOiyyMlKFU5s5l7iCn94huOrBp7SNVm8j7uv4UQeeFeYyLUnRho7DZ2o/GL4sbIFqfZWwY6DGD
UmHBXii6F26cha6Yxl//RmEfmdu6TRCzfrxsev0GZHY8Fdnlol32Ti9vU9S+zV7HNJmFeqmS/eK7
y83rb/alZ0sxgF0eD9Yknfn5+FFYKQQKexVpw6oOS2NUZ0q0eoTt1rsx0bDjHJTL7f/DRW0qHltK
0badfn7RtuozvRQs1k6RNpczLvJAekL7krTtfNBr85qs3aU48aW8sENgZ8AQNnmOJoT+5xdd4tx1
SjtWURNXPaVwa3inFg+TreVLvKmv3+EL+3ZSLzAzM2q3rKDj7YhCVjiME3uwBbOxha/sQkyr9U6j
zxko7NyhBcN7r4pVPr5+5Z8KhqyHNErJk91IWlsK7vP71OvVTKzFR29E8YAuxtJddzQpv2PKWPZp
axGWarVSfPHauMXMjm4ZsYdm6hclWeAP9Gymy9ac6nSH6gkPweu/3UtfFSs1Hxa1TM4VRy9BjJOu
MXOzLnqI2Tzi03EVJc4VnXM9iJPxV1F/Px4GJW4KtWzTCNJ4/jCW1DPcruMUkyKgDIQCZ2BSrzxk
pjJ/fQHYqMGISQlk0wmXeX4pOkpWn2IUi2J05wd2we9rvvIDEwzHGV+Kt75ZFdGvP07icQHhgdgn
oefoQ8Lr1jgIu4dIVA3lA6Me3k5ZvUR+jPDEJhLu7vXrvTRbAN3zfIv9nUdY1PN79Gp9bcalHqPR
jvWzOR0MTPW9esAWaUClruJrp2mKU6WElwYNmFNCXmBgbhjF51cds9SfEnwGEcVvK3T8DuVZmWk7
hIPaxiiwTrzJF2YKC9mwbfE+CQs5vl7rMQPTlp4isSTFVSsy+UGa9nKgxFZ8fP2BvngpHI0Q2ohP
IwDp+a0ZLrgaN+FSblct58niYErUBsTgWdPVT69f64XHaOO8Zv2mGbhx/p5fq25sDCl4J6KiS+J9
7UzfKjszzwhTQ7GMaPvE2Hzh1kBrQvylBQxf4viQRI99oDGsT1HPfBUh+isOSB5s1ObOKaL4D8Lb
0S5o2wKRkQbyi9ry0ZznpKjKnGyeI5Wny5mwIBl0mTbcEk4MCXdSPYdRvb7Jhl6/6FvsNqL317f6
NCRPGWjszzi9bagHljwbt6wW1xLxuySWw7XHEfCCoZCf1XhazpKkUKdQZT+QcT/98tuRlRKk+DkB
azUsQjaRxkVC9g3qoRhfljBncUmIXf2hQeTBBnaZk0efpfi86TIYJKiItG/KajI8IkAC+t3rQ+WF
5YveAI00g22OS4vr+VDRtQZIqmSoGI7S0CFV3kZiGiG0IPYCW1GcrZrfY7hsrBPHuZeuTKWesjad
CahFxzOMGEiHT5M5ynX3K1kUNnv1VV3jMheRoczyg9OPWTD1/nBik/nCcKUhQpeJ0xrD1TSf33KC
GaxWrTFHUNJTlGdOEZAiaEWiIw/v9af7wiwKf3u7DpVxWCdH92ipMrFYCWc4DvGm27en6oCIZw7a
YUb3uKzyzO3M8cQNvvD5b5MM6RTsCXTzuKK+GGKQRYPZvV2gneiIZZFxg/A4W6e5ZgYA99GGr9/o
T8+U0czeUmydCop7x4cTtAGNMXvDwteX9de9kdYHs7GnAyrLX+0SmlyKAQu1gg2M91NYXZuXo5O7
sDE2PeYFVrwsKEYPCRL17RN7mJfuCuqUxRv0HMGm4vlIqY12yT1HWyLswdTrK2kPoUDVkqJgmsoT
Y2VbwZ9NDgAFKVPCT6fciib36Ev0sM0gkgWlkKGkvkacnTtY4hqgLL/8qph7OOuYPD/+d3RTRgII
IemsJSpH2Ag2FjD8MCQBJ37TfXr9Uj8N/42R6LArZsbm1PGDc/mXI6tT+GAJtvI5LtbuTA19G/WY
LXdq0JY9hfDlg26U06+u6dtFqaVvaFkOAcc5WSm8PLyrBqoklG2wNMzsrl6o4LkK3ezr9/fC+OBS
FpkE282xTXo+PhxscAaCxk0ApcixFT0telh0qOV994/u3H98mf8z+dbc/DEQ+n/8F//9pWkXcF+p
OvrPf7xtv9XvlPz2TV19av9r+6v/+qPP/+I/rrIvsumb7+r4Tz37S/z7f15/90l9evYfuCOwDN0O
3+Ry963H1PPjAvym25/8v/3h3779+FcAr3/7+29fmqFW27+WZE39258/Ov/6998oNPzlqW///p8/
vP5U8feuPg0yU//z33XG4PvjH/zX3/r2qVd//02zf9/KzyZTLKJN2hhbr2v69uNHhvs7kwR9DSon
lAyZnX77W91Ilf79N9P9nZIVeVU2yL3te+BHfTNsPzLs3zfdERtCEwL1xn/97Z/3/+xN/fvN/Q2u
0E2T1ar/+2/PP2xBA4KW6lYa4xSGjeVYfmM6CjHlkD1l3tQFJZLhYJjnU3j+50Pxz4uQYkaTn2h0
pBrPh6JdVdSM5+QJHVh6hmfID/pM0y70djoFP33xdkDws3AD7yIm+vmV8Nz5pb/4H42lLNrAmPzx
DvNZU5zYmPx8Gcp6xAWyQ6B88FNvY/XrOXc68Wh1UFMijF3DfYPmMT6xcD3fhWzPjcvQTNgKTgLZ
19G23My8zPM66xElLQ1Zwsk/JB60jHgwjZ2fagqNhtueFfVSnWi3v3RhAboTqOE2Bo8X6YIBOEhb
f7SqPN5ZRoWxQdMXa2cLLQ6cojJ3g9Osl2WJj+8v38+f4/Ov43Gb4P+90PxxyxujeisZsFgfz1pN
1uC6MNbHzkxU/jCjMY7DyelXsW8Gk9gBZdW2uXOQtpc4ZiEsRVARp1NQx58HLEUTpA3UMt0tvPp4
7lwylMqt+TjkqR0BCbzvWoIcCiTJv7Tebbe7HZs5M1NsY7dpH73hSdNS5CfWo6aKbh8PooNmAjvX
n5PkxHLwRwzcs0frMP3wf7O5ZN1jh/n826gdTZv0Lr1ekUOW4WJnqdrF8cx34jVt9S6TU2EEMi18
4EfLGF/gx1lUoDuVh3ducVYrgAYBiLVXE4mgdRPnn2MXL3MwSMf6VAHLAkxiKFmHa93V8Q5LcNFE
I98IPJFlNT1cNJknQtCrpXNpddQlAi8efSJB1ipVAWoS4wvyZpb7HHueD4GVqCXQDAV1McBS7PuB
wwPd0jhY9pexhU3Sw1HxJoPWNe+BJ3jZfiL95BPWccu+6jUfz5Xna+kHyylWNyytWW/O2GCg78ah
NOLbMKzxbdsRkba3JaiFYHX8grFO/Pw7Z6yrmWKyrfDILDF0tGpCh0IJtGq+AlZAa0KoWjmex7Yp
74n206FjtBJIS4khCz/RBs2kuJXq4ao5DSwOKUAg4OPMOMAlthtMAwaLaBTzMt67erFal2tNJgTY
r2x8SrU6/SphWnoBsEqz0APOnU78yZCennweHCe+W0ehqesRXOVAAU2SooTqe9Z4sAfQiNCrOmVa
qf7OJpII6PG27yLqcHB6Jw+MeK45fAaxK7u1uAH+V8gJ4bRW4s7a7N8KQ0uEyRpRM5C8qe61a1gW
YL4/tm2DEu7WXO3Wq870CQH9Xa5LY+iDMi+12KHn5TdqPviyg5errAFj1GUFiw2mn2GjksehXIi0
FYjCLW0rqQQVNnDl3Vdl0rH3CLWVI4mObzPj5YeaQdotgaIG5wbLJlIGUNSHeBytASKD7Q54TkvI
hXZ8PrY0ZtNg4ISr7st5WYsZR1clv6/SgsWXU2rvEE3MIBnjN6MFkG+5EWaWO0inrdaS+cHJFwFm
Q1T4e+uHPpU5nl0Rb8zZoOlawiqJRU5saHh49rpzv+tnLNSq06vr1AdTcDlCFdEPNLfk92lppjUQ
lvSu/BQj9zllbe+DJcekDZXtlN/ysjGT7+2MDfiaiD7QXLKLW/etmYzaW+WVWXyAo6il7xdYKV1o
UPgyDy7O9fUmbsQIIQJv2tsZexcpewSTfpwblbuHUdIfmlCzrQYPw5zm5kNqGi1q4dXxrDcKM4lz
lk2+HINJwIvEaZMYORrwtHt0cLHSpl37OouM1TFwExl+bR5Qk7vt5wQ5oto7iTWvOwLvDP6oPevz
HPhjMiSPU7xhlhRUDu1hAYxl3RvrGMdvM7UZ3ryFXfVjDprMul+cSk+/0tfonC991kHkC8pqwUof
iKEymw+c2HzMfjOfu3+V650DhClWuY8e3lcV9sFRVxssqUOpnD8UK8y2IcQn7073i9XUogCalGA9
Zg9sijcaJgHeZZrYIcnMzg0xRHD9ODwBgKynsbzthVMAmMjQ6qP6N4HOGNqIGTnLeweH8NCab6ay
XVPk17K8NZx0voHbmatgxnTv4+lu4apjARUpy3RmfAeeAci6zxCNhjj+8MZbrQtnkkKHA39lGtOr
ipmF+F9jKLJDmwG7DbJqroqDOTvxbWKV8/t+7nCdzbXgc8kAhkPmqRyWIbKcPBgU9jjex4krHhqN
4KydjR8ngfu1ymk/5hTY9qYWC0L6NndCGAsJPLtxs4/9MlmUK9N8vsGfRiHTb7QiA5AUaxNkxWTU
MXOJ6u1k2UztxpKJ9/VkJk+eGiS0jEKLP+pm3nwZSn28n8XUYMlMzfxbaq8TvSkIRU+OputXbSfK
YmeorEggciqdUHPdWz42vD6560QOnyC1euLmXKPxn4Rf05GubVnTpU6UE8JI7T/0U59+XDxRfU7N
qZ1YP+rus6oabQ6dbGrOW3L6skPqmNN1vcFHzgsNKNPeo1CE/8SCOSzcStyOIBUe0C9Zn3KQiE44
eujPQg6Y2TujKPundDbsh0HXpi/MUHkeNUPmE5mlJgNYlCvNImxHz9lPi77iiF9T9/uczAgKVi6D
ab6brHjX6hKUdVb6tRYsatDvVtOuZy6yOVpa9op6mIl1MxlNsaHtuWmwIdXqF+pAPgcQrdZVmLny
GohmUA3mYpOUYXUG3IwCMyPZtJcre9HlBg+c+R1Cg3rT42R7V/IGpp2z0XQA3QxmecWnA4cyB7AI
dtmLYQj5K+wYS+tccjjASkKTYZX0gyb35i9W3YI3sEcMhMG8FsmXJQciGSis2RPtRo25EK82TDW5
iOa67GN3hIMxtZ8lCEt4pMbIe+FoVX1ycP0b4NbYZuytpYbXY3Zu3Uf48AGgJms7xQf+tASl6fX4
9Qq4NuCuxIhMHHNGvu+0uHjkk6mNA8pyMw1NONAikKWCUuGarbizeqgQf5zIf+ns+n88kT47xb56
wv3/8Oy6lbr/459Hw5+OrpHK/ud/tc/Prdvf+OPYaru/I11AUM/ChuqPM+o/T62W+fvmo+DI+qN0
QiP+X4dWTqYcFzbVMbncNHG3nuCfh1brd4pvGIl86ppkRNDN/pVDKzvWZ8cEl5aitZ2o6UUbNEj4
HZ/vZfNymXXlzGmQFCQrX4yVFDeMkE6zg5Rs+guZK9rlXlk3DoQjtPS6C5V31T72Uso+kDl7tscu
lbbk83ASBps7DpjpMrfMP1ocG9OLdLbSbOfOCLd2eim9IjJSthfnqgPMeCHBU4O6qHLDPuSrG390
RRvf9M1aVKFJGh8Kdty4Y7CaRvVVtXXxVMAyd0NMtDIB1mas77KOhWaXSUR7YVEX7bhzPGaBkASK
7NaCuXNDEwC4igCGSD9aSAAL/COsMWs3tcUuV628NH2ViIt8WV32nURbi8PGezEeWHum9rzL4aUE
5eKXHbeP6fVcNsqPd6Mtk2Q/V3yaF5be+fpbeAOaBEDmdsm+iGtAGWtien3ouLIGwW1oEo9+MM3U
I9/mjVotUGSenjlhH3cL5y8ndygGTkrJPsJJr+N8rl03zSPR4NZmKqkNOGXdDEE5IDmqSNZ3eJiT
/n4s6N6s5xsHDuuzqdM+GS7rWUOIeQt+My0BpcKgy/3rYcJvPt2ZKOdXgHx92gzV+TzOoscsnCEE
6da71UEMCxeCm4JeXOD5GkM2imx2wq0PZGBpl75LEA2G7MgxGrriFXbr9hLgdqUus6EsngyNcjTz
uouF5WZaUqPEj5dCeNaxiY5YbPheIjvHxhyI2TTqu6brrOLKgrpRgIFFABdaJRyzHZC9Nd0Z3WAq
rOF+vHEkV6AixCS75jn73YaFDq4ltq6GkKnsbBHmcN6TSt7vBoW9neWgyUYS6YQ5RXYiZxfkbsJ2
mUgw3bowl1RvrpplwtvL/F3f+4CIAfcbhbpJIB2OOxCJBhTJwsWFqmGKOyjSA27SvqfO2U90HuE2
JeMb3lD+NhNF3Z75g6eMoLCy+dF180lnI+VN27h1AAHvHX3OIfL0TWyG4GfoCHle303RlI+LeZiF
EglPJsN8MwNzrneTgFDxZGqqg4aV1b23oUaH7tKfTUyIiwcHJOEokrTy1vClewc/CKbtDA8MlMMa
A2QN2MxK40GTuV7hJMomATjBLdt9AXp7OE/KODXPY78cy4G06VXkV2JxiTELMgLvnEfdSJqaiAEn
zc0oV7aXPo7F6Kq3S+mo8qByVdpPak109jqiFCxdmfI1NwsVZ9f4Ldk5k3Ul+PjJ8OyqJMbbr0Tz
BU79yoEuSZ0byFy4oqx0jaMB5QKrllNBAi26DsO7MdnoHA3vtlu7oTwr53akId702mUKZRPYXGNp
bZAV+ErDbs4MgHCCCFZsBqUREVG1CJKzCryuHA8Bv7tr7L0bMCWfwaSTQzAY2bQCsRDpbTJbxYGr
VnPAsc7gDGSnUI7srupV4Az2mO6pUmXnrt01kCkKz6mxuw/NcKAK334WYPt8fMkTttVV9/Mi1LCI
XniDYSW7mjFyC8DEvUtztOwRs2nmBCOJHjK0SRTcIoNFYUeVaBRA08ZLHnL685/wMOlFhGk1WeEW
9sa87+yYb0EieKQS61eYpbXF+4wpvrN3jd7pT/T5dAO3OsBSNqf+HE4c/y9ixGtZ2BmaZ1FJEFYd
qGXuhjDuU8+MGh/4LIfukcOWCbjgYk0knAa+kOq7Swf9UippP4xwkdNzHXFA2nwowGO/cwD2d+zA
/fHbJhESF9hmjAI4VdzeZ+liX7ecb2bgO/glQmsyBs48Rr5cOzOY+cgcwDkx/J3eO6RMdLAZRkfe
rrKqYvzaCrUvjdw+27OSpeubgjnvBtYSSlgL15ELn55su51d+sZHR1Mz84Q9LLeUCBKO3UsC1iIk
QGDw3i4aXzK12TJOugCWROJRpeh91YStr89i3rmFxSuQFUeViOIEUkZ2q5P/oc2TGU6wYvIKXFOb
IdLTbQMat8gE63I3+VUZ2Kmk9LJojnOb5X6mYGk6ZZGyZoqVMxnQWuB+kF4uKEyQT+IgWMHK63uV
G4IAMb6autTqCEt/X1+05Uz3Saes1u7KWnZlZCvXZ7+HSOhrjchUHlD/gLUt5pbTRLAUWaz2FrEg
bAG1Or5sCypHwVR5Q7ari8K66sw6LTYInN2MkdZhjiGogKP8w+Tbw7t4pcED1qnsbvgEuFcUkVSs
fIKezqss5rZRqzQfyDMGHQoSomGu6auhwDCR+IRJDGth1tjSO1F8r9PM9c4ZG6A3K3TtRdDOAF35
JRH9bQjPtK6hfTjlexeaeR+MQzok9yhXtfZaz5Tdfc57Pefpmk1TNXBpRa7bkVoJyA1zkP9NtqsA
GOj7Nt1if3rSjysA6K2m7/qcaTrc+utOUE5urgV6G0sEYqkylnDVy+Wm4OEVJBZoGSACUCNxKEY/
ZQ+tFeUn/tzy3h2Vfwf5jNODSeHjftJH93rqCckI/KnrHoUxbVSheXatC7xMHqxHOfnftT5fk11R
DPU1hPnsnU8z6sb045aDceKvH3wV20/8quPHXJPrFYe5BoaXzNrb0knlPYgADqeUA0jUrWyWx4Cj
kwQWuEiIX7WZIbGt0sZ3gtnLJgv6aU8Hqqf3x1bGaqY5FH7SUDei0MsBsZrXN3E/zdAL6io5Y0UF
ZgSrq9g7WZdUnPRsdVFzK33oQmS7I8WZQ1cydDnA+8JpCAwQzfvem+T1mMQQaoe1ze88wClfp74X
d0URV/Cw9dYgg41KOtjCuGPvp1ItPpQ0jlUIKaE+rNU0ueeUqcXAG2mJus9mKBN73SqbB6Fn7YUm
EzJGyctsv6qVU3RASUA+skMbTDaUqfWFCXZmKbYFXIhuLjaGugelKnXbOg39dexg6FcN5z7DB5oW
MpqmM5hgWRVORl+8WSywPJEB2/mLA2tQC0bS7PxACp/IDW9ZYIRWnVPfc7iy6su5Amof5BVlDZhs
jbKCAdlEf/BTD6VvKkfno24UOB6ojTj1m5QPlKoGEYJM9tqwBQ0ow27/N3vnsWM3lq3pV7nocTNB
b6aHPD6sFEahCRFy9GaTm9wk36aHPeinqBfrjxFZtxSRdSXk7DbQQCErIWXEMSTXXutfv2FSK4w6
ItQrYfr1JKlqpd2PT4Np55+Qvgp+bZWSgYOZUlGEOg1Mv+FBqoZo1DB2Cgdv0b51hBjoWEJXMJ1R
EWDiQNROLCMsKDFQdeE64uXGMb8l+TJlPV5aQuph6dUxaQltDOmLE0MMOCYlWoqzesAQfGgSNVW7
ol3c6ym2UhNETpTsd7Bi6jbYh2iXg9d0xl6jG8z2boASa9Oyx+6jJB1giNXxQvZtz66mwcrYx0EQ
y38V232ynx2aRax7UptvbCPNBVPhGr/u7w0fSf+opn6I2pWw/9DYBtZVmxgHjWA/VnhTbGCVLvoH
w9QN7w7uDkYP+D/2F3FTjlpYSdneasBnmAh6qnsMRFmX1h5sIel3M5nGVOTMw/cI3FgBIF0KRVg2
9pN1TAM4FzzyEiggY/dR+CK47ZbAv066mnskS4cJx3vCYWmoYIuQFwYYt9FpI41IM/FTobLr5HtQ
/iu6BWFXI4mm0FV2ydjOD35SYs5RFxiObatU1eWaqNDPm7xpk2cWiVhoz3PZ0Jr4cQkkpQosd2u8
0qK2+k+W6v8fwf8HvKVfzeBH+Y//Vb4dwV9+4nUGN/w/WP6twzSLIUR36yr6dXPs/gFHiCQwlLCQ
Fzz2Ov85gzO4Qy81oXSuC0oHsfG/ZnDnj3VsXnUBSJDh6Nt/ZwZ/N4FDwYcNghoEvzekbChz307g
jcO4JcEQcBWU6gzn5dkNAABLVg6Hxcz7MHWM9DdryVe6+792WB5mCvg3wK/zbQgvsHreLeaSlCyz
HmYrlpSyvNb1vj/Ntt4RnDaXdYvBQON+y3B6+OFkjfGN9ciIHU3u9899itxkSxyQ+GY2eWdul1h3
cErPcpLrmR9uvWq07tvaqy6CCdopi4UxfyBuIH+usB3GhCZezdzyBnhyYyHVbcMsaxWinnF8LjOf
cI08C6YT9ctpIlMF8zPkqp58i1zjeBIFa65SuM0XJWNN7BfDnI7WIGv/ZjK8FM5O1iXZp4bGSsow
RYELT9jVvMrCLTfAtWwAw9bC1oxz/CHHyovBIZp5+E6KIIaFfewv7Uk1C81f79ajdsBdmvY6tXM5
bLpBo3WzbZHREXU8wfQBVZVGGoeMeYkklpnQZkPXnhKA7PpKl038ARMlQxHAoshAOrFiyn2aFtkG
eywBcPjT8Ofkd9ZpY54GNBk3Ce5pc2T4dvuEmohXoukaL8XYVdgbLnYJkVthzNqPefBxSuv1zSUd
J4yWLN9yWZNV0GfgEL1TST7IoMooLXFVigJQSuSKpS2wQTetj0Y9/iixxsdAtMDOm1Wlr/dhj0Rd
v+id1auPUURGbdcO9qFpa/wFXM2JHzMaOG83V0NwmJYEa/o2Uw+OP2dp5Guuw5HeWHAdcfkmeyXN
ceipA78nEwoIhWPBsA/DxM46zIiNysM5t6UdYsA7duee3WIUtMo558xL5saJPT6drmKtuPCrlFy+
3Gb2fSKbdL1UgR/LY4uXNY48L/99QUpVctYz1BEXmex8+8KL3eLT5GBTiZPJ1B7kvAQU4LLXnjSc
0e/IhitAom1Mnz5bvSrONYGiGHO1mFRtpe00e2cOHADrQMldic0SwSjLMMSXeW3GuAZVshdbPEOr
6jJT/TwCObm2ETkNUlSMsh1uZtlDcdsu3cxbrmuZtHv2wB6mSzPcLTy2WGtysBMaE6YvFzfvMKYP
W4Q55F7O07T/qS7+G1oArJR1Pf3Tow9PEQYNmCJreSQNiKzfFhwToU9nG1KnSZD9ct9i21+Tfghk
FpFBGNCEYKzqXjQxS8urPPcb75o8DcMhjseuxZlgQ6c74V5cdjtr7Hy4wL1ngNCTU78c8Q/oti1V
9ZuRmCS550UCUI2aMmh2eenN+pNfNrp1aNlptiesiOnxHQuDHBjT40QDTRAF4wuKkk1O+NYjob/z
N4yWLBEuvZ5FSaGzdI4xSgF/yNNxp/DyQqoUpKq7yfHE/eiSSAQwp+hxTpAGGKSdvowtHHEC+5OD
LCbZa2x4KTMFTW++wSuIC9Qz4Uz0KxmXCYUlhQIRkQb+EsywhcOpmLEaN5Yu887pyHxaRhITr4JN
Smero4xZOX2gJY/NCAs4nm1jgK2MtxQryAQbU5SF+lNV6dcEl6Z9pC0JcSmA9bu0c/HLcHFe/4Rh
VW/jttTbzU2syHTBVLGZtI+9Zc3WViprKC90qq258d18yvdGahRPyqjdRzIn4i2Fyl2zVqr2yW/9
7lqvffVlIDWKVSAb/TiKwXuIwlNIXRnAZrP6otPJgYcJWPq0j1ijERlp4nUltco0DjpdDRauVhpE
g1a1Di7SOjAfdVslYUwFGWMsj3cWvVgbxi7SwGTV0C6UHEvgfh6I4Qb5yTh+pF/kNWO3Ek+6Q2SI
K+YZ36DeskEJyMw65Zlsroq+1+yT31TZnWc3RrbLk17V27mP8686C06y3ZgwM2a10nT3kwVqGwpS
UPDMnKu66PYLtnGsFvGetOLrLmer8823usmwTkFA3s6CwflCMtCsD1WD33aPJcsg2EzeVHpDscVN
q79h8cW1H21h9zuZlYjLN6OXNc01Lz0L0tfiuC62GuGiHcMk8+aN4PQp9vFcTW0dkjiX5ntJxBZ3
C7vv/nYSnZa0G2KE6kFFyjQtBdQ11Pl91ZppeQEfeeIudIv1v95QOAYLhsLrH/qLkY2HKSB/HcPv
gN8cLxMlK2IYxpk0JIfHB7I18HodUUIGdTIcHdwW3c92omEDPK9epDsWpqn22ImUb21JR+5mEoja
J8AQ1wILUNTYWQ18avjp/CWiLf+WLBJOnoFzt3+aWW3XUexmTcSTAuyqfE9O22FOgjqsR5ufZ/aR
+r7xQEzvx5I5JdLbiZgMe2jK/MGTaVfcKNduqzuJTWS/JTuUuvFaGvMgyLII1Lu/y2wMmI5izukl
xAw3+CvktNyDpQTRf19jjPdd9hpZAZ0RfJBm0zpPKdAw5pKNIXeoZU8sDLodJ6H/YOV2EezYrdl3
ici8K4LG9Ev2l4eUdAehs6SjUGKu1OWROc72hgSefdZ7x9KEDFEneHZtDHfYLYlzb83YcDoJ10q+
eBaWeJePg3fDxF3esJDUsIxaZzV3yaYzQHH8MC4cCtvCxDX/1jXruxoETTQxbUDDALxH/GcchwW8
k7yiFRrJrKuUalyGIrDVx9qgEpaZ2Xwj3QwMedLd27KpDljWdvhDOI8c/cTFkNaGO6Lx0OIEW3Gh
Lz0hRZTaxkGbVL+fiUU7evXwpZbVNYQBf2vCN4r0WPuo0Y3RbhZQCaakuwxmsZFkCp26OYiENt0r
XNFaNs27Ps3SEMDBuxwxZuV+GPekFGy0OTO2QY/dtDs0V15dU1nRHbTTZkiyqyBPH/zKQta+LGGZ
mJByG3zdScpoPxkkNUL/emBLcmZt5uJMlJyGxd+7OjQbsL6I2E77OAdix3x5AdeJZEmbw8AayJJs
+hJ20kI+bBxkRDlMQAKWPEPAp4oNABQtQfQdqe2bxK5OZksdpSXbUaucx8Wb76wSWxT4Dmi3DDch
HtV99vrh4HjsJLIGyCQeP7eL1oRdTfsjhI3huOuSVVtguB0EHclqg7UfwGyZICOrGSJMa79BjD5q
RnmoMxM7+76an+ICbmoYp1ykVOlkZOn1rjW0CxhTd1awJlQACSDfy9mHdCAaMYO6Hc2sbItQLfjy
6qPl3wo9YKtvSXFpJ+4pKWo2N7Fzq7ejCrEHlnitDo/j6N0Cl+H722cXMsAaFyntJijQxWUxhXti
aE7sfJ9Act9ahTkfmUdvikQrIph0VnIKtMIhtqPnkNKKOjuS9vYlH3sM9216+pqNtqsvOKmDy/Jc
qVvSCwzWL/6ydRQMjm7R8oj5nnxO2csxnKAEPJM7TlnCOrXSonbCFpXRG4fKXIyCnVap9qNROwdV
u/n9rMeq4m0mAGlGp1ie2y7KmBk0bCbnjObMGLI2Ss2hOHXx1N7V0jOeA1YInwOtbd11rxYA8Mzt
BVVjvu56MjjJzPM/eX5tnOylqJ9xp++MHYgL0XJVjg383PJ9TR1eL8DtB/z/YqKZc6vNt4Mw/bue
GBiej1yloL7YS257FTTbmLPiMsVCnbpIBEekT2P/NAEtHjo99T63rilQEJDJiOmexRFB175zp9m9
HozgWXcAcX1SHVfctSnZMLBPcb84RSBJ/JL82MYfkkRnicaYuPH8kUw+F1KEkgMcjkVLr4WRTD8C
kZlwU5pChM2sZY+O3xJryjDjwoprcK8ZDKfHtxs0LtvaWCCNjDExY5EJ+qlCLqP/CNdOXsG6AvGD
HKD7Oywr9dukkpOKyJzhQ+NHpUVJDlOtWlKXdqvtvP0w1muITpdeV5rRY0+uvC+BPiId0pV+8osC
IJuU5m0H2BiVSbqGMU3VzJGYgyiXWSkou66guwicW691+ho+0GJFLnF14hICaRaW6eiJDcBPu3Mg
uX0UYiYJmD+dSEtqjCM7TTNqgfU48ZNk/IrF47zHosv4JFrDKqmGJb64BJikYlOXQ3pImtz+1A/u
CEliQCEKHSyANiQy/cFTwV4EDvutSkiC9IjM1Su2cptOo9w0feyETqLsSyMXxN3ixf7Rn7zHrOzA
mXvy+Rge+wP7pvqKOEk9JJh931MS9w6+xmbUWZoBkBWbYLHwOEWMImcRk9oHNOy3WWlnB5vaeZDC
zI+Z1ZQrA9mhEmYOJJe8P3uCLXI9WAGNDtRI2Q01FruFezvSZ98O3UCwWCLcs3ScHxDHyiO2y9Rf
rANjoNYBw/q88poAkUJiXObFoJ/cfliuUjMrq0gL8kzfktlRfRV+31ckQY71EV+b+mqZgt3QdPHe
Kzq4Peky9Dzaliy8DxLgOsX+KYd+oi2SVJ5c+4JRUfpJ73q8Ah2sn48eLPn44I1GEE1kk28Cjfin
pXObc+9VkLBalX7nOGW76oNJ7z014XadMlCgomf7p5QNhdFR7FCgW204f5x9qrdEK/op2dDkoJT7
UVsG/En7rIuk5eUsp7PpFJeFtsvNRd5LC49zEiO1+bBuEs6SkKVdZSrrKWDIab7b2JnrIVb1bC6w
x5bXRR+oh1aHH4F3nsu6CUffdsTNLpYf/VH4l1bnEcE1lOMHcCQd1gCZMns9HoFmOD/XvLuBQj3b
S0Ocgt5P7AyMkSDEwU9/QM/jls6r2fyceIaDu6KbAPnOAW61dteq3aCVsKNW0uu+xWOOeCS2YtEo
qiKEzTd/acEy811ASk4adi55hNgl+NapSPysO7jSKdVmIhHLO7OzvcWIGt+qqQiabt+NnXdKESPe
EbVkhyk5y6ehsKZTXZX5pm/8fFt6+ddWSNKNFmmQ3tsEmhbyUuKWuBJ1yh2kNUFnlVszkziY6hwb
cCOUsVtsPDlDa6SoNyxnWdZkcz6HQzwm9nak00muWSOV5OdA9GDGB5xDAgmCb7FHzfbm4JlRzJ15
sDznucdM40PGFrnYKUXSH6k8kDds2ZaX0Je0o6RSX4Drp+EwZg+xm2Znqrpx9qvFuRqzDq41VXMf
+MLcjYMTX9pU8WtH1d7W9DON4z/J7h0l6tAThJU0hJpcjgBr7Iss+6vPauMRKVV/MZGNcKvFerGv
G/8+t0pxhKpfXDhsLO7J1Ot3SztlWzKN+r1m180hNglQ3FGDMKevB+KKCTtsN61vqktkpRzSc6A3
2ybLaPLJC90MnqI4iQm+8YSZSK3TZGQN5BkQmrgfzs4ak5BCdonAzRASZhz3+8kU41GvR0te6Gms
7VaM8+TXrixCHhlipyrV7KyunjY+2yC4gDPZahuyAJostIbGeWCvamNfyMydJzy1gyNNDnG8P5go
2dLGJR+4kEZyE0+uy/IJJKsUtfeQxPPyI2eHT1Qx3i/Xld5dMzzipSl4t1uYAnZI9rYxbgqhFQQS
akNwjnPaRM2VjX72/TrnwPFtrlabhV3WLR8kDAys7Onq96XSihuiJiCPQ0kv+E8lbhGEPQWJBSxi
pKehVJC9O29atqbIZajiMvsmwA231WCTKpHim7RTlZbKHcnS1hgiY1hvSEbMsyL1SSNtRTYXmqy9
49yzTBZuOYZtwyNv4zX7xZ0H5+Os5uWExSzyUH0gznmE/zJvddKGzU3CcLEGUfhjss0brGcnvA0e
4RGKJ4d8BIKvbeuDAR96i7A8PqIcy051q1vckH1Z3Q2qx+XUrScyQJaiCX44lKI7KGLfK1iPu3pM
6H9Tsx+tkCsfEJsAfPA4Jz5ERzNvra9As15kSQ442gCCzbopnZhNZdGe08Usjn2XjaQ2w6cgJdZP
tkLocLyzPFMbRPzNjldOcbI2qsgkyHJjd9i5aM4AHTR2CIhXnXU1LJM8dPB0WKtxz5BWzg7jY5Cj
kyfPNLur3Lm4suEIbMZWLnz7/tnjspzivCt2yAsnYwvEBmHdpcZzUOhF/q0k/3MHjSSzvs6DVTyX
BLtwYWfvC2K0iTzXtt3nbNeOehdkztZjfQZmWRQQrLIqUbeyA/fblKlXTcdhNJyPi6fM8dCasn6U
Ixc9JEjXulCFDqDIJI2XOwXQPZOuoZe7pZSBHkEGhgEsUpGFCNWz29xkHNrGhel+Lo0EijN4DZio
ubREVJFcJMuDZxLEuytl731RLSKuiwKHDy/052Wyjmmf1s9lPYtnXauW+0ln5U2GrBZ0PEb0pXx7
KV6dyq4RnYzoW+xzUcxqh1tc+pi67L1o5FlEHTo6zh80Z/iUNNB9mw05ytml2RNEFeGz0V1PFqEa
IFNk7UhHJWcvs7Dsr7w7zm+dk0P1zTc1eDoU6joQDnfW3D8XqNtO6gUMjl+wLaeEyUc9auuvnAtj
ekQg4936FrzRiGrZ3UOVIQ7OTK08DQVwy2FJxdKFMmvHEwaMYpsaurrLpEYaZeV09I+BkT4OeCmc
4NxVRtjFTvIs2wZQAS0T8QOk+2ngDJNqrfI4WH79OLpm5ezShSxg3I49UIFiTqdka3g9XBrMP8Gy
p8znn4KiDkSRIpgNZWVknye75ICBGwgKkQa4Jm5eAWCzc4z2FMPaaKF6pd1Xfpqm3yFuiimtbJ/W
DfSZXNhYMTrk5MBtmdv4JS3qhBkzXIFNZtl6Np393MOr6Cv73jf6JeRk4j/jmbS4eQPiU9jG41S/
nlj8ef6COTkrbmJmlXX0/eSUJHUyb4LcNcsj/oY6JJBCdZzWLMOrgXQueLnGcijxUoIXDizYNtfs
l/kyTDYF+rxBRbBU5zIYlUd89qyAnCyv1ZadVzVsqhu20f2N+7K1mIOpfapth++qtQJ+BTm//NMg
NaI6s6nSm3vLJFTXZ/K1yvvOmLn8nWx9oplY3JIaDdOTNziplWHXY10gvlTwCq1tFYOu/gnjgF3x
JZkyBwYaqi4rL1JAeyeqhRc326Cy8E3QlabDGneGfLqdYtE+aY7FLzAdGE0cxCuuY7X0y2cUWU6/
U73ONXDbhA/nEhUEoNooUWx7JzFcdsaLAO5iI88XNRQdH0lCauCfXCdQ1xYL9WvNQHuwAWQziGzq
4GE9lTiZUJ7beGnudXMop1vKZZLvexxVikvN7rgpU0b14rKaJzt3QjgKQ3FlUHqqixH7zUca/14+
1MjfunsDTki7U8RArgdaEsv9oNueCDu/5bdV/cIb7RRJM1cYf/CusBgZ3CMQoCbCupJzyJHe11es
sakoI+9hOvtwZAIwLQvIDvV+bIdKa/Fry1wE9OFU4saywV1LTTRIsFgxGms4M+zqQnPh3XTdZD9k
k09M7uDnh8oxdkXtLdWdHY8IPf+nbqY1UJuNkEbGDgoGfSb5ugXJbK9tVRvN0W965+nXi4NVQPfT
1sDU0cliwObzoMNTx03l7dYgV4kZEKPKXWta4rrGkNXYyGp0p02gw2PZWcZA/uuvX/NFNPvmRflZ
dLmuY9AIoil6t6qgmUbKS/O0cT2tfQK5G/Uw5m74TszIgDHa4pzsuRdi448kajL31BAPZ2CWDVR3
cVuqKm9xOtYdmEr1wLZOr3azJZzPQvlSRU6qGI0FAkUTrYFV1wwu0r+3XW0kc8wgjM0QxglTI7yN
Ajfvqt+IFte3/+7joa1FPIBxEjr999/popmtwfExb5iBM+7tpjsiDBJRbznTDQE+6tIiBSOE3ivu
fv3N/uVqrnR0PBZ94ITVD+2dXFLwqI0YC6355ITS6EXpHkGM0++p0zJABOyd899cy/e+jtw3NK0+
dpHrGt7AHuXtDQTdoh8ge8AZr8r4arFHGGoO1MgpX6AyizjwL6pCeNeaM7anGprvBuwe4xdim3pt
p8lGEXyTWubvPF3fSlRfFOAGUDKbfjgCPs70b99XLdClkB7O1Byb0w0ky+mGqB3axY5Evfw3V/yt
3vn1xWxEAAQAsHjjeXr7YsEcY/7QG0SiBBXDVVq21rCKVO3fiFTffyjD9NixeZg6cWfhbQd54Wcb
wXlcCM20iBoMdIJR6Ge1rNx2TToOIVAGZ8Ovb6f3NzIvhxWJa1rwItgBBO/YBGTtZNDSKWLty8GT
TRl7B8iXa/mLC4p+2c8rCMXBAKi80GNFv34DeEHyiX5+lgzuKagciCIgUrivf/+TC0WmzGwq2Alt
6O/F8JgSuqhtc9uGGd6wgbmm58BxiuV/y6Yg7YuneClJM3YSMQDoeZ0OOKgTE4jaL1sILk0bOD+1
R66bNAvI1ZZP0nMYS8tuQnuKUXcVkvoBd1llzBgLW+jJypXHQAy1C/CX5NLNrDemfmiTVksjZ5DU
/teVjDNKDlp2CGsPig6yuTZlRaxKTXe7aken/rOfICw+1zSy5hVLCBcdBNmHM76rUpc3JTSubhNA
P2/umS04UNnasBkU+cShK0edX4zIkW++H+K62k16th69itDpTTNqDYzHJnbOwrO82yRgd78R+L5A
flWWN0Cs1gy0Q7qznsR5SjdgjhVvHsuFbC8tyaWkriXPSUvc9y7LDf9UdT1AMDTV4SInduQHShGO
Sr7jjB4gZsMAuQFTpMc6iIl26tI0fVg6udx62iw5TE1E1PDGYzZSJth7SVRvy4FeeiNNiPS1aTmk
zgxNwyltuugmSMl/m3LUtce5GTnue+ytAScIrUE6RSxQtWssyFkXVgaStDUR9s0bm1jFKpxJNkqj
wvL5osBpsr025XyXMYuc5RBDDpFHWU0c0PgdZ+zyXvoRB95JdpoaW5t2mYXALOyhgKKiN5RenSdP
VYQeZAL4egjmFvH5y28YMpsXGdjN5JDmFD5nU5JlwYG93suXQN7nxmMF3nHTEBp2AR0ZSoSqRryH
CShun/oll+xt2ikGacbVNiP85dG0Ou6anHQncuKUuEJhXFfbuC1iNvpkIcXFdNnncM82bg3LGm4Q
AyQE5Fk7vXZpEyqDhgtL+oaG70Jkg2z+QMJh3uKPZhCW6eP9E8WoQ8oTY1P9u2PvHePJNFxKBS0U
EifPcTHLeFucAkiPrWUgjsv6DFIHgS7eLZ+ROuXbMZHHBtr6V0bHr4vE++K7xgJwzGL/gPXpar75
9nVNxXwY+4pddxlQ3xMNaDlqmG5vfv06a3F9U4oCKGUcdgFyK0OHbfH2dcBV7VHmTbexLc17SAOj
+p7rVicOiG8cZIC1x+BaLrrun+PFaD5JHoofv34Lf/mKV1mZy2FmW4jMzJfD+KdquASzqdWVy+IG
Mf5NA58ZWWzj3RqmASHCcuZvVTLzHfz6Vd93FXxi2EEQsyBLuFhOvPvgrN9SPJ1BgGqU8mdsBdyF
qrWuumGxP41JNhq/qft/Oef4nHAnYLDB1YOa8I48p3h20fquEtI0C66nOVYoJCfrezBjpbD99ad7
f/usLh6MGj7pW5BA4Q2+vazw8NtATrmAqssosmGqL3ABkO3yuySnf3fxHL5J34HlhWP/O00efHj0
u7a3oCNtii+OE2eow9OSPyC0o4U17k/fXskcLx/wb9FH75qK/703FHoj3/wvRZ7/DaWb2Ij9dJH/
qt3s++FZ/uP/1NnPrkMvP/RKHUWkie0qlrawRnmOAD//SR219D+8ACe9lxijQNctqsCfnkOa6fzh
kcXFk0dE1jq+cKv8qd/UXgyJ1mEGC02MIlYy6j+lpTevReTVEOrfuw7Rs70pNg6mOfgdrbxWNkdM
YME7MxIrGa31fNCIi0/2om3v7EkbZwb6Wpv3ncMedvUx2QbcU8jHc+KMcSQ4q1wUn0B+g8+T6c9f
tbTr2aVDNIEoVwjz2LTZ9Tho7mZush5RpdRClaePvptF7Zh98WkFd05un2oJk8KK/W01dlEunTte
y9k3dX405263GmpEQx2cc3P4NHTiZlghTzwY0siezGlLV3FnDcTtWVNnP1SaC+xEmHHJQlkS+hFr
xALvybCU6R1AR/yty4ypD0kmLZuV+ljC3zBc1JQ28OdHQqNJIkcastE1J5kxGdHFVQIPNYQ2IW80
p0JDYc5TZdKTqrHfTKMjkgezserhztB6VYaZ6GYAfoUY+5stBLCm1o+jjFYfL/hK5FqgH5igwiFq
MQx4XDPS9ssmNcTqBaHxWUu4lI+DjV/vFvs6d58V5lhu2jbRaUKQ8GWgFoS0pLajLmlCU/ji8Os2
XUtec2RaCPm2rRYndxhOiOHKIj1pb+IsooWN7ieXNkKPBxOnF6RabnWpSmPNrbsFPVhQi0FWSzDp
3ygdZ35TNckFt85WFcgl55aypTUdRAV9QPtj9vFBoARTKt7AeYsSdqV2Nts7ZBVFRKNinwMn3RKc
zM6WFVpX3AkErYBm3cdAk+0uGxd6N2NVL7CFXpwgvTThj+27LAi0MK8gvUQSQnEbipnc0kcSqoLq
PtUr02edgJIlibwkIA5Hq21LFK+z5t8qZP+vicyZoH5VqTZN/Zx139+UqfUnXsuU5vp/vLQbTH0O
/4Lf0j/r1PpXrDOI6YLqbUL5Nv5VqAwTc7Q1XkM3fZIlIIT+Z53ir2CIIwzHWInywg//nTJlvZ3O
cDx0LfJZVggJ3jwv9u6cZueW69zcBrIHaQCIlw0LI3vqNwuBmnlYTL7YBs4SBl0pHugh9I8dOdnH
Hkv4sxMInHP05VOscGbsBLHF0Ib6+GvT66s+M11UteVZQEjtWIyXI/4bY7aQjkA+wVeb6e0ez3cU
PaqbgqeirP1LLD7c72jA8pK+3xfHacKJg72p716qmS0YkQYz7IQq3fHFmCjpGoUwvUdr/tM1/LOc
/2zS9e++Fp+TheINEkO0xNuWoiuTxXBiTMj6UcTbDHYder+RCIneEtGUsCPpl7jbVhSv/d8/63/5
iLw58q/H7x1Cwu//gSVh/x+7of72DFGvft8m/DdsAEiH/umS/KUBuPzH/56yr83Pj9XLT/z5WPku
FoGGhckXiA2n//rs/NNzEFUJoCTcDtBJH4EIB/Of5z9NAzMGMA+UDdoDQlv/9VjZf+A0ipgEfSmN
xTob/I3T/93to2O6zmMFngbeYYLQrh3rT11+Z43gLpgNXTIbZl4kGnM2rgti+cyvRNubqCA1QuDO
klw71uAlMrWHn76sf3P/Gutz+69Rx6HaAPdQJhCwIKRgrnv7DjKVlWkh2/GiAYU1YVJ2bvDRTgCD
jzOHQnsiMtZ0bmIgbUxOyB127VNZWZIcgsToErYsLpvZ32ZMvgMbeV++xYfydcdbJTp/eV+AVQ6j
eWlcmGxOe6gqLkE5XearlRlCBCPsLhaWVz0KlX5XECYIXIJtM2MZdsT5jZiLQoW2nWreCUL2YPxm
lFif65++NkOnbcR3g3AzMCviBN41bTVuz+tsLs8NHeIIb6kTAfYUha4jdlsccbc46PQ3HI7ZtCcI
iT8nU9kfP/z68r2dnhzeRkAMGQsI7iLLRoX09upVtV0TP63EGd6TqZ3gm7jD0a5ytOsC/sDvYmve
DlAvL8cVoeUlcs02OA3evpw1t2WairY6m1DVCugibUOXRduJS8ZreaMo/Rd98buPRjwXRo/rRAi2
zRH3/qMVVmmbreW0F5nLURDpaA7ms9Vq/o3GEqD9gVvfIs9GYQHQjNjpwaKxvdr/Mhfp0EVJ4HQf
gsL0xzP81WrZlciEsxtVj5nzG7DAWK/1m3vBxOB8TdShgedKBO8eIYMkGVAl0zgv0LjwhMC1Oj6K
0l/YmYtJmtvUrervTZMOt0h1iWvPleidg7AnzOB+fT+sL/XmreDziWU2VN31yeZf3l4gKN/xVLqG
OtNzjoQ9GVUPB4ecCwfriyFvnzIXM+3kNw/DuwkGDThKNK5UAEHCWUvj21cVceL6iW1Op5WzhUb0
9XY3ELufK6/XqvuuruzlOMvGsQ+//sB/eWniOQDjbe590gj4v7cvrbl2aQUskE6uZuQTq7oKIVrR
mu51ky3clFo+c/yKZNC633zod/enAUrtwoWzydTi7nyZOH8u3ZiAJn2HZ9SpT4ShhwJ1ab97LUep
q3jqf/1B8SleUYOfLy5nmAEmxd+seImxSh1/fsU+Y0psILbt+0abm22i9fMPidRsPFhJYDtbbruG
XVNQEbTGUnuLI6N9rkoPo/a4FfO15cmOXHo7OM4tI5onbHdTZRBCVlfFrTJrFXZycjdtJ8dTaVfW
owhcdRC65n5QgZuFU1cbW8QSV5MTp4hHPNXamzIgMUHbCVYGhX3SNfgo2vexLFGidWL4gWy++9IO
/bhLoFgfUwvKF7fDl2potb2jF/LSmFrIgI7ehYEZG4dy8bG6MqHxnskYknsfpvadNjn+ddYgV6gw
SdxMbePtMNapLroJU0ISpDAMzEmI4Esx65BD9d5yje5DCiVkM48VkXeDk5/cukn2dVzdK+wVbkfF
AOsuTReNxhDvZdC7h6Rv0ud2kD88ubistUnBDQNVYA6ptCWq4Gztg2DCocTp0AjxNVgQxO32SrJp
3hhaTjfbtsZBWv+XvfNajhtZs+6rzAtAAZNAApdT3tGLpMQbBCmR8CZhEubp/1VU92mJ06f777ma
iZib0xFHoopVBSQ+s/fadGuDa9YPGDSLte1RmNIils1zk/U2VhNXbko3rDA2tD5m8xD8BcjkF0ab
EwZImtj1VEXThXCz69bx5I0Lc27ReZ1144OBuNWVqd906qKqTeHFHc6IeXyfKOZuCKIRC8lvotF4
T/gB3RJlPmto33lyQzTLS2Jy1cmuJvcAe2JeujH7cpfA1W3v1XdpUTqHKvbGNSc7rKJKhcs45q+V
fdupNcmQjnG0o3ZGrA3qNwRj/DUFKBKuOB7SK9z93p3lh84Vu0j9UOATX7CzCtaqz4yj8gTZBYmP
EXFi/NosVOFbW61UvDbyomODnpnCWwV6Sr9lxC3YFkIkbwW/NUqDjcQ96hZ3KgLM2V6OYnT7Axa3
b+hJ3OXoIUjN06nds0YejzoQ8gsZi8mI+qtId7Fh9KyUE9ntKrN5sCMz/+5MrrWv/XbY4k3LmAbm
+lKdB7v1kG5MieKjN9VFP40dDvraLe/RhyYrBrOITMQsN1iL7GXh1tkm7SWDCXRgywYx2oUIKwRb
wtJrvHsI02s3vpONdUptF9isrL576CvRDUR7wPXFHUjPxwkmwSLz0bnKBtrcZI3mVyvxt9otnCX8
rvo0Rb25FEl/FVZ6ANo/E1aQZ+kO/p5eA0XNlpYRYgMZhA/1kGnIctDpfDmAHdnaiNF2doGbonSm
9s6bw+KSVUd0nYTRdEojR60bBWvKqOFAYiDVsBDnoekxlQQW92VtawR0AATDBhBeXmuWY/H46tQJ
mc1IuYIFY538gkCwNDv68ZDnX+IszI2viT6PqPFGDy6rtECm8QUatTL9boWp9ab45uyHuXQayO+l
662GUnXdpZ9i2XgMkCSEDw1aTLNYkFybJgd8DHb25leaHahhT613R46v+b3xc/Yvcdo387UWfjRu
7cRvzZUTtaA2f9QNpeH1Z2u/32mxH2PBb9VOqbNGpZWZyRK7jUiWsPiQQQCZQaiKM5Gio+37Md8E
aWWjv8KD6KPZL/gXtMO87WyiyS5iC34tHNW6908RaTxi2Y4AHA/uxEdQLqtsrJrTaOVCX0pOYiHW
SPByyma8Etn80IMRBQwS0jCjAukDZEw5oqG14Bxl70kSoji5de5mFyqo1HwtTMUT1jaGOXydJ+6P
i6LOxLPdUNcc6qmd78uASyxaplZDeewBTGs3UqFu+jKe/Qfb1ufsWILA6g6zXSG6WTmoqTlx69mB
ZlUsQMXmc7hxrE7q26JQcNF6JuXzdVfCOUVP6Ff5Go34EBCyUJx5O0gxgKTwxYaolxRP+vKVxVNc
rBS73upoo/MGNxRo9oFsRjEjeZvZ5BuK17KEkdJsEumVF143MJIsW+XcOjRDaXJSJoEA3tLIlUqL
CwtVYhYdgaKyvV6qYdScXZzyJgI/ZzD5cntYy5vzJKXcJmalW+59jaQWl5CZjgiyWVrh+4nnltGW
lZFmEpzFfcWisiaJ4GTUHTk0EiW9xAOggGoncSRZiWqR9VsXh6e/wE/qVyeQVBm+mxHM30Mwwlh5
LcqBr8XwzVq3K2pkqKOMWwnA2dJ+poxGogovzskuAVM+dcNQJhx+lZn758dTWIlXUZhd7SycOXQ7
Z5XSFUVvVB9NDUYpNec9h6Rob1lM+dayLKkqd1WMc/q+7uzWu9TkV/JJMUp0wq9lM+FSBo0O+OdW
2ZaJN671VC7ALNNUCSTuU6zSt4SyBUxNzLxCgegIharw9reTTUU/lVgaPxsqiB8lgre1AUNokfuB
0tuxzdQeS3DY4r0MxWWH1OXJLdvw3pp0cADq4i2HBO6Rn1veAy3UowLTuuftlZuhpEQHRYQGCgvN
0cNrnG9Uj/ppURdVdx3047PSHWqDRiTb0E/9C6MrwJ6LievMrts9ei/jzqxCyDQ2fKJqREzqCVnx
kqN5U3OurADryKtEIsoNErziVh+7q1gpNL2SCRqeK9K51KyrTQZv5MCarV/XQTSTYzVysPjVmK1m
mLr5rcv6GUf83Nt4mIYcZl+Q5ofY93PwL66qLiR77mwfYGDd29B9dwlcw51j6RjrxsBaPR4eUFMk
cuEFUQskCn2tWQj3qMdmOqBqU0e7GAZC0ER+xEool27HZx3XFSa3sqzdF5uh19ZJQxcsUD8v2qIv
94AS1E01QzrxnWraN3PSrss2fRVz0dyqCBpAa8meFToobGus4tsq5Z9rrUjek0yJN5jVXn1qzBIz
0BSDWE4R71ElOG7EA2+2mOBhJVjis9b3M+K2Yo0Ge+SZp7HELh2ZaHPdMDV/g9bjn9JJOAy06dUW
ECbzZYvxHs6SmSabPsFOtqAPblgKxKH7kFn25G5gqRf+V9EEUXqphwk5kc/hS1PktiklIGziFaRv
dss1EiKKIZvcicVMeYAJI+/ru4SHNcrNxH5xoorEWGew9/aYE3mpg0hvnRpiJxsTe9plHemeuAkD
EIbQmPvDGHXDY9U11XXnMi1b8O792w5K7JlLK7PPpORWI55bbT/iBPTvE5mOBxYr1W2X4D+Pz33n
im1zuzfVyKihAWq2njMN9zpJXPKqPPxsa/jnXbjsRRZ+7/opeHCtBM+U1+PHJK1p4ucY8AQlNqVR
lfh9IGXlfdrt+Id9PIvaTPJV2zEohVDVWRucQtGhIJtgUZNQiL4dPB1ovaRJeiwtdX+Cl9E8kayT
3Vn5GOL3IFv10SHDjwdKjehcVmPgXPrg5NqFZRZqWOZkhl64Gbf9wfen9r6jH73hQMcYZ5l5etWM
Yb7rejaxKCTyadMOekjWUaqcdGHAFyQ81sRZG6DNvGAfFLW7FPf+wOc7GcUiGDPXQJyb5kd7AuFm
xfP4XGgp1wBErTvdY0DQkN+WEG+jTdtgp23CqNq0Ib7xrMyfETKIHW/QxRBAi/XIR6vc1TTXJKmS
ryVXJgyIjWHH0zYCtnZU9E1bomWjlXKkoyBRYzi7DKgPr/GJDfdectbgDWk43I9O2R18VmenrM+K
C5QRF4aaum+D6sILL1f+la1xI5gjYMGzzYhN+yCb7ZREB2IaUmZMmbAx2KTNaWbPtctau6WnMjtj
VwM7vGKPYzz7NCrjMjfm+Rs3q12sTMcrv+bJVD+7ohy2ove/IyHIEt5O759D1h2BdhxbztpJgpQ9
Du1Y0fiGWllJ9Kr81DsY6BxXKPCsbYouajtpq6G/KtsLu8ubteXWL8hrB38z+m6GRUBbdx5d8Eqj
kd/Rk9frcnJf3REVE9y3YyT7aKNQ9dyYoW1+RgYVHkyq2CUuhuGyG6CDz35lL0LcVetEp/KL24bt
pZFqTh2DNC6S60BfiFruXROjYyFawsCKxFyx6gP0ItSJTb9N9QP2BdNcu+wqmx/NvPzAIJ57RJXW
VzGcIXAiMvd5KTDgJTk2Kr/dhYiIqMY0wKuN41JRzfxCGxRB4Qou17fGkfESun6w1tooKHS6aVd6
Yb6agDsyMM2idRFEndqOljN8Q5R9X4smO2StR+QnSkwEPvOtlzvyjR6rutP0kUh/M7NdT3glyvXg
Q8QKBQXyym/7+gppfykvpoK7a2HYkX+Mi7MY67zFB4pmQPp02MxN3nVSusZnjEiBv8XEl6S7tJSp
XiDhDp+ofSzSNYOzK9Yrbk3ywL5MjWq3VVJ7MFEjYAsny8oe/DF3VpjCGhxJoXtr4mFgdBMgUK/s
r/2g61siJ6ijVKivy1oNB4AopGRgcDuGSI+XBLS1d6Hpa0SnRblKRrYqI+Emj8pr/GXr5MZVktoP
aWfZOw9DLcaHPPZWZZBf9CZnmN908qhiwS+h6+IbRxlks9gYH6u+1uCxB5nv55LzeuqogpYlDqZ1
7hMTOjZyOnFvE9+qRXAaVewd0jB7oTVObzLakCV5DPZNKTqudZ5QoMhsb8POm6KM6wTmna2yfVGN
6Xqy8+QuDWp9eVYz1zttTuSj+bJ4Ai9Qf6mVUpfESjlLqy7ULk+U8cxcj0N8ziHTUUtnO5+4eew2
7TwtIye03ppBdMtZynxdCxHhm3PFusVXAIg2a8hdB3/b0uVxMq5FVWouxhgoYUZcAKvTazvLm1s2
ZNgpHXbQsUF24aI0sosgoTYzy6Hd1bX+nghs40utWq/asqPHSy6z+mmWqViYbkKDWvLc5vobMRxR
DT/D8mkgmOHFX6SmdW21Fb6c87PWVHZ7xLfgX4zaFpeMgJ2bFsdbCWhd2jsdh8eijOAAVXMul3Q1
sYOH0HK2XUI6AWamsruLU7+86h0reQ6wxPCGZvMtZqBBZR/Srg5jHa0Y1IV3wuzMy4otPN4hasIT
qTLdBq4hSm0LNsmhDk25budg2EbC2GuzthZRbhBJUUMoWrSdNYsFLXr32jPKPXeTelWOutrmFXkK
s0i9pzYz7eeZWQyYuJ5zjHqfD8xv5aahZF3zAbzmAkpnlBlgnUVwS1xDvbYGmSymsMh3Fiw3NGUZ
+YbQHvaRaNQyisZxWjStNZ1wdlgWdbTrPpq26m5GLTUjEdflV5BHWlr33iCP/tlrwbUwrS/EenSa
mS5K1l/xK03XvppcvTCMwkUMD0PZXTFu7FGUZ/lTPucDCI2Ju5zqKNAbq8x4Y2VTiW8BPrBXHpZ6
mfDFnlhcpkAFAtNfuMMk7nqRODAifbM65ThOOTHtXtdLZI3DKql0lhwZGYXRKfSAu+CJrq0Xc4hq
uXM47NAixJ77aLs8wfLMadA00LwEBsiJ1PI6dUKKEfbd4+hZelBwGYVG1w+u14JNVTj4ctqY/M0S
EMDFBGnmMdV2gMtJPOJqLi7MJitemZVQcsBZ1eI66yw1VmgY/Cqr6iUbZSM9nOMTxm0TMxm4LDNF
LxlrOMFbJjAd0Bu8xjwaJGXSEUcUf2rXGD4uWPA2CsxMyP8ztTEWUOpGjCLcYTgNkFM0lRlczr1M
ZpwpWujPKAnERd4ZpXdRD43pPfWlY2cX8zBMIf603JcrmZhduS1z3+AOnJXPT02QD41tnCDtPAWK
L/x2sp2RzRQxVCnfCb8YPUJSO7HY1u/tMwd3OCKWIWwA+kLoqvC+ybzW2VgsbdqNP0R+8ZoEbTff
SnCjDPXqmWzDZeaRBbedsdTER3+O5vQYiVnLa8fo7GZZgEdnG3L2pfIfYamJFgo6reIwhCwuoz1w
rT7dEb8sL3PXoY+fybBKnmbwhIw0w5nmsZ+cVqLttVvpH7rUwChsOy2NfyYJgj8q2IaIOXBcgfZZ
TODVGbSryKb9DUKnuB5mozY3lRQtU5CMWnoPZnkqjr4RMfo2g0GC7eKkYQ9Four4COa4xFZq6bKt
1qx0QrH1rc7usNTz3PkCatm09lPi0zCwtOgC3IfuVBxMxgs9FJmzTWcoxyp9MxD60gRpKvR9bZUK
b3FveuAXmDF309ts+c1cLSREF++NYMq0whXUt1xP6G/OGx0yG3FNGQ3/Gwba07eumZNuwbQTj/LG
C2GHnPLYVCm5OQ6vXUpK2y8cxql9TS2UIlJqkNDYVW49Z7HjuYRG0K019PDYD9ZJRGvMnVOzzWJB
r1PTm9aKHMDzYLdx+3DhBIb3plrD0p8HyA98dbn2Tf6D9PV8sbiTIDykc62K4gncHN1IHYKgiUNK
zM8tzG7GwyNBKgs5D+nBbmMpoAylHFIWAmnnBthEVW2Is7GhRXFFp2u0U6ULjcOby+s0TXmfcVth
rYORT+jDIU8i6wvp6N0EwjoaXExJ9Inz0uPS2PEIHIITritprM9LSnFRzq0A8aDEbKNLao0YxDSB
NnFYeDSDkx9soNoW3UaZM++aYUdwtJp+hMvy7jGMs4gv00ODWq6JHp/P+mhvwOpfpERXDYCg4+Wg
YMiRqiFGdfgBDBJSS5+aj/3ooR382T+4YV/GeyoerWd8UuelnXj/WhvEYdadnfeQTJSWntqHjWvC
m84MPZNIk3t6URV1pzcINqBYw4QdyssBclG+SsfeOHJxGaBTGlHtZ16xuRWpldXPwBoMYzURDAvr
Zk7rA62mPR3Zl/Zykza+V+5gARXmbZxVU7niIHTnVWDgS7tUM+mejBWstryAjRSs3LZACD9T7FPD
koMQnGiMFEwPMxtRdDE/Tg/4rhOGu8B9H3+YP0xQlUzXLKcjtgCpZ/tNpJnIV5bQ6gVvsr6OCr6i
3WRbTfs9IMM7oyit+Lr7qCmmleO49qPMC+63qq5ppoiDqr+DUJifmRFlzq4LxmraeND2ACmC23NW
6IDtEEIXrSbPfZr6XV6eL40Od+DLj5uzayyuUR9vrtqZ3Swx7TfgeeddCfRiWsUemLHLoq/m9mCn
hTtsIBOV3qZrmCSyFKpLe52lLSFImlCoReI4XQm7KhonwNfY5SERhRUQOXDi5oJSFDw/lIcqpa/s
EstHIFwOM/NHj4gd0suKQW5kF5BEEFVGetSAgaK9NK36TbbmEL85lWvNTJ7t0Ev54ASTHWUQx3Fg
KVIUX7A8c88ntmKLlzVFxuAUZhOrueXs8OaubVvzFdRSQGSx5yLaDnZjR6uW0FQ0xQVO73zrdrKa
DnTsrPIXNidu+pYy28kOPAa87MLVflpNK9fkMt2wqmeybrgE4m7qNJge1FROJ3vK2NmyiGg4PxFc
cXqN0Hx4l82gSMMLpFccwBqZCipZYkzkwOCrDR8SGbtqCwTINywG5VTanNNFOFxBE46SqwA3ZbXx
04Arwu66xNkC2mafFbtj37fLvM1IsyrqwsjwhwOdyQ9w2Ay5GkxMhTO8FXdnxXmX7mk3gnshKhFD
uWW5t4p8s+N+RcIer0iwUi+mPvv+uzax3I3FSOxLo9BQrkSWosH88Yz4sSodizgn9wdLyJ2L2TG6
4ENyqxtE9iEjC5ap3UM9xZ13+ePElMrOrHvdmFW6GS3Ijbi10dzCDhKOjrcG5pVmHUifxa+IhXU+
gQHU7Ox5nFGY8lXuaw2ac4nPvGu/e40NH1nzxOP08fIGfyl12H0mQEGuzDJvv9aWNAm7n/y57Jey
gq0BI3TsPSplvmQ8YFNE0seulB2XhTWF1MTwh6r6ehCsL5h8dqOxNctkDK4MJp8hmvqo95/ADbn5
hRgz7xtjBjWRKNQJsUp5LOrPVESuviVngiE4fH1Hf5aAtrl9x0rvRWp4+pSXkTnfNo7PH3pIi3rG
IFxJyT7E3S++pYTZmdYmgUnfHR0y+tQrzxPg8hC4kyJB2GZidrps0V7U2yHNTXPnivY8EDZ6Gxj3
ihY6HOFR6IiUsBDwMOlJAofTyW/coorPx5SFUt/0K2I2qpG8K3NlBSwUhmMJGgAYiutXw8R03in0
2tM86Z+IMXGHVTh4ZxEPy4GAFUESIJNYWIzNqYcbGZf6rgWqUd/QTEzJln2s659k3hPmkKZ2Uezq
sEi/ZrAxMVpnvd+cZ9gjW45dWSjfumT+VKg1nV7nHCKWpgzbG+LDH36rkVyzx6ztT5Endm2SlTy6
UNDIjru4KObLyMz0dwsCIaN1z4qNbulTVNZPjWt3glkAeWUXUWrU451fkzG4SqKe66z0CQT7bOLU
qPaMLup6ZxhG1CxzFzb73WxS0+xMTEjdTs/SeGDR1O6GwZxI3Ca3MT2F2tX4vyJPE6WobSN6lZLd
5zM9q1F+ifDRvUjDTtU3k8AE+sBhjD1JZqOKR2oAdpYxUSFdYUcvgW6H+MsQjCp8dqeQa4OYhjh4
Y8Eyqt3UxaHeNxPqXWc2spkZdswq4uiU2dnhHVHIr0PttebdxDyLVPLzB7sj+MnoTmXBBOWSWI+g
3swF/rZHlz0/B32Wa0x8Vhx7kNYcpI/Y8SOKru9xnHhEy1Vh5XtLMAisFPO0paMiBDzicy2uHYUi
h/0kdvUtvIhwwArlZOl8gxWfx2qVdF6L5bxv8E4JPHNISthC9ccGyme1w9bvW+clSzKf8IXZ9mXN
pLxcGMTATNOiGmjPQsA7VTd9wYmtEqYjJRpq2E2luNUEiYtd0ViczYoOPbtIg8GbD1rnJXKVmnB0
CYIAUkKyT9qwCq7TUAp56c9daLNqoWLxGIrUsLMo5R1jOtIz9P3atJiJPErXSII1Y+Cib9c5IBAC
oPvBbZgV5lERKiJmGL3gxlOVF+XrAk2FUV8BIeqs4AIYbgJXM8kpdFGk8rJJufhrbccHFeC5fXfx
eeLJEoBTULT8KuxwqamBiDbjVleF59x1YgraxzIVdfY8xi5Lu8Bi434953xDX0j15fHz/gv8I7n1
vzWF/KIj3b5W57zn9qNw9Je/9OcWlP+B2tIzR/zf54KBqX6p+i75WVt6/okf0lLhfBJosfFBCwcv
Ec7Z35WlwvokKfpMMAJIomAVo7n8TViKKBtDGRoxZFJIGM/hX7/7SizzE9IexN3BOYEamc8/0mv/
qtSTqDy8wMI/fJbqAYf6qE8kyTBipwCVQllDtEM63q1SWQR/I0r601c5U4nwyqF+Nj8oklSaMBaa
eBXG4tMpitr4Ibca+29uD8v++DqC92OT8M3nc1YEBh9UXrmOE8cevIlHTMemCRrphBC9Dv1rbnLQ
1NM51uk8dQDpgmQXAireyFWAie+6DjwGb53uYXi+x0MVPGSrC3pg2zko9CYEr77HSZFI4wzr5D1m
qnuPnGre46dG10ZSmVJT7+Z57LeWnLFyYXCxGKvT+FWSX0W3QAsxZri3SZyb6hgFtRPiN0lnppIM
HG9QZrnlzuy17JhklJ61prd0volgbmnpxs7aytBpsLD7rG956mcpQg/BZLLyhhEYkuPeupIQ7Cuz
Gs2HCV0JFYCXAmvVRQAJjvjHS3GWym46/NDlxkiLsd2y1ShQ1rPW0wsxDgSRQCnyB+iC2vVXIEwq
kH+IcOt1wySOJpIlqvB2xFGERF122odrRA7Fts78ql4T6RimW8ywTb4OwqTUR4Os3GLR2fLMkQWc
s2/sYe5Og1sI8SwqNyhWHhyj8gHQUn1EvSzUrqnkdB0mJpoNJBDMx0gpJ/JT2hNPlCYq1XMKhf65
rYPxng1g/aYLhz0MWQv5E5u5/Ckxe/cb7FvnjZQ9t/xqyJDwIhJ3tLW2iIX1dwSCN+7CTY0+2Vmz
NQzrzh/qFAAR4Vm3EKVr0lbsnNytCHoe4tl0bHymBiMNEJ6v3n7qGvhgK3YWhDwzFGFiLBj/21uk
U+R1TAELTpLH+sBeuu85YM17JphAQSuXcEw6KoAMaPwXCHId0IP3PDEFFvCKBFN9+ueH918aAf4H
HrxnZPm/P3gXryR3/Hzqnv/6b3a+Tz6fIumJWI+Ds+HiX6cubj6yvD1yFfHQuWc1Oz/0x7GLLBcT
oPwtJoJT/Dc7n/fJdlzkKr7wfLJJOK3/iZ4fWw3P6j9EmvL8EkKatuuiCWYFQbLELyJNOsVQ+0y/
BjAcY4KAi9aFuClHWeVmnth4tGM/qKWOZwWxzEKu5a91OFSvCAxzUMFDO34TDLDAtAztBD2sbiqE
NmPI8Lw95yCzWETpeNZKsQYmTM121w0pXCwXuICNlV361ududL3L2GmMeJ0N0Zxzd8DWOzZj4zEc
6vusvMgGwdyeFyZyDyJQWsKPCil73SFX5NhCJayOlQvseCH6Bio1Lnc7vk4BxXGiofMqlhoOormU
RuzXyxac1aMdR7T5bYBEiJHQMLKxbogaXAxdAycP4SodIqGnRIfxy3NyQhAeo1bTE9icZKCQkuRN
ySS97VP0iDBbB3HWmNi9i9WAPC1wZUJ9FqVFgAToxfA+JGOXyHR3DKyFyl3RLNjGtnc8SGoDTkM3
Ef1St0a4cOtqeMYbyKNJhVaD7stE/wA3ZmbZlojWesM7QnWnQbg6Kxr5XG2Zs4pqPaYIGfkIGJdd
FaVOmZi6IWU+wO6037S1VC+ozCWxM6yC2UdkrL2XRt3XD51yiorQajKWlqi/wCq6iE4u2a6k/hJ5
OqoUSOXGfHbPl/ZS5lM44TBsW3uLoTODx2NQf2yILJBPqeqHC9Z2/Svds50f8RaoDqB5RbjIaDfQ
0KTh5tMefY7sdr0uesLE5qEhOyw0OaoIEQHAmfaxBGrOmsbbln4fvk0hsvUt8y/ry0Tj7d4kOi6e
Ktcd8CsHmgExA3slx/sB0U++aFPpQI+ALhUt50R22SajFqfsBuFIXpDQxbU7yrBcg05Kv3Kxtyw/
MkwLOLz0QLxx2zlPNKPyGSWkBRhxdtQ1lQUkDrvzzoHRUA0HhEs101XlZ6goCxDnJ1+jgFuZrYbY
l59XceCWxXwu1zOeX60Rgal0egkynmKeCAcHcS2qTX/h2cr/dp4j3bsE/N31mt3MZvKzCMZHwUgU
Vc3of091Kx5TDGIz6+/zeDdkwPFiWr1xqSKNtzXoIzR6jtYjq3/Ax1/0bDtfMpVC0cgVoq8LWlCG
dVYSvg3klB6FzqPvpZrsW9pl+7nTDk/roSzDFzYczluS181XNkHqgDJO3LPuLr9ibmjVzkl1ZHHX
xNEEYhqy7LoJyvFA2KcBlc71SJrBRxdNPstZiVpDcD8OSwimyVdZeZOxsUPmi4uksQkd9SOTXJKz
WpK99VAE2UKaKWPDsE35UR9G3LSIPNVr1nxJzWwgSOutjHKFrM51JIIcK79OmpJ93oDyBG4Zad8v
VezrL+ynuvuBo+Uu7oMEoV/c4LELffAe3vtX3VmqvYyKwb7m20V42Vrdvojr5gV8ZIc4dhTNi5Eq
3hSEjsHi0nCYOzQw7gJkmNJ9jab3sSMo8HoR1yPM30wn1lPnVN0RyRshmnEmWhN+axSim3IiyZQb
Wy+9oOz7z+yKkI15RuuEp3JsYgRQSL6ClZWmXrPkyGLJKoyum678bnSwh+AJpqrpLZHSDetWJsl1
6QqGR2mVXbWml/QLmbeT2gxx27yYwpceq/+6FSujSrMGynxUXAS9IbxTS77egnqngRnmEbJ+myDd
tDbuBLpv61Wx0e/ZAHE6FhXM43U6KeCYyz5HKroWLWI81v/C3zTse7N1GFnefWHVFcNGzd5P3YP2
K8wV8IZ4b4CEGS9USwDetk4I5dly/ePVrcmAmL5N2OG/OqqhurNzTrcdnWd1HRAEQ9ikX7RErXYG
odh4mPurmKRahi9sMKlpByBmrLdtYs7cQHfPYK3tco2ribjJcIDGCuamjKk6h6y+RyllPkHbDx/s
3AuvudS5WXBEFm+DnOJLHrkJ/GB2stbJjrX73+hc/7cVPxbty78vfv6TjIckz59/rn/OP/G7T9j+
RE9JeUGhg8HnHF31u6HRcz7ZuGBsKTyOFZOW6Y8CyP8EAeEsPTmPWs131sFvBRAuSIt/DZMdNiY6
U/8f9Z0f/YQuXjQqLxaAnOCc3e9//pOjcS40TgEvIsTUMXOG6sljFMAfnurqG4H3L37i3zA7tXYx
Lp1Dq1HlTwLN/U+f2PWPcutnV+5HSxa/hcuncDbniHeg1Qd7HostCr2BoXFPQvGx9zXAXaYaafp5
NNpjwvIC5wR4p6qsTi0Zh3/TF79bcf6oAvleeH3WstSA+LXp+D9Ywpjn1FbbEwlQCN9IVng/nSUs
QnVVF8RzLkJzPkNcDAsG6eRJs14lvoJAPbfZsBny0mB+eB6wRYpGEs0ZwjMO6pysmqrZ5XldV6t/
3kP8/w2A/hcbiX+6hv6Ljfg/m/7l11vujzsu+MTXKbDAc2cJC1rNv+44aX4ChYfyiGvN+c0n/EfL
4eHtPUNgfrQVDIF+v+NsJkdcGdxu2FDYeQf/pOX4aAs785d8y/OJgkLoLFlw/9pxGLhGJmlkkr2b
VdwgF8lQuc/RDi+9G+9pJYo9fjRoxqx5DhaT33nrFrJc1sacfU5acLHsIBhoNOZaiRyyeMIy4AoY
Zd2vLO7zQ1OFySUbfXlrU6reIdHzq43tESPyfxdhhMn+55P8HeT07w//u9emef6P02v1y7X4/kO/
nf+MCQFNSKhJEAfePe3/uhot5xOyQWiBnPPvVx0X6m9XY/CJ5wVnPHo5PPC+5Br5V/+LffHcLNME
w4rAJ/hPLsbztfbTuSfZrZsma1S8yO759/tw7jUTILNw9vc9Yc7PEw0UI7uu714sEVf7n+7PPznj
z430h5diJcVGjTEnDzznw2XfWuQ6KDXuGzZlwHQD5FkuNf9/50Wk7Unu1jP38td7y67Rk5EJhLAF
EJZrJwMYXjX9zYv8yYfG1Nc9c9+ZD4Fm/fVFxt4513TDng+3++65ubmrbGe4GYUKf1RLDN//3FT9
8TNzsdPzVKY4gFwkMHD/+kpeycadln/P+pstEY1TFi3rrGp/PE3+4cv4DFwsE2f0R6ZA5w1BLaMa
pnLnfO7jJlzSbne7v/5qzp/Kz98/nxc4FGzinM28l4+osjSYeyIOxM4thmnbDx2TRKclg2CV8Vvt
SQ1Wh79+wf/64WG7tRlDkzkH7MP+YH63kYs2dJk7Dzg0aSGTSZ/f+Ou/fpE/e1fc2mBbpHsu8z4U
LhJIatwWzg5Kera00afBfxMk+Rgk5zHe/rtv6q9fjnnarxcExrlZzwZ5UwUhiSZt+RLtYHeF901s
OEfUzV+/uw+DfC4+k28rwL/H6oMW6SNFBjwimSkjupxpKJ8qQrywBs/YwkRmkQ/Q+FmIca4yusXo
MV5a2WET0GeNfXOPnC6aV0ixNBlOZS6/1oU1eajmsR0vxykOrxOUz+f0hGH+2hZAphd1G7e7vspM
/ZzliWvcgG+yee22VX+Hg/h4C+O2/3/snVmPpMbarf/Ld48FBOMtkENlzXNV36Dq6iqCeSaAX38e
bO+93W1vt3ykc3GkT5Ysy6rurMwEImK9az2LJ54Az0MSnLt4i27/Ydc7QCPEMD4e5dLbBxdj2SWc
JOu4iDj9Te39r/fWn7+xbXvPMx7qg+sgeX7/SlhFOyIZ/bFKBn2nce4NGchOHws2unAa6Lf4hw+n
7Z3xMrrJFsOyOSN8/3oFe/W+STq6sdw+WtW0HDy6Po+FPucPf39x/Pn+4pVwymygaI42P8IdZzxH
Dr6Ko0P1FHDOWsOIlU7hP36R7THOCsiywaLwwxeF8uksWVwfxexqB8vVEEtUaez//kX+4mqwGYh5
JrtC5K0fH02mSPGcuOVxGjDS5jPhyCxJVJC1JL7+L15p20Pqhq5vBKLvvx07YY+pzfUxo3LigiSE
tq9ryn8LJcX137/SX3w7Nvxug3+40Hnqfv9K7aKbs6GVeNk0+KJlvtlr5fiTNf2vPjjTQxIQsJwh
WfzwdlI7b/Ue977Cw0F+nt52ORisI9Vo/QTa8Zdvh/0J9ml29YwSvn87CnhmG9MlqPnpcqiVSKPO
Kt2fXGzb+PP7JWp7J6ZwGANzu/84HqV2rbbEkB1r139DwlwuG3dsLlVpOneVOS3fDOi7X/7+a/rL
l7RY3jmR4FjzzO/fFz4928RheszXlpAM0Lu9zqng6JAJPS7L0DSby73+yftkv/Wnd8qGFI8Fm1KW
LQxe37+s644Drvzi0DsUy+0mR+nvfZ0ybOi52TAZ5RPy87AMZuCTg3sVepd99akXoEFMkPHasZ3V
r5q6UtcLqWj69Jy6Ozmz070wZafDzuMRhNuQ35/JCtVFtJMYq7eTND8tYU4LCUWiDSin215ueYnc
7cYbELlTujcKlPk7J628IqCTQHejAnsKWO3Y3CKFpODkm50xN7wzU0tbQmQ0Kiyc1oyvzc4gJQu8
rD/FCx/3rou1GhQFrXX4gnq9jNJcHTnKmyOmJ6lf0mSwRSVaPozQNUp1EuZKd5ThjWWy68sYIIBP
BeTZVPTeVW1k8asjljhj8jiZZ9Wcx5+tRd3lYc4xyRSjxaw4K3KiPE6bJZj1M0o8+5FekdKm2Xuf
JMaUR6nUlwuvHmojgNxKOK8mu+tESTm37dFv2pwEUtv5XZhIt+cLcXMixEm78BBvs2lRUb4Cx2JE
4VL3CfEQqEHt2UruYgbdL6SjDH6EKc2n7GmS6XicFWEshvi+bRfE8SSNafIBO0zsq5qNb1YyJWCc
e2d61ROjWXeAr6AZF4OVBZVfUQW8NBQ+xSViDHMByiuoJiza82ExKEdZFFBrrMzVAItjGWtmsD6m
LMRIm5k78Z7lbrSc8RUmx/CV3Prag/9NdIdRTjc9ZCTf7yR2JYa24LVtcWxnQvrRYCpDTvT2YV6b
XCjgR9qE8tvVqmtxuUql7RyKfusDWNbCCFe01UPXtA+OVhfx0VtY85p2wF3f2spRAcP+8QBnx53C
lnvtDmgL7jLkanEaKNF7Wmxv/YKvyLj05jl5Zus/5+T5s7zfsc23GRKNVfmQOIOGvLq21AYvHkWU
Lis6yIll4DjTAIws9ybFqjoX5NB/XeLEnaJZGgVmMTIZb6PM7G89DHLyukAc1tBqarhMWUmKhMuD
iAezxbn4JKTDY60vChNBH2zj28q0wDibGuIHj41GjxAJXWfxGNLRshNZIMbubQXfK9Q4UA6c3mDQ
hyOPFGJguqqIG8hEY1gAa/sSLxyjl5YYKC3ehNKjkUqTGd9Fpx3YDyVaNE5SexJumRhRPGLUDuu5
LSj+6PCZ7z0NLx9wEAYIzPSXg+SZ1u8kcloRMOnUjds1NjQ9kp7TPTtGW9dHB5pCHFGA6T0VLX29
0Few9+99ax0ltsbcf1pGfW4igjCQX+pEtxom9Ek+RBKuwmPj8qfgURjwtDN3tOZdK2X5nhPmvS+o
uCQCqLjRrxrXRRHB1Gt9FtT+kjfpq4Z/lw3mDEFspI58voskoAk8luEkch4lKWVr706fJgBSqWGZ
6CnFsrtvnN4UzK1wQgb0+AIjtfAVvGeeGOZ9Q04dWs+C+YE+nqRjsCkZvT7NU7PZPptyqmFxYGbO
4ot42cjuIPnBwnUIr/LSMfvhtxX4/4ET7P831d1CgPvvwkso3759/FGo2X78N8nFFL+KJx5PQZvo
FsL6vxQXBBfLdUxO04JOFQ6h/9Zb+DMWO2duEaxXBsI76/Dvgov7CyIi4h//D0Ue8dD5J4ILf/S7
pZdNLL/WlrfhOM8/hJG+X3rrldRrazinkRJOhjeeESMlMPn3mzOuTSP0crPUdIxFQ5k/CL+Wt2mM
K2n1fMaXYwy6Vc756j/gMcRe6jhEc/YUJC35+TpSt3IOCri9M911VaEDhsffZ6SxcVKvqwagXs/L
tCHETXf5ozRGfwgTLTXI+iZTloooaRIb6+pA8QHJKGdM63Mbz3zfn9m0fxHeFWunRbOjT6Sek5hs
ddHmSOONhfsU1EZ1I9OGGs1Sx0cwW/qhJ48gDwrKU2AmwglG+roiJ+euNspaT0ihapV+ZeGzi1XA
b6VfVI6WvzB596lfprXZefGqQr4lUL8jbR4mAOttZd4wSKARb+noXeTuJycC4OKRPMvC5r2E39sT
11ltQ3sW/BVRTumBuFNjuXZXbV7W2guwFVLLzPWTOxBKvdeF/KINYIBqoFfwAqMVwn9IbEhcV4wj
5Z1OKhtzURYbVfNtTu3so201naYjD0IXtBK9spL7RPoDxi+ts6pXdkBkQZZVMkkQs/qG9GKINcq7
+qtsXUhgxWLRs1OMnK92XVM419aClNTHTSYDGozKdN/39njp0QqAD8mxYLdqvWlet7TWaceVinEZ
ZUllLI9erauPzCRjc0uhA9XfAeAE0j5mkjQPberHp07DmgIP1jlioEtvq1WxaWfAGdjDsoWWsp7k
VUw5GfV8JQVSgetaJcGi1E0qEI2Y8ii0NMqu9C/9VmIrCyom1L0eYBXv4xYoyVwOBcFjV7fOa2Az
TKkdIM418QKTIynsC6xhEz03jc88RdfEQDOiW8UNn29SQhvCCV5AHOBZ61EgSngyEpaYl7MEGbTf
4QdxtPMxdcriMHOmvsH+4Iyndc4yeXKgpdE1GA8j3btyHLp97Lkj/XJd3lZnfa3sJ2eLfaQweqK6
xmc30VgHS61t3GmnNw60JnL3V1pZ0uSBE7Qmct6VV6NIliqY41W7jOFSdmxixXK/4ADvdrW9dEdm
99NtIpvlOoNsBMdumbUrDGrjraorww1nyDV5VOJ3eCL5VB1NiUkgkBW3xK5fSg6000hk0Yq74t6s
fQor5SDbswYOz+1sus0bfWfOa8yl1YWeq4Ht7QvV1JScEHkNyTCwsNOpIpozW1RlHsGUoJeamSHN
TCn9ftoFJVzDsxPb8mFeWuvKy/mkGVS3MQsR6Ud0l8dhVFk6f5PmnMWMt+LBkrRIBy3WB7SZkPuy
HaZ3ngqWGHcQq1rXJ7sspOgT1rt55PokDkHi3Tz4Hcgh0A56O8wufXZYmb6YBlkm81z2GPjv/T6b
jHAofOnoITFW6mN38UzesDzL/b4a689msxjSBK/lsSuzCIJKqi70ucJjCPKo9qau2lX+oGgMngsG
euV57I2tQSLfaWfcFsqYB9J8Vae3EIKEomHWV4Tlw9nlww9WnH4PcaLza14K1dtKPZWxBEgUWh6R
fBPnEX7QQ1r1mllCDreSNnQmE2xc71aTfKQzBI0gIAmv5JsFJaZ68oexcl7XwqrzB8+kJmY/EmDp
Lomspt2lE/druvNz2VFgXKuxGm868i+IC93WVwEDooyqzqDFhoyd8za2dpnwkG7dY+mn1mEQiRnU
tV5+kXy5TPdnjfxCJogcFc1JkLO7p/57DivKZumGp2ub9BnPhcW02QWZ/EWX2AA6yqId705WbRJR
VOTsulR0RF09b9QO/qjTwkVg5VUIBSCtM31QWYI04KSKcp+Ok+8Fel8Zh7n0iycJC+8aq1alAlBd
/s6ECR2JAYtOSY7yrBoAFoxOo0JFy9MRqwyZoCbxzvRG0RLPMcb+Mi2QKwaFQ6Uc1Rrpfl8eOznV
Fz6Pc4Bz7bo85B1z19Av7GFXZraI4qmkd9fE4HmgdY+GVAxS/t4SXXbA52Y82nl5txIwYw9Zjqdm
1D9h1xkPbgNhJKASVRIA78SZL5vqqVgypzxf+KwPsXC/Dkbedl8kHZXiNGbT1H6LC9HXl01aU7aZ
Z6SWaENz+6cZ1gjkbDLAy2uKaa7GrlXVFX4z/LPxJRgTK/mGxSp7YwZoai/OPObJBaXOlbePs0yL
I24QMxKKS4acqMmBxE9Siu6ttK9uZ3dpDukmFgb16FRXTr7OemRVRG8COJ7Vsk+tmF2qgbJ6yea3
36BYPEvZzg+HzOwX+sjxrs6Jn2lhC+vlZoDFse6A7esEkvo888+gSsHL362LJ/bICiWcJEmhpT+1
h0I03hd7XPWoVVjeiENr2W3Zt+5FnOXO3dCtLl3KuZ90gbCq+SugY3WRCmKdatZWPRxT/GWxppYG
48mS38+CiWo4xnJ4gwPHd3+sJMtMgMM6X997aUt5FecJacOFc713iNOUKE3hmBdlY1OxlyVU9TAn
lZ8cGJLl0K8V9B4ekONY/qYt/e8e+n8Qf//7FhrjSv29bYUf/30Lbf3CkBxnCOYTJoTIvP/eQhu/
OIwznS0QYfMzG1L495mlZv3CGHHbQ2/W/18zFv/eRGu4VlC3mDWyleaATfzin+yif52R/0ep22ZU
vAxKHb8j6BWA+T9soqVOLZhFUpUyPf3QFatP1WbZjOlYHDxR6DeIN/Y96SPaj4ErD2ez5ttaaLb+
8i3RHHfkiemVb+2CTSAY+3x+oWkdMcuetC9DapnEd5VUz13mtgACqee8otZMeucFu4sytMi9gw8t
O+19sjayoK9l/hyMZUUBc6u5NtY4SjXwkeajfw/2c4TDaHp0e3lMWIlDkpgQh1h5if+sp1rlBqsx
Wg+1nevd3spl/IlTNymjHFFo2RnE9/xQ74v0aVmytt7RX8sruGmTPbh2pYgEaLZdRxxeSfjOMZ0j
EQHPOYtmOwcZwJCgblHkKPgMKY0bntirJ7QCq5wSqx7rHD0kCd7/IWAVUMmlliMMuhRgw9ZSxORX
MP/k59JdSddX9fmHS+6nU2G+SORHh7fODG2bCf9ov1ZNs5qL45ylMHuuYfyp5zimh+snguf3OjV/
Oy2IHuMDw9q848wgv79c/IJd/WQa12rKBY3MtdWy4tRjL49TsmId/Pv3xADpuzMeZzpU6q3GgRe0
/a2b6fvXq8o1j+N0/Ir9Hf80BbDFC7i48i31/Z7i31Sr5cmvK7PduT3FHaHpSB8O1rJ2aifntDmv
E8hX7FakeiUYb8lI8qW1/UcxjB79VUmyAE1sKFa+ISNZg5pNBk8/eMMSe+diMYaN8t6zsTfpg2H+
NtMpH4hWsLak3TyfRDdXm6ZXEJSryqS5pGpYG244K9XPnrVAwvGmQahoheW8w5tiGbjY29mHm05W
JCBMaHgPsRKNG0D+E+VudVfR7XWv6SILjhxFSs3QNceiE2o5uSQZKdMDcoKrMqvHb3TluS/0gHt5
aHdeBpxlsSZJolR3jpDZl+aI9Kd5B9su7I/Bk/ZJ2Y2SkQICRvV0rqWTP+zafl5nynNbVHlAgLW5
IDxn0rCvIRthUetWkyMT5ODya45znClIO6QAcGbKRiOLw5578AFp3sxV1fsnAAiAXMXKRxBkMoeD
hDBa7Rlrpl64gijSI2ZUMWZbq2afGcP4eCOJyQ4ZMBmqnqN1KdxGypDLfQGWyrxbV3IRIXXJLnHd
ph6velH29oVDh2tP7a2KT70dJz5nJ4is551ZeCZLsUWTIttafGad28Aj9fg9T1Yj2Pzb3P0Xq2Kr
d5Z12vjQFTZbKi1B06CEOxfPKyq3x0YSal2Ia90ZdhLbaB3mFv0vvCuPzOTct2o4DWA9ywCmwnzf
JFsiUyaNSClkH3QLib/yZsAHFo42oLSAI2nsUFBduyVxT8Rd3Yt6KIBVSSFm7UwOm98tWZuUlvHW
kU3oYjZNQxL4dPCMRoahvYUD90QLQPuhkiX/kJYHHnHSxkFyN65Oe+K0XJ51sB3tMPeQNDY9fD0O
+CMuPD+dYGqxMwp7YNQmxbLVqUnpMN97IstPa4vQEELUtJ8xZmB+17zmVOpq2DXzoD5mID7PoLhd
M3LpekRfdKy0jhIlQKIVazmWwKwt1ISCLoUbx8sXL1TFWgEWqyilD/DfTxJJGqD1hk56R8TznjMd
5dqWSbceea7QIGl2Ru6Fy7JM2mFNAPAENmMFO4zThK8E9DBEHD2tEQw7uN33i87JZt8IOrbpUgI2
E6ZJxbSAADjBZ+gz+X47wZ8BVWk/C54yVZAxbTGiFhLi40o9o7GDuNM9GPBoP+xRCRNYqINMw9Av
Ofi22xENZlH84KvEahYvieoDP9dks0Mgr0nfLU58WxdSgD1byfQHYMiBENdLQRdB4qQDmG2z9r56
tD1fQkGcjfNxbbxPydjl2ioc9SHXuul2WitsonRdUVCI1W7F3wWGSNgnQuSP+BK6S7dZ588RtQBF
SCvjF0TSLbFSydSLmDjwrCLyZd77uAHuYCHwY9xJIglMrOpgy1KQlwTLgUQUierAOA+uVpFBb5J3
kFrNs4Dhw/zAXQfqyykY9KMVqVaFNlGAFCxemR57sU7GvtZr/y6mo7MMKuBEfGDTTBMpMozebrmL
9hEdgSCYllvxh4PKTq24iYMgqP1CBxMEZeZiMEXtje/VXOUo7hvnNqCFCkxFrUA9XCD11rd6Pzds
VNu57Y5+gRImgiRhdnEQKNPmeh6b6+CF6BR1Hay6rU2ndjSw9xQYuDVMS/TuYSedXDewSt89z4tl
1eBydc2tuTSAEQXPgomuUTO9Zk+u4IoQHr2cszRxd41vO19yggQeFMGi+kidRNh7J5HLY9dq9FIZ
nkZ4RTJ+Pg4VfK1AODljqjrJ6Ik6VL1ornw6wFxygBX4AwgSi3HAdtSUMGVqpzlJwYYgikG0JBHl
pvDxRunpT6ofjI+Oap9vdmnzqQ7o3tekqLWXmcJjLvJYSz8zUgKwd+A2jieVY2EJ3b61GE54fZmG
pjfaIFDF1PHds7mxeAbYU71D6UpoWdd9NiK5YGK6K6y2HwMvTeFxTmu89pyJ2zkLjMKxzGCKnXgJ
JmqxaGBc1uoB8K723kHtePXXYbjm73Of667T36s4RrvyZd+w9xGrt3CjelUaFb2hBmBA+mRHFIlh
IPP44PvQhRL0nLmaxsDRT2zGL9Ok6lDoWUwkpi5t2GiWJb7SH0G/tW0uio3cQtICpXC4jnkIVyEC
AjstS2aWfg4Kwn5K9CElQk6oNYwXO7/t0H9pOyt0BppWwhQ0w8rCDEVSq0qIolAoixNg8lFbZR0t
KoYgYQEdOdkzt1eATGxxys+q/EZlPULDvPhYTVCGhhvsy+wqcUsV71BVGgKdbJY+W7K2Lzk17N+8
XC/6wMkS78WboJ8ERqXpTgSYiCSPSWLlWyFtCJHe3MAoFv4AeqbIZ+dh7QrnDex58loO3HVB1Q/5
JmP0LdW/egbP3kxod0CB03QRpJ7PjmaaqumFSmbnZeh4du99CZYFfkqRt3NxnivVKMweSIhsEia9
/sQ+5BosZb15NXObfSEIJ95tV3Hml6y6RJdIRCQgQODNRmWRu9NF47lFx8quZHfTg7t/mTgKVPS2
w2EvjZVOBUu1Y3vmTrLClNQy59278ZgTl2WKi6klzl3SUUDzSeHYbTGCNE5X48IW8+oeXKSO4ZxA
cNM8L7DdLICJqTbd0ZPnT6TEVHVvayI2r5TWg4/otHXgiiRPNnecOeD9WnM42dYG720ccAxfq5j8
EidvM1nsKvTZZLI9cwDa2OOB9JIJLX7EaWoBrWj0ZH3OOX4Xp9ZuSnjMcw8hB5UjURCCxmri0BCU
ObThrylHbaxNSSHoE66BqF0U2CNNxc7P3DjabHTi8oYIiWoWpoh432Ga27aEO13kcHTCkr2rBm65
SE3tZlnHNb/wRp/SvHDW+1V+Mzu70PZ022TuTd5J2/lWkSCkHSGu0tTa4X4q0X+8CdA3pIs518dw
RZMzQwIOdboHQ941UQ3vh+AfZQMcaHJA9O6hd8c2fez9FbErysCqjk+QWNb6MWUObe7B7ejxwwgS
SZDDFGvq7NmQmN0xQWZsR0SZzjNvUynwiQd4WDrnLqVYhWAOKRx24IHKXJZRreK3jRip5BLZESND
/7h0w+i3YY9KyQMy0VZ3h+pi9ZearGV1QYH5pC57t8X9F1Bwk7tZAGtYeGcxpEP9mhyBnYclNSzq
tmmm2Lw3+4aiMzAwwHsWsUxPPpIJt18OEYQeiJJNjgdoCLE1s8QzwNDlswdBVYZ63gEBcdPWLHCQ
CfXSG80Y7+zZn2hnAPcW9Dm0D/KqHcthRW/7AwkoAmQVEHIHSb/MDLZ5g5lcIFGj1ysOGXpY+7k6
lNhCmE14ynyRwLnbiPCnZRxhiRbrDjCN3ZyRevTNkwEqhcIUmQLbJFE4Sq6vmDBsM7g9R1dr2cZT
5VyP1+1QIG0PcTblO2ipzRylpWY1p0yUCXApv0k+axgsJqOiys9Ic/TdnW6X6cqA3y7NnRXrbPAX
oxhuKCfmN6vPIVIBk611N+aNaLTMMXmw2Ay3sQSaSFCyuFOGPb4zfBffVk6/yYumt+kLmb3kNqkr
knwJ6MaBkUrfzeE6MYoxdbJaN+T1eWDbpsTywSU+Lrz1etyVjsHyzSSt/+i4JEAsa3N6BIpHJj8H
IbtBEZeC87dnd5QHSXd8nHENPdksg1mw0HvNwGRKHTKLaa9uPdrnM8L8jBcPEpyrhwu14QNTemVf
GxnuDgTQJHnQO6d8XdkvOYHPCsGQLWsEsHWmPNxCMlm/wiXd4I+zLNqg7mPUhEmfU+uMimnvvY1d
oAXAH+MIhmJOEzW8SE5nPmL8Ls3A4HGLoI3vfz3q/q909j+Yjv9w6v9T/uT+o/pI3oo/TqB//RP/
cv0baGEObZ8mRwcGvg4GrH/V2Lm/sIfDXYaqJhydPdC/FTTD+cWhWHkLIyJZOGKL0f8ng0IRDIl4
39ns/9tQ+x/U2P3oOhPOpt65W9rKRXrZgmd/tL+C409nmj5uHYyPL04nikdCxkUX1taAG8IavPlr
TTL48IdP6Kdaj03UxWKAbiCM8AHgnv9BtHO9ZGHH5t9O4OACD9D+PYHS9CcOyx+dbb++CIoLKSyb
geqPhjp8YK2HGHILJNF6EZlXPoEGY09YXluqW779/Tva7Nb/kSF/e0ewzZgzEaIAp/LDOxq9uO1G
y+NzpEEWz9OrHzvMBjNH3dKwJunoq64Qtn7iGfxezfr9VfEscwGZFBL+aPHNM8ZFwFhvjdyAhTGL
+4Qn4EU/Agr5+7f3o+ly+yxx7/zrhcQPVgWHNXrUlXsLndOIJG0Mgd5pv1fH/leD9F9di1Avyd5t
aS3X+uFahEY/leCvbsvY8+/4oYm5nVrXU7E22n6hwQF8PQeY6O/f2g/ch98/RKomMWIQf/E2w8cf
b4GCOcQiC++W/ZJ3OeYzZ+Q1vkiavD9vN5RcLG2xX1ko78cOEGnlFu6z7fXO3mYt+4ppiCcqPN85
oADZ2uqWvRPKjBFjgi5ZAf7+t/3Lz4jsKOkZfNCYbb//ZUeCDKS93dt6bGGv5jmMdS+jxqbUvfQT
ep9/0whL/0lg4y++fQR7k0uMgnniLj98QgvkZ0sq83bOBuNkdoqDdRXLn9yuf/ki0IIIQPGkRDD9
/p11WjdJLGC3Pl3RoRl7EpVp/FlIA3TZn25U6GK8BA9kF8bqjw+8RiZZ1zXpxQwEGLcFxIQXP/OK
+tR5JaxOTiRwcQqWY6aepjFmgGmwoARWK4zxuOh6+0kCJ06iFaaEYhZsYTNhC5u5h27t3TLKOhlf
OC0mnUjVs5bBl/adu1wtKK6mL2L4wTR6YxYb5iHw/bR5xKzWPOJhxqA4oRR8yqlnKmgDgsSUoQkY
SMk6QwkxtUY8z1M34USA5PCAr5Evn6IuGnocMewSfQTrDt++NyOyDusO9B3aLnfufJFoStw2sxeb
EZik/M0G2TGH9Nxn0C1dxzh4rRCPsbIARyw0hd1BWBPzHu+cgDxkdOVtRnHResj5HzCMFdChoOd8
8YUt0pLBUqh0HZ2rKXHzssMtUY+oDsI6EA8fFtNm6OBY3N+T0Zw/O7C5Z141UNBjK9ueQg/P0z2f
o39mzlXpnxlriceEWyw5p28LR0ANtvJBR6XL9kk1xGcV0wEtbPBU1EFvyzbZxTnpm0NVGxN6ntPT
NZWIEkiCZpjJLiUJVtNGmoo+SHmULWCo7IQ68L7TPrp5WnIs5JZ99BFA3FM8Wr+1MZhf2NtCUSl9
ALER8F5MS50nc6zHQ+Xfi9RuocQm7VVd8gphlrvFQ5U5AA9qEA2PnGKSA387R16vcdQr3QQjm/vC
E9sYoLtZp94+b9nxvUkGArga4QcbB6eb85eKKXC2T3N7csLemscLWrHYR5sTDJZQro2KDzrWyCYq
CazAU/Dp+8jkBsRqgPprexeItwEIPaHXGnQBYraWUgFrrKr5Wvb0Swb9YtdXWNGHLBT5PJfYXCSi
95q51LcsiAPv9jTD5bcqQPhhAtnqXeeADPmAKdFOzLn57DajU0arzJBb8OmDI6hbRXVyVxvxVZ2P
ZnHZKkVpEKBajORe7qn7Ic2Hi1bU4lPnCl1ucnsrvExydVVnogWEM5qLRX1CucL3WyiXDsrRKFDp
VjwUEMQpLwx8hbV0n9no3IFvKQRfKDUUzUzlUrOrH0b9jvJMgtit3ilUpEmZcTT59bQ5MGfQsoku
3U/isCBH28mjjqTXuW96fLEp6wsu8qigeD3bxWKc32lhsB4hl/Rf1NCm965yyxycg7M4IRK1eFPt
UjwCKLVvt3PnV38uvQkujd93UebX+RnGgbU880s5X7WQvlIMJbCQR4xnc8h7bb6mJvIGnj67/Krr
cfLKbwBBcHIHJ3Sq1T1NZomKwajH/+IXGFih5XegQBp/KJmwrOPyGlfDKncmn+12gvdzUMCarl8W
jBC/pNaqqJ2ay+xj4WvIAkxr04NB4/a7k2vxq0clUYNkaSZfmt6wnujk5ciT+1l1nVVwUwMdpRgF
ta7hc5gWKyFn4Wy+8TQEPTpy3fQ11iQF9L0p0SO1GAHUVat09nHNCGuvypaesroSQNa0xLUfa2ua
HvRiuwZnfXyaeyg94dLrvh6AMkFDHGYCKyEqqXoyZoTpluba/NDSSMTR0hjz9FBCmOrDSk3yUhep
QzOB5tkL/VeTVYQ0tyVeOLWJke1zOzU+VTfCp5E8lukH6vrEj1jA0iGQpqluhiYpcGgtiwwZMxkX
BGjsJrCnge6x0cauhk7tM5jpiSKojYRZ3OZc9x6Gmaaodt1g2Te9KpFEkiFZHymUqyzI+yo/m1Yw
BpczT/LmSzl2wF1Dy8Stt/crzeAJ1NYVmAgEW868oGC7pA9MHsfVEDTM1RiJjC7+p/tNuWAzriN1
DR1bch7Ogno2jbmxeWKQLXsM+nS3RtVQcefajdn4oct/x7vtrpgDwjobG9pf222xSzoemzjfIzSG
tNhNmmueGyJ1P6t69Dlcztl6WIVqEowobd0HyKtNqCayCUcb/O85QQYMojoY91eUnuXCahBzKFdw
piochaN9m3KtfypgGtv7Hn1hYAesp1/GssxvgMlMHwRHjA925dQwzFXKVw8xR6qzMU6weGl1X0Bw
piDgtjGlrHaiNgnMPHlprz9A5s+KiKFAkh5bjz4ozCUpFKtG1IhdjN6ZcUr0ryIa5oJ2IrfIxDeb
ao0lwrCXz0fijTYAezfLGa4pDs1HUTQ5AQLsXldFPwPkHryCFq9FtFRSwYvT0t3U5IUI6Z1onzOg
jHNkEhh8pqRl4SThZuNwHvtcPpFGmitH0duuLMtpIZS3ZcPB3xIydsD6EqIRVeW8zVQHwmo3lQuz
lmwGKPtE4fbrnCEuGOu1Jagtq9zMhgPFX5sm32g7PbNAqYKycrgU9dmhj0cW8buYLSsYVIE0JeOO
e8foWIj2bD2KmCaWGM2Q3UwnQtdPqyGktkzGgYtnieIysnN9mOMAK4Ek1ZMRgGk0QeGmCYgzlXLV
79w8Hs2IY2tuBbIs8L9lmmSZBx/QtyRmZjXskce96RD3NSsV3NYlO6Yxtt0LnVYveZpZCnwMknk2
n5V9LZ4JRXpnDmbDKRq0LSLEVgHiNoW8cUj0x0MLTgBThZVGfPShxNhRNder0RZpUJadfbuWhvvF
bBXG5NhvF/YnKKmhh3qWswiJsmDHpDZLcUuTSxmugqMDBKNFuzadwlgAFG31rsSh2DgINZV8nPFk
UYgyDkYZshqNyEljBUOrc62K2jah5iRAGiVJ021lNCS+x/Foxj0JgtkwvYO5kbhu0kVk856DvASf
Xc+NdlRGVt47mhi9I9RdFx8Wcz/+UO/X5nTqSDrKx3iJKeC0bCwrhw4T98oAWawVc61uxMbIjWFF
8HNZ1foOgOT75JEVTSMJx6fZKQPT7aEFK20RiWohBARMk/AtYzrU3fx6yfILCvGq0wS9fTqbGRuN
oe+XZRIqAJrV/2HvTJbjRrY0/SpltUcZBh+ARdciJs4iKZISpQ1MoijM84yn7w/MvF2KUKSiec16
12aZaXlNeemEw+Hu5z//wHIIylcs1uAICxniulh0uSwA5seyZqsnKXHtdJN13WF+2AM+m6RGcgfu
YG1mi83XbEAhW7ek7d4SWesVkK3n9Ak+ekwje6SDCNEF84CzERbMdnRD43GUlqqvMtX35E3EXtIj
C4ri5y7CEevirUz6/2jUf1ouJd8/U7nuXuvuVyjq7T//G4pS7n8piXUA04wgGJMbSqy/oSgXlMpe
qFTqb/8hkIZ/kblwSqEeQ+y0aNspz5XJH/4NRi1sLtSKWHN6Hr612Aa8yxFlvwZcvCcWFwWBTyy6
WPQVB4VmSGGF33ccbAm8II+5kPOZ4uO++WVGjqBP+yXg36Ms1DQHG22HRzqoNEvQ5CoJAoDp8qMR
Y5LqRd/CUd+IIvRQBvZ3hlOcYDft1+1/jYlFpWSDQ/1tHSI1uVvmqAcag07pJLem4RsfA4z8rmUz
fxv73rmBPm+/i+v015j4QvG2oeDRwDvgOg103iZuRcamNKLPlhe2l2lD4gmMs/Qv8PcfkZtjM4pZ
BM4UiGVZRAsU94uI3ipQNQbkFG5IWBw+FblpbJzATD8MASfLlJMN7sDCgN+Z//2h/+PI+wgYz8h4
bEYYq8D/A3s7eJfeHC/nE/SpPqathKSwtR7opUpzkyBi6E7M6G/rk29noY3RsAGT/c1UhI4nFzVL
1FuNsHtdRmSjcyKF74JblmdiFP7Wiw4EAPgAbMMTaMLMB/iwIxXyZhG9bIyQLf/PX8Hhs0CdtYFC
Fi8yWziAe/vvjK6v04iIjIcUR4w7r7fxILRUfmLGDt/PMsqbhpp+u2TjORiltIi1yVNikTvydPBu
tIaHgtjiy7Ky3gcqI+6TGuBRYPMkFQjzoUVK4shWGih4ttPkKe5VDv6lkCdOAHBHps21JeAR8wYO
d2jzwTUz7dyoRIgykGdpmJzUwzQH7385Lsj4ok+DPoj5y/7LSUkuTWjENVsoTGrVZLFDJewW7xyF
jYFDgC0QfiLAm3mwQUwSQVhWx2gpwRTPY78crTO/NSpxYntYPv//AcdxDFms5SAP23QrlpbGAbTH
S6h72qjmVsOI2Wbm2Jzbhpl8CYANyLtJRH7357V94GXHiB6rANSBk4k1h13i/vyFWZF3fe+aWzj4
8Gkqx9x0loEkwjbjS6HQ08CoOYNVyXUfIsOVLdLoWsNIO/HkQOTLUL8+PFxA1gunoymXTs9Ck/51
b2yo6ki1I7uDaxdAbcFdGVUFARY5l6CspDqTJRkKGxHFsPcGJPHZJ79MA/e+pYU5nRnpELxOpmjS
SzutxuaGVM5hfpY2e91dwVmaXXokRyEGcmgrUzgCuiyUO7v+aIwJERV2rYZgnZHphwNdPJR35EIN
/S4nIRh1W4/dyugQgAFQWCIz5PvKzkPVaPssCtouWqOwXe7lmbLbbdx2CvZaGYbNtuojz9pg9Tv9
aHwMwrd96yM7D/APRd0bqiy6MrmcJh8HaTTTVZME4xX2wANJdhpSE6BSONQbZHrz9MEiQyMxrmzU
uISUiCmRmyAwuusiIpWV1iUoxbqRZvGEcX/UrCOzKbdeTmzVNhZxdBXnUx3DkU6SxyHSLkYDCKuv
sTAyyx+5m9H9dLvlk1UJucBocv3aXM+dVTQ7mYYNauOU0A+QB2XYW2fo9GdkJaLcUBDhEmSoESZk
QeQZ2YCikXfkRKkCBpAhrgQnnQtVFNP3jSmRGxVGgwsp/XkbSQt5SZAGIpus0UYYhdzklk1Ekd2M
+qOJj1sLA3X5KQRVudDneO6fxlx74cYkqEKveoJbX+K2wt02ysIu2GJYHnwNrcb76Dql89UIF3TN
iqceLEUkcFJiMZjDGQw5q1wRAzSM9zBShi9NUI4/Z/JrPxWdCJ4hJdTfIpMobkx6B99Z+wTpNFBc
RvUs4mlJMvah5eB62OhrVXvYz9qGa9yani5fkr50wnNIj+a8a/GmwLSAOrfa2nHcXMJ2DCoIeIrF
6Bcsa0yEQ9oUU0G6UG+/GVdp80NNoOmnJocEfubgFdQjyIlKc43qzDvry1DhB2aXZHv4nBRIvcY+
SjZEi2dnBvjs1zaIymcjm9RnWMdjmt25vYrd4t4zEVjddJ5VkB5CfgJR8n4E+BWFNrGUyEnExpED
NX3CtQjKizd6n1TSYQqfGQ1i0mgY7fjKNdo+PathEOW7pE460hlbt4KXnUggVb9rcjihAcInQqIF
4nDSzg0USJM9Xwe0FqybHvpn639J3Lm+Jely6Hg3gfox22n5WLYjWFQzt6NJZY5aBsSg6r8CDEtj
m5eWvp+KeAakqzUMYp8stYdwKKqU8t4vb4vCJl+9bCGgrDDsRmCAkrx/1B2uAgDTsfeYhEMqL0an
Sz6EdSb6tZ8Jp9qlaV4liNxc8cWYewSSVjta5hUuHsTRGjXUxq1vtDEandlkIwrzUN6Q4mO9IiyY
3U0ntH85IKZO116op2knCccz1oNXpIpgl1o1wU0VWxaFOMlx88ryLT3sYIz6GyOyI2+lckhIYO5G
CNs5ks6VfmOfNq72qi2O/zliWsOd5CozibdZd7nR/hzE6EbriU0m3sKP8PrLUMLj6vu6mi7pjROI
YA8GAFdh18EPDHOrgTDl2hQ3sizxOuYowwgXxvi4muQoXzvRZ5+cmvCus5pgpi8TVPqvCZDvp9lq
nS9LrI8+84NSWtiPZwSa0SgaH1JMo4cVsVTphTk3BW2SKeZuAX0X9E8SkQ0ciz72Szo40/dhqoqP
9AdikkRNv63AC3GaQAkLUEVXpE/FAmj5NDK8yL4uDNiV6xKqm79ihs0XwuWqatsFGR9PyleBnXYg
odiDByvyEnQq13ndV+m5LyYsMTIZ6OpC9h2OY6nmmkPvtPqcNhrNsNZDNq6nUhSvZI0bV3OSutbK
mTzri4Sf/5yBh3k0LMj8XCUQZZN1h/oMXrggQR0cJRHhhVv24oy1rMW696rx22ySN7RObbiiKzl1
fXPVOSYWGnni/vRykn/YirkFrNMwmo1N0Kfld8ke8AP3DKAARxjq3oayDPogoG6uAkiZ8arnDNra
jt102wjA6M6zlvxIDDrwCCfLFCRhILv+e9c2Bti8G3lYfNddt3j5eRbtdd9KHnzWfLDyY9voEc2l
QUn2UdFlV6UlklvcayKJdlIVULKh16dbP6yrnxapJP1GCrLLdasjGDEjxKo7EybPvSPL4UMKN/il
xcvhLjZqF//tcoITOk94QOKkQbdh6GLjcRjn6XmEv9tCQrJZ+pldOj/QROjpAqIwuFzsZ2idyymb
5A60n+jv3DHJ5rO6lv0yAeZGD9SG8R1pSYCZWdxZ9+Zcwj9DMGJUO1gNEJiZifIj6cLEsNpmKMXa
zzEI8aoZIDltCkEgu2uQfNY5vd7BGSzu7bbH9t32UXOQRqDIRFciLD+70VjAA62tDLWg0UafUqQn
ydrThdb4rznTT9HUjtwgTi3qa4EjpH1uqNSDbDRjLbVRtYnukHzApLpqqFw+omng0yYDSV9ao6FQ
i4dTfmu1CeTKbMrSe8+BE71GEe6om4rkbuLlZ0iy6xGy41UGd7DlvYT+/cgR17LXduZNjS2vWFWJ
3zyx5yQOeRyJ9yEeTMdcm7pXr5VpD2ewuppXRcO7plOUxgTKF3730HfprNFRtGFyo9GX04uryZwi
dXUwvtJjnZ87U8/lehJd89F3FgJ7Rej9doaJ+ZXdIr2Y5iWGi5gX+hsZO93XiQC4bqNGQVoiWnPx
WdmF/TITpXjepaLDjTWx7U/EVCo45nVk3JYkigN+RU74KrjC33INML8LupeQy/jZ4cqxWQ6b0hfm
d6sR1l0ZtdUrdzvRQg+X7ZPhV2mOwYPZ3Ni4wNTb1qW9tqkwiQPZnIVzb7U+9L7MyqwLj/7RdVdr
oiK6Iey/z5lL3mFnD3xkDV4QF37VugjAdMvFDxFYvGohlSXcia3ughaPjU8hkTQfKTDnGcZvKR6M
dMRq3ffnYt4OtZlwfVLGNIOboiUmvAcB7gpP6gpp0eDFF00dmuDHDfjGyoUiMKy177p3qWaHW3PL
UuhAhZc8xhY9O/rAIv2e2VaGU6DfWHfhUM10h2fHd1dhPSDOcWN8fla2M+XmZsZw4qmtMvemFulU
nVVG5adbkTVW9djNvt2sY4Kwu3ODe0O0pMA3E1x5stcwrmowb/F7Iw25yJY5Du1Ef0YcQ25oroKk
wbtGFlBKt0LA29/WnYLhJ/MiDKDd1aLi4mG47XoMm/FT4OiypfOh/CoL14mdZOSeeuTvrWYnl19a
tzVv6THT+nXJAKTR2NV8AMy+QVOvrARGiEP21GGacI+RhUWuO6EizYYmaH+3WOzA4wR26ld9nhS7
ekL5hGNVlMa7hTtU7KBCBhhVVfQCqDgTC/Km1xc3BKOMiIhdq36patj4iBSqDGcAOZHGF8MMsjnd
Pbq4bullPyrdd/O6L4X4UUTBrNZVBQpBr5pr1LZRAyoDpY2F6jASDLkTrdOZm2kmBAjia1xOuwTB
/0fuc51JVH0ePfVUB9W2AFO/QAjlIzEjaRTDpznJX+qmr68NSBgFYQQahbnEPv9VDWN+2xd182w6
9fjErGWvVYTJwTrAcaBcCR2W3+cmrD8GHtkKa58mkCa/Lfe+FvQoafbTwZNoxBzvA9WP2a49VeSo
wQjYgEYwIZymizZmzQabK9PaxIjVn/p+yh4hDKAE8MxKf/IzN/0x4iGGBUkRVOQfu2zCidPK9CIg
vYRtMx14joi96cbualPC0U/0Q4nhEAkPqFwWWkaUzmuHXsdXqxYo19NupFMmarwR6Tek3neCIB3w
9rS3qR3ibnzi+0JRgn35+DNMe66+CXzxb8pJUX07VG9ssUmfRruqGuJrp16MF/DjR88yke75rezo
s6yGOe6+zJVbP2usPXA1mm1ErKNZkqRJeMxNbiX06Bx7epRxOSzR9Qm82bbFAHqb94ELrb/KLh0x
z6R7C7v72pE3L9nVAp8w3yS9hW7uPAqvHG5DpTq1tnRc3YVBywHn2DQzti116HkoZPbTC4yxWRt9
U8DVrovxM9EhmCNEOZ3bVe3kYbcq+8Z56VgJVCMRyk9SLOzgW0RW/C3+XP2POuQSsMI0gQttn8W8
sCaI5TZDm8fdbaiHxynv9CPddr7MjObTT5dy9WG0ujS8bKagI904GDDdarDfjTZTW2T2ZqL3X+M6
NuX3sTAzf6vdYoSfHgwDeSdD4V3klZ9/T9A+YbmjFKyDWBYTqU8mfh4r8hrwQklyP5/WOH3kLxKl
oYUss3a5MakWrm3WBdxDZFNP33xd4IVmoN59hmJRNxyc8yRotGYaJ5zEFrzEqPQu6QBxiSAlZ75S
bt5H8MV892VIfajfFblr1OtWal7Ksm4RFxLm84yVVDhdxSXsUbgZZIluk96D+VP3BPWuVNnmxHS7
rvVUzqm6J5qbxJyY3ynZFLVjfCn10LzSFUJ/o+Fi3HKijOWOjTq7Dat6+jKT9fOknWLKiNUdo59+
XdXlth/z9sVp2+C160dSi5KchjRpJAbCYA/jlJ8TUxqu+l7pgvNLcWTWtnjAaQOHnDovgnMbZWeI
Q8nUf0U5Hn7uTIEteVAHoOxNjvPW2nRbhZEFkd7RTnWNDjY+fO1roiRBLRTXbWttQO2fOLwwj7ls
S4vIL5zLNMcD+gU4U7kCssAIUJRbWpHFtE1UFlKKFYVFUZDSON/YTQ6Nr56a/gGcM4boYRkcz8No
UcQ5VYmyrPcbglIliyE5h/oVDDs9Nun8KTEIw9vQF0VkSEoG8aAFnguvmgrn3tTR+GoYJdk9RJLi
c5SS3QqniAhZlBipQC/XR1mVkpWtSMaV9Rx/9StTfxNxUzk0hjurXjW2G6uNycUf1gAKuHRbOCGW
jx0VDL8WWpIMo7gqmMrryGucG9hh/pOI/SF3Hlur8pX9pIPWnDc463g1vWMCjkL3cW5lVN+DQYTO
BvpGG281f/pZV7N5ESZhEHBy1NX3ORGjtcESqwmuCRbmQHSztEIVlEbtuVkMEPXxqhvDdT+5QJtE
WInxUsSlirYK37sWWUmIiCvTY4z+caFkxvhfYL4Irc1bRWHOP71ej/nKI5GOCM6p+gQLHz68XU7F
J5M+5EOMCgS7YrV8qOboR59HTFE8cMFiuu7jevxpe4b9A/NADjp7SqmBhDs29apsKPWhcuCsyH1G
dshSrCHuEbjCTFpnKoHQ4YR3rUGK96rMkPqkEw30VdDBbjrLXEs8k0kuk605Lq3YtAAtXpN8SO8z
rSfI9WwDHucs1gH5RaBTVT1bceea196cy2hb0JdnB2zoXm0RIPGmVgQ45apezle0yithm5G5AzUZ
2FpSbPcdakLfja+XOPa+Ro2Y9e4FhLC+ht/nYjx85nbhOE4c2QPeekgz3Z95yqmHOoe4HArPEC5p
OXj1I3nTXfEhzhEdbmQ6EoWKdVLQtJd4tksEwOEwlpAGnDGGk5WAAK5gCInuPh+92b9C8xq21+GU
9QRLmanu5AcvnVmUq6Lsle+vvFKUxqca7WRz77RlPnyF4KrSD0E5tL2/g0Ll6DMRwlnfWB3Tt+38
oQbS5KPF8wsNZOAafAchPlwrhegzui+bRYeOfoN4nw4eJuVlO3ke3ajWD0eOSdQgZpVdYzTZ19Ma
2zV/7DfYMjQ4zytsmcA37AZYK2Uqpwg3GM+havsxQsINzB0Np5opM8OhcXZkSpUpZbQzehpfUIKb
d9W8lCAmJievoW3WNw4xVmxrVZ7ja9kNhnwJ7VjMZzhVcnEcCddFpzMQsbyWkdAU3zxFDlgTVdHU
mmscEBL5xHYY62BtIHRpk7M2IRzLWdcleyluK04isx/u0Eca3HOCR0k7oshes56AoWYDjJbLKyvX
XnplkhrErDVBQesobpiIl0g3lrPOyfq2bNY2OQ7XoxtUwyOyR6k60DRaAHddLkwNZmZDhFsXmFci
d3ILwhLJqCL1MHrg3GqSTy15vzbhQKjgcI2RVfwEpdMusLhBvX2VwHmNPo7xiBeXpUbHozjvMAsY
iwkRPS5kHQ6ba2gNZKDkuYmYHqGyKJSz6bjOkbtdVa2lz50CdsNFQpeFJMXMy+znzK/9j3R7Csfe
jo3jpdFZQNxZMl5MVgMNbtv2agzcs6iDCgq3G79FB9g4cerOB06mYNIpCsqmNSsYporNFrF8mdbX
g64dDuXekATvbXGD6Zp5q3RGQ/qvbtX/C9pA/4r0q379j5tvZfMfyJx+fGsJjDgM111GfinKCYOz
sG3+++2PMfxfRCR7/2Ob81Km++61nj6+Nl3a/kvSsfyX/7d/+B+vbz/lcSpf/9d/vkDXaJefdphj
oem+/DN/AMOntn6Nvv3KIVj+H39RCEjOtWwCcjzavEppvN7+xSBw1H8R9bp0enDXUHStaBH/TSBY
DF8WVje9GJpMS7DK/6EPEKqLsoAQI9RZppDCeo+UZb8zh/wBNxlr6QASugGz2z6gxkPgS7PQcKFE
uQaNlMBS22Q02rNfpuMIeWC/l8WPRXbDX4wDpUbQodtv59AuAIYdJGVqklbPrZeO5zovgCczdgOw
HFy8/jzgfgf1bcAl20PQzaKxjtvO/oDoS6tMz4mkZmzKlTfq8qKNMG7ADz0+MdRvMwhP3CMIE+4t
E+iSJ7XXqsJlOibBCHO0rkryr00+lXhCluHjnx/ojWL/Px2xtyeiiwQLn+62B7p30A60FIpwa+zk
ykm88i7XfhG9gbkPtmFU65CL3KtPhwipeGc7JE/qbpdaTf7cOErvhDWn71LR/PX7OHRCAV4Vq0cc
LJzGAfv0On6fGKJBj7zZN2jTtc23oLPjd/XD/x5LYj4D/ZO1JA/GCvIky/KYSMUGQ/3bshq6RxjW
chPp1LBOtKqtI2t1YWMQNuNifwr3ZP99Dth0TFzpuDM1sXNpoV55VOgKtnVhFDey74u7BE+4SyyU
RkzaLMjVlWm1WAMBVfUGDYHM7P2OC3DcX8W4VO5E6bfvkn28TQhYGouNsDk0cs5CLfmFOjLxomcr
oRivMgNmpEMDqbQxVf7zmjuyspViFjQdWAfS6EET1syjTmN6Ajm54gxa6Vk8JlrF6YkZ3+fB/PUw
OKkTIuaA3aAD23+YyMvqIUsCBRIztzs1d8FF7Fr2S4FR5AWCBJqFIdq+LbI4++HPT3jsq6LFjnxJ
s0HD+DmgDNiiHOI2CKn66xCfurhV+pybUqZ3PYrZWwmJEe47Xbh1p9wQbYRXk0UBV6lZdYoU2142
f2eT/SM558iss+o0CjzmnuLe2Z+OwM0rVSTQR91M+vdJmYwb7vDZif3kyCp3MYgXEDKQJrGx7I9i
IFzIhRez7y8pB0M2Y95oEs+JD6GS845Ucf/lz3N97Llc27Jsi4ezOAb2R6SYNrGxCUh5qzF8YR5J
eET7uXn/KGjSloQwG47ToSBqsCMCy7H0waxFmVvq/Ho1FYa7+zdGQU0KM2M52A7pCaT+2RZ2mRIA
t+zvrCKNti7ZxCcyKI4cYjAE4eiQ/IMJO1HNe1+5Yc9WWsLLwr9QiDMrHPDDmYxiQ2yofv8DQZyB
dfTGnvlt09O5VSqjzegm6snf4HnjY+kyFye+9GXDODjDPBMyhGTBQTs73LbMsc4yAEhGaVTHPolV
QWQlW6hNADD2QzhF0Tp13Ls+9E5smEem0rPotXOGIJYkRml/KtGak1xbYsgkBlp9pWyyXTdDv6Zz
Zpw4rJbD6PAhbUl0iAsbE9LiwVtD6qLbkaN81cfFLu1Uv/EgDuO70iH9sC+xXjkVqHXky0La6C7c
HSk4FQ42UOkVbtuSOAB27kx0bYByoWxbJ57r2BRCR3Ml3EglzMN7jq2yaoaCL4B/eue88AU+Bshp
Pgxd55z4iI+tEyJeBPoxjuA3yu2vxxs0o4FMDYJXRlMFF17g2hf4AA1ndDqta8wQcCI0kvQR9n6/
M0thnhj+2JNKzj2HuWShqmW+fzldi6IVuWrBoL2MZoU2RHqDEV17g1/cKWe9Y4sFm3VXKgu9O1La
/aHywZyRe/e8unq4Hf384wS5EJPr+afy42s36E7JhX9fKxpUgNMFwiQkSYqHvWfrcnZIFwMr2D6Z
s4vhe17hAyS3790foWHCxVzuJ8DB+uAMG7GZ6Xw/F6vIKrONblp7R7aEPpEN9ft7YhTURTYENEJe
3YNRZBPmwASlWNVFpR6wyfFeumJof6Q+oss/P5Bcftb+V43S38T/BNN5WBv6YE3YgG08KhUMd0Nt
AlC7xEU6kTMTqG718tYb+m6kozzQC8J2iWAHyb+mG6sazHZJPo++0nlDdKNgYeD43PTCWOMf1/6M
zD4lkHmoNH05q4NTRfp09iUZQtSWpkrbfld4dXQzQUdMNvSoBxoGsVH98MIcmQ15KABnmk92XLWF
LR99IjUA5vMuoSMbiSzdtVEkSQ+x2p8Oh+KtlHn8mQ4WHpyGiYP2qh5U19GRRPiDu7bkTo/FdN7s
An7jL6Exd9nWziN5jY1NwDOqKrj0kZ0kG9Y1obIDTLqZfrOAp9A5clzAMnJg3xVHt9wSuTUIzUUN
qwCuicti+OWjRGWlozDA/qhvpH2ToRBzJ8u/OPGaf3/LBFmx7SxcVfbvg2MiKcOi0ZbE8rhPaCQ4
xKcBU4boktLm1Io6MhRgPOAfunS+xYMFFVeRWcMAF6t5xJQ9UYnCFXGSwSbrQW9PHLxH7rm0/x1y
LynBqRgOrQjyFO/0IaWCynWpX6BOWQgW8aW/q8cSa0IuZ5gqamLd1tCBvH4VuzTJnLABjRqT+B5t
1t/JG/94zX27Wh98UcykjdknZ6QDGX3/hXalI9qCOy7kLDu9xP2Z/ATUwe11KebkBeGbe1NJFtvK
kbGGP0bO+IfKRQ8GsE3NQBKP1CMIYk4dlmrYENXo4jP35wXx+/7M64YsvxD0Cbc6jHYsXPy585Eb
Cz1s+3tTWeOGfrL8SdFvv5IAoD6gwete/zzokX3N4vJPNUJ2gYDRvD8zOiQMJiygdqHlcMDBO3KV
zcg6x6LPOJGQeez5XAAFE1wKwu+hwoIYwpj6inYmKrdwZboz9jl6vK+jAulr/EEPxXxiRo89HBw1
0CYY+6g6DtY9wQwyi/HLXcFIqs6bUtqfUOgiO+vG8ZTvw7GxgJuQkHGZIKH7YCJzCDlcwmh+cwx1
F9ZgqLWkcX9tVHN34gs7OhQrmUhZwDk+tf135nLa4XjAlWVureFcZyarI6Vya/Hne//qWNYiYiQ+
H5yi90fC52qCvUodJSbTIf8u9duVZbnxrqA4TU4MduS6sGiYALiQPi074/5goXY8Yn7Yj9BeJjfT
KOYdBbP6/udHOjKKzcEKAxHnZk2y9P4oVkAimIUzAq6PVnYLgxSTXxNA/f0PY9s8ByaOJkHO3sGO
45k4+hkDy4HGjnuRh7ZzjVXB+3w/3g4qwNzlUoL0yzLfvDR+OajIPwIBQwBKK6Pp70fPnjZB5dkn
Ptzf63eKNRcDogVUBrs9eBY5mIXEQI+YFkzbVr3IfvpWd2dFeMsaQCl/fj9HFje7kLMcvMhSHH3w
HcVzN/mjw2CcL86zVWh359FEOqtD+/3IFlAqxbtJpSFwIDo4gUeBdCMelIT2ELhk1Y/uzg1RDP35
gY7MnoNXDgUad7nlS9pfcBKVMJxhahk3NfW5a9TdxZiN4gHWFwcLOQ4nwNK3nebgsANBU2pZeTzf
YbDy6DV6YrbAmcrcj3D4xQtCWqK9NACk7+fSmn/g6289WFNSqFUfdP35wO939v7HJrABKMFaJCWH
pensqNH3ueERDVfOxOEhj9KxYX9qIVPSvGqH8/ePx85BiBSfA85VB+uG4EfbT2eeOqjN/AI7QbXz
hjB8ajEdXbFhG/d/Hu/IOqUjYi6aOrAZkjv3X2vdj4Dhbzix0XQ7TBatjdUHiraXev43RgI9YztR
WgJK74+E6sT0dTpyUzZDez0gTVt7cZ9jcN8P74YuMHWCDy04nt/24f2hAjI9sEjgm65Mcdc4uf5k
BNV8o9zxVJdm2WYPFikHF6obekuL8OZgs5dw/mNoTRi22H1yx6nwQGrOtEkF6SKrEMedTY/N3vnQ
wy/783QeOQCAuMC4HFB+DJMOvvq6HYeE5opc9WhqnjiLYI2m4XxieRz56sXS5OI35+LBv+3PJJCG
5+JHwzamRyL3jPlZL77cgRW+Nv7w/g0a/ILNEgABReIiG/61XqmcmcLMZs8kRQx3DBKT1jIkf3yK
zWFbgqacWCbHppBOy9JJpOVFO29/vCWfbCnpJCaL1fgxhYlxNnThqS/62ChooPmkUb9pdFL7o3DZ
Sks7Z92nc/iU+KrbDvHJ0uDoIITvujTTCB0wD244me8XTeVThuKvPd2oEuJFbVrvy7B+O6fppqGX
wcoPbPXwpKHjDr+pchEjUMyeiUiJy7ES8YagUuPfWN5gIYv+VdPR/U2hLVrF3YwL/VwS/YWmyyNZ
ypAn4OLlIzn8fLnFg+3QjQNjPdhtayj33GtZAWNUROcBxiVbF/v6Xe/M8wXu0xKLm/K6NtG1TYU6
iZAcGZ3bG9cDzi32j4MdMYgsuIVmzyecJeantGwgLXaefZtj3/XuEsLl2uOAXrHV69+KFjNGeIHh
KddFzB3WqBz6B5xHSTZz+uDEifn7lshQtN8tULhl/z04UYbKDudIziDWRg/dbMCsHc5ZJb/h+KBx
M1nAcrKbl5bhiSvKkZGpW7gQs4GwSN/Emr9cI2siF5QBTXhFyIx/hk43fkgK6T5Rg+LyFhZOtOW2
F23mCUrOifX6+zlKQcgFjDYNXXR6RAdfeY40IKO6WLVIkdZLYXZOSEFwMRV6PjHU79+6h+xN4KKw
qLb5x/5QMDprWQggLW102B/nQ3vhtwhz3nu+UFzQcqJTSmX9l7/dL5MJyFrGS94ZNVPgreVElg2/
yynSwZFnwZmUVimXAr71NxDml1HcIpzYmLmO2zhbn6sqm1dOm5nbPz/LkZfD0mcXoe9O2X7YRIET
Dl20dKHpZ7O5ddoe7uBUB+umEfPFn4daDsT9HQV/Wxt/U4C3BZA42FGm0B6yAZwcumsTPcIIdD9O
JEh9IwzBvGePDrd9aFvvPsgYlKYkhxmNGjbngxURwPYK6hGQM/CDr/gh4SbcG8H3Pz/akXfFNQNK
CiagLt4u9v4ouNuISNuo6wVl9K6BgLyhKTRt/p1R2JIpn6j5DkcpC5UY8aLhr/PY3/LaoDBk6Xxi
lGMrAtiS0mzprNKb2X+WhukJkxbhBm2TeQtqCcvec+e15TrDia33CGrHbkghqLnScMM+jAIa6JpN
8N2dVaUL4gOigowSQycd6RhcLC9GToAv0SDUtrGMejMMdvaDUtXzVqSM1GepEabwj+XwMW6Ichvk
JN4NEy+7NR78kAHYOd2Da1CtigmubkBDhbjSc1Fok98E1+s/v9ffb5KMwvcA4IPZAJO5P+NBTTwR
HvckU+hAfXa0zi+TZq6LdWqG2ZoDMjrxio8sV0EzGy+AZfIBjfcHnNzWC5B8OKsyUObNkDrzLpTx
dKKhcmwULkMLoEDVhlvq/ii20bYdPvCIxzC8euLXeO5Q05/48o5g0ctGTFYVvW0wLOvgGj6yZCbZ
Ll2MohQ3GUE7FwiHy4cG+Q+iQZJcPmcJkQF1lhc3iRmkP/CW75INWTrNjdRhdmKXO/L5gDQsTDGw
JyDegyUzYUqe4KzLy6S4/CgyHZ0VqmofRDvbJw71I0Nx+IDdLduBxzV6f4KJaA1Mch3FKs7a8DaL
m/RaTaQmDLNfn/gQjg0FDAUVBZYgJdXBUE6h879acFXhVt9dlTdnU4w+vEcvE7//c5DLPR0wkEsZ
MMf+Y8EMnnyIMKAbll+fV8TKfkAGgitQr4xdM0WnGrRH1ik9U4BW9rylLDx4Yx4BilxeMtTelS+3
cRFF5wohyom97nAGmTPkmbRLCanhGuQcPNXQ0ozQKMIRptEHqtoQAYIbRI9xaryXQ4g5DmbnCxtH
8KrswyWoJtp+SIloeNO1Qx5uxpCB2/LEa7IO520ZBijY5Jpl0XHWB2V23jZzj15qoWEGK4JmzpIu
hrmfbubRWSOH3M6kSoxJGa8k6VCe8J9mVEbkMW0yu3j37PK7cMSDyku+q0MExU5JUjU1zVuZp2TA
BMLmmG/ds8Jz2s2fd+vfHxswiIVp8y4BhdzDF6nylthuGBluVsaXHlZ6Vw3OAice6Ngo9BpotL51
2A+NuJ00rbKIT39VNWr8asmp+VyJ/Pndj8KSVDiicCHDeNve/9KmqgvLrsFag2ijJc4GLaeQxDy9
c5RlfbA8EGWAkjLY/igK/UI+DkxY4rjVFhHidCVzLzk1ilgm/tf75WJmDwkBPTZsC0qcZUp/uTDb
WJcPNLWdFUlq8gUlUva1z3T6dUYsjVeercufbemNT0npe9+cwaq+OVER0xcb4iXsGfpajzfrooip
Cj3dseHJ6twcUn2Z9qOpH0mWKxMcYUtd42uRGRcBmVvBOQ4N7V2HFoVEnYZ+0AV3YGJJ8pg0MTX2
zsuUJsa8jYLJOCfG0bE2xjwhTMz5VBBR2abdbMesxuy6tofqOpQDdrAkt7VfHBKO/G32v9k7kx25
lWzL/koh57xg3wzexOn0Lhr36CVNiJBCwb4xGvuvf4u6mSiFh14EbgE1KKAmiQQkXXOSRqPZOXuv
nY9dtKsxtDQ+3xCXHD+pPMvOA77b49kj6Ua3E2tTqiRDkaDlTlO0c0OygvyKTWl0HD1gFDlEq8fe
hMzh44mwjnjGTbnJM2iim7xo5nqlqSQe7jGLQacYq6J4qtouviP9jCAaz54TElOEcY93THuG3mZi
rwaFA34714piC7ozCgPXGtvFEpt9G9xWjJsoHk1t03ij5oGnCFn34kSv0n2axWSvNOzsoi3mHLPG
ZD/iQ4QihgFa0eqyACFql+66BpjZbzFmK9FDLIax9Ru7BiYTeX1+UYz08cGuJgWsE9GB1q0VpSGC
yxbDc63W2iOcTdFjw4BUuSJEzrs3rZFctlhW8w+iaJDcSW/scE/YGsatOM9OJlbJHCTlWHxh24Lp
bkibKvSnhghWAqJrh8zBpBmwL7u5uMKQaT7qJKeQpmbZ2aPK/2ee47LYSSXTySIdXdFt5jbFe9R7
sEBWKapmAKmEUrIxmJFhr8pqGHCwYVLGvyN0+3uYlvpjH5Lwsou6JdG4dypsIcKxxEsJ4CW8Qlk1
Y5YxFOOeNDYVoE2Rhk+OmPpw52h1fOv0nXuqw8zYp1Pn7ZPYbA4q2GLfQDa3GvARfJuI13mkhC9t
rPYOxHVi4Mm7C2cD0lWfiEH4RtormJwcWAVbSWXjBdtRlhA0PoxMdteFu+KSu/qdb1v2hfwfokLT
jmQmchY9crA9Lx5uG6uf67Wo2XGCaheYX6meRfiLtKU8xuk3U4FC984jNlbicWb+/Y++ByqznUN3
vCw9t5Er0QLHytXFYcTUw3gVpo3mrWASjS+wZp3vQ4uyJ0hHNWw2Rp3GTyPFBiL8Brs62QhtAEqr
uDJJswHAjmmtrPGFTmndEZDTxvNlQwLjeERGYT/HTULC0YBXSGzazG4B6LY2AgdTlK59mWIdHI64
PA3jHj4nTGGsdxEvg8hbqEMmiVfr3PYG+FI2eVWkNQzya7y0qLZYJxIdPQ5ZeF9TQ6rFVULMbe/3
SpN9aUzXrckGFdbslxiewIjAMslXuNFT9xv+/HmjYeerLrFeZsOuRnlY0q2T/dcmJnqMyTERGdK2
JZHuGbnpErBR34BaGPvbiEC7EWi3Xe1LQjgSRH3STQ611enzutUixyatN8czrJpsn5Hr5CObL8we
IMObiFgjvcSWBmMYCvGlhYFV26VJV15WoimaVd+mPLw5N78Vha3esf7Lb3Vb0C1xDWHt0PeBfbKG
uv5a95P0NoZiCy8wsISBbRqarPEjb2iP6ZRa1pJhVQKgLjhXkK+ej48xSO1TPxGBuJpafe7ID8rB
9E7pgv9VhsZ6zb1qE8FmedYSMzploSCxL1mMjNtwzLknkbrYIrGv1blfh7E5rkkGqKBxeaMIA1BG
xrEthK6v23wmP86bdCjO5FF4w7pF7BvtCkfmUxSMbd3pe+qieZT6s1dijW7C/ibSugzTSdy45qMw
sWziAW61b6Fmat+ajqXg0GnWaDzbdslReN+HBq1OQPvh1cT7SzJ72ehfFY0ANtb/RCdGIsOMEECH
z07U05ibwiBrG5I2tN4V1uMC+5eXy5vEiVOJyCLrQOBKTjfYmAFFBWBvp+vGm/t5bfVsR3GpqQK+
3Fia10oS1vfJ7GCDRwjnWAc77vqfSLhmAVHHGO6yaUSt8dSVuYj3AgbDQ1GAm2jsQ6caxesUNfW0
Io1jPmRZPxD/5IXYNZZGkx7wasjO7zjPk+qmKZxnPSjNid8bWnYwYuRpvih1d2+1Cj7zEkfqtwGw
sLlOlcn9rsQo97m+Mf9Zm6EOh8MadeIPKHbPrDImyl74NNOz4lXxQ25VuPcGwwXoE/FCUQvP86Tx
57lOmcBFntgB0mPndoYPeeN0GgR0JPnhwYDdkPlCBb69MqN08gLLtiHAD13VbV20OOXaNgVnD6JI
kz3cqSHeGKKQFGfNePF+ezM4F4jk0FuGMYSKPmTJTaslAyldBPsS/gtFaQeux7tz1ayIeJA2kCmV
/pO11iKWjIA8MvWmHhOt8mPgV8B9KkPh3fecufdNVVMuMjJ0FXgvogP6ncbezRz2o0n+mBDXACmb
6651oIOZ8RwGKjp4UNeVtE9M9Hn0SVCzqh+aAdIFGoKb9dfTiMrvSo5ZFR7nECbZjOM/dF7N3CKp
oBtrVz1qyGLTQGIxMb+Nud3mW6a10x7VziR/wdOYpVcEI6c6Kng7JrzNJGzOT0AUTJs4ITnti9Rh
JUDIVjqxxZTb8haSEJteKbk+abeeN1g69LAw1vcceapuH89OXm/AAA3WJkxlNBB3lw/PTd0OHejk
zritZyIh4b8XsenuqnzstSB0QqYqJ2Kr/Aq02Hj9eKt6XqKExLiUoegaUq1GL3VWTCgmIU0oF+bK
nG31OeotZaMyQzcdaIy1i4mD5LIu/qxT+m6vv4xK/3zppVPKMM82yKGHA5Y5Z66YqKUvC3AOwxgb
wcfX9sdRMKVQs6YZZp9XeommHsDOsLJ3ZeFuZDE8qer4WUXv/R4c8xZOCUyGyPK5nLd7cJ544kb2
BK28wdUat1r3paxIutNkRmBOoY2fXNS7UzXKL0pMKo4feio8sbfjKWQChs7ARenQOoPUYcvVdWaL
UgoH68f377whxvECDedSJEC7RIvhrAQyq24+tzOa3TwDCAFlAUWslSTEkca2cc3qlWxSsFFXXerU
h8ECLvHx+O+f36LvZHR0Djrz5Gx8CGhOyb4NHTlBV9tpCgGQW/ROPx7lDzeU60Mts9CpF0Hl2xtK
nJFkQ8MDbKehCmK9IALajLKjA8Dy9PFQf7ihS3txObZjfaH39nYohQQ8JzagDTnorNmZ2TZwK4PV
3mSabhrC0g/kNet7WU8E6ciu/OdzB00VKnkKBiiBz1U0QwYAIi4kB3nygTaitYwHERrj2s0bsf34
Uv/07NCjUNSyeb050r291Dgr8XC7CPOrEAkEcIRpK+p2/IdFOmYoqkv6e3QiFs3YWUGm7oqZo++A
ELup6sAcFRmA85E4uaE6/tMLoptC94mWEdq3d2f6Bq5B1pQuWpzES4OZNs6VLS335//JKBhR2IpQ
DvxlrvztRK85GltOSoQkECOE13t3XA/QrT6Z8u8LWay/yPFNZEy4pul6vH06SUIwjhMxjCLz4UjB
xAmMPCpgPhVeTxBn7V6PcgQlNPXjtV1oykKpyAgVRx20JxaopzMQJfTDvfLv7tX/DTN8/bO8wzb+
s8UN//+ABZ4u4G9z4V2i4755FovQ+W87/f7lv/716x/82wIPRH8RBvxqZyNAXz5lf0P0DfcvfAu8
0BrLCdx9Vrd/O+AN5y++FKze//lDXo5/A/R17y8WPLBQTGQi9hz8Jf+x/p/+ri9BDfgfleh0TZku
v9Wh6HTz7rGxxjZIPRl9/Nvp5LSdlYe9Wq6JC01mv2mkvYvIdTB8UD77GKjYLqxC6a0jR1BUqMdm
iHfWHKXxA1lSPeEuY2zFN44miuyeGqzbriu3bOotUg0DTpesaPypkoruNf43L9045RRFW+CQY7Tx
RBLbB1R5hXOwZ2nERNpyWBXfOlGY021Y1XXnM3G9/EAqtWI+mnQMJOdMN8LyBRBGc7dxHmtf1bEI
Mx9w0UKZbagmERUOLemqizpzCBqYd2IdNTmd1bqDtLXqMpmeOKuTE0IECmgkD0FpHkR1000PccFf
AiqJCmGlegVmc7C1bRR4xhC+puRUUhc07K7a9urU2uyI+6wWV1bnmNmNaOvRfNBDE+PIJETbYu0F
SqxAadLNYThYUYiVdol6Mf1UL62UHcDUm2sgwpGz9YhMv0+MXAlRgznEietZ1l0rFINEEHbgQ1YG
hC+X3xxPR855D3lmoZlsKIw9u3BvSYVN+2mN/4VTTdY29ECRsVUvZjgoF7nkwOzz1QdGrBk99tMQ
e2yyFtAIijWqsZ6+EwlI8UYKm/pEVCcpvE9tBpy0xSc8K8HAhT6YQstn1rfKu+pzavf7LM2yNqhd
pYte88Lp9Pu2Vl0wvq1bQ9Hs8pADnVs4mDx6mXSELTkcm53Q66+GyDCzDRAiaDhjlDGdoqgrBIFS
gK4JE4vIBM5lowp4XLJOOY2V0UMTjcpMoJVmFJynliJcHfau4yuKDG9jpyUkWuAF6QNybdwXgrhV
KM1pXaZrImXa+FJwaL6N6U3nviOM8OfIFuKRIOymDUSntPMu9Tywsk0xIpMwM1KGOAUVesyful8j
VVUIAmrUYhtSYmkOnuKMztaOwF2tdQhLNoFb+EY2cE4ZoMDctknsMZ7XpTNG2t4dFaGujbCeRwjj
sLhWqgDLtBkwfdxCMXGuDCAmYu1VQB/pDdRmvOomgpkBnElJGnoR50e0YZwc51CIrzAC3W6tlVNF
mpOZNQUn+kK0WyQ6tMERT5JaJgmAca4m+rmkXqE6KfZgpOpnXXUIODK0qH11ky6N1pbFWc4vZhk+
2YQKhNAZjfqBDG1ozyF0ZgUUdjtcpylgAA7NOZYuOZkU+DiPWTdJE2axr8QtJY3aTYnknkTEubrQ
J1Q6GYKlZzJruhjW3jgQcdxXyfK62/JOVfImDYawMb113jLJNr3ezpNP3amqr4YOx9iK4yBU54JD
L7FCdmU+kKBILdpww0X/0XiCvbQ08PVRb3azdTdM448Q+Gm0BtdExZIefHvC1d9+z7TCe6lNalC+
qvbDlWAqgKkaMqjItRJpbJT7WX/KUjvU4T7qZH1JcK5f7YSaJgmBib2gYW37RMOb9MDBJj95lc7g
iODn1RIKGtD0zieDudP2JVdGjbdJQY1ZAHeTTa4MqrlJ4WYK4uhqIoXGuJ2vkw40pk+hihY0aD21
pU4RjeXa0mOFFC/TbopdUUUcHirW8h8UvtvCB8lZl35C3BauchENJKfVkpILSh+YsT2rx3WODoDn
ZuhNuEmUpKDMbevfhVVU80pQWv3iVCgKVu7c6RfTYFF1nEshb83QURSYZx150DTbi2ptwOyp/FrV
dT0oQ1e7zfXEXie5295KVfYj2vFkaLbpmAELpVwT5itg8/OuC1OihiY1p7aN49XVfGuGx4e0tgiB
0kNhXZXcNYQ2pExTJjAq3PE4eplzxpApe92dDcKQ5h5keHws+VIlOpBj4BNQ8ZL4oZ4SY8/hfEUS
eXpNNll/yeMiq6VVbzIrgkxIbiTZh/kKRn52O9rmRZ4Kccrc8pauQnIkQ31duspF1cR3YbugsRP9
op3qUwhplLKAYlI17U8GMSyUgQ52ZjXRaohqlYx1EII7WHJ1DY9KWw+1EDehVR3MBoZaNCdrD2Aa
oVzykW8cqed5eOuUbvqQTcNjHY1JoPIjbBVCaNN1L5E6brVCf0QhtA+T2FnJmIp+FNpHLUQG51nf
h3m4dwjC8pt+4okQ67Trbei0hZZdzfQsNplUtpDVviO+eZBO0flK1x6ELs2ftTZuADzHV63jKofR
kO287tQi/WJGlEzsuJ/8tpfR3h7ie8F/gRQdKMnzBEnPD1PVANpbMt9XYdeJHefl62zQtVVjLMwP
k9zbmlWu0tdErutHferdjZEUNuTwKSOIrMfbF+qjewOLT9/Nc2bzXYkVf7TUZwdWjT8BHUxXshKb
KMkvwqE6tH1R+AbkQ1NOxzwp4KBml0o/EYVKHTV76RrrKlOK9GKOivHGKfmi2JB51/yHToMyXtMl
6+6LvrLXGhiNnTmlD0OTlFc89h4RdGVfLsBXP2Yt2rplFK3Qw5bHTDVv4tJLtr1lT9aWMLStXirO
TjGzB4yQ+TqEV3xMYFavs7S70M3wvtELb0dswVXoheYd+2sBs6PQbrROx7lnGTdjI4jBdIfym6U3
jF0I9xQqfE6o2kx+2fKpLvTmunU9wjozLzHk2qIsdgfruny1nKm6NF1I4hlptxvybu2rVhmro9rI
Fz2NjL1QyjUwYdadSckA7Vq69Px4FD9lpR2lnlIoK00iGshMq+5ob+awq9UcDEFZriavS05pNPYR
L1XeX1cidgCZg/MCBldHnDWHU1bT/aQ+d9+M8RPkUOVGY6tKk01vgiSpn0JyM1ZETvzI8/abShE9
BUVtmXdKpFb3tkIUcigy48XRwodULeaHvFCyFR1r9i+zDop5AFNqJn2gFcPWoBTpCzpbu4i8ArBz
OqoA86UjOdrGeSzYyAYJINE7J8356vW5vbbADpJpEF7Wuprtx3bi9zvsWZPqMhODdZ3PZeHrxngl
tYa3mcJuunUyw9i3prdXMsDLOHlvKjBv+0mpq/UCRKdtk2+oTOWnzo70F+KPbkMSNCY9fk06pb9R
lGG6pxeUfotaYmmoDqIZ0EmEFAj2KJ3X+pYKmSz3aaVaXRWwoOqa4HUuw++hOtXqSdewGVzpWte7
ke+22Wi9iqjCDssqmJgGoU+i5Rl1ppS3Tavb6kGHFAM8jrqul7+GAgi7s8rCZmjBNlY6BT+0RWlZ
XovGpbqzyQenp1PCwU9WP3q3aWt4hC0NpWLNnsAos2trJo4UkLlIiuIAkawDc5PrhWYJZLdAaW7S
2GgFqbWjMn61iIFzhmAo2EcZBxvmdZJu4yKuNPO+KQjNrU8uBMwxu4yqRC3LE1L93JWnPvP0LH0m
6zwSxZrsvPBVJRMgKVaVU/GTZG0P3yhtQxePZTP7+kinjdqlaY/bzqjt29Qb2C6rTZZv7NpdWo92
D0bnulFSxXhIicn6glqtVoNSjzX1qaZ3CBXo12Hu/59r/7VUsT5Au0VJW/1+ql3++t+HWuhtSC4R
j0K1odhBQew/h1rd/Gthjjm/gtIMBC6/nWq1vzjnkoLE2RYqHKWf/32q1f7yPOoZrvNLo7yU185O
sR+dapcS9O9n2sXbYJtUBTlVL4pkfvbv2grQ9hWUZZvoAGo+7GHZOOUHcMyrFLGCieZMJPe/3Zh/
n6v/V9kVp4rgS/lf/zormWE6YEQikSi1mhS2zkVMsEPduJlBPZJJeWGo1bbA6fbxEL9MGe+uCtkg
3USq/ljp3l7VQogiJ5X1guzm/dwRrbC2X8NDsktWx3H1kyuFy/SjWR1q39t/MvZSrj0bewEm8cwo
tqrWuVR9yjW4imXIVqD5EctjDrg5tuuLmu84uTtrU71eVFLF9EmH49w7qC/ieGYZlWwGX2SKb685
4XAc06qnV90aBLRVW6XRrqvIvbCNwDJoc6b1DXDLrWt/4lpcpsibC0b4seDmDGosi5z9bGCIgFVE
SAs1BZMNKs1p6OxOHeR9f18ZxrDmc2Z98oDfzVqG9PC1cot1DXvreWGPda3APkuydD19l+PYH5zU
JXe4U0696jw0iEpvCfb6zBn8h2HBqGF9cy14ir8KV7+/LLTckTMnKQhZijraatD07+S4yiAcs/2Q
DWvDO5iDo/z4eEa9e2EwnJFyZWJA1TEnnD9YjByKyCZ607liSgR4Wps/TblbjJuPxzkvb/E+MoFo
QuDBRBB63nKxo9xuJAUenwRWlFLaBlb9ChXuxTBFn1RmWdjOpgzcHixVS+iHzZp4NmVIYAFpIAAA
lrhjkvl61FlsPlNfv79vyyCUf1EoY0o/93ED9corDaOnnzTJJmmd0JfD2P/9wfsfq4J/vBKLxg2x
aLTGzm9aQfp30/VG6i9d6I3SE881zvWzAWZm/fHj+dNIi7sT1hD6T7ZUb9/vKMV1yTvONIhVn3Xb
bysiYl3lkwv6010DbMKnii4AXyA+PL/PcaDrWJ3qKvUjPb53rOZO5J+lI57X5Vmq8G0sIAk+ipAh
z2+aMnAWV0eeTC9JbclCQz/loah2fVPdzSrbrnJgIz2x5VsbigdDHOeKr5edesupgN0jpI02GEG5
f3Ltf7jF+tI0olfgovBWz5YVNmdGJCMXFYgFNRN9llTyldk0n8z+958nunx8wPnuUunGoHM2TouC
rZVJm/mcqL43kDQ2UZveq15urVXkIIGuVj/JjbHZS4JsjCs7aVa66OQhsdTsUkQi2ZnpaO2FWfud
0xmvbWcg/sqNeD2rnfry8cR7v77TLkR8Sarr4oUxzmaETQcl90zC3ebpLh9fnPA69/WbyXj4eJhf
H8a33xHGQehro6Knjb3wb3+feRrKFi8D9exbPaqUuifhXhTjtVuFqUI80xLo3UiogauJeGyb8m6z
6zK9Cxqo8lsOdJUdUDn5ZFF8v+SzZ0PiuuzGXMh3Z4+qqKWuTp3k40aguttM0Wn0+ues3XXWvi0G
lJ/YQz/5uv1hGtIUg8FjqGz+sKS9vRE26HSWew05i+kE1eCSUZaUh7BqP2kr/uFV55vCagJhBUfw
+YoyEts3ozLJSIgpqcu1RThsCqLFbj9+sOfD4BHnG80SyZcTuN75hijVFA5vBfOnJtTr6MVGSMlR
l59czPnX63yU5Vf81lKcKXoaRRlzMZXQ17EROX5ezfaF3tODQAjbfTIxzh/S+XjLn/82Xqx6SdT3
XJXVUNS9mMWj9tmN++MQaMcWjIuLmvt8HlRq17QeQ3j4P0hML1D4Acr/bDVapvDv7x1XYiK04LXz
kJfyfXl7JUvfJEtLlfeOEuClRMa3zYkr/do7cX+tUjx5llKqm2QWKHbGk9RYHOeqm+UnP+R8nfn1
OxDgO8vrRq/v7HLHfCK3x52yJTZg25cW7P+wY/lTraDV1T5IveqTOfNrhr+7dDYiLMaL1eb8DXDB
/Fhq2We+6XTjlgpzeFN05CuEZMcgFezTO9p51noij3AtSDWzDejXJCqcsoXxp6bXFIB3hnOjaba4
b0X4CRzgDxNgkdXzmeB4BuPwbI5ZM3XfxBz4eeEgfyC8yzbkIPEpDMmT/OTufzbW8n79Np+Fa1SW
nrL6ToJsQNV4sSdvg0X8k0taHuK7O/7bJZ3tYlS7GOJhZuc+RJ57GZX1IUtCf7DN4+Qlt5SNyAqt
umenAYr3j5chvHHLyZm9Gnv3s5HnJCPC2GiY5rZCcGRjZxeN7n62pv4yXL+5QL5e2Dg1DkPLZTpn
95FvsIr0VGdbU5CPSMFoRw8XSUEF2KG2NwSwP1RDtPPC8tB38Tb34k8WpncHQbbuVLkWtgnsBecd
aTxSimacXbOhDxi9OK15nRv5nVqppJkU8ZF8yXu109cyoY3Q/EMynn4+9tmMbaveUzOJHL0xfgyk
1+kKQQOu+8lcPfcGvhvm7CZr9VCJgTKCL4YpcJxu5yjJc0uJZWXr9cFGnZn10x7B+t6Ay0n0F0FW
muy3H8+odwvWcqMRFLoInUCSnB8wMkdINZE8alzvJxH3h0RRAkVL74w8DEiV+McLJOMt6wDOLNZK
IB1vX1GX8KLMGK0GtiKZQaazHWl62cwp29qM6Gg+vro/3mSwCVwdvSadg9Tb4WKl76WMeJZi8HZx
nZAS2t9ILzkQrHqjpd5VbTdLz9u5rBPaf6Q46qQVfrZGn2/AlhnlgO3kf9F06ecbMFKFaWq2mvDn
uDS7+1YSZOzPinSOSibM5rE0uqG+y+mFic2Y97V1+/FtOF8XF6+ntdx1Rl+iAs6+ji3dHqMauAtl
cVSmC0/S4oo/E+ct8/X3ReOXoRTCI4ooGCOUNN7e6t4sSo4cyyEn2RcYMSw18HpgB2TIfnw1fxoI
ALrHE8Vci13x7UB1rpuFvnxCzFEEkRJu0Yo011lXitskTPf/eLCFb8DTw01oUsV8O1g6KvA58pbB
enVDDcx3jI2sGhr9xmdz9XwPww20eCOwJHMLWfbObqDqpOT7aGrj91+8Yxlu7OYhLIKaoLSyucjH
ZONaextd9scX+G5nuwh7qcNS2KV2gifz7QWWEnFF23IuyebhkjeQqDU7/ofVtaUQw+aETAOKXZSK
z+ZflSZFpY9cWT3mXy2rI9cqPuHzphdafWnDz0iWf7yk34bT317SkCHcJGu58VMl6VZzJg5j3919
fNvOJ+H5JZ3dtpF4YApRM/PCgd5jk1Q+lE7Qh6zUfC8+eUbngzEzAAQxDdlIU3M+n4QJiUaRGlJm
yOkprWMp1CcCCge/zPKKFOxU+WTSn9/AZTxvKaXTuKMwea7GjqHCNfnEq+xlUYpWQCUCwPwMSvTn
QWygFByXoYifvVkWyQNyQELgOxqSq1YQcmHEnyIk/3DroK6wkeAkiv/yvDfQ8YzwPXLrSvdY9Lfl
8GLGt03++PFs+LW4nS1+DOMRHsGHbdEnv51yqh0WeIlH4eu5senS7FEmw3PutOwK84ORpie2jBtD
zYlu7sKV07g79CaXukNjdXAf9JLbrEgTL2PlnZxBfjJ/NI4B/IDff+ACy0L1zl6OGjeHpbMfGFoK
4bXE36waWxClLiddW1sd4IrXbsaXv9JyItzX0sYEEXhtWN1VlLVgvtmdhYhuDpE5EyWcktXruml9
dKOwi59idED5NUnypXOopz7F+9ZO1nynz854nQ+a8gURgXNhzOqcfZOAruK13ZrVcagoiKySOiTs
dkrJa0OC73Y7cF7NiWzAAjmpm+jHUO2b7MHT5khjS9LNl8Po3Tpp6gbSUZwH+FPFzaDHg3uZ6HJw
d3bfkz4cFyByd3KQ1U2jomvUNIkwwZ778VEd9J7zzuxOR6Ifi/1IIEGgCj18Tdi1f4kIh77SK825
Th2rXilZW+/MLHu1LDmbe5mN3rCqe02bfDK7I0EL1o59bEhqFkx5FNnbSafM5ZcUCwRqMYMqT+Nl
z3nmNpsE4sWhpLE0BL2FTIkCddx/UWsPM5EMy8tQtyNcZW49N4e+TYxT1qYb0rTjC9T64UFoWY8h
FmOrLhr7SVWyudlZk6Zeqlpp3ngjzr4pne/srGqvBU2t/TDHUl9nDW6KLqYnT8TcXpOe44d6FQfD
UMbtTiHWbPgurXwq/Larhk3fYU8oENUcm77VT22Y1V0AxZY5zSNdg5KZu7soLPUHqx3lQL07qa31
6Fpese/dcr7Qslqlx6zDI8mKoK2ULkHwLUY0MWp8GorpMJhpi9aUyEVXFduizpwvdpXL10ZtjQAT
6JUmI9136nkdq5M4FWON+dOlhomf9pWmM+WDOIOXqsYlsklRbGtrOujqoOCyMu2XupgAPNrIQ7J0
zgmYHzBbzU4tfZ0++DVo4+ykOYp6w/Nqj2OSqNoVQdnfLRVdocpDi4DxoBNCjGhX6BKrg+GVr0ZP
CJ+auqdqKVpXhFIjiMXjVZk6hkjVfAKJ8t0xEvtrmhvlpSaHOgjL5QcmWb1HlVLvE4BSmm9HKJxq
/RUidIN5YYjJfM6SAHHQqkM2peTZQzpG+cquq73bKxPtIPM2jH96k4S9RW6c8mW0quNU8Yz5smkr
MRn3swGOZZin+uAg9PP5Swq+wGk4NMtpQsGqelHzV62w7vQjmZEElVfV5M9djFZhVLVNqvXHhT7m
S3vSSEihPpkPbDlEMOfqfW6IXq547SLfipaaOgIQYYzJtxIe2UpayI7GUPwwVER9IsnrK6iL84Fz
WXYkKNp4GUZkur5hx+YhbL7NeXpB1V8bfA9xp/fFwTwMoP+Yt/NDYX2pw2DotOGhYnqUN7obj1Xg
Dl25KfOk28XS03GWZmV2Nyh0g1cYoPS7Tn01Zz0HWUEOd+zhkYi/zrr+HClMs5Ed1cpRpArYIWvv
MwqJFxIayYMMQddoIoXfU9N1PLSsbaJPkF+Sq94ptv5DJoq9SYT09kXEqhBE6DVIV75qCLOPcjyf
MeqayLN+On1yIXPrUMbRZpiIs24lL1BmBrFrj0XQ51YbrVQdB52hVQUCkOox6vN6DZxGRzIF1Bgj
d5AUsqBM5vLvh5kwxXhnujIoZ28fY82Gx/DN6vTNlGLQZoeRz8mmJ9m9T7snjM9rNU0YLl3nRCq+
dAVCbCogO0nIWbsEoY7dru52qTGu8NuuBhVvfB+u+RKseqKT211f28aTGIB+l6X8wjq29uxc7fFl
RwcqaQ0lLIIayLs2E5S6de48onzur1ObZSGyEQERqEiC7IIr+q6pw8AuUj8qzAvEceZ8pWYY2jdJ
ys6C/QRVGbiv8odMxQ83sm5mchh3pJ5GxaoNC3GsyVIPCJjSmgCf/Z0R8aSlZcbHtJvxfOOPnDdd
E4pbxIczz9tA7Vehd0VnQ+CoOZnZ93l2wj3MuhdXaumqiHr7US2jfDcb8ZVZhpdtrDyWlvklrXp/
Ua9imXdPtkEMuCONXTTN4mRlvbgVCrQczxtZXktlSPxIjEhPnQjg6t4SWlMcGlDRN4VHk0MbQyLO
Y0/AUXH4Psx5+NRirvFDt0vzoCjFMB6QjZVbD3pfOPJ6h6hyXk0E6GqQTskU35dtOZ0MNRu3ilIo
l5Gdh/Z2loVzATEoVtaTO7ugHArzKjf1A69cdOm6lbJukMXWkmZajLhmgO27mjXth+zGJ7Uf7fpA
t9IMun4If3jONCLNHtV5O1vWKTeKmnJgAXQoq68TA2syZ+a1Mo5rihFrN5sOHMMIQK2Dtiw53BUo
4NHIdrUcdyAcUK56TWjRwujcysd4oD4REleZBzUvG/NWRobxs9GAGaBF6wIOyAFg1StDja+ov24l
yY6zM/hzBCThOumvE0lbovZsP83jap8DZJWo6qxIX6W2uG2mpjvkcQM/W0VwyHvjpl/cKJ7yg4yX
wErTEhE7ANIdmskbl6BdXlErFHqzb6w9+rnm0SOp84C/zFh1KkFmPpz93LsYI7ztgvIngI5UTf32
v6k7k+XIkSzL/kvvEYJ5WFQvMNhsHIwzNxA6nYEZCsUMfH0di4yqTveoTO/MXYmkhEhKMGg0M4Xq
0/fuPbfDhgy8KfOZ9RCQlq67dErWR3ccBG+wkf3TikKLhja6cTLVoQ5FXuKsuzgZnJDa5zNRjfoT
lgNpA0JrXtmpPhikNYwoerMLvdlb7hNdmXZECcubUhlzB8GUOmdBFy/GjWKUgCM0EtNbtphiKsN2
KZDH5S7ZXaRBFPSkCGmbnUUNQefnT0rRYlSrxnzeld7gBIIuZeHPqtVmO106yGvbxEtucuLB32Xb
TNvZs1aPI8Wak1DvXKRWk1ZrqOwyj7xfTMwvHpiEPMc86zR2iEvBmbABzKdeV/ZWIx9mVxPvmWP1
29Jc5aaxFY2IeGuaIvIHp5vKrpY78tkr6BHei5H38tw4ym6GKJGSIWxVWzjresBPJbfaLASoaHZq
xVByXxsB/vm6WJuNWldPnZUzSpVTQ9689PJzX2XCz5MkeU10QYFCQgl7aCV3pF6nBAlb65u5LDf1
3Ln5zk6MXeo2gWIgNUUdNIq7HgAIclASiqvFqEO1pganHz3fx2a8dUZx1KxeXgShJOFCJzDsU7PY
Ed+Ynmp32vepamjMMZJoXau3Nh/2aPlb3ALFfRW7j3VTd7de7LxUClLgpDY2Kypxxg4zkVYtkw+0
pWP1ilpY9fBojMW24XwI2NPim64wnZ25jrdeBdwEr0dIojD1ISQj1W+AK1wMvPjEWfAsoahTHEJv
S/OSS72E6KCoB3MR7dHV0+61XOZLUmr3Rjy/KIuxnRwsLbuyZMsp+wgXPHeupk7sj2JajTGKQUZU
RJxr+Z2Rcdj08b5dzfEOxVgXYzFQYs9HStt+m9JavvSYCi4Nhe+t7GruON3aPA5rc1yUsWpDEgUv
WYY5Te/7rVH0TihEU/wOJHg7xO382jQOulUnYxIkS/MZMeVMs0j/cIbsq6rW+ZTqc9JEXmbFh9YZ
zlmuT1tt5k2IWqcJU2TPhiFE2BZDFU4z8lIE8Yk/TOUxudJjkjLXt3gbBt8cKceBct3g4jj1rR5h
kOdg4975INdUhnk2z4WvNE4IWOvDbuFljI3ze+vYdCIRxN5Wg3uwswKzi72huxHYCGXMQSjbPqce
KKUhTpNm1LtReOOG1LxuR1ZWzTnstiFGkfwqHFeNUGnW6/MYiNS+W2bPHwtdnsmPLhlHFxIE1Vz1
W6+gQTI1JQe3jq5kPIIOEGkwt/HWnsnrLQm1mTGGSB/+l+x8MeNJKYx+SQKHS8nnkODgmKxJD0yZ
Tu9tTCVkZck3W59Hf4iRPIu0w+ou3mu5gLNUk7U6ybadfPaQpecBSIt9O2jDWcI9xh7dz7deWyeh
azWz2OSejW4c7G0RZpDqGPIzjACikI5Ro9kbaTLKNjP2U2duW/w7a1z/rhupsid2xYvGXGIKwfOU
9lAb2VUrIMGRIzMR6UWlojchkFzLum/1wl29J/O78GKyWUgG2izgXlAxp2OzKdvB3OlOUoRMSbnr
iWJ+Jtuv8E2h3BDf8rvQh/Y+t/u63BiTV95mGcfkrmcbhQcwEEEVaD093hD3jkhCHpz6Y508D5m/
Y8TJESNIU5/mWl9WQWFv1NWusDLv4sVX/Rd3zOTq4nHHEhNGXxU7bxraOTAcWUvH9zgz+3NR9Q6j
9nj2+tBrCv62RSOg79JevX0bxrmjFmaL6u3n2Sj1Q9MA5bwzNbuO8dLU3bSjkepafpv3SpgSkRoN
hJQvL+QV6maQWBN/QK54nc9wOPGb3kUW3NceaG9bNeIXXVRjtlXNdJKk6Gl56xuD03xIG9uMj2+r
pjyy1PJp6UanjKZ5WZ4YHhYGjt/F+0r0YuzD0XQactZJSoct0j94djK8DboV11GyLul8avJxOvCT
mvI+JW5SbXP4Is9pteIpWCAhGN/QiXt3XDsEu3KTG8YtBYkzPafA5aIYUy5R5hlYjWdYp3V8mzZj
5/pJQ6w1rOjOTm6EsahWyPbUsCVVDcAfj6wckWo77IiXqRbrXqmlxXtpv1rU1EFqIeMk0p2Llo+w
pjUOVVFL70XU4zAcmXWVdaA0hrctCsuDj+UO/W5esx66B/covbEScqOdNbZZjd7NYvbTGYHPB7SS
Y61ofRjXmCp8TSFR2WdnKz6nNmmfMm1KTw1mQa5csBGmbsC8BfzDnJ+gPxCKtW3iR8V7yLL2gFuC
i3jOroKVzY5pR00bDr5mTG9EilLV/MoS+dDmGyM+0MvRT1zNkwOn6YiAm1sshB713iq4Fs+JWs5R
1RpOtcNmBpcmyfBXlUqnhQAsyFe3BjXsyD47xcvqyk3da9HoGmsd8kHflFl8NDIratTlaLQvpvO+
rF6wtlq2iY1F3CRZa5T3bavb8S6vApxNK74y66ZPLXHf1JC11zteULziB2k2gCrfi5xyP1mJONfO
a/zSuqFCn9ycjwvJaGGaW7R481Zu0tz8RsNDCaZxMSHdtvWp6bJTKtX+TBa7QuZ7o/Ap2VOPxD9u
s0CZ+8kvMnU7zqv61TGSHHwQ1bET0MBsHyF1kObOg7cw7R7bIw064wI1QD5PunxqjnQE2xP+/ZLT
suG3k8WZc99WevOkG31TqgFwrDABW1zo2o0t86RmO7c9ZdPEU6ptSrWIb6GILFi88bFxY8e+SbGX
Kt+gjfg2aUm+3a+ByiZbQ//J6yZYSDzrAbiTHGCzu4Pey8YsUCeqQz4hxyg1oo7Mam95qyyjrLUr
hZl95rHBJZmkTWmn94sKfGdjtiLtz5WlHFJdf/dWDG5OUhah0JWm8BP4Mrjv6p7LjVPbH9hlabqA
s5j8lmFffXILgrw3ylymEUEHGYAvXaCELJfuJilkTEPHiFETpip/MIVbGQ3SMR/7ZT4WQ4Ln1Kmb
t7lQ904bExyQmcM8RSJhxd8oiwbva8A3hIIVzoNjfnWmsaWd+9LjtVR3JF+mDi0rKJIOWogbra4N
v+Zsjgqek0dq0uTSe83GKm0zieI0tva6RgtqnVTj1oX/1OKaSyQEJlmN86OJ/Q/6WidJ0HTjKeyc
LlKT/hEGW2N/GzQ1PuV45OmAZFZgcDIH+moRhYLnhf2u3uCsjZX9YCln+BHaRqTtYRLjzYgHlc6b
dxiUprkZVDOqBeifZXC7IrT6dWySEHK9liAgnQymMJViFSda52sf9onCklpr69zIdmCWib1Si6d8
xtmExM2pK51+QoGcl2bCrAQA7ebbsS7YFeE5cA9zxO9lmZb5fU13/cGLGToHWrd2xOCVygvmqPQ0
K46KQ6lWF6q8fo73gytbPfZbfYDF5sTtsB5Gq1NPBvpNN7omCdRUCymrrEzWsBgpcDcF3Qvhe2tR
P6aFN+3X1E5fRGrk9alLdaEE15RyPUpsvZhul3hM8u2qL85y0JrkkfJpUSJPmdbeN+fZ/F0tlmqK
uoL74ajoeTjQMN17td5/wtiZHjsO/e8l5g1lO7pKdb/SAKcwHWONJDHcOT7GtPm61VQo8lf0cGlS
bj1rST6LqVePnpYnu3gF7BPERS8MG3+KbuyZjGjRckXiuJu8c2ZZb2heN5V1aXqy0GaKphWWm/TF
gCeof5syw+TmpZhz13CDwt9Dl0odEpSM2iaNV34FopBCUYbtCsZj3qZNQ2PAqrP0jhrKfKIpfmd0
a70rGPIdF7WzbueKi5E2GErIGTrlhwQM2WN+9WzTl9BEhyludE3uZ1VuRbpcaMPvgLA3U0w8Yauv
UvmYJhSAimrGZeWP82QBSGQHWHb/fBDxP4w7/lBl2ohT0X46P827Nd1c01QwVOn6Nsxofy3s4bb3
GM+/GCn/PNJmnSN0dIGMgkK7Dj5+HHjoM9Q7c2T+xVihDxzydXAl5i9Far9waZ1CJt09IkjzXx1X
/vG6FmYUxlLqFRD94+umuE0SpWQ0hV+w3KptUtxUi2h+Iar6WRVxfRWYC/BfHMfiHz99jEmv9Gla
8jGmph0YtRYklS43K2FQdWWP+x6Awi+mv//DF8c8G2EqM1IHreFPI9K0rzo58GRzR9SqXYN5PByX
hiQhZDoYYxPvFwvlOl37+3nQdQoETQqeCHFxmBB+eofa5BgCHxXfX5dvvWQJSte9yVuPenHZTUu/
WdL2W1+Ur//q+jSRS5OtxffH4Nz6aeiX8YTKwmmZnzfVlm83nPs0sDr7Evdu9G+8lGnhcmBw6uE9
+HGlzLUs9PF6m6ho3UCQVBGcaJA97F+slb8+CegqkIayGAG78u39+Do1LWmva5AjGDIPGaWE/dAw
A1qjqU3Dpdeup9gvFstfZMYOD7dBJM0VKox252coO+k3Rqs4PH0DUZj+MmvbPsVxTpnCOEt96rTi
rRPdLqH3KFVqyoKbtdFf8px5wz//lP/y7k3A5ojNUcCTDv4XMcaoaN2CwbQFPMq7Ne7FpAa0832j
pZQqd/WvXDN/WbfX17MY5OIjcdjqflq3wEtYtEKnsxeVd/0RU3uI3O/lV9Szv2wAvMx1AH4VuF8j
AX96HGubIt/mbA9oWdU+Pg8nQLl0aSzlkYMiC1x9DP/5B/mrV9R/XEZebbiVTqM9sMvvLf7+sQTM
hzfYU/oN3M5ffG0/C+zQD145cjyKqHWuI/jr9/p3Ukm0SrJPXIQsjRgOmh3fGB0sRepIrjAi2elA
p5JG2aRQq/94n/+Su/JRVPzvZxAQfpVPjKdtlqT9/91+iZuP6qv7+Yeur/PfP4VJ8M/XvTJ6fvg/
EWTdfrkfvtrl8tUNZf9f/sLrT/7//ss/CT+PS/P1H//nUwxc7/htSSbqv7dJXvfOf+yqDEQl2q/u
5//gT1iQ+Rt2GwNZgsF3gAyPb/1vsCDT+I20H2IuSKe5usSuB8KftCBF036DB89FhJ2Fcx4U/X8b
KxVN/+3Ki3KJoFD/+I6tf8VZ+Qfd7/8dE4R5IWK20L5fVWtEvfysn6PPpKtZYV/DGIYWdoliLbte
c9cL4QnqxegT8IjTYMGN1ORIki1Nc2bG1YNed9hb8lZd93it38qyZnZmJi1+FM/kLsUBmkKYhNaI
+3qsxF3ctVUaeFbqnGvwByJYXbuffYuEyUf6//EzE0Nmc6PRl+9NW1cnUbdiCGtIucoAIhpekTmf
cap6a5g3cXMuCxULd+qYDwNzc6DMnQizKn2S+NRflMlg6RPwZQ3wWDR7q8aMXQN8ClHhTvFLZon6
E2Km/StbhH7dn378QP8wolx5/vgIEAT++Nzh1daWsiIfC46vhjdpdPcrqXdDILxYnsXSad97uv2R
vZork49+mtVAxp28rOVoohwxBjQTpekNsHFXE894XNn1dQ7/AJiAugvE83jI09IydnR2k18ISX6s
Uq7LAeUI8w42X2KiUNr/+NeXypqUciFVkUEZNz+PuCZ6ZXNkK5kbyfyX6Qc/idv/+oI/lZlGrKap
M5WEUnF/V3L1tgJ3ApCAMsW8Z863aa9KDXN2D+pgbGigncq1vClprLXx8qLHY9S5iIiBEv/dM3z3
ty/sHxuA//Z3oV9FmMzhgFTK+PGD0Ntunljylp8TMwmZpxIHpZjj87/xKhp8OcZmaLF+Fi81Sic7
xwGolSlWf2pb5qHSGMZffKl/WNV+WpMEEl4hc3hu4Sr+dKYaRrFmJv1dHwOqwl1fmMoI74d+qF5O
MW27lDE1rd3lRbVb9blFfF7jPVbzDywEk/Adc+8Mo1mGRiI82oz9moZeVRVfml52xA6BdY3WYbbT
aHZnBGuF6TY7J6Zt14y7RveGW+16h41yrpMPY9nVr7KBE7ZYFcM/K4bTlekC8H0NGchf9a7uqK/K
awAPcw8tn9e9USMv+DcOqluURg//m8B1VxXdPz6LdgDZ2+zj788iNqH/MvnrOiZ/x4HJg9UfrM81
2+Rvh5Fm/6ahArz6/IDBUhOxa/15GJnubygmqB9Qj7v8i6tP8E90nWn9hu7zav7ijvHH6favHEUo
BX7cO8F2UWLDC+Bwu74SotUfHzohcjibNOuZtirvMfAcWT5woe93nSitnaHT5F0IIdu43Ryqenwz
ggMnn3pl0APLc+MIokuBXbpc4qunWF/sjTOtTMWdnKncNKl+TFLiZs7XKRq0xDg3ht7vGsv+MNws
v3Ny0KnQd2LMHQKpVmm/AVD6Pjrbaog/WmI2ItG4wxHC0XqHGE8eXHjagd7W6VG/quqbjHgmdAaz
d9ANBxNeIpgdgM/arnm8R04B7Uuz7izFe8+XOvWbZj1l03xStOuQSu+VbWor6IpQ7W1GRTHOs60Y
karIFoNRvfJgubGzKcu42qZqd0UfQRgKBi93H5NUyEjtuyKSleo+z6Mb74jZM7XQ6LKRlqGdGQxF
skF9bOgjAooWyiPBa1lFR0nWgaknIxonjMG0j+nJZsAedu7Q0rYHTok2SyLx2TeOpzwO/MT142z6
KZotQMGD2iMFr68DIb8yp/iYKakWMpGA/qSpfcZUyE7CZckmTLOoPGbI8bV49YhWqB2hRMTDN++I
S5KNQu4iWQS5qVyxIE7xYCbXM1ERK2O5gfL5sKh54kUKbzRnU86UEzDm7joehK3mrFkW0WhzfQIw
4fo7bQKr/cpkYxJKxA7kOkd/GZd52OfpUu1lIZfd3JSfxmJ8iXI999lqR6UwF1p3HuGjKTDpQOS5
PKNHOWrNvZbscq2vQgQGeSBkOYLQprENQolBoJMOy+uiEcgyo5//UAaVMTMqjYbYiCTrjO2KbKRy
F/MBcE+970brU8oGFYjyNjvrHsDWN1EkJIavWzRbu0qrLrhueQOAkiKZLPbdQBrzV5fapt8KVISw
/Wj9APLjjq3OvltqoQ4XK7LleNRzF4Y2YLQ7s+pDF80EloxoiXde5gwnYDzV1tUUGWJg+wa8Y7fW
hvpBCIaZBQx7oOBSmeJHp4rbE6nn3RBqNc9IW/XleaGJAQJLLZQNWq3yVNpzGwEHv+8wYTPmbtzH
RXbV/bwMdlCPlsu0Hwtqz1T8xmtRC0AQMKIENuy1F74c0Xo5sAK3ntPq+3kSCSj3TI3KvJyfWklz
FqJ9dhpQJEWtVOO93ZXJnixm95V4COM8kVTPeAUrbqD2DQSZ9s0ZvN6fGwZNQZ8nsT+MNkQwlVpP
Fn2Qm/lrM6G9MFqpbb3ccMPKdLKgssQT/S55g4wo2Q86+VJFmZSB6Bm5zIw0Tw4V8FIODAXIKKQO
zq8qmeWaFdDRHYQsEae+xnPdM8tjbg8GLIN+H+qlsM9x1iUXev3TyeoUdVcOdPCL1LPfaKQ8KCnk
fQIoHrK0PjDGYqPSx/owsatd5iWGNUkoyZ6BwK2ova1IecNFz6AfdUXTn2s4sZExO/bRHSZ5ruD+
ZN6DaCsvyk0bWUgMSstE5brmOtr1qaZ1zJjdchNxG0v1NKgT9bFuzntjdZxLZmjg49ihDw3bPsuP
Fr5VVM5ZEh3iZzZbbKIESw3rfyJxY0SWK3QkgdkW4Na2zASbAy00tzbOcc+j1k2fIJghHXnWZpmu
85khWeMAqDwExfRkNfepYg4+fg9qCBIEkqxygtktAHq1KMYX7Uu6iD95O4dxaRHQ1WDxxrRsnphd
S1+lt0SvKQNFtlqbUisgw8TuukGYKL4jfWFw1hTTnVVl+U4d6+bRUlHi1TNDbrQDgM9AqlXPi4l1
Fdu+X1io/MYyWmvtDfUtu4SLMguoRaCKrPV1E7HgTA6UT3sxe0SIRChIXav9HgLfYUbCadX06vVJ
xXlZ1DGdU9dcQn10nua65te7mRJxYec7KBgmiKFL+fzrM/LmLCiKMt6Z1kpHcvmOqm3aqgNdNJ43
hFjG+jKOyANHBfbaRHjSC5rccDQE8QPj1E2sX2+8y9vqw0oGZuqib6IcoXEENTxoR4RpKUNORgcV
lDAkt/2q30An3fW0W++0pVvuYpnBCdPq22p1H9w4PRaa4A9TYbB12Z0SN28TotCo6dMlsnWZvVqk
YbDXVrxJNp7AqZpAd6rE1wcWj9H1aE6VDuDJIkNzZTbEh31zBXtsl8lYz16uzc9jIntEK+venfJi
a6UoxatBHcJUb4YDLsVIK5EbD6fFJSgmryXzbrQ+2jZemDGnkntCw+mb5GKX0lAiiq55HZG++0rf
PFRd6x7qxVn9VOPITFpGLCDjuq0Yqpjtu53CMq/v647RHYKgAxStbSW6Eqlkpx76ZWVapt2Mej6F
wzpCJoPAHqVmrkYC49Kpy99Wt0awR3q64+ei57asWLt4YW21vfKSdgVqeENoO0eq3t1QLJggsr7Z
czyYu5LdIxCJ7m3UGsgVcmNhb+0JTligtMikLCXJ+a/By9E2CldrOBN8Ut8SbPZk5NnWsGGbmkzV
Kzi96D5uvaT63upOKDsEkkMaf5Z8Fv7g9m/U3PxsDmwfDwWmozWLX6UyThcyhNYzKEDrKtHStsxY
kH6pTe+roy3fU9GOsV+tbRwxhFmzKGe7CZlu7ao1MYJ0YubqCVbTnAwbdvSXSdJT7rXtkilHgjBO
c/GaEN8x56+weG9sq7yVC+KaWWytPOdhS42LfQ0cMF5msTzUuXWfFN88hLCGV24Sz3sn2yeEg+jF
wK2NfSGGV33gXL3Opnpxaw7Gjulh2HCfZyXMbqQuOfsiXdAJ7eNB1naYaMQNZU67t/PkxVSVMcxU
+yJHlPHpxNjMbY07QVuAYKxIGQ016lFGRlmzRVqyERg7zOx1kdZmUL12O1X1RzGXtyqqe4LDHxRv
em3U9GCZw03Xm7etkHc9C2bF8+L3rSfCzlg7nAxZGwFAnHywSHuFipW7zZKFoNM8nxyx5KZMk93a
6E3YEciiulB7y6p+dwuzAKngviuAGaOuY7m4PSfDKHCqSp61GemEU204xAR6ow4zp5GggJQAGaei
3jJXfFslNFF62itqlfhO4j/dmXatMfWM6avO184JX2UBOyJC2y4vTcvvsmWTfGZK+56mYx7p+F2i
pC2sI+A7dK1Df50cL9gLr/zRNj0DY/xKPefcWhOLC3ahIdvvS+qBp4WHOnNR7NNNAdt0kQhUjYwb
n3H9sxzZvlKr8TtU3GIyzFyKJWVOl1d0UHyPORo6FlqF7qF5KYvpZnDtT+gqDxU3mBtFLb8ozJqD
IEnm1WiN+0rt+atK3Z9QW9jKgwmy0R07lpI+xrcI9i8y1S4D2tyWzaAT10Srq+3BmuvtwgvtVDUR
HwsD0gevTOZ9ln8Nwgx00iripa/PKzlqm7a0gwGA5TsCnOrsIvPy26bxbquyKHhWKnnhmbpzq/I7
ypIIXKriC6Uid4cWesT9H5fDSFMvbFEunIyYWf6A1SiSanIUXVfgwDGdhx4nj4ruAemOmzXON+IL
3ICZX3HC5JGGScIBLxen4JsCzk0uDJu5kIwvJ3DYFgoEn1Kq9r2CNraw7Vt1WZcoLhKqiyTFq6A3
JyEK/YZL0oCDo3gjW/Niu3b2hrr55HDS983oRWlDAW6npTxWWoeC2CUrCbPM6mvCAC41DeaHIRp9
V032dVqNZvTqnUDubqASzRMiZJx8kseEK4NCapYE8WpWR5Q64zFj/h1pDkp5vbWGA3rC9gGicndL
7Bg9SNOpHtEgFKHtyIoonoqPA/aHt+e0lEcVs9wmY+6FsF4hyqlMGIp4hffuNlmy6VGMBjQQ6u06
MZskoY5Uwc4d0VOgKMTuMRyaEp2oNPUPrZm87wvPBzTiJL+QOoRIW+Z5AGtZRUKfvqVuQdPJvmKe
Lbc+VAAlNHJyB8TGbaI9zZq9hoNJ+FGpeO0n3SgJsXU51g1scsKzNO+pHTiHRw/Eq6n2zsFY9RSe
erVELip536mQVA38Vc8Kgy48HtJybueULUmfNGdXOJ25G2zkGSPdGmWHKRcMQb+8AEPWaIg29Adt
rRxuc69Zdkkxv6VrVYJ+99wcArJcoJgvdnzbFoUetaWzbBd2yqhvlPVMzLEXamtDmEe3Gu/eJPTN
YPfTgQCnjr3GZCdGOaAGHiFcODIQLY42oVRrPW6GupOHzvOUgzdyIda79cnRCvVlGnVowN0wPa9U
2s/zkmjM7ofWZ3evtggnq52T1LRC06y8qDNYZsjGUj3GcuhAXqPNb524O5dLXITzkGu30tMRRzh5
+zt94SmQXqGfW6PfZlp9mb2Xsk4VUAzVs+MI8aGlVRzhd1c4yWN9pyslDppafnp1Z27Bg3mNHy8x
so4kbbaOOhunfLHiwO408y7LrDfpKdaTGBkozmtd+mgKk5dFBwUMHgz/FljabZxilEiAoJ6LVD7m
pMv57WRaiH2citVavfUV6wsNbLi0eXewS7jztLPgS7eqewQFmtGq9J4LrSnuB8LwNgxLtbAxszuY
Tr8jN6K0AxBzEo41n7mYz3dy1LyoH+pXlCDxdjQTBGlj0Ye1Pq1sR8l0dFTO7XyK8zGqCivGPrXm
TwSQraQu5irnLLV+p6AH5wRZU2Kw3FE3byatjV9dkn92o9UDYR1ja+MJjhx1cpwdCD3mYQ5Sk8n2
0JtBoKCFDUN/tPvDaBrwjBmf3RuJt+ykM1ZbgY66Dmu5Wq+6RPgutFy/UKhZ39Bx9TezCr2XItCY
biV7OjtRan5XamZhRjXuE6ORkYzj6r6yP1O5S7LmTvYI7CcvrORel5dU9IFr74y+/gbytD1UWJuw
UjbVDq2v3HiOpC2pI8A4edJS7ktdAPYmI+zZMDlqFZnUn6zImR5Ci3PKHZMTvrXQVPL1wugteeWD
z4+z4RRfZoyCZVFaEISFVz6W1sLGmqOskur6qPc11wXw94ghNe+1vurYPKRob/OY1fslNvL31iQQ
DXa4xrYztmhXFKcSu2VAISPQc44EDH4XXs5C6C0T220yaeCS2wEQcKSkwmn9GCVf+gaY1fZBXvbH
HkyQHtkusWXbvu1MQCuzqVxmilrudWObvJpmAlC3ssrhLZllhbRXncWltmtxV/Aet6WgbMTatRSn
xTAnJ7LgQd02lH77zKgkJGhXEhdqWql21ufGeLGzvLqZS32metBMxfOxacCxqKd4eoA8M62hwUum
kZD2jZpp5bPSaOaeaJL1UnUdN1PkZs2+NVzhYQSQ8WM6YXz2keQ6d+ZaWF94S+ewpCTmEHPBuE3d
Fdw7WrlzJDIn26LyXZpAytQNr7Ozb1bp6L46xwp6p4Tbs9SbyJIKnh1tdbgsCK5MuQddzIE/pTaD
g3nCA0h4tIsJDRS3d+9b4q13FUaRJ4Hn8YBXpztiYaNbw9XK55jzHPpjlrQDzXGbMENCjXusXLut
HrsfFl6VcfBEoA5CZbeHQWzSAzik6KUDoxTNOcEdvLeG8TDnXJhy5VinxiMdfcTaOjq0hDhHriND
0sX3pJ/hO6X2IpEOadHQIekf1pk/uW2v/p9ta56bCtZRVnJCxvo972KvW/2raTt+tphRPrhpONhy
77Z1kOPot8dXSZZj7mjbypuCIcbFS3IibP+E0vWCXKlDRwrgBaw9gyn4UxzrQkIEtNBP74YpI8Ee
w2UVtWMeqPNzUdr3OIJDvSLtYHEfcdNGmYzHYJp3U/kFltwORjIb7cy+WGsnHrkZjlt1dn8nv5tx
lcrldnTJgfAHmO50gOR6JLjNPpAGawdZnm9cNfmckvTL0JblZGYFZldrwj5HmMUCbxxBYvlM9wLI
Oj1FP48ZW3vusrXmrN4iHzrWJGL5VWohArU+3e5a0+HtY17oelTwKhxKrp4mZ8J9kQKchx31hQVY
DWBjVhdO4MhpljnQcnqAzsToyWrod+g0K1NT31BE3VbXDc8qc6TeXr6Ebq2ZsKCp85gafRgNKnnC
a2nsRSjdUzxveHHaEpsaCvm5gR6GImVJrAsJlGFOCwV/eEAT6Ls+O7eriyeVazw+qKc6XvNAya+m
da6A+Hj1D9Gi+biuR4G1mZdbIKQu3E3chA92YVWAv8yMr264V/RlY06AvYtEpep156g0RETj/cFE
jOlevTKddZy95N1xd5KojlXC9na8xxXn6jC6R22KfQ/QTlFRyTrNcXVHNC6p+xQ3FtY4LfFbZLpT
r9wiONgOYv4gtuoMeoEuF/x337Gj/6TuvHYkOdPt+iqCrhWD8OZCAhQuva3KcjeBsuG9j3fSU+jF
tJIcgWRj5hzMAQToAA0QJLu7KrMif7O/vddW5+lNv0e1khm2CbmkKD+C724iyEJtHGzHrLlyUj2m
KvpwmengywPztY41PGTzfU0Pr0NB6MGMLabQgbyZZyagEN7ceNRILaiLSwHvqqA8AqsdvasWVxi7
bGqGUmX5lASVEyA6usPU7hOxuk6MijN5I3Hv547oQuwuaeMuLeoCOTNq04K6rSo8jZSNDMYWqYY4
TGOw/DTluRSKlDRBt9Wtkv1MpJK9q6j0BgPZaYMzm+V6NIq9LkJMUs6Ijhz7x8mvSnYTLMWUXUFh
L3hr0MC6LQXHTqu3RMJaQ3eysZjWzUy6qyJeMUyG5qD7nUHn+S0xR5cJC8h+i9ADOhtC2WaA7I3Q
fl0UcaXXAjFMTIYmFz0SI5RHfhlltlISQhpZ+l01AVq9unQHMm/ipWnnwTWiiqW1hhxGqix8snJZ
dQk0x+sq6AueZZVO3HJ+z+T7mD3i6S6Fg56z4FFsbJsD5VOYdxcktr7YRnXtzpb62jRPEjnhwbJO
dA/R42D59AhVztCnPnFsgoC2oj4E8d6KTbccmhgYfOCST7RG+hTq50r6NmOJTAYf6laqG09ozXNa
KMGGnNquzGo+8HW/7CY6dIxAPOekyhLc+zaL/EchTiduIJt8HJ/bqdmL87Mlt1eCAOyVS2l4Y8uR
oFXS5+SOM+eaQo6KOUvUOlmARb8nQ0DXzE2QD7FQMc6YnEbsd2KuQfFf3CWBGSl2rpbvcXlvGHmv
i2YJdw2/b4TSJE0wVM55OPvlALh4r6JTcQhSt6ZVrILshu4Awv1Wj8fhPsw2lgdJ7hH5O+AAqwFd
FD8rR1D6fRBZ6PR2gtw8ME0hA75L6meWIvLo3BAJYwcRGdTmylj4NqmjO+sznmflrGs3k6CfJL9q
80fa3pi0cNnjOsh+0LLuQpzfNR3A2spvzZdWFJyukhwJvQPmMlb24tgJaG49ptWCNY375DM9bZJj
ltkOKKdhY1SfHlt1Vtw+pNJQZlADl9p8HCJL9YtJvqpGPx/qtuEeIt9NHN23OhmEMUpPlftTxhXP
t+Im3aoVYwbOL64QmdKuCjLMxtKxhmTS1MTmUKH5kWGW4NLYtU5klMteDRp3UULFTXpjHYlcQ+WA
5W82L8mi6lgQ5rHiNXC/m3Um11L/VmhKHKKX9ZTs5N2jOKp0j3favEfOUrOLknXfbEGoHwYnGTXq
92BORVIy95WclNApSLppNbYUR0Nm5PHXfYYZLySphorbfHsZxRvusGOK8y4bFT7LkaKfqOvTN7ic
kHD7BzVFHda51tQ1W8e0SO4ShC9dp857g2ZRztaM6gYScbNtgTOGLFTuZfm8NOy08oqE1bxuR+zK
NGeOnjQZj9HCVmMpOxErRFU9jRRMiG3+mAq0hxDdkbvMtAtRYjag+mPOcK1Y7qJpl9chyCt1WGuZ
GfhI4cm6WEIIB1GrH1Vx0jdpVx1iUjdGW7mRGF0rhFxklnCwrcK65MT2uctoE3+Wo5iA4i4q9yF+
jqZkjVhnuCIRjmfE0bactGYryQ5hsEtkrV9nwxxyDwnqtdWXzUWyjJckDuMNRJDElZoY2pEB4yI2
UoI83Cw0ozKAMuQbcp6nKPJrJWdQKpkfgIRCW5MzcSUuWe1q8ngtGqOAnipk1ykgYFgZ0U41Uxqc
TdENtdYbwPPZwb0MqizVDSaFzVD3HsUogVOp7RNa9mPXzQkW/2h5EoyZYNUsZQ6A1MmvTc5LNC5Q
O/9EYugIAy99nPXCYPeGy82F7jol1ns+qitJHvajbsarRS0AWwtH1IVbqqVrQZvWUmVeliRU3U7s
EbHuychB2y6ReVE46fUYk4Ksh7DeKbFHl9MtrwHTg3JxiBqo6MFxR+9yPR6ktpM9TR2pxhmmn4hT
tb0kZrNeyvQjonKT4QBb2EAwbtWL8XtivhtLfTE0ipR6dXwk8XOIQ/VmcnkUUORXscJBKlRVyed6
D2mu1jb5JFsOXUWR05DwDUbhHsul2Grbdmm+stroMzMZ7EXIBxKbYyg+LGa0gVHAJDQPdUeceQCT
siBoywMflK4YUuNiKOQLi5GxQi4U0VYfki2qW+ATwyBtXgdkMjOy66FKxJO0UUTNlk7jjUOB7wg4
oxacJVvEW5ibhIxG/TiIIgcevbIIXqX7IQokuy0mdE4mr1S/3wdw9YXNN7ajSo4dq6/1VV2M31WP
atHrSUnAQJH8pQVn0aQSFLFZgyCWKac4GTtqsHmMGzL0m66p8m1YKyxB1dS7Qd/0ttIqBjHP7i2I
yCejYcjuSNjSFdrcnwTpgc/juYlRb5C2aDMjj+TVS8ekd0EcC0j2v+gZJ8pmnEcub029GzMx+dIb
FeJHTTZlofUJAn2vIurNsh9LseBSyqx58dLHcPKicVNPWrsRdJMeu4LyljIl2RQriWTLSUIH0EL0
UJkmXDIl3gcxRo/tYyrlmlD8Sqf4Wcg55jVJspIGHAiyMmaO3gixS3/bCzzY/ixzAyH5L1lXc1KJ
/RkcFOQ6E9zR7IWDslBT3pQDRA3waHZrJQ9z3zxSIPaa9eI9uLRYe06LlY254U4up7zAagvuK6J+
KLkTx2bT7IRQaDYYzpIbkUhz3/aVRvoUiRvTOqIzoUj5PllequxU6nKxIgJYftEs3a8nuRH3ch1a
H/PY3sMyxfRCCQnIjLKfkULvbZd5/UZaD4pAuRwrPTrNkXwVBvmu0/INmOVSPky1MqKHMsRIFI6A
YB1cS7K+0kpxI2soPEMmxooyzXkoTi0MC5wico7ni10mLCNqZuIhkEf9Gsaq7OZGddMtjjiJbOI1
UO/Os8lc6Fa05seO3vK1mebtTRbaQy6J8RtzlWY9hUVjS810yHXew1JJVgPRyY0REzZNmuRA0zkT
I4Ogq1Ldm7wIRVe54uVdkW8i2l3cRhnjTRklfgl/6i6EHcoga07j2L8HWpt5GCFY0Vo8U85IEbYN
tAFHcUWLnbifQ/G9Q1CIBMkX2gjaA01JDdF4m+6/Sbb7XsG7ZWkPrdj2qxIQ/VquYuU/UCL6n85l
pWHG/ecuq+v/9P7L4f3zvf+Lz+r+Z343/WKl+hv2/d845JJC0cUfPiv+j6YoMLoMqNl4aP4w/WLO
kiWVrgELugCBDRWncFv2XfTf/yv/S6I0G0Khgq307gr+l3xWd+viH25AONYqlnCFmt6/uquQh82q
tjCHGIPqBdYxLZXbhIGC1hh7PHPTkTHG9oPPqoU3wVJe//Qe/QNHpcIL+Idf9xdPqRipbGttOeyG
2V+ge7CCjuWR3kcpMtdiLTsnrWvegzsuJ9QJ/01rA7Ol6PXq9T4c5jeImenoy7coEs/MmNaiDZX6
aaQjbqSbnb4kxLrXHlWjCHc9FQ3z9PFvf++y+Vdr2h9v2i8hE8PqGSGE0bBLY/yI34n2kcVvksKt
N0NTeOW8VFefhfQDD234lPQ1/YTLeBbhzVjT0ZrPowX/LjsKr/EH/5YTZC2X9SLvJXl/6IRtnT8Y
6S3l0tfkvqxsGbly1ipamlC25Vv9k2IeSNjlNuW6XReH4o3GyMRWfdGt/WY1rwOPGLWLOcqb3MVF
4NnTiWWHXuiZLvFaJ3FTrzgJ9odh5zYdINyj9sleppdB9coAC4HK7N6Xs0d5PE7RmktnIL3qFQbb
WzFtCc4ayi2lNW8UvTF7ttjz05blFXl81hDwnHY4iZVvhv6AFpdt31rdLrdpbWvxqYrs+ioojgEz
YWZCxS8fo4wfBMduttwUMBG/Q7mk86nOqLF0iNRlzSNfcCBh20iwcHWnCvyk2ar1fsyPavdUF1tO
zIrGiWutR2tJXU/Due6h1W2leiUOG2X40kv8FgLqBi1BfsovbtzafI3uSgeuLS7sa6Kg1QcK2g1X
lpZeo+WgHTLNx56lehlQhSt2ihBrgUd7ZsdohnbpAfAdAWGACT6/pG0ZuRJHfmBBdvw66jrqsz28
q5/iJwe97t4Zwg3bRAFJBAAzLn8bD4x0nbj0BR1XXEf/LIOT+aFG2WuxanljW30jIK49xC+T3Pm1
JT2POlCp8IjuP7ePbQ5dVqIFdqxdxDAnvc+LD6jqUrnL08CZ4VswfAudZkVDA+8TZlzDFTAw00KA
RpqBAN8VjGefyIkrFuWLfu7O2iaen3qcCUp6RJ3rrKd28Gsfm4nXbhQv22Y3ay1vmQ34mg/v1SXZ
Lqqr9KOI/x3m9m912v9oWfrFaT3pUh51ptXvhIfsDAhvK62jk3LUDsq2OE7HYlscpHP++65EdiT8
RqXJ7ha6P9u7f+E5/vF5vi9Sf4rFJFNDbi7lqxX7/qk+NufpoXyLHsKV5iXH5pi/YkXwmoN5LP+j
X5El/89fkbBttowRYzLpJG7J/j8tm3oVndKDvjdP2jY7int9LT+bR+Xx31606CnBm/sPl9xfDN9D
NvbSJGn9TjnVtcMtUeH5gm/wbB3j7bTRt9kjp+losHE+baVNvda9xUeC9dVt4/db/pvfuMqm3RZ7
61Pxh31z7k40Qu4KJmWOlvlZu46CQ0fXqWRzsFyojXJr6EyjDzWdcQV2IIEiU7w7nJU6p869iL6D
AP3PxiuGMeXjzlO4xEwBZARI5tlQLxyGwh41uIYziM7+WPoXo11Nqd/P9AQ7oOP28iqkNRCbynAh
kSbCJOpWmr6W2m14tMZd0O7xesLzymp7/pkL6IB2+0Tj6fwzkT4nwM8t/weFGYtAvsovItgyDFu2
+Q4H7GjtHtsVhoMIExcR89JJD3fnsQ0hvH+BrjGfmUUGfi6goCPab8MNX+C0EEG2cdrBmXIrbaUm
roDmz1KSuQakq9A3KQ/Mt339bbH6ltWP9ZK2n1n12ilPcvETipvGAI22nj7lw7gTXlPB0bg0q26y
yvVtFa57Znjf4kdyUDbxT6vRd+Y2n+HH8goTArGWA3r+MZ3Fy1Ncs2jtpvRtgL+bc3R0BKq/c0Lc
dhNABVqLKE/0/Hbgm+z2x4Cc+xkfZy9eh+v6SakvFlZpb1IcfkjWut3drZn2+Kxfxat4yTbRo/LS
e6kd+xEfyexQrnun4UPUuV8goV3dT93wZJ1596WR5dG3sL3WpNyAXLp4qi3cTxvFzfx0Vay1A2Y/
W3UWX77QB0irtYfi7aUUVjqiA5zEn3wExp/ovAPiYjcO9Zy2Zo98+cQxNtlL7Vmn/kknfA6/y004
x3rjgU1vY3jYUmxzy0skuW5Hzv3CH7vs3OiAz/NJOoZvbbrqrEvIpWB+avkchI8E1Xk0SyKkGBs/
xG9rhxnmtXnlIaj5lXpqsiKC1LRr03JUj8dT82hmhszxI/pF4cW3bKcLgm/efY+r7pFGWQeKPYJe
edMMmz/KX6AXTo8L6CrOD0i+ykU841wyiyuxd+UqboRL854ctUv9Il3mk7kXPFZoT9nLHrcUh9Sp
nbiL/ag74bq8Ci+Gr+3vbybsASfYvnUbi9+d+LWDbO3juDkYTmW/AqT0+0fdR4byGNX6r5PzOXmm
P+/TrwSr9Wv3Hp+zY/DQv0APJ8JFR6x+Trc4fO9/m2pL22XLnuVGzOhs9R2QTBe7SeEAV5IngDke
NEC0AhfExn1euaMdx64YUbHxi7WD9sbgTp+vPHcTe3BMdSmnORsR3y98CEi4gb/w9JUvooWtaGfq
Iz5YSAkFEBW8DX77UB30gKT0im7q3BVW5Z5P4rLK93kEORu9da95kIEusfBUvhl+t4eeNfUOxrPx
Z6ydytrMPPjyQRhWreJjl48JAFi+bHpa66RvcB7X6lbxE05L+kZ6lp6Vtep1G4B45iprN5LfH5dN
f6yP+jZ/wth2Hi/Dp6wx61m3aCi1yycS3mbEk4xzD6DRZ1K5+UXW6dHDuG4XEbZYBhKbWGTKa8dY
0CzQHTsGHmPvttMFn33T7pbuLNPUTBQMDE2nYdN05eUczMdp9pbVBG5k2lbPxUO6C3fdvk0p+HyS
pde7Oyh904VnA94YkWDRWNcd7B2sx2Jpt4/h/ANtrSB5c8su2dQ9tkX2YRSl1yHombbMKJPvY50c
EPw5oEb2pJvePNsZHa4U+nwJL8PjcLaeYVkCt6rrt1Ju94ZFdafsCqmc82L4wad2/Z1/m6/GVT6L
5xn/KLBTznv4BT679/C1uw6XkAHlORu7lUiPO3ABZmQu9oKulOGS1GsQA0H8Bi1CY7YzcsxnZoLJ
KL6pzQZqFZ6WmCNUcy0oOOoezO/uC2Yfp+aYCoth3x+7k/qqP3DIwYOvCvrGQNtsJ6ZADCBm1ogJ
VO97HJ+GYRUOG0teZ6GvXsuvJNgNxVpP7OrBfBIHNPWvWdoIL/kT09YLLV/CoFEzRxdvtqUm3Ppg
VgL2t+T94SOOgamKnGp4Wno/KPyYogFKKSdOnwwADUh6QDGwi4QHq/1SLEdLXbVyq9HLW6dWNtGt
ygZm6KrdPTPsOPw2ELNjlm0WWY3Rykq3rrnkF/B8unMt+ZVy6oUVN6Nmx+mZ0ai+V9fpCRnPR8+K
njTs6A3DMgdgK5JQNdPeDI+Io543Y3vB18RB9N7evBNTOAfeqHrTcFtynjAINq/sbry0YK+61iX4
DL+i1tZQD56q4jznr7oId7H3s9kRZmRWX6Pq2HA5ZY7hSsTdLaGb2cwt82+EiqhdadJ1sS5atzNa
QgH3n2nyMzDgOMv77jLz7FXrqHmHv5EF+1z9sFREXFfXNq255W4nAV9itl1h/7LGNa79bII05TJV
RnLUpJ2CXSP7kBhw6kTEej230YKi9CmfSI5MX3HwyLZpcIDpfOE0P7E2Xijxa/nUCzulP2r9Mb2o
XnxN37UTjbPlW/aC5l8+xw/lSbkF0Cql7onUULlp3ekqvZ1Zk7zOqW6xS9CmqrlpRRmtzHzM1jjh
4fVoIVBie25d1VqbY+eUCmkjJjfSc58UuxBPvTgQUdjM7HqrxUvPTUtZ8nr+CMuL/KBZXs6cLuJ6
MhaP/UPE39bZ5rN0EB/rM2NpqFK4+Lh1TJHD5XK6jMRWWCZsHro6hkC7WWIHXIDPA5l+lp4GactR
n41H8NBn8IPJqgxceEBwFNOH7s0EXCz6gryyKhwXj021i1WcXhjSvN5N23Wyzt36A5hhdgPeae76
h+KSfQulMx14wkMT0BANv3b5Ef/g9H2NQGkyU7lF+/Q5OKIOCwqBE4e8jEVO56t+ZrSL3WGu7gcb
WcYzZGeUwLN9o8P64pUfsykye3P+G2aDOimDFJNgkIy2wGJE8HONFHoRXjDR3SKUVebd33riWj35
omPSHgSygaAEuS617ZMMbJBTjj8KxHOQ+Ui5iOK4qhrBVoVXIJ19Bhitz+Grzh7XaUt6GZvGm8qf
347f/1IO/hB/NmVb/nS/ptz/HHL/H8d37EE/5a+/5//DJLxkcDv758LY8X//r/C7+Ysqdv8Df1fF
NCqB7/IVAT9mG9I9l/h7+lD8m6Tfo4dYeYglWopxh9v/PX4oI5hJhvRbpaikQKLgwvZ3WYyUPBW9
OmPmu6DG5cf8V2Qx415k/KfLEqwJy9QhtFBUIKqaQij+rxe1uKlnEG0lALsMOGOeLLDlybenGTP0
RvuifRBrKMQzNlkBGD4DkbbuxK2Sl4GwgmSBzTqi0SelDN4asi31XJr6FZnQDZnxK8JRTKIlXQVJ
VXAcHOvgOatMVsZJn4pPDUzKR8uY/mB1BTDkXsv4IOttrWx7cBjhxx3GhmtNBrxtyl25ojk98LMi
GIzdTCo/8wOJuu6RWG5jLJpniWnC0adRq+Ywd83QrrW47UjMNDoGkCbg8CoTp1i8pQWdgjesiJaf
ealmY89ghjkD8ZSKa4luJLAxGTF7k57AiXKh9qriaqYbkbyupg3id1FnFsimHmOvymyyL02jtJex
sNR1Phsw37sE9/mb2ckzPlltVpSjXvaK5ARDn+iAIvWIo+MyACi1DUELvvq+7J/rdOZiUM/3zMps
FqLfD8zFaVswhyvsZerGxHpWoVT2I0VnfashavTC3dmsxo07yTUQ56qPg4CZHCkatg3oeU1SyZjc
5xybcKjuAl2k1bmbM2J7wn1XF6wEbUpgKVJmPf8sBzUdnW4qogcAMGxteDdxsTWgQXJVS95wDlbQ
DaDx4hTDVhTYYtU0m6AW6tyhKJ3tIZpFdgWpDFSmTxGTV0wuQJfVpH+VxpHJ92Aup5aKAy+dmUXH
paz4ODb1a1yp1acKeCa1m3qMSQ5JxQvximi98Pkq3Jw5xdOS5dpXoaWWBGpr1EsvNkWBq4UawhuQ
CGx4phTJDzmRcpG1tCyXYD3KIe+VPgZd6gIrCsvHbOiUytUM2ejfwrqh8x0aOp0LhdqZBEJ7TZ+V
YMUwuVXex4S0GVuZZLXMXZYonf2mA6TqNLHOD1aQF2arfC7Q3cRWLR+XWUt2at0gqhHoYhp1YHb1
05cV/vSKM+IcsAlEWbwBl86BQsC+2sRa74q1RXmq2e+zdrx7WLPiI9EYQTWs1GYYilinRCyfk2FC
aiQ9oExyaFvsHFjNBu1ORjD9RptWoXwnm0fZsE7CiTtFJDx1mfiEF4lJpNq1/jJyfM3mCtRU3e8h
mWKjj1O/4zWvgfut5NZ4CkTFK4t43ZqGYMu0IKNqwBwXxGby0kX8aqfiBSvTR61nWNuRUgjmYstS
zW8aC76EbLETMzgL8yI/FA22D3VcuHqVKZ99+n+CSpaJuaFNkl/JIEsbXyGNXdyamHpGMmE3fRLd
VMOpbfbSaanvgMJAADo9tVyFujH+GPh576bAWlEqtrfamodm1OTnogyfOyCTFv4vtTYe8AxwjYuz
N0vrArcGQwrlrT9WYGxfK4xy1GxtlmRQ1glcUSfrGVXi48RCIpzCCFhkkFEIwn0iD5EQJUvkriaL
wS2Vcv3aVtVNq8ZXIe9OI47WtO3wMNyxa2V/mOgZu7Gqo5H0Xfmj07bplyQ9HTnWWCwmY6I2otKv
CWZx7h6kcaKQ7sAmBCmXZfAQGiCvnrzcsd9xoWHVEheORPpwD7YMMqPsjPIknTNJIffVOsm6N4Im
g0+byZeZNOmhBkB/LKzmHBbD6EqDgigb6Na+bQbeEYMj5Ky1JslPHV5Or12bVnrORtFPSmyrFnTo
S2d16yShy4MGwk0rIvhMwStR3I/CqjOnSizRzdTpGYxfxzpBNiZcmOjqShsdCmJ12OGR6iEqrJm/
0jyiYbChDGULOZqMSawclNhqdiFt09ve4PxvEIDzdE5BZto+GH17rrAIHlOSYm5vLJ9gjbgZaFBt
h4xkkjG+ZFmYPzSlMmEzm2p3pGTWjTuOWlLQrWVpoKK2yRQyAxgsKlF0Y6XedxNXXTkvAf4JyWs8
KhhPw4+cZMfjMKqnLG9dprllacs8pkktWeucQJIbdUO11sbm1k79V66XUBcRBis8FvXcP+Wl8kp8
nzjsEgjHqZsNm0cObr1QXbJYo21Qnm7klfG+q9JWHJdDeV/ox2xl9IEMIxGXeorPFSMMfEAjWMUq
enMvlQj+rQ9GcXCoUVuVmuVms8DTWVOn3g9fpZhvCRMcFanetIsobIZCvbC+5Udy4fTGmihCScy9
XNOqLzJ6N7C4P3I7b3UVaYTMkwuiHPVgtlYNBBd/KfCRiwO5bqvhsz4Jm7xWtwBWu49oGL0qwLKS
U5KIGYsZuJrhfIyW+pPejXOeAcondfcZifHMim9lO7WJBWoNam7FreyDV76SdVXw4uhuPlhfwrSc
ui5TL2WibfXROCySmSz3blEzL9Zs7WkM0V/OWO4KEXb5j9iJ6SMIRXzudZiVWBiTQeQnYI2K6isk
ADCiGqJQfk7S1KlsKQYWB1wdi/REcmn2g9Do0G3gfvBM4Urq6unTUJo7nzLrZKkpvEXKq+UOIVb6
yrXI/d33MbyKJleKHkbiHstRsiGRDjXTKbpei3XaPPLSqn1RYMcpf3BoEfHZ1CwZMkhMSiR1kVac
ZJAckkhj4iZ8syiuEuFXeRdL0PffVLHuJjS8pgA+v5pQ6jN5pVDMoCWrAKAdYa226yZICWFbrK1G
HeQbPzwZ3OccCiJtFpF1nuZ6urRtLH7UIp8jt2KvkB3OD1o0PcCTSUttbQgR45I8HxQfvMISas8p
lHds5IxJpYjbDM8QOQI+h4JXCspIwlfFad0SX8a4KYDvSXKUHniPVZi/BLOsiK5ZljdRysdMOMUi
QVMJomcqvk5FNmLdipLOdBY2Pk0ulq6EQ6qqSNlJMpq5owRxHalXgH7YXmMtR9hKIaQmqypLNZhK
Sjjiy7SSJY0cxSLy42aB0syHXBb7u2QkZVpeu1leGSZvLyhgjesnCS7JM0sg16TJcgW+tZkZrAvp
wkZzjIKmac80EgAIzxpO15c5n2c8SS2dO/dABH4dy2zj10Jq3jo2gvgmwVgyHiYp6cINE+yK65/K
g+pxhDo3Qp+wnyxYSxo/aLrwELWCAuDeInwMuzVmCIIykERVVKDFDR1TxVjOwk63i0YL+u9hFOf4
PKbm1BEMpLOejAmWfzeqOZY50PUJTqsxVicBBDU9DaGm6v5AZjLBT61kswlstzGRAEd0oYJAS7RK
xzwp7MSgM+G5yHGK4mYjEB62+r14pKZoEEHOqtVjNExRaccZjArgC3A97c5KunarZEjogZXVxioK
sOTx8QapEXFkzj0ht9hAF8kicEGWk7LYiBMNM0LqVN1KAesG1AP2V9gCtmm7OgcDX0rRfKKfuzD8
QMzTbEOuX4aQT5CEGPnYlKlbYTy0GN1FJXGweDAhASt4cMfyHlqbl65zGkFvXiTYHbY8IYC0EF63
ORN2soxzt2qmaoGLpFSvfZZQYsKGlTVW7E0tHJIxTTBhB0LYutWUI2VFE8Jx0mKqajthP9HnvsHj
ru7Toae4Qp3GDSWWVCVkrHbaLNCE17aEwHi7IaVQqrlMprw2Mi3aiibLFq8SnmzUmq4BcQR9IGjT
tU5uYGcuYbozsz4Hs5e1vgIu+7HN6Flq8fHjP61UJNoqe+8SowdvJSRPyWSIxHTC5qeYa06JBmf8
7ywQ9Z+mWgCmiIYsfJh9T9WAzKf8OOkZ86McbTYx094tQxPJTCrNnnNPLAMJzlHHLc38NKlsItQ0
4YhNguaiK5yzMin/YFv5qEycu22fwWqnoAjRTU8/uLKiNTdChxCYMqiZykh1WrbKTRMT4dKi+UMo
tXHTpPm81hrCPU4MRwuuwJR42CD1ixCm+ibE4OHPNaAIKOkv7Dr3IpupelHJnJJfxBiVVwFqm5hP
FBx1O6tvcXlhHbM7LEuGbfQ6Pr6e5QY7uzI8Wy1+2WaOme1yg3LMWWcaXnffLbQPvyWwchnH+pwX
Q74PY576ZVQMJzXZylO8no6UG3hes9ySXXms1dsU97dgVKNNIqqCZ+a6r4ZGwds46F5Y4TiVCHvZ
SR3Hn9DYuMeSazrkBdZYqZewGdC49FCHDVfHEcLLqA7VM6+EE+qMhWIFtX7mIpmgzAbSchzzttrQ
FWHwwodppYAYc3klXer/v9Jg/tNZlETsO/9ciVmXxVffvLd/0WLuf+R3LYYW7r/hTKLpHgimiun5
Dk/9XYwRTOtviB+iqEuiokmafmfA/V2MkYy/URytqpzMVPWu4aDT/F8xRv4blDTrXvqLKEOeSv1X
xJhfzAAwXWXAvGhF8v37Q5L5ZYCNf6nPkAV0f0IG8BQsHKpWaLtOTC4KPYo2Pm2XlBMxaUpGKCwJ
RrCvCxDfzTAJjUc0zl0K4t25FF//9D7+A+eA/FcgKt+aouHpMgBiqTpOResXSFVscFrpVPqdllHC
EBkUgegIeRqiVgNaW1VjG9IxpbU58RSuHftqsgqkevCpGzEQ5oclpkAMylv7KETDfXpUtipRRA64
lTQCloIhsCfSE8VnvI0dEY0mUAdnKXP5I9YT4gl9GQTfsmRZjQerB9UhSANpL6iMSv7tlyrdX8of
lozfXqquy8BZ+AlIwKB/UcRagB05N7HAj0RBf5yKvhux76BABzXpZGhS8UNM6G9jChDBOQDEr7lW
MQRrZ/wOdl4Y8UHo5OSE3VFamYFlfkEak5ye8pd/5zu9fye/fKdAlSWezt/+cffV/dlkEZm1PIhW
HK24Qk7nJDdyXNCW10Q8FppO7BQYvHkjWd34SzOop8WqzE2yGETCyy7snaCXpw2tmPFOX+bx91Xo
n5tN/moe431UFax9OPuM/0PdeWxHziPr9ol4Fg3opplSyidlS1U14SpLEvTePP3drO7bLaFL0mnO
zvQ3SAhkgEDEF/sDIWzqambRKfk2eZO0D1XVdg/rYfvE8WjqB6Cbn+cJfar6nAYiq8PL1vAMEEGj
cf3+Cnkmwf56iQSaP1Pols88XGxMXy9R0ZZAvpsITBomoNlNgfG6dYniGkyMANUhKU3NfNf3bSab
k9jmXurplCPc6IkOburvTWFcIQWDReGOfJjtnozJSMfegAICB+7yfmyLyiaJNgMEytKDU9gmXkM2
RlTCSLgif53bxtg3pS4/lfac7dqqwEYVXOw+d4ezbMT+pNHGR75m1U09clYUs7kMNLj3gHasMdZ2
DiyHgk4a9xstQUZ8kqUmiU/NpHPeGQayWvSVPuV6vXLDdTxD08XbjYNYDn4hkE5ZM7W/EsdObRfN
nb7n3OM991DEgKiHncU0bMH9Z6j8gz8gdjLko+um0wnnWJMEnCZ+jE6effWMtD6nGRIRhdHhm+VE
ek2Jn2vBDgTWiFDOXrk08Zj/om3B2NfGKlrPWN+xow6O1pqCJMfO5JMuV4pT5HDUmhA0+2jEj1qe
zVdRRatjZ/Yh98wmuYjtqTzXRN1+C712L/ME9wdvQSQ2DyhLUrqTaY6jxcHOmou8LY9TkebUlmv7
uugGKj9O5twbtuRYOsCXm50hPosxargm247zZJfR6OPVw4WhVQ+W3WUneTN8LkyrOXhuOAIhmpfP
Lj2up9iv+AGdspDnx9VIkZOq/7Ubwy/ksW+XWScnPvS29QirIsJGdniEbldlJ+TA/Uc5at7vKKtk
fDVpvnO01p4Pv6Uu5ppFdDpoC+fomZPZYW6T6RiZMQ0DGszTB2euBsz5gLjaTZngJ9894CCLsM/F
zA0zUdSGjsCtMfL7xziWPtV2Y+7p1RsgluUA5vyEhziZaFJqVFEX4dgmv8gz2HtfL2D6jd4X3IDk
LivHL1nsa7+0eMUpTW18a1MZpNG62IO4Iqmd6uOpI53wTAj/hzaD1cEF6GKCIx/ACPlu1KZJY0mF
2ZdrafuSzFRJfw01x9g+zZwOt02JH0nCi5RTnMaMSLuLa3mXIeW+TTk0i8bpL7J0bVcVKB9FH3Y/
0wxioBEuZ2MdH/MqGg+kS71f2uL+0MA77Ycx4mIeevYBE+4UGiBXGN2kLm6WZDzw3uA2a7YmDXVh
/JsrY3tkr0FtofWx+QXjB4QvRuocjLAczhNQeVQuF8SXsYjmi2ZsUFdU/i8+1ajM7Yh2zD4cg2pO
kYvJpHucuVvsImrYtzVOu8W8GKc0BkHlaWwIa4kxW9d2zcEYlRVMN74a09e8mPzvtJ2LCznEzmfN
scTXqrCwVPRFch3mLdVkiL45bZqRH59jzXtfmv5ynAwvR9pIB5ZXFz/man6OWpQX7Hf2dVtRagSz
Gh60qhSfGsA7D3EcXi5htlyWIGXvUvLlpCxG1E0+grEFzxZJKx7SKMOU56kvSbrZkh5U3Fvi/ndK
jH6lxqJ5CKdMzEuBQZz7yLcPWUfOx5rlxVzi2WdEizzrGssPUXpO1XNPm+qFzEfCLROXODv1v3V7
GY+lIHFtL02xILuFy4AqIJW3fttqyF7Nz7Kar7FhcS/ilm3Ms8Katl+3voydfKU6WClWO1p65BLl
gC723GJfj1NxVYaeOHgi+UKLxj5ttPheq7z6KCLyrsuQ9UhmxuLSoEETn5bRfxzpC0vZd437lhoS
CM22PThOzBGKi7bv428ZUwiIEtK9wHZLN3kuhWNQ3AC6hKpl6Jc7KVo0BdBdTAx0jeZMLrTelG7X
XOqQJulF8Yo97wTXPOxoUMBEGdyuLrursbQ8gbgTgwmo5edRGskTyAj9dxUt441v5t/TxU+uXNuv
LkSo2Y+TzLIT/GPRcIzyt+/UD2SQkE/5/eflz4kqjiqETnle30SzLC7SgqRhadFYVrtGT04B6o90
QEosFPIFYhdayx/4TMWXlrXqaZp+ush88Fs4DF46zXgtnTZwZ9s6HXFnpA8SYWNbArsjq3DhVlyW
J1Eb52myuFciWi5JTtwVfbY2u9CWWDpjN9Er3Wl3A7Ywu5Ts/Z6eeDilTYI7swwxPgu5qrVUnHIK
BTiQRtG+55YE4xB2CSjIp8TERBQjHvxcrKGhvVDYZ4lrDqvxMT5VDmQKS8QUw1M/IkBJidPFFl+I
uHbvqNXEJyQgswMAGPyMchrRMq8RQZ9LEtS14P3myzeca8WQXuG9Yj/NfvGAybH7E8HKTdMlTxBX
6IifIUWRoz5t0kz+nkXe3xTCyW8kbSrn3mRDburCEZLFlNi/ijbJfuOVOh7roY5O6GtFbZTPSLuN
Qr+ld65qTzFiycsTE8bRQn2vkqgyhpD7u4w6ti/D8kwE5dE0eNdDBKjioEGX8a6aZCi008KLSDvW
w4xiOw0HDQLGMJHp3fXtlFkPXBkblHtJSCEUvGYdn4zYfZk7u+/QCGS24QPBhHX5o+DjlN3Ugxzd
Kye3aCkARrO0P3PLJYkH9UHX9yT/XcQcNM+IM5IjXfqASUd+bdC6x/7k02U4OHbXHTvXKtFV1i3u
rrlh6tGFrk+1czBHqxnvepIV5PeTib+tclvrasEs+cYQY/S7b2afXrU4Hh/MkvPVkde85wLTVOi/
AVvbfjsdXRr0+p05z6zQ3Id0MLmRHK6pt6K2wrmnfRZGZjz1TZWeiWHIjhUGQ9jn2NqJm+T+Nz3t
EJS5pXUKh9Bt0fjih0PAVjGNAHbf8+D0qNu5K/zQ6mMUn3hYmbuhjWiqaCwXxo2BJfde0wcscRuT
RqrTeG6jBktpd8RFvOvkk5uKTLvNRS92S+9Et31MyWyYxxwnZ1+/WnqdgoZjGdfZWIZfAKBxVelM
F8n64A7lfBrH2G3tyKu3N9G0QozCrgovAWWFl6np1vqJI9rioiqc8cEaRH1p9n1jo1YbKAskhnkO
ZGX+zgpwTusL+v+tQTr3ZV2Gl3EycDZb8pHT02QcQmhF36vWTC7xFQbs04RJcmuSHXsuK936ylnb
gvQ4LN8p/y6nIXAinwNs6f6yChyu9m7Sigc3Hx+a0G+5dxWf8rqhmdNPnhPWDdtfHBNNeUw1+7ml
3XO/CIh9HEWR39nmhNdcez/UgwXLfu6ul9Fd6NOjptUVlOd3plMX9yG7rDwnQe5VXGKNsqA5fwj3
Bll9vOsyRJkFTB9735W2vEQoH8pTWrDJ6VTQCDG+DentNiiPaDdxSGnhju5kcoILLdg/R0D8OJ5H
zs8m0uBmeQN9/oaZXzSVmX2O/YImmlbDmRH4aWI71aNWQvJKsqimzAFeUUAUD7CtTS44t7qojqqR
SuYy91hMN9Nw5li1TTc1vaQdvY8zAiATt8VxHNvvnt/On2ORORfCrVv0is38M5MSv7GhvSyNBTRc
XMJVSNom/urAI4cN1KRU85fO/EadMb+AHhfddA4POwmHJ8rS9pPVNsth7KMbWkGrz8bA4QAHWNw3
HfKu3zD0IXcutEx/Kjy2NcALpFVpTnSADQKapXQIQFr+zKv8FgsueSR+85tqoqNy3zN9ymLkNRBv
Q97ZUQ/gbON4v/PUp0IzAj2qhrM8TakwTHosT/1msm5SjsinsV13QW2QEGYl7OxEkKzA67jIFpSA
rVf9TFDErBCTk7JFcZxbqAxWp9Xxq5/l+onudVi4RvwvReoNmHwX4XMqBEwcrfAQtwuCxp36HEf4
6rwwaTAlhY9dMfg82hSBj3rDoMEX9vNr3MM4fXraSY2f9t5ofARPlfYrG3qoCa284LvLLhcW3e9k
rQrtKnfw/PPeERi4kt3EvnQquhJQL12zp1k2oipwcS89i4xuaS8qUbU3rPnvgqIWXKDZPrfKFpih
pdGeLYAp5ghlWiuGceh3d76e341dksE59Z6jul72oq05TFrNt6iNECNI4sse8E8Mp+yObmvjZsLn
7skzF4CWwk7nz1GyijIyHwJ0X/v5wcmy6Ts7ynI2YODWz6swQBv5vcyAQ1thGb2SQa5a4DgXERsw
Zomcv2DWeySORCp5+S2wUA6qXJ+a7i7jtAOKxpWfsjGGhFNz5OTwPaAhyeNzjnQpZbsInVs3jY+O
LS4Q0F43BkzyGZTdzoQ5TfEeZ4SdbMriqVrK6SSe3AERcNzaFC+FZj10U5o8j3lvkrUFogNJuDGb
q1jMbPLwMJ/92bCPkxTmPsJY87Q1regLXxywiXIwzxrg0YcSDPOJKB33m943n6rMcY9OGsrvOf2m
V/noj6CQ0pgja3uBM+6D0GiGw7W1ts/0TEYXfmPJHx1n5ed4wpMyccboEwdb7ar0e+O6yofxW7+0
TbBAbT7RSczjl1nPaXxRdRitnbaFxfFhKc0f+hjRsWXMlXfIG8ddecsdVbHMNa4dSzdPXJ9WJKA4
8tef1MV/JaR7/NhQ5n+ntfs/ZDsjSHK9neHdx0nx7WV6d/3P/6m0s8T/IAJy0GuAdLWERQrzH8ld
FzWdThepTf5WRz3koMH7Z27X5l+RtTV03ScHB4KWjPD/z+16/2PYPho8x3P/O7eZVymofzRduZZp
K6knrBZz6ip+dKsX43iwAH6fl2AMdy/+/r9kZtdWzH/nAP81uliboF60dBlc+5qp06Lb0AcpAAOE
JnrZZB8k8d4aXfFRSge8m8PB8FYwO4zjXqJtD0X1X9mN/HvuSjI5cs3UsStfQGMz/F2nJTf1ymrb
tjBrRvDFwsR531ZwDu3Abv0ny/aeuGq7Gxd9Tci+GBtVjZPA0BRBHsdnk1VejYAMt017fRIvhl7o
eYevb4lA0/VHTjhyl5KM+WBwxR/r3yuOPvXl6CMpLArCmgjmqkyfY1oBLxu9K776+uQeSmBiOABg
EpEXLUePepYnbunI/8r25d+/jZb15W9zwnGwlHFXVnCb7ENpc0s3f2xbNSUDnofctcKJB2JPYwA+
eUSi7f7TMuXNTPZbQaAEMKx/rXLs0Qo6vKRPkiUKCthW214lS4lfF4iZNxmZGcAq/VHVy5OTWf/4
hPy38143wpcL3hmN67phYQYLOQIo2uNNNZrmtp3BUmIXFmw0JxgyBx0nv0NpgPU3OXluC15LCV7d
gQ8oOmkGACbP0cbcxZhxbHpVLCV2q7lssqLy8ts819DKhpE4mFPvn20bXQlf28ocvbO07HZGGUtt
3i7b2362UVJtG18JYNsiO+EOTXwrZ1qEzASBmdVWT+8Prhgw/itE/0AMXmw+GoBo24WrelvY8tFM
a59Ud25Tc5BQHCGOgEcAmPXL8WnlG5Ck7n0PfComrNND58nhxNYqFAjvT+aNqFOLWi4V3GzSujoI
DdoPY1AHZlHlHxT53hpcCemenAqprLgOuix8CFcfV4ds6bbQMJWQjsyIhHpX0d9co5i26+o7WfQP
GqrfmPif+uyLJ4SFX1eXlVcFCd56TyLl8jpBXdu05Kp7G6Z3hq2R/wgKLGSS1dnKP5GORVpg2/hK
VNfWCHAlz6vATfvkUuZgbKnGfNT5/dbSKIFNSYmrMGLboKBnYtf7YryxJ2v+/P7c11H+cs4y1199
sfDWOA0LF3s3GIcKH7oIAdLYF/aljbHfyfs/8dYfoMQ2eW9YT/PkBc5on0I5IElkbX20pjp9BG9V
LZygd/z4zPLTCvly8ZH/31szVz6/5WyZNYBAM6hdk47V7Brnmq/bFkWJVNKSvrnosgxM4P462uF+
fm5C5OCbhl/9vV4+Vm/MMhSQhhtYRkgl/3Hq3NP3R37jhfnDYHjxwoQCJhV+9G6QQJeEPeI7n8wh
A9yc9MbT+z+hVLf/tV//kTC8+A0KNBVCyNYLcihmJAtAAdRR9wBpsdvj6pU4NMhHxaekHPfDUv+G
0madQddanmarBSk8V6SUo4pUiRwK59JIYvr9QjIQ0EvTOy7N33VbH2hNLO/7MrnwksnfG5XooBjm
pn85Jean9/+QN96fP4KYF3+H7g5RU2thEXQmicU8NUF860X4gQrgrdHXJ/RidMSDQ1Wbixkkvfwx
jCP6PvNu28TXn3wx9DBa+FdotR+42vhsOdPtshQ/tw2t7AZZUeRUFEs6/XXSJ6ZeBaGLBm3b4Mp2
AIlHxHJi8MimJnA1Gh8hRtaz5V+2yVUj9XJBwh6vV2xT3cB1M/1oV1l7GunGsuP5mqfdWNbfvHgt
EWuGCN7/U96KM2WDsDq/zzH+cgNkKPN1HWbppb90wAm6yT55/yfeeIHW3r2Xf5QnjIEiifQDuLtw
TP3sxh2ybbciXTmkGzjJpjE1wwCXbwmXpK4/Iw0cth1FdOWUjuUyh2iLr5aX1pe1WX6tzPiDk8gb
677K614uioUblaDtwgsaI0uOtqU19LNq5lXo0bLy/robb/2GErkpmmIqVTh/DWnmfkln26DvhQbz
OEnax66wyzvXa0AdYVHoncZGtQAVDbXTsSyM80VWBsiprj7JS0DNUyWLHx9M6+/vAySz1386Unrh
l1HtBFKM2VXjjdF30bvxgxOKZi97uVJAHL+7FxkqW69M3IcSwYIfFfljkYhubziT9xxjUOFsCmfD
UaIurqCHL4ZhBJkrxc/JTWlPzAZv2+6sr8vwYpOzdUvLEcHawWThRSJEemY41fP7a/n3pTR1ZZdL
E8dpbEty5vHTcw/zOaRSSbNpWUxd2eWQVSAmQPAV9GljHgTaq0M8+B8cCN+aubLmlCZSK+l0I6AB
aTzYMnMOSdnI023rouxqizHGpPgHg+s12qaq0f1nCOjhps8WYsnXT9QaDHwww8QMepJNNF+CwdVK
fdm07DQWvx69iCfTHegwC6I06y7yuHmiR7bf9DEHpvt6cBn1IqVjwgmscLh3chofk8be9DIaKiNQ
t4UccV40g6marijfnxSyPt/yPDGXfj1tNPnTZGFSEfCWwoYbLNO7SwbhbFwVJYz0aPb9nD6FoLYd
6Ljm98XpjY2PU4kio049/h4nC2jckIeRoiUgfogU2xZGCaPQD2NN89wsSDTXufE8CnuRaDd9XGnK
fL3qhoSiF5FHCPJCPNCaT+NUfrJp3n/gYy82Rc2pgKt2DM0x+xqjAsewL7eNrIRPKmonWjA2Cnw9
+74ky6E10m2viacEDx5dedu58xJomv69aCioNt0cbVwR5UCQeo3Um9nMAqC6FsgTsz0bPfgu21ZF
+ea2GY0+luWFQbj6S2gSVlY2G/PGuSvhuXaXzEaSLIFRuf75lKViF0lsvN+f+7q8/3kopjnp9Wuo
0/pn1qEOcl3ov1Dmd6hky+K+dkV5bvWo8tpkWS7e/611xn/7LSVax8oYxOS6XjDjln1VmlF+Olmw
nLaNrkSr75VaRrNdGhQmdxEtBDsv2w9W6a2ZK8HaR4j+CqjCQS8rl95KER96CsrbtgJX+eTFWDSk
yximgUYH1lluDgc9MvQPluWNB+wqIbugWHdk1YcB3A1p7hN8cm/sfszEruxGBFtWlXjroQlxyqbn
4CqBvKoqeytENo/Z7IiPnmnQYjlXZrffNr4Sy/5chxUSOxl0PYDDStSQwDVj09mGCuXrcNAMLx2F
1afBHFXIl3FU3Q8dIPn3p/5GjYuOndfDr8Rdic6ElA6eL6eJWyT7ZTHSM7S18AvjtrusBx8ZlrFa
RjS++NWVBmes93/9jZd4BcC8PCs3YWimoTBksLoT0CqMkqL5gBX61tBKZKd1rdf61KUB1qUniNd+
TWH7vG3WSljnWlxjxdUuaxcG8NjE3NNZuHHndpW4jheNFoi8lYFHfy9SaHqFRvODwHtjTdaK/svl
RsdroDwEqmvqK2uCm2dZg+3atCqOEtWAGYaKb9kUuCOmJNzyjs6Ue9sizFEimA2/mHTs1amsxwhj
XOHaX7rVBGrb3JUA9iKzxaXDSTj5xGcVrCi6fc62Da2Eb4UXaE07ZxLo7qzTRQ4KnPtuom0cXglf
F+l2NucR2bqpouug8zFdQ0u9be5KeBqNTGPYFFNQpfanzslS7GinbUk1w1ECFLwK7sJaNAVL67Wn
5jz6uwKxxMm2qSthhD3jTA+MvgRZ3PwyzDrw5492lvXJ/eXMYKtRhJZ90KuhC9C6JrdhM/a7Cmu0
p8Yd28dNs7eVWPIzp/dQQ3aBi/T/Dk9CgHV5LrbtX7YSTM1Umvlsu20Qk205b/LKuyEz432wyawx
87flUWIpjuizd/UagXxciG+O5SNOHWV1Nkdhf1b3UVp/8Hau0/3bDymR5YyJHXZN2QSQtZxdWjXu
N/qMq0+TN0f3nQDTsSt7XH62PRIl0HzfqiJEeN7RxOQ58bW9lmy8CthKmOHe6CzYMNYB3VPglz1v
2tf2YH6wTOsE/7ZMSpzJdPRklBuYqpX1dWk8IO3cdvVaTQ1efk4c+AZjVAvvuMgevPs4YXgzblN6
GKoOLCk8f1jigmmDqNrPqUuPwhw227ZNVQcmijCzacHVjphsw6ACkITV9aYXRSixW1j+pI26qR0l
LQLmot2O+rLtMyWUwE36MKKjgVk7QD8w/Nv5kdy4IErUap7pjn2zMHRfPOglCowBx+dtK6IEqi4p
W5e0BR9jWEbwtCFjdXn50Tbwxvu9ahFfvoWZiQwVz3HtmJR+jmGXZuySftqWAhBKaNq97wi37bWj
UZk0mZX1WSiks/FxKpE5DD6g2llox1IbnzQ92Udp9EG54a1FUULTjGQ4zJwlj7VXYlmFL1defNn2
NJUvq9O3hlN4zBoXnwPk01bPtq2HKu4ajN63B2+Gfqjn18PSHCqQm5smrYq7sBdt5iUkcmjHvxsa
58Rz6WbcNrYSlYbep/3QMu0pqm+mHl/Nyvm9bWglKiPT6ubS7zRKgxgp5nb/xW6Nbbu3quyy/XrO
h4KxS2F7ED+mW1z5nrbNW43JadayseX1Q1J33+cOFc0Bpu62wZWYdGy4S44+8QKChu1t/TyZrY1v
oBKRDpij1JS+f5wG3OnnmdtAL4blsG3iSlCCVarrPhl5Ucrp3KELi6zzxokrQUnTjEWrsI5dyuqA
h1IFVc+2i7Sqz+ILhi+sz6wB5B45P2hT9cFJ8Y1NSlVnjekY9Q2desdZwiZbv8LCM9Ntb4mqzsqH
lm27df2jqOcno8HpRyywPTc9yT8Kkxfp7DoSo1/SLBksZg8esLeeDLjCJ+8Pvn4W/3JgW5kqLz9o
fgdgNTKWJkiX8lMicdCY3eXeF0Ct3v+Bt9Zdic626bCxnHJ+oEpWxp5NhxX+hRsXXglPuzI4mQgH
zV1Mv6WE0Y5X/danqgSonWCBPiRuFUivt/ZF1EBjzMZtH01TjU+8EK3ZWpi53Wensd94F8KD6/7+
qq979t8eqxKimY633pIjojTk1H+1gdXRPV/15+BzbXgCLm2l7//QG++PKtKqSpc+Sa4/gWulQN0l
udbTTrP8R4DLxNi2H1FOueGQrQyHuQpamGIYtbvulZdIrH4W+4MT6TrSX9ZLVWvlFVC7hYYHygAC
pr5pORDUIiGPslqM+7rBgXBFdB2mYgV8vv9XvREZqrIq8ebB1TAQ5ZtoPVJsS8DMNj+2ja2EdeLK
GkPmughM0zLP+9qBHJsKa9vX3FBi2pW2Zi0rRRN2rU8vGsZBEjvMbVNXQroi/cNVO1qV/HF8U4lQ
v18MuWyrNRhKTJtOFGqhvwwkO+SjGMYvY2/nH7ymbz1QJaQjtOW5ZcoWyV96W8vodnCqbdJ4409G
/cVHYCw6qRd50wa2Xpu7Kq0Ouly+blpxVUPVNZDRapm3gR71P0LdvDWybOPQSuT2UOHqwczaoO3L
6FpAvz5BX9afvz/xNzYfVUJVtoNvx5o3BIU3FDD2c+4fiT7A7B86Sjvv/8gbT1UVU5WVkYErJ9Vc
eRo2z4W4Mtr+ftvYSpgahmZCH6/nQMfTVgvdL73T/9w2tBKjGl8Ue+xy7zi1mgM5kF7IFhTotsGV
GLUhGjgGoB3q4CBDRJHe0+Kz8ZVRIrRDvjoMIzAXKfrbdAm/up1ZbXyWSoROdQ+0AMrPsamxCDPM
9s72tuZiVDRct7rk9lXuH2M83HdzV0Aj8jNr09R1VRfEYUG2XVN0weJ417o3X4eyedzyNPX/EAVF
A/haSysDt2RvwWN9Z5Hp3LQp6qooqB5CzakhMwWx7X+JhIU5DXm8TZccGH+vT6+WsDmiOUuB4qi+
TciVyvij0Pz7CYre09dDlzzN1JB8QfXR+VUV+BeC9fvSd61zXrob86V/aIcvj9+2P9lOOGv8iktt
QnbOwcUwe9NnWveVKAVMBR8BMEPgFEN37sM6G/K8+ODEtO4j/3liglP8en1gKUHm8CuKZK5jnSWa
Z+9y4Gwf7Oxvja4Eak67vhyHWAZm7NL9SDUaQ5uNnVrYaryee16WXlxAoaKE7j9qEL0wedkm8oCt
93rsyrY9wzP1JJgWPNnt8MeiAdbYFKie8jWlPSdrlsFLArOI7xJb/rbnclspWFf1R2ZqIE11hyRo
w9698ZOu+ALSR9v2PD0lUP08yTVdsCqYddzr+fizK8ARbFsVJVLdNkk1KymToKwrTMF7HT+lLBHb
3nNvfUNfHLxaq6KLyNLjANftZ88Wn/qsLbftjar4qHc6l+7zOgrSGfE6fsfnog6jjYMrAaq3hnCH
du2I1ZJw703Aup3S/7RtzZX4RF2HS4vNzPVkKveencOWmJx049SV+AQgA27MG8IjhF7Mo3wP7jRu
udtGV+VGbq6Vs5a35N2k/9X0+ksgKbeblkUVG4GvXrJSluSBEuestppHF37zttdc1RUNgzMPVZt4
R03aOi4PXXRSNoXcuChKgAIwz1NjLl3SY/4zOTiIjM7TtkVR4rPq27gOzcg9gs4D7BzNsHzSrSuu
hCdVfV+Uk7Z6e2ntue8bZ9qcbSvD6qpiqBIF8qo2dY7Cnbyvk5yd3xMO6u7GJ6pEKKQnowLwIo5z
VeMK0wvjtE/939tWXY3QGINn0G/WkZrskztXV0s1bDqhw459vSWaC01/zuiYx6jBMbfcm9LZdkCH
2Px66L7VpYZMazxqmShOBwOMVR/nh01LooqGliUN9dKLxqMYvStNrB8ia1M2T1clQ7UvC8jLxni0
Z9hUzWJhAYyFADYH26auhOdce16JeK07JkuaUptJxn3WtZ+2Da4EKD1aerbUVneEYA2M1lp++bO+
7TV0lPis07BDHWx2Rw1DzSmGWuSm3sYt0bFevy01lkCDbhkd2PbufOm1+z786Pj/xgFUFQzZyGCq
iVzysfIs2EKLBYYr1h63LbgSm7Hlianxs+4YFcXByf3Pfozf4LaxleBMMLCY6EZsj44U+d50sgNt
3BuPWqoayTesfkkjtz12lnhK+/TWHfJtm4qqQkqxOqwwrGuPthQ+LpdYSl3MnW1vO4CqMiSZ9JhV
ld46fPwTnh+uuiNs0k1rbivRCW+9BTtst8ca34q9jZkJYKr2YdvgSnQa3pCCDU+BJ5uYxXh9bO/N
Bq+FbaMr8Smg2BL/sjyGmJPMPeBYXPS2Da1Ep/TirrGNpEQrgdF2/83kdrttZOXD2ft5DvCSkVtn
ig45qEb8o6yNgyvBCYRK1J2ciuPkh7g5p6MJhw+PvHzbVq6qPJbWDrUslVgDj8beXmAAzvrGh6nE
fu/3cY/RTXE0obzWJ9IU7XxGJ/myTROkq0qmxWv12aqt4ti18dXQt8fC0z/oFX5jw1WVTFRC2sF2
7OKYWRKzJwN5pruDeVFuCyNVzmROEZ45oPSOQ0Wpc281U/Hb4Mh3v+mVFMoWYCwgUb1wLI92NpSf
tCp0doOWm9uOFytR7eUlFCh168cGlmF+3j6mdv2zF/XztokrGwBgXreaK17Hev5atPoPIdxtO/pq
kPpy0pTKetGMSX8c9KZeIYN7GTUbz85CiVL8P6PRLMLuGPZ28YOcyPLERWDb91koceRFtMmbOu9i
4tHfH1nzg7PYm3QIQMBfr4rTeVHihaI4VnONt3KbTefk5T/qdnkjilTpUZ1Fg68DKz0WS3ZpL711
EuO8tm1nVLlSs651Y4bd61FfQnu/yBT/IP/n+6/h+ib/JZ2oUqUwy5ob0maMjYXgJaYH1o/1+lXu
rLHceIhWRUiVtXhpIsbmaDROBYJ+ANkZJGVrfwSieWv113/+IlcUYtpmwoJtjl6k2dWu4h06nTVh
fbBGbzBFdFWs0cjB00XYNscqdXv322LU+nDjdWHxmQqe1z/lDi5OWGxKDJLOoIAB1YDuoFefRjyp
mksBfTnfY4zSVpfk+nAgI0XRz7uuAvprjYa17HEXowXLSwftMazTKDv2jf44tY0/Xozh7OZXidZZ
/dlQxPMO86bJ3NWwUMtt3y9LOTHMFjrxMRqr4+JEAXYXxcmU4/b2/hv21sNRtqOyj2fPlUt7lEl9
Y05Y4YVyU8maG8fr5+7ldt7LJedwOchHf2jObLvZtvNbylZkZ+VC+TTlSys1d8/N+DF3tO+bVkQV
W+H7N9SFmdTHQWiIZxbrYsLXeduzVPVWSx8tsWbhe5nW1nTnheayn2UVfXC2dP++XaiCK9eGx+zh
3HmEWO2XJ345eF/LJJ4wFujcfm83fYYdiZNtPPioGqwFzxKMEPP6qE2G2IcZ1bhTD+Vvc7LtUSg7
R2+65QzyuTrGbnWGpvtzM310u3+j6Q7lj/J2ht5gxVpVH4u6X5zLyS9174utJVx/vLLDAVk6c/uE
P2g6XlQ9rtmHJmyhyI1wobedeVWVkOkYUOvSrj72Mq4fixwDrETr021HGBXn5LjjkoHNao/WHJY7
PWpPHZqQt20bqjJo9Gin6nqjPtYU63ZW6F1mrrbthKQqgJZhtV7u5vo4ZyFtGJiz7+gH/oh198Yn
1VQ2PAnKO2y8pT7Cue/9087rsWvulkTW3MY0vDW2vbrK5qeXpVG1qVVjAiJOfKNwT1IHOuG2wZXt
r9bwi/BSkxXSq/7eyNz6NO55wJtG/8O2efG91h27j+tiqsmV4N2M//iFq/0/zq6sSU6c2f6hS4QQ
2niFqt7chXePZ14Ie2bMIhA7CH79PT1Ptr4uV4Seu0MlJGUqlXnynO7Gobyy+i5GCgo57QrC/CHL
j4anBAmeR1lJ8Lu1kA79/fT/O+CvBE3/cUX+NH/aNIyAgQ1eCZKf37SZfqxtbh4QJqDB9SjsnyAv
zd8EQd6drCV7Mul2eVhiMt2Fw1K+b6O1PM0NhGkSW8vpscypeirRPT4mIf50YyFeXNhrk3SOoZBz
q0kkdbZG1fsjghYGX4Gl/v0SXBvcOXytjANIZ8CxSNv8W0IZqB/8SGSIi7iKorU9SsgIZQx6bYvQ
b8AL8I/XrF3AlQxAHgwpriGjnRqecTbAdj+1841jcWVNXNoqcYQdEmmw+6neLkS+y3ng90Z38Vba
ii7vlnjI4iH8JJdSvA1kvX/0WxTnBY3ORgvQaoF0EeRpknyHXg/IHj75Df5ipT9ZCuTX0NCrkTGK
TQdJ0lI1yaJwzn8/+pVoxGVhggraPAZFMWZkQdYyaPl6qXdinibOoYAL+dYvCKAXL4g8cWmZoAMT
hVMPl1iU+sfYNGta5dbe//5Lrp0dx1gniExHExqoMp2Pd6gufgcjg99lRxxTLbpSrdA3HrJDTycV
d3dhud1I7l7xtS7yqijAO9TxEe+GJsjTboFE3x50wPECKuwTBtDYhV8NUoUSCsZ9xsLgCY/2+3E8
fF4PGNpBdURla/qYYM0rufIvGunB91b0s8+O0tjFL7S8Xhtr9z6Dvk90D5WSKKGql08e5wVzf7GI
n+yK8Q6a0w3sCkzAEJarkFdfO69MKQZ3PEIz6spukDvOqjXo7poNhMqyUN/9Zu54BGRKWVXmbYdk
gPyHQfU9sX1bnf0GfzGvn5Zl64p8JxqPHzEG9gQykApaUdzrMYJ1cQJ69AwFA9VLl5GgenOgsx1N
pXgr+03d8QAHaZtlm1Bu6I7yaw8PMDWrz/WBeTseAJpwVawtpKHEEMxPkP1MUbwfPa3IiRSLPrcb
ugO7DLq9J5CI/6FN88VrSVxI11FC4ogpDC0ARjtBh+jvDmJGN+6OVz0u7NOx/mGbh3zRPTwuAbWq
FcVf00G9wmcM7phnBKb9YKvgGLsZeueUBe9U3t1Skb02c8c8p3HL4zYiJlsX2Z13oLtOVaX8ttNV
+C3qsO+5fknBBvN3WRZvzCBv3BbX5u2YTxVsIIC0qJKEGndEVQSPZuh9LmcsuGM9+6C3qC42kwX9
qWGMo8E+yj1PimM+kApUkxK4J8hq/m7K6bHaQWTjd8Qd64GgMohxYmTe6mhPwJSTjoVXiE5jF24F
4bNDBBDdzJZJfuEU2qz5V69Ju2grDQQk5PxWXG2CxsmQSiZiv/VwwVZ5D/HSvqqaTCmM2c85JKTY
jUDo1WgFC+LYjZqppoUROCNFjEhF1ov9MS71kGzzsX3yWxrndostBJ/lKBsA0ebmHKj6reXb4He7
uSxOyKPHWxyzJjPIFQcsf4T06h9+83ZscywPs1OC20cq/RTt7C6Xwz+/H/rasjumOc4Fmh0hMZH1
eCM/zswMaY28CITgDs/JOwZad2Sxw5YjpNgmeg4h1H6pIaztuaWOiXb7SFqkUbtsVMsda8cSyJGm
8vOJLu4q3IMQ4XnRZ6bg91qcTOnVdwthJ+d+W8ZAF4GuygwwIJI0Zvo468rP27qoq8UIvqJjps+C
AbJlapBvpzDwu4CEY6UV9KlZOMIjIjf3FdRBF8it+sUTwjHOCVKSEjrjfaaa5cuyqw98rL7//pBf
udtcuFW0qmjuxu6lgjKvSRz3qPHwGyvysmP/k8jBTjq2GfV60xAp7LMhJH0qojL6IENS3ysxxyfF
8w0E9SRIh2K4leX/rxLx2k86NsvXo60mqbqsGeb96z5t6O0tW0hNLrGs3rQV5EfUGo5JH8wHFJPb
WH+ID4IAs5P9H/Wo7Adh5iVFgmV5q8O8vYd07P6JtGw+FZX8EEGNK+10f6TQC9fPM/rZE6375TRO
vbqv+hHqJtum7uo9/6ub2uCe7JYUflcMd07BSnIe7vPeZlyI9xD8/TvMQ58mR+yU44gUXwoWENNn
EZnbBD1ISzKa0TNWEI4jivuqGCuBMza/aAaTQ0J8c/TiyqGxizBbY8CnCTjjM1EUIPuEGtXOtT55
WYeLMWtqU9BcapPte3iWO62TPJZeeHvM3Im1u26FHEZlmyxswSUZcPUujqp//SbuOCNZhxv6J3mb
FeHwVfD4Yae9F0E55v3iSn56q0Kcs9VKwWhkXfxdBO13uqmz37Qdj7Gj3zPOFyxJHfL5TsuzRXLg
zm9sxzVUcg7zdZIFmKZo90hJ1zxDeXW6YZxXfN3/sE3JYIX8SNdmNQ2b+33boVsOsEAPYaJUSxac
AmZ4sq3ci1oPu+AYVdAZXa6oY2XjStfyvCxolONtCF/ktVwucmspZduT3hi4BHofSfTIQJDeCxYK
9lfnjt93Kea8xWNtrarPAdum01AeXrJdGNyxqz3vDQV3cZ0xMkaQtiJlUnGv7h4M7hjWcaBAQmip
swFZ+CTXtAGBtnzvt+aOhxcsGuemRd6gC4avlWU0iWfjmTdwmahASxxEwFN3WVmvOR7ezwfr7Y3D
8rK0r1y7LkRxApaB0rIwgPflOzuRaalSdBMM6TAK+gjl9elNVxjPcMjFiVVQnNoZ+mQAy68+lu0j
E8QvIHdBYhrlbsA35zbbN6OTCLLdENZpP/x+d1+OyGuL5FgsaPrN3koKTN4e35VxfOK1uidx82d4
3MLDvC6yQWMXLGYqXkXzwfABsyL2vInqH8NN9S5o0HgZrGX46dgK8aYI1cwSvRL9HIHlYUnaJRre
sVxiJn24VXsa5qX9e53C5hZu+OUMv/L1Li6FrP0YiM4g8VtAWfAoqU3NHqk3tmm9CgbANjtIucaA
VQzqwjprZ6VO49w+rXtVpb/fvSvzd+EpoBmCjppdWzQlqe1RgRQx1UMY3UO/Wt6Iwq7unuMWwS4R
LgQoxawKj2lI1h4BR1Pk/XNlQMuStlHbkbuR0eqhx1MOPz1Gzwyqk1/NXkVPctD7Q7A15aWTUpwA
HBxufPvLzf7K3rngmaqKEPZ0dZsNgk+fm616FwWz+fL7hb02uONRNWhyWgL61gxFsRBonPhLMQOV
4Te441E3FGStMRtm/oJWl91zo4J3fkO/fM9PYVBp2TqqvA0uqJaIpCZ1nkg1ffcZXLmZqnVDxFyN
k0bgiTjL9ve1Fl4sRfARzv0Y06Jq1yFos0Pu/NSQBt11k2c1wIVlzuQQrGYIPJcoju/4Rpt0jwGf
9lmW+H8AmessgrmbOhAHriUa9zZzysFT6Dm6s6PDSEW0mB55thC0BvNRLNC993xou1BFSFtHM1pJ
kOshm0wEFIcg6xOd/NaF/noWTV4uu5CkzaJjS7uG/Mhp4KUAg+PivA3DuEYWrEUarJkkjophdQKa
whspgiuBgws1a1pkNswIrwp1tHPejG/UZB66SJ0rdIBRUfoFVi6yae9HBNA5fIwu8q9xET/HZvaC
ieLWcdYHcsV0g6zVy9jrv4yUD0XMP/1+W69EDNSJGNYVpVIOfB3SVQMS1mXUm0cCOM690Uv8R8GU
/vj7H3q5IV9x8C7czoARGfLacZPFBYdqSyOgyAENcnM/H2R7NPtgAce33ZionGjgB6bVC2JNlVvN
glorpZPadCaO9es03LWb/Pb7b3qx2v/9JuWWsrYQUXoL9pastsNjs9WfdLPd6pt5fb2Q0v/V3kar
pnmlYw3CznZs3wy9lJ+LyJSnzhiwOZG6RAO9iCaeSFPS73ZZ8hsxwutfFbvQxYDgotkETpsJ6deq
0X/p3oulkcYucNGaBVSVGll6Jts73aKV1ozMazPi0FmweKdD1x0Y+wj293U0R0m/dV46DZi4c8kP
4WErqMjpDGXFN3nB65OqxHznc4xiF5aHjHG3omyGC21pSaqX+Rvqo56pFBePp0BSN7ajqrOqpACi
inVOoqq/4VuvHRXnUljCutRdUWhURPe/t3Cc02PTvjN3vB7aBmgQznDc9Uzv1jn4PlerF7k29tNx
e7wsh01Y7GdMFAOBVvd1KrhfBcBF0q1rt/XNsOussCS6y3PBU5CpVvdeh8VF0gW4HSJZIwu0T2Pw
EbJ9T124Hjec9JX9dMF0vQ33vWVwlWw/yocuVs0jMuy3isVXbmKXtYweZqNTaHTWzNawtOg1uRNh
VH/pBlCBLVLsz3aJmvPvF+rKa4o4JtvEXTkg/KmzkrDqzAXolEPBi/OuO8/EsIuxi6QsjlUuOosG
EFra5gN6Lfy8mYuo67lZJmXXCoWN/pMd9fd96R5+vzDXNtkx2qZuNzpso84mK8vzOnVLio6W4say
XxvdsdrNVB1EhnA+N7uIpGLxU0PQ8uM3dcdsIUMbQ+wDoT9l3ZtYkhKWxb3Yhqhy4XQEqVvaQ34p
4xUgATGpE7IgJPKZuXIBdVDc69bBImsCxAF/VrSJE9IFt1Bpr0dxyoW8DaEekCPgGrTNYRKs/I85
n05kbD/Xcb15foFzv+4la5DhZzo70AY3VuDH19WffovjmCr6xug89DHsqDafQVJs0rUhXm0s2NaX
g/rTI5pzNDTExYyUzVD3CXDZNsnz2S+HrVzcW95OsqQr1Vm+L206kPHT1Eiv579y6cz2rqxVDYaQ
bNnLLkUSLU5nPvs9upSLfAMg24i9hq9vGYk+bjGqkxBHuqVT/B956SuxsctnFnNjSjykWwAy+vVi
t518kDMDF+ZamLt5DpYE4Oo4rUwFSQFeBCk1dfVJGFk9t0fghwdTLkwubFhgp0XiI0N2gnLs550y
v0ProsFUFFg61bYFCzsDcnsCiTRUNH94WYSLkB1YBMqzOIJFCCrvkXBk93O3Ln6m7HJ8tUPcQP/G
6iwI6MM65iZZY8+wTblwMzEDb8IWgphQr9EnTTt2otO63gh/Xr/VlXKuF1GMnHNR4ik82PhBlHvx
Lga4/cfUwAd6JWlQZ/zVYyg2WbJ0K75gbKbELA2SKcb6rb0LPYN+NxvZiGC/5+W/ba6yDaSOfhN3
EWJrpw4xVkubjUXQn6mgd5C787vYlQsR29ajp1WLsGFUL9rdtHg3mMMrJFGuxJ9c1mbbChz3jY9g
tQGdQ/1tWAB18LImFxzWsb0aWY0kB0WPcjqJJe6SmsrCd0+jXw8MF3s4taxvs0qwj6TaGqQ3Yi8G
Z6ok/XVwiYu3GipEzUUf6pTRwCS8GG4Vla/Yk3TsqW7UMiwvwSBF7/xjeczHQ6BbmnJNA6/nrXKp
uaKZ8npv5iYjrBySGVJDJLwlhXFl+i5GrKCA4aISqJHyHBuTTFyP50Fb874q+/VGP8HrzxblosVK
kjcAyo/IfJKjP6tDb+liwgXxGw7QJuXXpRi8NEmoctFjfN+gBx8Bjh4XRL7dS9U+qor5vVdQQPr1
KI1gpW2aFrmAtenvu/qbGO3Zy8Jc+Nh66KAUG69BwsSX88pCfh8M+We/wZ0ILho3DjUVvOTyWXap
oIU62dD6NLNjxR3bBdh/G1oL35BT2qZEzuYURMtXv5k7tmvavYlVftSZZeLvtt83sHbFXrpmmLlj
umSYZ92KGZkdUCg8NCyfn1hjvDI7ygVUjYBHMwN586yf8i1Z5/h7GU1+++niqQB0UhuVpM4WNceP
FhoHp52U1s/duICquhmlHDlgxpTbDwPd6jOUq/yqQ8oFVMmRHKMieKmAfKl4KsXYvpvKePKcumOf
OxSr+omgurxN3T+K2jeduiWP8DLEK+G4i+xbtk6QOqpxzAd6zKg8xSjzHiGU2SD+PD2YLhQ30sf/
LfRrP+WYa3XYgwQCCKu9aZpEVEWeaEnUwzrNyyMfQXI+F/bfqI+nNmVNwJKWyClBF/700EIe6HmU
VNxBSore52OtUijjle8isbDTvpDlfQyaJ7A25OEDaPzFXTeT+i5fkOJP+QQq8hPdj+1c5Hl0t8V9
czbxmpOkGmb2IJcNbe0zWLTP7Ng/l4Fp78baduwutF1vU1QT8yFZ7AZWwKLp6SddUei32jlo1xMQ
nsGF5gc4/SCocCbkpbupAtnffTvXkCXeykOqRJW8eaxEHxpoJw0i/8qWsP0I3R2UgkIkYL8oOu3v
0CBMH6VCoEOI7N+B8tXcuKpeT74oV0ixPES3txpXLcgbMkqPkxnNjRDtyk3LHVe2gQZFBOGIQtFa
TXcCbXWQmmvkmQdr8ejlLV2AG42m0eoKZ5SqAx0fA/mj6+db+KFrS+ME9YFktcROodwtZZweNurO
emt7rzYy5ULZ2gGEFgOeg1kLNtzkM2HUr1VFuTi2VR2gFNmRY5z0Hj203Q4pMZxOvxeDC2SDBrjq
oIGKpM46mVSBAPK8qanziwpcJFsxrnUf9T1gcrQzabTwtxOa7v0eUi7/GA+krJF3RegXFA8iNmWK
N75nRO8i2ULaIF3XdiAI2Ke7qF6fgWfwA1krF8lGVmDWOQDE2V7sEPYMSPE5Xgv26fdG9F9h5xX3
60LXgK7mKOIiI1WxQr6JEBf/i9RRdLLA4iXHnpMvup32dO5Jdx/BGd6ZjURlOoS7eKzNZiv8J/7r
xgG7cu+4cDcR5tHK0IKbtUEAJW+qdgr6UlSlTsP8UgemAzTKPE+EY+IqajeBF0CdqTJ/7nj5TlkS
+o3tot7iqNnoi25BthWHRjzU4gXZGe5nKC5FmkG6hOCNVKPVZbIJeuoYUBDWqx6lXDBO2duFF1JW
4NqJCBjdC1xOLfMLWVwwTlVu29xIOJAu7sI0NxIXnd1uPYeuHWYXjSMh6RQ344DENtunj1Vt+f0O
SNwZYOFJJSNyYs875JMurW2hEtA2zTujxilBQ28+pj1vlrd23CK/+8nFqFEQv7dLX2GXOP1WF/oe
Z+JW0PR6eBY5MdPGWlUcy8vLLFZ/TSXISYveBKj12+nGDXXFEF1w0IqqTxCXvAIDR7unBD2yAHsU
Bg05iq86LbveDymkIidSKGyY24PHQC6I43nFpyVVE934iiu3uIMU+r2HvDaG4yZk34kRwpZwE2JD
ImurEbfpxS/V5AJE+YIadbwAGQ65IHGOB76fpQ5uPJxep82iykWI1ofYLPBpdRZO4ZYi+gRxSLmu
IJeCSg7w4s30MMZDUyeHZHsClcbxEmhwF3otnEs4ZqJdzULgHd6w5b3coT8IfT0vFWN82kvc+VOZ
phkGhJMDFs5MFsx/8/zZdjdz0v+hjF65FKljX+W27nseIBLpdtJAN3HIxcfJomErqdVhjmQzvPu7
kXrK03xDVvZURXXep/og80PYH+yez3nwpVg1DvPY5CeaR/RpByYL0PxZJdCyG76POSV+SQkXs7bR
no7BsteZWJdPqjbghrUNu3ElXzn/LlKtLSJeIppBablKK4tONc7prXTitbGdnITcY7bVeBFly0b3
s6V0Be9dceP4XxvcMVwVjr0eGDo1edv+s6PWkqNFze9+d+FpCFPsokBAl7GgDxOhirczIe+97MYF
VC0bA3qoQwy01+1jDteD5HPxzm/sl6TlT2bDaTwetW2qLJd9kcZzmMph2/xOigupkqCyt8USV9la
TN8mWq9JVESrX8zjQqp4E9REqLZCY2RXP7Ocfp9Gvfpd1S6kivBwkyCtqTIQIt6puWvA0uK75NGv
Sy4PiGP1+1GAPCySScx2lQSHX8LQlYKMABY6ykiU8FNL2uzdZ7YEnkM7ptmjC2JuqrDMwH12nOZ5
qJ+RVfUjsFAuoEpN2xDIBjmSMjbRu9ny+Xujpfa6VaWLbygPdBWBKyi4rNrAXzVouQj68UbsdcWt
uHgtoJL4BL8ClD0XHwvVvuvi4YOXdbpgLa0NNYJZDN2YPo2jTp2mSPltqAvWUiAKQC5cBJe4bvvU
tve9nWY/y3ehWlHPaQ0iXiw42tjTMMirhPX97udsXWhWKYm2CMEw82YOnznc+ad6WWfP/XzZ559d
4rhEOV9tiSyqPpf9KZ78KJSUC8rSR4R7vhzLjKnhfui2h51t3/1OCv110qwdomKlWwmS7F2emJh3
tK8r6xc2uzxnXTscLQkxcX3gdcRCvNLGivnxkCmX6owdI7KlDbZzKTfyvLGapIqK3CvqlC4sqx7R
2l+vdXAZ2yq/h8rsfloAJvFZdunCsgqp5AxJnPyii/5dYJY36yD8Trl0qcLsclCB5uIyCwR94GFX
PPQ2Lm+kY193WtKVglR9gaiw6qtM7kdzrkmlUm72Wyye10Z3TCiOWqjKbRh92t7u8bc5/+G33M7V
CZXdqhxDhJ5RYR+EWC5Ddavf98rbCH3tv1pQv8o2FGGAq1NP7D0HiXSiaVychk6rN9sqfhTamMuQ
l2sWLMuaLuvgV1eVLpRqRlRUAolSZrYTB2gij/VcWFOf/BbNCXt3YUK7T6LIOBZtKned6KXwcgzS
xUcFIXZ5YApMKKTq0yg4nmxECr+Ju40XwhTNVgSsyNRYnXq2pMxPp5zCSn/d7HjZJLJMIYbORZ3U
5vgzKgev0qd0Oy/IADrRQGNsPYrnuBp+dAaUD1576YLGlk2UGqz4RUaHokoMsfXDhgjeL0xyUWP1
1gZWsxGjz9uahLE4m3zZPafu2K7WoinoYoqsrSeSlHUg0mWGTKnfwjjWC9FpaFpaLMwxtl8gKvY5
nks/bkKwYv56WIoubgHRaxCFASr/wHLzuWSy8XPE/wMWC824tWTFaaERSozB0wZsl9eauFCxDjEM
7YnCzWdRfMjJQZNNLX6lH1R5f10VXphBQFSkyGSw87TfIsR55chv2P5L2uZ/Ey7QH/x1dMiVaPB3
xMGlDsI8QclwTAbV2NMB+iK/lXcBaSAxiDcd0uAyQ6YLaOQCHPGbXz4A3EfO/IMuFnPTFFm3cpMe
UfVxCofvfvvq3K50CVG/bmh8KRFr7PX6oMLYz0hddUgdFX3dofx+kaD8QwNXvDzMcmNeaSnpQtHa
Sq2bLvf4Eti+SdsxlKch372yO9JFosm5YgMKnaiyq+mcV/bNKM2NVXk99y1dBFpLNYjK+i24AFVg
7tjUbY91Hs2Pq5j5V7zia69iiHTRaHu1SXXgsXSB/NfyVEM57gEtaF75EojwOieyiFUb9AhV870l
53kAz91qgujGEv2XQn7FYF3k2XLIomoWWBMSvPWJENI96b0W6abXb3Yb4SEItRcQYFbJli/vJBvf
Nobkpz1+kU+Piw/lJsS93ds1ReUUkIvu+NhFvEmHgZP7pSn/aJam+Mir4SGcx7dTDaYXwgHE5HIt
n8OwrQG+Ul+8LMwFum12L1DsOPJLiQ+idoD6shg++Y3teAZBKXpMw0Bd9ooOpzIv3wHrcou1+8UF
vLYLjms46sZUdtnxHmHts7KgsTKrn4QxhQT6ryeoMwOkdKD+dMl7+Twz9QLg9TNeV5pyNkEZtKKO
L80YbVPSWBL0ac+m1q/zR7pgtzje6rGkYXwBc/Scbkv8Fyryfv7YxbpF4TKGi1zVhRWkEKd5rbYq
DU0gbwTZLyfjlU118W7hyFDR2+A2tS7GNAd/ysPGl/oczsXh5xxc0BstLa3GWcSXUZBLMxhAYVXr
Gce7oLedV8e+NugvBqeLaBP0pYAexMZ9wfye+C5kgUV5azu8xS9WoThNdHugOVB+8LJXVwizjnuQ
wuQ2vhyzGEA815g7ExjllWiWLq5O0nxpGLj8LsViP4wB+boz7rcqLgnadqxwwEcPc6X7qTVn0pd+
95QLE4MQTZsX6xiDxaU4BXbfwRrmyf0hXaDYcYAPNOo7uALG7jhactDpEN6q/14BBEgXIwYYhtFr
XeMsrkt9stWi7iZ6TGmb2/6JdqU+4cOab8jRE5o0o8gfN9kH50HGzX3d4CNXCBXfMLrXtU6odAnS
chHKRfRRfpE9mZ56pc1TvCHZllQHKc6tatiAh1Ixfhm3MW9TYNSjNeEboFYnGorqCZXG6qQjOSwJ
Wqn3p7Y45ruXCm+VkLLS96EGBbyXFbgANQt2pqhYVHwhLHgTT8t9yBs/A3MRaohLAK6TOE3DQT+b
cYamyzr6NWpjnF/vrLLFoh3NFF+ihX3Q/fbYYl/9luQlWvwpT7yKiI6sm2G6uXqXt/TbGlM/r+Bi
00RNp2gKMfRE96c6Vz+CWnoO7UQIdi456F0idYm40SmXM1jzwFbjtyROhFBWw9StjVKXWGz6lC/A
69pB3zCXK9egCwVDEihcynFQFzNH5pzTOXo+jBWfIAQm/WIz5qTKWgbdB/GyOFXB/i5o/20YhJeE
DZUuAiyvW7C4ji3ivrJjKelGnqxW+L1lXQDYZA8gZiatLkVHP3P0IacL6f/02lQX/yViQKYBuZMX
IKPEuWyOe7SgTSe/wR0jiiGNGBGgSC/hkS/3Ocjt0GbJPv5+8JdBXgmcXPQXW6m1gCsovDfFer+1
NUmYzI9Tsx3YgTqMb7xrX5zJa7/j2BRYKMEQwxaFp8KCVMIGkckSLPlhfxKC6AcSr0CvltCG+P1n
vQz72s85VmaDeDh23cvL0JO/YlO/FWHolwF0sVcKTEe0DEZ5MagJJlwsbw+uvaAG0sFe/Z+IFbCl
kJy5jNx+7KfiG4R//UIdl7lPyHIWRU1ht1OX/7mIsvoMTWov2UcqXUyWoCw+rMbE1Z6vJ3Bw/TFw
6QcMlS4k66hX2uc5BtfDoZLnmAFO9vtj8vKwf+WYuHDDLWIlLSEqfBnqiL2JalY/VXW93kdQxEya
aKjudLgEd4YU/Q17u3IwXYBXU8UKb89FXvZe86wPpjBtAukHH5Muwit6oYAuxSovh5SAIw8v5KY2
8LsWXYDXoYcFsK1aIPHVNKdiaabztN6i1by2Lo7B1l05jkL24gIszHNj9b0Z839+v8nXhqbY/J+C
EF6VqwYPrrhEqopPRx2/61701/0GdxLfepmGgy2CI5sAJ4pXYfkREKriRp3kWsXN5Q7joMegs+5w
XGJGusSUfPqjjHmUxXb6swuH/dzpYz7jDC/JYNf5DWJPP0o06eK1FkUmC040fkEHUXGaTaTvGG3Y
jVDlyoXgIrZ0PpdWbYO8VIYjoT9USdUWP6SNLhIlzBNt1k9eO+QSYi1rR4v9kPwS7nmEYIuwtwfp
oltR/5UL1AVwNbQcIc4sxSUeS7CO7KI+gaMaj4p8JPb9gVKRZ5zuUuF0OQDsjWj5RTSmnlIyA1Io
csb9sP3SRYuhCfegXBGMH7LpAxeTTS1v+hsBwBUrdOFiVRGStq6ZuPAyVucRHKGWeD62XQIu4AvC
fT1mflnN+FT00T/FcqvX49q0HefRkAqdx2ivvpBpX86c7tHjxLf+5Hc2Xe8B213QlfCy5HZJO9ay
E4fmtt/gTqS+BpEYdMuwKtumE6Qlg8eolYff6C6kqxhNP64hTosMO0gHaxveI3v+t9fUXVBXtVZo
wq9jeNUAiuQdvaCq6NcbJF1M1xIfTaFLeOxJaJL0x3I3tqXndeCCusZhRlN8d/BLMQXklDc5ugyg
ze53XFxQFx9st1fCYs236odcxZb2Bdp8/NbcuYEbZH7hHBusy7p/IMjfJTNjnvEhccxoN+vYhdrw
S0WC/HEe+3+Ofp1vXCVXbNSFXhUHR+UJDSOXeN6nx3xV3R1Yd291ZV4b3TEjSXU1U3SuI4cR/kVY
+GyH6caz8fXnOl6Jv0Ym9TSjj1Ud9MK0pu+NJeaxH/PxobC69nK7eED8+hOIRbaBQLUJdbk+AAmZ
TKDOLlKfIyNczChDS1XI24BdohDUPAXv7ngd3aIaf33dhYvtisZDtWQbMHi1zQm4J5+EObzeWcKF
dgUU+a6Aly9nnUC1YEMyH4qqfqkp4dJhAX+VhyAJ5pdSgViobVKARj0n7hjpwjmOjOj4BZI7/451
/aem/KPfZjommpdFGI0NZh1p9faw9f0a3tKiv7aVzjU3H3lp+rKil6jp+MluQ58MXeCHIxAuDVaT
l5usWU8v0Gv7M6yC00TYD681cbFb1BrOhwoCPUsMdQ7ooJqkK9hx8hvdsc11pQdAuh27zKH5I+YN
TjlAbl4PE+HCt/oFDbArnrcXZOxtouuiSCrFPC3fBXBxNfdgDFnZBWzsfQL53e+Hbb/6LcuLt/zp
vXYMshineGOXrpU/6Eh+qIF/9hv65YD+NPRYdSquVhFe+hGaoQloK5svhqnVK7crXNKvEQwiI2IL
iluOnITRJG3K0g/XJlzSr27eKpIXJvp/zs6kWU5cicK/iAiEBtCWqrqDCzy07e52bxRuD0wCBGL+
9e/ct7LVLleENl54waWEUkqlvjwn50p/Zbi50NpzljvhWUCfkjDYS+fhwd5CYfYqifTLtoTLbkXL
WqtiWEk+MYhGxItGzbtI1JPX93TxrW6QldzZSPJG6xPbIcZY+8kNCJfd6kEcNJQMeDTj32RR/tFC
xcLvrZ0Lly7CfRkY9ygXcLaAaEXwzcx+1UnhElvJOC4VXfcoJ/UUXto+eVhk6ftwJzKDVhb10BQ0
L7vuIz1aCFTW019+g+KEpqHQw1kmdPv2dtPpNoq3BqViv0TFZbb2foPuQqKjPO5F9y9twvJ9Qcpv
fm/ubJzHoOO97ucoH4N9e6Jr866ftns3Oje2ThfZUipkYbEQku9DsD9QOwTnZPVr44C1wM/LIaM7
HWqI0ueT6T4s8QArnsnPF038B9QKx34pQjzbFj1PWR9eGzn5pSoup1WaqkWNZSL5UjTjqYDTZHoQ
cB9e39PFtIpDtfVkcOjUTf99K1ZEZ+8ngCtcagoiT6046ijMq7rlj3HQTieaoBvS782d+CxsURUl
MWHeHt150lEWsPpfv0c74VlCm8ZEnQ6x0h55yZM/l3b1aiZCd/PPs3Ado2HYuDryZoMn7gldhOzj
NG/qw+/f/OXH/7fGL1xuqp0YHMjXMMzndSrbc1yPPWqligb/FOXQ3amG3NBiFS48BVB20d1RhDlt
K65OjBr9hw5bGEsevT4lUNxNN9ZBnSzmCYngwAAvyi3AEn0Exf6Fm7K8/P7n3lgwXFmVsG2MHFh7
5JCA3B+TQHwa5sRPGhQ3cz9/Kmj/l3SWas9NPWzDyY7QfU1JRxLI5qqk89MXg7Hhz3/GbFTENpRH
3u3dBjWKVZxa77TbBbk6oyZjLeZbu6/fYXJQnVhT3tnFfl0NFi7H1S1S7vFGjjyWwPhZHelP5VxE
lz1s+at57GvuF+quws26tH1kdbPlG7XzxUpcRR7h7pm1ubSYqYx4aTLH07uiTHGZujzELFnPXlPU
xcVCfMuiiuIDFTi+f4orPp4INPfv3Zm8pK2/CHiXFzPHMlRJXR05jNWWC5pv6m/VkIgvAfDGZxGv
JaZsOIyXfjnIWXBIPrOYBDDqOmrql+G5XFkRjaWFAGSYH+xrjG0kHcPKsy7ikmUF2aYeN0xhDkk1
fmrhYU+rZrzz4v+/WPrV4DnJzBqQ2KAp/ch3GxYQYoN8xwax9mwq9/6s6qR65AZ9h+vWdifFDpJq
WXenhvTwW6pkkwqreuAJkS3TZAzoBc5XuAcuFxitsXLfH2sT0vasurH1nEzO4QVQrGzsjmgOCKx8
Vf3U4x+/IHPhM7kfU1nJ/sgXtv8z6EoD+eR+lRyXFuuYSNaCdEcOn7TPy9ujqb94RZfLik1o2RiT
w2J561oYYEmBom46wzXSb8BdXEyHh0brcnnkDNJ912Q15sTG+Z73863t62Vh/eGEPqulM0aZIxds
ilLYYXWXPerv3ffferqTIDXTEPXDgKeHEVepKIcwXXjjl8e48FUYjK0KN729cHRo/t11WiaFZ+Lo
Ylc6Am1vj2TN1waXsZ2GzCm8Vfw+qctdBWgy2Est9nyYCv6htmR/K6wN/KLIBa96nrA2CpI978pe
X/SOflTJJr+eOeGiV0GtWd+RYclHRv6NyFif+4r4aZEKV3qraGrgi8OGpox2qU921eoRXFdxZ7F9
qfP9Yq112StkNDTqymnLiWjih01pqs+yCuNMN7z+zONofLXFBZAFOU2+v+glMn6IL5XQ1UAtbs63
EsvkMKIdO9z9qjHUSeRRKKkGZos5BxQxPytKyANHo7BfYutyV5StWiiojObRSOC6V8XxI8EdsufT
nW1kNWQHJyJs3nTsSU/vwd57gVfCBa8sldF09MzmtlFfw+p7BSsLv8hyqSvWbvGicDLLO348wGVu
TKc1/O61jbjQVbAcaGWJJgua+Ro3m0kBX1V33vvX7AfsFX6ehHs31hwtejaXZhwfuNmnC8gS+kRh
7v2qW1T0OS6We13rN9b8/xBXC8GhuMQPoUdCUt7K5d1mbf2P3zA5O4qWk9mOiY5o+JmPZyDoSwo/
LT8qChSdM1CiL9Dk1Y45XMK/rSrMOfql/V7cCVbaNcT2MRtytOL8yYPtn0oGntusK381NYtcSIcp
31nb53UkzPll2fELVdeqsecBVUGwjLns0QjHwzCVW+WnKCFc4Kqry3nc0FWVYy2rr/EB1EMHxs/U
XLhIFbVNsBXTCsm4+qihyD2jV2Gb3nl9UZeoApXXHxK+6blppocgbHUKwxk/3wt0Xfw8E2Mc9YVd
xJBvdRw82Vq2j7u2njHqQlQ0IIUSUTXkXRe9B6R9arft8+9H5VZlxsWaNvRQ4VMOQ04jK57UFj8N
64Ktoz8p2r8NCL+MMv4kirV8paeivrIOcNK+tffuKG7s8i74tJcbSj7rNuQJ0btB14lmj3ZIoi9d
WW4Z/NoKkq6arp+roazvTIWX1ee/mQV31TL4VIqtC3qTo2HUvptYtJ5jlQxXrcAJ/n5cb/0JpxT0
YpuEpo6qz6NjHk6HneqTGPryUm3h4ccuuFgXHIfhkZdIk3fE2qzvR3PpOjZ++P0PuLEvuDpgM75+
k+CokYdg0c9LMP1ltOcZjDjZRLjONbF6Mrnt/txQ6kh72613Bv7WezsDH/c8GmTH+hxmr+eRTOir
uVe9uvFol+nat22HKkeDIVmT9w8E/3gNtYtzjSZO9lqveC7aOsjRNykLmF8/r3B5LkNtILnYTI7F
eniIobp6oYSpk9+rO+fRhvfq/0eMfI4VSU3RpiPacD0f7iQPDVQFZx2QPl9PTRfGqd07zy3YhUVB
XEzIsmifj2XYZWIYlyzq/VqRhSvS1UaDLZOKt7mtyPOxTB/bzU9VULigGETB21rFR5fXIvkHzUZF
OqzVH37f0onKRrQKTMve5yyJPizBltUcJwm/ZztR2YOdDSvcXOYBE7VOW1MXGeQQqjsL+q8jk7uk
mNxmFupI6DzZsNpWut5PW7j7be7chcTKpN9VF8kuZ1J9Dip1pPNkvWKfu4xYVEdlVSZUY65Ycjlo
YM8NqbyKaNxlxHo1MbS2vYz6GD7hoPXnWNLH33/QW/ubE5sVZVVN+K5zYOri7z4J+JkfuO2wcJu9
07R+66O+/P8PZ3GoFO1UqR4rOQs+wJIDmrwy8Dp1ctc0MYhpVG/i0DnbluQcxGMBELXz0y7krhBY
2IqZFKTo8qRb9lPcDq8OmM56hRJ3oStTLMeaTDVmo+hzuDY/zYe4U3G5MeKuXFbZhwdOyE2bb1Fb
5fALVZd6o5vnizs5ct1Mm1GbNXkLpePGKJkGfP3Tazq6wFVSUWgIBX2bl2F7PBcrTzJjNnWG8fS9
i4WX1/xF0ugKZ61QGAkXrtqcBCZ8H6yrrlLarPZa1QnaDYJaXPYyEnfi69ancCZ/OBYRMK+kz21s
9WUas2OI/OTRucthBRoWtihOY/Pr+zht6+UVIcrvrMJdDmuqwmWQK23zqS+h1BAsTVoMgdepHFfB
Py8JcHZLSAfJlpyT73sCcG+phF8dFp0cPz+7GRdjo7UyebMrVIpk1DzbeeF33vwlIfrF7HFRrAnt
vLYKBp1PIFWSVyziZX0CgLjCCiHmxTfNjZ+WBXfRrBE82bKbTkPyNXyMp+W9Wfx80LirqbXaJGpo
v3Z50zafUZj62wSQ6vEKYRfN6lewxqbHTljKUg8nLer9Q2MLdBrWEJj0Sim5K6rVzrpRhCBR2Oy6
nBJ9wC5O3VMwuhGzrskjtkN0fOyRzgll8kTE3F5MMoo743Nj/XEhLVYFXLaTxaYih+G6rqrjadzD
HgqXw/VyIlFsHvdWkzvIxo0NPo5+Dgdu+3A9hqXDBRzp4SCwRqDZ0HhIdPXt9x/81nA5wcwKTjS6
3LDbBE2aRDCCiHjhJ63AXXart8rOs8LD156xrCXz4yDqe5IrN8bGhbe61cptCg3CAMIoF1kOX1s2
Va+aKNJ3PvaNsXERrlbGsJKxpM11tJ6sgksA29oPXuPuAlyTXPcqaK3OF1F8KwPz0QaDV0mCu/yW
rY0dB8ig5nu3vxHVv/bwaxrgrr0jhIpEUWymzceD/ymD/h1t7pmq3Ags8fINfsgzZ/j/HMW+tvnA
1+kPAYTzrwFtpUXaNHxM+2ro4Bua+HHK3O1hL1XPW2iYFTkX3yHF2Z+riEd3Zs2va2ncvUuBZTO8
j7ugyDv4euatMObhIFPzSmucuTSVc9qiBegVKiJ+NSjuwmlLu6gRl6+IBF6RR7EN1VkqVvqt1i6b
tiTdIXB9gNW6tt+qyD4RyFL7ZaMukbaIrTbHbjTq72V33kr6RjRTd/ELMSeX2DqNHj244OUa7fpn
KUx8aaCtcSeXuLE4uPzXXMFgJZKzzvlWv6Y4u6RynD57vblLf80lIyWwFp33m3jurSjTAtb1ft/T
xb+q7gjjXpkmX1ly3cL1VTvNfhUAF5qa97lGdkjqvBtKqL8N/ZYSO/mdi1xkKogkm5t4rXNYFLUn
8D/BqSCH31HUhaFQltum+SBVPnbqzwbnxUNPdx59Y2VzWahgUpWxaIbMsSyEqK1XRj0zM06v1rAn
b4sgIPD/1s0nv6njZAwS+uOd2ucq75NZPsEFszihrqnuxOuNPdeV3SptoQVvjiqfJ9X/s+7T+FBE
ZH81wUXTb/dyeSau6r2otqnKu0qh2cjWx0kPhN1ZnG9ErUs0TUon0Okt8HS+Py/9Vl62QVi/46JL
Ne123YxtBXYVtbwxfH5S9vDzReIu0UTENimmaZHX4DdPuhA0DeAI7bcmuA6NDfp0uyXei3yV899N
CUPUuHzvNSFdDax41nMcgQUEqc4/Kju+bmn3t9+jXz7yDzmDYoWZkkrj0WvyNOv+r0gHX/weTX9+
NCyy1WKLocir2UJtiB04RQs/cpX/h1yl22BUHwRZrO15be3zQsxffu/tpPNRsIaopeHRikQfo0OY
tA5g8eb3cGdDHbBXL6KuijxA6e6yAa+GgETlB0kBaf15yHFbPvdVJIOMh93bim25mhO/TMClu4oO
/R3FFgVZUpn4zbT38ZtiVn6bngt3RfNatJMpi3zu6fImKdl6GWTC/OqvLt21B/FK9h6ZqmnJi5RG
BUndkNzJM25sTS7cVVaIn5bi1au5CspUBmx4w6FK3cG8IJoeZ9zPn4kM7hUXbmXGTrwCgV0SMq9B
1gxBxU9b0FfnvhDT90RP4gGlw+5hN0NwOhgv/ZZkF/ciAWz4qrgKsv2Y++9BEkxnnOmUVy8ld3Ev
si2k2OyMH0TMZ1sWb2NI5XnFmotNCTXLbppskHUbvntSww+0MX5NvdzlpkomF3xvFATJZi5Q0Xxr
xuJOtnNjg3WxKSUnWoNDlNm87B/btX591LtfZuBCUuWyVkGHloWcqT1Ozbr/NSnuOdwvCc8PW0m4
7pCW67BLsXB/RWPxvZWjH87IXUAqijZbCchcZXNnn/Wu2jQiJPRbk12LwJlBaJkXq8qapn3Wln3a
0RvrNwWdVNKWMZ2WggYZmMmvxKzmMSKTn5IHdwEpWA+2w3hsMpvC9ntJQDqPKAL6pTMuIMU05nak
RiyaBrIMiV7+icPZ7xaV/4ePkmaoxrWT2V7vn2A0824xq19C49JRbJoqtYVcZdUBedaDLp/3kRd3
Fqv/K+/+ovrt4lF64EwUWHoziOF0+U7i6WGZkvl1Uc/h/KpC2v04oGU+hXuveowLHrxF2aJ73uF7
Cd+8cV7/JnIq3kYEJkYpBIfYadommaRmaaavDK0kH+KeNl9qcbAijcpGvJvrLi7SrhWo4xSSzt8r
8IF/05CBbQqGRoN0XKOLLhJ9mpJw/lwm5njArQgajte2fVOWJJjTrZ5WWLMidUxNIKc5LTFl8l6w
A6bZUXQSRdJB70iHa8rKEtfa6xhfgSzUn7YkKCGLmiz8IVqPJivaQD8GEBt9Futq8Eqr9IPmcCX/
8/phWAlfCErhN93YKj1qi0twP9c77sJhO7foMBilyjhMXPpV9OkcYRH5fZDfuBJxyS8Td2Uzv7y4
QT/99xHHo2d4nn6r4rZ4XUT99PT7P3NjW3AxKbuZkQ9MqIwM4aNK9PsVSfCdn3Dr2c46VQkN+Ztl
TDIV4jIq0PuFs8HPNIa7lJRuE3EANlCZmGlWKf4RQoh+qZ3rlagWVDS0tEmmSaJSGrwPCLnXenfj
oO5SUkkf9yGCR2aqQXv9RPfisbUzOXX28LM45i4wJdrFzu0Ai/VJ2C4VbM9rmOv6fVMXmFoPwLlN
IJIMZYxnctTk1C+k9tseXAGsaAEHHTdHkk182c8v1lenoekHv8OGK4BV9NUUlNBrzwarvlY9+QIX
zD9+H0U38nUXmOLHBIGqcFJZubD2XBXRcoFAcf26TmDdI7vgeD6gzH/nj90IKxeg0ihkbBA0V9lm
6ghlq+4tb2O/4qlLUKG5nI1lhVVnn6Q9DXK7FGvsB9txV2pr4cwmHbd4cRXqBxOa14VVfmp4ALd/
XujRmhLB5Rlfd+kSBpmDpL5w0Sbn33/gX485cxEq3m4CqgHIiqwV6hSQoU7lERmvoGIuQmVNDGfG
mMuMGdxVwmBkSQ9Wf/R79Zc5+0MGXdSkevHWlpnoZni8hF8rprwWSuYSVHO5jc3eYlSgZvyUDE99
PHidVpirsWUKuMcFB5FZEvQ52lQhFsJHr7oAcxW24mDsZra+vLVAg3WomlOcBH4tAMxFp5KGHN1Q
HzLrhyktTbClDLYDnvMk+vlTYtoVVHVMZlsvX3ftPJ7LsK48p7hToap2aqEpUMTZVnWPXU2XU52U
fqHPXJktm9SlbqpCZNVWXWmrnpPNL+1nLvG1lZXoBS9FRtdiTDuyPkaj/Mcrdlzky5CSQPm9Fllj
/5xY96bpF69FnLkKWy10tMO4rkSmK0S7jMRzyLq3fm/t5LwtViaS7AbmiFOQBcs/tDne+z3ZOY1v
irRdSF7GOhBhRoI6eNpGFKj8nv6y+P6wUukW3mXj3ooM1S+O5vp1OzUJuZPo/v8Y+N9TFnO5rrnV
Gyw2gL5BFRnhvndzeNpqUTzDxgXpO5dfZRCX6Z5s/BryVnxGLLdPu8XaU6qBVmnRhOtF0InjYi4A
ll9gQ3uzmagkuNXV6rTXA/FbWN2LY4JBkNuyk4wmak7joLqSo/A6yzL32jjklTGGkD0DKFOfZTnH
KaQgOq+6Hljon7+hiiyOeRGNEY3NFR2XNI3i2M/vnrmA22o6yUuyiwxFjy8ibD/NiEm/ueekDx08
xQWJJM/2LlzPVTiuD5Qf99CDG+mDy7c1Zd1bUhQ8Gxb2njemTsEreVWDmAu0bZLAVUdEPKtaeUKW
+UVuh99UcYG2YIbXNQ8Yx1ShFGI0C2o2TeK5VbpIm5QF8jMLeQiI6n1bEqjGMern+Mtcku3QDeTN
F/CJFTMBZHOGHkIkd+mIG21hzGXZdETHXi+YLS/8VLq82FHEAv5CKcEud+qKhL4tVDR+CBVsU09q
kmOVwt1KPnb7tJ7INOx+09bF3micULFKzbONpC+7n/W602cu3yaKuee1xnNDIVYIHvVh2tV36l23
gsFJNJQdljCQKnrxz3sdHCZDN5WXigJzubaqQmFk3GeW2ZJmrekzogq/R7tUW1Lts+hMQrNwAVoY
wKqaTvU9evHGkLhAGwa5CueORpmp5jMV+pEci9eZmv2HZzPcWLCoUYZL00vFy2u58TuP/nUtg/2H
Z2MVrkIkRlr0poPB6/6dWj6cjybSXkd25nJtQ1R1emJBlOEI8HwQ+8p7hXC5tr5e6xDyXlE2tRgT
Eb4zWnpOFWeCB9REaOQpw8xs0dd9HHAvUt1ZkW8NubNNRXPM9ng+jqwq5X417ctUmZY6XSTzzMJc
forr7ShnEx1ZL4Y2lUp9MrW8d47+dVWTuQDVOI5dVSTDgdszs3zoWFG/0+tQfuJbVTyxoR49TwUu
THWg+IhT5b7hMkC+R2ciANfJb/1yYSoVteAhV75myaL3p6Do+1M8x359IMylqUKJSwzS4+mSxucp
scODrkLml525NNUU70cDxVaMytyuaTDJNwPKeXfS9xtz0+WpDj0344FDZFYhZE8t6fSTrZLicSmb
6M6Kc2OddL0L0bs/y6RD53PRg/6AONZp7KN7p+tb7++GbRjoyOzhmsV7DNdtYtoMqirVm0Ux47et
ugyVKpsBrRV2zWg5DE82gIx1jUr22SuHdRkqiMv0kMjG6FBc4Kc6ij7RePbLMl2EatB9DasvvaHT
poaogYzTEbZNd2bOjc/qMlR1NA8j/IG2LOT98kBhtfMYtuj49RsW9zgcSpKYJlkykXTnsRrfrJ29
sxzfevGXqfTDiXUZqFSmnZesC/a3iS6TU1TM1m+yu2KMKNfZiZlwzPQUnOfuC3xhvC7VYcTw82tH
jItFH5vNmCQw5Oz6y7o0fhfIzIWoloFNW7QHY8aCvjixInkX1KWfjy5zZbKGmLVJHfY2K+XHJmxn
HHga3/F29tZALiG6LvDsmfWfqsL+gb5Qv8h0ESrdmGbQZW3BdQRVCjnPgU7aL3hchqpsKcpfvLA4
W4KOKKPwFIgh8dswXIZq37q2GJeXFy+X42R69UpMNLp4BaaLUG1ND10QuO5kcDPLmzD+vMv6vd+j
ncA8BsilbugRzBTkXdKaTm8r6bn/05fF4Iegn4cZ22jSjtncht/UIj6Eev3k99pOYKJyPDbrhEcr
q1+r/TGcrN9B0SWiZq5KI+FBnZVkLs7aVOQEz4Z7l9U31kG3bUPDVHkwsLDNLG7BctoR8fBSwvdb
CN3GDRTpes2LwGS73D5EHclL03zwGnCX5mIhrJZ1X5hM7OJ40G34NThiv2YW5tJcx2GGpkbrYjYV
278RwJR5upts3RhxF+eKlZTdsVd9tsVrLkZz2tfNr+jt4lw1Lxto+m9dNsPi8CqFXJ5D0vpJV6KT
8+foMeA9ZgZmKUNqW53QMnlmGxwB/T7ny2j9EJpUVxWJUKjPOigjXwzr50ucDMSvru4iXWrVUCXf
oiHbd/nMeUYXcSdFebmL+0Vt2tW86hYW1bjD6DKpmmC6DEsPsseGc/8lhqHwO7KUyVO86sP4RZQL
ecWNhKUnmTBOTIQXFc/y1Njxs99HcPbRiLfQwhWxzuIx+DJ0cZsmg2r99gwX8lJodiVHINusGPuP
BMbQlSR+yZwLeYkiPIZq6tssiGf6NFt+1uqQfpm/y3jxvZKRmqY2sxwU7xSgszkJUSv0GnKXcsL6
mJh+rtuMt6E598uIllFI/3s+3QnZZTNlC03tLjuK+HPb75maoRb4+zf/f/D8Yuq7nBP4o0Sic7bL
MDrzk1Cm7NKhG/fzzNr2NZS9qgc+kOPtuMZzPtV2v7SkJ8+8C2qsffEEP7BKt+eXxVCmK9PKniDF
OFxVPS/kwkdQX9HQ7hhtKDqfNEM60NfFksNx1g+QZy5DFc4wbBoqRC/d468LI4/DvPvVGlydqTKK
653AvDGzg0p7AxdPPjPPAryLULXs2AZSo46kIwUHruGNajx94ZnLUFU0WSjWsv269O2Thg/u93Lt
y6+/nzQ3Nj8XopJHsy4zqY9rUC1fWyvPayQ9WQyXnpqZGlDrbY5rGVIINhELNSj08/hZQjKXnwr7
DZD03h5XiMgPpw29hI82Zvek224NjHPUFasKEqmm/RrPW3RVrK1TqG7MflCGC1ChXJokpuX8us3d
8UxoXZ10dexnv4/68pt+2LtrqXCxXDTxNeDLhxiFl7SUKvBbwlxmKoY5kSl5ISBHQnm6IttL64L7
qaoxl5qaWtwXDmLer2C+h4fVls3Dqvy8T5lLTY0cEmI2JvS68vhT0VUPzBq/Nl/mQlN1OGO55Q29
9pBS3eXHTvVe+x11gSlcVydCdEl0pRLxGZcjPaH063WYoS4vtVCLJACmftegnq9qhv1vGHuC+9TV
nKo7oTocqaMr+kH3s5UxO9fUr4xGXWIqSWLZl4ONrsdAxtPWowqgIFx7ZzP9dfhTl5pKOnQnk0Vt
156V+u82Slb7VB5hGXpVA6hbfqU6xsuiMnfVvKdpQvBPsf3pE/7U7WDlkTJbMJDlCv/j4Ly91LzG
uPXro6Qu87UtEUwH4Jp1bUhRpdBsfKWTe/DnrVGnPy9cxQpnjkMHWG/7yqSrsU9DuHz0GhVXK0su
O6OwiouuAy3ZQxeApV8kzu5+T3cq3slKG4i3Tdu1nvbo1ETTswqsH8xLXeSrqw5xzEUcXcVJ79Sk
ohj9wHLqIl/tTGN+KBldi409QXYKrpPtvVuMG1/TRb7kPsRJMwhx1bP8sE7qAb1k92RPbz375fj3
wxa3tCZuim6Nr6Skb9HK+p7vsdfeTF2JL0M7Pdad3K5jUOjiNNbRi1I+32Em4DVX3KuLOoxx8xIW
87Ut0KW5Bks6h+v2zuvhrnqYIDshY8wQnhCdnAz/q571X36PfvkWP4x5vzXJllRKXEF9vkbjyprW
fe23ZrlIWYCuT4gZaXqNS3SwJlXaho3vHI9+fu8y7gPULw5sQ8KMKVmhe/oi/us3KE7gw7RSi70z
2zVcly3tSxufRyTVflPF1QoLdVeISmHvR5UKBkBTL2DyKSqvCgB1WSpIe4LkgynflUc4Gxa4TXtb
bdv85DUyLk1Vm4jSrkfy3AejTWOTPECz+g+/ZzvhX2iIyAd2jq7ztlzJtD7tx+H3QV2Waji42OW+
RFcolG4PAZtxs5usoV99F6vrz5NRThvYYIIxNzvokV7R+kMS08BzzJ0QHQ4JbXPRbVc9xfQhwSnj
0rSb9lsZXUSK2KqFVNSwX6eSsBT4wZp2IVrc/L6pE6ZQmqzhkVtt11asNTiSaHzqcGfiVUqjsROn
E4snvZY9vYZh+Xpel1f7Evu+uVOmk2PYR7sI1itfQvlKlvvyJMjGvG4yqItLtQtcwGDDt17rA+Zl
U1PqjzEb+dlr1F1eikhm0I1QUyQAyVmo8AKzNK8OGNQpf57qdo0rVtl2v9ZGDGmActcJTjx+bvPU
RaZwUBSD3fHichyiZ5ns7UVBcsIvkFxcig5c1gXDoIe8qZ5JNY9X1R735CVfgv2/lTrqElPxspZU
49CMRaCYHkgY069aivY93efxzg94qVP86k84qXQ4jTqARjm5jnGXvCmSajxrMYrL1iYB9hDqR/tS
l4GWAzzchzUm17gvP7F4eKsU9cvYXeUsHSyBHTpGwNk14Rua0C4tJiG86oHU9VBcIoaTdPXy9DV+
F8qgTecx/NcrqFzwa6y4gVLWul1hFNt8bHW5vlljCuHy3z8++fW3ddGveJ/DGHD4em0Ds783BF4/
KTxezUU3UXA+aDu+rcYCbSFtWbZ+CZpLge0T7fdmZFjj+PIHuhU+x7Ly21ZcCmwQ5cpNh4W/W5PT
3Nt/C3N4Ls0uA1bDv3yAv9OC4okuT4tZcMuR+DmgUJcB47EOIdU/LNeoEfMzrMGWCzLMwS/3cyEw
wpiZoQ+DY/wIeYyXKzPY3nnGlgs4jRucMDTckq84DNdPVRyodN6H5M4l3I3Fx0WcNqvRd2L0el0g
DPZhiiCZluoaV6tkKiHINtWeej3U5Z2CKdgVmhPXa3VEnyY+pWpBqfn3YXbjjOkqRlkAbE3XieW6
VJanECpp0N4x/O33cCcPND3XaEZZFyw/RQdPWplv8+ZX1HNxpwWTpm3WYb7KeNMXWHX0qEjGX/1e
3NlY2rnH3f4yr9exYPbRmi2BrAXcW/ye7iSBUNdfRUyH9ToUhTiFx9KmYcJHz6c7SWCv4JOOu7Hl
elTDnDYWLiyt7O+pmr98ul9sua434Gxn2WvIvV9Rr2UPIZaerGB98rQL1fgtlS79BFy5XJeisNc1
oK9BuX9fifCzNgQaiJ/1w/G+I0UthgbTPTL1dOFzuKecC7+bT+riT1MrJzUp9T/OrmNJbhwLfhEi
YGjAK1muq9RqtVr+gtDIkAAI0Nuv3+w97XDV6ggeRyOxSJhn82X2NxIs1Vte+/Fi+zB+Jdp54aqK
Z0P0P++eJAWFNV6n29LWVTrz5Mno8OnvR/I5XP3Dtv4fg9SMJA3cl8OtKll4Xgjq5JqQE8Xk1+em
aJd3PWvQGv37j730Ic9//j8f8uwGI9Wb8TYF9M64b2O+b75FbGmiZGB5FFI+3appqbKlX3m6iqHa
+d6bewuaR+HYhA0QtByPdOn1IQjFPpJ6sQVFMTty0iSw8pQv5uaHAmT4kNzZ+e6b9G0aBIu70eLp
oEw/6bVrs0Z2+/LOLSwqsYmdCdXjrZHsI2gZ38Yr3Xfot6Ao3KfBW4M1r7jzR+PVO0/Jctp1ELeo
qMBrMFtR0d80huiznLY+a/wrz37BUG5hUS4cLFAbyXCDtOGcubotz3Pf2YOezM7i0xYbFQZBofNe
9zcjJD11KBefdRnuvKV8c0t97uncrLK/SeBa3hCyfmajr16BFL+0OhsHu44CuVtM5xtKf9ZeQIxX
PlramLsu59FrP/KCndnCpOKh8tAWZ/2Nm/7iWfB5iYvHfSdn42SHxQXls8DHrWKtSPuWtKmlyysP
f3ZGfzDGW9orDbpjCtVj2EcdYr6+HZPjNA9QbQWa+Yn13Ge8zmnWKEzx7fqcLUwKc00c/M3jeGvr
lmdDRMsjzdd9VAFii5TiU7gwUIW0N6O7N3Mo3wnjX6kbvXCOtjgpHZQ1pz3qo5HnwR2ZGkDfB14f
GhAJvRKOvPQTG7dLJYAMZYzityz4/KuiiTlOA25d2vrktZjtBfe7pYaSoMOqeI/sMGnM8GMwBT0O
nagORi/sLo86cQkXWn7Zt9mbi51QEIvKth5vTsjPeT3ptM0xcLrv4ZuLXQBoSugcduhAhr8w1H3F
XM/vfY/euN/KBCgp9c9eBpCbKhV+LP9puprtE1vh23FxoNWMYJW2t8H7r8KFNy3ovjYh3/Y4xEBJ
reKEXotheUoC8jEe7L4azxaWZSNdsDqJpxsvefmQqwJ6omO1a45HbHFZ3tQ6HFTX3eScTqvXP9tS
0R+79nMLy4ohTTK6IWlR4ak+O64f20qu+47hFpYlIEIAPMNS3Qa9dGmXh3eN5a8s+AvmeYvJKvrn
YdAmrG65Yn0mihunXqdjbVlqw+lBx2o9heXOJvCW5Er5CNVZ0NLdgL/TmWBFmEay1PvCqy1GK6GJ
A5/zMtwGkVffAKCgl5GBnXrfDm8sjViSsWIeu9BBX/xBLVad2TgXh78//dkA/8FNbkFaMw2GkSRs
uPXBIqq0mqTIYgjq5Gh/wke6mJOdp2ljeYKwk+AxpN1tfKYwrKBZlXK1+Ozv3/GCg9kitqLIkdFW
a3uj0aKetAedf1l7duolyEVe+Y3khbXahP+kIn5YZT7dkrlk2RJj1GrhntxPfDAHmxT5qULxNpUT
4yCORPK9a+X4FtcFSXna26hj13BW9XGFGveRzPsgI3yL62rHkTfzOrIryQuRqjUEUnrnjArf4rqm
MkB3LsTDy6L0KYgDq1DucmR8i+qKWhHVguHRSQSiBNl7l/YApf39NP056AUFyb+Ta7+s41jFfLwl
64QgRYA0+dbYeH6l3/Xnwwpmw38/ftE6yuMAgOlyLAaVNl1VvMl9LG5uluKV+PelT9jEEJbwms4O
9ew50r/Rbsl0D8aMvy/Pf93i/1sNvoVIFa6FWnjetTdgO4oECw989PJc6y+gAHrE/GF9Ublt76bF
uKzPa3eio1NHUTn36++v8NLnbXKH2JZumLBLt9CBf1XK75Fqvu979OaaWz7PvV+68UbYDGmr9ybe
xwfNtxgq06xQYQ56BF/OvgMRhxj3YRz5FkE1hQB6+gQNhjAkjyjhfg/yfdp8/P9Ys3yhMK3V4i5Q
/TuKMeXcSfvPrqXeIqj8qKCzvKzNs277925+5KTfeYW38KaynPzQy4JdXeIQ0M1H4ZJX8u4Xzp7c
XF/FxFz6JYfpcUAGxPWUBZP/vG9Fttc26dYiUHh2PmighDqP0YpoHyyDb4miyIDEtFxze1vW6qc3
jTlGFJjPv7/5nyMJvsUI6SqavO8JveaiGS5khX8P6lq+dQMND+AyWj/8/XdeWP0tWghgWF+tsaJX
sGamyqq3YLf+uO/RWxwC6vwGul7sqhL/y3T6MECU9RWb+dJrPy/b/9RrDZmXMJokvWIG5heN4y9L
q15jUXjp2Rt3RVQd5T7HkuS+fts4Hh6gJhsd9y3K84/+z4vjEiGVQzJ2bVz9TssG2p9Jt4+EB5KT
/354CzVd06iQXpOpfcjFcBmWfSzUfEunBHq4xEmLR8tZZ1KE3/OIvjZB9dKCb7xP1QZjHXQBXlug
4ZpUPwiSmZ0HZet+RC1zLQW9RtJ+8GX9SVb+lbjjhdfeAoT0xMGj1OK1xcruRp2c2y7claXwLTqo
hQJVrJvnFSm+V+1ylT56pXT00ktvLiV1no8lw3rwyh5ln81On3ad7C0wSChDGsSnz5bEfqJ2TZd6
3wwZ+iX/Ptd8AWNoq7EcrckffGlTLcpd2SbfQoLyZShCSGa5W0fHOpVuXg9r0b0mS/LSam8u5BrE
0TRYwyEdmX8oyALmtHXZlwLyLQSoKPgkaKv5NRnUVzMmX6Wd9/nNLQRokM00i/H51jTqrZ90Fnm6
82hvLqSriqQbJxwTNSDr6nMN3i0VH3adwS0AqExyu+QYOr61utYXsPeLw2DEaxnrC7u5xf+UwOpT
4hgufDJ8Hcv2ONfDPtIkvsX5SLlqU9nVAlYnZCpc8E89zfsirC3Qx2geKZI7BuwlSftxOK+T2/no
zc30ZlZajsTcOBSEApPO3dd9O/m8B//jJ2NeuUTNeDCmUWBgq8wN8uO+R28uZQiGSSWbYb2O4ShS
E7UzJiXBPrLv6fzfLz4TbhWUPcxtHMw9M+WPJmr2QZP4dsKoD1Yba2X8DRcIsCQKzKhIQQ/Wv7Kb
/21D/SET3eIc4j408zyV/gZOX3eIZ9ecRBUsp7xcWMbDYMzypqIqZbrvP66RXM9Tu0TfJzL1X1C2
y79w3Gx1gAyzOtuxiL7PLVKQiLWFP4Ohtc+gncHUkdOwPeS6i05rF/qdd39jWCDSMU6WduVttMV6
iXLhDtG4t2q0BW7Nue2SsLPVzZj6WyvqH2087VMk4FvYVkmUK93s1yt0VKJ04SNNuQ72BZxbpNba
VCM3sVuvTtSHwKmPQhSvVS5eMIhbpFYjHcX2Q5+RCPtVrZjZ71y4M1PeqvvRTsqqqgZ+Hfp5LrOw
NTG0Asy4T82bb9FaatSwtKwtb4qE3wjIQgw1O9OTLT3VXBLasjz2aIMr0D7W3XwSOnltzvjZuP7h
lm75qaaOdmBhS6rbUtfV98kG9H1bDfopHxNx3mXFtixVEjShgVyFv63T8q007p5rugslx7dwrZY3
VDHMX9+Syun7oI7pnQ2bYd9x36KpRDGAExCvfkWL6ACJO5u2s+X7koktmGoRegmDCQykclhT4+qz
7V8bZPwvjdEfNnULpTJrAMEKVlU3TWDFMg3w0wHMjEN8MYDJ1FkPdZgwo6YB+xtUvy4YZCV1Roia
szHJg2NnA9Tuwt6QAy8lMylmF7oPomT0pvJRn4t8pAcLWpNzjCn1L0Mj47cYgMeQuk6S9qDYAvPM
nqMaLwL2aRpUcQp52N63HO1lp7v5DmyF1U01zWtdhhfMx5aGSnXamqbDckbuZzslNzrsE5DBwNO/
nbDux7FPcjwZ8i5vo+mL3Qng5VsWqgTKIojgMSijovyAucqvkoT7QNN8C7eqLAQSVUjsrZnbp6RQ
UL5SO6/FxjnamPAS82zFrTaTTXvZmjP0dfaNyvMt2MrxOfZ1WZe3lTTifo6rGRQnO3VR+BZvBSBR
mKgi0bfIxG8jSgEGKfdFmVu0laKzcCXosm6ASf6jSPtxZcGuNjXfgq3qEZKmRGt9w9K/iwna9rGb
98m88i3MyhldBVAa0rccWUO6OLSZ6tzsKxFsUVYAprOYuIlcA0O+2R41GYxs7DShWwaqvHdkydee
XMWiP/O8ugXlPuwZ32KrdFkENq+QbPdtZ+5nr+8aJ6J3uxzilm+qI0sZFXIsgADu3lLvxtR09c6W
5BbqGkPSafB1VyGLCuhjM/Zzyvsk3nkSN3d/UHMI/vc6v3lezIeh9mBCz9d96c4WpiV8HuTQL0NP
kml1xLDfkjnn99UKtigtL6BIR1CNvbmSzMeKK5li7Olp145ucVprX8t1xh29omrV34VyXQ+u5Tsb
wVs+q6WSUzkUTF77NWjuHdonF+qSffA1yCL+27+5YgHTNGTGrm0wj1llQpEOxUj2VfK2hFa+apmd
QBB57Vhis46th7kp9uH6+JZqasnjjsXRIq+kqmRqgvhbWPd9tm9PN8l314IrCLq58qqJKN4qIr6R
qG92nsZNmVr2rGwkBd9BVJgnVYnpWIbrazNNL8T0W1STLMoW1NMqumJ6MDjFgSiuwDk1h6oW475t
3YKbmpoROxc0uvbzwA6s4cuHZG6TT39f+v+6hz8EsP+Hb1rXRtCijK9t3PH4W8Di+GkqE5oWq2bX
HgIiWSRAGjc2yr4LfAt5po4tT0sRjI89hGZ/9pBVKE9BCHZPVZbiFJpueh9zRR8CBKsniH7Rj8wl
9jxGa5INYIi+w/wBBKVXaNP+/SNeiEi3OCpCCRAoKgqvwaS+NKR6YjDK+x4d/fvKMoI9fQ5lrqRk
y3WVzZzlUfJaKP3C8dmCprxMwCTXzOEVvB8OA4hNtGY8atl7pke/Ly7YSgT2PIT01TyESMjz5asc
5HKMy+K1utlzA+JPx2cTslcU4oMewk9Xjdbye9vk852BdcuzZkg6kdG6BdNQFPB9BJJ8y3gVFiML
xsaG11C4+i146cR9V0VgwPj7dj9v658+Z2MsOtsNY7U24XVKZHLACMtyLgSxB3Cx6JNHEPTj77/z
37T5Tz+08e6UrbY3E/pDvBzY+FQF0rRZ3Xp2kGXrsgos5OkiwuopdyENDlCM5JinY9WAA9K1UCtI
nlvYvA2Du8ia4LMO5/yDtUvyCIBWV6VBMwrcR0eBr1gntP+g2f4cMj9KWhYPpif5Gexe04cSTDB3
g2+LLqW5j24oHn5cTZAfq6KyZ4eBmrZMpRjZOVn8cm4E8R9LUZE3VRn1UxrGwqRVqbvPOYck5yuL
88dNYFuol4fGcKkbtV794MGkyPx8jLV4pVj65x1mW6iXaMcWFUwbXQ2MxhkT9+YUuqA6OtvW7zu9
mF0dKrbV42NFsxRr74JrkwTtVXvP0laz5OnvS/Rfv/v/54dtQWXF0pnGJzUcD9iP6V3tpgaSWsBM
pBOkjY7AOfnPmPhvfmD0IjxaXvxi3AYpc0uZarRZzl2xyFdgrH82v+z/UGhd3oBcN2ZXnJb4dx1L
dWrBx/zP3z/1zyBZtoWhDcMC5qyBBdewTJJPMe3nqzCRexOYuDp2eV6dplou1ziQ064qGjgd/m3z
Wzou0Wib4GpQo7sGWK4DVAPVrpSEbWFjSxUJuoRCXP06e5+2FbxiPkn+8e/LBTK6P3sVlmyMGOqW
dalR+btWNCryICsMOErbrKKCBDxNwCpB36/TGHU/NcqRiU/NambMkHMzETC3aMlD1aarhU2qUwir
eRO9y9HgGsus7dgwFtDmjiRaR2vVLcxmJBZl8KmvQC8ZpP2MVt7vfGiSfE5RDR7WtyayYf4DY+oW
xZc5h3gBS+vVGf+W66k8tkvCzzmYvMmxoxUM1jwO+uIw2SqPhQDLbq+a9oxW8htuFwM5PA9R4bH2
Ic0CV4QH0BOCVY0V8DFJjzGsS0Nk+KYEd94j01QFB7rqYkoHZYsTSHt/55qsP9Uzn0k59CZtaNJ/
VvGs3lZ5GX11yTw8NIWnpyIGM/e0Kmd+L93SVmk5R6V6aMFV8MVJScm5wFhy+RAPHW522sEtORxD
bUhqBWseEm3bQ+eoSUGFgT1e7CgP7RA65FuieaOZLqAG3NSpjcqn2q7BmwTfANLiop+zsmPqEBFr
MmsG9xi3MyQCedvEpxrb+Y6Cz2N8m5RqrjIV+vABPOXqgahYX8rBMZIO4KPO7ApW2stqZ14/AbgL
nfDCJV+IAR+ajPOIH4TjH4Nc0x8q4L+jxVbX2uj2U5jIvEoxEkN1BgyTPQDrGx5c3XWHNuiHk5F5
BxiCJgoFzRgEUe3Y1Z/qruTQoSgLKG22RcKHy1SsnD4kZAZcuxinZrqYVs3iY1PVTXwklce/H5Zw
fq6FBt5mYxy5S6MjdocNqPCW3gCGfVdPOVg46gn1jT7VEIYzn1QuJ9A8dTZZiiNTTWX6jPhS+jdM
4p+mQldjtrY5faddToOsxFTPSeWVg57rMAUDOfTdVOV3vS118eDnoT1pnPc35QL9vUHUHQTW4jo+
+E6LNERg7A++dG39GFtZ0lPYNTE9+YSL6GTCOWnVoXYr8tIUhdyqfvAxGeR92Kim+OSbJqIPlWRr
H6UKwRHNfOFtY/EmTUnOKI/x1WfaoyNwjQI/lCe+dFN7whBnLr6P/ajXd0R5aJNoALzrL3xc7ASF
xkrwqUnRl1rH1Nbj6N9wTkvxZkZ/Qf/Qa870G6Y7/FWHNQkfoaRCSbpgM8JToUMfnUTXJvIyedXK
zFMFkFNaUyi5ZGO3JPJe+TjJv8ZAUbYnYKJBgiIr/IPD6iqCKfxpDnr1CB0CcCcBFhxNp6KpA/0L
jEodWjJIEMb8oRY4iGc5jGN0raraQK+rdho5b50P6LT2EDkd31k55EfTEoXeXJM3Y5x2yTRFn0vM
5dZfmwXChY8ycCH8GpW4nsHAanFZfRDPvw0vyIiJv0k3IBWfSX4nHLgHDqwwprjro6Luf4mkNeJe
UmP7r7ZNZnkRItTkY+6CGkFM1cWzBCrAiCCT8VSrT/hXfnhXN+FK43QSRPq3OqbdcAZfYTQcA9dR
/6GMg3m4jxnONWhvHYmPDY+W+jPIjIYQ2U5Z4BxDqiE513ZImvtV5H1xSYxxzRe6Su7ul6DucpaN
bUOHPIVQlIjuYszc+5+tMs+TBxXmD86GgfXyUs5uyW81YH/sEhUJokcgfudyvZsTN055ZsOw0oee
zsGzdR0YGT/7Nar6Uz00tXjDYY2W8FjpSpmr1Ri++TwGUQS6lcgnEU+9n1SQp0BGAjpSwla4uxnf
ZB5bTKlUR5WoLrzD0GxYfvVq6eJrAZHDk26LsDyXE/4+iLDXSh3B7iabR8Uhk1SmhlleXWI2LpM7
hH6k5QVDb3r2pzWRoPVeSmzMWxIF6EtD5XRw0RmOCAhzlmjd303VMPlfMTQmowuvMJ6XajA15GnX
Rm17qDtbsp9rO5Lh7BiYwkzatvG4pFERkkPeMU1cRl3VDN8rHs/0nS+99ZDPxrBuDlIfRpscpZII
pYyuTAxd05VVcFBJ6LT6B9OkE3kfN4wNVw/OlfkcuDKWb5hlo/xhKs7Yxx78Mf5kItGrL4K1E793
cdD07wODQ/p75GSM7wp04Rqa1oSz4B8Q+PbtRawBobfOj7NPQ2DDm1/xOI5LkYoR8o6fY647dqpA
8Dff255G85upEQjQ03LMpf0+9INK3kpWdsXXGRdhLNIgnjr1US5akZNRE49OPF7m/I0G1JxkjVhY
WBwcDwR4zshEzrYdmvA2oRmpv6N+wcsGcy4jM91BaZ4g16dwJvQH1NioPuCHnLWH58vRLZkK0OyY
Uu55S+Mjj1ho32gO6WmdraCgGH+urunsd+ND03/vV01ipAiLWT7KStrig6jQ7P81lFos1aGVJBrC
U6QFahrHvq+ZfAO6Ltc+ckNoV1wcyMfklGGesW8uQ9HMIr/UidLLLwdgM9yDDkWgjsDxJk6nsozq
cE6j1ekwAvEvJl8RjfCajG+4bLRKfaKCGN5WqQ7EhlHbtyE7or0bye5QCB9WwTkexn742mkQTIbn
Caz84LJcAqC1vpkhbPoli4YRPU+3KIwMpXLx+RilkWdEjhgY0fNZlbLq7FmBgCtnBx0lkvgrCtCD
eOQjmNqmTMxJ1Hw3zg91nQrLCn2time6oCzQrHRrWsoptphyGes1Osix93GRJSg007PxBHo+oAYT
JrwDo99iLzHxbPwd0jqKzxPXpD4XyInlIVyjdsq62BkETLPuilCfWBWrvETbYYz8MTLjupzLaLL8
K1GF747zIIPfZo09+xW7UdhLPUM0pOcBz8pe+3eczCFNI8tMcIZAZy5vSc7pDDGxUM7LJVyZuEqw
Oi/w15OzJ9WSkX70wubrMUqICs0557Mlb5aOjOyHdJxeoLMUmLOESqo5gmG6C8csGaEUd68Lyvh9
NS8gx8lQKeIAhTSTepe73GNy2Y1jA6i8WO7I0PpjPg3geq0H0MmNmGM/Jwij2m+ozQM8hU8Wnbxr
bTI1SVr4OYmPUkigb9IV1Pz+bkJkCauhjR7SBHSDjxI4IN+kiKqmwJ8X23P+nq3RnJOTiGkzX11U
afNIWAe+sCDkHOEari4DT0QsfFL8kxPRtBep4yuTQXVXcFAXw8Im1depTkCI0XSr1QcTL1zehaxr
Jf5f50mXEhSa9D92UUDqr2NBiisi60h86Vt4rgcAzRx/r+qV2ruxlziAEXrkKK73JuzdGXrYDd5E
2mAdLti/2T6uUQjlys7pn2irwBkatV5ySPz9juOuGLp0Gv1YvxPgnR7exHWxmAeBAZbwYZlRYHxa
BKCgF2DlnC7SsSxC0I2WYllOkAXoql8JYyQ8lXlP5ddgiIfpKRwANn5SuWvVD4N3Rbxj43gtvqk+
hmw3QKtrET2sLjEVhuzKsqf4Mhr5tKClxoxsFyy4v203zixD1VAvaUWDOL+TqLGezFwBuALColqf
uR3jDrZituZBRUNOEFGWFEqLaK3rxAG8dBylhAxuGFHoDGZUu5Y8DVWj6+mI4rgK60tZmvKcxBKu
uo+VTIqsTTwRCM7WMP6pQK4lmiwa64m+jcYp1Hd8XsMq5eAtPa8uME+xcTkkfm2MPO5UmSrQMp3o
QN19IFtfF6k10jVvubJlxdIhgowr/DNpeYeNI7lZ70EPWQxVZuplSfHnBBiZMiyGxw4OAuYPYE7V
zmneaX8QSzvXP0O1kMdoDZBfO3Ca3TzC9H6FRePtippRQPIPOLUgm4zBITjddRJBdIqho4W+hfSv
RLtRJWGSv4kgSBcgZBgrORzx4PJiMUw/fyjiOpnm+yZhdfNuqtQSH8qhLOkjAgVNMXRnlz4/EUej
+P2QIFo5+TYa5GOb1MV07oZYvQlkjwHTJMzPCLlyi/EHahN3BgxYsIcVYaA71hznqjq2mEbtmrsx
rMK6QUT9XGMq2Eju9WCa8Xc3mT7+Z8K4/6cp4vIXklMYs1OyOLC6jlzNw6EGr+PPBTJBmUY769R3
4DtRWStVHvgMxkeMy9FMmMNuzsGA8l9zl0OatzmiNpNYeQgG4aYPRV3kU39Az7Fv8gMJVinAdD+0
fHgXJt3E30FQlXzVzSQB2ciRGchMLF5b+QmZMTgtBltDxw4qSNBHjTND2oiAJgnlvSA8FIHvwVbV
J/19MQv6vRNRU9QQfyeGqwMfa8Li1Bmg0b80LCDTgYjZDxaC15Ma75t5MhAN6RUi2QEtF1ryYzfn
qv4mdS2no8WNCN9LfMRwTZp4CssMbYf+YJp6GdKgk1WZOhI9y6d5UJBypLt1OX6vQIHOzot8VoXJ
4pm05BOMrIta5K7ELse1gDTHlCYtn4MwbWpw+ZwjW4TF/TK3QlwmKGEOkM0GrUeR9rlDyb9bUXwP
n6AwY9s3DhyEPAG/2wBPqqhI49ZWcI+oEVyj8lk5MwAZ0FFOQ3jwIhf80Fo6f9WTJOeY8+DBDwsh
BzLjv1FeFr8azN/Wp9405h5nJboF0iZohPQLyfqxFndOLOMHM0fV0xCHdk5B4JUgXUO5q08ZOhZL
SkFZUyUfoiCYUWn39S9hOjGhvAtQRdPOazrnSfQoR6RYCEnAu8aQFp41LC1AkWuAYa/JvutECws/
q1VcdeXaG25Xx7IKci4otibrnQW9Qxb1a4/oexovIe0RoMwtJJsX6TIgeduzqcf8wMK1u3QiVOc4
V9PVaBgoycYqq10V3jOGgg0raoOADRBNGagW1PErPcZdy1KQ0NlMcjFl0N2rzuMY1F+7sYPRApXW
waiYHcGHFCFE8HEq5PS57ROLtCxA4NQj5V7Ljh4LA5sx8HjNbA+NbVlBTnMRKHhAVvqTKMYeRw7g
axgKdSSon3CsAVGn3tIWGVPV3y1k/gGByAhRY46EzcV4H13ZOWNzp7D+OWdd5mzf3KCtzpEFBMPv
ponYx7qE+Qg0Gb+WVTdlTdBG7yAhZj4aYdQdBP/U1cjGw540XSpIE2XOsPy4aAEGERa5/AjkMsKm
ImnIBTOpw2FpDEI6CD7034bFyLRWgPAaICE+YHIJDZVI5CcJ4dyLrREEAvw1r0EWEqfAUoe0eQG6
5ozGfXTDKFdVpyFMwzmvxggar0L0xXFWgXSgUArnf4KmRQCM5DZ419hKI/2P5/oXMHD00gVkeR9g
RPBc5fFoAbtfsWi5Dg+5aeixFE39w4+TvA1R1D3lc81x8rlGQT+awrTAYTg1YQ6SY1MHl9Dk7ghm
Yhz01vlLqdtlzZakn06ONLZIaaOKX3np9INJRP6lmmyU8pE4dxQFqz6VXs3LyTrTRVdNK3vSro+G
AwtK/xTmef1YB2X4XbFa/4amGIG8UYTALJHy41oRIu7B+l88jK1XdxMvEpLO4Cg4YIQZMcBih+qs
0Yj43sMONpdoRZnrYIpcnU2ooLoX1CUtslWr5aISlhfHihIypTG1hh3qqgpR3OrGpUXpyAz+YOG+
jmpVC/vauRl+OdXlQm8siNf+Ew978NUn4Uj0sUQe0x2RrQdB2q1J8VascX4vWGQHCIjGJYpIbvlB
6eK+Ruh530cE7GbYO6SISCtH1BPgJ8mxj2X7BCYvqEe0A6Q8fittbJ1RxFBv/8PRdS1HqmvRL6JK
BCF4JXSw3c7HE14oT5KIQkKg8PV3+b6dqjkT3A3S3ivyIXE5xM0GddZsDNszjzFimjDsd35P0Dq1
xIXij2Bk1vExYPzl7Wgy/pQl5VI2gaNHFv96zBd1gav+M88du0LJJk9JHul/nSE6APO03R0kmoJV
C2ZVWuPpGHg9ETRo1Qm0w08ps3iN7PFVpsViCrv4pCNLT4mjTFealSUiPze2zvASDqm6Tgy3XzvP
qfpKgF57TJAzfRGJ2vJbpE3xh7B+EXWOeiXseCjS/UHWjOEpBkZPWogyMKYwfKuynQpvfmLG276h
eqz7K5VOaRUXEU/q3GYYjcW+HBD1OmyZtT/KY8fLspHvvbT7Iw6F+FMrYf9qUEPPtoCBrSJkxDMZ
2WBu1pb5nRVc/M4nQ39hZGPfFjIz7GR8OaJ7j6jpf6LD/FYla+aHhmNOejzCJkKdubS8j/mW4DA3
W/I6GkxvFcHzL6pwTPw+wQQiajUsyXbq3BaWE9+yQ17zWM53Kv6CQBj+srLCH7EYzJ0zQI1JialO
ocZn39AUnU0Npzsk7wm04rTeLXrwHg0lI8Ix2QpT1PPmGE62IsP59xzC3kXfHaa6O6qdaUcErOVN
IA6IK/J3xrKFyMC8IRcQkeUkcwVF1UrHy5cAvu8CxAO7GQ5F0gEYKib5oAwhqmaLj6AOVTgvhFR5
8k3wtXwKiZPvMkayVROY6XSdodFGN0Z1W9hxHbhNvU15Fn4bgzAwR4otayM/L68pqrB/RnJmZ6kL
09/vKsX4R1U2bhdv+/4jD316NAT77ItFeuTfIYzTeIGILOy1doD2TvkM6yB07dP8Y4Ik9wkGoOVx
ZXCOtB2VQrfALPKjXrCD8DsOVH6/4HeUdwlkLssZmeL50GS5lvieSK947Qqi1zbPoXOtBWECOwd0
B6YxOktfSuvxheLPFqpiYglPZIZ+tpK4LNCEkTpcWRLpkMu95YP97Om26Ur5CXxGrrLiTDJtAKB4
jyE82yyUsEc/WgZwlotGoBU4tH3quLzrw4Q3dQSHnFzxufG8pakZrn0JAZpdTEyuCT66z2i3gN4n
DCa3MoXA/NSRdfNXNo4yuy5lxr7rXR7jM8t71IDvY1jwQuBmy9UV4IEYW80AkF1C5I68zva5uO+E
8zAIoOQDsHZ+HPETZi9vsCUcRtTF4UiPFW44bNOp9Ov+TTpZlhdu+Pgt64lYX0oTi+iF+TjxNQZ0
6c7RtiIQe/Qsft6PZfgcTcAiTXsPOBPhHyO4lTiLf0+CYQJJC7rxNjYrhMBE63S/ZSSjBjvtQVzT
q549rUN0/NJm75ESNcqyxYYHYAUOjXVC0ZGYPukxpA0L+5DgUfeHaJYck4HGYiZPRWnFWcPyx6qx
p9HvcDB2AyJR5GefKn/9Kk8cfqerJq+H5jN2Id3NDyvZZ/XMREqugCCfxWTTpxiFiHdIJ8MnK72E
v08nHQPYuMwiPS+bgyhz6Xf+Yy0nP1QkTo/rnJshq5Pe8XNIEBf+3SD9vSVq0xjwpX1YsyHDlm7d
ohrqKCfniMXrN7VuSdlg6tUS+mm5r2fljxFX8o7FrFrHpGglgMqymmWMNoYjE+stiYvBVBsmy7nK
0tm8igXRADhd7HyW8RT+iHQvQz0JJJo+rsmhTVuWsJzeUYWjHyhvgemC9sv2lS4TYVgjiUI0RWVo
n4nG5UEeLRrOy+Ey5qTIa6Cj6XxCcM9sm4XkfVlbDjN5vtkcnIfPvazyHohNFROLEzXNlvKRFpGr
o6zof7t0HA/sGD05TgPRkqGZ0GHmIZ6f8mQphyoqUTyBzQFBcBUXcjbXsKxeNYv0oqimCT16zawg
o0Je9jpe2Z7mT8CtaTNMKX8sugzPSdKzj9wkwKsKrLkVQhK6+YNHZqPV6MoJo95Q/r92KhvGhoJu
/PpRIESobLlzVdk4Ned0WQKp5i2dWkfp/KPbhTkldsfSL7YZPMtR6tddS/+Tkp3C3T2DQKitxsjd
7n2PkyAp0HH/LBDl/T6FMCKtqVvH12hEl9GjKtDdgWXdIhJCgprwLe0iB3QUItz1LFH1m9Z48dhS
bSsCSytQaf5VcuX3Bpg+7oFkB/5XmZWs5kr4xD55KcblX0hXO1RYL4EWkFXiQ1rQ1Xrf6XRI6mXJ
FihOOxGFZ5XzbjxrGR0KE7IpH6BGN8/djpitNl/6omh6CKdM41g5hlp3ir86uAuO2sPn/w5mTf9d
Y+bRUDHEw4VO8XDGPY+biav5bgYuBq8KtsYvZuEQT73FM4U0Nj/Re6Gs2O58z/IVhBpwhsvOy9m1
0+CnTwWwu+Wy67/bLD9+IJbU//FYbO4AwOOpS717R84P/GoTbGPFaexU9rRjtbni1ept49NMTfWi
4TvBdjOxFCE3abS9xzIz+Tmf5bRev0TgvgY5YB+XDMz9PQispfzpXYjBxmlM3zgw9Px3XbX/rYNI
+MmSI34fONgx3qv4Cm1Bfr/buEPJ5Uq3swtdjwkdZMxfk2s8BbxwMSQc6cpADOcKe2+HtlCaA/g7
4Fd4L6x9SjqaNTPNxuOCAUFWQ+IFZgpl/pTSbccNjZ9L0i45D/djlifXQqX6wdiZngUpUIALWE5Q
YL5oC2pQK+uuEl80AFJkuV5ntuGCwzTXb9XsMg3YAXApSgphBThDQJ78EQqkSnVEIGdMPxz/DnhQ
ehz1x1hJ3ncfflKO4fHamGx4pA8cPFaZG41c/2/OSgzBFE1IFMH1GVgWxnt7W82i5EWaYnxzkQDJ
Ce/Pfw5XGy7jLfQAMF0GIlgVy103l/Grj1IEXoiItMeayDYm4MoGnDE46FJMhmkhWJsmhN+FdV9O
NsVfHxMjTlsvgfmVIy6ZGSRPtbBCnAALr7yy7OhVswNZex3HEpsYoh5BvWvS3dZeYuQ9Rmc+j2FU
Tacpxa0STXO1Fkk4dT2y4MBZ8a6WR5lcLFuOD+b2faoN2tkreCrYzc5svaS+WzJwO33+hA0MfDdI
s3qZqAYI0PH0xzb1x8nMnL9AOVA0Jme2cSu13/Zo800CyvlVsWh6mtFNUQPmlBfBuugDbzskiwTd
UhXQsPi8d5q0dgOAgLuQn6d0H/EG9R3WkgJtYvU893gv57BghPNwNORWfMaxgouOFhKrW78/6hlC
tKLD3FvHoLYuyQYMgGje3/Z0SSpAog4rp0GsntOZrlAnhNzfMksbP6vXA6qQJklh56GO0cssO3fJ
YpCxy+L9A5YNf3J4I54PGvWXIZ/odZpkcTLRHM5IvpgezETLFk3uvxfYqWr8VhiDVt311S5HtE95
2ftGlq58HgdKPmwvkwbEJHkCqDs9rv0c/8bDnjYhE7JO06PrGicJWA6e8EqmglTdErq2G4/hM+XA
DNOZ8MvWx6JhPGw4xaPoE6KkDoBm/xn7fD6jFrQ4HYWbv56L7A+Dg2wXbUB/IG8GFDW/CNabExBp
0KKdc02q2X5mxrOo6rvjF0LZAM0Me7gqmf3BwP1XcZu/wm2Jkl5Y2x/dAM7KAqd/J5ywM2jfpOkj
V16LUkePm1Wf+SrXdlQC7ArvSjRYgtrDCjLgthxY9g5kYTsDtBrvCHrqTxC+KVzkfvibZEZegEPm
L5M27xub+o+J5Og02zEDwIOzdQjyGsd7pHcWr/HUsyZo4BGnKC/nahS6TCop/Vx5w0jTLfFvmAU2
fJ4HbUKpZ+hXhM9Zu8B8qWsoWZaqtPSwtYB6QuCyh3y+USOER8oZ/uyi/kcyIG/qU9gldYjCZGTJ
s5ajq6veRRBzerZmx0U45hH4mGflB8If5n1L0ujkc5iHgEoZwwPFCzDT49sRSrdcMLZ59wYodZAg
q7zOyv/EdmS/6eileCLCMdXKuPD6X+/TYMbK2ZGujdiESm6hRKTvZ9ErIu/wccMyTRMoCUBz61U8
JchGTx+Cnscm48ecfPNpHNRdMsYz6MbUWKFeS5imNK69I8YtSSYV2//KXQv1t4hsrny1rH2soVjF
L2DaQDSirZCAvIt6zwYOTNfH5c/dTJihM1bwR9CfY9zqY+n+74gb2oQZ8y7s3s+V3Qodtd2hBl8D
1GUYLTMD+TJuRJSoQse4ykR8ejVm4Ly6KMunx5536gML5YoZacJxM9f9FPwHQT61fin7wooTIpBi
UpeTWm8AVRLIGcZuXP8dUWeW93WgfnmNkXCv67LHxe/QK2n1UPV4WYcHua1qrssYWYzYO0FjZRWu
5WV5WowJ+KR5AFpbjR6AdT3ZWINqSDNIZu7KMs38AzyHHf9uIumLJ0xbpP/wloa1Cjs67j/6ReFh
ShJQT3Gbepv8APFaxM8jQBb+TyAo7t/OIDZGGBkUtH1zUFJgm5VAGK5S73FaA2kK0TNGH8PbrRDR
e2nxlCDgNRuFIhAm9GzsUN1MKQqco71fUJ9leuDGhh5IF64LUezuzQiQM02/QfUUVUxCbAo9pzRu
Bu1LOrL/i+0KjV0LPk9m9MFNAt0sW95B+oB73+gW3bzR/n2k0WL/loCUigQRa9qhLTrZkfrpaoVr
HZgyrqce5N/mVv4tHSIw4sioSIvoOq9iK+ZmWCE3u5sSSI5GkPFI17+Vns7xBXof7a+bjrZZNmyb
i+lxc9qVZyaGYlVXdPVwjEUolQ0/s2OfeW1JCscmX3YwTc08Iy/1PwFoK31x6ABYVeM2tucdAhtQ
AY6EzTjQRzRXlDtI6wQKDZLhEzoq2kEwsFZRxN3DFqcsne+xk2LbrZYEsVp/qKeUbqf0yPsA+Y+Q
gCzuYS7lUp9cfwAD2wnPp5sCHzb9BoG1hG8bDiz6b4gNATGZ95PtyYXA6JjNmBUYtHLgtkb87I1J
5r6I2xDny4LdSZjIIOsyxBHQhvOML5NPV5wnWODQKSaT8J3wg61NupmiH19BFngrHwuSsJk0SMBQ
4Vce89x9TmwXIxhun0+/HBCBXZ36NOXitBa9U2u9JTSoGw8gsJF5nMPZ6gAPzOfwZYF+XQOK3UDA
H0bV4EM5NiMEDxLYHgdI8Ctk7CX/gPePrMXbNxVHUxivb1BGT8stpljN5Al3KSvQbLtT7Cc+xTmB
T3qe1l94mYfsRkzSq0rZ1GaneDACb/+IftP6iLcCGRim/McF6T8PzD/OgOcStNhqNEOWMz+vGQ/T
a5dvuK4DQWcQDpN8uILcmunbWPR792TJdJhbtEI/eoe8AVRVdZueG+imaYu2c4rZ5FDFH1EOY1m5
dFB4RTnGCoyMykQfM85s2eLnn/a2n5d4QpJDkbZxTsL+2GUAdD4pD/n6E4qv5I9KXSgALYBABaxt
i+yBgqTGzgFqIz13uYbgKpbl9FqsfYm6JpeTPG+OiSQarvBs+i4gstmfSqwXvgYxytRNSFRJnnyK
97ddS5DAVbq7sCa1Qh08/bDS2LQtY+K2CvtDePJS2iCrAx6GUA8D8NfnCKoXegLFjCaSIfXUYyBx
6l4land1102duCC3TICVFB4FMXh54FeUiXtVPLLZN2Jz4j4J6pvjxu9YyAGOHv7DJfGhMRwj4O/H
EZfybCwUaynP2bVMDWA/Cm1pnYwTGm2KhOBVApAx4EXvGRDsEslEdYl7LDRSQgVQ0SAYYtzxACTv
3UiBEq1TNCEFfZiet6xQ+dOGaRdDizC7A1s4zHfj2LNwzeGzvm4y5L9p6YhoIdgg35OcHW8c3yxC
6qzySPecc6hBGdGvGhoB9icHNv+r6/C2XNy42KVBIgeQQUYwCl4Z2PfsDqKE4yXrMw+Qf14KtAtR
cjzaMRrG+2EUEtNGOu+f2Vqm7pG4cv0JLs/9mTs2j3W5diKr5J5lYPU4vAoR1Ku1LbujqIdjEDMu
DlSHAGbEf+6YhEE14cviVR+i6bZORd4ufD7OtGBuQN65BQxBvl5kmZRgQ/yqfwprAnw/oNNxVxwr
Z4BCk/Ej2Q75dwJR+AdZuTK8hYyqnz6COP1lQPdPd6/1GCGN1kdHeerAkOsWwsmwNuWyzRhMbCqW
R+oRyVUvPUCUE3xHQ/SaQ98Bw1EY9S9Qcl864y+4fquckzsQfSdWUHYjJ7oDE8OHtLb9DgUc9Wkp
UQ5dpCMuVEq6JwC48BtV0LuO2z+UKfG4FZCyYNgi5V6OzUL9HJ+jVUfJdyI7qT7wVjH7pZIHwGUV
2hqfSsDYusIXN7O/W7mOv/pYqhjPUNjFCYmNa34PDRmu6n6DISUvR8XqEMXJBQKlYYO/D8CC2eT6
cuSJAripIVXon3kiM/4KoCp/BQQ78j/5hp2C7MPxXSI/8AU2R7fUcY7zAa6gfcPZH+1T9Mpxdr1k
neOsZuygRZs7MUJ2ylSU9fd2WtPp25itC45LLiJ6sVjA2KUsABmdWA545ASFV783nFhIVGZfwD9C
uYLGh00D8W8Kv+p0hc6TDOcSy5bCby0S8BH8knKukvfZAdx15ymZQ9qMMI89c4Mk+zaDKgnPVZjt
XAs0ggKetUkJ4UqFCHEmn4QfRfdzotNAHwAIHV1R52tXZBVApKDaVOWM3gqO0fgJZUz6Oss+zUBC
a4VzaR/K7c4U3r6vW1BodqXJJqpSzWAdJCjO8+x3fmUzTvrL4ffNovkOAj4QHDiH7le/oc0W8lEy
vkncShC1L5nHj8dXAJXfadhl1tpyzfDPOOyhGxt6/BR5j6zMfO+Wt9JZ9k7KvPyWKDzJNYrCSfTP
u1Xgv+nS/U1Mqn8W5GDy5MBgHZXoVsfbKQA6riOMZfnvBGdfJKq9RNLFa2FzGtpjFpv6yOBdj04T
Una6PwvGDPYtrPR40TyZ7iOMOq/bWihoUEaN72vqqAfHsO+sIlE2bACOmd/w1O/TosRzppaJPB0x
dKgPU2eih3WGogU35+IfV5QGJ1BnD+P4qIwApwLlJ0w/s5imlrJIwOk+mUDBlsc8fV+gm7vK2OT8
eZm1qC22hGrFMn1UlublRS/Qdx5LpL6jwmYrq4kn4mmNkaDyTHEqiiYMRv7AZsIhAFAZpi4JEGe5
jfOkUbKFVp0JuqVxEDUpModDbElKBBSlLsEZVYjwI/exrCFb3vYvuXzyPG0b4S/zMWj5VqA9cbhq
Mamv2R+vShV8CnjJHyl9dbnpob1OIPA7C0z/s6lY5wO0L8Aq37CRlLJVOjkes2ShN7526lpiXoDQ
ooyS9BWKFpc1WLa27SNMCeSVzObz9N6vHVnanjsodmJwMEAEbbfxR4IC8qcxJgsFwzBu44nbbi4u
y3rQ/gEivgEA8aFM9w+UwmB+qHJa5XuHQl5aYZAy+AbCvN06ALLZCRp4UwB6PHb84makOmsI5QUu
InBMl1Kaw14nKHtfhz0Zk9OarN3UgBr2/DkOHahuEUGM+TiDDEPIyRxjN69SmRD7GqIdj/06cmPg
ksDNR28guPFDLH0CoeKAtwpubbrl1dIFo24pwtXnSzYGEUCwGGg5gZGH8yaj+TRB43NVFkdFNcBv
cdQYVM3jhoLhO10gHGqRkr+UbJN35khQZVpGOdRAkYd6SoNroS1FleSNg/+q5R6hI1HpLk2/Y6Lw
ec2iTKbXLNDwb1jxFr3bMPW3ySXq5wbLCUeJNiq9aqzr1t+MKXPoK3B1mBpELJR/qyfxcL+DHbLt
rKLtapG0h3+mkuyZdl9xrNGe7o9+WvtfuszXM3OGwEFkUkcukPBTfSptYEi4CxiS6+UL5bkDltkB
x+lEOGdojzz+FiWlrM4OGy/13pvlChmCflUyygTmTZ/5sqESV1cNGZgVz8ceoELAm2iwqjHyD9KJ
uZ6NTMYWf7nKQDeoPL1PVbSW121WemrGcUahWzdiB/+Np3r/yYM3LXResCNkeSd1u8YzdvtsmpPj
lPBtxUAYuSeqjuI08GH09bHvSHYyMQ6rRipizips8g8mrLE96GgfaBbPJ7j29sZhvHvYOXBNCc/B
T1vKAQ/kOiKMJ6yyyTYzP8dDt87nqffjE6iR+SJiNz+pqE9bnGUJOEfnj5PGLFQNZSgvdB38Mz5l
s7cYCacVapKcmBobLtSl6cpPOwdf8LListH4AuHBeiMOPTVZue4NJBUIFHV8h1g10yUU3XJkGrBg
sLgvti0DJyL1LaOB/6Br5pL/Bh2bODtbuIiS71oPPeLpBzs9JBuhb4nIi28dlG+8hseoO6oiAknM
YKDcKj0PyV8HdVSoSHnYm6DSXqZ0hAhmDiBoF/0FGyBn+x5R2wXHZ6/T36kcc3kCuQrvAOjtaa6P
BSHmVx6gn5jjhK8X0tEyxUiQIDuN8OwB3xjGAKc7CKvGWCFbl2SPHWpm8XqtWWROFO6cJye8ueEP
+Q7ZFqI7YIYPb/kEOUs9FnqM607s5BIo1EYtn8ZI1hp6uYBkINwVRdj4ldvIVSvWrwvk49ubHHXa
AVPKD//KigVAQ0DAmqxGzSL/CMEsdOEY+qL/8iMFHW718XXXB3mOE1qYM4gu79oFVyL5S8j+lecP
pdNYA5iAxtCm6RQagz3XPwEXhlgNB4uiaxuFeLZIPI5xVwQYe+TZkSWLGgV2VLyCXEJ3zx6VWCwq
kHsKg+VAyqi86wbRaYh9JmxHJRRH9J6ZHQypxwV9wTEIYZZZ1g4LppXHM/b57LNctxyWo+wQDi29
Gf/IIW67IyxSzxSJUlmbBS3jR4ybe9fEEhL5b6QfI8CCJCpaZh2mZTy0xUXhmcDchgFb1BTrI2ix
GJ1VDUxdu69mlkv9HBYrOoB5LlZAvjfeQdEBbe0bJpVjx+/tOSwZk1zeEZXJoju7YuNrtzJW/2WZ
dA0OFP6OpgGMtshH6zF+96HMURMGSkpU0GnjIACciFOcgAR4RMgZhi6w8keL7zj+JFhMWrFnlJ5w
VUKrwCEbAuc1YpKutB2hPLEeCtvbgYE1r3Gbuu0BseVqOMUQgfjneFdbDNIERSmnr3MYDSmgJUlR
0Qkqhhpekli0PAx5/mwd/MnVmq8ufypnysIThHzCXqGL+Mq4J3irbgNe1fnuYHTLLp6vPXY/4mx2
LmUXi78JLAeIfYt6QB0ChKutyNgVP0pZZPlzEcstw0sdiQROIznxJhcEtWm768a8NjgUllqvBjaT
SkH7pl68wd2Lo59PEGHVCN0jS73hAgEZsXcGas7apxDbPpS70hQiWoDZ0X/4f4/s6jIM6ztJi4dZ
S9ndYp1OXWsXxz/SfRGfsIcB7s4EtazR2lPAt2WWFfsH2NhsuZ8tA+kDmBKyTchZFXTZqdpOK8EG
XR2wTCXAVaEBaEao4wEWbdt/CUw762neWE/OS8GOv1ys5UnkYVsvJsW+UKEJ1J8YVJ8c7My+Pypp
9vkUDl/o1yXsYwTRS89RKdCJVYv2KJfxdwQSf3tcBC+2NstKf85ZZH1l5SSiavhyGWBenvnJd30P
8wiJljp3efEHOrPsVXVr/yAkAwNaiASbbWF7iE1CMP6kMUq4Gi4Zsr6Dt8VHH3FGgMIjcnio+HSk
3WWX69w9plEgX25Ps6QQlBOoxW4ZcuaWH9Ju/dOyLMyjFTen73RF3yZ2dFIMDwmFa/JmN5ATf/nI
4PMKi2Bv+kvGBYIOHPJdBkR7PiUDDaCjIhdueJBiTNKjDZdto93zFCCtfJuxsD9nuHShIYCvruno
5sJDMvQjOxWguX9i2EKuW7LgFO0r6JzDN2JoqeEF1FBeFz49APXvfVaNSaB4cKT6sZVqaTSYn785
Jx6jCjLVLtFhxTdht+UdbzOIS9ollx0s72/V0/DmHM0fkmULv3w/TCfk8gwPjLAc3QvQNIB9gMCw
18NvZDmsSz0l1MMWTd1DBGHeVu9aObB+XH+fYWjAarru7HGGMxQ3BO7OOFpmOBNHQOQsMeuPss8j
0GlT+ICI0T0FsI9XFJXDOzh3Zd8OiFO/j5zsH+PpwGYcugjoF1OIZ8EqljAozPl+UnFynCEdMT+h
K4uerOjBsEOJeQ9jqSpbGNqWP5BGkRqOGaD1m43eC2H1q/Sr+0QytHuIYVZ5dszdjXiQzpiV1Bs5
FO4uwvR+hvic3xWH1lcZJVBXRyNmTARckTamx2/gEnDjbGJ4gCoMLrDExaj5KOkPCIdXJMm48uti
nCHKQd2pvAZOySWxi78xnMIQnMzym+QQ1Ub4Rn6Lo5f/limHmcWZ6N1BNfQK17t9GA+3XzOIQB7S
dNB/Rp9GV4B99oo/CpsNxmpxK/KxfODHl6Jv6+IJSsIYNk+NuXg6Vt3gJCsAPMYLBxlGfAvOFCwk
BNkU8JiD5qYcwE3C5w4XDN/z9RW5QO6ABKyIVIXVc35JEggcqY2WNjG9/T4fMyBXgFuibPyhxWUT
zmAtRm56rQcsfUea9c3K5gRXKoHoFE2sG3JXKBDumk9o4AbkpXdoAJnity1SkCLoTk41GePPbWTR
FT1j3V1XOPbDRVkKUK6gN3Ag5pcfoh2iDTJ82JiBddlt8gCCxV6jI+z3MMIsTVfqouUICbxb96hv
ooG7D9CiyNMsiKsMJt8v92F8TrG8IlLSnWCQ+mTQ115MKI8Lltn0s1Crud8ClS8ADYG+phtmbWSz
1dHKjgl0C8lw5PXRGdrYEdYEUp4cTJiIlu3C7xDDaTbADP4tN4v+xeGgeQE1DsOzBVG5RtNxRp2X
wQ2JxwjqY703ALCSrfYLCx94fiFaUbL4rwO/NTbJQfg/Py5RCyIAOys468cY7xzI270jBlMpWW6b
H2lc0zSL33hElQM1T+Y7z8cVi/Tgkhu2MHK3gvDEZYNIYIiYwdog+B+N4sDZ6Yfw2tSj2nlfoYwK
FunCYoJIwtaMyQ4REFAV/2aifS1O2einb0WeAYUFBNdiH4JWjh3b8AxNGFAdAAXR1a/lfJEpOED0
0ME4hDN6qTD5jw08d/vvfMn77/BnbCA9mEXYVTbeVi7m13LzuXyZM7gIhFjn79uCrtSq9EgMqYTJ
Ciw48EXDUTdBUZSY8XEdU0i4ICw7T3QY7va5A+zdpcaBA3T+rl8zcg+Htj5H4F7mFrPv+O4wFEL/
B5cbzBjRBIYRlVU0WdNvsxx/LkWu4Ds2Oy7CPR+QTI+gDhCTeZrUsYW4+jJ4DZGu2BMw0HBtN5gq
jiYHpgD50D7/j7MzWY4cybLsr5TEHllQTAq0VObCYDONxnlwbiB0dzrmSTEqvr6PRWZ1Z7AyO1oo
4hsXkkajAQrV99695+6cTLvvFqK8c4eXZG35FTstl9VjF5kogRJmEyGn4jzkLpufTURmw4rRGP47
j/yYg2vOiMnbjgo9Map0O6GGwNfOvEEe8UPad/Xkqbt4WfS+FWU+Ml1OBlRNrfhFDGx5xKJuoucv
DXSHgUMBhiirDT5aOqvxSl+sf6GwiUS1nCG/hsLSyyuGu5mLNZ/ScI9EXaNuQluUrTjsVNFqwpS2
5yjoX7eJijY0g5GTqMYOS0D13/G1MUhGCdZvzK7tnyI8mOIFlEFwNwuNUCNu06HIVp494QHEjDJs
ZdmLQ6mQ6mD5HLZ6jPF8JW0ZDeFo9vLYFjFkuDqoq/koYBNwNOtFteu7WcBpNpvl1vU4tOdBM45r
6RXLS+QlUVgmsEF3OUiYt7j2ug8OFe5eU1JtF7cwN9hn6kdr8cXjYo/io6lxr7iDH7EvLYz8JruI
3xI1WgnyHss5JWXVbyCSIjOmn+PmKxvnHg24CSRpkBriiOJiog/ZG299gBmPBrPMn9qpdA5lnxrv
tBicaq9xQF9hLgNUmpfpYTJbde3GRoXIM6jbU26M3BukzZwTzd8WuJxtWVG0pCClJniYuilY0f2a
fzle2m1wHLi8J9N9nKC/pytG3szlUO8+wKGKrk3EK+fYbqod7bYGP1Krtz3tA2dlxGOTbEDA1Q9j
3VKsZQWtmCSz67NOq/p7lRrVrRF4xt6V7fLYov7C/0kzagn7YGgyvC4ZnUrPC7bWkBd3yzLZW4Ke
XZoPdfDh4U8CYLCYFzE2YbU9JB3iOfvg1lZ+esojPT1fJDFni8n+k5TO+FoknD7wUy0/legQi/cj
tcOKArY40kLToa2G7mig/7+7mAyxvRjcFGEbmOP13JWYaXpr+ZGYtn0vkVofItsvbzNrGb7byp5s
zBteXvO0Z9SA0pcuK6ivnCEARV2HBULwIHTkEG2dORrPKPkA7YH2qrLQ6TKa2YgjPJRRsV8/+SOe
2Q07jb6J+yGrNh3Jcw+eyTaR42/9Pg8O0qI5YBB9NvFiZe9pJJgzCY1KPKB38stEabhx1FAsHym0
rW3XO4N/448CXVFvFMNJxfgujgRgms9dR5tqk7hmiwSwb2R2SGI0JjVN4bjP11GXocFJM/BsO5zX
fvkAaiUQm04n9TVKYePJamhCb4PKaZNtLZlghzl6x3iLmcj92SSRV+90i1Nmlfjs3yBzrNJ8zoXn
iZ0ixcsKdcFFAKgxjovyUP1VuLLnwYiOnR7noA0btgHYadoVkQ4p+Kb2hMpOEywXKOxUtJOy0cXz
kwyaGhST9NYZDDujH4DMZt6qvncPhtSt9VYykA/7IhLjPZug7B+nyY+Tw1Jbk3MHPWyZV3lrsHIp
5uwrqX+Xl3eRvkH65RenMjIKgGUcpLPu7HZtNhM4ixhjC6kDSfisUsdfG007GvXWdr12jQjdIshF
SbNp+Na41oO51ok0p2+I8y/jQipdA8tRU/tgTYDEnAoYcPZzxTwpeGQ2m9c8GYtcvzQJHdj0uvE6
G01D1U5iY5bg7PSuWzT1LmPZ3L2GlmJNId2dFm1kgCh/vJ/7nDIo9xC/lJHpNHOYuU6nrhmj+T5u
k9JVMToyifpu5caVWq6aIbCr+0WhvLsxPRPxd4jdcFG3tk/djsrZdYNHszJVv5pHZ5hPdNv0u1sH
iEFW+GSGbZ0w5wxWKkLOxoFaut64GpAJ1XvHE9Pa6gwG9uXSiYcA1/y1N/v4M2gQzjYWiVo+0Yz0
X3S5eDuGhe3Rpni4U7N9l1hztpcVnbNBSSdspet8bxl+v8U4WI5D6zgb7UjaAg2qKkbtWnzjnGew
d0CtSbFe3opScJB0URu6vkKOMvVeuXHLnPOzlUUDMqKguNZJ4z+yRQQ7p+nZpdKcjdjyu12KVeAV
+gxPj9bl2LMqXTpKEhjH0bHm+RfSBhFm6iKT6aLKYvztFbfV6Ce3S2NIuPx1tfUK9O1dlxUuzdSo
cNbIkqxbvRj6mk5gjkT34jdcEUnefVORRCqUNG7ybncNdvAqnbfL3Ot1XHrN89ya6P+dcX5BIaOe
PMtgllO4lXgLWnvaB/aEHoeDz/AI1K/DI5+qOWScMnNv1NN0voSxvtY2zsKQgjLY2rmvr9J2KJ6d
opnecnBFKkxYFTYzdn7VAsvgtEiFBFGU5XPPilu7xIkR7ZwP8g6XqvhhpATI4LZ0HhcrLa9zU2bx
qmzm4aXU6L4x69Q7lyr75FO37rsWsfRK4/F5bcjGum8nrVD/UzdvHR4HVHUYxElwTZJH06jjtyqZ
BKf2bnDWuSC0tAhs8dCY3WhsZh92oooNDDiV3d7kac7DRkM3+ObMGd6b1Fvih9bv2iPC8GU9VrP3
0zJMOge0zvyQ/QO5dtvZx4nB2nUnLOvVdor5tpIolE1sQydluZZAv95HiFbwZ9zFCoMqfshsM3gq
A7tixbcBb/HcyaX7hfcSx6UNB0NpDK3YTn10DH0cX3kNYLGVnRjzK60Gde5pddEGroY1vIvsuccw
8RSPwltD0NNbL45LDOYobc2V8l2lNoVheeUaK2h3TuHfeGf8CGSc0GijLX9vTb31lk2mW6M2QDa0
xjqvzK026iUU+Swey5x54MR9Mm9NaTfjNyaonthbCJKaLXCJ/pX23ivGOzSfNrbDdkUUG1YtVyb+
Oq9qb9yYlIbZ2ewbN75OLiVKGGVtu+50Vi3hGDW0gKqkbLaVjcJ8Nyxq2oE8pgs9wOi7iCSC4M3z
YyPZGsGEaaO29HiZ+zr1shfm2CH3g35ybkDm7Z0q8be1iVTxGBk91mdkVvdgeLDwaLvhABDIdFyO
fV3Z26CjyBtTQzEeo8dFgdEPPKIHzlWDD/mo7Mt8r6aLjvKC39iqsvDofAVOPoQ814b1yPxh33TT
+D3V+E1mt0cnxUTOFtzUAa22FrQGASEjKZFG3aI3tbPpO4oWsFUW/SAOFKiNLljXrA0FZzNE5jLX
GFmjRIE8UZmgC1uhfiw5ExmjAgUKKGjZt82ImphS6cj7Qgc66ovJwsTCTJe02UQyKg4ecuIj6KTp
yk7wxc4JasvOnNkPLAoE7rCmJqQcHRAa5yiY3R8IAqcOD2rfPo20N38WbEffE4IYNqVllzdqCdoX
Rfm7mfWkQ9rM1a4yJW7OPGuMaq2L2HjI3KD50KVVbpDaM4EcDVWHlqQJLxf/EmhCY8jBCRu1jBuN
6mcJF+VpiSTTcLf3Wo4lC8LnyEVKnidCbRJ/ROwVWQZ6J++1I7KRYawvzq3Ic+TombvrGJBs2Y+i
205q/RTUTsW8JsueaMf6j0OJswzpSFqW27Hj80MgwmgtRRlw38BWY6Xj2vqYKF62Rueg4MOp+2Nx
8wWFml83oUQwSWUo6CMjKmcyVak4C8dsNI4mg+e1mkyOwGgxBGHSFqG8JLGrtW+hud2ZNiKuA2NJ
zC/WbBspffSa6RbTBmWuR4mU7TAKVe6BnRZ3dkr3CLZXFlIJ4EsJGqSHsxFzuh2AWL0Pi4V6KkA6
kpLWus96CzbNwjTkhs1Zv5C1oO6NFoQDfkOKt0o02MoCO5t3sCMDsaUsWuJDnlVuwp2txDUd2Ys6
hKnNyWXfe4Zd0attM3RJz8zTK1/NyV8uZ83FuTzNlVXfIXjxT26Q9tlz3PQ2nBw7C1VR23tlO438
5tTdUvLcwUgXpmnd7BcP1zplKESDySU8IV/qYb7PEDPLdVKa1rK2F1N1e7dCFokqT/i0aROzd5ha
FN1joYes3PYXiM+ubxdYeVDsZLzzzGpcqEG8onyCoT9mYZfG6iJ0C7L4RzFFKXdy1SrmkxISVvQw
atApZqh1k1IY2FVJDa2DuXQgM9Fy/TGmWVv+6kuJVIYJWV4c9OXVj62vTWNP+8Io19gkZjqjvq+w
RvVAYdTJCzxhvYEAkJKlJyu3uQ8qM3GS0KEPMR4LZ5rkjkTaoCSmk08kTNhmvTDphbxknExS7WF4
VPeMJ4N71YjxsZ+a2dooqVGwccidy2ujL4fpikZkdleRVPiyjJ4uQiLEp3Rre+UUbQvoT/u6cZqr
tMoZatBLY4oJ10UcZ5ZmmOSt/5z2ChuXQxX4IyX7OjraNUf2bxmULQ+7EbhaxK9av2uGIS35MVP3
joMCLuE4ULdduSqI5I4pjhttWvTf13Eu0vcZh9+DbWjnpaegQHWChgxngpukznGAVKJXCjwMXDHK
R/+BkdzUPmRRHaKwoodb8jBq/OAqAtix8bMBy6iP12neAC7EIoNmq7+vmYlsrX4xzxrSxzXTeRd5
FdKhfocjMYhXBf3LJ1RBGdtAHkecS5LpV8PQeUfPw03DcnCHQxYJd1hNE6A8iA3pz8Gj38mUzJ/e
Ge1kD2AappuAtn++bl26b/yxTrPWVu3uI2Hn1YpZefM8QPfbjTLxrsoIHktBsOOvoWGKs4vFNPGY
Nphpl7zeOeh9ae2Kpe/OArX8vJk9pGdZYHXZJoko0ZibZxjDA3wUVVDaWx8tuXtE4sX38jSqzTU8
T9mgM0H8sfIXI0P1RoN6Z/eVux5ajBFAnji8srRtkDpNySMqaGfMLj0Dt+/JggFtBZ5g3qlWmkyd
F32Yc0Z6zApiupeU7ivY0eN7K5sJVEXeB9NhCLTcKsq3rauy6gY9ISArZGLFsc6I/GFCPp2LMm+P
XhQl56rOIgRpvf0kS0Pkx6woYSMMzPjOft8GOzsLAIIZ7qMwa31wIsdlvB3lwTHnZAKKSU97mc2d
d1u1UdBdM+znIAMnJJNWvW71DJstMBJJktaCYaltolucdsu17liY/eDX264TJag9hD+gjMojvm+H
+q7CoZFAabpOmaYyAe898Qb8nbNxlCblR5Rc/G/JrN5ipy/C4EKECqu2kN+oA8SGMdCyhsTR3dBN
0ijQRGTGoTD6QWxiO6OlSSJUfpqQ4u5qCxyj2brd6wwhwjxkbKacJYdmPTTC3TvToBrsGUXvr2uZ
G9CMCm+D/emlcHFze6J9Ka1GnAXkNNg/y7SrgsV9HFKz+0EYt7pVHpwk1kb94CyL/ZAkoPXYNk1a
dSSMyXTV0izdSSvPeJ8FshYGlb5yEaCXP2CC6Cu7m6eNKyh1ViwmwVNV2xb9NTMCuaeh3JxRw44y
RITtH8uxnZliwBbl6OfP6jGw5nLLcYhWQ5NP3fcattdJexeQUz/pB1fAIg67hh1tlP246/KlOXSz
EzwsRuXdQI1xHyjojRMzRedKYPuhkc6Fro5mT3u3pRGU70COSBPCZ15cVbhQRDhXUqYnpyia91Yp
sXcQjlFyxjNTJHheO4yr7Pxa4fwm1ndYLWk/7ZO4j678KprWPg+9Hy5Q+0ffq2ZaIhX4D5t54Zpg
0z5MypEdedLYl7Ms2FuEWGEfjAocUxDXv3Vui8WlxW23chHe7xgysPoiUzZ649Dbifd+nbePUln5
kwnJYIXr09haRoPntQPWsFaIyprV2I3poe6w1S+V2d3DFHVPvvhdUTRZLT53gyclwgaLurY3q3Pm
2z0KTZeWWbTguUiyESgVUSuIsJ2ov5oz5CdVYwfHAnbRk6LLrlYW4+ubuPHEaR7k9Nq15k+92Omr
8ERyL/skv/G8pF3HFrWfmQ/FHhmPd43YoNsSFebBtvajZt8wENkxQuPcCrDw8txirolSOH6LEqh5
m566GrxrhgsJGeplbsqiRKfxzRTafZm6wdgas5Nd016AKiCGYiNtdMpx7Y9QDcGJ/WTjlT88A9eN
5k69oakh8EO5w3RODKXfB2OOr4alzzZQVQRGsZqmRruHPpxzyixTAMDOobDgteltQKZFBpEkBWb/
PctqqzllbFYJ1r3JbTuii/CjFCsIe+VkrZQh3ehsJnlN/6AgIGS4R5GcOlkIO6hkSEDZw+OQ5Rz4
JcJo0HqsLuRz5S1V1OICPYqSHpcp1fPSnZkR5QVPAouq4Ib9FRTAqvYKBMnXaFGIc90u8HhiTr8Q
wrf+gjT03kCPWX/8vwHD/472/Ilc3scTijVJPrQVWecA/XEL/OFLL/0/ouGZ1edxmogjGuufnVBy
xZlVbL724he+9D9FUxrt73xiZR2dwXujlKKN/yfxA/8GKe5f2Pj/9Mq2Eef48QAIMHWfEUXCWjZN
wC7ycmBVJmbwr/0Fn7II0IR5Kaxb62gYuR1iMtpVUox/Qr7/N5fVv8Ck/+mPADhTykk31pEb81vb
zcdKmX+CXP93L/2Jp02BLGRRVOKIlxvv6q4r+q8FZCHt/uO7NgQyujxX7pH20l3nLN6qM6fmi3fM
p1iS2Iho0qrcOsbdcEOf4YUzxtfo8P4nRLeOUHCiH+ZSTgZUifjByHGmfO02+bRAvclE1Gbh56rL
6LvT6zfJY+Zrr/05355xKII8Ww60o6CL2bU4pMbXglrE/8i0t/GPW4znjgnmn7WdWjasLF997WLK
T4sUn4+fuSbMFo7puDHzLSrNLyVsMOL8401Ytg0EmdRtaGvANXy1M/0nn/Zl7f0LyL/8tCaVqM3E
zGRz9BCJGXT7CLzmCN5vU0jXXwslEvLT6nQkPWHklPwSkf+ym/IGaMH6S3ei/LQ653zws05UzbEI
/Ldc1beIUX997aU/r83W7vOSHtWR88yNSflcj1+KxhLy09Kc20Ex+U710SRXwZ9vXZ1/LSdBflqY
A5RakA6xPsZkaK4dcYkiCuLpazf451x72QizZUYxs+x9+wZZV3tAGj587VJ+jrZPOkwQnT9MR28a
rzoR78w6u/vSpfQ+rUyu5NKyS47HinMeWWffOtl/7RP3Pq1M34ZU2otuPEZd3m5QBLob2Wrri5/4
p+WZjgIsByrDo9BZdFYzbQMSMNKv7Zrep3WZQ5lpXRtRfXcBWjSD9xFF7hff+aeFmdFxUpMCbe0m
SJQCo6YuK538Tx5bl3f4Lx5b3qe1qYyy4SC/9OBvZY9zhFZ5lIgvXtJPy9MPuiQHr1ySxSRxFcUn
5dTvX7sRP61PI+78fIxVe0TvhReoyOWqFZAHv/Tqn0PunXh2YeUTscADHJqNET9lczZ9bQv6nHFP
7OxiufnQHCMhLr5ZSSGRw3z72lv/tEJ9geZtkXV9jKvFh+gznhkW1l871bqf1mgFrC0T9CqOuNby
FQijrcCN/8UX/7REh6JLy2Fkc0vN4hEMFRV8NfxZXLRrX+6Mf3Gnu5/WKF5T09aZyweDmf/RMrJd
7QzPyB1AOzZEngph1BdnhTw0cjnONcOfrlpOrh+UyxbwTfyM8zo/ZC4jSxl1AXXmZU5BkYmepPvp
zkjx0JoOl2gMFaLJuYvUlITAZJC9GZjglUY8PSCHdrXlHltNDsU0/pAzfRxs1iv6Lv7tVAX5TWEi
s0ZiO5+xjaVHCfVulSTGoRich1QFNxlxbsM0vsw6oUm45AiAKbOXil/byMqYHv2qyre9Z8Yb9H/B
NlfBpSXf3OX44DZFPAiMC8l4ECiZXbRUhDzoq3mW8Xahxu6eSCrZ24Wa6hX+U+MnrHJJfIw7ItUC
Gz5Cb0JtaO8axEAnLPM13b4M4nWS3gRtFN0A7t2YcTd+y7SFFbv31pok5Q3Goyvhq9cFXcnBGYob
oxq7LaMSg95IPb/PAScDz7wq6fC0ZtTIvTAgh2H+pjfnpxckORUUBJp5RCludDOCzwqlHFCBCieh
syqT6JTGA8ry+ko0xYGmQfUw+1G0cw0o/R5+mzOMRTy4Gi3yCLrUsW5H174dfXfaUoCXuNvljO20
D+awYhS4YfQ2hF4WFC9Ziv4z7Y2dQMt2m0PiAxZ5bgJ4z2WdPS1F6Yecziq9ZRC/B6z02Bh6ojOF
15vz5joo/FyvAcHfOtgFQ9TrUNnUrPcATsjcyBP/BD52Qg6lTwamcEy6bijiKAp9rn5r2K5kBu7N
uwgE8t6zBW6oSm4RinbPtHPRTY1MowknGQTmSmYMj0CzU4zWUAJDCEzm1psY6oYgADDNepa68u1O
zqgInBYUPHqC3iY1oml1f4qC/lxzM14o2hs/gCe68xWnLIBfkxuWo97T3ztNcfU09Xoncn+oNjVz
Ls8JvOK+Q1J00q55nYHM3XRgzcNEBngrBYzfESD2FTbMPuxb80kgXdua4Pq50TLGHa5f5keGfv5O
YgDyfJAETrwj2WPH3PwiQPH5QJvhV4CMYF1KwBGS/t9hwLu5bpkwr2LPL4neWQCYD+bH4ix3fU9G
220Qy468hU4BQRPziVm7BjxfsYQZbVvI/VZCz9eaYEKgTbpdMHIzpmTQ24/2MZ4L99UZBuzayjcf
4Od4J3eqmTUD2S5fJrBUfAjOFDJ5DvQDlK1rl56S9RTVA4ks9SG3PfOUwp6m4daZ28EKblsjY9A1
ZSfYg2t4awfPRoAUzOO2u4hi8OGKTeuq1eDkGZdA652fxoC8AKsAduGeDi8eRMx6810OsmxbTumx
z+0rxhvfZTz6Z5FZYOZ6xcrWS7O8LmlRwG9JU3dHRokV1pMJ2KZNjqVpe7+IYdGwcGBxE4cT4HTx
XJku23ZM7ZNrIbBYW8NsbgHLX7tpYPlrQhJQ0C6j3CD/iox1pZvLyeotSUjfAcdUhC7Cig8RVUYG
WKp9TlMz34uuYjyLMf00LtFzkXoXI+syljcObbetVdZHxEKsDSjhwXDpIdYO8mbcPSsAXzxmImeP
HeodJ7d4DgyKOLw1hDMjUGjXBmRFxMro/Pn/aN64EHk286QNBEPNRYUplWFsfGx7Twm2zo3fKbn2
cwXUS8aKa5HgAtapWZ06XdygAIyuyZe5MXiENxUNWNs2cJEg9iP0aIKFyONAkHXwTXjNvsrVnhvM
uInxFm4jmUBnj5jDzAhKa1UiY3JbcH84klnOUbv8bCoUnHln5w8oTS1kz1P8Sm8QdJs3p0aoqsG4
Nms02uE09CgZiqAefhjIdhT8r6p9jNTwgcTWuILSiapbcy2ZTQ3H2ACeqbmk67aXyz2nimWLiKZZ
1pgVUJcyhvwxOoqCevRILzSwypklXkXtFG9C95oA4DHH5ttYm2BBhZMEqiJbQt32E5bhvCf30nb6
GEWcmrk0Tu0FhBgEb/R0473Zt+lLYdp9fRwNZ9Rhj1b4lE1jIEM76L+pDsW6TeTBcSwnhL9552tm
ZF7/PoBKCqugXxCQOe4j4AS0bD1WaYb65RoQE95XaOr41IBlCeHDBQJAtw+Q1eyWvI5PYzEdRleo
I8SCBApE69zm0izXtkfr3gjMQ0da18Z2wd6HuoxvafoSpbY4w4RWLLOTrUc60VgHnrwyyDdo3yQZ
SmE+q3jnNhLwYKAex6QQLybXFAVyiS8UcE7tNG7zBGVuGdY+k2N77WeWfC3GgPFla5r+uS2XPeR4
vXdcVIozQTW7NmMuA7w+f4/zBJUNRNqKsbT9CwCQf18rRtJ9kf60Teaf6H9F/TroyrxqxiB+HVVf
blpIBOuCJzJEnDqR2YpDTREm6dBjUEsh9GSFGG+MAb3GEJVw9GTv28zxrEe8pOIQo2v+pYkoe5Jt
o2+MrGROXrkl3gVnFpvAwi5rlz3zPLCkN1k/LreOuVB5MGvkiRYDdy0Q/GybrpAZeTsozRiYW3Mb
lmah2LNqG9dIIHDzlE3VXcXJDFiPCLnhbsKe/VgzqDjhtaqesHUOm96142cE9A0nhKGZ+i35ZXqP
smuuj7kgr8wUduKSi9cxCx2SiodQVtSrqaF6NhYHq5mTGMg9gk0ataR+eNpeT7VzPYH0RuqAgSqf
iieniyZCVaI7hlmGwGapip3FVsrBDqqWPfAb0IAhLkzbp4iTWIjqtbrVccaVK6Xx94Da//wx/6/4
o779+2mz+9t/8f8fNRIiDGD9p//+bfdRn9/Lj+6/Lj/1f77rjz/zt8e65N/nb/nDT/C6//i96/f+
/Q//2VSM3fXd8KH0/Uc3FP3vr847vHzn/+8X/+Pj91d51M3HX3/DAVT1l1eL07r67R9fOvz862+X
UPL//OeX/8fXLn/iX39b1X03vFeUdn9/sf/+iY/3rv/rb1bwF1vavh8Elg1JW5pUuNPH5Ssi+Asu
LhO/scQX65iXKHtiMPrkr78ZQv5FSt8CUesgETVdn1qkq4ffv2Z5f2GFmWbAD6EV9anf/vu9/eHi
/N+L9R/VUN7WadV3/Fbb+WN17HrSDQIpHMu1PeHyNj/VDpPfQzDpS6DzapnHtbLJzPwOhgEFh1Ng
2g4dL4871Liu7d8Y2uS5iKuNHsztBGwwxSVtaLGuRZxBr+ZDMK9xPaK8oqOE+mC0ReBu8Mugm445
ZgQMO7vCX/nz2PVPkhAi82ATkPeSDlD79x72cpBYU1y8m+QeoS8a4QMRHzH677ZdlsS5BcNthIb+
XfJs2+Q0VF5TWcPxmjygtnmSf3OA3FZrN8LrEEzkQc2pj7u4IOArDtLXaI5wn4reXJPjab8YlVu8
pV1RbRykm7eqSKtQCtFvHHMu+QQusbM2CoBbMMNRCv8ebyKSS8PgQOcRK2JKduEBfMAjffT2RjH2
K9dFC3lgmIkmwpvl7haPckfCYw07aBTEkYFO50E+2mcx9d0Y+i1qSrPtvgUwEODxQAeP6IqAVJ1k
DfYhqre1s1QbuvV4fZwBw9BC13HknBnhMoYYPmKSrf2bDij2d1GZYhXJ4tFtquRQsfU/BnEDGMZo
/Xhve5O/ueCpn1K8GyPGcxQYrh/9Un7zrVR5HuphwU7eYE/rAMpczLwjassAFbgnih1ZM/kT3pCt
MdXrpHbQFdkk/G1rozDWiVcBXcJRcoV5ttxxwQym0nhR874VN0kkrolneEpt3Bk9JtMAFVgaPy9a
RVdl3F9qr2gsf6oxwQeG2XAv7JIRsNFxNOOEj8vCAuMdyozIzIT3RqwaJ5SbjqCeYweBiJn/skAg
wjx9wEsJccmxjIfAIyg0gJO8FlB/N03FZhUkCSdAcAfhoE0e/QVUd6bpGrGMtSnGNOD3MT6N4fsM
dsKxNL9UaI04dDbKLX+0r5F6G2uMfBDwWu/stpV9ZSZ4+jPsVGHSKWvXF1Z8HVlT80h6ZHmO6j77
yandw0jeDeWBLKtxN9sasaGTtM8exBQ86cDJ2sBPfnRdiSB0sbMd4DN3jSsyO7ce42BtWFeAjtLb
1PY7IA2WDKH6tkdk3SmCzPK05CWHtlhA9/UHxtTxBFs/s3JE17nVcBFKtHS+5XVsrRoLk8IKAMGu
e3RcX9y3xkTQ34VqaKX6ycLChtTTxltCCazZmCssW664osRuSDYRb5PtZIe+tOP7iLAWjaW4cMO6
wTgGA2i+8THBbuzEztYmzpkQrNJuAVp20xsum12b2ddw9YKbjn7OGYZLTLCN210tKXsylXvg/Kxj
xw612REi1BLn2aaJ3MJjfxWKPI66zf2Vlrq6Jp0DZZvtPceW781XcRwwmZ7gi/jbmUt/jE0DsV3Q
6uagY+exilqQFEGi5DYa4hlI94VslWoC1bAxrJI0Kt782SLxK+PHelUp7h286fUSs7aII1tHpnvj
J0xvEUrDkEa7HEZxBb3NgPpwiBSHdg+T0cvkDfYRu4Fzlc9GHqJYso+1iDYYVn9yHAXi1Mhb4M4J
oRpos5CpuyC8q7p7nsuMYDSGXIsKcHsiipxQsWHbyI1p+N6JPBkvC8ztCbADbIQjjoQFZ93FruDw
aFbvuaPJdOidAOi1411HI8w1WNkmergEqOG97AIMLQ2fmso36A/FaXGx+6wsu3MQLJRcuru5i2d/
JeIiXtmTqNcVKnG7Hq7nERdpbTbInhvwr/mNsVAyRtxwewvfwA4myDpP9XMTj0QfEN3A7ziZ6QhH
UX53nOaYOcD4pLPNehOsm6P3QLjPsVVG4VgXDz2GwBUJN5eTytqk68xXd50wKQUj/k8IpUfZJPUP
J30wI55svvutxTwwQ5eC9rCrR+vat9S2wg/lowKyURbXmQ8cFyyyU1yNpX1FYu2uLnnTi9otCTOK
jMy6rjr7AC9wT4WcSTdAg7ZwaG60DT+ObkkAlWHQoxUamA1JgYBYTAwMinqsTxcApbCJvsiN6B6V
KY8Da5+z9QxVdJqKmlOxviVOYgXoxXnkkRYIJOcjRjYPlRaFcZqQvUD+VQi2Ud+RpmTDD+TkaJXJ
XTtVFVFi1U1r26c6zh5ygu0UpiJFiC6ZUaa1d83COaMtSX4aFuqoI7ED4k4ottfEyLs1MDfvqbVi
FWxykePpksmeNhiPPdxVlAue7sORx+dWTSmds6AgpgTpIfJdCSgHIqFVteVuLAMzXCpBwmn8oyFE
BtMZNsExiZxwhI9xYDrzPZqz/hq1TBfOg/rf7J3JsrXG2aVvxVFzFLQJTDe7PX3fTYjT0neZQAJ3
81/EP6mpb6weQoqy9JXLDs9qUB7IYUv69jkbSDLXu9aznBPU2/haTE297XwHyKzTnE0BQaAJqt3O
9oS3D3P3jIUwxSnf2ZsMA/mWsx+cjPS4dk80vsRe3Q8pcIMAIxzQ310Tg4TVwfrs9uNXvDSXVjad
/KAYPpba4YkIryuk6GOsQ7lP3OYeDNs9plUVsV1573NBrEKS8vFKAfMJNBqr5h6O017nBg5Fc7ks
fQJGealv16B26NUO8gzLRzklz/lIfdI0+mfDrM6SWN2aiXPR0QO8GCO2osHBBShN1BPgYeT9R33s
u6K+7OrZf9du6DGG7OpD3MfAycJwwrVK2JMwzWC9pqQ4W1KsG+Ug9+38KmTzw1HwR1mtfSEqMmpe
lxUvKemz19X8x7ujJNca0A3Aud79zviRRG3aJ4Kb9Y5VT4P1hW/uC/ctHukRSEyMex6ISJqo/bI+
6DR4tSYEOcOP73UZkpzOWe8oB2cOMwPZ2zYS3JF2VxsQ4eKNOfT73OFVRC/VcxxWOgpleQ2CDZnO
I1y5KFY9B3lHOhejXvKzUsnTqI1XCyJEYHZDlAZqn+IQjHLl3HpLZV9VuQMlGCRCZVvGwcgXVgrb
+FGtdsF0go0yi7sBKz37Eov7tz3vS7E3hgZkUFj85CYvCWOh+5UkMU072XLIx7A5FjTubFM2pgBG
Zk73HLs3SHPzo8pAHhQlW692pheot5zXwKp+SKbZ+67KgyPNxedEMqk4qLpnkWdU5IzUMsncJ4oV
V3IvCDKDIHTNjt8ple1lG0/l2VJOFrUU+sG22TSJyn2PkeTgeCtquUbaLfyxoxDOuksVp88cRAjN
zIiiMvUVdn1f7gsQQPTb9cRTY4MAV1A0X4m9yBKPYjo/Wiau1IhUVvLuoTdtxqB0cO8TccEPZ8B8
nKb+FkwBdJ/MBY9rTOYTFXUheS3tAHGxF0qziAWSbO4W42hBDUUIT9ziiJuNLuqBsmmqSCuNBbEb
yaCX8I+RCKqUnFHaUdyd141zW1OO8EbOiA9E5byO80Je9p7bgjSlvhwC63LTt1Dnjjj9Fx21tF6T
eQedZU46RcNMVpS+OfA2Qu/uUno0ZpTuDXuB4AL/o0fRxsK97WMvOlTQb/dstf2zyc9f8qofwRRb
i3VQ2OPWCbD7okhIsvEqBTkGrwNLW6ldkGY3NMg1G1q9PyY9WMcin6YaSmBPpxHkr2B8sqaASQmA
F5pCDEPos0VKNR3MMW+u5DzM5wNzE6YPFo0psL5UU/tQuieaj7+mtTzNCLN0urQoaxEI5cFd7GYV
wbGshC9Bsk8+psFqqPP62nofQyq4SyeGMmSUxKFaPzW0v3HHXh9wsSXyyzEKIfDqGVx8ulVS6HRk
up0zc0DJvWyapq7PWaulcWAZzyimw9uOlJQ1nChmHEEwIcbeBMgDOwBLlhRubu5tCgE82mtEFz7X
EwGuuzIl4EguTU7G3aRy2QJ3J8ED1bK2ATI2UhA7mRJl+GfLkLX2C1hHyz22gihGJD0KUFB1avU2
TeSwNj7YWLkFxU4QFKloYejgLj2L68KAiSwaJGtOZYvIh90irKDlgSXOAFDM8z5cM64eOtuQ40kI
Vpr7bg20Eg3FrAE8RMAGo8uHUVnoz0U38pqV43s9NDX8wnhws1tK5Kv2jCSYB69DOoE8jllpoVyP
GYiQsWhBTMRssLGr8Hs5sKIWORO0of+aWNladIownX3P9ZicnN4qPsqUDq10scdbBiTeCeKAuEmr
AMz0sGR7ro8R5T7Fi8xPAT0Z9OJsSa+nN5M9AuZLgm1JRy635SnwME1DrgaJayhzS0josS6Na6eC
kUZ4l/izQmst/K2Tq+aa1wbCW835lUj8S14GtBMNHcjzirunIHHvK6u7o1ukhxDUhFcFNMmXpgne
Y6UCQqHjUz1R+1EZvtwObmPd2HGX3semuC8rfk7ZVo9AQumlYDSBlfcMjHCI3qRv+szd6ra19k5p
nBOvivlxnQdlE8N0sWpZqnzSom33czYVVMF1NJg27u3cOK/QC884FyD5htRhG21zsIv+u2/Ebmrm
J3q2rvScP8fDjNMa5G6PYpA/calfcafepI3HAc/o3kv0pr44eXX/mZskmcR8sSyVdxxJbwpGY8HE
JLJfti6m91FoZiCQsPOuZRlKjSe7Nu/WmUNKh9EQ0koIKgigmf42Q9LwpJmaKzKd924JcxEp+CZx
9V0B99nq7Cki9Mggsx0vp1idx7590xMtoue1/6G0F0m7gDEzzVBcqP5qRrbvzcQ4AAZs0o23S1O+
UEz/xnlcH50iPgnKrSNfcCbiMRRme1hfgnV2rLqfPK42QgAPCniVOc6uhM7P4jtG2hRvgC7P06Gc
oAuMW+qFGXvE+WHhgJGUwUdP38LizSeKFl/nMN1Q3Ze9zikKXqyz07zEr2WQf7pNbZ9bZv2G4nGa
4dckLJJbStqXnd1UT1Nim7vBHQ/ETt5pWC634JPSDSgivR9NQHaz0xwpd+ML66/8ljxsNNrLe0/d
6Carc35upl+6HtzTMNk8y6aIBoHI2yh+ZJs/yVb1q2VCc5s5qm5Ien/JzNg3fWpuHBZ0psj5+VSa
yKIG+HMLotnSBtBFLAzRpnOn/fyxLrxblY9Mwzx5m402Z/yAbzmghT7MTja722CBbMb/X1Abdwj6
8r411LGn5YShMLkX+95k6w6I4yovJpK9On4sh2pXZvHWt5crJyweHaAfbR/QF2+emtY4ZAtzjUUc
IbuWW0kX7uSXFDir+mDa+nzs46OMcXUhPKeqeCxtc00Y7Sw3OdVhfW8HwFBiXZ5ZdCNYo5tdhKZ1
BuiERJB7cpSxDsjqqB2y78mlC60A0XAAuX4Wz9RE2+EdZSLqmM484LznoSyl7g7TMZx2NIlyljfY
64LrUXTXKCcnRJoXpuVfMRvDhVc0xPEiviL9OlyYerQA7jSvMp2d87C166NpE8NLWTHysQapmc56
m0sjvNG6xoqfoyqT+RU7zlFP0wRi33VsEvArg45cQHUL+56pjU12SvL6lT04j8Isr8vKvBdqjSXB
+RLqMsjiB6/w9osOw7shSVEqDBqe5pZ+ZatD2YCGS5Gwj65DkYsLkQUy8ljs3KI3jkg6JlK7vbNd
756KrNPswjWzZELMrTtfOiT4YkZBQui4jZ3hDDmLczea5HExUGMIpRPOJCRX1YzT/b2tabIgCPVB
Z8iLAuGH03SHwsSDkvl0OBc1uQ5ntUCfuoTlCjMW41T/bG1nDGjky+v2lAfhLgkIzE6mQWfhlQT3
UWkIVxqKV9EXCCEWAd4wjGoXQi4uWZPYu9NOlJynlN3G8/gkE5DSXfKsCADCQTwoXtkNZ0bfc29Y
r9cEHrG/fEvCDraN7xiXmGXuQELuy1rs5v6ubP0TLWaPaxBwXKo7my/cDeVpsDmtAYAyLLakdsFI
ZxgYUWLz9Bsn3IxrpRAJQL3nCM78oOjeQdfukhnQn+YonpW52FvAJTY0XZAKNLvj2NjfdWUcF2v5
CWTGfBccUi5FyTMdrx/QALmZxofMp5HI4kdX5BGJAN6lzAQ2QQ5RkL6TvcFgDJJI9zV29ZkuiL3n
6SV5w31P/Golvci2fKXsAZjhynBoBVIMLcWDoW+CxNnVXn8+190lNRs7f6CRp3GfKFWCpmtlzzm5
AuKgkTvQMN25V1lu+JdexdrhQQ3aSCpQIeomOzF7r3SGXBeevKpnG++ETfcbRpM+koBr2Eg8QYjY
47mdqKB5RUE7TZTCxENGqJbinlMMuMsMaa/tGN9ubIMj4TTYj0ncbKnzgVLHH0Ph/HSZLwCPcbze
B2b1SsF5uM2YHCut5g2pqwpEv3cGiNnaW4RRDiQo30sLHpJHemWgUSg4wXBHTLVcUvVsKPHraii2
iNpEEyWHrVaetZXL15JCsUHQ+xi4BFvaLPyDFurIfvC1UAZ2HkoPRdnFW7akLejC8LbKy8c6HkL9
EnKMYiubYSte+v1Slrrs+FOzJhZrJUTHxYS1lMDpuK9UWpXWzgjaaR6MiKyn40TDSCh+vwQksbZ2
W9B4rg0rvlMp4Lp9FjRZA9V+KdIDEQ/3calgzHA9mKnvXC2Ix7dlSv4JwnjKEa5pXyV79XKfscIq
jlw6/mr8GOJJUfTeDzML/65ZRn0Hi4F4Hj2vE885uycSkgElrnD/3AFNszUWtROJbF/JAsL+ayWB
fE5SRKipvtDE63NtwD/wWjDaHt4JMrhdFxEtm1/CWI2csxU0vn2RoMVHeco6EYEbyR7tKRZkoGPl
EGF1tC+iZKJd6Fh0HZcxnPKaO6J1Pdkd6nTx1SknCWzRp2w60JAKNSDh1xRET3NTvdm529/qQC7X
oCig39QUIVi/G8j+GHP9ZYLzvwdnv47XLrNP2ajmp/91ePaXadt1+13f9/L7u798b3/9J/8fHLO5
/3LMFr1X7/Lv//2t/jxnW/+V3+dslvjNCgIfIydDNtheq3n39zlb8JsbBtyEwuY9FgjL+ceczXJ+
g0Tj2GxRTd+lS40/Tv0+ZrN+E5jfAtO0OPyYJiSm/2TKtrr7/mHL8x3TAbnnOD7zNeZfrvWL+68p
lBWTKtiO5lAfBZWp5xBGxl1uLPP+T7PHP+6OP8/zVpPi//lJfBDfhh3SUMzf/1N6BiJ8HsR1uS2p
rlj9eR4pYJeQ8r7yzQ8Rmva/89auaaVfP1C4jhCwJZmem7+kmaig1akb5uDfiozNwmT1Ud5P888c
6IxoU8b4DJ/CWigpQ+PpX/+y/+xrFZ7DlJSuIb7eX77WWFvA6kBq8oya5Va1rpxXMHZfb+HoJOW/
+Wr/2acFgom849qOZ4W/uImnlDIlFwx1awW1/WzEpA6J2QVsAjRJwfHmX/9u/+x7DQJuy9AWwnPX
ufGfL2QGxgKmKto+oNyDazNs6gv/BceUd4obn16jNnduCvwd/+Zz1xvkl+vpcjHB94KQEty6f/3c
UXiovqiseGiSaGEN9QrQh7lwPmNZwjw0iB7/x7+p6wvTtgW0cgKHv3yvdo1bKeCEjuMRFHBm+SGr
b9xeFj44wxJXx4VlgpyxEz1c/utPFu5f/bL8dq7jmpbvMJwn5+PYv9xBPjXaQP9tnBIGRpV5kkuO
CcjWoFZYTr40jDHaaAxgk35sIy3R3SFOaTyYDyhrCaRj5BXQcJ6Y79hWMF+hndv5tigpefRypzej
NpMjTLa5MAmUol1cMA1NiqiwhvpDS38dpTe2u6Lc5HQAu2lVj25J0w+7DA2OSOEMahjPdt6K0Y2R
M+ehnq9dnY93aU+BFUWneX07rE16CK4lLIKSWS8gNmDQ2yIH1oXtw3c0/hdOkrtJqtjewg4dmGHA
o1C8qa2mOScLXCz5fpIzZZt278EroNc0LHDpNHPOyWxuXVFvU6cyx2iacoxlFKfDpfJHXX31gJtf
OGJk4pBREX3nLa4St2PYenvtSsi2bSoKd5vqxY6wnoTd1nFw80AT9DlQ814e5bG1GYgypajLJzim
Rb43Sn95G1EK2D5jf3Q2Om8d6sNU3uxTUGJUYErwjwngq7UNjBuMrXdtPaIQ0/ocKiVwiBuMVfd5
UHbOTtkjvsvF5JTrzZPtgk8M3JPJPPY7VThldn0Q5l8kycDvYlfLOT27YLGEl4/xMW/c0X1yUrLX
7OSSoj5VoWKuuhjs/V4RkWZ23TMurZfQSdFPOIwwkL7yME5AfGADNTdAclWdPhUVczOSwLa39hr2
ROxvl6ow6R7vgFpNUTqAjIvhObpF92IUOAD2lCSk6RUbdiOmNoAyq4IC06l3wTTZIxVGldu4+T6l
P87bllmwsD9sJqFZC9d29+1s0sx5Z3pZthoi9exepunYLEwYgrBhgOkVho9IY+ZVcmFVrWe8EArv
mQqbk9F3DIcrwa6POYblza8oj+XMUV7a5YXuHKUPPdOQ7qtrsg6vRToVJiYqfG+jU3OBuC5Xlhtn
yadJAY517wZTDNuhpCYXqk+H1Lv1kKj0y2LaDZpNaGLMsyFSx688XyD5i8G0EzzWPfNaIpb+z0DV
dgf7i5rPaLYWzeMYBgNFDL1fjFEi9PjAgJuWbmYydEEyRaGPuxDu/JKOoX6gTMoDjgJGGn9tu1As
nGHjvE8CrV8Ao6CyubypI9yPqbWRmPDUBoxczDRICtrXVHyoFssrInTduYWGmkPAmhhUX1HLPSCa
N1NKC+8iDbj9ohHpBY2wDU9fPlv3KR1sj5VTzp+4Pq33UBblq8Mq8tnZId4GeJq63zW5Wd4kdWp+
SBWEX5S9tu8acRz5s5RMXqYAPsGmHObYJCojjFvBeM2h1MRzPhPfX0nstJTe10PadmS4Q77PqvG7
h8zq2YCXyBA2yfWChJ2dem1Eh4b37vflwujdMxpFmYQ5V28dHo2Zwzsbe7M+jW6dv1oDfhzsLr77
NU+M4CiQzvEjFsAEt2Hq4i+gmsh7RSVs4D4OKz8Mvlts4L8x26fWBMwUiZ7/2qQqjeutztrqqUga
NByoZEa3HTsbmllaC0qDiJtDKDbceOG0DmZ7rdMquHAh8yGFD4YZog4xPNGyZGUPmAmWYIuNApFI
ZqP30gaFZTLf9xOxheQDIF91oX/X05oC/CXoYu53163eFEJjuANjzMjTzZtk2Ahk+X7nOQum8UrV
FRzQHMn4MggXdDxtpEO8wXowX8YKtXKD1JLcqYLedaRblZ6gk9A5mQWIa7tKhWlTbPn3SriNlOnN
N1CUZXZyLBgpZxO4gwWb5uRrmscqSxxo7g7FfuJpi/GFtvS90gcFbMxmwnfJYCuOH0IdGsveNanb
YHWvnfG+AgAPBLgTEr6ZQZPXpiLJkMBC00xNjU5M5S5LPbeHJmoE6B7KdNPkGxRrEj4mLZOHi9Sc
CzICKfC+g4+Vajjv83JpN3Y7lemX5XJ8ukCUwERNWsOdT1bXteEW64ruboq2b91z1lw/40Fs2oD3
NPnCI9RE1X6Gc1tcQLbx6K5gP6g5hhmmWZ+j9lTuJb/XsryoIZjAOiRxMvM6cb2svytgCdrXIz55
5jjwK+SBnYocz4WyzfksNRdYOR3Dl0FFiSZL8yFqe6RSKwxcOH1qmD0cs3p0GhBwChh6m2naEQKT
gVTL0ge9cOR0P2TqJwUMeacBEZ33vgT3NwCT/1LdoI6wOhnh0f2DsJVPKSgqmmTXJ8/FLEZbdMJ0
2BZ81J5RBuppGCTyvAm8ytxYVkWODUitp6G5dZM6wLxrsJAAtPocYVV3GBVCdbCIXHg7Oij7V6VL
9ykTdZxGhpbBp5prgJIyU92Hpg3P2RWh6mhcSaykOiZm0Lt7PdXxE6zdGHGB8uIAVTmPpxdHrAZj
SxjFuZMPwXq9aa45tWbaqut5KZcz3v5ZSwuRANi9FfAW11CJWi51XlvWvTOlwROuD+TmAOLOslOp
T/lgvejRpsUiFz0KVqbh0no0QZwW6m78bcJ8YFw7Evy1iQEs2GVTW5RODp3XV8+Z5NT9wuKNKbAw
GrCxFo1bMtK0zX0hR3gv3dKH715P6CShymYtRxPWlVO75UtMLmTG25CRxGLEg0qWYjZ29n3S4F0A
IoT8hDkmkFsyLVmGI90ul8gx+hRvrEmA6+iyyoPJ4vHRm6Wc16/VwHwYkWYEIpvQnf1GKx1wHE5j
XNiRzc/G8VLjzW6FfanoN+/Z4KWrWb+BQLlxYrF8uXQlXTQFtkam+gMz9oIRhbEXHgT5yKiSQD5r
Y+gNOquVIz6mYA7rA10ncXlk4CuMQz8sS7gxEFT7M9J+VOlOeBvSiA1GF+/TYlbJnt4QrGcAVDuP
aiIlmofMo830QhJ8S8+pSGCZ2VDCg0ekGhII4+gaYDASN+HB6Gm14G/bmtns1uoy98VlrYqpeOzz
MMKprpgyEgNRO61oQ2SjppIz1w99KPhwnz58a5n9KPHtmQ1pOF8yVCMCL+N1TqvnqgjBCc+g9qq+
YBnOpyyzsLYMzmygsseD+NIwItYpe+MClfN9J4l/wBeP8mCLiWfSzNIsf65Cp2VAGPL1BZ+UDOTl
Dqmyf0JOaj4MZkb8OsAN5cY2fRhuDif594YUy3JWq97PELdTujinMrvqtUVgt6uruyWl8kbfZWuE
bWsbYRVGCl4yDTG69/ZTnc4koQLQyT69ZVd1VuRvQjj1s2cRuEEVcgbQkdnIWxtkS/Y2j9Nq7nJL
XDqJ6bRXUxAEP4IR0G1owJQDwiLla0dZsxs1BYVsG0FFJpqVnc/XqRzZALL+JmCNoXEV26KdeNwV
iFCm2GM377JhLvrDKBtK0NgaA+AuG2W/L1m+PNN1T5CH9Ef2FXT56O6smp7ZTWV6NAR1nfL5xC4g
YhB296HbGdSyD8o8ArzKmx0MluWG/k5T8MKX9PWQlGa7hy23j+gdMD5SGDGnsa0JhE0Mo7BQcL5P
YMIV5fughvDG1bZnUOdezWNnHHiXp0w2ikBtbYsjClsuDHwIn5LxIp3I3S5kx+jv0KZtEleiox0d
A2Z1E1MUCWEfje2l6Sv93M5d/eyWcXHFjsyq92xEMUrKXL7O/hDmYOCs4sJz+vJBhB3hQcvVtM3l
k4RKbrchaNxMG8kby5XT7kJnTF80RNV+Y4fSP8toHuPcZMfi2cJne6v0sjz0ScFL0veZjkdhMo2U
kA8zCLcK9t++lRamkTRfY21xSGqndTlunefp5PpbqDZFAEwvHMJNR8jaPcS8yG/LNoZd57q8GSvb
pbVwcGzMJfTVIqW7bJ0eej1wDAjZUF+ZIUhFDPqCQxyhvv6Coh8mZSqmNuP3TO//Vwf/x2pb/7+b
8O++27//z48y+3z/2/a7aj7l3/+rX//HV/O3qKmT5i+iIX/S76KhY/0Ge134oWNbdhCaAunhD3O+
/ZuFKz4MPcdHCBQh6e4/zPkehn561Sh083wBlSFAuflDNDQQFF0kPgfAMhtPk96j/0Q1tBAhUFv+
ocYEFneC4/Lp639sz7R+8eajb4+Gsb6Ls3nC+hhCTwaODD6ybX4aQL7c6XML/blx1jbzmccJf6S0
7ddWGPSwWEIDTmf/yTvMMxlUb3Gmpqexp4hqg3mC1FxcLUt2CIXp34BhpaieLOB9ih3G3DkFRL3d
Wri4MBkqeRfJGHlsM8KNBU8KmjVip0t4MbfSRkRLg9i65QQGrSyBGbAZw4ER78Bh+9lwa+lsZFOW
j4rqaKy7jtlSnxYnrozo+FsoYTUWiW0bQH9PWSmxfQ5zFNymaTy98qX3wTltZwUEUBh+X7H0CyAH
TZNeDmZOh1VfCCh2IXjlswZ4OVatWSxlJAPdYN2cFUg8LbsY73lWf3o0tg3H0QuyfDNnDUZMU7Ha
qEbHBoeObAgiTZ7rbYARuA5NLPtg9iAXN9Pc1ns5sVfEz9BrYDlTO296UFodtEvdPXdOKNtd3ecd
20Daqfhr79RElWPellHYeYQdm2oxy8jup5Yzn2Zio2t7zVrgT4LbR5bxLVjPA9vRlnyOX47uz2wW
y3VlUytCdSJ9rRPMdxpNsrD98Y3AMDdVkY3TqWsBzR2hBRFvDOeOYpLFXLeA7tr7xZlZevY+U0bJ
N2Lnw7051SYBBmGYdMQX3hujPt5KOR01T96IJnKwm9x5ajCZfBZugG/d9CfzHC9a/u3IZISPOs0B
dwa+Bc5hwr4lDuB++QOSEp1i+Aw3xJ4B9ElvtHoIgCTUd8sIX3VjMwvDVjValrhNwRwy/HJpZotP
9Ed7mE4LNuz9ZcGQ2NpQJuWHnGGZEO1oayXrW5mtgxMVr2GH0nxl5sJf4oNF2gFxXbYJMMC4z8+k
k1CcQ8oBAYRGV+QunpwFB7VbIjxhiU/YV4zAL5GoKVNTwW3MeGxKuRIgpy46dko1g8CuApome7uL
d6Pp8tcAG3n2VMtQOvuS1Jk+CTsrwEvz9pi9t9l2+T1DV1rZjg2jk58vOam0CxNX+YIzPGzMfUta
cuAn5pi8C8u6IYWHOb85awNjVHQlCyeI8Hn7ChN5WZiXRK89gNq1S3PE4tTYEWMxuF6EcLroLXDk
0nwc8b9Bj67ttd6W9tzqiTJHm46DdBbtORTH3HupmyyEK8iof6EvbOAY97EkeZvflT45G6zyrEB3
1DeQd0s15VYHc5ognbft4I/nbUFUdAtLxw/5wkLDYCUYsBWygZy1ee92zshtnedUB9R5LK8pP8z4
GMsfcjB+veO9loZekh1lTxZ+ZJWJj8qt2nRrOkstXpMyI6OW05b4tIa5dWSEkvAHuEx8OpKGYEiL
IDpzv4dbW+nS6k8Wm8Bvd2T7f6lB8NSY1ok/RQB+JuOak2ZADoZlpt/LOHWG9zl1l3t4ebBAWHfh
5k1l2GbYgSo33omxq9SdWeM6i0ra4W59Dcx7n9JefSsm2y657imLkmc7EPDi3tMXWSy0/sGd2e/t
eORpZsxeQ8p3uKSbsCdFTcbTsO95P+XVvUdW6i4ryG4glCzJUc9mUMtIjslIO2rvLfHetC3vtlCz
+lyyYEDsT9vPzM9NjnbepD+otzDNfNNrSVirz/Eesu10VisDDRs5PiRhqy2TEsk5VmT8JElfQqfG
0F2q2xAaXLuhT75ApRoo+UWUplkuMgZTd/sktnoGRXU30zNtKfeQDS5J2KJzq8vUDmfsWoLxZ1Qn
NhnocCib655kWlEAWOjC+cdu06o4cN7EckGUfQoinKlVuQc0HbSHcTTLs6LNVzERjmx8VdQ9ISK7
JDE9CZtFN8SsdlMWuA42dTk5WdSF1JRGSZplLz2VDq+lD3sWGr/VvroiF96OvjfUIniDqmN4nLYX
3iLwXnH2FhMX0K7daJkXGq9KHucnqwuHeWehlhLWsjP9Wie5fw//RCpEbbgEl1abFFdIUvFPozLP
39RBsjwABEbh5MCmVizBSP92HKQYSDzoEg9AqWHOZxNGTyDpOcc5UtoTdazW2FIc4IzNwelICVN1
uP6o2I1LBNK8h9voD4YHv1xjAt0wE2GPT1FzOZJmcyhBHqtgxrnvma80dHf5zrJ9eie8cY6xXMfj
Z+YaNJh000wuR05hiAriTCuJIB38x4mio5bBt49N1jEckDfcvc6xMRTJ9wV7MCd/Z4CsnuZo/bvU
aMyLqkU93bh5WGNusTNF9yGWY3EsNJG2bdaaIyCIBRUbdVBhcmMn7h8mzwz8bZ9T9mA3Bddw0HN4
V7pmHyN3ZvlHydu5jjCAs6RVOPRv0MXJ9s+55TyO7eIgz+tSXXNfmG/0dSq1BdUwI9XxjXywq/GM
vfb76bWkU+qDwS/WSr1KZBjWOpzgQ+0YD6nC8EMVU/hV2oVewzGC5kbiSPwQoEsbQkFhZfLqTINT
LiQ/T7HCly6QmbmMgzUgW/imgKtANfnCvT9VYCMYGNe7KrMM756gQkYaobaApIMel+lWTZ2qLnDO
J1UkK8v4RuOnhbUFjOnuk95oqY4LoG02rgVzOtBW+DKGeXM9TIXH2K5AEYB73Mhrm+pUyM28srMd
zRykGik86Q/k6pssmpAhONCTKQp3dob3inIb1icJ1x0iUNoMDlKKRUZsGJl+7tzW4R+PsyUY6UMZ
8gLPectepZgYW+7JYqPWh0HQHtEq2aRxNp/hTiRLXF8tmTG/jhJr6sGjNOLHkb7DzaCyYCJqAKz9
QiE0wFLum+VCSKeFBpMZz0VMiygGI5yWwG/Dj7ZuCqRKu5y/K9OPhy01k91rPHH+3uvFcC6oM1FA
G2ZXUm8Egew4Tmp5pzYo8DY2namYdWLH4B4NzLxmW4toPFho+ljDlX9F7Uc7RNnEghLpUnv0TxG0
Onemrrd3XdbFxCBHpjydHPvbmi3tlwbVghc4U9W9kmX3Fo5T/pX0U1hs4dTDj5iAq711moKoDVJB
/Yiref4m8dze5DrDKcsgJXyQfliQ39LDO1vYmOtnafnJm1neEnKbJGkli0gALur8KfMy68eW83JP
U9Ry1EbV8BN3hv02mkZ1NxgWhn0QwUw+5pSjDHXGDXszlYQfXTkmz7NfIsXTTMzVH1T90eJGB6Fd
zOFF79DaSQtnnK4aiAxeK+6Uy8kfLDSHNOdcnDu6JyyLkI8KYxK2ZS/cBhfah766Ieo9dduwMWiT
Nyu//RBdp0EAFYS/Nr0c2ofEmPSRQcwEIpvE143kTEsixZYDMUKUqvu5BtEc+bTlnHBzYYbLg0I/
s66hd8AQkTNrsw/t31gcn02To0YGXmQB6Yde7xa7GAO8o4JOXTIteE+x90jsY3Ju++/WVpI0Qa6Y
ceomzndwcxqmKHZvPMdTpT8ZpJgPOStGCyi+xwCYsdF/nFG2kDcXMOn7sBfLcaF6nA1D2YRJxKgG
HkXcT2Le0aSAcEu3XtbS7WjK5tgyoQQoo+ckidCtinqHd7GnUTBHYmTqnWMvW3z21JHMC8F6Dwwh
jyBJBNDfy9Z4iFXc68gy1iQb1cZPHeohtB72WhQz1FTybSDH4G9L+o5521TGdXWU4SI8aDelZosp
RvEskNYttMaR0FgwsmuPRmLYNiSLmhf8WOXN9zSNItzFmj0vxXTSZds6h7xdDJAq7wx0aixzzsQL
qO3p8ZkMvF6EsVolWB0qBNiACpwgAkBe6h0OT+eF6/y/2DuT5ciNLMp+EWRwDA7HNoCYOERyJpMb
GJNJYgYc8/D1fSKlrlZmVUmm7lW39aasrKRiRGBw9/fevefqG5Gn7teWIPA4GIZ2OhmGT6e1twac
b6vfqy3JfclTUsaN2nlYPddL6ktIgVRhzhpUdFI/VjOLHL6SgBetaWKSK06tccCCNLjETRRYQVfo
/7gJY5MZb0u5V6OVPzc0deQu0GngLCDLbgqZEOo1lUtIq5zisrPICg3wQFj6oMyyPecN4WpAfld5
Bt5n1ppd5xZZA0w5ZnDgJrFBko1Lo2XfMcAXtN9xfWaZs8wbV/YzlUe8MEtRjtEwgydyrD0Zbt81
+8LvymuPYbZFUjlZwAH0cMJpSpelLOyHBYJQMc4i3Q2Vw5nTA7PXbXNisRDQEv2Jut7OCis8Y3cN
XNprGhOhWLNNoSnrsSoR9ZIxLswjFKt1LXQ42qWsjr3CRkujN6dMyMaF2bxJ3h3ncXK+SQRiZyEB
0CYnbM+BpntAjVjnF8zhSFS1C7D01CdCA8nQkF9CIl3dk7+WtgorQrfvaK16/b5rifzCpT7k/vWw
1MsMuULx03K0ut8Z1OsR6v+5JhampaOdpuIAsuHKbkH1TrP4UDj9+NgU+WDstdT+uKn9zrIurMT0
40fTb3pzq9N8ItuGHAkOsQngMOKCREoAJVFr/mbtFkWC19w62OtitiEmcCnhRQ0Dx2TXSlJmuLgq
4+hpFzy/jp0kIqTbjoucshBp44hi1AnaYRxFAJ5kUPsSP0J0kdgdQIuuLHJ9KBovS44WdG7vELMx
1yck2W12WFWsy2vcpGl6YP9PY97vXiJI9K2lZxZCYhAt0MWTZzsY/7THGZTslEi5zbQ8u/6Go/ZE
h5YGpPU9spnq7TST0PIUxxjxA9OIi+Y0J2iSNqIoV0ZE7lQmB40vRGz5gjkEHIJP7O3KQKgAFuP2
7TYnLE6HMUUijrUJBxPiVfwmdOp9+yLhq63ESpLm8GWgXi9OhpdifZjXBicGTgAGh767OEMYkwSQ
Em6+WOnOmcaqQq/P03/bjZaZhsSdRe5Oq8wTIXCYqN5js4m8IfQrDoPMIZtWAWUYcFRPcw0EaNGY
m05FXw/lpWCNoK1d6zZ9wGBZQGtJo3H6inKC5xFtzrp6dyS3RsmVbxcu3oEp7+bduLDEL3psMyTA
S1YgUdbEg9t+yshy0GN61g/jDWY7HjBB7gg5R/GBJRhiGw9U42/mjN8flAsT3KszK6APysZeCaOa
nVgF1PGaLMBS9gmEegcLIGIRYmD8AuNu2CUEQWylrPzsW65r40VhSkLyykxLhfT9iDxfuMTlTiE3
7a9auwMDRhrswhRmiXH2rs0w6b20yXILFCMuOlIa5XxgIUUCT5ZNTKQgjYHlsmjqJ9uu73QaSKAN
+pjm5dAd2eAHnjS3beVdYztJdkeGCQ582111ufdyuxE7d0oHrBUirSzgSmPMzm1zKfe2P9tXTKSI
34N4IutAyxgc2WjZ7d2Z5v2G7ds1NrrTxQCboeXo23arUW7qgb5DKHXRnUD7eze4H0oiP8ZieFU9
M9N17ka1t3ijMOW05M+HhHYBh6orlyMhHhwTW4ez3KekHyhs0KSOEfBRNNyZVekHCaMJOcokekbw
NPAX5IoGR8029yoVpLVQ9dZJ1+KGFgGGr3O89pH2Wz0FS429FsBghkZ6nnHWGxPQtXSty2WH+TF5
SVvlP5H5vmh8xzy1AUl33ivj0fzbIpbV4JorgP6RsZALCI0BsKnDmIG8bK4zqyV9RLZzopywBAxY
0522WBAr45V9Lci4In9awLWnFiTSPTAwKzSb1qu777z8BqGdXtssF+PYieW5TakPwNOSOTwM5Zhy
8dGsEO6DrUsG+TgNuD6zOB+ya16mqkUjNs49mR8YO4ZiT+xAx0GqNqmeUU4TYCpDaZQphh5DM5TO
EJmLuT0A6wDvT4crix/KaOZocdMKxpinDkH/aMThAPRU73Bj6n5nSgKnyZlm+q3vzdxnKglU0ZFb
7Kn59D6o1RLoIRzyOdswaQEr7N0I9Q0qcjhm1YOoSxebhj3LIUT7DssrVvSMCCdbWjNaNh0AkYXU
6cTSZD8zP6TdmYwkWu9GjDsDO4BfyEPh2RGC1aaWGlukHFeMGxRwyYbxmOsiLTojsfcZJC68jQVU
s7siNkvcaAleBG62jL27KjeX+QOfZsQJtS0GqsrLiQTeek9zwKSEKZvYZeehSE5YLnI9qeEdFsU4
XZu6pbJrbc8cBR4HgWiBXl1JlNiG0BoCPpgtA2v4Bhd9iV57S+bDQx6VPQ3M1IyoEhjlS5pjJL50
fbZsPJK+nRcO1IAu3HhVGW4iSyXfrRQIGhNNzr7y3tM+h2/MNCm0FKf3U8zohFxlUB/J+75jQ4LZ
hW8805oMvwZGzIq2nuC+5RG/zZztR0UOHuk0g3cy23OTl+QWOpiGsx4o/xsZ4nYc4GPEbYmKc5XN
xcCUOAn7ZAbTN81J8WEuUfOh61Q89YIwDkZdcPG2doOIl2JCJprFdQZVwEA7S0JSwlfj6ORpRXy8
0XtXnibJ6qLQ/owgTSuS3mFPAIuaEVfOe8VojSlmjNKJ4FdBn0USPnnfGQq5y9Q1U39BhEiBv4Pr
zRkWvganIlR1ZQjhKLcoy0RnBZAhC+IcB7N58YUGOIDCwz+LHI17nRADzEBAl9Z2ocu0Bj7qGudY
zXVyM1r8JbxrRn9NqyiGMtNMSCemuk+3NDVn96ayaotoG8CGMYGfdjSTejYV32s4Ik/d6k8GVpaz
4nY0EhRTiO80YjOgN5+CTig/AfUOOrHWnWkCWHNnhUwwYjLcSN94h++MWIuOmeYwGPVCbLNlal8I
vtP84GK07rLpbLcQ/SLeKdPiXeoVOZy5OUHo+SMGhKHmo6qzrAyG1fVGRsqY32imn+crYkR6HeIJ
indT10fwSyZFNT7bopkxGq7eaz3jTwDIZ7UfozcgpGjMMb9dmErGW7V6PGajueoDYI/pLqpQXWwX
2ux3DgVKjVU6Sz56joh3tEO4OmPfTve9Tx7YhkWNHLfR6NwbI42JUhrWOWLVzXiT8ZiUWcqMUw3L
RlYp483CqKfn0jUlNYZ21msCAPHEtvPKAdMg+sUiBiqjapwS2n9h6aRmvk1J+sDekrXqzcCOAkLM
1OVnHRf9x2jHaRjRJAphS7byyohctm+GwhE1Os1otjLSZgkPLBVoJk7DSwgdiY7/BEP0gTEqsB5o
E/HEKApJA7NldtwAaOJ0PfvEbtPpdLIP6ijUjRQR6qrM8XpsKwgsYTYqCW+0gpd2tPBzYJ3zi/ST
gHeZIkOvGNm42qW/4tgZ5+RsQkmMB9H0WFOK3MlCrDKNszXokohty+qXXLRDXHNE7mkg1bmPnIqU
k7PtkbUR711jiIc4LkbMa1lqwnMrVRdBujrLtLQRc9JnHlbl5w4NIyGJsQrCSmvQ+KDolffRZJtP
qo/8dVeudnJrt2bDU5StGfE3dJq+5yzutEMm1RPBVI+U47QxHPOi1bp5Nyjyn0hc538VUQ9nMhLd
iQRzAI6erI1bRHwpHi6PnNxN3PWMv4bCih5aR4CIrGIbAZ5N5ibyVp9pyIlzobrVc00a6Eyj8dyj
72DpxjSAsdnJUprhUDTJCyFaMP/x8snDGjmTJi2HFnFgWk1DP0eiBQl6GBnlkQLQuqd88y6imHPy
tnMydw6h3ZYejxcDuo0FYRn7jazgX9qN3WZfu7XuPzOM37DwymL8joe8zO9k3/XAocxzJ5heDBMh
EnqGu16vvgGXobJPve/OYAidPnuRZWHeIghAReFop02vOr7fVaMyTGDTEK1PDvMnTG8JInCaPpWG
b1ijFDQnVPUb7FTtvMG6kdyNSHPfpI33F2VM0z2R+B3PuPyK+v3HbPofTen/b3PnnDNw/vv8ff8L
AO/8b/9hzDkP0oGFoO9HD+a75r9m7Ib9G3ljSvgKoiIUPHwx/xqyC/EbARAK9p1pyt8H6f9zyO78
hlUHoLXg9I3EzPbdfzJjB3P304idGb4t0Lbw15CeMvL/lViO3QHyq/+WsLQAl9Mm7Tn6TVZw3h6N
x5Yd+6r2i4SMS4k4Lagom+moMcqFiLHU+lgmtjuFritGMxhTlDvRtI7uvk1Kp7kQa0tCdQYXjcTT
pk0TpKVlOn6JygbkdGesDKA20CNn+kDgXqvLDkhFfrXES3MWdeb5eAm0pUDCKIc+TJO69jkt0Wvd
2FVGwFqBuGG8sGO6/+zwWf9gABu8TRJp92HXmx9kXen4ylhAywQoEdEy+ijmnvPMRqzs+MLrL62k
JhhzzXTnvhXLupintVnPzRcOpuB9KKRp+At7qIPMEuMnYBvIO37GXPXIGtjZB6rBWYf4UD2MtMOo
DBxOubtnXS/G0CPedE/C7Tict7ieq8DQpzugvGIq7hJqRt9DDJhpmcbKqzmd7A51ZuR+VKIyLl23
kgTzFvbCeuFnzUSzfnUfVVc67FKd0Be1bDIfpeIZ9+LmzUwK7JA0r6tMyzczA8vAytHIfRwZPubX
eCnv/HWiR5oWfoIkC93yI+Of7MOJyxhEU808UJuqvPU8PTAbX1HacqAEF3I1r7FBt6Jaoo8Bagsp
KJ00Hgk/Ao3CoQTakT8hveAqkdi9T+qGKa3pR+S+S5ELMFI+nXvZO/03J3MinCE1EyiTbFJc8ORP
GmFEjX3GAltjuYWb70WAv33P2til6kPX6SoH/afTfqPUgFZHYamZY/pG/nWhsnrVHtTzDWccGrJN
inZ7ZFfj+GsmCZLguOU4R/L8uKsMMR0hNE2kE1cu7YQ0r4wvSO5XI0DEl6BY4Mm6nMi/suBuJWly
xHNP3JocMT7Ah+i4eiIxDGvTDDWxw6zVJKSviL9TMtgHwrpXCnF7TNPuGDvC+xiVT9eQAXb/TeJ+
51Avh25rkGRYhhPMvHw7J810qdkKvpXEQdvbnjy3WzOlh4H2zU0/BqnlCbxHXMD+KWfGW6VDTvZZ
kTiGIMfL7xx9kwUC1dlPwrRkpk2OmfPRi5ycJl4xdiQ/5KqvL926F88EsBWn2qHBsOmFgyS8jSu0
qYAL83vddu6IYk/Wem8P0aUc3e6bPaH1JOXbiV7MLJ4k/ntJt4ZzeApmrm/tT9PsmFooM/EGMl0d
SEaz7xKVl0M+SfaTmbbfU3+EspL67UgzbCkIYB7zvgdsEXWo6YUc4s/WzI0C1JDFeXJYS25oanbN
FXkbq7mPbX9NjlOaR3nQNTWifxnDNQo5l/u8bu3Y3q91PVAa4kBRuwg4EYGIPeGtlG4r57DcT78z
oZYc9px8qndtrxUhz60zbdumJqRuGiODUnuqPqOYvk9gMPH/Hnl2lt/D3Zs+CSKcPpPG7LwNCqGa
Vc/H20Hdq8QLbmjvhRC7sQ7aXKinNm1HprSmByjIzeobWbdIK9ZJZJ9pktG6ilbLf1tkXyUbr6wS
BhZ44a4lOvAPu3P0fBdpi+sieSSLAER8eVE2+MC28PoMWgPclqOF8B42QquXfjO5vvG6Gq5xqzFG
Lk8cm9RLuxRQH9axpRyoaMvA34wkSAIP2XiAbAf4O3l1c3mg4S7bu9625PK1GCMCPZVtekdWDY50
bu0RZu3WNSPLGvzCM14wVZxInwI9ACFcfeZdz4+rht7F1dKv9jUddspylaf+N4JUVbWLZbIwZGyn
9ovQfoyUys+qXZRo9Fx8PwwcdEBZ0yo+bEOrhHJ3WYweDAQGdXwYK2qu2O2BtOXDvGBwdHM1H7qW
UTMTSU8+uPVMjOzYN/GXdIwmFdhz1N5ViH3IN2gbd91mRG6XAYZw51ZnFQyoMWX0zEQF3AIsyK7y
whRDIp6QqsA7Gk1WWQagwPqHTHm4bZTsmPAtEJdO+Mww+3DfCZWQpLHzKJXNdzYDxAGpcCkV3Jq4
TRbcNu8Ci4Vm3bnCATepJYvapsd30G/oRyQyJPQFnLhFZYo9RXSZ92JhAGOV9BzqRE6XU3KMeT4h
QHJs43WrgYUFeeOBKujAAjwByoJ/PUDQyy8nZxmfPWu2gYwhOlC7XAjU34Wps3eEaTHq78jidePs
jKzrac5JKAtmCn5305NrsN7qFsYGbBM2b7xUY/+8Zijv9qVfr1O8wcFozBvPmDBi4dwZr+K8YVm2
7Th5zcoE9EIBpu02Jg30c1Z5CbsgKRsJjB6U7SuAXOsgAIYMp0qQD/uCMSazHwphrDlPhenaYeXS
B9zWNGw+Gj2T3De5eOrknN1KgFjORjH5ZE6eO1flc9XbELfoMw4PnUdbamPzSKTE0AgAIT4ndyb9
RFr6BFqs82dU2Hx1XCHQri0KaxyOHLP8oyIvHNkEzoNnfGnFtw7/ErRF49WDfnTT9q2nDzjT2vso
abRxZWjBkgcbrHqhQyPWOlhG9FkkpEXdMH1m1rp89e3G/Q43oQYuR3LBVYweG4laRZ4EH9pG/98S
f0ZbnznSDofl/37ovv+gIr16q95/Yk+f/z+/H72V+A1VxI+jLQ5iyz8ncf0ub/X839ApKck7JE1i
8jgT/6Fu9X8joxnljuUrdA+mezaQ/6FudX9DXY8YFa8uOzZWsv8TS7yjXNukUYgz31K2BPPCsfxP
RnVdRQh/OFJsBfvErS9nmMHybBigbTz9jXP7F1P875+lOAqblCAW0t2fPyudi7xKvWreenmRhCnx
79er1uUB0VZ8k3OsDf50G25+1+f+2YT/c0lB3cJvO8uGKWEcPMdnSsGff5s3S59ppZ63Xd3F4Tg5
eMnKHCYcUdt/81G/2MR//yhPIg4GeYCa/pefRnq50VnI/KDERP6NMLr22xAtw4M3WUJw2I6i65Zm
+kI3qAU6/de/8z99uMIWgfvKt2zL/eUezrSCQO8Z8zZ3q+pgQ0ZD+rea1Rf29/qaequ7Ma0M5Q2o
kN9L6J8g83++xGfh8/8SRv9+iX1HmC4/wzL54T9fYgiCNm4Fa95GMP6vLVnmB5uefPjXP1D8rL/+
8TGoq2A2uJSiaB5++YVesRQuKqJ5W0D0uKhH0l9QFMMMLBvrvj0/UnFaMeXGh5XfyI7DV1P2yw2a
p+Gf5aH+8VUUz5MPIdRjsP7zL46oHLK5NOdtgz2aSgUWHdaw+m8s8edH85frigydd1/YiM9t/5dP
ia16TjPFLV3MeX3Cmk0SS+YYyysVPG2cFT5WsutX2YKExrbxIFTRi7+56r8gCM7PNOAKE8KCyVEN
CsfPv9SBUTtijZu3/tDJgxrL+MnpJ+fSoAB5T6cxCSvP8u/++lb/hweKD2UlUtxrDwH/zx9KlTgZ
Gn/YlqhV7qoffwjGQvt//iHcOdu1wTr8+4f4nHtyVbjjdtIpHm8iYugM6/+NJ8XCwERHw2RhZYX/
+ae0g6OTKT8/KbafXA5lnAV9JIt/lPD243m02DrwOGBPsGCv/PwpKHQjOdLb3s45voJOMZloGcH9
zdL9H54F2CmsbsqD80FUwM+f0iJ/d+lfTtu+U/ZWiBjvDoa7+nGh5xS6M6FV0nP6v3kCz3/1l7fA
ttjhhGOzvpjuL78NowSU0bbjCmJ12zkotM9F2bw1S/KO//qREPa/fxZPAuwwXjfulTwvQX/aCItG
O1XZAbwdUgN9D11g+41uJ81ptbYm/qrVARY8ixG+ilGMVRHU3pJ9iA4/ZyKyqAmrvInno6pBgv/N
8/ofroPvSuEzXpM8UL++FJx98c9bZLG3bi8uSizX2JgG/2JyrORvbvSP9evna86NBARy5u24LEC/
3Gn0S2PHhGTZ0hWk3tN7NpYHqqgLYcZEUmF1cTNvi178EsD2PwsU5GFGa4Xbh0OS60HrOXt6/nwT
xiESi1AGZkhMx4wGo3KLBjz+m8fqvBn/9BOlcG12Ej7Dhqb/g0byp1s9zhjU+lT3W/SQGZT8BjaE
KdBjr/G0t5Wx/etHyxL//oFsWz5XE4aMjWz2l4MI0+t1NUy8gOiB7T4o5gK6oMlhYmT820c2XvjE
+q6NGk3mkmOjDEXhoZkxNQT0DQHOic0kgadxZ0lziS8s+EXWZm7kcFWUgiah34/1exQn2FUGRarE
jnjtTGFHgXOPHbV3nG3vQgENonlEIEdPCBizV0eIqqIq8Zo9vTBvCntXMySzke/fJjYMFvCPpfnk
ZcqlolJR8lIOBRR5K2UXZlaOBnvXF4pzW0djkjmeqzrrsW2RKdCachWAPZwOdoi2gOCOClHIcrlW
zINv0GyQ1rcgwcEPhDflXegFN4NaVpoKODHrQ+UgCw0oj4f7bhaA1lU0x0hBZmxJk4Fa4L4aaXue
9WsWKr2zNAxooRpZIrRisBXg0QbI23cS+83gTsUXhkCIttY61zeVaRtpoAYJ+pRBmwdONa1oBXp8
UJ00uL8j18veGMQUJHNE6fLRxcgAA5gQ3UeEWIv2B4uueQDZnCTHyG/Sq2ygo4npf6jdrWHDDVwa
TCk+KsLcgZc5rI1zsvC91JeNa3f1lQv24jwLxJJMVy8mfY9eWNw6THtGl0ZE74/WiAo30yVQQDaO
0HO1YOzOm58fRyPqzCPtyuqVHjNgVcAx8Gw0dphvcd2J5EgBnHvbei3pCtiR2V842NxOlj17z32P
Fgg7kIfGk1TQTN2NfjNmF15vGbcKvC4xMmAz+w3qNzWGtHnRcuQtZ44gR4ZCvofqhnHXt006bGoV
+29a4kXY48himGkQGzVtRtmnxgWpbDj2oWSA76x6EV07FfL5y2XkrBc0a2FcNFxkTVIcw8Wd72DQ
v7RHZPUhzpx5COclImUrju0WlE7D1Nbmaj4sxUpwk6LPs2ztFfXpZe05w5fSwR4exiWVcTh7hqa9
Pi8kIBaQjrfIaa1zRya9mokz7EIIEtUnZ4DlmcUuqfZYuruv8YLXfdNoNFcbZJi2xAEeNfG+LVUG
rhgCwHuvvIyQs2rp3/AOuyIAghBhRFnL9rNgBfARz+ninl4Bf2PWTWah8E/W7OAlfbNzO7OR97ON
aSdoQAYtoVVza7et03vzzTpD3aW7bNUCLYI9ODvf1doItHa7nieCfAPGZaozmMCODl0hq6mRB/cO
HZZjreTEg8yiQCIk8iHj1C/IY969uEnKxw5/AvYOOehHEmrk/AJCp7udR2XCfGAVZK1IYNSTphVh
gDFcnnReviTxUduycAW5dM2jPQzuipcdAteV4/fRs42pHoIsDRW1G5i+fvmxcP4/PZ/7EVP/33sF
pw/9VvzZBfvj3/+jT6B+A6Frn1sFYNRoxrD7/d4nUOZvzMZsbPXn/1DO+Z/80Siwzd8cx+OETn3L
xk3Qzr8aBSRU2Q79UeVKwFqWY/0jFyxf5edDoGGxNzs/Ohg/78qZAcQYWwWcXoTkt13ZDF+wg5bH
1hcrUCzDuIUahLGbXajEcmgQdLW32g6reuwNd3Vu8K6bdbONECMcUooZ3OLW8AmyXIa5u+TfJnsY
Dyr3BIAIKFcfeFzdrdmXnLGmwQpxqk67ktp3b0onuW+irDslNewrJ2E2h9EHE7w1TPO1KiOMeUUF
cnUV5gfNdT9EgAy/iI6+d8DQkd/6ZplSQU7mw6oz+pBZGqk7rGvEYyK5fhkpdY9ZWRTfVndmLk6b
lwwAo2l26MRkiLpfXRoCSRAQglzBTsGhQM82D1VrQF6dPe/osHUfmzLx7qIyXk52cjakWjX0m37y
4fM4jqDHK3rH3s1NU38wb5xvGythmxiGxPjqTRBrNmMb6RMTpOZamnTws7R0b1h8AkV78LJLc3Hq
S3c+NNG03I2ZLl5Ky40f07xB3G6RAXRofHPJaHzaZ3xX31+WpYFsrChKsrc8RnTb82Fzjw+nvxpS
S7/O7jShcJPdpz2wemROOXzP1968gs0zd9jJXFJ1ZqYAG9w64FyzVT3PMhdAm1f7gtRfuunWkMRQ
8L3McsImcdrnCN0onWd6NO8cs8r32iqr48qS/z13Nd3IzBhtGu9n0VxlLiFJVzYcAgfCxdjdi0oR
XtU/gBCnMU8EEWiT+nkuxEEuSbWVTgyCgAWa4m3I7gDa3mrHPwr3odKZJNx48kjYms7CTzIlCR0j
JyrfNXHiHBLRn2wQ2NA/jBC4hn8HOkwcoox0BqP+hA8u9liUUW7YcQP5aNgSYfNNLvBo/HJPz7hl
N+ZoNqIIOlPqxsG5YzDInKckLivKDSA48XZK/beJ8XCQqRtrkciNmfoFmNPsMxvXMUk9HiJYa+KT
4nN6Mmnhb0Eu87YU8ciQERsyfCp7ntC0FsnzRB7El85u88tWqXDuvkkL/7PTkj9m+Htv8tgpmB6Z
1qtLRJCV5+uW2FaksRnIE796tZbZ3anyTjijZv6YP+ajT0v+YSAWqi6Taz0A+ka2vMlTD1SHamhq
j7fCxDHilNPNZKNuavthH3fFwUqqd9BxZBIpCMoiepbVfLTdDNYlmsMAQi6aFGUeEdZ8AYiRXiRQ
QuLa/UrE7HeOWV8GNLrjxnI/Uk/e5ClQmHJCzsckPAsdnLIbBwAONohIkWBlXBp9fFWuCT77HL6J
P914ib9lFhYQ6OduRFvgSShTmCPebRl57SO+RSb6fZrvkeATWWRHJxdZ6Sxw0J1FzOcj0+z5U1iQ
lzRBJ9j0nsoOGm4n3BCnQgNcPpughDu7bHb1QD4Qu71zJLXo3moq8GePE04LzonNgKuCWQqy5Rur
YKiXMsvcokQlXicvmZov9tE/i3db3roHb7QI4F5NHpD5Q65LeqG86BGbRXUzzAY/Xc0bnXpq5xtl
2LPG5t64S0oOiulg31eMu+s2vlVer3cp6MNblGneJ/qqCHxftB3Gcg5dcOEn9DtvxMPiCkH2o94c
/D3lBk0gWIwMg0EYzU55i8Z2eJs5fgdirtovE0fovYGg+4QbwcfBo9f+UgtOpKMW0UVemwg4jXUV
j/VIdkfCEnvpJ9xfd9Lvy7Tab8wi0/c18asPAIX2Tdx2zjHF47SLfMLTIO8TYjNNT25vdPtaRu7B
NcQThOACQIfmccsgpyiGlwx4phZAkubcucx1EyCflZ9qti/buMaM0KHaxp9Wb+n0vXLcDMHk6dAx
1vlS2GV8USEtO2vW+4BwqJOCkhb05eg8aF8Pt5YzX1a0hW/SeXxDDJ/fVDbySm80AT1SE32JPFm+
RyQbvRdlVC4obSvn5Ge8qpjtDCy/hJZUgQAFQdRvVt8yByQQmBhPfMbdgzGRSjvH4raMxTs5c/0u
wZC2cxNpPYw4PrDQU0kz21lnlrN8virQv15Gyeq99HNzT4bUJMDI9dGbyYE/0JnRBGM27ec4uyL8
bYo2bB8sqXHp7lDWs+f4ojiU+bxs8GjtGTQxBIo7Z8IS27kiXBLPlUGUyPYbUmjv4Bb1dNmTDnKs
CjWdvNqApcjmTqPDYSwMNcFJixD4AklG+TQA78p5ztqWYKceAmk0Hh2rIGB69OMQKYhL3ADBx0zC
yHOVp6F/KXRbfqtbYomz3BHg7edoix7a3faQKyFT9ZukL8D1oJhjM66mAJx4sXMy48BN5NbnDN4S
y/hC+i+BWKYN9UJ42aZBPP0aiXxl6EpWLOa2yX/OkpxhMIoWtgaf4ysIaIBWLdRJhDlEFGKf8cNV
t9vYTW5ilxGu8uNrwPFBH5O5lHQG1p3e9QIA00Eju92q2pc2h601O5/KRNrG14eDJbuIqzM+TvXE
Jr023nVq2GOz4VVSu0IyCC9BhpMcA8ZR2pdKKvySZU7gGk69oHXZONbzXzXKr3kNWKq2vhteP24J
AHmbPb4ngY3H2oFkNw/TtzJvrlTteRhojQJ3/PQxYhfDvWVMLsvLtLUmVr8fuoIVveyBFjyeohkV
sUdSAsZ5H6j54AmDSYcEsAWonkkptCk7BubnmuQjEa+SFsdKj0/mYrzOssGAKjw3SDkzUJ5N8yZZ
7U/Psr+s8VCElT1d2IZz8PPsmthyiPQdjrd1BrchzXcvpwLCyYrF2neC1OW/CHhwW8/uQGbI0zx/
kW77lbS3G3wkkDdso7kYYUpEyt/QfSg/eiwxDbktrEWww+LmlUNOfzn0OAgHTcPNV1qEqz1dUxvn
t/FwiTwbKWszQypI9KW3PER5FW2koECSzXWHSfwlHYeDPd+JAdPuEL1T1ltXsZCYjFTYF30eJkYV
OF1P4GGyG00gWwXJ6H31nFBYBmlVPgmMwqtnHhfrRg3OdcGw0OykeZE1AqtMge4iSd7gzasT3d8A
plIc5syuXRlfgTM5kV18M/bjmdzpHEbW6INrFc+rAbNLzf3Rzc/hDVKMh7QnqdoZkQ05A1QYQvII
5YovPDClHY7ce6iKnxazI6a/NIoaKun8Rc9UYnESvfseYgyzvMIkngVzMX6Ta3prTxES65KH1cih
EIBYBPuXXTUNEcQmsJFVrLcYBE6obwX6Awbe5vyylCr9opkMh+fLhGqmgPHhNtcOwvlTLu+bIntS
c3UEs7dtmrS4s4f5k0YOyvq6NjcjMrrjpJz2u5G6lzSYbCK6qscxNR8mzzHRlXZXPLP5WVHzovyU
eh9pdrAUTKvMhrjwHCULSvUykO56g5VGoPhA3dejlYFXiEe7LYuvHnlpgBCB0jjdTrgYvMXCm8ZY
24j2MEwdjO2N3tLVOE1VjaWeQ+0wVyRjyIPGhQ/e7cEeJk4aQib3g8gP2ZTMnDGqsEtr3uiajLv0
Oy2vm8E29xNOkoS+g5imcpM1eICFXvcOqgQphhsZF5e5714nK0aFaIwBTaXVeMAcCLk55nlbVrgr
6Pzpz1CrBwbDokUTPEEMm7N159zb+eN7xlu1O7eDNhb2t70rh2OrdEJds3yw8IOxu6T/WxyHZblg
4MaZaj3gbQlAve3wyIMkEKa+dxfUwV5uykfSunBhe7jrdX0JEmeFA3Bn8ddC4RQHMu+SzfQ/uDuT
3ciRNUu/SqP2DJBG0owEunrhs8vdNQ8hbQhJEeI80zi9Tj9Kv1h/jEhU3bjAXeSucIHcZIYUKbnT
zf7hnO94pwTcTEPJI2r7A1U1nULn3vQth2hFXIiYrZsAtBA5JSUIFvOMg+3ZwASH3ti7CjnEmUbu
MdwcoiyL1l7S3ZgWwE1xbOV0VyBP4x2BsL7Sgg+rAOes5op8H+MBMIG/bdvozcD1mczuqkfQocAz
uEbMOd3geGpJe1uZjV9c9yw3MK8TBMRAYlP3wwcPLPcwipU9HuYVU5x2xwX65brQ1Lgez8kUA+IQ
4bUxMsX3TEKJGVzy06JSjyHKBb45bFVTPKhYXZPYg9qlKdPnXuLb1w672sBLeBzmzEF+Ko6Mq3YE
XdVHv/nRyGAgEYy3Oo7mB7Yd/ToInsmOvEID4xzy7NEeKwpXhP1rC4cUnrAWuRsjxCAV0WYIXUy7
nvA+izQe37T0r5mQxQbwaFuGW7yjZ9S2mCS6HqIt4hv6XqJoGO9kmyjxhp3qmr2flk/GKA+DFD9w
haacBf18BCMIYtTZ4wN/KojQCRCQ7/y269hGQGvtbDivbdM9kGXJYClAZ+QmGretlHdFasMBirsb
cBufqjPuAA4eQH7meylwX0/+lUWo6r7WuNSkR7FsDFa0i7Bk9zYvRN5fi8T6ji6oXtuiPJdJ93NU
c3xd+e1iHS8+Jr6kw4m86fuAXD1D7A3f+o7brABRarX3FtDK42gSvuG09AhxJkkmSv232JdiW45h
f5t7+XyH76Ndwj3WssHvqBLUj6oqbsu6u8dL4+AW0ktWaHG2UZBB09PNxiiMj1xHP+Y6ele4phak
J7GJJTZaWzbfFfbK78WgbnLkOhv6CDyhnc+vUaV7EpbPphoSjiIkgDkatnt0bY+YxqdDElTYx13v
NPjVzybqSPVBun7Cg4qnxm7B+gZWuA9xgLvVeGUP5j3vfL5FhBFv3UW003YTpsEOkwpkKkbsQX7p
OkYfKfIB5hnhuouYD8hYHDPguwU83g2DjYfWGXdDU1l7w+hSXBX9qQ7yg8TKZgGi2Y91jOFYYFD3
fHU3UwkAKvxsmdCG/g2+6nWovc8w4Yjzu+QnQ19vJRpIhouXzAyLw+CL25xQQz1RUisqr8nBKe6X
1LLlU1/CcGAZvocEc0KGhCsoAmyT48ZcjxiDh2FAzhQaC33b6bCKmHxQhdpWCcDABiJa5M8bHGfg
KMzGIjyo4TdVtJ1kPgUSmz4Sr2Y7GQ4sI2yq58qQX1qZp9xlIWf04Y1jlrsZhuAauvV24l1dNfUL
igr3OFhuT+C1TDZhFbxy1F4jwXiAvAQZOWF2lHJhiGYAS9hEN2UgvhdivNX1kG7lMLTnKPCuqsr8
iAfvpy6xX82Tlay1aeREo4x3UFChZrKJx45Okcm9inWy03eFXb9Yvf3kRdy6cuz2daC3kXb3pkVt
1eGU6LKc3BLnMV/SVSuxjoe240MaHcGj3jqiRT+cPiVpvQZ4fMu0TKNr9VqUh/Ejaoe7RtRfASxe
npRgWpsoSjlk47URGgbj2eJcR+lXit0E5oxxbxvJrVnNPOm5ta7dkgRXzcUzc/elPD14AfnczsYH
Lq+QXxAylJozl0HO0H62FkC73IWZIiLqUdffmbNzKadoW4fNDpjzV8KWaOjclWmN/VPY9PvUoBit
GK8snN6a7M762Y7FR+ZxE/To18G4ZXjqTXGTs+PfV7WJQn4MGFWbjhHdEUekN6x7yN4qeNf6+Ts/
MfS5/B6/MGm3GIHqvLlBlFlcocavX3rYDCuLxfMKh9orxstbFP/tFgHzQxnyIs4Ca3FMESAi97ka
RxoP0sGzgaGPTuuHhAjHKIi/FzIZ9/h/HhtLXQDpXhDP0xzkl8x9cjAkbNK8AJIrjqnBwsf1z63R
3ETIdjWX6I69IKoacsi2huG8ImPdGEokW+S1e5m064qDfoukAFw/qbh9ecS/fvATm80DOJTctdEt
EwmwGsLgSlY1NhvpQTdQZvLSLIeLdIBUuS9xht2vT6Md+4tjW8znVhIF7MX3vYehbAoA1y8Z1eAe
dtpJT1h/ri1t7QarvtOhvtDCltfA6m9KDw5HOgTrygnTM3MBXtfi1DhZu/OJO6yJqDIz/7bH6A/5
CAY7mYCsKxJYDWZ5rck8w3EPy2pMbwLHiffJFB6CoiAliWEt91NqRvfk+b04I8FLrMKI8lTgxboO
pCe5xmuvMO9CegQbC9daDcGwZ7sJE6MPzYexfdGyOMT2jpwYfBSoU9c5s5/JhyMx5J8MxLZtYnZb
HVnqdnARsGLH31thsE9E4O28hkKFR/3Y2zf+nJwMxzsrv7yh8bzKO/dHAAIsSq3HsYcTYWbGc1Qy
wmqhu8XF9KLD+CBcQQ1QPUgF71yVL35KpW1CIWybyT4M44PpU/kAO6OCjfczISC7xNTtW2ZZb4bZ
noyINHWSR66YnrZ48ORqbLQN4qq9xRDF4jqaHkFv3PRdd8VH6syS6qnvfVJF1fCMBRjcYUOY2YQO
vvCuy9nbSwTYLJEq624qwX/A01u7fccuLN/E5P5Zlv0c0BPgYTUOdrKgcQiorKjagOVqUL4+7gc7
qE6iqU8pJl7PdW5i134AQXP0tHfDNo0w13QzJtlPpRlyMY4kBp0ZWVbT2omlV27eKihCmQa0kgi0
tuHeFBMhDeijcT1cCcyIG2yba68RlPYhTBnQBOSCU+g7kuJzHuJr1tsrKyeZLG8BYRFbkgwpmzrM
PCC1jtjOPk0SI+2ObWtdEZkOw/NnvAh28dPDc+g56/o0m+41cM2tUXbVC7NF0kEDUivoZEKq8wiq
ej25r6rv0IiDMM7MIT1jpeg4Jpvw2vMbLCjDlaxJ0ohFvpmakjKL+A+HeN5D2Tw4bndlxdkXZLjo
SZqy2TmuauDW8Kb0qd8DLsJqiOaKeWdbE/HVecMeiyEGl0SflFC4wrP0bAfWoVDfU9qP7dQSQj5n
n/ESsOowPFtMA1BjcJ1QKTXVk+eSEpn71ob5C26Cdz8LH81+PAOcwYN4D2Zl5dTLXs/7CqnUSQ8l
WN1+E1nzCR1yF83xFrYYCj/jxW3UUQq5nQdCrsf+mRCw41wkPyA+/JxcypUuejDEnUGf1znqZMrs
TphY4Ttpn7H7noOk2lYK849JtGRnGVASBf5OJN/DOkYXDtI6dC4x7HyAIrwLPoOp6TkRtcDzzHCu
qf3bck4eIVDesh+hvPVYCgSMjthepzs8iMlqHMJH2TCGJswDufNiYeGB29SO2GPPf2eJTBkb7EAY
2jv0OE8yaAb2KNZtOoIWMOBoDeQTDLt4yOZV2YIWmhhpbuvpImLvc6zuGw3pm6EoVqSpQI3G2Cfs
QlLdNI+uiMJrAEWr1FXvAKm7dTe4O4V/drAYjqiWugTPjpFHe+z7qC9K87rlyWrl+EADd+NyTvDH
Up5drzz6Ap9VTO2KthcFTJ+R6jgab7pJL33MqNuIf1BSPnsspLZpxTNDdnRxNCZrcVuKYAst4SpC
Sxv4iPVisOWbsGCKaLEgiP2fwuNsUlFyGKMYwKHWa9Fb7qY0zINg+s2YuPnqmHUY3Jwb8i2LU8HK
BQHJJs5LcVfOyETo+KuTH1OiMYimwuW+XEJxq20v/DWMhxh9hin37OzKle7lAZHYrjSN20pjZi/b
gPnqaB6iQMhdUsP/isWbrfngzLaxiark5Nauux7NOGdt0fHpywS46/UEsPTSu257yJ2EeU4yy8ei
Bk+2Bn9W3Y526R4nJjxvSsD1a4KifHdbhmgcbqEPPdey9E7LHEAtmXDOpk1HYhxLMkqd8G6YBh8h
BK7BkWH/KB8z4Hfdxgjy6jJoIqY5dIO+2xWWUx85dxgeCL0TcfyRYxld+257C0w/2lgy+TSn7Awd
bDcmYDkgbl4sw2mJasS24MmKxLq6+mDlX9yOWRLy8Uy8u9DpGdxr4hjWmQd7cdWH2RJQnfFehaJ5
TyDx8RGnBhZrs8nbHUIasSmBAFwR/psoGpiRAqSS9R7ASHRDfLL5EEW2s5f1ZO6KubRyBsa2/6Oy
EoPVDYPrpktA62Li3mY0XttAaRK0BXRMygyiyDsdn1Pf8q4jk+VPNaAIWTkuoeBBUTU/p5gV6OQ2
3VZpfsaUwJlyNc5Dd3DpI66GDKgiriHzXiU9XDDoriBQ54LWj8oe61CqUS+jIdHdsZ+l/ghlnR2l
SmmaQX+vTQIgArRBa9OgpKzqmccmn4Yzr2iHDbmBZ0tWfAG/nPf20FHniHUgmj7hwHbycTcrCeGr
IJ5oT/5NfjPZo3cODOV167Cymq9x0SjQz/GRIWMxeZqXuIi1o3umRaZlqBeN53DbIiA6NGJJHJxT
3z7mtd+f2obaagcTnZvIjQqsDXPrYDsOB+qmPu+omUggE9qL39I5N34QAcSgJWq03NkEiBwDkD3I
MnK+EUVdzSXq+e/hCKeN6cd87VbRvGNTq4oVUzfxOubWeOfMldgEvd+gwF1mvkkQtHssVNUpZBB0
SEeAK/UwP5JaDnvSp8vgvgrO81SP1zhH0ltmGNMxKcd8Z5O1urVg0e1Kt3KO0tbkYDDFuongFCLO
YQTVZzTxqwKo73BDr8NazusKWLmaULf5aOkuZKLOp/+jiRJ13U56vHXh7Nx7Ng37GpKqcbGZ7SwA
OJI9jMSPX3FcNRdQ/9kNaiLnZA1+8+rjkQQ71bpmciipis/M2PHUmyo22leVAmud+5Gq8hdxIDRA
/1ahEYw4MdkDHrwwtEh5hWDFUCScWD8WJ3K22DllvRFv8rSbaa0GjVfSFaN7ywEimdGktXctZB2T
qpqTwbRRFdtsvGtS7ATzi/0MjPjerIz7gP19sTJgLB8Cq8iv5s4fn8nrbl88ZrnbOrP0OlPkh9cV
+aCNV9p74b3lXu3uJWooTFad5T/Es51vRsgT21ngsNq6XRzdtWlfcwaVHS6esgGfqjni74nTs2+n
Lpblnk97EJ6dfqAVHOKRWbs3DBLoTdH7xyVKnhTBSDJm1A3J3NJjIrPz2u5WyCxYF/gOLx5tZLMy
DWPa9nmt1naQ+NkP/ltlE7jNKM/po7JBZgQhe7kYOijRQ4bAwRy6xxCJLJTJeHCfNc3VSy3VwHBD
TcOVJt3+zJStOxK6a54BjAVvGv4EIxHm5xDZ52njRciuGqxBUJCZ4jOpporAPfmeOzq99yW8qKX6
9k6hnznfYQzAtHByY2UWhb6rVe0cbG8mXaUYQX8QZ45iKLpLwj7cgQJi4sn5qV4RDBChOqCaZyNY
qJ3Ty8K8NZpZGw9TM6hrNahXJ6vNn+SiU/+0A5s+12GDghSAfq1Ba78eVO4f01FWwa1FDu8jZAZy
mriUZItNCt3IE/tK/6GPHURLvcFUuJqWNd8EGCkeORXGAlsVNjzEEADlnfsJpNdL7EwOmTslfmaM
p4x3EuhuuS2BDuVFfh4cn4GeYQTpyaTxJfOZMU4ha1yhXRqdJ5yKEa2WY7+akee/4K9lzOzkuyhh
PBX2KiTvV7kv2s/VHRINzIp+xGu6MtFIbGMYRY95MrhXPYoXmHUlvQwaKjA8ELkf7VIz2QZwjRfG
onOMeFGTJXekzSGXrwyFAk7VGFZQvHCH+559k4m+PREMEdyBYG0fpyhkGpp1+SWI0GlBigSWuBmr
uWR2hDRGumiKySFmRZBYvXddpQI8O+h2m3gFLCIIDDPtj6uQ5+XSONjMDhM7xnQlzby/hbrO6DRQ
lXOZZjKpCT0jwxqs6Gxti6qi25C2BDsvRue8oDq2YV3cMdpGyZnhXFr5mpjL0ibEDaNtYHP2sUFR
TT18BAaloYrG/qacHMK2A1nduGVPxkbhutmGk3nycDBW6rEvM7b0mKHAfmRcLO9ymFW5tR1qozJv
mbfCgOvgWFpQjQeT+2ixPMc7kZXpy+Q1kMMi9CqXqen7d0IMxV2Ch6Qm2Jhsa8kD8x1bDqs23Fgh
udMpHT+r3/xGOJqkX+E35sbmEdvPFRoBUkyia9Ua9oYhcXE1gYD+QlIHHaRU861wzfbskMl1NKlO
t7gP3HH19xVxj2XOP/8cJPtH5Oz+Z3n9nv9s//mL/gemzeJa+gc19ea9e/9fP4vFd7f8Av/5H9ex
/vmnXI4v/y2XMyzpf8Mc4KFx83CVWYta/Lde7tcf4c8hZg2nLA4MC8X1X4I5w/K+Yfl2Mc/xePqW
NPEs/WWtg/L1zXKp403E5yDKaeX+DtRC/GlbcjG68ZMJjwW7JI8NSd+fwjlwkirMUKI8mUbFeKqP
zCbajrZ9lc1eDQR1VvU1ZD+03L9DBSjOEUI1wqJqkKiJp3hM6nWcz+F54ElGL9Pnw48Ji7ckKKV6
isyFH8uyqL1UrRl9IB9NfxuR/pYG898z59jGevSvhZor3f2///tHXsny9b+fPF98Q56FA8x0FL47
97/zSjzvGw+kKaQFxAb5nMI98ddzJ7xvOGiQYxJyjH8GW9d/PXYINeXir/LRBVjSwS30d546+5/s
Br91mlzozmJD+AdfQxgUgQOwWlD0G8NVyRXIxQKWYB0zUD1EXtxcidpUP5oiqrw19i8PCSXPLuIi
O7e6J/AZ6bNhui8RqABoGn5Flk7WjW26U23kJevEVdFdV+TgPLjveoRv0rDuvNRjd4Iw0H8dwZC9
DaKR9x5RqlwBaB19cjBxBxCRVVbeA841d1imDgpBV5O4V20/hvch0nvuzGzqrFVhaJB/zP+8VVjE
ZP+41lhdub0In2tPBNMBG7vUKy0jyLdMJZqd5VTTPXuhKb41RBETqWrXwNMMqp5qAXSi7WAr2blw
lNq0WQLHi8c0t5I7t0rnW6comYD5WXtgRNWsTQc5kj3L4gJKLnuDNjNduY7jn8UgaLXRZ6yzajDW
UdEyNLMoED8gahe7qaqhuTbzsE+JYbkQ6T6ewjyLth2xJZXvOHehcqNLrXIbcEcnyKO3gbztXUQM
B6LvsDCk+MUN97lhmobcZQzWC4nvMLnulK8W0O1rFhvlATm8cx4VRt2cqIS7TrkPSKyqA9sCTc9k
znuKuuVUgLQSOu6lkPb4Cb3GAbo7TdcswlhYomXYZqmBJMpTxc0MYBzQmBf3e1sapHx4ff3SZaZ7
xc6fxE9r6NQReCfykapSxTFPnZE7qrduPJIInlAgKwDFWrEyTee7GVYQFQSkva1juDGzeTNp7yua
plVv9TDR69YvUeCP0bynfaJRNTJSaU2zZrXUHXKDXtGoK/NYJRBXGKs4J2D/zguuQZsRiPlihGZ/
mqzUuQx5H75gX0YTREfAWBr2+LqpaItDPH7wapvo4PAC0PdH0BVz+UJGrKTJRAOqpGZQ5ZT+Ih4a
VR+tjH5gi+zSwrNZdkm4X7EqZedbkkZBvwUN4gejHREzxJ+qozGUrKJilmI+4ql5VRFueiGl0jjZ
OsVGMNMPtAx5mQ9swEKa4hBm44gSIMn17SBpbOLZLard7NINrsMgAyIOR9W+IaknZBMeZUF5hL+s
2NYSYgx7KJuGU4HH5xIyMXhWLg30dZnlfXXQtF/nrHHNR9amxryPC29gbFlxs5Al5lj3je/WamG4
+6LbGXXCTAwamjD4zjq8QhcrkVBEbnk1sD/ZFaGHlgV3qHEnQtVscAaqPXbK5WMHB/EyGW73EvpJ
dYlFy26MSTaGJtcavD2GyG7PkAtbd0WxvLWw91wMzXpQmQM9IdktPtOtHIiCw1tEvrJTs9CA9Lka
iinqtm0XGU/YYosLrHnA4kNn3sPYFBxKtV5ySR1mfnbhD0fp9u6Robf1pSY/uAstRFgbhI7isSON
A55h1glrE1FKKqYXBiTGKSAPhdWtRWIFS1oKzwiXzN5QevzUqNCOoCp559rOyG5JiJiudJYwsCJB
BcXe2LZAZQRR1TeQP407mlSwI8XMLgf4dbs3sf4cK3ht5C1CxkMflWTKXC0DULR4dmi9dV5CEkLt
D5SO6CWvqB7o47sYkxP9nufc8nBNZ0HTFYBKRJ4OxLkxFilE4m9qbhcorHEfHdo+jk52aYtbtDE8
c7IWGbSQ0ka9oHtUJz2Ri+vOSxPKdG+ZXbf5AlEZAuIwhzS7dgNLnc0eQfYa/5g8tv4EYTB0y60/
kpG3EjXavD5EQLDyzc44WnCCgUoVXnzy3Lg9557RvNRAGqGFo1uCSBxM96TlPSGqiB+kn4+vFYlU
Hx7ajvJX+MoB0MdApceF/LdKk3+zYnipU/91TcIslvKYLLXLe/MV53/Uxct3/lUXi29403Ea+RI7
CLQvmz/6qy72vknTgh1B+gydH9YQSoS/6hPLBOi2FCemIxTVjcl3/VUWO99sxB7YmMH7ks6msJ/8
n//9ByKg/ad//0dkgOv/6SNhaCtcCnNY7VwEUmEq/rNOSTKYOBlntMau0T2OQeiTB8jxKvVjy0YU
/dtUSaN5lSRQxG+aza64b0MtpuaYQTYrOtiR0N69H2NtkMa7izBIlT/AYbdOezF1bjzNxBiSevgL
lRIXY/NQ/wKoAP8qoJ/23kfY9tmHudBWvEgBXul/QVhIEIXI6/6CswRZw/a9smC24AsB38KPDMqF
4SJYF+cX4iVFFj9ygkF+6TVzEASJlnY385CPDndMmd6ZdtQcqwUjM3NnTduoweq84UWx0huSNaDO
lNZCoBG/aDQhEWgHeB/5m/sbVwMaCXYNEpPpK0KIcGezOWfNBN3rDVH9AiJb4DfeLw4O7hV+3iBF
RULITcTheCbzxa2ZgXupuRlbdJl302/EThtSFJJIoK1noeO4OscVOzYLifsyerZKlXs7+Yve42Th
8KLjhF3zlEYOnHBoN89ZjeKJeXeIDbv5TQMK3Wo40n5ACXLVQgxiXw49CFY8JCH7F1WoqiMDQTPa
LblxWb0BafhFIZK/iET2LzqR/EUqsiqbQUnyi2A05aZXbHrwrSCwQk0KAPT9M2FgkI9Az4XX/i8e
kp3Zmb8mGbBDgS3wxlHCMQCpOrOcrw0nmR6VMwY5wvfRdD4hViAhtwkh9qCXW2F4AncMncol7w5n
a5NAwlOijlqylDD3rGaSt4EXdzrhNXfh8RK6Gekb3nQSfMrUzKnVGLc3q9rUuE4LsMySiYsuiHfI
iBVC/EbQmmoFzFxApv5zUUAOXVkE8RyH0Id/GVIQO9yu2gvWNQ5jD1Bz56R7YfFQrDEnGiGh2Ib3
Y2AeAkvNz5aQVHhd06ZxtGKPi5FYnRxSlsKdQ3zEbcAI/L0aBxaxkxkQrjeUESFVZRxLABKVM755
hkAf25jqnSGcgaQP4vmyARVBuBu0CfR7su3UXRONFbwnlo/mSpJx+hzXnV2vPTEWLjZb/o666tvv
2MSY/qiMASLlXfoz4VaqN2U+xB/hGDsP08DYdDX0zXgABGc47FaX3SCbanvfxiqcD7w61RdS9ILf
zLX9JyNK8me+Ut1WgNuirep195BGsX3OoXaRQWbB6gLuXMDha+ssL9YjyWx6UyV+/5rYoL4QujbV
yMuaQREcuOy/LJxY96R/NiE2AkcQ+pDOtUS0MFDRTESps4Xs3GSXWez2CU2sCQAYG2aWOunI30MO
fJO1oVTYex2Rrvtsltcob5l+NjXS2mNLWrmz1gayB8IRg/d8HhOyvxJNNEsNOuRERgA8f2Ns0eSg
Ahh4L0z4hKinkukKpur0aqIU+rBH1ZIcZWnnenY6EvIKb2YoabLcx1xbmGS9WknFfe4i4z+GYdOd
l7DID/C1OKpGrRSbebPM7/ifOsk6awrEWW5pqRtwrvELOgpg9lik61NbKflRTjXzVF3zfYQ3RdMz
ubPRdVsH1UONOqIGEqaKp7A3u3tgfvYJUwaAYkNAVCzJR9Cw4yL9PSY3EJEMNlq4/0VctztkAOTN
JZ1KjrAag3HNziC/02lujIuFAeWXXZMDz07JrC/wGUgnKZBsXNe2wlrFnlA/5HZMASXKuHnQ7Lo8
RPddfuL3JsobUvBMrkoRM3LEjWgkiKTqJr+4Kk9fNTaN59rIG2udt/1gbvxBIv5kl8cyybWS+Awj
DmouzPKIRRT+Phq/EpkypgMRfmDIhonnkLutNiowiBtq8mQ6Kw13DIIcy/aRinlcyTkIrnOz5iyd
2bCsY62HWywnhOvokp+a9IqS9gAzbfQp1MiKekhRu8E4XZwTUtd0vojspdigWVNqaxcBcQFtQO07
DQkkphzhxpeAPPpqJww7qada7A9hSP7HupSu/ejYy0AIACYdGA4TcWlzm2aUvdGEPp5S4InUbfue
JwWKnkkG3w8/KIdmiwYz+g5G2X7MRxOYdOCU7XOG7AHXUQs2WuD8AGSc1sFHPtQoFARuqNcB07Ta
W0454Z9zkfWsxljq54a3iVKZVd8Sk6EQYodotj87CKN77adZSXBfbAWn3KCaX0OZy8MtCpbFMGC1
WAvxTlfhuk0asK5FmzO/mJi27hNyhG9dErbrTeAYKFJRSQQ3hc32G/piFBnYD3ObkHHDHA4ERdr+
xrc5zFfI/kMCeuwCNZBbcQ+ObqNnlADEzbAA9cjSC1iRnSrZkXHgzR6YtwK2uUOmSUHKWDdmpqIV
KOUAuTCT31XbNFdEVrpflmxiMIMWxu9D5WDdWdlOgL/Vszoy/DDw5D2VezcDei/A8uyxbVKYaGCC
AdHSlf1kwQD8iboreRwk6a6rGRkEUgyBgYcCQzAr4S/EGcO2vbBPVkbC3cohNCXaF0VrPOZ5z8dg
nFBHYpvMMoLEqoiYHW2YwZshctETeyfc94C5f4UchL9gU06p+CA4DY2HQFQRcnB44i5wauurUEly
b3Wx+tlUBTk9eRukX1E5pM0qAbnYk7LDfrqydPOlKlt/eubM4GioZHLbjz5gfcoZDGgziR0zL3vX
k+XXtvM5bEX6SZCHEaIVbt2thaYgXQdJ3vg70q8nvballVx3aGFx7lgeDw7Botmnowx72GohF6cL
Km4uJiuq3tsWMP9msDv/c3B1eu7qzH7m1lMJ4wGNgTDM5+4ShVVX7bPS9fOTrz1H74mVGu8Gz59/
+FbTPvYVoWebuMjkjS0qaqUSEC45QCh94F2gUPhZ0c+T6GdH4w2TpRZHHeeex0NdhflKJgUpdTSV
JCtpmZgPHcFp5RVStcrfl0bXnWLTDN2NO2XNTdYQrIVjpyTUW6ahdZ0UfDorHJKctbkiDyOX1ky6
Qe+hw5uiAcFUNKvuVUC2PDVl0j/FlcIkYagi2Rdk/wEQ54mhDO0xsDUppcOGAw9eLf8+nFrU9q8G
Z2TNeRkOJ5LmmcHVsvC5uQmeW+ZVXJf7UPriJR8mPhra18Y5GYWBPApV5Xvj80tdNYVVHYmotN8R
nTf3YYF6c9N3Dgm/rdl6DwTo4vaNSgE/vkSZQlLhQOIaEWSVsxuU4bon3uvhyWKx9+VPS2AHqfIO
WcbjlGr8EyQSr4tA9W8I0dm/zZ0BiKki++qKOf8AiGEiIbI2q+Kx5px5cLtujkn0ckgEXtYx22yo
kkNGOLIyCrpytCjyaHYi+2lXYfKoyUE0D6ndGS8jAL6XoBb+SbZ91SDLtRDfcJcDmjUJSQZ/kM3D
VagdUuFKHRK+MyaKSjL0jJ8JCg7J3ZQRD5QicwhQ6mRRtAuduNlHONVg9RYtFBQfFTJjgFLp+zyM
GB8VhpxBlDXhuOlnUB0o+HuWYb5m58YsLwhylnyMLu2o7iT6gxJNeZWI9LYRmuQFa2CruHJFTLkP
XGTsmGyFmEfyGurFb/LR32qj/z0n/NbCSfjX7fT5vWz/6KGXL//dQ1um+rYAF4Qtpe/YvzY3v1to
y4TFwMpJqaUbppv+7w5aiG+uyczGN33fEhY0vP/qoAkkh87lLIxHuGYY6f5WB21JwV/1Dwijv1AM
xKKzRPjHEX8KtmNotJEd65nAKWlH0LIhTtVvYHUZ++E3pSBxRlzfg6EvtjAwjyTMqHpM92Rqrt3R
M4Jlfpl8cdQRrJLnTX2BBcvT72SgjokIzd07QCTuxkgi5xjRLtETUF9+rwgWe5JxjBMtLewSFwXi
8oljd8wWdDNRWaNo1ItZNcOVmeLAZ6jeX9dJLQ/ADyy9yl2dY/WtfE2oEBigek1PYT2TFYWJx51z
LNnOmHwGNS2MqYkePYTWIL5MK63STV4PmBRm7i9szN0lM3Lvfh5dBMS1nwwXYapRbTElFHdGboCf
dnXlPBCRWOQn9hUUu4noFKVdWrRnK6Et13Wo9nYc1BHbXMc8yHz0zybKJNbGw4gx0eNQwRkbGLeS
Vo6UuTZ+xsxavzlIUU/4qNpTP9XqlDizfhm92ipXvZ1HCPVrwtvJBgy7Yx2VfQUDvJQETPcCJAwu
9ktc6vJjyQkOtoNsyEsYTD9bJ3nLUUBQIR1lP91wJ+QU27O/h79f7bK5RZRKFI2sD2kb6et4bMR9
QS4y+sEQijlmnF8Q8zS079NKdESWjYviOD5VcY9JYVHBYFswT/hidLPr+7568GBW4+FP7fStxpZ3
0WFm7NHKy7eirDDoRV3CSKZNyMstjLWTZW9ZUQ9r2slqB5KsOMe5xlKf+U2I+zKGTDj6AZq4qEcQ
DintXk8ZejOvs5gvu9G4JMR7lrXTSF/3Lc1ugbbikVnWBaBAvAxvoZCTtHmbx0hXQj9yEUsydZaD
1xJDLOsO0QSOWi8b/DMjdA/G/ejQkE4hjsF2fCedsr34Jd48AaqsXYW2edWldXL22ubYMQw9yQIJ
IKKK8LltkuSz7unPV9hbgo3d1vm5zALjh8LZuv3/3J3JktzGmnSfCG2BObBN5FxZ81wbWJFFIjAP
gfnp++Bemf0idVuyv5e90UKimFVIIBDxuftxw3F4x3tVUeV7mxanOzo2AzT/UvHKTeQ3uggwlfRt
SWhSFQlNQP60xQewDGGa1hGZ+t7h8sfFNXt8uacEueYKFnxd0OLxlxdtH+2XxlUnJsDGzzTwgi9X
T9WpR0peNoOrkUbGqe9eO/JGwavSlxXNh+ulT5d7jrhkxYRF1SRReoKe5BCxIBV5up2XZPyYkyV+
E30dXZTIxC1quPEYFGCHOtdO7uKcaiob58JrZNrN05L5PnbtpJfiiKBjU0QSlA+tcjqCRKV8NOZa
fEruZI5JQuhtzll3D+YoOEeMeS9FgVd8LOgUKvDC37L8uf0VPl60nGAaz4s3UuaJ6fS5YtNIeA+K
PColxUGDO+omZP3gpG4Gs4LrbZYMy7vRv7ZmPV7PAr85gOXmdqiVdz9LKsE3CcGrT7PwLWpgK6e6
HQlBcovpTO9iPRUnPt256XLH+jRxkr306RwxAXeWhygzjZ1L68oWns7iEQVbyrVOPD4SuTBCGZvt
XcOmZBfU9fTa+oX7LoJh5Pquc3oqU4pzgL8Gn9MATtYv9FUSC/nIBKPZjwWxRk4p8gUgIAmWyZ23
5GCZ+hjdkF1RWDf+mKc0Kh6R+/2TXdjLkwShhngWPzcc++guulqKSzMs8TUhKYaMapww1Zd8ytqe
SQ6IeESufIkNncXurqOM8Ab2Pokez/hSfncHrAA6DtyTbKOtSv0YtVJY9nOwrNgx02WX+aP54Hc6
/2GVeIQ9YJ71EEMF6ztn64u52Q9xqm9T09D3pYVOyGzAP1QYan6wNx3u3Nyrr4s4to6Tac1vacd5
Ese4VT+1zHqZkhX4xVP2p4vYNVNr7mcL1ksobUoB1BzA+a/HxvxAZFjLappSnXIaf09Jy/sWP1JT
/6DZ8H2ZfP+Jo37nHKQohxMhs2i35BEwi8Jo4PYEEwk/3+z2msQZ0R6RHHvEzEuLgHwHBYL8ubdM
Jg7lWF/6cpyeBCffqzKN+0/oXMBPeGMRk6Fx0mo0D/k4xMulhED5wLkZvWWezvnAoBZ87k1i58kj
oifCdJq2nBn64BBT7klotRqXn2VtDZdUItltAPnVu8ZCNLHoOL1u3AZd3YLfRRdreVxEan7mOglI
3S/VwaoH513NefBsjZ4+xzk3GmE8IZ9Ulo13itnjSUtC8E3eGwdWXrFvu0zc1JwjDiDgmAESy4UK
NlFbcMWQ0D0QnOiOfe3OR6eJF/L0U7sPyA69mvAWd0PTNo/5LNzvhMxN8lTUqj1Rd0cLYmOAbKEL
ivDkMjjXoimWHwNpTOg65GpuiqaivJXh41aM0fBeTbZx6Cl/+0BFXkLsXLQsoGc7b/yRgv1qmSYr
I8idbysxOccsU4w/jAqBfa4cZx8VS37uHOrXFmJDgj66XbrEGbGbWt2ZSG8/OjTZZsP4DANx7WHz
71ikmhB7IS+rNKCYSMgquBpdcnB22pM6n5f2zlSmOLPltk620eaPCJn2tedUztmWps9kd8ZxQ/9U
dcgCmsU2na3MQy0IVoSeatwHUfXymx7a+cEefe7UOe2ZCzQDBgcs3C7b80Sql7RsrDO8qfYTU+hy
4DzsL0wdmf/CA2mpXymtGE5g28LUySEOnA1lNDdYJN2rPpUTdLoo2eErsLku2mvv/BRM4IYqvujW
LTt1TonpfqvsZDnlPZuYmVKlH6Ujiq3oUuM11qND3tKJbpoeBNHiBsmDSpgOgd9L4dBMUUZwgW6p
c0+KjTRLvnzlExm7K+YZbBHChhTFLhkCQLFrA4OpHIOGhtSHjmDytmlFUHy2mhXQJ7+w01EF5Kvs
zVvK0Yxz12XePS3SzhhmRVaeQDvVl8aJPDLgRguDEZOgCa/TE1dm32CNZfe252GsbwxPDQcfGWQ3
ZLY8Ga2lvul6pkHaZNy2lbIQV3Uxp++K9xtz7qKwX5TS8QGnP0WZ1Jtf5zlFLD5GaXwD2r6ezECf
OjVoCgJjPw0DZxyzEMctITPEZ55f1zW2lq7WlKpi+g+KoDnPQSAvdmtODzUAiF3Nyxgfdztfua2y
bm0qve55tZWnmTfOvXIka2skpD9vVUHvd5r15lm7SzYfSqcl0dZK/9F0x/SlCACaZF3FTT3Whj6P
pLfJ6+SYcTalm5JxrZ0OJWZeq40oP2TnrD/Q9+kcW7L4PPXs1zYWSd/9qCt5chLTeOJw7n8o1KYn
qrm6R93Y+RHaXvfdYdxGFiWfTvWcGjziuf2JgSMn8+WP+EbG3VJj28wy1nQDZ7IbplNbPDqdHo8i
MidQTPE6LvTtad8FBtm/SlgnTD7j9SRntyH7bw9Hk+tPrygm9KzAPR4C/kq/8tkc7sG+Ru9zUSDj
W44kclg0Dl0rWXSpeBvekk420cfgNiZeuxYnkrKsGBXULYltS0aPZOHX5tWSjCxbRPsQz5QzbJrF
R2/AK04FG/Kzf3D8TNekn9tkn2BP3SU1HmleGn10Aqg43qihr+7qYYBc6PboW15jXgdxCilmIZQ4
8E+sQoAsrBtMuta+EWzHQilte2OZGSwfyHLcNqVRHuMSVgLnPnIQZWkHYR1n8U7PSfIGPEPt7X72
7uDSRjjH8+G4zD3hd2+qCBAHvBbCwrbnl8HN/CsjYIlgCpCP57KfwY0RlN6VbQrTMqUzpyWU/Mxf
Mc+IYEX2giGmATCJ6l56He+Tjj0qXKjMNO8JYru3sm8d2ucK65h2mX8vWiemGDXBDW/KuDxH9qCu
8ly6H90kiO8tCUEupjfXOd/NXlM3eaKTLiUbIavbhFv0VJWCvyFZkuq4Jvw/Wwp3gZTh61kNWdOX
S6n2jrtcE6oalnRn9X1wkbkWBwl/6+y163QUSs11gd09NADkfXPbOjpwkOme6kgcsQ4PdytP58ZY
TBIyMiKzFWeut2/7jMU+MYrsjLzhfbPpeEM0sCrjiNa5PHVdOn5NEnbDCHr1HtQYjobUCQgrJvrQ
9b33MlU2O2C6iredbEumkFP2EDnFciuoohmIFucXrw0mgvYQADc+r/x9gcnjmU5D2hHjKr7nPRAc
7HHR19NQ6m+Oazhnngr3Zz4RjcQGvNw3pmy+55PwX0Y3Nf0t7lJ0Gg8jII1/Bhm1eMyQBlNQDlYH
SJSAK5c4H11YFdTex+h4i3NlaF3eymzgdIPRPUyNCggts+V437M702jDrQl0ofW+D2TN3l24PDsu
vrsbiOGEcFiM69nshpuUfsAXX4MSILjNoJWhu8fU0RIcwXoeQPKOqHNi3SpwVr1rZMVfXpI6uyIa
45MuNoxDU7ty9aJUy7PBC5QOyTIbj3jx1BcSEJlKvjTmzWUavKJSWggyxC73OTQbSrX0eOopNHiO
KsvfahNLTGhW6RhsakkVmBYDE22vc/ufHFsZUjGR7W/XFtQv/uxa5gnJfSPQEiB/mAyozbgSFwvX
EydG9w6rlBca0tSETpOEHaCciu7FLjhbxT09CVfUQeo8dOfpSlULnTcZgjk1jrYmCULA5yEviPXw
0jLqXVD6jBZi9Iot9drWDdQ689rKOFsTdPN/zri5r2MGwWffD+RVh2/gTLIHxJprj3dU8fif4Iea
re1k+7iWLc72FIhbMzesm54f+hOr7NZddHWuame4hQ7XHJlQN5+W2/vksavepdeJ1T4rg92yVO4H
n22TQy5nP8SSGD1TYgjKcXH8694gb1hPAnoL8ww6v5gaU/8UOOSiegqbW8PfLpUwnxdZtoepSOmN
lr1+9FJDXAJa3l47p8IXTOghuMZsSTTXx20Fcc/K2frn1MDuK+6WPD25K7fBbSeeI1Tyjxk8ETEc
vcT71hrspwhQ1knERfYoxwJiI4yLTeuaw34RMFFsQPw/abDl+Yt9dTOPYNQ8v+ERlW7xAS1OgVhw
WTwMXRdXnlmASo/YThV00V8yWaa3xbjeW8ESuFdiKJaQebX/OSEfDGEP8Hlm2YmzK4sf5eBMot8H
SWC/cPTHIJnExnES09M4G8ujpF/oGHWwXsqhbK5ReSAcuGO/b9s11Leelk5DsMy7OI6WHduQIYxN
K7np26hH4W3n+JtM23efIKO3cxixvithLpukMcSblTPDNsqO4OwkCVww0Snfeh09Vv26D2rILhZJ
hXmQTkHe3vCrjzxsGEAZPGvEw46xPUKqsXzz/ewZcb8C/zzBSOm83rg3+8y4ripdAzEw9Y8U08aX
ytYfuhl0G1rEGPcw0ObdXEOjEkKittQw4+aaaTpVPefJ1OqwkLYr8V+tv7eD3++q8ObyOLGmH2dG
38id5UifMMMgXsQWSUCr8j7axYxup4ysw6horUIzKhAoOBNQ3FXddI2XH9K07xELh/wGAHQPhwbS
OH4tzsUMJhpSkgi6NgRl0dR3GkM0oU+KVlmxPfM8uDaquJer4rGzs/hdZVV3nppu2PJElA/54Adf
WPO9NLRUrS6eRbpl09Yq+eYnmT2F7Zpr22BdY1sQDf6tTZz1AKizvuZV2uxEbb7GYiZ+4pT5N2mN
R8swIy5Cpad4P82UrsIgEfalnlkPjnSCg23N4gX48brM7dmhylPXg4tCQ7Kbr14Vnb/t4xGOk+UQ
RNsyZEiPlLPHW3iucYKO3aIMcJoMjgUHwrdUGNMDGvbC1C2x+aojIxOnlIjqpoUsHUZeReiYbtXV
mdDTb7VhQsKbto1hy3BdQO/VoNNE1Ku1BdCGQSpr2sr3Nv3vJNiIEv6skyx/HUXkh1XqmHKXxBk+
jDaJ9A/Pn/BEclxtrscpl3c2eT9zmxlJfxXUmW29MRqc75Qno307k9fnt8gwdsCEcfkBJ2XfpGaj
B6ynibii8RsDb9Ku8UjWV/YvTTTczdrjRmgH88nmQLvX5eA9x+hz8PYM/8o1s+Jcs4HcjzHmb2SQ
YLjBw1MegsQxiPEuiUuPIXXFFi7aanyFQQwig8jFTDy385ND2UQuL63RTp/yqYyWrcfEjYIFT5cH
Dp7WxYrNnCppGUe7AlrFfTZYU9h7o/4qCw5Qc0oN7ybNcXhKySo44Kp5Gl0M5U2L+2ZwA170Q6Tk
kVYU8+IxgYIX2Q3902hr72ANrbqhLCH/BL2QcGmyQIXBXCz3NQjUe9oOB77pqimxsvTlPgV+1YfN
MHX3XbzQkmsuyQJrMCB9FyREV9NgrSQzer2cXUk6A9uD86Rh7zHLIw/Hzk/yBt4WZRXviZESSDf9
5VHVutu3U6Jg75aG8RPXeHArul78BKkVA68S3Rd+anKNtjFn4dzzpPPjMJkRtbwpl94+jaqr9r2v
YXLPQKQ+5KTqO2iL0cYqeuOLEpNhp0Wv4G/Y9cSiP+YPivDW+4Lx/0dWRerdBvB6JPUF2cxW0bXN
d/SObpjgcAsoPU3ozwxCc5yJAdY100MClXfgsGKTW7uwAQaq/iX1O/vAdzBsI1XUocCWQY4NpxaQ
Bw9BuugoeUc3n9dXYe0e8b4hvWNz+Mahj3GMqvPijrqp7Htul1SAt3Q3fixgk3hGxhiTFcm+Pcqg
3s1jNj17DgOUODHH25ieyF3sMJXJ7ORnTWx28bonKoCMsIfwbM7ewR7Mc2xwwCnSD6tLEhwOKfvf
OJLXqRfFzAUEZ5GMsvqVSoelOeWAC5HFT1/1nJXuJufQhX4JYw1/epa5L03r4YT18VA/a2uYzgH4
onE7kaQ44Ddw6IDzdXOa44ZLYbaT994OXGO2vLm45VWZwoEiQXJhm6a+y4RhJg4ebW+XOB1PFFC0
l96U6sQJDgMyE0y6Gfi7yt2S8jeEjtdHIfUVLUKkKKAiMZHO610xd9Cn45xdXkTAc18DVniD55p8
tPinHv24jB97iusxeUjzMjeecbK6qt4TP7fPfWqV1CgHU8dG30pCdjdesOkVbfdMEP3+SaSOv3OW
HHNNGzEg6ltEaT9boM7JtntpV9W/RIndrY2QB5NO1B027/gui2rjrnFhSAVJFnylZl7fwJJfdmzn
KuxtcK7x4Ng7qiz7M4OD6oa+Uu/FlOTZw9TpgqOrvToENpy/1IlVPkMmFLeEGHkjll0d7L1+bcXs
e8P8xCSSHx07iPbDVIq32eWY0lkpnBd8bzFPmIlH04S1equG9NHjrbDFjqgfizrtbzgSjGDYelAY
GGBv3LFwOQil2U4t1nxdcjr5zF2R7PqFcRa8qNTZI+gU58Frqnt2xOJIF3t88WTCCVb7GCaXqFke
agHHLFRWVRXHBt7OdnZr2HQNNtibmFJitV0MMYygMHT5yX6hYO0cDRa+nEjmUy7KxT1CImB+2hqA
HkycmMdYVdSv0E+QkFjtAv0y+/54QV9ErDA0iLnQcfXsvOmS6Mi2HZ0qPwB8BvWsTBbcU836yk4P
HyWL04SfKSQmTGWDqcgktKltfiaz0b9MjAa2WM3sK+oQqu/LUEFRoBKVMvuewkS2mA1mNYK6bC+w
BWtmqoTM5b6TBjlSJl7Ug3uYdahqcdkGqSgGeyeoTn4MOsjEoWPCrtjmVTkzS9RG9OlOHpn+pluo
RfIaZ4TPPnuETueWtdc30vimsjkrhnRV8CfKzBm709Dqyg4NwjpP1b9qCx0jCL530Uz9eweBXF21
VNa4x8wdcFtg+KnBQscW4fMgqBh9T96qnEWzLV+H1K6XXa6bcjqio0aHKs8C8IrA1t23oFMsyvUi
g0eb+NF81OsQAMCosVR4udIm0Li7FtBHGDzblmwDt58BGVwWP7JWqfQBzaO67cBUjt8db8rdowdZ
DREoT6cfYqrafNsHBJ5J3rR4RdNEVgm67OoRUTjzvk/gFUgWT4za4U/Lgo6ICiYcFa9lvl3U6D8Y
Ri8OhWRXu+t8s2oOteM75aaVcWseKkQGlDXbc0OYz86Ry4t0KRDSykDX8WlSRpTuKY2xLguR+++k
cbWzLccBzKHXtOeWPMA9ZyZm6B4JIAjLQ/VagsVerlA3QK7Uefq1tH11IBXRrpWoXGJsm+wRqG6f
W06HGyeyu9PoUXXBTILXmUTNS8hpT/2NXTv5G+TetANAYo/Ftu8MdJ88ijU2RllgA+G9kix7owhq
sB8kuzYy8+jeJSfFEjV5zNS01ullJHUMdaZnK1SqMn3gXN+QH2q9U9lmEenzyPIJVzn2J4MKm9QX
hhG74UeI29i9ArnVvy7d3HJ6gL66aSbKjZw6C36WfcqhGbPqdVfTEQLwzkoBhkn/NWY8wYpAadjP
XhTFe6dMP0Yb7vm3OZHfXZ8FuHk6GDnXopKcn/MKJnRX2YT4bRB0NIQ4hXU1jJX9gFTsP676193I
uDOE8QuqxiS8/yqLxLmZCKHw4MXlPeO39DxWtXWIlNWfk1wR7ZNGjf5mTs8z49jL7M+E+jIf1dYv
xd4BObCfYqCueCPwbxmxld8GcUk7MZD+acPmxpc73DvB4+wNGRpuw0CmHACX1uzu7TatOebboePH
xi3MVftILfX4wnFXdriUmvREzTT5usbtnqWH1wbSSQNlMtfmPmBa4IVS2TCA8NuMZyx5eOpykfd7
lK5xNy32zJTU9p6jhTa/bSa64iYfZfTcg1UPc34ghAQDh+RlfYs6G+yC1hYsQ3Sy4tG5tmqIxiXV
X9wSErlLdZM9bwnJu98DWlFuCxrfwcHGWp7NRpFVI2iVU3haTGV928vJcXcWIIYMuRwoxb9Lnv6/
XDT/t8Ioa8vY/2yeObX5Z/n1+Wf/zPo//BFBoaOUgD8+GE+SH6WmlBzsHxEUciaeKbHBmLj7hLTX
WsE/Iiiu+1+2JA7iS8ba/K9revaPCIpr/teayubfUpeKBYz/9Fvk5O8iKGsQ9v8VgLmO53ucAS36
TKRPNPv3ZkMz9llHkGtw2lvvnkkrclBXFjJUYRxcJknbP12Zu3//xX9OvJi/BV7+9Xn85C4JXwGq
wP/dtWPJBbIvn0eWgF2KsUKO2UNZ+yGwSgYFQ3cIIuwjvu22W0V24y11GaqnzHlOtS7nczdODxMv
QNaA3twacBV2aa4Bt//9D8r1/f26uMLkK8NdbxKE/y1AzOtyASTGGz/x2w+qntVZ2U0QUkLS/ENr
4V+/AZ8WGI9PI6fk29Zvn2T2EKkWjR9vIKRzGKeJ41pKTm+AxvDBtM39h9/sr9+A77k+Nw6BKGm6
Djfdn31TiZUn2KgrJi7ZaIGIhvShKKMlApLN1/2I+4k6WvkP3/t/+CU9j+vomMCk8RmSqPrzh+Zp
XmjOFW1Y2j7zoryoN7XOsm1LrOBoV8bPv//2rPU2+vW25t6y+SCIB4TTxWoa+1P+u9NtjFgNmstZ
Sg6DlMQMzwpzD/4WURLQIFbCIbQ3jUfbr81gGy2tB9Vbul++ALOxGW34PZt4bk3KVWrl4qcy+prw
gJMs0zZKHThc5mB/V2MpPprERVurrUU+plQaNMe//2X+07XjBiF1Zkrsb7/XELZJY+acHRvkTiEv
Zdtmh0JPy6WIGbCVjF7/vX7/klL78zP611sfXdLG7cQN4ot/pfP/fO3ctKp9QXNFyAGguaIL3T9Z
eSp2bYND5e9/tV+9e+vqI33h2o7nwhakDuC3r4m6hknqoqrDcWaebQdBekRpLP/hU8zf4BPQBwSF
oMJ2LOKALJ6/3X0uOwXogXyM8FBF0hrLETWV8tvEJHKXrcEEN4umbanopAdK2B16klxsYSLv5u9/
3788e1JY3FrMr0xQHa792+qH2Igi7XJMNobI3kg64UhslO5VPiGY62Syt3YcmKe//9D1gf7lWeBD
ScQGmDht+nvc38pXQSQNTdICBSpzOh6JC2A5bAwrdDomDags8YEsi6Rbvk7+FxcegCiLKAAQW9Kd
++tjaM6FDcuc31fBDYNfFgUYwhTzAKOwLq0Rg0sOLOsm9Vrrqh+qCfshm0kZQbH9+2vwny4895hg
Jbct7KfrHfKn9cDsI0jRVVoj19OUaCTVhaxoFTLLPKCUVSSmE/MfHqO/XnY6PFc5jKUdy4+0f/1I
r5TCLhsd46TP68OM4zFcOjgCeG+okvMrzECVvYTMgst/+ML/w/0OuGV9mbt89SRff7vfOWj6zagg
Ilfeaggo2vqq6011sMs4eZm6NtvCTaK6wsjUDmmahH3vcAhZ6eZ/f9n/spRg+CJHz26FjQ57n99+
kCmVWUFjYMXX3DLlwn+E0N1opmQIcX//UX9ZSvgo+B+496DL+K747bWWc1K0kFtx/5UyOzZ5Hu1c
W8z/8KX+9VO4iXiaSP8S3+eF/euXOuMFADSGia8Roj1YCUVLzMG8f7hb/3rZcFPTOksls8PO8PdN
WWeOk4wXohh17UvQDZDYlEMMFNai9Q+/0F8fDF4pFOxxOLZkwH7y118oSptB9cgGoYGE0O/G2jH2
HLi9HVrbEAYkiUlPxfoPls7/+I4hkcNf/Muq5PNyEWw5JQ7zdYX69YMX18NZkuN80IavzxE49nIj
G6u/SxJRq21m6uRQ9bS7bjQl2yePVOvb4OF1qhpGk2jcjMVvnFkOLkkrwtEbUCbw22CVJmeGJ968
S3yPV38TlDMdTI371vSOUZxiJ1bXisiVhoRhOfpQqzYD9geDctfOZvnCY0AIR7nwzA9KSpmHoENg
h2QtoG2/JJdR2xRPpRG68kZD46I6RSqZbxAaqRqRc8X0o1/q21oP4rORs8PewMwJccxBm0yMinTw
0KH8Wjvgv/Oyo/eyInYtJoskE+aYF8CrIOCrGno1h2FclpwhXWS+tg5obaVf2T06fW18jyDwvbBv
pu2dDU3zhsas7/AsECprwA8c/UY490sqxnQHfUAcNW9795JMdIdU8IStjUxE8410t3x2WspTtoWK
g+2IwxfGux9hmuFAiQ44jpH4TouN9U7KGx4EBX22v1UzDlOStGv0YywnaP9FBJsdE3xCJIySJYj+
A+3x8OlNeBi7CtRGs4OKQ46PdiN17dOZ/twWtU+VVjLgPazIHyehWzJHX9vqdEEjiiuvDYvyUkbi
Gfa3Ko8lFsehRhhO3IyaDCcFNAI31e+fRwthJmSKi3jVd4nzrkcspZuhFjPBX13THThja/sohKnW
Fr9Kc4iYgnSnBsquQHM6zLMSC5lxpY/UNzVjaq6EVaZOyIJKQCYuF2x72u66cZ8SnEHRlRyhd1Zt
uwrZCd83ggw30Zigm/E2S9NiyzyzjzbIKxAXCf6Ur3hql3HbBq3xTpwGgD83+AjxtezR7AI/sy9d
0fc93tYU720Nly+sJKrkxp7F+D4OC3dRS2D406/pSgEW0jV3ihkoIEb63ImdwoWP1d5xmuVmViLw
iKortvQpBY4H1WMdD2H0V9CYO3jCW2+OoyMCxOzhyVgz0kQE/S50EhjEVh6AYc2GLiX1D1gvhkSe
jNfE5rKfw1I3cQiuL3/NkaDvvAUnBpvUxZZhOmfxjQX2EhmH+3rcxxjoio1LUu22Liz7WYxsqHcz
uKSTQkTIKHUWxCKGMRj2gYecsgW0430j/FPeSJyb2Cjr0nRRnTU3btz2DKVmt0y+SEKjVgQemXUU
hXJ5NMdKOhshc5pEwPDPzMMgyIMykc2EDLI0mIbnyS13CV0G8P5SRp1cfjY/lAG7y3aZR/MnCX8K
Nlp7MLpd1+c4mBZ/aSusKbbXh4FrGlcK+365HZ0oBqRZimUJsfy6AWCykiceJcK5eG6Gxx0mTw/j
Zx2DhhR5MlzqY2EQLpw7QfSLDiGsUUaOZ113KEQpc3KbgqsmuesMCf8SsX9k5KRJU248WXlvljGs
gcSMJPO2XMeifo5EHTKUCr56c7VbRSoxnqC0zvfFyGb+MNRerDDk4Y3A3EWUonMA8JJN9kJWqeEd
ynTwqhceKIZGCdN8pDegAj5rHMn3ugh+BLLDQN32YryiBgw5SMkZjpJSTcIdOFoc43UcV48ogcQk
CWtVBrerpS84cVf/dy9youVe690zp2dl8KaSGpIWSP+zhfOPRiEh3C+3W7qPjtNpdRgH7XaniMeb
DjeBda+zB/btnT9Pa51a1T94IG5r6Ebl1O/Hgeg7xdw+YbpxnMRwUiS2bzMnWQHHpOABB/hKNHgl
1qXaVCPygM+EFn50bL9aYyuf6jkS3cGdrf4jWOC5n+xubLKdSUHR20zAD9BcVoB6LywsexRO9c01
o1N4A+VCxl/5Krjmqaw/1DBX373U0uOWNJvVs/r7Yw4quhiuJpiQ8xXnIkUOocnh2q7CzIbl2f1a
XAOKfWLU1geWVhWHSgf1bdo1mGeGNUkeAsgQ12Yv6dFRHKgBjHuutkN/dib5k69zLB/GLqPpLsKh
0G2xK84zN1VsfaWgf5dNy31D+Lfwn7Vh5B9URIqF7i9zokIuB3NwrphHUcreqYCyHWidb5zGMigM
/uLeLmVL93pZ+0V1jIZECtjtM/gz/q0WvGbb6VJnmGdA6Ufu9wHYT75DmGDoD+CW6WWCPZzMopxW
H+pQxP5JFlXr8kIzMpBClK+dmoHR72ZsJhIJZIgAOavaWAULiMqXFDFc7BhYAYltCFWzsPsLgWMU
DLxdllNlt002RfO2aRM6MAMIR88zkxBNMLFBmJaunb/yAutYhUcX7jtDCRUST6HNlCSUoh/Bmx+L
XoC0mIqWVzkWzzpGYK0YFzeVQM6CaBG0/Fev6jYD3XR2mHWF12zn0k9ORURDxYa4vf9N+lFm8z4Y
AWJGWCwUd1y7YP2ukforT1ltqPP1V2BK0b40TgOgOyEeRGmeiqYqDIyZhzIeAL91ulrebG+peZ6c
XBQbZ/btn8UQFTQfqjozmGgsLK0k4cp3eHoE/0mYy++wc5W6LKNffwx4kEGY4y59IJ8FlKNL7PTC
PquFPBAN5ne/8cUPzyhtkg9spigtGaKf8YANkN5DZm17/I7VXcvZFtONbdfudiwwuSayt7/sZex2
9AxXH1RzulSVTKCjl8xu78ghWNdGNaUtrz3qyjxjupNgChgsJBGs82Si2IIFJtsXactLBkLMPqPg
+JRUSMaBj7subOxyoMQKq8GPirDwu0uv+ZMB/5lAb0ODUEPsVu3Iver3UZMCD6Fnw7SNAHRdO0jr
oP0Xd3wdV0JEyIUT19XkW1j3Utm/DmyYPqc+0OZJNUv2FFUlFpzU4nUTjgQodpEDOvbS0Ofx5rgR
84OgKfXearKBa1hm9DzHQFlJP1M5325Flvfntl6z+1XPNGgr1z8T8gKef6IPUYBamHaNzjuQKth0
6WA+LhUw2G1TzMtrU3lGtdWEZW5oJqIgo80w5IQ9txC8qQ6d/GFy6HHD5VH5T81IwdPGmrTnJiRx
19YYADA62KfQVKYtU6ros7fs9kuPOnvyQN/WG8DQgAuoMNfPhVpHLZFu3TduWv9J1WN95j0XQ6ot
/MnYmpMsyi1bwybYOiLxsIzkFeABfyTAthFW06k95Qk1Jlki9e4mUHmizpSvV6dGiyk5GKlhU4Kc
W9abgdOeN1cBKDskX5H5vFEsdbGUsDE8IcB/48hO/toUbRJQBFCk30D+aZce6dlmP+W5JmPYokmu
nFlMq3k4Dx5E33jB0SHcA6NLuPqxi/gfwyBQRK0XNz32YoDKoJ20eJ8r13rAwg5jvhDzk+l387Id
0kRMm1IkGVux2idJp2EGvEf5MNA/I3C0buzcsOJj8t/sncdy3Fqa51+lotYNBQ5w4Ba1yUQ6eidK
1AYhQ8F7jzfq5+gXmx+oa5hJVuaoImYz0XFXuhJ5ABz3mb9BpOwWQzzwlAmyzHRB1UC/hpQixdKz
Peyv1d7nfLc7v/8YQtFDBSIYidmaCF4lvr4hNz4kfOUGISbCNXBe2a7LfY4kXVHiHzJWCf7owhW3
I10ei3nSurOiKhBzttoOpAERQehsBiuaQ7a098pVrEvboZdZTDcR5itIQtdW8UOF2EgaIjTg216I
3eai8LGntn3T3JqQTjZDbGsrbCcz1FqAimxzqgLMTNt2N8MYEKl7XY1BHxADGbuqVo/XitkjYz5q
vqPcovYDGc+j+5pyk0ziWRIuPtcB4pKAYNEogH9QUsce4M2igwY1tHYNlHb6bY4j46qWkPtWZpJQ
/EfRv32qKmvUl2qn8k09DtPn0vYtVNRaUQLSnd1NbSsNFbSNkZZcm10bWFAgPboGRpwh69hoccZa
qrz8K1KKiYetcEy26uiczMusEujBJlVgXUZlHetrqxsGzgEzNBaVpWIqowBViSn8zkUxZVRVeowe
eB0rLGmxIyxFSwERTtTgkCJoLi19nPClciquUWQjF7HOfU+Ezr+GnmPgRespevdsAvFA6j815m6m
wIEBO5yp2g5ojGBdV+mwxAz4Woh2m93wQLu8v7Ax3YO7RNy/AxgO5qazdWtXZh0LzksKedd2MAfh
WYtPnVBxLGzZmuCwmnL44mkzOoNKUwlKkXiQcn6hrWsDjS+SOa7qVaHI4RazQQsdPTO2HkbTBLA2
5LaAnJu3SEcLmhv10sBCAJADcUG+VKNuuJNjxsk2hVLc+PlkPDcoetyAlQuA1IEE+enoswhQ4NvD
VVRPxZOBvDvxoBX51Jm8sKmWeZkXCNygSfK5rUaMtG0JyQYVQNFkyxCNGgIqtWbnAIVuQZ5w5wbY
q0Yq+iZ1MX2qm0oO51o10B2qo0G/QgrdSJYqxKUChXul3E7VSGY3sOxN4IGW9FY1MS+EpjBN1/ig
oErkDBPKSsowVo8Kko+dy+SLa7rGdOSNrupwva6jyS3UGv3VvDUlIkodvfgpc4ILp/ZzZBMhlRJV
2hzIC0wCEEwF9Wm7aTPE3wGHOZc45jYXkIp6OuhgpSYQjEXy1FsVYhu+h3aCXWIIhVKkF5/RBe+t
JbIowMtzItfLyZ/PlN6LerEiTnI0fL1tlBdJQNG+Ka36CWoFhDF1zMIdao7DD8cZ9XFjjxUejkhO
hr47FYLyAuo2/jfZ6ioTls+UeKIjfTmUdtIgziSweQMnyQctUZwlbS4hEcq4yeh1dxCl19yIGI1Q
y1MiyDCGvQ1k6QFLNWT8dWIXGy4wmfQCDgFfOwi68EqTnfwZVaN8rkOtOrdDy+q2BG9kc0PvhIgA
WcZHLfM5L0wv9XDgAqJwPRIsOEsmLqmXGCYEu6oJwfKbkSl/Sn3IJ9jHoDoRAopzfeGR/iqbMTMk
xWFNaNLt6ko9o2aBUE6V+wCkW5ESRg5xNO7ycqBx7uNMa2C+U6Knn4d1lGy4ZZPEbVAbgn8z2aEN
/7NS8FdBkGRBahRxDoUd+bNic3USzhXfGy2IcL5AO+QKTvj0ZWia5qIGKvSlHFLlC015SnNyyNGb
hM+Z6Wd+WepECNyiCIr2RVWexVE7wnNIxuJrlSFJNp8Fo4YQW+4nyxa8GG65IlPvszCysEOwka4B
ZlypP5rBxmmlceb0OQekeJfgqYRdokgQ+IgrEX00mh7EExt62GEbI59HQGZ3pbQ1pP4SGURkVj5A
shzhOHTODHgvC78kG1kklGvOYw5k/nec2x911UidTYg4ce7qSJdSuWFHoFkrGGzZSwQ0d73e2RcO
Vp188S4IdnqF6vNSygD3zCZr9W+WiZLNQsvxxtpZFGcR8MeQ66zGfKXgJM49qBh5YtFkhrhruVnj
CGdtAYdDQyWKaLckDuCkNjLb1K1StbyiNRUoNNvS0diAkKofPSSHrstQp3asxkXgURkyM7lOSyo3
yyzVqh+YLs+LhsDvBebV3iKkik+Q6cfxZ/oxZKlh32CVUrGxuW9yTaUsAu27PAuimrByIZGu9RYY
L8H7wvkg7F3+1m6u+yg3voWCJsqiaEaFixFwzCctaKA30Dyt8KdMPZwVfR87FpakkscbQQHwJz0t
+wK4KBkoWzz9xnU3XNQiNVFZoFQJdErtjYA9EHmGSz/KWPmqgTG4bPLUWXBEgYVGKca7KauEKAcc
pQ1vL/ajc5KLscaVh+RyWYJGny6UcOr15dhRX0AfBZztEm2JkFB/6BwR3w+8W4aQnSKXorOAvQE9
IVHSbYhgPuSpfmWOWveNu7ht1qAZg8sh9nxjl+YRGsdRDkd+QY0/N1aBPy/KyEz8a3A9w+f/MtJM
qFmjMLlUF2+KDhhgD1v36r8yKJiTiVwWXP8M11Nguda2AuSUro+X/t/UsC2KyLpuWojcm5pmzuX0
V80dAFu1N4Fepo+tSAoHbXahKHrrorcYX5Wp4t17EeYMxwcVc9vsoIBt6y/SnUD3ddhP+6PKMu1b
L4V84sgGSzFbHZH0ixK8S2QZrVQl8XZCK8N1QokYkaVBW6PyN/5up4BXp5eo0mGSVPHNgyq6YtgA
An2jWE5Dq52FZSuoWevGVWIM2fXxF37T+piHsh3EUinc0wE5aH1obYUQqeSIox+erQMtAxEbAew7
Psqb1sc8igMmRbdmPIQ+z/WruayNAPsKi4DfUqni4SzIJqv6ezRQqhPNybfvQ0wKSpROLJPHqbQ/
kjQ6irNzW7Qtp3yd6Z4GKIVehPbbU0Rnav5quiVNzT7UqUkHARcD2Dp4UWPYlnlcneW+nJZTj6PV
8Y/3zkYgetENGo5YN/Bq+680xh4FkHJuKqumfzZNNdRE7LrOhZVSZkUWfNVaaGUeH/RNn5NGjk7d
WtDhpSMmD3q8OsymQnAXUPgmn2sxgluj1WduKiP7VkIWBR5M1ObFANePDzzbBBzuQD6qZZm6xtUP
iGD/dVXFmyuM7EC903qxAAwOEpdmJx5A0SyvZnvWVhk0SmZmVCyqomrPcxo2cCZwZQOJDInrxBO9
9y1sRxdsRQNIpHbQhMQ8i1ZOxbdQrbi4izHrcbWOGls/TM9t13cXyI7U0B9Rfp8Qw9h1skq2jqyH
JaLsJHRdWKwLLMNw4rTKG7WcvDtIl9QT9Mw8cWi+eVRAiRa7WQrNYAvM8sevN1pYVkqdaR3SgZYS
r0dD0c+HxMsuOqgPF3WjgRZEjQ5K4yk4wpt99zIwO9vSALhpM1Tu9cAigeRjN22+tLRheEhQwHBH
gJLb41Px3ig2TU1AB7BgeMn9UQxvqAsg+ZCBU82+zHLr8xApxe1/MIgl5rcAw4X31P4gXcu2V9uE
TArb8S3Os8lNN+X2qXU+r+O9m4Yvhi4iMEBoEhYAlv1hWn2oujTz4M1ayLnoPWjVjqPtglhfWdS0
JBYCc561WcvgtlW1CIUZzH6pPGD6HERRtk2RTzu360H5mBud/fX4RxDvfepZf0vjHJAqIvz7jwcj
BFInSRlQa+MnhpnlU1uUd5gTQfZGHPQsqUds6oyWcozVW+2lbUsA41bbX2EoESCaN1C+FVH/6fhz
vbfAETEwWeYq+B/1APZSOS1+ShZE+bQQ6drPQ6prnfBdJzXjs6nsnv0kS9didH4cH/ed2ZLzkpjh
m9Rb7YNTiUzI1tAwBIgAz2CWcSRw9aj99mp6CifwNgZhRYhZI9s2VCnp5O1/eqrMnQKAnX5vnNLk
LRLVTZMRk+WEbnYzxiqCxaFzldeZdWU4EF4TBJZPHCQvnfqD5SlB+TjajCqcQ7H9h0gQNWyJjLNl
JzVvCSBTWyUgf+Cd1xXp9RjtIDyjj9QhSlUoDY6azvCzaqCpVaiTLEpNCa5ju85QxLC8mxSx5wE2
V2neByO1NL+oFOH2yAAKjDelsxaVh9uIWaIEcnzi3lkwaKRphmPbCNbphxOXAorqMUzOmDh/eDL8
0L7ziNtXRmNkdxO6t58EjZ5LxaGPfHzkeZoOvqBhiTkUARtp6Id4nUCqTaFS1VmmQrbfgIGrGxVM
7B1AHvWuHJ1TW+OdHQvjxgRYYgApBBu2P2NQHDjfA0SjErCFd8Dc2usxk/qJ2/CdjWDxPZEMNGwA
M4fnAjdMiFI2LeEsKMt7FcE1Tiw/RA2gECdiUzGftAdfkPtEZ/IAE4KxPliDqItITpgqXVbwepZC
T7HlKcb2XHRIrga44cIzUgWdBeQhylArNlWfPooQJ8q69841PF6Oz+jbL2wJjhzCkpeQTx7cDEVS
+nHbob0uITFtZA3QqwBzcmLrvV03oHZA8RK9cgwAGNqfR0fzx0RnD8HeG8JPGcwdt6ucfpuB4L3K
M6o3x9/q7YwyngHICjQqmHTt4EiVsH7BezGexFtoXUuaIbQDcB3IkaT7D4bCNYz7TsM07BDAG1KX
TUrsC5dW21Y7Y0YoTTgN7IwQ86XjQ70zVzNIDaT9jJIELnfwFWPaalbCiumSMF8bqSk3QSeUE6O8
O1eOySWpAbOi/7o/Crq9ajz0vJBHl5NpMqpzTETsZTNIeoRm3J0IgN6dq1fjzX//KpHCFEkN7ark
rdB6vi9N6PQAzSM4VekpFO97Q+ncdVy0uiHwtNgfqnJqr1cEr8ZZbS/wkhPLukmqc6X15e74XL03
FBedQdLrWFSI56/86q18DS0rFOpQiCwauesQ817osMevcrVR3ONDzfKlB2cK8HjyGcSCqGdJ9SAV
TY2M9jWy6Ev8JsS30swBysrIvilwCInWeY5JAmyd9mOsTY0r/UJZ6ZVV3iKh5WEPVpTpAta3DX1t
bheG8KhciBbixJZ8u3jnh2RRCdB0jqEfHDRqQ9xYtByy5oBn1oCLwtqnzr0+/i3efnZbI5A2NQIq
AK2HsEc6B2C3MTRYaoBBUMVMUV0tzQlxI6M8MdSbHBbhIS4NaC1Ap0iYDxZTHrZmAjMBsZNwymIc
PT3rcYAfSze+wTJKTSyBiLY9nopi33lFSaOQe9FGVlx9wSu+WlmeAwBKEkwjUZNpEFAHYAaM1Ww7
lNr58Pkdk1+fsdSnKw2rH0xArHxToF/sUj5X+bk8y3+odHcexGwh9rsTAA7aNHlCKiOUuQ++CrYw
Q6E2PFKl2e29ovr5ZatSuwh8mMHHh3o7AbhBcnFBReHwJaPf32JlGquUEcJ4mcAt/aLB9Ft0dM4H
t1el4kIYp8Y/BqcKWW/XMYBrKAeG4IRUKWjtjxoV9IrKArRyjtjGR7vXxzu7msxTRZ/54ffjhFnD
WHCEWKwycchDKQzPyO14AAZPofcM4QlAdS31VtBuNkTLpqCX2eHOsVOoD+OHQqP++Nd95z0pBhEq
S8tQyYDnv3+1zOJ6Eo6G4d6SONpZOXkbreJg8O+Pj/J2MTuEkjgyzkmI/cIeez0Kh2QFMqJB5c7T
u7tm7G7hRqSfjYS75vhI772PAzFFwOnhljYPDsmxRJepVxDVjXHuWHvoyH2zVKd4OD6KeO+FHCgM
IPgpMmnWwfKY8gKyToJM2aBUiCSiLJkv4gYVQWv0Iheuvb8y62R0pdbQ8krGdjWY/ffGqO1NAc5q
TS0IAGM0NksB0+TEjnlvUbGs5gzMlnP2sD+nQGo8oi6kgZUwqK/xVaSoH9NPmWqM1mg0SHJx08vW
VlSOrlqaJ46uN1PAZ2HRcCpDeWIiDs4GDke0fQzdW6AoEn8MFCe+RGcqPfGSb9N8QmviI6oQM5WD
gHP/LWPkdWsu5GCpAqdADbgJsKToPcCCWUJLAeM8e+tgU4gCEDi5VRpMX6VA7DAGErhCq6VZVUpi
fQxo/rgvq+O3CKf/f8q2M6cUVVhvR9inSYAR2vM/7oMQWaGv2R4N9c8f/0PKXZofIGPMm5UqEhEN
Ec8vKiqJ5wfDpmasksJLm+T3Lyaq1D9QkGdlw9wjEOIS+ouJyl9ZKmwqCjYmpAtD/p5F8Asb6O/D
GYaQIV/YWRASaNNBGtlfYWiA0+fKQtTZSvFJjtpZFWS3USW+E5ynbmTg/2H7a37PuQa3fVUn+TMA
x3uam4+tblyKVAmXUa1ddMplOAV33tSt/QZuWdZvjCR8jPPJXNITjtYmbiWU/4cVIg/OktYq0m7j
/VjFt2B9Hkvb3Fnl+MXODUJ072EM8QNKTQWU+aS72LOjWpfnz9z6aDDR6V8YjfOgR+IeSV7oNMq2
8+16kZfEethd/BS9fd02+sWA1jH0/IfcUh5gsVx73D1kANuyTbatrWyrIX1KwT5lCE4vBz33FsEM
5Enj/LnS6CwWLerftH3bBf4M0cIIEYZVkVXtu7m/n49f8gzjiGCIn7DrwQMoSgvXH3GcEsO9xANp
huF3S/CiLpAeMCp6/ogUTMDvta9JUN3aQLcp1po7QCDbSNToOFuPtRjIn50SGedAA1HubTHmKRd1
VeuLXvb3fhyCapy0M+CWP7U+v8NBDFmODjSO4/Bth27kKNBaPLJydU13iWeuGuRnYriEZaN0my5C
acGadb1LwONj+cjPIrtkW9vRtPi1ub5ObGzTjYb/TXB6FeRduoL6gNB1hBRuapfP+JgHC0eZk52A
BqglA7EANQLDs2Imprp8jPzpU697q1FVrs1EPU8ikmPMAO6UXv2ONBzw0IFjmkB/tr6p7kRrPqhO
e6UYD0ifP9eFfRP64ROUeXKbOnum2Y98v72OHGNceKheTGnlu1wPwAkwgcKfPYKLgi44aX/kbIdo
/ORE+sUYDV+M1r/JQ+sKBIuzMHTlZ4u3WpJP99BM8kUNT8FNavQdjBF8m5LNhlCJ7Roeet1ReQd4
Yys6Fexi+RgLA4e5/DFRm1tvai9HLbsT+QxezNNHJLHuNQe7GwXVuDAxqaTlaO7QE14mI43uaVbU
QYy2czvN+NzNst6a523VmHECeYHDDlivOivcMqqeMYs/c+DoKUF8i2TuClLL0tKDrcfMt2X1DEpt
G9tiZUfppQjnKfDs20ECUbS7asVttFJeiDqIEHZWuUGg9CJoeqTvWu9aj3AhYo89KSABXlrWxvgT
EsZm9mRVo2SrFtg219GTV6hf+rZY2b12gY3ZLVXFBLB3otMJdx7KXn53CvEd6MquaNKXR+sN+yFT
lZ/Y9eHza+0KhY8je3EhneAb+s8PQhconmDwOvXyLKEJ4ejFXR0P92qJGmeUbkebVaHI4BuckjtV
G77kvf2zy5TrvtTPwMOeRwg3Rbm5Q+P5S5+lz0OhnfdGeYqOftDr+uNsfPGKpM2Atv3B2UjhPTR8
2kgfYbeprlcWnwFeFkukBd208L/3AwBpy1xPdHD8BoIzvkt5f6pndFBm+/UUkNUNCA6WIcQhez91
SsBwVaXyFGmx0gE3LYrY2JZoSCCvceEk+X1UpF9S4Z+Dpj/LK/1W88Of+GSv/l9d+X8FBv9YVnn/
AwxX9f35xz8Qmw2/B+lz1tQvNqvfc9wWQz9ofrmu/vVHtBT+iEPcr83XvT+ssiZsxtv2GSHs5xpY
z58yDPO//L/9y3/wBPwWNIyf//XP73kLs4vfBsdi7yIn+T4WA9w/j9+D5yR5rl/f/i8/9OvmN8wP
BM9EpiTU9Na54f+8+bn4gXRB/VMpO1OmnaPHPzQoFK53ASMawiNpGYBS7e+rH6IBP0clx6HPTBuF
n/4dFYr98J5kk/6FIC4BwgHB3XopxbzKirKxrTSgb96iTeAfjqgJLnyv192GxsGJOHY/Wv5jqLnf
T7+ON3oJc18PJfs0pebjwTIeA5czGCUCzobfSovmUcCSs1G5yMlnoTjuhzJlXo4dglFYrdgz66vC
ByHDR2nzapZvfoVGr5n6b98F+xx+OTvSIGg6TNVblXcAo+0v+U7TFtT7XHirwxMVGbHfGHl5mVkb
BLselEwA+R68DD0/o0dIOFii//2jbC9KNCIGeB0IrS8jSED+ZJ2BZsMYMbkw0JNuUxWjsNzN1Wqh
oukOd0Ar1EvYGvfH338+9P4OGOcHo33tEMjS3yUtPCw8NkFtpFBL/WWUClgqTXqf++DdHDsAvDUL
pHt1GJ6Y2YM86NegVEaAqOlzrdOYJ+XVAuow1mk8+DQoZkf2bgDvtWvASsNzs+oNAsOF25u4KmI5
3e86p4NFJsyrLDCHjamDdgzMCC0/wz/VJdbe7iEHGby5D00ozn49mKWq10YUtRDyQFtxHN3cGdey
EpriWsj3o5UsOgRoYdIE11lv/hDoqECj6aJPNvp/S1XqIJEjr9pMVoDUO6zG59yqfdstVbsK+Zee
+dTCUDqnejbdYRw8ZK7idfiHKaFceTVee0t8D4EjH5/it0uctwISxLFAq+NNF7c3raavBzUAkjcN
S9xzk03py949PgoH2eFCesFrQO4Gy0UnZX9OQQ7CFAr1AGk1FVG03Bygy9CuLXLcXbU4OoWZeW+u
WJgUZijRMGMcuq/XkJQhta4B8J8dzChL7s+Fmo6mC+u1+A8+oK0jdQZGB/zWy5X+arlWCV3goqQp
Zpmw1oDxdOxbLft1H/9bPre2XwN52RWmtBw2xFy9g7m+/0aCDnAQweBZTtLJrnCJH64tGxYzoFG5
aeAgrlUR6uu2xQMJpXbr2ouEBreqDxb9ZefNFNx+V8T3TYB9QjA26U2AYw5xn0J4oUVfKBqHbo6m
3loKhI3pvtfnRjaoKzrdHaZcZUG4TeJmO15y4vx7e/w5JiR5jnNESpCSOdjwahfnw6wNiWGeHqMH
ZEO8muLEtZxEW7aAouB2tpdkNKfkM95Z+3iuMbih4r8m9XnVvpo6rULczYfqtgxGYm1iL1KtNspP
rP13DtEX5KSBiqgJjPIgsuwHCx6p5gUU1TWd+2ocNtOge4CRIATY/QjRhwPtxKDvfVPseWbcInEk
0kf7r1YYjdpxPeKxFsgU8GIUXyiOHd/PxmDbKhThp1Yf8XGwAL0f3+rvfNSXAJp3RpJCYD+391Fj
9sjUI2Y4y8u2KFdDAa6tsj2xH97Z4A7XIjVcLgmCqIMNbjcyAQGlchhTBV4i8DvMbPwRP2blVBP4
QFILlBnBF0vEAX3DGkHGa/+NtDEgAGkwQAYZ/qUI4ZmgX20qSrTpKzQyzby+93E6Wlu9Wm8wIOLM
VnNwN+QIC4tOwCYL7WSDdGG7w9Zh5ppn0W9+9F+PCHl0VtPSOSP2H9HBXNXWBY84tUZw209TeunV
46me8Uvx/HU8cDjMwdzm6K+ZaKzIRRY440qMLUq7XWHgzzBO32hrBLva8OoLNe/GhzJBphit+tQN
26C9DdHqdZvK+z4ASl2EoQQp7oh2rYzp0wz0W1l275P7Rv1Cs6J0pfdxCG8xTVeidZ6PL9EXmOD+
e6CTxW7jxOYAwDtj/3NxPGOZWk5IANr2Cq/g8sdgJs4j2zdU3dBqvzVeBvkRk0yVAjMWDMu+FnCN
ENNCNL0OkqeimcV1JFsYXCQCjas4TtFZUI2m/yiN9BKp4RLeIh1ae5GluDcvcBvuLuOwx1cVSWjc
6fwuTKSLQgag+BZRZ1CTKKgef9ODhHJeuy/6MFSuwUmQ18776NURB8Ax7a0a2lXZCg1D9rx/4v2S
FSLRzhlBSI6FMfqbjqPOHs12fxfCdwydzFx5KR6gtSFPHEyHkcCc1GiGqtE/YZkCJ9l/oForfSeG
YksIlA+PiaH/ROER6Y5yosMg6TCc+ABz1fxgqgEp6nOB1dbBqh1s3rSJIU2wt+HQD1TLxEVsIjDQ
Dpiw0dWtNjHxJRUsHIqwso2xQ0xBRTvDif35gtzYfwz2BtgjwlkOY0B8+6890kOYEwxEKDQS+16N
/YemNemWsAcu2iCbaC1PxiUOAfm5MlFD6h0s2JsUsGMx1GifFlh6FVrKOVJgbBJWJTUwRToPXdyV
LuicZ7qNF8e/3eEZS1aKyi+aXkjKsfMPVXKEkaNg6yEYalZIV+Bf8322WcKQM49PzNK7I6GUR56r
GmRBB8FNU0Jr7MoeRWIl+4nFH2KzKL4tnUA9BTqYv/PePMxoPjJHjdtjluQ52A9jIUdhVI6/BJhl
bL/sBoQD13naI7cd4nd4/AO+Weug9WjnsPzmwBr0wP6kiwkJAweC5rKpJ20jgw5N+ERuckpsSXMq
b3r7ZmCMwcrCtWG+aBfuD+YUJY2qnlPLwyV+1j7LK6iHs0B3YlS3yMlO5/SNTmF7DhCSHDBsaLY0
6bGlk7nOjY3XB8wgJ7VpFAivuBO7tto+dOlwmUPxjSrnPAqRZrXkBhOlC8K8E5vqzaphO4F+M0lT
qW+AK98fOhmBvDr9FKCs2Okr3cMIM6rtmEC8PzWTbz4uQ5nEiRANeGE6NftDRV7RlJZGUJP4Ge7U
FfINwVBYq6yoFTeODIiLRdmsjy+fg5rk/G0tyRbkA2vEOuCT90fttCo1vLYhJiZH29DHiNwI07Iz
pHL8TR5rODY6Swud6evCb+RFWXnNtfBbZ1f58ccTz/LmHJ2fZWb/qJSPgC4crGUb8ZMJ2Q/muYG+
rlk1MulI5qiwm3vYop5VbAqvU68Lc51mxJ0qAvCN2l6eeIx5Fe/tX8g1wJI4k+Cv0A09eAy1p0dc
o265VAi2bzhKiksTfaZ1RfaFCbD/IzYqbxNUKJWjaiSuTa/AU6aHJUEhwfg+pPrm5Yn+tzf6zxkq
woo73Rm93G+K/vFzf8jzyg+gQcBIzchl2KPqfC79Ic8rP5A3E7BS3NRRSHhpl/4pzys/zLq8NhwP
mPYz/+SvpqghP1AsYb8D8Zj5Ps5vFUbnm+Xv9URHdT6XuZrBcAD+AeS9v8WoaOegy/xZjyvyto33
dUB6fIHGI8zLPDRuLT/a2IMToBZWnBKKfRGGPBgc2UzY5sCbeJVD4dFoIrNoUUpfeD0e04sYBjJ4
T9TCzUFPHm2jd6j9+WjWwG4X9U4Z4IYXNRrVdanSlcFiguaYCXt64RN1uECV7Av0zuNgmacx6l6G
nLuvZpycw8xlSxrqZ9qFPrK/Ad7MM8LeLdhmqOHH3k0o0uF736Mn4uLKIxdprXorvzKaT5WqYd5B
66nZpmOo/QipdEH8reE1rsMOqx2phFrOnYbshIum+wVCVs5tOqbhl2aSAY0xBUrpoqa98gjMbW2i
xfRVUTM0pyK9abGJs3EM+d9t2Yy7H//6p5hLQ/9+U962//PfWfj1dZ/i5Sd+bUcpPjgq6Fgopiw5
dhgX3a/dqGMbD9IAkBFgF7AuBvv0z834AUgD+FOiZFoY83b8azMq8oPFvuX3zYU96lPUpf7s0tz8
WurHxLIPbjwSbAMyERU7glWKB/ZhYuYFSjjCd/0Gu9IT2udBRIOJBhzuq8ondMOq8s7xml5BfCoH
uobxRJbd5p6h2Ug3pX7xo6UbAHsdyz19eHr1Gf941te9gP1o49ejAQSH8AJ+DiTWQQig+VZeeHH7
YwhMka8gTlJXMdIk62b37cL6da3823rffO78fTQQwdEQ0ExdJ2sHbk9naf9c6qahqmRLPoghpe/K
esKvBADq7fF3em8UHfIOxxntK+An+6MEAS5tEE0BK4AzQ7o1qndJZnUnRHnnZz18Fy4BqrBQCTnT
D2s1au74lkbLFp5QtO6KXr2ClNZuM1xvzmPwVCs1KJ5l7Y8nXm9/yn59xJkdQYmQsAVwwP7rlbhI
1diVRAtMctAoEGO/q2rIeGKsTkG0D0L9l/li9QLUIQA3tEMs85QNhVFOM2xERNmyRWYNHYTya69M
P1U9PQVKfvNiUJLZ1TMXw0aY5DDodtIwEREii1wZ/qdGlurKlvXzaIppeXyBzAtgb+qIrBli7kPC
n+Fb7n/BSI1j2NYzn19giDClGvGeEXXYjcrqrEviDtSCN54gm7xZlVT1ZoItxUNgTyzM/UE9qiPR
gE0j2lgYo6+mvmh/ijYKfg9ayfKYx0GpAmoQqfeb1gfCngIPU8aZL6nPhqdzU4VF9O34JzyAuf8a
hqbHy38zyusgTTGiaNQaDbdWGTW4NBYa157TyQ0GbA9FJS8TijD4j25wQlrS/N+yXLZ4kewwRrwc
ofcsRJVfIVB2c/y53vvKgmbSnNBAsz9kD3VoqueBo1CYQip1JwxEPmN8pk8soHdW6twvo5vHm8+1
yf25xIIFexfJN077ChUmVeSDRAOiLvJloo9x+3sZ98uU0mOfOYnzRXKI1peOFyt02YIFCrXKupf2
F9HZ57VtnPkojZw4o9/sedYP+sF0h8mHiEMPzmgjJ+ZFwoUGi0zhgJII34oQz9pFrOjaytPK8tRS
ersdgVRT8MbeAWLZS1T8Otn2DLTeesF27Jweq+/A/lwL+8zJe2yydXOhThul+Rw64wK1WHfyClIi
LNOsDhgXxi81+lE87ZhFj4GC4fjvrifoYTgCmAbTTdf44LClMjw3BHCNbP2WSmPfq0tNT8ffy/lf
qrZMMNkfqQOp8cF6El4YzGWQYFHWqjme4+PuD0iN4ba18b0QEdXjL/WS2O8fgLwVzgpML6cBH35/
/eoo85aZ4eMrpFY19lydacKcMMfqAqf24twsmuZbZPgR2GQUYfC70W3lkxpE0nYrr89PpL9v9yz1
DuTVibTmnEkeFASaNvPttOLt09hp6y1Kte2wHUbd106896mBDgKDPGoDzMQYCPGUBHkxPVgJUZ06
HN4EBmR33M0S2Rw6OHRX9j+u1vRsLwi0iyzr8LD0JvIvcg9Qev0QteG20cJ+3MkmwvPJQ8Lx1Gnx
9nBifGT7qei89E0OJjdHgWcMcYZaYGqEKBHH4RrZzMZ1ik7ZHl9IuqrxMnsribLFPGckwYzJH/Zf
Vq11JcMQMVqg11SXW9wtPJCmcLtSzsbMV902tJ0HTSJ+iXpObQFvHEbhcznRTv8hPGF/DFMvUygh
I9qLSGCAhwJqnrmCjuQ3Avsy+46oaWtdOVXRzjpoQTDbMBWzl24cTaX3hPottvJWmkXAN3EKVpZ1
rw3xrdKLBHkgWtnqXTCE3DtZX9YVVecGvNtGrQpYiQvf7mOECzEia1wPTcyroBh8iaoQz0QHqKtQ
ttHasll1g4k1a18NOv5hjqIsizYKf/gKJBs3qxXfPNdzZ0K9WaQNsoooqsYblFj1BknUDCSFpo96
h15U7lVuow5NuqkcmHZnbHPjC/GQnl7EVVJpmxQoKPySMjVovUi965HAHRIraOlKpeQSiOj6odZ7
l1VdoCJ9GyjdSFVSRR6kip4i9I7RY0TTIu6cBcDWzpHb0RED1augquzRdm0FIeQd2tXNV1nqzU2R
JuGtZReoN9fYanRuVJE1QXiVxQiTSkz3sROX/kaNCrqSCCrHX1AMSn9U2L12Cz2ejcnrkfbWsus9
5yaG9PwUppHg8m9zBFFbdlt4pgWFae9QNLfjlT1UoeliXBGErkS7OTgzPT186hRTrc6njBgK5EYz
6rjbEAZWnymQ4RSOBbzyVOuJPVnIJkaJmXJj4P28aNAcO8MBM1Mw2fMUeeOjhW6dlYBr6SdkRFmI
Mg2R6c7WkJtpTHKamRnSiQuKv/5XWPA1cFwJPw11K0UEK8fH1uKcJuD4SNvLbtdeiWuw2w6e3Pq4
YngzDjrVUQTO+1K4VZwKdVGg0jksWttEzTyimXoXYA+aIhg42tdouVE7cABvrLG/m2IsoKU/1PgO
akWCbREOpMNlZFHMg0M2KRWUtcix/ZqBE/w3NqnVV5/8VjjQCtGbvlVyDLiWo25WF3UtwTjM9V3r
IdOpZt71CKMiHqW3gbMppJgwpnEav8sehwHd7kL4jXoPKdasVraWKWLjDIlp+WdS5pRazvGwBUe8
i7ipQhzv2szcpigM07sJ2iTdYM6g3liKGn3rcTMPEEYNnYquf0LdI1YS+yoQNbJWFjkCzcA8g5vF
0Q/GuvanrFgYYw/6EzH74NkYZ8h2HNSDgxIsKdZiGIxadfGDxzaTovXkoO3ewVDhfDA9F4GqzFg6
GvXXNcKr1rQws/9D3ZksR45kWfZXUnqPEMzDonthAGwijaQ56U46NxDS3Yl5hioA/Z3+lP6xPvDI
yorwrMqQXJZISklmOUkbAKg+ve++e5olJ4jN3/6kYZszcOOCr070UBN54BbS37q5Xsqj609kwJmj
r24LbSHQrMccl5EaGcCL6lQw3nOUa4MYl7qiQ9oOAODIE+KGGPW0AozbKJIQm9TuoqQDPxCNjYVa
BBbEWMMERjl4yCX3EdzySb0ZgXKeq9WwQbZlsjrlKSPEkWyIp4wMXeu+ZvM8B19L1avx2U4IFI6g
xmyxgL7BU6AG1zwQCdlALRhaxzr74Lm9GCmyBrkHhpwsxaq2XmUyVca+7xR7Dc29njE7Vy++EQlT
yUO9ZvrR5NDRxF0xMMnee6Xr7PiWlgAjPh74PUWA54YZioq783igV6K+BdEafkH4Yti5eX83Gq39
UgWi+Gih5ZLDPIotz7LvQfpm0IJfyoAY4d1cmx2mDMAl6cEi2DmLxc9pgTJJCInWmJQDI5+VzqdU
NJULqM4qyfJWXWHTYigIzpRrmlU3Dbm56yMRD6VphP6WUHcgOxgcJX8iG6C9lwMNXSGrgr10XvJ7
TW1jnSnPmSq/zG6QYiin5qeGjftcDB1XcfCY1Jt+oIM6w1fCLcmS3xlyMAhrdNaBJ0xQyouHRabm
SRvJI4Y8C4x0SUimjDwHku05ax2bVFG5URCbLdG1Cwe67xoIbmKMXBJn7S2V7hCYq172v5eG/5YS
f9/9aB6n4ceP6fLW/Y/wHVMm/Pdi3kM7TO3fPuXf2j/qeTSD+J9v4/S//5fmOr8BPMLjQ/1E4c2J
+T8EPc31foNw4kJ9IkhgMxDzW39X9Az/N36UhuumZEGJ2uQljNtThrzoMY60lRS4AnUUKAYO/w1B
7xfHCFg3jpgMuXJoIcuNeeNfVLMmlyk34VjHbeJqcafEjJhVeyQXe6Q7iyarop5huPNqeo90Dx9z
q+QxtIrsXFVK35W2mx89ut07aADMyRaafwvv/H1tB3FGxUbebvobQ5AcmmsyuE+ZPD73xMrGf/ja
H34v0/4o/v354IUU4WwTu1ugByc+g5bEn4u3mc0hTxi8wLqYDKTZwhuok/zBqXVgR70kHbygM/6v
X/PP1en2mpzwWFG2/KgNU/NLwZg6mga+pElhIOslva3qw/Sa10Cv/8qc+edi/59f6JdiXxDhmrPd
p7FtV69kKNesKMHTv/4w/9Vr8Gn0zU9tO4yh/fkLnISVN9mUp7HGjMhumMnu16ah+4vL9Mtx7edH
wVKCSo2nHkf1r4Kmm3V6q7paiwbCVqO0qm6IenxOcucQiOGFpIbPwwhnvJyMfaGMa+0vf6GqbBfl
P6v8v78BbNwbdgez8K9j1m4rjaArci0Kyva2aufyoiazR1mZjEiylf2FvPJL+/3vr0dPFKVqmx71
frl2uaOsUTXMyGM1WJntzt+zOmXKKYVSklTefbNN0w2OfXXYmaTbP/7ry4pR8p8/MA5K6kwe8Q00
RHPij5KE1SyarewkJ1e8O3dOf1cxrRbbbvGRik5d2UmvJIA3h1p2QDe86p385g9cxredyZhaVndj
BLaX+kVX2d7KlP0gbP8O4t+19mqw6+4dYW4f+mjf4aIrIyzwFnIupkKyVKHMlU5yroMxeygNo9vG
y77LiinFQef/EEp7VRbpXY3KHx2jfy0T92n07StUhKuv88qwZz8XFlkIiJrvVA7jDg13jLZXw4Pe
7La3QZjiCJfGe5pb4nJJx7gSsvOOHkpEtNC/+iuig9z+iaB151FPlil2zWrYVZk/HN1xMcOs4KVA
aHYhM5dlRBa2utpD60f5yJ/uZH2bF+YV6wIokO2TmYV9WWUPxqLf1rxcK5ltmJez7vXlJS/Hl82B
A6e9WNSlIT5jXmY/0trJjAPHvevhHZMG5n4larF5noI5idZpxHVobINcNdG1QFMsPtEYHMwEcbzp
63e38u4W6d85xdQeS4gIl6oUAal1/pObuJwiwTBf/M6WoZdlULqtNN9DB5ERO8+dAVFohzm+2S2a
t+yUZ127sn4vV+uLmVPOBd74ktRZFdceb8HIm/Xzdl0Tj5GqCUtUtVTZvWDqrSpINhEd/l+nZcRB
drYW24R67+h/MOq4fck/v8bFZl6Rg4IfkTy0fvYoGmOdwTFy7tpg3xhNcKCmY36RKUCC84ODQ471
AQa9v+uy/N0mDzi0yqnb4yD3d2kwm/GoZWo/EyN0bFvn2sLbuWFIZowWtTjMm/lPmVur/VDySoUK
1kuSJjArNKuMnLI3Q9KXkSgatjjmFj8IGn4xM+/0872T+c8RuvFOTa1k2C7qbZbmh5toTz19o31W
8Ljqig8p+wzGSKr2YKnMMB1XxgcNT/4QuZwY/IPjSc7JtXbz9oB1zoxzi/ddBlCswSG/gOhiKKRw
yyg3goX5yHmMDAjWkAPydG8VzXpoRh5BAFsvyuEG0Jz8Q6N0PrTr8DItXhkvvtvs4E+RDVpzMZuB
2aAxoIarAuMaGNuUoOSdaUXPbzMHtz00ENPWwyz4oQSD62573EUGPGeVKIFSI5rXzhL+tODQstbl
hyN5yCpVv+eDe5fNxsVM5vteD54AMjG1upD/1Vvc8Ip1+5An5rgTM4ytRHLKHhdO5D6zHg20q6bK
Pc4ZwZ2xWtdqi58FtPhOcW/Ga2vwGsnw4pjtra11L5rGN7V6+bM3bsz4mQvGWQ9De5BpT0Xurhek
LhSEknFgR26PqKe+ga50w8X3nyAPEWNfM1Rscndv/x8rbT+msXpHjWt2BFE8jZlBjD6L7zR5ZYR0
wnygeR3yjofW5OFothsfe2yLlp/EDeDpcDIJ/O45R+4smyVDecNy7vJpOS91R/a5q20B3fq0Q2LO
7uiSqwTQPJfTG7k0zsib1HEgX3TFe5orsjUIp3t3JpdPUHMc3+Uq3Wt9L8JBtvW3WmWn0mY4E/gw
0IZieEFFfJeWeBnq4aUiJYNSqzWxTtHCyjzuEz/jfbd+9kGEmYLFxXOqdd5TXSEyi8KHzLFiLhg4
dh07X/JUpA7fm+Qm8aX2tKwlN5cWnIOy6vY+ePZPpLtUX6SXkAuvExRxqILkhz7z1ZqLpcWazW8l
unmtytqCDNonb+Nmq3K2si8JtqURLNKtxcGfvhDx/wdrnPuYHJD53pi4lioV0E8sFkGC3st4QPY7
2U0KaXbg1k76CeGCi6Id03yAxTlob+uSZg+WX5sAQ9r2KEwW/NJpXwDO2Tw2Pvl5Njn5eyNV5idD
5UjnUluHG+mtrLRWiWMD6hcG4TJz+E1DaMfa5i0brlgPqb7yJlbJSl9b1yEzWRcXIcOp7Er0vbwY
n4cqI5dPa6rYGZw32nxlZBv1GM3B6EcQ4PSXxbadm3HpO8QNvftqaP5y8AlNumgVXspIL7L3EW/F
p1zX3oy+3JwUxXb9Cr2qCXZXWmzOhhnLube/d13ZHnMDYa1MeVhk5fGEp6DVFiJeo4Qh+r3XS/2F
hOX3ZWF73hYnQmOWs8WGjQxF+1YOLz+3RerWK814M25GqC+jvu2LZTLc1FuxUfvOnQUGImw8HoOO
BcNSkg8E2enGNiY0x3G+d+SUM0/PCv5zjShz906HjPGIRPqeVl1y7lJGzKfWzPcs8dueUj1VoGB2
BfpLtK3HixJmCFr2Q3TmQ2eJy9B632yc2Y1X3pDBnm3qEKMHCxSJtqkBt0jdDIecB85kiduLPAWI
t0GznBwql1XWdBN6vbxlzIyDSuIPjNcBdeChO5mlfCxGWe/NShfRtDjLgzmzh4xMTp2bjmWdivLF
b7aPaeojL8rzWJW9ehV5wGRq9p7j4mF8IP/oUn7a6LeHdiswfpYLjTG8rG753hN2wJ41WrGDe/Mv
KsU/a+1bocgwpocAzcApCWG/RqlaNUe9ZlFZjHKixS4ZCTOvxKJZfMz5gJUw9/KQTuFfzdi42wnv
TxUxXgk8IkQmk/rIMfCXAnFZm1GAzmFMzpP3We5F05SdCbu6JiVToZ1BzDWZFEBeAHhQj1zcSfti
eP1LYWcHr2xIhkDeOSjbomTDvqoPPUzmfl8MDPTPCDwpBzdIXuMpmUga8LErWyRJctp9dLrhpjf8
bt8vzhk1+LMxiu+FWR2RfTEtcVsThfBBkP4UZnV+dtOeMq2Syx1KaXkmGh98TcLCbXnuaZOhwjnn
odnuOacgJrZh1SmsVSMMlBUSMMb96ncuwRBbdAJTvVSNVcAjOY8KuAV5nXVXLqHWKSsWmvkXkPN/
OqC6DBFjGN3O2Dicf/VYQJTu3BFZLcJVosVyc0iiGZyUl34UHasnG+vHvy79fzaIf7mwJpPEuPro
jDEZ88vRwxQWXMSk0qJm+6a4OPYJF766WhlhQeOovgofzErBrgKT70BO691WTgLx9onrl2YI74EC
XrHnbjWTPlMCbVd5oBhYrfJ9ydhKa9YQ2finNZdb2vxwAgfxgVn8xeqodITiXFNYV2CuCLdjCcUo
76iC2PbNLK9iOdlXE3E03MpNTVE51BTho87TmZtsEmPFGpBJKFl9z6HlZ00nhy4Ilek/gaZ8Qpol
Ia0ciISYudpj49x1ip/kIEXcsTE+tTS/oZ/PRRMFKXuyStjGf98ZOXOlMxvDTCRGvEAsKnmLREKY
c8fCWrMXw24iEitYta2wGyOOKu/CnctoK7esvH8pmbWJKZ6Tc1o46vXn5fu31LKntuY/v8pkeJT+
MZ3/f/4x3f8vf+rwo717q3/8j5j038a3/nvF7VF8/3//t/3b9/Zvj6L6k+i2/d7vopvlIKzRZ9ps
dD8XVsSM3010pvUb4gZmmf8c2v+H5Gb+xrwRA+scDDfbq8uf+7vkxi9tVjfC2bC7MKjDK/0bkptB
yfunJdcj9nvT3Eh741Ru07jezux/GPpp8PSwcYsvkmHE2FS2P9xqiT/e6H2l7gUx6TsmE2A92sEc
D3U2nvKEKTUQjM5h9ChcoXlO58DCIiBXvcFyCgC0l9WxB7oJyqR8q0W93KS9ffLm5qEIYMRkQBzj
QibmkeQF9yg8pw4TR/uRYkGktETKG9PlHun86vXTqcy1T1CZqMtKVUdaPX2YQ/pMJ+meWao7aVb2
rh8kFDktOc167+xTzSkfLOq3p6kpdI3ixlpuIBEXxsEH3FzttVxr32yfvkrodXP/aBgte8UoDmvt
Z1c59cbOmMonWlzDdkCFAzgMzcdC44EKcdLV14bW7T0A3cKJx0KaxaYviIM35k7spFSM5lz72O9X
1/zEQb3c+e5qRH3KfMU8k9jHfM9wyhgHvJaD67xZVItH5Qw4ZgNZfDbFmINDnlkD67yj3uK6ZTGl
QnKsK+ejYDT5jH/E/NoyJo6oodJ+P8/NvaNYA8XkvYiGWV0oH/lt3ud3rcrOaC4PyVLc+XzGDJKI
N4hPWmE+Gi0QVUc+MP57C8fpCrHzESLL49JoIbSMNbQaGGlePT/pENpgtgA45MYVzn7WgvU74UiX
JJ8XpkaIFSPkiECoRVmgjDkBPRZC/OAEDRF6Ds5mq6frHLYazmhmhKSjVR9Tzmf6ujTSa8JG2lwX
FajnhYze/L7IGTAbw1oBnCHbJPF00cZNQ91xGpclGe0j2FXmwmfPWb4CWetXb9csVW20x+anxXNO
8rJ/GYlHeaYWdPLbaq3r+ZM9Mzn4hR7bZhVd/C2AO8sTp4RpZVRJONQNTs15HRWsSAZFun2Q2fSG
mIiTHreSNvYl3Okgs8gTVZ7/Y3YLarTEooO806pSPWXGYD6No+U/0VdrdlL5y3GtYVKHhqg9DoCd
COVgikefY26cYie/8TFX0XMZ2JIUpfbBlJXEZ7a21Z1Yfe3c+F33RVdby6hsUqSuhA1g0ALuGlsZ
zgxbwlvbKGGQduFiySlBPIE86O0csxQ6DOc1s6qw1um7GV0rL1rXZ6C/rA5OotPlNf3DxuKes7Gm
HMZ1bY++5mnRbBcLugUAMkbuLPBATAJD2eMpiDhy4VOEuqbOre2LC0BA96HUlqoMZ/CqpIDVImZ/
Tzr8CiX9SA3JbT8bU3BysDt8JrqpWI60dMdXfiiJRjbEV2FXzs2yzvp5MTDRJ3lVnoxMs97sTl++
AGwerjbdsR89NoSnoMir/dKZJV+XgNOlzzwlu4nr9IB7q4gnfUPAmFk9LqCUzObASay724A9J/DE
2nlx9faFEIby0OZp8OE5rQaBuWu/ZX3j7Zdy7uJ15orMKW1u3th6A0dHRPRJ2j0DTtmhURxfp9Wx
QNeq5Ygyk5YkpmQgnNvCfqhXcL6azKDuVXK67WYBSC2r5F0W2AlMwk49jn0qwWPl3jXNlXND69Sv
Q0gukmOWse6BA/jhWjN+NterfYTKprPt0zBtAwwoTW0tTJ92RhRkehFV9ErTHSK5HtbO2u+coHWR
JtciGmfOWWbj1e+ANrR76juqlJXbtZRpNoT4kRFubJ+7Rc1o4VDHPffcF7P1EBQsU/AhmoNIqFLt
vjUgrBaxJUw2haRV95M5fUmw1oWZkZwKRyAIGWmsfOMbdWQbkmXF2HPTH1jh8u9mWf5Yey07NpBr
gCE6G+5X3qZddWMoON4cz1lWWj0mvb4IuxxM5ejoPRCToLkwnHuYp8bcB+UIEbJ10rhlqOks+8IN
06ahRRAsxkxyaCJCkpF20LsRdbUljeuiuilMdcyF90HqGIJCWuiU1rUBw8vuCDSAKpjZ1ichDCO2
HQ6w5ngwU/2B/hAxB45e3WT21EU6Om5cD0O5G9tARPSdTYbzNb43p+Sk5DyBCEu2ALakC3U5XqdA
ungLDWO3Vnnzmcdpx1VSnOjGC4aIeQex6EpmMBEL1tQTRa3eNH+DOg5rQp6B9b4U83NTLq+Am1BW
s5NXbty3AYOFs4HKXctYzjRj7JsKSB4ewpQwzrT/zraMW8Qxb9qOaStzMB9y1Ykj3s6SyRX/3nBI
ZfBRsHeO381EdSInEleHSGPbYd1416bULkygfkP6jhzCvuIU4X6fFnIgkq49ZXZxBzeqCfGKf06a
ct7Z+cA0yPQjXZlIRQotubnoalT6XpuzKwreRRcOFL2ZlX5DwuxWiHXwiIvX1HcuGTumIR0d+Jb9
DcXq3lmQ6FP9VQgksYygtIWIkx2ho5+U5p9dZm5ybEDkdIMKohUudnoD1bH7lljjdzyWYe6Mr93S
1tEapHuja5icpcsU1br2INPp0WIoAOV4mG/KHHTwkhgCf0vz4i0Z2HE0pV3roiB6bQ33tkGvs6YT
ff8m0jOY4U4J0tRjZBHNLEPdQfevx3iCbwaLKV0QRolpcwvigIsGP+7c6Bac18rVEOKK5izdwbn1
KpaX3hQYY5oFKsSEsNchU3QB20KljlMg4nJTgFPHu/e88rsiL00LtIMl3TVmsoGwWpHXe28wv+Sl
/8DFeO+GnC3Ido9E7yU7UqY4eOSXecjd3Zw331FNvjIDvCMC5NEUP8PtiiAI8Tc4aJnrS1pM9+7U
8dnn4Su5hNkzfQkP+qjTH/sCBFQdTOOhQSp+Vv46XubSMu4sMKBfipZcXldqZzq1y0fepjLKOlTT
sk2tcFy7fZHxZrwAdnirNt29wMts2KQ88GDbkRLDE2kAtw1Jb0ABjW7v5pPPbw+Qy53NUeXh/F1o
gIbQ/M6uXu7FRIGTgLYPmZZq4XxPalfpNLFMo8WwL1hZOr9AISDGKhyR6l4NtZJ6V4tzYZhvE66a
A46s5gTccU97Edaqz3ADGNEh2xeJ8aNiZCQicXK/WskaroH3Af/zWekO5hsdlHnUJmRMu9I0nnAj
8vxK7zX3qRaTKvBv/bF0I1xoPFZjN8Vd7yckMAntTq/7hqTo4OKXWNH8tn+QhrkQvkBCW7F61nnx
jAdDFSMT97L4que6tTfmvjiZVVndF6Vo7iZDn0OvWZ6BZsCT8gWeGdZjphaGOfhYjVonx9LTZwQE
XBjQfnMn1IOMURhDewwCYtFtZaqvnC0n2k81K9UqFi9Chi8iAyfGE9mU+IlwCUwPJDGQPlTaQA22
ctRFS2G/5CieGzu/zoNv42QJELSGfhKiTKPEzL8x/qOTOre+Yijr7xLglg+q71kGk+Gc1sk2hVDB
EoRYR7ykfaM5LUH1S3c/SOIwu2LBhbekRVjQ0N+1yrq4c38Uo7yosT9purq1FrnP8WOx03bFI9Zw
og8rFlZsdxCBm0LeONQuGPvyGfqE/WAO67Gp5ocageA4eG1wzirHOFX9jH9IpC64wuLzmldH+lPv
lLE4JfuVKdG1+7x4OsDgAUcPuOn0VteztQ5zEIyvAJEHLJMolbsJAPeefnUA2y85J0wYn4NJdCdX
FzM7jZ0fSuH3bR65lVP6jL46hW7HPUNy3YeNrqAO9YQq/0Jmo0k0Sa5LWe7sVl/GRy2j97RX65rT
rEzrxRX7oEs9/ZJisXS+15wNoaRiGhpzqrjZAu+iVIKZRk+XmeXRHPhxAMCmnjpjXMvR3sOVhVdo
DstbojyPw1gX6O2hpqUPJXyQvg1txcpcFAh3vjTgfmGFdhVchLlwjNI7ei0C3bRH29eWkrV99N13
V2gqO7hunXslkdP0b8vdQJXB6c/EluAQCr2ZLi96OvT1qfW4973IGwbIwfbSr2zpoKiR4u9oOZQ5
dwVLHAa7ut7ciq61pojSnYkf+KgweVTkaZrjKO7qTND/G3GyBx4LFKFa1B11kAVhhjSqD7feBIXx
so7Blr+qF+PoPqU1wXqAGbXO/WHMzvJO17i8FPQm07hz4Xc2kCzNWj7N7DzLnmGhoo48v/K/MHhI
6INIyv7AvrK8MHzpvxkTQ9TPTF5J+kUJMlahPnLlp5FU1MHTaHwWdnnfWgptnhsb7E8odCGO2ZB2
nCsxqfazF2GvAezVs0dSDXWE0Hpn4kxooNSDHfY04IRpgHgu2UWWwZ/CbpRRPhD0XE/es61TzQWD
M9OQVe2haoAMDeynMUPiyYFQ/DoSkhSyyQmePWkcs9KwYrvRfih3Gk9NQNEYVoKAztboLykw8ydL
qTZ0OMCH3sB2ZVvivqxUe9QMlR6KwPvCJX4ga5LtKztaE9har3A/Z20G/zOZ34ZlAYipFzuWsg1j
81K7a3fIsrmPfKtYmbMWvOLoP5eGHoMyL3fwwGVYcZBwsNaG1lC6sWZxaJG03pvkXFn9i9LqG5od
L5ZXfCKa4La33Aeb/LNt2CUezHHe+Sr/gv2029l+QtIlWl7YdNUaOl79oSzjWmgUEFkFyZdUCuoe
sHOFxozuOMjPsAXEWeYk8S49yzAtLybKizAz10isnPg5yg8hPIbiqOlBfZQdJb5cJ/xG63Rvlh5e
XZTCaDGL28CGqsQ5U4/XQfugsbJnmo2oYgJYz0L3qVHFNNBKKcSpyTkR2gIyDgRwVhiPOfz6VfbN
rZqAspMe/OgXbR5KofU3s1We8qLHxCuzB5RqdahcE4bhPD6kvE8MRS148Sz4lFfDPvDSjBid9nWY
nLdM75djapXmzlOO4lRUVDFBVhx/yku2rjIqM5MX8ZZX3WP/wmkHKrtEAwYwX1y7ZKQEgBB0EEOW
A4W23oOm/4RcvQcSxyzLZsCy+c7i3nHqq6852akaQJqIxRLbVP+73q1vntVZUeNNBeKNZ8abemqp
rqfDltwV8Lhd6d4oHCMsct5w8Oasvl0Zl6GruDoUIKN25pl8zjSTRncCrC9bBETVNW9J5KF1pGXp
B7k2Yg+u+Nky17tZ8McHnKxhY1fZTWENpwas7E7ky6F25AI5nlgz1CrqBZwflt5/SNk/0UZp0ZDB
TdjG+H1KXYIBKwqzlfuEZCmgxr58I2DvRXT4hevCuwkKAUls1C6Upc4uzwro5sOL3tO0g/XiR0A6
VaSkSKhs65QAqLmJNhiS4i3HjlmpsCLZttEKbKSL74VZZppY06yJvPzAQCsiA3ftMfeveTaDzS7s
XTDU3RFpaDwx+nHfDpx5O1XBJrfTT5bsn8cJA7+uKyIGp3w9Gh0A3tyeLowZtDthYtEtysBBxJFf
Gbg5mN4Qt/PGQ1IlHuikF1fXquj7NHYfCSM/V2K5WzCWhVKSIM+aROwbhrmBHnOcAERn5avUyVoX
ap/S1c/m1GHMxzciZ1c7eK1dXIjVZjhgoX1p6IeKA1nmqGeGnm5WvzJJaQZW23guc+uaU+8shx4p
36LcBfZ6wQZETHW2N9CCGKdBADeHqFjGdKetyX1SNi7NkuxW1+avRS+eNUSgxIcmvzrGXZA7uM9V
yUx7dkAfZG5euwAZze7J2/rmmeN5ksmx3Y6C5nRMVjZ77t89mHKL8Ryx7ijpVeiPJofS8Z3G/84m
FzpUnE/qsT3xOOGngB4c5AQVj829sBCoAmKn5RCSvRMK2JKwJdrvzmL20Vo5+Co+Sip3QWd38CnW
C412iD0dvJri3u/OPgnN49K9+G19mTuE/rm9aQb8L056TLzp0QnoYOH3+IqP6dGskTc0Ex2H4OWU
OS1VnRkYoZhc9sgl/a7p8ljoLk6yyk0ulVXfd6MawlQpzCd28iXtmpOyJ3MXuFDHjcKlrWfNV7Mv
FWepJLvPHP4xHcU9GO8nw2rqiM7JjZyax2EsY17wkeiFm6myGxSJ5RIs86XT16Nq3GsL/6ejeMkQ
9HYKZXvX24hVHbVrosb7iQo5Jj/fwGTOclNlz3JwzoEpo2ZhGRhH/5KaAVrEiPZa2Co9mbnxvYYa
xSRXEysXynQ68SWK0PTqS1BvowUOh39VfGEVjfxF39vm/D2TWPiTRUsO+JDv7WT4Jgc39glRmorq
uz4tT+vkmlFDLt41N2UaGZyQNXu+HUolz7mnP/NnSVJd/LBLuijT25iTVhuPZtt/s9LuQL7hGVda
u/P94WARZBYWmNM72u2YHmglE/2WG/PwJibMGIOqb2Q1vMIvn4myX+9bh6fapnw9BE5dHBZn2HnW
SkHl7OuheQua4ckvvZvOzOK652Rp5QudetTeVcrPaeXU+75ukNaaSQ9F20e539BVtONgNA0Ox862
5v7oRkJHaX+zn0OhrT0ZTXZ+qwxQo4mM62lGyMDLZU6yfCBLTXxyVS2HORTZ6g6HtkjN+qgQkoLD
5I7enbURn57MkZh0ct2EPh552J0uJtSt0r/NGYLTUpdqPVYuBys0x4LqLLONqKvdMYjJDcjkg+h7
49A49bS3O3vyYqUqxB6774sxcokXna9apefDCYuB12d850kXxEvrDN+F6bfZ7Wx3bpRRrs4P5UwN
FmEFLEe5q6zc99HGg0ASme7Wxmurle/oEUwR2XmZDZ+XSae3nvJPeA90a5546GmAi8OQ+132Y1jy
LWRt5j5PRD/Uj9aSUDxaE92Ikjy3k3S8xDluOcMqtP3GfMSuPJwXiWeROtRZD1hQ9Lu+1Hv34BeT
EgRd+IMecUSbyxvXhzf8lpbK7nZt2zXDvkibdDmIzKdIcFnc7tqqAkdfrvKp7SYOxA2zNhlahF2Z
dA4dpV/0QHOvadtmK+Qfuk67xpkrFNQG1zwKhcGKXM/7aapJ1IM+2TCWZ7eYFlq989DzXSO7l7OX
TWy/tcAvbI3jDTmPqXlX4cQd7oZGN6u4nO0pZfyIiZ8d833pvKtEbSwHyaiBt1tJAKhPCEdWc5rq
3J9vvAn50WvEuDPWfq81EkNQr6zi1NK0P/n0P3NMDsyd7Mxe47972ejWNAvWS7oWw643HXxcNKoS
2ASeqdXHOc1TFTuN0VO6CFrpEyEv4uzzb1SkjdhELaIRdwWBgWOYJbAhPjPn4r+ODIRU4doYQDez
LsuWSGg8epuXDTi8stcwkKrcV8YwIPtwXDHvpTDoPkxL4TGkkWVRkZjrQa/Zb2qp1RFhUQTqM2eD
sYso1ByXwBFm1iVzRi6bwdN4NkyoPoBXSuxOCiukTNtzb1uXPE3Kc7LS0XJV9TYAZiXGX01HjQPV
DVhSxnJK77mft8dRU+osyxk3Wt3JPc2uIWy9mVU2Ww4YhK2DK8pmj6EOmbldiMxOxR5Gp0uB6q1H
adl5mKTtCgatv+rghMMG53NsWKMd2TmHqMbzi7jpG8ECmk70VIY910uG4BCc74OmxBdjVGmwy5xC
O3fBzN2EBfdaTWRHJUyIHK15/IxQPJ4WvWeKb2t5njgp6AzVLXOUFJrzaLrGeFPjaYhnb9iEmkae
E1vlx/9P3ZksyY1kWfZXUnrVtUAKJlUAi16UmcHmwd18In0D8YGOeZ7xabXtH6sDRmZL0INFVkpL
L3oREhJkuMMGQFXfe/eeC+8BR12/1auYHpRH+axq7TX37aPeNnu01urqu5hQA1W90EOPY6UxPAbd
jKoL+nMT+OO4MML+lCjaoxPmo2t2Q7SgkeBtmJS2yxxj1yI3yozceZW2INKpRVGRbkBvKPcZuhAm
0rGUowNrc1NFrJfRu2k6IK69vdWpBpZkdzjrME6zq6VNzW2rTgfZtjQTGg4wrY+ojhiH0pWFkmzw
Kflbpk71Y63KaO3rfnAPbeSUTuLN7r21mZn9PqHjuE4G7Ps1yrw3j9mBG4UBnXaI0zitBd96RO+4
qwmGWqbduDMybdzhLbSOMjPDmzEm5EuMfrMLu+SpTVRvG3LDMxes+fxL/FlqW7B9QPVaSh3XYGE5
Baa8plkqqmdgmSDhFYmeU+PtLuoFzc12EfKln5mnqbdpaWhuFdvtiuaTskZz12/gwKBOVNsLyvB8
UQWe8zzFWXgoYkSPhHORkKUwdiVUpKYKSqyTZw7jypnqito53ZR17fpkDHMqHSTi4Z6Vw07Lal/W
rDCdB4hFbfVLC6NkAdeDQ4FRfLXNwa0kaYWpzzzO6DkH1nYF3shR+02lJzDxrAnewqRr1xHxU7FI
OpVyeFDtDRrRcaVR367xFCGjkWMgGaM56btlZI+YWiNOp0rA1My6qmVrrgegNQsx+M+lVNSDHReo
mEy9+KqX6ehaNUeHPAgevRi1x5Br5ioiMHkReICGUU0GECYgUZCpbvs3cDCThTRFds/x3LinzSRd
ikX/oZPITOLwLUw1e2F12UOqxQ/YwLNtnmTPsW74t0ZiJUei2Pu5hp7WSaG3B0oWjRwtbzoFaotw
kR4jsd+xhT0g7BcqofbUuUlx7aQTrfqUPN/KQzK5EP3oPU0+NWsKV3TPPKy6zYZ6AsQcxS8Z82Ry
r2KnWVj21LnSSfUFsrR446XWUuunciHVYlgDtIRR2vSsULhSmfsJ/8UPxmuSNDSRVEXsIgLb1nmU
v6PrbI9FYn7EPQMJT/Hym7rz4qUfBuuBtkBqatWjjwUebnfVYJguqmXU1zUrSObsogxp60zboJnW
H8BwDrRsKKSsXAMk2nBs7RHp72pTcwUqsARD561WOceuKNEr0zKjQI2faCT5B1H1AKz7xrhLQ8RU
AapajNDdFVr4PmMjXRGeom2FSbZACR/Ple1ERoaqfiQ+M36lzR+qcToVdrjDXPQNeGCyaIrSX8d1
lH8JU+gMo/R60oPadCMj1MRlM97UtcJYxY+NYZl08t70zGYHaE7cIAKAQ83dtuocBWarI1pt0WW9
sfMIu/EwYLp1MJ5SX7F2ieDh14tQfmGsyGXUSD8ESkoIM+tf6PfN0etilFh5wHRZBsliyPIXtAsO
WyfAr21TKtORfqdzoygawdKFI9dSU7RTXZr+WjZ6tBvaCCtUbEv71vbpJIed3j/y4DXLuNb7+TH+
UhT9jZrjYGWoEdTkENmj9RrRVF/5kCMYRBkca6vCWLZ++qKPmnKlW5+eOTHN9Mb5Q2D1r8bS3nh9
ARGNbdnVvEzdARvFvt046WszBo+hqn2bLGlwWh+fVAOHxwL2tb7RQbtvA7vWFomdO4y3vIdKGPOp
qNuGfN4bLYrkrjBtWJglLkRKibZYeEH3Pvq0AOREi2bglZ70kHwck64llTalDesnpnXkXe2tNUX+
hmPdsEap+TWUgGPDDgduwVO9FUGWMS2sPQ+lbGTteHyMpRbqYjvpsjxmRvzSpYm/UzO7fFAasGYe
UYtFPE3bSFLVT9g0NgNp6avJTM11z6QCPZc0WN4iyjuHNxYLY3Rzq4hdywrzM0r+gzVEq8C2DkOb
YzBpH1LdxLpNd/ikdlZ0EoF14GEJ91rYG5zDUE/bUftmtlBQoiimjzgwFpuaijZyzfDTqWL/gNRv
ZZjeS+Vo/V3WO0dkml+BnriJ4Z98tHekQMXaSjihDc+9FwcPJd2gK5SxPDEaYIjaE+JUZpzKlg0D
gDKM4j/8Vv+SiOy/pxD7/86YKX5pzNwRClf/7TGs/G9Z/bf/+XD37//2g1hs/ul/OjTNv8/kd7xg
NKKB6M7Wt38AEDFv0mSEmgb5HpgLRr8/OzRNDdkEwkrbFsDakM3+Qy6GQxOCmw5OFi4TuBXY5/+C
XOwnxjxsjfS9cYEavJpPKk4FCik4AN1jR+rWcP42o+39xpXHu/hRASzsHy7xyTxJxAe9tp5LDIF5
0othEzKzkp3zGy/aj6q371Y4LoPsTeUz4fD5yWpK1lmMX1/1Vl7Sr3MzPeY5UAbhPCp5u/uTJvAn
dtDv3ssftK+8JcBsxPrheTNn6t0PCjtH5FWpMoDE69wdAq1hQj5bANRV6WE0goYbGt0hH/2NGQBr
Tsdzg9xj9A3yrjzX6SlFFPmbt/9XgTcvCQiuxogeae9napYWmRQf08AgM1CuhZFsgx4qudYeWNHX
emXTXhj+JbDbH5/4ny/5ydRpEo8uVRWDWar6T9nIZRuWINbfjCBRCEycyX7HpP7Z7frnS8732p+k
jY0dS1GVvMsiYaSoBvvAjLe/+XL/oljnywWiQOINfsYZL/zjNSJr7HLbb/hyOQVNavac2WjTuJbQ
mV6m5qmT7WEOf3Wa/IY4i99dn7XiL8+LpWLQtjGxqtCUfrx+ZYoWYQ09ENk9F2Z1mRpkD3WyjTPn
aHvhfvTDfSSca+8gyUxttvnmNwS27wrRz/f3bNtGlqph4fssJ3e80fYNGCorcKFrOUVfOWodYags
aNs+4HhYobCiUOmJKDP2IG/qha2He8JW6DBjcMJ25Au+Hx48boUjWIRDjG2po/kNjwbcff4b2+38
vP319fKd4dOGD2x++srKqsgkEDe+slGe6MyRrYydWW+XRu/cKbRDHFOcMrV+/fWt8rOVzVY1Qwoo
dab8TKBOPWRiXp9xN2b9K338G6R4lD3B9deXMX5219swGpnRA2OHmPvjHWH4tuaR6gjZQ71ndnOT
mZQuKUaCosnXaiT2UWfuS99fky54nJeYKKd/OipHXJnHPktui2zaTEzXlBDQvOXfyrinUSgWjYLo
yMAcqZJKQp2zBpdCAmUJUHqiszKueu49dTD2xNq4XHwUwebX703/7jz5/N0BIgDPOBMHsDH8+OYm
gF6x0nBAzTTnPkDoxHH/4AvnJGtvlXhyBcSA0bfRrQlX3A0ochZN/NLWvuuk0T4yzIWSh1+HgX6W
6bmFaDDEXkpuP5zJy2Ls1qYnlji3OPxGvWtV6RbE5TqpDFZIuZ2m6Eow6bariAEgmxFlypKsB8Yo
yXbQ0e0Z08qv/U2WCrRVnTt/kireH4/qjj9faHX/atXgS0qxZTq38PnzwOnPoixJIH3G6XMOjHoX
DUzAdGXdDsF17LFFCmeCokREaTxnO/vp0bE6Yp7AtpTRVwwN7nxBM81veMqP7egvLUzJ/pCsGpl8
LcfmgOzrvafEr+thU4ZyOQbRfhr0Pc5MZiTTCrnQlty3tVCrF90M94Ss3hA7AWYnqC4QB062P246
BimiTw95nWws37ubnPJlnt0vi2o46z2PrWk/plp4xeB0IW9NgICJ77uR/niVJagNzK1jYur3A7f1
m4ttK7s2Dt9tTD1sRpvcD92k6NzQ0p+As50AMT9G874gGHuNjttYS0lAt9gI4xTTLOhYPOaFhFTX
gM92Xnfnz7pAcWTQPiqfWbgxecxaQkO8Q5/aZqhWUZUMW0sWVy2i2vKSVTpZd0rfH5JQWVeZcpx/
V95NG59BhRMHeyvw3LpJjowQ9mlP0vXc5m0V8578QhcJ5b4uiTngOJ0q04NH8q0U3HgKQ7GwOzU+
qTYmBjln2BBkf4yQu5eKczuvOkqobnzNONlJsMGO6qIm3/qc7802uNKrypGEkT1b9cPrmCrryO7m
fxaFwjh/qNtdlDh3IDUeasZ1QwP0rFO5QXotPUaluilagdaP5xYUdI0SFSnKMgGUoTT9OoujvURA
2VsdcC0cZjVFjdfskk4AW5hWNQJiCNjwddqrR1fBLquLzReXk+FGDtDKL9NV1vMzPjeh1TdLgI5v
dZbG9Jh7zDLVrq3N/fxVByCLcMyuYlt5VLpm1zMdwXu4VX1G/kBt6pyukz+su8CyF2iA3axrd03v
Xzkc7+Nxoq/kfb8HsKruR9P/GONpU+qYv4NpZen+nQwC12T8NW+sUr9ntIN1PdoLPL8+H2s1fzV+
vNSq8GtND9lMe7ql5rZL063QPEqv4Tcr1M8WeQfQOAoCUCpwUT6tT1UpE6BIzsqwqwuZW2hT6e8L
/Tfbvj5zQD+vgyjIZvuIKvGCfDraRJ6ZoCtzHAyg8Qfd70Ul4UIl+Q1K5VWtmXvQyFsgUyH6itYt
lewG6fiXeU9VhffE7KSjjkyvAJyeLAycHhreiD7er5fr78DOv75KQivJjOOg/Zmw2YBmyVLPdlbQ
ugT2PfplozO99cLcRjpyN/6tONpek+0rtoEThtiNFeGX8PFj/Oal/OychAuHmBIOSnSE57//01lQ
p9WWGIl0VmMfXBEY3pvZ9NrG4wabyYpcO1c3mgMku5cQXhvzlm0GT+DXr+Gn98afXsInp83QpUpa
W7wEYQxnqwQeFeTFS1Rb97++zs9uDkvVGOlj7sMc8pnzQRpxyEzbcLBHED6kmidJT5eybttMzvdn
JCPjzaJvSp9iWRrBl7G6mA6dV1Yhx6sQ2nXrynGOeRXu05bHNmgPv36JP2OvsH/DDrckdzBQoh+/
DumPFSoMzVm1+TzM79ygYuFRFDdCTiyTbq3hfW8V50HxYQOkbG+/fgE/qf8sKEfMjAStOeNz5JkS
EZhcDqqzYkg4ANayPf0t5ByUZL8r/35SalkqZG6SDkyOZZ+dj0phWnmclHgmol3aGq6MdAZM9qpg
xmQUJivyH2a9/5IGrs/l/ufFgUti6bKo+y1yKH/8cBm9DmkTckkYHG7MxtEKsWQKup4PupVGFLdV
YlvmL+eqczb/t4ZNY62P0VpGzM5axP5iPxq9O5rdOp30LVS5rZTJcXLQHE7VDp3Jl4muWpGrmzbt
3LLv3Eimq4GfSYeORjptN98/2TI9oiN8BLNzN8SBG5X1RRuRh9jOMYzZ/AKxb6puGfpiT2bfvk5R
qFbRbUq0FwOSbSmjZ2xlzxitH9WkPFa86PnnG3SgYxS4TUEvlN0Gse7CsFu3N9njhuDLfBpruR5+
4oNghoxJbddl/mkAvqq1zcVED9xxChwnc69BKbAps+enBKcb+2F1UVkxid/ZzoelnhQu9K1ffIYx
Sj4jGaK9H8Qfc862Qa1sAiUsnemmJQFxEUfdWjIv7MJ6p3EOnk9aFptt03XsbskW0qRLUtHVjv2N
0PwNu93eHIc3U28Okz+c5/V7rMy9pz+HpXedioTwUuVQOzF7dIFHnaOI19lHI/J3yXCSAeLm1t94
CJnK3HtUabqzYZCpbS7HTkAG4e9o+daMFFsnvPU5fZaceq0cvWLjHJkgL5Iq2PdGQyi8WGB+u6ip
f3XGYanpzmb+uXDiYMiOqg5i2w3GSXH4p1fu+jL8GPj8AMAeUvsejQ2VnliaSLEawvYgkWCGH7G5
xrdxnqzoxlwny3GrhvNTkqx6ddzMBxkzch5tk6EEsMpTrQyYY60Hj3rEc5qLlY3nLuwOZsyGH/Gd
cq/5TJHVOD0Kifs6vUyoAkHxQSx5lppYlj0jWnpG9Go3uug3WmHs+7TbFSNOcnahxpxWQRjfTmO4
9HOUGBSnuYhvMwrWyMGKoFR8bPxw0EUckovgbu6FzPeIHEA1sEzhiVzP9+C8xc6TitECBFBPG1NN
uV9712EgIFldG4/70zYR4k6bKkCHzXdTKa0rUwkZR7mzcj4ghbIzTLZiALFXcZLr73mkH3692M3w
th8XBMBtcqbXglzSHWnNp4k/bX6OpkYt793ho1Xu5npAN9vDxKlyvg2yyNyGsX9nWRN+zXFDJ3hR
Gc7116/hLwsuL4GmpaRrCNqL7OsfX0KuAhxVjcFZ4aN2OywZiY6PRySY45rf7PVUun99vxZgZ1i9
NuMNlsEfLwbTR8nmhGfEtdEeVyHG7bGpFmEdXC0VzvXEMb4241v0iuhYx01Uao9lMDyXZXAtxrLF
WqPvvUI5dkG/ppBBe9e/Sgbs9oBk3MwpOVkbUBgAyO44qStSOUZxuEf42yJKnI8584dLkVYU/qYN
xVYbKQpQLNp6v+nJlJubXZPkFAYzaCMLsDg9tjCSWLae1x7gkexzy8AlZOyFQf/ICq/UH9eaRyet
+rMjuaNAfi6Cpl9MdsnhfzRPOXlTqzCQC5h5EwIe/ymyJ2xCcjozVgZSNVegCWuUoTewaTJWwSk9
Ym889U3wBQfgrRLnNw0eyIU9eG4lKCoK1kt8i6yx3KvI7Ubdu1aad6eiccx6xWUd/v7uG9RoRB3f
KWy2yN6Ca6vDmR7VZGuazatSBd/GQeKwsI2tzIobW7a7jsdXoRUBleQaR1gmlM67y6VYagbfgF8q
xzQmsMCgIqRyRFFSQGbpXFaCvR+mG5gae8/ObhpBUSfYrgKKNT2jBs67tV92A2hU/1o2KjCPtRGz
1zX2UdGdu5hr0jK71bxmrU7JsVSNPQlwJ5t6OiFfYn4u4C+7RmZuB7KguM32I8W+IXlEqTNa0a2b
ItgXUb+OK/86L7OYqR40xlpWM7s7q2phFsrq+y93om2ILRL5TLi0kBuJMtk2OpviLHyt+Yu2jpel
3dzphZi3YIhbhvNuSdQ3rS3wP9YK5JjS2ALnJx0yZ8pqf7QJprG64Ms1PeCHCvKUejgb9rgSjYBZ
kL3EsX0XVu0Z8futZG2xmvw4F94Ri/JEIVWozWtQJbPMHHdHjHxrX4zJLUiiR8yN11q3ryWLMzYj
jJzSTm/82nuYS+wgQts+gP9AI7nWWNH0wV8qMoaCQiZjwk6Zi2XbE7ldUFvnCqln1k6lTgaA9ixD
ynjO24nGHFOyZgKz8g65ZiB51/eJBXGt5nRSTsM5tgbEvxaSfAhSCXt79NUB/I2IEkk7I5LDvNNX
mf+bs/NPVg4IkpyZoY9wevrcq29ob6VjrTLfxO6ej3yYbLxyfgTN7BjTnfj1qvjXy82wRs78BjhY
esifRgMI4IPBAEy1UpL2MJ9PAqpmO8te5ju9GPrfXO4nGwG5bLPVHyKROVOJflwYR5s/kyauAyyq
24QCuwrRr8eTuqFnswy1+Fkdg7vejo9hkG7Dul0OTnT7/T3/P5gD/t8gJ+aX83/IFMQK/ePlrV6a
lx/+g9Na2Iy37bdqvH6r26T553hs/j//u3/5t2/ffwt0nm//63+85W3WzL/Nh17w50GfoCD8r2ES
12/F//6P1yR8e/nbkl9X5cq/f1T8V/by+Xf8MSvUrb/TRAbLytwPhgv37D9Hhdqch2baZOiAdICz
OOcQ/JPlqv1dhXZJ9BKzQMu05uiZf0wKQU7oOqcDcBSCcbEKKOKfH8XNHzX9r8KZdCIGftiELZ0X
YOiWKcg/A/kI3PXHe41KAnpDlWzCPE0xOjf4kA1l2xRZ7SqKNLdmpT4jISw2asHSAPWhXpW9bHAo
O/kTLLvhgk8mAmWtWNna9zTnMTbDV6PMGXZMRYdUtAvlBheUBl4Vi+MyrFTxzcJlshepJlfff+NQ
hsNKaZPXEfgxg5EmqBaVZedPwVwi7UYzK3YoGYZHXxTNsRRGDCIAh6bURsTWNmSMlRIp0XIqq+iS
F5N88AhCehw6UuibFrvpqPEba9bMXS3QuhZNZ5x6GRg8TPwsnfKMkjrJTgmJl7WXNFCN0vgSCuBC
cNLOVpISD50YOuoaVd0aSf2e+iCJwixtLnmDQifSrPxJGUD1B8LHih0oHW5UYIVtU9QfoRK+0lcI
dvNPKj2/UY0NcY+o7R1h7HhAGJIcfZwUj33PxYdBER+lElrbMMTPZU+QLH0+wMky4ktlT1gqv7+N
AEX+tgj4nL6/Shsr/EXVS+vcj8U7O++rFU/1yi8MDS4lfFtsonJLcu6cK9eID5NM6yenNQmBCPS+
ubT4EreiDuKLgFqw0zVUmUi6ICZa4oNvFbm6VvEmVEWpm0VdatomGc34wUA+vESyr6Jo6fp1iMfs
7M8vvNF5vaM39wjKMb70psyIEeGOO09S550ovHxhFeqhbWucmqNMYg61QaJuuyAZ3IxZbbbQSqtH
3Bno72nL78TRimROCiXCyzF/eRyUUbfkVryZP1wCVBgADCmsvWL04HCAJy0zUJio5t/TKnolLUqH
miHy3fyxZkZj0e7mLWcjHzAWuFcQffgoFC5qFb78sO2x+hCmH+6MnC8kId9vG+FgRnMsz6aIx/OI
Uf5ZJ3NwGdjdOW5Ef5ONaOgJqprT8OpH1VNvwFbQw+3KXN9ZdkiMQduXyR2Rv5ZLkqp1UcIyPgBu
DzdW1zs4XVvNflRjrVohw1QvohlJDYZXcUzJWXJ96eR4L4w+X7NtUe/y2J5LXKUuGjHvQPI5zffM
wRant9XXMB76pTSHcAfiLlgKYeD9tZoBFX1t+e9TWgnmJxkTWDBL3tYice3dIC8QUMOYF/qiQlDo
ph42cyOfarrlMMnt3G6+Rb1AsN459Mj8wUFrXSkJ8jW7vvTc8DYp2zQSB3yRzLXExjJjeVuqvfFU
tHZ/jei4uJWvByWK8DF4wdc2HqZJVgcb7+fWBwxxHX0rOnPXt09VoGhuNpglsLu27FZ5qfrnWmrF
3pp6da2laO9kTYAh0d1YYHO918/KSGnu5FbArdU4N60aAnKMZvi6WuqnmB7n2S+wxPSebqzMuMOr
EKrqcmTZCJYVkMWlDxxgGzAPLyGB+vYmNKbItfpInhvZGhc18/o7NfeCdWm3KoRWggSSIk2iBVg/
zuttbLymXHaN+UPs2jR/ay1ZX7HbZvQ0OhBmSSqE64C8lKGBzcT31Jk7cE9pRIemj7MKLb5noAIu
Sl4hUnSs5ZidaCit9FA3d1hLvGWbpf0e6N5jXjr5TQAf4RzJPHzAr11x1lbM19mBi0dYBz5JygQY
vrSccWi1Lgs8Gbax0wrtAYls+OQklnhqC7k3JgY6U9MH91aImUIqjc0Np5SrSUvHLabNMcI1HzR7
M6s9TqMkbIRxM269Jm9uWhm02yq1id/yUoH7CjQr7tQiPjRapJxkZXlXNYbipXpFV4L2bUmQkr1W
wrFUpnXRTuTyIvhLYBx63wCqo+1Uhq0RaNZqlKB/ge8421YpRpWOWW6hXlQib02wCBCNoJJPePj1
ndZkUGIqztUV5DG3btXqzOffLlqzTpxlkkaXYAwzNJUIx/y+xB8/aFQoQHBufH9Q0Ks3ZP4Ic/g6
GFZ4CKZ56lgDhKnhHqCEKNXFECPDD3QmGG2FJ1jNdez4sOheMHPwnqogZdRSNlQZypd48iYDe2iu
8KgMebyfbPykk0j8FfgHHXXjgCM9bPCRgsqImRJ1jlumyLRFG2x9s+Dx9prurTNBI0YQz/KG94sd
6pAMg7ly6qTbqdhyt4WXDN8bRfkhSVPDxSdVneIy5+vQQp/SsugM7RAMTnUY9SBVWdZ1bihNlNdA
LYIth5IeU8hs0XK8flepnXyqGFy5ClyeN2WkZC/74h4Nf7ir8iJ9qAtnelRRSh0gcKrzI2GcrcDX
WYThI+8bLYNfIH1JQrbsFfDRYT1uxYRadYAdfPTGfNoimuhcWADJitypDDuAZwG60pKzl6X4P4K6
3KS8EFdxbNZWFScN4ix9V3UWrc7S2MvOcy66cLDllT760XmnYr/Dlg8J41ahykzadjz7oncOYTPF
7y16/gVJkyNzzeye/BPWZ03vmUPq6TdfG8GZpGB3YSNwF0cAZap2ym/SpL5L/e94a+lZ6zT2+m8G
diaHanyMavCBKGgdL9UPNuzgWzWVkbfgTrX2kgvi1OrKi1PE6jtCVYt6xQ4edTl8VcbaPKgUqQAz
zDZbOyJMb5Na5sfRZ1GTeVkuSm/quR3D/GqouukvKyjNC9Sp3qXJy9vBVLWNXgQnzP3lbWjlsK49
hbu9amgM8/vXQklvWmWg+9BlEKR6ysI4UvqNF+A6C8RjPFrDDYr0blUBXyCeiflf4FhUr+CaJyM9
8ayO5F9wE4Pc3uMdwDpEdv0Fk/RNbbABhNC8AsB5gJVfOcGO2LoQG+eOeHY8jdu0sdE3APLmoQ2x
aybwkAsruTNCS1tXRLi7uRhUMI0Kg/nIUmAiNPWjR2rVgZUmc7Xe0NZ5a5IuVcTd69QN+XMc9TlZ
hnaIqEZow05JPfNSZ4qxtMwBq23h0B7N+xYqXzB9VE61r3q1u9NE7V1KPVTOIkMCYJa6v+58Y1yh
ghcr2dsG7SYb7lZIfJ+eK5XbKQlWld4Y1xDDjHXRt+YbTqaMKaeF32A0qISTpn6QbG6nNALxuvDQ
4u6QrICCyXJF73lqdFr8qcRpOGbqgz2k8m3UhmSdcfDFBs2Io3ZksRq9tt60Y1OuQ9vC4p4Pzdru
8J7C10pXILX2gSOaBIeJke8N0ZyCqSdHpE2kW9Ph20dRlm5yDIqJSax5WclmQ25mdlYU1glwpPLB
aNKnqEJgPEHlYmhvKjuZNsVG4IPEIzumWKKkCeHBqLA8CG8hlf52KPNobThzvCKL4hLmJnzgkiXO
zwWU7UwZ10hsNQJNcHbbGblMIQSZQ8fwalGafbu1tcbeFGMUbhSijd7HIJabqKbxR5TW6PKevJUf
ttNhdt3eDBwKsrgs3zCCpWRHVc9QAsKFaY7R7cR5ZQMZ2jzmo8lpGG9cIQLwXJzdtAHDXlRn6t2o
apeG4fMi0/1ymYPp2rAx0GIcLQYPyL/rN4ISzK9gX5o3RMPOLitINmRAPmm7LOttba16Y8E6Tvzf
qYlp3y/I4CBj2eja/uDYebXD82Xc8MQWO/BIAqB6Be6t1Jrwi4rR6Cgg45w9wmq85QhT875rFIaX
cHyZLOXB1sHHf9PWmrbU8i46pUk/HWw7BR9VoTpfFSGhLKCVtPIqzCojRElRvmpGUKlLWsnepjfq
LnfZVawYd0Q23nQ05K4tj2jK1NLwXkUee1vOhPWjwKfgc0Saxp0S1uYDVbG4hI5s1l4kyg0zyghZ
fZTQc4wK20ajUqhboo7QBlRAQW+7wMFSZkgAdTASEABMqVW8GjK13tkopp0Iu05HyQKAGeLKtGly
7rxAs9sNFA/rkfS33iW+rIeM3uXayXeSdJd5TnQTGhk8G72r1WEZQh84EZVz0uhFMu+tJ4ybZUCi
GOMz6Ph6sIK+k1wVrcFNwsFKtthEgiJ9iaPCx4ladwebGDQX5xx2COkQo92F3mL0xZehhpTXK9oD
2FwbL3P3XvFH2BZVzoz5yCLNPn0EHmG6g0J1kk5F7ZaW/dIU0eTidW63fhV0R9NXkyMwoJe4Ba5W
woheDx2ncV/hsA7YI3iHa0D/L+2u1oT5NC6pYRr1cRytClIo2vOW6UPXpjBMg1JZO2mbL4ZOMPSq
w5OpT/1rLKv4nASj+UHyhHbb+36IUzIKV7j6OJSNZG4MBmMMjj+3jF6eRw1zHkIWBmc8r6spQsVH
31nuLYxa+6xsFDcmagLcQHkc0losVIrSVeWb+aYAkn8uqhYLO+SJR/iO1YKpiAS8ABdP6M2xi8d3
1s54MWWBvU0tc51XQewCWWBQ6Tx6VXofD+Md0rN0jfk0XkbheJ/lcJiqWl1kXf8woGta1mFkfi36
YCK+I7JujNHLHpQBBhLqssep7b566ZTdtMIi/Exq3lLnUTgVRcRu3r6HhchBLWmvQwowGhYacWQz
sVGtaNKT+JWsI2OqHlQlR1fDe8PPiL+inKI7Wgw7K2ihtUA8+ZKEzDTJWLjQQYBXFVavY6i+ZvNZ
CkP/fTWwS5I3usL7EOyjNC6XeC6elRh1UqOJO69XPoaMe3DKL8BfvpI0zxhxgFsj8gmgTz3npEtl
LxvbW0/SWCUG6XCTF/D2YXwvWk150qDZLTgBHvvWxifexRbLTRlhB471kxHRuywnM9/HPqfJRi3E
XoltGhZmkWxsP0IupmgL4DT4PSO6/2qgjm4h/WI36UBXgqY9GqLL34bcAk4LVrBbREJDocMmt4LH
NNwrvmUfbKxXz46D4azDtg5b2N8Du6Had4w3XOnFvqfnrAt1bSf5KRapuBBF2G0izsJL2kAfY2O1
ux5iDGpDQmaBzOkgvmAXDG12iKTznJvd3VSZIFMc/RSGGNLD7qMXLX5suc7KeK9boltonClCTGFH
ECKHMGffpJMDes/bJLSBFCM6RLjal0zsUneo7XxNj/AxS5SD4kQPdVj0J0L6kCh7kc0YNP+QcbRu
K/1doOvyHTtYxRqVHCywc9sWPXkqOJwIX+vcRtOeStV5CjnfLhu93HaZ+E/qzmtHciXLsj80LNBI
GsWrS4bIUBki874QKamlUX/9LHpVz2R4+LgjezAP0wU0Cqiqa+Gk0cQ5e6+Nd45tzu08Go1wDLKg
W1H45/g+oOvGertNmRArjpZfU3esVo2XWvtwHL4MerHJNSxkPdfC0B6aJaiWq3VX7gPLuYeXAJ+I
BvqKmni3ydoM57tBfFrtxlCn1PybCQ6OLpkq9gAdu9f4CnUvfzQ9q9trXnHtgiajAJC96DSi80xL
tjn+Z7btV43WcNVl47Whd7+ozyGdqqavUCHoRkTKfDa04C03tfmxSvSvpWpYrgb1RWj1YynFr9zK
32rP+z5MAKUt97YHfBmaHbdx73eYiSu34txtQDRehXmbrUcrwlfUfsO+NdwMM46UCEb7zs7UVdja
zZeKbKOVI0R631KF5KwILczJcSJKzXQ2Ga14DpoqI1PRNlYacDSfHa8CoJxPewAgG88kS7iGupBJ
bd9X+fWozH1TWtd5EXKr05DkhfPPYh7HNX+OWsFiv0mC+isP83NbRH6Zl3eFG43I2Wiimxnbaoc4
rrHXeaRRESBf0s/mqN5lBFLeFx18q4UZngziMy50em51vyPdrFjNul7tythbh071lHI2D/FEUfPk
2pQ5Dy1W1tLLr93evmpoFdJM4Ww55HRObDzmEYSbuUIrE6Hm7cJvNv7mGo0Lp75hT7EpeHFawmks
KXfBYJDh2DuVzzn+UZu1T3wPe/4pmPuTeyNuFJZ7eUdE3lU74vUHxPGWhOqpr9gog/JG6hykvbqj
SzC/kIM3wesjpSjEubhRFl5K9q1VnE6vxhhd61lwj2QR77EJ3iPFr+al3lUUpgF4+g7RSBU+m4XX
rnW7+2oH6ob7cI0tLrfWdikiv2Ipw0QVBqCDHWZvFFESLis9gMmfOd+axuAOniYeHlANIqyWGtUT
qoQXioRir7ADX0dhpq/pulp7q8HEvXUPpu78YPDuSr3d9aAfKSnUzgYSf8GKfLCFzweLePtvu3hq
ZW+zFzZXrlvP8RMCmuKz00TRj0Dl4iuVMdoli+ncO/jP2UwWL/piSxcQuIzVeHCro/3CuU7dHRc7
4DWiTCKErSuY6B2uCgFPBU1nor4m2GrBVS6eeM/iWqJ37bBvCpswC0nQTOHVXL4XQ333b2/9wWc/
SWK3gGwmpbOSqke5WEQCd2178OhTwFPhRiMDmeScg49/OHj6DQdDdnpw+ickr+D6Lwwzuq8WGAB+
TrgAkUu0N87eAy+A8+FO5ca2PdAE0KOkwaZBI4Ir/EAcSMfGeaQkOOufJtGi2SgPfIJQNRlYHagF
1YFf4Cwog/5ANUgPhAOyISgxhW1Gj5PqOxQE60BE8A50BO9ASmgO1ATiTvQ7TFCIbKcFqxBZenMt
F9SCOFAXhgOBoTvQGNzBokmgc00glbOF1nAgNxC4Ym3UgefAFc7u9hAYBzqvhPJAfaCmCwGCGIeo
eakOZIgKRkRwoEUUB3JEpAbbvbb+g5Q48CVcN1H67VjbUHOcsY7gEwGjYPY2yFn+DakAyhtxZj/Q
KyxPxQRDHagW8kC4SJshuEKuR6V9mpP+oT7QMJoFjGEY1KrHeO4VsNeFnAH9HUNhUZb6D6NIqaOR
KiSUD1oWRG8SmGb/PFYUwvUDlSOMGzP3jdZ2mv0kK7P92dl5XWmPORfbG0M2ACbDWHdfhUkNqKTq
TgiuOTvtPpv7n0VShA+BosCwqSDMcX83uZq2dAYfICVTVDShxvKo2Lg8Dz52qtMkH0Rs+VxWTB57
XUWbeXQF4mCK/cy+72gyBDL42hyHnwF307VXAKflMOqJ4it9gkYSQQIo81OTAZdmvbF+T3kPhJZy
e1TfpuAFgQkQdwJRSBAccueNVfJrLtp83MlEVdl9JhvgxC6IKHBd8WyR/4OQ48nIHOO+CnRT0dXW
hUDlQ+ruVhWZVLu6nLMlM7N3rHk3z934ivFrDj43Q9J3G80Nn5LYNciwpvxrg4ECRkCm8tT8NISo
KCkrGgKcQeja33UJFLWVoRSopzxk++bqnr3OLNsbLJ+z9oaLfXDe8JgkOYAGMx02U9mnN1lplODO
8opZYHgtYKbKSbwvwGON5hN1ppcOegKSTS2ovuWhKuY7q0fNCnDOZa2BVArQoA108RqPpSbWU1ro
9ZXhiRDjRQaiTPJaXuZSsucL4GhbhyTlL7pU8htsxfZOG3rN9PM4NMBMk0OFLikICdWI+zLiIFUX
uIRDfU2xTGB5nkKtM3yHGXUT0mfcoEOgmOi61G03y6Vk52Wtr2rtZtbtgEwhQql2UcfCTg0VnFUU
lvEeHoD7wO2cPHQ5kVzdRaQ3r6dyqvi8rGrM3gZFkOneGlI9X5PLliTbgfpN1u05uxVUdMu2vjXq
uuG2ldioWtfpaKiG0iO8DgAwCdA2crcg6ZY5oRxcJ7v+U8Sf0a5MwqqCWw57SLBlZNu/AoAF1B+G
kp0o4/IarnXHy75nsoAIUhpG/TOSWJQBupUwiWxilX9D+xT3Wq0jzHEYDE2czSZvOvNMKa9I6id9
UfzdJLk5pTeUfyubo2oV31eWFVrbbtC8Hhd6DQioDep0XegtBYMkmKk0eGX0aPWGswEsTH/BLB2A
EHloatkWAUSiQcBvMMj3zuzQnwyHbLjKay/XKPekc8c/q9I8b6dGajW/xxLNYtGwUDhyiAlZAw0R
BNNGC0R+Zc4TSduabt9zpFN7gt+KW0GC066lm4jTN9rPUdU+s+6TqG22yS8lMQGvRhWg/XCACncV
jKs2y14JG4bC2V01Zsq9F1X/lSXGZqNJl7i42SatrB6LR54mIGE1fdHKyd0Q4PTolD1O/4waQFAZ
cCk68wcFVdzxZfvGVlvcWlT0owl+YGJr/3QlxqO5FY8YmOqfTcdiUdEdbD0r34tB0XlJyg2GvOGG
1GUTKZ4d3FY2/v+mAc5puVdWGBgYOQE5yaLgYFUa8AemdTRzbIvKzQg3YBXq4yaqW8RMS8g0mIxQ
RaswrXdz1XlfJ4fcj0wQCTdbHB54f+bzLIdwndvuM5iFmmYbJQHYJVztWMYosG2dkdg1PSzcN5wL
RbGuBYS5ZNTFOulC/ghCoFSDoYGJyopYxBxjm3Iu7uK4id/wXvA8jErhE6mL+ln2MgfOF77ktRXv
wJa/elwxh2DtyUFz1lbK80WYNcn8zg3AU0ZcqGwYw3UgyEhpjGqV4qVYz2kpt1YpxofKSfvrGRfq
Q0slYN+2chstkXRSZDdONzxKJDlVIh+sufK58qL/hnRVW4mFlEh74HTfrIeyhIQIgT0ITNaB1NGB
I7djuY5hJK6zxnsqMsrRygU9ZKJLouJ7i0R5ofOJe9CHZGQVdrVLgXmtCzgeVO3S75BunV0xjsVn
vU/rVVWNxnoIJmNPvVKHBzffdKOe7guobSsLqF2/slubtAeFCM+NZrCvsWfom3CKDN5hmDzUHne2
qGn3oV6hIc5sciegiIbGdBWKDABwbF3BNXyzrByzWg3BRQs4kpM9nV17icsVRXTlK8Xe4ZsRl9wC
2qrhihW/aVWU3sAD+Md0UUeNmfF1LIsGxqdEWD+U1P0GXe3tJtyaXr+r6tm4mpBErIyS3UlfJHPD
uAUMOPjKwltUJWb3y3OCnyKNOFIX+bSpcyqbmVm9plTArwYl3TtkFdwi5igD9JBqS8W02pgK2a9m
jjtLp+xiSM4+ZHrMP1mZYm6ytIdsMO235Gfpu0w5m4azCFq62N6iNPoSsFFhKluC7rK9IcJvk5V9
CRTu1E7QR5PW8IJduOa2j6dmnuD+I4Vy762YinlrTd/ccU5vYUiRiJgsZJ6cM6pZFveumKm8u1G5
47UC8VB0xvpxFGgTk28OELClnkzRzuhoMcqp5Zl6YIxd6zN1r5+ZhuJ2GEeXW1LSbhyQHJFBjk81
OS+a5Yxs+OggaCJyctdN9yvcd2dvmZRhJulTM9bW5Wj9k/Qq2seN9rlPf6eFcdsU3g+3o9dmG/NM
94/DdR6CVEs6qmJCgCQi2kogiu+I9GmFdj3l9oPh8daV4WZXU2kad1MUPOZG/z1JECYm5K9xOKo9
cPFxcaPryZ1ltj08a+3BCOH15e1EB9DMvzukU01VSKM8Gd9ayMIY/GS+1xzgleHofDf6duM6jm/q
nZ+U5Utfmn6fdLs8a8WPQG+/AFJpXzLdBkfJlyNT74e0+3Gbswg1rf21IXpsC7R2h9iyg02zyPCr
a8JO5ZrVGCyrJe9D0qXu84ToTarT83VrDNoi/rwPI3qEQZ9DyEfhphxB7UUg/TJTywKTa+V4qcbb
sdEhwPTezh7o9ymsVuTXGfKTjL2HvBuHe8OO722ZvbihexUlVryBp0+AFDFrndX7wdh/95KKm2se
edtSS+4koDQKcs1L2UYI/slITKtvJqfAtNbgEqnih5ICuljWQmhFU1rqRXQftAYy4eQ1dIgQCElv
0NpHgMU3ShT3Tjz4M86iOMl8M27vkrKyb5SuwEvRLOMI1BfdhkyPDXlh19A5ONkVNDKQ/WzwnRi0
TcqXyG33qDyDxyYbCJ2etN2MlaDt0l9JD4+4rG+83oLhARxkk2g2qvOC6U/EA7wSMJVlMn4XY8rx
gYs5ILVSwvajB9pHcOQDujNLIkoGtKN01nVu2Evl0dg1aIlXNDiGJ68Lzat+ENzyRYtwQ+DP3tS9
IwtoNdat3bXiTllsYEZkAJ8KZdANxNy0UkbxZmimNt85qGFmSlM1SS43Rs4X50UWXT198izuwQX6
0eCem6V2P2QpURS0uryUPywjNxAfcv089/IJMvUrgdzlOkJ15LtdAFLQYk8nEsBmGbVmbBe1taY5
zN8IjklbC1SgUMiD/ehGuLYRxN9bjWmBY3e0hw6svamKgRplSjpoJyGp5K57m+H9AM41PMZWsJ8p
6nOpIIBETzuLgIkeQq4q0v2gxpvWbO5iIV/Z4270QjqLgp70mUy3kOMI2wcdySQYrPyxNcmpqPtc
EsGCCsZNg9skFNu6i31uKRRZ+3qfBgCI62ZYjdV3o12qJkkr1nrpwot0tU0sm6vWGW5JmL5FivFJ
n82rss1e2ZLovBMekpcv1RKQOnZDScmCA/dqCgL3p+XWslh3sHa6LU0/+WuwzPhT4hXJLXVW71NI
Yfc6imuYbz2Hw03QS+unbXKgi+v8d+qxb9JDyzc5DgRUxsp9FByTCZ/hzo3CyNuw+7h3A8W/2xwk
6L9F8v8PVJj/v9FYLKwH/2eZJZM4+/WnonL5r/8XfcVGOOni7jcPdJX/gFc46f3LQixrkbeFllJI
/gf/kVNCOvsX/wm2CkcCqjL4r/4vPaUm7X+B1gCyI4Rr4ccnDfsvBJXv/RMLqcPFQGGjzqUeYHww
rJmEwiaaGOcbEUlVNEgTbeTajZsFL0aRl+IlCpPy+x9P5j+izj+D7I9cerZu6ODeBCpTx0Q2bC+P
6k/fSDxK2Jth5l47q/tw9fR2e/f5Mb3gxHtvVvs4xiKR/tObMvVWZcvUvU5XX/55Dle3wepC3OGR
DfXjEItF748hJrvK69ljCLV9/PLp+SHZPMzrr3i1LvwU8d6V+3GgIzl3bTXZJCcGuvFWYvMcbfgx
eKUv+FvEe0vhh2Hkkb0lMCIMPSWvBYnIpir3DsbvgkR0EIArx2hYC/ON5/qeQ8AXAbo5Fo2RFVKR
XpLOK9O6ThGVdFW3OT9dLrxJeST4tab/eszz7v7eW+/vmpX3fzmE8f5N1pMu+yDjl+erf6L1c7u6
Yye/8HhRR/9hlrKZ8QbyHjAm2NZhBHnoqv+cLVUYoPL0KJCVDnZ1LQ3oF3NhWxo0zsP5J/Ze/v/v
oUADmWQDClYRa/lT/piYlRYYY+bV7V6ToPdD6V7ThUj8QQvT68EbWtgVKMHOj3m0kFiwjswFVSMN
hxsIIYLvx0wnK5lTW2JVU0LtZn0g1Lbvmk1uGMV1bjjx/vx4i9r83fNcBiRWcFlMaD5gU3k/YACx
dBGhMWAOP8RoLJsEAponmO4IHqlIBkjTOti3CUfFqK2dGymbyldiIATGg3Ycpu3wrar0pqJVisE/
qAoymeN4jBei+7zRxiB50uwcgoDMvU8kMQA/z+OSpnqFJmS5mceqJ2DdE/mNlqT11pKeuTGpVu2k
AUhzcvRoa5Nnw7/Ls23FcWJ3/hksU+Z/++BZsi0bJh7AGV3qhqsfI1kWHTcleMKIzAots5dl2a4s
cRH+5SgUqAShvVj9dAAz5vEyp0mT6IUZPrRNTvUgA1zcWtdcGOXD68QtiKUcyAFQQ4+N6f3rnBs6
MHICd9e2XvNK0Id2ndVy+NwhxPfP/6ATQwkXsyAfCmaCD7gxg+A4JLaBtUOtW2xSRn7BLQhTeba6
p78fCu+LKS1Psv3Lo6+izCe3jE3d2s0ilGgyJKFvyBJ2kUGiyPmhPkwGrEXs3/jzeV1CHiNsEoPk
uACb3s5zbAlOlP5xmxFBfX6U46UFtyfNHr49pgLHE/f4q1NdrNrB63wnEMbvohIzyuPMin9ngcey
Niun+uyp3ssurNBHe5MFa86kFiPpcnm6RWrD++mhG5Fet1Yf7MOQPszKhnj+hQvGkO4KPY7foDgj
G+eshTZbKDgZ53/18eLG6sZRzLLhA5F/4C72lj8X1DynbtujwfUFzSRKYGEppD8qOMpreMT6k4Gk
XPzlk7ZYSpdPjhMgDAXvGCfl5mOTt4Vm79Hgxz6rbvilsod8rRrHvEGICzSe4v2FT+N4EpEcK9g0
+D8WFor8R69X5sGcm9It/byYaG3psvxUl1H86fzjPP4AD6N4nGJNw7YWC/H7xylsmgt8gKVft2qJ
YAmWrrRsd7gNtQtfxYmhDME+yDkZeSo9ovdDJVSPnTkqKp+iIuI/1MhOtAsxUBibumaFuAAt+zgc
uy2hbxI+Bid6d3m+f+y8nVvSecAG6w86oTClNKMb18zJoe+G7AL47uOrAo5GQ5gZwn4LgeT9UHOn
tWUk7cnXg6C5I3uvWRxP44VD7qlRAD6YXDUsqQvdeD+KBis5dHLEz4jotV07xI2v1cX38/PhxCBS
d1jIPdO2uIYsn98fT02hCkcomAx+VYp5iz52Qi0UR93v88N8+Ip5WpAyYLNxcODWdfTESnccawCF
g6/x6d07XR3cGnpTf6omdyZRbpx+nB/v6ODKLHCkw9vRiZi0sUAeT3OZVWE3lSPWZGvBnaFqE2ba
LIT8elN7pGy3VWts3SSwr1ozLi+8uhNz0RGYTh1WbG52+vKf//FUU1YyJzJ6asMy1rZ0kBCDDhEF
uIyG88v5n3riDS5IGD4xFitUC8c3lEnPs6IXg09ZDHQ0QGEatKEemxcWxVO/yeR0oOOiZfabR9Mx
qJSZJKZHNxuL3TeeqKN8t1Cx2JcMVl6d/1XHF1WL8xVPzzW9Zb8TAJHeP0IVk3bjmJnm9+Fgurso
s2v3QYel/FqEmnY3z0WO7CL33Geyc9ynoilNd1tH+oAkq8u85MK6KT7MYBu8o5SGjgoNEp9YXsMf
rzQc7cRKBgx9SOwTMg/isfeo/xZOtjPmyGo2NcmxahsbHEc3LLy62KWR3VdrKzEqh5LV2Ba7TBKz
tgIrRpRhlLTaqwjjCeBdYSab88/vwwfAn+uwdSJAYP/88PhGJLpdTqvQTxzh/CwCDZMZxfp2TUi1
vBmMMKF/76pPnTNgncA/dWE1Pj6sMEPYF9EFeDZvzz6+cuGar6SV15OP8A/dZgG8RAx9vDfpOH0J
EE7fFvz2C5PmwxRlUGoqpsCgCpXCO5ozcze3Ix4mLEdx0v+Tej3m9TBVZQBZrlDz3+5vy2gLrIuD
Gcgj7+gjrwakM70tSSNEsHjlJI5a+qS1s6a4q1+Yfqce58Ii5QzEp+cen0j47IOha/n4slZD5M1l
iGV6QozllTGudscYt6PjhNaFb/5w6PjzmrO8RlYWwf6Nj1gco44i9OMzBH0ygEqk8DWdq24Phyp4
MIkIQfKvF7gcaY/Rj3yjqV3dW6NNtqyZrhGem6ts7ONPggtFttayEG/J+Ul+6pvkgAYRBEMyxumj
943pVcsGPdH9yQKSEBVqes66EPGA1rbNjakTL3t+wFOvAaO1I13OUUtF4f0iEDhISvRhcb4SU7Em
V8L7VJuKarJVh9uOevm+HGztAlnr5KAshJQdLZ2a5NGgemb2iGGIO64BnsHoSKxmKxGZfkb2Fz1F
pr5oEKrSdC68/BNfE2UF0zSW0zfl06Oa1FhDacGFpfsx+n5yJCNPaduMsj4l76h5++snC9uFgw4Q
A86LB+v5H8urNmKpTgGYkWeoa8wi9AlIuuzubojIh+LvIJa06tTfHuSWfYwTo8GJEc+9d7R32r1Z
IoK3Z1+nYolOlwzbeq0PiRNuz/+8D5v0YSBW4+VBgow9eocuEkgzo9ZLM17vNlx1Uh9sS3fhjZ0a
xeY75UcBxHOPi7vIBZxRtKWACteU/UbCptU3wkEMcGGg4/oru7MERkuhC6q5x43l6Msr7MzTAvIG
/LrR9XE7NxNh6BWASKIcwuXxCSq0zyDFLHczzC3a16oxFFiRqEG0j6pVd1YI1tPYj13aNRf+vFPP
gRO6g7qHkxafzNFn6gVEpeWV8JPMrTw0ryl6MQDBmEjPv9ZTn8ifAx29Vm6RWTCZDCSLsaC/XtTo
fFC3ZE+iqYm0PT/ah4s4Sxx4SAdMquAQdvxB1nXblfh8WX00RCNhZGpvdtIaV2oc88+5VM593JCm
5+Um1qfzQ584TsCQWLjzIKfgxR/90AmQHMkwrAVT7hXPEtEYqaS1Nz6xL+AWzlpPvw21YLqGYEgA
cU+U74W/4MQ75XrHb4f4xT3l+KLiGGRxeLbSfRs9S7kC5qyG67hT1d8hxqnqcbMzsI1SNgK5ATrj
/eQppox0nBSrPyG71ibLwAYoGrN/v3VxQ+GExN6qL/2Y96OQ8DxgsQgcHxeNTVU9HwBpYffIf7AQ
YUJXc2B9Of8OT0xWZyngcHpnzoLdfz8kMjhCvKPM8UsNXEwTOmoLG0e/5goYXLj/nNiYPXZJlrrl
zExt8f1QnIxcgfIB2F7etv8AfSoeTC/Q+o1X56jmcWGTAn7+1wH85B96dFbhEkv9je0Z2sPxHZOq
tMz1ObH9vl2Yf+nIIWDXCvxomh5aNsC3xiz2LlSQZB93HkgntIfyRxuanr4zUuSbTNyil1s7dtPX
JIzqcqNYuEuCWtGNErXURO62T8z2tSggMa3jmHzsTdiTskQyKtLT0hDZm9Di/I6EL1V/MecUzLSX
ivE+tx0iZlxlSnvTU+mx91EI/W+nZQm45ckgo/AmSmti0merIQfc6ycHcJSbi5/QBdrfnPvq8jYy
pKaIxzHS11qLco150zrONs5U+SS73nLwMmr6vKqUwiBdGq31o8cCPa1jzOD5qi4Ej2SYNO9L5+XO
iDxopF+fyl5zdyMTkvxxLE+4OAFn3NMw6cunxHRxWjpmT+4jKDAS1E26/tkKKSyBpnntwu6dC2v8
R7SR1t6TZdV86gc8Uys7ks0/ScW5eJ05QvumglJ3ryboC9Om8eT02vZV91y1BZlvpprFsxkn2q+p
Mawf6E+SZi8y7Ci2R5ISLzOpzNUcGB4+YfwC/NBplOZjJlBobXoYZo/wGMhuYwuyn4KKTO6VAJHw
Iyra0cFuE1R3LW5lOCNIXV/KrpPBvd2hZIclkOj1NitJwekKUWFTpow0rrFmYuQdZJH/M+jU6PeI
kLOXcSA1G2jZ0P209H4K/Y5/BplOQkVijW2SqLBQELhk1lVR3ER5i8cUSHyNGBFkaMYm1Bk4kDv+
IFT5oYtpt+Ay+KjPQ9mt8qJGx4IuCEqTm0FzwKGcTD2uI30g9MvsU4VXMDL8tFkonSPapgClK6Ga
EJyJlsUamJo/ShlKjzQKMRA/7jQ9/hOtyr6NqHx+cHKbF7ohGqRCGDDPpVE35q6BDvc9RAHzHf1T
jm+66TBgOAHMTEQ0rvZFC3VbbVKVNY8Vuzebd6fzZzDPgFvp7QDhQCNMjhky0ngasjG3tiF70+//
gQF5GFUC7oypu/yjJ7vxVpjiifQ7vwJ8XHSovnuck6lWg0Nyjw5zGKHqotSz9KpA9reNzJgMHmF0
ALgGbwe7Pbow3rKIvV9vOGDQeePuQZnJcsz3i1zfI06Ns9n1XZJ19jTWXVAzQBrAFYl9rFCUTyjX
N+d/5MdFnEFdASqf30hX82hQUx9pccKT83nf2R2fv0LVZ8/bsINGcn6oj+vpwqBir6DGqX+scjZh
ZDutVHivZEWku9Wl120yXWo+nTjU8M7QIDpc213qWO+fIjl3Xq0FCnjUYDbRqgEJS5LsCPC1wTEH
NRC/g99oZsgFoG+DS3WS4wb/st171JoMfqi3BMccbVUkuVSTEKDkc2OunZ2aiKBaRXWePjQiqm/m
oaiewjrsflsok/JFDC8eSwJ4ywsv9uPTBqvFsQYQBc+CI/z754D1LigGvTL8lr/yrqEDtMkzrG7n
3+nHOSupVSwPmks9bbGjpz1OXWuWZm74htJ6EsY51XFec3VsEID70iJb44ZzvkMpUOXv80N//DwZ
mnYAHD4a45x93v9ACyz0csAz/AnZWE4cOn4gZerzk6xcB2ys/fX8eB9/KvQCOrNU66gRGMcvNqiC
QhPRQPIXGZ8oVXsNgq0Hi6S70dIZJa+m5DwSaKxxaTk/9Mc57SzpTVSHKEZ97I/TxEOpRrg3etcw
QS3ZYrpB1qeD5tYHtyYCkFzVbQfWb0AJGHmXKgYniqeU22l9LldNbtTH100S2mxrshMCXWM7Cv3e
xj2ORr0oa2wU3I62LR+9WDW4+02f7k2l7XrkfjnHB719sfSCCKPzj+TEunWoRKK+YMFkGrx/+ynM
KnPM4vSqbhR9fQ8zxM2kkNP15PR+Oz/Wx5nGwsUaaFCupcd8fBAUwcxlAW6U7+mJxl4WaJ9VBM06
HvSB9y2iC1UEw+CPP94JYNBTIqOvhpvm6NvFJG4OI7c2asNGmVH6IgBjTT3DrG/GoTYfy7oY7Cus
MgrGkAgIp0siQnvV0DgPsWaV5sodRpp+SdBoz8EEaXsjFLHynxLDKuQqMOE1w22W7WOiE3F+h4/f
+toGk/cyh5zJducf34lXRYue2x6tO1eK4z5zPBmccWUb+KNujAKFRgBtm6wyx1nYCGN6YUk6Odwi
PmD5g+x7fBPSlOuBuAA9UdWdSyBfUQAMp2rcPFsZtNG/vkYilFkaksIAds0X+n4e1hNUOicSgd+S
tok/p7e/4q5rLqiAPi7myygWi46gesqq934Ur2GELJsIo7c1zL1aaibdiz7awr0w0ImVBh2vQXeV
FWf5tN4PlDpWX9sWQY2zEzvzhnM7aJgAU22juhw+XgA+onLH6DaeZuxUfz9RlnIA11emvb4oJf9s
iWTUi7VeGUBDtDZ+ZpNvjS9pYhYvBpS76vnvB6M0yG7NHRYp11E1MlRuOHhjr/la02qrvk68BGdf
rV/1kGcvfAEnFhAmPvXdBajJnflokszjXKSWmDQ/zODiZX0Lkys08ME00/eJz+PC2vhxp0LMAQOc
b4id+UM7WeptO3q50Hxa49G9odcN2UuQ+VWaFdCLeu2qETgZzj/P5eUcrVkMylcrl3IOxp33L6/t
o3ZkF9B8o8qxq4e5Dh0urYWS285WIwq5fLA9SCHF8E0zAnePPXKy/rq0DdQbtQNyFriiVGHf/xEp
ELNc2p3mU7jMhU+CF5KtPpTDsDOzftI3GLhDtXaDqfl8/uef+kIdFMD/riahank/Mp9i1HdEE/hZ
Pds3eYLbJeRefeH3nRoF7iqd2eXgQ8n0/ShKq2bZuCVvNoUFiWE90MxN0XnKuTDQqRnrHrZ6Wt80
KI5+jt17FkSKiJ/jUE1KvLZae3H/0yIsYA1w7JIs9tSazWdB0AaKStRIR8O1Hh6NivQ4tCqKLHKz
VLSfWkJvk/6/8XHQQ196rwjGmCpHU8SVKESNLgv8Lm0RbgFC6R7xh1toDPMOu3phVfy8BDjF3y8C
rKekbHKKwrf0YREomfotfhS/C9rWpyybrWYBLZaEYAozZA9tz8/IE8+UZ8l+S9CLYXw4IcmMovpy
P/IzIUecvGTQTpGLl2xS6sLCfWJa0mRhGV1SBilyHn37tPILUxBg4mMRjO8yA4BNZ/fJ/u9/EEcw
bliICpn7R5M/RBowlHSnicDKxhtXJe0W7174ywuxw5wf6oiCvRRtuQ0TyIlnnf/HTHn/oRlZhR8v
Szwfv3Z5ZVHo2Y2TQWRvo9v4gslWgqYSFGA8OvRzCqdKRQTkW2POhGlkmnuh/nliW4a7zAkAwRo7
83GpNaPCkgMIYv9XVUqjEOrwvuya/jqkoLcG6Zpt48bmxMeGVl94FqfmEexxPsrle/nQKo4Rdjld
ztj0WprkdrBH5FBuYaGXtbURI9b5R39yOG47LDss4B+udbFJJnNhSk6LmlddRfZoktFg2cPDUE2Y
Hc8PdmKZ8wBPLy0uMt2Zvu9f8xDM3uD2vObZQeQsxlFbceIxwQ8S5awy3bsw3onqACdTOoPIhw3+
dXwWtrV+yArZer7K5nZe5VCK83UHJXLeToHeaDu7DMIEDBv8tj0WfwhrEbELNYXZccoufFCHa9vR
ns2fwq2WpF7KQMeXqITgQCtxrcBXyQBsxeM6X183wGyi+6ZsqPtGWUL6YzBrPZDrLE1veuCCv+zJ
7r5ElVu2qxrsH4DMMU4E+4LI873edg5BbAYkui4Y6kvhv6fe2HK6ONRYls7k+zdWBAtDdI4C30ua
5lcFlO+rnqblV/Ry2bQpkl4aF+b/x29viQNb7DkwRT7qoRy+cxmJ3EUUMA/13lK9+BrIoNY3qCuy
dquqGLMiohzr86yUZ1yYMh/XVhhLtMjYOvSldHa0X3VSpUTcpS7nKrPx1qSLJM4uHRH4XdifTg9k
IXZEZsNiczQQbnera0N4XwR/unstyoqrrrXGCz/n4+fNz2GXQLDGtZ059/79gYho7LRUjJJG2U7M
vbXJG1TU6BIvBe2d/EFcgZY4m+UcfDRVImLtIhTEcLMDRDQeyn2/MvpufX4JOfmDOEZQgqJQzKns
/Q9C/qrParIdP3KaYqM8vNHwXswrR2v+/pTEs+MqTVlLLIKkozdkmKGMx2qg58BSAeNywa950bie
p1L8d36VixKG3Zzt73j/w43psBnpjj9H45tALIREelAABavhwtb28YNeFFYOYFgT+Qe1pffPL5ao
DGd7dBB2EXYUiwKPd54O69ErDFxIptyef18nxkNEjJgTGSBysuPaShCZBnkjfE+QuPTrUg/gqmWz
2hbgLNfCHi4t+afG47TJR0UCtIt89P3vK9Ii4uDQsnw4iQ5j0J0fubfV6jYAbfpDD8rEuHATOzEj
cScg3kSwt1iVjj6xcMA8DfTX9f8nZ+e1K7eRte0rIsAc/kN27h0ky8onhGXJLBZzDlf/PdzzH+zm
JpqQMOPBwDZUXcWqVavWeoNQ2tGPEApEhQcZtBHf043YuDYUH47kgFQTJ+HF5LCMacCPGe55yib3
Kqym3tOLGvaZmXUbQ62cZhoRHOQ5BZpTwNt1jL3SsBsunTM+0q7fVHW8Hyql39j3a1/r1Sgv9/cr
2JChwahtxto9czQAX3r6SPMR0aoRwbwzirn2H+xGNj21VYfQTtJzO6ue9G2krcy3gkztm1nu/TVi
IoYGQJ4dTUwSfr/GghUoPZjZ6JK/lttfcRGMCZXcPTsorBycGic2G0Ae7Ta8gO+ftPmL3GYX9JVg
pc79EBpLSwf5FikmEoKMtaxUfdeglLiPTXZknE7xbuoN9Vzgb4CKKZpGFnrAP+8Pv5LDMz7wBKog
gOuo3N+ubZMjS2XYrG3vSLM4R1oY//LKqTX3ceQ6yQ6+fZ2/H0uUt05upTslCZCBwLat19eCEhlt
717gJXT/Z62kE8QCEJ4wUMBULXOurBplWw2GQ93JQpuZxo/2JKvA+adty7rf0f9GjsNF4/c/rbTo
Rd8f3Vz5JvRLoKBQYoPjt9hv6M1qdumR8NqVAl89saMdBF/lcn+URViABcx7kzueRiZPbYhmtysv
FItOfF2FV8zQqn/qdnT8ahiq72ON+8MfDDWjummYAhFRF0OVmHSaVoXxshup8qAjjrM3hsj00wgR
mt8eCqQQizfXKXhR67ezyjJhG16ipVfsC6u/0b9wPg9q7gyILwr7w/2xFnFoXkGePhApeKDjyOfM
u+hVHFJMFUm9rE+vStIgDakC7ZvAKV31SionNSvcH/fHW/lijMdwnBSaZks0uqq0MtTVJr22xYSc
JBdZ80jDIH6fCzv4Pezxy9yI4DORbiZ9OvMefTW3zizo59tViryyHcq9peMO02kNCqLIMqb8DTOW
PCMw3b4/x8XJexl3LofSw5kB1vbi+4E1MYoimZIr7ZzpUCFef5Bget8Z3awVrMn62JWt+i5L0i3w
+srqkofaLywpnAyWm3RIU4iXppVcs6Yf9lYoxL7GCPAwpAjw3Z/k8oU5z5I9SqMO5Dpxdwnqq+2x
FHki8quaCyh0TmQPh0LXhiPG4jzVADiWx9bOnauuKHqKLU/Z2g+lZ7Rf7v+QldUmxNCDpytCRXgZ
AwrFisJEV+KrF4DgEQpQEzt23b0dB79iPao/qrYY9wN4If/+wIsQ97IA9iy14BLmnDdbOY8nYyxs
N2Z76d6TRzLxhIp2dLg/yton5ekMaHWu51Nku93EWZiUEm8dxITjAc8Ute2PejgGj6Y1bLHNVyf0
aqhFLLCUonOGwAAtMRT23tOmZO+obbCR+ax9rzmzokmBhgRX5u2ECq8XRd1kyTXu+/SfSBThJ53L
81Qk+oQBaxZJv0ErFl6K3Waf7i/mSrSzX4+9COK6MXbAfoP4agKBx1XRc3Z2SfuA6KEh6NT2G1tk
2c9+2SM0cmcVD8io+hLQm5eSKqiCC4o7tvgO6nqIbmoTu1+sPI/zfd9OYK5mJ7C9OlKPQVwuMR6t
MJ+e6I6nf3CHYYAOFXWuMRDuF9OX5sTXR1b6Cuq50H1ncKMneoDow5lG3378/bWekemoCYBO4Q13
+50TRR/wLpji66gV3ykthUch0YiYVRUxXRzy4/3h1s6JB+ife4VQD0D1djhPOCW9kDG+apFXXIVp
4lKC4cNehLa10TZf28GAtSjSgP2hF7NYRsyccOsA03Y1KkBAPrgE8Vev4O6iYks07HsnxM+ginAR
2PNci39/D5N90HF+qai9iXckwAAIiyi+qtFkH7Hz/qWOkDgsvWj/krO/wW+vK8k7ZSnuUGLQ8krB
jcQdE8REwDt0zXvPas3/SmSTv9Hda7ci6so3JIzO1QAPxA3sjdtv6Fok0q1dJNfGsYbHLLAxHYV5
cWmtsdqIQmtDmVSGEK5DKefNTZmBeIT/RVgVNBSfJ6WfjjZuBh+lUuqn+yu4ElYd0yVyw71xSVgX
6UAMhAKvIDO+JoMl3w9WRGNhLP7gO5GWsnKQe2CwvflOQR7ZpavKa92W4hvuguWuSXBIo1lobExI
XzkAIBDmToxNyQuw0O13AhKToh1KHOndyQHLKwunOkAgMr3jgMNQtDOqVGIs3IYRDSH8+34EGSRa
X1aG+r2ZWlisaDiP8YH6U/yxxqR9VvXvbfSi6ct7fpWE/P/GGgE7pT2JMJIVrjyMwCzo1+k063Ye
4KNoj6UaGz7MU+NXKdDPRYUuqFs/wpog//0N88I0htaJzi7kuds5d5VoPZS45TUGuXBAMXbE0mxy
34m63yirrK0uMk5UVgAoULFaRDIF5bAaikJ0tWodo17PVE8YrcWnBgOGHf2ZdGe04YCbjPmbNe/5
tkJxio8KCh1C/3KOrdNUeDrl8mp2Mj1I1sMv47g/ySZswPiq3cZMV04GTUqqzjT0gNYtZxqKYBRK
rsxNPLxm8zyYvk7O4G2k4ytHnWYo1CSakHOGuNit6DDgaUZidg0mEAnI6fUflL5qTwbC438wFF0X
FUYfOAxtiVJUgCVYKBdH174CZ1kizH+UUZr4cd9tEbPmvO9V0ePlW/F2o3k44z3o1d3uR2VEgE/V
g+iamBJ7K7sxyq+6grToDmx1dEwHmf7VoV4T/sE5YPAXzQeSf3cRzcpeo64jXcadSxYAVIdvaTA8
t4FTfrgfN9e+G1uRT8YTDl7L4sTlaHFGlWVFV0cJ5UHqobkrA9XcjVq+lWTPf9RyMect6HITzO25
xVBN32KPF4/RVeC5vLPdMv0nCQCSW144PjolGNP7U9ONtQHpMVM8dVCzWN509OftMEu8+Or0wvpq
jJn+pXQwAodaln6xilR8HIATIyqL8D+uO3qg/5crcvobE/UMW6TWUcYd+U5S7J2uzC6Dh7Km79Yi
ufZhkzbHVjodWtu1W+wbrxxsGCNWme4rPbceEJMxt3zuFyW4l93oUF+ngD83zmcD4NdPbe6KznRx
TbpmrdtdOQbpz4J37w/cMasOcUMTwGhYYb6C0bz7yejdetq4lNZiCX0zKtE0LmxAObe/oLbcwalK
R16xk8i/GHao7VDW3pK2WDt1tCpAcvHlILMtRtGDuMG9zpVXpUJvArei+jRE6SfPG8qzp0NA8bxo
iyy8dg5c2lgvTQuyo0X8mkiZ6gC+y7VzlB/SK7WnIpbirCdNu1EwWTsGNA+AcqPNip774hhMIQUK
Eq74isWY8t1VTO0fA3sY8J3ZlD/2deac75+DtasOjDPgU4L/W30z4XUZV2Aqr46oincciRH0j9Ls
C8VFAbbom89GrYyHJGHv3h/57YdEcoLGDGhHfKt5NSy2C+RndKSJ1HCHEkx4C4TbDXc4uGWAp1bb
usikWmKjBfV2ugzKOx7MIey5NzfRVJLBSBmye4ImQ/DZ/NHbMVLLU6hDME2sdzCNsKj0unxD1OCl
2n4b4BiZk4mwAoqNb24Ld7SMKupbbva8iL8qnZlYfh9NqBFTa4wOIPfDUyirODo2jQcPPaIJ+Tmo
6/y5zEYoPBju5fqu7jB+ONz/EMvqOaGDnwZxkYUxoMAtj1RYQi7gUch7xpLOZwfldqhNdRJh1Itw
7i/NznILsIQi38FmzH7gaEBCZIJn+BabeYeGoGanW4yc+eu/WS4kuGa24QzOWRwELcfWIGlJptW0
bc5GJ80jdK0tMvLbg01Zge7gi54nx3txlTqZbOEykG7hpAmeHA8ssSuSSEFB3IQgs3HnrG0+nnAW
AF+67iz37Y7H9zpyMcYkgcVA5yFNLNX3VAyoeUyqJ+r147FFJesBr8584xOvzpPHlGbOkgw8m29H
Lkc3xaZI57nQmyqiE5imVyXXmKJl+R9MkjogUBOVrfSm3oKmgUyBjpDrhSK9iCq30FEKPAVDyETB
bmccA/dzGdTFg5wMr9jIjd7GT9TuSFeAcVEbfZM/hxLMBB5m0bU0UM8dYQ38haW58Ke8lydTj8XG
nffS81/u05lZPR/pWa9qsU8j2xujMu/Ete7wFIz0BlngDn+bBsRmlUb7hsup4uNWWb2bcregDRSg
y+7EXu0eHCTJ84uM67H6gF9AazxOhou3teij/rkzpsb90uEL1hyomUksfGEyExXbIEWwsEoB4AKw
GBBLnPoo9mtsQD0sJGpNHofSq41D2qliuhpmgIcDpYoWFmTTlRjSd7LxqykA7smtFzykMa4fu9yd
7C82Pyv0VVHioG4mufmEcoJQd6k5dYUfRk3+ASq3tPf9oBj5wcvLNDpUUzJ5vpPgYfAUci92PrCx
zjo1pjHpu46GqMKkozzfFUVdTX7Xjgb80dHuflgKJbt9bw3OeFKqLuGQR+7o7FBcUfKdbjVVB79T
QT56UmuYOCjnxLYPMhYPyKQObPeotxE+00mhpgPnV5jFVZHp0B5bdAzKM3mc8SnNCrV9SrGpLvbl
0Knv1ap3kIsM7A67mqbXjA/3A+raabOogQH7orWjLvdE27geN1cprqMMjT1lnRA34bw9lT1o8D8Y
ykboaxbkpaq42H6Na1nI+SfiGnpTeiSAVajWWMFDnasf74+0drLmgTywwnPQXFzX1jQ60AC66Kp6
hYVLRmXLDzxC7FMzuM0Pq8Qk7P6AazcApWJaYxpVjjdJF95EXQ9KP0KK34HJogRhmRwChaO0EbHW
ZgbZghoxYCjKN3PYftWkUu3Wpo1gRtdJxTinD8AHt1rZ+FTkOpL7cdiY2Nr2oDU1q2ERjN9EyAEx
eDG4dnSFwVac+qEq93nc1R9aept/EPcBAADTpeVnUjW5nVrIRdOhnS+vttp2D2HF+0orjPowjrb5
BzvxBVgI75O03Jpn/WoVs1HDVUUOrGKWmQdllt4vQ1EdhBlv3aNrCzgXgWhNoqhFA+N2qMYGKSqK
eN4Zg+3ulB6V3BJLb2wVa4wd7m/DlTQVcU7wuJRHVA/46e1gEWSOJFVtLm3DRZpo8lzI1qXS+gB9
ihMmD8kzT3xjY4+8fc3RTqNcgn4r/XUIabejFkme8tImVUgHM/pBxwZfSFMrXb+yhik9UNgPaFXY
6Af4c5n6EwZN3mZeOK/j4m6jr49WoMGJp6Rp3P4IR60IyVwtV901Hao1SJQ8K14fZn4hyuTRAeKe
fghNQ8PxpIMnu9OUtPiUqmrK1QsYKdv4FCsHFXQmyfvMzETgbf5Ur7bYoOG+YUd5BNYgty8UBiY8
FXBEsEQVH+wmmI73P/1K72jWDYWZxyajLIFm+82AMD5NUFdkE0KXuo+33nDGRNNFMkk4SB+U8dl2
8uKIdE14iKcJWxvZBldUPuXGs2UlFuokjuqMJ55ldhc/ROssNUpdXmkySWYRVyv6y0vN4E/mi5Yj
fRU6ytASFgerohNYW14SX6U7QxHc1DuapcCL1Z2sB8yvs4vjFS3eiyUiB1ZJWaTW9L1J7XkjrVo5
4WAfqTjRHOCnLOebBGaOSqslr8M4hHsozwQTK55wb4m2CkFrm2qGLc0bnCewvtxURZihlM7SxkWJ
qRHAiN3Id3+WJBk/7dDpPt7fVCvxRKdqOPcjPbCCy5OdavmEHkckr0ne6srO9B7R9xD4Yamh8bND
m+ZD2rnFxv5Z3clAVthDdEHmnu/tTk7rKIhg+GF+EpQG1iV57Vr7XtWrn+SIxbsud+WnPGqtsyXG
xz7QO556GfJAoq43AEOr80fMmKuPxwj/e/tLBrwVbWcq+LRWrZxJwZLuge5W+95uo/bEY7z6TNUB
//jfXnY45MD/uXPBYi3LY+HMk8vhQV40iGOBn08uqhsGzkLHysOka5fCysFnrXDreiOUr0wYLwi6
hXNtjD9r8fYqnLC2uwYXVNNqnKOOuMfF653hpJhR/iDrwDgWaEtvDLoSMBA6eiE7gJ9/Uw00pqhx
RMagkZYjNO7RzLE7ahz3F3XlmKLSAwuP6gTVo2UlOogrlz5h7lyk5hR7pZThvjKNY92rW6pAK/PB
EJMyNAGX4tiyEh1Ok7BTYLyXAtSFPxiV/r4Jpb51TOZvsbjxyJQAe4AqYaDlC72W6BljtWpfsJ8c
+l3flMoHqbnQffs+jBR/agvbfMJOrIqOhlaUOCyIOg8fEXXBrvC3F5dPRximdTKTjhf7RhntABWV
JrwGPBaPMDXsT33sWL5wpn6j6riCJEKlm4RqBurP2c4iBSa1T8C8KcrFzpzpMfOCCWshRdN+1Ho6
lTupYUtwKAp0iuBkoNCYybp75zWV8fP+nNd/CCkxty4yE2/6mm7Zwa3kGrrmsGP2OTLsu6oCuoD9
7xTsY73WjrUoxp0e6eM+jQYdtptp/7r/K95ua1YDKDxoXd4Ebw7PWKJaUnSFcmnVYtqH/B5/IKzs
Ssv6/8Y7/w7/L/yVv//f1roxVXm746AHcs3poJ3nLaffhsMix4wK1qpyiWfUNQp4pTQAchtB5yeg
J84ArXXMJ4SqSN/BNAj6hBVW17Jy9S2E98olAdiR+VIYhX5iLi8JhvPixrJCeme1yPwYE62/pVCS
5zQsun+lYkRnWk/mhzGpxkubO+l0iJXaNGa7kXCLvPk2A779McuF0VTu42kMr3qmZh+w47Riv9cw
EixlgcfgqLkHG6tq33PD95ASx98PBeR7AFs5gYh4Ocvkt6wLo+1GIa6Sdyiyizxj8NXsjR9DMJLf
JnHhPY9dHhxDTdM/OI3iXVkLRI/u78W3gY+fYc7ayQDc8FhYZH7SZDOGqE1dY8tpzjCeR2U3JVHd
bozzNg3iz6ZWQSMAa443CQI6I55Qei281ibMuNCR4DKtvD2idoIAFfXKv+7Pa+2MGTwVKS2jiuo5
iweOwBNhMr2B6JYWyr4eiuFUTV3rj7Gxpcq3NhRUVdI7nekhR3R7xDK3w4qzJ6ZICy3tkKbePkSI
/3udqegP/v60LDCZIAWR2iWVvh3LkYh+oYASIneEeIOVAIq0agxG1dHaaretTgtkP4VHsikeqLdD
YQbtaIOwlUuXqOIv4STmp9Tuu+c8Tb2v92e1tglnPDSSBlyNlONvh6oDpZzweQyvpdn1BzQjlKMT
J+nG8+NFZv/29uWwwZsBSkoyQeHndhgjDa086Ee8saN2wOs0MtXmaRSjFr5vLK39Avku0XapM9F9
7oqy+ScKaQzgExigOSNyL7d2XBBjBIbPkx/TEe2wIyodNLLgeKo/h4qr0y+CIa93qAhG8Q6RqsQ8
VWQW076bRiqXtbDD/yIU5AqfuygAFGNEg9zlVeJ0+6ZWlMafHCsSO6zU3f+yqsNfFg7X8B7e5RD4
lMFwVSyDnO2sukPW7HpPz3gYywqHR1TSZuc8IeyMKzUxjq3JM/+AioFd7btmGLwDhY24g2QJluhJ
1Sf3k9TiIX0ca6+50PhvygOOPVa6RyIMD3onS8GHOIWQZ1x8jO92YmqBH2RtGKCD1aXTyUl6pT4g
7NoWs8174j6S7o/nMByQnlNMgFeGkoOJHnul/Yx/WBpchFFVP3nDe+KgqEX8pJdNibF8n1aj76gS
x5UGDLlzCIKoLf0qDcscY9A6/JtXYZqB9ov0ysfMA6fnLNPgPah1RXFwFqv5h9p/JH87CeWm8uam
KaoCPKoWuUsQ0Q7WRQ6uxOyTB+51a8I1EsjHRLV5y0hl/sMWWxSiCxQqrmp4UEvh7qBCKx7f0Ojq
2WF0oJ8w+FMUoZ4y4RuKvOg+S5Noj4L/1sBvXxEgZyizzAVDrAmWgaVFlsioHFdcTTiwn2VXKV96
1AKxLdTd5jLgFX+ImwKzo/snf+UWRkSfiEYvBZD50sXLNUTQlrFJKVvkNc6utnfOjOZdb7r44Xrm
v7Q1lVM1dBTiEVl9vD/4Ss+UmiU1dEBRwAqQSLoNCJ41aSYWP9G1sETm4dLZFadRUOvyccOcznVl
dvnVqAO99kt9Sr+DM2rft4bHY9LuNDQNtco44UjRn+//sJXQSzlmbjS53F9vANROGqZTVKmgpnJb
HLg6eT/KdtgPNMU2dvfad59lV+35FcC1Mv+UVzWvaMpNfZKVuLppZF+lnNodwjK/VCPMfdl6HlKJ
1VZnfm16hOCZmQ+jS19emEKOadK7AXezh3ofAUS7BJWhPEpFazdi/tpQs2UOiQCPO97Ht9OLkRsD
VEP7zNRot1r0fvZdpXXHIc7G0/2PtpLh8B6mk8x4vMOXKxn0ngs4xeQSk2Ng+HnihY99m3f4Q0vZ
nHA7jX7TXY3nA5w0XvykbxTVqIrfzg7bey9rbTe8irgQB0nL/yP9p/Do4UBK/XBQNg7MymaZm7x0
aCBkva3f5dLoqWAo4RU2I1d0O/ydVUn+HVy2vZsIk77Vj+MfRCbAyazsTJZC2X6R8iTAwR178Hg7
RmULIVq33yljxuN5wGJwDN1mNxRFtcF9WclIeKZQkEfgBeHepReRXXmkdTY53WDlEg936q7OLuBA
bCnZr+yal2yEHJU3KTC420+ohXVuN/akXJCZTX26NgK369zFZ64aT3mUKIf7u3R1Yh6UnhlJTLF7
MV6Ay5l0mgHdJoRavztuhpxrbG1tlJVjNyuZsTVZQkiwi2OnRN0kIUYrl6TO9FM/ttns8Ovu6ryy
fv/Y0QaFn2OzKXnSL4bCn8fDU4WhTD3Mn3oFwkdqeF+lLN1D7gE1vr9+a9/r1XDeIoeUYJht+sO8
3YUX+ULgIz0aWbO3RKIfQKdt9STWVhIwGpejRYfDWaKYGkPUoxMM3mWWjPB1HOOvIhzMXdspzfv7
U1sbClAywmKcN96lixcxnG6t0CrTu9RjPM8lL85mMbCKregOG0OtjMVRngFoNLHf1mHqirMVO8K5
sD+ysz30NeThIAg/NZ2S+iLOE+n3ceXFh8Sz5M/KbLFU7ik9A1RqR06kaWDPdG4yY0z9hMez/bca
eVPzEQKy2RxMGYLt1Olxlfs0n1TrvXAM/eRmsfVFmk3e7yywOQ8IU9h/O/lkfWmkS+5u21NiPFOU
c4Ij13z+s0iMtMPA3G2eAt5C4Q+XxHP04X0gFR4NAMt2g65hkO2AYVf9Xglczy9MIPK+B67C/VFP
XaMeYLGG31GfRgkmsXrVvLhVhulNEKnd11iXfXtCltL6TD2OS4oXSiL3hhC8hBSIxn7n1CPYA0j/
/6WUzmmPbXwMQsyrnHPug6DPh+nu3IwiF1jcIiJ0zCFSEAt24nJ8rtoMKG43unt3KP69P9Ky/DYP
BUkK7OGMr4SmOF8wr7KNhr81UY1yz8ibd+/6DGHbnYY6sb0bssT+Zma1zP3IC/uLqqJn5Wk4YWPn
tKX4uQiC//sZqFHQ5tPR7HkjhGJEBu5yI7mmJ+LnNi46vxuz33a/midL6kHZE7IL5MXbyVa2Get9
pXnnIJNR8CJAhtHR6DZbxJDFtfy/6ZDAUcUFW/tGCEWk4ayhHgZnfLyoaia1YpT7Kqniz0kSgAPo
ZVI+GVqjbuljLoLh/waeGWBQeahrLxUAxgqV7YxE52wnsfbYsNrXwRHhkxlWFLNG196I9av7Z7b0
oFYwF5OXkj1OriPDEmsIkZlG9y12g+LJroWLDCnynKIPhoMVIQOD16t3qmOZHnnSbm2etUlDEAFF
jjc2r5/FZyW8TFMdoT3dVlb8bZB57Z1sJ5Uc/MwwjQN/Y4q34uXbIwo8GOYGfGPgskttB5TFeiMF
OnWmH0IONInIN3KvOMpq/E0o38s3ZSw6iCRWpOeLdMuwuKxbSyAjAfPtUxJ55q8a/QP6AhSGy43Q
s3juvhlsPqiv4oGq9kNmjQgF2aDAzJ2C0M23dkrqy4BDQ+aLKdTeI+zuOn6OCc+w8cxaCwPgmtiW
lAh5hS6ikY5iuOmNintW9D5/jsy4f8SMa6vps7jqXuYIAHoONDqV1uW3U2MkO4p2JLyOVnUwoUnu
BuAxB1EWwcZyrk0IMUKE30EM0oVcRHJT0MdSE4RNglaWlziYor2bGVsIzLVRaP7NAlaz/PobBedG
coVRHjyLJBWnKU7z/RSVxcaWX3G1A36D8i54f3XOfBYbEY3IoZho5p7zMimws9TqDyPUVp8Djmwe
N/6ugFx0KvQh2tdFoPoKmOxHwN7oAputslcpN/uOU1bPqeQxG0zS2qjhr8VdpPjmzJ1OEmSg290b
gEmBeY7nqyf1dqfm3Pra/gAeSj0MpD4bH3c1+L0ebnFYsCvlBRmG9rnoOu2fAPjjT45qlx7bvOrt
XVqZ8RnkSP4RLy5wiuCNOvNAq63c0vBe29GUSwhmsw4zAJ7beVMxwOTe7uyz0svmqye0aIdXQ/gu
tjKxsQvW9hrESihkL831ZTTiy1PM5NWOc6pi7JAAp18m8De5n5eshXRYLR6gH+ALb+4xnIr6yCXM
nIUYnYuoXR38azigJJZn76lJi43X5crGofWDvw42ZXQOlhqMYM+KpvAC++x0U/sQdHiRV1OqPAMv
GHaDZWVHOOV/ENh5k9F7Be5Che9le72KtXrsBaGrMKjRJIEfZwXA2F6xznprRRt1gpX15E2G3cUs
T8rhXe5UQdYbl4KvFhXeztbMaN8VeXgSbh3v8Mn8TZTqHGJvxps37KupJWo7yU5KKuB2REM30vVn
J68HRHhKuXFnrOx9ShCYT1AxZC2Xe78YnKTFW8c+p4VMQSwn9bu+VPpPuR3sf3tT0qhAonsutFAY
WEQXkB51iQp/eOnzqPODCIheVbvNw9S7EuK7tUVink/t4hkAt342NqW9xLCLU91FqWJMRhNeqAM7
yaUJuuyTzDQt38W50X93qcEA8oAWGfooaesPTdzJy/0pr5x2St9gEWCLwlFdCuA1YlC5f93w0ha1
drAK9JW4g8qN076SdBC6MPylGT3LrS92i6UnUVKWRkiS0RSPRiG6JxuW85NT2fZjGDS5t2eFmtB3
Gi/8cH+G2urgsHSA2unw0p356LzaqqCOw1QZMnERTu6VZAJ4LCG4mrrmY1v32AlpZY4E31Ag2ORb
XS2Cq5V0iAnzLi7yvR60NJQG24TMjtn55JeuBDrZK64b7y23qLAh12ZXIqc3S/Pr/R+/9ttpnums
3fzXUqKtxTHKKCwP7XGUEoXv6IpzDFoh3ifR1Fw9FRS1G9fqwRlTd+MeWDt2XAKUjGd9Js7f7bIF
Th4kLmWrs5qq/d5rJ/0Eo2bYx/nQb2zCtXNAOJkb1WRRb98YHDqVhl10yVoRe6cSUfVpR7Esab7b
gaF/dztD+zYoJiLvkTDdx1jjBbTB5lqbrkuRbn7P0alciskaCdgXM2rFxdWG6OC5VXAYnfDfehTT
RpRZuYpA5PCUAZgxm3guTr2MZaiaY4R2PchL2xdRiBNh1CrVtBMpEGK/s72mP0QzAmnjHK7cEpSv
eUAhIAZlbhlw9B4iAIJJytlAIhICRedK+n1dzps/5599qE2x2fJZWdgZf0I4RTobN/tFhjyISC88
GStnDG0+JWWTfVKT9FPauN3GF1xbV1aTBBCaOBoiiw2bOFaraHoenJOkGoSvzlUtikvdteydrvI7
1Luzw+Dk6dabfG2GGIbyDOBzIu65uDZGVWvaJunRd04a4e7jQgF3CP4Y2I8zVNNGCrwSEgA+zIRH
rg3CwmI9nVZJuEpQdK6GQg9PHqhAJL9GCmbnXFpVfsoJ978AD4R/Z0pYjxtbaHV4Ckk0yoC6vtGn
jJVOcFzdAA10XfmkeSmc/JByWeLXpBnDY4tgR342XZlXl3LqO+Xz/Yi4EitA9roQPVE44Awtpo9w
TK6NlRQXOGlO9xPvtEZcc/Zft5/0HpOzwnVkhtVZ3Aq/xS+q8DWvLraQVWvffGa4stTAjN+4XcBi
Kce4wDFAGerwIXFb6bsJ2i2NE6Ybqd2K7bJrIu1EHOYIIYo4/5ZXF1ieuUk8KQ7csNJWwievMEL1
qKk6gK5uNMxLDmIdPF2r1NiPCxus/hcvDeWwU1FGco5ll1by5EABvdKfUtqHXlHG56EFe7mxNVcX
ZX4voTZOnXmZqVlpX6heFSp4oPWt5bdFHH5Xuq4yd+BK8y076rVgxiaEPzCz0+l83C5LGgd6HMR4
gAi00c6KBazKh2g5GZfQKMJ/Is7PeLy/+VayJW5EADM6b09qQosQQ47TDDpSFBdz1NJjXTj5cept
/XB/lJf+2iIvJFFBVQoUPCqMy6JC7E7RkLsWGUvViPRnGcZa9FBbMw6m0qd48CNDD73riOrecGpV
h15W3vYWnmj4I8hLqBuJ/FKappD+WBlV/xBkXfsMBdFudo3RFdZupFk04rplt+NVl05RfYh4rdu/
FLIweI5pMZDV4FeVb+yQJSBxfje8HBpQ4sjKvTm+vakNMVy06KIgygV020abhDICavJ+OY5e+NRK
tah2euCF6q6dalY4tcxaPxoGqMXCi7G5vL/aa9+UWhFn2eTyg+J6u41sTanV3rCji+YExSUq7WIn
Ehwz7o+ycjTIawA9YAtFV3xZuChL3e0q240uqQMHQiUdfh83cMWcKNO+3R9qdUIoiPNfGnRvsimU
JpH4mFhiHUzQaUDbfAfe+TdJVC8fkj+bYw5mhgxxEYcTtYxVqpbRpWnBUivIRCQ+IFP8ZAu8IQtT
b55CTRSnP5kbiwhE46UHefuxkqmDstRwAPVQgzrujaYi93npJhtruHLL0fwjZ6EzN7uGzf/8VcgN
0NLI7TCRlzgUPImYI0XKCEhp4adxFgwnD9hT8UzVv/tkpqX8fc8h3jtMEBA+/dU3ddKwnIrBjMM5
0FQ8yzwdmZa0LJ6zSg3OWdOI8/11XYmlTBVIKlhKiiPLxgm26mFBJVVcUquRxwnnnbM5FcY+Aqv3
BdLaljf5ynjUM2cxJiCq1puyKUID0I6mMrykcV0cUL1BOUFG2SkoouGsltkf3Ey0PUH9QpsE+rtU
znWMPkxoXYQXtAqRXG+S4ggdQD9iFbvl/7Zy0hmKG9BEwxsAxeJaInTLXpRxeKntyMOLwtYfSrXQ
LkUfVZf7X211KMq1bNUZWbB8SUwDkMNc53XY9TjLTrJOHoIydK9K2vYb8nwryfUsTAqzGRoZkraL
m2/KtbTv2lhcptEas4cOkksF8DK1jH1RTrgJIxomg69W2kziy/1Zrhhd0GWjHYveITnfm82pWXGp
WwhAX/JJxuUJDin2n4NLs7gWjf4QDySex3YqA2OPLvWY7BrsJeyjA7Ij2dmybcedYhTml65GEmlf
tq3zCD+4MFHokNFziACP+Hz/J699GOSjYDlzqGYHiNvwEQ+2jXB855370gp3IS6LZ6pAyZWXzxan
eq1GTS0OdNCskg0XbP4tr0KVYqI4TlPXm52C9OeoKk0S4bw/dIAzdmkpxKFP6+FQBlG0LyuY/2UT
tRtP2pVwCeYWRAipHzfCMi+qa7evpFrNfdei+y/Ph+6KDb25D9wJaSkz6j+4VvorkGW3sTdW7joS
CuoT0Ch58i3bypOw8igaaPjGXdCcg9Gw3ztD721c3ks5lfmy4z/QlcClYgWwrF8NY9EaA5oj2ByY
MVzZWjGD/Rg1rTjqqVF9Q2lefmnQ2ftiNR3/gilFxlsTPb78qEwitk8waz2xkY2uBFGKdthNQ0fg
Fy5tHhItqQWde+xoqip+ilDI/M/2wumU9yDCijEovt7f1StfGTkCFpoFmIHji10t0OBEuZdeV1/N
aAv7P+f/SDuvHbmRJQ0/EQF6c0uWY6vVUktquRtiNJqh955Pv1/23qhY3CJ6FmcwcwABymKayMiI
3yjxh6gx39eh+a1RtL/KAkX4+2NuxB0BCYMoIfCEN6/ddsR3q0knPH5CrfzRBvnsyXanHsPJoky7
VL/l1NR3Yt3G6eXo8rDg4PKx62eMqSHsTOqLn5mT/KDS1HltDla1apZm59xsPGZJBQUqk+Y2rYJV
EmU2hlkaqU5jO9aRa5QgBvXIAiXV5NY1p80FqWYMhzJS6l9hs7SB5+SN9DYQktjc5OHMLktK+2wd
rADCS0NcU1BQKjSlXSuVzafWMgK898yufqPk4/+Oxj1Ck5Ga800ibLTTMug6xZIx7jOQKGX4tTGi
xIu1of4vH/bHUCJ4/BEZh1gawikfgkvcJsW57qUfWpWMp1lJx/9wEinogONWNJrb6/5sjg+8mgQ9
tnQ5OL9KjeTHpSE42HPZefbU6uf7p2Jrh8I1JhYJnBoI+esvq6C3YvhdBxdNTtvYLfNZ7o9q2+X/
aMqi7gHwts4gbyNebDRGbntncSHXctuBE09Mow1doX+TPDlgRdKDOs8VBZYERJaL0Xy815Le+lDS
cIQBBGr55up3tMkco1ni+NvJcAQnaz8VZS57WqnXx7fPqdBepEMAS+wGkyVNMeSzCGvBugyXU0+f
1Wv1UL4ovb1XAd76Ks4cd4qO7QGB5nr5umiQq4nW+SUtx+xjLishZw+NnGGp6j360laIIXGiLSja
rTeZ9giSPV1kGoOV3lsfa+yt/T7Q5Wfcr3B4VrqxfU+9uPXRiB1/jLRm9t7XW7cG6gMod1rkKEg8
X39sqKfSMuYGD8MoCGRfrSGznBbKJv/IWRj8W0fV0B7CMdO+kS1kb7R9eA03UNFgO1DYv7XTcejh
0XZwrIuVz/mHLjenE4Rw06W4Y+zkIlurSvlRCFAy3YBjrz/UKusoNmj4Xsp+CE5Noi2HehCS0q36
H2yQkMimfs9ArOk6ZGvqzNtKYqjWsZfHytQGrwPk5kV1MrlD2uxt2I1NxOQJMA04sNvmSGgkRR8v
tn1JuqprwX4Zy0sNirGhElWGP2Yj5fZqCtX4m0dE+TCrbfzP/dO5kegBSuBKJspCZF13Eeawaxat
BDikVoblNW2XHYbc2sM+bCwhOgL0KaldIlm6brehVdhlaoQjUj/Z1mms9QijLnU6I+K3R8N5TU1X
RT7Sdngg0JJV/E9W5yLK7b40oHtchl5Oh4uBKotWuMg/Kb/qKBudb0qVBfYh6/us+SeUOuNxQTjm
SakCrfq66BUtIn2orPFp1EZpOkFsn7Ov0jhYjZ92s6V4yOCF+ftcifLPZUXfBaXoZnkyh7aXvHls
0uVxqBT5Mw3grjlKk4Wr+DIH82+Up4fIi4NW1U7qOAvpJFQqvXHuotgvMyU0RNlZmRE+tQSNaAzc
xsmc74o1ztOzUUxO66kaKjuXIm6zz8rSwmFq8WUeDmrrlP+2ep/hI1S1VecleaHKl9mMu7+kslbR
sAt7tpJdt9EnDCfmya3Qjyh8fFTqgT6DXsVg/hDXR6416QAgybTJjkpewRCzKxuND2dO0m8lSB35
+OYdiIQzTwyyFqQf1tl2XNRqVI2BdGlDffZQPUuPKhThnXx36zmHDTP9CnjqlH/XQJXSlmJ7Qnve
l4PG8h3s/C7FpOkfBpOSgoH2/780A2TT1QfHxOTFWKIDrXXz+f7HbjwtIAtRWeDIc9rWsWxuYBP0
IsBQwpNQSkgqX9ISBb1qY/EHtTB3XlhbBw+pDu5vRJLUm4AWk28HBhQ0joFsPZcO8uRdBcpskJ2d
QLI1EgEfS0aTvgEljesoDdg9rmvI7X6EU00Jo6YIQ09JQ7s9qXFS7MEtN3InrnkeE1SfICquM/y5
BtlBoUC69KCgTuQC4RcDFqubpJF5SHRdP1Am33PI2PxG/lYwloJdsA5jtdnULeBLWq7D2PosXvCk
OqX5AePk7nh/o2zdDBhRQCFWgQ7S+Lmeztaa9HlsG5owoHMG2l9qSIXGwKjBbaQmsQ9aNpe6F2ey
/qAOvTV5CbyA+nL/V2x9MCAr0V+GMHqT5GB1nc/mRGm0isbwBWhwgTxyY3/NJXVP++U1t17HbXYp
jQLgwQCxV1+cx42ldUlHN46sd/7cO0X5k+avVbmIVOrRKcuWEdlPNSiyd0ssJY9hR7cQZl9qfk9R
43vKswrqr5YZUnGwlgkyvmwA38LSUNKT5zg04R7Gk4GeoRT1zUudFantjW0ny67RpVLuQcGN/wKo
knwlLy+kk9Cle8gdK4vgaxTFuyYMEI988wwLXhaUMMRkDeq21+s8UYCUkLqQLo6cv6Sp5pyr2dTc
TJ60nbXcuOlhKqCsQ+lU4M7Fifrj1dYNiepgAM+JSTvUAauci6as4p2AsxlnqewJLRCY/RB/r4cp
qwqPllxnGWN9eqxLrTmYcNXdwUHyzEsKXf9V4e19xCTg+zig0Bv2yj/353QjyFLap2QGQpnX3LrN
p/RUbQtH4pjiLn6R9DRDLzmucLdCTeWkpEW4g5DYOCaEPboZZDbw+taxr13MdMzaWbqkYPndIhgy
xKqk+NxDotmpbGyuIgk/Ye+1KLia3nqZtMToNelihFZxiXGLuoxOY7wd1clliasD/4gaxnpXOmPe
ZVJMWT+dogsSiLyh+iY5kpouVG8mFO7QON75tI2QztMbdyxQlkTYddW9pjOV6+FIlxsbnGMoS8GD
prTF+yxK6wvCFPUnta+7nQrDRpwVqvaIddJ/ZreuTkXTogk6IaB8Qbij+qpEkXYMO+TagkWLD5PU
5O8mvKC9aOIyUYr/wsAQeBPUSnjg3FZt5HhWq9Co2ao0Od8XXVUcFKf6J7CpNApf250pvt091DWE
uAfqEfCW1vXkROmUSlXb4BItlvrFwpHEw1F23jkONy9TQbkAioUWCzxGdGGuQ8CsIoPQ0dW4OFVr
PzcDaum9o7aHPuutpzrXLG8ZK0CJ4Jfe/NBgaEglvEqpLwq80vXQee8ECeom/WUaol52FzOqf7bB
sqDHUBiBuhO8b4MdGSslDYeWFO1a2hLXw4WzrS/42I6XZOrD0c0NtN9dJr7sniJ7wNBJqSiEektR
pbNb8/BQ3UwdC3Jqw0iSHTzLxrTzQHboWXJ6yB3EVv8jwMPMNuUwKQa+vXAWTBQUIz+GzMa3pO7t
77Zc9/opbDVrpKlk8Ji4H3U3hqeiLGIuGQMXzCoy9UukDSMd/gs3ueaVHYUlF+eI1i3SeHhsC1Cd
VZbhsNfn394+MvqA4mUphOPW0crp7ZIiSzMSE9HDT+0KbYtCrydXz4vxrCyh/a5p6v4AtDrw7w/9
quV7lbVgMwW2kRyUFhE3+GoHBHYbDBAe2QGLNTykTaenh7lA6kQdouU8Ka30WCW99sOZ+4GuUdye
ElkL3NpsF9HDRP4DwYa/+6BwdgLbTTTlh4kbgn+BHEKk7Xo3lBp+P1GiDpd+lMyvdmEiClEt1hkO
wvKlcSLtpdez8eX+dNzcvBTf8GykoMCIVOBWe6CWKOSCxu8vY9Jbw1EKnMSf5Tn5MmHbqR0bNW/3
KJ83IU3U+yB/i46NsMxe7/ox5QCG1XBxCt69hhrPR5ky+PH+h22OAnYIv3kuixuoWGt1SlzaLWeL
F/kvzYmKp05dwp012xqFZwu3EHgB0SO5XrNaz2wEUyhaNKNtnNsB3zkakHudgq1RaNhbqLRC/uMd
ej1KO1cS8isziXFVSl5VoHgw2421Ew5uEUksDLAckHVCH42y9fUwVU2lwsTO+6KPln1GlSVsDrik
KR8zzeL/WslInYECiPG0IHj+sc57tAJI0zTMd7NOHw/3V/Bma8LeAEeCPAgJjdCYvP45pYVNtqXU
ywX/71R1IbrDPMR0rIxc0ylVicb3NP++P+bNTIsxKa8JrVQwLzf16KqMBuREl4tExvax17v2Ka+C
cWdvbn4ZZFmYMILqvg5/CP8ZxhDrCylMuHglPryXpI/rT7Rv1bMSC3L//c+6ifT0wzlq9NVI0sia
Vqc8nDrw8YoxXxbsnI4OcLZHq2iSz0Jq2p2U0DqrSllfwi4O39pBFCPTS+B/3DHUkq8X0YxpBoEC
kS+SVCMmnGvxsz7TSzAdqdsT6xB/11VkF2Nxn7F6AhS7fi/ZGlzNrpKWC9Bm/dgEzvzYNWb0eWz0
fI/teJtIMJiCiR9YDMqwaIRef9hEh9DqTHW5jJlUf9NGNXpHPmpjjTU2g+MOehsrbtca3d9j6OhP
9uBMH5KEiuBODnG7Y0WDVnRNQd9i97GKQHbYVUOYkOSrtVp8hKzRnUCCYSdwfwfdzi0aSYB4HCG8
qiDAcv25Rs+VOlvzcrFtZKFsa1IOedHnbmXbe7KRW1/051Crcz/kXYlVC6eDvYwQeFjPre3hMzDt
vXz3BlpdRKmi5lKdactFySX9HU5S9TFPsz2A1+YoeLMKvs8ro/R65jq5nWdgq8vFTK3mIeg641ws
ydf/sDx/DLI64PM0Zl1cTsvFsBOCZFHO3qDVMO0SzIn/f0OJ7/0jadXqmMpkK75HkfrnNAzkByQc
sF/Vkj2E/d7UrRaoQHffWPSBTWdMynlp5/whrEd15wRtbW3aR1Q+qPLeCqGjuxrq5sJJDtRp/hip
c43qVVJeQsgaO0PdfhBPDofLjKjB3bZOFyQpibpWH7RLIaXRQY/AIOl9u0feu/0gMYoISpSRYUmL
P/9jhUQZEtRkrV3Qaaw9dc7QK9Km6nPc0z+4vxlubzIgN2jtwIEA/HrzGE90NQvSWNYuM+Rv1w5S
+TgvmL90OfYwiGvJ3+6PJ8LMdYhHWhwCAE5DsEy4P68/jQxuyKDr65Q0suE85nL9E4cjJOrCCsm6
BNmr2gWMK+9UV7ZmVBT/8Vhl9SgaXQ9bQnK2ULrQL0BRowNYw8HLFNr9paTJO8dra0ZpeghACNMK
iOx6qCKck1ouEv1SZ2ntR12fvoS1uTwuiTr/48zUYXciuzhEqynFGw17QpEpI6axOmSGkysxIovw
ZdW4+QtTIat+gK4OpUKrcly5DLWVjHPW5JbQhZT8QlfLv++v6sb0io40eR4JEbn66i4N1LHNqhj7
tyVQJBedq8rT00A52nYyne8PtXECKVnDWeCTN1rTKITRZwsh9i+lFp2h9ZmHhbk53h9lYxEh9wgF
PaRSb2l8kFiNfOAyIN+qLZqLBmIgldEfoL5iipJNSLXeH3D1WfSSuZqFAhE9aQLL+shb4BgK2kaZ
T23IfjSCnEtAj/ZeqBujCJtx4eJKWk4V5XpvZg26RHOb4TEO9PtJCePmsJT2Hk11dcbFt5BfkHzT
RaE1dfMtOqawFeBVX1eK3s36VDkiy/HLGpQFJ/EZ9RwkfJ29V+nqGLyOCqSHZymFYTrRqzpU33UK
PJEm80cjLr4kdKYehkBLUIIqktJxy7QWROg+BveOaJD2MbVpku2s4uZvgNfN3hQsjHWxT9L0edL1
KfOHWbY/Gfibf5gCy8JrJkg8M16a95Lk1K45J/l3bAWql/ubaGviARjSo6McwItZ/Pkf90aV0bwe
yqb0aZQrXjOP2o/AMmuXDLPzVEkt3kNvI+q9eVR0BEHkAOGi7rJmnSxjM7UOsuT+Al3uOexk9Vyb
U/sVZWH7fVKl/8SgSL7fH3NjI7O/wBxYdK5u609KWWTd0gyYFZS19qEupdqNJDm73B9lYzkBUHAB
49YmwxlYVZrQmgLiV0uFj/ie/dOukyQ9jvWYVhcymyY85Mhple6AYyMGqqWDQEvVBk38fP9XrIKr
2Ngg8eih81ahN7XuV42d7fSKkZV+EQTt90Af/p6LGcupuFe/3B9pa1ZfYZPkuQTy9S0ZKdWydHFe
+nUQdCcnC43Tok3pTgTf/B5i3OtVQXF8FYSiNo4avVkKv014PNNXbLDWDCzeWtIbAVuvU2cR/TmO
qFxid3Z9IFoD/cUiqnPfsib166hlcFp7ibP73pQmo/VjtRxMP0yipDpQSjX2HBw3DiTFJWoxYGLw
8V3HJJRuwALHXeUvfYqOOJLtfmZX/XEs9fzQ5yoZz9RpO7nOxiqCOrA04U4DiHONqByTMiyKZCj9
MZS1kxb0petM454zzcYqwuuhiyOa8wJ1ez21WjVIVCuCwo+UTHfTuKrOlaaiYC1Je3p/67qWWEbG
oqQjXHXFcl6PlWZ0H2SJ097i4j6dtSaoWzeutfxjNmJVfqqAzj+GZjPMhwFFn/RRhXMoHZvZqkcv
kZ0iO7z5oNA84liCvaGwtd7CUx6F/aLMfPwwFX/X6thB50cI1PsPw3B/Ch8ntsr6uu6nNq3Jd0o/
rdvmOcRgw0dNUNr5mFVt6XV2+evBVIpOzo1cQB1najM5uEQbg5Nil0A51jxoeZ8opy6Mxgd9jibJ
TQYpOZeqnSvHN3+ko/McoKIPiYoNe724KB1Cs22Xxp9qU/siGeX4oDj9nhnM1h7CqYyEXMhnUOhd
DUOvZORdkjd+KOnyiyM1wYeqkS2MHZXWq1KdsmwXSd4wLN0p6xTHU9Op/oJRdbrzhNw4OIChoHzT
dUXGeP2EjKe+UbsobHygHcXTYBrFNwpdtWtr4bATaTciASI64rUKPIB/xE/5Ix9IqniZlMSs/Z6u
3HEooP+xh97YRBYIJJJxoWQFbYbMbxUJIGwHEi/l1JetYizR03QMvmZ0Bs4o16d8opnQfsSjfNwz
ELz5PkYm0xGAA2jMN3D/rCAVSmqojVRcw09aB3Mdgm2/Q/TdGgVEEBcI5WTyytUlEjhNV9hKmsCC
s3q3gLjpFnO9d9ZvNygfI0Rd4O9imnCzQfMsjMlQg9gPh5ozPufQKFyjyZ3qaUiR7nxRo26RH8ZR
bbXTIA8xcPzcKKQjPYwlRdPUSRLVv38214Izr2srGruCUswDZZ3bBVXRqpgIJX5RzdrEvSWTPs56
mNPdndhwRzkPZr/CXNVyIztx/tbIfgMXhpucvAsw5qAV16WpKzcKT6bJ1Nofygy96rQEeNi3TZUW
SDql8R7X5uaQMZnoWICih/JKirFaM70fimhItNRHx2Z6l5hF7E9lFjw3We7sXLebQ5FcgAdHBOUm
fiEZXBi5s6Q+fKr0srSR6k5lal3iJXu5vxpbIxGfBWEfqO2NdmSYl+DSwi7hoOGs0GlN52fBhNtp
uCv0rKqEhj+KCq8LD2GXZ5woRBE1r0PH0LRp6MhJ6pNrqr9LnU4f5DvNeZHgpCFE22X5z5o1+Jkk
coqDJ7xh21XCXv4BTa/JvLrpsd6pSXv690Y1GM9d1hnSEbtCq/Qm1S5+yUGgK+7QTtrX0h6CxVWz
HLzsGGrznmz15sS99haADN3GfrWGiwBkIPGtscw8UNCJW8tN7Q20hnYeQ1vBgie8BvcCN5cbOks4
jVEB8jrx9RgPjKWf40fwWG/sWr6uDlc24DXktnBdXCVEQIo7J7OsxDcTxz4kEcJNZTybh/v7betb
OPnczUB1kGNbXZkt+nK0I/rYN/LZOCCgrZ1gTrZvnzEiOOgVgWAVvKPrnRbDuIlKRIv9MVXDj9j1
tgfD7PO3B3FGIY8EEi+U0lffMkvmWGh9yCjy3OA9HaQnPRj3jFE3NhqdHCpgSM6TTq0bWA1GylT/
UmJBUc/W0QrTFu3IybYL16x6OzndX6CbzI1XmuDDCGouOdT6fk/zCBHJbkl8AC7zpccCExpMBq/Q
GZzl26RE7TGWE+0vOUv2XlZih63iAwJXmNG9hr0bvbc2skxRUEn80mm0Q4MzmAR3S1m0y2TL5Xsl
msavBZjyf9Fftn7XsvH7/qdvjS9Ep/F+5XGMlOT1rjEDIy0KFL79ocjL+UTWZzfwn7Pe9k0nTcP3
iVo3zy049/5IxGqKg7bYabmTYIlrZD0LyOcCuxDeVDepc4bIqRbUXepH8pCfNTwFJDRaHftTpyTF
5yhNYvWh1tu9EvPGNtMo1fL8IJNkl61uN6m0R/R7jdw3R0ObvcAuasONqX4DqIWI8fYLjkckgUaU
lHi3r/M7zWqtyMAYsqxHWXWVRW8+1XYd/p602dxL6TZm9GowcS/9kbKmOIAaRhPwYu/T/J1kY9po
dC3el8mLlMjfy8Aodw7RqtQrYikCB7Ra0PIlpK4PUR93Y+1UeuobaF4Pbpol45e2QC/Zy6dYtoUW
VD7tWRpuXK8a8ARDQBUoDqzhq5gaSYjXRKmf2/Xy7NRLiHjaNF9Q69MOoVmMpyGr08OUmMoFk4fB
S8K6OZI/Nr+wPt0j8GxNOhcjYHPMOQB1repc7J54alWbxMJAHL+Vh/5hcuzqsQ+j5BDwbgIDnpbz
2wO/CJSk1ZRs0eldHWGUqNLClMrUD7p8ee5KIGz4tNu/7geKreWlEwMJUki8mOvsHZGhaew6Epkl
sqVTIQXtCU2F+nMDfuJTiqz+zqW5dTY5IxxLzgtHfXWdmR3peetIzKVGvXlYpvJohL19BgD0Vicc
sXPFvCnUQbl01vezPJmTVNl56puNauDuNf2qdGXxZsdQvPuTuJEJMBJ8Mof6OnaDqxCQtLEkZSDx
/ahPikfZksaHgNraTrl14zoTmqhk0YIXdyMN7chN21sjDy09yZfhQxG0IW6qTrzUxxhfgQYPl1BT
D04w1dZDEZXRv/e/cq1OJkIByiNEAiSdyK3Wr4ZFby2rXUjl08JGjhI4uHwJJdQSfGlp0vG7psRW
9q2oSxzdbIrqoxtLM/r5budY5cscJ/jWJ9ivtt5iJHpxLBaErk9O5SjD288Ov9QB8c8dcEtqAild
aFHD2WlbXjVpFufvKG7sHJ2NVafJzSaGuUBCs46MQ6BT/QUf7se07888bLDoWeZqpx6ycUDF25JN
DFGMWunqMkMDqRiEsKlvjI31SQnm+ENrTPFfc2VnLzW5+p7hwdaAQu2JesFrx3K1mS0wmVKUD6Ev
lWV96GLUQLspnN/b0vJDo/l9vL+rXlPLVZJApk5vFKyueOGvUs8qsBsU4ofI7/K6fNbMJdJdyIiR
caDnXXxWxmAo39uBbMJ2pON5GftloLyvj/ODOS+qcdL61Ma7TbTc/kqSXMvBBQhYiNnlg+bKMxAO
r0sK4esyqUrmhooWhUfTibWUqratUYeBuCO5RZ4oEm6BYYoEsBAROmVyXp4cK5HwbA1srXObKUu0
AyY/DV3r0SmtU6NMZfz2GElBnISC+4/35XpGSrXQbYi4qODM+nwc7XREPUHTDkHX7oFdthabriq5
OMdaFKiu84mMPxopr8JwmJzZD/CL+dJ1ZfYT9qXsxamk/pfdRS0TKRNUr7jYV9s5gMCo52EvXUal
tw5hqT2Fis57U2+Hh2WR9sQbt84oDU9q/QQvytGrzbXkqdwPMuSUQJbbQ6wZ4aHCLGknMm9caiC9
EdMSHerb7rSMknpYO6Z0UdROhq9VK+/avGk/IWmSfr5/XLY+6M+hxIL+kQDC+kJf2kYIqtWyztOl
ND9bJXJa/2EUuBIUBYBMIAN1PQpWPVM0CGpqmDWNm1IXP9PFS3ZG2bjQaBoCm0S8TnCxV7lAFkdT
hhNF6AeWhqVJqkhHCO3xCWKw+pCbTXQO7Uw+hBkx7/73bW175xVXqMM6Qd30+vt6uVMh+HLC+mmO
vZYjfy6HTHGdlM8dh9zw7o8ndvUqxlG6dGBmoIZCMr3a9Q4gYt6hFqJr+iw9661in1LKf6c5VGoP
FZgMNuy8B2ncHFTYVdAV4j/rGlVHszVLDDvyR0XFUnRcBq9vIsNHVAejvtLoLg411Z2bd+MoIFCl
apSd+WLDEfv3j/1ptWYdSFKLYo9dKE9VanY8dq3+qzQ42un+pG4OBRMMfDHXPEf8eihsNs3Bzrh/
izi2T70ZZG4u5eET3q+//8NIvPEAwXMBG2tKVlI4uZFXaMrZRo1NnhJjAUGDrcx/5H0w7qGn19Bb
kWdBUSLB4+xxB98oIExhVHVpFPlt1/ePui2lJ0vPcs217dD83I7oER6NfFlyTw9a/adeavVjveT5
Xnv2//ghovnFYaG1uNq2YVVbdZmhpx4rtXaIlDo9V/j0nUa1Ko/R4Ei8AeuBqVBK20P3i6gU9M3x
/uRvnFURHbij4P/xCFOvlxleUjEaE4rybdojBpdYv3MNz1DHTA0KK+aeZ+DWruLtSY2SmgWd1dVj
LytHXQ1KtGYlUd87lFMfowPQRb86EN570pob0ZzdRJ+LKjIF63XXbSoXfGrKSrrE+Th6cAubhzmV
Zf/+DG5+EmmE0Jd9NQ68nsE5r83eyGD0TlXcDgcDvNZlTiGmuUMXaz/uD7a5XLyDUBAScm3rdlc0
ymZZqnAmo2GoDa/oSlYuUOiCJKVyGBfeBTshZ2vEV49VITOp31iBVbo1cbdATIdLgdK/rec9MIYk
DJ4yyZxxD8xya8/ZdWvheF7Swheg0BsIal1JPNSyPvSTOOEY5roDzcHcG2UrgpOWkVdQebitYwew
o2jtkYo3hdQDxDC1uD43UO5O6OR37zq6EDgla9Ge7ePGhhGtZhRC4SxC11plhc5IcSkqZLalkSgP
UYRld6qNlhsAG9hZvLUTkQh2pgAuiFYUVGVTrO4fFwa65cvsJEPsD1GYy2c1DzpsBYssWLx+VBvp
azAatXnScjWPL4VpSLUXFC3IGHUJgMbIiWx/lu2IPmqYauUl7fPhJcvbxDwlRmDIO4nD1sz8+WtX
EbGR5iTr2hx1FIAjB30ekN8bO9W1eMO+PWcQDk1EIa5vrrnVUFmb0L+jR039Zxm+yNNSemVB61iT
2voDluD6oe26/nz/9IqVXSUqguZFBgm2mtf+6vGHeDTWlA05g1U4yXM3KvgxSkrk9ammeraZSQeE
LfQfLI98GHonf74//MZRBpUj1BaoNYpr8HozDGVkdmMSRr6pFlpxCJuMxqltdLl6DiesRdxZtvq9
N9BGGsrzABAUiS6vkvU7PkdSDSAmfhCOpMbvMAFtT8Y4pu4iZQqbiBKrgokhUMHojeSh171PckaW
RM+FIvnqc6ewSlIVDKYvVYH5obTkioZfpHhq0lg7C7s1s9CG0MYSYDzaItcza80mWL1c9EISfNDd
tNaUc26m6tmsqFyGcr3snJStWYURwqtI6B3cqEYnfZ5oIAQTPwqH8NvYphWAqzo5NoYyWw9x2zul
S8h0TrzepXxn8NeK22ofW+JdgcwhKQNre/25Rq8EdLVrZraPkh7qq6TXh6wYsP3WUDJpcN4uB/qd
QxgdtI4nL12QSFbdRrOLD1LUji9hIwGLTUO1LT5Amm0MrwqV4MHS+i59DoK4e3Yau3mPqrCselVl
V8upsY2y2DkRGxcNhFmIWERIjCDXm3NqolpPaqojdZVMH4y5UkK3x0TrdP/gbQ3j0DPhfULD6KbK
BHErRUMxi/wCL9RHu0cWqtCtPRnTjeiJ+C06GGxBarPrfNJsjaU3RzP3KwPWy0GDgYKyt1SBkNMp
C/+8/03qxha0URED4EPzFATV6hobsKmqUtEsCbTWDk9BW02DC0JL/Rzn+th7ZlQVocs27dTzrM5V
4qIw6sARb6c5+5mrRrKc+I44O8zJ3P/WUK1bPH1Sm+xilRZ/wZRLaOj3jh2053IJp+cRasb4QZej
cPzcmWaYenqBI4nX10EoPaDJW3NjDX32Tg/74hkjyKXeWciNKYaLiDIO0DuKLOv9grpJ3lu9lpMt
F/niBfUwnrVQjyq/T/j3zh21JpuLCIbLK+Af4c7O/b2KYEtWdAP+hExxPCi2h1JXpnh9Lje5WxhZ
2HuR2uU/O+wfq0cZ8rt8rkIpGV0ztCgwgSttbVcaGqWnPq+hLDkueVUf7u+DrSmB0weun5weKY/V
byxkJV+mAbx9kdisv1z1J2maW9fIsjeqdb5OB7RXYJ+w4UB8r4bq9DKK8KTJfKRelRNybt3fQR4U
Xq8uxb9v/yr0r+F6iO4qfY7rCBeK7naFrosvd6V9mlPNPHQIinlmWny5P9LWMeJ+AiBHeRZR4FWx
ZAzSPl3aPPOpxvzM8tg+OuhnujLqZM+6Mw4eZjTpYVSqZOcpsRGUXv2LhAcuILh1MhJ0RijnBrNZ
ll111ObZej8D/np7/1bIr1GVQb0L3ZNVlMhaPSvapmV7YDh3WVKpOkYTjmVSr+xp04tbZ3UrMRT1
SG4mIErrlC7u5CBX5IQPssPoIcrHwmtMXmRxPytcQFLkZZVcvtxfvo3t74CAYIcAR7jFOwedsHAZ
oM7Ec9MChmqDd4mC5VxpxTsgko2NIniGWECRY9wK2nWx6jRE49QfJ2lYfEdFcPghIphWXq1NsDuW
pJympwGoqfk5DG012AtHG1mO6MYQlLlgbmEP3dzkcljKEHhkPf47kKjZ44YdJV8UM8tqt7XM/AsK
XFRqES9MzE/SXEG0ach4Tbc39PiD2mVmeR7QlHgHxgtr3GoMQ93NAli7x/vrsrEZePTQmORGhNu8
LirFlj70SUo3rSIlO+fqZLqlnC6X0tAWL8vJ74N4Gnbo6ptLBEiT1yT1JboM11HDrspRDqwh9Xsr
034oTpm9zGUx8i7Xo3PSduljzvxyvcmGf/9zt4pJZBicYq5jXszroakezQV2lqmvWnOEEXkOmdyF
qbIkXoaYfH3gpskyJFHKqvCGIVU0jPpsDZL5UEuf7v+YrTMBBUBAx0kOaVReTwPO9rydLSNDP9Os
bZf3vfo9DvVamM/I3bSz0htxDJYMJBlqsSL9Eb/mjycur+w8KisuIKB/FjSHFnVFROMOb/8m8l2q
EYK+dqOkFJKvUDjsGSVTrGdAtJobyXNxDLkXdz5o65iRjFLQ1qGw3WSL+CemtdSZMNiMID23eW7F
njZF1rcpHSONfkFfvLz142DhgiMCT0UyR2ZzPYXIGiM74CS5r2bIz7u2jj8jeopVZ7jlgpn9/dE2
ihJkwnQ/KSybhLM1MaXQKQNKAXHEHmx00fsyQQ27yI30K7bovGT0vLVrr4MgWD075RiFbhA4wMfn
xpDms8lFPFMfDofgWIxmEh3NWh+LY12oXYAkk1brb14QNJcRlxJZB+S29etObVFmKdDu9KGTN8fY
mYwHI60wdrbV9EPndMvOeAbTfX2RASynOwlGB+rQjR0JeLqKukuZ+AHixx5pR+MlNsYUhTZYl521
EPfveiyyDwqkFKOgeazuZ7TPcHxTuswnqMztIeoHJOVNIaztooMhfyl5tv8IsrYuz4vVxL03Q9eY
XDiqSQhXuq5St+7yyHwHKn16yKbQ+Q2IqemRsp1keAzhOIYHqK7meBiSkdt45/eL+vTq99MQeRXN
BCZKM/V661oLKr5WDYAqtpTmY0C57dcYkNdB9VQX02sCQ/+Hh6MDCyp3iECppSef8zTN50ezyFB5
juDTxDtJz+0JRmiH/Q0whsLbjdo689n/D2HnsVy30mTrJ0IEvJkC2HvTkzI04gQhiSIKplDwVYWn
7489u/133J6cgaRDboPKyly5DFl5X1e1p8afXuPEeaCz7LTL3XseN/P6//8Q/pdf94XcU3Dpsf7T
Nb9xXK37velRzjGPCHzXH7b2gNCUxYA64dH+X6qZ/7xcObp0xRAC0v+FK9OGlHini+D+NGvzXQs4
2cZ1LeL9MCXc1G5XGLa3/0f/8591Hk4zlvIEK9GwslP/f79p1AAKDVu3X4+dO52OdOm/nLKT/+Mi
5Yh9PTL/45FiZcpQS5eDfu5/br5i2VTu3vXZ9VLPgTjHqFjqh8Em0SnzrCNyqYlnL7QwyS9v1Wo5
icgsSYltwm5zmTr7BzEyg/8lS4vfVhPVj2PVC/kQTQtpcLMn9+kOVcm6FHowVrFmnkUNpcevl0tl
K+zapno1+9Oihz7Om4Ok9MJ0VU9+8ubKGc/+JPs9u73zFk6RfJLcsjUwnl+9pXUtjjzuaatKaIfO
54E3my2HY1cPnqzX39aaXt5lhzF/I2/fW6QR0T4UQYeuo+CtiD7HMxDXQwhjy8vXERa5ARaNztMa
CVscWWK7J7zW+p/uILu3pPXVm2eOdr4Iv19eRAquffKa4zjyftaaPKOt6rp/mNwIdb2BDTl5mvVC
52NEKu0PXQ0rEShoI7vwonXM6iRzNjv+rpsAjNDaKfruuCr90+hsik4Nfbi++GTLddgodOt81zms
Su8kcqm63CLTd7ebdKx7C2k8CP7sfdY4OfZQ+vhLRevwC5t6H7q6dwxV0WS2v5d+7HDjzfOIUdVQ
TT9k5FT1jlrEZO7HYaZsuHL8SQf3baDYzRJmbFyf0pw4Qz9fkwoOMfXDT8UWF/CwBkO/G0QfbBaG
+JYB3l46e0xLsX2l/VwZEKf9qk/3/kNU/vbGwphORUJneN5cTMSvTM8/yGFZ6qFsV+ubHI/IhOgj
OPcjaX5CTwUEovozHcYgLNA7tke+DbJ/V7bWiLtlrVlaTGn6Hbdir4cRJsXrFFXjhMRs7n+t2LT2
hZ8u9OSWyy6D4wZx70R8ipxy2Dzekcujh6rTz0MG5wrF/EdVYyBXeB5kD+j4ta1LeGpZXwL3mpfK
Cu+BNmb9BYloHU5iXLr5tPe1nvOZtL4tjwks6Is0w7+3mKNj+eSMRyV2id03u2RDkzd2je+cYUuh
2iUsHqXyOq9gEumKthrjrdgz0Xxzlhkv3wiT5C1Pwmm77dq0V8SFqvmlnrr+to2C4eIMcvxjg1hm
F7+z3lgurpv2RYaz8LdmVXGbO4O/m4LHv2sJegzdIJ+PKPnn7UH1dpD1d6Na05gTqhrSzQa3D/py
dbln7sQ0+YhLujG8EeDVKndHvdxuDd5qeZfU1TfvcJu3jCu0xxi+qX+ormp/utF0vAunXY4iaoRn
i9av6r9kOQknb/y9b4oOlWWdOwSp2bLqkiG9Gr3VvAT+FDxlYx9seaPq7sV0R/Sc1eGmi2Oy8cMm
YZaWokn1XxU61s+3XYFfzmmqBAquLUD6v4wtrtyJbNxSqN1ueaaO3eHPt+zUpttckZWh2kec0GuP
d9YkU1tui4qmMrBLY/8i2+MoL1kTiVKx/+uvnHUK7yQrs8ejElkpUajjZEJsps2hHYZHgfHwrkrF
ck/mEvfBQvaL/u4E8byUdtX+Y1gHPf+JhrmU44EBlDl0JAqZbcNb0839J8G/AbLhYfT4dm2drDyF
w/A02UkkRWSb7VXU/VIXk6nlkZPgwgHZZ7Ni9xwN058uIrYrryhmslzI2K3Oq4jjl9ht9ecSp/1L
MGydOa3xvkZFtsTiKcIhr77AJ0cIZIdpq0vRz9EGRQsgsKThzzy6nLpacl07/iVcOlmfA8USKd/r
Zb43ne92VDqpnyvfB/waQvrmXCVt8Ldxm1qc7IwP1bnrbAq0w/blV3AMrShToDICZ7Gxe14cUW2F
bOLoFXxvXk+tU88qR5d5fDrseb9kbCY98sNz7CvR4cNcZLUjr+aQobrQU+dhNoGzbFfGPDNZ7jnj
8ITGrX2DYAEHbF/W3eRZ5q7vdV1NxD8Nyv1N4sX62sO1wMJg8bv3PrLxdKoxJozzTK84VyYNv6to
m+ZLY4HaLMrbqhk/dQOFqJyjuJWnfTdJUkyp2z/6yAG+eagSTLEaIVZi40TwgpIbDNJttnR8rlY3
XmGk7cPv44tgwnH0nPl01APhj35CVmLoydUtyapb5yJNhHkZUenQmhK6G5FXNRCy3eEOih8KOQxe
fsw+1p+AtrgUx8NxJKfU0QkcnMSBvgBPFRvYMBzttXKrqLosavxS/CVhw4fiGxD/Iuo63ynwsfTk
qdWO/wI8oCbsajUEvU2p4GORWXaP+gi5YWLRuOSTVNtAOmdvvwVmH++iTixJHtYz5CauyO7R+rN9
DlV3PKt+4lnFfyz+TCv6uJM6aKepHZ1/Y9oO19p+rtPpHBqC9/Js3FYLrRJD09xpZdjfBdMeXjf1
Jn7XirJAvqMQXWHbfXpewkB053ZH5LID86sbrHiOifVPuFybcfF+E5/YEvAx8hM2LNwbyvzm1qdh
TvTnuB8BPtkIe0CT5UIZdBeV3SNyqOrSbja5eP6wTEVQRfFQ4Fq6/ouGqo/yY3SFOLd2TSSnrM4+
EXHPhOBSTZz8UNyWhYQGKIijbQgzZQctP7cm3g96C6HAolUf2tyDVrAWXj3Xfe7pIXsUtcA0xbWR
KWxPPFceBlP7tveb+KdGX+9llcjUgmo78bc6cBXnP3LCgY1TH9Fg4MsKQYmLtZv4nvNwG5bHI/W3
pbC0zN8rBznceaH2X2+xqbLSyIrmeOQm8sEK7ZZCp27w7kWqx60bx9X86ofKPyDh1N3P2R5ZfxoU
BNicPKz0ccRvYC8TU/FMKn81y1WHWu1fMDjDU+cMRAJFMpS6qNN07ArdZrspbfdVtdhi2G+mVk18
1fptc49VFcaYC4GD8DmieX/qiIWwF6sQ+Z+pEu5TSqa9oSnw7EltcsweGOHbbwR0MPvO4ZTIcogs
VDfrfNEluG8sFfmo+/HkNlhr5mPtcu2QOScSDHF6t7lznHpU+Tqrfiw0Ygvux92MHFGq/b/hWNsn
7NKY/r1QkHpLrsrhXx3rYD4yb6svSzxEGedlNT9VbNWtsMH603Ul1yA++uwfhmnBPU75VNiCkAiJ
U3Locvk7XYdNSprAO4hnHf/q05YT5h5zcFO1Ml15B0CfeTVTlAuv1yMJgI7YVV77Kr5nlmtMnmDB
O5ZhG2zu6eiU7xdGTNTFOTBRVELSgUbU487gc0Sy9BESEHEbSSWqLne0rQYeP+HcLZhSYD84LTt/
2ezZo+rZ23HPJOQiVzrT+rKv7AzZn/U0Xi1RAP9GP9oalPk0sdApJVGr/eLzrFR26z5I8DUVZs/C
+yHlWD870Za9JYvLJV/31PStJajqooWo5vNMzifWRLHvzSDUo6PI4TGxwwM/OKxQ4kG97Zm7jyB3
3XZFcq0YrnrTBD/lvPUB84fXBPk4+3Aas232hrM7OSGE7giORslWA/tGVw/VY5h+hUKLkE0xXKQI
s04mrJ64UesLfRasalY8yBzczw3ysi3Hzbf7s/nDMV8NoXC+S+liUrRAVH/2vggiRTRjoJa3MfTx
HHaEfzVIx7C/w8OW8DSjtx9ZM05u0a3p/r64Xn0nSMOxRTcH/XTFnOy1BZIKbhKHYaejPZThwxxW
A7vBVHg32jqevkhod0vep3r7iU1KxKt2o56oMhu7793Ytjc6rnRXDAl2q8U6jeZ1grS35sJbYk2U
cWBMIbZ5X3NsYKqRzHTdiZO30YgX2cBkU/KoekPBKmn+K7pwx60oa5I255Zx3HvPgQhyy3CQ9LmP
bRqj1O7L71PTqCXH+sf/i+w8ogXJBuy2k2mUJ90OPGQh6Ss6x/BjeqqhNKoc54HqT7B568sxytmU
huZj4HP6mgRmaeRc7rZbAc5T0815xdIS9s00NT+W9sgeESxw/x+xnfV5oU0K83bK6r/rFFS/WXt6
sojSyd2LuApHfi1GyA+KPdLHHEZ02MKNv0sMA+d8cObuoR5dFrB2iMxvIpHwts88dNBFqMZFl5bO
608YefPrl8OYc9b0I2/O4W2fuPbJDg3pln4VaWnXvKN7+S37nbfnL3YHXUYH8FCxj9Fn3+mbv4xo
5rMfe7GwEOh5REM5zh3TxD7pvBUhRbgyES9Yaw/Tlp4ZQy5ATFWw3sNoiMKiG8b+L/FX89+wzrg1
+hCDt3wSy9GUa+uEb+HGbFaEJtFvDLQUMgoWPMmU8nzX1TJsCus1uyhp88avz0diKbIevX2PTDyN
OZk8zJaRfwTvCEXpfJxmX03ZRVk/o1/a1VtTNfoj2iRUjlYyOuWQU5xHOvaI8XWb+uqyT9LT+bat
hq+5j6bmFIxYrZfks3krt6Kxv2SDCV2+JrPrFFzw7U1FwgnVZu7sH0fXza3yzdJ+GzyoQMqR8YtA
KN6dR20zxAhqzIJbLNybsUwXWV/Sal67kr5zhMDi2X28yB17htzMNqjpsys1QDvxNyZnGfoca2n6
wq3iL8BY1lzjxK3M/4j9Tbtc26NhBgT7609fl/b74YRmzWOoQV1Jja4ezBQ0n3G8hm0ZLU7/fffd
Zii/HupbRUAKjfsUu1OBrsAnO6lNANqWFfacpnv8kdp4m4tFa+MWUEIcrj+n2z666kCTljmHinKG
XHM1tNnk5bRW83Od2tQUSYsDRe7Ms/O759L4U5lYvXdBfWS57rON2h+piIk4puvyQuOllL/RyYq2
H5dX2ydRQ1aOmZMz97790bqq+Q1NZvqG/5J8n+PDSy5m96YVO9iQQWmJ7ciNgRGtKsQhE8q/hA6c
SyYchuNOhL+3bV4fgobfmzfEfHyYsZM9U/ehK3wE2oCrhrs6KtzJ6Keev/veN07mXGLp2V+VlNn3
al/brKwciFechGnmZg4B8PP/lgjlAlrD9d5Whyicfgugg6VH5JdaD81zR+97yWSavesjDqnj2dBG
1DuM9vNxrLJ/eP5MXU4zOM+nbK7C/owvQtoWQSooqLbS8pWu0bvTOMBveThGHnnyibcsZ+VO6W9T
tfY91P56E3lfHnWEz9oPyjXPSrpG/MJMbgNVEsZgnXtAAB+rjdLHLTmmowjitvlDf5SFuU2d4QZR
xpqAUmwwDsADpupajAc40jK5h760mW6B7N2W2yM+5iRjoA3kpWUyN1czKWkOovjI8U5i6Zd7eCvW
Fs2aNoqLaQKCGpyab7+dtrnPF3/ouc4Cq9NbZ9Tu8ybm7RHJN83QEUpxR9PMuGZFXw+wJJadSO3d
B7BrDiegL4Tp1+diJEHgJCO//uaSfHI1+L76ro9lIcEhI0smr7zUqFJXIhnzI931gEFEmjaFEJbT
sSGpAC7bfXtKQ9H/OXYve3eddW5JDsw8FrLTkW35nlq/zscUkLzYtjH4Gbi7em/XzBDTOqdaAz4v
o3vN3LhpOlY9NwX5fK5XCIDlOo9SbFfrcGTeiPdJPLhO1k9fZunCOSNMZNuBDjL63orYG8re3w7o
iwBcNg+9GMOTNjHqI+53ggbrPTm467N0eelaU33XJqiqkiWD/2/h3Tx0mY+eMPH69JtpVsNrlO2X
GtlP3isoWRInYIayfKkAtfNwzurfK3aOdSHVNHLD1CKdTiNT+z8/0Kko11EprpV1D448GgNkoQpi
8UMVSO7UCYBmOXtfCrub9Zj2R6dvpYAPuGZPYzxvFGjHPQA2kjlYSwe0dTgdkXJ4GNh4e7krD/9G
bSoOecFV/IaXC2q2tN/lNyf0xD0BJyYG0TPqNbHbEhZu3JifuvVrPq/axjfOrJzkBvpx6rFY2mqD
yW2dxDcksZvPEW82givgz32OoQWWqUMXQ24JHYV+Ze23jzHS25zbtfPv6MzsdpFfUr88a8B4CjOM
5nGmjX0fsnjDp4Zl/HNGBpxgIF9ahR/klr6TvNf/3EmH4Kow2KTCg0yZxbpD7U9ZplrBpK187xTK
Q8ZIqhL3BwtBZ74eVmbrPKv8+KGPquAGo+HMz9O93t5NHck/dHD+ZyAtuwBBEjKJc2OAkc9YJZ2g
Yzu8+VINjXuLhnScIVZXypSprsffTbDZlBVaVi+YOGTxclqPen7Zwdp8mve6G0/0AkCLyXY0Sy6k
mD57d3IXdkCV/LvPNeWzB7NNS50qh5N3GPm0dJ74hKHDjO1P2/7z8BbzaEOhf/F8BN9jkuX+CFDO
LjcL7FCsMavpXeIXcV/XqvYvR7fXvy0dY1rMrWUPmCUMY/nR+eq11vvw6+g8920fvPHHjFfQmyOX
Ob5o+IOP6PWT301TVyO2iLZrywkEbigPxzMXeGmwCmky/X8HLPBfCyZGb/1gpCmwOmJwpVP1P6QF
5y9xkop55jYOyZYGHcZ5rtf9jMMK+7zOryCVhNz/bp5hzZzlVvbZXESuMeaSzSAstC1qfWFx7X9r
k0z92CKhbr2pSbqrVbquKDu8QcJCc5mYfBWBS46LT9JjbnVY/6ycydbs4fz2VWfCoWwa7QYnpebo
3+AkFjiVlc/b0Ww4boq+GUOg7c4dT+x89M0Ya5PAekjWF6/2xURRq4PkMmAhneY8l1CeeXdYDdjN
vaMQUd6aSlVsXkdv/4RKSFVxrSABk+WScs58Xl/bPh7zn3ZMDPPCypRzHYxGR7lV7BHzMetMmtN6
7O8TqoEhR/aSgsW19LJ5z1ZgyKexCYlmWakwuYSA3bAy2Xiwgtrv/y0ADODZngsZc16C4RzCLfSK
cCU2vrRiRo6LTITSODk9I/Ex4qqSRwCFtlSgpzVUkr5/2rqJ0G2hZay4c1WWFXU7zTfax96Nl9ju
bSmJYL8nvCeLC+Km3JfKzPHnwvrix1Dv9Bhrx/O5wfSdwQkjFVKeFicjhK8fXv1VY5BrmqR53rdg
D56Jogm/T1DJxuGcjiy9X9lZL/+2yXeo8Uu6ke16WbjroguJBuN952cb88wk5zuvgc9xhQHfLk92
V9X7Ru24pjM08tyOcCiKPl7VR9hU7XFSVZ/OeWxjoGfy6zJGZ7Vvz9OiBSgrNVtc9mTd7rN1RQtO
jv3+KSb9NbExIH6LbDc+2cZLBpwO5kDT/LfyXo+e/9Ttxm1OEwKtJk/VYj9bGQe3SiT2ZzR63avk
KY1wOp70kzXB/Fu1U/wysGgHQWtixs0haLfnHrq1uktI/pmZiHrNWDn5NM+79FogoX2PmCUopM30
MIKuzt5Vr9Jg7wBhIhsFQPuuVasLmynxZQxYMC/1ia3AkNDltJbO3YUY3J3E7FXMXF7Q3IyE+vHH
A9louZMazy1n6utz63TBUwpySrsBFeefxg30desW523mtXj5QDSAZS+0eMgTmdY/kjUIWa8wIgcF
jIP2ZgXTGkuxjF84IFXmAWPZXqHC8vV0aiteDlsNE98gjRjCsyuQsX/0HmrlPGT5veI6V+10MhkN
JY5cTPQUB2hoKx5uVdxUD5EJXVPsVmY/Bj2Z6crHqtdedonL6xe44I5XvmaIO0W+NPupD4b6dXDg
yQJfzEA6ZCOKuHCxfW1LYcWx3rpx3VYnExxJVg5DnK55s4yJLhVUjJS2ZB2+o9iwLYt5O0HFTjQf
RJfN+gdAhFqKNuvd9EO4fcRWMBWze7Ns3hHlCbenKJYxoD1b06rvOEy06RcWQ2QsLBuDwxSPkywn
KScLfop04xR4g8sA2NQublyZheBxJvDWeE/k+exQN7njXn1bfaU/DNGXq+MYBtI9EVNjXvZkW7NS
B8mKgjlmlZWTJaSPR76+yS/WmI1bue7peMulLd/2WQdXWdtPfztuMHG1w8ztzqm2sj3H05Q9yn2R
XclhAUJo/WQSjBlxl52Uh1o0b7aIBrEBYB/PX9ejd13rRiX3LYPC36oPSYmd9uCXWoVVZdt7w5Ab
3FlUkfVoVXCdO7zPaAjpbHLgsDW+eMnor082arbjDdDDLPcHEHh8CmljRF71uv6Hiq+2F4/VnbyV
hDYxEmwikS8KD1L/7E1YYZSAguF0DbW4rc97Mgv1ENqxMnmtj2S41sDpM5NoSNY554ImGDS6sTcy
CBfvjbLFRJONqBCavNHzFud9wx38YNy+iZ6cDOOTIHcya9YT4tH+J11VFV/7wPj1YzztDHZdGlm/
lK46PlQDFPh7+xJvXlYetJUj77K4E43rnQJKXntqavR+xb4S+k7VHaR3ntJ6Yzbl+WGV6mlM3Bqs
g1f+parCG9yo4vU2+2q6n0k+Sc3ftne2hRNM8ck7xkc+r6VZzAPeqxulTbntjFdvHwT3iTFxc8O0
K7sCeUQLkK61wDm04saP/6o4GrMLUL6siz5d2I+IqM72E7uJ7EXYzIELOB3+38CGi/neV/GynZTu
uoyt6rAu9zrc8S0QWTi5l174vnePwazjXZy2YannkAejztS56dMEzuySbF1h27CyCz33h6c/xroF
B+kqazTNS+Z97vzw/Q4IburOASDm+ozP2NDnHeHR5k5E7R4UI+IEmlsceIKCNz3tb9jzbHceccXz
BxdJqgs2TYP35FRTGhQiHTPnKaRhGzFnOLb9Iat0ykqS866/eWqb9T3YdBK+eRiAJKfFLCGbFWV9
fdPaVK/3PPPeWjBVjvhyrhyAMlSo4vN9XyL3r8deey7TBij+OtB9P14D4+ImAN+eS2NFf7BQp7gc
ruZoHUUZxY1eLv4GfShHqWL9nz1w0JLLTruAOS7QeTFZZYb7IVmo/T1z61LqeYCQbvCqkXmP83Of
Q4xwb11vbwGZmmC2hT+G2coohCHqTQbQ9nGMlp0yXPRlPTGoVsG5niqc/2rqw343ZBPPDSvtw5Qr
rY760X6JJbibGmxwzGY2p1SEYHe8zK1qsxMcgNgUlVr3d7879rDIEEIfOQ/YGl/VfdKu56U7YqaG
zO3rkz/sw1rMIQG05UKmoj1VOMr5pVjDyb52qfRdlpPhFv+MltFLbjJ2qQyF+BgWgTPwwsnqW5/n
yVQoWgjWVsWOqNQUCwHNR9n0+06C7WrX1dx8+Xjb0hxh055Q0fi8rfhAPyOcWauHTA/Rd344F6Li
zb0sq1688li3DDsL9vgfTE7LA6ZHtb2aOewvcYM/eE4WeureucK4+jxmmk4i0vSXbOgc2joR13K8
aeuVe7ATzhGXMD4Ott1rEoy2ADadghtSl8IfIeMsbLt2xdAuB5zsBsaEajtelHVJQyQqMq1YJwxs
elW2VdXZ3d1wfGbxsPDF7K2sbwEu2PovzbqCKbPPik+9ERAP4ZktrK7r3ttfgN1FfT5Mhbsoyoh4
KkfSiuB1R+lqHoYtce4j6BTpNfBBPObO6DbebQTW8cxtVO3lCq5AfQdD+uHzKYDEhV1IpFMC0bDo
bYAT/uLLEUDOk5U4r0kdy7xtGB5vxiPCApgYQ+87QCwThW8ztC1L7CCJ5Jto30XoqaNU+miqQsbH
uJDtp8KmbAfoOr9GKWl0A7ZRbZ4E/dBfzapZ3MesQzJ5lrtM3XsXezsK9g5CwAqTtQhNDkqAIDrh
rdriUsmyqz+lZkBEts0LSh7R9mC6HkRf5yGoYJt/i74MOF67VQjB7ndnOXsa24oxN4RoHf0Y48bd
y23HT/ijXat0YjdA2expx4FrwGJdnvPJZea6hDMI5cPhe21TOvBcg9Ma6Wy9Gupw2c4ZdEDxY5vN
TPeACG44Gwfj8LHfrbrSJCr/lNhP387EVM+l36wHS0RoHWUgvGi4S4JWjddcahJioWlARJp1YS84
N8Fuzph4yDfgrSoumimtBCkw0faJnwx0n7Bz9+l2rGc8mHaUHx/j6C2Pml3XG1J2898wiQvuv642
OIMMO/51AwIkfqZ1llqy5sJkKv2xdSqsg+iADZ7H7LggEwTnYcAp8CdWNTDUE8IT/7XbYo6bgRqo
T45uUkgfVDxs70e2NJrT5n+HbqGUW8gOtPuf6nXfXhCYdrKYWVsnpT8k8X6eQrbyqMiMs00qT462
I8Lbdfd9vK9xEd9xJwaRuYPi2uznuFXTO08qHR1egQ1AYuYOuGXg5FlREGsi1Rf/QI/f78f8yvAg
98c5ysQdIuK5vojZ7sFZgQkDCuwda9olO7wBVs0QVOXodx3p4XpNIfPEMxjgMrlhkkeI0GRunEDf
N6zos0ujqSWFt7AhLCJpfEsa2MzwtjlLs52HbhovK9yqugiIuxJ3PjsyWVYbAuGrFD8sSLd26GxJ
XPI2Fsq33lGudaS2gpUCFzS3ehOwxg43p7BRUt8b0oXwTR90CpCXdeJhhbEJcUhsEW+s8Y5T3Hhr
cLHZMP9qh7l+2BEpQ31peN0e/r/yfDA2vQgxxQ+W1z0UWZVuDNt1o1616f3feB5038OoH9/rypMQ
LfYjPJ6+iDbpvRfsYKxQlRY8a8C4xwIsSh25xjD2Pej8pDvPPaGMvQu/8HIYZ/jnNZzoc2+qdTiT
2BhFF07hmp58kez9GYcIyFCrsna8+E7cmUsMc2AplqZOojPCn6X6uW8MxeUchl8XwbC6r/wwb75b
aUy936TjZtFFKcfzSyX0Ic5jGi/Z2baElnzfqr15DtuQM9uoufrVpdkCUmHC4J21DnytFnuwH6sF
GDyZWkfvc41UJJ8Y5NgJ05xw1qlILwvYmigqMU+fmoBiWTbsgB5A/jroM/GaPEW+P0NiSKO9PbNF
NxwhX1Ru7gaqgVekNnfAFLCOQcClOzwLZbLn1sbjJ+zgsL8PrdtAUpYoHPxd9bJIlABLi9xmRLs2
8cp+rNGkxBUULVIYzQ5C/XNLvpYTdNTbt1hP9o8H50ZiKpkym6aOmj5YxLXNHfGNXPRVHC/hbWDX
ZXnT8CKTc0X+VniZBYXlxg5qai4I84hRnpZghxvja4nUtGKAaYGOzPXWJOsPLHh5Nh0nHt8lmrU/
Gob1NyfDsbkYasxkOIrkXhPxiy1AGSd61M9BPezwqIKtsVfCOru6OPtkvu9Gs/kB1Mf8ZWUTn5V+
atkR1U6/AsuJhkyAcWSMhbSh7XIFYWnTJf+r+4SUCFRMIVnEP5S5VpwlY98/taeGJZRNWDrPNY/e
324wc50Hvjl80MrdTNeQ+/gQaCDGfCEKRJ4DsXqijM0a/mKOgBoAWGbly6ZWzc297VxGROayvc7R
gCh8kEd/EacNsLW971TbvAjd9V05qcxz/4uyM9utE4nW8AsdJKCgCm733uzJs+Mkdm6Q7STMM8X0
9Oejj3TUcSxbrZb6JkrYQFG11r/+IciUbqtH1YSl5KUJpiWCPN/+aFq9M+IgVJgvfThC0IF07y5Q
p8bhpeuNBdeEJtH9EUYQ0QjKdYlC90ZSd3bKztwbU8Xt+DNvNFiKFozhtqPZoRTOSyOuYHK1MtnH
ToqHrI+3Hi58oq6/jTaO1vt2bMn6ZTPKRMD/c+YjtGol57HFeu6aoh/RnSbLoxWnYXnAyRePM+h5
Tr+m3tNm2zDqv6Z5ZKqrRoYRnISot6JginuwctM35Hk2dA0oFKsmZ1bTrpUp5pfulsg3iCERAnNA
1MgMYR4xaClPZU70y24ovWjawXGLY+gkNXDVUEc9Ob+1BwpoVcr4NpcFHROP68k0PCKAdY1cjAk+
Y97dNMSMg+BUmpAd2JqJJI14y7tF56o9JgzRn5cuASZTYMQD9VuUUWEkcfMwDIk/nKZ4sn7JLpZh
0IJz36VLB5mIMzJGQVEruY4hCx0gv5ZIR6bY2TE3dB8aaDMyQLoQ/sJzEA7OapZzu0i7SA9+WJjq
zL45ZDvKbGFzNtQNna+7mHCF6NvjfUS56B1cXvxvk+fVUNf2KjnkEJLz567FEX9DrcHseZOo0j4C
/0dnFPCGPiEe9bOV77LUW1lM9PE2UGNzX0lQ841deoB5XepZ0wX7ZjpuXb/2Am/ViG16JgfW0cWg
tTjQEMWo+qIszs8wlLMJ8qXbIUBXIGp7VniZXVkQSQu+QNCMAGF+eC7bub2Ke17/fpHa/MKQbLj3
PeH/aGFagOfjCFSZ4NAmiwdCovk7aX0j2/QMMOMdAx9L7DN/YogB2p7D/JoAvHWTtPdqdMxxRzrO
hHRTl7W36SHIjRCUu9EOQNczhntWYsMTB4tPLjKyS1pkcVYfMbAHv3pUpaiMy0RQAez8hnHv1jEz
bOns2DaWO7gZIGx9E/pyN+ame5XD9Yrv54pfnJK4XXR6C/skucr7ySpvxDK2DPO6OfYPwkiS1TG/
s+5N9JaY8BmJPd01fhUhEjbr/tdU9el4MYH1VjfUIvPqXeCFFMKlWZkHRqzUIY7sG/sWBKrqSXiW
sG+azku/V92YORsR2m77sIDzUkdlERhwSAlhfLeaxhgu59xiCrcgInGvgbnyYU9qgOt8Nap8ETvo
WxMQsUyEt3YnIxoNyEnxrqOiTTbZmPYGj6n2b1MaM2BqBqDmEeKy/yRgeaf7XjusG9/PJyiLQsyv
evBnzsCsYcQcwZhhUYV99NuoW3+4j4TBTA6BUSFundibYYsCCo23i9DDD4izWQt1FYbephkWWRyc
HtJTEPW+0eHePHfdtprUcLtoMrapYMPqqacCitCZVMYTEctUiblro17yRTGMDx56j/5VAv5CGXfG
HhFMtdTTl4WAEPO2BxiCGmFrx2mOyThwQEUw3+5sNTsOeIfrfy+t3Hxu/FZ9EzDy9drfNU9FlKf+
FztMIYnbS5H6l6NZR/nttIgVmfISrznY0Gvh8go4w9vaZqh7tyQgSJdt2zT+pVUr5ghOP2RfXPSk
8trotZ0eKH1CO7AzBiYkEvmDAZ5lhC0drYyS6TJ1wZ2CUcvh1eeoHbZdXNds1V1llkTWNrT4oWV1
YPz4vN2kcA+LjUxqDc2ipAO+nQGKqh2eXmW4odIoSJmtl3zYQH9tccEkeg6MflpdC2i4BqqWeiGh
ue09KHq9s4T9VrVzBeRV2VpsI547FlW6GSuqC+nVW5MNd61d0QfuqpkZNwA+XMlzyCfob+cErHKb
NYVXUb/UTbnF7phf6Pm12f5eplTY8cqD1nPQ+rZrby3g76ckG/Nxg9ZT2IFWsXKuurbiPTodJs1X
+FdAla59u+4ecrDYZT+TRbKuRh/wDQVGmm8X2ZX53oGSMkO5XNsaHDvgPnFecwgO0n20agClLSWu
VRwyo6vbi3HIkgerrYtuO3TpbOz0BBuXyauAm+yAU98sJG0Ye2LZCxGUdRTV59Fq0vjC8eqBSlUM
cDF5NNSfZTLO1yXmCFh5NXmFi+qUVindZld21Nz+fEb3keaPKJvVEWdQfd+IGJrQ1NT18+iq/Dcz
R++BFBqgb22H0OwJOr2yTTe7yVE4345l1bfBxEQCJqee7fucQpjZNmPte2fgEGJ2idURtdHY9tsw
t6E5m7ob9mPZCf8SONJSO+3F3Q++hoajlNafEbg1kt5QUYU+Fd4wIIqYW2hvc+R6v6PJt6MgTbps
2kKA6+qjHzfid2FAYw1kDnmCDpJsPSxym7SWzJ2z6UVD9f8+dZwR6+xadntnaTLzxprZ57eMK+z2
JBIdLocMavoTbCjEDvZceA8WGc3tTQ0ZrweqUtYIvuKF1Y32Zjbpzhuwqxsmz32OkyxVByAOpmJV
1CVnoWYf8QJO9fmRQ72HYqoiMyA/sC0CuKuQ5Dq0lhdLvTCJSPGKjM+F5Vt3Vd9Vx7CsIC7ZTchN
zckYUshUpnP2VMEuK9qqexoKwzb3Kk7Z32nY2WT5kXRHWZLL5tniQPk6xbJrtzE2OCIw3Vh4xyKh
wA9QPTk1VU7p4gEVRpVC31LDIEvlWLxOuae/z7PR6LOhzPGU9dHg3NeWW8/OJiy0/TNSiimaU9pA
/iOeYU/DYoP2NXg0G/uF7WsHnTwt0eDWjb9ftEv7BVI7xcXeMiYrQbAw6tvYMMqf+HvQDs+m2f6o
kjyt9hCzYCenwwCQX5FW71Kll+Z3gtK6+AHVzfiVPgUF3eTN/m5eOD3hSAgTLU3LaTxTsL8QbDhO
O6PSbGcEekPGMoUH2bmgw7xOYVh+xUKA4ZrTxM2rgpnWb7zMry+UqEj99kINltMtWXIB8sEqwt92
6rZebLs/CDpPv82Jl6hNx3gk3rQzpA6U1skybJw8TmBdraPCS4+kmSmwwo7qUvUWvHAk1hA3RmHY
ACjdjNdXj2/Gg7MUEVMKWBGvSqNtPqlhXFBNm4ts98qGFr4NzUk0B0GxFq5TfD/ZDowtgsaIqcHw
q69eEz7H+NyXiNSAEm073xmjYJvVRuWAVnFD6WVRMMCAt9/AJIE/CF2+tGkLgrzzjC6o/Wi6xidp
lC8LTxJXFepG86JWToEmKtX2sI8TX4tAjmLOjrmanIbn5bJT5Eveo+8Z4inZ0dzgVr+ZKCdZDiaT
DyD5uvqB0xYSL16FSHZMQld6UW36L2YNz2oDTzxPrhezy5vAkB5MLuoSx+HhOiU7dNkMod63SGO6
o2cAsTO4XeDItr3FmutgunY78kMqH37NDKE3oQhHphcRGhbg321DZIn764we7kqpvot2Ku4jdSnF
bL2ICadi5qjD6BzAlab50CX+WD9nnersbTLAiD+v3LB6RwgGEAgInzfspBGh6aLA8LxjZ41perU0
VvVKizzfs6tlyQHdTHJldFLXh3GKEvcCSrj/gBlV8lr2esbSDE6zAwm4bAn7qsokpq3HsHtTqIED
Gg5VmdCbQDLdIi1AfMSwNgJjqmgW9/ijEd7XJIIDGtqduxzGdOidW2RUVrIP7T69xHR56YOOgje7
7ugz9qUWuGz5RtOyZxJ4+JvIHic9QzMcHn0nTK4d+g1a5ijrf0XSVI+1QGR17fljWx2X1uzvVD6J
7MkEh1i+LtEwFkevn6OeNYpmZFeqZvApFDLVndJIccKwBVpfJwuP223u5Ox1lPxsvpyDGhdReqcO
71mrdA7GqB1jhzKhvAe+Tn5XxmC81pD26O40s0OIgrp4NoqSOpEkwIYs76qTSeDGeUYRlU5xQI7q
OuDyRAIdiZr2sgVXKHeNCSkXJbvInCCzlOGC2S/qpZxiRnXWgC6IGqbJlt1UoikNcpXAHhwwXRNH
acAXOaR6sZ+Uhj+1s6Bh5wdTqvBFjvzUVocafyOmbzdoRCBW6QkSzOp9A3OnL8q5P7kg3/tMzlMD
v4G1VCB/K9vvcToY9hHSIn6DrXDH6dAAfTZsCoX3jGJY3EGmsF/Y2we5MqeyaA/W2MRfrNjUNUx+
Tur+Ls7GivkNnNIwSItpHjmE3CQ7WnZkU23LmRYTUntZ7QzA8ceqiR19EDMNFxOsqCquYpvIFJR8
YaVvzditu93QzMNlNmQl7FKokDRQgrnfFTKLyoQEmyyM+gtRkyPp9ImejoYFur0BYLWOdp1LE1bX
hJYHiUaX7rD/KS/ctGycGxIm4nYvjRWM6QY/ueUHlT9gFfN8NgtTMaq22YoBFshVrr+IcGLkoZeh
h9SLgT0amLGau3OqKr8IfBM+Woa6DuY91uTegT3OHI5GDF0VKoTfsTuClT9AR5+pot3Gjq6iVpf9
9egvi0b1qBa4CibiBwYXPQqXTiOsPxRtGKp7flQJfItQJ9yOoSm+hhVj3G1tJTS9Ko79EOpdyWbs
xxAEZ1MjMh8gC1yGtuGqfYnE4SLLWPR3ysQn6Ui3Dh2fTgvKnGwsI3zMs0kDh5bV+NuFdrCcaL7a
6WAw1BVnyPGUm7LMxB5ie85CSpPsSlfWCBcVRvwDWim4XqzTKr+nBPVfIThmqIRVpJstAi6bvhU7
0PhBNnH0DKtIzfsa406XfoIkPvRZjrL3TfFP84kvnuC7A3J/tce6HTewZ9MrkKI2OZPrUAzbqci6
35MdA3IDCcHyb7AIZAE1JW87oXxf9qar6+Vc8SlHu9xJktskKlL0GIpP+RuncwnzHx5AdBXDjfbO
0MgTsdMZ4lOokQxtd+HcNxdFLtJwC47nfW+wmMoOKAWpZ3SRpfVJtVYWny07qcjSpMRAjsOACa9M
gs6TTRQy5d62udPV38cq4yuz7RQLS8zRCD1wS7PvA8BuL7+Blou3vpxmtCizXUc3BMVVnLpDPgXM
AJwwKNIRhLs2hPeVFPUK/kkzj+EVHxmEirWl+2JGjqWP+eJRuYTKY4uQLrIkibTX23VWx9Hvi7qS
l3pSiAwUYACbrzWqqzGTy2PSurDjOjB5f1uIkJmbn5l0NnY6zLcF1+GpoEtI+IBr+hFw6DLZmpAF
3ECQszEGhUAFGJSWY5jssKB7G93Cq9rKyHayA+SbzNvbiVc4h8lgVIoDV9keTC+BTNt0s0iOjgwT
Zz8ksVjZYm560/djWMFoy2R9sxRtUt7x/VbyFFrGOJ2QTQAa546+iRW62W1VxwP0UB4iFTlmVbZZ
W/oKP6DJO/t1W15HM/L1kz/jMQLZJVvoJJLZg+sSpr8XdK3tieEmTRTAlJ+Yt4XhevUGQ7XMYbWl
S74r+titdi1D1JeuYHAfqM6o2m2jQJIosZborkMFMD03vSDmIqFiy4IQKog81APDrmM9tIrKkTCE
34IjEkWHIo1pZ0o7LQ+DdobxtreqTCLly+dvasS1n0vIwkOeINoLr5oi82D2sFw3eomYTmDwwMZe
RqgTQaMaTp4ig/iymTJp8UPDlLEHEF0OOdk05E8/VlG7jewpTrZeOzdWUGBgfZp8ts8t3EpMTV2q
5Zbza2q7r90QLZIxFVlKFUWTgyAr0vPXLgu9u4gJj0XpAIF/Zzo9Cd4WNCTYzVWMyLnErBkNR+52
48YNVfPMJIShvV/6gk7WiSEW8nASkAvqwuwIddzKAluoBcBGaidhCIaEOMAsJ1J7q2UEcJohzgBd
lZBNKcEyswMShEy3a9SYGNs06zjbQnwendO0QB8/ulPh/WTygPQKUCiNAjE1kwiWqpi/8hUzTUR6
OW88a66sgyhxnsU+YXAeGtiG1WXlj3N/jhp3+MYHvubxDToKCr+qfopezL8h5yboxRpjhgHmUTxL
Db+TQ8ND7VSnRRKYftUz70ZC5x+MqVva7RSF4RK0QtBFsdxvKxhRvxmh+zsYf6vyCHy6fVzmYUn5
cZJaeKTdQEgyRM0NM6qG8nCC4XKich896vK29TZVuLDrCR9Dhy1Cm7IKiOxwYbusDc9uijGB31DU
zt8H3+2/iMbqnqZCzcccU6Lk3IBWXyh80VbJ6ojUJic2Bdauwu0fZCtMLxsYb4923HolpWVl1ZCu
2bhZ8qqZAhysQnBNwlXU0RsNL9vNIkYI5I/4bMQeVIdDDa0PAwej8eAjeFF5SyxY84S5bXyfzJnx
ZOmS8U6hOE0uccLKRQBcObhbaO7epUonZCPk6zjQnkwi/ESmoEcUoT0e1xkokz0o9qDr8OmuOmeq
X0zCjsdATw62A9gnoBBXXhXJw0Rahw8uCMHovp+lT4PH2bOhWfK/dTDvElQyoZaYCoXugwt3OT2A
JUwPqlia79LJCJkSVhU/9+x6U5CDQr80BvyuDZTiaDrgQW8+syTwCaVNMemL1DjdYCfhrP54i+uQ
GtJmWdD5uutuSXVpoVCLxXqVzVLSjTCNK3eVwjt7Fy2q/pLg9SOCptbRbYJh1E8OcyV3hs5nm3ba
EvBoyzx/KZnXTRDOG0Vfs4wOnDqRMdhqhwry0CIo5pcahSpMWC9zj8qmOdvGsOyBkGwclzeyxY1i
a1sxcw1ninwcKRLMi3rGNPqQRdUQcsyP8pHc9RE1iyjcm0hF9EJW6ovHIVQ20/9KTXdpkkf5hYS2
8luqIXnsjJpvueDb+gcoXfQOf7tCbTFCir+pqkqHY5MsqDNUpPyj4Qt7vEYNRqrX4E8a9qSdiPns
STimFI8DmEiVkVi6yfpJPs3jBEtg0n4fHjKm0hcWEr1kX5OVYlIadSt4jPzROSzGMl/qph/1yUZw
5+9kRtOKvnD01QWz0q7gI2z4FYaugKNRZaYZk1AcJHau1af1dRmFGFqwes2vGbtFeYCgRbKTIbK5
u8+kTm+zbl5eLbQNp8lCQ7mOyYmf74eqiciIn90FKZIHbO2H0re3Tk0VcCpl45gQUQwc5pwkzqKD
ixMDM3nXqaLd5FBfHsDlY+vH1E3jQ+UMRrdHwiivlj4q2oPEAOIp0XQWgKx1cQ99sxw3o8uDYxng
S7DlxMRbYwzlcl/l2p03AAkzXN3WwHUtsiRcFm3MtDx0+3N0jEAqA9ucGPCnSWE5FC5D87O3PZqE
HmZBv+lHOTl0O0t4V+hCGHuBXODVzHMhT85oi196qd0CaEWat+GSFRDsK08/roHRHeywtqZUcErf
PS/QKgl2xyPkpsSpykHWH7G0VguUm8aHsB/M9eAue1TmJRRZZDQbF+vR5xHlPCi653bPvixi46TB
2740CBPSDVro5LqHPpwyFKqdWwtsnAU3C4YD9lwl4RXCwwSBZ9b6N52V59MBQSbpu/Y6ooFL03wx
rB6kyixtPw7cPm/4koy21zf+GE1RMI85GWIdlu/VkZ2K4ssvLJJ8WZk5mUGTl+UsLYWJSFLCIokj
xmVsSr0nDrXtuDB5/gGLilUSCszBibWdEXZfuNU0sPgK6EzUUDGjGcxbNJxAiyHWS9bG/k3KSYct
DGfKD4muqz0ncRjZgTEpoAiwiVEECnORZIfmVt3b4WLBdRd1XJBT0arbPm7Y8DtNvWcUDbJYvHBq
tnIMEn3GBH4eid2ShTWAm12rvcmgCrJTGQt3qxnGAEiaZnVPvUZNN1amhcatY8c6LK6Yb3KL7XQz
zMzVRjdN1mq6BYBeBpkCklVJvE0mCMCbISRF6ULUZt6tOhSqyhfaG6WwAnHtG54zx4rrmkSFIaSf
7xyMuL6HVdPhuhALCPhLwmayx66rb88mzcx9NKoM/b1bJ5CFUFINmyqFh34FAgEmFlWd8y30svC2
j5bwymR0E144lVzUFrMNYwx8f7SKzTJbcoa942CcNvVm8ZvYwfrJiHX4bYY1upxWK67fTEMSksxK
OBEbr18G7MCbGJjMCv3iEl9o9l/hDPELRkaxOuAmR0riPOezpBPCD+FkqLq5CePGApKX9GCB2zL7
4zXEJQImV4biqAzY8wjxUZ7tvLZpGUpUnrVzygKiKymD7pE5GbMLeDJpuHMW5cFig+JM6EaW6/Ie
sYO+nVM93Imi6tixYbJ30PDj6XvrrK0KwpHhjAkDBDIvK9R4wXYXml9YjSgo5CzKAe6a61pBFIKb
oACFyLahR10d981+vAi9CdKka7jYZDLNK7bSiywz2mRkK/1qGLmv5DUkxhtQ/OFJWx7Ub1qW9j7u
a7j62OBcVL1M3CCcmclh2BQhRAtFlPyMGm1NO7jieL6sZhn2ZoEDEu5dIJgepwDhf3dDO/6GR3v1
JZsSPpzEKfvjLCvTZC4TOxcocyJ7k7Jo8Pyn9EkDNxPYScyJ6R8qPxWXjGn7khhucO+bUuewc0Cu
3Yfe94ZuU2vR8iFABApBFiIOT4dKsrtewqTxNxEuVe62s8pVvh1R4gRGZKWPskubZd8wedG3/NTp
vuWcwpHfaHzAVOmKPljQGUCs5BiTPC6XkWfhLN03vJ4YB+W5V792/qDajRVJj1Mj10g2YHVAInHa
3ug30ZqKsE1FWCSH1pxqxga6JbMDYEh01/biJw9g/9K9ZiHmmIXaUoeB1bgcb0wDmKVHGpo1+KXb
RIGZjVjB8FeHJsD3GMOCVC144CFkxN2fZ4vYCiQJDBZPB5Xu2mHs032Hl21MrxUP17Y9mKt7gBdf
LYswvC9R6MwPxfoxglSkNLx15csHE0oIvgZunV1ErZcLrHX87nFgCjodCsT11wVnAzlqJXmwEXOo
ilNCjz96PKF/YZXgXDpG4eBppLzQ20YO7OkzEjYT6+a6mk7YErnntiVrcYOiBZrEQpHFeqXld39Y
YKPfLaiaVFCQkMA24VeqL9LORR0M7SCxuOFs3naoi044UAzNgT+Ls003TswLclvW5k4gKSr2nqPn
H7kaAbmXIfajnU0zXPwAn/UCtL0ruiNaSmg6PUMcoRbq8yAGICXDa1xKFOX6z4zT7Bz1vRWv5wO2
0Agl8lE8YMFmfpk6O381WCdPXTFVV7ETzateJGQHdcO5fEWhb67SZAvkzMe97ldcGKTYMZCR02bm
/LrwWenzRe4U+a2RpZm7XSAIpxtXwT14xBIjQuZGADGyNHyZgfAXmkbOGabPu36qx/spTZf+vmJ+
h2DKb/tvBfAkJFEc6B+hXIzeAT6ZaKAFleyUpEEqd9M09KDH0ayM7geTcrPc2mPS1JdAHNW5otRa
Di08GTuIzchAywCnC3eeYorvKEnsH1YUUoiWCzwSyNs9bLjFTJseHx0iHzYNg6YKhFnU6WFZ/Bkp
WZlTR9fS9FlzcelQMbMBTvuCbo5doOqs+sYvnewaFU2bXo517sINMgtYWFkkSmjDqRMFLrByTTU5
rIPRBvvFO+zP0Ky7VuKVJ2gzUmwhaoXPWG9F6W2t3Tbdk4Fhl0Fr+yP0TM9urklubpqNlZj8ahQ2
tn22PXjg0LW9/JBbRR6fwUorSjhyiWDMl91sPvZebfykMS95umOl7mZZOJAw57SVG/widfKliZZu
L6Jp1kFuTzT/iz10UGFFWO2h2aW3FhZHeERVVb1cJ00jyJtFY0PyGzzcqLj+HziC0uiTfjxJb4jP
+HLW6mqwk9DfLGqerN3/2KFoHeixxWkJByKyrKKsS7x2nDIPRuyApz10dLPin1pgKVRpPR/rdi5V
kGtOrFnz4lBMZOMntp7vOIhKChx8NbF1pV1Z//xfnrhMQ2dmPrU+4RRtEm9YCYgiMHltWs7PXKHf
s0tU5J95Eg9K/nvjIJquNqFIefRJ44+wC3E7ChJpe9czrjBbwCL1wwgXWgufOpAhN2S0isIcBWAq
PrHdfM8hUgky45kQKfKY3niBGixpkDNTnzq19HuNESb+2Mlw+Nht8x3zS6lwhfNsscY5iDc+lEYE
ojvTkZx02H7hBUbfRUzbyF8wTkAJ9FNNjhL744ta7z5lnO8tmM2kBr0NMynRPo4h+ONpHAbrFl6D
d3Bsy9g6zGb2VF1YFkG4CYpOLrt6zJoNqab+th6rz9J431ta+HX9/w9ZzUj/tbSwWWpVK3nIQ1Fg
uwfvyvOs5AKd6PBJNuu7rxP+BklQq6P7X9aucpK5clp9koySD8IT7rXEL+4Ts+p3r6IcxdMSAqbb
m9c5QFjRVifoYIllBahy3GM1tm7w8ft7d9H86ypvLLFFH0loWZM+1aihT0RTRIHHoOg7FlzlOW1h
VlLzDZ98D++8KrJ+TNJLLVMRKPzm1kiO98EcHX1SGCEGjPD7a52NIa5t6P0+vr93niLkUGg2Ev4S
NvVvnM81LksQRFJ9IqHORjjbS28Pd5I5+n+9js1qMAWxNxYetG83m7hkO4fVwupLO3FdLTbc0WWK
PlkTfxvqchXKSOEoxJF/Wc3i0ghD3GXlhfgs7r2qsb+G/mRM5yVJ7ROQYGh/ksm+vv8/PWcJojId
IgRMhXP827Vuk3GiMCLqTpQI+lvs0mYYaZ4FUykjvJRXk/9MVti+hbb9iePtPwkdb66tSEvwJWbj
BK2q9d3++4tmAIMiLFlO/WBI65TB/MVzyTF8GuC6tKvToCAinlpNPXZkQCAb2hTLPWuNTmGfmX5D
XxUiJmZcj2GLm6u52CKOCN1jiY4WPkGBAShDV8+PzoVyGcjX8L03OVr8IiAHCspsgdkJ1MF8cR5U
u4j6k+3z7+WJvTUHgwOFxiG05k3soOXnVZIk9nyKvUw+4BAFpWGJzbuPF+ff39t6lXW9sEOTivTm
e2szI3MYb8xMrfAXiI2x3xpDbJ/GeukOH1/q3Rvype/5Dt6J+DH9+c5MNKqLFykuRVB2kDmAtCuX
8JOv+r0bIt2C6DghHQnm/udVcI7y29Z3SBeEXbSdOxfPg4WmDhHDZzGD73wAgJwmMCtdj2JA9+el
IDuXCBi96RTRIFWbvBgxhtLj6mWEc6EdX+KvGj+PvoaHa+fGHH+ysaz//puPwOPylqPQqjIieLOB
AaymhXaa6QRcYoAmFoxuqxHeHojDRdOY6U6K6rP08XeerwcY6BJRxjZDZPOfN12HdZKqvp1PqZGQ
5SHHPFCtHgOB381/f5Vcag1IcIjuIEHyz0tFMsU9PmNtps706NiTRufF2FcKp/jkSu8+yX9d6c2i
6RsD7xhdzKeeIvQeGpe8Lv1qRitjD6cGexPGs57cf/w9vHtRn8GiIEHHpOL48/ZQxtFAeyg8Ongc
L3wx0WtR07x4JRLewtL288wQ9uXji773+hzOPIeH6njmW6NwBGwR851sPEWIXs5NgdrKcJBAgFa3
nzzU9y7lSduBnOdbNlaEf94fptO0qGM9nUYHN/DRaVAjJcMvPY3+JyfRO08SHoXpMgHhLCB86s8r
NbNTlYMlx1PaDf0t9qFiP5Ma8pUpb3PphRF8xsR8/fhBvntNMoJQn3EGQtX885rJDKJorZPSAZ5w
wQC4yy9yvOV3yYRjEuYAJr4/M/Ry5/jxhf8+6IVlcR4QRGvKNdnjzwtDiyszDJEaDj03RkfN3D0n
/OJnVejql8CdJPrkPf69b3NBx3Q5Z0n4kG/Tslo+vDG2uwYTe6OjZ8RErsiS7pN3+P5VKGkpnm32
7jerxepKbB2nvjkV1QSTxIfHf+en0v7kZv5elNwMIbQeR6v992uzgE6dIezbUztiZAaRp1sOEjxx
3MXYFv/++FW9czG5nt7EceHl63pvXhWDrlk1SdyfcNoxLnpyB/fxFBbXs1l/lrS0LvE/zwIhbbJ8
WYprmsLbSC5/dF0GCmF3quuu6X9i1EwXZes5v8aZEBr1wBxyOKP6CW+JLsrpdC2O+o9v951XiPsR
nx9nOylwb9sSrB+XMANSPblhrC/NXsN8QYD07eOrvPdQqVZ8ujmCg9y3p56XLBW5UpU+xYUd78Ol
eEbDWwTKgX788ZXe+dLWb5uUb0Xzar+9H4YLY2xNqj3JdDEPevKiFAwbF2jGz4M+4LXa//esaXpC
EnxNWiCOvrdnQl2RoiDwKDiZrTHdchpgJyQX/8JGorv/+O7+KSDfLBkOcM4dPumVyrrucP+qoZH+
xVBicENyEIMW5zWprmV4jl5ng8zCOXduW/1CJDs+k0JgB+yD5oONv/cn+9k775MFY9tkjwjqtrcn
EiTnyW7slcIAvfcB01omll7SGce5gG//8T2/80Z9gdMw2xlxSByDf96yUkUudZLoUwLR68IYa/dr
2OgCBWAHUIT/I+Ewu/96SQdGOVunA1eFBKE3ewCknbLMk7Q7kS2BpYMrA8aw3c7E73xbjmjXP77c
398glyN9kVQVkzGielPJLCNwV9x77Sm2Yn3C+QLZJ/f6yVX+fmdchbJ3TSozwerePMccirETjmF7
Snp/ucZnxzvkkQ/PevV4+fiG3l6KN2UqCVbHySOJy3pzLhiNg2W/Npilt0Nz7irRQVpV1T5yk/9a
sPxzKT524WE26P+V1cgABkJZm5snIkTKI0XLI0rCcZVpRZ88v7dv6e2V1nX6r0/Pwsohy/qKZIq4
HvejDuXOMfDx+PjRvT0T1qugqTFp0y26rrf9yZDOFieFtk4W1QhWq678JoSvTtTsKhh6Kw2wg/Sv
CEvpgglzw08+tndukoguwbdtUafQiv15kxkZyYQW4RVpw784l4anj8mqO/j4Jt9+0twk5RDZJETf
gG+ab5YiLl7SSdhZTmXmIlYvEKYm+HcSIJNA8CYH5j9G+qzX+78axWZNosv58670YlANhYZ5YjBo
DttiydLHtlUY0X18X++se54cdZD3v6Sd127cSBumr4gAWcynndRUsCVZlsMJYctj5lyMV78PfbBr
sYkm/C/mwIMZwNWs+IU3AJhRL16CDuDPqOSWgM6CeSs06nhCXElSyIV0g9LBxnAriwUIlQmkHObC
D1s8BmZRASGHikDabMJKquL4nsW1vesfpc+z8/ebw+xx0ZN2CNXGAW95cQhpxSSzAPI48Y37GhV5
SIHDKJqXqlSAgznYukXUVILwlBvNiO1FJQTP7YQ8JlDWTuyVINKQPnFaOzoFrlqf2dtas68dF7Bz
NYUj9gdcq/DU6ec9FXUulQPKOtbjBGyH0k2q6MbJ6pPI/YYi89h8D0vRAcWGWiBoiuFwcjv4atLu
kZLJwz32PCowcsCf48b7u7bADhZtmkrPw6Zg8X4jDYFAgAa5Ui9UndibICDuYiUtKCbAPrs+7Stn
hLIp046H+0opKY6RtEBIfvLUIey+2FjXePDT+kNrtOV/w9ht2CzPb8xikXVaBzoHZa6PLBMGp+7b
fFIZDn8+BIamIPuNw6TzOcCiYo/qrfiIygeWzxlGJdc/9E/wdzG0SapCxkIZdPnaZmkQN1UF8ora
bmDelbkRfQUP4T53imPOJqsOYnZhG3ycWqX6KrK2OgHxt14qvxBfetllHztKhsfrv2plpf/UfwGr
MykX5fps0LQgSgz8T8PGPAe1bG5RACk+A6aLNyZgfShaW3Rfrbmu935TucaEtoFisdJSRSyyqEHr
mFH+UCgATP6Hr5qr9IIiEPf74mHOOlFhqM5riaQJNCbUseUhVcLwGQq6fLw+1soG1uf8yaLEbeAw
vfisaiQEiRtn8sAHTMlrQGz3eQBM8NCmyAO9CTEqG4/X6ohQG+fKk84fixFDJYsCLcknT+tLG9I9
WpIA4LB4aQPqsGmwZUm9LCdwMfJO6iZdAqK2i/yt6ZTSrhI5ekkYiMMgoEF2JUgq4BkZoNHgTXV1
6x8j7z9jsie5iIl4aD8uNksIpDMLTC7g3C6eAYdA8AQNfFP0afT/OdT8/PwV8MiC/nXQOaM3CSeO
jjmuA09ZAjZop6SqGDe25upkmnjK2paOmeEyJkAj2HJCYCCe2/TaXY+y/01rpOnvGUd/DqayfEUQ
t9zYo2tHT0DoMuhh01ZaPm0zKK/sW6qVJvyjDwPKgjeyrCOEkSB1Xz8OaxcsZXuHwQzHspenPG5q
iN+5O8DbFzQpgqI6w1jUYE4maID1RD/4YWFPChZ3o0qzNfJ8bP5eR1RPY2XM+UiQifsqs0E/uSNq
okPuno1Ba391YQOmoLaKfGNobW3suYfLYcPT1lk+K5VZdjTgE1a1q+uCl1z6HYjGMeoO6APHzh6P
kXA45KRF/d4CbeyNUFxjtPd99xZFLUfbqXABwr2TGwHa1tClEYYcB9/Z1WbV4FI0iR6idI8Q0PH6
gq3tDapABD/0JYyLSDwLM18bET7zqtRJT72r2Ae0BFKiR9XZ2PtrFxcBhSqI47i3lvmS2qHtbPTT
5HV1NZ6CImzO+OQUBzUYp3v0Qsab65+2dtbQDKQNSJBvUup9vyNAButBgOqr17m+K05Gq7cPYFv8
4LHTC+F4mT/LTGhJI5+vD6yvTSqIEZgIPPVEyouRrYB3TkXxwiuUQZSITUTGj9rF/sWTduXUNwY4
COeERVcSHfs6CZE7qGDCgLMczK89Ogr5RwgoiUBTPoLZ5BdG7xxKrNowtkRvIDk10MDVc1F18ecM
TbRZPMcv2xMqCihr0O3FtwBQ/vQ5Rn8UpNJoWgBJwbAZ32UAP3sPSUm+TXKakJFwAAodoNNUL2Mf
22gzO9UATL9FAe8OMR0d26Dr07OyD6jZohnm8qYQay8u9yHO0f6b7whOzSxrVmqpchcnYf8d0G2c
npq2jarTv4+p2RTKqPZT+F9GXyWWEmEnFerwhYqaTFXmI5uP++EI7NXXYK92lD7+lzHpQxumq1PY
XYQhdUCNeKgZczRsn0XQgDVLboiTqQzDp051N7bd/FItIkxgFzyYqk4Rnu7G+/2OYKHe+WjQe0GG
dcPOl7jY7E10u7fgMysHy6BCbZIoWRbRwWIBXQRiYaJlg2cgAhEiPKFqCsj4DLNSpFoTVP7DabqP
mzH+cX1GV86VYaCwTBTNH7SG33/h1MeNpZp0+AQq47hDWNHoHnHs0btjJ0yx0cRc26fsUc00NFRw
qMq9H83IhnKsYFZ5lZxaJI8kuqBGpIjhYMsJGRML/fKN23jlIaGRYbJFSWEp9Sy2jFOEgdTDagKX
hMrmg0xmvrAVJhbAx+wHipkPdm7rwz53pL/xcs+7Y7l7aJrOSYBmYgm8GBqRtFxtSFI9bpbqzBOQ
HjMJTK92jNjDUNY4W7hWHfI6VqZd2VX1xmyvra3lkmLjU6BTwVvsXgrBGSG6xq0g8ycHJyEPv4Of
EyYsN9c3kbY2ko2E+FwBconC5v//V6SQIL/R50HFuhIsiY9hbFJahX6g5AfEe+iL7NwpKx90u4Us
jOVL/r1qqvwMVMt5VbNcB4sI1fEnp6CybiPQK9JDWZlq0vXfuXKcebQwDTEEsRRFsvc/E6SKtN1s
mDwjhMwpWokQeAMteWOU+bAu1h0CDXR7qovUupexiyI0DASRifQ03v70xu+ytrwDfB3cttgDwVzu
+lqHaKPFdzY+nIhABfn0jWpugTnpkEBwAUaf36h2BPTfhmH8q1HBdyOsLHQ8TiZhyz1CY0p+g4wP
RBMSTZy+/GyE9BG7bmz/tJQGjVsUoVVxR5aYjmenqfBctgw76RE2zWxEg0s5skhRUqK/L7ms77tx
jH8ORlg+GVEQ/BallcmD32sBdF4f/7U9XqX41CCUX9/qiNUFh0yxxhyDnF7c6mqT5d+uz+QFqJCk
xaKGr835IB3JZSqYIiCLekJgkky3kXgjNij7/1o0gL5AuA6bR9VoDDLfqLP6u6odUBDNWZhwTzlt
/G0DFc82HqCVjU5dn6NElY7QdNlTcDR0L9NKMzy9APu+C0ztM7m+8Yj14PDp+sev3JVkhnS9sEzX
+fT5YvvrTKlunfdFaWKtqXC3oPAmKxR2YhuL4UBCJH2m2RD+e1pDMYVKJGAahlxelsEUiQjlfx15
iMyyzoQNbnTqBRY0X0dDs7d6bvN5WxwUB2yQia7enO8vQ4iwGWkxTpruZTqkbh3uwk1t4QCA8Hr2
BRB3f8rU8un6tK68B+wnSsiWQUdDW0KGSCDtTuahQW/bBoWK/tHsLO5k/WNducTQVUexKpiSOzjR
wRbseeUCwo8eyCMAHq5kd7GmfTZBwsduEWwqgt0QnlDVQlb93685HnLwgfRLoZMs8XJ9hHVKMuaW
l7RmjzWljct2qG3Z3a8cBWfGBc3ATRr5y9p4LE3XNwjIvAH1+4OLxBdOa1I56gX9w+trdtG95B4g
EzRRsHJdjdmb5/WvswAaHyovDs1e3dnQza3MvDccGR0jxZzO9miP1Isz+dVoO/0QKk58mLA92ZjV
lfM4405YOcq3/JLFb7BgIiA1FdueCfnoSxqbEo1zzT8VTm9+wSY82GoPr3010GJjru4JILLO/Iv+
+mqnSa0Syo81R7s5fvYmpJkph7PpmuWBjhK2fSPuOEk/IM4aRD3ejJO9ceGtfrVDlE+IyI9ZHpdk
VMchTFUbxU7XOCXQdPeY5SBgBbDgUOh2vJX4rxwRV6V0LbjzZxT3AgkJEz61Yr+1PZhPsYNiiJsg
YGvkB+ngbGKXxux67UTPwB9QknLUBld7qv6jGde7jsLvATl65yZClOb1+iZc+2FUPw1spASyMeoi
eNAKFOl7VTE5u47xbBPi7sy2Cza+f+VKZKb/3yiLG8JEMQkv9Mjy1AQFWJ6979jSiy9Db/zo0AW+
bXqpb4Spf9o9i2uYh4a+Nf1d6DTuYmejVE/I7vDKlnXWKrvSVtr6VORDiRsKhsA7iYsLbJ0UFYGP
OQIXMJZKFIceRNzm+n2iyu4bGq7jGZMbv/sWpYqB/YPIUeQZkU5BNQS8FsqLkHaDfd33ybNv9ZgZ
JaKz9lRJZ/q8kg6vdHIUDBCDoDEx5zMb+xCBW7kJE4kom47zL7xDVP1xjKljzT9gTGL6z44/gE4q
9Lm6GADIDw5Nj9gD2rumsdXIXT2QOgU/WKnQHFRDvD+QNmpZyEs3FgWxYnRPcUzwdlNXthqetQTL
111TG66y08bIPmtWO6LIIMDAQssKfevm+nZcuX7nBg+7ESIJkOzFOXGjVptNXyxvot9wjK0Ad7RY
4O3lZurGHbDyZDIU9fEZcD73Dd9/dmImkI0cwasVROGvBKYTcsYl9oRBPT5AfxvOLcIEtzT2za1Q
mr95uTNnbANFNC4FWrCLkTMUQeNxsrxmQg0uN0W3N4Zoq2O2NpV0QskSibJw/Vrsf1QZxyRybNPr
pwGvxEDLuNli/Qv6tZ//fdG42SA2OICmiCDffw/mGVjE6Bkvs4vdc5JExQ+At/pDJAFVXB9q7SKh
Yoyf9Bys0g58P5SSIzlYluyPbLD128BUqhcry8R9RNJ9LwZU2G2r3oit1ibSJbuiPsPh4Ap8P2YQ
o8IWY0bq2XrQ2keFICyjataVRwRX4o3kYH0w8gIw2QStYnEYjdqtMtx7TC/CzJyboZhlzbX4jOaT
sXEALocibVUJGKHlER7ri204RpGZGB2XsivS6a6qR1SsfXP6VE7hVkV3nqL3O37OkHVMKijrEmos
hkIAIuFSFaZnwraHI80jn6GCeLq+OazLI63N1xhI3Rl+dlG8c7vQD0Ub614fmJV7M9C7EE9mW/Th
Hb7P+P/gytXezfvqV45tBaLGPKuohzXJCw6G6otrgC7c11lcoWOlxYLmOfptNmqwWKnhvdBIrT7E
vnReB9uCga6FIv89wXD41JWg9E9+YRlUKAfff7NSGI07xQyDz/DFiuzeQR7N2cUttccdVAtF2zud
b72lbWLqNxGqgW+2ieIC4tmK+R9GvfpbjW/fR2xVnZ8S0d1iTwqLtUrSiRLfw8pubkK3bO0XGGeU
uJJpqrrnZkjj/C7BseFpys0+OfldOf3CQLHOzn6Bpv9h7AEGoa9ZiZcejjxIpAqs7x58V66dqMlh
BGOkea/vAsQC3tLED7tjMcYS6RAC5oekVCw89LJKqrfYMCISqKmZumvtWWU9tfTW2njGV14n2u88
4facMFLhWByISKoqZgqJ7hEFY9CI7pUb/FSrkNeQSlvkwJ9NYqwsQ8tN0UenrIkQOpKR6Cs4pVtv
hEt/4uHFTgY7Qw6psZM1e5lLdrLr0Y5U6U1k4ScHJ2ZEP2LkyTARHuoHZ7TlEW9n1C9iuleFYriH
0AhjBIh0nTaTgpQQJeWX6/tem+dg+aOokkPOIpGgB7u4gKesQGQyLYRnpGOboBziKPl9lCPJwVZz
gy/2BIzlPOQR+iwNYujxPnPVSbmFniPT26zMhvhkRBn+lBs/bL6Olz+MvjJRPjhv6pSLH0YHDKjp
WCBeFRZFh0aZX8bHdOwr92F01fbHpLjJuOuaxCn2iDuqeATQy8J4xcBD7FVkclDPCspP+kHHJbdE
GULKH3Tox49lpHW/rv/alUtKAO1xZmA1occyFTIx9sQOtdbpl2fqpwS30mE/6sg6bsyKezkpVN8B
F4P+ZTRr8YZ1LVwsJ1R1T+1z91vaBZg6gOP8qBOnonSDd02G7HOPHNHQpEggVdgraBvYgMt3lKcF
4D/6I9QOgQvyG/9KwhTo34gGVVzI/MsnltRBOzYTKI6gIh8gdDu65xRk5EYesDbFvAK0dMDHa0Cg
3w8blWg6NXKi8jV1AvvdLL4laxAbh3TlYROGDiIAsy2dVvZigv0UMj+0FMOjBYBRCMIp7lvrlsGT
AUg6Pv3zriHLII6kGg39bHk/EdJ3Q45QtleUmemNmIQ8TTIONoreKxNH5mhT4KX9Ct5h8UlV7+Qx
erq6R0wZ3PoqKjfwuaoP179l/lsWxxXwBoA94VLnJR14vzz5JG1f76veyyPfd3+7vbCSA9QCAy3M
hgP4kNO23hhzZSca0BngGhMZXLbE88kaHLuAAaZVevO9V2eACoojOxulnUOJkuD9WODid/1D9flL
Fl+KeYFJ5QMKCtW6+Yz+tf8bHcvqaNA7r0uwOXnIRAVcDrl+GicgmupHpgdbK2xG5SwnG9DmRv/L
PAZmE5azcDz0nL4McROJsizWDgH6isHHAYLx5z6aaHLNWI0HO61yvAySsNRewoB4Zwcef/ZbTrhw
f+gYriTfSlKrH4oMteKccGE0YLlEZJ/6NEE2NiO0Dp5Tp8usXVhs8zPX5p49BTST2o/Kyr+fBTt0
dduopPTiWB8/+Zi8YB6CzCCIFilOA8Vr7FK0qn++Pvsr22zuywHYpzkH9XY+v39NfphXyLkZQNg1
eFSPaYAiOtJA9h7Wq/PEZSU3Ltz5VlkuNgVKGpFktzNP9P141L9aomew5NEQmk99rjVvyHiFe4QT
kCGt5fQG1qbaIwCVb+yzlWNLYskdZJI3MNOLbWaWoin9mgZoa6BHbiA5dmMG5nBzfT61lQllBE7R
fDsgG7YIr6vJifuqtKCpRS2qJdL01eZsxZrwrLK3AjZskUw7DIwU5ZCiRDTdmQ174lOLAWmyw03Z
l7/qANOAExddh9SZqAXQn0LpPwusqI2N37uy7bgtaarN9KVLThGWI/gW1zEdPBQf6A1b5eOYpgjy
d1JP2l1U+6lXDDJ1D9fnaW1crmjABKCehVjiSspYRzsG4X9PKezynLYyejLqAj/gLtE+8kw2yLPW
0ev1QVfW5k9hnLLfzJBcNve7bkBffaYQ6s5Uopeo4vjkdM5xaItXH98p7/pwKzsO0z86s7yvKi3p
xZGu80Q1OmwsvaZpUf+wOxdrBqNMt7AZK00sIPEUaghlMNfgonh/qCazoheIoaVnAoeeDn2gRz9y
ykuz0G8+Yokc1oanoebbgdNIok8q6uvipjMqE9NzYYw/rn/3ytrahDQ6y0TwBv7w/c8Z/FxBXVZt
vAi7Tay808h+KtnHN7IVxV2C0pg4amlY/HuVZY4UORb6vLYXzZ4pSdSIfgSkwg5ZcN/HSjFNgubc
ERYcr3/iStyIEDPFDxJbqizL1GN0RxLVqGy8Ygq1vRlY2q6qVXevxpE8DXrp32i+Kk8RZ+kU4qz3
cn34tUyMTUUribuUAsUSzRFPwNsjUUoP9YzJPwi7RZUox7TgMUK6GmWnrjJRGbJ5NY56lBqUWGMt
+KKG6ABv3OgrEZ5NDEkEC2UQKMLiXh1IsRF+hLwzYD99sADoWDtDGdr60HRFvdVgXznC3OCQGDhX
oNGWzyTJLugt2UDv6gtAezJsz6RZ7c7FV+eAYH6+kfOufZ3NBUklg9UmUn6/l0Pc2krdjaWHbDO8
7arW8Rca8jH4hkNHIz5eX9eV15GOLOkZDxVbazka3fwSIcVaQihr5b5VNCT6Ta3w2lhTTvaAXvCg
2eZThSDUxn1sCj7k/cNMrWUOm/nMuUG7WEawLbFfpHCIIPklHNWOUP2gmW027ahhqPS/YI98mFKn
/+TGIeaKheGMX5ACV/oDMD6fErvj+NYxmCbHQRe6VLGRcvweDb1eNlg+TNUQ7UYcFbQDglBlfWz6
FP26JgApc+MkxTBrqk/ogwa6r/3OXPxokHUMRntn+6X9SSsbJd1NyJl98FvN/J3YmhKezIGWgadT
MHkpAh9d4K7OW1AeTfvJ7dGgOLlwNVAClKais3gjhpWd3bsdwn9WAp4Xg7KDCTERgZ3Q738XIRp3
Hrw9ae/xgjHzQ43cpL/X8A8ewp2ZIcG8D6rQMje22eXCc5SBc1Ir08jJlvAWKx7h+qHG5qGkXRqf
Zi0G9zeWW214g1o6UJIwq6GbxNy3/o6QTWzh3tZ/AHERZQtVu8D3VUGIzZut8B5bhoyfpwZgDZrF
TfUQEM3d0DCKP4DsaD6OkEq/Xt/1l2eaeGnudxB/cKn9uez+ikGjhkbblOgTCsy8CaqN1KiKudyu
R0flNPaERdfHuzzTBBwEgUw16Q6CM+/PdJrYYYUDEFQDo8mPEXrmR7NW/5Nd2++vj3T5Er4faT50
f33ZIEQe4WGhehIT9KMc3BZTpg5JfN7EkwgxBDKHsbq5Puhl2MGgnGJHI56nFLWIQGU8QkkP+Tzh
U0HtI9257Yak3ghu6A9f3hhE0X8K1jRvLy7+PBt7Sf1kbpnHef+qdyjefnerItF/lDa8ijvVCEV/
A+EMY3UZ1aiN+6heIxqfIrN4NBrhVh6hSkJJCuRavCutUU4HnHkF/r9FNpk7XZNltUsxC5s19Moy
vovdlIp4YCVliwQP8NoDF01beU1ppN0jscUkcANwul+l4UOODaNKokQd+pOCGYCGZWaVDHZ3qMKG
u1VrNIkOeOpjOBzgcNdBpBn19lEJbaJQcN3h8AIeSPlsRTHymEEatMGd2TkYzWE4H/z2LTuxD0aJ
YO2haiPajoYVNrupR3xwP+GEHd9Q9C8/0M6O0uNcXZpQbomsjwaNkhDlEZm/FQSJJ8P0tScH/Ptj
zY+/E72Lm2kQBioOlhiHNYdpohSBOnccV/dwmk2qzijAv2pSc5J9iC/ZwOdJ8aGX2hR/bSYs63aU
xSVldh8nVZ7HrC6/O3Hr1D9lWlAURfXLDe9MxAPHD5OqxK9yHEP/UFVNX5xQPXVvOpHr8g2LnOgT
2qFZcmNZaEWfHcy8ike14Mi85dQEar5XKQOsGq0GGJecxCeU/ZHzavo2To/lULbFY1zBTturg+lE
P0RDefS2cWqeFoWJ0fdaVguEDc28c8/YAPiRx+FFQGTCfAMieSmRok9qbbzFNtZx9nkIC+9jKsFk
AYrOsZRwcADxv1llbN1KKfD2ojJObV+n3PtVMeumox6uJcNLOpXCPTgQYPSPfhQb5RHiQ5bsbSSc
ndc+AD14P1VACF8tFLmLH0GSKNpO2LU86zUSbNT6VXvYGTFCofeK9IN+Nwwt0dVEv9q4q6fIiM9B
VtTkUw1g8h26wIqGLfZoRRhwT1VzQjORVy91ahoAamzq5Zeuiez+S2MqjdillRA/gkoPm7siynEC
CZoQTaOB+1c9jziIDniLzOGcK/Xio2laXJPwL231hEGFiqajhUbvkIHwPbAQeX2Q1OIjNGgtzYiP
ssY0HSjelN6qBX7I+6k0xXfs9nyEdTHVAyqbyvEJUy389pwAiyoX5Wadf7WGhyJLxgp1zTxs9wno
ip++X1vUhpIsLu9yxx1+uY0d8Ub1JctOoWrAHz20TcWzJWyFXYpva4TzKDHOMcUlwtqRQWDRx9Ms
0n3TOVLDXdvRf9YmIIgjbR/a+3iKIruUhbLJDoGo1eiQD0qUnbWs1TKwaj7i/VHpxq8FhsZ3Fh5v
dMQdP31STWmZRycGqH4Ltacbb0tXi5qTPdm+xx2c9B/JJKIHnEfU4ibtLVnv8fDmYNnhSGdxCMcs
uFc12evnNFX7TyniS2/w33HaNVI0SPeTabXhoe+7ACudUokRfrTqNtn7DTqhN7gPTA9j7VR3zBqT
TvuaPlZF/ynbjY6aa8cpdjF+BIlita+DKmv7F4yPFlvapsX8i3fBx8C6Fry9o5nPRnrgQWBy8WT9
yvH60N4GoXavQyTzRy0V2mcTpkxwE4Vp5PVDk2mHscDoDNBiVdc3/BW61zlkXruiNunXoBW0Fbyu
9GOoVc7tyzm/di/Kr05SmlGcRo7nyyioiOZC52RkwvhhoCH3KTFG/XtpmulDXer1QxQFzqkJhNXv
7NoMvwddPvhHXEJRrMd0QNvISVdiDFSD0BiA9y8u+/yKFQlnaBXY6r5f7dn25Wlw3eEuV+vxTu1y
899ffjQAOXhUvwFIi/n3/PXyywB7O1kyFzF54VONq8aw4xVLzz57OdzlkeW+jIXfvv7z2w94VCMh
NaklXvTkcRxCJTcZbc9Fl+JAktrd+zTtTtdHucx+mUKKd4DeqXNpy9ZBCzJZur5me0qqu+mOpNDH
Yjru9Q85pvOvdRXmd4ZZdvc4DPbPUz1Vb9d/wEoEh8aVRcFDQAzRlyV4ZPxiIWtmFysZeWh0QIhl
AD52wCvrfH2otY2jA0AkNJ7z2yXiQIWVqg6t4Fspju18TLxJyXgUUJp3P2iwoLYSscuoai7AWxQP
0SC4iN5E3DSYGOi2p4nwhxFY1e2UutZz6k/qxpetxIkuR5U+LtAUqlNzSvDXFqU/LhKuE4B3QUhy
lPbaB7Prx+fr83cZAqMYQf8C/06YVYjDvB/FHy1RddrgeGajqHdxHCh4j4Y2kyjLMx2BYt8Lds/1
QS/3B4zxGSA/syJmXsb7Qa0JM/Sko6An8FBCkxFfBxrIJoj0Tjv+L0PRs2WH0MNbngUsPCpf7WvK
XCMO9shB6rvQMMebLPbDjWN3uWCUnMAp0RPlbF+gbrH4ikICO8erQtD1Mxr9gai32qhBXG54RqEV
gEINSD2qLO/nbkpB1sS9YXvc5L56BLEZpDs9MG3MoRRM2NGzRLD73yfRBX5PtZRqNK/I+zHVuOE0
YOiGpqmYYypOgbbnIVb2lqz6jVz7TyljUer4A0zhpWKH0Oh6P1qGfStKWo7l9ZUTKHsslcwPdEhN
Y09XwH2BBxD/holn4pIIYLvczVyJet/UfW5hswFCcEch3y5PCLAqxY3ld712wPY+Tk6d0+KwgL1y
7RwC1yrrxz6ToiWUH4P8U6DAnHgYpwltFGh9swkWtUysBpCk6fcAAxyvm+qR5kuc6G9gSFqxcW9e
7iAqDEhdcdhdiCNLtFtVdNOICJXtySqPzyGumneTmreH66u58jygCDizoVCpRchyMb+uG3Wlq3CF
FYgvP7djnXzDHrMod7qQmo6tpR3e5hmGBDtRV8UNfm3Vl3/9BcDSLVRkEYFCHHTZdW6aJpTYJple
OxtT7BD9CcJzX6Ux0OYeuPphGHQHW3mCd0yVQXkeaOoO9cY8/FH0er/RdPApc21+roVfQC7UJopr
H2E/T+/tXBzAnVj5pz4p6/bOySmR7sFVu9k+JUV66TA3bTCRUrGMhrwfyW8hsrL9QSoYVJ1hs+Ee
piLhWt1VcW/rx1HpsSzScJfcYkZfbhJ2Bo1n6pBzH3g5eelkKyVb16BooU3HKNYyfMXw0Li+RCtX
9Hym0H2i7sWxn3/FX69Pj/+nW0eu6eWzC7NMaBLsyohzNlWp2JIumnfcYiF0ZPq4NSkbz5yC94PF
WLDIQIUVoZAT71t3GL92U2/H+K2E46NBkFrt29BW7yNdbipbrMynzhfSmFGpljCl7wfX1S7QEwuQ
fWVTtgtGK9nL0dx6HP4wFJbfiFozk2mg+QC0/f0wyKI0dl21jodgrXyAjMfnjZioPzVCQZaOvGRU
KKypUlRk6RxNqC8JWUGSK3oP118NNAzvrekHDC5QbVReA85qEWvFDo0FmWGlM+U4iFDTT49OEte3
pQTXvcdCNXqo6KWDQk7a+pvVEXHgNBU6bXewef3VI0w8983RJIJbOOXqH9yMLJ/0TyjFHgkf3Ln1
KUfsFt8I959vvFkNfy5ogj6nJLa4i7Iu8/mPseM5bZMesbLWzzownH9/v9B/pAfCrUP1VCyCnMJV
fSsYyC4iqPn7QdoJZgM51krVuPV6re0m6Ezoiql/JD4WxctOpLyieFwSHzbqgRq4eQgJ1jeqe2un
8+9RFh9EQS+uDCNh2kQ0gdops1Mw+N1LjKfQxlArASJRKMoaMwabyGOxQn4fpWUShI7XqlqPEfOI
3SQvCJ6X1Ibu3YpmPWx5eyNCXIlyoC9xHGd8uyOWDCZ/kpiRaRQvjRAfGjOd+pPa4xxJQ2E41pgp
PV6/7taWjbaOjZMY++sCFpip9dAZfW97CXP5YcJrew/4zNkIbdbmcm7BcbMSurGP398BbgpiKOrQ
ZKMC6X4rsPt2MfCkrjJM4rZsesXDQ6rbkhZf2Szw64yZZ0dQevFgOJT40pp4xksH3D6iUgk8LN9w
jnNDZyPaXlk2bm8acSS5cM+W2QS3Ozi9XHURnApzcs7EFG+Krgwf6PKkD/Apsw1w3kqnFZAcKsCA
9nk5aPq+n9IBf4cAV0Lfo/obPCCxZf8CKKl/oT7lvgzgHw95IrkQp8Q9JCKznqq48IeNyP8yogL8
gyo3Yh8WoInl+0WkUyAKVwS3hUVpHQf4uL+b4nFAqgSBgteQsM7FtipMwr0r8oAgXcvLaOOSW5n7
WQAHKyliSAQvFzNhhxk8ahDYntTUady5qpKNoECV8Xc++VypoRUWG7f3yrtNyUYg/QWgAOWvxX42
TDREw8FVsNGZIm8Av/FYYJe376KxPkdhNexyN5x2HRnFzT+fV0jtMyoT7ot+sex9kJmlO1G8NG1p
P/YWVmpu7qYb5/XP5bZ4tNFqQzOJbHWOEhePdgyLNJjcSsH0YFA1fNcRpeo0vD93SQ/GYAeWW/1P
VezkMYYUja+VO0YfVaxHfwhtMqeXLExif2cRHIZkTeY0fCiirMh24MtRly21ytL2rtJJzFkCJdJO
Umq2j2VTrGIh1AYuhU6s5qdjB5P1voFYiWRJm2o97KYUi7DQGh2s1ceoT+67lD7DrgO0bp7LINBe
oDG4/VkDXU1vI+j056Zv/C9I9UTPss5TcUgw6m6OtFJCeTNCgn2akMACI97PfuCS3B2Y+lgZmNAm
s99wFxnDJyuBvL9PUOEbMFFvtY+YTlg4lplZ+tzlYWYd8FDNXzqiNfwenZJIQ/oKplVmBKx0Xw9Z
DRyzknZzyDq3zPYSJzprJwMNwzmT/tAzz0wHtL8M63YXtkNFL6cY8iezCDFtwo4BK3EnTwfxmMeo
DgEZ17FPjRNnvM1JRn9nphS/2wCAdzkyx8c+aLPv6FIm7m6gnN3sVRrXPyEa6y91FmU/aWn639o6
qN+cFPuF27iNp88Qq/DFc/jUGt2N1rmHRwuLK7aV9IRjGJmnT30Ik0x0pVJ4bbFjfM4U2wo33t6V
m3uOvgFg0XieOeDvL7exdRpda1sFsnn0ZRyERXeg1pyjYeTRxgO4NhRS0ihkEIcTJS0iigq7Y34G
gYqa58MT2ivFY47R1m2E2+vGI7Hy1s6QRkHxB3LAxVtLgy/28ZFzPEnH5Jzg8/lhjPHMun5DrFyH
zkyFMGeUH/n0Yu4svKWwsbcdD9MS5SsLWN2FkatG0FR0h5SpcIrucH3ItQ8DhwLyB1SVSvCyWK64
CWIafJQJRjQ3FLvrHlIBcfX6KGsrRezHvFEenKta70dxwl6rIvDiXt9o0yHpsuFgtP0bcLJkY/ut
fg83LIT1mZCrz8/eXzmgYSmpZYV8j4059RkLSjxOS3+rH77+Pf93FGPxPQos0DzNAaJR7Ez3CdIX
NzSOor2EAHu+PnVrH8R7Rdl/VrpB4+D9B+F27yT4+VHH0vCsbyh3/WoUO/75z6Pw/s6OeDMz7aKK
gxuykyp16HpB02VHvS3Gk1YU+b+fIgiEKo8SmDpCysW0xWg/ZPjcuRgDRI5Ghtb77hmP6V5uTNrK
+pAxUeqaVUtnLYr3kybVyc+ypqZnUbbtS9LHAAWEjoAaXfQq2Ahi1gYz2Gngq8B0XfARhN9RfpEk
NpAx/AMUe1C4TTfsMBbbsoVbCV5coMBYpNGisMl0339XYOVELoJeTEr5Q9lj8Ul/3E+cWN+NhVJK
AAGd8zMPMcTTyLufrm+SlesJkWSWjhSH0Gl5V4Q68lXZRN0dK+tsp4wKpqB9WBpQbMvxBVGTYGMZ
1z4XNCIcXFpC/LPY+1NKIS4GnOGhBpG8gfvF87Zr/OlAuy/9oKRgMGFkqB+arkYi7/rHrq0qNAka
pKhMUfH/P5ydx47cxhaGn4gAc9iSzU4zGkkzkhU2hCRLzKmY+fT3o1YeNtHEXAOGDdtwNcmqUyf8
Yb020mRxt1RXwHvna2v2BqmOIax3wD90dSc+bhxy6F0adidUBAhqrRZrCCDBbJUWqLzQ9IXm5E92
rmY7q9w+EpIUTE0YYCyd2vXr7LUOf8WmCS4OcIczyIbG7ZqofD9auxYgG5w1RI0RHzNg6Th0TVdP
BMBUYUodBZeiptFzoEqfosPSNoppY2j2Z0oKMXh4x5rDoWnzZvTKHA90V6/0AmdcXSc/9K2xMfdg
trd7avlhtKrhYsBZWyuAyMgLmU0RL/nJHIZH+p7pTzRG9SMmxEqF0l7T6p46hSJ2sxJnVP/+ttpc
fgFSMZkg2K7P0GiXeG7ISnCJu87IPTyzpx5tI9CfrhQ25UM/yNoXcJFZ7LcDsmZvzjB0mTSPxgiy
3YSrVQApBb6Y2G0EaIPD+tElxzkUctX7ReBoz3mY7o3qNmpdLhTqahvpGOrddbklRF0zWS2Di6zh
pt7rLXRSpA7M09Rhd9oprewbSoIRSGUPH7AwxmFSH6rn+y99a+NTcIEgoWFq3cyfMFvom8YR0iUa
B82bnBHmbNYWvlpYxs4Zuz3JywVKy5SYsfDYVy/YShszLIdSuqgjLhV6Qj1tqbn2f+wiZtSIpHHx
LGrlr+8Ba267qijs5a0m01FWMpwc2yLxxxQdqQ73lEOWDtohtlBwvP8ql//z6+qS+xujiEVPE8TU
uskVdRDzglkPLkj/ml5tavq7sKsLz5al4r3EBGLvdt0QzNahfS9nlTVvp72Yv+l4fbXOZQYestRt
eap+Rx4srJ+NfjbzY5F3xRerbbXPTV/omWdham95RWDHJRbVpfjTQ937qJUN3Z37L2MryoGHBFS9
iFqA5F5O+3+yTSO150wWFZCMzEjzYz+k6YtsJip6rUjzfRkmWamOcMeL77LkhLqLOn7xUYstVRyG
zkpmr5YqJd3ZgredHSCopCOcOmPpM61+VJMuUijCsi5JLD9PXf5YokR+ip3GuE6hkvmkB/9isz0f
wqzOvt5/I7fdQt4Df1DDoBZxYwloFmqkmTndwlAx33VFekgj4QFEyp6yMgL2htTm+f6KG2cbdBDW
t1ybNtMQ7fUnCMM+lbS6di5OEAEAd+TejzJF/rdSprejG+jsklRynSFszA3yeqmumuB7Mb+9xFau
epokugOUr3bn820+EEyTZd6J6NY68UhjjSSVFswFmB5+phR+VBhQDV/mQaPYePvbM6C5879hUkha
/vqREKBS9WCkhA5NQIVgT4sDejgGVs/BXg24bLtV5ACMTcDi3mOAuR6byCWsdVvqnEtuGF18bnso
ZG4w4o7h4js1lp5sxiDR1d4OX2RcH/cO60bkYn3SLGoC/rIG+ND7sEmxiCOyLc0HG2KAP2ttfSit
PvMgre1JfG/cBADBeWCLgS10llWMhn+qKtNSzHeNMbyjGNIR1o/3Zp5bT0WzBZIWCTkX3Oq+mXqJ
OQCFySWcHDO+GqFSvuSxRhiWKyvofJSG3o51JwrbDHORJNhAVgy4SjZqSBVnDdpvVW7EY5XPwTs6
cdketXPrLCAuixwMjRc8TVbvcJLyzhnYo5exkge0XZE8FvQkPTlCde/NJ4HpIMLdgAwWUdDVUvIM
AkabTO0SWaDo/Xlg8kHLzJD+VFGT5jsX+NbNQWsWmtUSuJDWWC2X1so8zMgWXUB21n+GXEMJDNyx
nLpJRo18muayHJ81McwI7ocCdZjegT19SFNV0IVtYLP6o1zJ2c79vrFrbYAxtKDYS3RrVjEO9ZM6
zUMo/JkuiS+zHH4ZjUJ6vv+uNxZxlrKO8g1lqptJmRwFmoJls3lRKjX0FDqFF2kC3X9/ldujsTS0
gGqAY+d+XqeeTVArnb4AFzu7rD5KZudM2HbFJhCcOfkRT6G+E0xvIxwLLgKqNFIMtC9WZzFF5tJq
FMT24PEFH1tTz49j7FQvJbgRd56i/itco8JzEqPZafpvPupy4dPDA5q9DuONErRaIvcWIPdxOoEa
qxgmaaanQrhlEqm9XRUBAXeDISf3BoPwm6iTOiYT/hpYbtCPp3IMlLPoB+vNVztaP0szSkWNmBxw
tRc7FZVNekTWBfIyPC9ZCx8LMf901L58+/tDspRG0bLrmbivrkHd6vpUHUBkIpmtPqmdAyy6bRCd
FZJynOXY2OlS3qZJTBoh0iCax8QYud3X166w+iQyYV4BIUD5PDFj4Y8oTXi9FIxXKdEnD9WetxqX
6+CGFla2yW3ENbye+AHMcNS5qZipCsc8xCUOIWyoyl/k3z/fP3q3BxzUIvCFZcLmUKesurCAfTrW
H4PzaMbRx74ZxMWulGHPWev2eliW4YpFbo2XuGYFT1qLwCXcvnNp61LlSYpSHqAkYsMrq+neCGBz
MfpeQGiXE74WSEYfWSc05sF5ks3s1HQVlkxmHZwjpd5Dev+de77KldCsZKxPTkKz3Lihryn4ndm5
KaKrNNngMiPkOSxf7lKEkMSkt7+mvBrGQ4nsuunKIkOLqDPa4kcxO0nhh5ZRIN8/jvWXwijz30NB
0+nYzd1U0mnIyp8R68IVq4c68HSjszIvmWvwzqNmS9Z7LeSbqW4YYlnrZnOiWwgdxV3mlUWJvG6u
Io12mLs0DA5cptMXrQ7q38OUJqAaAXZ1yEcB6CCyTwgbL4xWT0ONi385F0PhF53V9l41BPV7Q5pp
ceVzGGFXOWv5F/4DFLJmUfR/5iQUZ3BFhnKICkfBrH3oMggf8pw+j7MNDeaNG3Z54YuPDpNZOo3r
mgkGYl4EmCBdg7EJD4x6ikuhAnC4v8rNFgJkywnkDFJxgSRchRk5kpAoaEfp0oAJ+6zLlXbIZqV7
igLu9PtL3ZzAv0v9VYtgpRu4sh0hA2EYoDMs0cS+1gv1YS7yPRDB5ircA/STlrbAOqefs64z0feg
mTZkzgkJSckv4K/tPMvN7YZcC/Ili8gnRIubrnc1OyLpbSO4MFxU/cBqM0+R1Phr4HTJVRdjvGds
sPGd6HIjmrsA37jQVxcPo7DGnLEpvuLtjV5tI1unACyeG0X9XlV0C+jk4XCbZ0rBFHMRvn99FZTK
pNbAMqXLHAX1ZypLrT0szbRHpU3m3qW50feHOOuyAarjPHBUIrO94hoYPidqMj6rxSi/jIbWRpjS
jVLnlqWa2D4Ht/jJ6Fnsjb42PjlRCZ2VJd7yOVbvRpnNZGyhsl2svEg+yqKLv0OulHdkg26tU3gt
LMG0gzEo8JzVDamEqZTVpgOxypZihvBRODjcyRolxiTgyp3TfrRntwli9FknjK+kc8jQHptwpbV/
5LGjRR+1IpR65N574ytmQDCmIqSitHNapGJymT+2lj/IBM+HHsWe1DMiQ0QflWBMDcRicjNBQ1Zt
jZMUx1LjwTpIfxSj3k9e0xvgFZHFLIhwyAtqvmF1dX2MNPTpaHXLYC3AGc1/6ALXcN+CQN0zid76
CqSaKn9SFyEz/XrXSEaiGFgX0MdN9IhgW09XLaghlN6PIlsHYQF3ox6E0vlNFOkbdTCKrggutS4V
vzpDi95VSjbqrol6/ZsxX3xyAGbL1YoQp7MuiZQekQ/a88ElS/oU2uGsuoaa5Y8g6Xr//nPdZOrL
UlBh6FTRM7yZeqOi3gVawHRiikfdG0x0H/I0s/1JnvvHhsbWSSpw06lH0/x9f+Wb5hwrLwJ0BBca
uDf94T5CqVKyB+dSO0AU3WpKjXOc0xZAuLH2JBs9RtXMgNflxuzDBSh3Ms+tjQNagsIdUShCzmrj
DMosc502zsUogug6RObsoQaQH+8/5db7BcEg07RFegCG3OvtiVjm3BuB5Fx0SyBxh2pjf8qMKPu2
cPnOkjT8EIPVeIDy3twx4P0ycVquI6Yc5IavV5ZKwFuYbQcXY5i1UyU0+TSCcgJdXBVv7RiQv3OW
ORnM0ui9LK/6P83fRu9R+Fv2a2CL9LFQ5eKhqDvrKKp+r7Lc+GpsVRAhi5LxbZtuWlp0aK6EV+TE
m39qLVwYn3m/I9+38dWgVS11CeNlaoXVuzNLOCWjjgCd1tvpn1Dth1PRw7D1KzE432cl14hrRhGd
8rQKdnbM1hMuRJ2/cN1lUvT6ZVqpZNstU7BrVXbGCf69NhxkHcbV4f7OXJ7hdWYN0JleAAU6Myl6
1a/Xcdo5LRgbhNcZdp8Pzvw8573vxO14xtBkz1p7440uVDVoorQ62M2rNzppU6yrURhfI62q/Syz
nGPVTSaOOmbyWavV+qLaufjaQiDZ2Zw3FeZCUoEnw/EjzDH0e/2cY1o6iFCK+JqZYPxGpTdObZal
n2DMag/ZLP7Ajw92Gi5/I/Tq5QLmRIALhwoGU+sIPuUmMEMry65QE6rAp7csISFkl2HjWoPdjX7b
lHlybOOk1M7BqDT9NQfRBmytj8IvGZa+ozuhEvcLJr9quL0eF5VP2x/bENXpDDdryqZ1tZ5t6ja6
FJ4UaTQ1VzjCsAljhvx+jDQlu4rebKtrE4mgdUurxTc9Rv3yXzuf4BJITnzpq06oblU68RPY2vCr
ifXu1yCUhz9xKOPRFdZgvdyoddRf4C2ybwVOBaFvIgYUPRkGlrxtaujPDGjnJ4sNC1l/ls3JQ2i5
/nR/v27sIFoSiwDV0t2lafD6O1ZMbJVQieOrrGXiXR1k5Utj2dMDsjHyNYqj7sEwG1uigkukbueW
3NxDxBxqa9CyN73l2imUbsjQS6A/z8wtn5VWcXPVGQy3ycPKPA0TrnHeCB9Z2wkHG9ckBT0LY9tK
f+QvM+U/sRWtmBgN9Ty6JlaXtaesT0MwlE2oG89l2oh3HLbhpwRW+z0peac+oivLTO3+q7/t0XKG
/u7npRYgMC7f5j8/Ila0rBs03v2UpG36MTNIGcBSghaAxEJIdDvUXGdPwrz5J+z48cOIUZJ8gF/c
RJ5SW/3L3GuJtFMN3Y7U+VkoK4L5R3YQes4qVJrjEIRNS5gui6bpfRZqKq+vK1g1IwNQxXVyJTZO
itJXrddMtZG5RmPqhWtnurJT0W59J+DMiFlpTJFuUDJ6B1iDVkR4VeEhHpYRq59UU/CUZeC7gtzE
HlYqikM8woRLGVj/uv+JlkddBxzAkswc0Zq8LZ6CqS8H4eThtdBF7drSZDxyQsKdM7iRBaNsjoMK
CDk25XqmP9lUn5C8WCWkygVyhR4LqxyHet4L29tLLYNbxsogxVfHnRK4sQIn5XpKVcdvu1H/qCXK
cEA/o9453dtL0ejnseD/rmv3KuzIoJIwvCb50GKpJeuHvJhnt+u7vYn05pallMbqCwfOBej0+iSJ
IYuKEt/FS1ak5gOaN4UvBZrxSZOK5mmMS9TJ5CLzZNRJj+2owDLTguyf+3tl8zjDNlhIpATTGw5p
jaVZHCkkUZ0yWd8Yscbk37Wo3jdylqCigmNtfhpTPVo0xwlv7zDyKOdDGWrDt1JXJMdVzULb88Pe
CrLs4MURA4unG2isnOazRRQJr9yr/U804Edg9Fkof7aCtnlAzhNOsTrgQHf/bfztja6ODoJVVEHU
Alih69rrT4LZZc/0UoqvTHwQv69xbPlZgon/UY6T/K1Qu/q5n6yseFaTvkQ1pZY72YVpmKDtkwkK
YqdtrWfUd5LPMxK+mZtbs/QDU8K+8Iq5Uz5plTNFblzUde/K2iDpHgo6SnewzWiioyFV4tiXugrf
3OFSr4eqgQnYJdYLZgyZcdXgHeJxFQlsc6M5ar4zOimyhxy3xX9xHO7pOmRW5WNF9xcmj8SOh/pQ
BGR+ypLnZKrrf6UkLgevhIMAOB+tFXSZ8ijR/LQog4bIOJU/GlspFRfl/BpNuETLP1CWSuXXxjbK
B8CpjfYSzmPq53ozNw91Mya/6igzfsdhNPy780FuQ9mr77E6IlU42VOqsTsHI/2h9rHlT8KqvUJP
5/ObV4LwD1weBinD1XWM6SaKtoEc7DrpAO6MHsOwYuitQxGPxof7Sy0/erXJlpnKYtLJaMpal0hF
UyP+LLXxtS+d8qGdUWUwS1Ee7q+yEclQHqUOY+aGePb6QrQA4OJ1MCZX2vHdFz1I46fCCeJjgW3P
Top7q4sKSJMEF1QNQAb+bhWg6QyjJWyEyXWQnPpHM8jz9wlW4z8yujMvXdUO7wdR5T+Uuo+rcyxH
AwZPg9ZV/qDbwff7z70ROrh3ebO0FJD1WE+tIgN0c1+Tn4C7E092O6N/hCfMkWmz5Rtlon51jMzc
+aQbBZRt0woiaoCOvRETEU4mFXWpRNcanS8fIgTEEsSXn8JOtB7mKeHn/+MhlyEgLdINnhqiYN0c
8pTXJI7pby1K6S+hUlj8bRYH30AejLOr0wHTdiLk1t61kc5k/gJg5QbtQyxEVop58TWi1I5drbBn
3LAj+/n+893i29hR1EoLJt7A9WZ9D0/YoreWOkVXEQXQowEn9p9kPUMwvA10JNeqMPsgwf/8VRfB
eGn6KkPmrcEW1h/yofbaVk6UYz339c6H3jpVCy8SEgWb/WZGGarQNEQXkf2rSvo0SNZwGgLbeUzn
dG+Ot/GqF7E/ClXykKUz9vouyqLeLMqqjq5q1MvfLaFqx3aGgXn/TW8cFwdxWzgUBAvMylZHFw/t
2pkdPbzWKhfOqM2HuAu8SU4mL0ihe3VoeLw9MgEl4Zql3Uh7fx1qh7FA8bPFQ7Uwsuygm6F8MhXA
ACYiMjtRfeNcgutF9B6/B1ZcNzYQMkskORviazU10kOf2N3THCfS5GVk/e2xkEq12zkhGztk2bjM
s5btezOf79XZtHLZpI1YaflJt+JvfS2VH9S6/n3/y23tD1wl4KaAXgcKsNofUwrKqF+OSInW8Hvg
Qj9k4AY7pczWIiTeoJWRGKGLuNoemMoM2kwj4qo0mOyMKIhGfqTpYo8GurUNCcgLAAYU2s2Hkgyl
iKOWh+na/qWmDX1idm0d9TaLBURGufJiAbf6//hW1IsgxZg73uKwzQI9GGz6OM2SHnwQ1ZB7toIv
jFlOew7OfyPW6tZf+O+08qBhEdxWdTOMDa0JzSq7QuIdg6PaNXXyHpn87o/QDZQfoY+g0Da2oX7Q
6DdaLjOM9kOF2gTg2Tn6liQ9apJWHFQ/GqBCv+Qw7F6KrEVzMS+MqnYHp7L2EuLbz28wl1ludOSK
gWWor2MQLRa9mfIpu1aajQ9RFyg+WsPVTvG+tcoyN5OXDtnt3MZ2OhJOK6RDNhTxIUEXxZ/qtPLv
n5fbg8k21uic8Kkhcq+TlKqLxqhtayQZZzM7suGzkxBKdUkFbIv7S209ED1+uozkIbSpVt+6Fnai
NsOQXC0JLH2VNZUvynxPQOr2zMCdogvDcVFotq+ngfnUdnnYJslVbtF/ddW2nlsPfQzrfdAymXXV
alSE3wM52YNi/K2DXm9mJlJczcucCJLkehZsUtCgLBnnV/BB2pIMNKrt9WonxkOFLUjkJsqsOwOF
Tlg2J/qxpulK8ij/qDK1+1wgD9ofhqSDUsmNZjJs6pv8V523CiZSdYimYQQmIHx0yjgC/ApM/Ddt
yPG9gX6q6UGK0N/rThQ/14qJXkqtOiJ37TLXxsPcKhmef21rmz5apRqQ8ihUpxPDtWLy4mxGud0I
ejuDwdzoAoa2kreeLRZplqzJ9dgrK1n/Z9ZK6NK9YxByknKiCNMzYSMmZPCP7++VrW0J+8hC0IFs
FWjs6yMGLB48paZyRRVtcsrw+PbVskq90kqdnWC+tWEWrj38X7A6NwI5VTBFg6SN8XVE4NQFsWr+
1FMBztfqxQucFOzZxubNWFwuQeaxxFg6YShBr0JI37WKVqekqiBHlHMzQXiRSwc/uFGVDsA5652z
d9t8A65CUWVSYIFpvumqNKJF6ahIropdGtkhTiP9VyLMQFnIgClKsdxAR2tyisEH8WL9UsMamfL7
33Q53+vjgaqbxe3vbMl/JVEqNUFPf7pKisDrgyn8RD84e2imIX80W7m+6KrokJXh9++svbWfKPkY
c/DabxHlAiDWpA6sXWSZ4y34x0VDWUcVN9trum6FucXpzKQWoBu+ftWpVFNm5OynABFhf7SL6lw6
ebsTt29zOOS1SaZQPaErg7LT6wOSTdrMuTXTqyrlXpnl+SmgB+7KNdIuwC528mFl4/3hObQUjjzS
rRRGmGSpZJRgaEK1U1EGmELznIB++2RHRRP4SzQYD0bYwDu2ezoqrqhT6bHPQRWJOM68QsK38GwO
yIZ5AUT1h0QO98RS/sLqVhuM7u4ywQICysW5eidjSMRD14y7LMQZ4DQDfwEJQ1ceW6YWefBHBXVB
2a+7qnsfBqPeeuC8+tKPuyr7JOO/+Acf4Hx+MOW4vBiq3C6y1kLHoThOLN+EYpcc5D62ISBmclVe
MnpQ0hWfnKz3bHvxgwoQYhn9PDCbFGxm0jc723hjbwE0QhHEWso/9Clff3WTbkI8dXwGBTWQT3qu
O66GjvSOBqO1qDitXyTjVZw6YTqAmFy9yFmLK+5xgEaOLcbpGqMXr7ilyXzMRXGlEA8AOtHc7uLa
UD4aValLnpYyQnAbY6GyqcDyctS8piHwEksuXoJw1hH1gJE+umMnt7RVG71D9a63S1fF9iA/Oh3g
RC8Ji0x44TjZ75hXAWGczEqevU5O419pq3eMImfzZ97N2rNRToPmKkDkYlduojjxU3W0zUPYSUZz
aDIoXb7S1aZ6GHrGu3Q6rPGfUmi57vXDFJ7L0hhaN48V+XtdxcHvvArMJ8WccHGwAMV+iodM+wmF
HqHGtnAq5yEoEG92K5qPwXFK5/6bmKNccgniKC1koZQMft5BqH20Qjp0bjkMkjg4+Ch/JsOS0uOM
0dhlSjP5XzsorMGVdNH+zOt+4vyC3QzRQkEV3aW7ECvvEr0e/1EEtutHGwK8QV4waXslp7JxKxA+
yFcIqIDm1t0wivZBUUMYiNWcD88ghZgcGEnWMIpRcv1x0hAqh94THqtSkR/GIFQFsvGK4YH4158G
1PC9Ruql9442SsfZ7uSXcGqGMxM/6aumN+MpyqQ91YaNthqlF7gyXj3d+ZvUYDIj7JMQML+IZkRP
mibrIdFF6IVyPr5fGoxPTpOUjNra4l0utd2hZfjiWVan7oRgfeNCI8n7WwUCPrtlDYSqlqfDZF9Q
WtF03wn7qDrUSVOLJzMunc6VaEanD6njDMkpb0lpkOWX0vjcJKMw3LZ1BucEtiyYjpo2IJyfW+jB
pIg3G65BT99+ZN4ydb9lRcSth7oT/fKcPf5Z7owmw7N2jtC5DwWkpFHq5fK56uy+OpZtOvzMMwtP
A8TalfKdbc/OO3OeTP0gIlN8SAwp+WpXWNLCINHTnP9sbPjlbT5NntRYQ+JKSCB8Q5XPsM5zpLM5
YL9zsicU3ItrP3XldWjiDvNjIuF4yJxJeS9rM752lsOB2Il6GxkaVdCCQSIekcGsksG+RuVnHkvn
osp4+dZqXjtuSzF4GBS+u5Q29SEiJd9ZdWujsSxKGpDgmUatZ3lBuSCLhWRfInQU3MQEZjKkeXmI
q47RV1dmnp03gdc25M2yWg0PyIOJk9ZMe1jgjX1GHkHdxG+BknwDeEEMPmFOwg+BA3cY6nR+ktSx
9RlcGU9tJ4/I7+fW0TD2usYbt766iHCgWikvoq2r68YC4OBo1bLBZac4Bk0ie0nt6MdFU/J0Pznc
6G1yozJgpGXDp77pqYwFc1kdw4KLnY7tRxSAMCdObMDibqPNDIzNPJ0/JnGPN4BVy4w9Y23s4k/d
IM3fNRWVhxoVSWhZbhgHcnG5/+s27l2uWwhCJK6U/DddpRFvmGHRPLElkflpnM9XbRzynVW29vky
ZiOmwWa5AaTxL/J8Qg0AE8ZEYhIGwvfTlDpiueY65zp2qYVvtBHFeynr9kUAZASKCTDdG6gfFILB
autIuoRB1oy+JsJF3TF3DEA2/CsdKkFbIWBt9NPP0YjH38Sf9pl9wyS2SCcFd+FIax3fVAKjPpMW
p+ohsKr+ywQijsmflUhHexQM+xOK5+f7H2cjFUYkjwuBehno6bri75zZapwImDFHMrskcx6dhkrP
fyfjmH6Kc0nZWW/jVECKWdSX6JjcthijtIZH0rIelKnsVwarpPbKvhMfQi76PbbB5mI0oi2Mr1Fh
WLeFWwT7Maszpcs0dsmBthPOLChEn5FfM4733+PGJoefTpRZUFm38o0lmm8Iw/BcDHBHT5lRji4n
QzvcX2Xray24ZjYHj8N3e53C8oSkUFFBXZAB+ajqOfN12kKnkOTnEJXqHq5u6wVycQBJgoa20UOF
fiKwBAkuY252B4NsypcwTndR0Hh745QguQh/MQVRsN9eNbj0ILDGLFweLZ7aR9ioMnLLNkZfWR/v
hIrNpwKcS8tu4YbdjOTbgfFml0oXverjd53kjBc6lc33XIks9/4H21tq9cEwmFGiMUw4XgixHC3Z
pp0Gf/hzGMRvVrOnm06ENfmTKSWYgtd7wwL3N0DtDS4JNjyR202a8DB4Gc6jRVp5/7E2gi2tENQP
liKaudWSG/8HsSWJVk3AcsAxT7vQb/Q5eYryPjlYxvy97qLfeqMMO3fcxpv875L26joditlIR2N2
LooZQwnD0W58KdFL7cntmr3R/dbz0SIAK/IX4bzOXuoF2iLj8XGpbLN4knCleUjrRn8ozAbF2SEc
uE9ma6eXtvWEiyXG0mmhl7YGsfIP57bpAhtfVTm9mlFHv7Wc1WNoDOXOttyII/hfLmJaAB7Rtl1t
ywnPVqVpyc7KXmoPM1KMh0FrMcvT49ijPDf9+/tla71FiHXBjmEWsJ69wggOur5A0SHt+uQYt8P8
79AY3/S2Va+x2Ts7NfjGm6S4obvD+JHMb80xj5W4kDKxYDyiCB1iA6eKHLOdE3KSex4jm0vxrf7e
n7fc2bGM4SrCMLgSfIdHrTCmJzo95ofOhl90/yVuAKsMtM8Q6UJ9g1H2egZgmBlOZ2awKI46ynGc
csmrxkI/jOAhTpJiTeT0M2RaSGlPQqvaf/IhLTxVqaSHMKTLff/nbD0541YTvAB76Wb6pNWsXzoq
hCqUTv0J0tuZ9EjyQ7qzO2iQjeOI5gw7Z7n2uP7U1+GmF30wWD18PvzPpseqKcOzEkvyUcxh5ovG
+DBKZbID+liOwKqNwzSee4gxOT3Tv22e/4Q4uckzxOwn6ZI0Reg7U5F+ZP4gdjSKN1/if1ZZPVkl
56WJ84R06c0kppzFytJNnDp20YIGNHT/i20VZWDy4bvytRYH79UV0QXZrLdYvl2gdlg/MEI3LgPy
E4c+gBVAc8LRPtS4tD20wej8o9SpbnnxrAHhqoM3M9tJ1CFZLBMKMvabslQT1MGJRmpWTXJ2bU0r
uzqhs2dnsfl6kbVbJGug66+LP0lOrDDJq/DaaMZ4tTPAK7YRtU+Ok/8fAzreKTQA0qSFI716twNI
vqSuAa/aYwT0UXWKc9bnL/e/4OZBWJTeqORpxq+vCMQHHGEHQJID/D/cyZrwITFT3AUTpG/7LG68
Lo127Le23uHfwA1shutprQ0CKEgZLURxr/oUNvQD1RJDWN5mGkAUvv94m0stQhLEN/6yLkZKwmeG
Zhma0bDuvGlKMdho5PwSINm2k68vn2N9vEHIIswNaeQWUM3UTJRyTfcOUdbs1HW2jMxKlx4RTk0O
eTck32jJGZ/bcPw/2tCAAk2STxAkC4PjdTAbRkRzEIgmikeVcyqR2TpYcTftDB22whcFFp0H0ull
XvZ6FVT5lcGwOeoAftH/EJJ8SVU13bkDlK0NSeG4qA/gsAXT7/UyVqcwYnWQKZOEMYcuslQ16NW2
nxTXxJZKnANr1n4zFGN4KmZlrA6imXpxyrPZWFpAY1+5dP9b52A5FjDWZW9EbpnN+b9yMYvGpzuo
7o1/trbZIpxMXUNTghT29Y9W1TkaIcVKl6KXp+tsi+yXU6iab1qj8n8cWAvIPJM7hAhvUHxoY4lB
rjJ6A2VuHxb4khubcneq2qI/pulUuHlZJjv8sq2P8tfND702OvP2aoeBKHQiIQPzkoKhR+9RwfYS
8wc/NaSPpj1BE4CG9X8c3YUAb1Ke0u9aN3kcFf6Kik/51VJC/SUtReyhvi1+Tdb87X6Q2Di5DiBF
ksklQ7/Z2XkyK1WTAC+TCtSRGCHo4kGLQ+UJvzsHS0kjzF/MVq/mE5DOvcJn41hRmxLgaerR+19H
KCvB0wrX1/BqjIBeXUXIYCVRvZV3XufmOrSTaCot2JJ150IvAzOqGwNmvEirwe2NwToOWLX/fPu7
XFwfwczJ5FfrKBHlqEfMek8/EHWkKwNmhKwmQJjMeIMrUvOt54RQA7H52Cv3tx6QLh35rAO27aY1
ozLgMpuAjqXo8v6ZIVYNzUPsXcpbGQ/1MJrliM5YnMFVGAzwQrGmGppqFC0yrHNcN/YBksCiq1tN
Mx3BoagsP0+cPHChhAwjjdBoYNYwa53laaLQqp1kduvJF/IsuAVQkjd94dIeQyMpYdznujw9NXQf
QOKPe9n55pNT4FEsLCDMGzKNkSGKWEESucBKUM4jTd4rPlnlITShVmiZpILDzMMnEDej60Rdf5Fb
pz50g13vdFs2f8kyb8cqAVjhDb1tMDqp59Dal0xCveSQR8AW4IIbcX0ozMkyz8gOdQg3yjUu0yqF
il8hzCKOGvAC200lc0h2ftLGBeCAYgeustSiNyokBnBKMRlpcEmnODsKkDmPWjIqxwUw+H98bXBo
i8IFwPkbLeB8LgMExWL2uSVHvtHWiS+N9R7xZ6O+Ri4RDWXSCcQM1zfaOBWB1tR4UZgpqKmorsJz
LyspsB8RHKo5+XU/bGy9P9BuvDoV7aEbZpxDMV1m5eLGa0LrlwVyEFXR4xrTp9nb77LFnnGBFi2E
4nXngP5EjR5VKCFcFgenRmsSydVNUT32zWxoZKKRormpEc3/3H/EjTuUNJuoSGqCutIaW1kioN5i
ikuphPfCSXSSuNrWFD4EiY3dBbID17HR9hITbQM74EDkIDAQ8im3Vjd3VEFpxzyU/L6SCt2PKwSX
vDhCf4VRQkE5BoGyu3b4eGtuokXiVyds7LmsGmAcFMiAi15OdekA+cOazi0UidTtYD6XXi3E1Pl2
lA0fp9mRwJuIFHSoEndj4mK/kfygvTgyTc/nPD62SB59xXEzDT04vuKb3ML4+NA4fY+zHMCnc1IJ
2/J6Qli4k1JuXe+ELFRJELAEdaS+Ts4sKariuqpoOUtRiZD8aKWP9VQ5x9pK6DznUVNeIid1GKVU
8en+R98KzUDXbTj5hOcbVdXMgDheKDXC3aoa+12ttac8DvaQA1uH1dHohYCnWpZatt5/Ogtlznha
Hrj6pDrJzoYsZLCpGD3/j7Pz2rUT6dr1FSGRwynMtFjBuW33CbLdX5MzFOHq/wfvg+0FaKLVJ1ZL
tromUDVqhDcElYGtSamlB33F34jqVa3DJfv/F1ztqqbCrxHAP0qnVmnSX29zbxHlfheOgAL5L8fV
J8yQMkBurhqg7WXFTEruv9rdh6YFSJSi30jx+vqhcRNHOwU+GCGjqt+NktNc4jlUPanWDDd0yqOh
4zZEwZthmEA+aiMT+Hto98dLluo2ERE6MXiWCEyjhY7aD2yAsxlkR0XQNlS8WkpdPVqZACpykkWq
2baKn3M+D56DgpIHmkN7aRn58o7zI3mgpcP++pvyUItcMyO7xbZi9U1rMmwGhXzTMVF5n4EDBhIM
x9mOg0y4mdmWH9KQ7p8jtZhOZeabvY4Xpi4oUoUjCml7XfilrWHPo9pHvqbl0btonIsnu6+r+SEB
0Boc7OC9j8k5QfIATdmt/FUr2kGVcK/30zDMXrSg7XBQCcb3WdklB/f13lJUhaj0/iZcrFuNox5O
etJkAFpNpzp1iY2xEPIE5zZF8fr+kdhbiv4X9mQ2TK8NrUxuikoOOxip8RRLj5MiZf+0muhO1qSN
n+8vtT199MDoNZCCLWJ3675R1ufSxLUDrJraU2q5LQxtCC9pMKQnmiTz+f5yOykf6y2Wa4vxGbnf
8nv+OH1Nm0xxOKCTizyi/Vk0ReCOcwACWcqVs+j7CdSZqV1wYZhOmFulTxXWVd6YKtpBG2R7m9Bq
gW1AJwRQOY4or3+ImQ2RqAQ/JBi65L1TGo6nmdSmyAVYnj5OhhvXEnjvQhgHJh473frXSy+XzR/v
AGGjzBD9lPr1LMstoJe26oyzbKTp82yjy+dWzRwLl9YzxN1caTS/x0ig8vsskC8tF3PH26u1o8Cx
cxtgP4PWBIKHHOGNlMDYM8QS1Oe+WmAVURStee2kOb4kYqTcy7PqURNtcuqEsPloTXRNykH+D1t/
UVzEFY8ad1PDt7qCRQV7xE87w/KCopG/K33feSaOZgffYW/r0+tZHLFpy27QGUIOa1pIkKfSav6K
hEEhezYKNCepraxPBZ2EgwCy+35JYEhWkZrWNnxGLdLRiDCkyA+SPruokUKHK55yze2VwDyVWqCf
jYa4VapK9M6o6dliO9Qc9A/2nppMZsHxkr9SY7/efGjT20UbwlJT6sT+W246852Y0uKCnEX7qJPB
HYmK7S7I+8WUE6gNg/XXC1pKkgSZQ9xUbLaWkcvZx0lK8kdrkKIPGXrQB6na3qVLoYPMAcoKRNBV
hCmjPtUqzG39vEchwhoGnAWLEXO6ok8mSlsRnJpE1z7eD2y7Twm6Y4FP/m7zv37KKCTzTwQ6Q40j
xu9jFXVuIUXJy2AEDGvD+KhLvXfLM6r5zYeBzrS+ZdW6yeWusCPfqk0c9wYkWpRcfJ/MwECHP58x
C4xSb6Jadots+uf+w+7tZJSbkJGXgQZte3qGKGnTO1hXBsypcBQMFYQtFQWFoavUmfMlxyrLVxvV
umAOMDzTLtM+FmKOrINyfYmUq1xHoR8Low4hMASfV9/arI0xysY+9DPm2W6GsMGnapDkgyRjdxWq
TKDbGodmjee1ecN2ZjMrmuJa+4fO3JcaGcKvB+9050KiTsctizE/fcT1vtXoe9T9YosjF9JsuLSJ
aCPGc9w993KFd/NEh8CX7cj6xsnNUowUEUp1CwFQ0816ILOuFAVz404Om9HFKrQPvdnEZxwHiNro
Tn0hFj/JMk2lo0t9uSvXn2Fp1RFE98y+MvJsJ84VSnFTrx1PGqL5KRmj1r7GfazLt4QcpyT1VLtv
YS4L42TZo/yoBGn1I+z64MksMzs/kQuUb7YcWCzPyaIQeQdYtmljDnAvssKQAJVJ4XAZ6067RODn
/1GzUv4wFvOR+N3eViFzoaGIPsHCp34dBtgqliQQdvZV+OC+oQaI/vTwZt/f3yw7nDj0+EmgQClR
LW7mYejsSBFdsNDPsySzXYhx0Y8oMPUv7azW7IQ8QMEQOlL4Q+0tZXyWJi2/oRXUCG+G8dq+aFOZ
Wmc1X2oSKJ3j98gyQQhUtirZN8vI7AYxHzF9A9lv/WxE0slXZeTEn0w7qREcmPP8U2kHmIi6zHTs
7jagIuacy77E482Aemq7M4YTw2UYkUa4TZ09ze6kl+Uj6D4ndAehpJ+KqVLNZzlK+oo2bB82VxWs
xN8W/5P03y6CFw5KtQmtc1uRIp3hyNThp4M3ubN1yX9V/BeBzW2mE5Y6p+U8dbBy5UnzAUKbL0Pb
Frf7q+zcScwNCZhEK5pj6zglnLiEeM/cpUpK+bGphvrRLOLWz+Y0f4Fx+MUpA+Xb/TV3igjKIkIJ
uBDGiesJdyeqVs1Ltj76BpU35nr+UDMDPsEaiQ8CwM7lB3QAojGzdGSC16GLSz/J6hnQ0FSXvyrH
FnzTdPqEwYfzLgidoj9IEnfWg6tDz2C5ABl6L6H0jwR6CuwQUEkORCDQJkiTC2TgUmcSDatQ0prR
g2IpJ1/uv8+9RRlKLCkTBedmNogzb1ZPvQgeulhSzvOg/rSiuXXNqUKOsZqPbCB2Ph+jLN4lbFEC
6wZoZsUtpCTmE31TDuTb4RK9+deG7pWxlhx8wZ24BZiTzi335O/c8PUbDXWtCuV6wX+UNcoMMkZ4
YAa1g4t05xUi0wkOFlUPOhNrVrSmQ7yuTMarjcwQ5VKrdCc+mYMTQYpxmrk8V00Zmqf7323nRf5G
CFFr0q4FG/H60TCJNVoUBKWHetBrdA5n6ZJWCeNBit2Dt7izFHMVoBALrYAByyrVzdopiRALA7BS
i/JiUb4+i0qLcq/ODgOXuvPJljSX4mUR9dr0v6F9mpI6a5lvobVcnEWgQME0Z9kQrmGIxnRjyshf
TW/Ff8d53udItIgxhZqV6f9L06R+JuJW80lrYCufq1RF13kMI/uiT7byF1QY2/Qip1IdyFY9FBtp
6NqfilDlfzQ7NDFJKZPhk42D1pEj+d5zkWSpdPZp6WxarfrY0yEYpdSvYqdB4H6qTgH2IQcReW+V
370Vuh7Yra6Pl85NZIwhNbihz9mtGpCWcbTpqBe2twqoRkhVJKikH8u98GegCpUwtjWR+SABu6cY
WpPXlt2RoeLRKqtw2NcsM6ht5scGUAJtNKOLatbyf9jcSzhamGikOOv7BHg+7HV4Gn6Vy5I3aPSL
mL+VFx1w6kGcWH7w63wSrABBAgHc/ycq9fq1gRoZ23ZOUl8JwrjxqCaac2Dm9kehmHl40gbDuqD2
e9OsNDoo0rdHmCyftunvziUWK6sj7JAXmvKop/5c6AVmTrHsarqY/Ejqp4PiZe8pQS0ywLIWoO0a
FxYh+lZQdWe+FsERu0Zt0vaXxhrt0MsKSPO/VEugUaDnWuB34wTp9n5g3F2fOTNEZzJJeGCv33Lc
pAOTaN5yVxnFoz4P4Qv9U9m1WyO65dGYvMAIky+Qs9qDlXdfMmJSYPopGjZc7k61uhicOCvPsjJ7
+MLbPw1YnqFrq9XRvt2eDtR4OH6YyrDkJg8qhirrW9T7/RgCNr7yU/QEya2/3n+Z2wwPxgAQJOIW
nP6NX0iiFQNz3gKSNFJ2Bap5o5Gf0B5oS1cENbG1jrrg2aTxcjQ02mmpLmQFpF5QjSO5XO+jRg6L
vtXS3C+RnfgSlM34nGWJKZ9zVLp+RZ0hPnRtYZ1Q1e8fU00KUy8tsjJzTRsnsf/waWnbwaQGQ7Ml
0IcgqhN0NDJ6m9XnOsqth8iI1BNM4+jz2984YIkFJbrkgWu5JVDGatebUe6DTM/QE3bkDxM0ddfJ
qvZz4/TFxQIFeTB03ul8IKqDGvAyCEC+bx0fWlHTu83D3C9EWV0mM0RXQjHG9wOd5lNvqf9Mde9c
06ZDDDFrizM9j6NZ8N6G5kuz0+ibLHXL6txKQ4BGgZX6DQ3ya1/bmpeA6z0I97tPCioBKClIlO3E
WdLtUJEDI/VHp8k+YG4qHFdWRydxM6WKFpT5MD2VXRidbTPOS7eozOHLjGvhETh5mzUugNbFuh7A
tb2JFoE6QFHH2s7HRyWd3Uqzhp9VCoMSycoxPBdK+l8OM9MzgrICFHpDA2p6NHx78oKFjYs9k83l
+ji0DP29dAjM2u3TWKReo4rGODg+e9/2z5WXv/8jYaD9jZdRm2S+XUrziz7Upo9hcXPQ+d5dhWqX
FgVzOtDPr1cZaZCGeR3waVvHKHxIgAH6onHYO6f7Z3T30wE6QdgJ8N9GTDeSB6oNhysu0NX6Ymj/
oD71E3Mv1SscJJPvL7YTgokGxEF6sEtpqL5+qr6Tx9BKtcRPB1VNPjMnSb+quGSo71LTCq6YH5QP
styPt/vL7jwj1D5GWsQFKLbrlk+nTzpTagOd97YHAS1mqgMvSGiBxWraPqpFLw66P9veL6KhCDKi
HItm30bkHVinqOKGXrNZDHTX3aEe1PrJljoJVKxdio+zrArtUhdxFv3bokLVXfIh7PTPb39wwLKL
YCDt/c3HRUVJTVk69m0A0c+IHJSnSm0EMLkyfIqs/kgIamduxnMDpEcHGur4hiskCIiMRlCbsbUe
Y6woqE4invSnxp67a2OZ2IVEKTJLk9p6+OM0Hva3j6kUKt9J68TBZ9/bbcu9C7pqAW+tb13E0Xtd
p7Hjl1FKRzPrdSm/GK0z/YUiV3wSvd4+OJUSHkn+LdF9lRsDe6LxZ6KXAXVhFf1DlNuCNGdqFYZB
ftLnIjs19kXJgfvH4kl0znstsYqDa28nYJCkYkKz9Aa2A2mAQiAYhMOoTA6QbKk668WZyyMu2E5a
yCoo/y1qBItS3usDHDlq7lAoITRqSLEHOaO5zMoUnKYcn9r7e3dvKYh6yy5asMnrln4BoKW0ZoSb
nHmA/1R3DU5PaecEqCgLXCPvr7YXIqAoQbChwb8g2l8/WC3BMm4jKfFzecSdLQbd0gEguDlz/HMG
V/X2qEt9RnsMMBLdgXWOEiZzqceNmvhqm9cPjLntUzFo7QMlYnpOAqM9yH33XiZNuKUdTcW+QcQV
aHD0qsR6YmgjPxqC+dyhpHMqkRQ633+Tu0styEwm9juUk0wZJylGntyXcpKSai7Uczq2ytcO76WD
t7jd8xDK1KW3jvMDUW61G9s2dJykGlMfNXjySyrPs9pBh7z/QDtpFsvoWMpwg+z0jIDgm2x8lWUQ
9vWwlk2vSzlzrpzQRuhFs98jGVZfLaREXUkZ9ZOpN83Bzbm9UJbfYOHyRWWP0t4qpoxJh3zQREZp
GD0bhih+G4U0PSV8b2+onNFwieeli9MXejpTcsSF3sY01ge1jyosO3bTHpe70ERV0CYfUdsmcU2z
eUzttjmHzPe8HuSPK6p5+tBZaXxwMnc/MgeTFhp+7ezH1yezU9oeefOct59H3XlGrvzaFrr25l37
uzHOtHQBmsD2eL0KcNIirlPEq8ZICrySf+UNjWKdwraRDgLb3qtUkLVkHkrmugF3Lzx6yekqlgq6
8jZYVnfpjLFyLXl24E2N8gUU5XAxutY44mjtaI3wmNTZKlUZjJ91RdbWeqdItDH8WhTWh7HUk1+5
MED/LpMIcaU1iSlGFknxM5O3qr45nRWfuQj6kzm28ed2jsCaIOj45pYOP4uxC4AjUusNziPUhCgk
zSAvDM16ArmVBB9npCDbk9Q0gIbvH+i9HQWrAPg4OgwQDFc7agyrzMIiOvEDRKs1F00s+3Ntd+3b
Zf94Kg4rgNiFZLXeU7HF4H2Oy4Sqv2/EJUHG8YuNILBAr8MeH8sup7aHnJyFqBBqwUEFoSps2ddp
yLL8ojELZHMrYW/pIqs6J0/8eZ7r9KOadyM6ZVo4hydlURv8mo+VQAmpUGL0xIZkUKeTBpJNc1UF
wTc3tvUqwo8gKUpXikEGnkajtdtbNs/tt25UKygZfSXQcJwC81Ll0xjfZFlogTtPeqQdBMDttYIa
28K5oBxi7657mwZKt3lZpInfyGru5+k4njrbyG7drB3tj92AD3acY4IoDS2wVbBVA0epWyESPwJM
9a4UuoY6GYJP5wlNtnNcx+OzbQwoI0Fw+5/dRSDyFKyS3r5LkQNChg6OHnOmVURKurgPDQPRWHCG
3cs4C8mz8tw6iHt7Z4EcFf85pvDkjatmKjLEUdHZwBbytBYPhtVINyS37KMGwd7XYw3EL/l46HGs
3ugsbFEiMcd0tVHMUyTHptd2MDadLLQOWNnbTI4GBMg4JLOAoW/EqwjaA8SUgSxnrrpnBWF2bNpp
WY5CEadZs6fT/e+0u1vASjI1o89FF2f1Cvt0RG9xcUDKZk3+iT7cJM6dVQj9MVOsQjk1NMNrN0NR
MHOdIi2t93Ff2O/ktIPCdP+37L1mdHiXNicJ0abyoGcbSvaElHoESehk603gR4ljXRJc6Q4ee3cp
anhmvJyTjVKiDooEMiiw3hKsoDgpmdwqzwOSWR6mKcx97z/Y3kelrqR1ygfdgkQiLElkS0opqTqj
8EYgTY9hAvbAiQP9FyDMI3jv7kcFHwLTiHoHGerVHaFWqKjTcsNxJhjUzEXXMHvUOl2vbmgbz6k3
lHQPEHoKP09FlNTnKmjCWzpW2lF/Zuc9I6i8NP+RBtPJv14nJi1vZdCQvqJlMo9ersw4uQC3Sm6i
GOqDK2N3LYIr9QGjWBgOr9dSs55PjQeMD7xZvZlO0pwdCz5dqkBCuf9Bd+IOo176TazCCH39fsOh
0SNoxGyfcpaved5Wl0AOjvgoe3cguQ5monRjuAp/f+Y/mnXaNELbhUDhmyi06i4ilOMv/JyUvwE2
2S+aUpRYZAyBWjz2pai4DPEbHH+gr544ZxTaqy+dM8n9WUey/1Y2XSifhioZUsXVlAkrVEVHqdpL
qLwbF1ORdAHw2NZZn6rMefvRBgJDMUztjS7KOnPDZ5wJM4rFvmRq2PDWtuJmeZjeUjMzDo72zmFj
KUIn1w4Y1HWtkYtYE+oQZ36JpvizIvWd7TXQkb7HvTReND2YlIPjvbfxoLhAGiIlBvO97JY/PlPU
zah15GTfuENMz32r29daCjv0B3vnoJzYyb5xzwB0Sv4LJnP9cNVUzgJaH1MgO4zfS4WTPMxNapZX
Xr7+DGXO8plr1lhQwjM8+IZ7m54ihjwGlBG5//Li/3hMtKSAbuSsHaPjcZ4AY547I+4OnnDvZS7K
WFzphEvu29erlJpQgm6Zpjl1XpsusCYDXXYp+dec9eSgr7C3VcCRgm2nZtqSrpCnTJC27zL80czk
HKtR9ThK4cdKFeWpsOzhQBtobzlgFEvqDimAHfP60QbEh6oBOJ1flLl+arlt/gp76M2SLtJrrhlH
A6y9V0nLmBwMzSgG66u0xYhTq9H1PPNntOhPqToEJ7ZkcSo06e0jI7wBaAchlQDHf4OBoV5BSwWU
li8HInhUKlGfkzA/GijvPhBiDwxNAEltdG+BV/e9btPm6qbQ8kZ6sy9l5ejujCbvl/sRftt95YGg
4kDgpue+aRWmogQdVWWpbzfdfJGIi8zAIvsd0Nn82rZt+pDVgfzmLiiLImdBvkyc3CB0CxB8dR2m
BJKaVNkIFcFdVv1z/8n2diGkFPqSZFqMvZYn//MY59ikq1BmfQ0ULxT0xi2derqEk6hPklIcvMej
1VZ7UK+LlmsB5WtRxsZTleU/kjpN33ccPa9qp/R8/+H2dghgNnJ12jzoq6+Wc9QJXkURpv4k4Bn0
QA48KYJ9GpacgPtL7T4ZoGSgeoitblJIvHdn9IDZjLokOZdYU7Ob2oadFyexfG6iUVzur7cXftn3
sNlBGW9pd5o6O1Zh03hxUiW7kMpXfrCIEt9fZe8FkjshbsE1vZ1xVTr2vU5fIgJnC+dsQMM9T3Qq
b2GvNv/hWzFhoEJl3EKSuPpWNi3jbDAJh2GixpcyiCPtJI3zeEY7WeQHi+19LQt1WgY7dMk2zdYy
nK0m1IiFUiRDUlSiwYstNJHlmXmdVbZHCJS9+AHqBmQqpEEAdMvv+eOUgTqBeVJwjU1OXnxp8q51
0aKNL3HVyl/Ql5nPaiwdwVZ3FiVJ5IahEubrrbMs9mHepEufnBfQ+mWGALGbdWbnTWYXeqaUY2Dc
N+23+1tmd1Vi5KIMxcW9VmmSLBWOqTUnfltgMRhTQV8zRkSXrImsR2R6iss8l8rb9+ki2Mls0lCW
Xv2qwqmEM4sqaVh0atOXvpijj4kSp6dcHfUDsNjOkaDupxsFv4jaYv0pVSvSHRHgBzhakWJfAjOr
34UpyMmH0qS0OSgtdjYq8WTBfsCKXFQ0Xm+cEQePTIsC6vE0s/6uozq4ir5ur0Y8SK3LrHU4uHT2
Ph9DCEq0Ral6AzvmJc6FEFgrQouTvDjGP0TVo/CmRaq4FMDjPV3G/vr+nlnO9qq7t5QDy1j3d0K0
+nxqbffCxJrdrwulem8p4wtlrHmJLfwwraiOr1NYjNcRg67P9xfe+5isSXmA9N22L6UUTZ8CPKER
h7BX4uHRg/RvPsBiEqYZ/IdvuYDWafsTtzftqUklZUBoPfY1s4w6D4n5qvUqrYpohpVQqt7bBRf9
wb20c09wAXKvI34OWmGd9eH1mi8ZL3S4ZdZiOkX2bOO7dfAB91ZBR4wCi4yPGL76gIlZQ4vq6HnX
uVGd0mlpN1aiOIjaO9AzzhsjPwviD4XV+mGSMBsqVKgB8ikkEZ6g7vvm1JX0vuEYJl6KakXhtkVd
VK4CE+gUhroRneYYoIlsad1Bh2H/5yzg1IU0vdifvT6ckBPKHAQj6YUG1iMUZe4VeGY8KXNhfsWd
u/pWIPmNX5SU3zLmbqc+rbvncEQ18v423v8ldFYXNbcdyljkjBknV6GgzlKj8aZRj5+MRIrZ0mbm
+G0Qdi+N0uiXqTSmdyg3y89Rg5c7zjnd23mugDRkh+3A/BnNo9VbwZLXnIuSXm+TRr8yNGeo2pLW
RXRVvQ6JVP+HrUfWReQn7G9xwmHWAkExTFJKJZk/GladvouAKhyc3Z1AoZH5KxgkLGJ56wY24hvm
FOKk4QM+G86tZv+a2qi7kCpXB/fLTiyE8U+Q4BgtvO3lqP2ZKojAHq1ChozflNUPPSqT8SG32+xF
hr1QuW2UF2Beajwjens0pev9nbS3Oo1f5F3RagKwvkpUwtmu2ox2hS/Re2UADNwmqdvyojRjdEtr
3bw2SPifVQLZwXfce8O0IZnpE4i5W5df9sdz92GoTFOW0+qW0+mcWJJ9iqwgvdKpKg/iyM78GfAA
8Aio+ITE9Q5FyYUo3A6hn85t58ty1+DCkede3objZws5fLfAIu1qRfhDugxZ384SpABfLgFuHALz
etSPA8OAaTafeBLpGYbKfJm7GZ5N18YnvuzBi9250YmY/EyoB7R512gQvMZLNBib4KFIHNSYJEM8
2VY0eY3cTKeUue05GuTw8/19tMMYXBiQaDqDHqCsXDcrWzLvMsy4EWQMOMbzHFpMhc3ZzPPzXJcY
pAjQYqhXa2mpwBsezI+J0UVQ8A0zEN5oVcpXRQkxsrHt4V95iLL6pKa4GnhNnUtPaRWEGTxrFYHa
Bscr6yrmMfwQK2On4yDUVY9Bmc6yiyxHmFy6pi2/6U2pTFdqqTRzGcJ3PxgX1dGFYVfzF9awsc5H
RzH1NGVObN8Kw5ziU66E5fsCemB/6pGGzH7RHqe4Q8thPs9dr4e3sS5D5auqdtNnfF/bI6TEznFE
MRZqCuNdXuZ66poimQjBMY58Iwvqa453z0X06OBlUpX8L6kYyExBEUHGieXb/Q+4s2ugI9DAQbGO
zHM9NowCpW6KgSGXWkWlj5ck7M0x6j/Q9UAfQ4QNgqjpEXZ+52CSv8Ojx6EDtPM6t64z3Gd6B3Zk
3ofV2Zkz+ZQil/21VrUMlZ6suo5hIbzWAn8mxrL/fv+Zd7IYugWLUSEwpgU88ToElZZIUmihJGgI
kT+0sRVf5GxuDpRA9lah0wKIjzwGp4ZVgK9yfLGcKV1GbKIMXcuexKnMivGgvbi/DOOIpR0B43Sd
krUz10MEetEY5iJ38ynMfxRReeRssVOgoG1EwCag/c4wX7+zcNGpYedj8Rg5xnNlY+0Tt5rqtggm
nMphPppn7z4WySz6MZB22CSv19MGjJacgiS66KTKT+wu+zRm4mjWsr+KwxzU4S7mj9erIOxv9CFX
Pf0+VP5P4SQbXphmsfr2tAKPY2Cd3Hdk4Wv0hpVAYweJhHjRoHehK5SSequ0WmjLgwTI/e37m5Xo
FkGrkgGnvH6qqFTUJK/BzGUFlmdNBSI7ag6FBvdiFiwbWMCkZaBSVquYXd9XNQgkXw816YXjZJ0S
xN2eZjttUbYcrRMRpfAUZXy7yPZvlyd4NypKHJsW0iw5cMVSYKPKzABzKmWs6Gap/wBr8Nv9N7mT
rDAhX1DBcDIYZa524RDZ2tjkeeyHZiW+l0ZR82Rx+3kEKH3w0fYO2KK0DxWYodLGUTxxhGbHHT7O
eH4yh2gcv1OzzDOL+a8u6r7ef67dxfhm9IOXbb/OFSDc25KW6hh892H37Bhx5Oa9bF8qHLnPI+/i
YFa2c86Wx0JcgBY+Te7VXolnXc0GrUSiJk+mC4nE9DDDJT3df6qdr8Uq5LPkbtDt1qll3GXDOCkj
BtxqPL8bW9xwTKaBT307HKE4dza/CcZmcRTnAGySLVPGOwgDlMhn0OLofiKnWXIy5765lbbkGPgJ
msm1YZP+5dSzeRDy954T6CikDWZK1KWr+6vQSnxj8BnyxyFr0lMw5MqnIBmS6iRH6nS5/1L3ak7w
BCBTmHLS1FyfASkLg8KszcLP0DA8K5MWnFJ5zNzE6qSLsNTgFivOZwpFfI+NwoGUrEQnu08PjuLO
ll2MzfB/4PphVLj8/R91A1rzddAkIvcztQwfCpRwvBGs+sXIHZI0kRzlKDtfeCERLgFuwRitH1uV
S0mvY6vwB22UG6RF4uibPEpqe7KUYCJzic13bRrFpwlC4j/33/nOcQHkB3QErArjtfV1UdsDl3mg
536bA/HjAwfG+1C2uiMNpZ3kD3AaeR/Af4xL1hx2NZ87Q4Kl6WeDCFEmFlBjuY/PRQvIr0bS22ub
Nr/9h4ej4wjmB6HTTeEbJhV6aI1S+Hogt4+53uQPzZDUB+X13qNRk8CCpQ0H3mf5vH9sF3CoepVK
U+EzGTJ+tWJWb4Fipd+dqtRg04RIOaE9nB5h1ve+3DJSpjFiAD5e6+ICUwG+GEQFXfG0P6eNFSO6
qQ4HcLGdAMCkB5oBEyEkHNb9sYDGN9SjrPRlrSplFxiP9r1J2lLg8BgemprtnAQa0pw8etMKxiur
4F13ZGhCCjgJgen0N9sa2memLeJb6yhRcbI0oJMe3rq9Av5yGkvjen/D7AGA+QEQoRhdUjCsaxQ9
UFJ2jc0UZx4hp8y9nsouOLHmRxs5CZ52tVHNN0HYiFwrDfN/NJzq/8LNc/xZd6qd0FvuQsWV4FoH
B7f2zpfgxuYIKYC8diBXeMajIWjy00K0VOXQni6Wluk3Kh/54DXsBEBSECbgv6PShhAmAeE36YFl
5HJ1dTLmUjzhM9hjjbbYrUO5PghCu6+dSEsQAvqxdSGXjCyEXQzyo3eC7qVNTOM9uX9tXzArnexL
PMrSjKPsmMqnFsln09cys/mE2ioq7lYvJfLDnKfaDQw+cpb3t8Tea6faWdqB0NJwxX19uqUqGkpl
ZEeUiZH/kuIJbruExEcwGPrbYd688eUCWGwEN81fSbWzkXwDfQIt/tcIdOfJbnpx0Wg+fHn7QzHb
goZCC5KIvLrhRhhDQawamZ9OaXma5DimukJgLlcn66Ae+V3iriYxTMoXsClF+DaFxrDSmKK4zv0u
C5K/h6KZP3RDNgfukDrpgzI4+tWkA2O6epKjvWOXxnnoaN+8+fg4BBZGbDYF8harkiiF5CSllvu1
pgy6B7OwT09g3RZQ26Q2RzKh223j0Kwng1jKvYXs93rblGkvbDkCXW4tYbNMp+yvyTR/IPSqvfmS
YyUmlOSjEGE3zXHBrV4EiM/7Kg5ariEH80NdZkf4m+0lxyroMKFqidnsJjDSJh80YccMJtDf/cI+
kW8kcekvDbyd5cqR2Z+FjMb8wVfbRiLgYLg6EfjA9W16Ril3dlInI6KEs5l9QglYhdFcti/mpNfh
VWixol7uH43ttcqKFLP05OEFbODKVtlQoBl67A9xiLv20OUnqbKUgwi79zrZFbAsFhzEJu3SSoJd
y7jeb+ssvDVlqZynvLdfYrzVLpQC3adFzvPtR5GxPUK5vws//lhlKlFMoaLMVLNxUqhuGnD0ZqeP
PBqF06cGZdt/B6alD0rfZBdECEO3gjNeHHzSvRdMlAOItExzSApfn4zK1gfeCcMcOun5NYic4JHk
5agNsu37MTSEF0mnygShvA7b4DsmBeuHxK8kaeqvU6w7N4nL+3OoouV3UTshy/Dfo+wjANy495ik
Nu/fvpNAGNJpVdlJxJ3XD4psX9jlagR3IBDhg6ZJymlALPeg97d3QjiaYDbpXxnkR69X6XnJfYdB
ja/a4exN+di/TxsVPfQw/JlkgF3uP9ReXCOYm/SwAA5vEHIFKi4480AfkBWCm9RoGq40kf3QITt2
sFH2zggujsqCkFvKsdVGEbmqsf0soN1RVp16xwBijhYpDBPLjBaV5S68zcXU/3X/CXdI2nRFIO8u
HGWu/XXN209SNcglBXdo1GPg2QBtvHEM5KcQyOu/Rt42nQdnXrkaYTo5LrWiHpzrebbf4bklMd4p
QvvX/d+0d2aWj7swcMmK1xVpjgKi3Uwi8tsh1n6moV2818V/MHRdrmm6UEAsgVCva0HJlmBqNIwG
bKMLfGtAhsVRxfRsNvKRZP7vgdjrrIAPiwQeAZBx1QbPSS2M5JRDYE/SOMPMFTWHpzof8smdtboF
o5GG2KSFFrJel4Qr9DNugnn4swnLCPaI2n4VZtW/k7sub06dWQvtaltseVp03Wy6c1TqiouEo8YM
ZgQVe7E7xzjjmFO1V6mXq3PV2npGO6GOv3WaM0ye1grmAMo4g95ylLi0vBm8ruaOitSKg+i/8zkX
yS76pShRbYVSEZ0m15NAUOBd/1npM/M5Q5j9oCzdOakswh7G54NYuI6AoZapXdppsQ+5qDthvc1M
QJ3rR0MM8sGduRODAOeCCVk+5bZqUqO0muoF86IPsoKm/Dy8Gzo1erbmWf1RyKM4iAy76y2zTvbp
jpCXsAok8y3uaClDJDGOzW/ocGY3QffyHQq+9sG9ufe50OWgLqSW2rIkpMoRqGNE6NQ1cs98ThnP
MNS7g1X2vhfPgxYxnbZtk7sOZ6UtYV7645Qlj0pvVqdSUhUPalh1UNQvkXN1+BbJcBKARTqcG+r1
nVGix4gLCQCHqDGmXylak17P/P429lnvVZKdPFk4Rb3vkkPTqp2HRDWRemqZytPOV1+vrHQKw0UN
cTKHNpBxQdczfYnzpPmeJVL39/2gubNLACnRR4DxxStdqwyZjTYhrbzQCeQpvmDjUHZerzMzLtJW
atym0NWDAm5no2DMS1XF3AWC3TqAppo2F2Nc5f4cSaVnikK7Lp4z5/vPtfcOoRPQnlg6zxuHIlMy
4CTOce43rU6HO4xiH6Ne0wOUdiTVsbcUORQwbvILeuWrjYLuVe9gNJr76HDNP3AUDAOPgZz5LYaj
98/9x9q57hGEAXRjMC3lwl+tJQjOemL8H2fn1du20q3hX0SAvdySlGTJcZxefEOksgx7HfLXn4f5
cIBYFExk71xvj0jOrFnlLRimVvqUP2hymtsgKjr9fRrpaelLXatQS63ynVh8e1maaFjFacx41m/6
V/duWNnJ9QyOtnVlOfgDYaX2xyS3Dok0FStoUS27zOrk7dnt3Xq3TGFAfYIjJ0u9et6ZU/I/GtEk
BztM8Rf8UBo4nxZS1d+9/GpvLbU2Xemrr2zE60xKEZYuReFwFfSlheIMAvO+U5v5oZgM4A4vL3Yr
uHDfgMIFe7NVnZiwSJ4LGz8OdbLsz10uNfRtjc4523lrnbOlNu402EMPWZmZe6TgWw9Kixl6Fi/V
dHTj+cc0Qc7OZk9WYbnQXqrGXA5qkzbHNHXjnbN+K7r8vdTVvsmHKY9rqTE1dovsWGZud5y4PX4v
RornUJNE/z5qBQGNq+Cf5t9Krnj+bIbSNXVa4kIwaNPv1ByjV3mX7oG1uGf4M1d3w3rRsV1oDdGL
u4rQCKGkjBkATUV1YpkfCsqbpfJhyyvwcgddPeZL2jl+FOmiDxDTsYYgQcGfchliCdYrZVkEjjYo
88luXLsO5thS3+JyY3x2uiJ2fJg1WYufQCGtUDXzzn4zL6L9LaAoZb7rtt6HWFhleefZyE2cDLfR
4kOXlFXnKwh0X3JNw9XdK0SkBkkpp9+2Wro4sFSu+kWzS08PY1CSb8dxit6J0V66w1ToZR3aukTA
3cvi8ZUiva4/Nl5mfHFLRY6hKYa4CcrcWIowZ0zjhZ3VjIOPia6iYDS6LK+lbtT2uZ4GsO6TAuQ+
8KC5/rA6Cst3EZ02YkZkC+2k120H/XFe6NOOSM4Fc1qJPOgjxZH+bPWM5Bdgi3gizkXZvYZwhNNw
k7t5TXZRye8FgoMoXNNbAplSxvKTjKX4SJRylsfOc5hL+WD9c+snYpMSKYhOS752WZNO56I2vVMx
whk5K/rUxQeyeS0LDKG6+SFSc2Ef1CI2cZEwY90grqWGElRGlr5ewAvkIV5P3S+ih7Tv9Vym+iFW
lBZc1JSV48dspsgJF9csyjdL1XTv66yxH5DXiwt/sSfZvpntOqn9vLWXL64lvB+TvcxHT+Jh5Q8p
Qj93ima3zqlUmwKFw2kcXw+i1MXD1E3j5MM/jd2QunIivS8sEYdLMcIdFd5kLncq3nixH6vcegdk
+p081ObBbIN6snE2rOlNdXdCHbXCj/O6McO299L7cp66AeNv4X1Bg2xyg16W1sfGs7rSdwDruA+6
Mk0Xq9amHGVhOL+BykUj78akmhtkH9zCTLE36QrN7z2YUxB96qkPc/BRzVkTiY33FpdF47tj3P9s
TGT+/ChX7Aa7OibOQYeLvHpf94v1aVCiBACYlZVBPpSIKtqCGbU/g3KL34wUk51fuHajfCplq9tB
DL36otTd8t7IELl/U2Kzu/jkbNnIpvTm8SzTpv04zp3V+2bdG5/rRl+0I0KrdvUbS0q9CHTMNPYa
SDfCK/n2OqdkQmNtZuulnap9stBU0TUIwELn97q9PHU4E+xcIjduZSpQOo3MDMlwrmvwWsgYbiGU
D2sojDdAfqMPXuO5Pwq6AO+bTvvZynreWfPW01HG0P0jW2SSdxVgZSa7JZ8aZJsbr3orEzljkBhN
VE2tOL58R95eCukKkNVE9GuQQjaWZeyp8PCiCbpkUcYL7IDaOupKtOcStf7q63hOMsXkDgGZLUUg
TRawhm7JuLWZmp+rWdYPbWBQ9e8PtErTckGtkj3XTb04RVoNLD3FizFyatpFZl7gupn1bVVvXXa+
1K07inoT31EQbyu29/lVaPa1MXsl9YuAKP/KS43pNDKflSfbkGSNjZfKszmW2qFSNfmfDgE9VMZc
DGM2DbeyAftGh4at2eHcWPRmq/o6655Lpe//WYx2pR8hgEZ6SKq/8QnohDs5DfwZzKTmNOhWpGmd
KtlhVqzvL3/BTcOU+RZa5TRkUIZlrat0VDLUUq3JKS52p+dfXekVb2Ojt0HceVn/pUad9jSIruLe
meUn0OpZfXj5B/xBnj7bqSt0kauST4pv7aau0W3FrpBkZaCd5dkUrg3T+7n1uu+LWbq/7MTkvlIL
V+h+0bblg7DbxH2YzdpQwj5R3PwYyTz9qkalysh2orB9+fdtNt3687Bbg4nAbHSzxbHsnE3sSotL
ErVlgKc690i3TEaY1963MXaMg+vKPIiico9AtUk1WZlKAXT5CiFFpvP5dq+0NJniZigoQyJ5UIyy
OOR1PZ4s4Syv9NSa9/orm/C0LkjFt9J3qRqu9wLSw03UJCxY4mp8qWZVcq7rd1BS8p0m1Z9Id/3R
YdFSmDCIpCW4vvW/yi9cb2YQug6TSH2JRl+fYhDbUp+sODSNvuVejBq38slYVlZlUzZI2s5Z+6SL
rHqrYuL0QbdScw6XGUb83Tgglu2XqdUld4bXOB+LrrMnjCBq8QRcIP+a6xHYpVnyeIdRr7TlMDXG
8qOUCmKf9RgBbkBwVcuxzmtb/RPX3ND7WbfI8W2b0Kk7OB2kUqZsMOx90h6bphoova9NHFvSpxxw
0gCH0czzuaDG3o8r3F9eEzfF+xYZqMjXZnf6/PLG3ER4vha8QXrWKODBj9Sfv8KyTGyZlMjapzzr
wV6i/qOVKuJfcXXrKnTBGGfCwNnc/aqT4X6l5sVFzXudQJsqD23R7KlabiFgLMN8igBKEbKdDqVZ
lts5mNLL4kTpKc+j6UC+o4YyzQa+vxYFSa6bj0nap7jMWctT0jrG48TcOnz5rW4ykPWHMAYk84NE
CAvq+Vu1p0ilk8XcPxXmfMCMiNtG6ZhNq4YMhauwJ8mHdo7DrRjDchwFE//RDbWOk+YtK/CEHkhc
/oqtYjxnSuw6PvWlc4zMynyCH5Y9RIhy7xHubh169HxWZDf4AzLg5w/M1qo5ZHV5sYd5um/VfARv
FmGNNnp78r83l0LkmJYqq23UbTKlptxboUuIUbs0OJUYpgpiAVIs7k6mdeMzuioDVlRZacrR73/+
VFQRsTGj13OZO686zaaoL7Vw7IPGqCGom6S6V52o3Fn0xvPRUEIdBtwkE6TrbKg1GpvMfCkuSG33
TwaOlKe0HfrBT/XF2UPWaTeuB/plSAXRDr9heknjjApiZNO0lI1+O1ra2W7bwq+6HHHCdFZ94PrZ
oRWD+3tiVBjWKZg7YavdXQaJ5qSUi3WmC9avapWLHzXqnprRjdyCcS/dIISaVLCGVxfYqhykScl9
kloO8CkEHguCJSJ1R6wdqg+YAXVfFvDDRynQiEJtI5/vXj7NN9/ROiblyK4Tp6sY2bjAXVpK7cui
C/teHaw3GFSgzDkVMKVwONlJUG8tx1yHZjBjy620YW035cLEqbjUrqZ8dKsO4QGrQHm0HvPD4sy9
3Flwi7KhDQm9BbNJMErboWU31qWXFz2Y1ciuX4Mjig9FXyfoLlki+4o30XTMm752AqP05g9Rn41n
uE7VTo50a+PTcoeiTx659QfVpZK3hQnIprC79L6A/YRu79j4vVKkO/H55ivGOYtMlVwM8Njzg13k
6tK4Yioubm73BydOvRN6KfmdV8fOfb+0zteXd9CtR6O3bwKMA5HCMz5fT09kPU32AB82TronVrKW
AOVl86M1jq258zlvPRzbh0PHxAm91asDM2A2HWNhJdBawl1baGI5aY3enCqESYLBkcl/eDjqDBwx
aWmya9eH/ysLy7VSONGCU0LNSTktUflu9KQ8pFiifvr31/j3SuuT/7USqBItXkiHLj1D5hBYmKDv
Rd8N/9i9humtL0Y9gTXSSoi0rs+83uEC42nUpHNXV34Fju8h73pcpWC/ffwPT7ViRumGwm+7ThZm
eK+Y8YKOytSyv6QOhz2sXOLbhA2bslNrrzvtKmVeIdsGU4M/emdXr1DQKlPpEmWXIYmHYHKN+T6p
3WUnFbn19lZhTVJz60avZ+rs1OyBw6JTvRgfsyURB9lby7Feur3Gy60HosCh3KCyWmeDz/fEmHt0
eRoGdV2co0pEO/kCeGcPwXYjt2IjkLxyDTDtvh6CYMBtZ7LBbQzCJrqoapf4pjt3Z2u0k0Pi0p5N
m7E7kRDuhapbr5IMHQoHOMAtn7ywc1AFXGrIcmUpfA11vqMOF0EuRXV8eSPefJXccKBEGNhuqAud
LTGZSuz8QnoN23nu0dQcnT1w483bhmwKxhc1MfPBq+sUfe1Eds5ackTecMi6bKFRqibvZ2PJjiSX
eeajj9QfDLHQq5iGDsNip9rhpmxRw9x5KysF+gIX3yZjjQb0PCl+crzEez0+ZHpkS3rpmXkcM6QI
AJW4BaxgBaK9X5VeO5yqqkDRWAgcW6m2i8IHSjCcybn3um63Nhsxh19Gm3QL1m7HOCsjnSFACVz6
frIbhhi2o7wp0ur7FEn1m4dY29PIyGHn5ri1AQgNFA/UaVt6rx65tmJ4dX6R6mg/OP2UfkaqZE+a
6lZWzS0PeAe+GkYeV98fMwq9FHVRXJzUiX8Ug4y/eEo/+5qE5A6ESPqeFHvu7reOEY+0avKsgNDr
INubWOi4PXJOVmGpD4U2F7UfeU5v+kCy9O8vH6RbH3BVgMMZxKULfY2QttvOXdSCxfgxUGqNdKpP
6EVE5MdtYp7QBEpey0adQvpz3U6pvQbwqwC/YpWpLyG50/FZlav/uiOTOo8R5SQeMlAy3zWa8lPI
3PuNFVdCDTyM7c4o88aeebbe1ddsk0gfvXUE3ufamPul3s/fvUXPwpdf6c1l4ELDIyGl2eTghH/o
jYkh4O9XyoPSwFdmiLuTydwKTQgwrExKoB/mRiudr6kyt8TGbEz0cbxDaIhWEnbtdminua2Fim2n
mm+Vg637Sdu3pY/LTpqHBX5j/zyORrAK+VYAvpSfHJSrm1p1REvwI2dsquLJsAQuwu5gB6BOq3+/
rbE2wQKBmIwryPXsQo3M1sh6hCaHoag+9ZVL16qsYAfms/0fMoP1IyJouU5KNgDekeG+MeQ04lx0
Jt7XjrAek6yOQkeOzk7ZdqsdtDYFCTU0JTj5V6kBNiClYneoqlmdOcA9mfXhdyHq6nurNvUrmWnR
Ucu7BhI/HmoHKJTjWTfKQfPxsjN29u+N+MOOwq0X5BkqFJ73/FjOXVu7ikaSrNtJ/HloZy2wpqq9
5Hk8H14+Ki8vBVDq+VIVNsfj4gGTSuYoDaphaEJEq4rXikHh/PJSN0I5vAGUDOnDeCv+5vlSnYEZ
cLcm5InQwCw58BNkkqVnT/bi1KCMfjcne9iJbSQAuQRckP1KAccN/nxNqadNn5UtrXQZ4cAWxdYH
6kZ1TxN4G0dZhs1IA2jNy69LNiOJHWvx6CWOozsf0jg1HrpJKcNIKe1XadftCQncWk9H2hBKMJuW
juzzx9JFUxmLRtsnTWrN72otetCnRLzWjdEGv4Rxzsuf7tZrhPEJUINR6doDfr5eaUuv7xp4ql00
Ou8HRROve1VrdlbZ7kVMojCeYCZqkNFcl1GpSS1vI4pwmUj9f6CZGx3FkMgHQxU7QnHbO5eVKEBX
9jbVzXUdIEwGanMCfA5KSf1j8XBNCpxetU5uJBkKoFt6tiymT6mLYeTOMbj1LllzpX5Q8WAM8fxd
guOAbWwAqquwVTp3UmqvUlnvIUlv7ZC/VtGvvpgZJUkx6yU70urVN7E+i2OdzPPR1oavCsDn08sb
5NZy+Cuu5gVkhBsEZDaQmMOSR+p4rvugnBQn8zGwiO9Te+hOHf/Pjn7ZrS/IYJaMVwNuthmh252h
RROsxEurNdK3EweIDRoKSP3J6L0Cdpum5Jh9xdjd24tjfyz/nmdN9JzARbF/1qJ/U9+B5x8oqIrL
lM092BCHDMrvcQPXgpH5yIe6ERpRVAWJYkTDRchBeQVqHyMrzCA/k8/Z35BYFa3vyiIrEKqKxp39
vWUWQMoFP8GJJaVcLQiebzJXF9bEsAGCH1iQd7GoxHFqx+gDGkbjKzyjlzsgXphY51iKNIWr+mg2
G0E8du5DXjnJzsH+s6ev3xiAHn4RRTHR+OrnWCpoqLQfYdtC6C/9wS6iNsiEYV6mYnJbf0isMg0x
PyzmozJVdRW6EgVQP9WM3A2ANZmF70at7QaAeXGejrU+Sd9kWds5QT9m+JE5xQL2Kk1cOvyyb3V1
5xHWU3n9BNzJ5CCEBGCj6wH4O1Nu3KRKPbu4eNR+B5Mm0nFAYQhOqNs+6BHqPl6OUNxcTyUarO2e
lu2N82VhsIk+/wqQ3VQkmPB6+KXr5cUdW+VxUsf+qFm5dWqr2QvoCe3JPd5IbjnMBuqLFCZ00q8j
JIdLKeMYg5cm89TzjE9f0FjGZ1N6VRNY87Jgk1RXQCAga4+vm8YqPsGDkv/61kHocspWkR4UMDb3
alXa+MQzzTzjJPulac3iDfR3ex27Wndt3RaPxtKCAlOXfMVjWeeXg9omYWE+tVKEoeSuGvHXwxUe
zMYqRNpnT4ELUoEbe2R2ND4wepDHQsfilObpHvn6T/R4ttMQzF4BtFxQDlRE66omk663uJmaeWfP
RHbwlaHbkFS6SZji3rSk9wm5aReRp3xIfbt1mzfjUKu2j2t9loQCWa9Henmqchd5M5PDJRLx+5LN
+1q10UVdzG65J3vQ9+qPzf7kRyNKgNgynV1Et9Zw/dfxoFEtZV4p7nlsks8ZBnMn04nFsYPqH/Sd
2exkrTeWIy+2IZwCft9yejAF7KLVMPWMWqN8FzldFzAhxv97jpXvbtN++NeNABkVcAJNtVW483oj
uE6sjib+r+fKKA0GWiIaXhmj/kXJI/NNgWjlHUjQfudK3WRDOHLgO4vnK51bk57l81cqi7oZqY28
M2in+eyajRuYM+qC04S44cvPt0lJWIo2HSw7hokgna6C2zhUMo46yZaz0fELXdTl4jsTDMjPl9fZ
fjaoCtCEVjIIL/RaEW60OE30qpxzM+VumJm5cnYGEH3RkqbHvm60nW2yCdroU/HZEFRipkw79WpX
9vrkNoXeuWdriNu3nqj6uwZAxV1s1dVFk97oK05VvXYlWuezUey1z7fxA5kOih206Ohrb8AtjZl7
6tJrzrkw1OgRaYf8K2PLgVWt0npC2JBL2XOaOHz5LW83Dssix8VlQYK0SdaHtkc1Ho7FOXGU5STA
FwfIi3pHtMSznY1z44NC0CQJo3nE6ON648RFjOqgMSoce/UjAG39PKWqc8SOuwzHWuafXn6yG8ut
5h/I9QAX5+RfpRGoFRbVqot+zux2KnzoXt3XyRXpa1kVCPFP8z/joUBHwJzjIzLWXye6z8/g3EGg
oxPgnd2pdN8rTa36GZqPX4CdM93R2t8vP9+NDbMKTq6lP2GNffN8uQG/P2pVzTtHa0U3wbV9PYtB
ezQUp/FbTxvOi2oMx5cX3WTS6zMiVMCkZ2VrX6eK0FCApyytd+4L04tPMU5nte8VK+xjAWUkzog4
Kk9WXmrfqqLt95yKt7GH5YFnrKpuaxi6+qZosQ6TbRPKWx76OLuGuIt4yJ2u1a1V+OvIs3KPcxjX
nfXX/eRmhjFEveudm7YxPzdoiF6qNP7nvqPFZmHgYwFqgdt/3U4t4k7GngJ51klL2vBKpx+GWuxl
0zfO97NVrt6Y25pmTJ8fUbXZ6w6NV4OcjAzVp+uwd63feG3odrInuRP4OtcBO67Y9maMoq7TL02o
DbN+NgY32glYN1fh0wDA1ul/X3O/ZFJ7k0JGz3y2WM6aFGDl4+WffQv5OEyrHOY4ECu4EJ5vAS3W
tKJpEXs0svLT0kf5qWi1NGgce9rJWmn+8ree53Dk6SsmA+074uI1ZEAvmkmXKZbJ3eQ6j07VxF9G
9CsetUVNMn8wBBJDaZma0p+qApE1cCF6/qkcLSj10TjYICGTBGCxOaV3CHrguGDSlHxMlDz7LfQY
DghHGrzxyiQTD6mNeliYZIP6Q60Se/ChaujvnN4BJFrS1sNZMhvNh8Qt8tkvTPrPviClxcRZwd/D
AWifBl6fjvox1/pG/0BSXqi+hQbPeEB+3CHRzAs1C6sGl8AA41dmXbNT2W/sRZQqNY/i5AdlMrnZ
vEFzf5quUGvYCzH3jWil+cadB2qjLl68xU+mZplfk+Ra91bXohg5Slf9Vkkv+50khvMWim8chZOC
3rxv43zyy2zz8l2eIzl3Kon+j2gkRVU42Q74S3VQhBGMuL58zpSyeurGofCCybIKN8zHOppwwHSS
D8KFWRP20O8ORuROw100SPsBR/hyfGsvrvG+tjxJId5Fxpesh4hBv95YgTuJUA7TYMjYtxFjVI5C
S5tXhZy6NJiEIp5SVKvSuxLtL+k7ndZ6R8yxkzJwPaUBRJqi+AAJRqI5NuhW84jJmdaEkez1OjDz
ojHPS4eyE6JO2ecKcfgGG8YEnouSLkPjW13v2r4tklEJoZU5Q5BV/Oe7ilU/olysiLCJYAyHNrmb
ypeyFdoQPbfw67kFCMXAaDbuncKR7YOiF3P3tosN9VdZLZoRiAbpBX9smqV5o0dCnDK7wmIjpnGl
+ABe2h81H3sMpkVEWdB0JcQR05XV28WRk+Nbmde0d4quN7+RI8iTc8uSfA8dRo1vpW7mvbGzWlcf
x9GmP0N10r0i4KKjAByuBpLl5M43HFISAVNqLLJ3EeTSakewYnOzQQtcZaxWnuxKYb0K+kYyAFGK
sE9jb+rv0Jgvjt2IayG0FVPzK1nYpyyZviha5+0knpvzz8qgsTBdIqfeQnjqZFGYjmOjhmWQeJ2h
LPXkpNZ/WoWgRorH7AfawfOIVoxCiRzFFpeRmAyEph0uwHzyu5fzg82zEDfpOTCEByHEOPQqB7LT
RlPh6aWXuY+ne83oooNll+1OrX3rUnO5oSkfyVk3NJyZC01i+IJgzDClIUSphZH+kIVtNO25D91a
ilYCPZxV/Y3J+fPXhtshkqRpjkz8omCsRBEH3iQVJwrKbof+fmMpslV44TS9bow8VL2rJitrlHOU
9UaQNezAurHjV0Y/ensgpPVrX905UDiwEeCaxgT1+s7pLRuDOdDhmGWYw8GeVXGwKiv/phRx/mrC
ILHdSf5vbAyyApI3lOjXYdVVtprDIdarsYzOi9PJsMC6ImwIVnutzJvLrOOiVdp/q+rVA7vO8ZEl
dSMpDfNm8AKvxdbdRTXEtyfd/GGNrbiz58IICzuu7sdm/s7hzMN4scu7qdaHoG+rcedY3MjVaWgj
XUcZAjrhOqNk2IS3zRK7586u8TSIvQTIf6MeesetnszZtk6ktnugmxv7iUUBi69+ulvKbERYX3IQ
2ueB9nMYISpyHJcYvMCgODvBc7ud6G6vExL666uq+fpZ/sqY58VFb9Cq9bMWx/ngJ7GM0k+tCqd6
KpMu/VZN0Z5YxPbp2E6M6xkiMIel6fd8ybiEpCu7UTuncnLDFkHNQ6QDhM/KZgz/NaitKLCVpM7T
bRWTIhfMrInI/pnCz/o6xlH/iapjb5XNHuEaWGfyNLwZYm9Cp1ugdwtPg7FZkwYS0hCShoN5yNMW
huvS2Yex2kOhA+G/jgO8PcpH/q1fb4OYqRGwnt2GKVpmjm5zwCPbPupqHNlBnyBT4c+ydn6LEvv5
o8j7zPVVs3Dco1FFdRbgX+B81BlgxiHtzjQK5RTDouWWlSQVlVP5wtC7JkwGjNvx3q30xxRBAYmT
dEVOiyCyKY5KN1lvvBaL5VNezv1TDkj9l5aJ4pPlzbF+8phHeGc1xj/hlUEsNoOC8TvZgyf1n3bf
Wt0Rz5Dpi4Mc4nxXo4PkHCJ6n19L7I5SmNp5txx7I8+PizaNzD/bynLOK0++PmpeNruhPSJ/cq8M
HXlZjLyQGVpmnnqBqkwD0hz43kSHpJKAozXy4acCmnSFL0jRZL4OXcIKU1fpdb81vfZ910HxJq9y
AXAgZ+hoQRUNtFMQwjcc9M7HNvEV2VeRr3j2rPtmHgvtqywquwL23+VQc4SRfbfSNo0CUh7xI2b+
Zx7L1PO+KLULa8eLy/y+07yoPbWkdVWQm3aXHAcUBr6LQovy42DJ/p0m6iHD6SGtpF/CA8z9yhiM
V9OyTMu9UXtJ/OAJxR2DCATbF2tKbTL3xEFwu/DEcp+o85SHLgI2fTCqLW7t5hBVP3sceDEwrBBF
DLU0EgrMdKN+5Xq5GAMkdWbTz2Rs/FryongSfW/c4yZTTQc9j2XnO04WN3eZ6NQ7bEbV3h+8AtTL
VCo/dRuxR1drrad58pQ7Mer596Htmi9tiR8FbI93qAVVQ5Sad3lkeO9nYczZoYurIT2sYR6utl1k
pZ8s2fiLj948ZMawaG+wNbDtg6uPQ/4Wvy9sW0cIp23Y6Mr8YUwl/KoiH8eTks2pcTCjokeJok69
R4StlAbG/ZQyNbKX/lC4epacy8GIqoBcrn7Kc2jgvpm2Vn/svEUVd44dmb8qWXtNSJ2sgONLSOnC
fFhgLUphRcdGjesy0HtzSMOyG2K2gKrIdvYnTXbvIoQLVrfzymheqTGlkt+XneWEkxoZwsdgEZq9
XJT+zh7zxbtjGINUpcTy9rFREpPTYE/vliryHrrKVN/PCdPcuzru89QvRjv/yNQxn/maZtwemt51
41PnGN0TRB6obDUM0vFbrC+TFhZeo1FridlqTkkKFaJIu1b4S99USZBobj2Fbj0WdzLV6jbkdtHf
9VpiLa89RXZf28r2vjs4MCj3chnV/j5JYgoqJU6r+ymxE/cQ99kEwEkaueZD/+gfW2HkELYhziun
WUFDDE5p5H3EZk5O7xHQ4lXqGTuc88nt9ViRG/XvkT9Nu7eLXnZxMORU8xe+ig6JYOk/R2izWSez
XOoPddU2y86NcDNWc7QBOq8qYdfcNqdiNAmEApR/MU3HPsWlo+7aJKQ90p6dxUnD0czmnU7BJrdZ
LwjAjateKHPF61S0rKs/mthwEmUXfRp0Yb6lrNyTQNvcq39WWd2BQYrQXby6V0fNSHFWjmFsyKYI
mMVqAQoAzbvBrPb0xtbc+VkS+mcp+rur5BgCU1dZA7cpbXhUnC/E+DH1p6HGa6UVICfReIj8Hlsi
oFVVfhRGGn95+U6/+QX/TMwYy9N8uVq7SukidgMILry7nKCre4f2vikPudOj6SBToQREZfXp5VVv
vFygkwxImdbQ7rnGjRVFgtzHtIpw1Kn7Ksej228cJXtCf3VvnnBrKUY0fEDckPiYV40/mMd9KdeX
uyymCMYZoW/NKMpwwBFjp1+6yf5IIgD6rOfBQwR0W/SBVi5XSTeU2KBwxWo2HlyLKU3alKbvUd/v
FBPbZ6P1rK60cGbs9GmviolJTfCg7xEPiDM+Vq+oxj2SrEsQw4H+92dbi2UyTHLbrc6yM0YKXFmc
74q4Ke4aUYpDm/f9qanUOkC2ZHeia2wOBc9GTKGEptoEyPw8rwV3Ydl9OomL2af5HDaoPip4WBv5
20LJlvaXrglyiMTQJwa2IpnflBI/qDGZNc2f5wxRHIvvfjc4q3/zy7t3G4BIS6FxcWxWyeTr8xqZ
STEmJibDSu52WFxp0dsuGoZ3/2UVsPN8YEZy10o/ntHSDxEu7dBBr0MFBe7X3Ozjz39dhY47Q2EG
tCyzmdIabtSZMscXRi+1x5Sa8L5Fq2SnHN3uUxZZYWOrUhmTr6sgY/Xw7Lg9ELnokgjTxij2kRRP
PvSDbHdYB7eWwp6RQMpEAdWwq6UigV2CgLlxiXo9e5hlbr2NimWSfi/klP6H8/cHwMi0FGGE6x78
ODTWUJcIvJlWtbyKmvln7sz4q6fGP/tar9sAQu563zFtuh6mm9m0dCiKCpTV4fyOJb1UqGeKj2X9
HoplM/9dl+JhaJEBIN7AR3ogWCrqzdxGFXKK8dA6Xz0IosccUczPVWXbH3nk8VynMVxZBdTYTg29
5Y2sPwB8IR005s847j4/+ePoWFVVE7Hn3mnkqShT2/ONRvXqg1NHZeQbjNWcty3miL/cvtZE2HsM
B3DijFAUyIWLCEef2I4fa4r1zzRsfhyjEOA1HJetZwXaVJ7RWbQPzTjTLvVimyf658qpwo9zJ8zc
upppWujMUNFMo/X2/D0gxDSTBvEhMMqFilto+Wu7tIU/TSA2/CSiaV91yx6C4tbnB98JUGQdb27I
wD3i/qijo3KPrbl1QBWB8Do19smgmDz1DNE+IlG9BGJKTlqy57K0vUFJgTAEoXEFKngTWR1jwqKv
Ji9oFKv6iMWZ4scoT/pRYQjhY3aj7vQab71jwMdQsUCL0JVb38ZfDRtsBtVI6aEjSMuKPo1JrAQY
3ES+6KfiYaizZS3a650E9kaMgpn1/4uSAD1fFC49zemMFvuCsvjJQs77fmpW4nezK2S+varWbj5o
xtVOGsrv1R4CstsMLkTcyyh1Knk6ro9qJPaC7o1V+PP8aIA+8ACucX6IERhePCE4rdtCDSYjSY+G
1u4xBG+8NvLwVXySCIT8+9WzzLZYKoapGcbmypPoyiKUSqGfkYKedq7eG2cAtSTANtxV4GQ3ZU0D
nLKZ5/jSCH38HiMAtDD5aDWG+zqgXR/hMK95W5eO88OYS7W9R8c020MH33qp0FPog68OtBuFC200
GvjTZYwRuD0D3kzio6lUe+THG6vAR1nRRYQ1bZNC9kslSWrp62fIFNx7k0yswMlqd2/P31yHzhri
Qd5qGHD18YBlyN5G4A7KdKrhqZvHjzm0wJ2Ttf6Vq0oK1CPORPTz7XX+8vxkaa6w9alQlLM+FGXA
oNbD21tbaKM0+mu3zvQgQVj+TQx87N/zDmo0+w/tBjzGdSqgW4k6pigcX9I4Qq/OUqID8uxuOMRL
shOzbrxKupScaxRIsHe9xp7ExjjpXAn45qJe8KadHO0bDLlsZ5UbkZEmLD+Rpf4wtJ+/yiVt0kEZ
ovhSuZhKHrQm1n9ZwvaQ/JF56x5hrdTyXMWUNf+eLf6PksVMC5zUNQAtL8e2cnWgGv1EA8lLRBum
81KHslSS88vZ742QQjbqMuZEXBYQ0Xof/RX+J61Lc8BsaMnXKZ6nlAolQMU4PWJypP+Hx+KaWQdo
YL82LWYxCvTOIydG0jAesFfJE/tuhoj6f5Sdx3LbyhZFvwhVyGEKgKSoYEty1qRLToiN2Ihf/xbu
6IlkieXy4E6uDaLR4fQ5+6xNWTmrpmsunZfejAILNyeEyHS+b5Po/9+sc4JOy/rstmgJGTwgTfHU
Cif2M+1aUefSfNzunwj2POLg00yJbxrKL82Va28lkgcybstBs6a/73+pc201NvComTkAUNZQKDp5
oTronMklFrzlItTscqvonsBG4b/eTdZuzlUbU9fFijTX3J3IJgc85/LPahh+w0ZHgCoHg8c8Ld6l
mTfkuiDen3TZHkurNQ7WBFK9Tfrlymy5NKis7o0IaHAAnM1MLQv0vIKoWpSpuvHnfDnMhZ9daS29
OKo0IyMho24FwuUkFCGtR7WTNoJbvTHMOK1Nb1+vcg09euGjQR/KeIIqFtWQaMJuGeRTK+x/7mDa
RpWWEBT3sNvO9JDZsoxlojcZ/bR1vc/IdaC6rKcQ5Ut5ZVTPz4dt+vCH5WfQgr2tmv9bFaTAc5xe
KS2nG2emnAoRLwYyEDQabmw744CKZNL+lDz/8P78PV+PhEZcpjZ2H9G1dxJo9sZs0BNpaCj2nHo/
8X/EZdpbYbU485Xo5cJHRX2PmhUZK6h6UH1v31I1mnKr2tKOUPjZYzxjvrXJkOLdkJnVDfQeLZyW
ZYq61LU/2pX1SrjfXmk1On9f5KYbZIktHJni6f4j6dUanM21F8xNELlKqkh03vrZUsV65aQ6Xyrb
fYWGPry5sOU6HVop7cpLMO9mVerWTVpRNimLdriyAV16is991OcR6AVOn+Ksdlk3lY3VJsmM+3qZ
7CNVJ/OaIOEcF+Vyw+Qyglpx80U87WRQ+IvDO0ZqCUtxeDISb3wtxnl1I9JZ5Rh5U4rnOMe2+ljM
Un1B+rRin7OWu2w13NcUp8pf+dQFP2tPTz8vaJxuJqbzl/dn83+77dtAC8Ut18MNoESYfCraRPtY
mn41pbdU0vvNe63C8WVI5d9R85ObRBtIeOJv4d8vVTI+mK1cP8u1mHZNrnmxM3r6fvQG9+OYuus/
H+lEXxt6FOUDySbnZKGlw5rNKFdRdPgYg9AD1d04AgFu5Rpl/P4oXJjjZGLoWmamwyxxtxTm/+0m
WIRgY1IS8yk8S2Idx7IDVXexK63iWqbpXBxJ7nWDGzHmqLiBqr59VoWJSGZSO7pNAHe8jnahIIil
2lQchDVMry554CYagHYlYeuI4aMmknEMHadVr27rNepeJZzLs92PmKv1WWLF8xqYPxstl/SH+57q
MHhb1nmfwnHOKDzUbRG2o9V/pr8s++Z3csKJzVfjzWLOeRnniTCqKDfq+QXT4GmIdWcYHhsSjEFs
uSvqjl4zKJxIOZOaMRKncUKz0q1XJciNQ/OunQ4mtx/8nac69UOFwsfd9+mSt5GJulGQL6+zT226
BtckOBc+2+Zvwdm2sWaQx7wdSs3qzKJPCfqkn42ROa/VznRk/jRb9T+3YpFZJe2JPGuDtpI1evuo
ISgdSwQE0RDeXozBSg+r5qjIl1YXm36vPwaJKWJ4GXqYVWq5Mj/PQ3jotLSVgg3kpgDZ5u3TjQKL
xqGck9sOyngsu0DFrTu0URIEtD7T5bGTY3vt3rC90snOAL5na7Amqmb3P1kUCYzaQqOcfzvrub/r
strCfKo3tcgeYL5XQix+2AkpDmlTY2nYDp12TYB9aQ+ldWSTw2xiDvSEb1+cOH5aAoHLVjWognkH
eu1oiVEEfxckZMavgNaZIRwXA2MsLljZDfJzDsXV6TVttxmPPE5F7n8118r5a0/1RKbBA0NEIkzr
rsQFl4bLI7AFWMw3Ytze/tSgtYHReJ04SjS1EMv9SdgUlbNuCpuNhR2qLDO9yAnWubtp3CTVvxhZ
b18j4l043aiyMFNJMht8uJOQocr0wtFwmjl2VrBE3C/LR7tSzZXw6zy95/IUVtzGe+T6ezIhVVF4
PfoK7bg0GWwWRwvS5zmhaBDVS92Ze+rhzef39+gLj2Tyew7dBSzCs+AggVBKyU+Jo1XQlxh3WuMe
ejkuwc5D2/IJo3Xvy/tP3F7iZAFsbWH45KJghMN+8kV7QwwJbY/i2LEhtpYcdwq2CF3DxTX/5P8y
4SeP2vycWNkUxLmsn6w1p2hFkS1KO06zqz3YaVB6mHGj0IqyZp5/MuFWhD5mTuei3VRyORa5kf2c
Wi+vYq1qulc0NRb4P6sN/giXEnNoa67x4BRIkRAqzhOi+DY3otXQ4T5qUtP7fTdqlXO7mE2C7USP
Jcwfo9ex4zITLNdDXTRJgPpo7p6RpNJtaQLzbQ6qMBuot33iwuJGMoSqc7Gq3Ti2I7JmSFE/3Wnk
Hgeh0P48GqsGo7wJqkct16xjYEi1hq7S7OCZqES/o73CMGKE/m79wPY9qycarXBM9IdcrrEwSiTd
o92uTzYhtxb5VVAA/JWV1t1kRYXuxK9anMk1s7NpAKHv6xBgalA+EfpbMI5r3CHizg9mJ0LT46ko
G0x9oD8fR7NWV51ETeR5921a6l+G3tU/4XjsdqGWauNDVrYNFhJw8N1onXE6qWXgf7Ks1E3CEpnY
Bytv0q8+VlJ+WK/UpWOszFp7n6JNVYBA83mNKxizLRDtUZ9j2u+SLlKMyxiuCXLxsK1E6sdAxHz2
IynKIUYXmw/xoM06cCCS805YwFKmxGYmmo4NclP90OYc0ThVpPzr+5P9bN8gcwIaGsY7agyf1Nvb
7avGm02s9HMc1ZjOO7an4S5rMvPKQXa2pLa04SaWJbW3dVueHKMsNCk5N2hJzKciKpARHWRNM7UI
6mttKGf78fYoctg0oHBysy2/fSF36lHmU2A89kaFw6bnjNb3hiF8gtwjvpVek6YoxZKOXUTMFlKx
vL7aWXp+btPqSfEFWOjGKD3VZIz0i/kV8tmjDttlpzQz+15Set/rcqQyMTvzHo3WtWD2wq1xazBl
K+FyzHX89OBOFTdEx+nc40I+yQs7u7XJbNj14oRJO0LRd2Fl/yk7ixaXsC595rmZdkt55+co2a7M
q7MvDhLy/3/MNu/+P7QOPGa85jkYecgkruhC29Vua+5m/Woj1YXRppGO6jR5HSbzafrKcyW7FYro
o8FxFGUAz28Hp04lTYtrsF/ZfR6URT7p/YVz4QWpsW1938EWI57md0oFHW+Qo3UcOYsOwtXbGBVD
HY3TNYXPhSeR7QBCs1lHchU/yYlnykWCkiMQxkWnjFvl5M9KT/W7dnDS7++/1Nlhy+JhEDdUPMEE
h+7br1ZOWtaMZhIcG1N7XhnWW2PqPwd9RtZ4tZJrJ+2lx+GABNJzy+ecbT5GZdfUL2n65zLi7tZU
2SBfNSMKcmFFtlyvdV2ejSSvR67sPz4qSfHTbQi5ZOoIfQ2OhvDkFzEqAc9Bo7O1qVati94fy0sb
Ef03EL/JzG1mvG/Hkr6wxClJJB+dIsvETWVSf43KypS71nT7IVqXlg6rEYliwtGTlh/7Ya2upAcv
DTBBNGkTGl23foy3vwHGnJ3Qzeod/d5YHpLF9srD2Btmy4WprPDOMecr4do5JoYxJkbEV1bnGn92
z7U5EmVRN8ExLXy3v2mNvlxji/6ZOV51zxtjGHX+rjIyx0Q1O1RWbKhR/O6ryTwqb6idu9Qvki8N
ngx96DR90YfFVKp/5hHxM//Dr5KU5mZ+qrrX/JUzXaP/t/Vg15hU//94o/XPFc/tKSS7kQDAVOQq
83b8A7O1EP8UtPlCw35pJBQPTyzUw5MpveY5f+lbI4FHdEUqmJvbyUluIEJH2L74RzAl69awSNog
LBt4QCEJYk0/0i557bC9ED2QSmOCcSWwN5HD2/db0HEQmpvukSuNH2NN1t5Y6IKO76+k/6p+b8Jk
tEUUeQh3yVQhpjg50+3O8LVcp+skWfKk6eN67adux1GYf5IqaNUu5yLrx0bf9gqpt0t9AY182T1S
Xlno1Mkc8C2IJDXnpUPI/DgItJIhqKwkiXRjVcuHoJrc9IPw0vq7qh2l3eHCpIpoCbzk92jbckNs
V+ueWmDQR7qDnN/GccyI8NjCVq3qIfbgXlaLr6ry8t/+UBSf6NO3fJzGnMW/MW10vdHUteOL7i29
Hs72NP2alF1f45Ne2OK26ixdeAQBW87g7RfRp9H3iolGA8/vuoOhJ/2+ogl3X6viGoX/7NwlH4IB
KAeS7ZKjOE2oVuWSdq4GJmAh1o46Qsmwt9M8hj6/HhxTcmXSF7F7fy6cJy63p5Kx1AmsMAA4nXKk
cIvGMRT7i5q0PffyiusA5chPtWEYtxlRTxJV2bg+zGPrfFz7Qj5oJDQ+KrfIjy4czjVUcH1fAmqF
6c37P+7CcnAYdaSqNNvz607mKXuss+YNuQATq51fQnPWpyWZ2/37T7k47lwnTBL0XIhP47zN61Fl
LV39Gn7DxxyOQx2JMrW7e0+01oCjRV//avMCtcP7D75wonFqbnsZsevGpX07tzqzhD6Uj+I4pmMR
joEK4nUORLS4ebWb8lq/VXBUd8pI5me6iMd/P1BRU1ER2SY4YMOTqU3T8FIgJgqIg5zh2OBBF2l5
KW/KbmgQeRvlfRfIYdcPk7lvSse8UqW49PbU0qnHYGVK2vx0rwNvXWJnTbCCi+JXnTP3o2PVOkPv
GVAx+ipuQWWGXCCnaPZ0eeXtz3NiW/qRdUbmEwwbo/B29HnfxRdVKY42zRXELXNfPeZ+mRuxGlbz
cV5NreKG2LV/8nVKmXiF96N1Uvsuz9VkUNFdrflG4ff+IoTNeVrZWfI4z5AUrkyTS1sQRjbQdaFe
shJOvtPSFbTgg9c8VlnXvsxm7oExyxfu4ZOVTPH7c/LCkoNdivEaisPtunWy5LxknrUuIWI1pyaJ
HE85f91ZH368/5QLZyuh/iZ+AXHBWXcy9lVqlLqm1RxAxere0DVvfIH9rfZwYTU9Um1+Rax96a2o
hxExEENtCLC337qwVNdMXRocp6IShx6VQ77z5NDJw/vvdU7MoxAO9pXSMWcrl9WTSb2aC/ntnNty
ZSiEgqWxuD45iMF6QXav1Z8CsYw/e9OWachBoF7NMrMRrQY2uWevyprb3Guyf7bHOvlR5tu3pw/P
ozOt9Wlu65Y9QhbxZNK5vGvBQ19bVVt9/CS0gMGyyXE2tg7BxdtntVaFLWij+8fZFsNhSjMS+XUB
Wa8OmhvJbhMVJlVelkxGJ+FMkmqoyuLKJL6wYtjYqC/TVIs6+LSqjdfnWmBHSTDKcftgu5oTT10t
bsu1vNYpeelRqDO3CiXa97OItBrWbnEkM6u2VfK3V+Owg6Ogvnpu/fn9uXVhDjNxNwQt7BF27JM5
DKgP2GI5kYiBLbyTIqmf1z71rsi2LqzMTUtI4h0rqfP08OpTuHQ6ol4AFOtXPVX5zYSU8TFjqBPs
TQf35/uvtf3skwlDCottjc4GDGHskw1H5VIBRqt8AEEjnZTe1GYv2MHk8/fUkIEX2nWQvq5dOTzP
5cARNQYlOcn3f8N5qof4nv1hYwQSFlMHeztrjbz3+raavOOUWtMLtTlx6OiS7rFKtao8FFwBUtBJ
VrVSkOi6OzQC6+3iQ4S4sn7O9BjbD2Fr5DzeqlSn2++yCthxuOceg5T0ZzL4Vmg4U7HLjXSJZVOq
p2VYtcjpRX3lOD5HV/NoArWtTEQcSLLi7RhgdFR62Pa5R99rcGCAVGfvgyJD6dkkXW1+qIXddKGl
tdlNHVjic6o88TkPvPUDcHlxbQlfCMqQ51Kj2DYRlLQns11wxUpxU3OOpsRULwXO14aTAk7oIn7f
013Y7HzZra/vT4QLawykg4f6Gf8VkponERkb+mzBrXaPcnBfgJpUdx5yoytJhAtbBuAgWrBAFKOy
Pj3PuVaWuux5NYXJ1q3UwfKjehmWn/TNuNcYhxcfhkiD6gviQVSgb7+qyJOt1X8hdZrL+lgFvQXM
lbbHoJ/sf4/WSZYCi6OkvdV7Tj5Zp0tXlO7sHEk4oM6QjdovulNcWSEX5ylBK+2OHItI8k++0axL
axJL7hxXe26Lna9XMMYX+EfPojVyFbWrkd8PWZ0XEZ1p6YehQdoUYr1NB3Oly+kave7SCG+ePVuq
QKdmefLagVf3fbkUzFSzTu9GciB1OKVjUsT66NvDlaPt0gxFV468Ag3qeRaMtJo9r37vHjXKe1hE
i2br2y2vXIkuvhNCjv/o4BylJ+9kI4EesTB3j5TxEYBazhQVdrvsUd8MV/beS49Czc15tumiYCm8
naADAY/TVDzKt6jIlAiuj0E+B7FIOuPKoy6NHVOTHXTrlqWO8PZRadZpa0NP31H3NJDWPG/XtfO1
LpULhwmtnFueamsB4Lg+GbyAVIkf1Fu1IpPBb0Xru4jEqhQYKXeBdWtgjPGbGMndBbWEOeumdVXE
lj1RSXl/Ozs/zPklm7gP+y8O9dN0WZ9QMfczwzl6iKgexqIYGzZRNxlp6vbkvbnAtrwyPy89cpM/
bSthyy+dvLzbL16WECMfMVxJbvRZ5F1E3XPeJ5CSbmdruJZ4PJ8/pAcM2uVwA9iSNCdHN/neUVp+
5h01YxjjXHbJnnySs6s6FIXvD+fFR5GQQNEb+HhsnjzKmnULhaTjHjFNl/ta6rSpCN3et32uX7mw
bMP0NirirShPELnTBI1s8e1UJQKj0Ax36mg1nbfDRnfcL2p8NbLZ3hW5Rx0uhdYs7ba+1Zf8uuju
PIzn+dz/4LgykbHoePt8Pbe0FPmPd5yRTaOBSLpPyPmNO30UtAu3xnRYra4ewgJZeBZaVTp9WKvq
mlbh0oCz15ENQ7Jyfk3EFanJHTvxjnpvyL3Z0jlvW0t5Y5jU69//thfyYJu4kK/L2cKE+i8P/38F
trWGsZfNpF7THmBG1FP+/1Xm6cKlxdc+lygYDrikBZ+6DpTzPFfgKQaMQO7XUsd91IeFP2Rj/uwN
xfz3/Z9me+b5bGB6eyynrdjCvfnt17Bzn1dH83mEwxyMr4Rfjf00OaWhRZZmAXyzV1chahcUEe+B
oAAd6RdtWULRDDQqzik9i9gMO63eP2cFakD3qWm0qm/uncJ2ikci/j7btZJ/Phy7uc7C0Svav2jZ
/PrPUrkq2bcGCtZ7pVe5ed8GFCI/Oxk3gnAAxODfQnBKkAster3+SMugryK3t7MCRC3A8R0ZsCR/
RfTTTvFoLYN10DxLGjfKN+BZBY1w7SjtpkH89egBkCgO5mweI4quSf7Qj1OXhLkYnTkehetwHNn1
8Fq6aV7s1eSi4Uql3RtRojnpElX+IFVMfEshHMevdMHrxRxJ3GtBX8J4ydvbYckmEWZr5WOh5oqK
juXZMh/9rKZs3/XtinNusRgyMi1MN8IUebSP0mgef3YOMO8oM9MhjfV24G9CY0kfPRMDlNsCxJm4
SbAjNXe02PQL9nDB1H8tBkuabuyRHPde16kzkn1l957YNSBvlx2siiXJQzS0a/kNeYa/2cRkRnU3
5c5S77uSK8FP+I6zHvWz7QJTmU273mXVUNghiPipe9LLRiujcl2Xl651KjsWhSg/qaUptZ+09tcf
krqw9HiovcqZjv3aGw2EFTfR7YdyaQc9am1rvh87g+OhHZXz0xtMRzwabk+2W1ZN+81x27GIzdpB
PAZiExWWbDRTx6xTmHNsNpU+osYX5te6cdM/hjUERFzmPN/L1gymg9swfZ6dWshXShxQaMnWF2k4
6qnxfRGm1n8s1DLjBWtAC7hHXGB9wOVunSJrtfPfg+Mmzdc0KcvlQL55uld+U8vHlSMhxSXFMfMw
B0nSh8px51sptVHsp7Uev3qc9gGmwNr0bAjHudP1QvsaLPyJ7HVZOIMzT0bDkoofNdc6J9Q7UYzx
pJZVy8PAqLwgHDIvXaNgKOtXSdkxiWwM3B87khzjnSt1lYT6wjuGlhwsDHqtlr6AlP3lizdV6lX1
/mDGgcypXOjodYa7QnTSOoDMtIabDPvvP1DjoaZUQAt+ymAoWqCaTmeFDdfR/arc7DVzlHqRHq27
oauXfsFEn4IvWZ/qBmKLwhjCZBzmJ63RiAXzvMn6EH/CVYZDi3PU3kbYGew16jFxoHENj2chKAem
o2dwxwPCeVSwEpabwpJ4IunKzh5ymlx/q8mHMmkYzfwFGo2bxrgy+I+u0GQFK7KbgWzOhpB2ZIGv
dPYUgpMCjUST4inQDIb+zQJXxVFZbjC1Lpg0oUWdq7wltkZ3E/alDkqrqtn0iJ3tcb+e+jQQcTJM
DpHfYFnas2c30rsj36a+SIW45NVfis2qrx9E+mB0ueF+pQ+kuCFYRU6f1WmPUrct50ndzQV8pI+e
mWXdQ+40Xh0lmQruKOqqfJdowfLQBPr8E9cHcmA0DuQj2t3WfmrSAqeT1QuagK0wWVd20tL+ZVAC
KSIxtMF8a/m9PR5Qv/T3M4kANyz1Cu1HTYcMLB6k3Ooxy2eUlGJsaddaTSMNhWX8h5jKq28TjWQ0
PNjDOh3GhNzc49D05QetFlS1R9EU424go5Qw6eTi7FI7q5+bujLQHS+MGJbH7ae+Lerpq5EOotwl
bC8f10HlXixrTX9xG7+F9ZxDS7H6XjfApNdqCAfSUkvoFP7qhb5S3qM325l95LDzhnujWdPkyZkW
9X3tNNaHlWBI0bnM7X3KeYBYtCv8SHfnNo8CEzZe5ALmcePKYSF9s/SyWPaJhZztDi5ohstcMmf1
t1TrlXGwjbz7lA5L5WF2wd3xA4f9MkRu6o4fG1Enc4QmcJoemsVDitab0lOxlXVrAdQHSwUAqEsv
Q7vV0zLy6nJs92Vhusm+qQinOeI2m3sLC/YnAhKj3jvS7PIoS0bUX2NhOr8Ge1ZGWA1miT0Vt7iQ
RB6TdwHzF3pLWT/PiDR+GtqQ/fG8znosJc6YoTNV+W/oRtNvHf/tPG7GpPfCic4CPZ4gDn0iU56j
TAXGS5MM8+8bB3Iv42Colx+B0YpPozv3dzVdV39nH9uEkP1r+DJy72afqGal4DZp7bcJ10WwL6W2
dvtSGtUXz+qbH40wsk/kksEzZ0XZ7NpJYfNpZaP/4hTkjOm+rbIirmpZ/3V96gK3Qk/H+mgM0GHj
aUz1j7WvFe2xWqbswzr4kwus1cVnAmakm0b4BaRfSjKKHpcSZnWU655sjlBrVR5T93aXe1W7zrcU
9YoIZTV4OjTbZv47+VRs3ALmV+TnnnroMKCwQ6dz9IMsXSe5t8uqKUK6WtL6m4WxTSzGnv3MKbyV
VLBSuLEK5IFPknoLVU6VzGukVXn2a23Eau+4VGT09Sq7fxmT2mi+zbMvv1JbnDRakerZJIxJ2Wmx
Mta847A06dGH7lKzb1jByzQuzS/bGWx7x1Yk9R/LOLfOXnTC6PYEc7q9U21TfTA92f2wVl9yyE+m
ehi0zvxOPkGtkWP1wxxaI/eXsDb59w4YlGRu3PYzCo1QlWvj33r5OlgRbzZiWN2VEMoUyFQ7pE2q
eprwQnZIfctyiESviyOhpPfd5bKHhao3ic9+lVPM85e27x4JIU3OlzLbeFlBHtR4/2nrr8obgf7W
A5YDcYdEgbuj5y7WLdBfP489H6rLDvPqWT+YI8YRvaE8J9bqfEzvS9Nbn7uxbu3DRqlKQhQ689eu
RE8ZDcoEAJz6QVHyRVou3EWHNBfVDK7bB+KFBpPIYV1uHOVx/MJQXr+oJOUtyQQuz7LOJiOy3UmA
G9usDtIILM3q/q5U33bf3g97t6D25ApE+WlLCfAfRNInVyCVSJWt2aAfDavRn7Qsp0WmdLL9yLFr
R0ZBQTSswf62V7IE5ylYhJVbXg73FHrqzZNgexxZhXZaGEfpSftYaPkwxUovOj20Fq5eUIxEctdb
fX6fD57RXrn4cd84f28yO1C8KMORFTlNiEjiqnX0TfNoO6n22syuECHNgBX06LWzyqjrBrx4VTWO
YwQeWF/Dou/7+xZ4O+rLaprkbklsVR/ngFbhIweD/4rRSd+FwLCtPLQTfWzjTmcTY21atQolKJHX
BbxOFlHur5249IqE9kbbVN/sZNTmb1PVmkXU2JXzfdQLm5mhZQWix7Vx7/oaLHaog1nK6ceXtDCs
nWo4qEYhMqKvJtN2hRkoccu/Ita7xt6WFqGU0cX4zhkA7HwA5x8Fhf7luW89P9tpo2z8w9yW6WPX
6Iv90hnWbIVMYke74QQ3kg016Gy8I3aUJC6bABKcTkeQONRKo0G0klV3GwR9XXQRSFBQIbk0hvmG
2rZZRTKrZj+kC0tzI11XYojtzIJT5ee6ZhzI281FPGqJ4+6zYDaqmFOnGr7mo9vWN+3sEeOY2OXm
Hxs/0fJb5ONt/sVzuFOFvoNP6J0ZLO0GZ7GbLEppGgeia6G3/2JzZ/q4zoiao9xV1hCBYlzBU1kF
gkC3p6DMJXvRH2fpj+UDUk/nE+bjeR2lAW2CO3AcAOWMIKlp/nbHHMEp2Vj7phnr9XWeV+OrmGTH
3iebJrnXDK+vQgoKLHZb1rIP20xm3QG1bvs4BJtWJluRY3MwmfP2P85WtzM9baGpjuxiGi5CW33K
Lkmj7dTYZSry7BFm0Dg4eR9VTdA/aZYvWRJsHGqvqZYxiIp6sT5XjVsOSSgDd1KQhoay/SBF1nZ/
87Wrvrl65hKvOfbi32WGn9y70oWDRPBaDBFSCXHbdkWT7YJK8619r5d1fy8ns8fbUXOJFG3NkF+D
CiIounnTYR1Qdf02TiDvmwaux6FfjJxuVpkseMQ6HRDDzBHjASKHAXDQ9cvvA3RYQC7raKchdCTr
0+A0wQ/iyvzTHLTmXULlR4twFJPlfeOjoAu7usIZbvP+fijthf62qVi9/AbeYi+iviAzu1dlzk4t
ESrWseFUA1xovdDBfram/6FIcxZOWcG9Dfs2qZrIHWX9aturxt9py+CXnch0Yt2sjb3jdAODmSQJ
/QDKSo01Muk8cAB+1ePzoFd2ca+X4HhoHFvEN1vKVWKo5WffOZS9MnJLZ/0ckIf8O66tvu7AF82f
i3VuhoNGf6/aCc3a/s0coN2+6Eb3OVnVJpHXPcXNu3KqD81YtjWVJsf6Tcy1ag/wN4dPUzVsnUL0
lOq70s/agr6JxfMOwh8y7tcbon1fUxz/o5Vus9BSgDIrHC1pydArneXZBZ5ZRcDCPBOT4nWQx6Cp
ukPWyyCIYEWudaQvQaJHxEyyupszlEHRFOgZH2tQdHquwWDVYYon3i4DnBWAyXRbbAn70iKcxtWb
j6o5e2tKB9LJhpjvBnMc8ohML3B+k+bbjChSTTA+O5+aUmD2n/Ou9syYOq7rRoZDuEuqH1rxOpft
d9zrbfPgtMkci3xs7LAlbZ5GKun1Y9FZ87iTXacNUbEgJznOZoLRgTGK/JFLjvsizSHtrtRZLmTF
NigsfAbqtAAGTlKsDoLsksuWcQzKYMsfJNmjU+MA2Li5/Oc6wCYBpwyJMzdCjdM0JHcFWWqKa4IA
wRlDKhWRJ0R/s6im2r1/3J8n58nwgRzHog3nE2oPb3NctaVjtzi1zrHqLWcnDDKsCQv46f2nXEhP
U1albRQoNSy9U9FRreSgD9DUj7S3aJxaztB8nQmXP1li6vau0JNf7z/wwsfCQQlkHyV7wz9LpI42
/OupDJC1k/LYGaMy76fKWyKcG6/BGC4ELjwK/Sj8OiQYp0q+eaSH3aQVjqi4Ntrd6mb+TjSLqG6U
0PqDO0Kl2Ek1VVzbGiNV0ftvej60W+V8m5EkrTc797cfUBY9MUpdI6tXib339EzcmSUdCnYw6jGc
mOXKMjifMFDR6OknQkRCdvYpS4Pu9pHU4hHGuBNSgu5jc0yCa3nhLcx8G4bymM2iE5UY6oTT+oLh
VVyG2tw+osiFmzw5ff8xqHAD5libqj9U86uPS185hyLVDCMMMKzA1KlS5q3WW/mP98f4wmwiLkRe
tI0xcMKTpV8H1Ww462odHVGrnTFVpBonsk9BTYLmnx/FkxCcEQxDmDitACCvcTNR9tbRqBxB0nUa
SlzABnfZFQP9o1cmz/nHZHEg3meleBvh6eTFkhyxcq755nEdkVlypXQfVmU7VzQOF0LrzRxoU9FT
f0fj8HaK5rBm27JNdGgXevbQOZzEmSnde0x61xgOUhMtkIdf3x/IS69GywLSEvA90INOHoqFivDs
TNePGP3Iu95u8cIKBu/KreXSq1HxRbrC7rbV+9++mo+62rRXzziiLfc/mlS/yL2q/hF4j/25bQNd
hEuKgOnKY8/3HD4MbH/d3ao0QC1PHrsWMvdIBh4D6sX3gSBRg53LcEsC3Hsi151HaxkMoW/L4vD+
sF7abtCO/ie9Qip3WqJWZdubXs/87DvTf5qH2eCyvci9PfjVh8kQ18yyL74phnjUcx0MG04H2E79
qZma1jpuBwsXT4W7bGtl+1LULyKQ7ndyBZKkfffPRiMbBZnjY2vzoz3q9LjXMLYZF+A7RxBhayRz
Z4hns/BJ7+rLleP+fBLxKPK4nosy07JOOSnk+Io8dxLr2FpijUvZJw+KIPPj/7g7kyXHjS1NvwpN
m6oya4ZAkATJttI1SzImZkypjMhJGxqCgSRAjMRAEixrs970Q/S6V3fRu172Tm/ST9Kfg4EUHaSC
qYSXlCbqmq5icnc4jh8/w3/+M0tac7iWyf0vjZ7xh48+yNaWuBtJcFGzJDZ+J/G2NPIkzDZzbZx2
FovxIJtMu7k2O2JdHJAWSofYPhiWYaitSku0pO9unnnaeN1KjcWon638x0Gvnd6kk81gcZb0ne6R
0u59VQ0CkkJM0pe8NKOqa0TH6u5g1t6McxfLVutCkrSGV+g8a/b9I2pNKMfKFUWrVyBLA1QoWY+K
hqGTlr4Mu1lr3ByEm7NNbOiP4AQnF9Qhdl7HUJOMsCZjWDgywl1Jp3nkpjiwt4JcDhoY6E+I2FSm
d2zX63nkLcdLx87O4iVYdteYTwgXbKBMWnW+4UAA0BLhkYJ5pgpUo1MqjlKqbcZdOsZABh4nY1AO
y3G3u/SOoCH3qVfRqQinwKCxwdgZsnDGXWMVdDNDG/uTkJOtNXuJmSwplx62VnY8HcBzSJh63g6i
4Xw+aM5HGJjrlJLpuHWbpQtYoN2etgyH8XoQ/GFTlqVhw2qEDsCaVLehg3Y3Mnzi8dJzum/jdjt/
bC3Xc/d01Y8606hFBPHIST2gHtD0AATh4RKsk0Lkd07qwqMy0+i5VCcBOxovNfr15Jt2TswjomfU
ptMfZdRvv6zmD6BpKErh5kQhFTRxlUmxGPTOkjqmMeHrniiBicnMwre3+ZDMPTA1i1XcnZwmmILn
kbPeXKat1PdP3SDpOUd0yIET3YEWmrWgpsAIVuS8mVJ/QvM/LMF8455PCGiPdY3GMq1FcgxDdGAq
iEpwhYRC3D/RQS9NHV+kZzqL6Hbi9NNbt5XCWBI09SMPtW+dFCfJAIEFwScnSn6nlJslYUJvm7FO
XkBQxnXJh3VDv3VERx2aBxZqynh4LKzKin2ir23P8Td9Du16Hl6D9Q9O86WuHZGWA5c0OpDqe4ra
BF1v5WlwGAPa2nW0sbFG/qmmobzmfJ3P5/p5f76IlqNums0faTwSkkpOAveYFVbAKSuqGJJ24YLR
qWv/BqU4o5PNjLzFZYavN0wCGhOP1m5ACIrMoxcRYMlX2hBIuv4WAgvS5JQ0dqbN7mzwcWBE7akG
K/fHieDohBSm6d9mC0L2o7VNbw58D6P1i9te6UtTb2XJ20FM+n6oZcBox20IDu7aOCama/e7nyLd
sRen3sxoJqNe0st+ibtzurskbtqkvQY1HqdRTgDxiDV44CYAtCs8E9F4HKmRhak774eJC9hv3J6B
kIAXaX2qNWEQjon8jKgzyy5fVg7VY0JJWF8E6gUBt4B/iZ/vKKTEb+tB36A4L1vaMYkzMvWdpheN
mr4djY9MVZ2rIHUAGgyAEJQ6SkeeC0Ixv0+MfI0empPxSyat5NZr9tb67cYFSE83sXV6BTkA3Q5p
aGJ/wreic3p3OejcoaT71+sNmJchtWSw66WkwPXRfBXG4cd5Z5L3bhdAgkcx2GRzPVkMnKe46w2u
tVWaaOthf2EbBnHMVXdx6i+70HtDZNG17xJ73SVrHkdZOKKNj6+NZp4xmVEZ3dM+bfLBxhhGoeOl
52tP66cjPVrE69NmYnjJqJlTfUVLHI9qYG0TL2aX2Vpbf+g26Zs56vkGD5j69IGhHegqCt6sVqvk
nN5By/yWRjjE1ZIcZ+Kysxo47TcLnWYLQ/KtLpwn3M3RmIizM7sICdcZl+B08tkZxS/z/ruX30j1
NuKFcC/QfA/FBVi+ejVDseI1ORfZ2OlHfbgKYFuDk3uSeVdLsu/LS4Lg+sdBaK9n+REx37uTmFog
00VVNq4xYDFZFowJVkOzaSzHbfouuaO+HTmiJWk4+0UL3d5yZDt63nxtpK2OP26lzdZ7TiutfHxv
A1r+D+8CHjpHTSMgCLRVHMmdIwD/Jqh4kkHjJKFDEJ1NAcO05sZ00AHRYEQ+LUJpk3NEmRcPuKvm
2ABiaCDlwMyB9a4iaSE9JQ4dhdl4BU5uiWdiDO5atEtaQPq2guRs3lmTnLDhStdu/PWMQorFbJEa
p815lIDZac3mx2gC948n9RvcLwQR8X75t7wPdkATJNgr83EnCAd3s6w5pynbqn26WSTHmGSrV1mP
qib4mhAADCF9D9/rUUWKzb/aEGfL5pedlF4xEfC7i5df7KFZgCgDc4evS4PxWn4g3x1sJk19qY03
Xuaf2huX6uPYO1ZvckCU27jvNJ3pANgl2VYxcLuQPtH7HJXtQDiDd5lp8AT2k7PeImud6q5vP6wp
twmdxRXNaI3bVhCsjijx/XPMCggdEMWD2oHMq/yg4SoBt9PJtTGd1yaXIO6cywUFufCeTnpjtx3n
o9CgTdTLu7tn2IuXiLvJCYb9FCu6Yim0lxDeeSvIFgXPgz3UJz06WDWpcaZhWrDWxsvIXXRIoZF9
aOl5AjVfR1tcgbezU1j/SBXavVmzB04Sio8ja9srzy/WBr0PRQ7cNXvXmjcbQDNhp5ux1/L0q3AO
zS+5zf7isUejgRxQy9JfwxZHHpE2ZOTQwAQNNsFYW8YdewTkegbTd5te2/RUXgXOkNomX7+MU6yN
Ef3obPpdQvoVj9opAanRxF4ZH9rtxFgP4wjWlNNMXyRvDHyL9UgDxPHJoQAnGq2jxZJ8Hokmc8Xp
v1v79jweToQ5M4zTBb2ctZm2+rycOA4hoLQ3d4bdlOzV0ANn/6bjz/xPWpZG87OX32PV4BNbRd0A
ZCe8pn1y0I4RTZxBmmzGcbc1udW6Qe/an8/WcwB+7uApAJX3eZFNsvi8F8bGw8tzH9CChINxRaEH
IAK1ZztTUaYnnJ/NGPCuE571cr372Z11l+1hx6VfsgBbTe4W82zujRKUI826MSI+eOnap6i/kxK1
fnlB1TgAm6EXTRvhhUJvVEMO3e4MxrpFqo1R2KsmOb98voQey/DOWu28B/THdklVtkB8+ad5h9ZZ
w5XWbJsvL+KAIu6QKiJfBJh6v8hi3WkGs0ker8a0V5uTN9LyM63pTu4xBKMjKvKA5oABFHuMIDvG
crXMs5NMJhj7m/V4Q8rwbpG6IB/8RTRazSLtdYDmP/Xdubfd5B+n6/86s8I321su+ce/8/U0jPLY
4aRVvvzH3dKK0yy2GjdmlDRQCE9m6oTBv4tBvvyRPMQ/bpwpUJrwc1r9LemPmOl5JadmakpfnAWp
k+Y/Z1acv7WSzEuLCViz+M2v/WHDKkZ5yCPrpx+mYRakYjQa7AU/PP9o/PTTDwKT8uPu8M8/uzV9
/mxkPoaN91b8ZFX/xjKT9KcfCPCeFOEgkpScTmoIkJGVtf1R90T0j+Okwi1PCw4mCsI4tX/6odU7
aVGWQ7kuzCdE6QTeh8Bf8aPOCakIaklgIBGZDzJb5eKk9/Xb+2sEmf8mJMuS/PRDR1hnvxkv1Jni
F4JVZQEkG8lj6PKFM/NpidDtiGZuWrM7djuEOYeTZGB86oIpeb10N+1fInpd6EQZ2vpZZC+AKgzc
dvs8mPV9M2zNX9uTjEI9CtiNU6hfEx3LTvPujCjtmJ1+qF9lfc2Phn1xsw4nG32xgek173+cDFrN
u3nm0prazUP/w2Cyyq6ba9qjhvAULohytC8BezU/ZIuwH9KnPb+ws073ca51mmbHz9uTYdRanXU0
Fxfd2LQBbizzMXW1q1PaPDjvdl7q877t7lPRNkHaJ4BXXMyUolIDgpEgLJQd0zLM5x5tzdqfIZPU
37W1wB0l3mK9uuhm8WTUgQU3prLdty9n3WDhDG0jI3A7GKyGHsWP4bA5m63vQW0BpZz39OV7zXD9
fBgv1/Fo3rRv6GoceaActKU2TOMYkGEro2Nn4HaOsWEffI4emVHCozDUE4qVn4OrftbrrsLPC6jq
3vqTiWW33fzCi+bZ0KM0fASc5gloY2fUC2btixkUzG8H/jofpXnSHIJJnY8m6az1OIGu8PWkm9K4
zteul3P4lUAexldusOy8oQJmPp61QucIHEz2qEVNtGD4JwUn2i6S0q1YgTHI2nYymH0O/Il/HdDY
4Lo/m6UjaoH065bbDo+YHhVzUMxHboPIE++Ut4pLIe/VZgXYlnyglbW9j023+442562zbjRPL9OQ
7rKTFcGLjIM3WkUhsr8+Bjhoi8MnCx3ODHX7VJ9jDsIhIC/AnyfrOF2HFlcl+PbmvOuvhnSYWTyF
VBp93niUV5DnweVopl1KVpZa/uh3aPo1gpQoN1etBa05/Ninh+Jav8Mc0JrDbOMtfllOlt7Zxs17
9mlHSyMdqsimcwXOzgjOwlav+V5PF+dRFsAIBynKBpIsaus/DeagpZfzZT88781dSgDsdPHQnPSB
umcQ/h0pDNZla4bdh4wEYjG4WcnEYftXHr7TxoW07XTaXsbAGkPdyF/nzd7qY7xeQDa9AQRzHrYd
7bOtrfXlsDOBYwGNMCEQ0feMezqo2vZwnYH5Jl0b5gSgafI9jPMo+2A0tfTWNjqbzfm62//Z6Cfd
92t7vbrlW/HIthedIcqIAuHIjm8EBOZh3e//TPatdySOsifQxNGRY9j4ITShtruqfFthOFvG3cdo
0QM2PPE2Z57btIetGXWm0XzS2d7W0mW9q8QKJSXJE/PxP3wybhUR4ZTliVgNJYP54jFLB+uP1Ch0
z3JXAKe91J+PM1o2m2DvepfLJp2Noa/LR+AI3upLuGCHoAkmQ703W16HUdz0T3uDwABpS13jadzp
NC886AnGTY0sIAGuRHOwO+Kx0wIvyV+JTl2LdLZ6aK2jU9+zN4shEYs2fgTQgFEMryqY6AEQxbaT
febot+66xrINAU9MTPBlRb4vVZimZHmwk7CVcHbkLRBxZKBPm+lqQITAncXaac5GDdfz2L6Khvkw
4Wo5MqVsBApBZkp4ZCgv7RNabld8OttxII6J1lONQP144KYbenr3Zqddd/IH8RnFVEJD8nZJXHJm
Kk/HPQ1iNk6m+WD50YhDyP+iNPE+tQLwhJtB6I6M2Yp+R8QsV0On3/N+oVeye5MDYl4fUZ6FpyrL
WiFnlL2CFSEuVFmKO6ADuq3TaaCz1j65+cYXfaw78Rt9Hger4RqXktDQOu+9m09WWnvY7MyaH+0g
WX3U54YLkG+1uGv6c0Mb5c3B5B74qZmul3l8Nlg6KJzUjqZBK4g39AEJFgE0IwPBS58tOszl946R
whc0n/LTEETnlIreURAwFNfqzvWvOdBvU+hqUmwRgj2m2uNJS+LNKOZo3y2J4IfDgETYhku03zqL
OC3WGuKyYeLAPXfam+nz0SJuQTQcOS7VoeEawIpjO/3TLk9hrpxZ/pkQNFpAb27W2A8b/b6TeMmt
C63ixw1Rh/eLcKLfNZvZUiemdelOFs7Prp2GzWEv7y99eGX6eJmUYMEXFU/C4FLPs/yTC8kNlU25
906L0u4VfQA2Vx1CVdctr+f7QPMoLqdAam6EtEPszH8mbIWnnNEGaOzMwuYxNHnB+FPdRnhUQJvQ
cpdUfsWKai/TZJXMdDPWbe1TJ4uNYNSyO3AxarZPrVgS5HHvtAUF0pURGutxz143R+5m7r0Wpczz
0y58JaAUvcnI870PPT3tvl04cfKWSD7l4lHUTtLhemZkV4P1DMBtk3TOz4X6+EMOz+86L5LDcxdZ
wX0aW1aKX6TQzdnxiPb8nK1r9uwFFSb/Q/htv1S6FMKd2h/o6xwnAmg7uvnLSIXT9tIIHv5jmj3h
XOE70S0ZvdnFiS4+PzS8MKA4rfhxb4D/RD4HexaOAT7cr3hqOzu0v/R9b/HbfuelB9i6lcJ3BAlQ
dwvaJ8DtgNyJlPbOszeprzkRxO7in+/tsQuueclnLjb5D7x5o3NCxX0Rxd6+eK6Pnacf9E5gtAJd
MaAJlvhgOX1fb164+bV2oG2ckB0ukM2HZL+ltU9gbMEf3R6y70jo+2j1Wo/eMU7IKgLxEvDAnbeu
n8CmA/c4uOgvW/J9vXURFa316M1252QA+Qu0ZoKhj4+8BU0OBrASGPVamJLi8929fuHF1tuDlnYC
4I6PONY777/ZbZ9szzvmdPH57o49KbCaT693Tng0nU4r3a0AEHXY2QO2gG+T1IPxufjg4HxfZ4CQ
Zc0taOq8Zy49So/Lp5T2gOgoAe4WObrne/+7EwPhydc7A3r3hFOO6wTXy/YjbwF6gmA/LXnbkBnx
2Sqe7+gWACBYcw+6gxPIJAdQTQu3iw+ivnMSWp0TfEtahoF42H6+u5Mg+rTVEoP2ABsPxnuS0sVb
Ftp+Zwuag8EJjVUwgsn8FJ/thF8lBl/xS1/8CUAa3lPhSThWspN1OfoLpR+xP8CzAS2sZLg1B/02
4AHSGsTCiPa1v+Q0ij8UGZrtVFvTWnz9DylhUxj9Oz8snYDdP39+4P2lfHEZ9n8kuwt//Oc7T8lR
7Yl/iAWRuwE0wpmVtufv8ZQ6Vit+eJeAFxXjFK/9HZ8SqAS1M2QiiNmCvMZR6f7J73Ib9JUEshSm
S8eKzXhq58WBzZ9FcJuuvLDCeOaYu7nKPmr1t5Ozlwj9or9eGvZtBhJFGrVwAesO+/Dr/42hUrDK
BQplUWS2Xx740EH/c844zT7oVcESwSr3wfDQW+5PlotDz76jsEsZkQTnq36+q8mAs0L6RxdHnlZg
voC8SQP/LTQZJVwi40uqlNuXCBRau/ZTcmp/E135BktqXmHfqBBe+VbsTM2gcW9SX7970EQ69LfF
fpteGFqxnz1Jw+oKhr0nIe6HQWOceGbwlJTrFOqhrWD4UTgNk8a/XlmWR5Xuvx2apqNAad4KrIcV
BwBnYscMzEPzdHEk6r6EURi6B8dW8AznIEnLFYrt76kY03riAkutp8Z9yv8ljfBzo4i5B1blkukr
eNnnsRVM7YbAgOyPr2D3n8e/F+gd8bIR2MYr2O7iaepMG9dV+e0TN6z7wi8y0y9HES9FxJDqjnlp
mfHTsxQVz3AzPQ0D0yu/Jx1CPPP6M145sfNIKqAcSTwJndzLL8Ud821KCfpMJ0l9M3l+nHLE7QQK
Vn5rrRoj07OewkA2ijAIysm+ffm3TiYZREVlSd3X+94MMjPNytUVW9HDmaw77q2ZxfKoKs6s2OBf
LFMo/3KJxYpFHXLdFb9x0qnpcFAPXC5Y+gomMKPMbIhHgAQ3sKTLERoTFRN4prznogCg7r5wSSW2
6XkH90XUYded4N4Eoti4tDwrMP9L41Uyteg0zyUvFOaDOLEYKU9mY5QFtrRnRZ193ckfQteq7BqF
C/Uf6oFspbxaUSVXe7XZ0vSkV6yLHoN1h/3A63WSYsPPszQL5IV3FcywZ2QC6K+/7hGEgBEg5C8W
YTmkUAoCXiUyxORQ6RqJf9ZTcBu+C5wd++TGAbbbuMtSL8dePHRAmJSZ6Toh+vbC7IMzUa7x9y6C
Q47cn+PECnYj4+/o6tCAGMC3LNYiY1f33NDP2FnKN72u4LAMY3PjeOXyhCyL1FrdxQrP3yqHEYMK
rFPtQYVD9ihvgaBcqjvu2TQzn8K4HEgsVyAq6g77bJNz/+J2lcOJwUXFYO3BAYEJy+SQHhB1mXXH
v8jyyqrpL1F/2Pss5mj4kmhQdVV/4DdmbM4yMy9HEvsMa0L55e/pv20846Wg4xuralqq0OxxVl0s
/Pj1F/veCqxNho1RDiW2gdhZ+eXvbcNfdw2IWpC6Ub3vMN7lzQh4SW9Bgcn9CjI3+dUefbHH5XsY
goasHnUV41qBI1U4Ceh9Xa00xM8LnpxyICHdopSz7rAj25RcPFG/VHfMt1aUPXoEX4grEZNpjLDR
w3JYsXDB1ld3klPLD6dEsZjm+HwKJHCE6o5DuXLtuHY5LoQjAq2U6pUbIranq8AvGrG/sek1Xn3e
Rp/LPZLmUXBHjMzI+p3yvN+v/fuqlNfp3HkkpidJvKHAPjub5VG6uw0COV9XGs8WRHeox2bH94MO
x32R42JyBuFxLMcyRHVJ7XWntkPjEUld9xSczgeO/YVZtVhVRHcuqAeVlKuoMKm7DRd25RroK7gG
9gUBerb6ax39+n9Sq/H0L+Nl6MSyNSkK6OpuxZUV5JI4UNFUf9Rr57FqFbREKWzd1V5bSZja0uVC
KzEF4zqPlV1QkZC6MZ/MmZlMTcnhaqm4Rm7MPExTWRxA+dTe4BuCwCtJB8OXrGTYyqAKTvENF+l0
KguDivDXDTF2J3Uy6ZIGHqxiG8TIZjWLoeKau4GEH/27qOQyDAU2462DiV8+vDBYQEmWX/6em3X8
hitGlW+ilqjJqKsitmoYorEkqUbtFQjy21//mQUVQoOWAFLWXfZbPJNqYl+BGXtv5VPb8jxLEmZg
nvVXXGRgnw3OcjQhHTQmLb/8dum4x72fmVKwjv6ECsYFyxWbjWsrDCTlCfuBgsFD3/RkkaYMWcG4
QD4kGwhIZ/1RH0LZS9NVREPvf/1fYeMh9H/9Z5H2eBP/+r+DqRPJe60i6fzAMaygF6jCVrArZrCp
KmgoH+sP/G62d8A7CgSaOIFLnLFxbibSTUgdfP01g3F0KlHoohqhrrI7Iw5D4kAyCXQVF+wvez4I
HP319+EXx380H1eyFBsKpG2rQ+/3zreKuPnQiRsPGHOSEgV2V387Xj3mlvTuqN/utyguFB02IKSm
+/zRA/PXxWHxyoDHA5uoG4zdfQRx04Go3/3WmQiIlPB+aa7yJ+U3XwrKv4qzR9k/U/D+WBlB+UJD
D834sYooVDHDjI48cgRXMDrXVRxitSSwJGNG0NbUHVfEL4ambQJiKgcrTBkFLuvIzH2QFgfQL4Lj
ue7CRxXpUOGsnYZ0KAPDWq5O7IQKLVqOG3yJ4EozKBCPC7CH+Ny7wwqmr7qbDP7vyfLCTDZjRJl4
3ZEvTVREOUzhWomKpLqjvkaOK+8PXpz64wJZErd21cdUEb++CaFTE6Z5Wi6z2A3B/Vp3N95AapeG
jbeOHCrQRTFs3bG3GKsr0Vm00Ka31tKRNYigjFEzy3U2rfoWKjQfWWrnyXwqlv8QPpoVp0BX8AYe
sFG3+zNCLoGCH1CGkMGo2qj3TgDWLS2eSOSjtloBaKD8ZlRE+GjBntIMu/HeoQrooJKHbaP+c727
f3EGBYI8BHtcCS9DI1V/5aMsNqem7JmoiB7dm7JVRBep+ou9F4DJswxkZDX6VzTAUHOMMWFS+9d/
epaflysWqq6rJrrBA9yYzGBJ8QJMcxVZr622294CjX89j03O2b/tPgSs/IIz5uWNOmQjv2A5K6wY
BUZPvru0uouSrWe7nXDlb4uW64j2yohe+N2/qubIe6yGLI6+heMB2lcBSLFYMqYU3DevOF4VvEhL
wdEdWt7MyaQqDVEv/9tL/bbShmGYEKwvbpJLK95Ys3BZwTuquB9ZvBln8u2k4DaEJXImKqHKbRBq
RtAY192UUyvwzdgtBxLDGgr2ehyzDXIBgorsxVkCjlneBBVVI6ONNbUrwyrY23MnqG6CCnz1uRmH
1iGzSwUgcXsR7IqDYCyqK2UXziOAFuq6yqGEnA0UGFMX+ANBYkm370CBqXNBbaYZyMOq2Aco76aW
tAkK1PAoDjFyJNVA1K6c5dvzNpcZ9RmxtAkQL9UfdzzdUw7w1SgYNzU9ebUqwkmvrbgiYFDE1l/s
a+JIJP5l245GNfVHvjbTCuC+pSI5ce2kdlY1Teh3V3/B9164NN2KAKvAGV476HXM5yS1ZFBnS0VC
5TpbWz4wt3hWboHQalB3ll9++8mD1PyJPSkHKsZVUe1MZMaUIyetrgJFAdAklRerIsR4a+Hwx+IG
lawpSL/Lffn2Daa8fFVB3au4mimUrlg99PKuv9o3FMNnlQx6S3Ab1r2X35LkrthTcMjVH1ecaIDU
kkzAeKxg4EJrEuaSoxAqvI77iBrLcoXixMG3VH757YJ2TzHiI9Xh5UjFwEpoHlYwAcjrVeEk3a+c
dLM9dfKSFUjbOzdmiyXzB46gcppv3+N324LDK+oLn0LZbVSBU3wvgOrI3YimKuVii9eoBKNHrFzA
Y2JZoFV4NfdWXM33q4AdE++1CtYJGcZChzcVdX0F7weG0fQAQQDpaAWX1RW9dZbSblP7Cue2AsP2
1/8h1P8h1wySOqjoYOlrtftdDXDL8en+utAa/TSo/KwbWttdvzjb/ykZdfK8QqfsHksVWnuUR5UY
jgos6oW5MaFtiZ1IWq+K3NWY+K00qAqo2jiJTUtCnNBhuJzl29U1a12UoxSWrYp763UYV3B1StTR
VbYiqyutVgXo5toiyCuXQhQNFevac3eYc9JiVeCafobmXgrc0F6rnOTbpeDezJ6cxqvYrN5RKuhx
7unGJhufoilF3d19tjPEmhtnviNomCTPpOA3rjvJBytJga8EUkgW3sj6y/9k+RWDUUWk9zZsIHT/
kjSqng/XXP01XwiHqnGfPT7BcUI1nHQUOzSXV3Brgz59PHRnQ4iBvlPhv716zBo3WSJJ5PPoCvbo
P96e3Z+9fX92+t8aQngEj9ae/MMTDL8GzdloOQ47YYcm2Mdezu79ffYMf/uTUnu0H6ptfnyHmb2S
2EySg6J318tK4697E/jsf8s38XlG0WDBmlSeAmGIKHBxX+E7P5rOXL6GFSjvVzHKW77TFFzC3DMz
DzxcYu/ug4rw9g08HCQWpWFVLNjOKLnaHVVFncCQ8nwZBN1WsFaqzh/DJ/mdqQjE38eOoEZ0JTWi
ItABiEJmfFERJb+EQKBxJf51/+rt7otriQZXLyu+47iGMbiGPWbKlgreIkaWX13Rsanuel+bkSy+
NE6rvwtXeTzLN4IErhyr8KtUcLRt4zG0K5fr12mmXU5VwwUQtJ/Ixt7YCgTjCl/btfe3RMG5vjYr
mHUVXB5EvMxw74iooIki5wP/SkWWRRuSurJM1ufJWcouUMtQcNeJuuW8Ug/WUoF5u7UiuQyxpYKS
V3A4kdE+6EKo4I9/Q250T5BVgCfewHYGOeAemFYJYxbBeJPG7XK0X0XZyINtOlVfk17f9eX5wZw7
+ztNNZSKoR1KgstxiuSBCgtDYLGFWViVDl2FRnq3ebQObIeK9PZ7x0qhU5P2Q4WquyNGEC4b4xS+
pajxY+MMWpcwzZ5P5u50LbrjKBCZ5wmvoANNbEr0fmyU/+kcmpTeugp8jPuIyJOXH9I3tB5QYfvc
OE9PJHnOzESOtxR5gd+/NwiGfRU70POu3duOG2KzsGtf/nNbTLD7pogF0CrlaLTiuKlY3ComLyh2
vP/33/9n4pq5STlBTo0RK7iEmoZCm0ObSqtzo62CmOTBgS6qCe2JzPXRo4NTW0WpEHX2rumW4p78
eOqYYY6/5DR+hn5MBu4PaNysqwDvn4buU8gGPpgubqTjS17JQDC7qojRXZkZjOdSTBRiR83oqeGE
bnpOcwoCtJkk2a7wPc+hAHByj6d9YGQFOujajFK4pw8MfvTi+gsDSxyq+gyKu+v/z0sx0uhiI5sx
CoznUcilLerYpPOiwiw/82hX4i2r1LAqCoConUwtH+t8V9hU0JsTJHiiuEjKpnC6y2m+3cW8ZYML
htVyqMIxRvR+/xb7ykvsDaxjsrJrHQce7wrs2Z8aU6ftkoJmY99fUH3Ea5CLhFXYClQZWnvYfRWA
uxtrXSldLbpg13XFt8VcbwQfjlUUuNyIwl6aIZZyXrgcKg7Ucw70vmg+I40u+jnWfY4vzJfbxkvl
gMXqixvj92f4WuNzRBXN46Mle2NfaCSOjf8XHmCe/2+Zi8lw2qpMSyqgokQuP4de2dxpV5QMoGqQ
hgwMA+BXn+YHx2ko/7r33h5ogAG/BozFfRJwAI/UOIZTZP/I70jdQ/+qOsiC/Hb3tQnO7cr5fH7k
r7yyv3SWkuwXuvXteZd/cNxKrLLImtZa6VkWhzJBxbbctdag21D+c0+7cie3sShhG9Qau6gErZ5i
vVBZtcZ95qXbvw62fThqjX0nToIcFz/U1rDWHG/ATs2qJYuHGmFWZslggM7fWjPYCb/2YkNmzIog
HurEWn+iIdUeMHfvmwC9A60v6093A01sRJzIl18ViJa9XroKJjNndmw9lodBnI5DrYnrT/TFDKHZ
1cEyl0N9n49N+4231KE/22l7+gzcnXp0ufvH/wcAAP//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14/relationships/chartEx" Target="../charts/chartEx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FAFD14C7-C442-6B62-71E7-476AD222A322}"/>
              </a:ext>
            </a:extLst>
          </p:cNvPr>
          <p:cNvSpPr/>
          <p:nvPr/>
        </p:nvSpPr>
        <p:spPr>
          <a:xfrm>
            <a:off x="0" y="4806119"/>
            <a:ext cx="15124113" cy="15898510"/>
          </a:xfrm>
          <a:prstGeom prst="rect">
            <a:avLst/>
          </a:prstGeom>
          <a:solidFill>
            <a:srgbClr val="F7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096035C-8DF1-2CAF-9ECE-529372E8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612646"/>
            <a:ext cx="15124101" cy="773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823574"/>
            <a:ext cx="13072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Título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 do Poster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809255"/>
            <a:ext cx="38007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Nome dos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Autores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| 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Filiação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515162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Introdução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990042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Objetivos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8207413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Metodologia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9841590"/>
            <a:ext cx="26077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Resultados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Discussão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7256789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Conclusões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8722516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Referências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E7977A06-F44A-A155-3E5C-668964495A1C}"/>
              </a:ext>
            </a:extLst>
          </p:cNvPr>
          <p:cNvCxnSpPr>
            <a:cxnSpLocks/>
          </p:cNvCxnSpPr>
          <p:nvPr/>
        </p:nvCxnSpPr>
        <p:spPr>
          <a:xfrm>
            <a:off x="3859667" y="5635441"/>
            <a:ext cx="0" cy="1372099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74CB4FF2-97AC-D9BD-BB1F-9B432C1B586C}"/>
              </a:ext>
            </a:extLst>
          </p:cNvPr>
          <p:cNvSpPr txBox="1"/>
          <p:nvPr/>
        </p:nvSpPr>
        <p:spPr>
          <a:xfrm>
            <a:off x="4521502" y="7051616"/>
            <a:ext cx="9688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</a:t>
            </a:r>
          </a:p>
        </p:txBody>
      </p:sp>
      <p:pic>
        <p:nvPicPr>
          <p:cNvPr id="14" name="Imagem 13" descr="Uma imagem com captura de ecrã, Tipo de letra, texto, cartão de visita&#10;&#10;Descrição gerada automaticamente">
            <a:extLst>
              <a:ext uri="{FF2B5EF4-FFF2-40B4-BE49-F238E27FC236}">
                <a16:creationId xmlns:a16="http://schemas.microsoft.com/office/drawing/2014/main" id="{E5B88A60-7FF1-C21C-E264-8D67EA9AC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4"/>
            <a:ext cx="15124113" cy="2038000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621137C-E6B4-1A95-9C1E-D24954B36DA2}"/>
              </a:ext>
            </a:extLst>
          </p:cNvPr>
          <p:cNvSpPr txBox="1"/>
          <p:nvPr/>
        </p:nvSpPr>
        <p:spPr>
          <a:xfrm>
            <a:off x="4521502" y="5635441"/>
            <a:ext cx="9688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C7E5E3D-B04E-55ED-4774-093A454062E2}"/>
              </a:ext>
            </a:extLst>
          </p:cNvPr>
          <p:cNvSpPr txBox="1"/>
          <p:nvPr/>
        </p:nvSpPr>
        <p:spPr>
          <a:xfrm>
            <a:off x="4521502" y="8250176"/>
            <a:ext cx="9688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50D00712-4A4F-11CD-797D-23A5F017824E}"/>
              </a:ext>
            </a:extLst>
          </p:cNvPr>
          <p:cNvSpPr txBox="1"/>
          <p:nvPr/>
        </p:nvSpPr>
        <p:spPr>
          <a:xfrm>
            <a:off x="4521502" y="9892913"/>
            <a:ext cx="96882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  <a:p>
            <a:r>
              <a:rPr lang="pt-PT" dirty="0"/>
              <a:t>Os resultados indicam que a implementação de metodologias ativas, como a aprendizagem baseada em projetos e a integração da tecnologia, fortalece a ligação entre teoria e prática. Contudo, desafios como a resistência à mudança e a necessidade de formação contínua dos professores foram identificados como barreiras à implementação eficaz destas estratégias.</a:t>
            </a:r>
          </a:p>
          <a:p>
            <a:r>
              <a:rPr lang="pt-PT" dirty="0"/>
              <a:t>Além disso, os participantes destacaram a relevância da inclusão e da adaptação às necessidades dos alunos, nomeadamente no Ensino de Língua Gestual Portuguesa e nos primeiros ciclos do ensino básico. A partilha de experiências entre educadores e investigadores revelou-se essencial para a construção de uma escola que reflita os valores e expectativas da comunidade educativa.</a:t>
            </a:r>
          </a:p>
          <a:p>
            <a:r>
              <a:rPr lang="pt-PT" dirty="0"/>
              <a:t>Estes achados reforçam a necessidade de políticas educativas que incentivem práticas reflexivas, formação contínua e maior flexibilidade curricular, alinhadas com a visão de uma escola que não apenas cremos, mas que também queremos concretizar.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A653F56-61F4-5371-A838-2A865C85E896}"/>
              </a:ext>
            </a:extLst>
          </p:cNvPr>
          <p:cNvSpPr txBox="1"/>
          <p:nvPr/>
        </p:nvSpPr>
        <p:spPr>
          <a:xfrm>
            <a:off x="4521502" y="17292803"/>
            <a:ext cx="9688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BE27C46C-AA8D-CC7C-FA00-C4EFD38AF8AA}"/>
              </a:ext>
            </a:extLst>
          </p:cNvPr>
          <p:cNvSpPr txBox="1"/>
          <p:nvPr/>
        </p:nvSpPr>
        <p:spPr>
          <a:xfrm>
            <a:off x="4521502" y="18710104"/>
            <a:ext cx="9688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986E76A-32D5-BB5A-DC68-A4032A1EC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287957"/>
              </p:ext>
            </p:extLst>
          </p:nvPr>
        </p:nvGraphicFramePr>
        <p:xfrm>
          <a:off x="4521502" y="14073912"/>
          <a:ext cx="3748615" cy="249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4">
            <a:extLst>
              <a:ext uri="{FF2B5EF4-FFF2-40B4-BE49-F238E27FC236}">
                <a16:creationId xmlns:a16="http://schemas.microsoft.com/office/drawing/2014/main" id="{A7B7FBCB-137E-9AD0-4A60-AD3C9289034E}"/>
              </a:ext>
            </a:extLst>
          </p:cNvPr>
          <p:cNvSpPr txBox="1"/>
          <p:nvPr/>
        </p:nvSpPr>
        <p:spPr>
          <a:xfrm>
            <a:off x="6960524" y="20823491"/>
            <a:ext cx="5879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1600" i="1" dirty="0">
                <a:solidFill>
                  <a:srgbClr val="F7F6F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Esferas na educação: A escola que </a:t>
            </a:r>
            <a:r>
              <a:rPr lang="pt-PT" sz="1600" i="1" dirty="0" err="1">
                <a:solidFill>
                  <a:srgbClr val="F7F6F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CremosQueremos</a:t>
            </a:r>
            <a:endParaRPr sz="1600" i="1" dirty="0">
              <a:solidFill>
                <a:srgbClr val="F7F6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26" name="Gráfico 25">
                <a:extLst>
                  <a:ext uri="{FF2B5EF4-FFF2-40B4-BE49-F238E27FC236}">
                    <a16:creationId xmlns:a16="http://schemas.microsoft.com/office/drawing/2014/main" id="{DF903D4F-4252-D368-73AF-2E73D9AF2AF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1785505"/>
                  </p:ext>
                </p:extLst>
              </p:nvPr>
            </p:nvGraphicFramePr>
            <p:xfrm>
              <a:off x="8554631" y="14140230"/>
              <a:ext cx="4074852" cy="27165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DF903D4F-4252-D368-73AF-2E73D9AF2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4631" y="14140230"/>
                <a:ext cx="4074852" cy="27165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409</Words>
  <Application>Microsoft Macintosh PowerPoint</Application>
  <PresentationFormat>Personalizados</PresentationFormat>
  <Paragraphs>20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cp:keywords/>
  <dc:description>generated using python-pptx</dc:description>
  <cp:lastModifiedBy>JOSE CARLOS CARVALHO PACHECO</cp:lastModifiedBy>
  <cp:revision>4</cp:revision>
  <cp:lastPrinted>2025-02-28T16:46:10Z</cp:lastPrinted>
  <dcterms:created xsi:type="dcterms:W3CDTF">2013-01-27T09:14:16Z</dcterms:created>
  <dcterms:modified xsi:type="dcterms:W3CDTF">2025-02-28T17:16:32Z</dcterms:modified>
  <cp:category/>
</cp:coreProperties>
</file>