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5124113" cy="21388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A75134-2B78-44E1-99EC-20E99DA5F953}" v="2" dt="2025-02-28T17:39:26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2"/>
    <p:restoredTop sz="94694"/>
  </p:normalViewPr>
  <p:slideViewPr>
    <p:cSldViewPr snapToGrid="0" snapToObjects="1">
      <p:cViewPr>
        <p:scale>
          <a:sx n="70" d="100"/>
          <a:sy n="70" d="100"/>
        </p:scale>
        <p:origin x="268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>
                <a16:creationId xmlns:a16="http://schemas.microsoft.com/office/drawing/2014/main" id="{FAFD14C7-C442-6B62-71E7-476AD222A322}"/>
              </a:ext>
            </a:extLst>
          </p:cNvPr>
          <p:cNvSpPr/>
          <p:nvPr/>
        </p:nvSpPr>
        <p:spPr>
          <a:xfrm>
            <a:off x="0" y="4806119"/>
            <a:ext cx="15124113" cy="15898510"/>
          </a:xfrm>
          <a:prstGeom prst="rect">
            <a:avLst/>
          </a:prstGeom>
          <a:solidFill>
            <a:srgbClr val="F7F6F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F096035C-8DF1-2CAF-9ECE-529372E8B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15100"/>
            <a:ext cx="15124101" cy="7732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2823574"/>
            <a:ext cx="1307253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4400" b="1">
                <a:solidFill>
                  <a:srgbClr val="003366"/>
                </a:solidFill>
              </a:defRPr>
            </a:pPr>
            <a:r>
              <a:rPr dirty="0" err="1">
                <a:solidFill>
                  <a:schemeClr val="bg2">
                    <a:lumMod val="50000"/>
                  </a:schemeClr>
                </a:solidFill>
              </a:rPr>
              <a:t>Título</a:t>
            </a:r>
            <a:r>
              <a:rPr dirty="0">
                <a:solidFill>
                  <a:schemeClr val="bg2">
                    <a:lumMod val="50000"/>
                  </a:schemeClr>
                </a:solidFill>
              </a:rPr>
              <a:t> do Poster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3809255"/>
            <a:ext cx="38007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Nome dos </a:t>
            </a:r>
            <a:r>
              <a:rPr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Autores</a:t>
            </a:r>
            <a:r>
              <a:rPr dirty="0">
                <a:solidFill>
                  <a:schemeClr val="tx1">
                    <a:lumMod val="85000"/>
                    <a:lumOff val="15000"/>
                  </a:schemeClr>
                </a:solidFill>
              </a:rPr>
              <a:t> | </a:t>
            </a:r>
            <a:r>
              <a:rPr lang="pt-P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Filiação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Imagem 13" descr="Uma imagem com captura de ecrã, Tipo de letra, texto, cartão de visita&#10;&#10;Descrição gerada automaticamente">
            <a:extLst>
              <a:ext uri="{FF2B5EF4-FFF2-40B4-BE49-F238E27FC236}">
                <a16:creationId xmlns:a16="http://schemas.microsoft.com/office/drawing/2014/main" id="{E5B88A60-7FF1-C21C-E264-8D67EA9AC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964"/>
            <a:ext cx="15124113" cy="2038000"/>
          </a:xfrm>
          <a:prstGeom prst="rect">
            <a:avLst/>
          </a:prstGeom>
        </p:spPr>
      </p:pic>
      <p:sp>
        <p:nvSpPr>
          <p:cNvPr id="25" name="TextBox 4">
            <a:extLst>
              <a:ext uri="{FF2B5EF4-FFF2-40B4-BE49-F238E27FC236}">
                <a16:creationId xmlns:a16="http://schemas.microsoft.com/office/drawing/2014/main" id="{A7B7FBCB-137E-9AD0-4A60-AD3C9289034E}"/>
              </a:ext>
            </a:extLst>
          </p:cNvPr>
          <p:cNvSpPr txBox="1"/>
          <p:nvPr/>
        </p:nvSpPr>
        <p:spPr>
          <a:xfrm>
            <a:off x="6978812" y="20832467"/>
            <a:ext cx="58794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1600" i="1" dirty="0">
                <a:solidFill>
                  <a:srgbClr val="F7F6F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Esferas na educação: A escola que </a:t>
            </a:r>
            <a:r>
              <a:rPr lang="pt-PT" sz="1600" i="1" dirty="0" err="1">
                <a:solidFill>
                  <a:srgbClr val="F7F6F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CremosQueremos</a:t>
            </a:r>
            <a:endParaRPr sz="1600" i="1" dirty="0">
              <a:solidFill>
                <a:srgbClr val="F7F6F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16</Words>
  <Application>Microsoft Macintosh PowerPoint</Application>
  <PresentationFormat>Personalizados</PresentationFormat>
  <Paragraphs>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Ana Santiago</dc:creator>
  <cp:keywords/>
  <dc:description>generated using python-pptx</dc:description>
  <cp:lastModifiedBy>José Carlos Carvalho Pacheco</cp:lastModifiedBy>
  <cp:revision>5</cp:revision>
  <cp:lastPrinted>2025-02-28T16:46:10Z</cp:lastPrinted>
  <dcterms:created xsi:type="dcterms:W3CDTF">2013-01-27T09:14:16Z</dcterms:created>
  <dcterms:modified xsi:type="dcterms:W3CDTF">2025-02-28T17:47:38Z</dcterms:modified>
  <cp:category/>
</cp:coreProperties>
</file>