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60" r:id="rId3"/>
    <p:sldId id="257" r:id="rId4"/>
    <p:sldId id="258" r:id="rId5"/>
    <p:sldId id="259" r:id="rId6"/>
  </p:sldIdLst>
  <p:sldSz cx="12192000" cy="6858000"/>
  <p:notesSz cx="6858000" cy="914400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16"/>
    <p:restoredTop sz="94724"/>
  </p:normalViewPr>
  <p:slideViewPr>
    <p:cSldViewPr snapToGrid="0" snapToObjects="1">
      <p:cViewPr>
        <p:scale>
          <a:sx n="140" d="100"/>
          <a:sy n="140" d="100"/>
        </p:scale>
        <p:origin x="2688" y="1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3B41D-18C2-6C43-9A67-39908D1CE5A1}" type="datetimeFigureOut">
              <a:rPr lang="en-PT" smtClean="0"/>
              <a:t>06/04/2022</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8423C-E053-7642-B2F1-0B8E744793D4}" type="slidenum">
              <a:rPr lang="en-PT" smtClean="0"/>
              <a:t>‹#›</a:t>
            </a:fld>
            <a:endParaRPr lang="en-PT"/>
          </a:p>
        </p:txBody>
      </p:sp>
    </p:spTree>
    <p:extLst>
      <p:ext uri="{BB962C8B-B14F-4D97-AF65-F5344CB8AC3E}">
        <p14:creationId xmlns:p14="http://schemas.microsoft.com/office/powerpoint/2010/main" val="113663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dirty="0"/>
          </a:p>
        </p:txBody>
      </p:sp>
      <p:sp>
        <p:nvSpPr>
          <p:cNvPr id="4" name="Slide Number Placeholder 3"/>
          <p:cNvSpPr>
            <a:spLocks noGrp="1"/>
          </p:cNvSpPr>
          <p:nvPr>
            <p:ph type="sldNum" sz="quarter" idx="5"/>
          </p:nvPr>
        </p:nvSpPr>
        <p:spPr/>
        <p:txBody>
          <a:bodyPr/>
          <a:lstStyle/>
          <a:p>
            <a:fld id="{E248423C-E053-7642-B2F1-0B8E744793D4}" type="slidenum">
              <a:rPr lang="en-PT" smtClean="0"/>
              <a:t>5</a:t>
            </a:fld>
            <a:endParaRPr lang="en-PT"/>
          </a:p>
        </p:txBody>
      </p:sp>
    </p:spTree>
    <p:extLst>
      <p:ext uri="{BB962C8B-B14F-4D97-AF65-F5344CB8AC3E}">
        <p14:creationId xmlns:p14="http://schemas.microsoft.com/office/powerpoint/2010/main" val="146437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2D51-FC95-394C-A74B-8E402B6329B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PT"/>
          </a:p>
        </p:txBody>
      </p:sp>
      <p:sp>
        <p:nvSpPr>
          <p:cNvPr id="3" name="Subtitle 2">
            <a:extLst>
              <a:ext uri="{FF2B5EF4-FFF2-40B4-BE49-F238E27FC236}">
                <a16:creationId xmlns:a16="http://schemas.microsoft.com/office/drawing/2014/main" id="{6AA4C1D9-644E-4440-8AC1-6C3B1DECE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PT"/>
          </a:p>
        </p:txBody>
      </p:sp>
      <p:sp>
        <p:nvSpPr>
          <p:cNvPr id="4" name="Date Placeholder 3">
            <a:extLst>
              <a:ext uri="{FF2B5EF4-FFF2-40B4-BE49-F238E27FC236}">
                <a16:creationId xmlns:a16="http://schemas.microsoft.com/office/drawing/2014/main" id="{4E0DB0C4-410B-CF4B-9754-D34EE3F1AC37}"/>
              </a:ext>
            </a:extLst>
          </p:cNvPr>
          <p:cNvSpPr>
            <a:spLocks noGrp="1"/>
          </p:cNvSpPr>
          <p:nvPr>
            <p:ph type="dt" sz="half" idx="10"/>
          </p:nvPr>
        </p:nvSpPr>
        <p:spPr/>
        <p:txBody>
          <a:bodyPr/>
          <a:lstStyle/>
          <a:p>
            <a:fld id="{028F747D-743C-D240-9F9A-5BF6EF6FD0A8}" type="datetimeFigureOut">
              <a:rPr lang="en-PT" smtClean="0"/>
              <a:t>06/04/2022</a:t>
            </a:fld>
            <a:endParaRPr lang="en-PT"/>
          </a:p>
        </p:txBody>
      </p:sp>
      <p:sp>
        <p:nvSpPr>
          <p:cNvPr id="5" name="Footer Placeholder 4">
            <a:extLst>
              <a:ext uri="{FF2B5EF4-FFF2-40B4-BE49-F238E27FC236}">
                <a16:creationId xmlns:a16="http://schemas.microsoft.com/office/drawing/2014/main" id="{7D9C4F88-C3B3-8D4B-9B44-22BA9950A60D}"/>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322FD89A-928C-2E43-9C37-AEE3028A7531}"/>
              </a:ext>
            </a:extLst>
          </p:cNvPr>
          <p:cNvSpPr>
            <a:spLocks noGrp="1"/>
          </p:cNvSpPr>
          <p:nvPr>
            <p:ph type="sldNum" sz="quarter" idx="12"/>
          </p:nvPr>
        </p:nvSpPr>
        <p:spPr/>
        <p:txBody>
          <a:bodyPr/>
          <a:lstStyle/>
          <a:p>
            <a:fld id="{86AB9C9F-EA78-4D42-82F2-695CA5297D7C}" type="slidenum">
              <a:rPr lang="en-PT" smtClean="0"/>
              <a:t>‹#›</a:t>
            </a:fld>
            <a:endParaRPr lang="en-PT"/>
          </a:p>
        </p:txBody>
      </p:sp>
    </p:spTree>
    <p:extLst>
      <p:ext uri="{BB962C8B-B14F-4D97-AF65-F5344CB8AC3E}">
        <p14:creationId xmlns:p14="http://schemas.microsoft.com/office/powerpoint/2010/main" val="324928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AE31-A151-DD4C-8367-FDA498627C8B}"/>
              </a:ext>
            </a:extLst>
          </p:cNvPr>
          <p:cNvSpPr>
            <a:spLocks noGrp="1"/>
          </p:cNvSpPr>
          <p:nvPr>
            <p:ph type="title"/>
          </p:nvPr>
        </p:nvSpPr>
        <p:spPr/>
        <p:txBody>
          <a:bodyPr/>
          <a:lstStyle/>
          <a:p>
            <a:r>
              <a:rPr lang="en-GB"/>
              <a:t>Click to edit Master title style</a:t>
            </a:r>
            <a:endParaRPr lang="en-PT"/>
          </a:p>
        </p:txBody>
      </p:sp>
      <p:sp>
        <p:nvSpPr>
          <p:cNvPr id="3" name="Vertical Text Placeholder 2">
            <a:extLst>
              <a:ext uri="{FF2B5EF4-FFF2-40B4-BE49-F238E27FC236}">
                <a16:creationId xmlns:a16="http://schemas.microsoft.com/office/drawing/2014/main" id="{2F73DC19-2B96-1A49-83CA-E5AF7AE77F3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24B5FCAD-BB0D-0545-B85D-BB846A4B6601}"/>
              </a:ext>
            </a:extLst>
          </p:cNvPr>
          <p:cNvSpPr>
            <a:spLocks noGrp="1"/>
          </p:cNvSpPr>
          <p:nvPr>
            <p:ph type="dt" sz="half" idx="10"/>
          </p:nvPr>
        </p:nvSpPr>
        <p:spPr/>
        <p:txBody>
          <a:bodyPr/>
          <a:lstStyle/>
          <a:p>
            <a:fld id="{028F747D-743C-D240-9F9A-5BF6EF6FD0A8}" type="datetimeFigureOut">
              <a:rPr lang="en-PT" smtClean="0"/>
              <a:t>06/04/2022</a:t>
            </a:fld>
            <a:endParaRPr lang="en-PT"/>
          </a:p>
        </p:txBody>
      </p:sp>
      <p:sp>
        <p:nvSpPr>
          <p:cNvPr id="5" name="Footer Placeholder 4">
            <a:extLst>
              <a:ext uri="{FF2B5EF4-FFF2-40B4-BE49-F238E27FC236}">
                <a16:creationId xmlns:a16="http://schemas.microsoft.com/office/drawing/2014/main" id="{EDEE7F98-F15F-324B-9FCA-36C911693537}"/>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462B6234-96F0-A54C-A787-3CA00BA73F0B}"/>
              </a:ext>
            </a:extLst>
          </p:cNvPr>
          <p:cNvSpPr>
            <a:spLocks noGrp="1"/>
          </p:cNvSpPr>
          <p:nvPr>
            <p:ph type="sldNum" sz="quarter" idx="12"/>
          </p:nvPr>
        </p:nvSpPr>
        <p:spPr/>
        <p:txBody>
          <a:bodyPr/>
          <a:lstStyle/>
          <a:p>
            <a:fld id="{86AB9C9F-EA78-4D42-82F2-695CA5297D7C}" type="slidenum">
              <a:rPr lang="en-PT" smtClean="0"/>
              <a:t>‹#›</a:t>
            </a:fld>
            <a:endParaRPr lang="en-PT"/>
          </a:p>
        </p:txBody>
      </p:sp>
    </p:spTree>
    <p:extLst>
      <p:ext uri="{BB962C8B-B14F-4D97-AF65-F5344CB8AC3E}">
        <p14:creationId xmlns:p14="http://schemas.microsoft.com/office/powerpoint/2010/main" val="186248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45F5B1-6888-7D47-B09B-90B9249E26F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PT"/>
          </a:p>
        </p:txBody>
      </p:sp>
      <p:sp>
        <p:nvSpPr>
          <p:cNvPr id="3" name="Vertical Text Placeholder 2">
            <a:extLst>
              <a:ext uri="{FF2B5EF4-FFF2-40B4-BE49-F238E27FC236}">
                <a16:creationId xmlns:a16="http://schemas.microsoft.com/office/drawing/2014/main" id="{516D56B5-026F-024B-9072-D0C03538D2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B992B2F3-D7C9-D147-ABFC-5414A08E5622}"/>
              </a:ext>
            </a:extLst>
          </p:cNvPr>
          <p:cNvSpPr>
            <a:spLocks noGrp="1"/>
          </p:cNvSpPr>
          <p:nvPr>
            <p:ph type="dt" sz="half" idx="10"/>
          </p:nvPr>
        </p:nvSpPr>
        <p:spPr/>
        <p:txBody>
          <a:bodyPr/>
          <a:lstStyle/>
          <a:p>
            <a:fld id="{028F747D-743C-D240-9F9A-5BF6EF6FD0A8}" type="datetimeFigureOut">
              <a:rPr lang="en-PT" smtClean="0"/>
              <a:t>06/04/2022</a:t>
            </a:fld>
            <a:endParaRPr lang="en-PT"/>
          </a:p>
        </p:txBody>
      </p:sp>
      <p:sp>
        <p:nvSpPr>
          <p:cNvPr id="5" name="Footer Placeholder 4">
            <a:extLst>
              <a:ext uri="{FF2B5EF4-FFF2-40B4-BE49-F238E27FC236}">
                <a16:creationId xmlns:a16="http://schemas.microsoft.com/office/drawing/2014/main" id="{6D4A8BDA-68AF-5144-B905-BE883F53DAE6}"/>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9D9D7149-BCFF-AF4E-89E0-3071CF1B8E39}"/>
              </a:ext>
            </a:extLst>
          </p:cNvPr>
          <p:cNvSpPr>
            <a:spLocks noGrp="1"/>
          </p:cNvSpPr>
          <p:nvPr>
            <p:ph type="sldNum" sz="quarter" idx="12"/>
          </p:nvPr>
        </p:nvSpPr>
        <p:spPr/>
        <p:txBody>
          <a:bodyPr/>
          <a:lstStyle/>
          <a:p>
            <a:fld id="{86AB9C9F-EA78-4D42-82F2-695CA5297D7C}" type="slidenum">
              <a:rPr lang="en-PT" smtClean="0"/>
              <a:t>‹#›</a:t>
            </a:fld>
            <a:endParaRPr lang="en-PT"/>
          </a:p>
        </p:txBody>
      </p:sp>
    </p:spTree>
    <p:extLst>
      <p:ext uri="{BB962C8B-B14F-4D97-AF65-F5344CB8AC3E}">
        <p14:creationId xmlns:p14="http://schemas.microsoft.com/office/powerpoint/2010/main" val="186664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9AB8-2853-2E43-8B9D-638B8E85356D}"/>
              </a:ext>
            </a:extLst>
          </p:cNvPr>
          <p:cNvSpPr>
            <a:spLocks noGrp="1"/>
          </p:cNvSpPr>
          <p:nvPr>
            <p:ph type="title"/>
          </p:nvPr>
        </p:nvSpPr>
        <p:spPr/>
        <p:txBody>
          <a:bodyPr/>
          <a:lstStyle/>
          <a:p>
            <a:r>
              <a:rPr lang="en-GB"/>
              <a:t>Click to edit Master title style</a:t>
            </a:r>
            <a:endParaRPr lang="en-PT"/>
          </a:p>
        </p:txBody>
      </p:sp>
      <p:sp>
        <p:nvSpPr>
          <p:cNvPr id="3" name="Content Placeholder 2">
            <a:extLst>
              <a:ext uri="{FF2B5EF4-FFF2-40B4-BE49-F238E27FC236}">
                <a16:creationId xmlns:a16="http://schemas.microsoft.com/office/drawing/2014/main" id="{67B936F7-9CA6-F64A-87FF-49E4335A8DA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0FF7DEEE-62E6-9343-BF3C-C0F885208DBC}"/>
              </a:ext>
            </a:extLst>
          </p:cNvPr>
          <p:cNvSpPr>
            <a:spLocks noGrp="1"/>
          </p:cNvSpPr>
          <p:nvPr>
            <p:ph type="dt" sz="half" idx="10"/>
          </p:nvPr>
        </p:nvSpPr>
        <p:spPr/>
        <p:txBody>
          <a:bodyPr/>
          <a:lstStyle/>
          <a:p>
            <a:fld id="{028F747D-743C-D240-9F9A-5BF6EF6FD0A8}" type="datetimeFigureOut">
              <a:rPr lang="en-PT" smtClean="0"/>
              <a:t>06/04/2022</a:t>
            </a:fld>
            <a:endParaRPr lang="en-PT"/>
          </a:p>
        </p:txBody>
      </p:sp>
      <p:sp>
        <p:nvSpPr>
          <p:cNvPr id="5" name="Footer Placeholder 4">
            <a:extLst>
              <a:ext uri="{FF2B5EF4-FFF2-40B4-BE49-F238E27FC236}">
                <a16:creationId xmlns:a16="http://schemas.microsoft.com/office/drawing/2014/main" id="{02503D82-AEAC-994A-8093-43F61A8C8545}"/>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CE779EE0-C2FE-4C4D-8132-6A30F65834BB}"/>
              </a:ext>
            </a:extLst>
          </p:cNvPr>
          <p:cNvSpPr>
            <a:spLocks noGrp="1"/>
          </p:cNvSpPr>
          <p:nvPr>
            <p:ph type="sldNum" sz="quarter" idx="12"/>
          </p:nvPr>
        </p:nvSpPr>
        <p:spPr/>
        <p:txBody>
          <a:bodyPr/>
          <a:lstStyle/>
          <a:p>
            <a:fld id="{86AB9C9F-EA78-4D42-82F2-695CA5297D7C}" type="slidenum">
              <a:rPr lang="en-PT" smtClean="0"/>
              <a:t>‹#›</a:t>
            </a:fld>
            <a:endParaRPr lang="en-PT"/>
          </a:p>
        </p:txBody>
      </p:sp>
    </p:spTree>
    <p:extLst>
      <p:ext uri="{BB962C8B-B14F-4D97-AF65-F5344CB8AC3E}">
        <p14:creationId xmlns:p14="http://schemas.microsoft.com/office/powerpoint/2010/main" val="148682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9850-B494-464D-99EC-D6776E01EE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PT"/>
          </a:p>
        </p:txBody>
      </p:sp>
      <p:sp>
        <p:nvSpPr>
          <p:cNvPr id="3" name="Text Placeholder 2">
            <a:extLst>
              <a:ext uri="{FF2B5EF4-FFF2-40B4-BE49-F238E27FC236}">
                <a16:creationId xmlns:a16="http://schemas.microsoft.com/office/drawing/2014/main" id="{08B74975-8369-384B-99F3-20BC4C17BE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2D50F45-A676-F24E-8EDF-23AA5BC19A3C}"/>
              </a:ext>
            </a:extLst>
          </p:cNvPr>
          <p:cNvSpPr>
            <a:spLocks noGrp="1"/>
          </p:cNvSpPr>
          <p:nvPr>
            <p:ph type="dt" sz="half" idx="10"/>
          </p:nvPr>
        </p:nvSpPr>
        <p:spPr/>
        <p:txBody>
          <a:bodyPr/>
          <a:lstStyle/>
          <a:p>
            <a:fld id="{028F747D-743C-D240-9F9A-5BF6EF6FD0A8}" type="datetimeFigureOut">
              <a:rPr lang="en-PT" smtClean="0"/>
              <a:t>06/04/2022</a:t>
            </a:fld>
            <a:endParaRPr lang="en-PT"/>
          </a:p>
        </p:txBody>
      </p:sp>
      <p:sp>
        <p:nvSpPr>
          <p:cNvPr id="5" name="Footer Placeholder 4">
            <a:extLst>
              <a:ext uri="{FF2B5EF4-FFF2-40B4-BE49-F238E27FC236}">
                <a16:creationId xmlns:a16="http://schemas.microsoft.com/office/drawing/2014/main" id="{B999CFDC-2F63-9644-8BA7-6AF457516B67}"/>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7319DF14-C0FD-D341-B758-40433CAC600A}"/>
              </a:ext>
            </a:extLst>
          </p:cNvPr>
          <p:cNvSpPr>
            <a:spLocks noGrp="1"/>
          </p:cNvSpPr>
          <p:nvPr>
            <p:ph type="sldNum" sz="quarter" idx="12"/>
          </p:nvPr>
        </p:nvSpPr>
        <p:spPr/>
        <p:txBody>
          <a:bodyPr/>
          <a:lstStyle/>
          <a:p>
            <a:fld id="{86AB9C9F-EA78-4D42-82F2-695CA5297D7C}" type="slidenum">
              <a:rPr lang="en-PT" smtClean="0"/>
              <a:t>‹#›</a:t>
            </a:fld>
            <a:endParaRPr lang="en-PT"/>
          </a:p>
        </p:txBody>
      </p:sp>
    </p:spTree>
    <p:extLst>
      <p:ext uri="{BB962C8B-B14F-4D97-AF65-F5344CB8AC3E}">
        <p14:creationId xmlns:p14="http://schemas.microsoft.com/office/powerpoint/2010/main" val="290158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999A-3DB4-F64E-9969-A2A955DD351D}"/>
              </a:ext>
            </a:extLst>
          </p:cNvPr>
          <p:cNvSpPr>
            <a:spLocks noGrp="1"/>
          </p:cNvSpPr>
          <p:nvPr>
            <p:ph type="title"/>
          </p:nvPr>
        </p:nvSpPr>
        <p:spPr/>
        <p:txBody>
          <a:bodyPr/>
          <a:lstStyle/>
          <a:p>
            <a:r>
              <a:rPr lang="en-GB"/>
              <a:t>Click to edit Master title style</a:t>
            </a:r>
            <a:endParaRPr lang="en-PT"/>
          </a:p>
        </p:txBody>
      </p:sp>
      <p:sp>
        <p:nvSpPr>
          <p:cNvPr id="3" name="Content Placeholder 2">
            <a:extLst>
              <a:ext uri="{FF2B5EF4-FFF2-40B4-BE49-F238E27FC236}">
                <a16:creationId xmlns:a16="http://schemas.microsoft.com/office/drawing/2014/main" id="{7C5A1CA5-C444-7C40-9F3F-9F019A56B09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Content Placeholder 3">
            <a:extLst>
              <a:ext uri="{FF2B5EF4-FFF2-40B4-BE49-F238E27FC236}">
                <a16:creationId xmlns:a16="http://schemas.microsoft.com/office/drawing/2014/main" id="{E8548361-3C66-F240-9D34-A145A5832D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Date Placeholder 4">
            <a:extLst>
              <a:ext uri="{FF2B5EF4-FFF2-40B4-BE49-F238E27FC236}">
                <a16:creationId xmlns:a16="http://schemas.microsoft.com/office/drawing/2014/main" id="{8509CF3F-F567-8341-8554-F36686728A59}"/>
              </a:ext>
            </a:extLst>
          </p:cNvPr>
          <p:cNvSpPr>
            <a:spLocks noGrp="1"/>
          </p:cNvSpPr>
          <p:nvPr>
            <p:ph type="dt" sz="half" idx="10"/>
          </p:nvPr>
        </p:nvSpPr>
        <p:spPr/>
        <p:txBody>
          <a:bodyPr/>
          <a:lstStyle/>
          <a:p>
            <a:fld id="{028F747D-743C-D240-9F9A-5BF6EF6FD0A8}" type="datetimeFigureOut">
              <a:rPr lang="en-PT" smtClean="0"/>
              <a:t>06/04/2022</a:t>
            </a:fld>
            <a:endParaRPr lang="en-PT"/>
          </a:p>
        </p:txBody>
      </p:sp>
      <p:sp>
        <p:nvSpPr>
          <p:cNvPr id="6" name="Footer Placeholder 5">
            <a:extLst>
              <a:ext uri="{FF2B5EF4-FFF2-40B4-BE49-F238E27FC236}">
                <a16:creationId xmlns:a16="http://schemas.microsoft.com/office/drawing/2014/main" id="{C393203C-6449-5E41-9F64-C133065ED93F}"/>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5DD85B87-9397-8341-B0D3-8F8437AEAF13}"/>
              </a:ext>
            </a:extLst>
          </p:cNvPr>
          <p:cNvSpPr>
            <a:spLocks noGrp="1"/>
          </p:cNvSpPr>
          <p:nvPr>
            <p:ph type="sldNum" sz="quarter" idx="12"/>
          </p:nvPr>
        </p:nvSpPr>
        <p:spPr/>
        <p:txBody>
          <a:bodyPr/>
          <a:lstStyle/>
          <a:p>
            <a:fld id="{86AB9C9F-EA78-4D42-82F2-695CA5297D7C}" type="slidenum">
              <a:rPr lang="en-PT" smtClean="0"/>
              <a:t>‹#›</a:t>
            </a:fld>
            <a:endParaRPr lang="en-PT"/>
          </a:p>
        </p:txBody>
      </p:sp>
    </p:spTree>
    <p:extLst>
      <p:ext uri="{BB962C8B-B14F-4D97-AF65-F5344CB8AC3E}">
        <p14:creationId xmlns:p14="http://schemas.microsoft.com/office/powerpoint/2010/main" val="317351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1823B-12EC-1C44-850A-38CA1B392C3D}"/>
              </a:ext>
            </a:extLst>
          </p:cNvPr>
          <p:cNvSpPr>
            <a:spLocks noGrp="1"/>
          </p:cNvSpPr>
          <p:nvPr>
            <p:ph type="title"/>
          </p:nvPr>
        </p:nvSpPr>
        <p:spPr>
          <a:xfrm>
            <a:off x="839788" y="365125"/>
            <a:ext cx="10515600" cy="1325563"/>
          </a:xfrm>
        </p:spPr>
        <p:txBody>
          <a:bodyPr/>
          <a:lstStyle/>
          <a:p>
            <a:r>
              <a:rPr lang="en-GB"/>
              <a:t>Click to edit Master title style</a:t>
            </a:r>
            <a:endParaRPr lang="en-PT"/>
          </a:p>
        </p:txBody>
      </p:sp>
      <p:sp>
        <p:nvSpPr>
          <p:cNvPr id="3" name="Text Placeholder 2">
            <a:extLst>
              <a:ext uri="{FF2B5EF4-FFF2-40B4-BE49-F238E27FC236}">
                <a16:creationId xmlns:a16="http://schemas.microsoft.com/office/drawing/2014/main" id="{CDAA10E4-72A1-3443-A57B-EC1521603E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F5BD0B-D5D1-A04E-8752-A8B13186B05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Text Placeholder 4">
            <a:extLst>
              <a:ext uri="{FF2B5EF4-FFF2-40B4-BE49-F238E27FC236}">
                <a16:creationId xmlns:a16="http://schemas.microsoft.com/office/drawing/2014/main" id="{851C4BAC-74C3-C24D-8366-F813221134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A00FDB-1F74-724A-85C2-AAA2CF0C7B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7" name="Date Placeholder 6">
            <a:extLst>
              <a:ext uri="{FF2B5EF4-FFF2-40B4-BE49-F238E27FC236}">
                <a16:creationId xmlns:a16="http://schemas.microsoft.com/office/drawing/2014/main" id="{916AF6E1-1650-AD40-86C5-9F8C288EE66C}"/>
              </a:ext>
            </a:extLst>
          </p:cNvPr>
          <p:cNvSpPr>
            <a:spLocks noGrp="1"/>
          </p:cNvSpPr>
          <p:nvPr>
            <p:ph type="dt" sz="half" idx="10"/>
          </p:nvPr>
        </p:nvSpPr>
        <p:spPr/>
        <p:txBody>
          <a:bodyPr/>
          <a:lstStyle/>
          <a:p>
            <a:fld id="{028F747D-743C-D240-9F9A-5BF6EF6FD0A8}" type="datetimeFigureOut">
              <a:rPr lang="en-PT" smtClean="0"/>
              <a:t>06/04/2022</a:t>
            </a:fld>
            <a:endParaRPr lang="en-PT"/>
          </a:p>
        </p:txBody>
      </p:sp>
      <p:sp>
        <p:nvSpPr>
          <p:cNvPr id="8" name="Footer Placeholder 7">
            <a:extLst>
              <a:ext uri="{FF2B5EF4-FFF2-40B4-BE49-F238E27FC236}">
                <a16:creationId xmlns:a16="http://schemas.microsoft.com/office/drawing/2014/main" id="{F1F9E853-77E8-6F48-8CFD-495BD250F211}"/>
              </a:ext>
            </a:extLst>
          </p:cNvPr>
          <p:cNvSpPr>
            <a:spLocks noGrp="1"/>
          </p:cNvSpPr>
          <p:nvPr>
            <p:ph type="ftr" sz="quarter" idx="11"/>
          </p:nvPr>
        </p:nvSpPr>
        <p:spPr/>
        <p:txBody>
          <a:bodyPr/>
          <a:lstStyle/>
          <a:p>
            <a:endParaRPr lang="en-PT"/>
          </a:p>
        </p:txBody>
      </p:sp>
      <p:sp>
        <p:nvSpPr>
          <p:cNvPr id="9" name="Slide Number Placeholder 8">
            <a:extLst>
              <a:ext uri="{FF2B5EF4-FFF2-40B4-BE49-F238E27FC236}">
                <a16:creationId xmlns:a16="http://schemas.microsoft.com/office/drawing/2014/main" id="{7F1CEE32-6444-8848-B621-97215ACDF5AE}"/>
              </a:ext>
            </a:extLst>
          </p:cNvPr>
          <p:cNvSpPr>
            <a:spLocks noGrp="1"/>
          </p:cNvSpPr>
          <p:nvPr>
            <p:ph type="sldNum" sz="quarter" idx="12"/>
          </p:nvPr>
        </p:nvSpPr>
        <p:spPr/>
        <p:txBody>
          <a:bodyPr/>
          <a:lstStyle/>
          <a:p>
            <a:fld id="{86AB9C9F-EA78-4D42-82F2-695CA5297D7C}" type="slidenum">
              <a:rPr lang="en-PT" smtClean="0"/>
              <a:t>‹#›</a:t>
            </a:fld>
            <a:endParaRPr lang="en-PT"/>
          </a:p>
        </p:txBody>
      </p:sp>
    </p:spTree>
    <p:extLst>
      <p:ext uri="{BB962C8B-B14F-4D97-AF65-F5344CB8AC3E}">
        <p14:creationId xmlns:p14="http://schemas.microsoft.com/office/powerpoint/2010/main" val="3576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CD9C-3B51-FE48-9CB8-4F772868EF34}"/>
              </a:ext>
            </a:extLst>
          </p:cNvPr>
          <p:cNvSpPr>
            <a:spLocks noGrp="1"/>
          </p:cNvSpPr>
          <p:nvPr>
            <p:ph type="title"/>
          </p:nvPr>
        </p:nvSpPr>
        <p:spPr/>
        <p:txBody>
          <a:bodyPr/>
          <a:lstStyle/>
          <a:p>
            <a:r>
              <a:rPr lang="en-GB"/>
              <a:t>Click to edit Master title style</a:t>
            </a:r>
            <a:endParaRPr lang="en-PT"/>
          </a:p>
        </p:txBody>
      </p:sp>
      <p:sp>
        <p:nvSpPr>
          <p:cNvPr id="3" name="Date Placeholder 2">
            <a:extLst>
              <a:ext uri="{FF2B5EF4-FFF2-40B4-BE49-F238E27FC236}">
                <a16:creationId xmlns:a16="http://schemas.microsoft.com/office/drawing/2014/main" id="{C3A9ED8F-1BD2-0E47-8E1D-8475D575B697}"/>
              </a:ext>
            </a:extLst>
          </p:cNvPr>
          <p:cNvSpPr>
            <a:spLocks noGrp="1"/>
          </p:cNvSpPr>
          <p:nvPr>
            <p:ph type="dt" sz="half" idx="10"/>
          </p:nvPr>
        </p:nvSpPr>
        <p:spPr/>
        <p:txBody>
          <a:bodyPr/>
          <a:lstStyle/>
          <a:p>
            <a:fld id="{028F747D-743C-D240-9F9A-5BF6EF6FD0A8}" type="datetimeFigureOut">
              <a:rPr lang="en-PT" smtClean="0"/>
              <a:t>06/04/2022</a:t>
            </a:fld>
            <a:endParaRPr lang="en-PT"/>
          </a:p>
        </p:txBody>
      </p:sp>
      <p:sp>
        <p:nvSpPr>
          <p:cNvPr id="4" name="Footer Placeholder 3">
            <a:extLst>
              <a:ext uri="{FF2B5EF4-FFF2-40B4-BE49-F238E27FC236}">
                <a16:creationId xmlns:a16="http://schemas.microsoft.com/office/drawing/2014/main" id="{31AD3688-60BC-BD4C-AD6F-2A46E8F2C885}"/>
              </a:ext>
            </a:extLst>
          </p:cNvPr>
          <p:cNvSpPr>
            <a:spLocks noGrp="1"/>
          </p:cNvSpPr>
          <p:nvPr>
            <p:ph type="ftr" sz="quarter" idx="11"/>
          </p:nvPr>
        </p:nvSpPr>
        <p:spPr/>
        <p:txBody>
          <a:bodyPr/>
          <a:lstStyle/>
          <a:p>
            <a:endParaRPr lang="en-PT"/>
          </a:p>
        </p:txBody>
      </p:sp>
      <p:sp>
        <p:nvSpPr>
          <p:cNvPr id="5" name="Slide Number Placeholder 4">
            <a:extLst>
              <a:ext uri="{FF2B5EF4-FFF2-40B4-BE49-F238E27FC236}">
                <a16:creationId xmlns:a16="http://schemas.microsoft.com/office/drawing/2014/main" id="{58730C0C-9F9C-0541-9A43-EC49B939165A}"/>
              </a:ext>
            </a:extLst>
          </p:cNvPr>
          <p:cNvSpPr>
            <a:spLocks noGrp="1"/>
          </p:cNvSpPr>
          <p:nvPr>
            <p:ph type="sldNum" sz="quarter" idx="12"/>
          </p:nvPr>
        </p:nvSpPr>
        <p:spPr/>
        <p:txBody>
          <a:bodyPr/>
          <a:lstStyle/>
          <a:p>
            <a:fld id="{86AB9C9F-EA78-4D42-82F2-695CA5297D7C}" type="slidenum">
              <a:rPr lang="en-PT" smtClean="0"/>
              <a:t>‹#›</a:t>
            </a:fld>
            <a:endParaRPr lang="en-PT"/>
          </a:p>
        </p:txBody>
      </p:sp>
    </p:spTree>
    <p:extLst>
      <p:ext uri="{BB962C8B-B14F-4D97-AF65-F5344CB8AC3E}">
        <p14:creationId xmlns:p14="http://schemas.microsoft.com/office/powerpoint/2010/main" val="421293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C6F10-A920-A84A-AE8D-079566480744}"/>
              </a:ext>
            </a:extLst>
          </p:cNvPr>
          <p:cNvSpPr>
            <a:spLocks noGrp="1"/>
          </p:cNvSpPr>
          <p:nvPr>
            <p:ph type="dt" sz="half" idx="10"/>
          </p:nvPr>
        </p:nvSpPr>
        <p:spPr/>
        <p:txBody>
          <a:bodyPr/>
          <a:lstStyle/>
          <a:p>
            <a:fld id="{028F747D-743C-D240-9F9A-5BF6EF6FD0A8}" type="datetimeFigureOut">
              <a:rPr lang="en-PT" smtClean="0"/>
              <a:t>06/04/2022</a:t>
            </a:fld>
            <a:endParaRPr lang="en-PT"/>
          </a:p>
        </p:txBody>
      </p:sp>
      <p:sp>
        <p:nvSpPr>
          <p:cNvPr id="3" name="Footer Placeholder 2">
            <a:extLst>
              <a:ext uri="{FF2B5EF4-FFF2-40B4-BE49-F238E27FC236}">
                <a16:creationId xmlns:a16="http://schemas.microsoft.com/office/drawing/2014/main" id="{43EBBAAA-4217-4147-B5B5-5D7BCA0EA0B5}"/>
              </a:ext>
            </a:extLst>
          </p:cNvPr>
          <p:cNvSpPr>
            <a:spLocks noGrp="1"/>
          </p:cNvSpPr>
          <p:nvPr>
            <p:ph type="ftr" sz="quarter" idx="11"/>
          </p:nvPr>
        </p:nvSpPr>
        <p:spPr/>
        <p:txBody>
          <a:bodyPr/>
          <a:lstStyle/>
          <a:p>
            <a:endParaRPr lang="en-PT"/>
          </a:p>
        </p:txBody>
      </p:sp>
      <p:sp>
        <p:nvSpPr>
          <p:cNvPr id="4" name="Slide Number Placeholder 3">
            <a:extLst>
              <a:ext uri="{FF2B5EF4-FFF2-40B4-BE49-F238E27FC236}">
                <a16:creationId xmlns:a16="http://schemas.microsoft.com/office/drawing/2014/main" id="{0FE7F2EC-8C80-9445-9F01-F4535C010CAE}"/>
              </a:ext>
            </a:extLst>
          </p:cNvPr>
          <p:cNvSpPr>
            <a:spLocks noGrp="1"/>
          </p:cNvSpPr>
          <p:nvPr>
            <p:ph type="sldNum" sz="quarter" idx="12"/>
          </p:nvPr>
        </p:nvSpPr>
        <p:spPr/>
        <p:txBody>
          <a:bodyPr/>
          <a:lstStyle/>
          <a:p>
            <a:fld id="{86AB9C9F-EA78-4D42-82F2-695CA5297D7C}" type="slidenum">
              <a:rPr lang="en-PT" smtClean="0"/>
              <a:t>‹#›</a:t>
            </a:fld>
            <a:endParaRPr lang="en-PT"/>
          </a:p>
        </p:txBody>
      </p:sp>
    </p:spTree>
    <p:extLst>
      <p:ext uri="{BB962C8B-B14F-4D97-AF65-F5344CB8AC3E}">
        <p14:creationId xmlns:p14="http://schemas.microsoft.com/office/powerpoint/2010/main" val="67853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93F8-F655-6341-8B95-99D46BFBD1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T"/>
          </a:p>
        </p:txBody>
      </p:sp>
      <p:sp>
        <p:nvSpPr>
          <p:cNvPr id="3" name="Content Placeholder 2">
            <a:extLst>
              <a:ext uri="{FF2B5EF4-FFF2-40B4-BE49-F238E27FC236}">
                <a16:creationId xmlns:a16="http://schemas.microsoft.com/office/drawing/2014/main" id="{0FFDFB09-734B-AF40-8588-D76C19D2E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Text Placeholder 3">
            <a:extLst>
              <a:ext uri="{FF2B5EF4-FFF2-40B4-BE49-F238E27FC236}">
                <a16:creationId xmlns:a16="http://schemas.microsoft.com/office/drawing/2014/main" id="{C068120B-A77D-D448-ACA7-625D71B34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575024-5C8F-0B42-959C-6D414C8432CB}"/>
              </a:ext>
            </a:extLst>
          </p:cNvPr>
          <p:cNvSpPr>
            <a:spLocks noGrp="1"/>
          </p:cNvSpPr>
          <p:nvPr>
            <p:ph type="dt" sz="half" idx="10"/>
          </p:nvPr>
        </p:nvSpPr>
        <p:spPr/>
        <p:txBody>
          <a:bodyPr/>
          <a:lstStyle/>
          <a:p>
            <a:fld id="{028F747D-743C-D240-9F9A-5BF6EF6FD0A8}" type="datetimeFigureOut">
              <a:rPr lang="en-PT" smtClean="0"/>
              <a:t>06/04/2022</a:t>
            </a:fld>
            <a:endParaRPr lang="en-PT"/>
          </a:p>
        </p:txBody>
      </p:sp>
      <p:sp>
        <p:nvSpPr>
          <p:cNvPr id="6" name="Footer Placeholder 5">
            <a:extLst>
              <a:ext uri="{FF2B5EF4-FFF2-40B4-BE49-F238E27FC236}">
                <a16:creationId xmlns:a16="http://schemas.microsoft.com/office/drawing/2014/main" id="{766EA651-5129-2145-8E7F-28E559E8FA1B}"/>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24FE7630-1616-9A4A-A2FC-E54791F7CA4F}"/>
              </a:ext>
            </a:extLst>
          </p:cNvPr>
          <p:cNvSpPr>
            <a:spLocks noGrp="1"/>
          </p:cNvSpPr>
          <p:nvPr>
            <p:ph type="sldNum" sz="quarter" idx="12"/>
          </p:nvPr>
        </p:nvSpPr>
        <p:spPr/>
        <p:txBody>
          <a:bodyPr/>
          <a:lstStyle/>
          <a:p>
            <a:fld id="{86AB9C9F-EA78-4D42-82F2-695CA5297D7C}" type="slidenum">
              <a:rPr lang="en-PT" smtClean="0"/>
              <a:t>‹#›</a:t>
            </a:fld>
            <a:endParaRPr lang="en-PT"/>
          </a:p>
        </p:txBody>
      </p:sp>
    </p:spTree>
    <p:extLst>
      <p:ext uri="{BB962C8B-B14F-4D97-AF65-F5344CB8AC3E}">
        <p14:creationId xmlns:p14="http://schemas.microsoft.com/office/powerpoint/2010/main" val="375564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64FE-30EA-514B-A647-6EFCF00C0A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T"/>
          </a:p>
        </p:txBody>
      </p:sp>
      <p:sp>
        <p:nvSpPr>
          <p:cNvPr id="3" name="Picture Placeholder 2">
            <a:extLst>
              <a:ext uri="{FF2B5EF4-FFF2-40B4-BE49-F238E27FC236}">
                <a16:creationId xmlns:a16="http://schemas.microsoft.com/office/drawing/2014/main" id="{9F77BBD0-CA9A-2545-8466-D072B3129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T"/>
          </a:p>
        </p:txBody>
      </p:sp>
      <p:sp>
        <p:nvSpPr>
          <p:cNvPr id="4" name="Text Placeholder 3">
            <a:extLst>
              <a:ext uri="{FF2B5EF4-FFF2-40B4-BE49-F238E27FC236}">
                <a16:creationId xmlns:a16="http://schemas.microsoft.com/office/drawing/2014/main" id="{5D8C6D4E-3FA9-E14B-A693-F434F47F8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833B79-DD57-824A-81A4-7EEF79CAF9FB}"/>
              </a:ext>
            </a:extLst>
          </p:cNvPr>
          <p:cNvSpPr>
            <a:spLocks noGrp="1"/>
          </p:cNvSpPr>
          <p:nvPr>
            <p:ph type="dt" sz="half" idx="10"/>
          </p:nvPr>
        </p:nvSpPr>
        <p:spPr/>
        <p:txBody>
          <a:bodyPr/>
          <a:lstStyle/>
          <a:p>
            <a:fld id="{028F747D-743C-D240-9F9A-5BF6EF6FD0A8}" type="datetimeFigureOut">
              <a:rPr lang="en-PT" smtClean="0"/>
              <a:t>06/04/2022</a:t>
            </a:fld>
            <a:endParaRPr lang="en-PT"/>
          </a:p>
        </p:txBody>
      </p:sp>
      <p:sp>
        <p:nvSpPr>
          <p:cNvPr id="6" name="Footer Placeholder 5">
            <a:extLst>
              <a:ext uri="{FF2B5EF4-FFF2-40B4-BE49-F238E27FC236}">
                <a16:creationId xmlns:a16="http://schemas.microsoft.com/office/drawing/2014/main" id="{CA3F5079-42F6-FF46-B0D9-12DC4C33223E}"/>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4632DED2-0A57-264E-8548-B9F409724D70}"/>
              </a:ext>
            </a:extLst>
          </p:cNvPr>
          <p:cNvSpPr>
            <a:spLocks noGrp="1"/>
          </p:cNvSpPr>
          <p:nvPr>
            <p:ph type="sldNum" sz="quarter" idx="12"/>
          </p:nvPr>
        </p:nvSpPr>
        <p:spPr/>
        <p:txBody>
          <a:bodyPr/>
          <a:lstStyle/>
          <a:p>
            <a:fld id="{86AB9C9F-EA78-4D42-82F2-695CA5297D7C}" type="slidenum">
              <a:rPr lang="en-PT" smtClean="0"/>
              <a:t>‹#›</a:t>
            </a:fld>
            <a:endParaRPr lang="en-PT"/>
          </a:p>
        </p:txBody>
      </p:sp>
    </p:spTree>
    <p:extLst>
      <p:ext uri="{BB962C8B-B14F-4D97-AF65-F5344CB8AC3E}">
        <p14:creationId xmlns:p14="http://schemas.microsoft.com/office/powerpoint/2010/main" val="420420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C7EEB9-E4D1-0648-B660-2409FEF7F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PT"/>
          </a:p>
        </p:txBody>
      </p:sp>
      <p:sp>
        <p:nvSpPr>
          <p:cNvPr id="3" name="Text Placeholder 2">
            <a:extLst>
              <a:ext uri="{FF2B5EF4-FFF2-40B4-BE49-F238E27FC236}">
                <a16:creationId xmlns:a16="http://schemas.microsoft.com/office/drawing/2014/main" id="{57D5A961-A520-9F4B-A07A-ED1BE4964A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2DA0422E-7C88-ED4B-99E2-72DB7E4E11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F747D-743C-D240-9F9A-5BF6EF6FD0A8}" type="datetimeFigureOut">
              <a:rPr lang="en-PT" smtClean="0"/>
              <a:t>06/04/2022</a:t>
            </a:fld>
            <a:endParaRPr lang="en-PT"/>
          </a:p>
        </p:txBody>
      </p:sp>
      <p:sp>
        <p:nvSpPr>
          <p:cNvPr id="5" name="Footer Placeholder 4">
            <a:extLst>
              <a:ext uri="{FF2B5EF4-FFF2-40B4-BE49-F238E27FC236}">
                <a16:creationId xmlns:a16="http://schemas.microsoft.com/office/drawing/2014/main" id="{E75392B1-DFA5-C34E-8D02-C95BCF388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T"/>
          </a:p>
        </p:txBody>
      </p:sp>
      <p:sp>
        <p:nvSpPr>
          <p:cNvPr id="6" name="Slide Number Placeholder 5">
            <a:extLst>
              <a:ext uri="{FF2B5EF4-FFF2-40B4-BE49-F238E27FC236}">
                <a16:creationId xmlns:a16="http://schemas.microsoft.com/office/drawing/2014/main" id="{15291FEF-310F-E844-BF0C-A43663A87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B9C9F-EA78-4D42-82F2-695CA5297D7C}" type="slidenum">
              <a:rPr lang="en-PT" smtClean="0"/>
              <a:t>‹#›</a:t>
            </a:fld>
            <a:endParaRPr lang="en-PT"/>
          </a:p>
        </p:txBody>
      </p:sp>
    </p:spTree>
    <p:extLst>
      <p:ext uri="{BB962C8B-B14F-4D97-AF65-F5344CB8AC3E}">
        <p14:creationId xmlns:p14="http://schemas.microsoft.com/office/powerpoint/2010/main" val="2249179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researchoutreach.org/articles/learning-through-play-early-years-development/" TargetMode="External"/><Relationship Id="rId3" Type="http://schemas.openxmlformats.org/officeDocument/2006/relationships/image" Target="../media/image3.jpg"/><Relationship Id="rId7" Type="http://schemas.openxmlformats.org/officeDocument/2006/relationships/image" Target="../media/image5.jpg"/><Relationship Id="rId12" Type="http://schemas.openxmlformats.org/officeDocument/2006/relationships/hyperlink" Target="https://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bundabergnow.com/2020/01/09/childers-water-play-fun/" TargetMode="External"/><Relationship Id="rId11" Type="http://schemas.openxmlformats.org/officeDocument/2006/relationships/image" Target="../media/image7.jpg"/><Relationship Id="rId5" Type="http://schemas.openxmlformats.org/officeDocument/2006/relationships/image" Target="../media/image4.jpg"/><Relationship Id="rId10" Type="http://schemas.openxmlformats.org/officeDocument/2006/relationships/hyperlink" Target="https://www.familywelcome.org/play-learn/gymboree-play-music-inglese-bambini/" TargetMode="External"/><Relationship Id="rId4" Type="http://schemas.openxmlformats.org/officeDocument/2006/relationships/hyperlink" Target="https://www.publicdomainpictures.net/view-image.php?image=34035&amp;picture=children-at-play" TargetMode="Externa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hyperlink" Target="https://www.bundabergnow.com/2020/08/02/new-equipment-to-create-childers-play-hub-apex-tramway/" TargetMode="External"/><Relationship Id="rId3" Type="http://schemas.openxmlformats.org/officeDocument/2006/relationships/image" Target="../media/image2.png"/><Relationship Id="rId7" Type="http://schemas.openxmlformats.org/officeDocument/2006/relationships/hyperlink" Target="https://andreycherkasov.deviantart.com/art/Kids-in-play-144548385" TargetMode="External"/><Relationship Id="rId12"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hyperlink" Target="https://toomuchtheater.blogspot.com/2017/12/the-play-that-goes-wrong-at-lyceum.html" TargetMode="External"/><Relationship Id="rId5" Type="http://schemas.openxmlformats.org/officeDocument/2006/relationships/hyperlink" Target="https://www.bundabergnow.com/2020/01/09/childers-water-play-fun/" TargetMode="External"/><Relationship Id="rId10" Type="http://schemas.openxmlformats.org/officeDocument/2006/relationships/image" Target="../media/image11.jpeg"/><Relationship Id="rId4" Type="http://schemas.openxmlformats.org/officeDocument/2006/relationships/image" Target="../media/image8.jpg"/><Relationship Id="rId9" Type="http://schemas.openxmlformats.org/officeDocument/2006/relationships/hyperlink" Target="https://researchoutreach.org/articles/learning-through-play-early-years-development/" TargetMode="External"/><Relationship Id="rId1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p:txBody>
          <a:bodyPr/>
          <a:lstStyle/>
          <a:p>
            <a:endParaRPr lang="en-PT" dirty="0"/>
          </a:p>
        </p:txBody>
      </p:sp>
      <p:sp>
        <p:nvSpPr>
          <p:cNvPr id="3" name="Subtitle 2">
            <a:extLst>
              <a:ext uri="{FF2B5EF4-FFF2-40B4-BE49-F238E27FC236}">
                <a16:creationId xmlns:a16="http://schemas.microsoft.com/office/drawing/2014/main" id="{74E067B6-18C8-E44C-AFF9-E1B108FE90ED}"/>
              </a:ext>
            </a:extLst>
          </p:cNvPr>
          <p:cNvSpPr>
            <a:spLocks noGrp="1"/>
          </p:cNvSpPr>
          <p:nvPr>
            <p:ph type="subTitle" idx="1"/>
          </p:nvPr>
        </p:nvSpPr>
        <p:spPr/>
        <p:txBody>
          <a:bodyPr/>
          <a:lstStyle/>
          <a:p>
            <a:endParaRPr lang="en-PT"/>
          </a:p>
        </p:txBody>
      </p:sp>
      <p:pic>
        <p:nvPicPr>
          <p:cNvPr id="5" name="Picture 4" descr="A close-up of a game board&#10;&#10;Description automatically generated with medium confidence">
            <a:extLst>
              <a:ext uri="{FF2B5EF4-FFF2-40B4-BE49-F238E27FC236}">
                <a16:creationId xmlns:a16="http://schemas.microsoft.com/office/drawing/2014/main" id="{4351A824-7EB0-D84E-9402-C712A55EDD0F}"/>
              </a:ext>
            </a:extLst>
          </p:cNvPr>
          <p:cNvPicPr>
            <a:picLocks noChangeAspect="1"/>
          </p:cNvPicPr>
          <p:nvPr/>
        </p:nvPicPr>
        <p:blipFill>
          <a:blip r:embed="rId2"/>
          <a:stretch>
            <a:fillRect/>
          </a:stretch>
        </p:blipFill>
        <p:spPr>
          <a:xfrm>
            <a:off x="-69368" y="-368182"/>
            <a:ext cx="12261368" cy="7664465"/>
          </a:xfrm>
          <a:prstGeom prst="rect">
            <a:avLst/>
          </a:prstGeom>
        </p:spPr>
      </p:pic>
    </p:spTree>
    <p:extLst>
      <p:ext uri="{BB962C8B-B14F-4D97-AF65-F5344CB8AC3E}">
        <p14:creationId xmlns:p14="http://schemas.microsoft.com/office/powerpoint/2010/main" val="121631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a:xfrm>
            <a:off x="923544" y="2523744"/>
            <a:ext cx="10360152" cy="2016504"/>
          </a:xfrm>
        </p:spPr>
        <p:txBody>
          <a:bodyPr anchor="ctr">
            <a:normAutofit/>
          </a:bodyPr>
          <a:lstStyle/>
          <a:p>
            <a:r>
              <a:rPr lang="en-GB" sz="4000" dirty="0" err="1">
                <a:solidFill>
                  <a:schemeClr val="tx1">
                    <a:lumMod val="75000"/>
                    <a:lumOff val="25000"/>
                  </a:schemeClr>
                </a:solidFill>
                <a:latin typeface="Arial" panose="020B0604020202020204" pitchFamily="34" charset="0"/>
                <a:cs typeface="Arial" panose="020B0604020202020204" pitchFamily="34" charset="0"/>
              </a:rPr>
              <a:t>Título</a:t>
            </a:r>
            <a:r>
              <a:rPr lang="en-GB" sz="4000" dirty="0">
                <a:solidFill>
                  <a:schemeClr val="tx1">
                    <a:lumMod val="75000"/>
                    <a:lumOff val="25000"/>
                  </a:schemeClr>
                </a:solidFill>
                <a:latin typeface="Arial" panose="020B0604020202020204" pitchFamily="34" charset="0"/>
                <a:cs typeface="Arial" panose="020B0604020202020204" pitchFamily="34" charset="0"/>
              </a:rPr>
              <a:t> da </a:t>
            </a:r>
            <a:r>
              <a:rPr lang="en-GB" sz="4000" dirty="0" err="1">
                <a:solidFill>
                  <a:schemeClr val="tx1">
                    <a:lumMod val="75000"/>
                    <a:lumOff val="25000"/>
                  </a:schemeClr>
                </a:solidFill>
                <a:latin typeface="Arial" panose="020B0604020202020204" pitchFamily="34" charset="0"/>
                <a:cs typeface="Arial" panose="020B0604020202020204" pitchFamily="34" charset="0"/>
              </a:rPr>
              <a:t>comunicação</a:t>
            </a:r>
            <a:endParaRPr lang="en-PT" sz="4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Picture 5" descr="Text&#10;&#10;Description automatically generated with medium confidence">
            <a:extLst>
              <a:ext uri="{FF2B5EF4-FFF2-40B4-BE49-F238E27FC236}">
                <a16:creationId xmlns:a16="http://schemas.microsoft.com/office/drawing/2014/main" id="{C178EB92-076C-4A42-98D3-89A6388B4210}"/>
              </a:ext>
            </a:extLst>
          </p:cNvPr>
          <p:cNvPicPr>
            <a:picLocks noChangeAspect="1"/>
          </p:cNvPicPr>
          <p:nvPr/>
        </p:nvPicPr>
        <p:blipFill>
          <a:blip r:embed="rId2"/>
          <a:stretch>
            <a:fillRect/>
          </a:stretch>
        </p:blipFill>
        <p:spPr>
          <a:xfrm>
            <a:off x="-64007" y="-17590"/>
            <a:ext cx="12243058" cy="2016504"/>
          </a:xfrm>
          <a:prstGeom prst="rect">
            <a:avLst/>
          </a:prstGeom>
        </p:spPr>
      </p:pic>
      <p:sp>
        <p:nvSpPr>
          <p:cNvPr id="10" name="Subtitle 2">
            <a:extLst>
              <a:ext uri="{FF2B5EF4-FFF2-40B4-BE49-F238E27FC236}">
                <a16:creationId xmlns:a16="http://schemas.microsoft.com/office/drawing/2014/main" id="{417BB5EE-2E8D-0D4A-BF0D-CBB03EF388A0}"/>
              </a:ext>
            </a:extLst>
          </p:cNvPr>
          <p:cNvSpPr txBox="1">
            <a:spLocks/>
          </p:cNvSpPr>
          <p:nvPr/>
        </p:nvSpPr>
        <p:spPr>
          <a:xfrm>
            <a:off x="3471294" y="4617720"/>
            <a:ext cx="5172456" cy="15727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GB" sz="1400" b="1" dirty="0">
                <a:solidFill>
                  <a:schemeClr val="tx1">
                    <a:lumMod val="75000"/>
                    <a:lumOff val="25000"/>
                  </a:schemeClr>
                </a:solidFill>
              </a:rPr>
              <a:t>Autor, Autor 2, etc</a:t>
            </a:r>
          </a:p>
          <a:p>
            <a:pPr>
              <a:lnSpc>
                <a:spcPct val="110000"/>
              </a:lnSpc>
            </a:pPr>
            <a:r>
              <a:rPr lang="en-GB" sz="1400" dirty="0" err="1">
                <a:solidFill>
                  <a:schemeClr val="tx1">
                    <a:lumMod val="75000"/>
                    <a:lumOff val="25000"/>
                  </a:schemeClr>
                </a:solidFill>
              </a:rPr>
              <a:t>Filiação</a:t>
            </a:r>
            <a:endParaRPr lang="en-GB" sz="1400" dirty="0">
              <a:solidFill>
                <a:schemeClr val="tx1">
                  <a:lumMod val="75000"/>
                  <a:lumOff val="25000"/>
                </a:schemeClr>
              </a:solidFill>
            </a:endParaRPr>
          </a:p>
          <a:p>
            <a:pPr>
              <a:lnSpc>
                <a:spcPct val="110000"/>
              </a:lnSpc>
            </a:pPr>
            <a:r>
              <a:rPr lang="en-GB" sz="1400" dirty="0" err="1">
                <a:solidFill>
                  <a:schemeClr val="tx1">
                    <a:lumMod val="75000"/>
                    <a:lumOff val="25000"/>
                  </a:schemeClr>
                </a:solidFill>
              </a:rPr>
              <a:t>Contactos</a:t>
            </a:r>
            <a:endParaRPr lang="en-PT" sz="1400" dirty="0">
              <a:solidFill>
                <a:schemeClr val="tx1">
                  <a:lumMod val="75000"/>
                  <a:lumOff val="25000"/>
                </a:schemeClr>
              </a:solidFill>
            </a:endParaRPr>
          </a:p>
        </p:txBody>
      </p:sp>
    </p:spTree>
    <p:extLst>
      <p:ext uri="{BB962C8B-B14F-4D97-AF65-F5344CB8AC3E}">
        <p14:creationId xmlns:p14="http://schemas.microsoft.com/office/powerpoint/2010/main" val="49615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a:xfrm>
            <a:off x="923544" y="2523744"/>
            <a:ext cx="10360152" cy="1188720"/>
          </a:xfrm>
        </p:spPr>
        <p:txBody>
          <a:bodyPr anchor="ctr">
            <a:normAutofit/>
          </a:bodyPr>
          <a:lstStyle/>
          <a:p>
            <a:r>
              <a:rPr lang="en-GB" sz="4000" dirty="0">
                <a:solidFill>
                  <a:schemeClr val="tx1">
                    <a:lumMod val="75000"/>
                    <a:lumOff val="25000"/>
                  </a:schemeClr>
                </a:solidFill>
                <a:latin typeface="Arial" panose="020B0604020202020204" pitchFamily="34" charset="0"/>
                <a:cs typeface="Arial" panose="020B0604020202020204" pitchFamily="34" charset="0"/>
              </a:rPr>
              <a:t>Lorem ipsum </a:t>
            </a:r>
            <a:r>
              <a:rPr lang="en-GB" sz="4000" dirty="0" err="1">
                <a:solidFill>
                  <a:schemeClr val="tx1">
                    <a:lumMod val="75000"/>
                    <a:lumOff val="25000"/>
                  </a:schemeClr>
                </a:solidFill>
                <a:latin typeface="Arial" panose="020B0604020202020204" pitchFamily="34" charset="0"/>
                <a:cs typeface="Arial" panose="020B0604020202020204" pitchFamily="34" charset="0"/>
              </a:rPr>
              <a:t>dolor</a:t>
            </a:r>
            <a:r>
              <a:rPr lang="en-GB" sz="4000" dirty="0">
                <a:solidFill>
                  <a:schemeClr val="tx1">
                    <a:lumMod val="75000"/>
                    <a:lumOff val="25000"/>
                  </a:schemeClr>
                </a:solidFill>
                <a:latin typeface="Arial" panose="020B0604020202020204" pitchFamily="34" charset="0"/>
                <a:cs typeface="Arial" panose="020B0604020202020204" pitchFamily="34" charset="0"/>
              </a:rPr>
              <a:t> sit </a:t>
            </a:r>
            <a:r>
              <a:rPr lang="en-GB" sz="4000" dirty="0" err="1">
                <a:solidFill>
                  <a:schemeClr val="tx1">
                    <a:lumMod val="75000"/>
                    <a:lumOff val="25000"/>
                  </a:schemeClr>
                </a:solidFill>
                <a:latin typeface="Arial" panose="020B0604020202020204" pitchFamily="34" charset="0"/>
                <a:cs typeface="Arial" panose="020B0604020202020204" pitchFamily="34" charset="0"/>
              </a:rPr>
              <a:t>amet</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consectetur</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adipisicing</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elit</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sed</a:t>
            </a:r>
            <a:r>
              <a:rPr lang="en-GB" sz="4000" dirty="0">
                <a:solidFill>
                  <a:schemeClr val="tx1">
                    <a:lumMod val="75000"/>
                    <a:lumOff val="25000"/>
                  </a:schemeClr>
                </a:solidFill>
                <a:latin typeface="Arial" panose="020B0604020202020204" pitchFamily="34" charset="0"/>
                <a:cs typeface="Arial" panose="020B0604020202020204" pitchFamily="34" charset="0"/>
              </a:rPr>
              <a:t> do </a:t>
            </a:r>
            <a:r>
              <a:rPr lang="en-GB" sz="4000" dirty="0" err="1">
                <a:solidFill>
                  <a:schemeClr val="tx1">
                    <a:lumMod val="75000"/>
                    <a:lumOff val="25000"/>
                  </a:schemeClr>
                </a:solidFill>
                <a:latin typeface="Arial" panose="020B0604020202020204" pitchFamily="34" charset="0"/>
                <a:cs typeface="Arial" panose="020B0604020202020204" pitchFamily="34" charset="0"/>
              </a:rPr>
              <a:t>eiusmod</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tempor</a:t>
            </a:r>
            <a:endParaRPr lang="en-PT" sz="4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E067B6-18C8-E44C-AFF9-E1B108FE90ED}"/>
              </a:ext>
            </a:extLst>
          </p:cNvPr>
          <p:cNvSpPr>
            <a:spLocks noGrp="1"/>
          </p:cNvSpPr>
          <p:nvPr>
            <p:ph type="subTitle" idx="1"/>
          </p:nvPr>
        </p:nvSpPr>
        <p:spPr>
          <a:xfrm>
            <a:off x="923544" y="3995927"/>
            <a:ext cx="4934712" cy="2194561"/>
          </a:xfrm>
        </p:spPr>
        <p:txBody>
          <a:bodyPr>
            <a:noAutofit/>
          </a:bodyPr>
          <a:lstStyle/>
          <a:p>
            <a:pPr algn="l">
              <a:lnSpc>
                <a:spcPct val="110000"/>
              </a:lnSpc>
            </a:pPr>
            <a:r>
              <a:rPr lang="en-GB" sz="1400" b="1" dirty="0">
                <a:solidFill>
                  <a:schemeClr val="tx1">
                    <a:lumMod val="75000"/>
                    <a:lumOff val="25000"/>
                  </a:schemeClr>
                </a:solidFill>
              </a:rPr>
              <a:t>Lorem Ipsum</a:t>
            </a:r>
            <a:r>
              <a:rPr lang="en-GB" sz="1400" dirty="0">
                <a:solidFill>
                  <a:schemeClr val="tx1">
                    <a:lumMod val="75000"/>
                    <a:lumOff val="25000"/>
                  </a:schemeClr>
                </a:solidFill>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en-PT" sz="1400" dirty="0">
              <a:solidFill>
                <a:schemeClr val="tx1">
                  <a:lumMod val="75000"/>
                  <a:lumOff val="25000"/>
                </a:schemeClr>
              </a:solidFill>
            </a:endParaRPr>
          </a:p>
        </p:txBody>
      </p:sp>
      <p:pic>
        <p:nvPicPr>
          <p:cNvPr id="6" name="Picture 5" descr="Text&#10;&#10;Description automatically generated with medium confidence">
            <a:extLst>
              <a:ext uri="{FF2B5EF4-FFF2-40B4-BE49-F238E27FC236}">
                <a16:creationId xmlns:a16="http://schemas.microsoft.com/office/drawing/2014/main" id="{C178EB92-076C-4A42-98D3-89A6388B4210}"/>
              </a:ext>
            </a:extLst>
          </p:cNvPr>
          <p:cNvPicPr>
            <a:picLocks noChangeAspect="1"/>
          </p:cNvPicPr>
          <p:nvPr/>
        </p:nvPicPr>
        <p:blipFill>
          <a:blip r:embed="rId2"/>
          <a:stretch>
            <a:fillRect/>
          </a:stretch>
        </p:blipFill>
        <p:spPr>
          <a:xfrm>
            <a:off x="-18287" y="-8446"/>
            <a:ext cx="12243058" cy="2016504"/>
          </a:xfrm>
          <a:prstGeom prst="rect">
            <a:avLst/>
          </a:prstGeom>
        </p:spPr>
      </p:pic>
      <p:sp>
        <p:nvSpPr>
          <p:cNvPr id="10" name="Subtitle 2">
            <a:extLst>
              <a:ext uri="{FF2B5EF4-FFF2-40B4-BE49-F238E27FC236}">
                <a16:creationId xmlns:a16="http://schemas.microsoft.com/office/drawing/2014/main" id="{417BB5EE-2E8D-0D4A-BF0D-CBB03EF388A0}"/>
              </a:ext>
            </a:extLst>
          </p:cNvPr>
          <p:cNvSpPr txBox="1">
            <a:spLocks/>
          </p:cNvSpPr>
          <p:nvPr/>
        </p:nvSpPr>
        <p:spPr>
          <a:xfrm>
            <a:off x="6172200" y="3995926"/>
            <a:ext cx="5001768" cy="21945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10000"/>
              </a:lnSpc>
              <a:buFont typeface="Arial" panose="020B0604020202020204" pitchFamily="34" charset="0"/>
              <a:buChar char="•"/>
            </a:pPr>
            <a:r>
              <a:rPr lang="en-GB" sz="1400" b="1" dirty="0">
                <a:solidFill>
                  <a:schemeClr val="tx1">
                    <a:lumMod val="75000"/>
                    <a:lumOff val="25000"/>
                  </a:schemeClr>
                </a:solidFill>
              </a:rPr>
              <a:t>Lorem Ipsum</a:t>
            </a:r>
            <a:r>
              <a:rPr lang="en-GB" sz="1400" dirty="0">
                <a:solidFill>
                  <a:schemeClr val="tx1">
                    <a:lumMod val="75000"/>
                    <a:lumOff val="25000"/>
                  </a:schemeClr>
                </a:solidFill>
              </a:rPr>
              <a:t> is simply dummy text of the printing and typesetting industry. </a:t>
            </a:r>
          </a:p>
          <a:p>
            <a:pPr marL="285750" indent="-285750" algn="l">
              <a:lnSpc>
                <a:spcPct val="110000"/>
              </a:lnSpc>
              <a:buFont typeface="Arial" panose="020B0604020202020204" pitchFamily="34" charset="0"/>
              <a:buChar char="•"/>
            </a:pPr>
            <a:r>
              <a:rPr lang="en-GB" sz="1400" dirty="0">
                <a:solidFill>
                  <a:schemeClr val="tx1">
                    <a:lumMod val="75000"/>
                    <a:lumOff val="25000"/>
                  </a:schemeClr>
                </a:solidFill>
              </a:rPr>
              <a:t>Lorem Ipsum has been the industry's standard dummy text </a:t>
            </a:r>
          </a:p>
          <a:p>
            <a:pPr marL="285750" indent="-285750" algn="l">
              <a:lnSpc>
                <a:spcPct val="110000"/>
              </a:lnSpc>
              <a:buFont typeface="Arial" panose="020B0604020202020204" pitchFamily="34" charset="0"/>
              <a:buChar char="•"/>
            </a:pPr>
            <a:r>
              <a:rPr lang="en-GB" sz="1400" dirty="0">
                <a:solidFill>
                  <a:schemeClr val="tx1">
                    <a:lumMod val="75000"/>
                    <a:lumOff val="25000"/>
                  </a:schemeClr>
                </a:solidFill>
              </a:rPr>
              <a:t>since the 1500s, when an unknown printer took a galley and scrambled it to make a type specimen book. It has survived not only five centuries, but also the leap into electronic </a:t>
            </a:r>
          </a:p>
          <a:p>
            <a:pPr marL="285750" indent="-285750" algn="l">
              <a:lnSpc>
                <a:spcPct val="110000"/>
              </a:lnSpc>
              <a:buFont typeface="Arial" panose="020B0604020202020204" pitchFamily="34" charset="0"/>
              <a:buChar char="•"/>
            </a:pPr>
            <a:r>
              <a:rPr lang="en-GB" sz="1400" dirty="0">
                <a:solidFill>
                  <a:schemeClr val="tx1">
                    <a:lumMod val="75000"/>
                    <a:lumOff val="25000"/>
                  </a:schemeClr>
                </a:solidFill>
              </a:rPr>
              <a:t>typesetting, remaining essentially unchanged.</a:t>
            </a:r>
            <a:endParaRPr lang="en-PT" sz="1400" dirty="0">
              <a:solidFill>
                <a:schemeClr val="tx1">
                  <a:lumMod val="75000"/>
                  <a:lumOff val="25000"/>
                </a:schemeClr>
              </a:solidFill>
            </a:endParaRPr>
          </a:p>
        </p:txBody>
      </p:sp>
    </p:spTree>
    <p:extLst>
      <p:ext uri="{BB962C8B-B14F-4D97-AF65-F5344CB8AC3E}">
        <p14:creationId xmlns:p14="http://schemas.microsoft.com/office/powerpoint/2010/main" val="2680368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a:xfrm>
            <a:off x="923544" y="2523744"/>
            <a:ext cx="10360152" cy="1188720"/>
          </a:xfrm>
        </p:spPr>
        <p:txBody>
          <a:bodyPr anchor="ctr">
            <a:normAutofit/>
          </a:bodyPr>
          <a:lstStyle/>
          <a:p>
            <a:r>
              <a:rPr lang="en-GB" sz="4000" dirty="0">
                <a:solidFill>
                  <a:schemeClr val="tx1">
                    <a:lumMod val="75000"/>
                    <a:lumOff val="25000"/>
                  </a:schemeClr>
                </a:solidFill>
                <a:latin typeface="Arial" panose="020B0604020202020204" pitchFamily="34" charset="0"/>
                <a:cs typeface="Arial" panose="020B0604020202020204" pitchFamily="34" charset="0"/>
              </a:rPr>
              <a:t>Lorem ipsum </a:t>
            </a:r>
            <a:r>
              <a:rPr lang="en-GB" sz="4000" dirty="0" err="1">
                <a:solidFill>
                  <a:schemeClr val="tx1">
                    <a:lumMod val="75000"/>
                    <a:lumOff val="25000"/>
                  </a:schemeClr>
                </a:solidFill>
                <a:latin typeface="Arial" panose="020B0604020202020204" pitchFamily="34" charset="0"/>
                <a:cs typeface="Arial" panose="020B0604020202020204" pitchFamily="34" charset="0"/>
              </a:rPr>
              <a:t>dolor</a:t>
            </a:r>
            <a:r>
              <a:rPr lang="en-GB" sz="4000" dirty="0">
                <a:solidFill>
                  <a:schemeClr val="tx1">
                    <a:lumMod val="75000"/>
                    <a:lumOff val="25000"/>
                  </a:schemeClr>
                </a:solidFill>
                <a:latin typeface="Arial" panose="020B0604020202020204" pitchFamily="34" charset="0"/>
                <a:cs typeface="Arial" panose="020B0604020202020204" pitchFamily="34" charset="0"/>
              </a:rPr>
              <a:t> sit </a:t>
            </a:r>
            <a:r>
              <a:rPr lang="en-GB" sz="4000" dirty="0" err="1">
                <a:solidFill>
                  <a:schemeClr val="tx1">
                    <a:lumMod val="75000"/>
                    <a:lumOff val="25000"/>
                  </a:schemeClr>
                </a:solidFill>
                <a:latin typeface="Arial" panose="020B0604020202020204" pitchFamily="34" charset="0"/>
                <a:cs typeface="Arial" panose="020B0604020202020204" pitchFamily="34" charset="0"/>
              </a:rPr>
              <a:t>amet</a:t>
            </a:r>
            <a:endParaRPr lang="en-PT" sz="4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Picture 5" descr="Text&#10;&#10;Description automatically generated with medium confidence">
            <a:extLst>
              <a:ext uri="{FF2B5EF4-FFF2-40B4-BE49-F238E27FC236}">
                <a16:creationId xmlns:a16="http://schemas.microsoft.com/office/drawing/2014/main" id="{C178EB92-076C-4A42-98D3-89A6388B4210}"/>
              </a:ext>
            </a:extLst>
          </p:cNvPr>
          <p:cNvPicPr>
            <a:picLocks noChangeAspect="1"/>
          </p:cNvPicPr>
          <p:nvPr/>
        </p:nvPicPr>
        <p:blipFill>
          <a:blip r:embed="rId2"/>
          <a:stretch>
            <a:fillRect/>
          </a:stretch>
        </p:blipFill>
        <p:spPr>
          <a:xfrm>
            <a:off x="-64007" y="-17590"/>
            <a:ext cx="12243058" cy="2016504"/>
          </a:xfrm>
          <a:prstGeom prst="rect">
            <a:avLst/>
          </a:prstGeom>
        </p:spPr>
      </p:pic>
      <p:pic>
        <p:nvPicPr>
          <p:cNvPr id="19" name="Picture 18" descr="A picture containing person, colorful, outdoor object&#10;&#10;Description automatically generated">
            <a:extLst>
              <a:ext uri="{FF2B5EF4-FFF2-40B4-BE49-F238E27FC236}">
                <a16:creationId xmlns:a16="http://schemas.microsoft.com/office/drawing/2014/main" id="{C04B6692-3E1A-3040-8DDB-23DCA7164A2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31321" y="4237294"/>
            <a:ext cx="2668463" cy="1767857"/>
          </a:xfrm>
          <a:prstGeom prst="rect">
            <a:avLst/>
          </a:prstGeom>
        </p:spPr>
      </p:pic>
      <p:pic>
        <p:nvPicPr>
          <p:cNvPr id="21" name="Picture 20" descr="Children playing in a ball pit&#10;&#10;Description automatically generated with medium confidence">
            <a:extLst>
              <a:ext uri="{FF2B5EF4-FFF2-40B4-BE49-F238E27FC236}">
                <a16:creationId xmlns:a16="http://schemas.microsoft.com/office/drawing/2014/main" id="{1697ABB7-34DB-D845-B27D-F5494BA19CF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575598" y="4237294"/>
            <a:ext cx="2650491" cy="1767857"/>
          </a:xfrm>
          <a:prstGeom prst="rect">
            <a:avLst/>
          </a:prstGeom>
        </p:spPr>
      </p:pic>
      <p:pic>
        <p:nvPicPr>
          <p:cNvPr id="24" name="Picture 23" descr="A picture containing child, person, indoor, little&#10;&#10;Description automatically generated">
            <a:extLst>
              <a:ext uri="{FF2B5EF4-FFF2-40B4-BE49-F238E27FC236}">
                <a16:creationId xmlns:a16="http://schemas.microsoft.com/office/drawing/2014/main" id="{CE181675-7830-834D-B2D1-F274F161824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264545" y="4237295"/>
            <a:ext cx="2647373" cy="1767857"/>
          </a:xfrm>
          <a:prstGeom prst="rect">
            <a:avLst/>
          </a:prstGeom>
        </p:spPr>
      </p:pic>
      <p:pic>
        <p:nvPicPr>
          <p:cNvPr id="27" name="Picture 26" descr="A group of children jumping&#10;&#10;Description automatically generated with low confidence">
            <a:extLst>
              <a:ext uri="{FF2B5EF4-FFF2-40B4-BE49-F238E27FC236}">
                <a16:creationId xmlns:a16="http://schemas.microsoft.com/office/drawing/2014/main" id="{C325D0A8-8340-684C-BAD2-8239D2E009F9}"/>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950374" y="4237296"/>
            <a:ext cx="3378071" cy="1767857"/>
          </a:xfrm>
          <a:prstGeom prst="rect">
            <a:avLst/>
          </a:prstGeom>
        </p:spPr>
      </p:pic>
      <p:pic>
        <p:nvPicPr>
          <p:cNvPr id="30" name="Picture 29" descr="A picture containing outdoor, grass, child, person&#10;&#10;Description automatically generated">
            <a:extLst>
              <a:ext uri="{FF2B5EF4-FFF2-40B4-BE49-F238E27FC236}">
                <a16:creationId xmlns:a16="http://schemas.microsoft.com/office/drawing/2014/main" id="{14CA3C56-752D-4642-93B8-81DD76B2FF3C}"/>
              </a:ext>
            </a:extLst>
          </p:cNvPr>
          <p:cNvPicPr>
            <a:picLocks noChangeAspect="1"/>
          </p:cNvPicPr>
          <p:nvPr/>
        </p:nvPicPr>
        <p:blipFill>
          <a:blip r:embed="rId11">
            <a:extLst>
              <a:ext uri="{837473B0-CC2E-450A-ABE3-18F120FF3D39}">
                <a1611:picAttrSrcUrl xmlns:a1611="http://schemas.microsoft.com/office/drawing/2016/11/main" r:id="rId6"/>
              </a:ext>
            </a:extLst>
          </a:blip>
          <a:stretch>
            <a:fillRect/>
          </a:stretch>
        </p:blipFill>
        <p:spPr>
          <a:xfrm>
            <a:off x="10366901" y="4239085"/>
            <a:ext cx="2650491" cy="1767857"/>
          </a:xfrm>
          <a:prstGeom prst="rect">
            <a:avLst/>
          </a:prstGeom>
        </p:spPr>
      </p:pic>
      <p:sp>
        <p:nvSpPr>
          <p:cNvPr id="31" name="TextBox 30">
            <a:extLst>
              <a:ext uri="{FF2B5EF4-FFF2-40B4-BE49-F238E27FC236}">
                <a16:creationId xmlns:a16="http://schemas.microsoft.com/office/drawing/2014/main" id="{149FBC26-D249-E644-AEDE-589CF7E6D1E7}"/>
              </a:ext>
            </a:extLst>
          </p:cNvPr>
          <p:cNvSpPr txBox="1"/>
          <p:nvPr/>
        </p:nvSpPr>
        <p:spPr>
          <a:xfrm>
            <a:off x="9003135" y="6414569"/>
            <a:ext cx="3191298" cy="230832"/>
          </a:xfrm>
          <a:prstGeom prst="rect">
            <a:avLst/>
          </a:prstGeom>
          <a:noFill/>
        </p:spPr>
        <p:txBody>
          <a:bodyPr wrap="square" rtlCol="0">
            <a:spAutoFit/>
          </a:bodyPr>
          <a:lstStyle/>
          <a:p>
            <a:r>
              <a:rPr lang="en-PT" sz="900" dirty="0">
                <a:hlinkClick r:id="rId6" tooltip="https://www.bundabergnow.com/2020/01/09/childers-water-play-fun/"/>
              </a:rPr>
              <a:t>This Photo</a:t>
            </a:r>
            <a:r>
              <a:rPr lang="en-PT" sz="900" dirty="0"/>
              <a:t>s by Unknown Author is licensed under </a:t>
            </a:r>
            <a:r>
              <a:rPr lang="en-PT" sz="900" dirty="0">
                <a:hlinkClick r:id="rId12" tooltip="https://creativecommons.org/licenses/by/3.0/"/>
              </a:rPr>
              <a:t>CC BY</a:t>
            </a:r>
            <a:endParaRPr lang="en-PT" sz="900" dirty="0"/>
          </a:p>
        </p:txBody>
      </p:sp>
    </p:spTree>
    <p:extLst>
      <p:ext uri="{BB962C8B-B14F-4D97-AF65-F5344CB8AC3E}">
        <p14:creationId xmlns:p14="http://schemas.microsoft.com/office/powerpoint/2010/main" val="161284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a:xfrm>
            <a:off x="923544" y="2523744"/>
            <a:ext cx="10360152" cy="1188720"/>
          </a:xfrm>
        </p:spPr>
        <p:txBody>
          <a:bodyPr anchor="ctr">
            <a:normAutofit/>
          </a:bodyPr>
          <a:lstStyle/>
          <a:p>
            <a:r>
              <a:rPr lang="en-GB" sz="4000" dirty="0">
                <a:solidFill>
                  <a:schemeClr val="tx1">
                    <a:lumMod val="75000"/>
                    <a:lumOff val="25000"/>
                  </a:schemeClr>
                </a:solidFill>
                <a:latin typeface="Arial" panose="020B0604020202020204" pitchFamily="34" charset="0"/>
                <a:cs typeface="Arial" panose="020B0604020202020204" pitchFamily="34" charset="0"/>
              </a:rPr>
              <a:t>Lorem ipsum </a:t>
            </a:r>
            <a:r>
              <a:rPr lang="en-GB" sz="4000" dirty="0" err="1">
                <a:solidFill>
                  <a:schemeClr val="tx1">
                    <a:lumMod val="75000"/>
                    <a:lumOff val="25000"/>
                  </a:schemeClr>
                </a:solidFill>
                <a:latin typeface="Arial" panose="020B0604020202020204" pitchFamily="34" charset="0"/>
                <a:cs typeface="Arial" panose="020B0604020202020204" pitchFamily="34" charset="0"/>
              </a:rPr>
              <a:t>dolor</a:t>
            </a:r>
            <a:r>
              <a:rPr lang="en-GB" sz="4000" dirty="0">
                <a:solidFill>
                  <a:schemeClr val="tx1">
                    <a:lumMod val="75000"/>
                    <a:lumOff val="25000"/>
                  </a:schemeClr>
                </a:solidFill>
                <a:latin typeface="Arial" panose="020B0604020202020204" pitchFamily="34" charset="0"/>
                <a:cs typeface="Arial" panose="020B0604020202020204" pitchFamily="34" charset="0"/>
              </a:rPr>
              <a:t> sit </a:t>
            </a:r>
            <a:r>
              <a:rPr lang="en-GB" sz="4000" dirty="0" err="1">
                <a:solidFill>
                  <a:schemeClr val="tx1">
                    <a:lumMod val="75000"/>
                    <a:lumOff val="25000"/>
                  </a:schemeClr>
                </a:solidFill>
                <a:latin typeface="Arial" panose="020B0604020202020204" pitchFamily="34" charset="0"/>
                <a:cs typeface="Arial" panose="020B0604020202020204" pitchFamily="34" charset="0"/>
              </a:rPr>
              <a:t>amet</a:t>
            </a:r>
            <a:endParaRPr lang="en-PT" sz="4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Picture 5" descr="Text&#10;&#10;Description automatically generated with medium confidence">
            <a:extLst>
              <a:ext uri="{FF2B5EF4-FFF2-40B4-BE49-F238E27FC236}">
                <a16:creationId xmlns:a16="http://schemas.microsoft.com/office/drawing/2014/main" id="{C178EB92-076C-4A42-98D3-89A6388B4210}"/>
              </a:ext>
            </a:extLst>
          </p:cNvPr>
          <p:cNvPicPr>
            <a:picLocks noChangeAspect="1"/>
          </p:cNvPicPr>
          <p:nvPr/>
        </p:nvPicPr>
        <p:blipFill>
          <a:blip r:embed="rId3"/>
          <a:stretch>
            <a:fillRect/>
          </a:stretch>
        </p:blipFill>
        <p:spPr>
          <a:xfrm>
            <a:off x="-64007" y="-17590"/>
            <a:ext cx="12243058" cy="2016504"/>
          </a:xfrm>
          <a:prstGeom prst="rect">
            <a:avLst/>
          </a:prstGeom>
        </p:spPr>
      </p:pic>
      <p:pic>
        <p:nvPicPr>
          <p:cNvPr id="4" name="Picture 3" descr="A picture containing sky, outdoor, grass, person&#10;&#10;Description automatically generated">
            <a:extLst>
              <a:ext uri="{FF2B5EF4-FFF2-40B4-BE49-F238E27FC236}">
                <a16:creationId xmlns:a16="http://schemas.microsoft.com/office/drawing/2014/main" id="{C0A9F2EA-5D1F-3F42-90E6-A64DBC604D9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0" y="4109720"/>
            <a:ext cx="2859991" cy="1907592"/>
          </a:xfrm>
          <a:prstGeom prst="rect">
            <a:avLst/>
          </a:prstGeom>
        </p:spPr>
      </p:pic>
      <p:pic>
        <p:nvPicPr>
          <p:cNvPr id="8" name="Picture 7" descr="A group of children playing with a butterfly&#10;&#10;Description automatically generated with low confidence">
            <a:extLst>
              <a:ext uri="{FF2B5EF4-FFF2-40B4-BE49-F238E27FC236}">
                <a16:creationId xmlns:a16="http://schemas.microsoft.com/office/drawing/2014/main" id="{6F35C24E-8DA1-D747-B042-3813779F213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220456" y="4109721"/>
            <a:ext cx="1393867" cy="1208018"/>
          </a:xfrm>
          <a:prstGeom prst="rect">
            <a:avLst/>
          </a:prstGeom>
        </p:spPr>
      </p:pic>
      <p:pic>
        <p:nvPicPr>
          <p:cNvPr id="11" name="Picture 10" descr="A picture containing cake, birthday, child, little&#10;&#10;Description automatically generated">
            <a:extLst>
              <a:ext uri="{FF2B5EF4-FFF2-40B4-BE49-F238E27FC236}">
                <a16:creationId xmlns:a16="http://schemas.microsoft.com/office/drawing/2014/main" id="{63791381-1A99-A744-8B77-23053C0D8FDB}"/>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894212" y="4109720"/>
            <a:ext cx="2154004" cy="1436003"/>
          </a:xfrm>
          <a:prstGeom prst="rect">
            <a:avLst/>
          </a:prstGeom>
        </p:spPr>
      </p:pic>
      <p:pic>
        <p:nvPicPr>
          <p:cNvPr id="14" name="Picture 13" descr="A group of people in a room&#10;&#10;Description automatically generated with medium confidence">
            <a:extLst>
              <a:ext uri="{FF2B5EF4-FFF2-40B4-BE49-F238E27FC236}">
                <a16:creationId xmlns:a16="http://schemas.microsoft.com/office/drawing/2014/main" id="{33E5CB0B-59FD-0D44-A39E-BC6BA9023E39}"/>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5084039" y="4109720"/>
            <a:ext cx="3100594" cy="1907592"/>
          </a:xfrm>
          <a:prstGeom prst="rect">
            <a:avLst/>
          </a:prstGeom>
        </p:spPr>
      </p:pic>
      <p:pic>
        <p:nvPicPr>
          <p:cNvPr id="17" name="Picture 16" descr="A picture containing tree, outdoor, ground, sky&#10;&#10;Description automatically generated">
            <a:extLst>
              <a:ext uri="{FF2B5EF4-FFF2-40B4-BE49-F238E27FC236}">
                <a16:creationId xmlns:a16="http://schemas.microsoft.com/office/drawing/2014/main" id="{FA374858-7963-C94D-8600-B736120D7298}"/>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9648544" y="4109720"/>
            <a:ext cx="2543456" cy="1907592"/>
          </a:xfrm>
          <a:prstGeom prst="rect">
            <a:avLst/>
          </a:prstGeom>
        </p:spPr>
      </p:pic>
      <p:sp>
        <p:nvSpPr>
          <p:cNvPr id="25" name="TextBox 24">
            <a:extLst>
              <a:ext uri="{FF2B5EF4-FFF2-40B4-BE49-F238E27FC236}">
                <a16:creationId xmlns:a16="http://schemas.microsoft.com/office/drawing/2014/main" id="{53E02CB2-96A5-0D43-AB9F-5F716D7D350E}"/>
              </a:ext>
            </a:extLst>
          </p:cNvPr>
          <p:cNvSpPr txBox="1"/>
          <p:nvPr/>
        </p:nvSpPr>
        <p:spPr>
          <a:xfrm>
            <a:off x="9003135" y="6414569"/>
            <a:ext cx="3191298" cy="230832"/>
          </a:xfrm>
          <a:prstGeom prst="rect">
            <a:avLst/>
          </a:prstGeom>
          <a:noFill/>
        </p:spPr>
        <p:txBody>
          <a:bodyPr wrap="square" rtlCol="0">
            <a:spAutoFit/>
          </a:bodyPr>
          <a:lstStyle/>
          <a:p>
            <a:r>
              <a:rPr lang="en-PT" sz="900" dirty="0">
                <a:hlinkClick r:id="rId5" tooltip="https://www.bundabergnow.com/2020/01/09/childers-water-play-fun/"/>
              </a:rPr>
              <a:t>This Photo</a:t>
            </a:r>
            <a:r>
              <a:rPr lang="en-PT" sz="900" dirty="0"/>
              <a:t>s by Unknown Author is licensed under </a:t>
            </a:r>
            <a:r>
              <a:rPr lang="en-PT" sz="900" dirty="0">
                <a:hlinkClick r:id="rId14" tooltip="https://creativecommons.org/licenses/by/3.0/"/>
              </a:rPr>
              <a:t>CC BY</a:t>
            </a:r>
            <a:endParaRPr lang="en-PT" sz="900" dirty="0"/>
          </a:p>
        </p:txBody>
      </p:sp>
    </p:spTree>
    <p:extLst>
      <p:ext uri="{BB962C8B-B14F-4D97-AF65-F5344CB8AC3E}">
        <p14:creationId xmlns:p14="http://schemas.microsoft.com/office/powerpoint/2010/main" val="2004273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218</Words>
  <Application>Microsoft Macintosh PowerPoint</Application>
  <PresentationFormat>Widescreen</PresentationFormat>
  <Paragraphs>15</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Título da comunicação</vt:lpstr>
      <vt:lpstr>Lorem ipsum dolor sit amet, consectetur adipisicing elit, sed do eiusmod tempor</vt:lpstr>
      <vt:lpstr>Lorem ipsum dolor sit amet</vt:lpstr>
      <vt:lpstr>Lorem ipsum dolor sit amet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CARLOS CARVALHO PACHECO</dc:creator>
  <cp:lastModifiedBy>JOSE CARLOS CARVALHO PACHECO</cp:lastModifiedBy>
  <cp:revision>2</cp:revision>
  <dcterms:created xsi:type="dcterms:W3CDTF">2022-04-06T14:11:21Z</dcterms:created>
  <dcterms:modified xsi:type="dcterms:W3CDTF">2022-04-06T14:39:46Z</dcterms:modified>
</cp:coreProperties>
</file>